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5.xml" ContentType="application/vnd.openxmlformats-officedocument.drawingml.chart+xml"/>
  <Override PartName="/ppt/notesSlides/notesSlide3.xml" ContentType="application/vnd.openxmlformats-officedocument.presentationml.notesSlide+xml"/>
  <Override PartName="/ppt/charts/chart6.xml" ContentType="application/vnd.openxmlformats-officedocument.drawingml.chart+xml"/>
  <Override PartName="/ppt/notesSlides/notesSlide4.xml" ContentType="application/vnd.openxmlformats-officedocument.presentationml.notesSlide+xml"/>
  <Override PartName="/ppt/charts/chart7.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2"/>
  </p:notesMasterIdLst>
  <p:sldIdLst>
    <p:sldId id="1114" r:id="rId2"/>
    <p:sldId id="1064" r:id="rId3"/>
    <p:sldId id="1046" r:id="rId4"/>
    <p:sldId id="263" r:id="rId5"/>
    <p:sldId id="266" r:id="rId6"/>
    <p:sldId id="1035" r:id="rId7"/>
    <p:sldId id="1036" r:id="rId8"/>
    <p:sldId id="267" r:id="rId9"/>
    <p:sldId id="268" r:id="rId10"/>
    <p:sldId id="287" r:id="rId11"/>
    <p:sldId id="1043" r:id="rId12"/>
    <p:sldId id="1052" r:id="rId13"/>
    <p:sldId id="1041" r:id="rId14"/>
    <p:sldId id="1053" r:id="rId15"/>
    <p:sldId id="1048" r:id="rId16"/>
    <p:sldId id="1051" r:id="rId17"/>
    <p:sldId id="1057" r:id="rId18"/>
    <p:sldId id="1047" r:id="rId19"/>
    <p:sldId id="1058" r:id="rId20"/>
    <p:sldId id="1061" r:id="rId21"/>
    <p:sldId id="1062" r:id="rId22"/>
    <p:sldId id="1063" r:id="rId23"/>
    <p:sldId id="1069" r:id="rId24"/>
    <p:sldId id="1066" r:id="rId25"/>
    <p:sldId id="1070" r:id="rId26"/>
    <p:sldId id="1071" r:id="rId27"/>
    <p:sldId id="1074" r:id="rId28"/>
    <p:sldId id="1072" r:id="rId29"/>
    <p:sldId id="1073" r:id="rId30"/>
    <p:sldId id="1079" r:id="rId31"/>
    <p:sldId id="1076" r:id="rId32"/>
    <p:sldId id="1077" r:id="rId33"/>
    <p:sldId id="1087" r:id="rId34"/>
    <p:sldId id="269" r:id="rId35"/>
    <p:sldId id="1110" r:id="rId36"/>
    <p:sldId id="1085" r:id="rId37"/>
    <p:sldId id="1096" r:id="rId38"/>
    <p:sldId id="1117" r:id="rId39"/>
    <p:sldId id="1088" r:id="rId40"/>
    <p:sldId id="1089" r:id="rId41"/>
    <p:sldId id="562" r:id="rId42"/>
    <p:sldId id="574" r:id="rId43"/>
    <p:sldId id="964" r:id="rId44"/>
    <p:sldId id="978" r:id="rId45"/>
    <p:sldId id="577" r:id="rId46"/>
    <p:sldId id="568" r:id="rId47"/>
    <p:sldId id="929" r:id="rId48"/>
    <p:sldId id="934" r:id="rId49"/>
    <p:sldId id="935" r:id="rId50"/>
    <p:sldId id="1125" r:id="rId51"/>
    <p:sldId id="1731" r:id="rId52"/>
    <p:sldId id="1629" r:id="rId53"/>
    <p:sldId id="1625" r:id="rId54"/>
    <p:sldId id="1643" r:id="rId55"/>
    <p:sldId id="1101" r:id="rId56"/>
    <p:sldId id="1104" r:id="rId57"/>
    <p:sldId id="1105" r:id="rId58"/>
    <p:sldId id="1102" r:id="rId59"/>
    <p:sldId id="1121" r:id="rId60"/>
    <p:sldId id="1124" r:id="rId61"/>
    <p:sldId id="280" r:id="rId62"/>
    <p:sldId id="278" r:id="rId63"/>
    <p:sldId id="1122" r:id="rId64"/>
    <p:sldId id="1028" r:id="rId65"/>
    <p:sldId id="1034" r:id="rId66"/>
    <p:sldId id="1027" r:id="rId67"/>
    <p:sldId id="1123" r:id="rId68"/>
    <p:sldId id="1732" r:id="rId69"/>
    <p:sldId id="1733" r:id="rId70"/>
    <p:sldId id="1126" r:id="rId71"/>
    <p:sldId id="1734" r:id="rId72"/>
    <p:sldId id="256" r:id="rId73"/>
    <p:sldId id="258" r:id="rId74"/>
    <p:sldId id="259" r:id="rId75"/>
    <p:sldId id="260" r:id="rId76"/>
    <p:sldId id="1735" r:id="rId77"/>
    <p:sldId id="264" r:id="rId78"/>
    <p:sldId id="265" r:id="rId79"/>
    <p:sldId id="1736" r:id="rId80"/>
    <p:sldId id="1737" r:id="rId81"/>
    <p:sldId id="1738" r:id="rId82"/>
    <p:sldId id="1135" r:id="rId83"/>
    <p:sldId id="1739" r:id="rId84"/>
    <p:sldId id="1740" r:id="rId85"/>
    <p:sldId id="1130" r:id="rId86"/>
    <p:sldId id="1131" r:id="rId87"/>
    <p:sldId id="1741" r:id="rId88"/>
    <p:sldId id="1134" r:id="rId89"/>
    <p:sldId id="1132" r:id="rId90"/>
    <p:sldId id="1133" r:id="rId91"/>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E740677E-9E0B-4120-B886-128BE62A9041}">
          <p14:sldIdLst>
            <p14:sldId id="1114"/>
            <p14:sldId id="1064"/>
            <p14:sldId id="1046"/>
            <p14:sldId id="263"/>
            <p14:sldId id="266"/>
            <p14:sldId id="1035"/>
            <p14:sldId id="1036"/>
            <p14:sldId id="267"/>
            <p14:sldId id="268"/>
            <p14:sldId id="287"/>
            <p14:sldId id="1043"/>
            <p14:sldId id="1052"/>
            <p14:sldId id="1041"/>
            <p14:sldId id="1053"/>
            <p14:sldId id="1048"/>
            <p14:sldId id="1051"/>
            <p14:sldId id="1057"/>
            <p14:sldId id="1047"/>
            <p14:sldId id="1058"/>
            <p14:sldId id="1061"/>
            <p14:sldId id="1062"/>
            <p14:sldId id="1063"/>
            <p14:sldId id="1069"/>
            <p14:sldId id="1066"/>
            <p14:sldId id="1070"/>
            <p14:sldId id="1071"/>
            <p14:sldId id="1074"/>
            <p14:sldId id="1072"/>
            <p14:sldId id="1073"/>
            <p14:sldId id="1079"/>
            <p14:sldId id="1076"/>
            <p14:sldId id="1077"/>
            <p14:sldId id="1087"/>
            <p14:sldId id="269"/>
            <p14:sldId id="1110"/>
            <p14:sldId id="1085"/>
            <p14:sldId id="1096"/>
            <p14:sldId id="1117"/>
            <p14:sldId id="1088"/>
            <p14:sldId id="1089"/>
          </p14:sldIdLst>
        </p14:section>
        <p14:section name="Infographic Section" id="{305BA8B0-5A13-4A0B-9902-A046FBB2CA39}">
          <p14:sldIdLst>
            <p14:sldId id="562"/>
            <p14:sldId id="574"/>
            <p14:sldId id="964"/>
            <p14:sldId id="978"/>
            <p14:sldId id="577"/>
            <p14:sldId id="568"/>
            <p14:sldId id="929"/>
            <p14:sldId id="934"/>
            <p14:sldId id="935"/>
            <p14:sldId id="1125"/>
          </p14:sldIdLst>
        </p14:section>
        <p14:section name="Chart and Table Section" id="{2B0AD544-3068-4C4A-958D-B28F624798A0}">
          <p14:sldIdLst>
            <p14:sldId id="1731"/>
            <p14:sldId id="1629"/>
            <p14:sldId id="1625"/>
            <p14:sldId id="1643"/>
          </p14:sldIdLst>
        </p14:section>
        <p14:section name="Map Section" id="{A94D54BE-8DC7-4131-8454-DAE137B2D4B6}">
          <p14:sldIdLst>
            <p14:sldId id="1101"/>
            <p14:sldId id="1104"/>
            <p14:sldId id="1105"/>
          </p14:sldIdLst>
        </p14:section>
        <p14:section name="Device Section" id="{FE3EC92A-AD83-42CE-8B31-E5EEFB9F378B}">
          <p14:sldIdLst>
            <p14:sldId id="1102"/>
            <p14:sldId id="1121"/>
            <p14:sldId id="1124"/>
            <p14:sldId id="280"/>
            <p14:sldId id="278"/>
          </p14:sldIdLst>
        </p14:section>
        <p14:section name="Icon Section" id="{12C219BB-5C3D-408D-955E-9959A25A8F2B}">
          <p14:sldIdLst>
            <p14:sldId id="1122"/>
            <p14:sldId id="1028"/>
            <p14:sldId id="1034"/>
            <p14:sldId id="1027"/>
            <p14:sldId id="1123"/>
            <p14:sldId id="1732"/>
            <p14:sldId id="1733"/>
            <p14:sldId id="1126"/>
          </p14:sldIdLst>
        </p14:section>
        <p14:section name="Illustration Section" id="{A135D1D4-557F-4F71-AB3B-6DFC27BC4D03}">
          <p14:sldIdLst>
            <p14:sldId id="1734"/>
            <p14:sldId id="256"/>
            <p14:sldId id="258"/>
            <p14:sldId id="259"/>
            <p14:sldId id="260"/>
            <p14:sldId id="1735"/>
            <p14:sldId id="264"/>
            <p14:sldId id="265"/>
            <p14:sldId id="1736"/>
            <p14:sldId id="1737"/>
          </p14:sldIdLst>
        </p14:section>
        <p14:section name="Map Section" id="{CFDDB9FE-EE35-4072-A814-54F90012DD13}">
          <p14:sldIdLst>
            <p14:sldId id="1738"/>
            <p14:sldId id="1135"/>
            <p14:sldId id="1739"/>
            <p14:sldId id="1740"/>
            <p14:sldId id="1130"/>
            <p14:sldId id="1131"/>
            <p14:sldId id="1741"/>
            <p14:sldId id="1134"/>
            <p14:sldId id="1132"/>
            <p14:sldId id="1133"/>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C5C5C"/>
    <a:srgbClr val="787878"/>
    <a:srgbClr val="313642"/>
    <a:srgbClr val="F8F8F8"/>
    <a:srgbClr val="F5F5F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82" d="100"/>
          <a:sy n="82" d="100"/>
        </p:scale>
        <p:origin x="643" y="72"/>
      </p:cViewPr>
      <p:guideLst>
        <p:guide orient="horz" pos="2160"/>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theme" Target="theme/theme1.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notesMaster" Target="notesMasters/notesMaster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1"/>
          <c:order val="0"/>
          <c:tx>
            <c:strRef>
              <c:f>Sheet1!$C$1</c:f>
              <c:strCache>
                <c:ptCount val="1"/>
                <c:pt idx="0">
                  <c:v>Series 2</c:v>
                </c:pt>
              </c:strCache>
            </c:strRef>
          </c:tx>
          <c:spPr>
            <a:solidFill>
              <a:schemeClr val="tx1">
                <a:lumMod val="85000"/>
                <a:lumOff val="15000"/>
              </a:schemeClr>
            </a:solidFill>
            <a:ln>
              <a:noFill/>
            </a:ln>
            <a:effectLst/>
          </c:spPr>
          <c:cat>
            <c:strRef>
              <c:f>Sheet1!$A$2:$A$7</c:f>
              <c:strCache>
                <c:ptCount val="6"/>
                <c:pt idx="0">
                  <c:v>Data 1</c:v>
                </c:pt>
                <c:pt idx="1">
                  <c:v>Data 2</c:v>
                </c:pt>
                <c:pt idx="2">
                  <c:v>Data 3</c:v>
                </c:pt>
                <c:pt idx="3">
                  <c:v>Data 4</c:v>
                </c:pt>
                <c:pt idx="4">
                  <c:v>Data 5</c:v>
                </c:pt>
                <c:pt idx="5">
                  <c:v>Data 6</c:v>
                </c:pt>
              </c:strCache>
            </c:strRef>
          </c:cat>
          <c:val>
            <c:numRef>
              <c:f>Sheet1!$C$2:$C$7</c:f>
              <c:numCache>
                <c:formatCode>General</c:formatCode>
                <c:ptCount val="6"/>
                <c:pt idx="0">
                  <c:v>2.4</c:v>
                </c:pt>
                <c:pt idx="1">
                  <c:v>4.4000000000000004</c:v>
                </c:pt>
                <c:pt idx="2">
                  <c:v>1.8</c:v>
                </c:pt>
                <c:pt idx="3">
                  <c:v>2.8</c:v>
                </c:pt>
                <c:pt idx="4">
                  <c:v>5</c:v>
                </c:pt>
                <c:pt idx="5">
                  <c:v>4</c:v>
                </c:pt>
              </c:numCache>
            </c:numRef>
          </c:val>
          <c:extLst>
            <c:ext xmlns:c16="http://schemas.microsoft.com/office/drawing/2014/chart" uri="{C3380CC4-5D6E-409C-BE32-E72D297353CC}">
              <c16:uniqueId val="{00000000-12B3-48A1-A468-F8C58F591D69}"/>
            </c:ext>
          </c:extLst>
        </c:ser>
        <c:ser>
          <c:idx val="2"/>
          <c:order val="1"/>
          <c:tx>
            <c:strRef>
              <c:f>Sheet1!$D$1</c:f>
              <c:strCache>
                <c:ptCount val="1"/>
                <c:pt idx="0">
                  <c:v>Series 3</c:v>
                </c:pt>
              </c:strCache>
            </c:strRef>
          </c:tx>
          <c:spPr>
            <a:gradFill>
              <a:gsLst>
                <a:gs pos="1000">
                  <a:schemeClr val="accent1"/>
                </a:gs>
                <a:gs pos="100000">
                  <a:schemeClr val="accent5"/>
                </a:gs>
              </a:gsLst>
              <a:lin ang="13500000" scaled="1"/>
            </a:gradFill>
            <a:ln>
              <a:noFill/>
            </a:ln>
            <a:effectLst/>
          </c:spPr>
          <c:cat>
            <c:strRef>
              <c:f>Sheet1!$A$2:$A$7</c:f>
              <c:strCache>
                <c:ptCount val="6"/>
                <c:pt idx="0">
                  <c:v>Data 1</c:v>
                </c:pt>
                <c:pt idx="1">
                  <c:v>Data 2</c:v>
                </c:pt>
                <c:pt idx="2">
                  <c:v>Data 3</c:v>
                </c:pt>
                <c:pt idx="3">
                  <c:v>Data 4</c:v>
                </c:pt>
                <c:pt idx="4">
                  <c:v>Data 5</c:v>
                </c:pt>
                <c:pt idx="5">
                  <c:v>Data 6</c:v>
                </c:pt>
              </c:strCache>
            </c:strRef>
          </c:cat>
          <c:val>
            <c:numRef>
              <c:f>Sheet1!$D$2:$D$7</c:f>
              <c:numCache>
                <c:formatCode>General</c:formatCode>
                <c:ptCount val="6"/>
                <c:pt idx="0">
                  <c:v>2</c:v>
                </c:pt>
                <c:pt idx="1">
                  <c:v>2</c:v>
                </c:pt>
                <c:pt idx="2">
                  <c:v>3</c:v>
                </c:pt>
                <c:pt idx="3">
                  <c:v>5</c:v>
                </c:pt>
                <c:pt idx="4">
                  <c:v>2</c:v>
                </c:pt>
                <c:pt idx="5">
                  <c:v>5</c:v>
                </c:pt>
              </c:numCache>
            </c:numRef>
          </c:val>
          <c:extLst>
            <c:ext xmlns:c16="http://schemas.microsoft.com/office/drawing/2014/chart" uri="{C3380CC4-5D6E-409C-BE32-E72D297353CC}">
              <c16:uniqueId val="{00000001-12B3-48A1-A468-F8C58F591D69}"/>
            </c:ext>
          </c:extLst>
        </c:ser>
        <c:dLbls>
          <c:showLegendKey val="0"/>
          <c:showVal val="0"/>
          <c:showCatName val="0"/>
          <c:showSerName val="0"/>
          <c:showPercent val="0"/>
          <c:showBubbleSize val="0"/>
        </c:dLbls>
        <c:axId val="1472221528"/>
        <c:axId val="1472222184"/>
      </c:areaChart>
      <c:catAx>
        <c:axId val="1472221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Raleway" panose="020B0503030101060003" pitchFamily="34" charset="0"/>
                <a:ea typeface="+mn-ea"/>
                <a:cs typeface="+mn-cs"/>
              </a:defRPr>
            </a:pPr>
            <a:endParaRPr lang="th-TH"/>
          </a:p>
        </c:txPr>
        <c:crossAx val="1472222184"/>
        <c:crosses val="autoZero"/>
        <c:auto val="1"/>
        <c:lblAlgn val="ctr"/>
        <c:lblOffset val="100"/>
        <c:noMultiLvlLbl val="0"/>
      </c:catAx>
      <c:valAx>
        <c:axId val="1472222184"/>
        <c:scaling>
          <c:orientation val="minMax"/>
        </c:scaling>
        <c:delete val="1"/>
        <c:axPos val="l"/>
        <c:numFmt formatCode="General" sourceLinked="1"/>
        <c:majorTickMark val="none"/>
        <c:minorTickMark val="none"/>
        <c:tickLblPos val="nextTo"/>
        <c:crossAx val="1472221528"/>
        <c:crosses val="autoZero"/>
        <c:crossBetween val="midCat"/>
      </c:valAx>
      <c:spPr>
        <a:noFill/>
        <a:ln>
          <a:noFill/>
        </a:ln>
        <a:effectLst/>
      </c:spPr>
    </c:plotArea>
    <c:plotVisOnly val="1"/>
    <c:dispBlanksAs val="gap"/>
    <c:showDLblsOverMax val="0"/>
  </c:chart>
  <c:spPr>
    <a:noFill/>
    <a:ln>
      <a:noFill/>
    </a:ln>
    <a:effectLst/>
  </c:spPr>
  <c:txPr>
    <a:bodyPr/>
    <a:lstStyle/>
    <a:p>
      <a:pPr>
        <a:defRPr sz="800">
          <a:latin typeface="Raleway" panose="020B0503030101060003" pitchFamily="34" charset="0"/>
        </a:defRPr>
      </a:pPr>
      <a:endParaRPr lang="th-TH"/>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solidFill>
          </c:spPr>
          <c:dPt>
            <c:idx val="0"/>
            <c:bubble3D val="0"/>
            <c:spPr>
              <a:solidFill>
                <a:schemeClr val="bg1">
                  <a:alpha val="20000"/>
                </a:schemeClr>
              </a:solidFill>
              <a:ln>
                <a:noFill/>
              </a:ln>
              <a:effectLst/>
            </c:spPr>
            <c:extLst>
              <c:ext xmlns:c16="http://schemas.microsoft.com/office/drawing/2014/chart" uri="{C3380CC4-5D6E-409C-BE32-E72D297353CC}">
                <c16:uniqueId val="{00000001-5FD4-4430-B51A-A17AF8AABC33}"/>
              </c:ext>
            </c:extLst>
          </c:dPt>
          <c:dPt>
            <c:idx val="1"/>
            <c:bubble3D val="0"/>
            <c:spPr>
              <a:solidFill>
                <a:schemeClr val="bg1"/>
              </a:solidFill>
              <a:ln>
                <a:noFill/>
              </a:ln>
              <a:effectLst/>
            </c:spPr>
            <c:extLst>
              <c:ext xmlns:c16="http://schemas.microsoft.com/office/drawing/2014/chart" uri="{C3380CC4-5D6E-409C-BE32-E72D297353CC}">
                <c16:uniqueId val="{00000003-5FD4-4430-B51A-A17AF8AABC33}"/>
              </c:ext>
            </c:extLst>
          </c:dPt>
          <c:cat>
            <c:strRef>
              <c:f>Sheet1!$A$2:$A$3</c:f>
              <c:strCache>
                <c:ptCount val="2"/>
                <c:pt idx="0">
                  <c:v>1st Qtr</c:v>
                </c:pt>
                <c:pt idx="1">
                  <c:v>2nd Qtr</c:v>
                </c:pt>
              </c:strCache>
            </c:strRef>
          </c:cat>
          <c:val>
            <c:numRef>
              <c:f>Sheet1!$B$2:$B$3</c:f>
              <c:numCache>
                <c:formatCode>General</c:formatCode>
                <c:ptCount val="2"/>
                <c:pt idx="0">
                  <c:v>65</c:v>
                </c:pt>
                <c:pt idx="1">
                  <c:v>35</c:v>
                </c:pt>
              </c:numCache>
            </c:numRef>
          </c:val>
          <c:extLst>
            <c:ext xmlns:c16="http://schemas.microsoft.com/office/drawing/2014/chart" uri="{C3380CC4-5D6E-409C-BE32-E72D297353CC}">
              <c16:uniqueId val="{00000004-5FD4-4430-B51A-A17AF8AABC33}"/>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th-TH"/>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solidFill>
          </c:spPr>
          <c:dPt>
            <c:idx val="0"/>
            <c:bubble3D val="0"/>
            <c:spPr>
              <a:solidFill>
                <a:schemeClr val="bg1">
                  <a:lumMod val="95000"/>
                </a:schemeClr>
              </a:solidFill>
              <a:ln>
                <a:noFill/>
              </a:ln>
              <a:effectLst/>
            </c:spPr>
            <c:extLst>
              <c:ext xmlns:c16="http://schemas.microsoft.com/office/drawing/2014/chart" uri="{C3380CC4-5D6E-409C-BE32-E72D297353CC}">
                <c16:uniqueId val="{00000001-5FD4-4430-B51A-A17AF8AABC33}"/>
              </c:ext>
            </c:extLst>
          </c:dPt>
          <c:dPt>
            <c:idx val="1"/>
            <c:bubble3D val="0"/>
            <c:spPr>
              <a:solidFill>
                <a:schemeClr val="accent5"/>
              </a:solidFill>
              <a:ln>
                <a:noFill/>
              </a:ln>
              <a:effectLst/>
            </c:spPr>
            <c:extLst>
              <c:ext xmlns:c16="http://schemas.microsoft.com/office/drawing/2014/chart" uri="{C3380CC4-5D6E-409C-BE32-E72D297353CC}">
                <c16:uniqueId val="{00000003-5FD4-4430-B51A-A17AF8AABC33}"/>
              </c:ext>
            </c:extLst>
          </c:dPt>
          <c:cat>
            <c:strRef>
              <c:f>Sheet1!$A$2:$A$3</c:f>
              <c:strCache>
                <c:ptCount val="2"/>
                <c:pt idx="0">
                  <c:v>1st Qtr</c:v>
                </c:pt>
                <c:pt idx="1">
                  <c:v>2nd Qtr</c:v>
                </c:pt>
              </c:strCache>
            </c:strRef>
          </c:cat>
          <c:val>
            <c:numRef>
              <c:f>Sheet1!$B$2:$B$3</c:f>
              <c:numCache>
                <c:formatCode>General</c:formatCode>
                <c:ptCount val="2"/>
                <c:pt idx="0">
                  <c:v>65</c:v>
                </c:pt>
                <c:pt idx="1">
                  <c:v>45</c:v>
                </c:pt>
              </c:numCache>
            </c:numRef>
          </c:val>
          <c:extLst>
            <c:ext xmlns:c16="http://schemas.microsoft.com/office/drawing/2014/chart" uri="{C3380CC4-5D6E-409C-BE32-E72D297353CC}">
              <c16:uniqueId val="{00000004-5FD4-4430-B51A-A17AF8AABC33}"/>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th-TH"/>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solidFill>
          </c:spPr>
          <c:dPt>
            <c:idx val="0"/>
            <c:bubble3D val="0"/>
            <c:spPr>
              <a:solidFill>
                <a:schemeClr val="bg1">
                  <a:lumMod val="95000"/>
                </a:schemeClr>
              </a:solidFill>
              <a:ln>
                <a:noFill/>
              </a:ln>
              <a:effectLst/>
            </c:spPr>
            <c:extLst>
              <c:ext xmlns:c16="http://schemas.microsoft.com/office/drawing/2014/chart" uri="{C3380CC4-5D6E-409C-BE32-E72D297353CC}">
                <c16:uniqueId val="{00000001-5FD4-4430-B51A-A17AF8AABC33}"/>
              </c:ext>
            </c:extLst>
          </c:dPt>
          <c:dPt>
            <c:idx val="1"/>
            <c:bubble3D val="0"/>
            <c:spPr>
              <a:solidFill>
                <a:schemeClr val="accent1"/>
              </a:solidFill>
              <a:ln>
                <a:noFill/>
              </a:ln>
              <a:effectLst/>
            </c:spPr>
            <c:extLst>
              <c:ext xmlns:c16="http://schemas.microsoft.com/office/drawing/2014/chart" uri="{C3380CC4-5D6E-409C-BE32-E72D297353CC}">
                <c16:uniqueId val="{00000003-5FD4-4430-B51A-A17AF8AABC33}"/>
              </c:ext>
            </c:extLst>
          </c:dPt>
          <c:cat>
            <c:strRef>
              <c:f>Sheet1!$A$2:$A$3</c:f>
              <c:strCache>
                <c:ptCount val="2"/>
                <c:pt idx="0">
                  <c:v>1st Qtr</c:v>
                </c:pt>
                <c:pt idx="1">
                  <c:v>2nd Qtr</c:v>
                </c:pt>
              </c:strCache>
            </c:strRef>
          </c:cat>
          <c:val>
            <c:numRef>
              <c:f>Sheet1!$B$2:$B$3</c:f>
              <c:numCache>
                <c:formatCode>General</c:formatCode>
                <c:ptCount val="2"/>
                <c:pt idx="0">
                  <c:v>25</c:v>
                </c:pt>
                <c:pt idx="1">
                  <c:v>35</c:v>
                </c:pt>
              </c:numCache>
            </c:numRef>
          </c:val>
          <c:extLst>
            <c:ext xmlns:c16="http://schemas.microsoft.com/office/drawing/2014/chart" uri="{C3380CC4-5D6E-409C-BE32-E72D297353CC}">
              <c16:uniqueId val="{00000004-5FD4-4430-B51A-A17AF8AABC33}"/>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th-TH"/>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6.0531797808164402E-2"/>
          <c:y val="1.98165924953108E-2"/>
          <c:w val="0.915180345833151"/>
          <c:h val="0.88637804311149104"/>
        </c:manualLayout>
      </c:layout>
      <c:barChart>
        <c:barDir val="col"/>
        <c:grouping val="clustered"/>
        <c:varyColors val="0"/>
        <c:ser>
          <c:idx val="0"/>
          <c:order val="0"/>
          <c:tx>
            <c:strRef>
              <c:f>Sheet1!$B$1</c:f>
              <c:strCache>
                <c:ptCount val="1"/>
                <c:pt idx="0">
                  <c:v>Data 1</c:v>
                </c:pt>
              </c:strCache>
            </c:strRef>
          </c:tx>
          <c:spPr>
            <a:solidFill>
              <a:schemeClr val="accent1"/>
            </a:solidFill>
          </c:spPr>
          <c:invertIfNegative val="0"/>
          <c:cat>
            <c:strRef>
              <c:f>Sheet1!$A$2:$A$4</c:f>
              <c:strCache>
                <c:ptCount val="3"/>
                <c:pt idx="0">
                  <c:v>Group 1</c:v>
                </c:pt>
                <c:pt idx="1">
                  <c:v>Group 2</c:v>
                </c:pt>
                <c:pt idx="2">
                  <c:v>Group 3</c:v>
                </c:pt>
              </c:strCache>
            </c:strRef>
          </c:cat>
          <c:val>
            <c:numRef>
              <c:f>Sheet1!$B$2:$B$4</c:f>
              <c:numCache>
                <c:formatCode>General</c:formatCode>
                <c:ptCount val="3"/>
                <c:pt idx="0">
                  <c:v>80</c:v>
                </c:pt>
                <c:pt idx="1">
                  <c:v>120</c:v>
                </c:pt>
                <c:pt idx="2">
                  <c:v>150</c:v>
                </c:pt>
              </c:numCache>
            </c:numRef>
          </c:val>
          <c:extLst>
            <c:ext xmlns:c16="http://schemas.microsoft.com/office/drawing/2014/chart" uri="{C3380CC4-5D6E-409C-BE32-E72D297353CC}">
              <c16:uniqueId val="{00000000-1D08-4D15-B6F9-635991B14E06}"/>
            </c:ext>
          </c:extLst>
        </c:ser>
        <c:ser>
          <c:idx val="1"/>
          <c:order val="1"/>
          <c:tx>
            <c:strRef>
              <c:f>Sheet1!$C$1</c:f>
              <c:strCache>
                <c:ptCount val="1"/>
                <c:pt idx="0">
                  <c:v>Data 2</c:v>
                </c:pt>
              </c:strCache>
            </c:strRef>
          </c:tx>
          <c:spPr>
            <a:solidFill>
              <a:schemeClr val="accent2"/>
            </a:solidFill>
          </c:spPr>
          <c:invertIfNegative val="0"/>
          <c:cat>
            <c:strRef>
              <c:f>Sheet1!$A$2:$A$4</c:f>
              <c:strCache>
                <c:ptCount val="3"/>
                <c:pt idx="0">
                  <c:v>Group 1</c:v>
                </c:pt>
                <c:pt idx="1">
                  <c:v>Group 2</c:v>
                </c:pt>
                <c:pt idx="2">
                  <c:v>Group 3</c:v>
                </c:pt>
              </c:strCache>
            </c:strRef>
          </c:cat>
          <c:val>
            <c:numRef>
              <c:f>Sheet1!$C$2:$C$4</c:f>
              <c:numCache>
                <c:formatCode>General</c:formatCode>
                <c:ptCount val="3"/>
                <c:pt idx="0">
                  <c:v>500</c:v>
                </c:pt>
                <c:pt idx="1">
                  <c:v>430</c:v>
                </c:pt>
                <c:pt idx="2">
                  <c:v>400</c:v>
                </c:pt>
              </c:numCache>
            </c:numRef>
          </c:val>
          <c:extLst>
            <c:ext xmlns:c16="http://schemas.microsoft.com/office/drawing/2014/chart" uri="{C3380CC4-5D6E-409C-BE32-E72D297353CC}">
              <c16:uniqueId val="{00000001-1D08-4D15-B6F9-635991B14E06}"/>
            </c:ext>
          </c:extLst>
        </c:ser>
        <c:ser>
          <c:idx val="2"/>
          <c:order val="2"/>
          <c:tx>
            <c:strRef>
              <c:f>Sheet1!$D$1</c:f>
              <c:strCache>
                <c:ptCount val="1"/>
                <c:pt idx="0">
                  <c:v> Data 3</c:v>
                </c:pt>
              </c:strCache>
            </c:strRef>
          </c:tx>
          <c:spPr>
            <a:solidFill>
              <a:schemeClr val="accent4"/>
            </a:solidFill>
          </c:spPr>
          <c:invertIfNegative val="0"/>
          <c:cat>
            <c:strRef>
              <c:f>Sheet1!$A$2:$A$4</c:f>
              <c:strCache>
                <c:ptCount val="3"/>
                <c:pt idx="0">
                  <c:v>Group 1</c:v>
                </c:pt>
                <c:pt idx="1">
                  <c:v>Group 2</c:v>
                </c:pt>
                <c:pt idx="2">
                  <c:v>Group 3</c:v>
                </c:pt>
              </c:strCache>
            </c:strRef>
          </c:cat>
          <c:val>
            <c:numRef>
              <c:f>Sheet1!$D$2:$D$4</c:f>
              <c:numCache>
                <c:formatCode>General</c:formatCode>
                <c:ptCount val="3"/>
                <c:pt idx="0">
                  <c:v>230</c:v>
                </c:pt>
                <c:pt idx="1">
                  <c:v>125</c:v>
                </c:pt>
                <c:pt idx="2">
                  <c:v>420</c:v>
                </c:pt>
              </c:numCache>
            </c:numRef>
          </c:val>
          <c:extLst>
            <c:ext xmlns:c16="http://schemas.microsoft.com/office/drawing/2014/chart" uri="{C3380CC4-5D6E-409C-BE32-E72D297353CC}">
              <c16:uniqueId val="{00000002-1D08-4D15-B6F9-635991B14E06}"/>
            </c:ext>
          </c:extLst>
        </c:ser>
        <c:ser>
          <c:idx val="3"/>
          <c:order val="3"/>
          <c:tx>
            <c:strRef>
              <c:f>Sheet1!$E$1</c:f>
              <c:strCache>
                <c:ptCount val="1"/>
                <c:pt idx="0">
                  <c:v>Data 4</c:v>
                </c:pt>
              </c:strCache>
            </c:strRef>
          </c:tx>
          <c:spPr>
            <a:solidFill>
              <a:schemeClr val="accent5"/>
            </a:solidFill>
          </c:spPr>
          <c:invertIfNegative val="0"/>
          <c:cat>
            <c:strRef>
              <c:f>Sheet1!$A$2:$A$4</c:f>
              <c:strCache>
                <c:ptCount val="3"/>
                <c:pt idx="0">
                  <c:v>Group 1</c:v>
                </c:pt>
                <c:pt idx="1">
                  <c:v>Group 2</c:v>
                </c:pt>
                <c:pt idx="2">
                  <c:v>Group 3</c:v>
                </c:pt>
              </c:strCache>
            </c:strRef>
          </c:cat>
          <c:val>
            <c:numRef>
              <c:f>Sheet1!$E$2:$E$4</c:f>
              <c:numCache>
                <c:formatCode>General</c:formatCode>
                <c:ptCount val="3"/>
                <c:pt idx="0">
                  <c:v>100</c:v>
                </c:pt>
                <c:pt idx="1">
                  <c:v>215</c:v>
                </c:pt>
                <c:pt idx="2">
                  <c:v>300</c:v>
                </c:pt>
              </c:numCache>
            </c:numRef>
          </c:val>
          <c:extLst>
            <c:ext xmlns:c16="http://schemas.microsoft.com/office/drawing/2014/chart" uri="{C3380CC4-5D6E-409C-BE32-E72D297353CC}">
              <c16:uniqueId val="{00000003-1D08-4D15-B6F9-635991B14E06}"/>
            </c:ext>
          </c:extLst>
        </c:ser>
        <c:dLbls>
          <c:showLegendKey val="0"/>
          <c:showVal val="0"/>
          <c:showCatName val="0"/>
          <c:showSerName val="0"/>
          <c:showPercent val="0"/>
          <c:showBubbleSize val="0"/>
        </c:dLbls>
        <c:gapWidth val="150"/>
        <c:axId val="-2076412528"/>
        <c:axId val="-2076703024"/>
      </c:barChart>
      <c:catAx>
        <c:axId val="-2076412528"/>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a:solidFill>
                  <a:schemeClr val="bg1">
                    <a:lumMod val="75000"/>
                  </a:schemeClr>
                </a:solidFill>
              </a:defRPr>
            </a:pPr>
            <a:endParaRPr lang="th-TH"/>
          </a:p>
        </c:txPr>
        <c:crossAx val="-2076703024"/>
        <c:crosses val="autoZero"/>
        <c:auto val="1"/>
        <c:lblAlgn val="ctr"/>
        <c:lblOffset val="100"/>
        <c:noMultiLvlLbl val="0"/>
      </c:catAx>
      <c:valAx>
        <c:axId val="-2076703024"/>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a:solidFill>
                  <a:schemeClr val="bg1">
                    <a:lumMod val="75000"/>
                  </a:schemeClr>
                </a:solidFill>
              </a:defRPr>
            </a:pPr>
            <a:endParaRPr lang="th-TH"/>
          </a:p>
        </c:txPr>
        <c:crossAx val="-2076412528"/>
        <c:crosses val="autoZero"/>
        <c:crossBetween val="between"/>
      </c:valAx>
    </c:plotArea>
    <c:plotVisOnly val="1"/>
    <c:dispBlanksAs val="gap"/>
    <c:showDLblsOverMax val="0"/>
  </c:chart>
  <c:txPr>
    <a:bodyPr/>
    <a:lstStyle/>
    <a:p>
      <a:pPr>
        <a:defRPr sz="1800">
          <a:solidFill>
            <a:schemeClr val="tx1">
              <a:lumMod val="50000"/>
              <a:lumOff val="50000"/>
            </a:schemeClr>
          </a:solidFill>
        </a:defRPr>
      </a:pPr>
      <a:endParaRPr lang="th-TH"/>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3"/>
              </a:solidFill>
            </c:spPr>
            <c:extLst>
              <c:ext xmlns:c16="http://schemas.microsoft.com/office/drawing/2014/chart" uri="{C3380CC4-5D6E-409C-BE32-E72D297353CC}">
                <c16:uniqueId val="{00000001-7517-4101-89A4-7C205259B0A6}"/>
              </c:ext>
            </c:extLst>
          </c:dPt>
          <c:dPt>
            <c:idx val="1"/>
            <c:bubble3D val="0"/>
            <c:spPr>
              <a:solidFill>
                <a:schemeClr val="accent1"/>
              </a:solidFill>
            </c:spPr>
            <c:extLst>
              <c:ext xmlns:c16="http://schemas.microsoft.com/office/drawing/2014/chart" uri="{C3380CC4-5D6E-409C-BE32-E72D297353CC}">
                <c16:uniqueId val="{00000003-7517-4101-89A4-7C205259B0A6}"/>
              </c:ext>
            </c:extLst>
          </c:dPt>
          <c:dPt>
            <c:idx val="2"/>
            <c:bubble3D val="0"/>
            <c:spPr>
              <a:solidFill>
                <a:schemeClr val="accent4"/>
              </a:solidFill>
            </c:spPr>
            <c:extLst>
              <c:ext xmlns:c16="http://schemas.microsoft.com/office/drawing/2014/chart" uri="{C3380CC4-5D6E-409C-BE32-E72D297353CC}">
                <c16:uniqueId val="{00000005-7517-4101-89A4-7C205259B0A6}"/>
              </c:ext>
            </c:extLst>
          </c:dPt>
          <c:dPt>
            <c:idx val="3"/>
            <c:bubble3D val="0"/>
            <c:spPr>
              <a:solidFill>
                <a:schemeClr val="accent5"/>
              </a:solidFill>
            </c:spPr>
            <c:extLst>
              <c:ext xmlns:c16="http://schemas.microsoft.com/office/drawing/2014/chart" uri="{C3380CC4-5D6E-409C-BE32-E72D297353CC}">
                <c16:uniqueId val="{00000007-7517-4101-89A4-7C205259B0A6}"/>
              </c:ext>
            </c:extLst>
          </c:dPt>
          <c:dLbls>
            <c:dLbl>
              <c:idx val="0"/>
              <c:layout>
                <c:manualLayout>
                  <c:x val="-0.17703974416426638"/>
                  <c:y val="-1.1323116636731901E-2"/>
                </c:manualLayout>
              </c:layout>
              <c:spPr>
                <a:noFill/>
                <a:ln>
                  <a:noFill/>
                </a:ln>
                <a:effectLst/>
              </c:spPr>
              <c:txPr>
                <a:bodyPr/>
                <a:lstStyle/>
                <a:p>
                  <a:pPr>
                    <a:defRPr b="1">
                      <a:solidFill>
                        <a:schemeClr val="bg1"/>
                      </a:solidFill>
                      <a:latin typeface="+mj-lt"/>
                    </a:defRPr>
                  </a:pPr>
                  <a:endParaRPr lang="th-TH"/>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517-4101-89A4-7C205259B0A6}"/>
                </c:ext>
              </c:extLst>
            </c:dLbl>
            <c:dLbl>
              <c:idx val="1"/>
              <c:layout>
                <c:manualLayout>
                  <c:x val="0.1101840579692448"/>
                  <c:y val="-0.15806281894779947"/>
                </c:manualLayout>
              </c:layout>
              <c:spPr>
                <a:noFill/>
                <a:ln>
                  <a:noFill/>
                </a:ln>
                <a:effectLst/>
              </c:spPr>
              <c:txPr>
                <a:bodyPr/>
                <a:lstStyle/>
                <a:p>
                  <a:pPr>
                    <a:defRPr>
                      <a:solidFill>
                        <a:schemeClr val="bg1"/>
                      </a:solidFill>
                      <a:latin typeface="+mj-lt"/>
                    </a:defRPr>
                  </a:pPr>
                  <a:endParaRPr lang="th-TH"/>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517-4101-89A4-7C205259B0A6}"/>
                </c:ext>
              </c:extLst>
            </c:dLbl>
            <c:dLbl>
              <c:idx val="2"/>
              <c:layout>
                <c:manualLayout>
                  <c:x val="0.11040140600572508"/>
                  <c:y val="3.6995223396287052E-2"/>
                </c:manualLayout>
              </c:layout>
              <c:spPr>
                <a:noFill/>
                <a:ln>
                  <a:noFill/>
                </a:ln>
                <a:effectLst/>
              </c:spPr>
              <c:txPr>
                <a:bodyPr/>
                <a:lstStyle/>
                <a:p>
                  <a:pPr>
                    <a:defRPr>
                      <a:solidFill>
                        <a:schemeClr val="bg1"/>
                      </a:solidFill>
                      <a:latin typeface="+mj-lt"/>
                    </a:defRPr>
                  </a:pPr>
                  <a:endParaRPr lang="th-TH"/>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517-4101-89A4-7C205259B0A6}"/>
                </c:ext>
              </c:extLst>
            </c:dLbl>
            <c:dLbl>
              <c:idx val="3"/>
              <c:layout>
                <c:manualLayout>
                  <c:x val="0.10241854638121625"/>
                  <c:y val="0.18119759796184418"/>
                </c:manualLayout>
              </c:layout>
              <c:spPr>
                <a:noFill/>
                <a:ln>
                  <a:noFill/>
                </a:ln>
                <a:effectLst/>
              </c:spPr>
              <c:txPr>
                <a:bodyPr/>
                <a:lstStyle/>
                <a:p>
                  <a:pPr>
                    <a:defRPr>
                      <a:solidFill>
                        <a:schemeClr val="bg1"/>
                      </a:solidFill>
                      <a:latin typeface="+mj-lt"/>
                    </a:defRPr>
                  </a:pPr>
                  <a:endParaRPr lang="th-TH"/>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517-4101-89A4-7C205259B0A6}"/>
                </c:ext>
              </c:extLst>
            </c:dLbl>
            <c:spPr>
              <a:noFill/>
              <a:ln>
                <a:noFill/>
              </a:ln>
              <a:effectLst/>
            </c:spPr>
            <c:showLegendKey val="0"/>
            <c:showVal val="1"/>
            <c:showCatName val="0"/>
            <c:showSerName val="0"/>
            <c:showPercent val="0"/>
            <c:showBubbleSize val="0"/>
            <c:showLeaderLines val="1"/>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7.5</c:v>
                </c:pt>
                <c:pt idx="1">
                  <c:v>3.5</c:v>
                </c:pt>
                <c:pt idx="2">
                  <c:v>1.5</c:v>
                </c:pt>
                <c:pt idx="3">
                  <c:v>2.5</c:v>
                </c:pt>
              </c:numCache>
            </c:numRef>
          </c:val>
          <c:extLst>
            <c:ext xmlns:c16="http://schemas.microsoft.com/office/drawing/2014/chart" uri="{C3380CC4-5D6E-409C-BE32-E72D297353CC}">
              <c16:uniqueId val="{00000008-7517-4101-89A4-7C205259B0A6}"/>
            </c:ext>
          </c:extLst>
        </c:ser>
        <c:dLbls>
          <c:showLegendKey val="0"/>
          <c:showVal val="0"/>
          <c:showCatName val="0"/>
          <c:showSerName val="0"/>
          <c:showPercent val="0"/>
          <c:showBubbleSize val="0"/>
          <c:showLeaderLines val="1"/>
        </c:dLbls>
        <c:firstSliceAng val="0"/>
      </c:pieChart>
    </c:plotArea>
    <c:legend>
      <c:legendPos val="b"/>
      <c:legendEntry>
        <c:idx val="0"/>
        <c:txPr>
          <a:bodyPr rot="0" vert="horz"/>
          <a:lstStyle/>
          <a:p>
            <a:pPr>
              <a:defRPr>
                <a:solidFill>
                  <a:schemeClr val="tx1"/>
                </a:solidFill>
              </a:defRPr>
            </a:pPr>
            <a:endParaRPr lang="th-TH"/>
          </a:p>
        </c:txPr>
      </c:legendEntry>
      <c:legendEntry>
        <c:idx val="1"/>
        <c:txPr>
          <a:bodyPr rot="0" vert="horz"/>
          <a:lstStyle/>
          <a:p>
            <a:pPr>
              <a:defRPr>
                <a:solidFill>
                  <a:schemeClr val="tx1"/>
                </a:solidFill>
              </a:defRPr>
            </a:pPr>
            <a:endParaRPr lang="th-TH"/>
          </a:p>
        </c:txPr>
      </c:legendEntry>
      <c:layout>
        <c:manualLayout>
          <c:xMode val="edge"/>
          <c:yMode val="edge"/>
          <c:x val="0.23133299876388388"/>
          <c:y val="0.74978112632471061"/>
          <c:w val="0.54294562584488204"/>
          <c:h val="0.10164239488491315"/>
        </c:manualLayout>
      </c:layout>
      <c:overlay val="0"/>
      <c:txPr>
        <a:bodyPr rot="0" vert="horz"/>
        <a:lstStyle/>
        <a:p>
          <a:pPr>
            <a:defRPr/>
          </a:pPr>
          <a:endParaRPr lang="th-TH"/>
        </a:p>
      </c:txPr>
    </c:legend>
    <c:plotVisOnly val="1"/>
    <c:dispBlanksAs val="gap"/>
    <c:showDLblsOverMax val="0"/>
  </c:chart>
  <c:txPr>
    <a:bodyPr/>
    <a:lstStyle/>
    <a:p>
      <a:pPr>
        <a:defRPr sz="2000"/>
      </a:pPr>
      <a:endParaRPr lang="th-TH"/>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5.0785318501853902E-2"/>
          <c:y val="3.4150238508593299E-2"/>
          <c:w val="0.94921468343550597"/>
          <c:h val="0.88637804311149104"/>
        </c:manualLayout>
      </c:layout>
      <c:lineChart>
        <c:grouping val="stacked"/>
        <c:varyColors val="0"/>
        <c:ser>
          <c:idx val="0"/>
          <c:order val="0"/>
          <c:tx>
            <c:strRef>
              <c:f>Sheet1!$B$1</c:f>
              <c:strCache>
                <c:ptCount val="1"/>
                <c:pt idx="0">
                  <c:v>Data 1</c:v>
                </c:pt>
              </c:strCache>
            </c:strRef>
          </c:tx>
          <c:marker>
            <c:symbol val="none"/>
          </c:marker>
          <c:cat>
            <c:strRef>
              <c:f>Sheet1!$A$2:$A$4</c:f>
              <c:strCache>
                <c:ptCount val="3"/>
                <c:pt idx="0">
                  <c:v>Group 1</c:v>
                </c:pt>
                <c:pt idx="1">
                  <c:v>Group 2</c:v>
                </c:pt>
                <c:pt idx="2">
                  <c:v>Group 3</c:v>
                </c:pt>
              </c:strCache>
            </c:strRef>
          </c:cat>
          <c:val>
            <c:numRef>
              <c:f>Sheet1!$B$2:$B$4</c:f>
              <c:numCache>
                <c:formatCode>General</c:formatCode>
                <c:ptCount val="3"/>
                <c:pt idx="0">
                  <c:v>210</c:v>
                </c:pt>
                <c:pt idx="1">
                  <c:v>120</c:v>
                </c:pt>
                <c:pt idx="2">
                  <c:v>150</c:v>
                </c:pt>
              </c:numCache>
            </c:numRef>
          </c:val>
          <c:smooth val="0"/>
          <c:extLst>
            <c:ext xmlns:c16="http://schemas.microsoft.com/office/drawing/2014/chart" uri="{C3380CC4-5D6E-409C-BE32-E72D297353CC}">
              <c16:uniqueId val="{00000000-5E0F-4C80-8341-716B1A979FA2}"/>
            </c:ext>
          </c:extLst>
        </c:ser>
        <c:ser>
          <c:idx val="1"/>
          <c:order val="1"/>
          <c:tx>
            <c:strRef>
              <c:f>Sheet1!$C$1</c:f>
              <c:strCache>
                <c:ptCount val="1"/>
                <c:pt idx="0">
                  <c:v>Data 2</c:v>
                </c:pt>
              </c:strCache>
            </c:strRef>
          </c:tx>
          <c:marker>
            <c:symbol val="none"/>
          </c:marker>
          <c:cat>
            <c:strRef>
              <c:f>Sheet1!$A$2:$A$4</c:f>
              <c:strCache>
                <c:ptCount val="3"/>
                <c:pt idx="0">
                  <c:v>Group 1</c:v>
                </c:pt>
                <c:pt idx="1">
                  <c:v>Group 2</c:v>
                </c:pt>
                <c:pt idx="2">
                  <c:v>Group 3</c:v>
                </c:pt>
              </c:strCache>
            </c:strRef>
          </c:cat>
          <c:val>
            <c:numRef>
              <c:f>Sheet1!$C$2:$C$4</c:f>
              <c:numCache>
                <c:formatCode>General</c:formatCode>
                <c:ptCount val="3"/>
                <c:pt idx="0">
                  <c:v>470</c:v>
                </c:pt>
                <c:pt idx="1">
                  <c:v>430</c:v>
                </c:pt>
                <c:pt idx="2">
                  <c:v>400</c:v>
                </c:pt>
              </c:numCache>
            </c:numRef>
          </c:val>
          <c:smooth val="0"/>
          <c:extLst>
            <c:ext xmlns:c16="http://schemas.microsoft.com/office/drawing/2014/chart" uri="{C3380CC4-5D6E-409C-BE32-E72D297353CC}">
              <c16:uniqueId val="{00000001-5E0F-4C80-8341-716B1A979FA2}"/>
            </c:ext>
          </c:extLst>
        </c:ser>
        <c:ser>
          <c:idx val="2"/>
          <c:order val="2"/>
          <c:tx>
            <c:strRef>
              <c:f>Sheet1!$D$1</c:f>
              <c:strCache>
                <c:ptCount val="1"/>
                <c:pt idx="0">
                  <c:v> Data 3</c:v>
                </c:pt>
              </c:strCache>
            </c:strRef>
          </c:tx>
          <c:marker>
            <c:symbol val="none"/>
          </c:marker>
          <c:cat>
            <c:strRef>
              <c:f>Sheet1!$A$2:$A$4</c:f>
              <c:strCache>
                <c:ptCount val="3"/>
                <c:pt idx="0">
                  <c:v>Group 1</c:v>
                </c:pt>
                <c:pt idx="1">
                  <c:v>Group 2</c:v>
                </c:pt>
                <c:pt idx="2">
                  <c:v>Group 3</c:v>
                </c:pt>
              </c:strCache>
            </c:strRef>
          </c:cat>
          <c:val>
            <c:numRef>
              <c:f>Sheet1!$D$2:$D$4</c:f>
              <c:numCache>
                <c:formatCode>General</c:formatCode>
                <c:ptCount val="3"/>
                <c:pt idx="0">
                  <c:v>230</c:v>
                </c:pt>
                <c:pt idx="1">
                  <c:v>125</c:v>
                </c:pt>
                <c:pt idx="2">
                  <c:v>420</c:v>
                </c:pt>
              </c:numCache>
            </c:numRef>
          </c:val>
          <c:smooth val="0"/>
          <c:extLst>
            <c:ext xmlns:c16="http://schemas.microsoft.com/office/drawing/2014/chart" uri="{C3380CC4-5D6E-409C-BE32-E72D297353CC}">
              <c16:uniqueId val="{00000002-5E0F-4C80-8341-716B1A979FA2}"/>
            </c:ext>
          </c:extLst>
        </c:ser>
        <c:ser>
          <c:idx val="3"/>
          <c:order val="3"/>
          <c:tx>
            <c:strRef>
              <c:f>Sheet1!$E$1</c:f>
              <c:strCache>
                <c:ptCount val="1"/>
                <c:pt idx="0">
                  <c:v>Data 4</c:v>
                </c:pt>
              </c:strCache>
            </c:strRef>
          </c:tx>
          <c:marker>
            <c:symbol val="none"/>
          </c:marker>
          <c:cat>
            <c:strRef>
              <c:f>Sheet1!$A$2:$A$4</c:f>
              <c:strCache>
                <c:ptCount val="3"/>
                <c:pt idx="0">
                  <c:v>Group 1</c:v>
                </c:pt>
                <c:pt idx="1">
                  <c:v>Group 2</c:v>
                </c:pt>
                <c:pt idx="2">
                  <c:v>Group 3</c:v>
                </c:pt>
              </c:strCache>
            </c:strRef>
          </c:cat>
          <c:val>
            <c:numRef>
              <c:f>Sheet1!$E$2:$E$4</c:f>
              <c:numCache>
                <c:formatCode>General</c:formatCode>
                <c:ptCount val="3"/>
                <c:pt idx="0">
                  <c:v>100</c:v>
                </c:pt>
                <c:pt idx="1">
                  <c:v>215</c:v>
                </c:pt>
                <c:pt idx="2">
                  <c:v>300</c:v>
                </c:pt>
              </c:numCache>
            </c:numRef>
          </c:val>
          <c:smooth val="0"/>
          <c:extLst>
            <c:ext xmlns:c16="http://schemas.microsoft.com/office/drawing/2014/chart" uri="{C3380CC4-5D6E-409C-BE32-E72D297353CC}">
              <c16:uniqueId val="{00000003-5E0F-4C80-8341-716B1A979FA2}"/>
            </c:ext>
          </c:extLst>
        </c:ser>
        <c:dLbls>
          <c:showLegendKey val="0"/>
          <c:showVal val="0"/>
          <c:showCatName val="0"/>
          <c:showSerName val="0"/>
          <c:showPercent val="0"/>
          <c:showBubbleSize val="0"/>
        </c:dLbls>
        <c:smooth val="0"/>
        <c:axId val="-2093010736"/>
        <c:axId val="-2093014096"/>
      </c:lineChart>
      <c:catAx>
        <c:axId val="-2093010736"/>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a:solidFill>
                  <a:schemeClr val="bg1">
                    <a:lumMod val="75000"/>
                  </a:schemeClr>
                </a:solidFill>
              </a:defRPr>
            </a:pPr>
            <a:endParaRPr lang="th-TH"/>
          </a:p>
        </c:txPr>
        <c:crossAx val="-2093014096"/>
        <c:crosses val="autoZero"/>
        <c:auto val="1"/>
        <c:lblAlgn val="ctr"/>
        <c:lblOffset val="100"/>
        <c:noMultiLvlLbl val="0"/>
      </c:catAx>
      <c:valAx>
        <c:axId val="-2093014096"/>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a:solidFill>
                  <a:schemeClr val="bg1">
                    <a:lumMod val="75000"/>
                  </a:schemeClr>
                </a:solidFill>
              </a:defRPr>
            </a:pPr>
            <a:endParaRPr lang="th-TH"/>
          </a:p>
        </c:txPr>
        <c:crossAx val="-2093010736"/>
        <c:crosses val="autoZero"/>
        <c:crossBetween val="between"/>
      </c:valAx>
      <c:spPr>
        <a:ln>
          <a:solidFill>
            <a:schemeClr val="bg1">
              <a:lumMod val="95000"/>
            </a:schemeClr>
          </a:solidFill>
        </a:ln>
      </c:spPr>
    </c:plotArea>
    <c:plotVisOnly val="1"/>
    <c:dispBlanksAs val="gap"/>
    <c:showDLblsOverMax val="0"/>
  </c:chart>
  <c:txPr>
    <a:bodyPr/>
    <a:lstStyle/>
    <a:p>
      <a:pPr>
        <a:defRPr sz="1800">
          <a:solidFill>
            <a:schemeClr val="tx1">
              <a:lumMod val="50000"/>
              <a:lumOff val="50000"/>
            </a:schemeClr>
          </a:solidFill>
        </a:defRPr>
      </a:pPr>
      <a:endParaRPr lang="th-TH"/>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3.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4.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th-TH"/>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E60BA71-E1FF-4116-A26C-CA6C2CF32A4C}" type="datetimeFigureOut">
              <a:rPr lang="th-TH" smtClean="0"/>
              <a:t>20/08/62</a:t>
            </a:fld>
            <a:endParaRPr lang="th-TH"/>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th-TH"/>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h-TH"/>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th-TH"/>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8E6B2C0-3E6B-4C3C-8281-8322BEC5C044}" type="slidenum">
              <a:rPr lang="th-TH" smtClean="0"/>
              <a:t>‹#›</a:t>
            </a:fld>
            <a:endParaRPr lang="th-TH"/>
          </a:p>
        </p:txBody>
      </p:sp>
    </p:spTree>
    <p:extLst>
      <p:ext uri="{BB962C8B-B14F-4D97-AF65-F5344CB8AC3E}">
        <p14:creationId xmlns:p14="http://schemas.microsoft.com/office/powerpoint/2010/main" val="2394989273"/>
      </p:ext>
    </p:extLst>
  </p:cSld>
  <p:clrMap bg1="lt1" tx1="dk1" bg2="lt2" tx2="dk2" accent1="accent1" accent2="accent2" accent3="accent3" accent4="accent4" accent5="accent5" accent6="accent6" hlink="hlink" folHlink="folHlink"/>
  <p:notesStyle>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53</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494A001-31BB-4994-A4FA-0EDDD7A702EB}" type="slidenum">
              <a:rPr lang="en-US" smtClean="0"/>
              <a:t>60</a:t>
            </a:fld>
            <a:endParaRPr lang="en-US"/>
          </a:p>
        </p:txBody>
      </p:sp>
    </p:spTree>
    <p:extLst>
      <p:ext uri="{BB962C8B-B14F-4D97-AF65-F5344CB8AC3E}">
        <p14:creationId xmlns:p14="http://schemas.microsoft.com/office/powerpoint/2010/main" val="87820476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C7E6E14-9503-4EB8-8D05-21DD147F666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175684" y="126972"/>
            <a:ext cx="1688867" cy="563418"/>
          </a:xfrm>
          <a:prstGeom prst="rect">
            <a:avLst/>
          </a:prstGeom>
        </p:spPr>
      </p:pic>
    </p:spTree>
    <p:extLst>
      <p:ext uri="{BB962C8B-B14F-4D97-AF65-F5344CB8AC3E}">
        <p14:creationId xmlns:p14="http://schemas.microsoft.com/office/powerpoint/2010/main" val="41994589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AA1AC866-E057-47A7-B929-4112A18B4F2A}"/>
              </a:ext>
            </a:extLst>
          </p:cNvPr>
          <p:cNvSpPr>
            <a:spLocks noGrp="1"/>
          </p:cNvSpPr>
          <p:nvPr>
            <p:ph type="pic" sz="quarter" idx="10"/>
          </p:nvPr>
        </p:nvSpPr>
        <p:spPr>
          <a:xfrm>
            <a:off x="579118" y="0"/>
            <a:ext cx="11612882" cy="6858000"/>
          </a:xfrm>
          <a:prstGeom prst="rect">
            <a:avLst/>
          </a:prstGeom>
          <a:solidFill>
            <a:schemeClr val="bg1">
              <a:lumMod val="85000"/>
            </a:schemeClr>
          </a:solidFill>
        </p:spPr>
        <p:txBody>
          <a:bodyPr/>
          <a:lstStyle>
            <a:lvl1pPr marL="0" indent="0" algn="ctr">
              <a:buNone/>
              <a:defRPr sz="1600">
                <a:solidFill>
                  <a:schemeClr val="bg1">
                    <a:lumMod val="50000"/>
                  </a:schemeClr>
                </a:solidFill>
              </a:defRPr>
            </a:lvl1pPr>
          </a:lstStyle>
          <a:p>
            <a:endParaRPr lang="id-ID"/>
          </a:p>
        </p:txBody>
      </p:sp>
      <p:pic>
        <p:nvPicPr>
          <p:cNvPr id="5" name="Picture 4">
            <a:extLst>
              <a:ext uri="{FF2B5EF4-FFF2-40B4-BE49-F238E27FC236}">
                <a16:creationId xmlns:a16="http://schemas.microsoft.com/office/drawing/2014/main" id="{F56527DF-5157-4373-9508-EE568BBA7D9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753647" y="180918"/>
            <a:ext cx="1690390" cy="464877"/>
          </a:xfrm>
          <a:prstGeom prst="rect">
            <a:avLst/>
          </a:prstGeom>
        </p:spPr>
      </p:pic>
    </p:spTree>
    <p:extLst>
      <p:ext uri="{BB962C8B-B14F-4D97-AF65-F5344CB8AC3E}">
        <p14:creationId xmlns:p14="http://schemas.microsoft.com/office/powerpoint/2010/main" val="33652448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D944657-2E33-4CF4-9EB7-F6F9742C794A}"/>
              </a:ext>
            </a:extLst>
          </p:cNvPr>
          <p:cNvSpPr>
            <a:spLocks noGrp="1"/>
          </p:cNvSpPr>
          <p:nvPr>
            <p:ph type="pic" sz="quarter" idx="10"/>
          </p:nvPr>
        </p:nvSpPr>
        <p:spPr>
          <a:xfrm>
            <a:off x="579119" y="1880508"/>
            <a:ext cx="8403771" cy="4977492"/>
          </a:xfrm>
          <a:custGeom>
            <a:avLst/>
            <a:gdLst>
              <a:gd name="connsiteX0" fmla="*/ 0 w 8403771"/>
              <a:gd name="connsiteY0" fmla="*/ 0 h 4977492"/>
              <a:gd name="connsiteX1" fmla="*/ 7893479 w 8403771"/>
              <a:gd name="connsiteY1" fmla="*/ 0 h 4977492"/>
              <a:gd name="connsiteX2" fmla="*/ 8403771 w 8403771"/>
              <a:gd name="connsiteY2" fmla="*/ 510292 h 4977492"/>
              <a:gd name="connsiteX3" fmla="*/ 8403771 w 8403771"/>
              <a:gd name="connsiteY3" fmla="*/ 4977492 h 4977492"/>
              <a:gd name="connsiteX4" fmla="*/ 0 w 8403771"/>
              <a:gd name="connsiteY4" fmla="*/ 4977492 h 4977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3771" h="4977492">
                <a:moveTo>
                  <a:pt x="0" y="0"/>
                </a:moveTo>
                <a:lnTo>
                  <a:pt x="7893479" y="0"/>
                </a:lnTo>
                <a:cubicBezTo>
                  <a:pt x="8175305" y="0"/>
                  <a:pt x="8403771" y="228466"/>
                  <a:pt x="8403771" y="510292"/>
                </a:cubicBezTo>
                <a:lnTo>
                  <a:pt x="8403771" y="4977492"/>
                </a:lnTo>
                <a:lnTo>
                  <a:pt x="0" y="4977492"/>
                </a:lnTo>
                <a:close/>
              </a:path>
            </a:pathLst>
          </a:custGeom>
          <a:solidFill>
            <a:schemeClr val="bg1">
              <a:lumMod val="95000"/>
            </a:schemeClr>
          </a:solidFill>
        </p:spPr>
        <p:txBody>
          <a:bodyPr wrap="square">
            <a:noAutofit/>
          </a:bodyPr>
          <a:lstStyle>
            <a:lvl1pPr marL="0" indent="0" algn="ctr">
              <a:buNone/>
              <a:defRPr sz="1600">
                <a:solidFill>
                  <a:schemeClr val="bg1">
                    <a:lumMod val="50000"/>
                  </a:schemeClr>
                </a:solidFill>
              </a:defRPr>
            </a:lvl1pPr>
          </a:lstStyle>
          <a:p>
            <a:endParaRPr lang="id-ID"/>
          </a:p>
        </p:txBody>
      </p:sp>
      <p:pic>
        <p:nvPicPr>
          <p:cNvPr id="3" name="Picture 2">
            <a:extLst>
              <a:ext uri="{FF2B5EF4-FFF2-40B4-BE49-F238E27FC236}">
                <a16:creationId xmlns:a16="http://schemas.microsoft.com/office/drawing/2014/main" id="{C2FBB779-13E4-4F23-9C28-2D768831110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405755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11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EC98C5A5-4AC3-4C81-90A5-E077866F3A86}"/>
              </a:ext>
            </a:extLst>
          </p:cNvPr>
          <p:cNvSpPr>
            <a:spLocks noGrp="1"/>
          </p:cNvSpPr>
          <p:nvPr>
            <p:ph type="pic" sz="quarter" idx="10" hasCustomPrompt="1"/>
          </p:nvPr>
        </p:nvSpPr>
        <p:spPr>
          <a:xfrm>
            <a:off x="0" y="0"/>
            <a:ext cx="6096000" cy="3429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sp>
        <p:nvSpPr>
          <p:cNvPr id="3" name="Picture Placeholder 3">
            <a:extLst>
              <a:ext uri="{FF2B5EF4-FFF2-40B4-BE49-F238E27FC236}">
                <a16:creationId xmlns:a16="http://schemas.microsoft.com/office/drawing/2014/main" id="{600F2E8D-F142-4F5A-AAE8-64F003009D69}"/>
              </a:ext>
            </a:extLst>
          </p:cNvPr>
          <p:cNvSpPr>
            <a:spLocks noGrp="1"/>
          </p:cNvSpPr>
          <p:nvPr>
            <p:ph type="pic" sz="quarter" idx="11" hasCustomPrompt="1"/>
          </p:nvPr>
        </p:nvSpPr>
        <p:spPr>
          <a:xfrm>
            <a:off x="6096000" y="3429000"/>
            <a:ext cx="6096000" cy="3429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pic>
        <p:nvPicPr>
          <p:cNvPr id="6" name="Picture 5">
            <a:extLst>
              <a:ext uri="{FF2B5EF4-FFF2-40B4-BE49-F238E27FC236}">
                <a16:creationId xmlns:a16="http://schemas.microsoft.com/office/drawing/2014/main" id="{C36990BD-1757-4739-AA06-82821FBCFBD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57976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0-#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1+#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C66C6ADE-080E-4663-845C-FF3F6A036AA3}"/>
              </a:ext>
            </a:extLst>
          </p:cNvPr>
          <p:cNvSpPr>
            <a:spLocks noGrp="1"/>
          </p:cNvSpPr>
          <p:nvPr>
            <p:ph type="pic" sz="quarter" idx="10" hasCustomPrompt="1"/>
          </p:nvPr>
        </p:nvSpPr>
        <p:spPr>
          <a:xfrm>
            <a:off x="1164914" y="1355415"/>
            <a:ext cx="4147170" cy="414717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1800"/>
            </a:lvl1pPr>
          </a:lstStyle>
          <a:p>
            <a:r>
              <a:rPr lang="en-US" dirty="0"/>
              <a:t>Drag and Drop Image Here</a:t>
            </a:r>
          </a:p>
        </p:txBody>
      </p:sp>
      <p:pic>
        <p:nvPicPr>
          <p:cNvPr id="4" name="Picture 3">
            <a:extLst>
              <a:ext uri="{FF2B5EF4-FFF2-40B4-BE49-F238E27FC236}">
                <a16:creationId xmlns:a16="http://schemas.microsoft.com/office/drawing/2014/main" id="{DEC2513A-DDAB-4AF7-A4F0-B662E1B7875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412511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1F48638-9BA8-462C-B513-5646937635D1}"/>
              </a:ext>
            </a:extLst>
          </p:cNvPr>
          <p:cNvSpPr>
            <a:spLocks noGrp="1"/>
          </p:cNvSpPr>
          <p:nvPr>
            <p:ph type="pic" sz="quarter" idx="10" hasCustomPrompt="1"/>
          </p:nvPr>
        </p:nvSpPr>
        <p:spPr>
          <a:xfrm>
            <a:off x="6850305" y="0"/>
            <a:ext cx="5341696" cy="5427842"/>
          </a:xfrm>
          <a:custGeom>
            <a:avLst/>
            <a:gdLst>
              <a:gd name="connsiteX0" fmla="*/ 272045 w 5341696"/>
              <a:gd name="connsiteY0" fmla="*/ 0 h 5427842"/>
              <a:gd name="connsiteX1" fmla="*/ 5341696 w 5341696"/>
              <a:gd name="connsiteY1" fmla="*/ 0 h 5427842"/>
              <a:gd name="connsiteX2" fmla="*/ 5341696 w 5341696"/>
              <a:gd name="connsiteY2" fmla="*/ 5182539 h 5427842"/>
              <a:gd name="connsiteX3" fmla="*/ 4813669 w 5341696"/>
              <a:gd name="connsiteY3" fmla="*/ 5346448 h 5427842"/>
              <a:gd name="connsiteX4" fmla="*/ 4006265 w 5341696"/>
              <a:gd name="connsiteY4" fmla="*/ 5427842 h 5427842"/>
              <a:gd name="connsiteX5" fmla="*/ 0 w 5341696"/>
              <a:gd name="connsiteY5" fmla="*/ 1421580 h 5427842"/>
              <a:gd name="connsiteX6" fmla="*/ 81394 w 5341696"/>
              <a:gd name="connsiteY6" fmla="*/ 614176 h 542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1696" h="5427842">
                <a:moveTo>
                  <a:pt x="272045" y="0"/>
                </a:moveTo>
                <a:lnTo>
                  <a:pt x="5341696" y="0"/>
                </a:lnTo>
                <a:lnTo>
                  <a:pt x="5341696" y="5182539"/>
                </a:lnTo>
                <a:lnTo>
                  <a:pt x="4813669" y="5346448"/>
                </a:lnTo>
                <a:cubicBezTo>
                  <a:pt x="4552866" y="5399819"/>
                  <a:pt x="4282839" y="5427842"/>
                  <a:pt x="4006265" y="5427842"/>
                </a:cubicBezTo>
                <a:cubicBezTo>
                  <a:pt x="1793664" y="5427842"/>
                  <a:pt x="0" y="3634179"/>
                  <a:pt x="0" y="1421580"/>
                </a:cubicBezTo>
                <a:cubicBezTo>
                  <a:pt x="0" y="1145005"/>
                  <a:pt x="28024" y="874978"/>
                  <a:pt x="81394" y="614176"/>
                </a:cubicBezTo>
                <a:close/>
              </a:path>
            </a:pathLst>
          </a:custGeom>
          <a:solidFill>
            <a:schemeClr val="bg1">
              <a:lumMod val="95000"/>
            </a:schemeClr>
          </a:solidFill>
        </p:spPr>
        <p:txBody>
          <a:bodyPr wrap="square">
            <a:noAutofit/>
          </a:bodyPr>
          <a:lstStyle>
            <a:lvl1pPr marL="0" indent="0">
              <a:buNone/>
              <a:defRPr sz="1800"/>
            </a:lvl1pPr>
          </a:lstStyle>
          <a:p>
            <a:r>
              <a:rPr lang="en-US" dirty="0"/>
              <a:t>Drag and Drop Image Here</a:t>
            </a:r>
          </a:p>
        </p:txBody>
      </p:sp>
      <p:pic>
        <p:nvPicPr>
          <p:cNvPr id="3" name="Picture 2">
            <a:extLst>
              <a:ext uri="{FF2B5EF4-FFF2-40B4-BE49-F238E27FC236}">
                <a16:creationId xmlns:a16="http://schemas.microsoft.com/office/drawing/2014/main" id="{EFB2676E-0D3D-4CE7-B4DF-064A1B130C0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212320790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1E1FCB6-5507-48A9-B102-361811B40246}"/>
              </a:ext>
            </a:extLst>
          </p:cNvPr>
          <p:cNvSpPr>
            <a:spLocks noGrp="1"/>
          </p:cNvSpPr>
          <p:nvPr>
            <p:ph type="pic" sz="quarter" idx="10" hasCustomPrompt="1"/>
          </p:nvPr>
        </p:nvSpPr>
        <p:spPr>
          <a:xfrm>
            <a:off x="1" y="0"/>
            <a:ext cx="6087069" cy="6857998"/>
          </a:xfrm>
          <a:custGeom>
            <a:avLst/>
            <a:gdLst>
              <a:gd name="connsiteX0" fmla="*/ 0 w 6087069"/>
              <a:gd name="connsiteY0" fmla="*/ 0 h 6857998"/>
              <a:gd name="connsiteX1" fmla="*/ 4590943 w 6087069"/>
              <a:gd name="connsiteY1" fmla="*/ 0 h 6857998"/>
              <a:gd name="connsiteX2" fmla="*/ 4640730 w 6087069"/>
              <a:gd name="connsiteY2" fmla="*/ 52221 h 6857998"/>
              <a:gd name="connsiteX3" fmla="*/ 6087069 w 6087069"/>
              <a:gd name="connsiteY3" fmla="*/ 3795692 h 6857998"/>
              <a:gd name="connsiteX4" fmla="*/ 5281041 w 6087069"/>
              <a:gd name="connsiteY4" fmla="*/ 6682651 h 6857998"/>
              <a:gd name="connsiteX5" fmla="*/ 5168629 w 6087069"/>
              <a:gd name="connsiteY5" fmla="*/ 6857998 h 6857998"/>
              <a:gd name="connsiteX6" fmla="*/ 0 w 6087069"/>
              <a:gd name="connsiteY6" fmla="*/ 6857998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7069" h="6857998">
                <a:moveTo>
                  <a:pt x="0" y="0"/>
                </a:moveTo>
                <a:lnTo>
                  <a:pt x="4590943" y="0"/>
                </a:lnTo>
                <a:lnTo>
                  <a:pt x="4640730" y="52221"/>
                </a:lnTo>
                <a:cubicBezTo>
                  <a:pt x="5539366" y="1040940"/>
                  <a:pt x="6087069" y="2354354"/>
                  <a:pt x="6087069" y="3795692"/>
                </a:cubicBezTo>
                <a:cubicBezTo>
                  <a:pt x="6087069" y="4852673"/>
                  <a:pt x="5792526" y="5840860"/>
                  <a:pt x="5281041" y="6682651"/>
                </a:cubicBezTo>
                <a:lnTo>
                  <a:pt x="5168629" y="6857998"/>
                </a:lnTo>
                <a:lnTo>
                  <a:pt x="0" y="6857998"/>
                </a:lnTo>
                <a:close/>
              </a:path>
            </a:pathLst>
          </a:custGeom>
          <a:solidFill>
            <a:schemeClr val="bg1">
              <a:lumMod val="95000"/>
            </a:schemeClr>
          </a:solidFill>
        </p:spPr>
        <p:txBody>
          <a:bodyPr wrap="square">
            <a:noAutofit/>
          </a:bodyPr>
          <a:lstStyle>
            <a:lvl1pPr marL="0" indent="0">
              <a:buNone/>
              <a:defRPr sz="1800"/>
            </a:lvl1pPr>
          </a:lstStyle>
          <a:p>
            <a:r>
              <a:rPr lang="en-US" dirty="0"/>
              <a:t>Drag and Drop Image Here</a:t>
            </a:r>
          </a:p>
        </p:txBody>
      </p:sp>
      <p:pic>
        <p:nvPicPr>
          <p:cNvPr id="6" name="Picture 5">
            <a:extLst>
              <a:ext uri="{FF2B5EF4-FFF2-40B4-BE49-F238E27FC236}">
                <a16:creationId xmlns:a16="http://schemas.microsoft.com/office/drawing/2014/main" id="{F29FA92F-1B03-4DD5-8E8D-B12612E9EDA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854534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79BAB7BC-3428-40A4-BC28-9B11DD482F99}"/>
              </a:ext>
            </a:extLst>
          </p:cNvPr>
          <p:cNvSpPr>
            <a:spLocks noGrp="1"/>
          </p:cNvSpPr>
          <p:nvPr>
            <p:ph type="pic" sz="quarter" idx="10" hasCustomPrompt="1"/>
          </p:nvPr>
        </p:nvSpPr>
        <p:spPr>
          <a:xfrm>
            <a:off x="581890" y="0"/>
            <a:ext cx="11610109" cy="3429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pic>
        <p:nvPicPr>
          <p:cNvPr id="7" name="Picture 6">
            <a:extLst>
              <a:ext uri="{FF2B5EF4-FFF2-40B4-BE49-F238E27FC236}">
                <a16:creationId xmlns:a16="http://schemas.microsoft.com/office/drawing/2014/main" id="{FF8ED71A-0031-45DE-9123-45915B947D7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753648" y="180918"/>
            <a:ext cx="1690390" cy="464877"/>
          </a:xfrm>
          <a:prstGeom prst="rect">
            <a:avLst/>
          </a:prstGeom>
        </p:spPr>
      </p:pic>
    </p:spTree>
    <p:extLst>
      <p:ext uri="{BB962C8B-B14F-4D97-AF65-F5344CB8AC3E}">
        <p14:creationId xmlns:p14="http://schemas.microsoft.com/office/powerpoint/2010/main" val="3700349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28B14AE4-7655-4469-909E-9E51B066C69C}"/>
              </a:ext>
            </a:extLst>
          </p:cNvPr>
          <p:cNvSpPr>
            <a:spLocks noGrp="1"/>
          </p:cNvSpPr>
          <p:nvPr>
            <p:ph type="pic" sz="quarter" idx="10" hasCustomPrompt="1"/>
          </p:nvPr>
        </p:nvSpPr>
        <p:spPr>
          <a:xfrm>
            <a:off x="1194889" y="1739898"/>
            <a:ext cx="2369831" cy="1640251"/>
          </a:xfrm>
          <a:prstGeom prst="rect">
            <a:avLst/>
          </a:prstGeom>
          <a:solidFill>
            <a:schemeClr val="bg1">
              <a:lumMod val="95000"/>
            </a:schemeClr>
          </a:solidFill>
        </p:spPr>
        <p:txBody>
          <a:bodyPr/>
          <a:lstStyle>
            <a:lvl1pPr marL="0" indent="0">
              <a:buNone/>
              <a:defRPr sz="1400"/>
            </a:lvl1pPr>
          </a:lstStyle>
          <a:p>
            <a:r>
              <a:rPr lang="en-US" dirty="0"/>
              <a:t>Drag and Drop Image Here</a:t>
            </a:r>
          </a:p>
        </p:txBody>
      </p:sp>
      <p:sp>
        <p:nvSpPr>
          <p:cNvPr id="10" name="Picture Placeholder 3">
            <a:extLst>
              <a:ext uri="{FF2B5EF4-FFF2-40B4-BE49-F238E27FC236}">
                <a16:creationId xmlns:a16="http://schemas.microsoft.com/office/drawing/2014/main" id="{E6FCF935-71A4-4464-9151-7B6AB30159E4}"/>
              </a:ext>
            </a:extLst>
          </p:cNvPr>
          <p:cNvSpPr>
            <a:spLocks noGrp="1"/>
          </p:cNvSpPr>
          <p:nvPr>
            <p:ph type="pic" sz="quarter" idx="11" hasCustomPrompt="1"/>
          </p:nvPr>
        </p:nvSpPr>
        <p:spPr>
          <a:xfrm>
            <a:off x="3672354" y="3477849"/>
            <a:ext cx="2369831" cy="1640251"/>
          </a:xfrm>
          <a:prstGeom prst="rect">
            <a:avLst/>
          </a:prstGeom>
          <a:solidFill>
            <a:schemeClr val="bg1">
              <a:lumMod val="95000"/>
            </a:schemeClr>
          </a:solidFill>
        </p:spPr>
        <p:txBody>
          <a:bodyPr/>
          <a:lstStyle>
            <a:lvl1pPr marL="0" indent="0">
              <a:buNone/>
              <a:defRPr sz="1400"/>
            </a:lvl1pPr>
          </a:lstStyle>
          <a:p>
            <a:r>
              <a:rPr lang="en-US" dirty="0"/>
              <a:t>Drag and Drop Image Here</a:t>
            </a:r>
          </a:p>
        </p:txBody>
      </p:sp>
      <p:sp>
        <p:nvSpPr>
          <p:cNvPr id="11" name="Picture Placeholder 3">
            <a:extLst>
              <a:ext uri="{FF2B5EF4-FFF2-40B4-BE49-F238E27FC236}">
                <a16:creationId xmlns:a16="http://schemas.microsoft.com/office/drawing/2014/main" id="{220F6C1A-8E0A-4753-9061-36BFE304397D}"/>
              </a:ext>
            </a:extLst>
          </p:cNvPr>
          <p:cNvSpPr>
            <a:spLocks noGrp="1"/>
          </p:cNvSpPr>
          <p:nvPr>
            <p:ph type="pic" sz="quarter" idx="12" hasCustomPrompt="1"/>
          </p:nvPr>
        </p:nvSpPr>
        <p:spPr>
          <a:xfrm>
            <a:off x="6149817" y="1739898"/>
            <a:ext cx="2369831" cy="1640251"/>
          </a:xfrm>
          <a:prstGeom prst="rect">
            <a:avLst/>
          </a:prstGeom>
          <a:solidFill>
            <a:schemeClr val="bg1">
              <a:lumMod val="95000"/>
            </a:schemeClr>
          </a:solidFill>
        </p:spPr>
        <p:txBody>
          <a:bodyPr/>
          <a:lstStyle>
            <a:lvl1pPr marL="0" indent="0">
              <a:buNone/>
              <a:defRPr sz="1400"/>
            </a:lvl1pPr>
          </a:lstStyle>
          <a:p>
            <a:r>
              <a:rPr lang="en-US" dirty="0"/>
              <a:t>Drag and Drop Image Here</a:t>
            </a:r>
          </a:p>
        </p:txBody>
      </p:sp>
      <p:sp>
        <p:nvSpPr>
          <p:cNvPr id="12" name="Picture Placeholder 3">
            <a:extLst>
              <a:ext uri="{FF2B5EF4-FFF2-40B4-BE49-F238E27FC236}">
                <a16:creationId xmlns:a16="http://schemas.microsoft.com/office/drawing/2014/main" id="{CBE28B53-CCF0-4F7E-9E8B-0D0CCE69BB40}"/>
              </a:ext>
            </a:extLst>
          </p:cNvPr>
          <p:cNvSpPr>
            <a:spLocks noGrp="1"/>
          </p:cNvSpPr>
          <p:nvPr>
            <p:ph type="pic" sz="quarter" idx="13" hasCustomPrompt="1"/>
          </p:nvPr>
        </p:nvSpPr>
        <p:spPr>
          <a:xfrm>
            <a:off x="8627282" y="3477849"/>
            <a:ext cx="2369831" cy="1640251"/>
          </a:xfrm>
          <a:prstGeom prst="rect">
            <a:avLst/>
          </a:prstGeom>
          <a:solidFill>
            <a:schemeClr val="bg1">
              <a:lumMod val="95000"/>
            </a:schemeClr>
          </a:solidFill>
        </p:spPr>
        <p:txBody>
          <a:bodyPr/>
          <a:lstStyle>
            <a:lvl1pPr marL="0" indent="0">
              <a:buNone/>
              <a:defRPr sz="1400"/>
            </a:lvl1pPr>
          </a:lstStyle>
          <a:p>
            <a:r>
              <a:rPr lang="en-US" dirty="0"/>
              <a:t>Drag and Drop Image Here</a:t>
            </a:r>
          </a:p>
        </p:txBody>
      </p:sp>
      <p:pic>
        <p:nvPicPr>
          <p:cNvPr id="6" name="Picture 5">
            <a:extLst>
              <a:ext uri="{FF2B5EF4-FFF2-40B4-BE49-F238E27FC236}">
                <a16:creationId xmlns:a16="http://schemas.microsoft.com/office/drawing/2014/main" id="{5F841F1E-7004-4B8C-AFE7-D7387DD76BF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4135252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75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1+#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1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1+#ppt_w/2"/>
                                          </p:val>
                                        </p:tav>
                                        <p:tav tm="100000">
                                          <p:val>
                                            <p:strVal val="#ppt_x"/>
                                          </p:val>
                                        </p:tav>
                                      </p:tavLst>
                                    </p:anim>
                                    <p:anim calcmode="lin" valueType="num">
                                      <p:cBhvr additive="base">
                                        <p:cTn id="16" dur="500" fill="hold"/>
                                        <p:tgtEl>
                                          <p:spTgt spid="11"/>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25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1+#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7_Title Slide">
    <p:spTree>
      <p:nvGrpSpPr>
        <p:cNvPr id="1" name=""/>
        <p:cNvGrpSpPr/>
        <p:nvPr/>
      </p:nvGrpSpPr>
      <p:grpSpPr>
        <a:xfrm>
          <a:off x="0" y="0"/>
          <a:ext cx="0" cy="0"/>
          <a:chOff x="0" y="0"/>
          <a:chExt cx="0" cy="0"/>
        </a:xfrm>
      </p:grpSpPr>
      <p:sp>
        <p:nvSpPr>
          <p:cNvPr id="11" name="Picture Placeholder 3">
            <a:extLst>
              <a:ext uri="{FF2B5EF4-FFF2-40B4-BE49-F238E27FC236}">
                <a16:creationId xmlns:a16="http://schemas.microsoft.com/office/drawing/2014/main" id="{D7FEC058-CF07-4CB2-B3EB-D56296747699}"/>
              </a:ext>
            </a:extLst>
          </p:cNvPr>
          <p:cNvSpPr>
            <a:spLocks noGrp="1"/>
          </p:cNvSpPr>
          <p:nvPr>
            <p:ph type="pic" sz="quarter" idx="13" hasCustomPrompt="1"/>
          </p:nvPr>
        </p:nvSpPr>
        <p:spPr>
          <a:xfrm>
            <a:off x="8181974" y="-1"/>
            <a:ext cx="4010025" cy="6857999"/>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sp>
        <p:nvSpPr>
          <p:cNvPr id="9" name="Picture Placeholder 3">
            <a:extLst>
              <a:ext uri="{FF2B5EF4-FFF2-40B4-BE49-F238E27FC236}">
                <a16:creationId xmlns:a16="http://schemas.microsoft.com/office/drawing/2014/main" id="{5E226151-51C7-4290-A03D-290942533585}"/>
              </a:ext>
            </a:extLst>
          </p:cNvPr>
          <p:cNvSpPr>
            <a:spLocks noGrp="1"/>
          </p:cNvSpPr>
          <p:nvPr>
            <p:ph type="pic" sz="quarter" idx="12" hasCustomPrompt="1"/>
          </p:nvPr>
        </p:nvSpPr>
        <p:spPr>
          <a:xfrm>
            <a:off x="5919035" y="3354254"/>
            <a:ext cx="1310030" cy="1310028"/>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1050"/>
            </a:lvl1pPr>
          </a:lstStyle>
          <a:p>
            <a:r>
              <a:rPr lang="en-US" dirty="0"/>
              <a:t>Drag and Drop Image Here</a:t>
            </a:r>
          </a:p>
        </p:txBody>
      </p:sp>
      <p:sp>
        <p:nvSpPr>
          <p:cNvPr id="5" name="Picture Placeholder 3">
            <a:extLst>
              <a:ext uri="{FF2B5EF4-FFF2-40B4-BE49-F238E27FC236}">
                <a16:creationId xmlns:a16="http://schemas.microsoft.com/office/drawing/2014/main" id="{57B69447-A8C3-412F-9207-2B52665D3E61}"/>
              </a:ext>
            </a:extLst>
          </p:cNvPr>
          <p:cNvSpPr>
            <a:spLocks noGrp="1"/>
          </p:cNvSpPr>
          <p:nvPr>
            <p:ph type="pic" sz="quarter" idx="11" hasCustomPrompt="1"/>
          </p:nvPr>
        </p:nvSpPr>
        <p:spPr>
          <a:xfrm>
            <a:off x="3690704" y="3354254"/>
            <a:ext cx="1310030" cy="1310028"/>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1050"/>
            </a:lvl1pPr>
          </a:lstStyle>
          <a:p>
            <a:r>
              <a:rPr lang="en-US" dirty="0"/>
              <a:t>Drag and Drop Image Here</a:t>
            </a:r>
          </a:p>
        </p:txBody>
      </p:sp>
      <p:sp>
        <p:nvSpPr>
          <p:cNvPr id="4" name="Picture Placeholder 3">
            <a:extLst>
              <a:ext uri="{FF2B5EF4-FFF2-40B4-BE49-F238E27FC236}">
                <a16:creationId xmlns:a16="http://schemas.microsoft.com/office/drawing/2014/main" id="{11924D32-E086-4B43-A17C-FFDD4E7DE4C8}"/>
              </a:ext>
            </a:extLst>
          </p:cNvPr>
          <p:cNvSpPr>
            <a:spLocks noGrp="1"/>
          </p:cNvSpPr>
          <p:nvPr>
            <p:ph type="pic" sz="quarter" idx="10" hasCustomPrompt="1"/>
          </p:nvPr>
        </p:nvSpPr>
        <p:spPr>
          <a:xfrm>
            <a:off x="1462373" y="3354254"/>
            <a:ext cx="1310030" cy="1310028"/>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1050"/>
            </a:lvl1pPr>
          </a:lstStyle>
          <a:p>
            <a:r>
              <a:rPr lang="en-US" dirty="0"/>
              <a:t>Drag and Drop Image Here</a:t>
            </a:r>
          </a:p>
        </p:txBody>
      </p:sp>
      <p:pic>
        <p:nvPicPr>
          <p:cNvPr id="6" name="Picture 5">
            <a:extLst>
              <a:ext uri="{FF2B5EF4-FFF2-40B4-BE49-F238E27FC236}">
                <a16:creationId xmlns:a16="http://schemas.microsoft.com/office/drawing/2014/main" id="{AA16EA2C-F64C-49EE-A7DA-150368983CA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643227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50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par>
                                <p:cTn id="11" presetID="49" presetClass="entr" presetSubtype="0" decel="100000" fill="hold" grpId="0" nodeType="withEffect">
                                  <p:stCondLst>
                                    <p:cond delay="5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360"/>
                                          </p:val>
                                        </p:tav>
                                        <p:tav tm="100000">
                                          <p:val>
                                            <p:fltVal val="0"/>
                                          </p:val>
                                        </p:tav>
                                      </p:tavLst>
                                    </p:anim>
                                    <p:animEffect transition="in" filter="fade">
                                      <p:cBhvr>
                                        <p:cTn id="16" dur="500"/>
                                        <p:tgtEl>
                                          <p:spTgt spid="5"/>
                                        </p:tgtEl>
                                      </p:cBhvr>
                                    </p:animEffect>
                                  </p:childTnLst>
                                </p:cTn>
                              </p:par>
                              <p:par>
                                <p:cTn id="17" presetID="49" presetClass="entr" presetSubtype="0" decel="100000" fill="hold" grpId="0" nodeType="withEffect">
                                  <p:stCondLst>
                                    <p:cond delay="50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 calcmode="lin" valueType="num">
                                      <p:cBhvr>
                                        <p:cTn id="21" dur="500" fill="hold"/>
                                        <p:tgtEl>
                                          <p:spTgt spid="9"/>
                                        </p:tgtEl>
                                        <p:attrNameLst>
                                          <p:attrName>style.rotation</p:attrName>
                                        </p:attrNameLst>
                                      </p:cBhvr>
                                      <p:tavLst>
                                        <p:tav tm="0">
                                          <p:val>
                                            <p:fltVal val="360"/>
                                          </p:val>
                                        </p:tav>
                                        <p:tav tm="100000">
                                          <p:val>
                                            <p:fltVal val="0"/>
                                          </p:val>
                                        </p:tav>
                                      </p:tavLst>
                                    </p:anim>
                                    <p:animEffect transition="in" filter="fade">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P spid="4" grpId="0" animBg="1"/>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7" name="Picture Placeholder 3">
            <a:extLst>
              <a:ext uri="{FF2B5EF4-FFF2-40B4-BE49-F238E27FC236}">
                <a16:creationId xmlns:a16="http://schemas.microsoft.com/office/drawing/2014/main" id="{DFA41B18-3532-4291-B49B-447294A5D892}"/>
              </a:ext>
            </a:extLst>
          </p:cNvPr>
          <p:cNvSpPr>
            <a:spLocks noGrp="1"/>
          </p:cNvSpPr>
          <p:nvPr>
            <p:ph type="pic" sz="quarter" idx="10" hasCustomPrompt="1"/>
          </p:nvPr>
        </p:nvSpPr>
        <p:spPr>
          <a:xfrm>
            <a:off x="3650107" y="2123988"/>
            <a:ext cx="627652" cy="62765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300"/>
            </a:lvl1pPr>
          </a:lstStyle>
          <a:p>
            <a:r>
              <a:rPr lang="en-US" dirty="0"/>
              <a:t>Drag and Drop Image Here</a:t>
            </a:r>
          </a:p>
        </p:txBody>
      </p:sp>
      <p:sp>
        <p:nvSpPr>
          <p:cNvPr id="8" name="Picture Placeholder 3">
            <a:extLst>
              <a:ext uri="{FF2B5EF4-FFF2-40B4-BE49-F238E27FC236}">
                <a16:creationId xmlns:a16="http://schemas.microsoft.com/office/drawing/2014/main" id="{2B901DDE-1920-48BD-915F-E5E64BAEA7DB}"/>
              </a:ext>
            </a:extLst>
          </p:cNvPr>
          <p:cNvSpPr>
            <a:spLocks noGrp="1"/>
          </p:cNvSpPr>
          <p:nvPr>
            <p:ph type="pic" sz="quarter" idx="11" hasCustomPrompt="1"/>
          </p:nvPr>
        </p:nvSpPr>
        <p:spPr>
          <a:xfrm>
            <a:off x="3650107" y="5127868"/>
            <a:ext cx="627652" cy="62765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300"/>
            </a:lvl1pPr>
          </a:lstStyle>
          <a:p>
            <a:r>
              <a:rPr lang="en-US" dirty="0"/>
              <a:t>Drag and Drop Image Here</a:t>
            </a:r>
          </a:p>
        </p:txBody>
      </p:sp>
      <p:pic>
        <p:nvPicPr>
          <p:cNvPr id="4" name="Picture 3">
            <a:extLst>
              <a:ext uri="{FF2B5EF4-FFF2-40B4-BE49-F238E27FC236}">
                <a16:creationId xmlns:a16="http://schemas.microsoft.com/office/drawing/2014/main" id="{97BA9399-BC70-45CD-B34B-88B6F27EBDB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3495948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50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style.rotation</p:attrName>
                                        </p:attrNameLst>
                                      </p:cBhvr>
                                      <p:tavLst>
                                        <p:tav tm="0">
                                          <p:val>
                                            <p:fltVal val="360"/>
                                          </p:val>
                                        </p:tav>
                                        <p:tav tm="100000">
                                          <p:val>
                                            <p:fltVal val="0"/>
                                          </p:val>
                                        </p:tav>
                                      </p:tavLst>
                                    </p:anim>
                                    <p:animEffect transition="in" filter="fade">
                                      <p:cBhvr>
                                        <p:cTn id="10" dur="500"/>
                                        <p:tgtEl>
                                          <p:spTgt spid="7"/>
                                        </p:tgtEl>
                                      </p:cBhvr>
                                    </p:animEffect>
                                  </p:childTnLst>
                                </p:cTn>
                              </p:par>
                              <p:par>
                                <p:cTn id="11" presetID="49" presetClass="entr" presetSubtype="0" decel="100000" fill="hold" grpId="0" nodeType="withEffect">
                                  <p:stCondLst>
                                    <p:cond delay="175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 calcmode="lin" valueType="num">
                                      <p:cBhvr>
                                        <p:cTn id="15" dur="500" fill="hold"/>
                                        <p:tgtEl>
                                          <p:spTgt spid="8"/>
                                        </p:tgtEl>
                                        <p:attrNameLst>
                                          <p:attrName>style.rotation</p:attrName>
                                        </p:attrNameLst>
                                      </p:cBhvr>
                                      <p:tavLst>
                                        <p:tav tm="0">
                                          <p:val>
                                            <p:fltVal val="360"/>
                                          </p:val>
                                        </p:tav>
                                        <p:tav tm="100000">
                                          <p:val>
                                            <p:fltVal val="0"/>
                                          </p:val>
                                        </p:tav>
                                      </p:tavLst>
                                    </p:anim>
                                    <p:animEffect transition="in" filter="fade">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06A896D-56EF-44DC-8DD8-397943A7736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396835464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Title Slide">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17008545-06B7-4CFE-86AD-6EA4151B7CCF}"/>
              </a:ext>
            </a:extLst>
          </p:cNvPr>
          <p:cNvSpPr>
            <a:spLocks noGrp="1"/>
          </p:cNvSpPr>
          <p:nvPr>
            <p:ph type="pic" sz="quarter" idx="10" hasCustomPrompt="1"/>
          </p:nvPr>
        </p:nvSpPr>
        <p:spPr>
          <a:xfrm>
            <a:off x="3650107" y="5127868"/>
            <a:ext cx="627652" cy="62765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300"/>
            </a:lvl1pPr>
          </a:lstStyle>
          <a:p>
            <a:r>
              <a:rPr lang="en-US" dirty="0"/>
              <a:t>Drag and Drop Image Here</a:t>
            </a:r>
          </a:p>
        </p:txBody>
      </p:sp>
      <p:pic>
        <p:nvPicPr>
          <p:cNvPr id="4" name="Picture 3">
            <a:extLst>
              <a:ext uri="{FF2B5EF4-FFF2-40B4-BE49-F238E27FC236}">
                <a16:creationId xmlns:a16="http://schemas.microsoft.com/office/drawing/2014/main" id="{EEE11901-F18F-4D0D-9934-BCA4B40D5F8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500940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200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FDCCD19E-02DA-4DA0-A68D-626041F85A59}"/>
              </a:ext>
            </a:extLst>
          </p:cNvPr>
          <p:cNvSpPr>
            <a:spLocks noGrp="1"/>
          </p:cNvSpPr>
          <p:nvPr>
            <p:ph type="pic" sz="quarter" idx="10" hasCustomPrompt="1"/>
          </p:nvPr>
        </p:nvSpPr>
        <p:spPr>
          <a:xfrm>
            <a:off x="3650107" y="2123988"/>
            <a:ext cx="627652" cy="62765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300"/>
            </a:lvl1pPr>
          </a:lstStyle>
          <a:p>
            <a:r>
              <a:rPr lang="en-US" dirty="0"/>
              <a:t>Drag and Drop Image Here</a:t>
            </a:r>
          </a:p>
        </p:txBody>
      </p:sp>
      <p:pic>
        <p:nvPicPr>
          <p:cNvPr id="3" name="Picture 2">
            <a:extLst>
              <a:ext uri="{FF2B5EF4-FFF2-40B4-BE49-F238E27FC236}">
                <a16:creationId xmlns:a16="http://schemas.microsoft.com/office/drawing/2014/main" id="{434B78E6-48BA-4CFB-9A8B-EBDCD7BA5B0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161973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5063E910-2D2C-4EEC-84B8-C375038BBBC3}"/>
              </a:ext>
            </a:extLst>
          </p:cNvPr>
          <p:cNvSpPr>
            <a:spLocks noGrp="1"/>
          </p:cNvSpPr>
          <p:nvPr>
            <p:ph type="pic" sz="quarter" idx="10" hasCustomPrompt="1"/>
          </p:nvPr>
        </p:nvSpPr>
        <p:spPr>
          <a:xfrm>
            <a:off x="1531784" y="4133002"/>
            <a:ext cx="1970576" cy="197057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300"/>
            </a:lvl1pPr>
          </a:lstStyle>
          <a:p>
            <a:r>
              <a:rPr lang="en-US" dirty="0"/>
              <a:t>Drag and Drop Image Here</a:t>
            </a:r>
          </a:p>
        </p:txBody>
      </p:sp>
      <p:sp>
        <p:nvSpPr>
          <p:cNvPr id="5" name="Picture Placeholder 3">
            <a:extLst>
              <a:ext uri="{FF2B5EF4-FFF2-40B4-BE49-F238E27FC236}">
                <a16:creationId xmlns:a16="http://schemas.microsoft.com/office/drawing/2014/main" id="{7135911A-89E9-4F17-80E3-A144676B73B1}"/>
              </a:ext>
            </a:extLst>
          </p:cNvPr>
          <p:cNvSpPr>
            <a:spLocks noGrp="1"/>
          </p:cNvSpPr>
          <p:nvPr>
            <p:ph type="pic" sz="quarter" idx="11" hasCustomPrompt="1"/>
          </p:nvPr>
        </p:nvSpPr>
        <p:spPr>
          <a:xfrm>
            <a:off x="9335585" y="2819202"/>
            <a:ext cx="1970576" cy="197057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300"/>
            </a:lvl1pPr>
          </a:lstStyle>
          <a:p>
            <a:r>
              <a:rPr lang="en-US" dirty="0"/>
              <a:t>Drag and Drop Image Here</a:t>
            </a:r>
          </a:p>
        </p:txBody>
      </p:sp>
      <p:pic>
        <p:nvPicPr>
          <p:cNvPr id="6" name="Picture 5">
            <a:extLst>
              <a:ext uri="{FF2B5EF4-FFF2-40B4-BE49-F238E27FC236}">
                <a16:creationId xmlns:a16="http://schemas.microsoft.com/office/drawing/2014/main" id="{E0476A00-A7B1-4550-B1D3-3A1EE7E474C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2769403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25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49" presetClass="entr" presetSubtype="0" decel="100000" fill="hold" grpId="0" nodeType="withEffect">
                                  <p:stCondLst>
                                    <p:cond delay="125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 calcmode="lin" valueType="num">
                                      <p:cBhvr>
                                        <p:cTn id="15" dur="500" fill="hold"/>
                                        <p:tgtEl>
                                          <p:spTgt spid="4"/>
                                        </p:tgtEl>
                                        <p:attrNameLst>
                                          <p:attrName>style.rotation</p:attrName>
                                        </p:attrNameLst>
                                      </p:cBhvr>
                                      <p:tavLst>
                                        <p:tav tm="0">
                                          <p:val>
                                            <p:fltVal val="360"/>
                                          </p:val>
                                        </p:tav>
                                        <p:tav tm="100000">
                                          <p:val>
                                            <p:fltVal val="0"/>
                                          </p:val>
                                        </p:tav>
                                      </p:tavLst>
                                    </p:anim>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11" name="Picture Placeholder 3">
            <a:extLst>
              <a:ext uri="{FF2B5EF4-FFF2-40B4-BE49-F238E27FC236}">
                <a16:creationId xmlns:a16="http://schemas.microsoft.com/office/drawing/2014/main" id="{05EC6647-6420-47D7-96E4-4F99ED7798EC}"/>
              </a:ext>
            </a:extLst>
          </p:cNvPr>
          <p:cNvSpPr>
            <a:spLocks noGrp="1"/>
          </p:cNvSpPr>
          <p:nvPr>
            <p:ph type="pic" sz="quarter" idx="10" hasCustomPrompt="1"/>
          </p:nvPr>
        </p:nvSpPr>
        <p:spPr>
          <a:xfrm>
            <a:off x="2085688" y="3767555"/>
            <a:ext cx="1816984" cy="1816978"/>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sp>
        <p:nvSpPr>
          <p:cNvPr id="12" name="Picture Placeholder 3">
            <a:extLst>
              <a:ext uri="{FF2B5EF4-FFF2-40B4-BE49-F238E27FC236}">
                <a16:creationId xmlns:a16="http://schemas.microsoft.com/office/drawing/2014/main" id="{2E330B09-2FB0-48AF-901A-C26AFCBFAECC}"/>
              </a:ext>
            </a:extLst>
          </p:cNvPr>
          <p:cNvSpPr>
            <a:spLocks noGrp="1"/>
          </p:cNvSpPr>
          <p:nvPr>
            <p:ph type="pic" sz="quarter" idx="11" hasCustomPrompt="1"/>
          </p:nvPr>
        </p:nvSpPr>
        <p:spPr>
          <a:xfrm>
            <a:off x="5533318" y="3767555"/>
            <a:ext cx="1816984" cy="1816978"/>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sp>
        <p:nvSpPr>
          <p:cNvPr id="13" name="Picture Placeholder 3">
            <a:extLst>
              <a:ext uri="{FF2B5EF4-FFF2-40B4-BE49-F238E27FC236}">
                <a16:creationId xmlns:a16="http://schemas.microsoft.com/office/drawing/2014/main" id="{97F98B4C-7543-449D-9A27-64327B0B3ACB}"/>
              </a:ext>
            </a:extLst>
          </p:cNvPr>
          <p:cNvSpPr>
            <a:spLocks noGrp="1"/>
          </p:cNvSpPr>
          <p:nvPr>
            <p:ph type="pic" sz="quarter" idx="12" hasCustomPrompt="1"/>
          </p:nvPr>
        </p:nvSpPr>
        <p:spPr>
          <a:xfrm>
            <a:off x="8971036" y="3767555"/>
            <a:ext cx="1816984" cy="1816978"/>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sp>
        <p:nvSpPr>
          <p:cNvPr id="14" name="Picture Placeholder 3">
            <a:extLst>
              <a:ext uri="{FF2B5EF4-FFF2-40B4-BE49-F238E27FC236}">
                <a16:creationId xmlns:a16="http://schemas.microsoft.com/office/drawing/2014/main" id="{5990A823-2411-437F-A731-EEAEF34D14A6}"/>
              </a:ext>
            </a:extLst>
          </p:cNvPr>
          <p:cNvSpPr>
            <a:spLocks noGrp="1"/>
          </p:cNvSpPr>
          <p:nvPr>
            <p:ph type="pic" sz="quarter" idx="13" hasCustomPrompt="1"/>
          </p:nvPr>
        </p:nvSpPr>
        <p:spPr>
          <a:xfrm>
            <a:off x="2085688" y="843972"/>
            <a:ext cx="1816984" cy="1816978"/>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sp>
        <p:nvSpPr>
          <p:cNvPr id="15" name="Picture Placeholder 3">
            <a:extLst>
              <a:ext uri="{FF2B5EF4-FFF2-40B4-BE49-F238E27FC236}">
                <a16:creationId xmlns:a16="http://schemas.microsoft.com/office/drawing/2014/main" id="{9C9DB546-F132-40B7-B2CD-62AABD3FAA08}"/>
              </a:ext>
            </a:extLst>
          </p:cNvPr>
          <p:cNvSpPr>
            <a:spLocks noGrp="1"/>
          </p:cNvSpPr>
          <p:nvPr>
            <p:ph type="pic" sz="quarter" idx="14" hasCustomPrompt="1"/>
          </p:nvPr>
        </p:nvSpPr>
        <p:spPr>
          <a:xfrm>
            <a:off x="5533318" y="843972"/>
            <a:ext cx="1816984" cy="1816978"/>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sp>
        <p:nvSpPr>
          <p:cNvPr id="16" name="Picture Placeholder 3">
            <a:extLst>
              <a:ext uri="{FF2B5EF4-FFF2-40B4-BE49-F238E27FC236}">
                <a16:creationId xmlns:a16="http://schemas.microsoft.com/office/drawing/2014/main" id="{027A49D0-8ABE-429B-8C8E-D67B95174E1F}"/>
              </a:ext>
            </a:extLst>
          </p:cNvPr>
          <p:cNvSpPr>
            <a:spLocks noGrp="1"/>
          </p:cNvSpPr>
          <p:nvPr>
            <p:ph type="pic" sz="quarter" idx="15" hasCustomPrompt="1"/>
          </p:nvPr>
        </p:nvSpPr>
        <p:spPr>
          <a:xfrm>
            <a:off x="8971036" y="843972"/>
            <a:ext cx="1816984" cy="1816978"/>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pic>
        <p:nvPicPr>
          <p:cNvPr id="8" name="Picture 7">
            <a:extLst>
              <a:ext uri="{FF2B5EF4-FFF2-40B4-BE49-F238E27FC236}">
                <a16:creationId xmlns:a16="http://schemas.microsoft.com/office/drawing/2014/main" id="{24421513-49C6-413E-B76F-DF8CD38EDD3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228993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 calcmode="lin" valueType="num">
                                      <p:cBhvr>
                                        <p:cTn id="9" dur="500" fill="hold"/>
                                        <p:tgtEl>
                                          <p:spTgt spid="14"/>
                                        </p:tgtEl>
                                        <p:attrNameLst>
                                          <p:attrName>style.rotation</p:attrName>
                                        </p:attrNameLst>
                                      </p:cBhvr>
                                      <p:tavLst>
                                        <p:tav tm="0">
                                          <p:val>
                                            <p:fltVal val="360"/>
                                          </p:val>
                                        </p:tav>
                                        <p:tav tm="100000">
                                          <p:val>
                                            <p:fltVal val="0"/>
                                          </p:val>
                                        </p:tav>
                                      </p:tavLst>
                                    </p:anim>
                                    <p:animEffect transition="in" filter="fade">
                                      <p:cBhvr>
                                        <p:cTn id="10" dur="500"/>
                                        <p:tgtEl>
                                          <p:spTgt spid="14"/>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500" fill="hold"/>
                                        <p:tgtEl>
                                          <p:spTgt spid="15"/>
                                        </p:tgtEl>
                                        <p:attrNameLst>
                                          <p:attrName>ppt_w</p:attrName>
                                        </p:attrNameLst>
                                      </p:cBhvr>
                                      <p:tavLst>
                                        <p:tav tm="0">
                                          <p:val>
                                            <p:fltVal val="0"/>
                                          </p:val>
                                        </p:tav>
                                        <p:tav tm="100000">
                                          <p:val>
                                            <p:strVal val="#ppt_w"/>
                                          </p:val>
                                        </p:tav>
                                      </p:tavLst>
                                    </p:anim>
                                    <p:anim calcmode="lin" valueType="num">
                                      <p:cBhvr>
                                        <p:cTn id="14" dur="500" fill="hold"/>
                                        <p:tgtEl>
                                          <p:spTgt spid="15"/>
                                        </p:tgtEl>
                                        <p:attrNameLst>
                                          <p:attrName>ppt_h</p:attrName>
                                        </p:attrNameLst>
                                      </p:cBhvr>
                                      <p:tavLst>
                                        <p:tav tm="0">
                                          <p:val>
                                            <p:fltVal val="0"/>
                                          </p:val>
                                        </p:tav>
                                        <p:tav tm="100000">
                                          <p:val>
                                            <p:strVal val="#ppt_h"/>
                                          </p:val>
                                        </p:tav>
                                      </p:tavLst>
                                    </p:anim>
                                    <p:anim calcmode="lin" valueType="num">
                                      <p:cBhvr>
                                        <p:cTn id="15" dur="500" fill="hold"/>
                                        <p:tgtEl>
                                          <p:spTgt spid="15"/>
                                        </p:tgtEl>
                                        <p:attrNameLst>
                                          <p:attrName>style.rotation</p:attrName>
                                        </p:attrNameLst>
                                      </p:cBhvr>
                                      <p:tavLst>
                                        <p:tav tm="0">
                                          <p:val>
                                            <p:fltVal val="360"/>
                                          </p:val>
                                        </p:tav>
                                        <p:tav tm="100000">
                                          <p:val>
                                            <p:fltVal val="0"/>
                                          </p:val>
                                        </p:tav>
                                      </p:tavLst>
                                    </p:anim>
                                    <p:animEffect transition="in" filter="fade">
                                      <p:cBhvr>
                                        <p:cTn id="16" dur="500"/>
                                        <p:tgtEl>
                                          <p:spTgt spid="15"/>
                                        </p:tgtEl>
                                      </p:cBhvr>
                                    </p:animEffect>
                                  </p:childTnLst>
                                </p:cTn>
                              </p:par>
                              <p:par>
                                <p:cTn id="17" presetID="49" presetClass="entr" presetSubtype="0"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500" fill="hold"/>
                                        <p:tgtEl>
                                          <p:spTgt spid="16"/>
                                        </p:tgtEl>
                                        <p:attrNameLst>
                                          <p:attrName>ppt_w</p:attrName>
                                        </p:attrNameLst>
                                      </p:cBhvr>
                                      <p:tavLst>
                                        <p:tav tm="0">
                                          <p:val>
                                            <p:fltVal val="0"/>
                                          </p:val>
                                        </p:tav>
                                        <p:tav tm="100000">
                                          <p:val>
                                            <p:strVal val="#ppt_w"/>
                                          </p:val>
                                        </p:tav>
                                      </p:tavLst>
                                    </p:anim>
                                    <p:anim calcmode="lin" valueType="num">
                                      <p:cBhvr>
                                        <p:cTn id="20" dur="500" fill="hold"/>
                                        <p:tgtEl>
                                          <p:spTgt spid="16"/>
                                        </p:tgtEl>
                                        <p:attrNameLst>
                                          <p:attrName>ppt_h</p:attrName>
                                        </p:attrNameLst>
                                      </p:cBhvr>
                                      <p:tavLst>
                                        <p:tav tm="0">
                                          <p:val>
                                            <p:fltVal val="0"/>
                                          </p:val>
                                        </p:tav>
                                        <p:tav tm="100000">
                                          <p:val>
                                            <p:strVal val="#ppt_h"/>
                                          </p:val>
                                        </p:tav>
                                      </p:tavLst>
                                    </p:anim>
                                    <p:anim calcmode="lin" valueType="num">
                                      <p:cBhvr>
                                        <p:cTn id="21" dur="500" fill="hold"/>
                                        <p:tgtEl>
                                          <p:spTgt spid="16"/>
                                        </p:tgtEl>
                                        <p:attrNameLst>
                                          <p:attrName>style.rotation</p:attrName>
                                        </p:attrNameLst>
                                      </p:cBhvr>
                                      <p:tavLst>
                                        <p:tav tm="0">
                                          <p:val>
                                            <p:fltVal val="360"/>
                                          </p:val>
                                        </p:tav>
                                        <p:tav tm="100000">
                                          <p:val>
                                            <p:fltVal val="0"/>
                                          </p:val>
                                        </p:tav>
                                      </p:tavLst>
                                    </p:anim>
                                    <p:animEffect transition="in" filter="fade">
                                      <p:cBhvr>
                                        <p:cTn id="22" dur="500"/>
                                        <p:tgtEl>
                                          <p:spTgt spid="16"/>
                                        </p:tgtEl>
                                      </p:cBhvr>
                                    </p:animEffect>
                                  </p:childTnLst>
                                </p:cTn>
                              </p:par>
                              <p:par>
                                <p:cTn id="23" presetID="49" presetClass="entr" presetSubtype="0" decel="100000"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fltVal val="0"/>
                                          </p:val>
                                        </p:tav>
                                        <p:tav tm="100000">
                                          <p:val>
                                            <p:strVal val="#ppt_h"/>
                                          </p:val>
                                        </p:tav>
                                      </p:tavLst>
                                    </p:anim>
                                    <p:anim calcmode="lin" valueType="num">
                                      <p:cBhvr>
                                        <p:cTn id="27" dur="500" fill="hold"/>
                                        <p:tgtEl>
                                          <p:spTgt spid="11"/>
                                        </p:tgtEl>
                                        <p:attrNameLst>
                                          <p:attrName>style.rotation</p:attrName>
                                        </p:attrNameLst>
                                      </p:cBhvr>
                                      <p:tavLst>
                                        <p:tav tm="0">
                                          <p:val>
                                            <p:fltVal val="360"/>
                                          </p:val>
                                        </p:tav>
                                        <p:tav tm="100000">
                                          <p:val>
                                            <p:fltVal val="0"/>
                                          </p:val>
                                        </p:tav>
                                      </p:tavLst>
                                    </p:anim>
                                    <p:animEffect transition="in" filter="fade">
                                      <p:cBhvr>
                                        <p:cTn id="28" dur="500"/>
                                        <p:tgtEl>
                                          <p:spTgt spid="11"/>
                                        </p:tgtEl>
                                      </p:cBhvr>
                                    </p:animEffect>
                                  </p:childTnLst>
                                </p:cTn>
                              </p:par>
                              <p:par>
                                <p:cTn id="29" presetID="49" presetClass="entr" presetSubtype="0" decel="100000"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p:cTn id="31" dur="500" fill="hold"/>
                                        <p:tgtEl>
                                          <p:spTgt spid="12"/>
                                        </p:tgtEl>
                                        <p:attrNameLst>
                                          <p:attrName>ppt_w</p:attrName>
                                        </p:attrNameLst>
                                      </p:cBhvr>
                                      <p:tavLst>
                                        <p:tav tm="0">
                                          <p:val>
                                            <p:fltVal val="0"/>
                                          </p:val>
                                        </p:tav>
                                        <p:tav tm="100000">
                                          <p:val>
                                            <p:strVal val="#ppt_w"/>
                                          </p:val>
                                        </p:tav>
                                      </p:tavLst>
                                    </p:anim>
                                    <p:anim calcmode="lin" valueType="num">
                                      <p:cBhvr>
                                        <p:cTn id="32" dur="500" fill="hold"/>
                                        <p:tgtEl>
                                          <p:spTgt spid="12"/>
                                        </p:tgtEl>
                                        <p:attrNameLst>
                                          <p:attrName>ppt_h</p:attrName>
                                        </p:attrNameLst>
                                      </p:cBhvr>
                                      <p:tavLst>
                                        <p:tav tm="0">
                                          <p:val>
                                            <p:fltVal val="0"/>
                                          </p:val>
                                        </p:tav>
                                        <p:tav tm="100000">
                                          <p:val>
                                            <p:strVal val="#ppt_h"/>
                                          </p:val>
                                        </p:tav>
                                      </p:tavLst>
                                    </p:anim>
                                    <p:anim calcmode="lin" valueType="num">
                                      <p:cBhvr>
                                        <p:cTn id="33" dur="500" fill="hold"/>
                                        <p:tgtEl>
                                          <p:spTgt spid="12"/>
                                        </p:tgtEl>
                                        <p:attrNameLst>
                                          <p:attrName>style.rotation</p:attrName>
                                        </p:attrNameLst>
                                      </p:cBhvr>
                                      <p:tavLst>
                                        <p:tav tm="0">
                                          <p:val>
                                            <p:fltVal val="360"/>
                                          </p:val>
                                        </p:tav>
                                        <p:tav tm="100000">
                                          <p:val>
                                            <p:fltVal val="0"/>
                                          </p:val>
                                        </p:tav>
                                      </p:tavLst>
                                    </p:anim>
                                    <p:animEffect transition="in" filter="fade">
                                      <p:cBhvr>
                                        <p:cTn id="34" dur="500"/>
                                        <p:tgtEl>
                                          <p:spTgt spid="12"/>
                                        </p:tgtEl>
                                      </p:cBhvr>
                                    </p:animEffect>
                                  </p:childTnLst>
                                </p:cTn>
                              </p:par>
                              <p:par>
                                <p:cTn id="35" presetID="49" presetClass="entr" presetSubtype="0" decel="10000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 calcmode="lin" valueType="num">
                                      <p:cBhvr>
                                        <p:cTn id="39" dur="500" fill="hold"/>
                                        <p:tgtEl>
                                          <p:spTgt spid="13"/>
                                        </p:tgtEl>
                                        <p:attrNameLst>
                                          <p:attrName>style.rotation</p:attrName>
                                        </p:attrNameLst>
                                      </p:cBhvr>
                                      <p:tavLst>
                                        <p:tav tm="0">
                                          <p:val>
                                            <p:fltVal val="360"/>
                                          </p:val>
                                        </p:tav>
                                        <p:tav tm="100000">
                                          <p:val>
                                            <p:fltVal val="0"/>
                                          </p:val>
                                        </p:tav>
                                      </p:tavLst>
                                    </p:anim>
                                    <p:animEffect transition="in" filter="fade">
                                      <p:cBhvr>
                                        <p:cTn id="4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1F629406-8EB6-4A8E-881A-0ACB3BFE9E48}"/>
              </a:ext>
            </a:extLst>
          </p:cNvPr>
          <p:cNvSpPr>
            <a:spLocks noGrp="1"/>
          </p:cNvSpPr>
          <p:nvPr>
            <p:ph type="pic" sz="quarter" idx="13" hasCustomPrompt="1"/>
          </p:nvPr>
        </p:nvSpPr>
        <p:spPr>
          <a:xfrm>
            <a:off x="579121" y="0"/>
            <a:ext cx="7178707" cy="6858004"/>
          </a:xfrm>
          <a:custGeom>
            <a:avLst/>
            <a:gdLst>
              <a:gd name="connsiteX0" fmla="*/ 0 w 7178707"/>
              <a:gd name="connsiteY0" fmla="*/ 0 h 6858004"/>
              <a:gd name="connsiteX1" fmla="*/ 5784955 w 7178707"/>
              <a:gd name="connsiteY1" fmla="*/ 0 h 6858004"/>
              <a:gd name="connsiteX2" fmla="*/ 7178707 w 7178707"/>
              <a:gd name="connsiteY2" fmla="*/ 1393752 h 6858004"/>
              <a:gd name="connsiteX3" fmla="*/ 7178707 w 7178707"/>
              <a:gd name="connsiteY3" fmla="*/ 5464252 h 6858004"/>
              <a:gd name="connsiteX4" fmla="*/ 5784955 w 7178707"/>
              <a:gd name="connsiteY4" fmla="*/ 6858004 h 6858004"/>
              <a:gd name="connsiteX5" fmla="*/ 0 w 7178707"/>
              <a:gd name="connsiteY5" fmla="*/ 6858004 h 685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8707" h="6858004">
                <a:moveTo>
                  <a:pt x="0" y="0"/>
                </a:moveTo>
                <a:lnTo>
                  <a:pt x="5784955" y="0"/>
                </a:lnTo>
                <a:cubicBezTo>
                  <a:pt x="6554703" y="0"/>
                  <a:pt x="7178707" y="624004"/>
                  <a:pt x="7178707" y="1393752"/>
                </a:cubicBezTo>
                <a:lnTo>
                  <a:pt x="7178707" y="5464252"/>
                </a:lnTo>
                <a:cubicBezTo>
                  <a:pt x="7178707" y="6234000"/>
                  <a:pt x="6554703" y="6858004"/>
                  <a:pt x="5784955" y="6858004"/>
                </a:cubicBezTo>
                <a:lnTo>
                  <a:pt x="0" y="6858004"/>
                </a:lnTo>
                <a:close/>
              </a:path>
            </a:pathLst>
          </a:custGeom>
          <a:solidFill>
            <a:schemeClr val="bg1">
              <a:lumMod val="95000"/>
            </a:schemeClr>
          </a:solidFill>
        </p:spPr>
        <p:txBody>
          <a:bodyPr wrap="square">
            <a:noAutofit/>
          </a:bodyPr>
          <a:lstStyle>
            <a:lvl1pPr marL="0" indent="0">
              <a:buNone/>
              <a:defRPr sz="1800"/>
            </a:lvl1pPr>
          </a:lstStyle>
          <a:p>
            <a:r>
              <a:rPr lang="en-US" dirty="0"/>
              <a:t>Drag and Drop Image Here</a:t>
            </a:r>
          </a:p>
        </p:txBody>
      </p:sp>
      <p:pic>
        <p:nvPicPr>
          <p:cNvPr id="6" name="Picture 5">
            <a:extLst>
              <a:ext uri="{FF2B5EF4-FFF2-40B4-BE49-F238E27FC236}">
                <a16:creationId xmlns:a16="http://schemas.microsoft.com/office/drawing/2014/main" id="{C1AB464A-EF82-4630-86F4-063BC086C8B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753650" y="180918"/>
            <a:ext cx="1690390" cy="464877"/>
          </a:xfrm>
          <a:prstGeom prst="rect">
            <a:avLst/>
          </a:prstGeom>
        </p:spPr>
      </p:pic>
    </p:spTree>
    <p:extLst>
      <p:ext uri="{BB962C8B-B14F-4D97-AF65-F5344CB8AC3E}">
        <p14:creationId xmlns:p14="http://schemas.microsoft.com/office/powerpoint/2010/main" val="38395150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B2A7F217-4CC7-4105-B42A-973D6199F240}"/>
              </a:ext>
            </a:extLst>
          </p:cNvPr>
          <p:cNvSpPr>
            <a:spLocks noGrp="1"/>
          </p:cNvSpPr>
          <p:nvPr>
            <p:ph type="pic" sz="quarter" idx="13" hasCustomPrompt="1"/>
          </p:nvPr>
        </p:nvSpPr>
        <p:spPr>
          <a:xfrm>
            <a:off x="1104902" y="-1"/>
            <a:ext cx="4370061" cy="6857999"/>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pic>
        <p:nvPicPr>
          <p:cNvPr id="5" name="Picture 4">
            <a:extLst>
              <a:ext uri="{FF2B5EF4-FFF2-40B4-BE49-F238E27FC236}">
                <a16:creationId xmlns:a16="http://schemas.microsoft.com/office/drawing/2014/main" id="{F83D2EF0-3DD8-4935-8BB4-F4E99A31E5E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279431" y="180918"/>
            <a:ext cx="1690390" cy="464877"/>
          </a:xfrm>
          <a:prstGeom prst="rect">
            <a:avLst/>
          </a:prstGeom>
        </p:spPr>
      </p:pic>
    </p:spTree>
    <p:extLst>
      <p:ext uri="{BB962C8B-B14F-4D97-AF65-F5344CB8AC3E}">
        <p14:creationId xmlns:p14="http://schemas.microsoft.com/office/powerpoint/2010/main" val="6301508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6BE710AC-7470-4804-89A2-AEE0AF265462}"/>
              </a:ext>
            </a:extLst>
          </p:cNvPr>
          <p:cNvSpPr>
            <a:spLocks noGrp="1"/>
          </p:cNvSpPr>
          <p:nvPr>
            <p:ph type="pic" sz="quarter" idx="13" hasCustomPrompt="1"/>
          </p:nvPr>
        </p:nvSpPr>
        <p:spPr>
          <a:xfrm>
            <a:off x="1233949" y="-3"/>
            <a:ext cx="9724102" cy="3429001"/>
          </a:xfrm>
          <a:custGeom>
            <a:avLst/>
            <a:gdLst>
              <a:gd name="connsiteX0" fmla="*/ 0 w 9724102"/>
              <a:gd name="connsiteY0" fmla="*/ 0 h 3429001"/>
              <a:gd name="connsiteX1" fmla="*/ 9724102 w 9724102"/>
              <a:gd name="connsiteY1" fmla="*/ 0 h 3429001"/>
              <a:gd name="connsiteX2" fmla="*/ 9724102 w 9724102"/>
              <a:gd name="connsiteY2" fmla="*/ 2666597 h 3429001"/>
              <a:gd name="connsiteX3" fmla="*/ 8961698 w 9724102"/>
              <a:gd name="connsiteY3" fmla="*/ 3429001 h 3429001"/>
              <a:gd name="connsiteX4" fmla="*/ 762404 w 9724102"/>
              <a:gd name="connsiteY4" fmla="*/ 3429001 h 3429001"/>
              <a:gd name="connsiteX5" fmla="*/ 0 w 9724102"/>
              <a:gd name="connsiteY5" fmla="*/ 2666597 h 342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4102" h="3429001">
                <a:moveTo>
                  <a:pt x="0" y="0"/>
                </a:moveTo>
                <a:lnTo>
                  <a:pt x="9724102" y="0"/>
                </a:lnTo>
                <a:lnTo>
                  <a:pt x="9724102" y="2666597"/>
                </a:lnTo>
                <a:cubicBezTo>
                  <a:pt x="9724102" y="3087661"/>
                  <a:pt x="9382762" y="3429001"/>
                  <a:pt x="8961698" y="3429001"/>
                </a:cubicBezTo>
                <a:lnTo>
                  <a:pt x="762404" y="3429001"/>
                </a:lnTo>
                <a:cubicBezTo>
                  <a:pt x="341340" y="3429001"/>
                  <a:pt x="0" y="3087661"/>
                  <a:pt x="0" y="2666597"/>
                </a:cubicBezTo>
                <a:close/>
              </a:path>
            </a:pathLst>
          </a:custGeom>
          <a:solidFill>
            <a:schemeClr val="bg1">
              <a:lumMod val="95000"/>
            </a:schemeClr>
          </a:solidFill>
        </p:spPr>
        <p:txBody>
          <a:bodyPr wrap="square">
            <a:noAutofit/>
          </a:bodyPr>
          <a:lstStyle>
            <a:lvl1pPr marL="0" indent="0">
              <a:buNone/>
              <a:defRPr sz="1800"/>
            </a:lvl1pPr>
          </a:lstStyle>
          <a:p>
            <a:r>
              <a:rPr lang="en-US" dirty="0"/>
              <a:t>Drag and Drop Image Here</a:t>
            </a:r>
          </a:p>
        </p:txBody>
      </p:sp>
      <p:pic>
        <p:nvPicPr>
          <p:cNvPr id="6" name="Picture 5">
            <a:extLst>
              <a:ext uri="{FF2B5EF4-FFF2-40B4-BE49-F238E27FC236}">
                <a16:creationId xmlns:a16="http://schemas.microsoft.com/office/drawing/2014/main" id="{D8A23F92-9B93-40A1-A1F4-3827670B066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395518" y="180918"/>
            <a:ext cx="1690390" cy="464877"/>
          </a:xfrm>
          <a:prstGeom prst="rect">
            <a:avLst/>
          </a:prstGeom>
        </p:spPr>
      </p:pic>
    </p:spTree>
    <p:extLst>
      <p:ext uri="{BB962C8B-B14F-4D97-AF65-F5344CB8AC3E}">
        <p14:creationId xmlns:p14="http://schemas.microsoft.com/office/powerpoint/2010/main" val="286084026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1A9CB395-BB51-4BE7-ABC1-DAE8B54C14E0}"/>
              </a:ext>
            </a:extLst>
          </p:cNvPr>
          <p:cNvSpPr>
            <a:spLocks noGrp="1"/>
          </p:cNvSpPr>
          <p:nvPr>
            <p:ph type="pic" sz="quarter" idx="10" hasCustomPrompt="1"/>
          </p:nvPr>
        </p:nvSpPr>
        <p:spPr>
          <a:xfrm>
            <a:off x="579118" y="0"/>
            <a:ext cx="11612882" cy="4616245"/>
          </a:xfrm>
          <a:prstGeom prst="rect">
            <a:avLst/>
          </a:prstGeom>
          <a:solidFill>
            <a:schemeClr val="bg1">
              <a:lumMod val="85000"/>
            </a:schemeClr>
          </a:solidFill>
        </p:spPr>
        <p:txBody>
          <a:bodyPr/>
          <a:lstStyle>
            <a:lvl1pPr marL="0" indent="0">
              <a:buNone/>
              <a:defRPr sz="1800"/>
            </a:lvl1pPr>
          </a:lstStyle>
          <a:p>
            <a:r>
              <a:rPr lang="en-US" dirty="0"/>
              <a:t>Drag and Drop Image Here</a:t>
            </a:r>
          </a:p>
        </p:txBody>
      </p:sp>
      <p:pic>
        <p:nvPicPr>
          <p:cNvPr id="6" name="Picture 5">
            <a:extLst>
              <a:ext uri="{FF2B5EF4-FFF2-40B4-BE49-F238E27FC236}">
                <a16:creationId xmlns:a16="http://schemas.microsoft.com/office/drawing/2014/main" id="{64E851F0-46DD-48B5-8B2F-EA83656EEDF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753650" y="180918"/>
            <a:ext cx="1690390" cy="464877"/>
          </a:xfrm>
          <a:prstGeom prst="rect">
            <a:avLst/>
          </a:prstGeom>
        </p:spPr>
      </p:pic>
    </p:spTree>
    <p:extLst>
      <p:ext uri="{BB962C8B-B14F-4D97-AF65-F5344CB8AC3E}">
        <p14:creationId xmlns:p14="http://schemas.microsoft.com/office/powerpoint/2010/main" val="133571859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1EB64795-7D0C-47FC-BBDF-44CCE2BC2991}"/>
              </a:ext>
            </a:extLst>
          </p:cNvPr>
          <p:cNvSpPr>
            <a:spLocks noGrp="1"/>
          </p:cNvSpPr>
          <p:nvPr>
            <p:ph type="pic" sz="quarter" idx="13" hasCustomPrompt="1"/>
          </p:nvPr>
        </p:nvSpPr>
        <p:spPr>
          <a:xfrm>
            <a:off x="1557348" y="1896804"/>
            <a:ext cx="2605895" cy="3043711"/>
          </a:xfrm>
          <a:custGeom>
            <a:avLst/>
            <a:gdLst>
              <a:gd name="connsiteX0" fmla="*/ 0 w 2605895"/>
              <a:gd name="connsiteY0" fmla="*/ 0 h 3043711"/>
              <a:gd name="connsiteX1" fmla="*/ 2171570 w 2605895"/>
              <a:gd name="connsiteY1" fmla="*/ 0 h 3043711"/>
              <a:gd name="connsiteX2" fmla="*/ 2605895 w 2605895"/>
              <a:gd name="connsiteY2" fmla="*/ 434325 h 3043711"/>
              <a:gd name="connsiteX3" fmla="*/ 2605895 w 2605895"/>
              <a:gd name="connsiteY3" fmla="*/ 3043711 h 3043711"/>
              <a:gd name="connsiteX4" fmla="*/ 0 w 2605895"/>
              <a:gd name="connsiteY4" fmla="*/ 3043711 h 3043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5895" h="3043711">
                <a:moveTo>
                  <a:pt x="0" y="0"/>
                </a:moveTo>
                <a:lnTo>
                  <a:pt x="2171570" y="0"/>
                </a:lnTo>
                <a:cubicBezTo>
                  <a:pt x="2411441" y="0"/>
                  <a:pt x="2605895" y="194454"/>
                  <a:pt x="2605895" y="434325"/>
                </a:cubicBezTo>
                <a:lnTo>
                  <a:pt x="2605895" y="3043711"/>
                </a:lnTo>
                <a:lnTo>
                  <a:pt x="0" y="3043711"/>
                </a:lnTo>
                <a:close/>
              </a:path>
            </a:pathLst>
          </a:custGeom>
          <a:solidFill>
            <a:schemeClr val="bg1">
              <a:lumMod val="95000"/>
            </a:schemeClr>
          </a:solidFill>
          <a:effectLst>
            <a:outerShdw blurRad="1270000" dist="1511300" dir="5400000" sx="67000" sy="67000" algn="t" rotWithShape="0">
              <a:prstClr val="black">
                <a:alpha val="40000"/>
              </a:prstClr>
            </a:outerShdw>
          </a:effectLst>
        </p:spPr>
        <p:txBody>
          <a:bodyPr/>
          <a:lstStyle>
            <a:lvl1pPr>
              <a:defRPr lang="en-US" sz="1600" dirty="0">
                <a:solidFill>
                  <a:schemeClr val="tx1">
                    <a:lumMod val="75000"/>
                    <a:lumOff val="25000"/>
                  </a:schemeClr>
                </a:solidFill>
              </a:defRPr>
            </a:lvl1pPr>
          </a:lstStyle>
          <a:p>
            <a:pPr marL="0" lvl="0" indent="0">
              <a:buNone/>
            </a:pPr>
            <a:r>
              <a:rPr lang="en-US" dirty="0"/>
              <a:t>Drag and Drop Image Here</a:t>
            </a:r>
          </a:p>
        </p:txBody>
      </p:sp>
      <p:sp>
        <p:nvSpPr>
          <p:cNvPr id="7" name="Picture Placeholder 6">
            <a:extLst>
              <a:ext uri="{FF2B5EF4-FFF2-40B4-BE49-F238E27FC236}">
                <a16:creationId xmlns:a16="http://schemas.microsoft.com/office/drawing/2014/main" id="{71DA30FE-57EA-4F5A-A19F-01700C130DA2}"/>
              </a:ext>
            </a:extLst>
          </p:cNvPr>
          <p:cNvSpPr>
            <a:spLocks noGrp="1"/>
          </p:cNvSpPr>
          <p:nvPr>
            <p:ph type="pic" sz="quarter" idx="14" hasCustomPrompt="1"/>
          </p:nvPr>
        </p:nvSpPr>
        <p:spPr>
          <a:xfrm>
            <a:off x="5022474" y="2541023"/>
            <a:ext cx="2605895" cy="3043711"/>
          </a:xfrm>
          <a:custGeom>
            <a:avLst/>
            <a:gdLst>
              <a:gd name="connsiteX0" fmla="*/ 0 w 2605895"/>
              <a:gd name="connsiteY0" fmla="*/ 0 h 3043711"/>
              <a:gd name="connsiteX1" fmla="*/ 2171570 w 2605895"/>
              <a:gd name="connsiteY1" fmla="*/ 0 h 3043711"/>
              <a:gd name="connsiteX2" fmla="*/ 2605895 w 2605895"/>
              <a:gd name="connsiteY2" fmla="*/ 434325 h 3043711"/>
              <a:gd name="connsiteX3" fmla="*/ 2605895 w 2605895"/>
              <a:gd name="connsiteY3" fmla="*/ 3043711 h 3043711"/>
              <a:gd name="connsiteX4" fmla="*/ 0 w 2605895"/>
              <a:gd name="connsiteY4" fmla="*/ 3043711 h 3043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5895" h="3043711">
                <a:moveTo>
                  <a:pt x="0" y="0"/>
                </a:moveTo>
                <a:lnTo>
                  <a:pt x="2171570" y="0"/>
                </a:lnTo>
                <a:cubicBezTo>
                  <a:pt x="2411441" y="0"/>
                  <a:pt x="2605895" y="194454"/>
                  <a:pt x="2605895" y="434325"/>
                </a:cubicBezTo>
                <a:lnTo>
                  <a:pt x="2605895" y="3043711"/>
                </a:lnTo>
                <a:lnTo>
                  <a:pt x="0" y="3043711"/>
                </a:lnTo>
                <a:close/>
              </a:path>
            </a:pathLst>
          </a:custGeom>
          <a:solidFill>
            <a:schemeClr val="bg1">
              <a:lumMod val="95000"/>
            </a:schemeClr>
          </a:solidFill>
          <a:effectLst>
            <a:outerShdw blurRad="1270000" dist="1511300" dir="5400000" sx="67000" sy="67000" algn="t" rotWithShape="0">
              <a:prstClr val="black">
                <a:alpha val="40000"/>
              </a:prstClr>
            </a:outerShdw>
          </a:effectLst>
        </p:spPr>
        <p:txBody>
          <a:bodyPr/>
          <a:lstStyle>
            <a:lvl1pPr>
              <a:defRPr lang="en-US" sz="1600" dirty="0">
                <a:solidFill>
                  <a:schemeClr val="tx1">
                    <a:lumMod val="75000"/>
                    <a:lumOff val="25000"/>
                  </a:schemeClr>
                </a:solidFill>
              </a:defRPr>
            </a:lvl1pPr>
          </a:lstStyle>
          <a:p>
            <a:pPr marL="0" lvl="0" indent="0">
              <a:buNone/>
            </a:pPr>
            <a:r>
              <a:rPr lang="en-US" dirty="0"/>
              <a:t>Drag and Drop Image Here</a:t>
            </a:r>
          </a:p>
        </p:txBody>
      </p:sp>
      <p:sp>
        <p:nvSpPr>
          <p:cNvPr id="8" name="Picture Placeholder 7">
            <a:extLst>
              <a:ext uri="{FF2B5EF4-FFF2-40B4-BE49-F238E27FC236}">
                <a16:creationId xmlns:a16="http://schemas.microsoft.com/office/drawing/2014/main" id="{94BC2371-089C-42A8-B892-3BF50BA006E1}"/>
              </a:ext>
            </a:extLst>
          </p:cNvPr>
          <p:cNvSpPr>
            <a:spLocks noGrp="1"/>
          </p:cNvSpPr>
          <p:nvPr>
            <p:ph type="pic" sz="quarter" idx="15" hasCustomPrompt="1"/>
          </p:nvPr>
        </p:nvSpPr>
        <p:spPr>
          <a:xfrm>
            <a:off x="8456473" y="1896804"/>
            <a:ext cx="2605895" cy="3043711"/>
          </a:xfrm>
          <a:custGeom>
            <a:avLst/>
            <a:gdLst>
              <a:gd name="connsiteX0" fmla="*/ 0 w 2605895"/>
              <a:gd name="connsiteY0" fmla="*/ 0 h 3043711"/>
              <a:gd name="connsiteX1" fmla="*/ 2171570 w 2605895"/>
              <a:gd name="connsiteY1" fmla="*/ 0 h 3043711"/>
              <a:gd name="connsiteX2" fmla="*/ 2605895 w 2605895"/>
              <a:gd name="connsiteY2" fmla="*/ 434325 h 3043711"/>
              <a:gd name="connsiteX3" fmla="*/ 2605895 w 2605895"/>
              <a:gd name="connsiteY3" fmla="*/ 3043711 h 3043711"/>
              <a:gd name="connsiteX4" fmla="*/ 0 w 2605895"/>
              <a:gd name="connsiteY4" fmla="*/ 3043711 h 3043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5895" h="3043711">
                <a:moveTo>
                  <a:pt x="0" y="0"/>
                </a:moveTo>
                <a:lnTo>
                  <a:pt x="2171570" y="0"/>
                </a:lnTo>
                <a:cubicBezTo>
                  <a:pt x="2411441" y="0"/>
                  <a:pt x="2605895" y="194454"/>
                  <a:pt x="2605895" y="434325"/>
                </a:cubicBezTo>
                <a:lnTo>
                  <a:pt x="2605895" y="3043711"/>
                </a:lnTo>
                <a:lnTo>
                  <a:pt x="0" y="3043711"/>
                </a:lnTo>
                <a:close/>
              </a:path>
            </a:pathLst>
          </a:custGeom>
          <a:solidFill>
            <a:schemeClr val="bg1">
              <a:lumMod val="95000"/>
            </a:schemeClr>
          </a:solidFill>
          <a:effectLst>
            <a:outerShdw blurRad="1270000" dist="1511300" dir="5400000" sx="67000" sy="67000" algn="t" rotWithShape="0">
              <a:prstClr val="black">
                <a:alpha val="40000"/>
              </a:prstClr>
            </a:outerShdw>
          </a:effectLst>
        </p:spPr>
        <p:txBody>
          <a:bodyPr/>
          <a:lstStyle>
            <a:lvl1pPr>
              <a:defRPr lang="en-US" sz="1600" dirty="0">
                <a:solidFill>
                  <a:schemeClr val="tx1">
                    <a:lumMod val="75000"/>
                    <a:lumOff val="25000"/>
                  </a:schemeClr>
                </a:solidFill>
              </a:defRPr>
            </a:lvl1pPr>
          </a:lstStyle>
          <a:p>
            <a:pPr marL="0" lvl="0" indent="0">
              <a:buNone/>
            </a:pPr>
            <a:r>
              <a:rPr lang="en-US" dirty="0"/>
              <a:t>Drag and Drop Image Here</a:t>
            </a:r>
          </a:p>
        </p:txBody>
      </p:sp>
      <p:pic>
        <p:nvPicPr>
          <p:cNvPr id="5" name="Picture 4">
            <a:extLst>
              <a:ext uri="{FF2B5EF4-FFF2-40B4-BE49-F238E27FC236}">
                <a16:creationId xmlns:a16="http://schemas.microsoft.com/office/drawing/2014/main" id="{F6A718FA-EAD3-4F61-98AD-3059383CA56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1424110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5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75EB0EB0-152A-48EA-A09C-F0EA9E3417FB}"/>
              </a:ext>
            </a:extLst>
          </p:cNvPr>
          <p:cNvSpPr>
            <a:spLocks noGrp="1"/>
          </p:cNvSpPr>
          <p:nvPr>
            <p:ph type="pic" sz="quarter" idx="13" hasCustomPrompt="1"/>
          </p:nvPr>
        </p:nvSpPr>
        <p:spPr>
          <a:xfrm>
            <a:off x="1557348" y="2451782"/>
            <a:ext cx="2605895" cy="3043711"/>
          </a:xfrm>
          <a:custGeom>
            <a:avLst/>
            <a:gdLst>
              <a:gd name="connsiteX0" fmla="*/ 0 w 2605895"/>
              <a:gd name="connsiteY0" fmla="*/ 0 h 3043711"/>
              <a:gd name="connsiteX1" fmla="*/ 2171570 w 2605895"/>
              <a:gd name="connsiteY1" fmla="*/ 0 h 3043711"/>
              <a:gd name="connsiteX2" fmla="*/ 2605895 w 2605895"/>
              <a:gd name="connsiteY2" fmla="*/ 434325 h 3043711"/>
              <a:gd name="connsiteX3" fmla="*/ 2605895 w 2605895"/>
              <a:gd name="connsiteY3" fmla="*/ 3043711 h 3043711"/>
              <a:gd name="connsiteX4" fmla="*/ 0 w 2605895"/>
              <a:gd name="connsiteY4" fmla="*/ 3043711 h 3043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5895" h="3043711">
                <a:moveTo>
                  <a:pt x="0" y="0"/>
                </a:moveTo>
                <a:lnTo>
                  <a:pt x="2171570" y="0"/>
                </a:lnTo>
                <a:cubicBezTo>
                  <a:pt x="2411441" y="0"/>
                  <a:pt x="2605895" y="194454"/>
                  <a:pt x="2605895" y="434325"/>
                </a:cubicBezTo>
                <a:lnTo>
                  <a:pt x="2605895" y="3043711"/>
                </a:lnTo>
                <a:lnTo>
                  <a:pt x="0" y="3043711"/>
                </a:lnTo>
                <a:close/>
              </a:path>
            </a:pathLst>
          </a:custGeom>
          <a:solidFill>
            <a:schemeClr val="bg1">
              <a:lumMod val="95000"/>
            </a:schemeClr>
          </a:solidFill>
          <a:effectLst>
            <a:outerShdw blurRad="1270000" dist="1511300" dir="5400000" sx="67000" sy="67000" algn="t" rotWithShape="0">
              <a:prstClr val="black">
                <a:alpha val="40000"/>
              </a:prstClr>
            </a:outerShdw>
          </a:effectLst>
        </p:spPr>
        <p:txBody>
          <a:bodyPr/>
          <a:lstStyle>
            <a:lvl1pPr>
              <a:defRPr lang="en-US" sz="1600" dirty="0">
                <a:solidFill>
                  <a:schemeClr val="tx1">
                    <a:lumMod val="75000"/>
                    <a:lumOff val="25000"/>
                  </a:schemeClr>
                </a:solidFill>
              </a:defRPr>
            </a:lvl1pPr>
          </a:lstStyle>
          <a:p>
            <a:pPr marL="0" lvl="0" indent="0">
              <a:buNone/>
            </a:pPr>
            <a:r>
              <a:rPr lang="en-US" dirty="0"/>
              <a:t>Drag and Drop Image Here</a:t>
            </a:r>
          </a:p>
        </p:txBody>
      </p:sp>
      <p:sp>
        <p:nvSpPr>
          <p:cNvPr id="6" name="Picture Placeholder 5">
            <a:extLst>
              <a:ext uri="{FF2B5EF4-FFF2-40B4-BE49-F238E27FC236}">
                <a16:creationId xmlns:a16="http://schemas.microsoft.com/office/drawing/2014/main" id="{D34110DC-3F87-443B-9F77-C61A09AB66BD}"/>
              </a:ext>
            </a:extLst>
          </p:cNvPr>
          <p:cNvSpPr>
            <a:spLocks noGrp="1"/>
          </p:cNvSpPr>
          <p:nvPr>
            <p:ph type="pic" sz="quarter" idx="14" hasCustomPrompt="1"/>
          </p:nvPr>
        </p:nvSpPr>
        <p:spPr>
          <a:xfrm>
            <a:off x="8456473" y="2451782"/>
            <a:ext cx="2605895" cy="3043711"/>
          </a:xfrm>
          <a:custGeom>
            <a:avLst/>
            <a:gdLst>
              <a:gd name="connsiteX0" fmla="*/ 0 w 2605895"/>
              <a:gd name="connsiteY0" fmla="*/ 0 h 3043711"/>
              <a:gd name="connsiteX1" fmla="*/ 2171570 w 2605895"/>
              <a:gd name="connsiteY1" fmla="*/ 0 h 3043711"/>
              <a:gd name="connsiteX2" fmla="*/ 2605895 w 2605895"/>
              <a:gd name="connsiteY2" fmla="*/ 434325 h 3043711"/>
              <a:gd name="connsiteX3" fmla="*/ 2605895 w 2605895"/>
              <a:gd name="connsiteY3" fmla="*/ 3043711 h 3043711"/>
              <a:gd name="connsiteX4" fmla="*/ 0 w 2605895"/>
              <a:gd name="connsiteY4" fmla="*/ 3043711 h 3043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5895" h="3043711">
                <a:moveTo>
                  <a:pt x="0" y="0"/>
                </a:moveTo>
                <a:lnTo>
                  <a:pt x="2171570" y="0"/>
                </a:lnTo>
                <a:cubicBezTo>
                  <a:pt x="2411441" y="0"/>
                  <a:pt x="2605895" y="194454"/>
                  <a:pt x="2605895" y="434325"/>
                </a:cubicBezTo>
                <a:lnTo>
                  <a:pt x="2605895" y="3043711"/>
                </a:lnTo>
                <a:lnTo>
                  <a:pt x="0" y="3043711"/>
                </a:lnTo>
                <a:close/>
              </a:path>
            </a:pathLst>
          </a:custGeom>
          <a:solidFill>
            <a:schemeClr val="bg1">
              <a:lumMod val="95000"/>
            </a:schemeClr>
          </a:solidFill>
          <a:effectLst>
            <a:outerShdw blurRad="1270000" dist="1511300" dir="5400000" sx="67000" sy="67000" algn="t" rotWithShape="0">
              <a:prstClr val="black">
                <a:alpha val="40000"/>
              </a:prstClr>
            </a:outerShdw>
          </a:effectLst>
        </p:spPr>
        <p:txBody>
          <a:bodyPr/>
          <a:lstStyle>
            <a:lvl1pPr>
              <a:defRPr lang="en-US" sz="1600" dirty="0">
                <a:solidFill>
                  <a:schemeClr val="tx1">
                    <a:lumMod val="75000"/>
                    <a:lumOff val="25000"/>
                  </a:schemeClr>
                </a:solidFill>
              </a:defRPr>
            </a:lvl1pPr>
          </a:lstStyle>
          <a:p>
            <a:pPr marL="0" lvl="0" indent="0">
              <a:buNone/>
            </a:pPr>
            <a:r>
              <a:rPr lang="en-US" dirty="0"/>
              <a:t>Drag and Drop Image Here</a:t>
            </a:r>
          </a:p>
        </p:txBody>
      </p:sp>
      <p:sp>
        <p:nvSpPr>
          <p:cNvPr id="7" name="Picture Placeholder 6">
            <a:extLst>
              <a:ext uri="{FF2B5EF4-FFF2-40B4-BE49-F238E27FC236}">
                <a16:creationId xmlns:a16="http://schemas.microsoft.com/office/drawing/2014/main" id="{71BD81FE-E8C1-4877-982E-32996B007882}"/>
              </a:ext>
            </a:extLst>
          </p:cNvPr>
          <p:cNvSpPr>
            <a:spLocks noGrp="1"/>
          </p:cNvSpPr>
          <p:nvPr>
            <p:ph type="pic" sz="quarter" idx="15" hasCustomPrompt="1"/>
          </p:nvPr>
        </p:nvSpPr>
        <p:spPr>
          <a:xfrm>
            <a:off x="5022474" y="1896804"/>
            <a:ext cx="2605895" cy="3043711"/>
          </a:xfrm>
          <a:custGeom>
            <a:avLst/>
            <a:gdLst>
              <a:gd name="connsiteX0" fmla="*/ 0 w 2605895"/>
              <a:gd name="connsiteY0" fmla="*/ 0 h 3043711"/>
              <a:gd name="connsiteX1" fmla="*/ 2171570 w 2605895"/>
              <a:gd name="connsiteY1" fmla="*/ 0 h 3043711"/>
              <a:gd name="connsiteX2" fmla="*/ 2605895 w 2605895"/>
              <a:gd name="connsiteY2" fmla="*/ 434325 h 3043711"/>
              <a:gd name="connsiteX3" fmla="*/ 2605895 w 2605895"/>
              <a:gd name="connsiteY3" fmla="*/ 3043711 h 3043711"/>
              <a:gd name="connsiteX4" fmla="*/ 0 w 2605895"/>
              <a:gd name="connsiteY4" fmla="*/ 3043711 h 3043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5895" h="3043711">
                <a:moveTo>
                  <a:pt x="0" y="0"/>
                </a:moveTo>
                <a:lnTo>
                  <a:pt x="2171570" y="0"/>
                </a:lnTo>
                <a:cubicBezTo>
                  <a:pt x="2411441" y="0"/>
                  <a:pt x="2605895" y="194454"/>
                  <a:pt x="2605895" y="434325"/>
                </a:cubicBezTo>
                <a:lnTo>
                  <a:pt x="2605895" y="3043711"/>
                </a:lnTo>
                <a:lnTo>
                  <a:pt x="0" y="3043711"/>
                </a:lnTo>
                <a:close/>
              </a:path>
            </a:pathLst>
          </a:custGeom>
          <a:solidFill>
            <a:schemeClr val="bg1">
              <a:lumMod val="95000"/>
            </a:schemeClr>
          </a:solidFill>
          <a:effectLst>
            <a:outerShdw blurRad="1270000" dist="1511300" dir="5400000" sx="67000" sy="67000" algn="t" rotWithShape="0">
              <a:prstClr val="black">
                <a:alpha val="40000"/>
              </a:prstClr>
            </a:outerShdw>
          </a:effectLst>
        </p:spPr>
        <p:txBody>
          <a:bodyPr/>
          <a:lstStyle>
            <a:lvl1pPr>
              <a:defRPr lang="en-US" sz="1600" dirty="0">
                <a:solidFill>
                  <a:schemeClr val="tx1">
                    <a:lumMod val="75000"/>
                    <a:lumOff val="25000"/>
                  </a:schemeClr>
                </a:solidFill>
              </a:defRPr>
            </a:lvl1pPr>
          </a:lstStyle>
          <a:p>
            <a:pPr marL="0" lvl="0" indent="0">
              <a:buNone/>
            </a:pPr>
            <a:r>
              <a:rPr lang="en-US" dirty="0"/>
              <a:t>Drag and Drop Image Here</a:t>
            </a:r>
          </a:p>
        </p:txBody>
      </p:sp>
      <p:pic>
        <p:nvPicPr>
          <p:cNvPr id="8" name="Picture 7">
            <a:extLst>
              <a:ext uri="{FF2B5EF4-FFF2-40B4-BE49-F238E27FC236}">
                <a16:creationId xmlns:a16="http://schemas.microsoft.com/office/drawing/2014/main" id="{B0289E11-3FCB-4F6E-834A-D98D9A6256C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770004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5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279744CA-5E63-43D3-AE9B-5FEA9466CA14}"/>
              </a:ext>
            </a:extLst>
          </p:cNvPr>
          <p:cNvSpPr>
            <a:spLocks noGrp="1"/>
          </p:cNvSpPr>
          <p:nvPr>
            <p:ph type="pic" sz="quarter" idx="10" hasCustomPrompt="1"/>
          </p:nvPr>
        </p:nvSpPr>
        <p:spPr>
          <a:xfrm>
            <a:off x="5860290" y="0"/>
            <a:ext cx="6331709" cy="6858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pic>
        <p:nvPicPr>
          <p:cNvPr id="6" name="Picture 5">
            <a:extLst>
              <a:ext uri="{FF2B5EF4-FFF2-40B4-BE49-F238E27FC236}">
                <a16:creationId xmlns:a16="http://schemas.microsoft.com/office/drawing/2014/main" id="{DF564E89-79CC-494B-A3EF-FAD043803F2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229121325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3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AC44705B-24B9-4AA0-B492-C5DD93295A8B}"/>
              </a:ext>
            </a:extLst>
          </p:cNvPr>
          <p:cNvSpPr>
            <a:spLocks noGrp="1"/>
          </p:cNvSpPr>
          <p:nvPr>
            <p:ph type="pic" sz="quarter" idx="10" hasCustomPrompt="1"/>
          </p:nvPr>
        </p:nvSpPr>
        <p:spPr>
          <a:xfrm>
            <a:off x="1391264" y="0"/>
            <a:ext cx="10800736" cy="6032090"/>
          </a:xfrm>
          <a:custGeom>
            <a:avLst/>
            <a:gdLst>
              <a:gd name="connsiteX0" fmla="*/ 0 w 10800736"/>
              <a:gd name="connsiteY0" fmla="*/ 0 h 6032090"/>
              <a:gd name="connsiteX1" fmla="*/ 10800736 w 10800736"/>
              <a:gd name="connsiteY1" fmla="*/ 0 h 6032090"/>
              <a:gd name="connsiteX2" fmla="*/ 10800736 w 10800736"/>
              <a:gd name="connsiteY2" fmla="*/ 6032090 h 6032090"/>
              <a:gd name="connsiteX3" fmla="*/ 1547774 w 10800736"/>
              <a:gd name="connsiteY3" fmla="*/ 6032090 h 6032090"/>
              <a:gd name="connsiteX4" fmla="*/ 0 w 10800736"/>
              <a:gd name="connsiteY4" fmla="*/ 4484316 h 6032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0736" h="6032090">
                <a:moveTo>
                  <a:pt x="0" y="0"/>
                </a:moveTo>
                <a:lnTo>
                  <a:pt x="10800736" y="0"/>
                </a:lnTo>
                <a:lnTo>
                  <a:pt x="10800736" y="6032090"/>
                </a:lnTo>
                <a:lnTo>
                  <a:pt x="1547774" y="6032090"/>
                </a:lnTo>
                <a:cubicBezTo>
                  <a:pt x="692962" y="6032090"/>
                  <a:pt x="0" y="5339128"/>
                  <a:pt x="0" y="4484316"/>
                </a:cubicBezTo>
                <a:close/>
              </a:path>
            </a:pathLst>
          </a:custGeom>
          <a:solidFill>
            <a:schemeClr val="bg1">
              <a:lumMod val="85000"/>
            </a:schemeClr>
          </a:solidFill>
        </p:spPr>
        <p:txBody>
          <a:bodyPr wrap="square">
            <a:noAutofit/>
          </a:bodyPr>
          <a:lstStyle>
            <a:lvl1pPr marL="0" indent="0">
              <a:buNone/>
              <a:defRPr sz="1800"/>
            </a:lvl1pPr>
          </a:lstStyle>
          <a:p>
            <a:r>
              <a:rPr lang="en-US" dirty="0"/>
              <a:t>Drag and Drop Image Here</a:t>
            </a:r>
          </a:p>
        </p:txBody>
      </p:sp>
      <p:pic>
        <p:nvPicPr>
          <p:cNvPr id="6" name="Picture 5">
            <a:extLst>
              <a:ext uri="{FF2B5EF4-FFF2-40B4-BE49-F238E27FC236}">
                <a16:creationId xmlns:a16="http://schemas.microsoft.com/office/drawing/2014/main" id="{9FD34BAB-426F-4B4A-A75C-429870FC07C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562365" y="180918"/>
            <a:ext cx="1690390" cy="464877"/>
          </a:xfrm>
          <a:prstGeom prst="rect">
            <a:avLst/>
          </a:prstGeom>
        </p:spPr>
      </p:pic>
    </p:spTree>
    <p:extLst>
      <p:ext uri="{BB962C8B-B14F-4D97-AF65-F5344CB8AC3E}">
        <p14:creationId xmlns:p14="http://schemas.microsoft.com/office/powerpoint/2010/main" val="2692151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6" name="Picture Placeholder 2">
            <a:extLst>
              <a:ext uri="{FF2B5EF4-FFF2-40B4-BE49-F238E27FC236}">
                <a16:creationId xmlns:a16="http://schemas.microsoft.com/office/drawing/2014/main" id="{45F606FA-B694-43BE-B2C5-F8E48EFB01A0}"/>
              </a:ext>
            </a:extLst>
          </p:cNvPr>
          <p:cNvSpPr>
            <a:spLocks noGrp="1"/>
          </p:cNvSpPr>
          <p:nvPr>
            <p:ph type="pic" sz="quarter" idx="10"/>
          </p:nvPr>
        </p:nvSpPr>
        <p:spPr>
          <a:xfrm>
            <a:off x="579118" y="0"/>
            <a:ext cx="7824653" cy="6858000"/>
          </a:xfrm>
          <a:prstGeom prst="rect">
            <a:avLst/>
          </a:prstGeom>
          <a:solidFill>
            <a:schemeClr val="bg1">
              <a:lumMod val="85000"/>
            </a:schemeClr>
          </a:solidFill>
        </p:spPr>
        <p:txBody>
          <a:bodyPr/>
          <a:lstStyle>
            <a:lvl1pPr marL="0" indent="0" algn="ctr">
              <a:buNone/>
              <a:defRPr sz="1600">
                <a:solidFill>
                  <a:schemeClr val="bg1">
                    <a:lumMod val="50000"/>
                  </a:schemeClr>
                </a:solidFill>
              </a:defRPr>
            </a:lvl1pPr>
          </a:lstStyle>
          <a:p>
            <a:endParaRPr lang="id-ID"/>
          </a:p>
        </p:txBody>
      </p:sp>
      <p:sp>
        <p:nvSpPr>
          <p:cNvPr id="8" name="Picture Placeholder 3">
            <a:extLst>
              <a:ext uri="{FF2B5EF4-FFF2-40B4-BE49-F238E27FC236}">
                <a16:creationId xmlns:a16="http://schemas.microsoft.com/office/drawing/2014/main" id="{A63C75E7-AA24-4B53-BE91-A07BCBAE7630}"/>
              </a:ext>
            </a:extLst>
          </p:cNvPr>
          <p:cNvSpPr>
            <a:spLocks noGrp="1"/>
          </p:cNvSpPr>
          <p:nvPr>
            <p:ph type="pic" sz="quarter" idx="13" hasCustomPrompt="1"/>
          </p:nvPr>
        </p:nvSpPr>
        <p:spPr>
          <a:xfrm>
            <a:off x="7779658" y="1703813"/>
            <a:ext cx="1248228" cy="1248222"/>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pic>
        <p:nvPicPr>
          <p:cNvPr id="7" name="Picture 6">
            <a:extLst>
              <a:ext uri="{FF2B5EF4-FFF2-40B4-BE49-F238E27FC236}">
                <a16:creationId xmlns:a16="http://schemas.microsoft.com/office/drawing/2014/main" id="{36521C08-74A0-41EF-9693-913E7A43C0E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753650" y="180918"/>
            <a:ext cx="1690390" cy="464877"/>
          </a:xfrm>
          <a:prstGeom prst="rect">
            <a:avLst/>
          </a:prstGeom>
        </p:spPr>
      </p:pic>
    </p:spTree>
    <p:extLst>
      <p:ext uri="{BB962C8B-B14F-4D97-AF65-F5344CB8AC3E}">
        <p14:creationId xmlns:p14="http://schemas.microsoft.com/office/powerpoint/2010/main" val="769008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125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style.rotation</p:attrName>
                                        </p:attrNameLst>
                                      </p:cBhvr>
                                      <p:tavLst>
                                        <p:tav tm="0">
                                          <p:val>
                                            <p:fltVal val="360"/>
                                          </p:val>
                                        </p:tav>
                                        <p:tav tm="100000">
                                          <p:val>
                                            <p:fltVal val="0"/>
                                          </p:val>
                                        </p:tav>
                                      </p:tavLst>
                                    </p:anim>
                                    <p:animEffect transition="in" filter="fade">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4_Title Slide">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CDDC93D3-8770-4633-8611-285D4DF54A20}"/>
              </a:ext>
            </a:extLst>
          </p:cNvPr>
          <p:cNvSpPr>
            <a:spLocks noGrp="1"/>
          </p:cNvSpPr>
          <p:nvPr>
            <p:ph type="pic" sz="quarter" idx="12"/>
          </p:nvPr>
        </p:nvSpPr>
        <p:spPr>
          <a:xfrm>
            <a:off x="1170214" y="679282"/>
            <a:ext cx="7330440" cy="2337135"/>
          </a:xfrm>
          <a:custGeom>
            <a:avLst/>
            <a:gdLst>
              <a:gd name="connsiteX0" fmla="*/ 4993305 w 7330440"/>
              <a:gd name="connsiteY0" fmla="*/ 0 h 2337135"/>
              <a:gd name="connsiteX1" fmla="*/ 7330440 w 7330440"/>
              <a:gd name="connsiteY1" fmla="*/ 0 h 2337135"/>
              <a:gd name="connsiteX2" fmla="*/ 7330440 w 7330440"/>
              <a:gd name="connsiteY2" fmla="*/ 2337135 h 2337135"/>
              <a:gd name="connsiteX3" fmla="*/ 4993305 w 7330440"/>
              <a:gd name="connsiteY3" fmla="*/ 2337135 h 2337135"/>
              <a:gd name="connsiteX4" fmla="*/ 2496653 w 7330440"/>
              <a:gd name="connsiteY4" fmla="*/ 0 h 2337135"/>
              <a:gd name="connsiteX5" fmla="*/ 4833788 w 7330440"/>
              <a:gd name="connsiteY5" fmla="*/ 0 h 2337135"/>
              <a:gd name="connsiteX6" fmla="*/ 4833788 w 7330440"/>
              <a:gd name="connsiteY6" fmla="*/ 2337135 h 2337135"/>
              <a:gd name="connsiteX7" fmla="*/ 2496653 w 7330440"/>
              <a:gd name="connsiteY7" fmla="*/ 2337135 h 2337135"/>
              <a:gd name="connsiteX8" fmla="*/ 0 w 7330440"/>
              <a:gd name="connsiteY8" fmla="*/ 0 h 2337135"/>
              <a:gd name="connsiteX9" fmla="*/ 2337135 w 7330440"/>
              <a:gd name="connsiteY9" fmla="*/ 0 h 2337135"/>
              <a:gd name="connsiteX10" fmla="*/ 2337135 w 7330440"/>
              <a:gd name="connsiteY10" fmla="*/ 2337135 h 2337135"/>
              <a:gd name="connsiteX11" fmla="*/ 0 w 7330440"/>
              <a:gd name="connsiteY11" fmla="*/ 2337135 h 233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30440" h="2337135">
                <a:moveTo>
                  <a:pt x="4993305" y="0"/>
                </a:moveTo>
                <a:lnTo>
                  <a:pt x="7330440" y="0"/>
                </a:lnTo>
                <a:lnTo>
                  <a:pt x="7330440" y="2337135"/>
                </a:lnTo>
                <a:lnTo>
                  <a:pt x="4993305" y="2337135"/>
                </a:lnTo>
                <a:close/>
                <a:moveTo>
                  <a:pt x="2496653" y="0"/>
                </a:moveTo>
                <a:lnTo>
                  <a:pt x="4833788" y="0"/>
                </a:lnTo>
                <a:lnTo>
                  <a:pt x="4833788" y="2337135"/>
                </a:lnTo>
                <a:lnTo>
                  <a:pt x="2496653" y="2337135"/>
                </a:lnTo>
                <a:close/>
                <a:moveTo>
                  <a:pt x="0" y="0"/>
                </a:moveTo>
                <a:lnTo>
                  <a:pt x="2337135" y="0"/>
                </a:lnTo>
                <a:lnTo>
                  <a:pt x="2337135" y="2337135"/>
                </a:lnTo>
                <a:lnTo>
                  <a:pt x="0" y="2337135"/>
                </a:lnTo>
                <a:close/>
              </a:path>
            </a:pathLst>
          </a:custGeom>
          <a:solidFill>
            <a:schemeClr val="bg1">
              <a:lumMod val="95000"/>
            </a:schemeClr>
          </a:solidFill>
          <a:effectLst/>
        </p:spPr>
        <p:txBody>
          <a:bodyPr wrap="square">
            <a:noAutofit/>
          </a:bodyPr>
          <a:lstStyle>
            <a:lvl1pPr marL="0" indent="0" algn="ctr">
              <a:buNone/>
              <a:defRPr sz="1400">
                <a:solidFill>
                  <a:schemeClr val="tx1">
                    <a:lumMod val="50000"/>
                    <a:lumOff val="50000"/>
                  </a:schemeClr>
                </a:solidFill>
              </a:defRPr>
            </a:lvl1pPr>
          </a:lstStyle>
          <a:p>
            <a:endParaRPr lang="id-ID"/>
          </a:p>
        </p:txBody>
      </p:sp>
      <p:pic>
        <p:nvPicPr>
          <p:cNvPr id="3" name="Picture 2">
            <a:extLst>
              <a:ext uri="{FF2B5EF4-FFF2-40B4-BE49-F238E27FC236}">
                <a16:creationId xmlns:a16="http://schemas.microsoft.com/office/drawing/2014/main" id="{82916D4D-6EB9-4387-A464-16E30C7A713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288893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1+#ppt_w/2"/>
                                          </p:val>
                                        </p:tav>
                                        <p:tav tm="100000">
                                          <p:val>
                                            <p:strVal val="#ppt_x"/>
                                          </p:val>
                                        </p:tav>
                                      </p:tavLst>
                                    </p:anim>
                                    <p:anim calcmode="lin" valueType="num">
                                      <p:cBhvr additive="base">
                                        <p:cTn id="8" dur="7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7FFA94FB-47F8-4753-84AB-F339A0904EF1}"/>
              </a:ext>
            </a:extLst>
          </p:cNvPr>
          <p:cNvSpPr>
            <a:spLocks noGrp="1"/>
          </p:cNvSpPr>
          <p:nvPr>
            <p:ph type="pic" sz="quarter" idx="10" hasCustomPrompt="1"/>
          </p:nvPr>
        </p:nvSpPr>
        <p:spPr>
          <a:xfrm>
            <a:off x="579118" y="2241755"/>
            <a:ext cx="11612882" cy="4616245"/>
          </a:xfrm>
          <a:prstGeom prst="rect">
            <a:avLst/>
          </a:prstGeom>
          <a:solidFill>
            <a:schemeClr val="bg1">
              <a:lumMod val="85000"/>
            </a:schemeClr>
          </a:solidFill>
        </p:spPr>
        <p:txBody>
          <a:bodyPr/>
          <a:lstStyle>
            <a:lvl1pPr marL="0" indent="0">
              <a:buNone/>
              <a:defRPr sz="1800"/>
            </a:lvl1pPr>
          </a:lstStyle>
          <a:p>
            <a:r>
              <a:rPr lang="en-US" dirty="0"/>
              <a:t>Drag and Drop Image Here</a:t>
            </a:r>
          </a:p>
        </p:txBody>
      </p:sp>
      <p:pic>
        <p:nvPicPr>
          <p:cNvPr id="3" name="Picture 2">
            <a:extLst>
              <a:ext uri="{FF2B5EF4-FFF2-40B4-BE49-F238E27FC236}">
                <a16:creationId xmlns:a16="http://schemas.microsoft.com/office/drawing/2014/main" id="{6AD2300D-F79E-45B2-ADF5-73EC533D20B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2506597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5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25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62AC80E-A708-4C90-85D9-B6D591095783}"/>
              </a:ext>
            </a:extLst>
          </p:cNvPr>
          <p:cNvSpPr>
            <a:spLocks noGrp="1"/>
          </p:cNvSpPr>
          <p:nvPr>
            <p:ph type="pic" sz="quarter" idx="10"/>
          </p:nvPr>
        </p:nvSpPr>
        <p:spPr>
          <a:xfrm>
            <a:off x="6157214" y="124732"/>
            <a:ext cx="5887149" cy="6608536"/>
          </a:xfrm>
          <a:custGeom>
            <a:avLst/>
            <a:gdLst>
              <a:gd name="connsiteX0" fmla="*/ 0 w 5887149"/>
              <a:gd name="connsiteY0" fmla="*/ 0 h 6608536"/>
              <a:gd name="connsiteX1" fmla="*/ 5887149 w 5887149"/>
              <a:gd name="connsiteY1" fmla="*/ 0 h 6608536"/>
              <a:gd name="connsiteX2" fmla="*/ 5887149 w 5887149"/>
              <a:gd name="connsiteY2" fmla="*/ 5097952 h 6608536"/>
              <a:gd name="connsiteX3" fmla="*/ 4376565 w 5887149"/>
              <a:gd name="connsiteY3" fmla="*/ 6608536 h 6608536"/>
              <a:gd name="connsiteX4" fmla="*/ 0 w 5887149"/>
              <a:gd name="connsiteY4" fmla="*/ 6608536 h 6608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7149" h="6608536">
                <a:moveTo>
                  <a:pt x="0" y="0"/>
                </a:moveTo>
                <a:lnTo>
                  <a:pt x="5887149" y="0"/>
                </a:lnTo>
                <a:lnTo>
                  <a:pt x="5887149" y="5097952"/>
                </a:lnTo>
                <a:cubicBezTo>
                  <a:pt x="5887149" y="5932225"/>
                  <a:pt x="5210838" y="6608536"/>
                  <a:pt x="4376565" y="6608536"/>
                </a:cubicBezTo>
                <a:lnTo>
                  <a:pt x="0" y="6608536"/>
                </a:lnTo>
                <a:close/>
              </a:path>
            </a:pathLst>
          </a:custGeom>
          <a:solidFill>
            <a:schemeClr val="bg1">
              <a:lumMod val="85000"/>
            </a:schemeClr>
          </a:solidFill>
        </p:spPr>
        <p:txBody>
          <a:bodyPr wrap="square">
            <a:noAutofit/>
          </a:bodyPr>
          <a:lstStyle>
            <a:lvl1pPr marL="0" indent="0" algn="ctr">
              <a:buNone/>
              <a:defRPr sz="1600">
                <a:solidFill>
                  <a:schemeClr val="bg1">
                    <a:lumMod val="50000"/>
                  </a:schemeClr>
                </a:solidFill>
              </a:defRPr>
            </a:lvl1pPr>
          </a:lstStyle>
          <a:p>
            <a:endParaRPr lang="id-ID"/>
          </a:p>
        </p:txBody>
      </p:sp>
      <p:pic>
        <p:nvPicPr>
          <p:cNvPr id="10" name="Picture 9">
            <a:extLst>
              <a:ext uri="{FF2B5EF4-FFF2-40B4-BE49-F238E27FC236}">
                <a16:creationId xmlns:a16="http://schemas.microsoft.com/office/drawing/2014/main" id="{9E90025B-ED3A-4C78-AAFF-EDB69C48FC7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6373430" y="330172"/>
            <a:ext cx="1688867" cy="563418"/>
          </a:xfrm>
          <a:prstGeom prst="rect">
            <a:avLst/>
          </a:prstGeom>
        </p:spPr>
      </p:pic>
    </p:spTree>
    <p:extLst>
      <p:ext uri="{BB962C8B-B14F-4D97-AF65-F5344CB8AC3E}">
        <p14:creationId xmlns:p14="http://schemas.microsoft.com/office/powerpoint/2010/main" val="1553778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9_Blank">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CB5DF5C-002C-4F84-BE33-E54C71FC76F2}"/>
              </a:ext>
            </a:extLst>
          </p:cNvPr>
          <p:cNvSpPr>
            <a:spLocks noGrp="1"/>
          </p:cNvSpPr>
          <p:nvPr>
            <p:ph type="pic" sz="quarter" idx="10"/>
          </p:nvPr>
        </p:nvSpPr>
        <p:spPr>
          <a:xfrm>
            <a:off x="1158738" y="0"/>
            <a:ext cx="3826217" cy="4616244"/>
          </a:xfrm>
          <a:custGeom>
            <a:avLst/>
            <a:gdLst>
              <a:gd name="connsiteX0" fmla="*/ 0 w 5887149"/>
              <a:gd name="connsiteY0" fmla="*/ 0 h 6608536"/>
              <a:gd name="connsiteX1" fmla="*/ 5887149 w 5887149"/>
              <a:gd name="connsiteY1" fmla="*/ 0 h 6608536"/>
              <a:gd name="connsiteX2" fmla="*/ 5887149 w 5887149"/>
              <a:gd name="connsiteY2" fmla="*/ 5097952 h 6608536"/>
              <a:gd name="connsiteX3" fmla="*/ 4376565 w 5887149"/>
              <a:gd name="connsiteY3" fmla="*/ 6608536 h 6608536"/>
              <a:gd name="connsiteX4" fmla="*/ 0 w 5887149"/>
              <a:gd name="connsiteY4" fmla="*/ 6608536 h 6608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7149" h="6608536">
                <a:moveTo>
                  <a:pt x="0" y="0"/>
                </a:moveTo>
                <a:lnTo>
                  <a:pt x="5887149" y="0"/>
                </a:lnTo>
                <a:lnTo>
                  <a:pt x="5887149" y="5097952"/>
                </a:lnTo>
                <a:cubicBezTo>
                  <a:pt x="5887149" y="5932225"/>
                  <a:pt x="5210838" y="6608536"/>
                  <a:pt x="4376565" y="6608536"/>
                </a:cubicBezTo>
                <a:lnTo>
                  <a:pt x="0" y="6608536"/>
                </a:lnTo>
                <a:close/>
              </a:path>
            </a:pathLst>
          </a:custGeom>
          <a:solidFill>
            <a:schemeClr val="bg1">
              <a:lumMod val="95000"/>
            </a:schemeClr>
          </a:solidFill>
        </p:spPr>
        <p:txBody>
          <a:bodyPr wrap="square">
            <a:noAutofit/>
          </a:bodyPr>
          <a:lstStyle>
            <a:lvl1pPr marL="0" indent="0" algn="ctr">
              <a:buNone/>
              <a:defRPr sz="1600">
                <a:solidFill>
                  <a:schemeClr val="bg1">
                    <a:lumMod val="50000"/>
                  </a:schemeClr>
                </a:solidFill>
              </a:defRPr>
            </a:lvl1pPr>
          </a:lstStyle>
          <a:p>
            <a:endParaRPr lang="id-ID"/>
          </a:p>
        </p:txBody>
      </p:sp>
      <p:pic>
        <p:nvPicPr>
          <p:cNvPr id="6" name="Picture 5">
            <a:extLst>
              <a:ext uri="{FF2B5EF4-FFF2-40B4-BE49-F238E27FC236}">
                <a16:creationId xmlns:a16="http://schemas.microsoft.com/office/drawing/2014/main" id="{23821C27-54A6-4019-97C5-4E3327B7F8E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333267" y="180918"/>
            <a:ext cx="1690390" cy="464877"/>
          </a:xfrm>
          <a:prstGeom prst="rect">
            <a:avLst/>
          </a:prstGeom>
        </p:spPr>
      </p:pic>
    </p:spTree>
    <p:extLst>
      <p:ext uri="{BB962C8B-B14F-4D97-AF65-F5344CB8AC3E}">
        <p14:creationId xmlns:p14="http://schemas.microsoft.com/office/powerpoint/2010/main" val="3334912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75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6_Title Slide">
    <p:spTree>
      <p:nvGrpSpPr>
        <p:cNvPr id="1" name=""/>
        <p:cNvGrpSpPr/>
        <p:nvPr/>
      </p:nvGrpSpPr>
      <p:grpSpPr>
        <a:xfrm>
          <a:off x="0" y="0"/>
          <a:ext cx="0" cy="0"/>
          <a:chOff x="0" y="0"/>
          <a:chExt cx="0" cy="0"/>
        </a:xfrm>
      </p:grpSpPr>
      <p:sp>
        <p:nvSpPr>
          <p:cNvPr id="7" name="Picture Placeholder 7">
            <a:extLst>
              <a:ext uri="{FF2B5EF4-FFF2-40B4-BE49-F238E27FC236}">
                <a16:creationId xmlns:a16="http://schemas.microsoft.com/office/drawing/2014/main" id="{62B561BE-A2E9-42DA-AAC1-BC9F89B334C0}"/>
              </a:ext>
            </a:extLst>
          </p:cNvPr>
          <p:cNvSpPr>
            <a:spLocks noGrp="1"/>
          </p:cNvSpPr>
          <p:nvPr>
            <p:ph type="pic" sz="quarter" idx="13" hasCustomPrompt="1"/>
          </p:nvPr>
        </p:nvSpPr>
        <p:spPr>
          <a:xfrm>
            <a:off x="9278906" y="1654628"/>
            <a:ext cx="2206168" cy="3548744"/>
          </a:xfrm>
          <a:prstGeom prst="roundRect">
            <a:avLst>
              <a:gd name="adj" fmla="val 6326"/>
            </a:avLst>
          </a:prstGeom>
          <a:solidFill>
            <a:schemeClr val="bg1"/>
          </a:solidFill>
          <a:effectLst/>
        </p:spPr>
        <p:txBody>
          <a:bodyPr/>
          <a:lstStyle>
            <a:lvl1pPr marL="0" indent="0">
              <a:buNone/>
              <a:defRPr sz="1800">
                <a:solidFill>
                  <a:schemeClr val="bg1">
                    <a:lumMod val="75000"/>
                  </a:schemeClr>
                </a:solidFill>
              </a:defRPr>
            </a:lvl1pPr>
          </a:lstStyle>
          <a:p>
            <a:r>
              <a:rPr lang="en-US" dirty="0"/>
              <a:t>Image Placeholder</a:t>
            </a:r>
          </a:p>
        </p:txBody>
      </p:sp>
      <p:sp>
        <p:nvSpPr>
          <p:cNvPr id="6" name="Picture Placeholder 7">
            <a:extLst>
              <a:ext uri="{FF2B5EF4-FFF2-40B4-BE49-F238E27FC236}">
                <a16:creationId xmlns:a16="http://schemas.microsoft.com/office/drawing/2014/main" id="{23570528-413E-42A3-82A6-3E10069C2C13}"/>
              </a:ext>
            </a:extLst>
          </p:cNvPr>
          <p:cNvSpPr>
            <a:spLocks noGrp="1"/>
          </p:cNvSpPr>
          <p:nvPr>
            <p:ph type="pic" sz="quarter" idx="12" hasCustomPrompt="1"/>
          </p:nvPr>
        </p:nvSpPr>
        <p:spPr>
          <a:xfrm>
            <a:off x="7104622" y="1125965"/>
            <a:ext cx="2863482" cy="4606070"/>
          </a:xfrm>
          <a:prstGeom prst="roundRect">
            <a:avLst>
              <a:gd name="adj" fmla="val 6326"/>
            </a:avLst>
          </a:prstGeom>
          <a:solidFill>
            <a:schemeClr val="bg1"/>
          </a:solidFill>
          <a:effectLst>
            <a:outerShdw blurRad="1270000" dist="1587500" sx="59000" sy="59000" algn="l" rotWithShape="0">
              <a:prstClr val="black">
                <a:alpha val="90000"/>
              </a:prstClr>
            </a:outerShdw>
          </a:effectLst>
        </p:spPr>
        <p:txBody>
          <a:bodyPr/>
          <a:lstStyle>
            <a:lvl1pPr marL="0" indent="0">
              <a:buNone/>
              <a:defRPr sz="1800">
                <a:solidFill>
                  <a:schemeClr val="bg1">
                    <a:lumMod val="75000"/>
                  </a:schemeClr>
                </a:solidFill>
              </a:defRPr>
            </a:lvl1pPr>
          </a:lstStyle>
          <a:p>
            <a:r>
              <a:rPr lang="en-US" dirty="0"/>
              <a:t>Image Placeholder</a:t>
            </a:r>
          </a:p>
        </p:txBody>
      </p:sp>
      <p:sp>
        <p:nvSpPr>
          <p:cNvPr id="2" name="Picture Placeholder 7">
            <a:extLst>
              <a:ext uri="{FF2B5EF4-FFF2-40B4-BE49-F238E27FC236}">
                <a16:creationId xmlns:a16="http://schemas.microsoft.com/office/drawing/2014/main" id="{784A43AF-12F5-4BA0-AF6C-6223E8EAC163}"/>
              </a:ext>
            </a:extLst>
          </p:cNvPr>
          <p:cNvSpPr>
            <a:spLocks noGrp="1"/>
          </p:cNvSpPr>
          <p:nvPr>
            <p:ph type="pic" sz="quarter" idx="11" hasCustomPrompt="1"/>
          </p:nvPr>
        </p:nvSpPr>
        <p:spPr>
          <a:xfrm>
            <a:off x="4366207" y="646530"/>
            <a:ext cx="3459586" cy="5564939"/>
          </a:xfrm>
          <a:prstGeom prst="roundRect">
            <a:avLst>
              <a:gd name="adj" fmla="val 6326"/>
            </a:avLst>
          </a:prstGeom>
          <a:solidFill>
            <a:schemeClr val="bg1"/>
          </a:solidFill>
          <a:effectLst>
            <a:outerShdw blurRad="1270000" dist="2032000" sx="67000" sy="67000" algn="l" rotWithShape="0">
              <a:prstClr val="black">
                <a:alpha val="90000"/>
              </a:prstClr>
            </a:outerShdw>
          </a:effectLst>
        </p:spPr>
        <p:txBody>
          <a:bodyPr/>
          <a:lstStyle>
            <a:lvl1pPr marL="0" indent="0">
              <a:buNone/>
              <a:defRPr sz="1800">
                <a:solidFill>
                  <a:schemeClr val="bg1">
                    <a:lumMod val="75000"/>
                  </a:schemeClr>
                </a:solidFill>
              </a:defRPr>
            </a:lvl1pPr>
          </a:lstStyle>
          <a:p>
            <a:r>
              <a:rPr lang="en-US" dirty="0"/>
              <a:t>Image Placeholder</a:t>
            </a:r>
          </a:p>
        </p:txBody>
      </p:sp>
      <p:pic>
        <p:nvPicPr>
          <p:cNvPr id="10" name="Picture 9">
            <a:extLst>
              <a:ext uri="{FF2B5EF4-FFF2-40B4-BE49-F238E27FC236}">
                <a16:creationId xmlns:a16="http://schemas.microsoft.com/office/drawing/2014/main" id="{8B240C94-11B2-4C82-8CB4-F565DFE29E8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3499962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10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1+#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15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1+#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2"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10_Blank">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53CFFACB-CFDF-48C3-A98A-544567C5CC81}"/>
              </a:ext>
            </a:extLst>
          </p:cNvPr>
          <p:cNvSpPr>
            <a:spLocks noGrp="1"/>
          </p:cNvSpPr>
          <p:nvPr>
            <p:ph type="pic" sz="quarter" idx="10" hasCustomPrompt="1"/>
          </p:nvPr>
        </p:nvSpPr>
        <p:spPr>
          <a:xfrm>
            <a:off x="0" y="0"/>
            <a:ext cx="12191999" cy="6858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pic>
        <p:nvPicPr>
          <p:cNvPr id="5" name="Picture 4">
            <a:extLst>
              <a:ext uri="{FF2B5EF4-FFF2-40B4-BE49-F238E27FC236}">
                <a16:creationId xmlns:a16="http://schemas.microsoft.com/office/drawing/2014/main" id="{983320CC-A5C5-4301-ABE7-ABDBFDE4EFC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266017205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3" name="Picture Placeholder 3"/>
          <p:cNvSpPr>
            <a:spLocks noGrp="1"/>
          </p:cNvSpPr>
          <p:nvPr>
            <p:ph type="pic" sz="quarter" idx="14"/>
          </p:nvPr>
        </p:nvSpPr>
        <p:spPr>
          <a:xfrm>
            <a:off x="-1" y="0"/>
            <a:ext cx="7518401" cy="6858000"/>
          </a:xfrm>
          <a:prstGeom prst="rect">
            <a:avLst/>
          </a:prstGeom>
          <a:solidFill>
            <a:schemeClr val="bg1">
              <a:lumMod val="95000"/>
            </a:schemeClr>
          </a:solidFill>
        </p:spPr>
        <p:txBody>
          <a:bodyPr/>
          <a:lstStyle>
            <a:lvl1pPr marL="0" indent="0">
              <a:buNone/>
              <a:defRPr sz="1600">
                <a:solidFill>
                  <a:schemeClr val="tx1">
                    <a:lumMod val="50000"/>
                    <a:lumOff val="50000"/>
                  </a:schemeClr>
                </a:solidFill>
              </a:defRPr>
            </a:lvl1pPr>
          </a:lstStyle>
          <a:p>
            <a:endParaRPr lang="id-ID" dirty="0"/>
          </a:p>
        </p:txBody>
      </p:sp>
      <p:pic>
        <p:nvPicPr>
          <p:cNvPr id="6" name="Picture 5">
            <a:extLst>
              <a:ext uri="{FF2B5EF4-FFF2-40B4-BE49-F238E27FC236}">
                <a16:creationId xmlns:a16="http://schemas.microsoft.com/office/drawing/2014/main" id="{F4C56974-32CE-431D-8DDD-9CB8A2F3347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18456031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1_Blank">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C424E780-6243-4B48-836B-1A420BEA0C30}"/>
              </a:ext>
            </a:extLst>
          </p:cNvPr>
          <p:cNvSpPr>
            <a:spLocks noGrp="1"/>
          </p:cNvSpPr>
          <p:nvPr>
            <p:ph type="pic" sz="quarter" idx="14"/>
          </p:nvPr>
        </p:nvSpPr>
        <p:spPr>
          <a:xfrm>
            <a:off x="3295772" y="0"/>
            <a:ext cx="8896228" cy="6858000"/>
          </a:xfrm>
          <a:prstGeom prst="rect">
            <a:avLst/>
          </a:prstGeom>
          <a:solidFill>
            <a:schemeClr val="bg1">
              <a:lumMod val="95000"/>
            </a:schemeClr>
          </a:solidFill>
        </p:spPr>
        <p:txBody>
          <a:bodyPr/>
          <a:lstStyle>
            <a:lvl1pPr marL="0" indent="0">
              <a:buNone/>
              <a:defRPr sz="1600">
                <a:solidFill>
                  <a:schemeClr val="tx1">
                    <a:lumMod val="50000"/>
                    <a:lumOff val="50000"/>
                  </a:schemeClr>
                </a:solidFill>
              </a:defRPr>
            </a:lvl1pPr>
          </a:lstStyle>
          <a:p>
            <a:endParaRPr lang="id-ID" dirty="0"/>
          </a:p>
        </p:txBody>
      </p:sp>
      <p:pic>
        <p:nvPicPr>
          <p:cNvPr id="4" name="Picture 3">
            <a:extLst>
              <a:ext uri="{FF2B5EF4-FFF2-40B4-BE49-F238E27FC236}">
                <a16:creationId xmlns:a16="http://schemas.microsoft.com/office/drawing/2014/main" id="{63097BA9-35D6-4D9B-A465-5BF3B9FA7E2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364066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4_Title Slide">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418FAEED-4981-49F4-8C48-48C58D0D28B1}"/>
              </a:ext>
            </a:extLst>
          </p:cNvPr>
          <p:cNvSpPr>
            <a:spLocks noGrp="1"/>
          </p:cNvSpPr>
          <p:nvPr>
            <p:ph type="pic" sz="quarter" idx="10" hasCustomPrompt="1"/>
          </p:nvPr>
        </p:nvSpPr>
        <p:spPr>
          <a:xfrm>
            <a:off x="4093030" y="0"/>
            <a:ext cx="8098970" cy="6858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pic>
        <p:nvPicPr>
          <p:cNvPr id="8" name="Picture 7">
            <a:extLst>
              <a:ext uri="{FF2B5EF4-FFF2-40B4-BE49-F238E27FC236}">
                <a16:creationId xmlns:a16="http://schemas.microsoft.com/office/drawing/2014/main" id="{8A00331F-7737-4560-B26C-153ABC6C625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4238528" y="180918"/>
            <a:ext cx="1690390" cy="464877"/>
          </a:xfrm>
          <a:prstGeom prst="rect">
            <a:avLst/>
          </a:prstGeom>
        </p:spPr>
      </p:pic>
    </p:spTree>
    <p:extLst>
      <p:ext uri="{BB962C8B-B14F-4D97-AF65-F5344CB8AC3E}">
        <p14:creationId xmlns:p14="http://schemas.microsoft.com/office/powerpoint/2010/main" val="1621939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7_Title Slide">
    <p:spTree>
      <p:nvGrpSpPr>
        <p:cNvPr id="1" name=""/>
        <p:cNvGrpSpPr/>
        <p:nvPr/>
      </p:nvGrpSpPr>
      <p:grpSpPr>
        <a:xfrm>
          <a:off x="0" y="0"/>
          <a:ext cx="0" cy="0"/>
          <a:chOff x="0" y="0"/>
          <a:chExt cx="0" cy="0"/>
        </a:xfrm>
      </p:grpSpPr>
      <p:sp>
        <p:nvSpPr>
          <p:cNvPr id="5" name="Picture Placeholder 3">
            <a:extLst>
              <a:ext uri="{FF2B5EF4-FFF2-40B4-BE49-F238E27FC236}">
                <a16:creationId xmlns:a16="http://schemas.microsoft.com/office/drawing/2014/main" id="{6720A9D0-A33B-4FB6-9A99-178B5DD1B49E}"/>
              </a:ext>
            </a:extLst>
          </p:cNvPr>
          <p:cNvSpPr>
            <a:spLocks noGrp="1"/>
          </p:cNvSpPr>
          <p:nvPr>
            <p:ph type="pic" sz="quarter" idx="13" hasCustomPrompt="1"/>
          </p:nvPr>
        </p:nvSpPr>
        <p:spPr>
          <a:xfrm>
            <a:off x="1670305" y="2211019"/>
            <a:ext cx="2361012" cy="236100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sp>
        <p:nvSpPr>
          <p:cNvPr id="6" name="Picture Placeholder 3">
            <a:extLst>
              <a:ext uri="{FF2B5EF4-FFF2-40B4-BE49-F238E27FC236}">
                <a16:creationId xmlns:a16="http://schemas.microsoft.com/office/drawing/2014/main" id="{82541C46-0880-4385-A109-D216488DD37C}"/>
              </a:ext>
            </a:extLst>
          </p:cNvPr>
          <p:cNvSpPr>
            <a:spLocks noGrp="1"/>
          </p:cNvSpPr>
          <p:nvPr>
            <p:ph type="pic" sz="quarter" idx="14" hasCustomPrompt="1"/>
          </p:nvPr>
        </p:nvSpPr>
        <p:spPr>
          <a:xfrm>
            <a:off x="4915495" y="2211019"/>
            <a:ext cx="2361012" cy="236100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sp>
        <p:nvSpPr>
          <p:cNvPr id="7" name="Picture Placeholder 3">
            <a:extLst>
              <a:ext uri="{FF2B5EF4-FFF2-40B4-BE49-F238E27FC236}">
                <a16:creationId xmlns:a16="http://schemas.microsoft.com/office/drawing/2014/main" id="{8F15FD23-BD0B-4F3B-8A9A-AEEC793C55EC}"/>
              </a:ext>
            </a:extLst>
          </p:cNvPr>
          <p:cNvSpPr>
            <a:spLocks noGrp="1"/>
          </p:cNvSpPr>
          <p:nvPr>
            <p:ph type="pic" sz="quarter" idx="15" hasCustomPrompt="1"/>
          </p:nvPr>
        </p:nvSpPr>
        <p:spPr>
          <a:xfrm>
            <a:off x="8160682" y="2211019"/>
            <a:ext cx="2361012" cy="2361000"/>
          </a:xfrm>
          <a:custGeom>
            <a:avLst/>
            <a:gdLst>
              <a:gd name="connsiteX0" fmla="*/ 1998404 w 3996808"/>
              <a:gd name="connsiteY0" fmla="*/ 0 h 3996808"/>
              <a:gd name="connsiteX1" fmla="*/ 3996808 w 3996808"/>
              <a:gd name="connsiteY1" fmla="*/ 1998404 h 3996808"/>
              <a:gd name="connsiteX2" fmla="*/ 1998404 w 3996808"/>
              <a:gd name="connsiteY2" fmla="*/ 3996808 h 3996808"/>
              <a:gd name="connsiteX3" fmla="*/ 0 w 3996808"/>
              <a:gd name="connsiteY3" fmla="*/ 1998404 h 3996808"/>
              <a:gd name="connsiteX4" fmla="*/ 1998404 w 3996808"/>
              <a:gd name="connsiteY4" fmla="*/ 0 h 399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808" h="3996808">
                <a:moveTo>
                  <a:pt x="1998404" y="0"/>
                </a:moveTo>
                <a:cubicBezTo>
                  <a:pt x="3102092" y="0"/>
                  <a:pt x="3996808" y="894716"/>
                  <a:pt x="3996808" y="1998404"/>
                </a:cubicBezTo>
                <a:cubicBezTo>
                  <a:pt x="3996808" y="3102092"/>
                  <a:pt x="3102092" y="3996808"/>
                  <a:pt x="1998404" y="3996808"/>
                </a:cubicBezTo>
                <a:cubicBezTo>
                  <a:pt x="894716" y="3996808"/>
                  <a:pt x="0" y="3102092"/>
                  <a:pt x="0" y="1998404"/>
                </a:cubicBezTo>
                <a:cubicBezTo>
                  <a:pt x="0" y="894716"/>
                  <a:pt x="894716" y="0"/>
                  <a:pt x="1998404" y="0"/>
                </a:cubicBezTo>
                <a:close/>
              </a:path>
            </a:pathLst>
          </a:custGeom>
          <a:solidFill>
            <a:schemeClr val="bg1">
              <a:lumMod val="95000"/>
            </a:schemeClr>
          </a:solidFill>
        </p:spPr>
        <p:txBody>
          <a:bodyPr wrap="square">
            <a:noAutofit/>
          </a:bodyPr>
          <a:lstStyle>
            <a:lvl1pPr marL="0" indent="0">
              <a:buNone/>
              <a:defRPr sz="900"/>
            </a:lvl1pPr>
          </a:lstStyle>
          <a:p>
            <a:r>
              <a:rPr lang="en-US" dirty="0"/>
              <a:t>Drag and Drop Image Here</a:t>
            </a:r>
          </a:p>
        </p:txBody>
      </p:sp>
      <p:pic>
        <p:nvPicPr>
          <p:cNvPr id="8" name="Picture 7">
            <a:extLst>
              <a:ext uri="{FF2B5EF4-FFF2-40B4-BE49-F238E27FC236}">
                <a16:creationId xmlns:a16="http://schemas.microsoft.com/office/drawing/2014/main" id="{99923EF3-66D2-42EB-A6E9-69DB7B0A521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1737136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49" presetClass="entr" presetSubtype="0" decel="100000" fill="hold" grpId="0" nodeType="withEffect">
                                  <p:stCondLst>
                                    <p:cond delay="125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 calcmode="lin" valueType="num">
                                      <p:cBhvr>
                                        <p:cTn id="15" dur="500" fill="hold"/>
                                        <p:tgtEl>
                                          <p:spTgt spid="6"/>
                                        </p:tgtEl>
                                        <p:attrNameLst>
                                          <p:attrName>style.rotation</p:attrName>
                                        </p:attrNameLst>
                                      </p:cBhvr>
                                      <p:tavLst>
                                        <p:tav tm="0">
                                          <p:val>
                                            <p:fltVal val="360"/>
                                          </p:val>
                                        </p:tav>
                                        <p:tav tm="100000">
                                          <p:val>
                                            <p:fltVal val="0"/>
                                          </p:val>
                                        </p:tav>
                                      </p:tavLst>
                                    </p:anim>
                                    <p:animEffect transition="in" filter="fade">
                                      <p:cBhvr>
                                        <p:cTn id="16" dur="500"/>
                                        <p:tgtEl>
                                          <p:spTgt spid="6"/>
                                        </p:tgtEl>
                                      </p:cBhvr>
                                    </p:animEffect>
                                  </p:childTnLst>
                                </p:cTn>
                              </p:par>
                              <p:par>
                                <p:cTn id="17" presetID="49" presetClass="entr" presetSubtype="0" decel="100000" fill="hold" grpId="0" nodeType="withEffect">
                                  <p:stCondLst>
                                    <p:cond delay="200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 calcmode="lin" valueType="num">
                                      <p:cBhvr>
                                        <p:cTn id="21" dur="500" fill="hold"/>
                                        <p:tgtEl>
                                          <p:spTgt spid="7"/>
                                        </p:tgtEl>
                                        <p:attrNameLst>
                                          <p:attrName>style.rotation</p:attrName>
                                        </p:attrNameLst>
                                      </p:cBhvr>
                                      <p:tavLst>
                                        <p:tav tm="0">
                                          <p:val>
                                            <p:fltVal val="360"/>
                                          </p:val>
                                        </p:tav>
                                        <p:tav tm="100000">
                                          <p:val>
                                            <p:fltVal val="0"/>
                                          </p:val>
                                        </p:tav>
                                      </p:tavLst>
                                    </p:anim>
                                    <p:animEffect transition="in" filter="fade">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2_Blank">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542794F8-6EC4-4861-B9A9-9000523B6E15}"/>
              </a:ext>
            </a:extLst>
          </p:cNvPr>
          <p:cNvSpPr>
            <a:spLocks noGrp="1"/>
          </p:cNvSpPr>
          <p:nvPr>
            <p:ph type="pic" sz="quarter" idx="14"/>
          </p:nvPr>
        </p:nvSpPr>
        <p:spPr>
          <a:xfrm>
            <a:off x="8606286" y="1387462"/>
            <a:ext cx="2357889" cy="2735153"/>
          </a:xfrm>
          <a:custGeom>
            <a:avLst/>
            <a:gdLst>
              <a:gd name="connsiteX0" fmla="*/ 1178944 w 2357889"/>
              <a:gd name="connsiteY0" fmla="*/ 0 h 2735153"/>
              <a:gd name="connsiteX1" fmla="*/ 2357889 w 2357889"/>
              <a:gd name="connsiteY1" fmla="*/ 701119 h 2735153"/>
              <a:gd name="connsiteX2" fmla="*/ 2357889 w 2357889"/>
              <a:gd name="connsiteY2" fmla="*/ 2034034 h 2735153"/>
              <a:gd name="connsiteX3" fmla="*/ 1178944 w 2357889"/>
              <a:gd name="connsiteY3" fmla="*/ 2735153 h 2735153"/>
              <a:gd name="connsiteX4" fmla="*/ 0 w 2357889"/>
              <a:gd name="connsiteY4" fmla="*/ 2034034 h 2735153"/>
              <a:gd name="connsiteX5" fmla="*/ 0 w 2357889"/>
              <a:gd name="connsiteY5" fmla="*/ 701119 h 273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7889" h="2735153">
                <a:moveTo>
                  <a:pt x="1178944" y="0"/>
                </a:moveTo>
                <a:lnTo>
                  <a:pt x="2357889" y="701119"/>
                </a:lnTo>
                <a:lnTo>
                  <a:pt x="2357889" y="2034034"/>
                </a:lnTo>
                <a:lnTo>
                  <a:pt x="1178944" y="2735153"/>
                </a:lnTo>
                <a:lnTo>
                  <a:pt x="0" y="2034034"/>
                </a:lnTo>
                <a:lnTo>
                  <a:pt x="0" y="701119"/>
                </a:lnTo>
                <a:close/>
              </a:path>
            </a:pathLst>
          </a:custGeom>
          <a:solidFill>
            <a:schemeClr val="bg1">
              <a:lumMod val="95000"/>
            </a:schemeClr>
          </a:solidFill>
        </p:spPr>
        <p:txBody>
          <a:bodyPr wrap="square">
            <a:noAutofit/>
          </a:bodyPr>
          <a:lstStyle>
            <a:lvl1pPr marL="0" indent="0">
              <a:buNone/>
              <a:defRPr sz="1600">
                <a:solidFill>
                  <a:schemeClr val="tx1">
                    <a:lumMod val="50000"/>
                    <a:lumOff val="50000"/>
                  </a:schemeClr>
                </a:solidFill>
              </a:defRPr>
            </a:lvl1pPr>
          </a:lstStyle>
          <a:p>
            <a:endParaRPr lang="id-ID" dirty="0"/>
          </a:p>
        </p:txBody>
      </p:sp>
      <p:pic>
        <p:nvPicPr>
          <p:cNvPr id="3" name="Picture 2">
            <a:extLst>
              <a:ext uri="{FF2B5EF4-FFF2-40B4-BE49-F238E27FC236}">
                <a16:creationId xmlns:a16="http://schemas.microsoft.com/office/drawing/2014/main" id="{A6FD3812-1031-49E9-A05C-3790059949E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3859723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50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3F62B55-DC10-4696-BF08-AF5AEFAEF255}"/>
              </a:ext>
            </a:extLst>
          </p:cNvPr>
          <p:cNvSpPr>
            <a:spLocks noGrp="1"/>
          </p:cNvSpPr>
          <p:nvPr>
            <p:ph type="pic" sz="quarter" idx="14"/>
          </p:nvPr>
        </p:nvSpPr>
        <p:spPr>
          <a:xfrm>
            <a:off x="1044492" y="943429"/>
            <a:ext cx="4953477" cy="4971142"/>
          </a:xfrm>
          <a:custGeom>
            <a:avLst/>
            <a:gdLst>
              <a:gd name="connsiteX0" fmla="*/ 1034781 w 4953477"/>
              <a:gd name="connsiteY0" fmla="*/ 0 h 4971142"/>
              <a:gd name="connsiteX1" fmla="*/ 4953477 w 4953477"/>
              <a:gd name="connsiteY1" fmla="*/ 0 h 4971142"/>
              <a:gd name="connsiteX2" fmla="*/ 4953477 w 4953477"/>
              <a:gd name="connsiteY2" fmla="*/ 4971142 h 4971142"/>
              <a:gd name="connsiteX3" fmla="*/ 0 w 4953477"/>
              <a:gd name="connsiteY3" fmla="*/ 4971142 h 4971142"/>
              <a:gd name="connsiteX4" fmla="*/ 0 w 4953477"/>
              <a:gd name="connsiteY4" fmla="*/ 1034781 h 4971142"/>
              <a:gd name="connsiteX5" fmla="*/ 1034781 w 4953477"/>
              <a:gd name="connsiteY5" fmla="*/ 0 h 49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3477" h="4971142">
                <a:moveTo>
                  <a:pt x="1034781" y="0"/>
                </a:moveTo>
                <a:lnTo>
                  <a:pt x="4953477" y="0"/>
                </a:lnTo>
                <a:lnTo>
                  <a:pt x="4953477" y="4971142"/>
                </a:lnTo>
                <a:lnTo>
                  <a:pt x="0" y="4971142"/>
                </a:lnTo>
                <a:lnTo>
                  <a:pt x="0" y="1034781"/>
                </a:lnTo>
                <a:cubicBezTo>
                  <a:pt x="0" y="463287"/>
                  <a:pt x="463287" y="0"/>
                  <a:pt x="1034781" y="0"/>
                </a:cubicBezTo>
                <a:close/>
              </a:path>
            </a:pathLst>
          </a:custGeom>
          <a:solidFill>
            <a:schemeClr val="bg1">
              <a:lumMod val="95000"/>
            </a:schemeClr>
          </a:solidFill>
        </p:spPr>
        <p:txBody>
          <a:bodyPr wrap="square">
            <a:noAutofit/>
          </a:bodyPr>
          <a:lstStyle>
            <a:lvl1pPr marL="0" indent="0">
              <a:buNone/>
              <a:defRPr sz="1600">
                <a:solidFill>
                  <a:schemeClr val="tx1">
                    <a:lumMod val="50000"/>
                    <a:lumOff val="50000"/>
                  </a:schemeClr>
                </a:solidFill>
              </a:defRPr>
            </a:lvl1pPr>
          </a:lstStyle>
          <a:p>
            <a:endParaRPr lang="id-ID" dirty="0"/>
          </a:p>
        </p:txBody>
      </p:sp>
      <p:pic>
        <p:nvPicPr>
          <p:cNvPr id="3" name="Picture 2">
            <a:extLst>
              <a:ext uri="{FF2B5EF4-FFF2-40B4-BE49-F238E27FC236}">
                <a16:creationId xmlns:a16="http://schemas.microsoft.com/office/drawing/2014/main" id="{23123544-33F8-467B-8F6C-5EA42BA1C8B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3644642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3_Blank">
    <p:spTree>
      <p:nvGrpSpPr>
        <p:cNvPr id="1" name=""/>
        <p:cNvGrpSpPr/>
        <p:nvPr/>
      </p:nvGrpSpPr>
      <p:grpSpPr>
        <a:xfrm>
          <a:off x="0" y="0"/>
          <a:ext cx="0" cy="0"/>
          <a:chOff x="0" y="0"/>
          <a:chExt cx="0" cy="0"/>
        </a:xfrm>
      </p:grpSpPr>
      <p:sp>
        <p:nvSpPr>
          <p:cNvPr id="15" name="Picture Placeholder 3">
            <a:extLst>
              <a:ext uri="{FF2B5EF4-FFF2-40B4-BE49-F238E27FC236}">
                <a16:creationId xmlns:a16="http://schemas.microsoft.com/office/drawing/2014/main" id="{D7070342-8583-48B4-8374-EFACFD57A3EB}"/>
              </a:ext>
            </a:extLst>
          </p:cNvPr>
          <p:cNvSpPr>
            <a:spLocks noGrp="1"/>
          </p:cNvSpPr>
          <p:nvPr>
            <p:ph type="pic" sz="quarter" idx="10" hasCustomPrompt="1"/>
          </p:nvPr>
        </p:nvSpPr>
        <p:spPr>
          <a:xfrm>
            <a:off x="573314" y="0"/>
            <a:ext cx="6858000" cy="2286000"/>
          </a:xfrm>
          <a:prstGeom prst="rect">
            <a:avLst/>
          </a:prstGeom>
          <a:solidFill>
            <a:schemeClr val="bg1">
              <a:lumMod val="95000"/>
            </a:schemeClr>
          </a:solidFill>
          <a:effectLst/>
        </p:spPr>
        <p:txBody>
          <a:bodyPr/>
          <a:lstStyle>
            <a:lvl1pPr marL="0" indent="0">
              <a:buNone/>
              <a:defRPr sz="1800"/>
            </a:lvl1pPr>
          </a:lstStyle>
          <a:p>
            <a:r>
              <a:rPr lang="en-US" dirty="0"/>
              <a:t>Image Placeholder</a:t>
            </a:r>
          </a:p>
        </p:txBody>
      </p:sp>
      <p:sp>
        <p:nvSpPr>
          <p:cNvPr id="16" name="Picture Placeholder 3">
            <a:extLst>
              <a:ext uri="{FF2B5EF4-FFF2-40B4-BE49-F238E27FC236}">
                <a16:creationId xmlns:a16="http://schemas.microsoft.com/office/drawing/2014/main" id="{9356795C-672F-4426-AB20-CAA1E61518B9}"/>
              </a:ext>
            </a:extLst>
          </p:cNvPr>
          <p:cNvSpPr>
            <a:spLocks noGrp="1"/>
          </p:cNvSpPr>
          <p:nvPr>
            <p:ph type="pic" sz="quarter" idx="11" hasCustomPrompt="1"/>
          </p:nvPr>
        </p:nvSpPr>
        <p:spPr>
          <a:xfrm>
            <a:off x="573314" y="2286000"/>
            <a:ext cx="6858000" cy="2286000"/>
          </a:xfrm>
          <a:prstGeom prst="rect">
            <a:avLst/>
          </a:prstGeom>
          <a:solidFill>
            <a:schemeClr val="bg1">
              <a:lumMod val="95000"/>
            </a:schemeClr>
          </a:solidFill>
          <a:effectLst>
            <a:outerShdw blurRad="1270000" dist="1130300" dir="16200000" sx="71000" sy="71000" rotWithShape="0">
              <a:prstClr val="black">
                <a:alpha val="59000"/>
              </a:prstClr>
            </a:outerShdw>
          </a:effectLst>
        </p:spPr>
        <p:txBody>
          <a:bodyPr/>
          <a:lstStyle>
            <a:lvl1pPr marL="0" indent="0">
              <a:buNone/>
              <a:defRPr sz="1800"/>
            </a:lvl1pPr>
          </a:lstStyle>
          <a:p>
            <a:r>
              <a:rPr lang="en-US" dirty="0"/>
              <a:t>Image Placeholder</a:t>
            </a:r>
          </a:p>
        </p:txBody>
      </p:sp>
      <p:sp>
        <p:nvSpPr>
          <p:cNvPr id="17" name="Picture Placeholder 3">
            <a:extLst>
              <a:ext uri="{FF2B5EF4-FFF2-40B4-BE49-F238E27FC236}">
                <a16:creationId xmlns:a16="http://schemas.microsoft.com/office/drawing/2014/main" id="{DB3577B1-218A-4B64-80AD-264D377317A1}"/>
              </a:ext>
            </a:extLst>
          </p:cNvPr>
          <p:cNvSpPr>
            <a:spLocks noGrp="1"/>
          </p:cNvSpPr>
          <p:nvPr>
            <p:ph type="pic" sz="quarter" idx="12" hasCustomPrompt="1"/>
          </p:nvPr>
        </p:nvSpPr>
        <p:spPr>
          <a:xfrm>
            <a:off x="573314" y="4572000"/>
            <a:ext cx="6858000" cy="2286000"/>
          </a:xfrm>
          <a:prstGeom prst="rect">
            <a:avLst/>
          </a:prstGeom>
          <a:solidFill>
            <a:schemeClr val="bg1">
              <a:lumMod val="95000"/>
            </a:schemeClr>
          </a:solidFill>
          <a:effectLst>
            <a:outerShdw blurRad="1270000" dist="1130300" dir="16200000" sx="71000" sy="71000" rotWithShape="0">
              <a:prstClr val="black">
                <a:alpha val="59000"/>
              </a:prstClr>
            </a:outerShdw>
          </a:effectLst>
        </p:spPr>
        <p:txBody>
          <a:bodyPr/>
          <a:lstStyle>
            <a:lvl1pPr marL="0" indent="0">
              <a:buNone/>
              <a:defRPr sz="1800"/>
            </a:lvl1pPr>
          </a:lstStyle>
          <a:p>
            <a:r>
              <a:rPr lang="en-US" dirty="0"/>
              <a:t>Image Placeholder</a:t>
            </a:r>
          </a:p>
        </p:txBody>
      </p:sp>
      <p:pic>
        <p:nvPicPr>
          <p:cNvPr id="7" name="Picture 6">
            <a:extLst>
              <a:ext uri="{FF2B5EF4-FFF2-40B4-BE49-F238E27FC236}">
                <a16:creationId xmlns:a16="http://schemas.microsoft.com/office/drawing/2014/main" id="{95112582-AD7D-4CF5-98B0-D43231005B2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5594163" y="180918"/>
            <a:ext cx="1690390" cy="464877"/>
          </a:xfrm>
          <a:prstGeom prst="rect">
            <a:avLst/>
          </a:prstGeom>
        </p:spPr>
      </p:pic>
    </p:spTree>
    <p:extLst>
      <p:ext uri="{BB962C8B-B14F-4D97-AF65-F5344CB8AC3E}">
        <p14:creationId xmlns:p14="http://schemas.microsoft.com/office/powerpoint/2010/main" val="2419452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9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92641A58-E4E6-4E7D-BB50-FEB4644E7BDE}"/>
              </a:ext>
            </a:extLst>
          </p:cNvPr>
          <p:cNvSpPr>
            <a:spLocks noGrp="1"/>
          </p:cNvSpPr>
          <p:nvPr>
            <p:ph type="pic" sz="quarter" idx="14"/>
          </p:nvPr>
        </p:nvSpPr>
        <p:spPr>
          <a:xfrm>
            <a:off x="0" y="2"/>
            <a:ext cx="11353802" cy="6857999"/>
          </a:xfrm>
          <a:custGeom>
            <a:avLst/>
            <a:gdLst>
              <a:gd name="connsiteX0" fmla="*/ 0 w 11353802"/>
              <a:gd name="connsiteY0" fmla="*/ 0 h 6857999"/>
              <a:gd name="connsiteX1" fmla="*/ 8821374 w 11353802"/>
              <a:gd name="connsiteY1" fmla="*/ 0 h 6857999"/>
              <a:gd name="connsiteX2" fmla="*/ 9044349 w 11353802"/>
              <a:gd name="connsiteY2" fmla="*/ 212587 h 6857999"/>
              <a:gd name="connsiteX3" fmla="*/ 11353802 w 11353802"/>
              <a:gd name="connsiteY3" fmla="*/ 5788102 h 6857999"/>
              <a:gd name="connsiteX4" fmla="*/ 11313093 w 11353802"/>
              <a:gd name="connsiteY4" fmla="*/ 6594294 h 6857999"/>
              <a:gd name="connsiteX5" fmla="*/ 11279584 w 11353802"/>
              <a:gd name="connsiteY5" fmla="*/ 6857999 h 6857999"/>
              <a:gd name="connsiteX6" fmla="*/ 0 w 11353802"/>
              <a:gd name="connsiteY6"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53802" h="6857999">
                <a:moveTo>
                  <a:pt x="0" y="0"/>
                </a:moveTo>
                <a:lnTo>
                  <a:pt x="8821374" y="0"/>
                </a:lnTo>
                <a:lnTo>
                  <a:pt x="9044349" y="212587"/>
                </a:lnTo>
                <a:cubicBezTo>
                  <a:pt x="10471247" y="1639485"/>
                  <a:pt x="11353802" y="3610727"/>
                  <a:pt x="11353802" y="5788102"/>
                </a:cubicBezTo>
                <a:cubicBezTo>
                  <a:pt x="11353802" y="6060273"/>
                  <a:pt x="11340012" y="6329224"/>
                  <a:pt x="11313093" y="6594294"/>
                </a:cubicBezTo>
                <a:lnTo>
                  <a:pt x="11279584" y="6857999"/>
                </a:lnTo>
                <a:lnTo>
                  <a:pt x="0" y="6857999"/>
                </a:lnTo>
                <a:close/>
              </a:path>
            </a:pathLst>
          </a:custGeom>
          <a:solidFill>
            <a:schemeClr val="bg1">
              <a:lumMod val="95000"/>
            </a:schemeClr>
          </a:solidFill>
        </p:spPr>
        <p:txBody>
          <a:bodyPr wrap="square">
            <a:noAutofit/>
          </a:bodyPr>
          <a:lstStyle>
            <a:lvl1pPr marL="0" indent="0">
              <a:buNone/>
              <a:defRPr sz="1600">
                <a:solidFill>
                  <a:schemeClr val="tx1">
                    <a:lumMod val="50000"/>
                    <a:lumOff val="50000"/>
                  </a:schemeClr>
                </a:solidFill>
              </a:defRPr>
            </a:lvl1pPr>
          </a:lstStyle>
          <a:p>
            <a:endParaRPr lang="id-ID" dirty="0"/>
          </a:p>
        </p:txBody>
      </p:sp>
      <p:pic>
        <p:nvPicPr>
          <p:cNvPr id="6" name="Picture 5">
            <a:extLst>
              <a:ext uri="{FF2B5EF4-FFF2-40B4-BE49-F238E27FC236}">
                <a16:creationId xmlns:a16="http://schemas.microsoft.com/office/drawing/2014/main" id="{F33DA693-0206-4C99-90D5-17173422B76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26445517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4_Blank">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D49B4DD-1B05-43F7-80E0-373BC6BF0CF4}"/>
              </a:ext>
            </a:extLst>
          </p:cNvPr>
          <p:cNvSpPr>
            <a:spLocks noGrp="1"/>
          </p:cNvSpPr>
          <p:nvPr>
            <p:ph type="pic" sz="quarter" idx="14"/>
          </p:nvPr>
        </p:nvSpPr>
        <p:spPr>
          <a:xfrm>
            <a:off x="838198" y="1"/>
            <a:ext cx="11353802" cy="6857999"/>
          </a:xfrm>
          <a:custGeom>
            <a:avLst/>
            <a:gdLst>
              <a:gd name="connsiteX0" fmla="*/ 74218 w 11353802"/>
              <a:gd name="connsiteY0" fmla="*/ 0 h 6857999"/>
              <a:gd name="connsiteX1" fmla="*/ 11353802 w 11353802"/>
              <a:gd name="connsiteY1" fmla="*/ 0 h 6857999"/>
              <a:gd name="connsiteX2" fmla="*/ 11353802 w 11353802"/>
              <a:gd name="connsiteY2" fmla="*/ 6857999 h 6857999"/>
              <a:gd name="connsiteX3" fmla="*/ 2532428 w 11353802"/>
              <a:gd name="connsiteY3" fmla="*/ 6857999 h 6857999"/>
              <a:gd name="connsiteX4" fmla="*/ 2309453 w 11353802"/>
              <a:gd name="connsiteY4" fmla="*/ 6645412 h 6857999"/>
              <a:gd name="connsiteX5" fmla="*/ 0 w 11353802"/>
              <a:gd name="connsiteY5" fmla="*/ 1069897 h 6857999"/>
              <a:gd name="connsiteX6" fmla="*/ 40709 w 11353802"/>
              <a:gd name="connsiteY6" fmla="*/ 263705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53802" h="6857999">
                <a:moveTo>
                  <a:pt x="74218" y="0"/>
                </a:moveTo>
                <a:lnTo>
                  <a:pt x="11353802" y="0"/>
                </a:lnTo>
                <a:lnTo>
                  <a:pt x="11353802" y="6857999"/>
                </a:lnTo>
                <a:lnTo>
                  <a:pt x="2532428" y="6857999"/>
                </a:lnTo>
                <a:lnTo>
                  <a:pt x="2309453" y="6645412"/>
                </a:lnTo>
                <a:cubicBezTo>
                  <a:pt x="882555" y="5218514"/>
                  <a:pt x="0" y="3247272"/>
                  <a:pt x="0" y="1069897"/>
                </a:cubicBezTo>
                <a:cubicBezTo>
                  <a:pt x="0" y="797726"/>
                  <a:pt x="13790" y="528775"/>
                  <a:pt x="40709" y="263705"/>
                </a:cubicBezTo>
                <a:close/>
              </a:path>
            </a:pathLst>
          </a:custGeom>
          <a:solidFill>
            <a:schemeClr val="bg1">
              <a:lumMod val="95000"/>
            </a:schemeClr>
          </a:solidFill>
        </p:spPr>
        <p:txBody>
          <a:bodyPr wrap="square">
            <a:noAutofit/>
          </a:bodyPr>
          <a:lstStyle>
            <a:lvl1pPr marL="0" indent="0">
              <a:buNone/>
              <a:defRPr sz="1600">
                <a:solidFill>
                  <a:schemeClr val="tx1">
                    <a:lumMod val="50000"/>
                    <a:lumOff val="50000"/>
                  </a:schemeClr>
                </a:solidFill>
              </a:defRPr>
            </a:lvl1pPr>
          </a:lstStyle>
          <a:p>
            <a:endParaRPr lang="id-ID" dirty="0"/>
          </a:p>
        </p:txBody>
      </p:sp>
      <p:pic>
        <p:nvPicPr>
          <p:cNvPr id="6" name="Picture 5">
            <a:extLst>
              <a:ext uri="{FF2B5EF4-FFF2-40B4-BE49-F238E27FC236}">
                <a16:creationId xmlns:a16="http://schemas.microsoft.com/office/drawing/2014/main" id="{60943800-29C5-44DD-9029-B54D27A9978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010416" y="180918"/>
            <a:ext cx="1690390" cy="464877"/>
          </a:xfrm>
          <a:prstGeom prst="rect">
            <a:avLst/>
          </a:prstGeom>
        </p:spPr>
      </p:pic>
    </p:spTree>
    <p:extLst>
      <p:ext uri="{BB962C8B-B14F-4D97-AF65-F5344CB8AC3E}">
        <p14:creationId xmlns:p14="http://schemas.microsoft.com/office/powerpoint/2010/main" val="52483339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30_Title Slide">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449F7B28-5269-42D9-8698-89B035C9CDBD}"/>
              </a:ext>
            </a:extLst>
          </p:cNvPr>
          <p:cNvSpPr>
            <a:spLocks noGrp="1"/>
          </p:cNvSpPr>
          <p:nvPr>
            <p:ph type="pic" sz="quarter" idx="14"/>
          </p:nvPr>
        </p:nvSpPr>
        <p:spPr>
          <a:xfrm>
            <a:off x="0" y="0"/>
            <a:ext cx="12192000" cy="5334000"/>
          </a:xfrm>
          <a:prstGeom prst="rect">
            <a:avLst/>
          </a:prstGeom>
          <a:solidFill>
            <a:schemeClr val="bg1">
              <a:lumMod val="95000"/>
            </a:schemeClr>
          </a:solidFill>
        </p:spPr>
        <p:txBody>
          <a:bodyPr/>
          <a:lstStyle>
            <a:lvl1pPr marL="0" indent="0">
              <a:buNone/>
              <a:defRPr sz="1600">
                <a:solidFill>
                  <a:schemeClr val="tx1">
                    <a:lumMod val="50000"/>
                    <a:lumOff val="50000"/>
                  </a:schemeClr>
                </a:solidFill>
              </a:defRPr>
            </a:lvl1pPr>
          </a:lstStyle>
          <a:p>
            <a:endParaRPr lang="id-ID" dirty="0"/>
          </a:p>
        </p:txBody>
      </p:sp>
      <p:pic>
        <p:nvPicPr>
          <p:cNvPr id="6" name="Picture 5">
            <a:extLst>
              <a:ext uri="{FF2B5EF4-FFF2-40B4-BE49-F238E27FC236}">
                <a16:creationId xmlns:a16="http://schemas.microsoft.com/office/drawing/2014/main" id="{80B302E9-E3EE-4E9C-A9B9-E46BBEBC307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207887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5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C42062C-B0E1-4AA1-BEEB-8B77B888E170}"/>
              </a:ext>
            </a:extLst>
          </p:cNvPr>
          <p:cNvSpPr/>
          <p:nvPr userDrawn="1"/>
        </p:nvSpPr>
        <p:spPr>
          <a:xfrm>
            <a:off x="0" y="0"/>
            <a:ext cx="93345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Shape 5">
            <a:extLst>
              <a:ext uri="{FF2B5EF4-FFF2-40B4-BE49-F238E27FC236}">
                <a16:creationId xmlns:a16="http://schemas.microsoft.com/office/drawing/2014/main" id="{07897640-2FFF-4AAD-ABE7-6C94B29F3E6A}"/>
              </a:ext>
            </a:extLst>
          </p:cNvPr>
          <p:cNvSpPr/>
          <p:nvPr userDrawn="1"/>
        </p:nvSpPr>
        <p:spPr>
          <a:xfrm>
            <a:off x="0" y="0"/>
            <a:ext cx="10668873" cy="6858000"/>
          </a:xfrm>
          <a:custGeom>
            <a:avLst/>
            <a:gdLst>
              <a:gd name="connsiteX0" fmla="*/ 0 w 10668873"/>
              <a:gd name="connsiteY0" fmla="*/ 0 h 6858000"/>
              <a:gd name="connsiteX1" fmla="*/ 8274016 w 10668873"/>
              <a:gd name="connsiteY1" fmla="*/ 0 h 6858000"/>
              <a:gd name="connsiteX2" fmla="*/ 10668873 w 10668873"/>
              <a:gd name="connsiteY2" fmla="*/ 6858000 h 6858000"/>
              <a:gd name="connsiteX3" fmla="*/ 8274016 w 10668873"/>
              <a:gd name="connsiteY3" fmla="*/ 6858000 h 6858000"/>
              <a:gd name="connsiteX4" fmla="*/ 1538514 w 10668873"/>
              <a:gd name="connsiteY4" fmla="*/ 6858000 h 6858000"/>
              <a:gd name="connsiteX5" fmla="*/ 0 w 10668873"/>
              <a:gd name="connsiteY5" fmla="*/ 262709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68873" h="6858000">
                <a:moveTo>
                  <a:pt x="0" y="0"/>
                </a:moveTo>
                <a:lnTo>
                  <a:pt x="8274016" y="0"/>
                </a:lnTo>
                <a:lnTo>
                  <a:pt x="10668873" y="6858000"/>
                </a:lnTo>
                <a:lnTo>
                  <a:pt x="8274016" y="6858000"/>
                </a:lnTo>
                <a:lnTo>
                  <a:pt x="1538514" y="6858000"/>
                </a:lnTo>
                <a:lnTo>
                  <a:pt x="0" y="2627090"/>
                </a:lnTo>
                <a:close/>
              </a:path>
            </a:pathLst>
          </a:custGeom>
          <a:gradFill>
            <a:gsLst>
              <a:gs pos="100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 name="Picture 2">
            <a:extLst>
              <a:ext uri="{FF2B5EF4-FFF2-40B4-BE49-F238E27FC236}">
                <a16:creationId xmlns:a16="http://schemas.microsoft.com/office/drawing/2014/main" id="{1969225F-EA5F-48DE-A08F-7C4B830D7436}"/>
              </a:ext>
            </a:extLst>
          </p:cNvPr>
          <p:cNvPicPr>
            <a:picLocks noChangeAspect="1"/>
          </p:cNvPicPr>
          <p:nvPr userDrawn="1"/>
        </p:nvPicPr>
        <p:blipFill>
          <a:blip r:embed="rId2"/>
          <a:stretch>
            <a:fillRect/>
          </a:stretch>
        </p:blipFill>
        <p:spPr>
          <a:xfrm rot="20540329" flipH="1">
            <a:off x="7742355" y="741714"/>
            <a:ext cx="3085201" cy="5142000"/>
          </a:xfrm>
          <a:prstGeom prst="rect">
            <a:avLst/>
          </a:prstGeom>
          <a:effectLst>
            <a:outerShdw blurRad="1270000" dist="1346200" dir="8100000" sx="90000" sy="90000" algn="tr" rotWithShape="0">
              <a:prstClr val="black">
                <a:alpha val="40000"/>
              </a:prstClr>
            </a:outerShdw>
          </a:effectLst>
        </p:spPr>
      </p:pic>
      <p:sp>
        <p:nvSpPr>
          <p:cNvPr id="4" name="Picture Placeholder 6">
            <a:extLst>
              <a:ext uri="{FF2B5EF4-FFF2-40B4-BE49-F238E27FC236}">
                <a16:creationId xmlns:a16="http://schemas.microsoft.com/office/drawing/2014/main" id="{5EA2A900-E4ED-4093-BD39-9CAA572EA7B7}"/>
              </a:ext>
            </a:extLst>
          </p:cNvPr>
          <p:cNvSpPr>
            <a:spLocks noGrp="1"/>
          </p:cNvSpPr>
          <p:nvPr>
            <p:ph type="pic" sz="quarter" idx="11"/>
          </p:nvPr>
        </p:nvSpPr>
        <p:spPr>
          <a:xfrm>
            <a:off x="8359074" y="1505652"/>
            <a:ext cx="2224743" cy="3614123"/>
          </a:xfrm>
          <a:custGeom>
            <a:avLst/>
            <a:gdLst>
              <a:gd name="connsiteX0" fmla="*/ 0 w 2571750"/>
              <a:gd name="connsiteY0" fmla="*/ 0 h 5486400"/>
              <a:gd name="connsiteX1" fmla="*/ 2571750 w 2571750"/>
              <a:gd name="connsiteY1" fmla="*/ 0 h 5486400"/>
              <a:gd name="connsiteX2" fmla="*/ 2571750 w 2571750"/>
              <a:gd name="connsiteY2" fmla="*/ 5486400 h 5486400"/>
              <a:gd name="connsiteX3" fmla="*/ 0 w 2571750"/>
              <a:gd name="connsiteY3" fmla="*/ 5486400 h 5486400"/>
              <a:gd name="connsiteX4" fmla="*/ 0 w 2571750"/>
              <a:gd name="connsiteY4" fmla="*/ 0 h 5486400"/>
              <a:gd name="connsiteX0" fmla="*/ 0 w 2754630"/>
              <a:gd name="connsiteY0" fmla="*/ 0 h 5486400"/>
              <a:gd name="connsiteX1" fmla="*/ 2754630 w 2754630"/>
              <a:gd name="connsiteY1" fmla="*/ 15240 h 5486400"/>
              <a:gd name="connsiteX2" fmla="*/ 2571750 w 2754630"/>
              <a:gd name="connsiteY2" fmla="*/ 5486400 h 5486400"/>
              <a:gd name="connsiteX3" fmla="*/ 0 w 2754630"/>
              <a:gd name="connsiteY3" fmla="*/ 5486400 h 5486400"/>
              <a:gd name="connsiteX4" fmla="*/ 0 w 2754630"/>
              <a:gd name="connsiteY4" fmla="*/ 0 h 5486400"/>
              <a:gd name="connsiteX0" fmla="*/ 0 w 2945130"/>
              <a:gd name="connsiteY0" fmla="*/ 0 h 5486400"/>
              <a:gd name="connsiteX1" fmla="*/ 2945130 w 2945130"/>
              <a:gd name="connsiteY1" fmla="*/ 68580 h 5486400"/>
              <a:gd name="connsiteX2" fmla="*/ 2571750 w 2945130"/>
              <a:gd name="connsiteY2" fmla="*/ 5486400 h 5486400"/>
              <a:gd name="connsiteX3" fmla="*/ 0 w 2945130"/>
              <a:gd name="connsiteY3" fmla="*/ 5486400 h 5486400"/>
              <a:gd name="connsiteX4" fmla="*/ 0 w 2945130"/>
              <a:gd name="connsiteY4" fmla="*/ 0 h 5486400"/>
              <a:gd name="connsiteX0" fmla="*/ 0 w 2922270"/>
              <a:gd name="connsiteY0" fmla="*/ 0 h 5486400"/>
              <a:gd name="connsiteX1" fmla="*/ 2922270 w 2922270"/>
              <a:gd name="connsiteY1" fmla="*/ 68580 h 5486400"/>
              <a:gd name="connsiteX2" fmla="*/ 2571750 w 2922270"/>
              <a:gd name="connsiteY2" fmla="*/ 5486400 h 5486400"/>
              <a:gd name="connsiteX3" fmla="*/ 0 w 2922270"/>
              <a:gd name="connsiteY3" fmla="*/ 5486400 h 5486400"/>
              <a:gd name="connsiteX4" fmla="*/ 0 w 2922270"/>
              <a:gd name="connsiteY4" fmla="*/ 0 h 5486400"/>
              <a:gd name="connsiteX0" fmla="*/ 0 w 2945130"/>
              <a:gd name="connsiteY0" fmla="*/ 0 h 5478780"/>
              <a:gd name="connsiteX1" fmla="*/ 2945130 w 2945130"/>
              <a:gd name="connsiteY1" fmla="*/ 60960 h 5478780"/>
              <a:gd name="connsiteX2" fmla="*/ 2594610 w 2945130"/>
              <a:gd name="connsiteY2" fmla="*/ 5478780 h 5478780"/>
              <a:gd name="connsiteX3" fmla="*/ 22860 w 2945130"/>
              <a:gd name="connsiteY3" fmla="*/ 5478780 h 5478780"/>
              <a:gd name="connsiteX4" fmla="*/ 0 w 2945130"/>
              <a:gd name="connsiteY4" fmla="*/ 0 h 5478780"/>
              <a:gd name="connsiteX0" fmla="*/ 0 w 2975610"/>
              <a:gd name="connsiteY0" fmla="*/ 0 h 5509260"/>
              <a:gd name="connsiteX1" fmla="*/ 2975610 w 2975610"/>
              <a:gd name="connsiteY1" fmla="*/ 91440 h 5509260"/>
              <a:gd name="connsiteX2" fmla="*/ 2625090 w 2975610"/>
              <a:gd name="connsiteY2" fmla="*/ 5509260 h 5509260"/>
              <a:gd name="connsiteX3" fmla="*/ 53340 w 2975610"/>
              <a:gd name="connsiteY3" fmla="*/ 5509260 h 5509260"/>
              <a:gd name="connsiteX4" fmla="*/ 0 w 2975610"/>
              <a:gd name="connsiteY4" fmla="*/ 0 h 5509260"/>
              <a:gd name="connsiteX0" fmla="*/ 0 w 2967990"/>
              <a:gd name="connsiteY0" fmla="*/ 0 h 5486400"/>
              <a:gd name="connsiteX1" fmla="*/ 2967990 w 2967990"/>
              <a:gd name="connsiteY1" fmla="*/ 68580 h 5486400"/>
              <a:gd name="connsiteX2" fmla="*/ 2617470 w 2967990"/>
              <a:gd name="connsiteY2" fmla="*/ 5486400 h 5486400"/>
              <a:gd name="connsiteX3" fmla="*/ 45720 w 2967990"/>
              <a:gd name="connsiteY3" fmla="*/ 5486400 h 5486400"/>
              <a:gd name="connsiteX4" fmla="*/ 0 w 2967990"/>
              <a:gd name="connsiteY4" fmla="*/ 0 h 5486400"/>
              <a:gd name="connsiteX0" fmla="*/ 0 w 3097530"/>
              <a:gd name="connsiteY0" fmla="*/ 0 h 5486400"/>
              <a:gd name="connsiteX1" fmla="*/ 2967990 w 3097530"/>
              <a:gd name="connsiteY1" fmla="*/ 68580 h 5486400"/>
              <a:gd name="connsiteX2" fmla="*/ 3097530 w 3097530"/>
              <a:gd name="connsiteY2" fmla="*/ 5242560 h 5486400"/>
              <a:gd name="connsiteX3" fmla="*/ 45720 w 3097530"/>
              <a:gd name="connsiteY3" fmla="*/ 5486400 h 5486400"/>
              <a:gd name="connsiteX4" fmla="*/ 0 w 3097530"/>
              <a:gd name="connsiteY4" fmla="*/ 0 h 5486400"/>
              <a:gd name="connsiteX0" fmla="*/ 0 w 3166110"/>
              <a:gd name="connsiteY0" fmla="*/ 0 h 5486400"/>
              <a:gd name="connsiteX1" fmla="*/ 2967990 w 3166110"/>
              <a:gd name="connsiteY1" fmla="*/ 68580 h 5486400"/>
              <a:gd name="connsiteX2" fmla="*/ 3166110 w 3166110"/>
              <a:gd name="connsiteY2" fmla="*/ 5128260 h 5486400"/>
              <a:gd name="connsiteX3" fmla="*/ 45720 w 3166110"/>
              <a:gd name="connsiteY3" fmla="*/ 5486400 h 5486400"/>
              <a:gd name="connsiteX4" fmla="*/ 0 w 3166110"/>
              <a:gd name="connsiteY4" fmla="*/ 0 h 5486400"/>
              <a:gd name="connsiteX0" fmla="*/ 0 w 3128010"/>
              <a:gd name="connsiteY0" fmla="*/ 0 h 5486400"/>
              <a:gd name="connsiteX1" fmla="*/ 2967990 w 3128010"/>
              <a:gd name="connsiteY1" fmla="*/ 68580 h 5486400"/>
              <a:gd name="connsiteX2" fmla="*/ 3128010 w 3128010"/>
              <a:gd name="connsiteY2" fmla="*/ 5113020 h 5486400"/>
              <a:gd name="connsiteX3" fmla="*/ 45720 w 3128010"/>
              <a:gd name="connsiteY3" fmla="*/ 5486400 h 5486400"/>
              <a:gd name="connsiteX4" fmla="*/ 0 w 3128010"/>
              <a:gd name="connsiteY4" fmla="*/ 0 h 5486400"/>
              <a:gd name="connsiteX0" fmla="*/ 0 w 3120390"/>
              <a:gd name="connsiteY0" fmla="*/ 0 h 5486400"/>
              <a:gd name="connsiteX1" fmla="*/ 2967990 w 3120390"/>
              <a:gd name="connsiteY1" fmla="*/ 68580 h 5486400"/>
              <a:gd name="connsiteX2" fmla="*/ 3120390 w 3120390"/>
              <a:gd name="connsiteY2" fmla="*/ 5105400 h 5486400"/>
              <a:gd name="connsiteX3" fmla="*/ 45720 w 3120390"/>
              <a:gd name="connsiteY3" fmla="*/ 5486400 h 5486400"/>
              <a:gd name="connsiteX4" fmla="*/ 0 w 3120390"/>
              <a:gd name="connsiteY4" fmla="*/ 0 h 5486400"/>
              <a:gd name="connsiteX0" fmla="*/ 0 w 3120390"/>
              <a:gd name="connsiteY0" fmla="*/ 0 h 5486400"/>
              <a:gd name="connsiteX1" fmla="*/ 2967990 w 3120390"/>
              <a:gd name="connsiteY1" fmla="*/ 68580 h 5486400"/>
              <a:gd name="connsiteX2" fmla="*/ 3120390 w 3120390"/>
              <a:gd name="connsiteY2" fmla="*/ 5090160 h 5486400"/>
              <a:gd name="connsiteX3" fmla="*/ 45720 w 3120390"/>
              <a:gd name="connsiteY3" fmla="*/ 5486400 h 5486400"/>
              <a:gd name="connsiteX4" fmla="*/ 0 w 3120390"/>
              <a:gd name="connsiteY4" fmla="*/ 0 h 5486400"/>
              <a:gd name="connsiteX0" fmla="*/ 0 w 3143250"/>
              <a:gd name="connsiteY0" fmla="*/ 0 h 5486400"/>
              <a:gd name="connsiteX1" fmla="*/ 2967990 w 3143250"/>
              <a:gd name="connsiteY1" fmla="*/ 68580 h 5486400"/>
              <a:gd name="connsiteX2" fmla="*/ 3143250 w 3143250"/>
              <a:gd name="connsiteY2" fmla="*/ 5082540 h 5486400"/>
              <a:gd name="connsiteX3" fmla="*/ 45720 w 3143250"/>
              <a:gd name="connsiteY3" fmla="*/ 5486400 h 5486400"/>
              <a:gd name="connsiteX4" fmla="*/ 0 w 3143250"/>
              <a:gd name="connsiteY4" fmla="*/ 0 h 5486400"/>
              <a:gd name="connsiteX0" fmla="*/ 0 w 3143250"/>
              <a:gd name="connsiteY0" fmla="*/ 0 h 5486400"/>
              <a:gd name="connsiteX1" fmla="*/ 2967990 w 3143250"/>
              <a:gd name="connsiteY1" fmla="*/ 68580 h 5486400"/>
              <a:gd name="connsiteX2" fmla="*/ 3143250 w 3143250"/>
              <a:gd name="connsiteY2" fmla="*/ 5067300 h 5486400"/>
              <a:gd name="connsiteX3" fmla="*/ 45720 w 3143250"/>
              <a:gd name="connsiteY3" fmla="*/ 5486400 h 5486400"/>
              <a:gd name="connsiteX4" fmla="*/ 0 w 3143250"/>
              <a:gd name="connsiteY4" fmla="*/ 0 h 5486400"/>
              <a:gd name="connsiteX0" fmla="*/ 0 w 3143250"/>
              <a:gd name="connsiteY0" fmla="*/ 0 h 5364480"/>
              <a:gd name="connsiteX1" fmla="*/ 2967990 w 3143250"/>
              <a:gd name="connsiteY1" fmla="*/ 68580 h 5364480"/>
              <a:gd name="connsiteX2" fmla="*/ 3143250 w 3143250"/>
              <a:gd name="connsiteY2" fmla="*/ 5067300 h 5364480"/>
              <a:gd name="connsiteX3" fmla="*/ 137160 w 3143250"/>
              <a:gd name="connsiteY3" fmla="*/ 5364480 h 5364480"/>
              <a:gd name="connsiteX4" fmla="*/ 0 w 3143250"/>
              <a:gd name="connsiteY4" fmla="*/ 0 h 5364480"/>
              <a:gd name="connsiteX0" fmla="*/ 0 w 3143250"/>
              <a:gd name="connsiteY0" fmla="*/ 0 h 5212080"/>
              <a:gd name="connsiteX1" fmla="*/ 2967990 w 3143250"/>
              <a:gd name="connsiteY1" fmla="*/ 68580 h 5212080"/>
              <a:gd name="connsiteX2" fmla="*/ 3143250 w 3143250"/>
              <a:gd name="connsiteY2" fmla="*/ 5067300 h 5212080"/>
              <a:gd name="connsiteX3" fmla="*/ 152400 w 3143250"/>
              <a:gd name="connsiteY3" fmla="*/ 5212080 h 5212080"/>
              <a:gd name="connsiteX4" fmla="*/ 0 w 3143250"/>
              <a:gd name="connsiteY4" fmla="*/ 0 h 5212080"/>
              <a:gd name="connsiteX0" fmla="*/ 0 w 3143250"/>
              <a:gd name="connsiteY0" fmla="*/ 0 h 5113020"/>
              <a:gd name="connsiteX1" fmla="*/ 2967990 w 3143250"/>
              <a:gd name="connsiteY1" fmla="*/ 68580 h 5113020"/>
              <a:gd name="connsiteX2" fmla="*/ 3143250 w 3143250"/>
              <a:gd name="connsiteY2" fmla="*/ 5067300 h 5113020"/>
              <a:gd name="connsiteX3" fmla="*/ 198120 w 3143250"/>
              <a:gd name="connsiteY3" fmla="*/ 5113020 h 5113020"/>
              <a:gd name="connsiteX4" fmla="*/ 0 w 3143250"/>
              <a:gd name="connsiteY4" fmla="*/ 0 h 5113020"/>
              <a:gd name="connsiteX0" fmla="*/ 0 w 3143250"/>
              <a:gd name="connsiteY0" fmla="*/ 0 h 5097780"/>
              <a:gd name="connsiteX1" fmla="*/ 2967990 w 3143250"/>
              <a:gd name="connsiteY1" fmla="*/ 68580 h 5097780"/>
              <a:gd name="connsiteX2" fmla="*/ 3143250 w 3143250"/>
              <a:gd name="connsiteY2" fmla="*/ 5067300 h 5097780"/>
              <a:gd name="connsiteX3" fmla="*/ 236220 w 3143250"/>
              <a:gd name="connsiteY3" fmla="*/ 5097780 h 5097780"/>
              <a:gd name="connsiteX4" fmla="*/ 0 w 3143250"/>
              <a:gd name="connsiteY4" fmla="*/ 0 h 5097780"/>
              <a:gd name="connsiteX0" fmla="*/ 0 w 3143250"/>
              <a:gd name="connsiteY0" fmla="*/ 0 h 5067300"/>
              <a:gd name="connsiteX1" fmla="*/ 2967990 w 3143250"/>
              <a:gd name="connsiteY1" fmla="*/ 68580 h 5067300"/>
              <a:gd name="connsiteX2" fmla="*/ 3143250 w 3143250"/>
              <a:gd name="connsiteY2" fmla="*/ 5067300 h 5067300"/>
              <a:gd name="connsiteX3" fmla="*/ 236220 w 3143250"/>
              <a:gd name="connsiteY3" fmla="*/ 5029200 h 5067300"/>
              <a:gd name="connsiteX4" fmla="*/ 0 w 3143250"/>
              <a:gd name="connsiteY4" fmla="*/ 0 h 5067300"/>
              <a:gd name="connsiteX0" fmla="*/ 0 w 3143250"/>
              <a:gd name="connsiteY0" fmla="*/ 0 h 5067300"/>
              <a:gd name="connsiteX1" fmla="*/ 2967990 w 3143250"/>
              <a:gd name="connsiteY1" fmla="*/ 68580 h 5067300"/>
              <a:gd name="connsiteX2" fmla="*/ 3143250 w 3143250"/>
              <a:gd name="connsiteY2" fmla="*/ 5067300 h 5067300"/>
              <a:gd name="connsiteX3" fmla="*/ 266700 w 3143250"/>
              <a:gd name="connsiteY3" fmla="*/ 5067300 h 5067300"/>
              <a:gd name="connsiteX4" fmla="*/ 0 w 3143250"/>
              <a:gd name="connsiteY4" fmla="*/ 0 h 5067300"/>
              <a:gd name="connsiteX0" fmla="*/ 0 w 3143250"/>
              <a:gd name="connsiteY0" fmla="*/ 0 h 5067300"/>
              <a:gd name="connsiteX1" fmla="*/ 2967990 w 3143250"/>
              <a:gd name="connsiteY1" fmla="*/ 68580 h 5067300"/>
              <a:gd name="connsiteX2" fmla="*/ 3143250 w 3143250"/>
              <a:gd name="connsiteY2" fmla="*/ 5067300 h 5067300"/>
              <a:gd name="connsiteX3" fmla="*/ 259080 w 3143250"/>
              <a:gd name="connsiteY3" fmla="*/ 5067300 h 5067300"/>
              <a:gd name="connsiteX4" fmla="*/ 0 w 3143250"/>
              <a:gd name="connsiteY4" fmla="*/ 0 h 5067300"/>
              <a:gd name="connsiteX0" fmla="*/ 0 w 3128010"/>
              <a:gd name="connsiteY0" fmla="*/ 0 h 5067300"/>
              <a:gd name="connsiteX1" fmla="*/ 2967990 w 3128010"/>
              <a:gd name="connsiteY1" fmla="*/ 68580 h 5067300"/>
              <a:gd name="connsiteX2" fmla="*/ 3128010 w 3128010"/>
              <a:gd name="connsiteY2" fmla="*/ 5067300 h 5067300"/>
              <a:gd name="connsiteX3" fmla="*/ 259080 w 3128010"/>
              <a:gd name="connsiteY3" fmla="*/ 5067300 h 5067300"/>
              <a:gd name="connsiteX4" fmla="*/ 0 w 3128010"/>
              <a:gd name="connsiteY4" fmla="*/ 0 h 5067300"/>
              <a:gd name="connsiteX0" fmla="*/ 0 w 3105150"/>
              <a:gd name="connsiteY0" fmla="*/ 0 h 5074920"/>
              <a:gd name="connsiteX1" fmla="*/ 2967990 w 3105150"/>
              <a:gd name="connsiteY1" fmla="*/ 68580 h 5074920"/>
              <a:gd name="connsiteX2" fmla="*/ 3105150 w 3105150"/>
              <a:gd name="connsiteY2" fmla="*/ 5074920 h 5074920"/>
              <a:gd name="connsiteX3" fmla="*/ 259080 w 3105150"/>
              <a:gd name="connsiteY3" fmla="*/ 5067300 h 5074920"/>
              <a:gd name="connsiteX4" fmla="*/ 0 w 3105150"/>
              <a:gd name="connsiteY4" fmla="*/ 0 h 5074920"/>
              <a:gd name="connsiteX0" fmla="*/ 0 w 3082290"/>
              <a:gd name="connsiteY0" fmla="*/ 0 h 5074920"/>
              <a:gd name="connsiteX1" fmla="*/ 2967990 w 3082290"/>
              <a:gd name="connsiteY1" fmla="*/ 68580 h 5074920"/>
              <a:gd name="connsiteX2" fmla="*/ 3082290 w 3082290"/>
              <a:gd name="connsiteY2" fmla="*/ 5074920 h 5074920"/>
              <a:gd name="connsiteX3" fmla="*/ 259080 w 3082290"/>
              <a:gd name="connsiteY3" fmla="*/ 5067300 h 5074920"/>
              <a:gd name="connsiteX4" fmla="*/ 0 w 3082290"/>
              <a:gd name="connsiteY4" fmla="*/ 0 h 5074920"/>
              <a:gd name="connsiteX0" fmla="*/ 0 w 3059430"/>
              <a:gd name="connsiteY0" fmla="*/ 0 h 5074920"/>
              <a:gd name="connsiteX1" fmla="*/ 2967990 w 3059430"/>
              <a:gd name="connsiteY1" fmla="*/ 68580 h 5074920"/>
              <a:gd name="connsiteX2" fmla="*/ 3059430 w 3059430"/>
              <a:gd name="connsiteY2" fmla="*/ 5074920 h 5074920"/>
              <a:gd name="connsiteX3" fmla="*/ 259080 w 3059430"/>
              <a:gd name="connsiteY3" fmla="*/ 5067300 h 5074920"/>
              <a:gd name="connsiteX4" fmla="*/ 0 w 3059430"/>
              <a:gd name="connsiteY4" fmla="*/ 0 h 5074920"/>
              <a:gd name="connsiteX0" fmla="*/ 0 w 3105150"/>
              <a:gd name="connsiteY0" fmla="*/ 0 h 5052060"/>
              <a:gd name="connsiteX1" fmla="*/ 3013710 w 3105150"/>
              <a:gd name="connsiteY1" fmla="*/ 45720 h 5052060"/>
              <a:gd name="connsiteX2" fmla="*/ 3105150 w 3105150"/>
              <a:gd name="connsiteY2" fmla="*/ 5052060 h 5052060"/>
              <a:gd name="connsiteX3" fmla="*/ 304800 w 3105150"/>
              <a:gd name="connsiteY3" fmla="*/ 5044440 h 5052060"/>
              <a:gd name="connsiteX4" fmla="*/ 0 w 3105150"/>
              <a:gd name="connsiteY4" fmla="*/ 0 h 5052060"/>
              <a:gd name="connsiteX0" fmla="*/ 0 w 3120390"/>
              <a:gd name="connsiteY0" fmla="*/ 0 h 5052060"/>
              <a:gd name="connsiteX1" fmla="*/ 3028950 w 3120390"/>
              <a:gd name="connsiteY1" fmla="*/ 45720 h 5052060"/>
              <a:gd name="connsiteX2" fmla="*/ 3120390 w 3120390"/>
              <a:gd name="connsiteY2" fmla="*/ 5052060 h 5052060"/>
              <a:gd name="connsiteX3" fmla="*/ 320040 w 3120390"/>
              <a:gd name="connsiteY3" fmla="*/ 5044440 h 5052060"/>
              <a:gd name="connsiteX4" fmla="*/ 0 w 3120390"/>
              <a:gd name="connsiteY4" fmla="*/ 0 h 5052060"/>
              <a:gd name="connsiteX0" fmla="*/ 0 w 3120390"/>
              <a:gd name="connsiteY0" fmla="*/ 0 h 5052060"/>
              <a:gd name="connsiteX1" fmla="*/ 2990850 w 3120390"/>
              <a:gd name="connsiteY1" fmla="*/ 53340 h 5052060"/>
              <a:gd name="connsiteX2" fmla="*/ 3120390 w 3120390"/>
              <a:gd name="connsiteY2" fmla="*/ 5052060 h 5052060"/>
              <a:gd name="connsiteX3" fmla="*/ 320040 w 3120390"/>
              <a:gd name="connsiteY3" fmla="*/ 5044440 h 5052060"/>
              <a:gd name="connsiteX4" fmla="*/ 0 w 3120390"/>
              <a:gd name="connsiteY4" fmla="*/ 0 h 5052060"/>
              <a:gd name="connsiteX0" fmla="*/ 0 w 3120390"/>
              <a:gd name="connsiteY0" fmla="*/ 0 h 5052060"/>
              <a:gd name="connsiteX1" fmla="*/ 2952750 w 3120390"/>
              <a:gd name="connsiteY1" fmla="*/ 68580 h 5052060"/>
              <a:gd name="connsiteX2" fmla="*/ 3120390 w 3120390"/>
              <a:gd name="connsiteY2" fmla="*/ 5052060 h 5052060"/>
              <a:gd name="connsiteX3" fmla="*/ 320040 w 3120390"/>
              <a:gd name="connsiteY3" fmla="*/ 5044440 h 5052060"/>
              <a:gd name="connsiteX4" fmla="*/ 0 w 3120390"/>
              <a:gd name="connsiteY4" fmla="*/ 0 h 5052060"/>
              <a:gd name="connsiteX0" fmla="*/ 0 w 3120390"/>
              <a:gd name="connsiteY0" fmla="*/ 0 h 5052060"/>
              <a:gd name="connsiteX1" fmla="*/ 2922270 w 3120390"/>
              <a:gd name="connsiteY1" fmla="*/ 68580 h 5052060"/>
              <a:gd name="connsiteX2" fmla="*/ 3120390 w 3120390"/>
              <a:gd name="connsiteY2" fmla="*/ 5052060 h 5052060"/>
              <a:gd name="connsiteX3" fmla="*/ 320040 w 3120390"/>
              <a:gd name="connsiteY3" fmla="*/ 5044440 h 5052060"/>
              <a:gd name="connsiteX4" fmla="*/ 0 w 3120390"/>
              <a:gd name="connsiteY4" fmla="*/ 0 h 5052060"/>
              <a:gd name="connsiteX0" fmla="*/ 0 w 3120390"/>
              <a:gd name="connsiteY0" fmla="*/ 0 h 5052060"/>
              <a:gd name="connsiteX1" fmla="*/ 2922270 w 3120390"/>
              <a:gd name="connsiteY1" fmla="*/ 91440 h 5052060"/>
              <a:gd name="connsiteX2" fmla="*/ 3120390 w 3120390"/>
              <a:gd name="connsiteY2" fmla="*/ 5052060 h 5052060"/>
              <a:gd name="connsiteX3" fmla="*/ 320040 w 3120390"/>
              <a:gd name="connsiteY3" fmla="*/ 5044440 h 5052060"/>
              <a:gd name="connsiteX4" fmla="*/ 0 w 3120390"/>
              <a:gd name="connsiteY4" fmla="*/ 0 h 5052060"/>
              <a:gd name="connsiteX0" fmla="*/ 0 w 3150870"/>
              <a:gd name="connsiteY0" fmla="*/ 0 h 5052060"/>
              <a:gd name="connsiteX1" fmla="*/ 2922270 w 3150870"/>
              <a:gd name="connsiteY1" fmla="*/ 91440 h 5052060"/>
              <a:gd name="connsiteX2" fmla="*/ 3150870 w 3150870"/>
              <a:gd name="connsiteY2" fmla="*/ 5052060 h 5052060"/>
              <a:gd name="connsiteX3" fmla="*/ 320040 w 3150870"/>
              <a:gd name="connsiteY3" fmla="*/ 5044440 h 5052060"/>
              <a:gd name="connsiteX4" fmla="*/ 0 w 3150870"/>
              <a:gd name="connsiteY4" fmla="*/ 0 h 5052060"/>
              <a:gd name="connsiteX0" fmla="*/ 0 w 3150870"/>
              <a:gd name="connsiteY0" fmla="*/ 0 h 5199089"/>
              <a:gd name="connsiteX1" fmla="*/ 2922270 w 3150870"/>
              <a:gd name="connsiteY1" fmla="*/ 91440 h 5199089"/>
              <a:gd name="connsiteX2" fmla="*/ 3150870 w 3150870"/>
              <a:gd name="connsiteY2" fmla="*/ 5052060 h 5199089"/>
              <a:gd name="connsiteX3" fmla="*/ 280189 w 3150870"/>
              <a:gd name="connsiteY3" fmla="*/ 5199089 h 5199089"/>
              <a:gd name="connsiteX4" fmla="*/ 0 w 3150870"/>
              <a:gd name="connsiteY4" fmla="*/ 0 h 5199089"/>
              <a:gd name="connsiteX0" fmla="*/ 0 w 3150870"/>
              <a:gd name="connsiteY0" fmla="*/ 0 h 5124258"/>
              <a:gd name="connsiteX1" fmla="*/ 2922270 w 3150870"/>
              <a:gd name="connsiteY1" fmla="*/ 91440 h 5124258"/>
              <a:gd name="connsiteX2" fmla="*/ 3150870 w 3150870"/>
              <a:gd name="connsiteY2" fmla="*/ 5052060 h 5124258"/>
              <a:gd name="connsiteX3" fmla="*/ 285170 w 3150870"/>
              <a:gd name="connsiteY3" fmla="*/ 5124258 h 5124258"/>
              <a:gd name="connsiteX4" fmla="*/ 0 w 3150870"/>
              <a:gd name="connsiteY4" fmla="*/ 0 h 5124258"/>
              <a:gd name="connsiteX0" fmla="*/ 0 w 3150870"/>
              <a:gd name="connsiteY0" fmla="*/ 0 h 5134235"/>
              <a:gd name="connsiteX1" fmla="*/ 2922270 w 3150870"/>
              <a:gd name="connsiteY1" fmla="*/ 91440 h 5134235"/>
              <a:gd name="connsiteX2" fmla="*/ 3150870 w 3150870"/>
              <a:gd name="connsiteY2" fmla="*/ 5052060 h 5134235"/>
              <a:gd name="connsiteX3" fmla="*/ 349928 w 3150870"/>
              <a:gd name="connsiteY3" fmla="*/ 5134235 h 5134235"/>
              <a:gd name="connsiteX4" fmla="*/ 0 w 3150870"/>
              <a:gd name="connsiteY4" fmla="*/ 0 h 5134235"/>
              <a:gd name="connsiteX0" fmla="*/ 0 w 3210647"/>
              <a:gd name="connsiteY0" fmla="*/ 0 h 5134235"/>
              <a:gd name="connsiteX1" fmla="*/ 2922270 w 3210647"/>
              <a:gd name="connsiteY1" fmla="*/ 91440 h 5134235"/>
              <a:gd name="connsiteX2" fmla="*/ 3210647 w 3210647"/>
              <a:gd name="connsiteY2" fmla="*/ 5022128 h 5134235"/>
              <a:gd name="connsiteX3" fmla="*/ 349928 w 3210647"/>
              <a:gd name="connsiteY3" fmla="*/ 5134235 h 5134235"/>
              <a:gd name="connsiteX4" fmla="*/ 0 w 3210647"/>
              <a:gd name="connsiteY4" fmla="*/ 0 h 5134235"/>
              <a:gd name="connsiteX0" fmla="*/ 0 w 3155852"/>
              <a:gd name="connsiteY0" fmla="*/ 0 h 5134235"/>
              <a:gd name="connsiteX1" fmla="*/ 2922270 w 3155852"/>
              <a:gd name="connsiteY1" fmla="*/ 91440 h 5134235"/>
              <a:gd name="connsiteX2" fmla="*/ 3155852 w 3155852"/>
              <a:gd name="connsiteY2" fmla="*/ 5017139 h 5134235"/>
              <a:gd name="connsiteX3" fmla="*/ 349928 w 3155852"/>
              <a:gd name="connsiteY3" fmla="*/ 5134235 h 5134235"/>
              <a:gd name="connsiteX4" fmla="*/ 0 w 3155852"/>
              <a:gd name="connsiteY4" fmla="*/ 0 h 5134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852" h="5134235">
                <a:moveTo>
                  <a:pt x="0" y="0"/>
                </a:moveTo>
                <a:lnTo>
                  <a:pt x="2922270" y="91440"/>
                </a:lnTo>
                <a:lnTo>
                  <a:pt x="3155852" y="5017139"/>
                </a:lnTo>
                <a:lnTo>
                  <a:pt x="349928" y="5134235"/>
                </a:lnTo>
                <a:lnTo>
                  <a:pt x="0" y="0"/>
                </a:lnTo>
                <a:close/>
              </a:path>
            </a:pathLst>
          </a:custGeom>
          <a:solidFill>
            <a:schemeClr val="bg1">
              <a:lumMod val="85000"/>
            </a:schemeClr>
          </a:solidFill>
          <a:effectLst>
            <a:innerShdw blurRad="63500">
              <a:schemeClr val="tx1">
                <a:lumMod val="75000"/>
                <a:lumOff val="25000"/>
              </a:schemeClr>
            </a:innerShdw>
          </a:effectLst>
          <a:scene3d>
            <a:camera prst="perspectiveContrastingRightFacing" fov="2400000">
              <a:rot lat="21041954" lon="18810792" rev="923834"/>
            </a:camera>
            <a:lightRig rig="threePt" dir="t"/>
          </a:scene3d>
        </p:spPr>
        <p:txBody>
          <a:bodyPr/>
          <a:lstStyle>
            <a:lvl1pPr marL="0" indent="0" algn="ctr">
              <a:buNone/>
              <a:defRPr sz="1500">
                <a:solidFill>
                  <a:schemeClr val="tx1">
                    <a:lumMod val="50000"/>
                    <a:lumOff val="50000"/>
                  </a:schemeClr>
                </a:solidFill>
              </a:defRPr>
            </a:lvl1pPr>
          </a:lstStyle>
          <a:p>
            <a:endParaRPr lang="id-ID"/>
          </a:p>
        </p:txBody>
      </p:sp>
      <p:pic>
        <p:nvPicPr>
          <p:cNvPr id="10" name="Picture 9">
            <a:extLst>
              <a:ext uri="{FF2B5EF4-FFF2-40B4-BE49-F238E27FC236}">
                <a16:creationId xmlns:a16="http://schemas.microsoft.com/office/drawing/2014/main" id="{59E9D6D1-47AE-4097-9A23-3540DA83BD6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362956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10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6_Blank">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D68D606-DA00-47DB-97D7-A83E1FC342A2}"/>
              </a:ext>
            </a:extLst>
          </p:cNvPr>
          <p:cNvSpPr/>
          <p:nvPr userDrawn="1"/>
        </p:nvSpPr>
        <p:spPr>
          <a:xfrm flipH="1">
            <a:off x="1523127" y="0"/>
            <a:ext cx="10668873" cy="6858000"/>
          </a:xfrm>
          <a:custGeom>
            <a:avLst/>
            <a:gdLst>
              <a:gd name="connsiteX0" fmla="*/ 0 w 10668873"/>
              <a:gd name="connsiteY0" fmla="*/ 0 h 6858000"/>
              <a:gd name="connsiteX1" fmla="*/ 8274016 w 10668873"/>
              <a:gd name="connsiteY1" fmla="*/ 0 h 6858000"/>
              <a:gd name="connsiteX2" fmla="*/ 10668873 w 10668873"/>
              <a:gd name="connsiteY2" fmla="*/ 6858000 h 6858000"/>
              <a:gd name="connsiteX3" fmla="*/ 8274016 w 10668873"/>
              <a:gd name="connsiteY3" fmla="*/ 6858000 h 6858000"/>
              <a:gd name="connsiteX4" fmla="*/ 1538514 w 10668873"/>
              <a:gd name="connsiteY4" fmla="*/ 6858000 h 6858000"/>
              <a:gd name="connsiteX5" fmla="*/ 0 w 10668873"/>
              <a:gd name="connsiteY5" fmla="*/ 262709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68873" h="6858000">
                <a:moveTo>
                  <a:pt x="0" y="0"/>
                </a:moveTo>
                <a:lnTo>
                  <a:pt x="8274016" y="0"/>
                </a:lnTo>
                <a:lnTo>
                  <a:pt x="10668873" y="6858000"/>
                </a:lnTo>
                <a:lnTo>
                  <a:pt x="8274016" y="6858000"/>
                </a:lnTo>
                <a:lnTo>
                  <a:pt x="1538514" y="6858000"/>
                </a:lnTo>
                <a:lnTo>
                  <a:pt x="0" y="2627090"/>
                </a:lnTo>
                <a:close/>
              </a:path>
            </a:pathLst>
          </a:custGeom>
          <a:gradFill>
            <a:gsLst>
              <a:gs pos="100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Picture Placeholder 30">
            <a:extLst>
              <a:ext uri="{FF2B5EF4-FFF2-40B4-BE49-F238E27FC236}">
                <a16:creationId xmlns:a16="http://schemas.microsoft.com/office/drawing/2014/main" id="{E6484780-C1BC-44A9-A1B9-B3143F8ED3FA}"/>
              </a:ext>
            </a:extLst>
          </p:cNvPr>
          <p:cNvSpPr>
            <a:spLocks noGrp="1"/>
          </p:cNvSpPr>
          <p:nvPr>
            <p:ph type="pic" sz="quarter" idx="13"/>
          </p:nvPr>
        </p:nvSpPr>
        <p:spPr>
          <a:xfrm>
            <a:off x="1198714" y="2260705"/>
            <a:ext cx="2573350" cy="3417106"/>
          </a:xfrm>
          <a:prstGeom prst="rect">
            <a:avLst/>
          </a:prstGeom>
          <a:solidFill>
            <a:schemeClr val="bg1">
              <a:lumMod val="95000"/>
            </a:schemeClr>
          </a:solidFill>
        </p:spPr>
        <p:txBody>
          <a:bodyPr/>
          <a:lstStyle>
            <a:lvl1pPr marL="0" indent="0">
              <a:buNone/>
              <a:defRPr sz="1200"/>
            </a:lvl1pPr>
          </a:lstStyle>
          <a:p>
            <a:endParaRPr lang="en-US"/>
          </a:p>
        </p:txBody>
      </p:sp>
      <p:sp>
        <p:nvSpPr>
          <p:cNvPr id="7" name="Picture Placeholder 30">
            <a:extLst>
              <a:ext uri="{FF2B5EF4-FFF2-40B4-BE49-F238E27FC236}">
                <a16:creationId xmlns:a16="http://schemas.microsoft.com/office/drawing/2014/main" id="{CE368E97-8FEB-4706-8ED6-E782417C86FE}"/>
              </a:ext>
            </a:extLst>
          </p:cNvPr>
          <p:cNvSpPr>
            <a:spLocks noGrp="1"/>
          </p:cNvSpPr>
          <p:nvPr>
            <p:ph type="pic" sz="quarter" idx="14"/>
          </p:nvPr>
        </p:nvSpPr>
        <p:spPr>
          <a:xfrm>
            <a:off x="2135530" y="1664681"/>
            <a:ext cx="2573350" cy="3417106"/>
          </a:xfrm>
          <a:prstGeom prst="rect">
            <a:avLst/>
          </a:prstGeom>
          <a:solidFill>
            <a:schemeClr val="bg1">
              <a:lumMod val="85000"/>
            </a:schemeClr>
          </a:solidFill>
          <a:effectLst>
            <a:outerShdw blurRad="1270000" dist="495300" dir="8100000" algn="tr" rotWithShape="0">
              <a:prstClr val="black">
                <a:alpha val="76000"/>
              </a:prstClr>
            </a:outerShdw>
          </a:effectLst>
        </p:spPr>
        <p:txBody>
          <a:bodyPr/>
          <a:lstStyle>
            <a:lvl1pPr marL="0" indent="0">
              <a:buNone/>
              <a:defRPr sz="1200"/>
            </a:lvl1pPr>
          </a:lstStyle>
          <a:p>
            <a:endParaRPr lang="en-US"/>
          </a:p>
        </p:txBody>
      </p:sp>
      <p:sp>
        <p:nvSpPr>
          <p:cNvPr id="8" name="Picture Placeholder 30">
            <a:extLst>
              <a:ext uri="{FF2B5EF4-FFF2-40B4-BE49-F238E27FC236}">
                <a16:creationId xmlns:a16="http://schemas.microsoft.com/office/drawing/2014/main" id="{A2AA4607-01CE-486D-B007-59F300C73234}"/>
              </a:ext>
            </a:extLst>
          </p:cNvPr>
          <p:cNvSpPr>
            <a:spLocks noGrp="1"/>
          </p:cNvSpPr>
          <p:nvPr>
            <p:ph type="pic" sz="quarter" idx="15"/>
          </p:nvPr>
        </p:nvSpPr>
        <p:spPr>
          <a:xfrm>
            <a:off x="3240267" y="879486"/>
            <a:ext cx="2573350" cy="3417106"/>
          </a:xfrm>
          <a:prstGeom prst="rect">
            <a:avLst/>
          </a:prstGeom>
          <a:solidFill>
            <a:schemeClr val="bg1">
              <a:lumMod val="85000"/>
            </a:schemeClr>
          </a:solidFill>
          <a:effectLst>
            <a:outerShdw blurRad="1270000" dist="495300" dir="8100000" algn="tr" rotWithShape="0">
              <a:prstClr val="black">
                <a:alpha val="76000"/>
              </a:prstClr>
            </a:outerShdw>
          </a:effectLst>
        </p:spPr>
        <p:txBody>
          <a:bodyPr/>
          <a:lstStyle>
            <a:lvl1pPr marL="0" indent="0">
              <a:buNone/>
              <a:defRPr sz="1200"/>
            </a:lvl1pPr>
          </a:lstStyle>
          <a:p>
            <a:endParaRPr lang="en-US"/>
          </a:p>
        </p:txBody>
      </p:sp>
      <p:pic>
        <p:nvPicPr>
          <p:cNvPr id="9" name="Picture 8">
            <a:extLst>
              <a:ext uri="{FF2B5EF4-FFF2-40B4-BE49-F238E27FC236}">
                <a16:creationId xmlns:a16="http://schemas.microsoft.com/office/drawing/2014/main" id="{BEB28C96-C9E2-4492-877D-534ECF8200F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443447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175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200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sp>
        <p:nvSpPr>
          <p:cNvPr id="4" name="Picture Placeholder 8">
            <a:extLst>
              <a:ext uri="{FF2B5EF4-FFF2-40B4-BE49-F238E27FC236}">
                <a16:creationId xmlns:a16="http://schemas.microsoft.com/office/drawing/2014/main" id="{3C7824CB-8F6D-40A4-96F4-F9009EC1CC9A}"/>
              </a:ext>
            </a:extLst>
          </p:cNvPr>
          <p:cNvSpPr>
            <a:spLocks noGrp="1"/>
          </p:cNvSpPr>
          <p:nvPr>
            <p:ph type="pic" sz="quarter" idx="15"/>
          </p:nvPr>
        </p:nvSpPr>
        <p:spPr>
          <a:xfrm>
            <a:off x="4247573" y="1847960"/>
            <a:ext cx="4825973" cy="2894926"/>
          </a:xfrm>
          <a:custGeom>
            <a:avLst/>
            <a:gdLst>
              <a:gd name="connsiteX0" fmla="*/ 52891 w 3170575"/>
              <a:gd name="connsiteY0" fmla="*/ 0 h 2361206"/>
              <a:gd name="connsiteX1" fmla="*/ 3117684 w 3170575"/>
              <a:gd name="connsiteY1" fmla="*/ 0 h 2361206"/>
              <a:gd name="connsiteX2" fmla="*/ 3170575 w 3170575"/>
              <a:gd name="connsiteY2" fmla="*/ 52891 h 2361206"/>
              <a:gd name="connsiteX3" fmla="*/ 3170575 w 3170575"/>
              <a:gd name="connsiteY3" fmla="*/ 2308315 h 2361206"/>
              <a:gd name="connsiteX4" fmla="*/ 3117684 w 3170575"/>
              <a:gd name="connsiteY4" fmla="*/ 2361206 h 2361206"/>
              <a:gd name="connsiteX5" fmla="*/ 52891 w 3170575"/>
              <a:gd name="connsiteY5" fmla="*/ 2361206 h 2361206"/>
              <a:gd name="connsiteX6" fmla="*/ 0 w 3170575"/>
              <a:gd name="connsiteY6" fmla="*/ 2308315 h 2361206"/>
              <a:gd name="connsiteX7" fmla="*/ 0 w 3170575"/>
              <a:gd name="connsiteY7" fmla="*/ 52891 h 2361206"/>
              <a:gd name="connsiteX8" fmla="*/ 52891 w 3170575"/>
              <a:gd name="connsiteY8" fmla="*/ 0 h 236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0575" h="2361206">
                <a:moveTo>
                  <a:pt x="52891" y="0"/>
                </a:moveTo>
                <a:lnTo>
                  <a:pt x="3117684" y="0"/>
                </a:lnTo>
                <a:cubicBezTo>
                  <a:pt x="3146895" y="0"/>
                  <a:pt x="3170575" y="23680"/>
                  <a:pt x="3170575" y="52891"/>
                </a:cubicBezTo>
                <a:lnTo>
                  <a:pt x="3170575" y="2308315"/>
                </a:lnTo>
                <a:cubicBezTo>
                  <a:pt x="3170575" y="2337526"/>
                  <a:pt x="3146895" y="2361206"/>
                  <a:pt x="3117684" y="2361206"/>
                </a:cubicBezTo>
                <a:lnTo>
                  <a:pt x="52891" y="2361206"/>
                </a:lnTo>
                <a:cubicBezTo>
                  <a:pt x="23680" y="2361206"/>
                  <a:pt x="0" y="2337526"/>
                  <a:pt x="0" y="2308315"/>
                </a:cubicBezTo>
                <a:lnTo>
                  <a:pt x="0" y="52891"/>
                </a:lnTo>
                <a:cubicBezTo>
                  <a:pt x="0" y="23680"/>
                  <a:pt x="23680" y="0"/>
                  <a:pt x="52891" y="0"/>
                </a:cubicBezTo>
                <a:close/>
              </a:path>
            </a:pathLst>
          </a:custGeom>
          <a:solidFill>
            <a:schemeClr val="bg1">
              <a:lumMod val="95000"/>
            </a:schemeClr>
          </a:solidFill>
          <a:effectLst>
            <a:outerShdw blurRad="1270000" dist="762000" dir="5400000" sx="80000" sy="80000" algn="t" rotWithShape="0">
              <a:schemeClr val="tx1">
                <a:lumMod val="95000"/>
                <a:lumOff val="5000"/>
                <a:alpha val="40000"/>
              </a:schemeClr>
            </a:outerShdw>
          </a:effectLst>
        </p:spPr>
        <p:txBody>
          <a:bodyPr wrap="square">
            <a:noAutofit/>
          </a:bodyPr>
          <a:lstStyle>
            <a:lvl1pPr marL="0" indent="0" algn="ctr">
              <a:buNone/>
              <a:defRPr sz="1400">
                <a:solidFill>
                  <a:schemeClr val="tx1">
                    <a:lumMod val="65000"/>
                    <a:lumOff val="35000"/>
                  </a:schemeClr>
                </a:solidFill>
              </a:defRPr>
            </a:lvl1pPr>
          </a:lstStyle>
          <a:p>
            <a:endParaRPr lang="id-ID" dirty="0"/>
          </a:p>
        </p:txBody>
      </p:sp>
      <p:sp>
        <p:nvSpPr>
          <p:cNvPr id="2" name="Picture Placeholder 6">
            <a:extLst>
              <a:ext uri="{FF2B5EF4-FFF2-40B4-BE49-F238E27FC236}">
                <a16:creationId xmlns:a16="http://schemas.microsoft.com/office/drawing/2014/main" id="{1D37F786-D185-4C4A-A57C-87763764EFA8}"/>
              </a:ext>
            </a:extLst>
          </p:cNvPr>
          <p:cNvSpPr>
            <a:spLocks noGrp="1"/>
          </p:cNvSpPr>
          <p:nvPr>
            <p:ph type="pic" sz="quarter" idx="13"/>
          </p:nvPr>
        </p:nvSpPr>
        <p:spPr>
          <a:xfrm>
            <a:off x="7133047" y="449809"/>
            <a:ext cx="4825973" cy="2894926"/>
          </a:xfrm>
          <a:custGeom>
            <a:avLst/>
            <a:gdLst>
              <a:gd name="connsiteX0" fmla="*/ 52891 w 3170575"/>
              <a:gd name="connsiteY0" fmla="*/ 0 h 2361206"/>
              <a:gd name="connsiteX1" fmla="*/ 3117684 w 3170575"/>
              <a:gd name="connsiteY1" fmla="*/ 0 h 2361206"/>
              <a:gd name="connsiteX2" fmla="*/ 3170575 w 3170575"/>
              <a:gd name="connsiteY2" fmla="*/ 52891 h 2361206"/>
              <a:gd name="connsiteX3" fmla="*/ 3170575 w 3170575"/>
              <a:gd name="connsiteY3" fmla="*/ 2308315 h 2361206"/>
              <a:gd name="connsiteX4" fmla="*/ 3117684 w 3170575"/>
              <a:gd name="connsiteY4" fmla="*/ 2361206 h 2361206"/>
              <a:gd name="connsiteX5" fmla="*/ 52891 w 3170575"/>
              <a:gd name="connsiteY5" fmla="*/ 2361206 h 2361206"/>
              <a:gd name="connsiteX6" fmla="*/ 0 w 3170575"/>
              <a:gd name="connsiteY6" fmla="*/ 2308315 h 2361206"/>
              <a:gd name="connsiteX7" fmla="*/ 0 w 3170575"/>
              <a:gd name="connsiteY7" fmla="*/ 52891 h 2361206"/>
              <a:gd name="connsiteX8" fmla="*/ 52891 w 3170575"/>
              <a:gd name="connsiteY8" fmla="*/ 0 h 236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0575" h="2361206">
                <a:moveTo>
                  <a:pt x="52891" y="0"/>
                </a:moveTo>
                <a:lnTo>
                  <a:pt x="3117684" y="0"/>
                </a:lnTo>
                <a:cubicBezTo>
                  <a:pt x="3146895" y="0"/>
                  <a:pt x="3170575" y="23680"/>
                  <a:pt x="3170575" y="52891"/>
                </a:cubicBezTo>
                <a:lnTo>
                  <a:pt x="3170575" y="2308315"/>
                </a:lnTo>
                <a:cubicBezTo>
                  <a:pt x="3170575" y="2337526"/>
                  <a:pt x="3146895" y="2361206"/>
                  <a:pt x="3117684" y="2361206"/>
                </a:cubicBezTo>
                <a:lnTo>
                  <a:pt x="52891" y="2361206"/>
                </a:lnTo>
                <a:cubicBezTo>
                  <a:pt x="23680" y="2361206"/>
                  <a:pt x="0" y="2337526"/>
                  <a:pt x="0" y="2308315"/>
                </a:cubicBezTo>
                <a:lnTo>
                  <a:pt x="0" y="52891"/>
                </a:lnTo>
                <a:cubicBezTo>
                  <a:pt x="0" y="23680"/>
                  <a:pt x="23680" y="0"/>
                  <a:pt x="52891" y="0"/>
                </a:cubicBezTo>
                <a:close/>
              </a:path>
            </a:pathLst>
          </a:custGeom>
          <a:solidFill>
            <a:schemeClr val="bg1">
              <a:lumMod val="95000"/>
            </a:schemeClr>
          </a:solidFill>
          <a:effectLst>
            <a:outerShdw blurRad="1270000" dist="762000" dir="5400000" sx="80000" sy="80000" algn="t" rotWithShape="0">
              <a:schemeClr val="tx1">
                <a:lumMod val="95000"/>
                <a:lumOff val="5000"/>
                <a:alpha val="40000"/>
              </a:schemeClr>
            </a:outerShdw>
          </a:effectLst>
        </p:spPr>
        <p:txBody>
          <a:bodyPr wrap="square">
            <a:noAutofit/>
          </a:bodyPr>
          <a:lstStyle>
            <a:lvl1pPr marL="0" indent="0" algn="ctr">
              <a:buNone/>
              <a:defRPr sz="1400">
                <a:solidFill>
                  <a:schemeClr val="tx1">
                    <a:lumMod val="65000"/>
                    <a:lumOff val="35000"/>
                  </a:schemeClr>
                </a:solidFill>
              </a:defRPr>
            </a:lvl1pPr>
          </a:lstStyle>
          <a:p>
            <a:endParaRPr lang="id-ID" dirty="0"/>
          </a:p>
        </p:txBody>
      </p:sp>
      <p:sp>
        <p:nvSpPr>
          <p:cNvPr id="3" name="Picture Placeholder 7">
            <a:extLst>
              <a:ext uri="{FF2B5EF4-FFF2-40B4-BE49-F238E27FC236}">
                <a16:creationId xmlns:a16="http://schemas.microsoft.com/office/drawing/2014/main" id="{0645AEDA-B0D2-4F4F-8451-BC4D3EC7BE54}"/>
              </a:ext>
            </a:extLst>
          </p:cNvPr>
          <p:cNvSpPr>
            <a:spLocks noGrp="1"/>
          </p:cNvSpPr>
          <p:nvPr>
            <p:ph type="pic" sz="quarter" idx="14"/>
          </p:nvPr>
        </p:nvSpPr>
        <p:spPr>
          <a:xfrm>
            <a:off x="6315810" y="3703320"/>
            <a:ext cx="4825973" cy="2894926"/>
          </a:xfrm>
          <a:custGeom>
            <a:avLst/>
            <a:gdLst>
              <a:gd name="connsiteX0" fmla="*/ 52891 w 3170575"/>
              <a:gd name="connsiteY0" fmla="*/ 0 h 2361206"/>
              <a:gd name="connsiteX1" fmla="*/ 3117684 w 3170575"/>
              <a:gd name="connsiteY1" fmla="*/ 0 h 2361206"/>
              <a:gd name="connsiteX2" fmla="*/ 3170575 w 3170575"/>
              <a:gd name="connsiteY2" fmla="*/ 52891 h 2361206"/>
              <a:gd name="connsiteX3" fmla="*/ 3170575 w 3170575"/>
              <a:gd name="connsiteY3" fmla="*/ 2308315 h 2361206"/>
              <a:gd name="connsiteX4" fmla="*/ 3117684 w 3170575"/>
              <a:gd name="connsiteY4" fmla="*/ 2361206 h 2361206"/>
              <a:gd name="connsiteX5" fmla="*/ 52891 w 3170575"/>
              <a:gd name="connsiteY5" fmla="*/ 2361206 h 2361206"/>
              <a:gd name="connsiteX6" fmla="*/ 0 w 3170575"/>
              <a:gd name="connsiteY6" fmla="*/ 2308315 h 2361206"/>
              <a:gd name="connsiteX7" fmla="*/ 0 w 3170575"/>
              <a:gd name="connsiteY7" fmla="*/ 52891 h 2361206"/>
              <a:gd name="connsiteX8" fmla="*/ 52891 w 3170575"/>
              <a:gd name="connsiteY8" fmla="*/ 0 h 236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0575" h="2361206">
                <a:moveTo>
                  <a:pt x="52891" y="0"/>
                </a:moveTo>
                <a:lnTo>
                  <a:pt x="3117684" y="0"/>
                </a:lnTo>
                <a:cubicBezTo>
                  <a:pt x="3146895" y="0"/>
                  <a:pt x="3170575" y="23680"/>
                  <a:pt x="3170575" y="52891"/>
                </a:cubicBezTo>
                <a:lnTo>
                  <a:pt x="3170575" y="2308315"/>
                </a:lnTo>
                <a:cubicBezTo>
                  <a:pt x="3170575" y="2337526"/>
                  <a:pt x="3146895" y="2361206"/>
                  <a:pt x="3117684" y="2361206"/>
                </a:cubicBezTo>
                <a:lnTo>
                  <a:pt x="52891" y="2361206"/>
                </a:lnTo>
                <a:cubicBezTo>
                  <a:pt x="23680" y="2361206"/>
                  <a:pt x="0" y="2337526"/>
                  <a:pt x="0" y="2308315"/>
                </a:cubicBezTo>
                <a:lnTo>
                  <a:pt x="0" y="52891"/>
                </a:lnTo>
                <a:cubicBezTo>
                  <a:pt x="0" y="23680"/>
                  <a:pt x="23680" y="0"/>
                  <a:pt x="52891" y="0"/>
                </a:cubicBezTo>
                <a:close/>
              </a:path>
            </a:pathLst>
          </a:custGeom>
          <a:solidFill>
            <a:schemeClr val="bg1">
              <a:lumMod val="95000"/>
            </a:schemeClr>
          </a:solidFill>
          <a:effectLst>
            <a:outerShdw blurRad="1270000" dist="762000" dir="5400000" sx="80000" sy="80000" algn="t" rotWithShape="0">
              <a:schemeClr val="tx1">
                <a:lumMod val="95000"/>
                <a:lumOff val="5000"/>
                <a:alpha val="40000"/>
              </a:schemeClr>
            </a:outerShdw>
          </a:effectLst>
        </p:spPr>
        <p:txBody>
          <a:bodyPr wrap="square">
            <a:noAutofit/>
          </a:bodyPr>
          <a:lstStyle>
            <a:lvl1pPr marL="0" indent="0" algn="ctr">
              <a:buNone/>
              <a:defRPr sz="1400">
                <a:solidFill>
                  <a:schemeClr val="tx1">
                    <a:lumMod val="65000"/>
                    <a:lumOff val="35000"/>
                  </a:schemeClr>
                </a:solidFill>
              </a:defRPr>
            </a:lvl1pPr>
          </a:lstStyle>
          <a:p>
            <a:endParaRPr lang="id-ID" dirty="0"/>
          </a:p>
        </p:txBody>
      </p:sp>
      <p:pic>
        <p:nvPicPr>
          <p:cNvPr id="5" name="Picture 4">
            <a:extLst>
              <a:ext uri="{FF2B5EF4-FFF2-40B4-BE49-F238E27FC236}">
                <a16:creationId xmlns:a16="http://schemas.microsoft.com/office/drawing/2014/main" id="{11AC32CE-DDCC-4654-820D-4360CBE0B73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28129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5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7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10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animBg="1"/>
      <p:bldP spid="3"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63E61AE4-13F9-4BBB-84D6-E6DEC81977BD}"/>
              </a:ext>
            </a:extLst>
          </p:cNvPr>
          <p:cNvSpPr>
            <a:spLocks noGrp="1"/>
          </p:cNvSpPr>
          <p:nvPr>
            <p:ph type="pic" sz="quarter" idx="10" hasCustomPrompt="1"/>
          </p:nvPr>
        </p:nvSpPr>
        <p:spPr>
          <a:xfrm>
            <a:off x="579118" y="0"/>
            <a:ext cx="6982825" cy="3429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pic>
        <p:nvPicPr>
          <p:cNvPr id="10" name="Picture 9">
            <a:extLst>
              <a:ext uri="{FF2B5EF4-FFF2-40B4-BE49-F238E27FC236}">
                <a16:creationId xmlns:a16="http://schemas.microsoft.com/office/drawing/2014/main" id="{E798FDBC-DEEA-488A-8F97-67BE5C1ED3A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753648" y="180918"/>
            <a:ext cx="1690390" cy="464877"/>
          </a:xfrm>
          <a:prstGeom prst="rect">
            <a:avLst/>
          </a:prstGeom>
        </p:spPr>
      </p:pic>
    </p:spTree>
    <p:extLst>
      <p:ext uri="{BB962C8B-B14F-4D97-AF65-F5344CB8AC3E}">
        <p14:creationId xmlns:p14="http://schemas.microsoft.com/office/powerpoint/2010/main" val="3185616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5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7_Blank">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CB0D9398-A25C-4523-BE1F-111A1E84BB06}"/>
              </a:ext>
            </a:extLst>
          </p:cNvPr>
          <p:cNvSpPr>
            <a:spLocks noGrp="1"/>
          </p:cNvSpPr>
          <p:nvPr>
            <p:ph type="pic" sz="quarter" idx="14"/>
          </p:nvPr>
        </p:nvSpPr>
        <p:spPr>
          <a:xfrm>
            <a:off x="1233949" y="3428999"/>
            <a:ext cx="9724102" cy="3429001"/>
          </a:xfrm>
          <a:prstGeom prst="round2SameRect">
            <a:avLst>
              <a:gd name="adj1" fmla="val 22350"/>
              <a:gd name="adj2" fmla="val 0"/>
            </a:avLst>
          </a:prstGeom>
          <a:solidFill>
            <a:schemeClr val="bg1">
              <a:lumMod val="95000"/>
            </a:schemeClr>
          </a:solidFill>
        </p:spPr>
        <p:txBody>
          <a:bodyPr/>
          <a:lstStyle>
            <a:lvl1pPr marL="0" indent="0">
              <a:buNone/>
              <a:defRPr sz="1600">
                <a:solidFill>
                  <a:schemeClr val="tx1">
                    <a:lumMod val="50000"/>
                    <a:lumOff val="50000"/>
                  </a:schemeClr>
                </a:solidFill>
              </a:defRPr>
            </a:lvl1pPr>
          </a:lstStyle>
          <a:p>
            <a:endParaRPr lang="id-ID" dirty="0"/>
          </a:p>
        </p:txBody>
      </p:sp>
      <p:pic>
        <p:nvPicPr>
          <p:cNvPr id="4" name="Picture 3">
            <a:extLst>
              <a:ext uri="{FF2B5EF4-FFF2-40B4-BE49-F238E27FC236}">
                <a16:creationId xmlns:a16="http://schemas.microsoft.com/office/drawing/2014/main" id="{462919D0-CB87-4E87-81FC-622EC939222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2137648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75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C5EEF19-3616-4740-A237-B973BD1F274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189048127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367D7CE-4270-46F9-96C5-ABA4AC2A539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144213631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1D96A4A-7D1F-410C-A361-7A89CFEB46A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396573323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05E167-588A-446C-9655-28C09257ADF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153172310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2B706AE-4676-4029-AD69-139788595D0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34676532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81A5692-34A3-4911-8722-0E36CADF1F3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234013715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C7F7910-71B7-4243-8E25-0BE7EEE809D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299049490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160414D-7174-421E-AF55-C4D95E04B1D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338871469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Android Mockup">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22E2ADEC-92A5-4A48-A2AB-A59C7A02A1B6}"/>
              </a:ext>
            </a:extLst>
          </p:cNvPr>
          <p:cNvSpPr/>
          <p:nvPr userDrawn="1"/>
        </p:nvSpPr>
        <p:spPr>
          <a:xfrm>
            <a:off x="8864600" y="0"/>
            <a:ext cx="3327400" cy="6858000"/>
          </a:xfrm>
          <a:prstGeom prst="rect">
            <a:avLst/>
          </a:pr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65AC4E51-40C4-4E1C-A659-D89899C321E3}"/>
              </a:ext>
            </a:extLst>
          </p:cNvPr>
          <p:cNvSpPr txBox="1">
            <a:spLocks/>
          </p:cNvSpPr>
          <p:nvPr userDrawn="1"/>
        </p:nvSpPr>
        <p:spPr>
          <a:xfrm>
            <a:off x="571500" y="365125"/>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n-US" dirty="0"/>
          </a:p>
        </p:txBody>
      </p:sp>
      <p:sp>
        <p:nvSpPr>
          <p:cNvPr id="10" name="Picture Placeholder 10">
            <a:extLst>
              <a:ext uri="{FF2B5EF4-FFF2-40B4-BE49-F238E27FC236}">
                <a16:creationId xmlns:a16="http://schemas.microsoft.com/office/drawing/2014/main" id="{8F3BC4E6-0AC7-49E0-A407-847D07722721}"/>
              </a:ext>
            </a:extLst>
          </p:cNvPr>
          <p:cNvSpPr>
            <a:spLocks noGrp="1"/>
          </p:cNvSpPr>
          <p:nvPr>
            <p:ph type="pic" sz="quarter" idx="13"/>
          </p:nvPr>
        </p:nvSpPr>
        <p:spPr>
          <a:xfrm>
            <a:off x="7768448" y="894234"/>
            <a:ext cx="2436256" cy="5287787"/>
          </a:xfrm>
          <a:prstGeom prst="rect">
            <a:avLst/>
          </a:prstGeom>
          <a:solidFill>
            <a:schemeClr val="bg2">
              <a:lumMod val="85000"/>
            </a:schemeClr>
          </a:solidFill>
        </p:spPr>
        <p:txBody>
          <a:bodyPr/>
          <a:lstStyle/>
          <a:p>
            <a:endParaRPr lang="en-US"/>
          </a:p>
        </p:txBody>
      </p:sp>
      <p:pic>
        <p:nvPicPr>
          <p:cNvPr id="14" name="Picture 13">
            <a:extLst>
              <a:ext uri="{FF2B5EF4-FFF2-40B4-BE49-F238E27FC236}">
                <a16:creationId xmlns:a16="http://schemas.microsoft.com/office/drawing/2014/main" id="{C5FEFD4F-2DCD-4A51-8400-86122E7CCFF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66812" y="126972"/>
            <a:ext cx="1688867" cy="563418"/>
          </a:xfrm>
          <a:prstGeom prst="rect">
            <a:avLst/>
          </a:prstGeom>
        </p:spPr>
      </p:pic>
    </p:spTree>
    <p:extLst>
      <p:ext uri="{BB962C8B-B14F-4D97-AF65-F5344CB8AC3E}">
        <p14:creationId xmlns:p14="http://schemas.microsoft.com/office/powerpoint/2010/main" val="6973617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318E98F0-C134-4F15-98A0-534A4A1E44BC}"/>
              </a:ext>
            </a:extLst>
          </p:cNvPr>
          <p:cNvSpPr>
            <a:spLocks noGrp="1"/>
          </p:cNvSpPr>
          <p:nvPr>
            <p:ph type="pic" sz="quarter" idx="10" hasCustomPrompt="1"/>
          </p:nvPr>
        </p:nvSpPr>
        <p:spPr>
          <a:xfrm>
            <a:off x="6095999" y="0"/>
            <a:ext cx="6096000" cy="6858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pic>
        <p:nvPicPr>
          <p:cNvPr id="4" name="Picture 3">
            <a:extLst>
              <a:ext uri="{FF2B5EF4-FFF2-40B4-BE49-F238E27FC236}">
                <a16:creationId xmlns:a16="http://schemas.microsoft.com/office/drawing/2014/main" id="{053B9D63-4804-40E1-9834-5C41516F379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245397440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1_Android Mockup">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98D5550B-27FB-46CD-BD77-E9FB86E667C9}"/>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a:extLst>
              <a:ext uri="{FF2B5EF4-FFF2-40B4-BE49-F238E27FC236}">
                <a16:creationId xmlns:a16="http://schemas.microsoft.com/office/drawing/2014/main" id="{E5AD7229-D8DD-47C6-B7F5-D2CBB2DD6B3A}"/>
              </a:ext>
            </a:extLst>
          </p:cNvPr>
          <p:cNvSpPr/>
          <p:nvPr userDrawn="1"/>
        </p:nvSpPr>
        <p:spPr>
          <a:xfrm>
            <a:off x="1" y="4724399"/>
            <a:ext cx="12192000" cy="2133601"/>
          </a:xfrm>
          <a:prstGeom prst="rect">
            <a:avLst/>
          </a:pr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65AC4E51-40C4-4E1C-A659-D89899C321E3}"/>
              </a:ext>
            </a:extLst>
          </p:cNvPr>
          <p:cNvSpPr txBox="1">
            <a:spLocks/>
          </p:cNvSpPr>
          <p:nvPr userDrawn="1"/>
        </p:nvSpPr>
        <p:spPr>
          <a:xfrm>
            <a:off x="571500" y="365125"/>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n-US" dirty="0"/>
          </a:p>
        </p:txBody>
      </p:sp>
      <p:sp>
        <p:nvSpPr>
          <p:cNvPr id="10" name="Picture Placeholder 3">
            <a:extLst>
              <a:ext uri="{FF2B5EF4-FFF2-40B4-BE49-F238E27FC236}">
                <a16:creationId xmlns:a16="http://schemas.microsoft.com/office/drawing/2014/main" id="{446A080F-2D7E-4889-8F6E-1D8922E84DC4}"/>
              </a:ext>
            </a:extLst>
          </p:cNvPr>
          <p:cNvSpPr>
            <a:spLocks noGrp="1"/>
          </p:cNvSpPr>
          <p:nvPr>
            <p:ph type="pic" sz="quarter" idx="14"/>
          </p:nvPr>
        </p:nvSpPr>
        <p:spPr>
          <a:xfrm>
            <a:off x="6506624" y="1475232"/>
            <a:ext cx="5941408" cy="4133087"/>
          </a:xfrm>
          <a:prstGeom prst="rect">
            <a:avLst/>
          </a:prstGeom>
          <a:solidFill>
            <a:schemeClr val="bg2">
              <a:lumMod val="85000"/>
            </a:schemeClr>
          </a:solidFill>
        </p:spPr>
        <p:txBody>
          <a:bodyPr/>
          <a:lstStyle/>
          <a:p>
            <a:endParaRPr lang="en-US"/>
          </a:p>
        </p:txBody>
      </p:sp>
      <p:pic>
        <p:nvPicPr>
          <p:cNvPr id="17" name="Picture 16">
            <a:extLst>
              <a:ext uri="{FF2B5EF4-FFF2-40B4-BE49-F238E27FC236}">
                <a16:creationId xmlns:a16="http://schemas.microsoft.com/office/drawing/2014/main" id="{6DA491B0-AA1C-4FC5-B4F6-2A9E23FD840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2055" b="22334"/>
          <a:stretch/>
        </p:blipFill>
        <p:spPr>
          <a:xfrm>
            <a:off x="175684" y="126972"/>
            <a:ext cx="1688867" cy="563418"/>
          </a:xfrm>
          <a:prstGeom prst="rect">
            <a:avLst/>
          </a:prstGeom>
        </p:spPr>
      </p:pic>
      <p:sp>
        <p:nvSpPr>
          <p:cNvPr id="13" name="Picture Placeholder 10">
            <a:extLst>
              <a:ext uri="{FF2B5EF4-FFF2-40B4-BE49-F238E27FC236}">
                <a16:creationId xmlns:a16="http://schemas.microsoft.com/office/drawing/2014/main" id="{1B06F732-2CE6-4447-B836-118332B50CE0}"/>
              </a:ext>
            </a:extLst>
          </p:cNvPr>
          <p:cNvSpPr>
            <a:spLocks noGrp="1"/>
          </p:cNvSpPr>
          <p:nvPr>
            <p:ph type="pic" sz="quarter" idx="13"/>
          </p:nvPr>
        </p:nvSpPr>
        <p:spPr>
          <a:xfrm>
            <a:off x="5331874" y="2996129"/>
            <a:ext cx="1532222" cy="2827021"/>
          </a:xfrm>
          <a:prstGeom prst="rect">
            <a:avLst/>
          </a:prstGeom>
          <a:solidFill>
            <a:schemeClr val="bg2">
              <a:lumMod val="85000"/>
            </a:schemeClr>
          </a:solidFill>
        </p:spPr>
        <p:txBody>
          <a:bodyPr/>
          <a:lstStyle/>
          <a:p>
            <a:endParaRPr lang="en-US" dirty="0"/>
          </a:p>
        </p:txBody>
      </p:sp>
    </p:spTree>
    <p:extLst>
      <p:ext uri="{BB962C8B-B14F-4D97-AF65-F5344CB8AC3E}">
        <p14:creationId xmlns:p14="http://schemas.microsoft.com/office/powerpoint/2010/main" val="25981896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_Notebook ">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677AEABA-401E-412B-B4D4-252734BA6D3A}"/>
              </a:ext>
            </a:extLst>
          </p:cNvPr>
          <p:cNvSpPr/>
          <p:nvPr userDrawn="1"/>
        </p:nvSpPr>
        <p:spPr>
          <a:xfrm>
            <a:off x="0" y="0"/>
            <a:ext cx="93345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a:extLst>
              <a:ext uri="{FF2B5EF4-FFF2-40B4-BE49-F238E27FC236}">
                <a16:creationId xmlns:a16="http://schemas.microsoft.com/office/drawing/2014/main" id="{FC3BD140-4508-44EC-B9DF-EB4B0D461A06}"/>
              </a:ext>
            </a:extLst>
          </p:cNvPr>
          <p:cNvSpPr/>
          <p:nvPr userDrawn="1"/>
        </p:nvSpPr>
        <p:spPr>
          <a:xfrm rot="16200000">
            <a:off x="4352789" y="-4410215"/>
            <a:ext cx="3480272" cy="12198155"/>
          </a:xfrm>
          <a:prstGeom prst="rect">
            <a:avLst/>
          </a:pr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65AC4E51-40C4-4E1C-A659-D89899C321E3}"/>
              </a:ext>
            </a:extLst>
          </p:cNvPr>
          <p:cNvSpPr txBox="1">
            <a:spLocks/>
          </p:cNvSpPr>
          <p:nvPr userDrawn="1"/>
        </p:nvSpPr>
        <p:spPr>
          <a:xfrm>
            <a:off x="571500" y="365125"/>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n-US" dirty="0"/>
          </a:p>
        </p:txBody>
      </p:sp>
      <p:sp>
        <p:nvSpPr>
          <p:cNvPr id="10" name="Picture Placeholder 10">
            <a:extLst>
              <a:ext uri="{FF2B5EF4-FFF2-40B4-BE49-F238E27FC236}">
                <a16:creationId xmlns:a16="http://schemas.microsoft.com/office/drawing/2014/main" id="{B490847E-1BD2-40C4-8E01-9488A87E2BBD}"/>
              </a:ext>
            </a:extLst>
          </p:cNvPr>
          <p:cNvSpPr>
            <a:spLocks noGrp="1"/>
          </p:cNvSpPr>
          <p:nvPr>
            <p:ph type="pic" sz="quarter" idx="13"/>
          </p:nvPr>
        </p:nvSpPr>
        <p:spPr>
          <a:xfrm>
            <a:off x="-178829" y="1511107"/>
            <a:ext cx="5824885" cy="3641463"/>
          </a:xfrm>
          <a:prstGeom prst="rect">
            <a:avLst/>
          </a:prstGeom>
          <a:solidFill>
            <a:schemeClr val="bg2">
              <a:lumMod val="85000"/>
            </a:schemeClr>
          </a:solidFill>
        </p:spPr>
        <p:txBody>
          <a:bodyPr/>
          <a:lstStyle/>
          <a:p>
            <a:endParaRPr lang="en-US"/>
          </a:p>
        </p:txBody>
      </p:sp>
      <p:pic>
        <p:nvPicPr>
          <p:cNvPr id="15" name="Picture 14">
            <a:extLst>
              <a:ext uri="{FF2B5EF4-FFF2-40B4-BE49-F238E27FC236}">
                <a16:creationId xmlns:a16="http://schemas.microsoft.com/office/drawing/2014/main" id="{EE50BF43-AD98-4C01-86E4-2ED0D25526E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66326032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1_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894938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78351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2F2F4EAB-BA67-478F-BC54-666AD9EBE6AE}"/>
              </a:ext>
            </a:extLst>
          </p:cNvPr>
          <p:cNvSpPr>
            <a:spLocks noGrp="1"/>
          </p:cNvSpPr>
          <p:nvPr>
            <p:ph type="pic" sz="quarter" idx="10" hasCustomPrompt="1"/>
          </p:nvPr>
        </p:nvSpPr>
        <p:spPr>
          <a:xfrm>
            <a:off x="579118" y="0"/>
            <a:ext cx="3888637" cy="6858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pic>
        <p:nvPicPr>
          <p:cNvPr id="6" name="Picture 5">
            <a:extLst>
              <a:ext uri="{FF2B5EF4-FFF2-40B4-BE49-F238E27FC236}">
                <a16:creationId xmlns:a16="http://schemas.microsoft.com/office/drawing/2014/main" id="{86F2DDAD-54CC-4500-A4B1-ABFCF590B13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753648" y="180918"/>
            <a:ext cx="1690390" cy="464877"/>
          </a:xfrm>
          <a:prstGeom prst="rect">
            <a:avLst/>
          </a:prstGeom>
        </p:spPr>
      </p:pic>
    </p:spTree>
    <p:extLst>
      <p:ext uri="{BB962C8B-B14F-4D97-AF65-F5344CB8AC3E}">
        <p14:creationId xmlns:p14="http://schemas.microsoft.com/office/powerpoint/2010/main" val="24697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8_Title Slid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135E00C6-79C0-4241-B2AB-4C2C36D68784}"/>
              </a:ext>
            </a:extLst>
          </p:cNvPr>
          <p:cNvSpPr>
            <a:spLocks noGrp="1"/>
          </p:cNvSpPr>
          <p:nvPr>
            <p:ph type="pic" sz="quarter" idx="10" hasCustomPrompt="1"/>
          </p:nvPr>
        </p:nvSpPr>
        <p:spPr>
          <a:xfrm>
            <a:off x="0" y="0"/>
            <a:ext cx="12206748" cy="6858000"/>
          </a:xfrm>
          <a:custGeom>
            <a:avLst/>
            <a:gdLst>
              <a:gd name="connsiteX0" fmla="*/ 0 w 12206748"/>
              <a:gd name="connsiteY0" fmla="*/ 0 h 6858000"/>
              <a:gd name="connsiteX1" fmla="*/ 12192000 w 12206748"/>
              <a:gd name="connsiteY1" fmla="*/ 0 h 6858000"/>
              <a:gd name="connsiteX2" fmla="*/ 12206748 w 12206748"/>
              <a:gd name="connsiteY2" fmla="*/ 3001805 h 6858000"/>
              <a:gd name="connsiteX3" fmla="*/ 0 w 1220674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206748" h="6858000">
                <a:moveTo>
                  <a:pt x="0" y="0"/>
                </a:moveTo>
                <a:lnTo>
                  <a:pt x="12192000" y="0"/>
                </a:lnTo>
                <a:lnTo>
                  <a:pt x="12206748" y="3001805"/>
                </a:lnTo>
                <a:cubicBezTo>
                  <a:pt x="9712193" y="4737608"/>
                  <a:pt x="5936871" y="6351334"/>
                  <a:pt x="0" y="6858000"/>
                </a:cubicBezTo>
                <a:close/>
              </a:path>
            </a:pathLst>
          </a:custGeom>
          <a:solidFill>
            <a:schemeClr val="bg1">
              <a:lumMod val="95000"/>
            </a:schemeClr>
          </a:solidFill>
        </p:spPr>
        <p:txBody>
          <a:bodyPr wrap="square">
            <a:noAutofit/>
          </a:bodyPr>
          <a:lstStyle>
            <a:lvl1pPr marL="0" indent="0">
              <a:buNone/>
              <a:defRPr sz="1800"/>
            </a:lvl1pPr>
          </a:lstStyle>
          <a:p>
            <a:r>
              <a:rPr lang="en-US" dirty="0"/>
              <a:t>Drag and Drop Image Here</a:t>
            </a:r>
          </a:p>
        </p:txBody>
      </p:sp>
      <p:pic>
        <p:nvPicPr>
          <p:cNvPr id="5" name="Picture 4">
            <a:extLst>
              <a:ext uri="{FF2B5EF4-FFF2-40B4-BE49-F238E27FC236}">
                <a16:creationId xmlns:a16="http://schemas.microsoft.com/office/drawing/2014/main" id="{AEA637B5-9ED2-42AD-A222-8ED2CB34684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294476820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9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3B3027B3-EBE9-4D70-87EE-D913E9A28FFC}"/>
              </a:ext>
            </a:extLst>
          </p:cNvPr>
          <p:cNvSpPr>
            <a:spLocks noGrp="1"/>
          </p:cNvSpPr>
          <p:nvPr>
            <p:ph type="pic" sz="quarter" idx="10" hasCustomPrompt="1"/>
          </p:nvPr>
        </p:nvSpPr>
        <p:spPr>
          <a:xfrm>
            <a:off x="0" y="0"/>
            <a:ext cx="12191999" cy="6858000"/>
          </a:xfrm>
          <a:prstGeom prst="rect">
            <a:avLst/>
          </a:prstGeom>
          <a:solidFill>
            <a:schemeClr val="bg1">
              <a:lumMod val="95000"/>
            </a:schemeClr>
          </a:solidFill>
        </p:spPr>
        <p:txBody>
          <a:bodyPr/>
          <a:lstStyle>
            <a:lvl1pPr marL="0" indent="0">
              <a:buNone/>
              <a:defRPr sz="1800"/>
            </a:lvl1pPr>
          </a:lstStyle>
          <a:p>
            <a:r>
              <a:rPr lang="en-US" dirty="0"/>
              <a:t>Drag and Drop Image Here</a:t>
            </a:r>
          </a:p>
        </p:txBody>
      </p:sp>
    </p:spTree>
    <p:extLst>
      <p:ext uri="{BB962C8B-B14F-4D97-AF65-F5344CB8AC3E}">
        <p14:creationId xmlns:p14="http://schemas.microsoft.com/office/powerpoint/2010/main" val="3749244230"/>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B250113-03F0-4530-AE6E-94ABBAAAACC3}"/>
              </a:ext>
            </a:extLst>
          </p:cNvPr>
          <p:cNvGrpSpPr/>
          <p:nvPr userDrawn="1"/>
        </p:nvGrpSpPr>
        <p:grpSpPr>
          <a:xfrm>
            <a:off x="10039350" y="0"/>
            <a:ext cx="2152650" cy="2187367"/>
            <a:chOff x="8694056" y="0"/>
            <a:chExt cx="3497944" cy="3554357"/>
          </a:xfrm>
        </p:grpSpPr>
        <p:sp>
          <p:nvSpPr>
            <p:cNvPr id="2" name="Freeform: Shape 1">
              <a:extLst>
                <a:ext uri="{FF2B5EF4-FFF2-40B4-BE49-F238E27FC236}">
                  <a16:creationId xmlns:a16="http://schemas.microsoft.com/office/drawing/2014/main" id="{614E51A6-3AA9-4FBC-95C5-757AD6DCDDA4}"/>
                </a:ext>
              </a:extLst>
            </p:cNvPr>
            <p:cNvSpPr/>
            <p:nvPr userDrawn="1"/>
          </p:nvSpPr>
          <p:spPr>
            <a:xfrm>
              <a:off x="8694056" y="1"/>
              <a:ext cx="3497943" cy="3554356"/>
            </a:xfrm>
            <a:custGeom>
              <a:avLst/>
              <a:gdLst>
                <a:gd name="connsiteX0" fmla="*/ 45830 w 899887"/>
                <a:gd name="connsiteY0" fmla="*/ 0 h 914400"/>
                <a:gd name="connsiteX1" fmla="*/ 899887 w 899887"/>
                <a:gd name="connsiteY1" fmla="*/ 0 h 914400"/>
                <a:gd name="connsiteX2" fmla="*/ 899887 w 899887"/>
                <a:gd name="connsiteY2" fmla="*/ 873075 h 914400"/>
                <a:gd name="connsiteX3" fmla="*/ 810933 w 899887"/>
                <a:gd name="connsiteY3" fmla="*/ 900688 h 914400"/>
                <a:gd name="connsiteX4" fmla="*/ 674914 w 899887"/>
                <a:gd name="connsiteY4" fmla="*/ 914400 h 914400"/>
                <a:gd name="connsiteX5" fmla="*/ 0 w 899887"/>
                <a:gd name="connsiteY5" fmla="*/ 239486 h 914400"/>
                <a:gd name="connsiteX6" fmla="*/ 13712 w 899887"/>
                <a:gd name="connsiteY6" fmla="*/ 103467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87" h="914400">
                  <a:moveTo>
                    <a:pt x="45830" y="0"/>
                  </a:moveTo>
                  <a:lnTo>
                    <a:pt x="899887" y="0"/>
                  </a:lnTo>
                  <a:lnTo>
                    <a:pt x="899887" y="873075"/>
                  </a:lnTo>
                  <a:lnTo>
                    <a:pt x="810933" y="900688"/>
                  </a:lnTo>
                  <a:cubicBezTo>
                    <a:pt x="766997" y="909679"/>
                    <a:pt x="721507" y="914400"/>
                    <a:pt x="674914" y="914400"/>
                  </a:cubicBezTo>
                  <a:cubicBezTo>
                    <a:pt x="302169" y="914400"/>
                    <a:pt x="0" y="612231"/>
                    <a:pt x="0" y="239486"/>
                  </a:cubicBezTo>
                  <a:cubicBezTo>
                    <a:pt x="0" y="192893"/>
                    <a:pt x="4721" y="147403"/>
                    <a:pt x="13712" y="103467"/>
                  </a:cubicBezTo>
                  <a:close/>
                </a:path>
              </a:pathLst>
            </a:custGeom>
            <a:solidFill>
              <a:srgbClr val="F8F8F8">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 name="Freeform: Shape 2">
              <a:extLst>
                <a:ext uri="{FF2B5EF4-FFF2-40B4-BE49-F238E27FC236}">
                  <a16:creationId xmlns:a16="http://schemas.microsoft.com/office/drawing/2014/main" id="{5AC42B77-32C7-4310-BEB0-AC74B191F1F4}"/>
                </a:ext>
              </a:extLst>
            </p:cNvPr>
            <p:cNvSpPr/>
            <p:nvPr userDrawn="1"/>
          </p:nvSpPr>
          <p:spPr>
            <a:xfrm>
              <a:off x="10117184" y="0"/>
              <a:ext cx="2074816" cy="2108278"/>
            </a:xfrm>
            <a:custGeom>
              <a:avLst/>
              <a:gdLst>
                <a:gd name="connsiteX0" fmla="*/ 45830 w 899887"/>
                <a:gd name="connsiteY0" fmla="*/ 0 h 914400"/>
                <a:gd name="connsiteX1" fmla="*/ 899887 w 899887"/>
                <a:gd name="connsiteY1" fmla="*/ 0 h 914400"/>
                <a:gd name="connsiteX2" fmla="*/ 899887 w 899887"/>
                <a:gd name="connsiteY2" fmla="*/ 873075 h 914400"/>
                <a:gd name="connsiteX3" fmla="*/ 810933 w 899887"/>
                <a:gd name="connsiteY3" fmla="*/ 900688 h 914400"/>
                <a:gd name="connsiteX4" fmla="*/ 674914 w 899887"/>
                <a:gd name="connsiteY4" fmla="*/ 914400 h 914400"/>
                <a:gd name="connsiteX5" fmla="*/ 0 w 899887"/>
                <a:gd name="connsiteY5" fmla="*/ 239486 h 914400"/>
                <a:gd name="connsiteX6" fmla="*/ 13712 w 899887"/>
                <a:gd name="connsiteY6" fmla="*/ 103467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87" h="914400">
                  <a:moveTo>
                    <a:pt x="45830" y="0"/>
                  </a:moveTo>
                  <a:lnTo>
                    <a:pt x="899887" y="0"/>
                  </a:lnTo>
                  <a:lnTo>
                    <a:pt x="899887" y="873075"/>
                  </a:lnTo>
                  <a:lnTo>
                    <a:pt x="810933" y="900688"/>
                  </a:lnTo>
                  <a:cubicBezTo>
                    <a:pt x="766997" y="909679"/>
                    <a:pt x="721507" y="914400"/>
                    <a:pt x="674914" y="914400"/>
                  </a:cubicBezTo>
                  <a:cubicBezTo>
                    <a:pt x="302169" y="914400"/>
                    <a:pt x="0" y="612231"/>
                    <a:pt x="0" y="239486"/>
                  </a:cubicBezTo>
                  <a:cubicBezTo>
                    <a:pt x="0" y="192893"/>
                    <a:pt x="4721" y="147403"/>
                    <a:pt x="13712" y="10346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sp>
        <p:nvSpPr>
          <p:cNvPr id="4" name="Freeform: Shape 3">
            <a:extLst>
              <a:ext uri="{FF2B5EF4-FFF2-40B4-BE49-F238E27FC236}">
                <a16:creationId xmlns:a16="http://schemas.microsoft.com/office/drawing/2014/main" id="{CB1DA958-7EFF-4F49-8D39-29DEA5C0B9B0}"/>
              </a:ext>
            </a:extLst>
          </p:cNvPr>
          <p:cNvSpPr/>
          <p:nvPr userDrawn="1"/>
        </p:nvSpPr>
        <p:spPr>
          <a:xfrm>
            <a:off x="11494729" y="0"/>
            <a:ext cx="697271" cy="708516"/>
          </a:xfrm>
          <a:custGeom>
            <a:avLst/>
            <a:gdLst>
              <a:gd name="connsiteX0" fmla="*/ 45830 w 899887"/>
              <a:gd name="connsiteY0" fmla="*/ 0 h 914400"/>
              <a:gd name="connsiteX1" fmla="*/ 899887 w 899887"/>
              <a:gd name="connsiteY1" fmla="*/ 0 h 914400"/>
              <a:gd name="connsiteX2" fmla="*/ 899887 w 899887"/>
              <a:gd name="connsiteY2" fmla="*/ 873075 h 914400"/>
              <a:gd name="connsiteX3" fmla="*/ 810933 w 899887"/>
              <a:gd name="connsiteY3" fmla="*/ 900688 h 914400"/>
              <a:gd name="connsiteX4" fmla="*/ 674914 w 899887"/>
              <a:gd name="connsiteY4" fmla="*/ 914400 h 914400"/>
              <a:gd name="connsiteX5" fmla="*/ 0 w 899887"/>
              <a:gd name="connsiteY5" fmla="*/ 239486 h 914400"/>
              <a:gd name="connsiteX6" fmla="*/ 13712 w 899887"/>
              <a:gd name="connsiteY6" fmla="*/ 103467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87" h="914400">
                <a:moveTo>
                  <a:pt x="45830" y="0"/>
                </a:moveTo>
                <a:lnTo>
                  <a:pt x="899887" y="0"/>
                </a:lnTo>
                <a:lnTo>
                  <a:pt x="899887" y="873075"/>
                </a:lnTo>
                <a:lnTo>
                  <a:pt x="810933" y="900688"/>
                </a:lnTo>
                <a:cubicBezTo>
                  <a:pt x="766997" y="909679"/>
                  <a:pt x="721507" y="914400"/>
                  <a:pt x="674914" y="914400"/>
                </a:cubicBezTo>
                <a:cubicBezTo>
                  <a:pt x="302169" y="914400"/>
                  <a:pt x="0" y="612231"/>
                  <a:pt x="0" y="239486"/>
                </a:cubicBezTo>
                <a:cubicBezTo>
                  <a:pt x="0" y="192893"/>
                  <a:pt x="4721" y="147403"/>
                  <a:pt x="13712" y="103467"/>
                </a:cubicBezTo>
                <a:close/>
              </a:path>
            </a:pathLst>
          </a:cu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5" name="TextBox 4">
            <a:extLst>
              <a:ext uri="{FF2B5EF4-FFF2-40B4-BE49-F238E27FC236}">
                <a16:creationId xmlns:a16="http://schemas.microsoft.com/office/drawing/2014/main" id="{17984496-2D23-4CCF-9753-253EEC5980BF}"/>
              </a:ext>
            </a:extLst>
          </p:cNvPr>
          <p:cNvSpPr txBox="1"/>
          <p:nvPr userDrawn="1"/>
        </p:nvSpPr>
        <p:spPr>
          <a:xfrm>
            <a:off x="11579781" y="125067"/>
            <a:ext cx="612218" cy="338554"/>
          </a:xfrm>
          <a:prstGeom prst="rect">
            <a:avLst/>
          </a:prstGeom>
          <a:noFill/>
        </p:spPr>
        <p:txBody>
          <a:bodyPr wrap="square" rtlCol="0">
            <a:spAutoFit/>
          </a:bodyPr>
          <a:lstStyle/>
          <a:p>
            <a:pPr algn="ctr"/>
            <a:fld id="{260E2A6B-A809-4840-BF14-8648BC0BDF87}" type="slidenum">
              <a:rPr lang="id-ID" sz="1600" b="0" i="0" strike="noStrike" spc="0" smtClean="0">
                <a:solidFill>
                  <a:schemeClr val="bg1"/>
                </a:solidFill>
                <a:latin typeface="+mj-lt"/>
                <a:ea typeface="Roboto Condensed Light" panose="02000000000000000000" pitchFamily="2" charset="0"/>
                <a:cs typeface="Segoe UI Light" panose="020B0502040204020203" pitchFamily="34" charset="0"/>
              </a:rPr>
              <a:pPr algn="ctr"/>
              <a:t>‹#›</a:t>
            </a:fld>
            <a:endParaRPr lang="id-ID" sz="9600" b="0" i="0" strike="noStrike" spc="0" dirty="0">
              <a:solidFill>
                <a:schemeClr val="bg1"/>
              </a:solidFill>
              <a:latin typeface="+mj-lt"/>
              <a:ea typeface="Roboto Condensed Light" panose="02000000000000000000" pitchFamily="2" charset="0"/>
              <a:cs typeface="Segoe UI Light" panose="020B0502040204020203" pitchFamily="34" charset="0"/>
            </a:endParaRPr>
          </a:p>
        </p:txBody>
      </p:sp>
      <p:sp>
        <p:nvSpPr>
          <p:cNvPr id="6" name="Rectangle 5">
            <a:extLst>
              <a:ext uri="{FF2B5EF4-FFF2-40B4-BE49-F238E27FC236}">
                <a16:creationId xmlns:a16="http://schemas.microsoft.com/office/drawing/2014/main" id="{9EFD86B5-CFC1-4AA0-9E37-3922282FD999}"/>
              </a:ext>
            </a:extLst>
          </p:cNvPr>
          <p:cNvSpPr/>
          <p:nvPr userDrawn="1"/>
        </p:nvSpPr>
        <p:spPr>
          <a:xfrm>
            <a:off x="0" y="0"/>
            <a:ext cx="579119" cy="685799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a:extLst>
              <a:ext uri="{FF2B5EF4-FFF2-40B4-BE49-F238E27FC236}">
                <a16:creationId xmlns:a16="http://schemas.microsoft.com/office/drawing/2014/main" id="{88ED603F-1FB7-4B11-B514-9695D5D4870C}"/>
              </a:ext>
            </a:extLst>
          </p:cNvPr>
          <p:cNvSpPr txBox="1"/>
          <p:nvPr userDrawn="1"/>
        </p:nvSpPr>
        <p:spPr>
          <a:xfrm rot="16200000" flipH="1">
            <a:off x="-2585258" y="3305887"/>
            <a:ext cx="5768106" cy="246221"/>
          </a:xfrm>
          <a:prstGeom prst="rect">
            <a:avLst/>
          </a:prstGeom>
          <a:noFill/>
        </p:spPr>
        <p:txBody>
          <a:bodyPr wrap="square" rtlCol="0" anchor="ctr">
            <a:spAutoFit/>
          </a:bodyPr>
          <a:lstStyle/>
          <a:p>
            <a:pPr algn="ctr"/>
            <a:r>
              <a:rPr lang="en-US" sz="1000" strike="noStrike" spc="600" dirty="0">
                <a:solidFill>
                  <a:schemeClr val="tx1">
                    <a:lumMod val="75000"/>
                    <a:lumOff val="25000"/>
                  </a:schemeClr>
                </a:solidFill>
                <a:latin typeface="+mn-lt"/>
                <a:ea typeface="Roboto Condensed" panose="02000000000000000000" pitchFamily="2" charset="0"/>
                <a:cs typeface="Segoe UI" panose="020B0502040204020203" pitchFamily="34" charset="0"/>
              </a:rPr>
              <a:t>MBA (INTERNATIONAL PROGRAM)</a:t>
            </a:r>
            <a:endParaRPr lang="id-ID" sz="1000" strike="noStrike" spc="600" dirty="0">
              <a:solidFill>
                <a:schemeClr val="tx1">
                  <a:lumMod val="75000"/>
                  <a:lumOff val="25000"/>
                </a:schemeClr>
              </a:solidFill>
              <a:latin typeface="+mn-lt"/>
              <a:ea typeface="Roboto Condensed" panose="02000000000000000000" pitchFamily="2" charset="0"/>
              <a:cs typeface="Segoe UI" panose="020B0502040204020203" pitchFamily="34" charset="0"/>
            </a:endParaRPr>
          </a:p>
        </p:txBody>
      </p:sp>
    </p:spTree>
    <p:extLst>
      <p:ext uri="{BB962C8B-B14F-4D97-AF65-F5344CB8AC3E}">
        <p14:creationId xmlns:p14="http://schemas.microsoft.com/office/powerpoint/2010/main" val="215994221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3" r:id="rId4"/>
    <p:sldLayoutId id="2147483654" r:id="rId5"/>
    <p:sldLayoutId id="2147483655" r:id="rId6"/>
    <p:sldLayoutId id="2147483656" r:id="rId7"/>
    <p:sldLayoutId id="2147483657" r:id="rId8"/>
    <p:sldLayoutId id="2147483658" r:id="rId9"/>
    <p:sldLayoutId id="2147483666" r:id="rId10"/>
    <p:sldLayoutId id="2147483659" r:id="rId11"/>
    <p:sldLayoutId id="2147483660" r:id="rId12"/>
    <p:sldLayoutId id="2147483661" r:id="rId13"/>
    <p:sldLayoutId id="2147483662" r:id="rId14"/>
    <p:sldLayoutId id="2147483663" r:id="rId15"/>
    <p:sldLayoutId id="2147483664" r:id="rId16"/>
    <p:sldLayoutId id="2147483665"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4" r:id="rId35"/>
    <p:sldLayoutId id="2147483685" r:id="rId36"/>
    <p:sldLayoutId id="2147483686" r:id="rId37"/>
    <p:sldLayoutId id="2147483692" r:id="rId38"/>
    <p:sldLayoutId id="2147483687" r:id="rId39"/>
    <p:sldLayoutId id="2147483688" r:id="rId40"/>
    <p:sldLayoutId id="2147483689" r:id="rId41"/>
    <p:sldLayoutId id="2147483690" r:id="rId42"/>
    <p:sldLayoutId id="2147483691" r:id="rId43"/>
    <p:sldLayoutId id="2147483693" r:id="rId44"/>
    <p:sldLayoutId id="2147483694" r:id="rId45"/>
    <p:sldLayoutId id="2147483695" r:id="rId46"/>
    <p:sldLayoutId id="2147483696" r:id="rId47"/>
    <p:sldLayoutId id="2147483698" r:id="rId48"/>
    <p:sldLayoutId id="2147483697" r:id="rId49"/>
    <p:sldLayoutId id="2147483699" r:id="rId50"/>
    <p:sldLayoutId id="2147483700" r:id="rId51"/>
    <p:sldLayoutId id="2147483701" r:id="rId52"/>
    <p:sldLayoutId id="2147483702" r:id="rId53"/>
    <p:sldLayoutId id="2147483703" r:id="rId54"/>
    <p:sldLayoutId id="2147483704" r:id="rId55"/>
    <p:sldLayoutId id="2147483705" r:id="rId56"/>
    <p:sldLayoutId id="2147483706" r:id="rId57"/>
    <p:sldLayoutId id="2147483707" r:id="rId58"/>
    <p:sldLayoutId id="2147483708" r:id="rId59"/>
    <p:sldLayoutId id="2147483709" r:id="rId60"/>
    <p:sldLayoutId id="2147483710" r:id="rId61"/>
    <p:sldLayoutId id="2147483711" r:id="rId62"/>
    <p:sldLayoutId id="2147483712" r:id="rId6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Layout" Target="../slideLayouts/slideLayout9.xml"/></Relationships>
</file>

<file path=ppt/slides/_rels/slide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chart" Target="../charts/chart1.xml"/><Relationship Id="rId1" Type="http://schemas.openxmlformats.org/officeDocument/2006/relationships/slideLayout" Target="../slideLayouts/slideLayout3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3.xml"/></Relationships>
</file>

<file path=ppt/slides/_rels/slide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5.xml"/></Relationships>
</file>

<file path=ppt/slides/_rels/slide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6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5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xml"/><Relationship Id="rId1" Type="http://schemas.openxmlformats.org/officeDocument/2006/relationships/slideLayout" Target="../slideLayouts/slideLayout62.xml"/></Relationships>
</file>

<file path=ppt/slides/_rels/slide5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3.xml"/><Relationship Id="rId1" Type="http://schemas.openxmlformats.org/officeDocument/2006/relationships/slideLayout" Target="../slideLayouts/slideLayout62.xml"/></Relationships>
</file>

<file path=ppt/slides/_rels/slide53.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4.xml"/><Relationship Id="rId1" Type="http://schemas.openxmlformats.org/officeDocument/2006/relationships/slideLayout" Target="../slideLayouts/slideLayout6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8.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59.xml"/></Relationships>
</file>

<file path=ppt/slides/_rels/slide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60.xml"/></Relationships>
</file>

<file path=ppt/slides/_rels/slide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6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blurry image of a person&#10;&#10;Description automatically generated">
            <a:extLst>
              <a:ext uri="{FF2B5EF4-FFF2-40B4-BE49-F238E27FC236}">
                <a16:creationId xmlns:a16="http://schemas.microsoft.com/office/drawing/2014/main" id="{B91F5DC1-1F33-4A0A-8D1B-E3D21E8C6BEE}"/>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b="15794"/>
          <a:stretch/>
        </p:blipFill>
        <p:spPr>
          <a:xfrm>
            <a:off x="0" y="0"/>
            <a:ext cx="12191999" cy="6858000"/>
          </a:xfrm>
          <a:solidFill>
            <a:schemeClr val="bg1">
              <a:lumMod val="95000"/>
              <a:alpha val="0"/>
            </a:schemeClr>
          </a:solidFill>
        </p:spPr>
      </p:pic>
      <p:sp>
        <p:nvSpPr>
          <p:cNvPr id="10" name="Rectangle 9">
            <a:extLst>
              <a:ext uri="{FF2B5EF4-FFF2-40B4-BE49-F238E27FC236}">
                <a16:creationId xmlns:a16="http://schemas.microsoft.com/office/drawing/2014/main" id="{49E87E58-8BD5-4893-9643-D0A3A4648EE9}"/>
              </a:ext>
            </a:extLst>
          </p:cNvPr>
          <p:cNvSpPr/>
          <p:nvPr/>
        </p:nvSpPr>
        <p:spPr>
          <a:xfrm>
            <a:off x="0" y="0"/>
            <a:ext cx="12192000" cy="6858000"/>
          </a:xfrm>
          <a:prstGeom prst="rect">
            <a:avLst/>
          </a:prstGeom>
          <a:gradFill>
            <a:gsLst>
              <a:gs pos="1000">
                <a:schemeClr val="accent1">
                  <a:alpha val="70000"/>
                </a:schemeClr>
              </a:gs>
              <a:gs pos="100000">
                <a:schemeClr val="accent5">
                  <a:alpha val="7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a:extLst>
              <a:ext uri="{FF2B5EF4-FFF2-40B4-BE49-F238E27FC236}">
                <a16:creationId xmlns:a16="http://schemas.microsoft.com/office/drawing/2014/main" id="{3656F1F8-5617-4F7B-B57C-FEEFE6F2D79A}"/>
              </a:ext>
            </a:extLst>
          </p:cNvPr>
          <p:cNvSpPr txBox="1"/>
          <p:nvPr/>
        </p:nvSpPr>
        <p:spPr>
          <a:xfrm>
            <a:off x="2101163" y="4009804"/>
            <a:ext cx="7989688" cy="748988"/>
          </a:xfrm>
          <a:prstGeom prst="rect">
            <a:avLst/>
          </a:prstGeom>
          <a:noFill/>
        </p:spPr>
        <p:txBody>
          <a:bodyPr wrap="none" rtlCol="0">
            <a:spAutoFit/>
          </a:bodyPr>
          <a:lstStyle/>
          <a:p>
            <a:pPr algn="ctr"/>
            <a:r>
              <a:rPr lang="en-US" sz="4267" b="1" spc="200" dirty="0">
                <a:solidFill>
                  <a:schemeClr val="bg1"/>
                </a:solidFill>
                <a:latin typeface="+mj-lt"/>
                <a:cs typeface="Poppins" panose="00000500000000000000" pitchFamily="2" charset="0"/>
              </a:rPr>
              <a:t>INTERNATIONAL PROGRAM</a:t>
            </a:r>
          </a:p>
        </p:txBody>
      </p:sp>
      <p:sp>
        <p:nvSpPr>
          <p:cNvPr id="16" name="TextBox 15">
            <a:extLst>
              <a:ext uri="{FF2B5EF4-FFF2-40B4-BE49-F238E27FC236}">
                <a16:creationId xmlns:a16="http://schemas.microsoft.com/office/drawing/2014/main" id="{F9FE85D5-A5DC-4AC4-A445-995379683A03}"/>
              </a:ext>
            </a:extLst>
          </p:cNvPr>
          <p:cNvSpPr txBox="1"/>
          <p:nvPr/>
        </p:nvSpPr>
        <p:spPr>
          <a:xfrm>
            <a:off x="3580648" y="3608155"/>
            <a:ext cx="5057795" cy="461665"/>
          </a:xfrm>
          <a:prstGeom prst="rect">
            <a:avLst/>
          </a:prstGeom>
          <a:noFill/>
        </p:spPr>
        <p:txBody>
          <a:bodyPr wrap="none" rtlCol="0">
            <a:spAutoFit/>
          </a:bodyPr>
          <a:lstStyle/>
          <a:p>
            <a:pPr algn="ctr"/>
            <a:r>
              <a:rPr lang="en-US" sz="2400" i="1" dirty="0">
                <a:solidFill>
                  <a:schemeClr val="bg1"/>
                </a:solidFill>
                <a:latin typeface="+mj-lt"/>
              </a:rPr>
              <a:t>Master of Business Administration</a:t>
            </a:r>
            <a:endParaRPr lang="en-US" i="1" dirty="0">
              <a:solidFill>
                <a:schemeClr val="bg1"/>
              </a:solidFill>
              <a:latin typeface="+mj-lt"/>
              <a:ea typeface="Open Sans" panose="020B0606030504020204" pitchFamily="34" charset="0"/>
              <a:cs typeface="Open Sans" panose="020B0606030504020204" pitchFamily="34" charset="0"/>
            </a:endParaRPr>
          </a:p>
        </p:txBody>
      </p:sp>
      <p:pic>
        <p:nvPicPr>
          <p:cNvPr id="17" name="Picture 16">
            <a:extLst>
              <a:ext uri="{FF2B5EF4-FFF2-40B4-BE49-F238E27FC236}">
                <a16:creationId xmlns:a16="http://schemas.microsoft.com/office/drawing/2014/main" id="{DFE80630-EA9C-467A-8E8D-26A621754333}"/>
              </a:ext>
            </a:extLst>
          </p:cNvPr>
          <p:cNvPicPr>
            <a:picLocks noChangeAspect="1"/>
          </p:cNvPicPr>
          <p:nvPr/>
        </p:nvPicPr>
        <p:blipFill rotWithShape="1">
          <a:blip r:embed="rId3">
            <a:extLst>
              <a:ext uri="{28A0092B-C50C-407E-A947-70E740481C1C}">
                <a14:useLocalDpi xmlns:a14="http://schemas.microsoft.com/office/drawing/2010/main" val="0"/>
              </a:ext>
            </a:extLst>
          </a:blip>
          <a:srcRect t="19599" b="21058"/>
          <a:stretch/>
        </p:blipFill>
        <p:spPr>
          <a:xfrm>
            <a:off x="4210234" y="2152891"/>
            <a:ext cx="3771532" cy="1342663"/>
          </a:xfrm>
          <a:prstGeom prst="rect">
            <a:avLst/>
          </a:prstGeom>
        </p:spPr>
      </p:pic>
      <p:sp>
        <p:nvSpPr>
          <p:cNvPr id="18" name="TextBox 17">
            <a:extLst>
              <a:ext uri="{FF2B5EF4-FFF2-40B4-BE49-F238E27FC236}">
                <a16:creationId xmlns:a16="http://schemas.microsoft.com/office/drawing/2014/main" id="{BB5909FF-8E1D-4637-AF5B-292B3B7D781F}"/>
              </a:ext>
            </a:extLst>
          </p:cNvPr>
          <p:cNvSpPr txBox="1"/>
          <p:nvPr/>
        </p:nvSpPr>
        <p:spPr>
          <a:xfrm>
            <a:off x="4216365" y="4710351"/>
            <a:ext cx="3764172" cy="646331"/>
          </a:xfrm>
          <a:prstGeom prst="rect">
            <a:avLst/>
          </a:prstGeom>
          <a:noFill/>
        </p:spPr>
        <p:txBody>
          <a:bodyPr wrap="none" rtlCol="0">
            <a:spAutoFit/>
          </a:bodyPr>
          <a:lstStyle/>
          <a:p>
            <a:pPr algn="ctr" fontAlgn="base"/>
            <a:r>
              <a:rPr lang="en-US" dirty="0">
                <a:solidFill>
                  <a:schemeClr val="bg1"/>
                </a:solidFill>
              </a:rPr>
              <a:t>Faculty of Management Sciences</a:t>
            </a:r>
          </a:p>
          <a:p>
            <a:pPr algn="ctr" fontAlgn="base"/>
            <a:r>
              <a:rPr lang="en-US" dirty="0">
                <a:solidFill>
                  <a:schemeClr val="bg1"/>
                </a:solidFill>
              </a:rPr>
              <a:t>Prince of </a:t>
            </a:r>
            <a:r>
              <a:rPr lang="en-US" dirty="0" err="1">
                <a:solidFill>
                  <a:schemeClr val="bg1"/>
                </a:solidFill>
              </a:rPr>
              <a:t>Songkla</a:t>
            </a:r>
            <a:r>
              <a:rPr lang="en-US" dirty="0">
                <a:solidFill>
                  <a:schemeClr val="bg1"/>
                </a:solidFill>
              </a:rPr>
              <a:t> University</a:t>
            </a:r>
          </a:p>
        </p:txBody>
      </p:sp>
    </p:spTree>
    <p:extLst>
      <p:ext uri="{BB962C8B-B14F-4D97-AF65-F5344CB8AC3E}">
        <p14:creationId xmlns:p14="http://schemas.microsoft.com/office/powerpoint/2010/main" val="1242787818"/>
      </p:ext>
    </p:extLst>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517F96DC-0B75-45CF-835C-C1375881C545}"/>
              </a:ext>
            </a:extLst>
          </p:cNvPr>
          <p:cNvSpPr>
            <a:spLocks noGrp="1"/>
          </p:cNvSpPr>
          <p:nvPr>
            <p:ph type="pic" sz="quarter" idx="10"/>
          </p:nvPr>
        </p:nvSpPr>
        <p:spPr/>
      </p:sp>
      <p:sp>
        <p:nvSpPr>
          <p:cNvPr id="4" name="Rectangle 3">
            <a:extLst>
              <a:ext uri="{FF2B5EF4-FFF2-40B4-BE49-F238E27FC236}">
                <a16:creationId xmlns:a16="http://schemas.microsoft.com/office/drawing/2014/main" id="{EB5F3F2F-CF4D-4494-ACD9-F8F43527143A}"/>
              </a:ext>
            </a:extLst>
          </p:cNvPr>
          <p:cNvSpPr/>
          <p:nvPr/>
        </p:nvSpPr>
        <p:spPr>
          <a:xfrm>
            <a:off x="579118" y="3428999"/>
            <a:ext cx="7040882" cy="3429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a:extLst>
              <a:ext uri="{FF2B5EF4-FFF2-40B4-BE49-F238E27FC236}">
                <a16:creationId xmlns:a16="http://schemas.microsoft.com/office/drawing/2014/main" id="{05CADEDE-1C76-4D4E-95CB-5812D179C75D}"/>
              </a:ext>
            </a:extLst>
          </p:cNvPr>
          <p:cNvGrpSpPr/>
          <p:nvPr/>
        </p:nvGrpSpPr>
        <p:grpSpPr>
          <a:xfrm>
            <a:off x="952875" y="4762022"/>
            <a:ext cx="6193458" cy="1631857"/>
            <a:chOff x="1396917" y="3945928"/>
            <a:chExt cx="5568596" cy="1631857"/>
          </a:xfrm>
        </p:grpSpPr>
        <p:sp>
          <p:nvSpPr>
            <p:cNvPr id="12" name="Rectangle 11">
              <a:extLst>
                <a:ext uri="{FF2B5EF4-FFF2-40B4-BE49-F238E27FC236}">
                  <a16:creationId xmlns:a16="http://schemas.microsoft.com/office/drawing/2014/main" id="{BF8BB5D5-3D6E-41EA-A2F4-545F771DB1BE}"/>
                </a:ext>
              </a:extLst>
            </p:cNvPr>
            <p:cNvSpPr/>
            <p:nvPr/>
          </p:nvSpPr>
          <p:spPr>
            <a:xfrm>
              <a:off x="1396917" y="3945928"/>
              <a:ext cx="2553892" cy="1631857"/>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15" name="Rectangle 14">
              <a:extLst>
                <a:ext uri="{FF2B5EF4-FFF2-40B4-BE49-F238E27FC236}">
                  <a16:creationId xmlns:a16="http://schemas.microsoft.com/office/drawing/2014/main" id="{9A8B893A-C9AA-4235-B985-798C6BF1DD9F}"/>
                </a:ext>
              </a:extLst>
            </p:cNvPr>
            <p:cNvSpPr/>
            <p:nvPr/>
          </p:nvSpPr>
          <p:spPr>
            <a:xfrm>
              <a:off x="4411621" y="3945928"/>
              <a:ext cx="2553892" cy="1631857"/>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2" name="Group 1">
            <a:extLst>
              <a:ext uri="{FF2B5EF4-FFF2-40B4-BE49-F238E27FC236}">
                <a16:creationId xmlns:a16="http://schemas.microsoft.com/office/drawing/2014/main" id="{6D34FBC5-C7BF-48A2-8AA6-A5BDA36074F3}"/>
              </a:ext>
            </a:extLst>
          </p:cNvPr>
          <p:cNvGrpSpPr/>
          <p:nvPr/>
        </p:nvGrpSpPr>
        <p:grpSpPr>
          <a:xfrm>
            <a:off x="952874" y="3905431"/>
            <a:ext cx="6293370" cy="798680"/>
            <a:chOff x="952874" y="3905431"/>
            <a:chExt cx="6293370" cy="798680"/>
          </a:xfrm>
        </p:grpSpPr>
        <p:sp>
          <p:nvSpPr>
            <p:cNvPr id="16" name="TextBox 15">
              <a:extLst>
                <a:ext uri="{FF2B5EF4-FFF2-40B4-BE49-F238E27FC236}">
                  <a16:creationId xmlns:a16="http://schemas.microsoft.com/office/drawing/2014/main" id="{91D7FBB1-2BBE-4088-8DBC-2147D1B4C789}"/>
                </a:ext>
              </a:extLst>
            </p:cNvPr>
            <p:cNvSpPr txBox="1"/>
            <p:nvPr/>
          </p:nvSpPr>
          <p:spPr>
            <a:xfrm>
              <a:off x="952874" y="3905431"/>
              <a:ext cx="2540496" cy="798680"/>
            </a:xfrm>
            <a:prstGeom prst="rect">
              <a:avLst/>
            </a:prstGeom>
            <a:noFill/>
          </p:spPr>
          <p:txBody>
            <a:bodyPr wrap="square" rtlCol="0">
              <a:spAutoFit/>
            </a:bodyPr>
            <a:lstStyle/>
            <a:p>
              <a:pPr>
                <a:lnSpc>
                  <a:spcPct val="80000"/>
                </a:lnSpc>
              </a:pPr>
              <a:r>
                <a:rPr lang="en-US" sz="5400" spc="-150" dirty="0">
                  <a:solidFill>
                    <a:schemeClr val="tx1">
                      <a:lumMod val="75000"/>
                      <a:lumOff val="25000"/>
                    </a:schemeClr>
                  </a:solidFill>
                  <a:latin typeface="+mj-lt"/>
                </a:rPr>
                <a:t>100</a:t>
              </a:r>
              <a:r>
                <a:rPr lang="en-US" sz="5400" spc="-150" baseline="30000" dirty="0">
                  <a:solidFill>
                    <a:schemeClr val="tx1">
                      <a:lumMod val="75000"/>
                      <a:lumOff val="25000"/>
                    </a:schemeClr>
                  </a:solidFill>
                  <a:latin typeface="+mj-lt"/>
                </a:rPr>
                <a:t>%</a:t>
              </a:r>
            </a:p>
          </p:txBody>
        </p:sp>
        <p:sp>
          <p:nvSpPr>
            <p:cNvPr id="25" name="Rectangle 24">
              <a:extLst>
                <a:ext uri="{FF2B5EF4-FFF2-40B4-BE49-F238E27FC236}">
                  <a16:creationId xmlns:a16="http://schemas.microsoft.com/office/drawing/2014/main" id="{AFA6D4DB-CCD6-40A1-BD3D-4400C46527FB}"/>
                </a:ext>
              </a:extLst>
            </p:cNvPr>
            <p:cNvSpPr/>
            <p:nvPr/>
          </p:nvSpPr>
          <p:spPr>
            <a:xfrm>
              <a:off x="2650091" y="3991609"/>
              <a:ext cx="4596153" cy="584775"/>
            </a:xfrm>
            <a:prstGeom prst="rect">
              <a:avLst/>
            </a:prstGeom>
          </p:spPr>
          <p:txBody>
            <a:bodyPr wrap="square">
              <a:spAutoFit/>
            </a:bodyPr>
            <a:lstStyle/>
            <a:p>
              <a:r>
                <a:rPr lang="en-US" sz="1600" i="1" dirty="0">
                  <a:solidFill>
                    <a:schemeClr val="tx1">
                      <a:lumMod val="65000"/>
                      <a:lumOff val="35000"/>
                    </a:schemeClr>
                  </a:solidFill>
                  <a:cs typeface="Segoe UI Light" panose="020B0502040204020203" pitchFamily="34" charset="0"/>
                </a:rPr>
                <a:t>“Insert your detail Insert your detail Insert your detail Insert your detail”</a:t>
              </a:r>
              <a:endParaRPr lang="en-US" sz="1050" i="1" dirty="0">
                <a:solidFill>
                  <a:schemeClr val="tx1">
                    <a:lumMod val="75000"/>
                    <a:lumOff val="25000"/>
                    <a:alpha val="50000"/>
                  </a:schemeClr>
                </a:solidFill>
                <a:latin typeface="Raleway" panose="020B0503030101060003" pitchFamily="34" charset="0"/>
                <a:cs typeface="Segoe UI" panose="020B0502040204020203" pitchFamily="34" charset="0"/>
              </a:endParaRPr>
            </a:p>
          </p:txBody>
        </p:sp>
      </p:grpSp>
      <p:sp>
        <p:nvSpPr>
          <p:cNvPr id="27" name="Rectangle 26">
            <a:extLst>
              <a:ext uri="{FF2B5EF4-FFF2-40B4-BE49-F238E27FC236}">
                <a16:creationId xmlns:a16="http://schemas.microsoft.com/office/drawing/2014/main" id="{56BC7CBF-792C-4ED9-AE72-88EEE5DA9B4A}"/>
              </a:ext>
            </a:extLst>
          </p:cNvPr>
          <p:cNvSpPr/>
          <p:nvPr/>
        </p:nvSpPr>
        <p:spPr>
          <a:xfrm>
            <a:off x="7620000" y="0"/>
            <a:ext cx="4572000" cy="6858000"/>
          </a:xfrm>
          <a:prstGeom prst="rect">
            <a:avLst/>
          </a:prstGeom>
          <a:gradFill>
            <a:gsLst>
              <a:gs pos="0">
                <a:schemeClr val="tx1">
                  <a:lumMod val="85000"/>
                  <a:lumOff val="15000"/>
                  <a:alpha val="50000"/>
                </a:schemeClr>
              </a:gs>
              <a:gs pos="100000">
                <a:schemeClr val="tx1">
                  <a:lumMod val="85000"/>
                  <a:lumOff val="15000"/>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17">
            <a:extLst>
              <a:ext uri="{FF2B5EF4-FFF2-40B4-BE49-F238E27FC236}">
                <a16:creationId xmlns:a16="http://schemas.microsoft.com/office/drawing/2014/main" id="{543E8237-9FE6-4F87-A7B1-9F567E52A12A}"/>
              </a:ext>
            </a:extLst>
          </p:cNvPr>
          <p:cNvGrpSpPr/>
          <p:nvPr/>
        </p:nvGrpSpPr>
        <p:grpSpPr>
          <a:xfrm>
            <a:off x="8093667" y="1299300"/>
            <a:ext cx="3624666" cy="4259400"/>
            <a:chOff x="6096000" y="1038950"/>
            <a:chExt cx="3624666" cy="4259400"/>
          </a:xfrm>
          <a:solidFill>
            <a:schemeClr val="bg1">
              <a:alpha val="50000"/>
            </a:schemeClr>
          </a:solidFill>
        </p:grpSpPr>
        <p:sp>
          <p:nvSpPr>
            <p:cNvPr id="20" name="Half Frame 19">
              <a:extLst>
                <a:ext uri="{FF2B5EF4-FFF2-40B4-BE49-F238E27FC236}">
                  <a16:creationId xmlns:a16="http://schemas.microsoft.com/office/drawing/2014/main" id="{75DDD818-0FFD-480A-B08D-2E6EB90CB5CE}"/>
                </a:ext>
              </a:extLst>
            </p:cNvPr>
            <p:cNvSpPr/>
            <p:nvPr/>
          </p:nvSpPr>
          <p:spPr>
            <a:xfrm>
              <a:off x="6096000"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1" name="Half Frame 20">
              <a:extLst>
                <a:ext uri="{FF2B5EF4-FFF2-40B4-BE49-F238E27FC236}">
                  <a16:creationId xmlns:a16="http://schemas.microsoft.com/office/drawing/2014/main" id="{D0458452-E182-4016-82E3-7E5C86BFECD2}"/>
                </a:ext>
              </a:extLst>
            </p:cNvPr>
            <p:cNvSpPr/>
            <p:nvPr/>
          </p:nvSpPr>
          <p:spPr>
            <a:xfrm flipV="1">
              <a:off x="6096000"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2" name="Half Frame 21">
              <a:extLst>
                <a:ext uri="{FF2B5EF4-FFF2-40B4-BE49-F238E27FC236}">
                  <a16:creationId xmlns:a16="http://schemas.microsoft.com/office/drawing/2014/main" id="{03514BA2-A4EF-4C2F-87D7-0B1E76CFAF64}"/>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3" name="Half Frame 22">
              <a:extLst>
                <a:ext uri="{FF2B5EF4-FFF2-40B4-BE49-F238E27FC236}">
                  <a16:creationId xmlns:a16="http://schemas.microsoft.com/office/drawing/2014/main" id="{F971A8DB-3E58-4073-8E6A-2FDEEBFE0E5B}"/>
                </a:ext>
              </a:extLst>
            </p:cNvPr>
            <p:cNvSpPr/>
            <p:nvPr/>
          </p:nvSpPr>
          <p:spPr>
            <a:xfrm flipH="1" flipV="1">
              <a:off x="9446078"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19" name="TextBox 18">
            <a:extLst>
              <a:ext uri="{FF2B5EF4-FFF2-40B4-BE49-F238E27FC236}">
                <a16:creationId xmlns:a16="http://schemas.microsoft.com/office/drawing/2014/main" id="{4E6EA1E6-D212-4A55-9800-F551FE79936D}"/>
              </a:ext>
            </a:extLst>
          </p:cNvPr>
          <p:cNvSpPr txBox="1"/>
          <p:nvPr/>
        </p:nvSpPr>
        <p:spPr>
          <a:xfrm>
            <a:off x="8646728" y="2028617"/>
            <a:ext cx="2518544" cy="2800767"/>
          </a:xfrm>
          <a:prstGeom prst="rect">
            <a:avLst/>
          </a:prstGeom>
          <a:noFill/>
        </p:spPr>
        <p:txBody>
          <a:bodyPr wrap="square" rtlCol="0">
            <a:spAutoFit/>
          </a:bodyPr>
          <a:lstStyle/>
          <a:p>
            <a:r>
              <a:rPr lang="en-US" sz="4400" b="1" spc="-150" dirty="0">
                <a:solidFill>
                  <a:schemeClr val="bg1"/>
                </a:solidFill>
                <a:latin typeface="+mj-lt"/>
                <a:ea typeface="Open Sans" panose="020B0606030504020204" pitchFamily="34" charset="0"/>
                <a:cs typeface="Open Sans" panose="020B0606030504020204" pitchFamily="34" charset="0"/>
              </a:rPr>
              <a:t>Insert Your</a:t>
            </a:r>
          </a:p>
          <a:p>
            <a:r>
              <a:rPr lang="en-US" sz="4400" b="1" spc="-150" dirty="0">
                <a:solidFill>
                  <a:schemeClr val="bg1"/>
                </a:solidFill>
                <a:latin typeface="+mj-lt"/>
                <a:ea typeface="Open Sans" panose="020B0606030504020204" pitchFamily="34" charset="0"/>
                <a:cs typeface="Open Sans" panose="020B0606030504020204" pitchFamily="34" charset="0"/>
              </a:rPr>
              <a:t>Detail/ Tagline</a:t>
            </a:r>
            <a:endParaRPr lang="id-ID" sz="4400" b="1" spc="-150" dirty="0">
              <a:solidFill>
                <a:schemeClr val="bg1"/>
              </a:solidFill>
              <a:latin typeface="+mj-lt"/>
              <a:ea typeface="Open Sans" panose="020B0606030504020204" pitchFamily="34" charset="0"/>
              <a:cs typeface="Open Sans" panose="020B0606030504020204" pitchFamily="34" charset="0"/>
            </a:endParaRPr>
          </a:p>
        </p:txBody>
      </p:sp>
      <p:pic>
        <p:nvPicPr>
          <p:cNvPr id="17" name="Picture 16">
            <a:extLst>
              <a:ext uri="{FF2B5EF4-FFF2-40B4-BE49-F238E27FC236}">
                <a16:creationId xmlns:a16="http://schemas.microsoft.com/office/drawing/2014/main" id="{8300955A-EDF9-4D94-9105-8A8AFC84746A}"/>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753647" y="180918"/>
            <a:ext cx="1690390" cy="464877"/>
          </a:xfrm>
          <a:prstGeom prst="rect">
            <a:avLst/>
          </a:prstGeom>
        </p:spPr>
      </p:pic>
    </p:spTree>
    <p:extLst>
      <p:ext uri="{BB962C8B-B14F-4D97-AF65-F5344CB8AC3E}">
        <p14:creationId xmlns:p14="http://schemas.microsoft.com/office/powerpoint/2010/main" val="271678156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1+#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53" presetClass="entr" presetSubtype="16" fill="hold" nodeType="withEffect">
                                  <p:stCondLst>
                                    <p:cond delay="250"/>
                                  </p:stCondLst>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ppt_w</p:attrName>
                                        </p:attrNameLst>
                                      </p:cBhvr>
                                      <p:tavLst>
                                        <p:tav tm="0">
                                          <p:val>
                                            <p:fltVal val="0"/>
                                          </p:val>
                                        </p:tav>
                                        <p:tav tm="100000">
                                          <p:val>
                                            <p:strVal val="#ppt_w"/>
                                          </p:val>
                                        </p:tav>
                                      </p:tavLst>
                                    </p:anim>
                                    <p:anim calcmode="lin" valueType="num">
                                      <p:cBhvr>
                                        <p:cTn id="12" dur="500" fill="hold"/>
                                        <p:tgtEl>
                                          <p:spTgt spid="18"/>
                                        </p:tgtEl>
                                        <p:attrNameLst>
                                          <p:attrName>ppt_h</p:attrName>
                                        </p:attrNameLst>
                                      </p:cBhvr>
                                      <p:tavLst>
                                        <p:tav tm="0">
                                          <p:val>
                                            <p:fltVal val="0"/>
                                          </p:val>
                                        </p:tav>
                                        <p:tav tm="100000">
                                          <p:val>
                                            <p:strVal val="#ppt_h"/>
                                          </p:val>
                                        </p:tav>
                                      </p:tavLst>
                                    </p:anim>
                                    <p:animEffect transition="in" filter="fade">
                                      <p:cBhvr>
                                        <p:cTn id="13" dur="500"/>
                                        <p:tgtEl>
                                          <p:spTgt spid="18"/>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10" presetClass="entr" presetSubtype="0" fill="hold" nodeType="withEffect">
                                  <p:stCondLst>
                                    <p:cond delay="125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125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1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24E13B5B-2388-4C68-B2E8-04F8518D0304}"/>
              </a:ext>
            </a:extLst>
          </p:cNvPr>
          <p:cNvSpPr>
            <a:spLocks noGrp="1"/>
          </p:cNvSpPr>
          <p:nvPr>
            <p:ph type="pic" sz="quarter" idx="10"/>
          </p:nvPr>
        </p:nvSpPr>
        <p:spPr/>
      </p:sp>
      <p:sp>
        <p:nvSpPr>
          <p:cNvPr id="2" name="Rectangle: Single Corner Rounded 1">
            <a:extLst>
              <a:ext uri="{FF2B5EF4-FFF2-40B4-BE49-F238E27FC236}">
                <a16:creationId xmlns:a16="http://schemas.microsoft.com/office/drawing/2014/main" id="{E814694D-88A7-4481-A903-72A617C851D5}"/>
              </a:ext>
            </a:extLst>
          </p:cNvPr>
          <p:cNvSpPr/>
          <p:nvPr/>
        </p:nvSpPr>
        <p:spPr>
          <a:xfrm>
            <a:off x="6566778" y="653142"/>
            <a:ext cx="4864158" cy="5071027"/>
          </a:xfrm>
          <a:prstGeom prst="round1Rect">
            <a:avLst>
              <a:gd name="adj" fmla="val 11209"/>
            </a:avLst>
          </a:pr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5" name="Straight Connector 4">
            <a:extLst>
              <a:ext uri="{FF2B5EF4-FFF2-40B4-BE49-F238E27FC236}">
                <a16:creationId xmlns:a16="http://schemas.microsoft.com/office/drawing/2014/main" id="{614B4F72-4BDF-4F85-9FC0-3EA53177B136}"/>
              </a:ext>
            </a:extLst>
          </p:cNvPr>
          <p:cNvCxnSpPr/>
          <p:nvPr/>
        </p:nvCxnSpPr>
        <p:spPr>
          <a:xfrm>
            <a:off x="6762004" y="4109211"/>
            <a:ext cx="4473706" cy="0"/>
          </a:xfrm>
          <a:prstGeom prst="line">
            <a:avLst/>
          </a:prstGeom>
          <a:ln>
            <a:solidFill>
              <a:schemeClr val="bg1">
                <a:alpha val="10000"/>
              </a:schemeClr>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0EBF2F90-2953-4EE7-B377-1BCA3E7C9BCD}"/>
              </a:ext>
            </a:extLst>
          </p:cNvPr>
          <p:cNvGrpSpPr/>
          <p:nvPr/>
        </p:nvGrpSpPr>
        <p:grpSpPr>
          <a:xfrm>
            <a:off x="6938501" y="2695501"/>
            <a:ext cx="656154" cy="656154"/>
            <a:chOff x="6486452" y="2207214"/>
            <a:chExt cx="656154" cy="656154"/>
          </a:xfrm>
        </p:grpSpPr>
        <p:sp>
          <p:nvSpPr>
            <p:cNvPr id="6" name="Oval 5">
              <a:extLst>
                <a:ext uri="{FF2B5EF4-FFF2-40B4-BE49-F238E27FC236}">
                  <a16:creationId xmlns:a16="http://schemas.microsoft.com/office/drawing/2014/main" id="{AF71846A-8CBA-4ACA-BA97-664322F1DF5E}"/>
                </a:ext>
              </a:extLst>
            </p:cNvPr>
            <p:cNvSpPr/>
            <p:nvPr/>
          </p:nvSpPr>
          <p:spPr>
            <a:xfrm>
              <a:off x="6486452" y="2207214"/>
              <a:ext cx="656154" cy="656154"/>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1" name="Freeform 27">
              <a:extLst>
                <a:ext uri="{FF2B5EF4-FFF2-40B4-BE49-F238E27FC236}">
                  <a16:creationId xmlns:a16="http://schemas.microsoft.com/office/drawing/2014/main" id="{64F5D695-3950-47D4-B549-D0881E1346D5}"/>
                </a:ext>
              </a:extLst>
            </p:cNvPr>
            <p:cNvSpPr>
              <a:spLocks noChangeArrowheads="1"/>
            </p:cNvSpPr>
            <p:nvPr/>
          </p:nvSpPr>
          <p:spPr bwMode="auto">
            <a:xfrm>
              <a:off x="6658885" y="2403504"/>
              <a:ext cx="311289" cy="263573"/>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sz="1200" dirty="0"/>
            </a:p>
          </p:txBody>
        </p:sp>
      </p:grpSp>
      <p:grpSp>
        <p:nvGrpSpPr>
          <p:cNvPr id="17" name="Group 16">
            <a:extLst>
              <a:ext uri="{FF2B5EF4-FFF2-40B4-BE49-F238E27FC236}">
                <a16:creationId xmlns:a16="http://schemas.microsoft.com/office/drawing/2014/main" id="{876D2FBC-B719-417F-A418-A13166F61E1C}"/>
              </a:ext>
            </a:extLst>
          </p:cNvPr>
          <p:cNvGrpSpPr/>
          <p:nvPr/>
        </p:nvGrpSpPr>
        <p:grpSpPr>
          <a:xfrm>
            <a:off x="7716286" y="2435819"/>
            <a:ext cx="3429162" cy="1364370"/>
            <a:chOff x="7091804" y="2150068"/>
            <a:chExt cx="3429162" cy="1364370"/>
          </a:xfrm>
        </p:grpSpPr>
        <p:sp>
          <p:nvSpPr>
            <p:cNvPr id="3" name="Rectangle 2">
              <a:extLst>
                <a:ext uri="{FF2B5EF4-FFF2-40B4-BE49-F238E27FC236}">
                  <a16:creationId xmlns:a16="http://schemas.microsoft.com/office/drawing/2014/main" id="{601388DC-2D10-487C-9EE7-A088DC548A82}"/>
                </a:ext>
              </a:extLst>
            </p:cNvPr>
            <p:cNvSpPr/>
            <p:nvPr/>
          </p:nvSpPr>
          <p:spPr>
            <a:xfrm>
              <a:off x="7091806" y="2150068"/>
              <a:ext cx="1496620" cy="830997"/>
            </a:xfrm>
            <a:prstGeom prst="rect">
              <a:avLst/>
            </a:prstGeom>
          </p:spPr>
          <p:txBody>
            <a:bodyPr wrap="square">
              <a:spAutoFit/>
            </a:bodyPr>
            <a:lstStyle/>
            <a:p>
              <a:r>
                <a:rPr lang="en-US" sz="4800" spc="-150" dirty="0">
                  <a:solidFill>
                    <a:schemeClr val="bg1"/>
                  </a:solidFill>
                  <a:latin typeface="+mj-lt"/>
                  <a:cs typeface="Segoe UI" panose="020B0502040204020203" pitchFamily="34" charset="0"/>
                </a:rPr>
                <a:t>28</a:t>
              </a:r>
              <a:r>
                <a:rPr lang="en-US" sz="4800" spc="-150" baseline="30000" dirty="0">
                  <a:solidFill>
                    <a:schemeClr val="bg1"/>
                  </a:solidFill>
                  <a:latin typeface="+mj-lt"/>
                  <a:cs typeface="Segoe UI" panose="020B0502040204020203" pitchFamily="34" charset="0"/>
                </a:rPr>
                <a:t>%</a:t>
              </a:r>
            </a:p>
          </p:txBody>
        </p:sp>
        <p:sp>
          <p:nvSpPr>
            <p:cNvPr id="14" name="Rectangle 13">
              <a:extLst>
                <a:ext uri="{FF2B5EF4-FFF2-40B4-BE49-F238E27FC236}">
                  <a16:creationId xmlns:a16="http://schemas.microsoft.com/office/drawing/2014/main" id="{74A502A6-1730-436A-ACDD-444F2B2F1DB8}"/>
                </a:ext>
              </a:extLst>
            </p:cNvPr>
            <p:cNvSpPr/>
            <p:nvPr/>
          </p:nvSpPr>
          <p:spPr>
            <a:xfrm flipH="1">
              <a:off x="7091804" y="2916710"/>
              <a:ext cx="3429162" cy="597728"/>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a:t>
              </a:r>
              <a:endParaRPr lang="en-US" sz="1400" dirty="0">
                <a:solidFill>
                  <a:schemeClr val="bg1"/>
                </a:solidFill>
                <a:latin typeface="Segoe UI Light" panose="020B0502040204020203" pitchFamily="34" charset="0"/>
                <a:cs typeface="Segoe UI Light" panose="020B0502040204020203" pitchFamily="34" charset="0"/>
              </a:endParaRPr>
            </a:p>
          </p:txBody>
        </p:sp>
      </p:grpSp>
      <p:grpSp>
        <p:nvGrpSpPr>
          <p:cNvPr id="19" name="Group 18">
            <a:extLst>
              <a:ext uri="{FF2B5EF4-FFF2-40B4-BE49-F238E27FC236}">
                <a16:creationId xmlns:a16="http://schemas.microsoft.com/office/drawing/2014/main" id="{59026914-0406-4B34-8C43-AA2B10123BC2}"/>
              </a:ext>
            </a:extLst>
          </p:cNvPr>
          <p:cNvGrpSpPr/>
          <p:nvPr/>
        </p:nvGrpSpPr>
        <p:grpSpPr>
          <a:xfrm>
            <a:off x="6938501" y="4246126"/>
            <a:ext cx="656154" cy="656154"/>
            <a:chOff x="6486452" y="4013175"/>
            <a:chExt cx="656154" cy="656154"/>
          </a:xfrm>
        </p:grpSpPr>
        <p:sp>
          <p:nvSpPr>
            <p:cNvPr id="9" name="Oval 8">
              <a:extLst>
                <a:ext uri="{FF2B5EF4-FFF2-40B4-BE49-F238E27FC236}">
                  <a16:creationId xmlns:a16="http://schemas.microsoft.com/office/drawing/2014/main" id="{BEA136BC-56FC-459F-828C-2A5032429414}"/>
                </a:ext>
              </a:extLst>
            </p:cNvPr>
            <p:cNvSpPr/>
            <p:nvPr/>
          </p:nvSpPr>
          <p:spPr>
            <a:xfrm>
              <a:off x="6486452" y="4013175"/>
              <a:ext cx="656154" cy="656154"/>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0" name="Freeform 120">
              <a:extLst>
                <a:ext uri="{FF2B5EF4-FFF2-40B4-BE49-F238E27FC236}">
                  <a16:creationId xmlns:a16="http://schemas.microsoft.com/office/drawing/2014/main" id="{755B5575-31D2-415C-BD66-291388F742AE}"/>
                </a:ext>
              </a:extLst>
            </p:cNvPr>
            <p:cNvSpPr>
              <a:spLocks noChangeArrowheads="1"/>
            </p:cNvSpPr>
            <p:nvPr/>
          </p:nvSpPr>
          <p:spPr bwMode="auto">
            <a:xfrm>
              <a:off x="6658885" y="4217419"/>
              <a:ext cx="311289" cy="247667"/>
            </a:xfrm>
            <a:custGeom>
              <a:avLst/>
              <a:gdLst>
                <a:gd name="T0" fmla="*/ 217118 w 602"/>
                <a:gd name="T1" fmla="*/ 38054 h 482"/>
                <a:gd name="T2" fmla="*/ 217118 w 602"/>
                <a:gd name="T3" fmla="*/ 38054 h 482"/>
                <a:gd name="T4" fmla="*/ 217118 w 602"/>
                <a:gd name="T5" fmla="*/ 38054 h 482"/>
                <a:gd name="T6" fmla="*/ 186411 w 602"/>
                <a:gd name="T7" fmla="*/ 104109 h 482"/>
                <a:gd name="T8" fmla="*/ 186411 w 602"/>
                <a:gd name="T9" fmla="*/ 104109 h 482"/>
                <a:gd name="T10" fmla="*/ 178824 w 602"/>
                <a:gd name="T11" fmla="*/ 111648 h 482"/>
                <a:gd name="T12" fmla="*/ 178824 w 602"/>
                <a:gd name="T13" fmla="*/ 111648 h 482"/>
                <a:gd name="T14" fmla="*/ 89231 w 602"/>
                <a:gd name="T15" fmla="*/ 116674 h 482"/>
                <a:gd name="T16" fmla="*/ 94289 w 602"/>
                <a:gd name="T17" fmla="*/ 132111 h 482"/>
                <a:gd name="T18" fmla="*/ 191468 w 602"/>
                <a:gd name="T19" fmla="*/ 132111 h 482"/>
                <a:gd name="T20" fmla="*/ 212060 w 602"/>
                <a:gd name="T21" fmla="*/ 152215 h 482"/>
                <a:gd name="T22" fmla="*/ 191468 w 602"/>
                <a:gd name="T23" fmla="*/ 172678 h 482"/>
                <a:gd name="T24" fmla="*/ 171238 w 602"/>
                <a:gd name="T25" fmla="*/ 152215 h 482"/>
                <a:gd name="T26" fmla="*/ 74058 w 602"/>
                <a:gd name="T27" fmla="*/ 152215 h 482"/>
                <a:gd name="T28" fmla="*/ 53467 w 602"/>
                <a:gd name="T29" fmla="*/ 172678 h 482"/>
                <a:gd name="T30" fmla="*/ 33236 w 602"/>
                <a:gd name="T31" fmla="*/ 152215 h 482"/>
                <a:gd name="T32" fmla="*/ 53467 w 602"/>
                <a:gd name="T33" fmla="*/ 132111 h 482"/>
                <a:gd name="T34" fmla="*/ 74058 w 602"/>
                <a:gd name="T35" fmla="*/ 132111 h 482"/>
                <a:gd name="T36" fmla="*/ 33236 w 602"/>
                <a:gd name="T37" fmla="*/ 20463 h 482"/>
                <a:gd name="T38" fmla="*/ 10115 w 602"/>
                <a:gd name="T39" fmla="*/ 20463 h 482"/>
                <a:gd name="T40" fmla="*/ 0 w 602"/>
                <a:gd name="T41" fmla="*/ 10052 h 482"/>
                <a:gd name="T42" fmla="*/ 10115 w 602"/>
                <a:gd name="T43" fmla="*/ 0 h 482"/>
                <a:gd name="T44" fmla="*/ 40822 w 602"/>
                <a:gd name="T45" fmla="*/ 0 h 482"/>
                <a:gd name="T46" fmla="*/ 50938 w 602"/>
                <a:gd name="T47" fmla="*/ 5026 h 482"/>
                <a:gd name="T48" fmla="*/ 50938 w 602"/>
                <a:gd name="T49" fmla="*/ 5026 h 482"/>
                <a:gd name="T50" fmla="*/ 56357 w 602"/>
                <a:gd name="T51" fmla="*/ 22976 h 482"/>
                <a:gd name="T52" fmla="*/ 206641 w 602"/>
                <a:gd name="T53" fmla="*/ 22976 h 482"/>
                <a:gd name="T54" fmla="*/ 217118 w 602"/>
                <a:gd name="T55" fmla="*/ 33028 h 482"/>
                <a:gd name="T56" fmla="*/ 217118 w 602"/>
                <a:gd name="T57" fmla="*/ 38054 h 482"/>
                <a:gd name="T58" fmla="*/ 63943 w 602"/>
                <a:gd name="T59" fmla="*/ 43080 h 482"/>
                <a:gd name="T60" fmla="*/ 63943 w 602"/>
                <a:gd name="T61" fmla="*/ 43080 h 482"/>
                <a:gd name="T62" fmla="*/ 81645 w 602"/>
                <a:gd name="T63" fmla="*/ 96570 h 482"/>
                <a:gd name="T64" fmla="*/ 171238 w 602"/>
                <a:gd name="T65" fmla="*/ 91544 h 482"/>
                <a:gd name="T66" fmla="*/ 191468 w 602"/>
                <a:gd name="T67" fmla="*/ 43080 h 482"/>
                <a:gd name="T68" fmla="*/ 63943 w 602"/>
                <a:gd name="T69" fmla="*/ 43080 h 4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2" h="482">
                  <a:moveTo>
                    <a:pt x="601" y="106"/>
                  </a:moveTo>
                  <a:lnTo>
                    <a:pt x="601" y="106"/>
                  </a:lnTo>
                  <a:cubicBezTo>
                    <a:pt x="516" y="290"/>
                    <a:pt x="516" y="290"/>
                    <a:pt x="516" y="290"/>
                  </a:cubicBezTo>
                  <a:cubicBezTo>
                    <a:pt x="509" y="304"/>
                    <a:pt x="502" y="311"/>
                    <a:pt x="495" y="311"/>
                  </a:cubicBez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sz="1200" dirty="0"/>
            </a:p>
          </p:txBody>
        </p:sp>
      </p:grpSp>
      <p:grpSp>
        <p:nvGrpSpPr>
          <p:cNvPr id="21" name="Group 20">
            <a:extLst>
              <a:ext uri="{FF2B5EF4-FFF2-40B4-BE49-F238E27FC236}">
                <a16:creationId xmlns:a16="http://schemas.microsoft.com/office/drawing/2014/main" id="{AE410638-6B65-4163-9E7C-3CC47D376ADA}"/>
              </a:ext>
            </a:extLst>
          </p:cNvPr>
          <p:cNvGrpSpPr/>
          <p:nvPr/>
        </p:nvGrpSpPr>
        <p:grpSpPr>
          <a:xfrm>
            <a:off x="7716288" y="3986445"/>
            <a:ext cx="3519422" cy="1435495"/>
            <a:chOff x="7091806" y="3956030"/>
            <a:chExt cx="3519422" cy="1435495"/>
          </a:xfrm>
        </p:grpSpPr>
        <p:sp>
          <p:nvSpPr>
            <p:cNvPr id="7" name="Rectangle 6">
              <a:extLst>
                <a:ext uri="{FF2B5EF4-FFF2-40B4-BE49-F238E27FC236}">
                  <a16:creationId xmlns:a16="http://schemas.microsoft.com/office/drawing/2014/main" id="{D1BE5422-61A9-43E3-9E8D-71D735E394ED}"/>
                </a:ext>
              </a:extLst>
            </p:cNvPr>
            <p:cNvSpPr/>
            <p:nvPr/>
          </p:nvSpPr>
          <p:spPr>
            <a:xfrm>
              <a:off x="7091806" y="3956030"/>
              <a:ext cx="1496620" cy="830997"/>
            </a:xfrm>
            <a:prstGeom prst="rect">
              <a:avLst/>
            </a:prstGeom>
          </p:spPr>
          <p:txBody>
            <a:bodyPr wrap="square">
              <a:spAutoFit/>
            </a:bodyPr>
            <a:lstStyle/>
            <a:p>
              <a:r>
                <a:rPr lang="en-US" sz="4800" spc="-150" dirty="0">
                  <a:solidFill>
                    <a:schemeClr val="bg1"/>
                  </a:solidFill>
                  <a:latin typeface="+mj-lt"/>
                  <a:cs typeface="Segoe UI" panose="020B0502040204020203" pitchFamily="34" charset="0"/>
                </a:rPr>
                <a:t>45</a:t>
              </a:r>
              <a:r>
                <a:rPr lang="en-US" sz="4800" spc="-150" baseline="30000" dirty="0">
                  <a:solidFill>
                    <a:schemeClr val="bg1"/>
                  </a:solidFill>
                  <a:latin typeface="+mj-lt"/>
                  <a:cs typeface="Segoe UI" panose="020B0502040204020203" pitchFamily="34" charset="0"/>
                </a:rPr>
                <a:t>%</a:t>
              </a:r>
            </a:p>
          </p:txBody>
        </p:sp>
        <p:sp>
          <p:nvSpPr>
            <p:cNvPr id="16" name="Rectangle 15">
              <a:extLst>
                <a:ext uri="{FF2B5EF4-FFF2-40B4-BE49-F238E27FC236}">
                  <a16:creationId xmlns:a16="http://schemas.microsoft.com/office/drawing/2014/main" id="{D2573CE0-4F95-4981-8CF8-748C971E55B9}"/>
                </a:ext>
              </a:extLst>
            </p:cNvPr>
            <p:cNvSpPr/>
            <p:nvPr/>
          </p:nvSpPr>
          <p:spPr>
            <a:xfrm flipH="1">
              <a:off x="7142606" y="4793797"/>
              <a:ext cx="3468622" cy="597728"/>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a:t>
              </a:r>
              <a:endParaRPr lang="en-US" sz="1400" dirty="0">
                <a:solidFill>
                  <a:schemeClr val="bg1"/>
                </a:solidFill>
                <a:latin typeface="Segoe UI Light" panose="020B0502040204020203" pitchFamily="34" charset="0"/>
                <a:cs typeface="Segoe UI Light" panose="020B0502040204020203" pitchFamily="34" charset="0"/>
              </a:endParaRPr>
            </a:p>
          </p:txBody>
        </p:sp>
      </p:grpSp>
      <p:grpSp>
        <p:nvGrpSpPr>
          <p:cNvPr id="25" name="Group 24">
            <a:extLst>
              <a:ext uri="{FF2B5EF4-FFF2-40B4-BE49-F238E27FC236}">
                <a16:creationId xmlns:a16="http://schemas.microsoft.com/office/drawing/2014/main" id="{8F1DE88C-00BC-4A24-B712-97FFA60291B0}"/>
              </a:ext>
            </a:extLst>
          </p:cNvPr>
          <p:cNvGrpSpPr/>
          <p:nvPr/>
        </p:nvGrpSpPr>
        <p:grpSpPr>
          <a:xfrm>
            <a:off x="7716288" y="874149"/>
            <a:ext cx="3519422" cy="1435495"/>
            <a:chOff x="7091806" y="3956030"/>
            <a:chExt cx="3519422" cy="1435495"/>
          </a:xfrm>
        </p:grpSpPr>
        <p:sp>
          <p:nvSpPr>
            <p:cNvPr id="26" name="Rectangle 25">
              <a:extLst>
                <a:ext uri="{FF2B5EF4-FFF2-40B4-BE49-F238E27FC236}">
                  <a16:creationId xmlns:a16="http://schemas.microsoft.com/office/drawing/2014/main" id="{48218895-EB4D-4665-8381-776B4BCC6D5F}"/>
                </a:ext>
              </a:extLst>
            </p:cNvPr>
            <p:cNvSpPr/>
            <p:nvPr/>
          </p:nvSpPr>
          <p:spPr>
            <a:xfrm>
              <a:off x="7091806" y="3956030"/>
              <a:ext cx="1496620" cy="830997"/>
            </a:xfrm>
            <a:prstGeom prst="rect">
              <a:avLst/>
            </a:prstGeom>
          </p:spPr>
          <p:txBody>
            <a:bodyPr wrap="square">
              <a:spAutoFit/>
            </a:bodyPr>
            <a:lstStyle/>
            <a:p>
              <a:r>
                <a:rPr lang="en-US" sz="4800" spc="-150" dirty="0">
                  <a:solidFill>
                    <a:schemeClr val="bg1"/>
                  </a:solidFill>
                  <a:latin typeface="+mj-lt"/>
                  <a:cs typeface="Segoe UI" panose="020B0502040204020203" pitchFamily="34" charset="0"/>
                </a:rPr>
                <a:t>45</a:t>
              </a:r>
              <a:r>
                <a:rPr lang="en-US" sz="4800" spc="-150" baseline="30000" dirty="0">
                  <a:solidFill>
                    <a:schemeClr val="bg1"/>
                  </a:solidFill>
                  <a:latin typeface="+mj-lt"/>
                  <a:cs typeface="Segoe UI" panose="020B0502040204020203" pitchFamily="34" charset="0"/>
                </a:rPr>
                <a:t>%</a:t>
              </a:r>
            </a:p>
          </p:txBody>
        </p:sp>
        <p:sp>
          <p:nvSpPr>
            <p:cNvPr id="27" name="Rectangle 26">
              <a:extLst>
                <a:ext uri="{FF2B5EF4-FFF2-40B4-BE49-F238E27FC236}">
                  <a16:creationId xmlns:a16="http://schemas.microsoft.com/office/drawing/2014/main" id="{991C18EC-A18B-4997-80DF-7C5E488BEA18}"/>
                </a:ext>
              </a:extLst>
            </p:cNvPr>
            <p:cNvSpPr/>
            <p:nvPr/>
          </p:nvSpPr>
          <p:spPr>
            <a:xfrm flipH="1">
              <a:off x="7142606" y="4793797"/>
              <a:ext cx="3468622" cy="597728"/>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a:t>
              </a:r>
              <a:endParaRPr lang="en-US" sz="1400" dirty="0">
                <a:solidFill>
                  <a:schemeClr val="bg1"/>
                </a:solidFill>
                <a:latin typeface="Segoe UI Light" panose="020B0502040204020203" pitchFamily="34" charset="0"/>
                <a:cs typeface="Segoe UI Light" panose="020B0502040204020203" pitchFamily="34" charset="0"/>
              </a:endParaRPr>
            </a:p>
          </p:txBody>
        </p:sp>
      </p:grpSp>
      <p:sp>
        <p:nvSpPr>
          <p:cNvPr id="37" name="Rectangle 36">
            <a:extLst>
              <a:ext uri="{FF2B5EF4-FFF2-40B4-BE49-F238E27FC236}">
                <a16:creationId xmlns:a16="http://schemas.microsoft.com/office/drawing/2014/main" id="{13C5D12A-BDBA-4550-B123-06F2B3DCCB7A}"/>
              </a:ext>
            </a:extLst>
          </p:cNvPr>
          <p:cNvSpPr/>
          <p:nvPr/>
        </p:nvSpPr>
        <p:spPr>
          <a:xfrm>
            <a:off x="579119" y="1880506"/>
            <a:ext cx="4250345" cy="4977493"/>
          </a:xfrm>
          <a:prstGeom prst="rect">
            <a:avLst/>
          </a:prstGeom>
          <a:gradFill>
            <a:gsLst>
              <a:gs pos="0">
                <a:schemeClr val="tx1">
                  <a:lumMod val="85000"/>
                  <a:lumOff val="15000"/>
                  <a:alpha val="50000"/>
                </a:schemeClr>
              </a:gs>
              <a:gs pos="100000">
                <a:schemeClr val="tx1">
                  <a:lumMod val="85000"/>
                  <a:lumOff val="15000"/>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9" name="Group 38">
            <a:extLst>
              <a:ext uri="{FF2B5EF4-FFF2-40B4-BE49-F238E27FC236}">
                <a16:creationId xmlns:a16="http://schemas.microsoft.com/office/drawing/2014/main" id="{1AB07168-1B9C-429D-8A4E-9739269A1791}"/>
              </a:ext>
            </a:extLst>
          </p:cNvPr>
          <p:cNvGrpSpPr/>
          <p:nvPr/>
        </p:nvGrpSpPr>
        <p:grpSpPr>
          <a:xfrm>
            <a:off x="891958" y="2239552"/>
            <a:ext cx="3624666" cy="4259400"/>
            <a:chOff x="6096000" y="1038950"/>
            <a:chExt cx="3624666" cy="4259400"/>
          </a:xfrm>
          <a:solidFill>
            <a:schemeClr val="bg1">
              <a:alpha val="50000"/>
            </a:schemeClr>
          </a:solidFill>
        </p:grpSpPr>
        <p:sp>
          <p:nvSpPr>
            <p:cNvPr id="41" name="Half Frame 40">
              <a:extLst>
                <a:ext uri="{FF2B5EF4-FFF2-40B4-BE49-F238E27FC236}">
                  <a16:creationId xmlns:a16="http://schemas.microsoft.com/office/drawing/2014/main" id="{823A60EC-D12C-4D06-B6F2-624D49CF83EF}"/>
                </a:ext>
              </a:extLst>
            </p:cNvPr>
            <p:cNvSpPr/>
            <p:nvPr/>
          </p:nvSpPr>
          <p:spPr>
            <a:xfrm>
              <a:off x="6096000"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42" name="Half Frame 41">
              <a:extLst>
                <a:ext uri="{FF2B5EF4-FFF2-40B4-BE49-F238E27FC236}">
                  <a16:creationId xmlns:a16="http://schemas.microsoft.com/office/drawing/2014/main" id="{AD0B6D86-92EB-486C-9057-943E1F9231F4}"/>
                </a:ext>
              </a:extLst>
            </p:cNvPr>
            <p:cNvSpPr/>
            <p:nvPr/>
          </p:nvSpPr>
          <p:spPr>
            <a:xfrm flipV="1">
              <a:off x="6096000"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43" name="Half Frame 42">
              <a:extLst>
                <a:ext uri="{FF2B5EF4-FFF2-40B4-BE49-F238E27FC236}">
                  <a16:creationId xmlns:a16="http://schemas.microsoft.com/office/drawing/2014/main" id="{F927B2AA-BAAA-4D0D-A42C-6FA8E762347F}"/>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44" name="Half Frame 43">
              <a:extLst>
                <a:ext uri="{FF2B5EF4-FFF2-40B4-BE49-F238E27FC236}">
                  <a16:creationId xmlns:a16="http://schemas.microsoft.com/office/drawing/2014/main" id="{6166A028-F1C5-4A46-B9CC-C36B485DD7FD}"/>
                </a:ext>
              </a:extLst>
            </p:cNvPr>
            <p:cNvSpPr/>
            <p:nvPr/>
          </p:nvSpPr>
          <p:spPr>
            <a:xfrm flipH="1" flipV="1">
              <a:off x="9446078"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40" name="TextBox 39">
            <a:extLst>
              <a:ext uri="{FF2B5EF4-FFF2-40B4-BE49-F238E27FC236}">
                <a16:creationId xmlns:a16="http://schemas.microsoft.com/office/drawing/2014/main" id="{FE0AB15F-CD4B-45CA-821F-0C4A3D4AB21C}"/>
              </a:ext>
            </a:extLst>
          </p:cNvPr>
          <p:cNvSpPr txBox="1"/>
          <p:nvPr/>
        </p:nvSpPr>
        <p:spPr>
          <a:xfrm>
            <a:off x="1445019" y="2968869"/>
            <a:ext cx="2518544" cy="2800767"/>
          </a:xfrm>
          <a:prstGeom prst="rect">
            <a:avLst/>
          </a:prstGeom>
          <a:noFill/>
        </p:spPr>
        <p:txBody>
          <a:bodyPr wrap="square" rtlCol="0">
            <a:spAutoFit/>
          </a:bodyPr>
          <a:lstStyle/>
          <a:p>
            <a:r>
              <a:rPr lang="en-US" sz="4400" b="1" spc="-150" dirty="0">
                <a:solidFill>
                  <a:schemeClr val="bg1"/>
                </a:solidFill>
                <a:latin typeface="+mj-lt"/>
                <a:ea typeface="Open Sans" panose="020B0606030504020204" pitchFamily="34" charset="0"/>
                <a:cs typeface="Open Sans" panose="020B0606030504020204" pitchFamily="34" charset="0"/>
              </a:rPr>
              <a:t>Insert Your</a:t>
            </a:r>
          </a:p>
          <a:p>
            <a:r>
              <a:rPr lang="en-US" sz="4400" b="1" spc="-150" dirty="0">
                <a:solidFill>
                  <a:schemeClr val="bg1"/>
                </a:solidFill>
                <a:latin typeface="+mj-lt"/>
                <a:ea typeface="Open Sans" panose="020B0606030504020204" pitchFamily="34" charset="0"/>
                <a:cs typeface="Open Sans" panose="020B0606030504020204" pitchFamily="34" charset="0"/>
              </a:rPr>
              <a:t>Detail/ Tagline</a:t>
            </a:r>
            <a:endParaRPr lang="id-ID" sz="4400" b="1" spc="-150" dirty="0">
              <a:solidFill>
                <a:schemeClr val="bg1"/>
              </a:solidFill>
              <a:latin typeface="+mj-lt"/>
              <a:ea typeface="Open Sans" panose="020B0606030504020204" pitchFamily="34" charset="0"/>
              <a:cs typeface="Open Sans" panose="020B0606030504020204" pitchFamily="34" charset="0"/>
            </a:endParaRPr>
          </a:p>
        </p:txBody>
      </p:sp>
      <p:grpSp>
        <p:nvGrpSpPr>
          <p:cNvPr id="4" name="Group 3">
            <a:extLst>
              <a:ext uri="{FF2B5EF4-FFF2-40B4-BE49-F238E27FC236}">
                <a16:creationId xmlns:a16="http://schemas.microsoft.com/office/drawing/2014/main" id="{EBA9870D-0F13-49D6-AA0E-99534941C57C}"/>
              </a:ext>
            </a:extLst>
          </p:cNvPr>
          <p:cNvGrpSpPr/>
          <p:nvPr/>
        </p:nvGrpSpPr>
        <p:grpSpPr>
          <a:xfrm>
            <a:off x="6938501" y="1133830"/>
            <a:ext cx="656154" cy="656154"/>
            <a:chOff x="6938501" y="1133830"/>
            <a:chExt cx="656154" cy="656154"/>
          </a:xfrm>
        </p:grpSpPr>
        <p:sp>
          <p:nvSpPr>
            <p:cNvPr id="28" name="Oval 27">
              <a:extLst>
                <a:ext uri="{FF2B5EF4-FFF2-40B4-BE49-F238E27FC236}">
                  <a16:creationId xmlns:a16="http://schemas.microsoft.com/office/drawing/2014/main" id="{C8192165-3DAE-43C5-979B-43267E62394F}"/>
                </a:ext>
              </a:extLst>
            </p:cNvPr>
            <p:cNvSpPr/>
            <p:nvPr/>
          </p:nvSpPr>
          <p:spPr>
            <a:xfrm>
              <a:off x="6938501" y="1133830"/>
              <a:ext cx="656154" cy="656154"/>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45" name="Freeform 106">
              <a:extLst>
                <a:ext uri="{FF2B5EF4-FFF2-40B4-BE49-F238E27FC236}">
                  <a16:creationId xmlns:a16="http://schemas.microsoft.com/office/drawing/2014/main" id="{F4B632C6-6ABB-4258-8FEE-D66DAB41504C}"/>
                </a:ext>
              </a:extLst>
            </p:cNvPr>
            <p:cNvSpPr>
              <a:spLocks noChangeArrowheads="1"/>
            </p:cNvSpPr>
            <p:nvPr/>
          </p:nvSpPr>
          <p:spPr bwMode="auto">
            <a:xfrm>
              <a:off x="7123132" y="1332073"/>
              <a:ext cx="286892" cy="259668"/>
            </a:xfrm>
            <a:custGeom>
              <a:avLst/>
              <a:gdLst>
                <a:gd name="T0" fmla="*/ 207003 w 602"/>
                <a:gd name="T1" fmla="*/ 196489 h 545"/>
                <a:gd name="T2" fmla="*/ 207003 w 602"/>
                <a:gd name="T3" fmla="*/ 196489 h 545"/>
                <a:gd name="T4" fmla="*/ 188940 w 602"/>
                <a:gd name="T5" fmla="*/ 196489 h 545"/>
                <a:gd name="T6" fmla="*/ 188940 w 602"/>
                <a:gd name="T7" fmla="*/ 114859 h 545"/>
                <a:gd name="T8" fmla="*/ 188940 w 602"/>
                <a:gd name="T9" fmla="*/ 50928 h 545"/>
                <a:gd name="T10" fmla="*/ 207003 w 602"/>
                <a:gd name="T11" fmla="*/ 50928 h 545"/>
                <a:gd name="T12" fmla="*/ 217119 w 602"/>
                <a:gd name="T13" fmla="*/ 61403 h 545"/>
                <a:gd name="T14" fmla="*/ 217119 w 602"/>
                <a:gd name="T15" fmla="*/ 124973 h 545"/>
                <a:gd name="T16" fmla="*/ 217119 w 602"/>
                <a:gd name="T17" fmla="*/ 165787 h 545"/>
                <a:gd name="T18" fmla="*/ 217119 w 602"/>
                <a:gd name="T19" fmla="*/ 186375 h 545"/>
                <a:gd name="T20" fmla="*/ 207003 w 602"/>
                <a:gd name="T21" fmla="*/ 196489 h 545"/>
                <a:gd name="T22" fmla="*/ 35765 w 602"/>
                <a:gd name="T23" fmla="*/ 196489 h 545"/>
                <a:gd name="T24" fmla="*/ 35765 w 602"/>
                <a:gd name="T25" fmla="*/ 196489 h 545"/>
                <a:gd name="T26" fmla="*/ 35765 w 602"/>
                <a:gd name="T27" fmla="*/ 114859 h 545"/>
                <a:gd name="T28" fmla="*/ 35765 w 602"/>
                <a:gd name="T29" fmla="*/ 112331 h 545"/>
                <a:gd name="T30" fmla="*/ 35765 w 602"/>
                <a:gd name="T31" fmla="*/ 50928 h 545"/>
                <a:gd name="T32" fmla="*/ 56357 w 602"/>
                <a:gd name="T33" fmla="*/ 50928 h 545"/>
                <a:gd name="T34" fmla="*/ 107295 w 602"/>
                <a:gd name="T35" fmla="*/ 0 h 545"/>
                <a:gd name="T36" fmla="*/ 158233 w 602"/>
                <a:gd name="T37" fmla="*/ 50928 h 545"/>
                <a:gd name="T38" fmla="*/ 178825 w 602"/>
                <a:gd name="T39" fmla="*/ 50928 h 545"/>
                <a:gd name="T40" fmla="*/ 178825 w 602"/>
                <a:gd name="T41" fmla="*/ 114859 h 545"/>
                <a:gd name="T42" fmla="*/ 178825 w 602"/>
                <a:gd name="T43" fmla="*/ 196489 h 545"/>
                <a:gd name="T44" fmla="*/ 35765 w 602"/>
                <a:gd name="T45" fmla="*/ 196489 h 545"/>
                <a:gd name="T46" fmla="*/ 107295 w 602"/>
                <a:gd name="T47" fmla="*/ 20588 h 545"/>
                <a:gd name="T48" fmla="*/ 107295 w 602"/>
                <a:gd name="T49" fmla="*/ 20588 h 545"/>
                <a:gd name="T50" fmla="*/ 76588 w 602"/>
                <a:gd name="T51" fmla="*/ 50928 h 545"/>
                <a:gd name="T52" fmla="*/ 138002 w 602"/>
                <a:gd name="T53" fmla="*/ 50928 h 545"/>
                <a:gd name="T54" fmla="*/ 107295 w 602"/>
                <a:gd name="T55" fmla="*/ 20588 h 545"/>
                <a:gd name="T56" fmla="*/ 0 w 602"/>
                <a:gd name="T57" fmla="*/ 186375 h 545"/>
                <a:gd name="T58" fmla="*/ 0 w 602"/>
                <a:gd name="T59" fmla="*/ 186375 h 545"/>
                <a:gd name="T60" fmla="*/ 0 w 602"/>
                <a:gd name="T61" fmla="*/ 165787 h 545"/>
                <a:gd name="T62" fmla="*/ 0 w 602"/>
                <a:gd name="T63" fmla="*/ 124973 h 545"/>
                <a:gd name="T64" fmla="*/ 0 w 602"/>
                <a:gd name="T65" fmla="*/ 61403 h 545"/>
                <a:gd name="T66" fmla="*/ 10477 w 602"/>
                <a:gd name="T67" fmla="*/ 50928 h 545"/>
                <a:gd name="T68" fmla="*/ 25650 w 602"/>
                <a:gd name="T69" fmla="*/ 50928 h 545"/>
                <a:gd name="T70" fmla="*/ 25650 w 602"/>
                <a:gd name="T71" fmla="*/ 112331 h 545"/>
                <a:gd name="T72" fmla="*/ 25650 w 602"/>
                <a:gd name="T73" fmla="*/ 114859 h 545"/>
                <a:gd name="T74" fmla="*/ 25650 w 602"/>
                <a:gd name="T75" fmla="*/ 196489 h 545"/>
                <a:gd name="T76" fmla="*/ 10477 w 602"/>
                <a:gd name="T77" fmla="*/ 196489 h 545"/>
                <a:gd name="T78" fmla="*/ 0 w 602"/>
                <a:gd name="T79" fmla="*/ 186375 h 5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spTree>
    <p:extLst>
      <p:ext uri="{BB962C8B-B14F-4D97-AF65-F5344CB8AC3E}">
        <p14:creationId xmlns:p14="http://schemas.microsoft.com/office/powerpoint/2010/main" val="416818047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par>
                                <p:cTn id="9" presetID="53" presetClass="entr" presetSubtype="16" fill="hold" nodeType="withEffect">
                                  <p:stCondLst>
                                    <p:cond delay="50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par>
                                <p:cTn id="14" presetID="10" presetClass="entr" presetSubtype="0" fill="hold" grpId="0" nodeType="withEffect">
                                  <p:stCondLst>
                                    <p:cond delay="75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par>
                                <p:cTn id="17" presetID="2" presetClass="entr" presetSubtype="4" decel="100000" fill="hold" grpId="0" nodeType="withEffect">
                                  <p:stCondLst>
                                    <p:cond delay="12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49" presetClass="entr" presetSubtype="0" decel="100000" fill="hold" nodeType="withEffect">
                                  <p:stCondLst>
                                    <p:cond delay="175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 calcmode="lin" valueType="num">
                                      <p:cBhvr>
                                        <p:cTn id="25" dur="500" fill="hold"/>
                                        <p:tgtEl>
                                          <p:spTgt spid="4"/>
                                        </p:tgtEl>
                                        <p:attrNameLst>
                                          <p:attrName>style.rotation</p:attrName>
                                        </p:attrNameLst>
                                      </p:cBhvr>
                                      <p:tavLst>
                                        <p:tav tm="0">
                                          <p:val>
                                            <p:fltVal val="360"/>
                                          </p:val>
                                        </p:tav>
                                        <p:tav tm="100000">
                                          <p:val>
                                            <p:fltVal val="0"/>
                                          </p:val>
                                        </p:tav>
                                      </p:tavLst>
                                    </p:anim>
                                    <p:animEffect transition="in" filter="fade">
                                      <p:cBhvr>
                                        <p:cTn id="26" dur="500"/>
                                        <p:tgtEl>
                                          <p:spTgt spid="4"/>
                                        </p:tgtEl>
                                      </p:cBhvr>
                                    </p:animEffect>
                                  </p:childTnLst>
                                </p:cTn>
                              </p:par>
                              <p:par>
                                <p:cTn id="27" presetID="10" presetClass="entr" presetSubtype="0" fill="hold" nodeType="withEffect">
                                  <p:stCondLst>
                                    <p:cond delay="175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49" presetClass="entr" presetSubtype="0" decel="100000" fill="hold" nodeType="withEffect">
                                  <p:stCondLst>
                                    <p:cond delay="175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 calcmode="lin" valueType="num">
                                      <p:cBhvr>
                                        <p:cTn id="34" dur="500" fill="hold"/>
                                        <p:tgtEl>
                                          <p:spTgt spid="18"/>
                                        </p:tgtEl>
                                        <p:attrNameLst>
                                          <p:attrName>style.rotation</p:attrName>
                                        </p:attrNameLst>
                                      </p:cBhvr>
                                      <p:tavLst>
                                        <p:tav tm="0">
                                          <p:val>
                                            <p:fltVal val="360"/>
                                          </p:val>
                                        </p:tav>
                                        <p:tav tm="100000">
                                          <p:val>
                                            <p:fltVal val="0"/>
                                          </p:val>
                                        </p:tav>
                                      </p:tavLst>
                                    </p:anim>
                                    <p:animEffect transition="in" filter="fade">
                                      <p:cBhvr>
                                        <p:cTn id="35" dur="500"/>
                                        <p:tgtEl>
                                          <p:spTgt spid="18"/>
                                        </p:tgtEl>
                                      </p:cBhvr>
                                    </p:animEffect>
                                  </p:childTnLst>
                                </p:cTn>
                              </p:par>
                              <p:par>
                                <p:cTn id="36" presetID="10" presetClass="entr" presetSubtype="0" fill="hold" nodeType="withEffect">
                                  <p:stCondLst>
                                    <p:cond delay="175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500"/>
                                        <p:tgtEl>
                                          <p:spTgt spid="17"/>
                                        </p:tgtEl>
                                      </p:cBhvr>
                                    </p:animEffect>
                                  </p:childTnLst>
                                </p:cTn>
                              </p:par>
                              <p:par>
                                <p:cTn id="39" presetID="49" presetClass="entr" presetSubtype="0" decel="100000" fill="hold" nodeType="withEffect">
                                  <p:stCondLst>
                                    <p:cond delay="1750"/>
                                  </p:stCondLst>
                                  <p:childTnLst>
                                    <p:set>
                                      <p:cBhvr>
                                        <p:cTn id="40" dur="1" fill="hold">
                                          <p:stCondLst>
                                            <p:cond delay="0"/>
                                          </p:stCondLst>
                                        </p:cTn>
                                        <p:tgtEl>
                                          <p:spTgt spid="19"/>
                                        </p:tgtEl>
                                        <p:attrNameLst>
                                          <p:attrName>style.visibility</p:attrName>
                                        </p:attrNameLst>
                                      </p:cBhvr>
                                      <p:to>
                                        <p:strVal val="visible"/>
                                      </p:to>
                                    </p:set>
                                    <p:anim calcmode="lin" valueType="num">
                                      <p:cBhvr>
                                        <p:cTn id="41" dur="500" fill="hold"/>
                                        <p:tgtEl>
                                          <p:spTgt spid="19"/>
                                        </p:tgtEl>
                                        <p:attrNameLst>
                                          <p:attrName>ppt_w</p:attrName>
                                        </p:attrNameLst>
                                      </p:cBhvr>
                                      <p:tavLst>
                                        <p:tav tm="0">
                                          <p:val>
                                            <p:fltVal val="0"/>
                                          </p:val>
                                        </p:tav>
                                        <p:tav tm="100000">
                                          <p:val>
                                            <p:strVal val="#ppt_w"/>
                                          </p:val>
                                        </p:tav>
                                      </p:tavLst>
                                    </p:anim>
                                    <p:anim calcmode="lin" valueType="num">
                                      <p:cBhvr>
                                        <p:cTn id="42" dur="500" fill="hold"/>
                                        <p:tgtEl>
                                          <p:spTgt spid="19"/>
                                        </p:tgtEl>
                                        <p:attrNameLst>
                                          <p:attrName>ppt_h</p:attrName>
                                        </p:attrNameLst>
                                      </p:cBhvr>
                                      <p:tavLst>
                                        <p:tav tm="0">
                                          <p:val>
                                            <p:fltVal val="0"/>
                                          </p:val>
                                        </p:tav>
                                        <p:tav tm="100000">
                                          <p:val>
                                            <p:strVal val="#ppt_h"/>
                                          </p:val>
                                        </p:tav>
                                      </p:tavLst>
                                    </p:anim>
                                    <p:anim calcmode="lin" valueType="num">
                                      <p:cBhvr>
                                        <p:cTn id="43" dur="500" fill="hold"/>
                                        <p:tgtEl>
                                          <p:spTgt spid="19"/>
                                        </p:tgtEl>
                                        <p:attrNameLst>
                                          <p:attrName>style.rotation</p:attrName>
                                        </p:attrNameLst>
                                      </p:cBhvr>
                                      <p:tavLst>
                                        <p:tav tm="0">
                                          <p:val>
                                            <p:fltVal val="360"/>
                                          </p:val>
                                        </p:tav>
                                        <p:tav tm="100000">
                                          <p:val>
                                            <p:fltVal val="0"/>
                                          </p:val>
                                        </p:tav>
                                      </p:tavLst>
                                    </p:anim>
                                    <p:animEffect transition="in" filter="fade">
                                      <p:cBhvr>
                                        <p:cTn id="44" dur="500"/>
                                        <p:tgtEl>
                                          <p:spTgt spid="19"/>
                                        </p:tgtEl>
                                      </p:cBhvr>
                                    </p:animEffect>
                                  </p:childTnLst>
                                </p:cTn>
                              </p:par>
                              <p:par>
                                <p:cTn id="45" presetID="10" presetClass="entr" presetSubtype="0" fill="hold" nodeType="withEffect">
                                  <p:stCondLst>
                                    <p:cond delay="175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7" grpId="0" animBg="1"/>
      <p:bldP spid="4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a:extLst>
              <a:ext uri="{FF2B5EF4-FFF2-40B4-BE49-F238E27FC236}">
                <a16:creationId xmlns:a16="http://schemas.microsoft.com/office/drawing/2014/main" id="{A0CB769B-55E5-41E3-B4AF-A90AECE59F74}"/>
              </a:ext>
            </a:extLst>
          </p:cNvPr>
          <p:cNvSpPr>
            <a:spLocks noGrp="1"/>
          </p:cNvSpPr>
          <p:nvPr>
            <p:ph type="pic" sz="quarter" idx="11"/>
          </p:nvPr>
        </p:nvSpPr>
        <p:spPr>
          <a:solidFill>
            <a:schemeClr val="bg1">
              <a:lumMod val="95000"/>
              <a:alpha val="0"/>
            </a:schemeClr>
          </a:solidFill>
        </p:spPr>
      </p:sp>
      <p:sp>
        <p:nvSpPr>
          <p:cNvPr id="20" name="Picture Placeholder 19">
            <a:extLst>
              <a:ext uri="{FF2B5EF4-FFF2-40B4-BE49-F238E27FC236}">
                <a16:creationId xmlns:a16="http://schemas.microsoft.com/office/drawing/2014/main" id="{158256C2-0AE0-48EC-8C4D-83A9EECD2879}"/>
              </a:ext>
            </a:extLst>
          </p:cNvPr>
          <p:cNvSpPr>
            <a:spLocks noGrp="1"/>
          </p:cNvSpPr>
          <p:nvPr>
            <p:ph type="pic" sz="quarter" idx="10"/>
          </p:nvPr>
        </p:nvSpPr>
        <p:spPr>
          <a:solidFill>
            <a:schemeClr val="bg1">
              <a:lumMod val="95000"/>
              <a:alpha val="0"/>
            </a:schemeClr>
          </a:solidFill>
        </p:spPr>
      </p:sp>
      <p:sp>
        <p:nvSpPr>
          <p:cNvPr id="83" name="Rectangle 82">
            <a:extLst>
              <a:ext uri="{FF2B5EF4-FFF2-40B4-BE49-F238E27FC236}">
                <a16:creationId xmlns:a16="http://schemas.microsoft.com/office/drawing/2014/main" id="{5EBBE045-2BA3-44E4-BD5D-F4885D06AFA7}"/>
              </a:ext>
            </a:extLst>
          </p:cNvPr>
          <p:cNvSpPr/>
          <p:nvPr/>
        </p:nvSpPr>
        <p:spPr>
          <a:xfrm>
            <a:off x="0" y="0"/>
            <a:ext cx="6096000" cy="3428999"/>
          </a:xfrm>
          <a:prstGeom prst="rect">
            <a:avLst/>
          </a:prstGeom>
          <a:gradFill>
            <a:gsLst>
              <a:gs pos="0">
                <a:schemeClr val="tx1">
                  <a:lumMod val="85000"/>
                  <a:lumOff val="15000"/>
                  <a:alpha val="50000"/>
                </a:schemeClr>
              </a:gs>
              <a:gs pos="100000">
                <a:schemeClr val="tx1">
                  <a:lumMod val="85000"/>
                  <a:lumOff val="15000"/>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Rectangle 83">
            <a:extLst>
              <a:ext uri="{FF2B5EF4-FFF2-40B4-BE49-F238E27FC236}">
                <a16:creationId xmlns:a16="http://schemas.microsoft.com/office/drawing/2014/main" id="{037A14C9-FEF6-4847-8A85-C6DAC57BEBF5}"/>
              </a:ext>
            </a:extLst>
          </p:cNvPr>
          <p:cNvSpPr/>
          <p:nvPr/>
        </p:nvSpPr>
        <p:spPr>
          <a:xfrm>
            <a:off x="6096000" y="3427698"/>
            <a:ext cx="6096000" cy="3430302"/>
          </a:xfrm>
          <a:prstGeom prst="rect">
            <a:avLst/>
          </a:prstGeom>
          <a:gradFill>
            <a:gsLst>
              <a:gs pos="0">
                <a:schemeClr val="tx1">
                  <a:lumMod val="85000"/>
                  <a:lumOff val="15000"/>
                  <a:alpha val="50000"/>
                </a:schemeClr>
              </a:gs>
              <a:gs pos="100000">
                <a:schemeClr val="tx1">
                  <a:lumMod val="85000"/>
                  <a:lumOff val="15000"/>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A489F82C-EE14-4A8F-A18C-8C032927A68F}"/>
              </a:ext>
            </a:extLst>
          </p:cNvPr>
          <p:cNvGrpSpPr/>
          <p:nvPr/>
        </p:nvGrpSpPr>
        <p:grpSpPr>
          <a:xfrm>
            <a:off x="728664" y="4171943"/>
            <a:ext cx="1986770" cy="1986768"/>
            <a:chOff x="728664" y="4171943"/>
            <a:chExt cx="1986770" cy="1986768"/>
          </a:xfrm>
        </p:grpSpPr>
        <p:sp>
          <p:nvSpPr>
            <p:cNvPr id="3" name="Oval 2">
              <a:extLst>
                <a:ext uri="{FF2B5EF4-FFF2-40B4-BE49-F238E27FC236}">
                  <a16:creationId xmlns:a16="http://schemas.microsoft.com/office/drawing/2014/main" id="{C239FF05-B979-4F25-B80D-ED35543F1FAB}"/>
                </a:ext>
              </a:extLst>
            </p:cNvPr>
            <p:cNvSpPr/>
            <p:nvPr/>
          </p:nvSpPr>
          <p:spPr>
            <a:xfrm>
              <a:off x="728664" y="4171943"/>
              <a:ext cx="1986770" cy="1986768"/>
            </a:xfrm>
            <a:prstGeom prst="ellipse">
              <a:avLst/>
            </a:prstGeom>
            <a:no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lumMod val="75000"/>
                  </a:schemeClr>
                </a:solidFill>
              </a:endParaRPr>
            </a:p>
          </p:txBody>
        </p:sp>
        <p:grpSp>
          <p:nvGrpSpPr>
            <p:cNvPr id="2" name="Group 1">
              <a:extLst>
                <a:ext uri="{FF2B5EF4-FFF2-40B4-BE49-F238E27FC236}">
                  <a16:creationId xmlns:a16="http://schemas.microsoft.com/office/drawing/2014/main" id="{BE810D96-59DA-4FF9-8324-847471344708}"/>
                </a:ext>
              </a:extLst>
            </p:cNvPr>
            <p:cNvGrpSpPr/>
            <p:nvPr/>
          </p:nvGrpSpPr>
          <p:grpSpPr>
            <a:xfrm>
              <a:off x="960210" y="4776107"/>
              <a:ext cx="1523677" cy="780785"/>
              <a:chOff x="960210" y="4776107"/>
              <a:chExt cx="1523677" cy="780785"/>
            </a:xfrm>
          </p:grpSpPr>
          <p:sp>
            <p:nvSpPr>
              <p:cNvPr id="4" name="Rectangle 3">
                <a:extLst>
                  <a:ext uri="{FF2B5EF4-FFF2-40B4-BE49-F238E27FC236}">
                    <a16:creationId xmlns:a16="http://schemas.microsoft.com/office/drawing/2014/main" id="{D510228F-966A-40D3-8E7F-2634B777306E}"/>
                  </a:ext>
                </a:extLst>
              </p:cNvPr>
              <p:cNvSpPr/>
              <p:nvPr/>
            </p:nvSpPr>
            <p:spPr>
              <a:xfrm>
                <a:off x="960210" y="4776107"/>
                <a:ext cx="1523677" cy="584775"/>
              </a:xfrm>
              <a:prstGeom prst="rect">
                <a:avLst/>
              </a:prstGeom>
            </p:spPr>
            <p:txBody>
              <a:bodyPr wrap="square">
                <a:spAutoFit/>
              </a:bodyPr>
              <a:lstStyle/>
              <a:p>
                <a:pPr algn="ctr"/>
                <a:r>
                  <a:rPr lang="en-US" sz="3200" spc="300" baseline="30000" dirty="0">
                    <a:solidFill>
                      <a:schemeClr val="tx1">
                        <a:lumMod val="75000"/>
                        <a:lumOff val="25000"/>
                      </a:schemeClr>
                    </a:solidFill>
                    <a:latin typeface="+mj-lt"/>
                    <a:cs typeface="Segoe UI" panose="020B0502040204020203" pitchFamily="34" charset="0"/>
                  </a:rPr>
                  <a:t>$</a:t>
                </a:r>
                <a:r>
                  <a:rPr lang="en-US" sz="3200" spc="300" dirty="0">
                    <a:solidFill>
                      <a:schemeClr val="tx1">
                        <a:lumMod val="75000"/>
                        <a:lumOff val="25000"/>
                      </a:schemeClr>
                    </a:solidFill>
                    <a:latin typeface="+mj-lt"/>
                    <a:cs typeface="Segoe UI" panose="020B0502040204020203" pitchFamily="34" charset="0"/>
                  </a:rPr>
                  <a:t>45m</a:t>
                </a:r>
                <a:endParaRPr lang="en-US" sz="3200" spc="300" baseline="30000" dirty="0">
                  <a:solidFill>
                    <a:schemeClr val="tx1">
                      <a:lumMod val="75000"/>
                      <a:lumOff val="25000"/>
                    </a:schemeClr>
                  </a:solidFill>
                  <a:latin typeface="+mj-lt"/>
                  <a:cs typeface="Segoe UI" panose="020B0502040204020203" pitchFamily="34" charset="0"/>
                </a:endParaRPr>
              </a:p>
            </p:txBody>
          </p:sp>
          <p:sp>
            <p:nvSpPr>
              <p:cNvPr id="5" name="Rectangle 4">
                <a:extLst>
                  <a:ext uri="{FF2B5EF4-FFF2-40B4-BE49-F238E27FC236}">
                    <a16:creationId xmlns:a16="http://schemas.microsoft.com/office/drawing/2014/main" id="{17B0B47B-7174-4DAE-A5AB-161442A85B7C}"/>
                  </a:ext>
                </a:extLst>
              </p:cNvPr>
              <p:cNvSpPr/>
              <p:nvPr/>
            </p:nvSpPr>
            <p:spPr>
              <a:xfrm>
                <a:off x="1005004" y="5302976"/>
                <a:ext cx="1434089" cy="253916"/>
              </a:xfrm>
              <a:prstGeom prst="rect">
                <a:avLst/>
              </a:prstGeom>
            </p:spPr>
            <p:txBody>
              <a:bodyPr wrap="square">
                <a:spAutoFit/>
              </a:bodyPr>
              <a:lstStyle/>
              <a:p>
                <a:pPr algn="ctr"/>
                <a:r>
                  <a:rPr lang="en-US" sz="1050" dirty="0">
                    <a:solidFill>
                      <a:schemeClr val="tx1">
                        <a:lumMod val="65000"/>
                        <a:lumOff val="35000"/>
                      </a:schemeClr>
                    </a:solidFill>
                    <a:cs typeface="Segoe UI Light" panose="020B0502040204020203" pitchFamily="34" charset="0"/>
                  </a:rPr>
                  <a:t>Insert your detail</a:t>
                </a:r>
                <a:endParaRPr lang="en-US" sz="1050" dirty="0">
                  <a:solidFill>
                    <a:schemeClr val="tx1">
                      <a:lumMod val="65000"/>
                      <a:lumOff val="35000"/>
                    </a:schemeClr>
                  </a:solidFill>
                  <a:latin typeface="Segoe UI" panose="020B0502040204020203" pitchFamily="34" charset="0"/>
                  <a:cs typeface="Segoe UI" panose="020B0502040204020203" pitchFamily="34" charset="0"/>
                </a:endParaRPr>
              </a:p>
            </p:txBody>
          </p:sp>
        </p:grpSp>
      </p:grpSp>
      <p:grpSp>
        <p:nvGrpSpPr>
          <p:cNvPr id="27" name="Group 26">
            <a:extLst>
              <a:ext uri="{FF2B5EF4-FFF2-40B4-BE49-F238E27FC236}">
                <a16:creationId xmlns:a16="http://schemas.microsoft.com/office/drawing/2014/main" id="{8B30DB4F-E4D0-46B7-81D3-10DDFAC50268}"/>
              </a:ext>
            </a:extLst>
          </p:cNvPr>
          <p:cNvGrpSpPr/>
          <p:nvPr/>
        </p:nvGrpSpPr>
        <p:grpSpPr>
          <a:xfrm flipH="1">
            <a:off x="2075188" y="4128289"/>
            <a:ext cx="782345" cy="685391"/>
            <a:chOff x="8877965" y="2451999"/>
            <a:chExt cx="1344072" cy="1177506"/>
          </a:xfrm>
        </p:grpSpPr>
        <p:sp>
          <p:nvSpPr>
            <p:cNvPr id="28" name="Freeform: Shape 27">
              <a:extLst>
                <a:ext uri="{FF2B5EF4-FFF2-40B4-BE49-F238E27FC236}">
                  <a16:creationId xmlns:a16="http://schemas.microsoft.com/office/drawing/2014/main" id="{6289FDE1-461E-4D43-AA2A-E1C7641E8BD9}"/>
                </a:ext>
              </a:extLst>
            </p:cNvPr>
            <p:cNvSpPr/>
            <p:nvPr/>
          </p:nvSpPr>
          <p:spPr>
            <a:xfrm rot="7200000">
              <a:off x="8961248" y="2368716"/>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1">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endParaRPr>
            </a:p>
          </p:txBody>
        </p:sp>
        <p:sp>
          <p:nvSpPr>
            <p:cNvPr id="29" name="Freeform 34">
              <a:extLst>
                <a:ext uri="{FF2B5EF4-FFF2-40B4-BE49-F238E27FC236}">
                  <a16:creationId xmlns:a16="http://schemas.microsoft.com/office/drawing/2014/main" id="{70F4BA22-C051-43FA-BB3E-0763D746D1A8}"/>
                </a:ext>
              </a:extLst>
            </p:cNvPr>
            <p:cNvSpPr>
              <a:spLocks noChangeArrowheads="1"/>
            </p:cNvSpPr>
            <p:nvPr/>
          </p:nvSpPr>
          <p:spPr bwMode="auto">
            <a:xfrm>
              <a:off x="9218229" y="2758759"/>
              <a:ext cx="545130" cy="541151"/>
            </a:xfrm>
            <a:custGeom>
              <a:avLst/>
              <a:gdLst>
                <a:gd name="T0" fmla="*/ 207002 w 602"/>
                <a:gd name="T1" fmla="*/ 40594 h 601"/>
                <a:gd name="T2" fmla="*/ 207002 w 602"/>
                <a:gd name="T3" fmla="*/ 40594 h 601"/>
                <a:gd name="T4" fmla="*/ 196526 w 602"/>
                <a:gd name="T5" fmla="*/ 40594 h 601"/>
                <a:gd name="T6" fmla="*/ 196526 w 602"/>
                <a:gd name="T7" fmla="*/ 96275 h 601"/>
                <a:gd name="T8" fmla="*/ 196526 w 602"/>
                <a:gd name="T9" fmla="*/ 144412 h 601"/>
                <a:gd name="T10" fmla="*/ 196526 w 602"/>
                <a:gd name="T11" fmla="*/ 154830 h 601"/>
                <a:gd name="T12" fmla="*/ 186411 w 602"/>
                <a:gd name="T13" fmla="*/ 164889 h 601"/>
                <a:gd name="T14" fmla="*/ 132944 w 602"/>
                <a:gd name="T15" fmla="*/ 164889 h 601"/>
                <a:gd name="T16" fmla="*/ 166180 w 602"/>
                <a:gd name="T17" fmla="*/ 197938 h 601"/>
                <a:gd name="T18" fmla="*/ 166180 w 602"/>
                <a:gd name="T19" fmla="*/ 197938 h 601"/>
                <a:gd name="T20" fmla="*/ 168709 w 602"/>
                <a:gd name="T21" fmla="*/ 205482 h 601"/>
                <a:gd name="T22" fmla="*/ 158232 w 602"/>
                <a:gd name="T23" fmla="*/ 215541 h 601"/>
                <a:gd name="T24" fmla="*/ 153175 w 602"/>
                <a:gd name="T25" fmla="*/ 213026 h 601"/>
                <a:gd name="T26" fmla="*/ 153175 w 602"/>
                <a:gd name="T27" fmla="*/ 213026 h 601"/>
                <a:gd name="T28" fmla="*/ 117410 w 602"/>
                <a:gd name="T29" fmla="*/ 180336 h 601"/>
                <a:gd name="T30" fmla="*/ 117410 w 602"/>
                <a:gd name="T31" fmla="*/ 205482 h 601"/>
                <a:gd name="T32" fmla="*/ 107294 w 602"/>
                <a:gd name="T33" fmla="*/ 215541 h 601"/>
                <a:gd name="T34" fmla="*/ 97179 w 602"/>
                <a:gd name="T35" fmla="*/ 205482 h 601"/>
                <a:gd name="T36" fmla="*/ 97179 w 602"/>
                <a:gd name="T37" fmla="*/ 180336 h 601"/>
                <a:gd name="T38" fmla="*/ 63943 w 602"/>
                <a:gd name="T39" fmla="*/ 213026 h 601"/>
                <a:gd name="T40" fmla="*/ 63943 w 602"/>
                <a:gd name="T41" fmla="*/ 213026 h 601"/>
                <a:gd name="T42" fmla="*/ 56357 w 602"/>
                <a:gd name="T43" fmla="*/ 215541 h 601"/>
                <a:gd name="T44" fmla="*/ 45880 w 602"/>
                <a:gd name="T45" fmla="*/ 205482 h 601"/>
                <a:gd name="T46" fmla="*/ 51299 w 602"/>
                <a:gd name="T47" fmla="*/ 197938 h 601"/>
                <a:gd name="T48" fmla="*/ 51299 w 602"/>
                <a:gd name="T49" fmla="*/ 197938 h 601"/>
                <a:gd name="T50" fmla="*/ 84174 w 602"/>
                <a:gd name="T51" fmla="*/ 164889 h 601"/>
                <a:gd name="T52" fmla="*/ 30707 w 602"/>
                <a:gd name="T53" fmla="*/ 164889 h 601"/>
                <a:gd name="T54" fmla="*/ 20592 w 602"/>
                <a:gd name="T55" fmla="*/ 154830 h 601"/>
                <a:gd name="T56" fmla="*/ 20592 w 602"/>
                <a:gd name="T57" fmla="*/ 144412 h 601"/>
                <a:gd name="T58" fmla="*/ 20592 w 602"/>
                <a:gd name="T59" fmla="*/ 96275 h 601"/>
                <a:gd name="T60" fmla="*/ 20592 w 602"/>
                <a:gd name="T61" fmla="*/ 40594 h 601"/>
                <a:gd name="T62" fmla="*/ 10477 w 602"/>
                <a:gd name="T63" fmla="*/ 40594 h 601"/>
                <a:gd name="T64" fmla="*/ 0 w 602"/>
                <a:gd name="T65" fmla="*/ 30176 h 601"/>
                <a:gd name="T66" fmla="*/ 10477 w 602"/>
                <a:gd name="T67" fmla="*/ 20117 h 601"/>
                <a:gd name="T68" fmla="*/ 97179 w 602"/>
                <a:gd name="T69" fmla="*/ 20117 h 601"/>
                <a:gd name="T70" fmla="*/ 97179 w 602"/>
                <a:gd name="T71" fmla="*/ 10059 h 601"/>
                <a:gd name="T72" fmla="*/ 107294 w 602"/>
                <a:gd name="T73" fmla="*/ 0 h 601"/>
                <a:gd name="T74" fmla="*/ 117410 w 602"/>
                <a:gd name="T75" fmla="*/ 10059 h 601"/>
                <a:gd name="T76" fmla="*/ 117410 w 602"/>
                <a:gd name="T77" fmla="*/ 20117 h 601"/>
                <a:gd name="T78" fmla="*/ 207002 w 602"/>
                <a:gd name="T79" fmla="*/ 20117 h 601"/>
                <a:gd name="T80" fmla="*/ 217118 w 602"/>
                <a:gd name="T81" fmla="*/ 30176 h 601"/>
                <a:gd name="T82" fmla="*/ 207002 w 602"/>
                <a:gd name="T83" fmla="*/ 40594 h 601"/>
                <a:gd name="T84" fmla="*/ 176295 w 602"/>
                <a:gd name="T85" fmla="*/ 86216 h 601"/>
                <a:gd name="T86" fmla="*/ 176295 w 602"/>
                <a:gd name="T87" fmla="*/ 86216 h 601"/>
                <a:gd name="T88" fmla="*/ 176295 w 602"/>
                <a:gd name="T89" fmla="*/ 76158 h 601"/>
                <a:gd name="T90" fmla="*/ 176295 w 602"/>
                <a:gd name="T91" fmla="*/ 40594 h 601"/>
                <a:gd name="T92" fmla="*/ 40822 w 602"/>
                <a:gd name="T93" fmla="*/ 40594 h 601"/>
                <a:gd name="T94" fmla="*/ 40822 w 602"/>
                <a:gd name="T95" fmla="*/ 76158 h 601"/>
                <a:gd name="T96" fmla="*/ 40822 w 602"/>
                <a:gd name="T97" fmla="*/ 86216 h 601"/>
                <a:gd name="T98" fmla="*/ 40822 w 602"/>
                <a:gd name="T99" fmla="*/ 144412 h 601"/>
                <a:gd name="T100" fmla="*/ 176295 w 602"/>
                <a:gd name="T101" fmla="*/ 144412 h 601"/>
                <a:gd name="T102" fmla="*/ 176295 w 602"/>
                <a:gd name="T103" fmla="*/ 86216 h 6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cubicBezTo>
                    <a:pt x="467" y="558"/>
                    <a:pt x="467" y="565"/>
                    <a:pt x="467" y="572"/>
                  </a:cubicBezTo>
                  <a:cubicBezTo>
                    <a:pt x="467" y="586"/>
                    <a:pt x="460" y="600"/>
                    <a:pt x="438" y="600"/>
                  </a:cubicBezTo>
                  <a:cubicBezTo>
                    <a:pt x="431" y="600"/>
                    <a:pt x="424" y="600"/>
                    <a:pt x="424" y="593"/>
                  </a:cubicBez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cubicBezTo>
                    <a:pt x="170" y="600"/>
                    <a:pt x="163" y="600"/>
                    <a:pt x="156" y="600"/>
                  </a:cubicBezTo>
                  <a:cubicBezTo>
                    <a:pt x="142" y="600"/>
                    <a:pt x="127" y="586"/>
                    <a:pt x="127" y="572"/>
                  </a:cubicBezTo>
                  <a:cubicBezTo>
                    <a:pt x="127" y="565"/>
                    <a:pt x="135" y="558"/>
                    <a:pt x="142" y="551"/>
                  </a:cubicBez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100" dirty="0">
                <a:solidFill>
                  <a:schemeClr val="tx1">
                    <a:lumMod val="65000"/>
                    <a:lumOff val="35000"/>
                  </a:schemeClr>
                </a:solidFill>
              </a:endParaRPr>
            </a:p>
          </p:txBody>
        </p:sp>
      </p:grpSp>
      <p:grpSp>
        <p:nvGrpSpPr>
          <p:cNvPr id="13" name="Group 12">
            <a:extLst>
              <a:ext uri="{FF2B5EF4-FFF2-40B4-BE49-F238E27FC236}">
                <a16:creationId xmlns:a16="http://schemas.microsoft.com/office/drawing/2014/main" id="{C0DE6D98-6281-4045-B67B-73B338A0DE3A}"/>
              </a:ext>
            </a:extLst>
          </p:cNvPr>
          <p:cNvGrpSpPr/>
          <p:nvPr/>
        </p:nvGrpSpPr>
        <p:grpSpPr>
          <a:xfrm>
            <a:off x="3220940" y="4170643"/>
            <a:ext cx="1986770" cy="1986767"/>
            <a:chOff x="3220940" y="4170643"/>
            <a:chExt cx="1986770" cy="1986767"/>
          </a:xfrm>
        </p:grpSpPr>
        <p:sp>
          <p:nvSpPr>
            <p:cNvPr id="15" name="Oval 14">
              <a:extLst>
                <a:ext uri="{FF2B5EF4-FFF2-40B4-BE49-F238E27FC236}">
                  <a16:creationId xmlns:a16="http://schemas.microsoft.com/office/drawing/2014/main" id="{C2520A0E-8083-4A67-96A5-73ED6675F5EC}"/>
                </a:ext>
              </a:extLst>
            </p:cNvPr>
            <p:cNvSpPr/>
            <p:nvPr/>
          </p:nvSpPr>
          <p:spPr>
            <a:xfrm>
              <a:off x="3220940" y="4170643"/>
              <a:ext cx="1986770" cy="1986767"/>
            </a:xfrm>
            <a:prstGeom prst="ellipse">
              <a:avLst/>
            </a:prstGeom>
            <a:no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lumMod val="75000"/>
                  </a:schemeClr>
                </a:solidFill>
              </a:endParaRPr>
            </a:p>
          </p:txBody>
        </p:sp>
        <p:grpSp>
          <p:nvGrpSpPr>
            <p:cNvPr id="6" name="Group 5">
              <a:extLst>
                <a:ext uri="{FF2B5EF4-FFF2-40B4-BE49-F238E27FC236}">
                  <a16:creationId xmlns:a16="http://schemas.microsoft.com/office/drawing/2014/main" id="{22366276-2482-4A22-B05C-11A97A39574A}"/>
                </a:ext>
              </a:extLst>
            </p:cNvPr>
            <p:cNvGrpSpPr/>
            <p:nvPr/>
          </p:nvGrpSpPr>
          <p:grpSpPr>
            <a:xfrm>
              <a:off x="3452486" y="4774806"/>
              <a:ext cx="1523678" cy="780785"/>
              <a:chOff x="3452486" y="4774806"/>
              <a:chExt cx="1523678" cy="780785"/>
            </a:xfrm>
          </p:grpSpPr>
          <p:sp>
            <p:nvSpPr>
              <p:cNvPr id="16" name="Rectangle 15">
                <a:extLst>
                  <a:ext uri="{FF2B5EF4-FFF2-40B4-BE49-F238E27FC236}">
                    <a16:creationId xmlns:a16="http://schemas.microsoft.com/office/drawing/2014/main" id="{E009DEBE-758A-42EC-8B12-27C7987DD1F5}"/>
                  </a:ext>
                </a:extLst>
              </p:cNvPr>
              <p:cNvSpPr/>
              <p:nvPr/>
            </p:nvSpPr>
            <p:spPr>
              <a:xfrm>
                <a:off x="3452486" y="4774806"/>
                <a:ext cx="1523678" cy="584775"/>
              </a:xfrm>
              <a:prstGeom prst="rect">
                <a:avLst/>
              </a:prstGeom>
            </p:spPr>
            <p:txBody>
              <a:bodyPr wrap="square">
                <a:spAutoFit/>
              </a:bodyPr>
              <a:lstStyle/>
              <a:p>
                <a:pPr algn="ctr"/>
                <a:r>
                  <a:rPr lang="en-US" sz="3200" spc="300" baseline="30000" dirty="0">
                    <a:solidFill>
                      <a:schemeClr val="tx1">
                        <a:lumMod val="75000"/>
                        <a:lumOff val="25000"/>
                      </a:schemeClr>
                    </a:solidFill>
                    <a:latin typeface="+mj-lt"/>
                    <a:cs typeface="Segoe UI" panose="020B0502040204020203" pitchFamily="34" charset="0"/>
                  </a:rPr>
                  <a:t>$</a:t>
                </a:r>
                <a:r>
                  <a:rPr lang="en-US" sz="3200" spc="300" dirty="0">
                    <a:solidFill>
                      <a:schemeClr val="tx1">
                        <a:lumMod val="75000"/>
                        <a:lumOff val="25000"/>
                      </a:schemeClr>
                    </a:solidFill>
                    <a:latin typeface="+mj-lt"/>
                    <a:cs typeface="Segoe UI" panose="020B0502040204020203" pitchFamily="34" charset="0"/>
                  </a:rPr>
                  <a:t>67m</a:t>
                </a:r>
                <a:endParaRPr lang="en-US" sz="3200" spc="300" baseline="30000" dirty="0">
                  <a:solidFill>
                    <a:schemeClr val="tx1">
                      <a:lumMod val="75000"/>
                      <a:lumOff val="25000"/>
                    </a:schemeClr>
                  </a:solidFill>
                  <a:latin typeface="+mj-lt"/>
                  <a:cs typeface="Segoe UI" panose="020B0502040204020203" pitchFamily="34" charset="0"/>
                </a:endParaRPr>
              </a:p>
            </p:txBody>
          </p:sp>
          <p:sp>
            <p:nvSpPr>
              <p:cNvPr id="17" name="Rectangle 16">
                <a:extLst>
                  <a:ext uri="{FF2B5EF4-FFF2-40B4-BE49-F238E27FC236}">
                    <a16:creationId xmlns:a16="http://schemas.microsoft.com/office/drawing/2014/main" id="{0B2E0870-0A44-41B8-A2D4-544B5397F5CE}"/>
                  </a:ext>
                </a:extLst>
              </p:cNvPr>
              <p:cNvSpPr/>
              <p:nvPr/>
            </p:nvSpPr>
            <p:spPr>
              <a:xfrm>
                <a:off x="3497280" y="5301675"/>
                <a:ext cx="1434089" cy="253916"/>
              </a:xfrm>
              <a:prstGeom prst="rect">
                <a:avLst/>
              </a:prstGeom>
            </p:spPr>
            <p:txBody>
              <a:bodyPr wrap="square">
                <a:spAutoFit/>
              </a:bodyPr>
              <a:lstStyle/>
              <a:p>
                <a:pPr algn="ctr"/>
                <a:r>
                  <a:rPr lang="en-US" sz="1050" dirty="0">
                    <a:solidFill>
                      <a:schemeClr val="tx1">
                        <a:lumMod val="65000"/>
                        <a:lumOff val="35000"/>
                      </a:schemeClr>
                    </a:solidFill>
                    <a:cs typeface="Segoe UI Light" panose="020B0502040204020203" pitchFamily="34" charset="0"/>
                  </a:rPr>
                  <a:t>Insert your detail</a:t>
                </a:r>
                <a:endParaRPr lang="en-US" sz="1050" dirty="0">
                  <a:solidFill>
                    <a:schemeClr val="tx1">
                      <a:lumMod val="65000"/>
                      <a:lumOff val="35000"/>
                    </a:schemeClr>
                  </a:solidFill>
                  <a:latin typeface="Segoe UI" panose="020B0502040204020203" pitchFamily="34" charset="0"/>
                  <a:cs typeface="Segoe UI" panose="020B0502040204020203" pitchFamily="34" charset="0"/>
                </a:endParaRPr>
              </a:p>
            </p:txBody>
          </p:sp>
        </p:grpSp>
      </p:grpSp>
      <p:grpSp>
        <p:nvGrpSpPr>
          <p:cNvPr id="53" name="Group 52">
            <a:extLst>
              <a:ext uri="{FF2B5EF4-FFF2-40B4-BE49-F238E27FC236}">
                <a16:creationId xmlns:a16="http://schemas.microsoft.com/office/drawing/2014/main" id="{2BAAC519-7B0F-484A-801A-8F383E40F354}"/>
              </a:ext>
            </a:extLst>
          </p:cNvPr>
          <p:cNvGrpSpPr/>
          <p:nvPr/>
        </p:nvGrpSpPr>
        <p:grpSpPr>
          <a:xfrm>
            <a:off x="4584991" y="4129590"/>
            <a:ext cx="782345" cy="685391"/>
            <a:chOff x="4992067" y="1647762"/>
            <a:chExt cx="816962" cy="715718"/>
          </a:xfrm>
        </p:grpSpPr>
        <p:sp>
          <p:nvSpPr>
            <p:cNvPr id="31" name="Freeform: Shape 30">
              <a:extLst>
                <a:ext uri="{FF2B5EF4-FFF2-40B4-BE49-F238E27FC236}">
                  <a16:creationId xmlns:a16="http://schemas.microsoft.com/office/drawing/2014/main" id="{51E736EC-E73F-4CB9-9AFE-8C4D176D6890}"/>
                </a:ext>
              </a:extLst>
            </p:cNvPr>
            <p:cNvSpPr/>
            <p:nvPr/>
          </p:nvSpPr>
          <p:spPr>
            <a:xfrm rot="14400000" flipH="1">
              <a:off x="5042689" y="1597140"/>
              <a:ext cx="715718" cy="81696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2"/>
                </a:gs>
                <a:gs pos="100000">
                  <a:schemeClr val="accent2">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endParaRPr>
            </a:p>
          </p:txBody>
        </p:sp>
        <p:sp>
          <p:nvSpPr>
            <p:cNvPr id="38" name="Freeform 107">
              <a:extLst>
                <a:ext uri="{FF2B5EF4-FFF2-40B4-BE49-F238E27FC236}">
                  <a16:creationId xmlns:a16="http://schemas.microsoft.com/office/drawing/2014/main" id="{0731F79D-2AB1-4F2B-BB46-0F563C51C40F}"/>
                </a:ext>
              </a:extLst>
            </p:cNvPr>
            <p:cNvSpPr>
              <a:spLocks noChangeArrowheads="1"/>
            </p:cNvSpPr>
            <p:nvPr/>
          </p:nvSpPr>
          <p:spPr bwMode="auto">
            <a:xfrm>
              <a:off x="5310597" y="1830785"/>
              <a:ext cx="310565" cy="339863"/>
            </a:xfrm>
            <a:custGeom>
              <a:avLst/>
              <a:gdLst>
                <a:gd name="T0" fmla="*/ 165386 w 467"/>
                <a:gd name="T1" fmla="*/ 89186 h 510"/>
                <a:gd name="T2" fmla="*/ 165386 w 467"/>
                <a:gd name="T3" fmla="*/ 89186 h 510"/>
                <a:gd name="T4" fmla="*/ 165386 w 467"/>
                <a:gd name="T5" fmla="*/ 89186 h 510"/>
                <a:gd name="T6" fmla="*/ 165386 w 467"/>
                <a:gd name="T7" fmla="*/ 89186 h 510"/>
                <a:gd name="T8" fmla="*/ 83954 w 467"/>
                <a:gd name="T9" fmla="*/ 10110 h 510"/>
                <a:gd name="T10" fmla="*/ 22700 w 467"/>
                <a:gd name="T11" fmla="*/ 10110 h 510"/>
                <a:gd name="T12" fmla="*/ 10089 w 467"/>
                <a:gd name="T13" fmla="*/ 10110 h 510"/>
                <a:gd name="T14" fmla="*/ 20178 w 467"/>
                <a:gd name="T15" fmla="*/ 0 h 510"/>
                <a:gd name="T16" fmla="*/ 20178 w 467"/>
                <a:gd name="T17" fmla="*/ 0 h 510"/>
                <a:gd name="T18" fmla="*/ 83954 w 467"/>
                <a:gd name="T19" fmla="*/ 0 h 510"/>
                <a:gd name="T20" fmla="*/ 83954 w 467"/>
                <a:gd name="T21" fmla="*/ 0 h 510"/>
                <a:gd name="T22" fmla="*/ 83954 w 467"/>
                <a:gd name="T23" fmla="*/ 0 h 510"/>
                <a:gd name="T24" fmla="*/ 91521 w 467"/>
                <a:gd name="T25" fmla="*/ 5055 h 510"/>
                <a:gd name="T26" fmla="*/ 147731 w 467"/>
                <a:gd name="T27" fmla="*/ 58856 h 510"/>
                <a:gd name="T28" fmla="*/ 147731 w 467"/>
                <a:gd name="T29" fmla="*/ 58856 h 510"/>
                <a:gd name="T30" fmla="*/ 165386 w 467"/>
                <a:gd name="T31" fmla="*/ 74021 h 510"/>
                <a:gd name="T32" fmla="*/ 167909 w 467"/>
                <a:gd name="T33" fmla="*/ 81604 h 510"/>
                <a:gd name="T34" fmla="*/ 165386 w 467"/>
                <a:gd name="T35" fmla="*/ 89186 h 510"/>
                <a:gd name="T36" fmla="*/ 73865 w 467"/>
                <a:gd name="T37" fmla="*/ 20581 h 510"/>
                <a:gd name="T38" fmla="*/ 73865 w 467"/>
                <a:gd name="T39" fmla="*/ 20581 h 510"/>
                <a:gd name="T40" fmla="*/ 73865 w 467"/>
                <a:gd name="T41" fmla="*/ 20581 h 510"/>
                <a:gd name="T42" fmla="*/ 73865 w 467"/>
                <a:gd name="T43" fmla="*/ 20581 h 510"/>
                <a:gd name="T44" fmla="*/ 81432 w 467"/>
                <a:gd name="T45" fmla="*/ 25637 h 510"/>
                <a:gd name="T46" fmla="*/ 157820 w 467"/>
                <a:gd name="T47" fmla="*/ 99658 h 510"/>
                <a:gd name="T48" fmla="*/ 162864 w 467"/>
                <a:gd name="T49" fmla="*/ 104713 h 510"/>
                <a:gd name="T50" fmla="*/ 162864 w 467"/>
                <a:gd name="T51" fmla="*/ 104713 h 510"/>
                <a:gd name="T52" fmla="*/ 162864 w 467"/>
                <a:gd name="T53" fmla="*/ 104713 h 510"/>
                <a:gd name="T54" fmla="*/ 162864 w 467"/>
                <a:gd name="T55" fmla="*/ 104713 h 510"/>
                <a:gd name="T56" fmla="*/ 162864 w 467"/>
                <a:gd name="T57" fmla="*/ 107240 h 510"/>
                <a:gd name="T58" fmla="*/ 162864 w 467"/>
                <a:gd name="T59" fmla="*/ 107240 h 510"/>
                <a:gd name="T60" fmla="*/ 162864 w 467"/>
                <a:gd name="T61" fmla="*/ 107240 h 510"/>
                <a:gd name="T62" fmla="*/ 162864 w 467"/>
                <a:gd name="T63" fmla="*/ 107240 h 510"/>
                <a:gd name="T64" fmla="*/ 160342 w 467"/>
                <a:gd name="T65" fmla="*/ 112295 h 510"/>
                <a:gd name="T66" fmla="*/ 160342 w 467"/>
                <a:gd name="T67" fmla="*/ 112295 h 510"/>
                <a:gd name="T68" fmla="*/ 101970 w 467"/>
                <a:gd name="T69" fmla="*/ 181261 h 510"/>
                <a:gd name="T70" fmla="*/ 101970 w 467"/>
                <a:gd name="T71" fmla="*/ 181261 h 510"/>
                <a:gd name="T72" fmla="*/ 94043 w 467"/>
                <a:gd name="T73" fmla="*/ 183789 h 510"/>
                <a:gd name="T74" fmla="*/ 94043 w 467"/>
                <a:gd name="T75" fmla="*/ 183789 h 510"/>
                <a:gd name="T76" fmla="*/ 94043 w 467"/>
                <a:gd name="T77" fmla="*/ 183789 h 510"/>
                <a:gd name="T78" fmla="*/ 94043 w 467"/>
                <a:gd name="T79" fmla="*/ 183789 h 510"/>
                <a:gd name="T80" fmla="*/ 91521 w 467"/>
                <a:gd name="T81" fmla="*/ 183789 h 510"/>
                <a:gd name="T82" fmla="*/ 91521 w 467"/>
                <a:gd name="T83" fmla="*/ 183789 h 510"/>
                <a:gd name="T84" fmla="*/ 86477 w 467"/>
                <a:gd name="T85" fmla="*/ 181261 h 510"/>
                <a:gd name="T86" fmla="*/ 86477 w 467"/>
                <a:gd name="T87" fmla="*/ 181261 h 510"/>
                <a:gd name="T88" fmla="*/ 2522 w 467"/>
                <a:gd name="T89" fmla="*/ 104713 h 510"/>
                <a:gd name="T90" fmla="*/ 2522 w 467"/>
                <a:gd name="T91" fmla="*/ 104713 h 510"/>
                <a:gd name="T92" fmla="*/ 0 w 467"/>
                <a:gd name="T93" fmla="*/ 97130 h 510"/>
                <a:gd name="T94" fmla="*/ 0 w 467"/>
                <a:gd name="T95" fmla="*/ 97130 h 510"/>
                <a:gd name="T96" fmla="*/ 0 w 467"/>
                <a:gd name="T97" fmla="*/ 40802 h 510"/>
                <a:gd name="T98" fmla="*/ 0 w 467"/>
                <a:gd name="T99" fmla="*/ 30692 h 510"/>
                <a:gd name="T100" fmla="*/ 0 w 467"/>
                <a:gd name="T101" fmla="*/ 30692 h 510"/>
                <a:gd name="T102" fmla="*/ 0 w 467"/>
                <a:gd name="T103" fmla="*/ 30692 h 510"/>
                <a:gd name="T104" fmla="*/ 10089 w 467"/>
                <a:gd name="T105" fmla="*/ 20581 h 510"/>
                <a:gd name="T106" fmla="*/ 10089 w 467"/>
                <a:gd name="T107" fmla="*/ 20581 h 510"/>
                <a:gd name="T108" fmla="*/ 73865 w 467"/>
                <a:gd name="T109" fmla="*/ 20581 h 510"/>
                <a:gd name="T110" fmla="*/ 25222 w 467"/>
                <a:gd name="T111" fmla="*/ 61383 h 510"/>
                <a:gd name="T112" fmla="*/ 25222 w 467"/>
                <a:gd name="T113" fmla="*/ 61383 h 510"/>
                <a:gd name="T114" fmla="*/ 40716 w 467"/>
                <a:gd name="T115" fmla="*/ 48385 h 510"/>
                <a:gd name="T116" fmla="*/ 25222 w 467"/>
                <a:gd name="T117" fmla="*/ 35747 h 510"/>
                <a:gd name="T118" fmla="*/ 12611 w 467"/>
                <a:gd name="T119" fmla="*/ 48385 h 510"/>
                <a:gd name="T120" fmla="*/ 25222 w 467"/>
                <a:gd name="T121" fmla="*/ 61383 h 5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67" h="510">
                  <a:moveTo>
                    <a:pt x="459" y="247"/>
                  </a:moveTo>
                  <a:lnTo>
                    <a:pt x="459" y="247"/>
                  </a:lnTo>
                  <a:cubicBezTo>
                    <a:pt x="233" y="28"/>
                    <a:pt x="233" y="28"/>
                    <a:pt x="233" y="28"/>
                  </a:cubicBezTo>
                  <a:cubicBezTo>
                    <a:pt x="63" y="28"/>
                    <a:pt x="63" y="28"/>
                    <a:pt x="63" y="28"/>
                  </a:cubicBezTo>
                  <a:cubicBezTo>
                    <a:pt x="28" y="28"/>
                    <a:pt x="28" y="28"/>
                    <a:pt x="28" y="28"/>
                  </a:cubicBezTo>
                  <a:cubicBezTo>
                    <a:pt x="28" y="14"/>
                    <a:pt x="35" y="0"/>
                    <a:pt x="56" y="0"/>
                  </a:cubicBezTo>
                  <a:cubicBezTo>
                    <a:pt x="233" y="0"/>
                    <a:pt x="233" y="0"/>
                    <a:pt x="233" y="0"/>
                  </a:cubicBezTo>
                  <a:cubicBezTo>
                    <a:pt x="240" y="0"/>
                    <a:pt x="247" y="7"/>
                    <a:pt x="254" y="14"/>
                  </a:cubicBezTo>
                  <a:cubicBezTo>
                    <a:pt x="410" y="163"/>
                    <a:pt x="410" y="163"/>
                    <a:pt x="410" y="163"/>
                  </a:cubicBezTo>
                  <a:cubicBezTo>
                    <a:pt x="459" y="205"/>
                    <a:pt x="459" y="205"/>
                    <a:pt x="459" y="205"/>
                  </a:cubicBezTo>
                  <a:cubicBezTo>
                    <a:pt x="466" y="212"/>
                    <a:pt x="466" y="219"/>
                    <a:pt x="466" y="226"/>
                  </a:cubicBezTo>
                  <a:cubicBezTo>
                    <a:pt x="466" y="233"/>
                    <a:pt x="466" y="240"/>
                    <a:pt x="459" y="247"/>
                  </a:cubicBezTo>
                  <a:close/>
                  <a:moveTo>
                    <a:pt x="205" y="57"/>
                  </a:moveTo>
                  <a:lnTo>
                    <a:pt x="205" y="57"/>
                  </a:lnTo>
                  <a:cubicBezTo>
                    <a:pt x="212" y="57"/>
                    <a:pt x="219" y="64"/>
                    <a:pt x="226" y="71"/>
                  </a:cubicBezTo>
                  <a:cubicBezTo>
                    <a:pt x="438" y="276"/>
                    <a:pt x="438" y="276"/>
                    <a:pt x="438" y="276"/>
                  </a:cubicBezTo>
                  <a:cubicBezTo>
                    <a:pt x="445" y="276"/>
                    <a:pt x="445" y="283"/>
                    <a:pt x="452" y="290"/>
                  </a:cubicBezTo>
                  <a:cubicBezTo>
                    <a:pt x="452" y="290"/>
                    <a:pt x="452" y="290"/>
                    <a:pt x="452" y="297"/>
                  </a:cubicBezTo>
                  <a:cubicBezTo>
                    <a:pt x="452" y="304"/>
                    <a:pt x="445" y="311"/>
                    <a:pt x="445" y="311"/>
                  </a:cubicBezTo>
                  <a:cubicBezTo>
                    <a:pt x="283" y="502"/>
                    <a:pt x="283" y="502"/>
                    <a:pt x="283" y="502"/>
                  </a:cubicBezTo>
                  <a:cubicBezTo>
                    <a:pt x="275" y="509"/>
                    <a:pt x="268" y="509"/>
                    <a:pt x="261" y="509"/>
                  </a:cubicBezTo>
                  <a:lnTo>
                    <a:pt x="254" y="509"/>
                  </a:lnTo>
                  <a:cubicBezTo>
                    <a:pt x="254" y="509"/>
                    <a:pt x="247" y="509"/>
                    <a:pt x="240" y="502"/>
                  </a:cubicBezTo>
                  <a:cubicBezTo>
                    <a:pt x="7" y="290"/>
                    <a:pt x="7" y="290"/>
                    <a:pt x="7" y="290"/>
                  </a:cubicBezTo>
                  <a:cubicBezTo>
                    <a:pt x="0" y="283"/>
                    <a:pt x="0" y="276"/>
                    <a:pt x="0" y="269"/>
                  </a:cubicBezTo>
                  <a:cubicBezTo>
                    <a:pt x="0" y="113"/>
                    <a:pt x="0" y="113"/>
                    <a:pt x="0" y="113"/>
                  </a:cubicBezTo>
                  <a:cubicBezTo>
                    <a:pt x="0" y="85"/>
                    <a:pt x="0" y="85"/>
                    <a:pt x="0" y="85"/>
                  </a:cubicBezTo>
                  <a:cubicBezTo>
                    <a:pt x="0" y="71"/>
                    <a:pt x="7" y="57"/>
                    <a:pt x="28" y="57"/>
                  </a:cubicBez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100" dirty="0">
                <a:solidFill>
                  <a:schemeClr val="tx1">
                    <a:lumMod val="65000"/>
                    <a:lumOff val="35000"/>
                  </a:schemeClr>
                </a:solidFill>
              </a:endParaRPr>
            </a:p>
          </p:txBody>
        </p:sp>
      </p:grpSp>
      <p:grpSp>
        <p:nvGrpSpPr>
          <p:cNvPr id="14" name="Group 13">
            <a:extLst>
              <a:ext uri="{FF2B5EF4-FFF2-40B4-BE49-F238E27FC236}">
                <a16:creationId xmlns:a16="http://schemas.microsoft.com/office/drawing/2014/main" id="{AD9A0428-9C55-4968-A65A-6098CE4A2B74}"/>
              </a:ext>
            </a:extLst>
          </p:cNvPr>
          <p:cNvGrpSpPr/>
          <p:nvPr/>
        </p:nvGrpSpPr>
        <p:grpSpPr>
          <a:xfrm>
            <a:off x="6839511" y="742943"/>
            <a:ext cx="1986770" cy="1986767"/>
            <a:chOff x="6839511" y="742943"/>
            <a:chExt cx="1986770" cy="1986767"/>
          </a:xfrm>
        </p:grpSpPr>
        <p:sp>
          <p:nvSpPr>
            <p:cNvPr id="21" name="Oval 20">
              <a:extLst>
                <a:ext uri="{FF2B5EF4-FFF2-40B4-BE49-F238E27FC236}">
                  <a16:creationId xmlns:a16="http://schemas.microsoft.com/office/drawing/2014/main" id="{4C3C775D-D196-4FB0-9392-17D59F640F50}"/>
                </a:ext>
              </a:extLst>
            </p:cNvPr>
            <p:cNvSpPr/>
            <p:nvPr/>
          </p:nvSpPr>
          <p:spPr>
            <a:xfrm>
              <a:off x="6839511" y="742943"/>
              <a:ext cx="1986770" cy="1986767"/>
            </a:xfrm>
            <a:prstGeom prst="ellipse">
              <a:avLst/>
            </a:prstGeom>
            <a:no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lumMod val="75000"/>
                  </a:schemeClr>
                </a:solidFill>
              </a:endParaRPr>
            </a:p>
          </p:txBody>
        </p:sp>
        <p:grpSp>
          <p:nvGrpSpPr>
            <p:cNvPr id="7" name="Group 6">
              <a:extLst>
                <a:ext uri="{FF2B5EF4-FFF2-40B4-BE49-F238E27FC236}">
                  <a16:creationId xmlns:a16="http://schemas.microsoft.com/office/drawing/2014/main" id="{389D6348-B874-43FB-9CFE-E34755D0E240}"/>
                </a:ext>
              </a:extLst>
            </p:cNvPr>
            <p:cNvGrpSpPr/>
            <p:nvPr/>
          </p:nvGrpSpPr>
          <p:grpSpPr>
            <a:xfrm>
              <a:off x="7071057" y="1347107"/>
              <a:ext cx="1523678" cy="780784"/>
              <a:chOff x="7071057" y="1347107"/>
              <a:chExt cx="1523678" cy="780784"/>
            </a:xfrm>
          </p:grpSpPr>
          <p:sp>
            <p:nvSpPr>
              <p:cNvPr id="22" name="Rectangle 21">
                <a:extLst>
                  <a:ext uri="{FF2B5EF4-FFF2-40B4-BE49-F238E27FC236}">
                    <a16:creationId xmlns:a16="http://schemas.microsoft.com/office/drawing/2014/main" id="{D657DD6D-B976-4FC0-A625-1E22DD3451D9}"/>
                  </a:ext>
                </a:extLst>
              </p:cNvPr>
              <p:cNvSpPr/>
              <p:nvPr/>
            </p:nvSpPr>
            <p:spPr>
              <a:xfrm>
                <a:off x="7071057" y="1347107"/>
                <a:ext cx="1523678" cy="584775"/>
              </a:xfrm>
              <a:prstGeom prst="rect">
                <a:avLst/>
              </a:prstGeom>
            </p:spPr>
            <p:txBody>
              <a:bodyPr wrap="square">
                <a:spAutoFit/>
              </a:bodyPr>
              <a:lstStyle/>
              <a:p>
                <a:pPr algn="ctr"/>
                <a:r>
                  <a:rPr lang="en-US" sz="3200" spc="300" baseline="30000" dirty="0">
                    <a:solidFill>
                      <a:schemeClr val="tx1">
                        <a:lumMod val="75000"/>
                        <a:lumOff val="25000"/>
                      </a:schemeClr>
                    </a:solidFill>
                    <a:latin typeface="+mj-lt"/>
                    <a:cs typeface="Segoe UI" panose="020B0502040204020203" pitchFamily="34" charset="0"/>
                  </a:rPr>
                  <a:t>$</a:t>
                </a:r>
                <a:r>
                  <a:rPr lang="en-US" sz="3200" spc="300" dirty="0">
                    <a:solidFill>
                      <a:schemeClr val="tx1">
                        <a:lumMod val="75000"/>
                        <a:lumOff val="25000"/>
                      </a:schemeClr>
                    </a:solidFill>
                    <a:latin typeface="+mj-lt"/>
                    <a:cs typeface="Segoe UI" panose="020B0502040204020203" pitchFamily="34" charset="0"/>
                  </a:rPr>
                  <a:t>89m</a:t>
                </a:r>
                <a:endParaRPr lang="en-US" sz="3200" spc="300" baseline="30000" dirty="0">
                  <a:solidFill>
                    <a:schemeClr val="tx1">
                      <a:lumMod val="75000"/>
                      <a:lumOff val="25000"/>
                    </a:schemeClr>
                  </a:solidFill>
                  <a:latin typeface="+mj-lt"/>
                  <a:cs typeface="Segoe UI" panose="020B0502040204020203" pitchFamily="34" charset="0"/>
                </a:endParaRPr>
              </a:p>
            </p:txBody>
          </p:sp>
          <p:sp>
            <p:nvSpPr>
              <p:cNvPr id="23" name="Rectangle 22">
                <a:extLst>
                  <a:ext uri="{FF2B5EF4-FFF2-40B4-BE49-F238E27FC236}">
                    <a16:creationId xmlns:a16="http://schemas.microsoft.com/office/drawing/2014/main" id="{3018F6D8-3A0B-4DB0-A769-89819D3069D8}"/>
                  </a:ext>
                </a:extLst>
              </p:cNvPr>
              <p:cNvSpPr/>
              <p:nvPr/>
            </p:nvSpPr>
            <p:spPr>
              <a:xfrm>
                <a:off x="7115851" y="1873975"/>
                <a:ext cx="1434089" cy="253916"/>
              </a:xfrm>
              <a:prstGeom prst="rect">
                <a:avLst/>
              </a:prstGeom>
            </p:spPr>
            <p:txBody>
              <a:bodyPr wrap="square">
                <a:spAutoFit/>
              </a:bodyPr>
              <a:lstStyle/>
              <a:p>
                <a:pPr algn="ctr"/>
                <a:r>
                  <a:rPr lang="en-US" sz="1050" dirty="0">
                    <a:solidFill>
                      <a:schemeClr val="tx1">
                        <a:lumMod val="65000"/>
                        <a:lumOff val="35000"/>
                      </a:schemeClr>
                    </a:solidFill>
                    <a:cs typeface="Segoe UI Light" panose="020B0502040204020203" pitchFamily="34" charset="0"/>
                  </a:rPr>
                  <a:t>Insert your detail</a:t>
                </a:r>
                <a:endParaRPr lang="en-US" sz="1050" dirty="0">
                  <a:solidFill>
                    <a:schemeClr val="tx1">
                      <a:lumMod val="65000"/>
                      <a:lumOff val="35000"/>
                    </a:schemeClr>
                  </a:solidFill>
                  <a:latin typeface="Segoe UI" panose="020B0502040204020203" pitchFamily="34" charset="0"/>
                  <a:cs typeface="Segoe UI" panose="020B0502040204020203" pitchFamily="34" charset="0"/>
                </a:endParaRPr>
              </a:p>
            </p:txBody>
          </p:sp>
        </p:grpSp>
      </p:grpSp>
      <p:grpSp>
        <p:nvGrpSpPr>
          <p:cNvPr id="52" name="Group 51">
            <a:extLst>
              <a:ext uri="{FF2B5EF4-FFF2-40B4-BE49-F238E27FC236}">
                <a16:creationId xmlns:a16="http://schemas.microsoft.com/office/drawing/2014/main" id="{00A7F127-F8FB-4579-8C14-01ACDDA87E73}"/>
              </a:ext>
            </a:extLst>
          </p:cNvPr>
          <p:cNvGrpSpPr/>
          <p:nvPr/>
        </p:nvGrpSpPr>
        <p:grpSpPr>
          <a:xfrm>
            <a:off x="8158766" y="699290"/>
            <a:ext cx="782345" cy="685391"/>
            <a:chOff x="7747834" y="1647763"/>
            <a:chExt cx="816962" cy="715718"/>
          </a:xfrm>
        </p:grpSpPr>
        <p:sp>
          <p:nvSpPr>
            <p:cNvPr id="33" name="Freeform: Shape 32">
              <a:extLst>
                <a:ext uri="{FF2B5EF4-FFF2-40B4-BE49-F238E27FC236}">
                  <a16:creationId xmlns:a16="http://schemas.microsoft.com/office/drawing/2014/main" id="{2CE3718B-F918-479B-9810-4C2B97468BD9}"/>
                </a:ext>
              </a:extLst>
            </p:cNvPr>
            <p:cNvSpPr/>
            <p:nvPr/>
          </p:nvSpPr>
          <p:spPr>
            <a:xfrm rot="14400000" flipH="1">
              <a:off x="7798456" y="1597141"/>
              <a:ext cx="715718" cy="81696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3"/>
                </a:gs>
                <a:gs pos="100000">
                  <a:schemeClr val="accent3">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endParaRPr>
            </a:p>
          </p:txBody>
        </p:sp>
        <p:sp>
          <p:nvSpPr>
            <p:cNvPr id="41" name="Freeform 27">
              <a:extLst>
                <a:ext uri="{FF2B5EF4-FFF2-40B4-BE49-F238E27FC236}">
                  <a16:creationId xmlns:a16="http://schemas.microsoft.com/office/drawing/2014/main" id="{78324F46-DC43-4558-87DD-C96C78311682}"/>
                </a:ext>
              </a:extLst>
            </p:cNvPr>
            <p:cNvSpPr>
              <a:spLocks noChangeArrowheads="1"/>
            </p:cNvSpPr>
            <p:nvPr/>
          </p:nvSpPr>
          <p:spPr bwMode="auto">
            <a:xfrm>
              <a:off x="8003142" y="1793608"/>
              <a:ext cx="400400" cy="339024"/>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100" dirty="0">
                <a:solidFill>
                  <a:schemeClr val="tx1">
                    <a:lumMod val="65000"/>
                    <a:lumOff val="35000"/>
                  </a:schemeClr>
                </a:solidFill>
              </a:endParaRPr>
            </a:p>
          </p:txBody>
        </p:sp>
      </p:grpSp>
      <p:grpSp>
        <p:nvGrpSpPr>
          <p:cNvPr id="18" name="Group 17">
            <a:extLst>
              <a:ext uri="{FF2B5EF4-FFF2-40B4-BE49-F238E27FC236}">
                <a16:creationId xmlns:a16="http://schemas.microsoft.com/office/drawing/2014/main" id="{07D2A25E-7A7D-41AB-A07A-278F7327455E}"/>
              </a:ext>
            </a:extLst>
          </p:cNvPr>
          <p:cNvGrpSpPr/>
          <p:nvPr/>
        </p:nvGrpSpPr>
        <p:grpSpPr>
          <a:xfrm>
            <a:off x="9304519" y="741642"/>
            <a:ext cx="1986770" cy="1986766"/>
            <a:chOff x="9304519" y="741642"/>
            <a:chExt cx="1986770" cy="1986766"/>
          </a:xfrm>
        </p:grpSpPr>
        <p:sp>
          <p:nvSpPr>
            <p:cNvPr id="9" name="Oval 8">
              <a:extLst>
                <a:ext uri="{FF2B5EF4-FFF2-40B4-BE49-F238E27FC236}">
                  <a16:creationId xmlns:a16="http://schemas.microsoft.com/office/drawing/2014/main" id="{70E87F5C-1542-417E-BB9A-E024EBA52EFC}"/>
                </a:ext>
              </a:extLst>
            </p:cNvPr>
            <p:cNvSpPr/>
            <p:nvPr/>
          </p:nvSpPr>
          <p:spPr>
            <a:xfrm>
              <a:off x="9304519" y="741642"/>
              <a:ext cx="1986770" cy="1986766"/>
            </a:xfrm>
            <a:prstGeom prst="ellipse">
              <a:avLst/>
            </a:prstGeom>
            <a:no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lumMod val="75000"/>
                  </a:schemeClr>
                </a:solidFill>
              </a:endParaRPr>
            </a:p>
          </p:txBody>
        </p:sp>
        <p:grpSp>
          <p:nvGrpSpPr>
            <p:cNvPr id="8" name="Group 7">
              <a:extLst>
                <a:ext uri="{FF2B5EF4-FFF2-40B4-BE49-F238E27FC236}">
                  <a16:creationId xmlns:a16="http://schemas.microsoft.com/office/drawing/2014/main" id="{8F585278-D08E-43AA-AFDE-A49F07AB0B6B}"/>
                </a:ext>
              </a:extLst>
            </p:cNvPr>
            <p:cNvGrpSpPr/>
            <p:nvPr/>
          </p:nvGrpSpPr>
          <p:grpSpPr>
            <a:xfrm>
              <a:off x="9536065" y="1345805"/>
              <a:ext cx="1523678" cy="780784"/>
              <a:chOff x="9536065" y="1345805"/>
              <a:chExt cx="1523678" cy="780784"/>
            </a:xfrm>
          </p:grpSpPr>
          <p:sp>
            <p:nvSpPr>
              <p:cNvPr id="10" name="Rectangle 9">
                <a:extLst>
                  <a:ext uri="{FF2B5EF4-FFF2-40B4-BE49-F238E27FC236}">
                    <a16:creationId xmlns:a16="http://schemas.microsoft.com/office/drawing/2014/main" id="{F43CE337-9C32-4D29-B21E-5A0409BC57C2}"/>
                  </a:ext>
                </a:extLst>
              </p:cNvPr>
              <p:cNvSpPr/>
              <p:nvPr/>
            </p:nvSpPr>
            <p:spPr>
              <a:xfrm>
                <a:off x="9536065" y="1345805"/>
                <a:ext cx="1523678" cy="584775"/>
              </a:xfrm>
              <a:prstGeom prst="rect">
                <a:avLst/>
              </a:prstGeom>
            </p:spPr>
            <p:txBody>
              <a:bodyPr wrap="square">
                <a:spAutoFit/>
              </a:bodyPr>
              <a:lstStyle/>
              <a:p>
                <a:pPr algn="ctr"/>
                <a:r>
                  <a:rPr lang="en-US" sz="3200" spc="300" baseline="30000" dirty="0">
                    <a:solidFill>
                      <a:schemeClr val="tx1">
                        <a:lumMod val="75000"/>
                        <a:lumOff val="25000"/>
                      </a:schemeClr>
                    </a:solidFill>
                    <a:latin typeface="+mj-lt"/>
                    <a:cs typeface="Segoe UI" panose="020B0502040204020203" pitchFamily="34" charset="0"/>
                  </a:rPr>
                  <a:t>$</a:t>
                </a:r>
                <a:r>
                  <a:rPr lang="en-US" sz="3200" spc="300" dirty="0">
                    <a:solidFill>
                      <a:schemeClr val="tx1">
                        <a:lumMod val="75000"/>
                        <a:lumOff val="25000"/>
                      </a:schemeClr>
                    </a:solidFill>
                    <a:latin typeface="+mj-lt"/>
                    <a:cs typeface="Segoe UI" panose="020B0502040204020203" pitchFamily="34" charset="0"/>
                  </a:rPr>
                  <a:t>12m</a:t>
                </a:r>
                <a:endParaRPr lang="en-US" sz="3200" spc="300" baseline="30000" dirty="0">
                  <a:solidFill>
                    <a:schemeClr val="tx1">
                      <a:lumMod val="75000"/>
                      <a:lumOff val="25000"/>
                    </a:schemeClr>
                  </a:solidFill>
                  <a:latin typeface="+mj-lt"/>
                  <a:cs typeface="Segoe UI" panose="020B0502040204020203" pitchFamily="34" charset="0"/>
                </a:endParaRPr>
              </a:p>
            </p:txBody>
          </p:sp>
          <p:sp>
            <p:nvSpPr>
              <p:cNvPr id="11" name="Rectangle 10">
                <a:extLst>
                  <a:ext uri="{FF2B5EF4-FFF2-40B4-BE49-F238E27FC236}">
                    <a16:creationId xmlns:a16="http://schemas.microsoft.com/office/drawing/2014/main" id="{FD8C93EF-1510-438D-BEC4-E610C088EA3E}"/>
                  </a:ext>
                </a:extLst>
              </p:cNvPr>
              <p:cNvSpPr/>
              <p:nvPr/>
            </p:nvSpPr>
            <p:spPr>
              <a:xfrm>
                <a:off x="9580859" y="1872673"/>
                <a:ext cx="1434089" cy="253916"/>
              </a:xfrm>
              <a:prstGeom prst="rect">
                <a:avLst/>
              </a:prstGeom>
            </p:spPr>
            <p:txBody>
              <a:bodyPr wrap="square">
                <a:spAutoFit/>
              </a:bodyPr>
              <a:lstStyle/>
              <a:p>
                <a:pPr algn="ctr"/>
                <a:r>
                  <a:rPr lang="en-US" sz="1050" dirty="0">
                    <a:solidFill>
                      <a:schemeClr val="tx1">
                        <a:lumMod val="65000"/>
                        <a:lumOff val="35000"/>
                      </a:schemeClr>
                    </a:solidFill>
                    <a:cs typeface="Segoe UI Light" panose="020B0502040204020203" pitchFamily="34" charset="0"/>
                  </a:rPr>
                  <a:t>Insert your detail</a:t>
                </a:r>
                <a:endParaRPr lang="en-US" sz="1050" dirty="0">
                  <a:solidFill>
                    <a:schemeClr val="tx1">
                      <a:lumMod val="65000"/>
                      <a:lumOff val="35000"/>
                    </a:schemeClr>
                  </a:solidFill>
                  <a:latin typeface="Segoe UI" panose="020B0502040204020203" pitchFamily="34" charset="0"/>
                  <a:cs typeface="Segoe UI" panose="020B0502040204020203" pitchFamily="34" charset="0"/>
                </a:endParaRPr>
              </a:p>
            </p:txBody>
          </p:sp>
        </p:grpSp>
      </p:grpSp>
      <p:grpSp>
        <p:nvGrpSpPr>
          <p:cNvPr id="51" name="Group 50">
            <a:extLst>
              <a:ext uri="{FF2B5EF4-FFF2-40B4-BE49-F238E27FC236}">
                <a16:creationId xmlns:a16="http://schemas.microsoft.com/office/drawing/2014/main" id="{C62C29CE-DB6D-4EE3-BA01-A716049BBF46}"/>
              </a:ext>
            </a:extLst>
          </p:cNvPr>
          <p:cNvGrpSpPr/>
          <p:nvPr/>
        </p:nvGrpSpPr>
        <p:grpSpPr>
          <a:xfrm>
            <a:off x="10666144" y="700591"/>
            <a:ext cx="782345" cy="685390"/>
            <a:chOff x="10548191" y="1647764"/>
            <a:chExt cx="816962" cy="715718"/>
          </a:xfrm>
        </p:grpSpPr>
        <p:sp>
          <p:nvSpPr>
            <p:cNvPr id="34" name="Freeform: Shape 33">
              <a:extLst>
                <a:ext uri="{FF2B5EF4-FFF2-40B4-BE49-F238E27FC236}">
                  <a16:creationId xmlns:a16="http://schemas.microsoft.com/office/drawing/2014/main" id="{775A8199-C52F-4381-8489-042DD7EB7016}"/>
                </a:ext>
              </a:extLst>
            </p:cNvPr>
            <p:cNvSpPr/>
            <p:nvPr/>
          </p:nvSpPr>
          <p:spPr>
            <a:xfrm rot="14400000" flipH="1">
              <a:off x="10598813" y="1597142"/>
              <a:ext cx="715718" cy="81696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4"/>
                </a:gs>
                <a:gs pos="100000">
                  <a:schemeClr val="accent4">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endParaRPr>
            </a:p>
          </p:txBody>
        </p:sp>
        <p:sp>
          <p:nvSpPr>
            <p:cNvPr id="44" name="Freeform 106">
              <a:extLst>
                <a:ext uri="{FF2B5EF4-FFF2-40B4-BE49-F238E27FC236}">
                  <a16:creationId xmlns:a16="http://schemas.microsoft.com/office/drawing/2014/main" id="{EBA405DC-7061-4E04-B5C0-DFB89718349A}"/>
                </a:ext>
              </a:extLst>
            </p:cNvPr>
            <p:cNvSpPr>
              <a:spLocks noChangeArrowheads="1"/>
            </p:cNvSpPr>
            <p:nvPr/>
          </p:nvSpPr>
          <p:spPr bwMode="auto">
            <a:xfrm>
              <a:off x="10832883" y="1803134"/>
              <a:ext cx="331606" cy="300140"/>
            </a:xfrm>
            <a:custGeom>
              <a:avLst/>
              <a:gdLst>
                <a:gd name="T0" fmla="*/ 207003 w 602"/>
                <a:gd name="T1" fmla="*/ 196489 h 545"/>
                <a:gd name="T2" fmla="*/ 207003 w 602"/>
                <a:gd name="T3" fmla="*/ 196489 h 545"/>
                <a:gd name="T4" fmla="*/ 188940 w 602"/>
                <a:gd name="T5" fmla="*/ 196489 h 545"/>
                <a:gd name="T6" fmla="*/ 188940 w 602"/>
                <a:gd name="T7" fmla="*/ 114859 h 545"/>
                <a:gd name="T8" fmla="*/ 188940 w 602"/>
                <a:gd name="T9" fmla="*/ 50928 h 545"/>
                <a:gd name="T10" fmla="*/ 207003 w 602"/>
                <a:gd name="T11" fmla="*/ 50928 h 545"/>
                <a:gd name="T12" fmla="*/ 217119 w 602"/>
                <a:gd name="T13" fmla="*/ 61403 h 545"/>
                <a:gd name="T14" fmla="*/ 217119 w 602"/>
                <a:gd name="T15" fmla="*/ 124973 h 545"/>
                <a:gd name="T16" fmla="*/ 217119 w 602"/>
                <a:gd name="T17" fmla="*/ 165787 h 545"/>
                <a:gd name="T18" fmla="*/ 217119 w 602"/>
                <a:gd name="T19" fmla="*/ 186375 h 545"/>
                <a:gd name="T20" fmla="*/ 207003 w 602"/>
                <a:gd name="T21" fmla="*/ 196489 h 545"/>
                <a:gd name="T22" fmla="*/ 35765 w 602"/>
                <a:gd name="T23" fmla="*/ 196489 h 545"/>
                <a:gd name="T24" fmla="*/ 35765 w 602"/>
                <a:gd name="T25" fmla="*/ 196489 h 545"/>
                <a:gd name="T26" fmla="*/ 35765 w 602"/>
                <a:gd name="T27" fmla="*/ 114859 h 545"/>
                <a:gd name="T28" fmla="*/ 35765 w 602"/>
                <a:gd name="T29" fmla="*/ 112331 h 545"/>
                <a:gd name="T30" fmla="*/ 35765 w 602"/>
                <a:gd name="T31" fmla="*/ 50928 h 545"/>
                <a:gd name="T32" fmla="*/ 56357 w 602"/>
                <a:gd name="T33" fmla="*/ 50928 h 545"/>
                <a:gd name="T34" fmla="*/ 107295 w 602"/>
                <a:gd name="T35" fmla="*/ 0 h 545"/>
                <a:gd name="T36" fmla="*/ 158233 w 602"/>
                <a:gd name="T37" fmla="*/ 50928 h 545"/>
                <a:gd name="T38" fmla="*/ 178825 w 602"/>
                <a:gd name="T39" fmla="*/ 50928 h 545"/>
                <a:gd name="T40" fmla="*/ 178825 w 602"/>
                <a:gd name="T41" fmla="*/ 114859 h 545"/>
                <a:gd name="T42" fmla="*/ 178825 w 602"/>
                <a:gd name="T43" fmla="*/ 196489 h 545"/>
                <a:gd name="T44" fmla="*/ 35765 w 602"/>
                <a:gd name="T45" fmla="*/ 196489 h 545"/>
                <a:gd name="T46" fmla="*/ 107295 w 602"/>
                <a:gd name="T47" fmla="*/ 20588 h 545"/>
                <a:gd name="T48" fmla="*/ 107295 w 602"/>
                <a:gd name="T49" fmla="*/ 20588 h 545"/>
                <a:gd name="T50" fmla="*/ 76588 w 602"/>
                <a:gd name="T51" fmla="*/ 50928 h 545"/>
                <a:gd name="T52" fmla="*/ 138002 w 602"/>
                <a:gd name="T53" fmla="*/ 50928 h 545"/>
                <a:gd name="T54" fmla="*/ 107295 w 602"/>
                <a:gd name="T55" fmla="*/ 20588 h 545"/>
                <a:gd name="T56" fmla="*/ 0 w 602"/>
                <a:gd name="T57" fmla="*/ 186375 h 545"/>
                <a:gd name="T58" fmla="*/ 0 w 602"/>
                <a:gd name="T59" fmla="*/ 186375 h 545"/>
                <a:gd name="T60" fmla="*/ 0 w 602"/>
                <a:gd name="T61" fmla="*/ 165787 h 545"/>
                <a:gd name="T62" fmla="*/ 0 w 602"/>
                <a:gd name="T63" fmla="*/ 124973 h 545"/>
                <a:gd name="T64" fmla="*/ 0 w 602"/>
                <a:gd name="T65" fmla="*/ 61403 h 545"/>
                <a:gd name="T66" fmla="*/ 10477 w 602"/>
                <a:gd name="T67" fmla="*/ 50928 h 545"/>
                <a:gd name="T68" fmla="*/ 25650 w 602"/>
                <a:gd name="T69" fmla="*/ 50928 h 545"/>
                <a:gd name="T70" fmla="*/ 25650 w 602"/>
                <a:gd name="T71" fmla="*/ 112331 h 545"/>
                <a:gd name="T72" fmla="*/ 25650 w 602"/>
                <a:gd name="T73" fmla="*/ 114859 h 545"/>
                <a:gd name="T74" fmla="*/ 25650 w 602"/>
                <a:gd name="T75" fmla="*/ 196489 h 545"/>
                <a:gd name="T76" fmla="*/ 10477 w 602"/>
                <a:gd name="T77" fmla="*/ 196489 h 545"/>
                <a:gd name="T78" fmla="*/ 0 w 602"/>
                <a:gd name="T79" fmla="*/ 186375 h 5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100" dirty="0">
                <a:solidFill>
                  <a:schemeClr val="tx1">
                    <a:lumMod val="65000"/>
                    <a:lumOff val="35000"/>
                  </a:schemeClr>
                </a:solidFill>
              </a:endParaRPr>
            </a:p>
          </p:txBody>
        </p:sp>
      </p:grpSp>
      <p:grpSp>
        <p:nvGrpSpPr>
          <p:cNvPr id="76" name="Group 75">
            <a:extLst>
              <a:ext uri="{FF2B5EF4-FFF2-40B4-BE49-F238E27FC236}">
                <a16:creationId xmlns:a16="http://schemas.microsoft.com/office/drawing/2014/main" id="{9F633D9F-C1FC-4ED0-B44B-5923CAA85FC0}"/>
              </a:ext>
            </a:extLst>
          </p:cNvPr>
          <p:cNvGrpSpPr/>
          <p:nvPr/>
        </p:nvGrpSpPr>
        <p:grpSpPr>
          <a:xfrm>
            <a:off x="728664" y="725246"/>
            <a:ext cx="4638672" cy="1978508"/>
            <a:chOff x="6096000" y="1530365"/>
            <a:chExt cx="5563339" cy="2372901"/>
          </a:xfrm>
          <a:solidFill>
            <a:schemeClr val="bg1">
              <a:alpha val="50000"/>
            </a:schemeClr>
          </a:solidFill>
        </p:grpSpPr>
        <p:sp>
          <p:nvSpPr>
            <p:cNvPr id="77" name="Half Frame 76">
              <a:extLst>
                <a:ext uri="{FF2B5EF4-FFF2-40B4-BE49-F238E27FC236}">
                  <a16:creationId xmlns:a16="http://schemas.microsoft.com/office/drawing/2014/main" id="{61DC48CD-0DA9-40FC-B3C1-47301F4C3E78}"/>
                </a:ext>
              </a:extLst>
            </p:cNvPr>
            <p:cNvSpPr/>
            <p:nvPr/>
          </p:nvSpPr>
          <p:spPr>
            <a:xfrm>
              <a:off x="6096000" y="1530365"/>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tx1"/>
                </a:solidFill>
              </a:endParaRPr>
            </a:p>
          </p:txBody>
        </p:sp>
        <p:sp>
          <p:nvSpPr>
            <p:cNvPr id="78" name="Half Frame 77">
              <a:extLst>
                <a:ext uri="{FF2B5EF4-FFF2-40B4-BE49-F238E27FC236}">
                  <a16:creationId xmlns:a16="http://schemas.microsoft.com/office/drawing/2014/main" id="{27B736CE-1D73-4203-B708-DFCC1D448CE4}"/>
                </a:ext>
              </a:extLst>
            </p:cNvPr>
            <p:cNvSpPr/>
            <p:nvPr/>
          </p:nvSpPr>
          <p:spPr>
            <a:xfrm flipV="1">
              <a:off x="6096000" y="3628678"/>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tx1"/>
                </a:solidFill>
              </a:endParaRPr>
            </a:p>
          </p:txBody>
        </p:sp>
        <p:sp>
          <p:nvSpPr>
            <p:cNvPr id="79" name="Half Frame 78">
              <a:extLst>
                <a:ext uri="{FF2B5EF4-FFF2-40B4-BE49-F238E27FC236}">
                  <a16:creationId xmlns:a16="http://schemas.microsoft.com/office/drawing/2014/main" id="{91BEBE9D-0BD9-4A5C-8879-691430E77228}"/>
                </a:ext>
              </a:extLst>
            </p:cNvPr>
            <p:cNvSpPr/>
            <p:nvPr/>
          </p:nvSpPr>
          <p:spPr>
            <a:xfrm flipH="1">
              <a:off x="11384751" y="1530365"/>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tx1"/>
                </a:solidFill>
              </a:endParaRPr>
            </a:p>
          </p:txBody>
        </p:sp>
        <p:sp>
          <p:nvSpPr>
            <p:cNvPr id="80" name="Half Frame 79">
              <a:extLst>
                <a:ext uri="{FF2B5EF4-FFF2-40B4-BE49-F238E27FC236}">
                  <a16:creationId xmlns:a16="http://schemas.microsoft.com/office/drawing/2014/main" id="{A9599375-8869-4600-924B-9D8BAD518794}"/>
                </a:ext>
              </a:extLst>
            </p:cNvPr>
            <p:cNvSpPr/>
            <p:nvPr/>
          </p:nvSpPr>
          <p:spPr>
            <a:xfrm flipH="1" flipV="1">
              <a:off x="11384751" y="3628678"/>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tx1"/>
                </a:solidFill>
              </a:endParaRPr>
            </a:p>
          </p:txBody>
        </p:sp>
      </p:grpSp>
      <p:sp>
        <p:nvSpPr>
          <p:cNvPr id="81" name="TextBox 80">
            <a:extLst>
              <a:ext uri="{FF2B5EF4-FFF2-40B4-BE49-F238E27FC236}">
                <a16:creationId xmlns:a16="http://schemas.microsoft.com/office/drawing/2014/main" id="{90649176-F270-4BBA-9164-7226908E2B5D}"/>
              </a:ext>
            </a:extLst>
          </p:cNvPr>
          <p:cNvSpPr txBox="1"/>
          <p:nvPr/>
        </p:nvSpPr>
        <p:spPr>
          <a:xfrm>
            <a:off x="1188044" y="1111438"/>
            <a:ext cx="3719912" cy="1200329"/>
          </a:xfrm>
          <a:prstGeom prst="rect">
            <a:avLst/>
          </a:prstGeom>
          <a:noFill/>
        </p:spPr>
        <p:txBody>
          <a:bodyPr wrap="square" rtlCol="0">
            <a:spAutoFit/>
          </a:bodyPr>
          <a:lstStyle/>
          <a:p>
            <a:r>
              <a:rPr lang="en-US" sz="3600" b="1" spc="-150" dirty="0">
                <a:solidFill>
                  <a:schemeClr val="bg1"/>
                </a:solidFill>
                <a:latin typeface="+mj-lt"/>
                <a:ea typeface="Open Sans" panose="020B0606030504020204" pitchFamily="34" charset="0"/>
                <a:cs typeface="Open Sans" panose="020B0606030504020204" pitchFamily="34" charset="0"/>
              </a:rPr>
              <a:t>Insert Your</a:t>
            </a:r>
          </a:p>
          <a:p>
            <a:r>
              <a:rPr lang="en-US" sz="3600" b="1" spc="-150" dirty="0">
                <a:solidFill>
                  <a:schemeClr val="bg1"/>
                </a:solidFill>
                <a:latin typeface="+mj-lt"/>
                <a:ea typeface="Open Sans" panose="020B0606030504020204" pitchFamily="34" charset="0"/>
                <a:cs typeface="Open Sans" panose="020B0606030504020204" pitchFamily="34" charset="0"/>
              </a:rPr>
              <a:t>Detail/ Tagline</a:t>
            </a:r>
            <a:endParaRPr lang="id-ID" sz="3600" b="1" spc="-150" dirty="0">
              <a:solidFill>
                <a:schemeClr val="bg1"/>
              </a:solidFill>
              <a:latin typeface="+mj-lt"/>
              <a:ea typeface="Open Sans" panose="020B0606030504020204" pitchFamily="34" charset="0"/>
              <a:cs typeface="Open Sans" panose="020B0606030504020204" pitchFamily="34" charset="0"/>
            </a:endParaRPr>
          </a:p>
        </p:txBody>
      </p:sp>
      <p:grpSp>
        <p:nvGrpSpPr>
          <p:cNvPr id="86" name="Group 85">
            <a:extLst>
              <a:ext uri="{FF2B5EF4-FFF2-40B4-BE49-F238E27FC236}">
                <a16:creationId xmlns:a16="http://schemas.microsoft.com/office/drawing/2014/main" id="{E5E13FD7-9707-461A-94C1-F324F1012C42}"/>
              </a:ext>
            </a:extLst>
          </p:cNvPr>
          <p:cNvGrpSpPr/>
          <p:nvPr/>
        </p:nvGrpSpPr>
        <p:grpSpPr>
          <a:xfrm>
            <a:off x="6824664" y="4154245"/>
            <a:ext cx="4638672" cy="1978508"/>
            <a:chOff x="6096000" y="1530365"/>
            <a:chExt cx="5563339" cy="2372901"/>
          </a:xfrm>
          <a:solidFill>
            <a:schemeClr val="bg1">
              <a:alpha val="50000"/>
            </a:schemeClr>
          </a:solidFill>
        </p:grpSpPr>
        <p:sp>
          <p:nvSpPr>
            <p:cNvPr id="88" name="Half Frame 87">
              <a:extLst>
                <a:ext uri="{FF2B5EF4-FFF2-40B4-BE49-F238E27FC236}">
                  <a16:creationId xmlns:a16="http://schemas.microsoft.com/office/drawing/2014/main" id="{6536148B-32E0-4DBE-88B3-F549FD335C42}"/>
                </a:ext>
              </a:extLst>
            </p:cNvPr>
            <p:cNvSpPr/>
            <p:nvPr/>
          </p:nvSpPr>
          <p:spPr>
            <a:xfrm>
              <a:off x="6096000" y="1530365"/>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tx1"/>
                </a:solidFill>
              </a:endParaRPr>
            </a:p>
          </p:txBody>
        </p:sp>
        <p:sp>
          <p:nvSpPr>
            <p:cNvPr id="89" name="Half Frame 88">
              <a:extLst>
                <a:ext uri="{FF2B5EF4-FFF2-40B4-BE49-F238E27FC236}">
                  <a16:creationId xmlns:a16="http://schemas.microsoft.com/office/drawing/2014/main" id="{851DD468-034E-40E4-B432-01E611351BFB}"/>
                </a:ext>
              </a:extLst>
            </p:cNvPr>
            <p:cNvSpPr/>
            <p:nvPr/>
          </p:nvSpPr>
          <p:spPr>
            <a:xfrm flipV="1">
              <a:off x="6096000" y="3628678"/>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tx1"/>
                </a:solidFill>
              </a:endParaRPr>
            </a:p>
          </p:txBody>
        </p:sp>
        <p:sp>
          <p:nvSpPr>
            <p:cNvPr id="90" name="Half Frame 89">
              <a:extLst>
                <a:ext uri="{FF2B5EF4-FFF2-40B4-BE49-F238E27FC236}">
                  <a16:creationId xmlns:a16="http://schemas.microsoft.com/office/drawing/2014/main" id="{CC367916-C5F1-4296-B83B-E52D3A109A0B}"/>
                </a:ext>
              </a:extLst>
            </p:cNvPr>
            <p:cNvSpPr/>
            <p:nvPr/>
          </p:nvSpPr>
          <p:spPr>
            <a:xfrm flipH="1">
              <a:off x="11384751" y="1530365"/>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tx1"/>
                </a:solidFill>
              </a:endParaRPr>
            </a:p>
          </p:txBody>
        </p:sp>
        <p:sp>
          <p:nvSpPr>
            <p:cNvPr id="91" name="Half Frame 90">
              <a:extLst>
                <a:ext uri="{FF2B5EF4-FFF2-40B4-BE49-F238E27FC236}">
                  <a16:creationId xmlns:a16="http://schemas.microsoft.com/office/drawing/2014/main" id="{1C29A06D-A41C-438D-B14F-355C274665E0}"/>
                </a:ext>
              </a:extLst>
            </p:cNvPr>
            <p:cNvSpPr/>
            <p:nvPr/>
          </p:nvSpPr>
          <p:spPr>
            <a:xfrm flipH="1" flipV="1">
              <a:off x="11384751" y="3628678"/>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tx1"/>
                </a:solidFill>
              </a:endParaRPr>
            </a:p>
          </p:txBody>
        </p:sp>
      </p:grpSp>
      <p:sp>
        <p:nvSpPr>
          <p:cNvPr id="87" name="TextBox 86">
            <a:extLst>
              <a:ext uri="{FF2B5EF4-FFF2-40B4-BE49-F238E27FC236}">
                <a16:creationId xmlns:a16="http://schemas.microsoft.com/office/drawing/2014/main" id="{69227BF2-DC24-44CF-B2F9-D4A3EAFCBDB3}"/>
              </a:ext>
            </a:extLst>
          </p:cNvPr>
          <p:cNvSpPr txBox="1"/>
          <p:nvPr/>
        </p:nvSpPr>
        <p:spPr>
          <a:xfrm>
            <a:off x="7284044" y="4540437"/>
            <a:ext cx="3719912" cy="1200329"/>
          </a:xfrm>
          <a:prstGeom prst="rect">
            <a:avLst/>
          </a:prstGeom>
          <a:noFill/>
        </p:spPr>
        <p:txBody>
          <a:bodyPr wrap="square" rtlCol="0">
            <a:spAutoFit/>
          </a:bodyPr>
          <a:lstStyle/>
          <a:p>
            <a:r>
              <a:rPr lang="en-US" sz="3600" b="1" spc="-150" dirty="0">
                <a:solidFill>
                  <a:schemeClr val="bg1"/>
                </a:solidFill>
                <a:latin typeface="+mj-lt"/>
                <a:ea typeface="Open Sans" panose="020B0606030504020204" pitchFamily="34" charset="0"/>
                <a:cs typeface="Open Sans" panose="020B0606030504020204" pitchFamily="34" charset="0"/>
              </a:rPr>
              <a:t>Insert Your</a:t>
            </a:r>
          </a:p>
          <a:p>
            <a:r>
              <a:rPr lang="en-US" sz="3600" b="1" spc="-150" dirty="0">
                <a:solidFill>
                  <a:schemeClr val="bg1"/>
                </a:solidFill>
                <a:latin typeface="+mj-lt"/>
                <a:ea typeface="Open Sans" panose="020B0606030504020204" pitchFamily="34" charset="0"/>
                <a:cs typeface="Open Sans" panose="020B0606030504020204" pitchFamily="34" charset="0"/>
              </a:rPr>
              <a:t>Detail/ Tagline</a:t>
            </a:r>
            <a:endParaRPr lang="id-ID" sz="3600" b="1" spc="-150" dirty="0">
              <a:solidFill>
                <a:schemeClr val="bg1"/>
              </a:solidFill>
              <a:latin typeface="+mj-lt"/>
              <a:ea typeface="Open Sans" panose="020B0606030504020204" pitchFamily="34" charset="0"/>
              <a:cs typeface="Open Sans" panose="020B0606030504020204" pitchFamily="34" charset="0"/>
            </a:endParaRPr>
          </a:p>
        </p:txBody>
      </p:sp>
      <p:pic>
        <p:nvPicPr>
          <p:cNvPr id="50" name="Picture 49">
            <a:extLst>
              <a:ext uri="{FF2B5EF4-FFF2-40B4-BE49-F238E27FC236}">
                <a16:creationId xmlns:a16="http://schemas.microsoft.com/office/drawing/2014/main" id="{FBE4CE9B-B443-40D2-82CA-86776ABC0C4B}"/>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217900293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750" fill="hold"/>
                                        <p:tgtEl>
                                          <p:spTgt spid="83"/>
                                        </p:tgtEl>
                                        <p:attrNameLst>
                                          <p:attrName>ppt_x</p:attrName>
                                        </p:attrNameLst>
                                      </p:cBhvr>
                                      <p:tavLst>
                                        <p:tav tm="0">
                                          <p:val>
                                            <p:strVal val="0-#ppt_w/2"/>
                                          </p:val>
                                        </p:tav>
                                        <p:tav tm="100000">
                                          <p:val>
                                            <p:strVal val="#ppt_x"/>
                                          </p:val>
                                        </p:tav>
                                      </p:tavLst>
                                    </p:anim>
                                    <p:anim calcmode="lin" valueType="num">
                                      <p:cBhvr additive="base">
                                        <p:cTn id="8" dur="750" fill="hold"/>
                                        <p:tgtEl>
                                          <p:spTgt spid="8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84"/>
                                        </p:tgtEl>
                                        <p:attrNameLst>
                                          <p:attrName>style.visibility</p:attrName>
                                        </p:attrNameLst>
                                      </p:cBhvr>
                                      <p:to>
                                        <p:strVal val="visible"/>
                                      </p:to>
                                    </p:set>
                                    <p:anim calcmode="lin" valueType="num">
                                      <p:cBhvr additive="base">
                                        <p:cTn id="11" dur="750" fill="hold"/>
                                        <p:tgtEl>
                                          <p:spTgt spid="84"/>
                                        </p:tgtEl>
                                        <p:attrNameLst>
                                          <p:attrName>ppt_x</p:attrName>
                                        </p:attrNameLst>
                                      </p:cBhvr>
                                      <p:tavLst>
                                        <p:tav tm="0">
                                          <p:val>
                                            <p:strVal val="1+#ppt_w/2"/>
                                          </p:val>
                                        </p:tav>
                                        <p:tav tm="100000">
                                          <p:val>
                                            <p:strVal val="#ppt_x"/>
                                          </p:val>
                                        </p:tav>
                                      </p:tavLst>
                                    </p:anim>
                                    <p:anim calcmode="lin" valueType="num">
                                      <p:cBhvr additive="base">
                                        <p:cTn id="12" dur="750" fill="hold"/>
                                        <p:tgtEl>
                                          <p:spTgt spid="84"/>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500"/>
                                  </p:stCondLst>
                                  <p:childTnLst>
                                    <p:set>
                                      <p:cBhvr>
                                        <p:cTn id="14" dur="1" fill="hold">
                                          <p:stCondLst>
                                            <p:cond delay="0"/>
                                          </p:stCondLst>
                                        </p:cTn>
                                        <p:tgtEl>
                                          <p:spTgt spid="76"/>
                                        </p:tgtEl>
                                        <p:attrNameLst>
                                          <p:attrName>style.visibility</p:attrName>
                                        </p:attrNameLst>
                                      </p:cBhvr>
                                      <p:to>
                                        <p:strVal val="visible"/>
                                      </p:to>
                                    </p:set>
                                    <p:anim calcmode="lin" valueType="num">
                                      <p:cBhvr>
                                        <p:cTn id="15" dur="500" fill="hold"/>
                                        <p:tgtEl>
                                          <p:spTgt spid="76"/>
                                        </p:tgtEl>
                                        <p:attrNameLst>
                                          <p:attrName>ppt_w</p:attrName>
                                        </p:attrNameLst>
                                      </p:cBhvr>
                                      <p:tavLst>
                                        <p:tav tm="0">
                                          <p:val>
                                            <p:fltVal val="0"/>
                                          </p:val>
                                        </p:tav>
                                        <p:tav tm="100000">
                                          <p:val>
                                            <p:strVal val="#ppt_w"/>
                                          </p:val>
                                        </p:tav>
                                      </p:tavLst>
                                    </p:anim>
                                    <p:anim calcmode="lin" valueType="num">
                                      <p:cBhvr>
                                        <p:cTn id="16" dur="500" fill="hold"/>
                                        <p:tgtEl>
                                          <p:spTgt spid="76"/>
                                        </p:tgtEl>
                                        <p:attrNameLst>
                                          <p:attrName>ppt_h</p:attrName>
                                        </p:attrNameLst>
                                      </p:cBhvr>
                                      <p:tavLst>
                                        <p:tav tm="0">
                                          <p:val>
                                            <p:fltVal val="0"/>
                                          </p:val>
                                        </p:tav>
                                        <p:tav tm="100000">
                                          <p:val>
                                            <p:strVal val="#ppt_h"/>
                                          </p:val>
                                        </p:tav>
                                      </p:tavLst>
                                    </p:anim>
                                    <p:animEffect transition="in" filter="fade">
                                      <p:cBhvr>
                                        <p:cTn id="17" dur="500"/>
                                        <p:tgtEl>
                                          <p:spTgt spid="76"/>
                                        </p:tgtEl>
                                      </p:cBhvr>
                                    </p:animEffect>
                                  </p:childTnLst>
                                </p:cTn>
                              </p:par>
                              <p:par>
                                <p:cTn id="18" presetID="53" presetClass="entr" presetSubtype="16" fill="hold" nodeType="withEffect">
                                  <p:stCondLst>
                                    <p:cond delay="500"/>
                                  </p:stCondLst>
                                  <p:childTnLst>
                                    <p:set>
                                      <p:cBhvr>
                                        <p:cTn id="19" dur="1" fill="hold">
                                          <p:stCondLst>
                                            <p:cond delay="0"/>
                                          </p:stCondLst>
                                        </p:cTn>
                                        <p:tgtEl>
                                          <p:spTgt spid="86"/>
                                        </p:tgtEl>
                                        <p:attrNameLst>
                                          <p:attrName>style.visibility</p:attrName>
                                        </p:attrNameLst>
                                      </p:cBhvr>
                                      <p:to>
                                        <p:strVal val="visible"/>
                                      </p:to>
                                    </p:set>
                                    <p:anim calcmode="lin" valueType="num">
                                      <p:cBhvr>
                                        <p:cTn id="20" dur="500" fill="hold"/>
                                        <p:tgtEl>
                                          <p:spTgt spid="86"/>
                                        </p:tgtEl>
                                        <p:attrNameLst>
                                          <p:attrName>ppt_w</p:attrName>
                                        </p:attrNameLst>
                                      </p:cBhvr>
                                      <p:tavLst>
                                        <p:tav tm="0">
                                          <p:val>
                                            <p:fltVal val="0"/>
                                          </p:val>
                                        </p:tav>
                                        <p:tav tm="100000">
                                          <p:val>
                                            <p:strVal val="#ppt_w"/>
                                          </p:val>
                                        </p:tav>
                                      </p:tavLst>
                                    </p:anim>
                                    <p:anim calcmode="lin" valueType="num">
                                      <p:cBhvr>
                                        <p:cTn id="21" dur="500" fill="hold"/>
                                        <p:tgtEl>
                                          <p:spTgt spid="86"/>
                                        </p:tgtEl>
                                        <p:attrNameLst>
                                          <p:attrName>ppt_h</p:attrName>
                                        </p:attrNameLst>
                                      </p:cBhvr>
                                      <p:tavLst>
                                        <p:tav tm="0">
                                          <p:val>
                                            <p:fltVal val="0"/>
                                          </p:val>
                                        </p:tav>
                                        <p:tav tm="100000">
                                          <p:val>
                                            <p:strVal val="#ppt_h"/>
                                          </p:val>
                                        </p:tav>
                                      </p:tavLst>
                                    </p:anim>
                                    <p:animEffect transition="in" filter="fade">
                                      <p:cBhvr>
                                        <p:cTn id="22" dur="500"/>
                                        <p:tgtEl>
                                          <p:spTgt spid="86"/>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81"/>
                                        </p:tgtEl>
                                        <p:attrNameLst>
                                          <p:attrName>style.visibility</p:attrName>
                                        </p:attrNameLst>
                                      </p:cBhvr>
                                      <p:to>
                                        <p:strVal val="visible"/>
                                      </p:to>
                                    </p:set>
                                    <p:animEffect transition="in" filter="fade">
                                      <p:cBhvr>
                                        <p:cTn id="25" dur="500"/>
                                        <p:tgtEl>
                                          <p:spTgt spid="81"/>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87"/>
                                        </p:tgtEl>
                                        <p:attrNameLst>
                                          <p:attrName>style.visibility</p:attrName>
                                        </p:attrNameLst>
                                      </p:cBhvr>
                                      <p:to>
                                        <p:strVal val="visible"/>
                                      </p:to>
                                    </p:set>
                                    <p:animEffect transition="in" filter="fade">
                                      <p:cBhvr>
                                        <p:cTn id="28" dur="500"/>
                                        <p:tgtEl>
                                          <p:spTgt spid="87"/>
                                        </p:tgtEl>
                                      </p:cBhvr>
                                    </p:animEffect>
                                  </p:childTnLst>
                                </p:cTn>
                              </p:par>
                              <p:par>
                                <p:cTn id="29" presetID="49" presetClass="entr" presetSubtype="0" decel="100000" fill="hold" nodeType="withEffect">
                                  <p:stCondLst>
                                    <p:cond delay="1250"/>
                                  </p:stCondLst>
                                  <p:childTnLst>
                                    <p:set>
                                      <p:cBhvr>
                                        <p:cTn id="30" dur="1" fill="hold">
                                          <p:stCondLst>
                                            <p:cond delay="0"/>
                                          </p:stCondLst>
                                        </p:cTn>
                                        <p:tgtEl>
                                          <p:spTgt spid="12"/>
                                        </p:tgtEl>
                                        <p:attrNameLst>
                                          <p:attrName>style.visibility</p:attrName>
                                        </p:attrNameLst>
                                      </p:cBhvr>
                                      <p:to>
                                        <p:strVal val="visible"/>
                                      </p:to>
                                    </p:set>
                                    <p:anim calcmode="lin" valueType="num">
                                      <p:cBhvr>
                                        <p:cTn id="31" dur="500" fill="hold"/>
                                        <p:tgtEl>
                                          <p:spTgt spid="12"/>
                                        </p:tgtEl>
                                        <p:attrNameLst>
                                          <p:attrName>ppt_w</p:attrName>
                                        </p:attrNameLst>
                                      </p:cBhvr>
                                      <p:tavLst>
                                        <p:tav tm="0">
                                          <p:val>
                                            <p:fltVal val="0"/>
                                          </p:val>
                                        </p:tav>
                                        <p:tav tm="100000">
                                          <p:val>
                                            <p:strVal val="#ppt_w"/>
                                          </p:val>
                                        </p:tav>
                                      </p:tavLst>
                                    </p:anim>
                                    <p:anim calcmode="lin" valueType="num">
                                      <p:cBhvr>
                                        <p:cTn id="32" dur="500" fill="hold"/>
                                        <p:tgtEl>
                                          <p:spTgt spid="12"/>
                                        </p:tgtEl>
                                        <p:attrNameLst>
                                          <p:attrName>ppt_h</p:attrName>
                                        </p:attrNameLst>
                                      </p:cBhvr>
                                      <p:tavLst>
                                        <p:tav tm="0">
                                          <p:val>
                                            <p:fltVal val="0"/>
                                          </p:val>
                                        </p:tav>
                                        <p:tav tm="100000">
                                          <p:val>
                                            <p:strVal val="#ppt_h"/>
                                          </p:val>
                                        </p:tav>
                                      </p:tavLst>
                                    </p:anim>
                                    <p:anim calcmode="lin" valueType="num">
                                      <p:cBhvr>
                                        <p:cTn id="33" dur="500" fill="hold"/>
                                        <p:tgtEl>
                                          <p:spTgt spid="12"/>
                                        </p:tgtEl>
                                        <p:attrNameLst>
                                          <p:attrName>style.rotation</p:attrName>
                                        </p:attrNameLst>
                                      </p:cBhvr>
                                      <p:tavLst>
                                        <p:tav tm="0">
                                          <p:val>
                                            <p:fltVal val="360"/>
                                          </p:val>
                                        </p:tav>
                                        <p:tav tm="100000">
                                          <p:val>
                                            <p:fltVal val="0"/>
                                          </p:val>
                                        </p:tav>
                                      </p:tavLst>
                                    </p:anim>
                                    <p:animEffect transition="in" filter="fade">
                                      <p:cBhvr>
                                        <p:cTn id="34" dur="500"/>
                                        <p:tgtEl>
                                          <p:spTgt spid="12"/>
                                        </p:tgtEl>
                                      </p:cBhvr>
                                    </p:animEffect>
                                  </p:childTnLst>
                                </p:cTn>
                              </p:par>
                              <p:par>
                                <p:cTn id="35" presetID="49" presetClass="entr" presetSubtype="0" decel="100000" fill="hold" nodeType="withEffect">
                                  <p:stCondLst>
                                    <p:cond delay="150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 calcmode="lin" valueType="num">
                                      <p:cBhvr>
                                        <p:cTn id="39" dur="500" fill="hold"/>
                                        <p:tgtEl>
                                          <p:spTgt spid="27"/>
                                        </p:tgtEl>
                                        <p:attrNameLst>
                                          <p:attrName>style.rotation</p:attrName>
                                        </p:attrNameLst>
                                      </p:cBhvr>
                                      <p:tavLst>
                                        <p:tav tm="0">
                                          <p:val>
                                            <p:fltVal val="360"/>
                                          </p:val>
                                        </p:tav>
                                        <p:tav tm="100000">
                                          <p:val>
                                            <p:fltVal val="0"/>
                                          </p:val>
                                        </p:tav>
                                      </p:tavLst>
                                    </p:anim>
                                    <p:animEffect transition="in" filter="fade">
                                      <p:cBhvr>
                                        <p:cTn id="40" dur="500"/>
                                        <p:tgtEl>
                                          <p:spTgt spid="27"/>
                                        </p:tgtEl>
                                      </p:cBhvr>
                                    </p:animEffect>
                                  </p:childTnLst>
                                </p:cTn>
                              </p:par>
                              <p:par>
                                <p:cTn id="41" presetID="49" presetClass="entr" presetSubtype="0" decel="100000" fill="hold" nodeType="withEffect">
                                  <p:stCondLst>
                                    <p:cond delay="1250"/>
                                  </p:stCondLst>
                                  <p:childTnLst>
                                    <p:set>
                                      <p:cBhvr>
                                        <p:cTn id="42" dur="1" fill="hold">
                                          <p:stCondLst>
                                            <p:cond delay="0"/>
                                          </p:stCondLst>
                                        </p:cTn>
                                        <p:tgtEl>
                                          <p:spTgt spid="13"/>
                                        </p:tgtEl>
                                        <p:attrNameLst>
                                          <p:attrName>style.visibility</p:attrName>
                                        </p:attrNameLst>
                                      </p:cBhvr>
                                      <p:to>
                                        <p:strVal val="visible"/>
                                      </p:to>
                                    </p:set>
                                    <p:anim calcmode="lin" valueType="num">
                                      <p:cBhvr>
                                        <p:cTn id="43" dur="500" fill="hold"/>
                                        <p:tgtEl>
                                          <p:spTgt spid="13"/>
                                        </p:tgtEl>
                                        <p:attrNameLst>
                                          <p:attrName>ppt_w</p:attrName>
                                        </p:attrNameLst>
                                      </p:cBhvr>
                                      <p:tavLst>
                                        <p:tav tm="0">
                                          <p:val>
                                            <p:fltVal val="0"/>
                                          </p:val>
                                        </p:tav>
                                        <p:tav tm="100000">
                                          <p:val>
                                            <p:strVal val="#ppt_w"/>
                                          </p:val>
                                        </p:tav>
                                      </p:tavLst>
                                    </p:anim>
                                    <p:anim calcmode="lin" valueType="num">
                                      <p:cBhvr>
                                        <p:cTn id="44" dur="500" fill="hold"/>
                                        <p:tgtEl>
                                          <p:spTgt spid="13"/>
                                        </p:tgtEl>
                                        <p:attrNameLst>
                                          <p:attrName>ppt_h</p:attrName>
                                        </p:attrNameLst>
                                      </p:cBhvr>
                                      <p:tavLst>
                                        <p:tav tm="0">
                                          <p:val>
                                            <p:fltVal val="0"/>
                                          </p:val>
                                        </p:tav>
                                        <p:tav tm="100000">
                                          <p:val>
                                            <p:strVal val="#ppt_h"/>
                                          </p:val>
                                        </p:tav>
                                      </p:tavLst>
                                    </p:anim>
                                    <p:anim calcmode="lin" valueType="num">
                                      <p:cBhvr>
                                        <p:cTn id="45" dur="500" fill="hold"/>
                                        <p:tgtEl>
                                          <p:spTgt spid="13"/>
                                        </p:tgtEl>
                                        <p:attrNameLst>
                                          <p:attrName>style.rotation</p:attrName>
                                        </p:attrNameLst>
                                      </p:cBhvr>
                                      <p:tavLst>
                                        <p:tav tm="0">
                                          <p:val>
                                            <p:fltVal val="360"/>
                                          </p:val>
                                        </p:tav>
                                        <p:tav tm="100000">
                                          <p:val>
                                            <p:fltVal val="0"/>
                                          </p:val>
                                        </p:tav>
                                      </p:tavLst>
                                    </p:anim>
                                    <p:animEffect transition="in" filter="fade">
                                      <p:cBhvr>
                                        <p:cTn id="46" dur="500"/>
                                        <p:tgtEl>
                                          <p:spTgt spid="13"/>
                                        </p:tgtEl>
                                      </p:cBhvr>
                                    </p:animEffect>
                                  </p:childTnLst>
                                </p:cTn>
                              </p:par>
                              <p:par>
                                <p:cTn id="47" presetID="49" presetClass="entr" presetSubtype="0" decel="100000" fill="hold" nodeType="withEffect">
                                  <p:stCondLst>
                                    <p:cond delay="1500"/>
                                  </p:stCondLst>
                                  <p:childTnLst>
                                    <p:set>
                                      <p:cBhvr>
                                        <p:cTn id="48" dur="1" fill="hold">
                                          <p:stCondLst>
                                            <p:cond delay="0"/>
                                          </p:stCondLst>
                                        </p:cTn>
                                        <p:tgtEl>
                                          <p:spTgt spid="53"/>
                                        </p:tgtEl>
                                        <p:attrNameLst>
                                          <p:attrName>style.visibility</p:attrName>
                                        </p:attrNameLst>
                                      </p:cBhvr>
                                      <p:to>
                                        <p:strVal val="visible"/>
                                      </p:to>
                                    </p:set>
                                    <p:anim calcmode="lin" valueType="num">
                                      <p:cBhvr>
                                        <p:cTn id="49" dur="500" fill="hold"/>
                                        <p:tgtEl>
                                          <p:spTgt spid="53"/>
                                        </p:tgtEl>
                                        <p:attrNameLst>
                                          <p:attrName>ppt_w</p:attrName>
                                        </p:attrNameLst>
                                      </p:cBhvr>
                                      <p:tavLst>
                                        <p:tav tm="0">
                                          <p:val>
                                            <p:fltVal val="0"/>
                                          </p:val>
                                        </p:tav>
                                        <p:tav tm="100000">
                                          <p:val>
                                            <p:strVal val="#ppt_w"/>
                                          </p:val>
                                        </p:tav>
                                      </p:tavLst>
                                    </p:anim>
                                    <p:anim calcmode="lin" valueType="num">
                                      <p:cBhvr>
                                        <p:cTn id="50" dur="500" fill="hold"/>
                                        <p:tgtEl>
                                          <p:spTgt spid="53"/>
                                        </p:tgtEl>
                                        <p:attrNameLst>
                                          <p:attrName>ppt_h</p:attrName>
                                        </p:attrNameLst>
                                      </p:cBhvr>
                                      <p:tavLst>
                                        <p:tav tm="0">
                                          <p:val>
                                            <p:fltVal val="0"/>
                                          </p:val>
                                        </p:tav>
                                        <p:tav tm="100000">
                                          <p:val>
                                            <p:strVal val="#ppt_h"/>
                                          </p:val>
                                        </p:tav>
                                      </p:tavLst>
                                    </p:anim>
                                    <p:anim calcmode="lin" valueType="num">
                                      <p:cBhvr>
                                        <p:cTn id="51" dur="500" fill="hold"/>
                                        <p:tgtEl>
                                          <p:spTgt spid="53"/>
                                        </p:tgtEl>
                                        <p:attrNameLst>
                                          <p:attrName>style.rotation</p:attrName>
                                        </p:attrNameLst>
                                      </p:cBhvr>
                                      <p:tavLst>
                                        <p:tav tm="0">
                                          <p:val>
                                            <p:fltVal val="360"/>
                                          </p:val>
                                        </p:tav>
                                        <p:tav tm="100000">
                                          <p:val>
                                            <p:fltVal val="0"/>
                                          </p:val>
                                        </p:tav>
                                      </p:tavLst>
                                    </p:anim>
                                    <p:animEffect transition="in" filter="fade">
                                      <p:cBhvr>
                                        <p:cTn id="52" dur="500"/>
                                        <p:tgtEl>
                                          <p:spTgt spid="53"/>
                                        </p:tgtEl>
                                      </p:cBhvr>
                                    </p:animEffect>
                                  </p:childTnLst>
                                </p:cTn>
                              </p:par>
                              <p:par>
                                <p:cTn id="53" presetID="49" presetClass="entr" presetSubtype="0" decel="100000" fill="hold" nodeType="withEffect">
                                  <p:stCondLst>
                                    <p:cond delay="125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 calcmode="lin" valueType="num">
                                      <p:cBhvr>
                                        <p:cTn id="57" dur="500" fill="hold"/>
                                        <p:tgtEl>
                                          <p:spTgt spid="14"/>
                                        </p:tgtEl>
                                        <p:attrNameLst>
                                          <p:attrName>style.rotation</p:attrName>
                                        </p:attrNameLst>
                                      </p:cBhvr>
                                      <p:tavLst>
                                        <p:tav tm="0">
                                          <p:val>
                                            <p:fltVal val="360"/>
                                          </p:val>
                                        </p:tav>
                                        <p:tav tm="100000">
                                          <p:val>
                                            <p:fltVal val="0"/>
                                          </p:val>
                                        </p:tav>
                                      </p:tavLst>
                                    </p:anim>
                                    <p:animEffect transition="in" filter="fade">
                                      <p:cBhvr>
                                        <p:cTn id="58" dur="500"/>
                                        <p:tgtEl>
                                          <p:spTgt spid="14"/>
                                        </p:tgtEl>
                                      </p:cBhvr>
                                    </p:animEffect>
                                  </p:childTnLst>
                                </p:cTn>
                              </p:par>
                              <p:par>
                                <p:cTn id="59" presetID="49" presetClass="entr" presetSubtype="0" decel="100000" fill="hold" nodeType="withEffect">
                                  <p:stCondLst>
                                    <p:cond delay="1500"/>
                                  </p:stCondLst>
                                  <p:childTnLst>
                                    <p:set>
                                      <p:cBhvr>
                                        <p:cTn id="60" dur="1" fill="hold">
                                          <p:stCondLst>
                                            <p:cond delay="0"/>
                                          </p:stCondLst>
                                        </p:cTn>
                                        <p:tgtEl>
                                          <p:spTgt spid="52"/>
                                        </p:tgtEl>
                                        <p:attrNameLst>
                                          <p:attrName>style.visibility</p:attrName>
                                        </p:attrNameLst>
                                      </p:cBhvr>
                                      <p:to>
                                        <p:strVal val="visible"/>
                                      </p:to>
                                    </p:set>
                                    <p:anim calcmode="lin" valueType="num">
                                      <p:cBhvr>
                                        <p:cTn id="61" dur="500" fill="hold"/>
                                        <p:tgtEl>
                                          <p:spTgt spid="52"/>
                                        </p:tgtEl>
                                        <p:attrNameLst>
                                          <p:attrName>ppt_w</p:attrName>
                                        </p:attrNameLst>
                                      </p:cBhvr>
                                      <p:tavLst>
                                        <p:tav tm="0">
                                          <p:val>
                                            <p:fltVal val="0"/>
                                          </p:val>
                                        </p:tav>
                                        <p:tav tm="100000">
                                          <p:val>
                                            <p:strVal val="#ppt_w"/>
                                          </p:val>
                                        </p:tav>
                                      </p:tavLst>
                                    </p:anim>
                                    <p:anim calcmode="lin" valueType="num">
                                      <p:cBhvr>
                                        <p:cTn id="62" dur="500" fill="hold"/>
                                        <p:tgtEl>
                                          <p:spTgt spid="52"/>
                                        </p:tgtEl>
                                        <p:attrNameLst>
                                          <p:attrName>ppt_h</p:attrName>
                                        </p:attrNameLst>
                                      </p:cBhvr>
                                      <p:tavLst>
                                        <p:tav tm="0">
                                          <p:val>
                                            <p:fltVal val="0"/>
                                          </p:val>
                                        </p:tav>
                                        <p:tav tm="100000">
                                          <p:val>
                                            <p:strVal val="#ppt_h"/>
                                          </p:val>
                                        </p:tav>
                                      </p:tavLst>
                                    </p:anim>
                                    <p:anim calcmode="lin" valueType="num">
                                      <p:cBhvr>
                                        <p:cTn id="63" dur="500" fill="hold"/>
                                        <p:tgtEl>
                                          <p:spTgt spid="52"/>
                                        </p:tgtEl>
                                        <p:attrNameLst>
                                          <p:attrName>style.rotation</p:attrName>
                                        </p:attrNameLst>
                                      </p:cBhvr>
                                      <p:tavLst>
                                        <p:tav tm="0">
                                          <p:val>
                                            <p:fltVal val="360"/>
                                          </p:val>
                                        </p:tav>
                                        <p:tav tm="100000">
                                          <p:val>
                                            <p:fltVal val="0"/>
                                          </p:val>
                                        </p:tav>
                                      </p:tavLst>
                                    </p:anim>
                                    <p:animEffect transition="in" filter="fade">
                                      <p:cBhvr>
                                        <p:cTn id="64" dur="500"/>
                                        <p:tgtEl>
                                          <p:spTgt spid="52"/>
                                        </p:tgtEl>
                                      </p:cBhvr>
                                    </p:animEffect>
                                  </p:childTnLst>
                                </p:cTn>
                              </p:par>
                              <p:par>
                                <p:cTn id="65" presetID="49" presetClass="entr" presetSubtype="0" decel="100000" fill="hold" nodeType="withEffect">
                                  <p:stCondLst>
                                    <p:cond delay="1250"/>
                                  </p:stCondLst>
                                  <p:childTnLst>
                                    <p:set>
                                      <p:cBhvr>
                                        <p:cTn id="66" dur="1" fill="hold">
                                          <p:stCondLst>
                                            <p:cond delay="0"/>
                                          </p:stCondLst>
                                        </p:cTn>
                                        <p:tgtEl>
                                          <p:spTgt spid="18"/>
                                        </p:tgtEl>
                                        <p:attrNameLst>
                                          <p:attrName>style.visibility</p:attrName>
                                        </p:attrNameLst>
                                      </p:cBhvr>
                                      <p:to>
                                        <p:strVal val="visible"/>
                                      </p:to>
                                    </p:set>
                                    <p:anim calcmode="lin" valueType="num">
                                      <p:cBhvr>
                                        <p:cTn id="67" dur="500" fill="hold"/>
                                        <p:tgtEl>
                                          <p:spTgt spid="18"/>
                                        </p:tgtEl>
                                        <p:attrNameLst>
                                          <p:attrName>ppt_w</p:attrName>
                                        </p:attrNameLst>
                                      </p:cBhvr>
                                      <p:tavLst>
                                        <p:tav tm="0">
                                          <p:val>
                                            <p:fltVal val="0"/>
                                          </p:val>
                                        </p:tav>
                                        <p:tav tm="100000">
                                          <p:val>
                                            <p:strVal val="#ppt_w"/>
                                          </p:val>
                                        </p:tav>
                                      </p:tavLst>
                                    </p:anim>
                                    <p:anim calcmode="lin" valueType="num">
                                      <p:cBhvr>
                                        <p:cTn id="68" dur="500" fill="hold"/>
                                        <p:tgtEl>
                                          <p:spTgt spid="18"/>
                                        </p:tgtEl>
                                        <p:attrNameLst>
                                          <p:attrName>ppt_h</p:attrName>
                                        </p:attrNameLst>
                                      </p:cBhvr>
                                      <p:tavLst>
                                        <p:tav tm="0">
                                          <p:val>
                                            <p:fltVal val="0"/>
                                          </p:val>
                                        </p:tav>
                                        <p:tav tm="100000">
                                          <p:val>
                                            <p:strVal val="#ppt_h"/>
                                          </p:val>
                                        </p:tav>
                                      </p:tavLst>
                                    </p:anim>
                                    <p:anim calcmode="lin" valueType="num">
                                      <p:cBhvr>
                                        <p:cTn id="69" dur="500" fill="hold"/>
                                        <p:tgtEl>
                                          <p:spTgt spid="18"/>
                                        </p:tgtEl>
                                        <p:attrNameLst>
                                          <p:attrName>style.rotation</p:attrName>
                                        </p:attrNameLst>
                                      </p:cBhvr>
                                      <p:tavLst>
                                        <p:tav tm="0">
                                          <p:val>
                                            <p:fltVal val="360"/>
                                          </p:val>
                                        </p:tav>
                                        <p:tav tm="100000">
                                          <p:val>
                                            <p:fltVal val="0"/>
                                          </p:val>
                                        </p:tav>
                                      </p:tavLst>
                                    </p:anim>
                                    <p:animEffect transition="in" filter="fade">
                                      <p:cBhvr>
                                        <p:cTn id="70" dur="500"/>
                                        <p:tgtEl>
                                          <p:spTgt spid="18"/>
                                        </p:tgtEl>
                                      </p:cBhvr>
                                    </p:animEffect>
                                  </p:childTnLst>
                                </p:cTn>
                              </p:par>
                              <p:par>
                                <p:cTn id="71" presetID="49" presetClass="entr" presetSubtype="0" decel="100000" fill="hold" nodeType="withEffect">
                                  <p:stCondLst>
                                    <p:cond delay="15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500" fill="hold"/>
                                        <p:tgtEl>
                                          <p:spTgt spid="51"/>
                                        </p:tgtEl>
                                        <p:attrNameLst>
                                          <p:attrName>ppt_w</p:attrName>
                                        </p:attrNameLst>
                                      </p:cBhvr>
                                      <p:tavLst>
                                        <p:tav tm="0">
                                          <p:val>
                                            <p:fltVal val="0"/>
                                          </p:val>
                                        </p:tav>
                                        <p:tav tm="100000">
                                          <p:val>
                                            <p:strVal val="#ppt_w"/>
                                          </p:val>
                                        </p:tav>
                                      </p:tavLst>
                                    </p:anim>
                                    <p:anim calcmode="lin" valueType="num">
                                      <p:cBhvr>
                                        <p:cTn id="74" dur="500" fill="hold"/>
                                        <p:tgtEl>
                                          <p:spTgt spid="51"/>
                                        </p:tgtEl>
                                        <p:attrNameLst>
                                          <p:attrName>ppt_h</p:attrName>
                                        </p:attrNameLst>
                                      </p:cBhvr>
                                      <p:tavLst>
                                        <p:tav tm="0">
                                          <p:val>
                                            <p:fltVal val="0"/>
                                          </p:val>
                                        </p:tav>
                                        <p:tav tm="100000">
                                          <p:val>
                                            <p:strVal val="#ppt_h"/>
                                          </p:val>
                                        </p:tav>
                                      </p:tavLst>
                                    </p:anim>
                                    <p:anim calcmode="lin" valueType="num">
                                      <p:cBhvr>
                                        <p:cTn id="75" dur="500" fill="hold"/>
                                        <p:tgtEl>
                                          <p:spTgt spid="51"/>
                                        </p:tgtEl>
                                        <p:attrNameLst>
                                          <p:attrName>style.rotation</p:attrName>
                                        </p:attrNameLst>
                                      </p:cBhvr>
                                      <p:tavLst>
                                        <p:tav tm="0">
                                          <p:val>
                                            <p:fltVal val="360"/>
                                          </p:val>
                                        </p:tav>
                                        <p:tav tm="100000">
                                          <p:val>
                                            <p:fltVal val="0"/>
                                          </p:val>
                                        </p:tav>
                                      </p:tavLst>
                                    </p:anim>
                                    <p:animEffect transition="in" filter="fade">
                                      <p:cBhvr>
                                        <p:cTn id="76"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4" grpId="0" animBg="1"/>
      <p:bldP spid="81" grpId="0"/>
      <p:bldP spid="8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551E275B-9011-43FD-9F08-29AAE1DC6A62}"/>
              </a:ext>
            </a:extLst>
          </p:cNvPr>
          <p:cNvSpPr>
            <a:spLocks noGrp="1"/>
          </p:cNvSpPr>
          <p:nvPr>
            <p:ph type="pic" sz="quarter" idx="10"/>
          </p:nvPr>
        </p:nvSpPr>
        <p:spPr/>
      </p:sp>
      <p:sp>
        <p:nvSpPr>
          <p:cNvPr id="19" name="TextBox 18">
            <a:extLst>
              <a:ext uri="{FF2B5EF4-FFF2-40B4-BE49-F238E27FC236}">
                <a16:creationId xmlns:a16="http://schemas.microsoft.com/office/drawing/2014/main" id="{3ABEA5C8-D3CF-44D0-85C4-68C3639C1341}"/>
              </a:ext>
            </a:extLst>
          </p:cNvPr>
          <p:cNvSpPr txBox="1"/>
          <p:nvPr/>
        </p:nvSpPr>
        <p:spPr>
          <a:xfrm>
            <a:off x="6115125" y="2451881"/>
            <a:ext cx="2583840" cy="2554545"/>
          </a:xfrm>
          <a:prstGeom prst="rect">
            <a:avLst/>
          </a:prstGeom>
          <a:noFill/>
        </p:spPr>
        <p:txBody>
          <a:bodyPr wrap="square" rtlCol="0">
            <a:spAutoFit/>
          </a:bodyPr>
          <a:lstStyle/>
          <a:p>
            <a:r>
              <a:rPr lang="en-US" sz="4000" b="1" spc="-150" dirty="0">
                <a:solidFill>
                  <a:schemeClr val="tx1">
                    <a:lumMod val="85000"/>
                    <a:lumOff val="15000"/>
                  </a:schemeClr>
                </a:solidFill>
                <a:latin typeface="+mj-lt"/>
                <a:ea typeface="Open Sans" panose="020B0606030504020204" pitchFamily="34" charset="0"/>
                <a:cs typeface="Open Sans" panose="020B0606030504020204" pitchFamily="34" charset="0"/>
              </a:rPr>
              <a:t>Insert Your</a:t>
            </a:r>
          </a:p>
          <a:p>
            <a:r>
              <a:rPr lang="en-US" sz="4000" b="1" spc="-150" dirty="0">
                <a:solidFill>
                  <a:schemeClr val="tx1">
                    <a:lumMod val="85000"/>
                    <a:lumOff val="15000"/>
                  </a:schemeClr>
                </a:solidFill>
                <a:latin typeface="+mj-lt"/>
                <a:ea typeface="Open Sans" panose="020B0606030504020204" pitchFamily="34" charset="0"/>
                <a:cs typeface="Open Sans" panose="020B0606030504020204" pitchFamily="34" charset="0"/>
              </a:rPr>
              <a:t>Detail/ Tagline</a:t>
            </a:r>
            <a:endParaRPr lang="id-ID" sz="4000" b="1" spc="-150" dirty="0">
              <a:solidFill>
                <a:schemeClr val="tx1">
                  <a:lumMod val="85000"/>
                  <a:lumOff val="15000"/>
                </a:schemeClr>
              </a:solidFill>
              <a:latin typeface="+mj-lt"/>
              <a:ea typeface="Open Sans" panose="020B0606030504020204" pitchFamily="34" charset="0"/>
              <a:cs typeface="Open Sans" panose="020B0606030504020204" pitchFamily="34" charset="0"/>
            </a:endParaRPr>
          </a:p>
        </p:txBody>
      </p:sp>
      <p:grpSp>
        <p:nvGrpSpPr>
          <p:cNvPr id="20" name="Group 19">
            <a:extLst>
              <a:ext uri="{FF2B5EF4-FFF2-40B4-BE49-F238E27FC236}">
                <a16:creationId xmlns:a16="http://schemas.microsoft.com/office/drawing/2014/main" id="{932AE675-7B25-4290-8D3B-67DD93609043}"/>
              </a:ext>
            </a:extLst>
          </p:cNvPr>
          <p:cNvGrpSpPr/>
          <p:nvPr/>
        </p:nvGrpSpPr>
        <p:grpSpPr>
          <a:xfrm>
            <a:off x="6115125" y="1851575"/>
            <a:ext cx="2282425" cy="682161"/>
            <a:chOff x="1029516" y="956068"/>
            <a:chExt cx="1984071" cy="682161"/>
          </a:xfrm>
        </p:grpSpPr>
        <p:grpSp>
          <p:nvGrpSpPr>
            <p:cNvPr id="21" name="Group 20">
              <a:extLst>
                <a:ext uri="{FF2B5EF4-FFF2-40B4-BE49-F238E27FC236}">
                  <a16:creationId xmlns:a16="http://schemas.microsoft.com/office/drawing/2014/main" id="{D25316AC-2778-4A4B-AF94-B71C668CBB1E}"/>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23" name="Rectangle: Rounded Corners 22">
                <a:extLst>
                  <a:ext uri="{FF2B5EF4-FFF2-40B4-BE49-F238E27FC236}">
                    <a16:creationId xmlns:a16="http://schemas.microsoft.com/office/drawing/2014/main" id="{AC746F06-2B85-4CB9-849A-FFFC97F0419E}"/>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ight Triangle 23">
                <a:extLst>
                  <a:ext uri="{FF2B5EF4-FFF2-40B4-BE49-F238E27FC236}">
                    <a16:creationId xmlns:a16="http://schemas.microsoft.com/office/drawing/2014/main" id="{36B41651-022D-4127-AFB9-690D3052B6BD}"/>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2" name="Rectangle 21">
              <a:extLst>
                <a:ext uri="{FF2B5EF4-FFF2-40B4-BE49-F238E27FC236}">
                  <a16:creationId xmlns:a16="http://schemas.microsoft.com/office/drawing/2014/main" id="{9A6C08AE-EE72-4079-9381-D6F375BA9E0F}"/>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grpSp>
        <p:nvGrpSpPr>
          <p:cNvPr id="25" name="Group 24">
            <a:extLst>
              <a:ext uri="{FF2B5EF4-FFF2-40B4-BE49-F238E27FC236}">
                <a16:creationId xmlns:a16="http://schemas.microsoft.com/office/drawing/2014/main" id="{319F0719-7DB1-4570-938D-B8EF8A10410A}"/>
              </a:ext>
            </a:extLst>
          </p:cNvPr>
          <p:cNvGrpSpPr/>
          <p:nvPr/>
        </p:nvGrpSpPr>
        <p:grpSpPr>
          <a:xfrm>
            <a:off x="8853435" y="1807443"/>
            <a:ext cx="2583840" cy="3513957"/>
            <a:chOff x="869862" y="2917350"/>
            <a:chExt cx="2583840" cy="3513957"/>
          </a:xfrm>
        </p:grpSpPr>
        <p:sp>
          <p:nvSpPr>
            <p:cNvPr id="26" name="Rectangle 25">
              <a:extLst>
                <a:ext uri="{FF2B5EF4-FFF2-40B4-BE49-F238E27FC236}">
                  <a16:creationId xmlns:a16="http://schemas.microsoft.com/office/drawing/2014/main" id="{0BF6EAD8-3F84-4EEC-83C7-DF48DD0F22C6}"/>
                </a:ext>
              </a:extLst>
            </p:cNvPr>
            <p:cNvSpPr/>
            <p:nvPr/>
          </p:nvSpPr>
          <p:spPr>
            <a:xfrm>
              <a:off x="869862" y="3765321"/>
              <a:ext cx="2436868" cy="2665986"/>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27" name="TextBox 26">
              <a:extLst>
                <a:ext uri="{FF2B5EF4-FFF2-40B4-BE49-F238E27FC236}">
                  <a16:creationId xmlns:a16="http://schemas.microsoft.com/office/drawing/2014/main" id="{6924DE93-5CD6-4C7B-A17F-DE13528E8950}"/>
                </a:ext>
              </a:extLst>
            </p:cNvPr>
            <p:cNvSpPr txBox="1"/>
            <p:nvPr/>
          </p:nvSpPr>
          <p:spPr>
            <a:xfrm>
              <a:off x="869862" y="2917350"/>
              <a:ext cx="2583840" cy="707886"/>
            </a:xfrm>
            <a:prstGeom prst="rect">
              <a:avLst/>
            </a:prstGeom>
            <a:noFill/>
          </p:spPr>
          <p:txBody>
            <a:bodyPr wrap="square" rtlCol="0">
              <a:spAutoFit/>
            </a:bodyPr>
            <a:lstStyle/>
            <a:p>
              <a:r>
                <a:rPr lang="en-US" sz="2000" b="1" dirty="0">
                  <a:latin typeface="+mj-lt"/>
                </a:rPr>
                <a:t>Enter Your Best Title Here</a:t>
              </a:r>
            </a:p>
          </p:txBody>
        </p:sp>
      </p:grpSp>
      <p:sp>
        <p:nvSpPr>
          <p:cNvPr id="3" name="Freeform: Shape 2">
            <a:extLst>
              <a:ext uri="{FF2B5EF4-FFF2-40B4-BE49-F238E27FC236}">
                <a16:creationId xmlns:a16="http://schemas.microsoft.com/office/drawing/2014/main" id="{EBF63F89-1E2A-4755-B87B-CCE6EC8A32B6}"/>
              </a:ext>
            </a:extLst>
          </p:cNvPr>
          <p:cNvSpPr/>
          <p:nvPr/>
        </p:nvSpPr>
        <p:spPr>
          <a:xfrm>
            <a:off x="869751" y="1060253"/>
            <a:ext cx="4737498" cy="4737494"/>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artial Circle 5">
            <a:extLst>
              <a:ext uri="{FF2B5EF4-FFF2-40B4-BE49-F238E27FC236}">
                <a16:creationId xmlns:a16="http://schemas.microsoft.com/office/drawing/2014/main" id="{C04CA1D9-581B-4BD8-B038-5761D1C2B10C}"/>
              </a:ext>
            </a:extLst>
          </p:cNvPr>
          <p:cNvSpPr/>
          <p:nvPr/>
        </p:nvSpPr>
        <p:spPr>
          <a:xfrm>
            <a:off x="1164916" y="1355416"/>
            <a:ext cx="4147168" cy="4147168"/>
          </a:xfrm>
          <a:prstGeom prst="pie">
            <a:avLst>
              <a:gd name="adj1" fmla="val 7538786"/>
              <a:gd name="adj2" fmla="val 15961650"/>
            </a:avLst>
          </a:prstGeom>
          <a:solidFill>
            <a:schemeClr val="tx1">
              <a:lumMod val="75000"/>
              <a:lumOff val="2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nvGrpSpPr>
          <p:cNvPr id="13" name="Group 12">
            <a:extLst>
              <a:ext uri="{FF2B5EF4-FFF2-40B4-BE49-F238E27FC236}">
                <a16:creationId xmlns:a16="http://schemas.microsoft.com/office/drawing/2014/main" id="{3EAF9E48-5E13-4D82-B008-BE73DCDB8EB2}"/>
              </a:ext>
            </a:extLst>
          </p:cNvPr>
          <p:cNvGrpSpPr/>
          <p:nvPr/>
        </p:nvGrpSpPr>
        <p:grpSpPr>
          <a:xfrm>
            <a:off x="1482273" y="2270368"/>
            <a:ext cx="1657802" cy="1364065"/>
            <a:chOff x="7091806" y="3956030"/>
            <a:chExt cx="1657802" cy="1364065"/>
          </a:xfrm>
        </p:grpSpPr>
        <p:sp>
          <p:nvSpPr>
            <p:cNvPr id="14" name="Rectangle 13">
              <a:extLst>
                <a:ext uri="{FF2B5EF4-FFF2-40B4-BE49-F238E27FC236}">
                  <a16:creationId xmlns:a16="http://schemas.microsoft.com/office/drawing/2014/main" id="{E600054D-3273-4B94-BCD8-7EA4C24B3B58}"/>
                </a:ext>
              </a:extLst>
            </p:cNvPr>
            <p:cNvSpPr/>
            <p:nvPr/>
          </p:nvSpPr>
          <p:spPr>
            <a:xfrm>
              <a:off x="7091806" y="3956030"/>
              <a:ext cx="1496620" cy="830997"/>
            </a:xfrm>
            <a:prstGeom prst="rect">
              <a:avLst/>
            </a:prstGeom>
          </p:spPr>
          <p:txBody>
            <a:bodyPr wrap="square">
              <a:spAutoFit/>
            </a:bodyPr>
            <a:lstStyle/>
            <a:p>
              <a:r>
                <a:rPr lang="en-US" sz="4800" spc="-150" dirty="0">
                  <a:solidFill>
                    <a:schemeClr val="bg1"/>
                  </a:solidFill>
                  <a:latin typeface="Raleway" panose="020B0503030101060003" pitchFamily="34" charset="0"/>
                  <a:cs typeface="Segoe UI" panose="020B0502040204020203" pitchFamily="34" charset="0"/>
                </a:rPr>
                <a:t>45</a:t>
              </a:r>
              <a:r>
                <a:rPr lang="en-US" sz="4800" spc="-150" baseline="30000" dirty="0">
                  <a:solidFill>
                    <a:schemeClr val="bg1"/>
                  </a:solidFill>
                  <a:latin typeface="Raleway" panose="020B0503030101060003" pitchFamily="34" charset="0"/>
                  <a:cs typeface="Segoe UI" panose="020B0502040204020203" pitchFamily="34" charset="0"/>
                </a:rPr>
                <a:t>%</a:t>
              </a:r>
            </a:p>
          </p:txBody>
        </p:sp>
        <p:sp>
          <p:nvSpPr>
            <p:cNvPr id="15" name="Rectangle 14">
              <a:extLst>
                <a:ext uri="{FF2B5EF4-FFF2-40B4-BE49-F238E27FC236}">
                  <a16:creationId xmlns:a16="http://schemas.microsoft.com/office/drawing/2014/main" id="{74557A9F-27D1-4A3A-9247-835D4630AE62}"/>
                </a:ext>
              </a:extLst>
            </p:cNvPr>
            <p:cNvSpPr/>
            <p:nvPr/>
          </p:nvSpPr>
          <p:spPr>
            <a:xfrm flipH="1">
              <a:off x="7142606" y="4793797"/>
              <a:ext cx="1607002" cy="526298"/>
            </a:xfrm>
            <a:prstGeom prst="rect">
              <a:avLst/>
            </a:prstGeom>
          </p:spPr>
          <p:txBody>
            <a:bodyPr wrap="square">
              <a:spAutoFit/>
            </a:bodyPr>
            <a:lstStyle/>
            <a:p>
              <a:pPr>
                <a:lnSpc>
                  <a:spcPct val="120000"/>
                </a:lnSpc>
              </a:pPr>
              <a:r>
                <a:rPr lang="en-US" sz="1200" dirty="0">
                  <a:solidFill>
                    <a:schemeClr val="bg1"/>
                  </a:solidFill>
                  <a:cs typeface="Segoe UI Light" panose="020B0502040204020203" pitchFamily="34" charset="0"/>
                </a:rPr>
                <a:t>Insert your detail Insert your detail</a:t>
              </a:r>
            </a:p>
          </p:txBody>
        </p:sp>
      </p:grpSp>
    </p:spTree>
    <p:extLst>
      <p:ext uri="{BB962C8B-B14F-4D97-AF65-F5344CB8AC3E}">
        <p14:creationId xmlns:p14="http://schemas.microsoft.com/office/powerpoint/2010/main" val="94020996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nodeType="withEffect">
                                  <p:stCondLst>
                                    <p:cond delay="50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2" presetClass="entr" presetSubtype="2" decel="100000" fill="hold" nodeType="withEffect">
                                  <p:stCondLst>
                                    <p:cond delay="10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1+#ppt_w/2"/>
                                          </p:val>
                                        </p:tav>
                                        <p:tav tm="100000">
                                          <p:val>
                                            <p:strVal val="#ppt_x"/>
                                          </p:val>
                                        </p:tav>
                                      </p:tavLst>
                                    </p:anim>
                                    <p:anim calcmode="lin" valueType="num">
                                      <p:cBhvr additive="base">
                                        <p:cTn id="20" dur="500" fill="hold"/>
                                        <p:tgtEl>
                                          <p:spTgt spid="20"/>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1+#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2" decel="100000" fill="hold" nodeType="withEffect">
                                  <p:stCondLst>
                                    <p:cond delay="125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500" fill="hold"/>
                                        <p:tgtEl>
                                          <p:spTgt spid="25"/>
                                        </p:tgtEl>
                                        <p:attrNameLst>
                                          <p:attrName>ppt_x</p:attrName>
                                        </p:attrNameLst>
                                      </p:cBhvr>
                                      <p:tavLst>
                                        <p:tav tm="0">
                                          <p:val>
                                            <p:strVal val="1+#ppt_w/2"/>
                                          </p:val>
                                        </p:tav>
                                        <p:tav tm="100000">
                                          <p:val>
                                            <p:strVal val="#ppt_x"/>
                                          </p:val>
                                        </p:tav>
                                      </p:tavLst>
                                    </p:anim>
                                    <p:anim calcmode="lin" valueType="num">
                                      <p:cBhvr additive="base">
                                        <p:cTn id="28"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3" grpId="0" animBg="1"/>
      <p:bldP spid="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0260C847-66FF-40A3-A7FE-1DFFDB50C52B}"/>
              </a:ext>
            </a:extLst>
          </p:cNvPr>
          <p:cNvSpPr>
            <a:spLocks noGrp="1"/>
          </p:cNvSpPr>
          <p:nvPr>
            <p:ph type="pic" sz="quarter" idx="10"/>
          </p:nvPr>
        </p:nvSpPr>
        <p:spPr>
          <a:solidFill>
            <a:schemeClr val="bg1">
              <a:lumMod val="95000"/>
              <a:alpha val="0"/>
            </a:schemeClr>
          </a:solidFill>
        </p:spPr>
      </p:sp>
      <p:sp>
        <p:nvSpPr>
          <p:cNvPr id="23" name="Rectangle 22">
            <a:extLst>
              <a:ext uri="{FF2B5EF4-FFF2-40B4-BE49-F238E27FC236}">
                <a16:creationId xmlns:a16="http://schemas.microsoft.com/office/drawing/2014/main" id="{6594CE72-2F18-4FD6-B54A-B69A6F100ED0}"/>
              </a:ext>
            </a:extLst>
          </p:cNvPr>
          <p:cNvSpPr/>
          <p:nvPr/>
        </p:nvSpPr>
        <p:spPr>
          <a:xfrm>
            <a:off x="581890" y="0"/>
            <a:ext cx="11610110" cy="3429000"/>
          </a:xfrm>
          <a:prstGeom prst="rect">
            <a:avLst/>
          </a:prstGeom>
          <a:solidFill>
            <a:schemeClr val="tx1">
              <a:lumMod val="75000"/>
              <a:lumOff val="2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2" name="Group 81">
            <a:extLst>
              <a:ext uri="{FF2B5EF4-FFF2-40B4-BE49-F238E27FC236}">
                <a16:creationId xmlns:a16="http://schemas.microsoft.com/office/drawing/2014/main" id="{495B4698-D848-49F9-B88C-5C93FEC9F3DD}"/>
              </a:ext>
            </a:extLst>
          </p:cNvPr>
          <p:cNvGrpSpPr/>
          <p:nvPr/>
        </p:nvGrpSpPr>
        <p:grpSpPr>
          <a:xfrm>
            <a:off x="5029200" y="747549"/>
            <a:ext cx="2133600" cy="398864"/>
            <a:chOff x="4860925" y="679884"/>
            <a:chExt cx="2397126" cy="413659"/>
          </a:xfrm>
          <a:gradFill>
            <a:gsLst>
              <a:gs pos="0">
                <a:schemeClr val="accent1"/>
              </a:gs>
              <a:gs pos="100000">
                <a:schemeClr val="accent5"/>
              </a:gs>
            </a:gsLst>
            <a:lin ang="2700000" scaled="0"/>
          </a:gradFill>
        </p:grpSpPr>
        <p:sp>
          <p:nvSpPr>
            <p:cNvPr id="83" name="Rectangle: Rounded Corners 82">
              <a:extLst>
                <a:ext uri="{FF2B5EF4-FFF2-40B4-BE49-F238E27FC236}">
                  <a16:creationId xmlns:a16="http://schemas.microsoft.com/office/drawing/2014/main" id="{DE694DB8-608E-4EC1-AD0D-6CC8FA30708D}"/>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sz="1000" dirty="0">
                  <a:solidFill>
                    <a:schemeClr val="bg1"/>
                  </a:solidFill>
                  <a:cs typeface="Segoe UI Light" panose="020B0502040204020203" pitchFamily="34" charset="0"/>
                </a:rPr>
                <a:t>INSERT YOUR DETAIL</a:t>
              </a:r>
            </a:p>
          </p:txBody>
        </p:sp>
        <p:sp>
          <p:nvSpPr>
            <p:cNvPr id="84" name="Right Triangle 83">
              <a:extLst>
                <a:ext uri="{FF2B5EF4-FFF2-40B4-BE49-F238E27FC236}">
                  <a16:creationId xmlns:a16="http://schemas.microsoft.com/office/drawing/2014/main" id="{4E3C7C74-E616-4D11-9348-40989BED2DFE}"/>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1"/>
                </a:solidFill>
              </a:endParaRPr>
            </a:p>
          </p:txBody>
        </p:sp>
      </p:grpSp>
      <p:sp>
        <p:nvSpPr>
          <p:cNvPr id="85" name="TextBox 84">
            <a:extLst>
              <a:ext uri="{FF2B5EF4-FFF2-40B4-BE49-F238E27FC236}">
                <a16:creationId xmlns:a16="http://schemas.microsoft.com/office/drawing/2014/main" id="{E9187B48-5357-41BB-A124-F56C62E76D16}"/>
              </a:ext>
            </a:extLst>
          </p:cNvPr>
          <p:cNvSpPr txBox="1"/>
          <p:nvPr/>
        </p:nvSpPr>
        <p:spPr>
          <a:xfrm>
            <a:off x="2738284" y="1057924"/>
            <a:ext cx="6715432" cy="1446550"/>
          </a:xfrm>
          <a:prstGeom prst="rect">
            <a:avLst/>
          </a:prstGeom>
          <a:noFill/>
        </p:spPr>
        <p:txBody>
          <a:bodyPr wrap="square" rtlCol="0">
            <a:spAutoFit/>
          </a:bodyPr>
          <a:lstStyle/>
          <a:p>
            <a:pPr algn="ctr"/>
            <a:r>
              <a:rPr lang="en-US" sz="4400" b="1" spc="-150" dirty="0">
                <a:solidFill>
                  <a:schemeClr val="bg1"/>
                </a:solidFill>
                <a:ea typeface="Open Sans" panose="020B0606030504020204" pitchFamily="34" charset="0"/>
                <a:cs typeface="Open Sans" panose="020B0606030504020204" pitchFamily="34" charset="0"/>
              </a:rPr>
              <a:t>Insert Your</a:t>
            </a:r>
          </a:p>
          <a:p>
            <a:pPr algn="ctr"/>
            <a:r>
              <a:rPr lang="en-US" sz="4400" b="1" spc="-150" dirty="0">
                <a:solidFill>
                  <a:schemeClr val="bg1"/>
                </a:solidFill>
                <a:ea typeface="Open Sans" panose="020B0606030504020204" pitchFamily="34" charset="0"/>
                <a:cs typeface="Open Sans" panose="020B0606030504020204" pitchFamily="34" charset="0"/>
              </a:rPr>
              <a:t>Detail/ Tagline</a:t>
            </a:r>
            <a:endParaRPr lang="id-ID" sz="4400" b="1" spc="-150" dirty="0">
              <a:solidFill>
                <a:schemeClr val="bg1"/>
              </a:solidFill>
              <a:ea typeface="Open Sans" panose="020B0606030504020204" pitchFamily="34" charset="0"/>
              <a:cs typeface="Open Sans" panose="020B0606030504020204" pitchFamily="34" charset="0"/>
            </a:endParaRPr>
          </a:p>
        </p:txBody>
      </p:sp>
      <p:grpSp>
        <p:nvGrpSpPr>
          <p:cNvPr id="36" name="Group 35">
            <a:extLst>
              <a:ext uri="{FF2B5EF4-FFF2-40B4-BE49-F238E27FC236}">
                <a16:creationId xmlns:a16="http://schemas.microsoft.com/office/drawing/2014/main" id="{D42D10C7-66EC-4EFF-A499-B87B9A04AEB8}"/>
              </a:ext>
            </a:extLst>
          </p:cNvPr>
          <p:cNvGrpSpPr/>
          <p:nvPr/>
        </p:nvGrpSpPr>
        <p:grpSpPr>
          <a:xfrm rot="5400000">
            <a:off x="1829972" y="3819448"/>
            <a:ext cx="962465" cy="843190"/>
            <a:chOff x="8877965" y="2451999"/>
            <a:chExt cx="1344072" cy="1177506"/>
          </a:xfrm>
        </p:grpSpPr>
        <p:sp>
          <p:nvSpPr>
            <p:cNvPr id="37" name="Freeform: Shape 36">
              <a:extLst>
                <a:ext uri="{FF2B5EF4-FFF2-40B4-BE49-F238E27FC236}">
                  <a16:creationId xmlns:a16="http://schemas.microsoft.com/office/drawing/2014/main" id="{C922F2EC-8D02-4A3E-B0D0-4071311564A6}"/>
                </a:ext>
              </a:extLst>
            </p:cNvPr>
            <p:cNvSpPr/>
            <p:nvPr/>
          </p:nvSpPr>
          <p:spPr>
            <a:xfrm rot="7200000">
              <a:off x="8961248" y="2368716"/>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1">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38" name="Freeform 34">
              <a:extLst>
                <a:ext uri="{FF2B5EF4-FFF2-40B4-BE49-F238E27FC236}">
                  <a16:creationId xmlns:a16="http://schemas.microsoft.com/office/drawing/2014/main" id="{89F9519A-F461-429B-866A-166DEF042EDF}"/>
                </a:ext>
              </a:extLst>
            </p:cNvPr>
            <p:cNvSpPr>
              <a:spLocks noChangeArrowheads="1"/>
            </p:cNvSpPr>
            <p:nvPr/>
          </p:nvSpPr>
          <p:spPr bwMode="auto">
            <a:xfrm rot="16200000">
              <a:off x="9218229" y="2758759"/>
              <a:ext cx="545129" cy="541151"/>
            </a:xfrm>
            <a:custGeom>
              <a:avLst/>
              <a:gdLst>
                <a:gd name="T0" fmla="*/ 207002 w 602"/>
                <a:gd name="T1" fmla="*/ 40594 h 601"/>
                <a:gd name="T2" fmla="*/ 207002 w 602"/>
                <a:gd name="T3" fmla="*/ 40594 h 601"/>
                <a:gd name="T4" fmla="*/ 196526 w 602"/>
                <a:gd name="T5" fmla="*/ 40594 h 601"/>
                <a:gd name="T6" fmla="*/ 196526 w 602"/>
                <a:gd name="T7" fmla="*/ 96275 h 601"/>
                <a:gd name="T8" fmla="*/ 196526 w 602"/>
                <a:gd name="T9" fmla="*/ 144412 h 601"/>
                <a:gd name="T10" fmla="*/ 196526 w 602"/>
                <a:gd name="T11" fmla="*/ 154830 h 601"/>
                <a:gd name="T12" fmla="*/ 186411 w 602"/>
                <a:gd name="T13" fmla="*/ 164889 h 601"/>
                <a:gd name="T14" fmla="*/ 132944 w 602"/>
                <a:gd name="T15" fmla="*/ 164889 h 601"/>
                <a:gd name="T16" fmla="*/ 166180 w 602"/>
                <a:gd name="T17" fmla="*/ 197938 h 601"/>
                <a:gd name="T18" fmla="*/ 166180 w 602"/>
                <a:gd name="T19" fmla="*/ 197938 h 601"/>
                <a:gd name="T20" fmla="*/ 168709 w 602"/>
                <a:gd name="T21" fmla="*/ 205482 h 601"/>
                <a:gd name="T22" fmla="*/ 158232 w 602"/>
                <a:gd name="T23" fmla="*/ 215541 h 601"/>
                <a:gd name="T24" fmla="*/ 153175 w 602"/>
                <a:gd name="T25" fmla="*/ 213026 h 601"/>
                <a:gd name="T26" fmla="*/ 153175 w 602"/>
                <a:gd name="T27" fmla="*/ 213026 h 601"/>
                <a:gd name="T28" fmla="*/ 117410 w 602"/>
                <a:gd name="T29" fmla="*/ 180336 h 601"/>
                <a:gd name="T30" fmla="*/ 117410 w 602"/>
                <a:gd name="T31" fmla="*/ 205482 h 601"/>
                <a:gd name="T32" fmla="*/ 107294 w 602"/>
                <a:gd name="T33" fmla="*/ 215541 h 601"/>
                <a:gd name="T34" fmla="*/ 97179 w 602"/>
                <a:gd name="T35" fmla="*/ 205482 h 601"/>
                <a:gd name="T36" fmla="*/ 97179 w 602"/>
                <a:gd name="T37" fmla="*/ 180336 h 601"/>
                <a:gd name="T38" fmla="*/ 63943 w 602"/>
                <a:gd name="T39" fmla="*/ 213026 h 601"/>
                <a:gd name="T40" fmla="*/ 63943 w 602"/>
                <a:gd name="T41" fmla="*/ 213026 h 601"/>
                <a:gd name="T42" fmla="*/ 56357 w 602"/>
                <a:gd name="T43" fmla="*/ 215541 h 601"/>
                <a:gd name="T44" fmla="*/ 45880 w 602"/>
                <a:gd name="T45" fmla="*/ 205482 h 601"/>
                <a:gd name="T46" fmla="*/ 51299 w 602"/>
                <a:gd name="T47" fmla="*/ 197938 h 601"/>
                <a:gd name="T48" fmla="*/ 51299 w 602"/>
                <a:gd name="T49" fmla="*/ 197938 h 601"/>
                <a:gd name="T50" fmla="*/ 84174 w 602"/>
                <a:gd name="T51" fmla="*/ 164889 h 601"/>
                <a:gd name="T52" fmla="*/ 30707 w 602"/>
                <a:gd name="T53" fmla="*/ 164889 h 601"/>
                <a:gd name="T54" fmla="*/ 20592 w 602"/>
                <a:gd name="T55" fmla="*/ 154830 h 601"/>
                <a:gd name="T56" fmla="*/ 20592 w 602"/>
                <a:gd name="T57" fmla="*/ 144412 h 601"/>
                <a:gd name="T58" fmla="*/ 20592 w 602"/>
                <a:gd name="T59" fmla="*/ 96275 h 601"/>
                <a:gd name="T60" fmla="*/ 20592 w 602"/>
                <a:gd name="T61" fmla="*/ 40594 h 601"/>
                <a:gd name="T62" fmla="*/ 10477 w 602"/>
                <a:gd name="T63" fmla="*/ 40594 h 601"/>
                <a:gd name="T64" fmla="*/ 0 w 602"/>
                <a:gd name="T65" fmla="*/ 30176 h 601"/>
                <a:gd name="T66" fmla="*/ 10477 w 602"/>
                <a:gd name="T67" fmla="*/ 20117 h 601"/>
                <a:gd name="T68" fmla="*/ 97179 w 602"/>
                <a:gd name="T69" fmla="*/ 20117 h 601"/>
                <a:gd name="T70" fmla="*/ 97179 w 602"/>
                <a:gd name="T71" fmla="*/ 10059 h 601"/>
                <a:gd name="T72" fmla="*/ 107294 w 602"/>
                <a:gd name="T73" fmla="*/ 0 h 601"/>
                <a:gd name="T74" fmla="*/ 117410 w 602"/>
                <a:gd name="T75" fmla="*/ 10059 h 601"/>
                <a:gd name="T76" fmla="*/ 117410 w 602"/>
                <a:gd name="T77" fmla="*/ 20117 h 601"/>
                <a:gd name="T78" fmla="*/ 207002 w 602"/>
                <a:gd name="T79" fmla="*/ 20117 h 601"/>
                <a:gd name="T80" fmla="*/ 217118 w 602"/>
                <a:gd name="T81" fmla="*/ 30176 h 601"/>
                <a:gd name="T82" fmla="*/ 207002 w 602"/>
                <a:gd name="T83" fmla="*/ 40594 h 601"/>
                <a:gd name="T84" fmla="*/ 176295 w 602"/>
                <a:gd name="T85" fmla="*/ 86216 h 601"/>
                <a:gd name="T86" fmla="*/ 176295 w 602"/>
                <a:gd name="T87" fmla="*/ 86216 h 601"/>
                <a:gd name="T88" fmla="*/ 176295 w 602"/>
                <a:gd name="T89" fmla="*/ 76158 h 601"/>
                <a:gd name="T90" fmla="*/ 176295 w 602"/>
                <a:gd name="T91" fmla="*/ 40594 h 601"/>
                <a:gd name="T92" fmla="*/ 40822 w 602"/>
                <a:gd name="T93" fmla="*/ 40594 h 601"/>
                <a:gd name="T94" fmla="*/ 40822 w 602"/>
                <a:gd name="T95" fmla="*/ 76158 h 601"/>
                <a:gd name="T96" fmla="*/ 40822 w 602"/>
                <a:gd name="T97" fmla="*/ 86216 h 601"/>
                <a:gd name="T98" fmla="*/ 40822 w 602"/>
                <a:gd name="T99" fmla="*/ 144412 h 601"/>
                <a:gd name="T100" fmla="*/ 176295 w 602"/>
                <a:gd name="T101" fmla="*/ 144412 h 601"/>
                <a:gd name="T102" fmla="*/ 176295 w 602"/>
                <a:gd name="T103" fmla="*/ 86216 h 6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cubicBezTo>
                    <a:pt x="467" y="558"/>
                    <a:pt x="467" y="565"/>
                    <a:pt x="467" y="572"/>
                  </a:cubicBezTo>
                  <a:cubicBezTo>
                    <a:pt x="467" y="586"/>
                    <a:pt x="460" y="600"/>
                    <a:pt x="438" y="600"/>
                  </a:cubicBezTo>
                  <a:cubicBezTo>
                    <a:pt x="431" y="600"/>
                    <a:pt x="424" y="600"/>
                    <a:pt x="424" y="593"/>
                  </a:cubicBez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cubicBezTo>
                    <a:pt x="170" y="600"/>
                    <a:pt x="163" y="600"/>
                    <a:pt x="156" y="600"/>
                  </a:cubicBezTo>
                  <a:cubicBezTo>
                    <a:pt x="142" y="600"/>
                    <a:pt x="127" y="586"/>
                    <a:pt x="127" y="572"/>
                  </a:cubicBezTo>
                  <a:cubicBezTo>
                    <a:pt x="127" y="565"/>
                    <a:pt x="135" y="558"/>
                    <a:pt x="142" y="551"/>
                  </a:cubicBez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58" name="Group 57">
            <a:extLst>
              <a:ext uri="{FF2B5EF4-FFF2-40B4-BE49-F238E27FC236}">
                <a16:creationId xmlns:a16="http://schemas.microsoft.com/office/drawing/2014/main" id="{322D0702-F409-4898-A13B-9CC63FC17B01}"/>
              </a:ext>
            </a:extLst>
          </p:cNvPr>
          <p:cNvGrpSpPr/>
          <p:nvPr/>
        </p:nvGrpSpPr>
        <p:grpSpPr>
          <a:xfrm>
            <a:off x="1080840" y="5035351"/>
            <a:ext cx="2460728" cy="1251676"/>
            <a:chOff x="628093" y="4182544"/>
            <a:chExt cx="2788982" cy="1251676"/>
          </a:xfrm>
        </p:grpSpPr>
        <p:sp>
          <p:nvSpPr>
            <p:cNvPr id="56" name="TextBox 55">
              <a:extLst>
                <a:ext uri="{FF2B5EF4-FFF2-40B4-BE49-F238E27FC236}">
                  <a16:creationId xmlns:a16="http://schemas.microsoft.com/office/drawing/2014/main" id="{0A2B7817-03C2-422B-8DF4-0B5BDF1FF80A}"/>
                </a:ext>
              </a:extLst>
            </p:cNvPr>
            <p:cNvSpPr txBox="1"/>
            <p:nvPr/>
          </p:nvSpPr>
          <p:spPr>
            <a:xfrm flipH="1">
              <a:off x="628093" y="4182544"/>
              <a:ext cx="2788982" cy="307777"/>
            </a:xfrm>
            <a:prstGeom prst="rect">
              <a:avLst/>
            </a:prstGeom>
            <a:noFill/>
          </p:spPr>
          <p:txBody>
            <a:bodyPr wrap="square" rtlCol="0">
              <a:spAutoFit/>
            </a:bodyPr>
            <a:lstStyle/>
            <a:p>
              <a:pPr algn="ctr"/>
              <a:r>
                <a:rPr lang="en-US" sz="1400" b="1" dirty="0">
                  <a:latin typeface="+mj-lt"/>
                  <a:cs typeface="Segoe UI Light" panose="020B0502040204020203" pitchFamily="34" charset="0"/>
                </a:rPr>
                <a:t>Insert your detail</a:t>
              </a:r>
              <a:endParaRPr lang="en-US" sz="1400" b="1" dirty="0">
                <a:latin typeface="+mj-lt"/>
                <a:cs typeface="Segoe UI" panose="020B0502040204020203" pitchFamily="34" charset="0"/>
              </a:endParaRPr>
            </a:p>
          </p:txBody>
        </p:sp>
        <p:sp>
          <p:nvSpPr>
            <p:cNvPr id="57" name="Rectangle 56">
              <a:extLst>
                <a:ext uri="{FF2B5EF4-FFF2-40B4-BE49-F238E27FC236}">
                  <a16:creationId xmlns:a16="http://schemas.microsoft.com/office/drawing/2014/main" id="{67F367AE-A458-43C0-AE03-ED99AA0A5B45}"/>
                </a:ext>
              </a:extLst>
            </p:cNvPr>
            <p:cNvSpPr/>
            <p:nvPr/>
          </p:nvSpPr>
          <p:spPr>
            <a:xfrm>
              <a:off x="900170" y="4465493"/>
              <a:ext cx="2308189" cy="968727"/>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sp>
        <p:nvSpPr>
          <p:cNvPr id="4" name="Rectangle: Rounded Corners 3">
            <a:extLst>
              <a:ext uri="{FF2B5EF4-FFF2-40B4-BE49-F238E27FC236}">
                <a16:creationId xmlns:a16="http://schemas.microsoft.com/office/drawing/2014/main" id="{E0C545D2-8B39-43F1-8A78-BD4A36AEDC88}"/>
              </a:ext>
            </a:extLst>
          </p:cNvPr>
          <p:cNvSpPr/>
          <p:nvPr/>
        </p:nvSpPr>
        <p:spPr>
          <a:xfrm>
            <a:off x="3631263" y="3218051"/>
            <a:ext cx="2406279" cy="2932062"/>
          </a:xfrm>
          <a:prstGeom prst="roundRect">
            <a:avLst>
              <a:gd name="adj" fmla="val 3877"/>
            </a:avLst>
          </a:prstGeom>
          <a:solidFill>
            <a:schemeClr val="bg1"/>
          </a:solidFill>
          <a:ln>
            <a:noFill/>
          </a:ln>
          <a:effectLst>
            <a:outerShdw blurRad="1270000" dist="571500" dir="5400000" sx="85000" sy="85000" algn="t"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a:extLst>
              <a:ext uri="{FF2B5EF4-FFF2-40B4-BE49-F238E27FC236}">
                <a16:creationId xmlns:a16="http://schemas.microsoft.com/office/drawing/2014/main" id="{D2CCC2B8-727A-4507-972E-A40269E00196}"/>
              </a:ext>
            </a:extLst>
          </p:cNvPr>
          <p:cNvGrpSpPr/>
          <p:nvPr/>
        </p:nvGrpSpPr>
        <p:grpSpPr>
          <a:xfrm rot="5400000">
            <a:off x="4353170" y="3485402"/>
            <a:ext cx="962465" cy="843190"/>
            <a:chOff x="13855040" y="2444688"/>
            <a:chExt cx="1344072" cy="1177506"/>
          </a:xfrm>
        </p:grpSpPr>
        <p:sp>
          <p:nvSpPr>
            <p:cNvPr id="40" name="Freeform: Shape 39">
              <a:extLst>
                <a:ext uri="{FF2B5EF4-FFF2-40B4-BE49-F238E27FC236}">
                  <a16:creationId xmlns:a16="http://schemas.microsoft.com/office/drawing/2014/main" id="{53553132-0A6F-4584-AD67-8E789FEE155B}"/>
                </a:ext>
              </a:extLst>
            </p:cNvPr>
            <p:cNvSpPr/>
            <p:nvPr/>
          </p:nvSpPr>
          <p:spPr>
            <a:xfrm rot="7200000">
              <a:off x="13938323" y="2361405"/>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2"/>
                </a:gs>
                <a:gs pos="100000">
                  <a:schemeClr val="accent2">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41" name="Freeform 107">
              <a:extLst>
                <a:ext uri="{FF2B5EF4-FFF2-40B4-BE49-F238E27FC236}">
                  <a16:creationId xmlns:a16="http://schemas.microsoft.com/office/drawing/2014/main" id="{F92DBA96-280A-4EC8-817F-65BA8BB3A413}"/>
                </a:ext>
              </a:extLst>
            </p:cNvPr>
            <p:cNvSpPr>
              <a:spLocks noChangeArrowheads="1"/>
            </p:cNvSpPr>
            <p:nvPr/>
          </p:nvSpPr>
          <p:spPr bwMode="auto">
            <a:xfrm rot="16200000">
              <a:off x="14280841" y="2780029"/>
              <a:ext cx="433701" cy="474615"/>
            </a:xfrm>
            <a:custGeom>
              <a:avLst/>
              <a:gdLst>
                <a:gd name="T0" fmla="*/ 165386 w 467"/>
                <a:gd name="T1" fmla="*/ 89186 h 510"/>
                <a:gd name="T2" fmla="*/ 165386 w 467"/>
                <a:gd name="T3" fmla="*/ 89186 h 510"/>
                <a:gd name="T4" fmla="*/ 165386 w 467"/>
                <a:gd name="T5" fmla="*/ 89186 h 510"/>
                <a:gd name="T6" fmla="*/ 165386 w 467"/>
                <a:gd name="T7" fmla="*/ 89186 h 510"/>
                <a:gd name="T8" fmla="*/ 83954 w 467"/>
                <a:gd name="T9" fmla="*/ 10110 h 510"/>
                <a:gd name="T10" fmla="*/ 22700 w 467"/>
                <a:gd name="T11" fmla="*/ 10110 h 510"/>
                <a:gd name="T12" fmla="*/ 10089 w 467"/>
                <a:gd name="T13" fmla="*/ 10110 h 510"/>
                <a:gd name="T14" fmla="*/ 20178 w 467"/>
                <a:gd name="T15" fmla="*/ 0 h 510"/>
                <a:gd name="T16" fmla="*/ 20178 w 467"/>
                <a:gd name="T17" fmla="*/ 0 h 510"/>
                <a:gd name="T18" fmla="*/ 83954 w 467"/>
                <a:gd name="T19" fmla="*/ 0 h 510"/>
                <a:gd name="T20" fmla="*/ 83954 w 467"/>
                <a:gd name="T21" fmla="*/ 0 h 510"/>
                <a:gd name="T22" fmla="*/ 83954 w 467"/>
                <a:gd name="T23" fmla="*/ 0 h 510"/>
                <a:gd name="T24" fmla="*/ 91521 w 467"/>
                <a:gd name="T25" fmla="*/ 5055 h 510"/>
                <a:gd name="T26" fmla="*/ 147731 w 467"/>
                <a:gd name="T27" fmla="*/ 58856 h 510"/>
                <a:gd name="T28" fmla="*/ 147731 w 467"/>
                <a:gd name="T29" fmla="*/ 58856 h 510"/>
                <a:gd name="T30" fmla="*/ 165386 w 467"/>
                <a:gd name="T31" fmla="*/ 74021 h 510"/>
                <a:gd name="T32" fmla="*/ 167909 w 467"/>
                <a:gd name="T33" fmla="*/ 81604 h 510"/>
                <a:gd name="T34" fmla="*/ 165386 w 467"/>
                <a:gd name="T35" fmla="*/ 89186 h 510"/>
                <a:gd name="T36" fmla="*/ 73865 w 467"/>
                <a:gd name="T37" fmla="*/ 20581 h 510"/>
                <a:gd name="T38" fmla="*/ 73865 w 467"/>
                <a:gd name="T39" fmla="*/ 20581 h 510"/>
                <a:gd name="T40" fmla="*/ 73865 w 467"/>
                <a:gd name="T41" fmla="*/ 20581 h 510"/>
                <a:gd name="T42" fmla="*/ 73865 w 467"/>
                <a:gd name="T43" fmla="*/ 20581 h 510"/>
                <a:gd name="T44" fmla="*/ 81432 w 467"/>
                <a:gd name="T45" fmla="*/ 25637 h 510"/>
                <a:gd name="T46" fmla="*/ 157820 w 467"/>
                <a:gd name="T47" fmla="*/ 99658 h 510"/>
                <a:gd name="T48" fmla="*/ 162864 w 467"/>
                <a:gd name="T49" fmla="*/ 104713 h 510"/>
                <a:gd name="T50" fmla="*/ 162864 w 467"/>
                <a:gd name="T51" fmla="*/ 104713 h 510"/>
                <a:gd name="T52" fmla="*/ 162864 w 467"/>
                <a:gd name="T53" fmla="*/ 104713 h 510"/>
                <a:gd name="T54" fmla="*/ 162864 w 467"/>
                <a:gd name="T55" fmla="*/ 104713 h 510"/>
                <a:gd name="T56" fmla="*/ 162864 w 467"/>
                <a:gd name="T57" fmla="*/ 107240 h 510"/>
                <a:gd name="T58" fmla="*/ 162864 w 467"/>
                <a:gd name="T59" fmla="*/ 107240 h 510"/>
                <a:gd name="T60" fmla="*/ 162864 w 467"/>
                <a:gd name="T61" fmla="*/ 107240 h 510"/>
                <a:gd name="T62" fmla="*/ 162864 w 467"/>
                <a:gd name="T63" fmla="*/ 107240 h 510"/>
                <a:gd name="T64" fmla="*/ 160342 w 467"/>
                <a:gd name="T65" fmla="*/ 112295 h 510"/>
                <a:gd name="T66" fmla="*/ 160342 w 467"/>
                <a:gd name="T67" fmla="*/ 112295 h 510"/>
                <a:gd name="T68" fmla="*/ 101970 w 467"/>
                <a:gd name="T69" fmla="*/ 181261 h 510"/>
                <a:gd name="T70" fmla="*/ 101970 w 467"/>
                <a:gd name="T71" fmla="*/ 181261 h 510"/>
                <a:gd name="T72" fmla="*/ 94043 w 467"/>
                <a:gd name="T73" fmla="*/ 183789 h 510"/>
                <a:gd name="T74" fmla="*/ 94043 w 467"/>
                <a:gd name="T75" fmla="*/ 183789 h 510"/>
                <a:gd name="T76" fmla="*/ 94043 w 467"/>
                <a:gd name="T77" fmla="*/ 183789 h 510"/>
                <a:gd name="T78" fmla="*/ 94043 w 467"/>
                <a:gd name="T79" fmla="*/ 183789 h 510"/>
                <a:gd name="T80" fmla="*/ 91521 w 467"/>
                <a:gd name="T81" fmla="*/ 183789 h 510"/>
                <a:gd name="T82" fmla="*/ 91521 w 467"/>
                <a:gd name="T83" fmla="*/ 183789 h 510"/>
                <a:gd name="T84" fmla="*/ 86477 w 467"/>
                <a:gd name="T85" fmla="*/ 181261 h 510"/>
                <a:gd name="T86" fmla="*/ 86477 w 467"/>
                <a:gd name="T87" fmla="*/ 181261 h 510"/>
                <a:gd name="T88" fmla="*/ 2522 w 467"/>
                <a:gd name="T89" fmla="*/ 104713 h 510"/>
                <a:gd name="T90" fmla="*/ 2522 w 467"/>
                <a:gd name="T91" fmla="*/ 104713 h 510"/>
                <a:gd name="T92" fmla="*/ 0 w 467"/>
                <a:gd name="T93" fmla="*/ 97130 h 510"/>
                <a:gd name="T94" fmla="*/ 0 w 467"/>
                <a:gd name="T95" fmla="*/ 97130 h 510"/>
                <a:gd name="T96" fmla="*/ 0 w 467"/>
                <a:gd name="T97" fmla="*/ 40802 h 510"/>
                <a:gd name="T98" fmla="*/ 0 w 467"/>
                <a:gd name="T99" fmla="*/ 30692 h 510"/>
                <a:gd name="T100" fmla="*/ 0 w 467"/>
                <a:gd name="T101" fmla="*/ 30692 h 510"/>
                <a:gd name="T102" fmla="*/ 0 w 467"/>
                <a:gd name="T103" fmla="*/ 30692 h 510"/>
                <a:gd name="T104" fmla="*/ 10089 w 467"/>
                <a:gd name="T105" fmla="*/ 20581 h 510"/>
                <a:gd name="T106" fmla="*/ 10089 w 467"/>
                <a:gd name="T107" fmla="*/ 20581 h 510"/>
                <a:gd name="T108" fmla="*/ 73865 w 467"/>
                <a:gd name="T109" fmla="*/ 20581 h 510"/>
                <a:gd name="T110" fmla="*/ 25222 w 467"/>
                <a:gd name="T111" fmla="*/ 61383 h 510"/>
                <a:gd name="T112" fmla="*/ 25222 w 467"/>
                <a:gd name="T113" fmla="*/ 61383 h 510"/>
                <a:gd name="T114" fmla="*/ 40716 w 467"/>
                <a:gd name="T115" fmla="*/ 48385 h 510"/>
                <a:gd name="T116" fmla="*/ 25222 w 467"/>
                <a:gd name="T117" fmla="*/ 35747 h 510"/>
                <a:gd name="T118" fmla="*/ 12611 w 467"/>
                <a:gd name="T119" fmla="*/ 48385 h 510"/>
                <a:gd name="T120" fmla="*/ 25222 w 467"/>
                <a:gd name="T121" fmla="*/ 61383 h 5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67" h="510">
                  <a:moveTo>
                    <a:pt x="459" y="247"/>
                  </a:moveTo>
                  <a:lnTo>
                    <a:pt x="459" y="247"/>
                  </a:lnTo>
                  <a:cubicBezTo>
                    <a:pt x="233" y="28"/>
                    <a:pt x="233" y="28"/>
                    <a:pt x="233" y="28"/>
                  </a:cubicBezTo>
                  <a:cubicBezTo>
                    <a:pt x="63" y="28"/>
                    <a:pt x="63" y="28"/>
                    <a:pt x="63" y="28"/>
                  </a:cubicBezTo>
                  <a:cubicBezTo>
                    <a:pt x="28" y="28"/>
                    <a:pt x="28" y="28"/>
                    <a:pt x="28" y="28"/>
                  </a:cubicBezTo>
                  <a:cubicBezTo>
                    <a:pt x="28" y="14"/>
                    <a:pt x="35" y="0"/>
                    <a:pt x="56" y="0"/>
                  </a:cubicBezTo>
                  <a:cubicBezTo>
                    <a:pt x="233" y="0"/>
                    <a:pt x="233" y="0"/>
                    <a:pt x="233" y="0"/>
                  </a:cubicBezTo>
                  <a:cubicBezTo>
                    <a:pt x="240" y="0"/>
                    <a:pt x="247" y="7"/>
                    <a:pt x="254" y="14"/>
                  </a:cubicBezTo>
                  <a:cubicBezTo>
                    <a:pt x="410" y="163"/>
                    <a:pt x="410" y="163"/>
                    <a:pt x="410" y="163"/>
                  </a:cubicBezTo>
                  <a:cubicBezTo>
                    <a:pt x="459" y="205"/>
                    <a:pt x="459" y="205"/>
                    <a:pt x="459" y="205"/>
                  </a:cubicBezTo>
                  <a:cubicBezTo>
                    <a:pt x="466" y="212"/>
                    <a:pt x="466" y="219"/>
                    <a:pt x="466" y="226"/>
                  </a:cubicBezTo>
                  <a:cubicBezTo>
                    <a:pt x="466" y="233"/>
                    <a:pt x="466" y="240"/>
                    <a:pt x="459" y="247"/>
                  </a:cubicBezTo>
                  <a:close/>
                  <a:moveTo>
                    <a:pt x="205" y="57"/>
                  </a:moveTo>
                  <a:lnTo>
                    <a:pt x="205" y="57"/>
                  </a:lnTo>
                  <a:cubicBezTo>
                    <a:pt x="212" y="57"/>
                    <a:pt x="219" y="64"/>
                    <a:pt x="226" y="71"/>
                  </a:cubicBezTo>
                  <a:cubicBezTo>
                    <a:pt x="438" y="276"/>
                    <a:pt x="438" y="276"/>
                    <a:pt x="438" y="276"/>
                  </a:cubicBezTo>
                  <a:cubicBezTo>
                    <a:pt x="445" y="276"/>
                    <a:pt x="445" y="283"/>
                    <a:pt x="452" y="290"/>
                  </a:cubicBezTo>
                  <a:cubicBezTo>
                    <a:pt x="452" y="290"/>
                    <a:pt x="452" y="290"/>
                    <a:pt x="452" y="297"/>
                  </a:cubicBezTo>
                  <a:cubicBezTo>
                    <a:pt x="452" y="304"/>
                    <a:pt x="445" y="311"/>
                    <a:pt x="445" y="311"/>
                  </a:cubicBezTo>
                  <a:cubicBezTo>
                    <a:pt x="283" y="502"/>
                    <a:pt x="283" y="502"/>
                    <a:pt x="283" y="502"/>
                  </a:cubicBezTo>
                  <a:cubicBezTo>
                    <a:pt x="275" y="509"/>
                    <a:pt x="268" y="509"/>
                    <a:pt x="261" y="509"/>
                  </a:cubicBezTo>
                  <a:lnTo>
                    <a:pt x="254" y="509"/>
                  </a:lnTo>
                  <a:cubicBezTo>
                    <a:pt x="254" y="509"/>
                    <a:pt x="247" y="509"/>
                    <a:pt x="240" y="502"/>
                  </a:cubicBezTo>
                  <a:cubicBezTo>
                    <a:pt x="7" y="290"/>
                    <a:pt x="7" y="290"/>
                    <a:pt x="7" y="290"/>
                  </a:cubicBezTo>
                  <a:cubicBezTo>
                    <a:pt x="0" y="283"/>
                    <a:pt x="0" y="276"/>
                    <a:pt x="0" y="269"/>
                  </a:cubicBezTo>
                  <a:cubicBezTo>
                    <a:pt x="0" y="113"/>
                    <a:pt x="0" y="113"/>
                    <a:pt x="0" y="113"/>
                  </a:cubicBezTo>
                  <a:cubicBezTo>
                    <a:pt x="0" y="85"/>
                    <a:pt x="0" y="85"/>
                    <a:pt x="0" y="85"/>
                  </a:cubicBezTo>
                  <a:cubicBezTo>
                    <a:pt x="0" y="71"/>
                    <a:pt x="7" y="57"/>
                    <a:pt x="28" y="57"/>
                  </a:cubicBez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62" name="Group 61">
            <a:extLst>
              <a:ext uri="{FF2B5EF4-FFF2-40B4-BE49-F238E27FC236}">
                <a16:creationId xmlns:a16="http://schemas.microsoft.com/office/drawing/2014/main" id="{CA522E1E-91CC-42B2-9D86-0448755D971E}"/>
              </a:ext>
            </a:extLst>
          </p:cNvPr>
          <p:cNvGrpSpPr/>
          <p:nvPr/>
        </p:nvGrpSpPr>
        <p:grpSpPr>
          <a:xfrm>
            <a:off x="3604038" y="4701305"/>
            <a:ext cx="2460728" cy="1251676"/>
            <a:chOff x="628093" y="4182544"/>
            <a:chExt cx="2788982" cy="1251676"/>
          </a:xfrm>
        </p:grpSpPr>
        <p:sp>
          <p:nvSpPr>
            <p:cNvPr id="63" name="TextBox 62">
              <a:extLst>
                <a:ext uri="{FF2B5EF4-FFF2-40B4-BE49-F238E27FC236}">
                  <a16:creationId xmlns:a16="http://schemas.microsoft.com/office/drawing/2014/main" id="{D6A06C5C-3B1D-46FE-8619-AE3033CE4082}"/>
                </a:ext>
              </a:extLst>
            </p:cNvPr>
            <p:cNvSpPr txBox="1"/>
            <p:nvPr/>
          </p:nvSpPr>
          <p:spPr>
            <a:xfrm flipH="1">
              <a:off x="628093" y="4182544"/>
              <a:ext cx="2788982" cy="307777"/>
            </a:xfrm>
            <a:prstGeom prst="rect">
              <a:avLst/>
            </a:prstGeom>
            <a:noFill/>
          </p:spPr>
          <p:txBody>
            <a:bodyPr wrap="square" rtlCol="0">
              <a:spAutoFit/>
            </a:bodyPr>
            <a:lstStyle/>
            <a:p>
              <a:pPr algn="ctr"/>
              <a:r>
                <a:rPr lang="en-US" sz="1400" b="1" dirty="0">
                  <a:latin typeface="+mj-lt"/>
                  <a:cs typeface="Segoe UI Light" panose="020B0502040204020203" pitchFamily="34" charset="0"/>
                </a:rPr>
                <a:t>Insert your detail</a:t>
              </a:r>
              <a:endParaRPr lang="en-US" sz="1400" b="1" dirty="0">
                <a:latin typeface="+mj-lt"/>
                <a:cs typeface="Segoe UI" panose="020B0502040204020203" pitchFamily="34" charset="0"/>
              </a:endParaRPr>
            </a:p>
          </p:txBody>
        </p:sp>
        <p:sp>
          <p:nvSpPr>
            <p:cNvPr id="64" name="Rectangle 63">
              <a:extLst>
                <a:ext uri="{FF2B5EF4-FFF2-40B4-BE49-F238E27FC236}">
                  <a16:creationId xmlns:a16="http://schemas.microsoft.com/office/drawing/2014/main" id="{E051C3D5-13EF-4112-972F-C7E9BDBDC1EE}"/>
                </a:ext>
              </a:extLst>
            </p:cNvPr>
            <p:cNvSpPr/>
            <p:nvPr/>
          </p:nvSpPr>
          <p:spPr>
            <a:xfrm>
              <a:off x="900170" y="4465493"/>
              <a:ext cx="2308189" cy="968727"/>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42" name="Group 41">
            <a:extLst>
              <a:ext uri="{FF2B5EF4-FFF2-40B4-BE49-F238E27FC236}">
                <a16:creationId xmlns:a16="http://schemas.microsoft.com/office/drawing/2014/main" id="{233A8FB4-CB8A-45AD-8B40-D17DB24C8667}"/>
              </a:ext>
            </a:extLst>
          </p:cNvPr>
          <p:cNvGrpSpPr/>
          <p:nvPr/>
        </p:nvGrpSpPr>
        <p:grpSpPr>
          <a:xfrm rot="5400000">
            <a:off x="6876368" y="3819448"/>
            <a:ext cx="962465" cy="843190"/>
            <a:chOff x="8854716" y="4301207"/>
            <a:chExt cx="1344072" cy="1177506"/>
          </a:xfrm>
        </p:grpSpPr>
        <p:sp>
          <p:nvSpPr>
            <p:cNvPr id="43" name="Freeform: Shape 42">
              <a:extLst>
                <a:ext uri="{FF2B5EF4-FFF2-40B4-BE49-F238E27FC236}">
                  <a16:creationId xmlns:a16="http://schemas.microsoft.com/office/drawing/2014/main" id="{C562F346-091C-4AB5-8056-6FB20E7E93C8}"/>
                </a:ext>
              </a:extLst>
            </p:cNvPr>
            <p:cNvSpPr/>
            <p:nvPr/>
          </p:nvSpPr>
          <p:spPr>
            <a:xfrm rot="7200000">
              <a:off x="8937999" y="4217924"/>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3"/>
                </a:gs>
                <a:gs pos="100000">
                  <a:schemeClr val="accent3">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44" name="Freeform 27">
              <a:extLst>
                <a:ext uri="{FF2B5EF4-FFF2-40B4-BE49-F238E27FC236}">
                  <a16:creationId xmlns:a16="http://schemas.microsoft.com/office/drawing/2014/main" id="{ADAD8CBD-40CF-4355-9CB0-43E4605DA049}"/>
                </a:ext>
              </a:extLst>
            </p:cNvPr>
            <p:cNvSpPr>
              <a:spLocks noChangeArrowheads="1"/>
            </p:cNvSpPr>
            <p:nvPr/>
          </p:nvSpPr>
          <p:spPr bwMode="auto">
            <a:xfrm rot="16200000">
              <a:off x="9171541" y="4597462"/>
              <a:ext cx="559154" cy="473443"/>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65" name="Group 64">
            <a:extLst>
              <a:ext uri="{FF2B5EF4-FFF2-40B4-BE49-F238E27FC236}">
                <a16:creationId xmlns:a16="http://schemas.microsoft.com/office/drawing/2014/main" id="{14CB0ABF-4AC0-4661-B3AE-7C93510FFBE0}"/>
              </a:ext>
            </a:extLst>
          </p:cNvPr>
          <p:cNvGrpSpPr/>
          <p:nvPr/>
        </p:nvGrpSpPr>
        <p:grpSpPr>
          <a:xfrm>
            <a:off x="6127236" y="5035351"/>
            <a:ext cx="2460728" cy="1251676"/>
            <a:chOff x="628093" y="4182544"/>
            <a:chExt cx="2788982" cy="1251676"/>
          </a:xfrm>
        </p:grpSpPr>
        <p:sp>
          <p:nvSpPr>
            <p:cNvPr id="66" name="TextBox 65">
              <a:extLst>
                <a:ext uri="{FF2B5EF4-FFF2-40B4-BE49-F238E27FC236}">
                  <a16:creationId xmlns:a16="http://schemas.microsoft.com/office/drawing/2014/main" id="{7D017BAA-201C-4971-A72E-A626B189BE1B}"/>
                </a:ext>
              </a:extLst>
            </p:cNvPr>
            <p:cNvSpPr txBox="1"/>
            <p:nvPr/>
          </p:nvSpPr>
          <p:spPr>
            <a:xfrm flipH="1">
              <a:off x="628093" y="4182544"/>
              <a:ext cx="2788982" cy="307777"/>
            </a:xfrm>
            <a:prstGeom prst="rect">
              <a:avLst/>
            </a:prstGeom>
            <a:noFill/>
          </p:spPr>
          <p:txBody>
            <a:bodyPr wrap="square" rtlCol="0">
              <a:spAutoFit/>
            </a:bodyPr>
            <a:lstStyle/>
            <a:p>
              <a:pPr algn="ctr"/>
              <a:r>
                <a:rPr lang="en-US" sz="1400" b="1" dirty="0">
                  <a:latin typeface="+mj-lt"/>
                  <a:cs typeface="Segoe UI Light" panose="020B0502040204020203" pitchFamily="34" charset="0"/>
                </a:rPr>
                <a:t>Insert your detail</a:t>
              </a:r>
              <a:endParaRPr lang="en-US" sz="1400" b="1" dirty="0">
                <a:latin typeface="+mj-lt"/>
                <a:cs typeface="Segoe UI" panose="020B0502040204020203" pitchFamily="34" charset="0"/>
              </a:endParaRPr>
            </a:p>
          </p:txBody>
        </p:sp>
        <p:sp>
          <p:nvSpPr>
            <p:cNvPr id="67" name="Rectangle 66">
              <a:extLst>
                <a:ext uri="{FF2B5EF4-FFF2-40B4-BE49-F238E27FC236}">
                  <a16:creationId xmlns:a16="http://schemas.microsoft.com/office/drawing/2014/main" id="{45D8CD09-2E47-4513-B47B-1E0847233BF4}"/>
                </a:ext>
              </a:extLst>
            </p:cNvPr>
            <p:cNvSpPr/>
            <p:nvPr/>
          </p:nvSpPr>
          <p:spPr>
            <a:xfrm>
              <a:off x="900170" y="4465493"/>
              <a:ext cx="2308189" cy="968727"/>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45" name="Group 44">
            <a:extLst>
              <a:ext uri="{FF2B5EF4-FFF2-40B4-BE49-F238E27FC236}">
                <a16:creationId xmlns:a16="http://schemas.microsoft.com/office/drawing/2014/main" id="{B9533D52-9A1F-4E26-8328-702B9054C38C}"/>
              </a:ext>
            </a:extLst>
          </p:cNvPr>
          <p:cNvGrpSpPr/>
          <p:nvPr/>
        </p:nvGrpSpPr>
        <p:grpSpPr>
          <a:xfrm rot="5400000">
            <a:off x="9399565" y="3819448"/>
            <a:ext cx="962465" cy="843190"/>
            <a:chOff x="13831791" y="4293896"/>
            <a:chExt cx="1344072" cy="1177506"/>
          </a:xfrm>
        </p:grpSpPr>
        <p:sp>
          <p:nvSpPr>
            <p:cNvPr id="46" name="Freeform: Shape 45">
              <a:extLst>
                <a:ext uri="{FF2B5EF4-FFF2-40B4-BE49-F238E27FC236}">
                  <a16:creationId xmlns:a16="http://schemas.microsoft.com/office/drawing/2014/main" id="{44A9FBDD-DEEC-4F49-8211-5552FA0DCFDB}"/>
                </a:ext>
              </a:extLst>
            </p:cNvPr>
            <p:cNvSpPr/>
            <p:nvPr/>
          </p:nvSpPr>
          <p:spPr>
            <a:xfrm rot="7200000">
              <a:off x="13915074" y="4210613"/>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4"/>
                </a:gs>
                <a:gs pos="100000">
                  <a:schemeClr val="accent4">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47" name="Freeform 106">
              <a:extLst>
                <a:ext uri="{FF2B5EF4-FFF2-40B4-BE49-F238E27FC236}">
                  <a16:creationId xmlns:a16="http://schemas.microsoft.com/office/drawing/2014/main" id="{CE95180B-DC37-4145-8D95-08E75669C099}"/>
                </a:ext>
              </a:extLst>
            </p:cNvPr>
            <p:cNvSpPr>
              <a:spLocks noChangeArrowheads="1"/>
            </p:cNvSpPr>
            <p:nvPr/>
          </p:nvSpPr>
          <p:spPr bwMode="auto">
            <a:xfrm rot="16200000">
              <a:off x="14161901" y="4543255"/>
              <a:ext cx="560540" cy="507350"/>
            </a:xfrm>
            <a:custGeom>
              <a:avLst/>
              <a:gdLst>
                <a:gd name="T0" fmla="*/ 207003 w 602"/>
                <a:gd name="T1" fmla="*/ 196489 h 545"/>
                <a:gd name="T2" fmla="*/ 207003 w 602"/>
                <a:gd name="T3" fmla="*/ 196489 h 545"/>
                <a:gd name="T4" fmla="*/ 188940 w 602"/>
                <a:gd name="T5" fmla="*/ 196489 h 545"/>
                <a:gd name="T6" fmla="*/ 188940 w 602"/>
                <a:gd name="T7" fmla="*/ 114859 h 545"/>
                <a:gd name="T8" fmla="*/ 188940 w 602"/>
                <a:gd name="T9" fmla="*/ 50928 h 545"/>
                <a:gd name="T10" fmla="*/ 207003 w 602"/>
                <a:gd name="T11" fmla="*/ 50928 h 545"/>
                <a:gd name="T12" fmla="*/ 217119 w 602"/>
                <a:gd name="T13" fmla="*/ 61403 h 545"/>
                <a:gd name="T14" fmla="*/ 217119 w 602"/>
                <a:gd name="T15" fmla="*/ 124973 h 545"/>
                <a:gd name="T16" fmla="*/ 217119 w 602"/>
                <a:gd name="T17" fmla="*/ 165787 h 545"/>
                <a:gd name="T18" fmla="*/ 217119 w 602"/>
                <a:gd name="T19" fmla="*/ 186375 h 545"/>
                <a:gd name="T20" fmla="*/ 207003 w 602"/>
                <a:gd name="T21" fmla="*/ 196489 h 545"/>
                <a:gd name="T22" fmla="*/ 35765 w 602"/>
                <a:gd name="T23" fmla="*/ 196489 h 545"/>
                <a:gd name="T24" fmla="*/ 35765 w 602"/>
                <a:gd name="T25" fmla="*/ 196489 h 545"/>
                <a:gd name="T26" fmla="*/ 35765 w 602"/>
                <a:gd name="T27" fmla="*/ 114859 h 545"/>
                <a:gd name="T28" fmla="*/ 35765 w 602"/>
                <a:gd name="T29" fmla="*/ 112331 h 545"/>
                <a:gd name="T30" fmla="*/ 35765 w 602"/>
                <a:gd name="T31" fmla="*/ 50928 h 545"/>
                <a:gd name="T32" fmla="*/ 56357 w 602"/>
                <a:gd name="T33" fmla="*/ 50928 h 545"/>
                <a:gd name="T34" fmla="*/ 107295 w 602"/>
                <a:gd name="T35" fmla="*/ 0 h 545"/>
                <a:gd name="T36" fmla="*/ 158233 w 602"/>
                <a:gd name="T37" fmla="*/ 50928 h 545"/>
                <a:gd name="T38" fmla="*/ 178825 w 602"/>
                <a:gd name="T39" fmla="*/ 50928 h 545"/>
                <a:gd name="T40" fmla="*/ 178825 w 602"/>
                <a:gd name="T41" fmla="*/ 114859 h 545"/>
                <a:gd name="T42" fmla="*/ 178825 w 602"/>
                <a:gd name="T43" fmla="*/ 196489 h 545"/>
                <a:gd name="T44" fmla="*/ 35765 w 602"/>
                <a:gd name="T45" fmla="*/ 196489 h 545"/>
                <a:gd name="T46" fmla="*/ 107295 w 602"/>
                <a:gd name="T47" fmla="*/ 20588 h 545"/>
                <a:gd name="T48" fmla="*/ 107295 w 602"/>
                <a:gd name="T49" fmla="*/ 20588 h 545"/>
                <a:gd name="T50" fmla="*/ 76588 w 602"/>
                <a:gd name="T51" fmla="*/ 50928 h 545"/>
                <a:gd name="T52" fmla="*/ 138002 w 602"/>
                <a:gd name="T53" fmla="*/ 50928 h 545"/>
                <a:gd name="T54" fmla="*/ 107295 w 602"/>
                <a:gd name="T55" fmla="*/ 20588 h 545"/>
                <a:gd name="T56" fmla="*/ 0 w 602"/>
                <a:gd name="T57" fmla="*/ 186375 h 545"/>
                <a:gd name="T58" fmla="*/ 0 w 602"/>
                <a:gd name="T59" fmla="*/ 186375 h 545"/>
                <a:gd name="T60" fmla="*/ 0 w 602"/>
                <a:gd name="T61" fmla="*/ 165787 h 545"/>
                <a:gd name="T62" fmla="*/ 0 w 602"/>
                <a:gd name="T63" fmla="*/ 124973 h 545"/>
                <a:gd name="T64" fmla="*/ 0 w 602"/>
                <a:gd name="T65" fmla="*/ 61403 h 545"/>
                <a:gd name="T66" fmla="*/ 10477 w 602"/>
                <a:gd name="T67" fmla="*/ 50928 h 545"/>
                <a:gd name="T68" fmla="*/ 25650 w 602"/>
                <a:gd name="T69" fmla="*/ 50928 h 545"/>
                <a:gd name="T70" fmla="*/ 25650 w 602"/>
                <a:gd name="T71" fmla="*/ 112331 h 545"/>
                <a:gd name="T72" fmla="*/ 25650 w 602"/>
                <a:gd name="T73" fmla="*/ 114859 h 545"/>
                <a:gd name="T74" fmla="*/ 25650 w 602"/>
                <a:gd name="T75" fmla="*/ 196489 h 545"/>
                <a:gd name="T76" fmla="*/ 10477 w 602"/>
                <a:gd name="T77" fmla="*/ 196489 h 545"/>
                <a:gd name="T78" fmla="*/ 0 w 602"/>
                <a:gd name="T79" fmla="*/ 186375 h 5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68" name="Group 67">
            <a:extLst>
              <a:ext uri="{FF2B5EF4-FFF2-40B4-BE49-F238E27FC236}">
                <a16:creationId xmlns:a16="http://schemas.microsoft.com/office/drawing/2014/main" id="{78ACA518-14CA-4AAB-A906-B0248D1E0A43}"/>
              </a:ext>
            </a:extLst>
          </p:cNvPr>
          <p:cNvGrpSpPr/>
          <p:nvPr/>
        </p:nvGrpSpPr>
        <p:grpSpPr>
          <a:xfrm>
            <a:off x="8650433" y="5035351"/>
            <a:ext cx="2460728" cy="1251676"/>
            <a:chOff x="628093" y="4182544"/>
            <a:chExt cx="2788982" cy="1251676"/>
          </a:xfrm>
        </p:grpSpPr>
        <p:sp>
          <p:nvSpPr>
            <p:cNvPr id="69" name="TextBox 68">
              <a:extLst>
                <a:ext uri="{FF2B5EF4-FFF2-40B4-BE49-F238E27FC236}">
                  <a16:creationId xmlns:a16="http://schemas.microsoft.com/office/drawing/2014/main" id="{BFCFB519-D587-4EBB-99AD-C0EFE3A82088}"/>
                </a:ext>
              </a:extLst>
            </p:cNvPr>
            <p:cNvSpPr txBox="1"/>
            <p:nvPr/>
          </p:nvSpPr>
          <p:spPr>
            <a:xfrm flipH="1">
              <a:off x="628093" y="4182544"/>
              <a:ext cx="2788982" cy="307777"/>
            </a:xfrm>
            <a:prstGeom prst="rect">
              <a:avLst/>
            </a:prstGeom>
            <a:noFill/>
          </p:spPr>
          <p:txBody>
            <a:bodyPr wrap="square" rtlCol="0">
              <a:spAutoFit/>
            </a:bodyPr>
            <a:lstStyle/>
            <a:p>
              <a:pPr algn="ctr"/>
              <a:r>
                <a:rPr lang="en-US" sz="1400" b="1" dirty="0">
                  <a:latin typeface="+mj-lt"/>
                  <a:cs typeface="Segoe UI Light" panose="020B0502040204020203" pitchFamily="34" charset="0"/>
                </a:rPr>
                <a:t>Insert your detail</a:t>
              </a:r>
              <a:endParaRPr lang="en-US" sz="1400" b="1" dirty="0">
                <a:latin typeface="+mj-lt"/>
                <a:cs typeface="Segoe UI" panose="020B0502040204020203" pitchFamily="34" charset="0"/>
              </a:endParaRPr>
            </a:p>
          </p:txBody>
        </p:sp>
        <p:sp>
          <p:nvSpPr>
            <p:cNvPr id="70" name="Rectangle 69">
              <a:extLst>
                <a:ext uri="{FF2B5EF4-FFF2-40B4-BE49-F238E27FC236}">
                  <a16:creationId xmlns:a16="http://schemas.microsoft.com/office/drawing/2014/main" id="{6571900C-DA05-4D8A-83FD-8954F469A795}"/>
                </a:ext>
              </a:extLst>
            </p:cNvPr>
            <p:cNvSpPr/>
            <p:nvPr/>
          </p:nvSpPr>
          <p:spPr>
            <a:xfrm>
              <a:off x="900170" y="4465493"/>
              <a:ext cx="2308189" cy="968727"/>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pic>
        <p:nvPicPr>
          <p:cNvPr id="33" name="Picture 32">
            <a:extLst>
              <a:ext uri="{FF2B5EF4-FFF2-40B4-BE49-F238E27FC236}">
                <a16:creationId xmlns:a16="http://schemas.microsoft.com/office/drawing/2014/main" id="{19B0DCAE-4279-44DE-8EF1-57430EAA621E}"/>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753648" y="180918"/>
            <a:ext cx="1690390" cy="464877"/>
          </a:xfrm>
          <a:prstGeom prst="rect">
            <a:avLst/>
          </a:prstGeom>
        </p:spPr>
      </p:pic>
    </p:spTree>
    <p:extLst>
      <p:ext uri="{BB962C8B-B14F-4D97-AF65-F5344CB8AC3E}">
        <p14:creationId xmlns:p14="http://schemas.microsoft.com/office/powerpoint/2010/main" val="423976410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anim calcmode="lin" valueType="num">
                                      <p:cBhvr>
                                        <p:cTn id="11" dur="500" fill="hold"/>
                                        <p:tgtEl>
                                          <p:spTgt spid="82"/>
                                        </p:tgtEl>
                                        <p:attrNameLst>
                                          <p:attrName>ppt_w</p:attrName>
                                        </p:attrNameLst>
                                      </p:cBhvr>
                                      <p:tavLst>
                                        <p:tav tm="0">
                                          <p:val>
                                            <p:fltVal val="0"/>
                                          </p:val>
                                        </p:tav>
                                        <p:tav tm="100000">
                                          <p:val>
                                            <p:strVal val="#ppt_w"/>
                                          </p:val>
                                        </p:tav>
                                      </p:tavLst>
                                    </p:anim>
                                    <p:anim calcmode="lin" valueType="num">
                                      <p:cBhvr>
                                        <p:cTn id="12" dur="500" fill="hold"/>
                                        <p:tgtEl>
                                          <p:spTgt spid="82"/>
                                        </p:tgtEl>
                                        <p:attrNameLst>
                                          <p:attrName>ppt_h</p:attrName>
                                        </p:attrNameLst>
                                      </p:cBhvr>
                                      <p:tavLst>
                                        <p:tav tm="0">
                                          <p:val>
                                            <p:fltVal val="0"/>
                                          </p:val>
                                        </p:tav>
                                        <p:tav tm="100000">
                                          <p:val>
                                            <p:strVal val="#ppt_h"/>
                                          </p:val>
                                        </p:tav>
                                      </p:tavLst>
                                    </p:anim>
                                    <p:animEffect transition="in" filter="fade">
                                      <p:cBhvr>
                                        <p:cTn id="13" dur="500"/>
                                        <p:tgtEl>
                                          <p:spTgt spid="82"/>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2" presetClass="entr" presetSubtype="4" decel="100000" fill="hold" nodeType="withEffect">
                                  <p:stCondLst>
                                    <p:cond delay="1000"/>
                                  </p:stCondLst>
                                  <p:childTnLst>
                                    <p:set>
                                      <p:cBhvr>
                                        <p:cTn id="18" dur="1" fill="hold">
                                          <p:stCondLst>
                                            <p:cond delay="0"/>
                                          </p:stCondLst>
                                        </p:cTn>
                                        <p:tgtEl>
                                          <p:spTgt spid="58"/>
                                        </p:tgtEl>
                                        <p:attrNameLst>
                                          <p:attrName>style.visibility</p:attrName>
                                        </p:attrNameLst>
                                      </p:cBhvr>
                                      <p:to>
                                        <p:strVal val="visible"/>
                                      </p:to>
                                    </p:set>
                                    <p:anim calcmode="lin" valueType="num">
                                      <p:cBhvr additive="base">
                                        <p:cTn id="19" dur="500" fill="hold"/>
                                        <p:tgtEl>
                                          <p:spTgt spid="58"/>
                                        </p:tgtEl>
                                        <p:attrNameLst>
                                          <p:attrName>ppt_x</p:attrName>
                                        </p:attrNameLst>
                                      </p:cBhvr>
                                      <p:tavLst>
                                        <p:tav tm="0">
                                          <p:val>
                                            <p:strVal val="#ppt_x"/>
                                          </p:val>
                                        </p:tav>
                                        <p:tav tm="100000">
                                          <p:val>
                                            <p:strVal val="#ppt_x"/>
                                          </p:val>
                                        </p:tav>
                                      </p:tavLst>
                                    </p:anim>
                                    <p:anim calcmode="lin" valueType="num">
                                      <p:cBhvr additive="base">
                                        <p:cTn id="20" dur="500" fill="hold"/>
                                        <p:tgtEl>
                                          <p:spTgt spid="58"/>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100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500" fill="hold"/>
                                        <p:tgtEl>
                                          <p:spTgt spid="36"/>
                                        </p:tgtEl>
                                        <p:attrNameLst>
                                          <p:attrName>ppt_x</p:attrName>
                                        </p:attrNameLst>
                                      </p:cBhvr>
                                      <p:tavLst>
                                        <p:tav tm="0">
                                          <p:val>
                                            <p:strVal val="#ppt_x"/>
                                          </p:val>
                                        </p:tav>
                                        <p:tav tm="100000">
                                          <p:val>
                                            <p:strVal val="#ppt_x"/>
                                          </p:val>
                                        </p:tav>
                                      </p:tavLst>
                                    </p:anim>
                                    <p:anim calcmode="lin" valueType="num">
                                      <p:cBhvr additive="base">
                                        <p:cTn id="24" dur="500" fill="hold"/>
                                        <p:tgtEl>
                                          <p:spTgt spid="3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150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150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500" fill="hold"/>
                                        <p:tgtEl>
                                          <p:spTgt spid="39"/>
                                        </p:tgtEl>
                                        <p:attrNameLst>
                                          <p:attrName>ppt_x</p:attrName>
                                        </p:attrNameLst>
                                      </p:cBhvr>
                                      <p:tavLst>
                                        <p:tav tm="0">
                                          <p:val>
                                            <p:strVal val="#ppt_x"/>
                                          </p:val>
                                        </p:tav>
                                        <p:tav tm="100000">
                                          <p:val>
                                            <p:strVal val="#ppt_x"/>
                                          </p:val>
                                        </p:tav>
                                      </p:tavLst>
                                    </p:anim>
                                    <p:anim calcmode="lin" valueType="num">
                                      <p:cBhvr additive="base">
                                        <p:cTn id="32" dur="500" fill="hold"/>
                                        <p:tgtEl>
                                          <p:spTgt spid="39"/>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1500"/>
                                  </p:stCondLst>
                                  <p:childTnLst>
                                    <p:set>
                                      <p:cBhvr>
                                        <p:cTn id="34" dur="1" fill="hold">
                                          <p:stCondLst>
                                            <p:cond delay="0"/>
                                          </p:stCondLst>
                                        </p:cTn>
                                        <p:tgtEl>
                                          <p:spTgt spid="62"/>
                                        </p:tgtEl>
                                        <p:attrNameLst>
                                          <p:attrName>style.visibility</p:attrName>
                                        </p:attrNameLst>
                                      </p:cBhvr>
                                      <p:to>
                                        <p:strVal val="visible"/>
                                      </p:to>
                                    </p:set>
                                    <p:anim calcmode="lin" valueType="num">
                                      <p:cBhvr additive="base">
                                        <p:cTn id="35" dur="500" fill="hold"/>
                                        <p:tgtEl>
                                          <p:spTgt spid="62"/>
                                        </p:tgtEl>
                                        <p:attrNameLst>
                                          <p:attrName>ppt_x</p:attrName>
                                        </p:attrNameLst>
                                      </p:cBhvr>
                                      <p:tavLst>
                                        <p:tav tm="0">
                                          <p:val>
                                            <p:strVal val="#ppt_x"/>
                                          </p:val>
                                        </p:tav>
                                        <p:tav tm="100000">
                                          <p:val>
                                            <p:strVal val="#ppt_x"/>
                                          </p:val>
                                        </p:tav>
                                      </p:tavLst>
                                    </p:anim>
                                    <p:anim calcmode="lin" valueType="num">
                                      <p:cBhvr additive="base">
                                        <p:cTn id="36" dur="500" fill="hold"/>
                                        <p:tgtEl>
                                          <p:spTgt spid="62"/>
                                        </p:tgtEl>
                                        <p:attrNameLst>
                                          <p:attrName>ppt_y</p:attrName>
                                        </p:attrNameLst>
                                      </p:cBhvr>
                                      <p:tavLst>
                                        <p:tav tm="0">
                                          <p:val>
                                            <p:strVal val="1+#ppt_h/2"/>
                                          </p:val>
                                        </p:tav>
                                        <p:tav tm="100000">
                                          <p:val>
                                            <p:strVal val="#ppt_y"/>
                                          </p:val>
                                        </p:tav>
                                      </p:tavLst>
                                    </p:anim>
                                  </p:childTnLst>
                                </p:cTn>
                              </p:par>
                              <p:par>
                                <p:cTn id="37" presetID="2" presetClass="entr" presetSubtype="4" decel="100000" fill="hold" nodeType="withEffect">
                                  <p:stCondLst>
                                    <p:cond delay="200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500" fill="hold"/>
                                        <p:tgtEl>
                                          <p:spTgt spid="42"/>
                                        </p:tgtEl>
                                        <p:attrNameLst>
                                          <p:attrName>ppt_x</p:attrName>
                                        </p:attrNameLst>
                                      </p:cBhvr>
                                      <p:tavLst>
                                        <p:tav tm="0">
                                          <p:val>
                                            <p:strVal val="#ppt_x"/>
                                          </p:val>
                                        </p:tav>
                                        <p:tav tm="100000">
                                          <p:val>
                                            <p:strVal val="#ppt_x"/>
                                          </p:val>
                                        </p:tav>
                                      </p:tavLst>
                                    </p:anim>
                                    <p:anim calcmode="lin" valueType="num">
                                      <p:cBhvr additive="base">
                                        <p:cTn id="40" dur="500" fill="hold"/>
                                        <p:tgtEl>
                                          <p:spTgt spid="42"/>
                                        </p:tgtEl>
                                        <p:attrNameLst>
                                          <p:attrName>ppt_y</p:attrName>
                                        </p:attrNameLst>
                                      </p:cBhvr>
                                      <p:tavLst>
                                        <p:tav tm="0">
                                          <p:val>
                                            <p:strVal val="1+#ppt_h/2"/>
                                          </p:val>
                                        </p:tav>
                                        <p:tav tm="100000">
                                          <p:val>
                                            <p:strVal val="#ppt_y"/>
                                          </p:val>
                                        </p:tav>
                                      </p:tavLst>
                                    </p:anim>
                                  </p:childTnLst>
                                </p:cTn>
                              </p:par>
                              <p:par>
                                <p:cTn id="41" presetID="2" presetClass="entr" presetSubtype="4" decel="100000" fill="hold" nodeType="withEffect">
                                  <p:stCondLst>
                                    <p:cond delay="200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500" fill="hold"/>
                                        <p:tgtEl>
                                          <p:spTgt spid="65"/>
                                        </p:tgtEl>
                                        <p:attrNameLst>
                                          <p:attrName>ppt_x</p:attrName>
                                        </p:attrNameLst>
                                      </p:cBhvr>
                                      <p:tavLst>
                                        <p:tav tm="0">
                                          <p:val>
                                            <p:strVal val="#ppt_x"/>
                                          </p:val>
                                        </p:tav>
                                        <p:tav tm="100000">
                                          <p:val>
                                            <p:strVal val="#ppt_x"/>
                                          </p:val>
                                        </p:tav>
                                      </p:tavLst>
                                    </p:anim>
                                    <p:anim calcmode="lin" valueType="num">
                                      <p:cBhvr additive="base">
                                        <p:cTn id="44" dur="50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decel="100000" fill="hold" nodeType="withEffect">
                                  <p:stCondLst>
                                    <p:cond delay="2500"/>
                                  </p:stCondLst>
                                  <p:childTnLst>
                                    <p:set>
                                      <p:cBhvr>
                                        <p:cTn id="46" dur="1" fill="hold">
                                          <p:stCondLst>
                                            <p:cond delay="0"/>
                                          </p:stCondLst>
                                        </p:cTn>
                                        <p:tgtEl>
                                          <p:spTgt spid="45"/>
                                        </p:tgtEl>
                                        <p:attrNameLst>
                                          <p:attrName>style.visibility</p:attrName>
                                        </p:attrNameLst>
                                      </p:cBhvr>
                                      <p:to>
                                        <p:strVal val="visible"/>
                                      </p:to>
                                    </p:set>
                                    <p:anim calcmode="lin" valueType="num">
                                      <p:cBhvr additive="base">
                                        <p:cTn id="47" dur="500" fill="hold"/>
                                        <p:tgtEl>
                                          <p:spTgt spid="45"/>
                                        </p:tgtEl>
                                        <p:attrNameLst>
                                          <p:attrName>ppt_x</p:attrName>
                                        </p:attrNameLst>
                                      </p:cBhvr>
                                      <p:tavLst>
                                        <p:tav tm="0">
                                          <p:val>
                                            <p:strVal val="#ppt_x"/>
                                          </p:val>
                                        </p:tav>
                                        <p:tav tm="100000">
                                          <p:val>
                                            <p:strVal val="#ppt_x"/>
                                          </p:val>
                                        </p:tav>
                                      </p:tavLst>
                                    </p:anim>
                                    <p:anim calcmode="lin" valueType="num">
                                      <p:cBhvr additive="base">
                                        <p:cTn id="48" dur="500" fill="hold"/>
                                        <p:tgtEl>
                                          <p:spTgt spid="45"/>
                                        </p:tgtEl>
                                        <p:attrNameLst>
                                          <p:attrName>ppt_y</p:attrName>
                                        </p:attrNameLst>
                                      </p:cBhvr>
                                      <p:tavLst>
                                        <p:tav tm="0">
                                          <p:val>
                                            <p:strVal val="1+#ppt_h/2"/>
                                          </p:val>
                                        </p:tav>
                                        <p:tav tm="100000">
                                          <p:val>
                                            <p:strVal val="#ppt_y"/>
                                          </p:val>
                                        </p:tav>
                                      </p:tavLst>
                                    </p:anim>
                                  </p:childTnLst>
                                </p:cTn>
                              </p:par>
                              <p:par>
                                <p:cTn id="49" presetID="2" presetClass="entr" presetSubtype="4" decel="100000" fill="hold" nodeType="withEffect">
                                  <p:stCondLst>
                                    <p:cond delay="2500"/>
                                  </p:stCondLst>
                                  <p:childTnLst>
                                    <p:set>
                                      <p:cBhvr>
                                        <p:cTn id="50" dur="1" fill="hold">
                                          <p:stCondLst>
                                            <p:cond delay="0"/>
                                          </p:stCondLst>
                                        </p:cTn>
                                        <p:tgtEl>
                                          <p:spTgt spid="68"/>
                                        </p:tgtEl>
                                        <p:attrNameLst>
                                          <p:attrName>style.visibility</p:attrName>
                                        </p:attrNameLst>
                                      </p:cBhvr>
                                      <p:to>
                                        <p:strVal val="visible"/>
                                      </p:to>
                                    </p:set>
                                    <p:anim calcmode="lin" valueType="num">
                                      <p:cBhvr additive="base">
                                        <p:cTn id="51" dur="500" fill="hold"/>
                                        <p:tgtEl>
                                          <p:spTgt spid="68"/>
                                        </p:tgtEl>
                                        <p:attrNameLst>
                                          <p:attrName>ppt_x</p:attrName>
                                        </p:attrNameLst>
                                      </p:cBhvr>
                                      <p:tavLst>
                                        <p:tav tm="0">
                                          <p:val>
                                            <p:strVal val="#ppt_x"/>
                                          </p:val>
                                        </p:tav>
                                        <p:tav tm="100000">
                                          <p:val>
                                            <p:strVal val="#ppt_x"/>
                                          </p:val>
                                        </p:tav>
                                      </p:tavLst>
                                    </p:anim>
                                    <p:anim calcmode="lin" valueType="num">
                                      <p:cBhvr additive="base">
                                        <p:cTn id="52"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85" grpId="0"/>
      <p:bldP spid="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5EFB620-52A8-4D7A-A636-887FBDAB0441}"/>
              </a:ext>
            </a:extLst>
          </p:cNvPr>
          <p:cNvSpPr/>
          <p:nvPr/>
        </p:nvSpPr>
        <p:spPr>
          <a:xfrm>
            <a:off x="3672354" y="1739900"/>
            <a:ext cx="2369831" cy="1640250"/>
          </a:xfrm>
          <a:prstGeom prst="rect">
            <a:avLst/>
          </a:prstGeom>
          <a:gradFill>
            <a:gsLst>
              <a:gs pos="2000">
                <a:schemeClr val="accent2"/>
              </a:gs>
              <a:gs pos="100000">
                <a:schemeClr val="accent2">
                  <a:lumMod val="75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ectangle 2">
            <a:extLst>
              <a:ext uri="{FF2B5EF4-FFF2-40B4-BE49-F238E27FC236}">
                <a16:creationId xmlns:a16="http://schemas.microsoft.com/office/drawing/2014/main" id="{525DC597-F242-45C9-8A98-10261234EA95}"/>
              </a:ext>
            </a:extLst>
          </p:cNvPr>
          <p:cNvSpPr/>
          <p:nvPr/>
        </p:nvSpPr>
        <p:spPr>
          <a:xfrm>
            <a:off x="8627281" y="1739900"/>
            <a:ext cx="2369831" cy="1640250"/>
          </a:xfrm>
          <a:prstGeom prst="rect">
            <a:avLst/>
          </a:prstGeom>
          <a:gradFill>
            <a:gsLst>
              <a:gs pos="2000">
                <a:schemeClr val="accent4"/>
              </a:gs>
              <a:gs pos="100000">
                <a:schemeClr val="accent4">
                  <a:lumMod val="75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a:extLst>
              <a:ext uri="{FF2B5EF4-FFF2-40B4-BE49-F238E27FC236}">
                <a16:creationId xmlns:a16="http://schemas.microsoft.com/office/drawing/2014/main" id="{FE5029B0-E86D-4299-B958-D33336495AFA}"/>
              </a:ext>
            </a:extLst>
          </p:cNvPr>
          <p:cNvSpPr/>
          <p:nvPr/>
        </p:nvSpPr>
        <p:spPr>
          <a:xfrm>
            <a:off x="1194889" y="3477850"/>
            <a:ext cx="2369831" cy="1640250"/>
          </a:xfrm>
          <a:prstGeom prst="rect">
            <a:avLst/>
          </a:prstGeom>
          <a:gradFill>
            <a:gsLst>
              <a:gs pos="2000">
                <a:schemeClr val="accent1"/>
              </a:gs>
              <a:gs pos="100000">
                <a:schemeClr val="accent1">
                  <a:lumMod val="75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a:extLst>
              <a:ext uri="{FF2B5EF4-FFF2-40B4-BE49-F238E27FC236}">
                <a16:creationId xmlns:a16="http://schemas.microsoft.com/office/drawing/2014/main" id="{1C452A9E-EA02-4CF1-BE53-2B0DB5567F1A}"/>
              </a:ext>
            </a:extLst>
          </p:cNvPr>
          <p:cNvSpPr/>
          <p:nvPr/>
        </p:nvSpPr>
        <p:spPr>
          <a:xfrm>
            <a:off x="6149816" y="3477850"/>
            <a:ext cx="2369831" cy="1640250"/>
          </a:xfrm>
          <a:prstGeom prst="rect">
            <a:avLst/>
          </a:prstGeom>
          <a:gradFill>
            <a:gsLst>
              <a:gs pos="2000">
                <a:schemeClr val="accent3"/>
              </a:gs>
              <a:gs pos="100000">
                <a:schemeClr val="accent3">
                  <a:lumMod val="75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a:extLst>
              <a:ext uri="{FF2B5EF4-FFF2-40B4-BE49-F238E27FC236}">
                <a16:creationId xmlns:a16="http://schemas.microsoft.com/office/drawing/2014/main" id="{6A383E11-8F22-4EDC-B915-9F71DAFA267C}"/>
              </a:ext>
            </a:extLst>
          </p:cNvPr>
          <p:cNvGrpSpPr/>
          <p:nvPr/>
        </p:nvGrpSpPr>
        <p:grpSpPr>
          <a:xfrm>
            <a:off x="1387769" y="1113289"/>
            <a:ext cx="1984071" cy="516770"/>
            <a:chOff x="1387769" y="1113289"/>
            <a:chExt cx="1984071" cy="516770"/>
          </a:xfrm>
        </p:grpSpPr>
        <p:grpSp>
          <p:nvGrpSpPr>
            <p:cNvPr id="30" name="Group 29">
              <a:extLst>
                <a:ext uri="{FF2B5EF4-FFF2-40B4-BE49-F238E27FC236}">
                  <a16:creationId xmlns:a16="http://schemas.microsoft.com/office/drawing/2014/main" id="{7CC9BE19-65CE-441F-8F40-33543876923C}"/>
                </a:ext>
              </a:extLst>
            </p:cNvPr>
            <p:cNvGrpSpPr/>
            <p:nvPr/>
          </p:nvGrpSpPr>
          <p:grpSpPr>
            <a:xfrm>
              <a:off x="1387769" y="1113289"/>
              <a:ext cx="1984071" cy="516770"/>
              <a:chOff x="2590800" y="2131856"/>
              <a:chExt cx="3035300" cy="790573"/>
            </a:xfrm>
            <a:gradFill>
              <a:gsLst>
                <a:gs pos="0">
                  <a:schemeClr val="accent1"/>
                </a:gs>
                <a:gs pos="100000">
                  <a:schemeClr val="accent1">
                    <a:lumMod val="75000"/>
                  </a:schemeClr>
                </a:gs>
              </a:gsLst>
              <a:lin ang="2700000" scaled="0"/>
            </a:gradFill>
          </p:grpSpPr>
          <p:sp>
            <p:nvSpPr>
              <p:cNvPr id="32" name="Rectangle: Rounded Corners 31">
                <a:extLst>
                  <a:ext uri="{FF2B5EF4-FFF2-40B4-BE49-F238E27FC236}">
                    <a16:creationId xmlns:a16="http://schemas.microsoft.com/office/drawing/2014/main" id="{02F854F2-1018-482D-B66C-5FC14F5FC9C4}"/>
                  </a:ext>
                </a:extLst>
              </p:cNvPr>
              <p:cNvSpPr/>
              <p:nvPr/>
            </p:nvSpPr>
            <p:spPr>
              <a:xfrm>
                <a:off x="2590800" y="2131856"/>
                <a:ext cx="3035300" cy="59864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ight Triangle 32">
                <a:extLst>
                  <a:ext uri="{FF2B5EF4-FFF2-40B4-BE49-F238E27FC236}">
                    <a16:creationId xmlns:a16="http://schemas.microsoft.com/office/drawing/2014/main" id="{26D514D0-B9C5-41BE-908E-0C939406A07C}"/>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Rectangle 30">
              <a:extLst>
                <a:ext uri="{FF2B5EF4-FFF2-40B4-BE49-F238E27FC236}">
                  <a16:creationId xmlns:a16="http://schemas.microsoft.com/office/drawing/2014/main" id="{47A987E5-987A-4350-AFB0-E91D659E1476}"/>
                </a:ext>
              </a:extLst>
            </p:cNvPr>
            <p:cNvSpPr/>
            <p:nvPr/>
          </p:nvSpPr>
          <p:spPr>
            <a:xfrm>
              <a:off x="1536994" y="1170446"/>
              <a:ext cx="1685620" cy="304699"/>
            </a:xfrm>
            <a:prstGeom prst="rect">
              <a:avLst/>
            </a:prstGeom>
          </p:spPr>
          <p:txBody>
            <a:bodyPr wrap="square">
              <a:spAutoFit/>
            </a:bodyPr>
            <a:lstStyle/>
            <a:p>
              <a:pPr algn="ctr">
                <a:lnSpc>
                  <a:spcPct val="120000"/>
                </a:lnSpc>
              </a:pPr>
              <a:r>
                <a:rPr lang="en-US" sz="1200" dirty="0">
                  <a:solidFill>
                    <a:schemeClr val="bg1"/>
                  </a:solidFill>
                  <a:cs typeface="Segoe UI Light" panose="020B0502040204020203" pitchFamily="34" charset="0"/>
                </a:rPr>
                <a:t>INSERT YOUR DETAIL</a:t>
              </a:r>
            </a:p>
          </p:txBody>
        </p:sp>
      </p:grpSp>
      <p:grpSp>
        <p:nvGrpSpPr>
          <p:cNvPr id="9" name="Group 8">
            <a:extLst>
              <a:ext uri="{FF2B5EF4-FFF2-40B4-BE49-F238E27FC236}">
                <a16:creationId xmlns:a16="http://schemas.microsoft.com/office/drawing/2014/main" id="{2FF12885-20A5-425E-8E76-5D45A7EC297F}"/>
              </a:ext>
            </a:extLst>
          </p:cNvPr>
          <p:cNvGrpSpPr/>
          <p:nvPr/>
        </p:nvGrpSpPr>
        <p:grpSpPr>
          <a:xfrm>
            <a:off x="3865234" y="5227941"/>
            <a:ext cx="1984071" cy="516770"/>
            <a:chOff x="3865234" y="5227941"/>
            <a:chExt cx="1984071" cy="516770"/>
          </a:xfrm>
        </p:grpSpPr>
        <p:grpSp>
          <p:nvGrpSpPr>
            <p:cNvPr id="35" name="Group 34">
              <a:extLst>
                <a:ext uri="{FF2B5EF4-FFF2-40B4-BE49-F238E27FC236}">
                  <a16:creationId xmlns:a16="http://schemas.microsoft.com/office/drawing/2014/main" id="{AC5935D2-4F15-4E9D-BD81-FB087A954334}"/>
                </a:ext>
              </a:extLst>
            </p:cNvPr>
            <p:cNvGrpSpPr/>
            <p:nvPr/>
          </p:nvGrpSpPr>
          <p:grpSpPr>
            <a:xfrm flipV="1">
              <a:off x="3865234" y="5227941"/>
              <a:ext cx="1984071" cy="516770"/>
              <a:chOff x="2590800" y="2131856"/>
              <a:chExt cx="3035300" cy="790573"/>
            </a:xfrm>
            <a:gradFill>
              <a:gsLst>
                <a:gs pos="0">
                  <a:schemeClr val="accent2"/>
                </a:gs>
                <a:gs pos="100000">
                  <a:schemeClr val="accent2">
                    <a:lumMod val="75000"/>
                  </a:schemeClr>
                </a:gs>
              </a:gsLst>
              <a:lin ang="2700000" scaled="0"/>
            </a:gradFill>
          </p:grpSpPr>
          <p:sp>
            <p:nvSpPr>
              <p:cNvPr id="37" name="Rectangle: Rounded Corners 36">
                <a:extLst>
                  <a:ext uri="{FF2B5EF4-FFF2-40B4-BE49-F238E27FC236}">
                    <a16:creationId xmlns:a16="http://schemas.microsoft.com/office/drawing/2014/main" id="{83376291-B238-45BC-9678-0E71CA943A7B}"/>
                  </a:ext>
                </a:extLst>
              </p:cNvPr>
              <p:cNvSpPr/>
              <p:nvPr/>
            </p:nvSpPr>
            <p:spPr>
              <a:xfrm>
                <a:off x="2590800" y="2131856"/>
                <a:ext cx="3035300" cy="59864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ight Triangle 37">
                <a:extLst>
                  <a:ext uri="{FF2B5EF4-FFF2-40B4-BE49-F238E27FC236}">
                    <a16:creationId xmlns:a16="http://schemas.microsoft.com/office/drawing/2014/main" id="{9A5BA5EA-A306-4A26-B99B-6895770ADB1A}"/>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Rectangle 35">
              <a:extLst>
                <a:ext uri="{FF2B5EF4-FFF2-40B4-BE49-F238E27FC236}">
                  <a16:creationId xmlns:a16="http://schemas.microsoft.com/office/drawing/2014/main" id="{BCDFD725-51BC-4D5F-AC9F-B2A272BE780F}"/>
                </a:ext>
              </a:extLst>
            </p:cNvPr>
            <p:cNvSpPr/>
            <p:nvPr/>
          </p:nvSpPr>
          <p:spPr>
            <a:xfrm>
              <a:off x="4014459" y="5410555"/>
              <a:ext cx="1685620" cy="304699"/>
            </a:xfrm>
            <a:prstGeom prst="rect">
              <a:avLst/>
            </a:prstGeom>
          </p:spPr>
          <p:txBody>
            <a:bodyPr wrap="square">
              <a:spAutoFit/>
            </a:bodyPr>
            <a:lstStyle/>
            <a:p>
              <a:pPr algn="ctr">
                <a:lnSpc>
                  <a:spcPct val="120000"/>
                </a:lnSpc>
              </a:pPr>
              <a:r>
                <a:rPr lang="en-US" sz="1200" dirty="0">
                  <a:solidFill>
                    <a:schemeClr val="bg1"/>
                  </a:solidFill>
                  <a:cs typeface="Segoe UI Light" panose="020B0502040204020203" pitchFamily="34" charset="0"/>
                </a:rPr>
                <a:t>INSERT YOUR DETAIL</a:t>
              </a:r>
            </a:p>
          </p:txBody>
        </p:sp>
      </p:grpSp>
      <p:grpSp>
        <p:nvGrpSpPr>
          <p:cNvPr id="7" name="Group 6">
            <a:extLst>
              <a:ext uri="{FF2B5EF4-FFF2-40B4-BE49-F238E27FC236}">
                <a16:creationId xmlns:a16="http://schemas.microsoft.com/office/drawing/2014/main" id="{E5F2B4EC-6BFA-4524-B33F-6E2C6358BFDD}"/>
              </a:ext>
            </a:extLst>
          </p:cNvPr>
          <p:cNvGrpSpPr/>
          <p:nvPr/>
        </p:nvGrpSpPr>
        <p:grpSpPr>
          <a:xfrm>
            <a:off x="6342697" y="1113289"/>
            <a:ext cx="1984071" cy="516770"/>
            <a:chOff x="6342697" y="1113289"/>
            <a:chExt cx="1984071" cy="516770"/>
          </a:xfrm>
        </p:grpSpPr>
        <p:grpSp>
          <p:nvGrpSpPr>
            <p:cNvPr id="41" name="Group 40">
              <a:extLst>
                <a:ext uri="{FF2B5EF4-FFF2-40B4-BE49-F238E27FC236}">
                  <a16:creationId xmlns:a16="http://schemas.microsoft.com/office/drawing/2014/main" id="{CA848F87-6BA8-4E65-988C-1390E456F63C}"/>
                </a:ext>
              </a:extLst>
            </p:cNvPr>
            <p:cNvGrpSpPr/>
            <p:nvPr/>
          </p:nvGrpSpPr>
          <p:grpSpPr>
            <a:xfrm>
              <a:off x="6342697" y="1113289"/>
              <a:ext cx="1984071" cy="516770"/>
              <a:chOff x="2590800" y="2131856"/>
              <a:chExt cx="3035300" cy="790573"/>
            </a:xfrm>
            <a:gradFill>
              <a:gsLst>
                <a:gs pos="0">
                  <a:schemeClr val="accent3"/>
                </a:gs>
                <a:gs pos="100000">
                  <a:schemeClr val="accent3">
                    <a:lumMod val="75000"/>
                  </a:schemeClr>
                </a:gs>
              </a:gsLst>
              <a:lin ang="2700000" scaled="0"/>
            </a:gradFill>
          </p:grpSpPr>
          <p:sp>
            <p:nvSpPr>
              <p:cNvPr id="43" name="Rectangle: Rounded Corners 42">
                <a:extLst>
                  <a:ext uri="{FF2B5EF4-FFF2-40B4-BE49-F238E27FC236}">
                    <a16:creationId xmlns:a16="http://schemas.microsoft.com/office/drawing/2014/main" id="{48E5C00C-CFA5-46C2-8BFC-BC0465F2F055}"/>
                  </a:ext>
                </a:extLst>
              </p:cNvPr>
              <p:cNvSpPr/>
              <p:nvPr/>
            </p:nvSpPr>
            <p:spPr>
              <a:xfrm>
                <a:off x="2590800" y="2131856"/>
                <a:ext cx="3035300" cy="59864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ight Triangle 43">
                <a:extLst>
                  <a:ext uri="{FF2B5EF4-FFF2-40B4-BE49-F238E27FC236}">
                    <a16:creationId xmlns:a16="http://schemas.microsoft.com/office/drawing/2014/main" id="{E8EE40EE-C00E-47CD-B326-AA6B9405CDE1}"/>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2" name="Rectangle 41">
              <a:extLst>
                <a:ext uri="{FF2B5EF4-FFF2-40B4-BE49-F238E27FC236}">
                  <a16:creationId xmlns:a16="http://schemas.microsoft.com/office/drawing/2014/main" id="{ED3F7937-384D-4EA6-8E94-55EC7E3CBDE9}"/>
                </a:ext>
              </a:extLst>
            </p:cNvPr>
            <p:cNvSpPr/>
            <p:nvPr/>
          </p:nvSpPr>
          <p:spPr>
            <a:xfrm>
              <a:off x="6491922" y="1170446"/>
              <a:ext cx="1685620" cy="304699"/>
            </a:xfrm>
            <a:prstGeom prst="rect">
              <a:avLst/>
            </a:prstGeom>
          </p:spPr>
          <p:txBody>
            <a:bodyPr wrap="square">
              <a:spAutoFit/>
            </a:bodyPr>
            <a:lstStyle/>
            <a:p>
              <a:pPr algn="ctr">
                <a:lnSpc>
                  <a:spcPct val="120000"/>
                </a:lnSpc>
              </a:pPr>
              <a:r>
                <a:rPr lang="en-US" sz="1200" dirty="0">
                  <a:solidFill>
                    <a:schemeClr val="bg1"/>
                  </a:solidFill>
                  <a:cs typeface="Segoe UI Light" panose="020B0502040204020203" pitchFamily="34" charset="0"/>
                </a:rPr>
                <a:t>INSERT YOUR DETAIL</a:t>
              </a:r>
            </a:p>
          </p:txBody>
        </p:sp>
      </p:grpSp>
      <p:grpSp>
        <p:nvGrpSpPr>
          <p:cNvPr id="8" name="Group 7">
            <a:extLst>
              <a:ext uri="{FF2B5EF4-FFF2-40B4-BE49-F238E27FC236}">
                <a16:creationId xmlns:a16="http://schemas.microsoft.com/office/drawing/2014/main" id="{0258E353-D703-4D7A-AB6F-742C49FD6C3D}"/>
              </a:ext>
            </a:extLst>
          </p:cNvPr>
          <p:cNvGrpSpPr/>
          <p:nvPr/>
        </p:nvGrpSpPr>
        <p:grpSpPr>
          <a:xfrm>
            <a:off x="8820161" y="5227941"/>
            <a:ext cx="1984071" cy="516770"/>
            <a:chOff x="8820161" y="5227941"/>
            <a:chExt cx="1984071" cy="516770"/>
          </a:xfrm>
        </p:grpSpPr>
        <p:grpSp>
          <p:nvGrpSpPr>
            <p:cNvPr id="46" name="Group 45">
              <a:extLst>
                <a:ext uri="{FF2B5EF4-FFF2-40B4-BE49-F238E27FC236}">
                  <a16:creationId xmlns:a16="http://schemas.microsoft.com/office/drawing/2014/main" id="{29E32A9F-565F-434D-A2DB-D815DEC70DF7}"/>
                </a:ext>
              </a:extLst>
            </p:cNvPr>
            <p:cNvGrpSpPr/>
            <p:nvPr/>
          </p:nvGrpSpPr>
          <p:grpSpPr>
            <a:xfrm flipV="1">
              <a:off x="8820161" y="5227941"/>
              <a:ext cx="1984071" cy="516770"/>
              <a:chOff x="2590800" y="2131856"/>
              <a:chExt cx="3035300" cy="790573"/>
            </a:xfrm>
            <a:gradFill>
              <a:gsLst>
                <a:gs pos="0">
                  <a:schemeClr val="accent4"/>
                </a:gs>
                <a:gs pos="100000">
                  <a:schemeClr val="accent4">
                    <a:lumMod val="75000"/>
                  </a:schemeClr>
                </a:gs>
              </a:gsLst>
              <a:lin ang="2700000" scaled="0"/>
            </a:gradFill>
          </p:grpSpPr>
          <p:sp>
            <p:nvSpPr>
              <p:cNvPr id="48" name="Rectangle: Rounded Corners 47">
                <a:extLst>
                  <a:ext uri="{FF2B5EF4-FFF2-40B4-BE49-F238E27FC236}">
                    <a16:creationId xmlns:a16="http://schemas.microsoft.com/office/drawing/2014/main" id="{7C6443C2-B888-4355-8FAC-D3F7927DCEBE}"/>
                  </a:ext>
                </a:extLst>
              </p:cNvPr>
              <p:cNvSpPr/>
              <p:nvPr/>
            </p:nvSpPr>
            <p:spPr>
              <a:xfrm>
                <a:off x="2590800" y="2131856"/>
                <a:ext cx="3035300" cy="59864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ight Triangle 48">
                <a:extLst>
                  <a:ext uri="{FF2B5EF4-FFF2-40B4-BE49-F238E27FC236}">
                    <a16:creationId xmlns:a16="http://schemas.microsoft.com/office/drawing/2014/main" id="{77F68A00-AC54-493B-80AA-4C19518AFAE1}"/>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Rectangle 46">
              <a:extLst>
                <a:ext uri="{FF2B5EF4-FFF2-40B4-BE49-F238E27FC236}">
                  <a16:creationId xmlns:a16="http://schemas.microsoft.com/office/drawing/2014/main" id="{7613C936-1941-4937-BF0A-B34E23E297B9}"/>
                </a:ext>
              </a:extLst>
            </p:cNvPr>
            <p:cNvSpPr/>
            <p:nvPr/>
          </p:nvSpPr>
          <p:spPr>
            <a:xfrm>
              <a:off x="8969386" y="5410555"/>
              <a:ext cx="1685620" cy="304699"/>
            </a:xfrm>
            <a:prstGeom prst="rect">
              <a:avLst/>
            </a:prstGeom>
          </p:spPr>
          <p:txBody>
            <a:bodyPr wrap="square">
              <a:spAutoFit/>
            </a:bodyPr>
            <a:lstStyle/>
            <a:p>
              <a:pPr algn="ctr">
                <a:lnSpc>
                  <a:spcPct val="120000"/>
                </a:lnSpc>
              </a:pPr>
              <a:r>
                <a:rPr lang="en-US" sz="1200" dirty="0">
                  <a:solidFill>
                    <a:schemeClr val="bg1"/>
                  </a:solidFill>
                  <a:cs typeface="Segoe UI Light" panose="020B0502040204020203" pitchFamily="34" charset="0"/>
                </a:rPr>
                <a:t>INSERT YOUR DETAIL</a:t>
              </a:r>
            </a:p>
          </p:txBody>
        </p:sp>
      </p:grpSp>
      <p:grpSp>
        <p:nvGrpSpPr>
          <p:cNvPr id="57" name="Group 56">
            <a:extLst>
              <a:ext uri="{FF2B5EF4-FFF2-40B4-BE49-F238E27FC236}">
                <a16:creationId xmlns:a16="http://schemas.microsoft.com/office/drawing/2014/main" id="{890216A4-BEC4-4A44-B15B-664E5E1F4B83}"/>
              </a:ext>
            </a:extLst>
          </p:cNvPr>
          <p:cNvGrpSpPr/>
          <p:nvPr/>
        </p:nvGrpSpPr>
        <p:grpSpPr>
          <a:xfrm>
            <a:off x="1361543" y="3677427"/>
            <a:ext cx="2036523" cy="1251676"/>
            <a:chOff x="1080840" y="5035351"/>
            <a:chExt cx="2036523" cy="1251676"/>
          </a:xfrm>
        </p:grpSpPr>
        <p:sp>
          <p:nvSpPr>
            <p:cNvPr id="55" name="TextBox 54">
              <a:extLst>
                <a:ext uri="{FF2B5EF4-FFF2-40B4-BE49-F238E27FC236}">
                  <a16:creationId xmlns:a16="http://schemas.microsoft.com/office/drawing/2014/main" id="{763E3B97-B6F1-46F4-95A0-EBF0380C410B}"/>
                </a:ext>
              </a:extLst>
            </p:cNvPr>
            <p:cNvSpPr txBox="1"/>
            <p:nvPr/>
          </p:nvSpPr>
          <p:spPr>
            <a:xfrm flipH="1">
              <a:off x="1080840" y="5035351"/>
              <a:ext cx="1984071" cy="338554"/>
            </a:xfrm>
            <a:prstGeom prst="rect">
              <a:avLst/>
            </a:prstGeom>
            <a:noFill/>
          </p:spPr>
          <p:txBody>
            <a:bodyPr wrap="square" rtlCol="0">
              <a:spAutoFit/>
            </a:bodyPr>
            <a:lstStyle/>
            <a:p>
              <a:pPr algn="ctr"/>
              <a:r>
                <a:rPr lang="en-US" sz="1600" b="1" dirty="0">
                  <a:solidFill>
                    <a:schemeClr val="bg1"/>
                  </a:solidFill>
                  <a:latin typeface="+mj-lt"/>
                  <a:cs typeface="Segoe UI Light" panose="020B0502040204020203" pitchFamily="34" charset="0"/>
                </a:rPr>
                <a:t>Insert your detail</a:t>
              </a:r>
              <a:endParaRPr lang="en-US" sz="1600" b="1" dirty="0">
                <a:solidFill>
                  <a:schemeClr val="bg1"/>
                </a:solidFill>
                <a:latin typeface="+mj-lt"/>
                <a:cs typeface="Segoe UI" panose="020B0502040204020203" pitchFamily="34" charset="0"/>
              </a:endParaRPr>
            </a:p>
          </p:txBody>
        </p:sp>
        <p:sp>
          <p:nvSpPr>
            <p:cNvPr id="56" name="Rectangle 55">
              <a:extLst>
                <a:ext uri="{FF2B5EF4-FFF2-40B4-BE49-F238E27FC236}">
                  <a16:creationId xmlns:a16="http://schemas.microsoft.com/office/drawing/2014/main" id="{89A67995-DAFA-4140-B202-2F6E983DC098}"/>
                </a:ext>
              </a:extLst>
            </p:cNvPr>
            <p:cNvSpPr/>
            <p:nvPr/>
          </p:nvSpPr>
          <p:spPr>
            <a:xfrm>
              <a:off x="1080840" y="5318300"/>
              <a:ext cx="2036523" cy="968727"/>
            </a:xfrm>
            <a:prstGeom prst="rect">
              <a:avLst/>
            </a:prstGeom>
          </p:spPr>
          <p:txBody>
            <a:bodyPr wrap="square">
              <a:spAutoFit/>
            </a:bodyPr>
            <a:lstStyle/>
            <a:p>
              <a:pPr>
                <a:lnSpc>
                  <a:spcPct val="120000"/>
                </a:lnSpc>
              </a:pPr>
              <a:r>
                <a:rPr lang="en-US" sz="1200" dirty="0">
                  <a:solidFill>
                    <a:schemeClr val="bg1"/>
                  </a:solidFill>
                  <a:cs typeface="Segoe UI Light" panose="020B0502040204020203" pitchFamily="34" charset="0"/>
                </a:rPr>
                <a:t>Insert your detail Insert your detail 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grpSp>
      <p:grpSp>
        <p:nvGrpSpPr>
          <p:cNvPr id="58" name="Group 57">
            <a:extLst>
              <a:ext uri="{FF2B5EF4-FFF2-40B4-BE49-F238E27FC236}">
                <a16:creationId xmlns:a16="http://schemas.microsoft.com/office/drawing/2014/main" id="{DA7768D8-59DB-497A-BB76-422006D82C1C}"/>
              </a:ext>
            </a:extLst>
          </p:cNvPr>
          <p:cNvGrpSpPr/>
          <p:nvPr/>
        </p:nvGrpSpPr>
        <p:grpSpPr>
          <a:xfrm>
            <a:off x="6316470" y="3677427"/>
            <a:ext cx="2036523" cy="1251676"/>
            <a:chOff x="1080840" y="5035351"/>
            <a:chExt cx="2036523" cy="1251676"/>
          </a:xfrm>
        </p:grpSpPr>
        <p:sp>
          <p:nvSpPr>
            <p:cNvPr id="59" name="TextBox 58">
              <a:extLst>
                <a:ext uri="{FF2B5EF4-FFF2-40B4-BE49-F238E27FC236}">
                  <a16:creationId xmlns:a16="http://schemas.microsoft.com/office/drawing/2014/main" id="{E1288E89-A93A-413B-B7FE-615DB2C2E933}"/>
                </a:ext>
              </a:extLst>
            </p:cNvPr>
            <p:cNvSpPr txBox="1"/>
            <p:nvPr/>
          </p:nvSpPr>
          <p:spPr>
            <a:xfrm flipH="1">
              <a:off x="1080840" y="5035351"/>
              <a:ext cx="1984071" cy="338554"/>
            </a:xfrm>
            <a:prstGeom prst="rect">
              <a:avLst/>
            </a:prstGeom>
            <a:noFill/>
          </p:spPr>
          <p:txBody>
            <a:bodyPr wrap="square" rtlCol="0">
              <a:spAutoFit/>
            </a:bodyPr>
            <a:lstStyle/>
            <a:p>
              <a:pPr algn="ctr"/>
              <a:r>
                <a:rPr lang="en-US" sz="1600" b="1" dirty="0">
                  <a:solidFill>
                    <a:schemeClr val="bg1"/>
                  </a:solidFill>
                  <a:latin typeface="+mj-lt"/>
                  <a:cs typeface="Segoe UI Light" panose="020B0502040204020203" pitchFamily="34" charset="0"/>
                </a:rPr>
                <a:t>Insert your detail</a:t>
              </a:r>
              <a:endParaRPr lang="en-US" sz="1600" b="1" dirty="0">
                <a:solidFill>
                  <a:schemeClr val="bg1"/>
                </a:solidFill>
                <a:latin typeface="+mj-lt"/>
                <a:cs typeface="Segoe UI" panose="020B0502040204020203" pitchFamily="34" charset="0"/>
              </a:endParaRPr>
            </a:p>
          </p:txBody>
        </p:sp>
        <p:sp>
          <p:nvSpPr>
            <p:cNvPr id="60" name="Rectangle 59">
              <a:extLst>
                <a:ext uri="{FF2B5EF4-FFF2-40B4-BE49-F238E27FC236}">
                  <a16:creationId xmlns:a16="http://schemas.microsoft.com/office/drawing/2014/main" id="{DC09746C-01AC-4CF5-A290-F48342D6FB68}"/>
                </a:ext>
              </a:extLst>
            </p:cNvPr>
            <p:cNvSpPr/>
            <p:nvPr/>
          </p:nvSpPr>
          <p:spPr>
            <a:xfrm>
              <a:off x="1080840" y="5318300"/>
              <a:ext cx="2036523" cy="968727"/>
            </a:xfrm>
            <a:prstGeom prst="rect">
              <a:avLst/>
            </a:prstGeom>
          </p:spPr>
          <p:txBody>
            <a:bodyPr wrap="square">
              <a:spAutoFit/>
            </a:bodyPr>
            <a:lstStyle/>
            <a:p>
              <a:pPr>
                <a:lnSpc>
                  <a:spcPct val="120000"/>
                </a:lnSpc>
              </a:pPr>
              <a:r>
                <a:rPr lang="en-US" sz="1200" dirty="0">
                  <a:solidFill>
                    <a:schemeClr val="bg1"/>
                  </a:solidFill>
                  <a:cs typeface="Segoe UI Light" panose="020B0502040204020203" pitchFamily="34" charset="0"/>
                </a:rPr>
                <a:t>Insert your detail Insert your detail 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grpSp>
      <p:grpSp>
        <p:nvGrpSpPr>
          <p:cNvPr id="61" name="Group 60">
            <a:extLst>
              <a:ext uri="{FF2B5EF4-FFF2-40B4-BE49-F238E27FC236}">
                <a16:creationId xmlns:a16="http://schemas.microsoft.com/office/drawing/2014/main" id="{DA498011-94CD-4D50-A3B1-163E43929D18}"/>
              </a:ext>
            </a:extLst>
          </p:cNvPr>
          <p:cNvGrpSpPr/>
          <p:nvPr/>
        </p:nvGrpSpPr>
        <p:grpSpPr>
          <a:xfrm>
            <a:off x="3839008" y="1939477"/>
            <a:ext cx="2036523" cy="1251676"/>
            <a:chOff x="1080840" y="5035351"/>
            <a:chExt cx="2036523" cy="1251676"/>
          </a:xfrm>
        </p:grpSpPr>
        <p:sp>
          <p:nvSpPr>
            <p:cNvPr id="62" name="TextBox 61">
              <a:extLst>
                <a:ext uri="{FF2B5EF4-FFF2-40B4-BE49-F238E27FC236}">
                  <a16:creationId xmlns:a16="http://schemas.microsoft.com/office/drawing/2014/main" id="{81376907-F279-4C6A-8286-DB5F928B31B0}"/>
                </a:ext>
              </a:extLst>
            </p:cNvPr>
            <p:cNvSpPr txBox="1"/>
            <p:nvPr/>
          </p:nvSpPr>
          <p:spPr>
            <a:xfrm flipH="1">
              <a:off x="1080840" y="5035351"/>
              <a:ext cx="1984071" cy="338554"/>
            </a:xfrm>
            <a:prstGeom prst="rect">
              <a:avLst/>
            </a:prstGeom>
            <a:noFill/>
          </p:spPr>
          <p:txBody>
            <a:bodyPr wrap="square" rtlCol="0">
              <a:spAutoFit/>
            </a:bodyPr>
            <a:lstStyle/>
            <a:p>
              <a:pPr algn="ctr"/>
              <a:r>
                <a:rPr lang="en-US" sz="1600" b="1" dirty="0">
                  <a:solidFill>
                    <a:schemeClr val="bg1"/>
                  </a:solidFill>
                  <a:latin typeface="+mj-lt"/>
                  <a:cs typeface="Segoe UI Light" panose="020B0502040204020203" pitchFamily="34" charset="0"/>
                </a:rPr>
                <a:t>Insert your detail</a:t>
              </a:r>
              <a:endParaRPr lang="en-US" sz="1600" b="1" dirty="0">
                <a:solidFill>
                  <a:schemeClr val="bg1"/>
                </a:solidFill>
                <a:latin typeface="+mj-lt"/>
                <a:cs typeface="Segoe UI" panose="020B0502040204020203" pitchFamily="34" charset="0"/>
              </a:endParaRPr>
            </a:p>
          </p:txBody>
        </p:sp>
        <p:sp>
          <p:nvSpPr>
            <p:cNvPr id="63" name="Rectangle 62">
              <a:extLst>
                <a:ext uri="{FF2B5EF4-FFF2-40B4-BE49-F238E27FC236}">
                  <a16:creationId xmlns:a16="http://schemas.microsoft.com/office/drawing/2014/main" id="{3B8C60E1-5E23-4235-AE46-A95986D82300}"/>
                </a:ext>
              </a:extLst>
            </p:cNvPr>
            <p:cNvSpPr/>
            <p:nvPr/>
          </p:nvSpPr>
          <p:spPr>
            <a:xfrm>
              <a:off x="1080840" y="5318300"/>
              <a:ext cx="2036523" cy="968727"/>
            </a:xfrm>
            <a:prstGeom prst="rect">
              <a:avLst/>
            </a:prstGeom>
          </p:spPr>
          <p:txBody>
            <a:bodyPr wrap="square">
              <a:spAutoFit/>
            </a:bodyPr>
            <a:lstStyle/>
            <a:p>
              <a:pPr>
                <a:lnSpc>
                  <a:spcPct val="120000"/>
                </a:lnSpc>
              </a:pPr>
              <a:r>
                <a:rPr lang="en-US" sz="1200" dirty="0">
                  <a:solidFill>
                    <a:schemeClr val="bg1"/>
                  </a:solidFill>
                  <a:cs typeface="Segoe UI Light" panose="020B0502040204020203" pitchFamily="34" charset="0"/>
                </a:rPr>
                <a:t>Insert your detail Insert your detail 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grpSp>
      <p:grpSp>
        <p:nvGrpSpPr>
          <p:cNvPr id="64" name="Group 63">
            <a:extLst>
              <a:ext uri="{FF2B5EF4-FFF2-40B4-BE49-F238E27FC236}">
                <a16:creationId xmlns:a16="http://schemas.microsoft.com/office/drawing/2014/main" id="{10F4575B-8B21-43DE-8C8F-0EAE2284DF27}"/>
              </a:ext>
            </a:extLst>
          </p:cNvPr>
          <p:cNvGrpSpPr/>
          <p:nvPr/>
        </p:nvGrpSpPr>
        <p:grpSpPr>
          <a:xfrm>
            <a:off x="8793935" y="1939477"/>
            <a:ext cx="2036523" cy="1251676"/>
            <a:chOff x="1080840" y="5035351"/>
            <a:chExt cx="2036523" cy="1251676"/>
          </a:xfrm>
        </p:grpSpPr>
        <p:sp>
          <p:nvSpPr>
            <p:cNvPr id="65" name="TextBox 64">
              <a:extLst>
                <a:ext uri="{FF2B5EF4-FFF2-40B4-BE49-F238E27FC236}">
                  <a16:creationId xmlns:a16="http://schemas.microsoft.com/office/drawing/2014/main" id="{32C357A4-711B-4BD9-989B-44DB2479E09E}"/>
                </a:ext>
              </a:extLst>
            </p:cNvPr>
            <p:cNvSpPr txBox="1"/>
            <p:nvPr/>
          </p:nvSpPr>
          <p:spPr>
            <a:xfrm flipH="1">
              <a:off x="1080840" y="5035351"/>
              <a:ext cx="1984071" cy="338554"/>
            </a:xfrm>
            <a:prstGeom prst="rect">
              <a:avLst/>
            </a:prstGeom>
            <a:noFill/>
          </p:spPr>
          <p:txBody>
            <a:bodyPr wrap="square" rtlCol="0">
              <a:spAutoFit/>
            </a:bodyPr>
            <a:lstStyle/>
            <a:p>
              <a:pPr algn="ctr"/>
              <a:r>
                <a:rPr lang="en-US" sz="1600" b="1" dirty="0">
                  <a:solidFill>
                    <a:schemeClr val="bg1"/>
                  </a:solidFill>
                  <a:latin typeface="+mj-lt"/>
                  <a:cs typeface="Segoe UI Light" panose="020B0502040204020203" pitchFamily="34" charset="0"/>
                </a:rPr>
                <a:t>Insert your detail</a:t>
              </a:r>
              <a:endParaRPr lang="en-US" sz="1600" b="1" dirty="0">
                <a:solidFill>
                  <a:schemeClr val="bg1"/>
                </a:solidFill>
                <a:latin typeface="+mj-lt"/>
                <a:cs typeface="Segoe UI" panose="020B0502040204020203" pitchFamily="34" charset="0"/>
              </a:endParaRPr>
            </a:p>
          </p:txBody>
        </p:sp>
        <p:sp>
          <p:nvSpPr>
            <p:cNvPr id="66" name="Rectangle 65">
              <a:extLst>
                <a:ext uri="{FF2B5EF4-FFF2-40B4-BE49-F238E27FC236}">
                  <a16:creationId xmlns:a16="http://schemas.microsoft.com/office/drawing/2014/main" id="{4098F3FA-043C-4D8D-98EE-B2741578B7EC}"/>
                </a:ext>
              </a:extLst>
            </p:cNvPr>
            <p:cNvSpPr/>
            <p:nvPr/>
          </p:nvSpPr>
          <p:spPr>
            <a:xfrm>
              <a:off x="1080840" y="5318300"/>
              <a:ext cx="2036523" cy="968727"/>
            </a:xfrm>
            <a:prstGeom prst="rect">
              <a:avLst/>
            </a:prstGeom>
          </p:spPr>
          <p:txBody>
            <a:bodyPr wrap="square">
              <a:spAutoFit/>
            </a:bodyPr>
            <a:lstStyle/>
            <a:p>
              <a:pPr>
                <a:lnSpc>
                  <a:spcPct val="120000"/>
                </a:lnSpc>
              </a:pPr>
              <a:r>
                <a:rPr lang="en-US" sz="1200" dirty="0">
                  <a:solidFill>
                    <a:schemeClr val="bg1"/>
                  </a:solidFill>
                  <a:cs typeface="Segoe UI Light" panose="020B0502040204020203" pitchFamily="34" charset="0"/>
                </a:rPr>
                <a:t>Insert your detail Insert your detail 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grpSp>
      <p:sp>
        <p:nvSpPr>
          <p:cNvPr id="11" name="Picture Placeholder 10">
            <a:extLst>
              <a:ext uri="{FF2B5EF4-FFF2-40B4-BE49-F238E27FC236}">
                <a16:creationId xmlns:a16="http://schemas.microsoft.com/office/drawing/2014/main" id="{0EAA9660-4A0C-4524-9AEB-286A52357E1B}"/>
              </a:ext>
            </a:extLst>
          </p:cNvPr>
          <p:cNvSpPr>
            <a:spLocks noGrp="1"/>
          </p:cNvSpPr>
          <p:nvPr>
            <p:ph type="pic" sz="quarter" idx="10"/>
          </p:nvPr>
        </p:nvSpPr>
        <p:spPr/>
      </p:sp>
      <p:sp>
        <p:nvSpPr>
          <p:cNvPr id="13" name="Picture Placeholder 12">
            <a:extLst>
              <a:ext uri="{FF2B5EF4-FFF2-40B4-BE49-F238E27FC236}">
                <a16:creationId xmlns:a16="http://schemas.microsoft.com/office/drawing/2014/main" id="{899D1D77-70D8-4467-84D3-FCC33231C8AF}"/>
              </a:ext>
            </a:extLst>
          </p:cNvPr>
          <p:cNvSpPr>
            <a:spLocks noGrp="1"/>
          </p:cNvSpPr>
          <p:nvPr>
            <p:ph type="pic" sz="quarter" idx="11"/>
          </p:nvPr>
        </p:nvSpPr>
        <p:spPr/>
      </p:sp>
      <p:sp>
        <p:nvSpPr>
          <p:cNvPr id="15" name="Picture Placeholder 14">
            <a:extLst>
              <a:ext uri="{FF2B5EF4-FFF2-40B4-BE49-F238E27FC236}">
                <a16:creationId xmlns:a16="http://schemas.microsoft.com/office/drawing/2014/main" id="{46E732A4-CC60-4244-A6D1-4CEB527B0E8C}"/>
              </a:ext>
            </a:extLst>
          </p:cNvPr>
          <p:cNvSpPr>
            <a:spLocks noGrp="1"/>
          </p:cNvSpPr>
          <p:nvPr>
            <p:ph type="pic" sz="quarter" idx="12"/>
          </p:nvPr>
        </p:nvSpPr>
        <p:spPr/>
      </p:sp>
      <p:sp>
        <p:nvSpPr>
          <p:cNvPr id="17" name="Picture Placeholder 16">
            <a:extLst>
              <a:ext uri="{FF2B5EF4-FFF2-40B4-BE49-F238E27FC236}">
                <a16:creationId xmlns:a16="http://schemas.microsoft.com/office/drawing/2014/main" id="{2A94C1F7-48BA-47A7-A900-B268B8028D5A}"/>
              </a:ext>
            </a:extLst>
          </p:cNvPr>
          <p:cNvSpPr>
            <a:spLocks noGrp="1"/>
          </p:cNvSpPr>
          <p:nvPr>
            <p:ph type="pic" sz="quarter" idx="13"/>
          </p:nvPr>
        </p:nvSpPr>
        <p:spPr/>
      </p:sp>
    </p:spTree>
    <p:extLst>
      <p:ext uri="{BB962C8B-B14F-4D97-AF65-F5344CB8AC3E}">
        <p14:creationId xmlns:p14="http://schemas.microsoft.com/office/powerpoint/2010/main" val="229261511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57"/>
                                        </p:tgtEl>
                                        <p:attrNameLst>
                                          <p:attrName>style.visibility</p:attrName>
                                        </p:attrNameLst>
                                      </p:cBhvr>
                                      <p:to>
                                        <p:strVal val="visible"/>
                                      </p:to>
                                    </p:set>
                                    <p:anim calcmode="lin" valueType="num">
                                      <p:cBhvr additive="base">
                                        <p:cTn id="11" dur="500" fill="hold"/>
                                        <p:tgtEl>
                                          <p:spTgt spid="57"/>
                                        </p:tgtEl>
                                        <p:attrNameLst>
                                          <p:attrName>ppt_x</p:attrName>
                                        </p:attrNameLst>
                                      </p:cBhvr>
                                      <p:tavLst>
                                        <p:tav tm="0">
                                          <p:val>
                                            <p:strVal val="1+#ppt_w/2"/>
                                          </p:val>
                                        </p:tav>
                                        <p:tav tm="100000">
                                          <p:val>
                                            <p:strVal val="#ppt_x"/>
                                          </p:val>
                                        </p:tav>
                                      </p:tavLst>
                                    </p:anim>
                                    <p:anim calcmode="lin" valueType="num">
                                      <p:cBhvr additive="base">
                                        <p:cTn id="12" dur="500" fill="hold"/>
                                        <p:tgtEl>
                                          <p:spTgt spid="57"/>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25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2" presetClass="entr" presetSubtype="2" decel="100000" fill="hold" grpId="0" nodeType="withEffect">
                                  <p:stCondLst>
                                    <p:cond delay="75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1+#ppt_w/2"/>
                                          </p:val>
                                        </p:tav>
                                        <p:tav tm="100000">
                                          <p:val>
                                            <p:strVal val="#ppt_x"/>
                                          </p:val>
                                        </p:tav>
                                      </p:tavLst>
                                    </p:anim>
                                    <p:anim calcmode="lin" valueType="num">
                                      <p:cBhvr additive="base">
                                        <p:cTn id="19" dur="500" fill="hold"/>
                                        <p:tgtEl>
                                          <p:spTgt spid="2"/>
                                        </p:tgtEl>
                                        <p:attrNameLst>
                                          <p:attrName>ppt_y</p:attrName>
                                        </p:attrNameLst>
                                      </p:cBhvr>
                                      <p:tavLst>
                                        <p:tav tm="0">
                                          <p:val>
                                            <p:strVal val="#ppt_y"/>
                                          </p:val>
                                        </p:tav>
                                        <p:tav tm="100000">
                                          <p:val>
                                            <p:strVal val="#ppt_y"/>
                                          </p:val>
                                        </p:tav>
                                      </p:tavLst>
                                    </p:anim>
                                  </p:childTnLst>
                                </p:cTn>
                              </p:par>
                              <p:par>
                                <p:cTn id="20" presetID="2" presetClass="entr" presetSubtype="2" decel="100000" fill="hold" nodeType="withEffect">
                                  <p:stCondLst>
                                    <p:cond delay="750"/>
                                  </p:stCondLst>
                                  <p:childTnLst>
                                    <p:set>
                                      <p:cBhvr>
                                        <p:cTn id="21" dur="1" fill="hold">
                                          <p:stCondLst>
                                            <p:cond delay="0"/>
                                          </p:stCondLst>
                                        </p:cTn>
                                        <p:tgtEl>
                                          <p:spTgt spid="61"/>
                                        </p:tgtEl>
                                        <p:attrNameLst>
                                          <p:attrName>style.visibility</p:attrName>
                                        </p:attrNameLst>
                                      </p:cBhvr>
                                      <p:to>
                                        <p:strVal val="visible"/>
                                      </p:to>
                                    </p:set>
                                    <p:anim calcmode="lin" valueType="num">
                                      <p:cBhvr additive="base">
                                        <p:cTn id="22" dur="500" fill="hold"/>
                                        <p:tgtEl>
                                          <p:spTgt spid="61"/>
                                        </p:tgtEl>
                                        <p:attrNameLst>
                                          <p:attrName>ppt_x</p:attrName>
                                        </p:attrNameLst>
                                      </p:cBhvr>
                                      <p:tavLst>
                                        <p:tav tm="0">
                                          <p:val>
                                            <p:strVal val="1+#ppt_w/2"/>
                                          </p:val>
                                        </p:tav>
                                        <p:tav tm="100000">
                                          <p:val>
                                            <p:strVal val="#ppt_x"/>
                                          </p:val>
                                        </p:tav>
                                      </p:tavLst>
                                    </p:anim>
                                    <p:anim calcmode="lin" valueType="num">
                                      <p:cBhvr additive="base">
                                        <p:cTn id="23" dur="500" fill="hold"/>
                                        <p:tgtEl>
                                          <p:spTgt spid="61"/>
                                        </p:tgtEl>
                                        <p:attrNameLst>
                                          <p:attrName>ppt_y</p:attrName>
                                        </p:attrNameLst>
                                      </p:cBhvr>
                                      <p:tavLst>
                                        <p:tav tm="0">
                                          <p:val>
                                            <p:strVal val="#ppt_y"/>
                                          </p:val>
                                        </p:tav>
                                        <p:tav tm="100000">
                                          <p:val>
                                            <p:strVal val="#ppt_y"/>
                                          </p:val>
                                        </p:tav>
                                      </p:tavLst>
                                    </p:anim>
                                  </p:childTnLst>
                                </p:cTn>
                              </p:par>
                              <p:par>
                                <p:cTn id="24" presetID="10" presetClass="entr" presetSubtype="0" fill="hold" nodeType="withEffect">
                                  <p:stCondLst>
                                    <p:cond delay="100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par>
                                <p:cTn id="27" presetID="2" presetClass="entr" presetSubtype="2" decel="100000" fill="hold" grpId="0" nodeType="withEffect">
                                  <p:stCondLst>
                                    <p:cond delay="150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1+#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par>
                                <p:cTn id="31" presetID="2" presetClass="entr" presetSubtype="2" decel="100000" fill="hold" nodeType="withEffect">
                                  <p:stCondLst>
                                    <p:cond delay="1500"/>
                                  </p:stCondLst>
                                  <p:childTnLst>
                                    <p:set>
                                      <p:cBhvr>
                                        <p:cTn id="32" dur="1" fill="hold">
                                          <p:stCondLst>
                                            <p:cond delay="0"/>
                                          </p:stCondLst>
                                        </p:cTn>
                                        <p:tgtEl>
                                          <p:spTgt spid="58"/>
                                        </p:tgtEl>
                                        <p:attrNameLst>
                                          <p:attrName>style.visibility</p:attrName>
                                        </p:attrNameLst>
                                      </p:cBhvr>
                                      <p:to>
                                        <p:strVal val="visible"/>
                                      </p:to>
                                    </p:set>
                                    <p:anim calcmode="lin" valueType="num">
                                      <p:cBhvr additive="base">
                                        <p:cTn id="33" dur="500" fill="hold"/>
                                        <p:tgtEl>
                                          <p:spTgt spid="58"/>
                                        </p:tgtEl>
                                        <p:attrNameLst>
                                          <p:attrName>ppt_x</p:attrName>
                                        </p:attrNameLst>
                                      </p:cBhvr>
                                      <p:tavLst>
                                        <p:tav tm="0">
                                          <p:val>
                                            <p:strVal val="1+#ppt_w/2"/>
                                          </p:val>
                                        </p:tav>
                                        <p:tav tm="100000">
                                          <p:val>
                                            <p:strVal val="#ppt_x"/>
                                          </p:val>
                                        </p:tav>
                                      </p:tavLst>
                                    </p:anim>
                                    <p:anim calcmode="lin" valueType="num">
                                      <p:cBhvr additive="base">
                                        <p:cTn id="34" dur="500" fill="hold"/>
                                        <p:tgtEl>
                                          <p:spTgt spid="58"/>
                                        </p:tgtEl>
                                        <p:attrNameLst>
                                          <p:attrName>ppt_y</p:attrName>
                                        </p:attrNameLst>
                                      </p:cBhvr>
                                      <p:tavLst>
                                        <p:tav tm="0">
                                          <p:val>
                                            <p:strVal val="#ppt_y"/>
                                          </p:val>
                                        </p:tav>
                                        <p:tav tm="100000">
                                          <p:val>
                                            <p:strVal val="#ppt_y"/>
                                          </p:val>
                                        </p:tav>
                                      </p:tavLst>
                                    </p:anim>
                                  </p:childTnLst>
                                </p:cTn>
                              </p:par>
                              <p:par>
                                <p:cTn id="35" presetID="10" presetClass="entr" presetSubtype="0" fill="hold" nodeType="withEffect">
                                  <p:stCondLst>
                                    <p:cond delay="175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par>
                                <p:cTn id="38" presetID="2" presetClass="entr" presetSubtype="2" decel="100000" fill="hold" grpId="0" nodeType="withEffect">
                                  <p:stCondLst>
                                    <p:cond delay="2250"/>
                                  </p:stCondLst>
                                  <p:childTnLst>
                                    <p:set>
                                      <p:cBhvr>
                                        <p:cTn id="39" dur="1" fill="hold">
                                          <p:stCondLst>
                                            <p:cond delay="0"/>
                                          </p:stCondLst>
                                        </p:cTn>
                                        <p:tgtEl>
                                          <p:spTgt spid="3"/>
                                        </p:tgtEl>
                                        <p:attrNameLst>
                                          <p:attrName>style.visibility</p:attrName>
                                        </p:attrNameLst>
                                      </p:cBhvr>
                                      <p:to>
                                        <p:strVal val="visible"/>
                                      </p:to>
                                    </p:set>
                                    <p:anim calcmode="lin" valueType="num">
                                      <p:cBhvr additive="base">
                                        <p:cTn id="40" dur="500" fill="hold"/>
                                        <p:tgtEl>
                                          <p:spTgt spid="3"/>
                                        </p:tgtEl>
                                        <p:attrNameLst>
                                          <p:attrName>ppt_x</p:attrName>
                                        </p:attrNameLst>
                                      </p:cBhvr>
                                      <p:tavLst>
                                        <p:tav tm="0">
                                          <p:val>
                                            <p:strVal val="1+#ppt_w/2"/>
                                          </p:val>
                                        </p:tav>
                                        <p:tav tm="100000">
                                          <p:val>
                                            <p:strVal val="#ppt_x"/>
                                          </p:val>
                                        </p:tav>
                                      </p:tavLst>
                                    </p:anim>
                                    <p:anim calcmode="lin" valueType="num">
                                      <p:cBhvr additive="base">
                                        <p:cTn id="41" dur="500" fill="hold"/>
                                        <p:tgtEl>
                                          <p:spTgt spid="3"/>
                                        </p:tgtEl>
                                        <p:attrNameLst>
                                          <p:attrName>ppt_y</p:attrName>
                                        </p:attrNameLst>
                                      </p:cBhvr>
                                      <p:tavLst>
                                        <p:tav tm="0">
                                          <p:val>
                                            <p:strVal val="#ppt_y"/>
                                          </p:val>
                                        </p:tav>
                                        <p:tav tm="100000">
                                          <p:val>
                                            <p:strVal val="#ppt_y"/>
                                          </p:val>
                                        </p:tav>
                                      </p:tavLst>
                                    </p:anim>
                                  </p:childTnLst>
                                </p:cTn>
                              </p:par>
                              <p:par>
                                <p:cTn id="42" presetID="2" presetClass="entr" presetSubtype="2" decel="100000" fill="hold" nodeType="withEffect">
                                  <p:stCondLst>
                                    <p:cond delay="2250"/>
                                  </p:stCondLst>
                                  <p:childTnLst>
                                    <p:set>
                                      <p:cBhvr>
                                        <p:cTn id="43" dur="1" fill="hold">
                                          <p:stCondLst>
                                            <p:cond delay="0"/>
                                          </p:stCondLst>
                                        </p:cTn>
                                        <p:tgtEl>
                                          <p:spTgt spid="64"/>
                                        </p:tgtEl>
                                        <p:attrNameLst>
                                          <p:attrName>style.visibility</p:attrName>
                                        </p:attrNameLst>
                                      </p:cBhvr>
                                      <p:to>
                                        <p:strVal val="visible"/>
                                      </p:to>
                                    </p:set>
                                    <p:anim calcmode="lin" valueType="num">
                                      <p:cBhvr additive="base">
                                        <p:cTn id="44" dur="500" fill="hold"/>
                                        <p:tgtEl>
                                          <p:spTgt spid="64"/>
                                        </p:tgtEl>
                                        <p:attrNameLst>
                                          <p:attrName>ppt_x</p:attrName>
                                        </p:attrNameLst>
                                      </p:cBhvr>
                                      <p:tavLst>
                                        <p:tav tm="0">
                                          <p:val>
                                            <p:strVal val="1+#ppt_w/2"/>
                                          </p:val>
                                        </p:tav>
                                        <p:tav tm="100000">
                                          <p:val>
                                            <p:strVal val="#ppt_x"/>
                                          </p:val>
                                        </p:tav>
                                      </p:tavLst>
                                    </p:anim>
                                    <p:anim calcmode="lin" valueType="num">
                                      <p:cBhvr additive="base">
                                        <p:cTn id="45" dur="500" fill="hold"/>
                                        <p:tgtEl>
                                          <p:spTgt spid="64"/>
                                        </p:tgtEl>
                                        <p:attrNameLst>
                                          <p:attrName>ppt_y</p:attrName>
                                        </p:attrNameLst>
                                      </p:cBhvr>
                                      <p:tavLst>
                                        <p:tav tm="0">
                                          <p:val>
                                            <p:strVal val="#ppt_y"/>
                                          </p:val>
                                        </p:tav>
                                        <p:tav tm="100000">
                                          <p:val>
                                            <p:strVal val="#ppt_y"/>
                                          </p:val>
                                        </p:tav>
                                      </p:tavLst>
                                    </p:anim>
                                  </p:childTnLst>
                                </p:cTn>
                              </p:par>
                              <p:par>
                                <p:cTn id="46" presetID="10" presetClass="entr" presetSubtype="0" fill="hold" nodeType="withEffect">
                                  <p:stCondLst>
                                    <p:cond delay="2500"/>
                                  </p:stCondLst>
                                  <p:childTnLst>
                                    <p:set>
                                      <p:cBhvr>
                                        <p:cTn id="47" dur="1" fill="hold">
                                          <p:stCondLst>
                                            <p:cond delay="0"/>
                                          </p:stCondLst>
                                        </p:cTn>
                                        <p:tgtEl>
                                          <p:spTgt spid="8"/>
                                        </p:tgtEl>
                                        <p:attrNameLst>
                                          <p:attrName>style.visibility</p:attrName>
                                        </p:attrNameLst>
                                      </p:cBhvr>
                                      <p:to>
                                        <p:strVal val="visible"/>
                                      </p:to>
                                    </p:set>
                                    <p:animEffect transition="in" filter="fade">
                                      <p:cBhvr>
                                        <p:cTn id="4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0F085364-6744-49F7-B829-222869AA9ECD}"/>
              </a:ext>
            </a:extLst>
          </p:cNvPr>
          <p:cNvSpPr txBox="1"/>
          <p:nvPr/>
        </p:nvSpPr>
        <p:spPr>
          <a:xfrm>
            <a:off x="1007706" y="1181925"/>
            <a:ext cx="6695592" cy="1902059"/>
          </a:xfrm>
          <a:prstGeom prst="rect">
            <a:avLst/>
          </a:prstGeom>
          <a:noFill/>
        </p:spPr>
        <p:txBody>
          <a:bodyPr wrap="square" rtlCol="0">
            <a:spAutoFit/>
          </a:bodyPr>
          <a:lstStyle/>
          <a:p>
            <a:pPr algn="ctr">
              <a:lnSpc>
                <a:spcPct val="80000"/>
              </a:lnSpc>
            </a:pPr>
            <a:r>
              <a:rPr lang="en-US" sz="4800" b="1" spc="-150" dirty="0">
                <a:solidFill>
                  <a:schemeClr val="tx1">
                    <a:lumMod val="85000"/>
                    <a:lumOff val="15000"/>
                  </a:schemeClr>
                </a:solidFill>
              </a:rPr>
              <a:t>“MBA (INTERNATIONAL)</a:t>
            </a:r>
          </a:p>
          <a:p>
            <a:pPr algn="ctr">
              <a:lnSpc>
                <a:spcPct val="80000"/>
              </a:lnSpc>
            </a:pPr>
            <a:r>
              <a:rPr lang="en-US" sz="4800" b="1" spc="-150" dirty="0">
                <a:solidFill>
                  <a:schemeClr val="tx1">
                    <a:lumMod val="85000"/>
                    <a:lumOff val="15000"/>
                  </a:schemeClr>
                </a:solidFill>
              </a:rPr>
              <a:t>PRESENTATION</a:t>
            </a:r>
          </a:p>
          <a:p>
            <a:pPr algn="ctr">
              <a:lnSpc>
                <a:spcPct val="80000"/>
              </a:lnSpc>
            </a:pPr>
            <a:r>
              <a:rPr lang="en-US" sz="4800" b="1" spc="-150" dirty="0">
                <a:solidFill>
                  <a:schemeClr val="tx1">
                    <a:lumMod val="85000"/>
                    <a:lumOff val="15000"/>
                  </a:schemeClr>
                </a:solidFill>
              </a:rPr>
              <a:t>TEMPLATE”</a:t>
            </a:r>
          </a:p>
        </p:txBody>
      </p:sp>
      <p:sp>
        <p:nvSpPr>
          <p:cNvPr id="26" name="Freeform: Shape 25">
            <a:extLst>
              <a:ext uri="{FF2B5EF4-FFF2-40B4-BE49-F238E27FC236}">
                <a16:creationId xmlns:a16="http://schemas.microsoft.com/office/drawing/2014/main" id="{8A004BB5-1F39-488A-9733-0787124C2574}"/>
              </a:ext>
            </a:extLst>
          </p:cNvPr>
          <p:cNvSpPr/>
          <p:nvPr/>
        </p:nvSpPr>
        <p:spPr>
          <a:xfrm>
            <a:off x="3555568" y="3219118"/>
            <a:ext cx="1580300" cy="1580298"/>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2461171D-BAE3-430E-B4AC-51FF5BEB53CC}"/>
              </a:ext>
            </a:extLst>
          </p:cNvPr>
          <p:cNvGrpSpPr/>
          <p:nvPr/>
        </p:nvGrpSpPr>
        <p:grpSpPr>
          <a:xfrm>
            <a:off x="3461656" y="5010632"/>
            <a:ext cx="1756824" cy="1030077"/>
            <a:chOff x="8496946" y="5035351"/>
            <a:chExt cx="2174472" cy="1030077"/>
          </a:xfrm>
        </p:grpSpPr>
        <p:sp>
          <p:nvSpPr>
            <p:cNvPr id="28" name="TextBox 27">
              <a:extLst>
                <a:ext uri="{FF2B5EF4-FFF2-40B4-BE49-F238E27FC236}">
                  <a16:creationId xmlns:a16="http://schemas.microsoft.com/office/drawing/2014/main" id="{D09360B4-E427-4086-BFCA-1C770188FFE0}"/>
                </a:ext>
              </a:extLst>
            </p:cNvPr>
            <p:cNvSpPr txBox="1"/>
            <p:nvPr/>
          </p:nvSpPr>
          <p:spPr>
            <a:xfrm flipH="1">
              <a:off x="8496946" y="5035351"/>
              <a:ext cx="2174472" cy="307777"/>
            </a:xfrm>
            <a:prstGeom prst="rect">
              <a:avLst/>
            </a:prstGeom>
            <a:noFill/>
          </p:spPr>
          <p:txBody>
            <a:bodyPr wrap="square" rtlCol="0">
              <a:spAutoFit/>
            </a:bodyPr>
            <a:lstStyle/>
            <a:p>
              <a:pPr algn="ctr"/>
              <a:r>
                <a:rPr lang="en-US" sz="1400" b="1" dirty="0">
                  <a:latin typeface="+mj-lt"/>
                  <a:cs typeface="Segoe UI Light" panose="020B0502040204020203" pitchFamily="34" charset="0"/>
                </a:rPr>
                <a:t>Insert your detail</a:t>
              </a:r>
              <a:endParaRPr lang="en-US" sz="1400" b="1" dirty="0">
                <a:latin typeface="+mj-lt"/>
                <a:cs typeface="Segoe UI" panose="020B0502040204020203" pitchFamily="34" charset="0"/>
              </a:endParaRPr>
            </a:p>
          </p:txBody>
        </p:sp>
        <p:sp>
          <p:nvSpPr>
            <p:cNvPr id="29" name="Rectangle 28">
              <a:extLst>
                <a:ext uri="{FF2B5EF4-FFF2-40B4-BE49-F238E27FC236}">
                  <a16:creationId xmlns:a16="http://schemas.microsoft.com/office/drawing/2014/main" id="{02C38A44-DF41-4BA3-9093-82179E2BD59C}"/>
                </a:ext>
              </a:extLst>
            </p:cNvPr>
            <p:cNvSpPr/>
            <p:nvPr/>
          </p:nvSpPr>
          <p:spPr>
            <a:xfrm>
              <a:off x="8650432" y="5318300"/>
              <a:ext cx="1867503" cy="7471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sp>
        <p:nvSpPr>
          <p:cNvPr id="31" name="Freeform: Shape 30">
            <a:extLst>
              <a:ext uri="{FF2B5EF4-FFF2-40B4-BE49-F238E27FC236}">
                <a16:creationId xmlns:a16="http://schemas.microsoft.com/office/drawing/2014/main" id="{03989926-82EC-4B92-9144-D820B701CD5C}"/>
              </a:ext>
            </a:extLst>
          </p:cNvPr>
          <p:cNvSpPr/>
          <p:nvPr/>
        </p:nvSpPr>
        <p:spPr>
          <a:xfrm>
            <a:off x="5783899" y="3219118"/>
            <a:ext cx="1580300" cy="1580298"/>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3EE361E8-DB07-4A65-8930-30028A092631}"/>
              </a:ext>
            </a:extLst>
          </p:cNvPr>
          <p:cNvGrpSpPr/>
          <p:nvPr/>
        </p:nvGrpSpPr>
        <p:grpSpPr>
          <a:xfrm>
            <a:off x="5697155" y="5010632"/>
            <a:ext cx="1742488" cy="1030077"/>
            <a:chOff x="8505818" y="5035351"/>
            <a:chExt cx="2156728" cy="1030077"/>
          </a:xfrm>
        </p:grpSpPr>
        <p:sp>
          <p:nvSpPr>
            <p:cNvPr id="33" name="TextBox 32">
              <a:extLst>
                <a:ext uri="{FF2B5EF4-FFF2-40B4-BE49-F238E27FC236}">
                  <a16:creationId xmlns:a16="http://schemas.microsoft.com/office/drawing/2014/main" id="{9210EE47-C890-4263-A895-2CA01CCE7053}"/>
                </a:ext>
              </a:extLst>
            </p:cNvPr>
            <p:cNvSpPr txBox="1"/>
            <p:nvPr/>
          </p:nvSpPr>
          <p:spPr>
            <a:xfrm flipH="1">
              <a:off x="8505818" y="5035351"/>
              <a:ext cx="2156728" cy="307777"/>
            </a:xfrm>
            <a:prstGeom prst="rect">
              <a:avLst/>
            </a:prstGeom>
            <a:noFill/>
          </p:spPr>
          <p:txBody>
            <a:bodyPr wrap="square" rtlCol="0">
              <a:spAutoFit/>
            </a:bodyPr>
            <a:lstStyle/>
            <a:p>
              <a:pPr algn="ctr"/>
              <a:r>
                <a:rPr lang="en-US" sz="1400" b="1" dirty="0">
                  <a:latin typeface="+mj-lt"/>
                  <a:cs typeface="Segoe UI Light" panose="020B0502040204020203" pitchFamily="34" charset="0"/>
                </a:rPr>
                <a:t>Insert your detail</a:t>
              </a:r>
              <a:endParaRPr lang="en-US" sz="1400" b="1" dirty="0">
                <a:latin typeface="+mj-lt"/>
                <a:cs typeface="Segoe UI" panose="020B0502040204020203" pitchFamily="34" charset="0"/>
              </a:endParaRPr>
            </a:p>
          </p:txBody>
        </p:sp>
        <p:sp>
          <p:nvSpPr>
            <p:cNvPr id="34" name="Rectangle 33">
              <a:extLst>
                <a:ext uri="{FF2B5EF4-FFF2-40B4-BE49-F238E27FC236}">
                  <a16:creationId xmlns:a16="http://schemas.microsoft.com/office/drawing/2014/main" id="{D2003973-25FD-4659-8294-CE0E101672F1}"/>
                </a:ext>
              </a:extLst>
            </p:cNvPr>
            <p:cNvSpPr/>
            <p:nvPr/>
          </p:nvSpPr>
          <p:spPr>
            <a:xfrm>
              <a:off x="8650432" y="5318300"/>
              <a:ext cx="1867503" cy="7471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sp>
        <p:nvSpPr>
          <p:cNvPr id="39" name="Freeform: Shape 38">
            <a:extLst>
              <a:ext uri="{FF2B5EF4-FFF2-40B4-BE49-F238E27FC236}">
                <a16:creationId xmlns:a16="http://schemas.microsoft.com/office/drawing/2014/main" id="{486686ED-7CC9-4E26-8D08-F5EF3A4568BC}"/>
              </a:ext>
            </a:extLst>
          </p:cNvPr>
          <p:cNvSpPr/>
          <p:nvPr/>
        </p:nvSpPr>
        <p:spPr>
          <a:xfrm>
            <a:off x="1327237" y="3219118"/>
            <a:ext cx="1580300" cy="1580298"/>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AD50F1E3-C625-48EA-8B4A-86E344DC391C}"/>
              </a:ext>
            </a:extLst>
          </p:cNvPr>
          <p:cNvGrpSpPr/>
          <p:nvPr/>
        </p:nvGrpSpPr>
        <p:grpSpPr>
          <a:xfrm>
            <a:off x="1222310" y="5010632"/>
            <a:ext cx="1778858" cy="1030077"/>
            <a:chOff x="8483311" y="5035351"/>
            <a:chExt cx="2201744" cy="1030077"/>
          </a:xfrm>
        </p:grpSpPr>
        <p:sp>
          <p:nvSpPr>
            <p:cNvPr id="42" name="TextBox 41">
              <a:extLst>
                <a:ext uri="{FF2B5EF4-FFF2-40B4-BE49-F238E27FC236}">
                  <a16:creationId xmlns:a16="http://schemas.microsoft.com/office/drawing/2014/main" id="{E7F47661-694B-4583-A8DA-51CCA665D8D4}"/>
                </a:ext>
              </a:extLst>
            </p:cNvPr>
            <p:cNvSpPr txBox="1"/>
            <p:nvPr/>
          </p:nvSpPr>
          <p:spPr>
            <a:xfrm flipH="1">
              <a:off x="8483311" y="5035351"/>
              <a:ext cx="2201744" cy="307777"/>
            </a:xfrm>
            <a:prstGeom prst="rect">
              <a:avLst/>
            </a:prstGeom>
            <a:noFill/>
          </p:spPr>
          <p:txBody>
            <a:bodyPr wrap="square" rtlCol="0">
              <a:spAutoFit/>
            </a:bodyPr>
            <a:lstStyle/>
            <a:p>
              <a:pPr algn="ctr"/>
              <a:r>
                <a:rPr lang="en-US" sz="1400" b="1" dirty="0">
                  <a:latin typeface="+mj-lt"/>
                  <a:cs typeface="Segoe UI Light" panose="020B0502040204020203" pitchFamily="34" charset="0"/>
                </a:rPr>
                <a:t>Insert your detail</a:t>
              </a:r>
              <a:endParaRPr lang="en-US" sz="1400" b="1" dirty="0">
                <a:latin typeface="+mj-lt"/>
                <a:cs typeface="Segoe UI" panose="020B0502040204020203" pitchFamily="34" charset="0"/>
              </a:endParaRPr>
            </a:p>
          </p:txBody>
        </p:sp>
        <p:sp>
          <p:nvSpPr>
            <p:cNvPr id="43" name="Rectangle 42">
              <a:extLst>
                <a:ext uri="{FF2B5EF4-FFF2-40B4-BE49-F238E27FC236}">
                  <a16:creationId xmlns:a16="http://schemas.microsoft.com/office/drawing/2014/main" id="{E6F6F862-AD89-4CC2-B0C5-EA72BE9B0081}"/>
                </a:ext>
              </a:extLst>
            </p:cNvPr>
            <p:cNvSpPr/>
            <p:nvPr/>
          </p:nvSpPr>
          <p:spPr>
            <a:xfrm>
              <a:off x="8650432" y="5318300"/>
              <a:ext cx="1867503" cy="7471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sp>
        <p:nvSpPr>
          <p:cNvPr id="3" name="Picture Placeholder 2">
            <a:extLst>
              <a:ext uri="{FF2B5EF4-FFF2-40B4-BE49-F238E27FC236}">
                <a16:creationId xmlns:a16="http://schemas.microsoft.com/office/drawing/2014/main" id="{FCF56903-EEB8-4EC7-879D-74AE8A595723}"/>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E92FF1DA-397C-4DA6-9591-85A2480C2754}"/>
              </a:ext>
            </a:extLst>
          </p:cNvPr>
          <p:cNvSpPr>
            <a:spLocks noGrp="1"/>
          </p:cNvSpPr>
          <p:nvPr>
            <p:ph type="pic" sz="quarter" idx="10"/>
          </p:nvPr>
        </p:nvSpPr>
        <p:spPr/>
      </p:sp>
      <p:sp>
        <p:nvSpPr>
          <p:cNvPr id="7" name="Picture Placeholder 6">
            <a:extLst>
              <a:ext uri="{FF2B5EF4-FFF2-40B4-BE49-F238E27FC236}">
                <a16:creationId xmlns:a16="http://schemas.microsoft.com/office/drawing/2014/main" id="{47E7F114-96E4-4AB5-9880-CD04244B5608}"/>
              </a:ext>
            </a:extLst>
          </p:cNvPr>
          <p:cNvSpPr>
            <a:spLocks noGrp="1"/>
          </p:cNvSpPr>
          <p:nvPr>
            <p:ph type="pic" sz="quarter" idx="11"/>
          </p:nvPr>
        </p:nvSpPr>
        <p:spPr/>
      </p:sp>
      <p:sp>
        <p:nvSpPr>
          <p:cNvPr id="9" name="Picture Placeholder 8">
            <a:extLst>
              <a:ext uri="{FF2B5EF4-FFF2-40B4-BE49-F238E27FC236}">
                <a16:creationId xmlns:a16="http://schemas.microsoft.com/office/drawing/2014/main" id="{BE8D79E8-6A64-448E-A3C1-CF079CD4F46D}"/>
              </a:ext>
            </a:extLst>
          </p:cNvPr>
          <p:cNvSpPr>
            <a:spLocks noGrp="1"/>
          </p:cNvSpPr>
          <p:nvPr>
            <p:ph type="pic" sz="quarter" idx="12"/>
          </p:nvPr>
        </p:nvSpPr>
        <p:spPr/>
      </p:sp>
    </p:spTree>
    <p:extLst>
      <p:ext uri="{BB962C8B-B14F-4D97-AF65-F5344CB8AC3E}">
        <p14:creationId xmlns:p14="http://schemas.microsoft.com/office/powerpoint/2010/main" val="11900506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49" presetClass="entr" presetSubtype="0" decel="100000" fill="hold" grpId="0" nodeType="withEffect">
                                  <p:stCondLst>
                                    <p:cond delay="500"/>
                                  </p:stCondLst>
                                  <p:childTnLst>
                                    <p:set>
                                      <p:cBhvr>
                                        <p:cTn id="9" dur="1" fill="hold">
                                          <p:stCondLst>
                                            <p:cond delay="0"/>
                                          </p:stCondLst>
                                        </p:cTn>
                                        <p:tgtEl>
                                          <p:spTgt spid="39"/>
                                        </p:tgtEl>
                                        <p:attrNameLst>
                                          <p:attrName>style.visibility</p:attrName>
                                        </p:attrNameLst>
                                      </p:cBhvr>
                                      <p:to>
                                        <p:strVal val="visible"/>
                                      </p:to>
                                    </p:set>
                                    <p:anim calcmode="lin" valueType="num">
                                      <p:cBhvr>
                                        <p:cTn id="10" dur="500" fill="hold"/>
                                        <p:tgtEl>
                                          <p:spTgt spid="39"/>
                                        </p:tgtEl>
                                        <p:attrNameLst>
                                          <p:attrName>ppt_w</p:attrName>
                                        </p:attrNameLst>
                                      </p:cBhvr>
                                      <p:tavLst>
                                        <p:tav tm="0">
                                          <p:val>
                                            <p:fltVal val="0"/>
                                          </p:val>
                                        </p:tav>
                                        <p:tav tm="100000">
                                          <p:val>
                                            <p:strVal val="#ppt_w"/>
                                          </p:val>
                                        </p:tav>
                                      </p:tavLst>
                                    </p:anim>
                                    <p:anim calcmode="lin" valueType="num">
                                      <p:cBhvr>
                                        <p:cTn id="11" dur="500" fill="hold"/>
                                        <p:tgtEl>
                                          <p:spTgt spid="39"/>
                                        </p:tgtEl>
                                        <p:attrNameLst>
                                          <p:attrName>ppt_h</p:attrName>
                                        </p:attrNameLst>
                                      </p:cBhvr>
                                      <p:tavLst>
                                        <p:tav tm="0">
                                          <p:val>
                                            <p:fltVal val="0"/>
                                          </p:val>
                                        </p:tav>
                                        <p:tav tm="100000">
                                          <p:val>
                                            <p:strVal val="#ppt_h"/>
                                          </p:val>
                                        </p:tav>
                                      </p:tavLst>
                                    </p:anim>
                                    <p:anim calcmode="lin" valueType="num">
                                      <p:cBhvr>
                                        <p:cTn id="12" dur="500" fill="hold"/>
                                        <p:tgtEl>
                                          <p:spTgt spid="39"/>
                                        </p:tgtEl>
                                        <p:attrNameLst>
                                          <p:attrName>style.rotation</p:attrName>
                                        </p:attrNameLst>
                                      </p:cBhvr>
                                      <p:tavLst>
                                        <p:tav tm="0">
                                          <p:val>
                                            <p:fltVal val="360"/>
                                          </p:val>
                                        </p:tav>
                                        <p:tav tm="100000">
                                          <p:val>
                                            <p:fltVal val="0"/>
                                          </p:val>
                                        </p:tav>
                                      </p:tavLst>
                                    </p:anim>
                                    <p:animEffect transition="in" filter="fade">
                                      <p:cBhvr>
                                        <p:cTn id="13" dur="500"/>
                                        <p:tgtEl>
                                          <p:spTgt spid="39"/>
                                        </p:tgtEl>
                                      </p:cBhvr>
                                    </p:animEffect>
                                  </p:childTnLst>
                                </p:cTn>
                              </p:par>
                              <p:par>
                                <p:cTn id="14" presetID="10" presetClass="entr" presetSubtype="0" fill="hold" nodeType="withEffect">
                                  <p:stCondLst>
                                    <p:cond delay="50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par>
                                <p:cTn id="17" presetID="49" presetClass="entr" presetSubtype="0" decel="100000" fill="hold" grpId="0" nodeType="withEffect">
                                  <p:stCondLst>
                                    <p:cond delay="500"/>
                                  </p:stCondLst>
                                  <p:childTnLst>
                                    <p:set>
                                      <p:cBhvr>
                                        <p:cTn id="18" dur="1" fill="hold">
                                          <p:stCondLst>
                                            <p:cond delay="0"/>
                                          </p:stCondLst>
                                        </p:cTn>
                                        <p:tgtEl>
                                          <p:spTgt spid="26"/>
                                        </p:tgtEl>
                                        <p:attrNameLst>
                                          <p:attrName>style.visibility</p:attrName>
                                        </p:attrNameLst>
                                      </p:cBhvr>
                                      <p:to>
                                        <p:strVal val="visible"/>
                                      </p:to>
                                    </p:set>
                                    <p:anim calcmode="lin" valueType="num">
                                      <p:cBhvr>
                                        <p:cTn id="19" dur="500" fill="hold"/>
                                        <p:tgtEl>
                                          <p:spTgt spid="26"/>
                                        </p:tgtEl>
                                        <p:attrNameLst>
                                          <p:attrName>ppt_w</p:attrName>
                                        </p:attrNameLst>
                                      </p:cBhvr>
                                      <p:tavLst>
                                        <p:tav tm="0">
                                          <p:val>
                                            <p:fltVal val="0"/>
                                          </p:val>
                                        </p:tav>
                                        <p:tav tm="100000">
                                          <p:val>
                                            <p:strVal val="#ppt_w"/>
                                          </p:val>
                                        </p:tav>
                                      </p:tavLst>
                                    </p:anim>
                                    <p:anim calcmode="lin" valueType="num">
                                      <p:cBhvr>
                                        <p:cTn id="20" dur="500" fill="hold"/>
                                        <p:tgtEl>
                                          <p:spTgt spid="26"/>
                                        </p:tgtEl>
                                        <p:attrNameLst>
                                          <p:attrName>ppt_h</p:attrName>
                                        </p:attrNameLst>
                                      </p:cBhvr>
                                      <p:tavLst>
                                        <p:tav tm="0">
                                          <p:val>
                                            <p:fltVal val="0"/>
                                          </p:val>
                                        </p:tav>
                                        <p:tav tm="100000">
                                          <p:val>
                                            <p:strVal val="#ppt_h"/>
                                          </p:val>
                                        </p:tav>
                                      </p:tavLst>
                                    </p:anim>
                                    <p:anim calcmode="lin" valueType="num">
                                      <p:cBhvr>
                                        <p:cTn id="21" dur="500" fill="hold"/>
                                        <p:tgtEl>
                                          <p:spTgt spid="26"/>
                                        </p:tgtEl>
                                        <p:attrNameLst>
                                          <p:attrName>style.rotation</p:attrName>
                                        </p:attrNameLst>
                                      </p:cBhvr>
                                      <p:tavLst>
                                        <p:tav tm="0">
                                          <p:val>
                                            <p:fltVal val="360"/>
                                          </p:val>
                                        </p:tav>
                                        <p:tav tm="100000">
                                          <p:val>
                                            <p:fltVal val="0"/>
                                          </p:val>
                                        </p:tav>
                                      </p:tavLst>
                                    </p:anim>
                                    <p:animEffect transition="in" filter="fade">
                                      <p:cBhvr>
                                        <p:cTn id="22" dur="500"/>
                                        <p:tgtEl>
                                          <p:spTgt spid="26"/>
                                        </p:tgtEl>
                                      </p:cBhvr>
                                    </p:animEffect>
                                  </p:childTnLst>
                                </p:cTn>
                              </p:par>
                              <p:par>
                                <p:cTn id="23" presetID="10" presetClass="entr" presetSubtype="0" fill="hold" nodeType="withEffect">
                                  <p:stCondLst>
                                    <p:cond delay="500"/>
                                  </p:stCondLst>
                                  <p:childTnLst>
                                    <p:set>
                                      <p:cBhvr>
                                        <p:cTn id="24" dur="1" fill="hold">
                                          <p:stCondLst>
                                            <p:cond delay="0"/>
                                          </p:stCondLst>
                                        </p:cTn>
                                        <p:tgtEl>
                                          <p:spTgt spid="27"/>
                                        </p:tgtEl>
                                        <p:attrNameLst>
                                          <p:attrName>style.visibility</p:attrName>
                                        </p:attrNameLst>
                                      </p:cBhvr>
                                      <p:to>
                                        <p:strVal val="visible"/>
                                      </p:to>
                                    </p:set>
                                    <p:animEffect transition="in" filter="fade">
                                      <p:cBhvr>
                                        <p:cTn id="25" dur="500"/>
                                        <p:tgtEl>
                                          <p:spTgt spid="27"/>
                                        </p:tgtEl>
                                      </p:cBhvr>
                                    </p:animEffect>
                                  </p:childTnLst>
                                </p:cTn>
                              </p:par>
                              <p:par>
                                <p:cTn id="26" presetID="49" presetClass="entr" presetSubtype="0" decel="100000" fill="hold" grpId="0" nodeType="withEffect">
                                  <p:stCondLst>
                                    <p:cond delay="500"/>
                                  </p:stCondLst>
                                  <p:childTnLst>
                                    <p:set>
                                      <p:cBhvr>
                                        <p:cTn id="27" dur="1" fill="hold">
                                          <p:stCondLst>
                                            <p:cond delay="0"/>
                                          </p:stCondLst>
                                        </p:cTn>
                                        <p:tgtEl>
                                          <p:spTgt spid="31"/>
                                        </p:tgtEl>
                                        <p:attrNameLst>
                                          <p:attrName>style.visibility</p:attrName>
                                        </p:attrNameLst>
                                      </p:cBhvr>
                                      <p:to>
                                        <p:strVal val="visible"/>
                                      </p:to>
                                    </p:set>
                                    <p:anim calcmode="lin" valueType="num">
                                      <p:cBhvr>
                                        <p:cTn id="28" dur="500" fill="hold"/>
                                        <p:tgtEl>
                                          <p:spTgt spid="31"/>
                                        </p:tgtEl>
                                        <p:attrNameLst>
                                          <p:attrName>ppt_w</p:attrName>
                                        </p:attrNameLst>
                                      </p:cBhvr>
                                      <p:tavLst>
                                        <p:tav tm="0">
                                          <p:val>
                                            <p:fltVal val="0"/>
                                          </p:val>
                                        </p:tav>
                                        <p:tav tm="100000">
                                          <p:val>
                                            <p:strVal val="#ppt_w"/>
                                          </p:val>
                                        </p:tav>
                                      </p:tavLst>
                                    </p:anim>
                                    <p:anim calcmode="lin" valueType="num">
                                      <p:cBhvr>
                                        <p:cTn id="29" dur="500" fill="hold"/>
                                        <p:tgtEl>
                                          <p:spTgt spid="31"/>
                                        </p:tgtEl>
                                        <p:attrNameLst>
                                          <p:attrName>ppt_h</p:attrName>
                                        </p:attrNameLst>
                                      </p:cBhvr>
                                      <p:tavLst>
                                        <p:tav tm="0">
                                          <p:val>
                                            <p:fltVal val="0"/>
                                          </p:val>
                                        </p:tav>
                                        <p:tav tm="100000">
                                          <p:val>
                                            <p:strVal val="#ppt_h"/>
                                          </p:val>
                                        </p:tav>
                                      </p:tavLst>
                                    </p:anim>
                                    <p:anim calcmode="lin" valueType="num">
                                      <p:cBhvr>
                                        <p:cTn id="30" dur="500" fill="hold"/>
                                        <p:tgtEl>
                                          <p:spTgt spid="31"/>
                                        </p:tgtEl>
                                        <p:attrNameLst>
                                          <p:attrName>style.rotation</p:attrName>
                                        </p:attrNameLst>
                                      </p:cBhvr>
                                      <p:tavLst>
                                        <p:tav tm="0">
                                          <p:val>
                                            <p:fltVal val="360"/>
                                          </p:val>
                                        </p:tav>
                                        <p:tav tm="100000">
                                          <p:val>
                                            <p:fltVal val="0"/>
                                          </p:val>
                                        </p:tav>
                                      </p:tavLst>
                                    </p:anim>
                                    <p:animEffect transition="in" filter="fade">
                                      <p:cBhvr>
                                        <p:cTn id="31" dur="500"/>
                                        <p:tgtEl>
                                          <p:spTgt spid="31"/>
                                        </p:tgtEl>
                                      </p:cBhvr>
                                    </p:animEffect>
                                  </p:childTnLst>
                                </p:cTn>
                              </p:par>
                              <p:par>
                                <p:cTn id="32" presetID="10" presetClass="entr" presetSubtype="0" fill="hold" nodeType="withEffect">
                                  <p:stCondLst>
                                    <p:cond delay="50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6" grpId="0" animBg="1"/>
      <p:bldP spid="31" grpId="0" animBg="1"/>
      <p:bldP spid="3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1D242D00-848D-4758-9AE4-99D486CDB187}"/>
              </a:ext>
            </a:extLst>
          </p:cNvPr>
          <p:cNvCxnSpPr>
            <a:cxnSpLocks/>
          </p:cNvCxnSpPr>
          <p:nvPr/>
        </p:nvCxnSpPr>
        <p:spPr>
          <a:xfrm>
            <a:off x="2575560" y="4504780"/>
            <a:ext cx="0" cy="235322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0CD8D774-B3D1-4F51-A215-C9C507F911BD}"/>
              </a:ext>
            </a:extLst>
          </p:cNvPr>
          <p:cNvGrpSpPr/>
          <p:nvPr/>
        </p:nvGrpSpPr>
        <p:grpSpPr>
          <a:xfrm>
            <a:off x="2407195" y="4263186"/>
            <a:ext cx="336730" cy="336730"/>
            <a:chOff x="3123081" y="3716001"/>
            <a:chExt cx="336730" cy="336730"/>
          </a:xfrm>
        </p:grpSpPr>
        <p:sp>
          <p:nvSpPr>
            <p:cNvPr id="22" name="Oval 21">
              <a:extLst>
                <a:ext uri="{FF2B5EF4-FFF2-40B4-BE49-F238E27FC236}">
                  <a16:creationId xmlns:a16="http://schemas.microsoft.com/office/drawing/2014/main" id="{23C0B81C-128A-4A38-82F4-1610A166B9C5}"/>
                </a:ext>
              </a:extLst>
            </p:cNvPr>
            <p:cNvSpPr/>
            <p:nvPr/>
          </p:nvSpPr>
          <p:spPr>
            <a:xfrm>
              <a:off x="3123081" y="3716001"/>
              <a:ext cx="336730" cy="33673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4D272294-432B-4309-926C-C36A326F50D7}"/>
                </a:ext>
              </a:extLst>
            </p:cNvPr>
            <p:cNvSpPr/>
            <p:nvPr/>
          </p:nvSpPr>
          <p:spPr>
            <a:xfrm>
              <a:off x="3182614" y="3774969"/>
              <a:ext cx="218795" cy="2187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BA8D844C-EE41-42DE-B0E0-307138600D41}"/>
              </a:ext>
            </a:extLst>
          </p:cNvPr>
          <p:cNvGrpSpPr/>
          <p:nvPr/>
        </p:nvGrpSpPr>
        <p:grpSpPr>
          <a:xfrm>
            <a:off x="3117420" y="3883162"/>
            <a:ext cx="7833332" cy="2095556"/>
            <a:chOff x="3624875" y="914400"/>
            <a:chExt cx="7833332" cy="2095556"/>
          </a:xfrm>
          <a:solidFill>
            <a:schemeClr val="bg1">
              <a:lumMod val="95000"/>
            </a:schemeClr>
          </a:solidFill>
        </p:grpSpPr>
        <p:sp>
          <p:nvSpPr>
            <p:cNvPr id="35" name="Isosceles Triangle 34">
              <a:extLst>
                <a:ext uri="{FF2B5EF4-FFF2-40B4-BE49-F238E27FC236}">
                  <a16:creationId xmlns:a16="http://schemas.microsoft.com/office/drawing/2014/main" id="{05549C2E-50C9-48F2-BF4F-A0F9FAA55A0F}"/>
                </a:ext>
              </a:extLst>
            </p:cNvPr>
            <p:cNvSpPr/>
            <p:nvPr/>
          </p:nvSpPr>
          <p:spPr>
            <a:xfrm rot="16200000">
              <a:off x="3575923" y="1400526"/>
              <a:ext cx="217715" cy="119812"/>
            </a:xfrm>
            <a:prstGeom prst="triangle">
              <a:avLst/>
            </a:prstGeom>
            <a:grp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Rounded Corners 33">
              <a:extLst>
                <a:ext uri="{FF2B5EF4-FFF2-40B4-BE49-F238E27FC236}">
                  <a16:creationId xmlns:a16="http://schemas.microsoft.com/office/drawing/2014/main" id="{877F4464-9008-467B-B02C-4367479A247A}"/>
                </a:ext>
              </a:extLst>
            </p:cNvPr>
            <p:cNvSpPr/>
            <p:nvPr/>
          </p:nvSpPr>
          <p:spPr>
            <a:xfrm>
              <a:off x="3744687" y="914400"/>
              <a:ext cx="7713520" cy="2095556"/>
            </a:xfrm>
            <a:prstGeom prst="roundRect">
              <a:avLst>
                <a:gd name="adj" fmla="val 2957"/>
              </a:avLst>
            </a:prstGeom>
            <a:grp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Freeform: Shape 31">
            <a:extLst>
              <a:ext uri="{FF2B5EF4-FFF2-40B4-BE49-F238E27FC236}">
                <a16:creationId xmlns:a16="http://schemas.microsoft.com/office/drawing/2014/main" id="{F250C489-71C1-42D3-A40E-7F95DD926045}"/>
              </a:ext>
            </a:extLst>
          </p:cNvPr>
          <p:cNvSpPr/>
          <p:nvPr/>
        </p:nvSpPr>
        <p:spPr>
          <a:xfrm>
            <a:off x="3585362" y="5063123"/>
            <a:ext cx="757140" cy="757140"/>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Placeholder 4">
            <a:extLst>
              <a:ext uri="{FF2B5EF4-FFF2-40B4-BE49-F238E27FC236}">
                <a16:creationId xmlns:a16="http://schemas.microsoft.com/office/drawing/2014/main" id="{A4A84DE2-FC94-41ED-AA8D-1FF54FBADA0B}"/>
              </a:ext>
            </a:extLst>
          </p:cNvPr>
          <p:cNvSpPr txBox="1">
            <a:spLocks/>
          </p:cNvSpPr>
          <p:nvPr/>
        </p:nvSpPr>
        <p:spPr>
          <a:xfrm>
            <a:off x="8263867" y="5441693"/>
            <a:ext cx="2349545" cy="28624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14000"/>
              </a:lnSpc>
              <a:buNone/>
              <a:defRPr/>
            </a:pPr>
            <a:r>
              <a:rPr lang="en-US" sz="1400" b="1" i="1" dirty="0">
                <a:solidFill>
                  <a:schemeClr val="tx1">
                    <a:lumMod val="65000"/>
                    <a:lumOff val="35000"/>
                  </a:schemeClr>
                </a:solidFill>
                <a:cs typeface="Segoe UI Light" panose="020B0502040204020203" pitchFamily="34" charset="0"/>
              </a:rPr>
              <a:t>17 Nov 2019  12:45 PM</a:t>
            </a:r>
            <a:endParaRPr lang="id-ID" sz="1400" b="1" i="1" dirty="0">
              <a:solidFill>
                <a:schemeClr val="tx1">
                  <a:lumMod val="65000"/>
                  <a:lumOff val="35000"/>
                </a:schemeClr>
              </a:solidFill>
              <a:cs typeface="Segoe UI Light" panose="020B0502040204020203" pitchFamily="34" charset="0"/>
            </a:endParaRPr>
          </a:p>
        </p:txBody>
      </p:sp>
      <p:grpSp>
        <p:nvGrpSpPr>
          <p:cNvPr id="28" name="Group 27">
            <a:extLst>
              <a:ext uri="{FF2B5EF4-FFF2-40B4-BE49-F238E27FC236}">
                <a16:creationId xmlns:a16="http://schemas.microsoft.com/office/drawing/2014/main" id="{1CEB7042-6C90-4C22-869F-926E1C47AD70}"/>
              </a:ext>
            </a:extLst>
          </p:cNvPr>
          <p:cNvGrpSpPr/>
          <p:nvPr/>
        </p:nvGrpSpPr>
        <p:grpSpPr>
          <a:xfrm>
            <a:off x="3530110" y="4129836"/>
            <a:ext cx="7261102" cy="811572"/>
            <a:chOff x="1067020" y="4087260"/>
            <a:chExt cx="7261102" cy="811572"/>
          </a:xfrm>
        </p:grpSpPr>
        <p:sp>
          <p:nvSpPr>
            <p:cNvPr id="30" name="Rectangle 29">
              <a:extLst>
                <a:ext uri="{FF2B5EF4-FFF2-40B4-BE49-F238E27FC236}">
                  <a16:creationId xmlns:a16="http://schemas.microsoft.com/office/drawing/2014/main" id="{30A1A145-C6A2-49B6-83A3-7078BFF7BC7A}"/>
                </a:ext>
              </a:extLst>
            </p:cNvPr>
            <p:cNvSpPr/>
            <p:nvPr/>
          </p:nvSpPr>
          <p:spPr>
            <a:xfrm>
              <a:off x="1067020" y="4373304"/>
              <a:ext cx="7261102" cy="5255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2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31" name="TextBox 30">
              <a:extLst>
                <a:ext uri="{FF2B5EF4-FFF2-40B4-BE49-F238E27FC236}">
                  <a16:creationId xmlns:a16="http://schemas.microsoft.com/office/drawing/2014/main" id="{A48EA4E4-7337-4936-9B43-917EE301940C}"/>
                </a:ext>
              </a:extLst>
            </p:cNvPr>
            <p:cNvSpPr txBox="1"/>
            <p:nvPr/>
          </p:nvSpPr>
          <p:spPr>
            <a:xfrm>
              <a:off x="1067022" y="4087260"/>
              <a:ext cx="3538753" cy="400110"/>
            </a:xfrm>
            <a:prstGeom prst="rect">
              <a:avLst/>
            </a:prstGeom>
            <a:noFill/>
          </p:spPr>
          <p:txBody>
            <a:bodyPr wrap="square" rtlCol="0">
              <a:spAutoFit/>
            </a:bodyPr>
            <a:lstStyle/>
            <a:p>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grpSp>
      <p:sp>
        <p:nvSpPr>
          <p:cNvPr id="29" name="TextBox 28">
            <a:extLst>
              <a:ext uri="{FF2B5EF4-FFF2-40B4-BE49-F238E27FC236}">
                <a16:creationId xmlns:a16="http://schemas.microsoft.com/office/drawing/2014/main" id="{BA61DC01-4BCA-4B08-A243-DC4540F9F647}"/>
              </a:ext>
            </a:extLst>
          </p:cNvPr>
          <p:cNvSpPr txBox="1"/>
          <p:nvPr/>
        </p:nvSpPr>
        <p:spPr>
          <a:xfrm>
            <a:off x="4438708" y="5180083"/>
            <a:ext cx="1784047" cy="523220"/>
          </a:xfrm>
          <a:prstGeom prst="rect">
            <a:avLst/>
          </a:prstGeom>
          <a:noFill/>
        </p:spPr>
        <p:txBody>
          <a:bodyPr wrap="square" rtlCol="0">
            <a:spAutoFit/>
          </a:bodyPr>
          <a:lstStyle/>
          <a:p>
            <a:r>
              <a:rPr lang="en-US" sz="1400" dirty="0">
                <a:solidFill>
                  <a:schemeClr val="tx1">
                    <a:lumMod val="65000"/>
                    <a:lumOff val="35000"/>
                  </a:schemeClr>
                </a:solidFill>
                <a:cs typeface="Segoe UI Light" panose="020B0502040204020203" pitchFamily="34" charset="0"/>
              </a:rPr>
              <a:t>Insert your detail Insert your detail </a:t>
            </a:r>
            <a:endParaRPr lang="en-US" sz="1400" dirty="0">
              <a:solidFill>
                <a:schemeClr val="tx1">
                  <a:lumMod val="75000"/>
                  <a:lumOff val="25000"/>
                </a:schemeClr>
              </a:solidFill>
              <a:latin typeface="Raleway" panose="020B0503030101060003" pitchFamily="34" charset="0"/>
            </a:endParaRPr>
          </a:p>
        </p:txBody>
      </p:sp>
      <p:sp>
        <p:nvSpPr>
          <p:cNvPr id="67" name="Rectangle 66">
            <a:extLst>
              <a:ext uri="{FF2B5EF4-FFF2-40B4-BE49-F238E27FC236}">
                <a16:creationId xmlns:a16="http://schemas.microsoft.com/office/drawing/2014/main" id="{46838C97-D9E2-4CDF-B7DE-1379AD55C297}"/>
              </a:ext>
            </a:extLst>
          </p:cNvPr>
          <p:cNvSpPr/>
          <p:nvPr/>
        </p:nvSpPr>
        <p:spPr>
          <a:xfrm>
            <a:off x="637728" y="4320336"/>
            <a:ext cx="1567738" cy="461665"/>
          </a:xfrm>
          <a:prstGeom prst="rect">
            <a:avLst/>
          </a:prstGeom>
        </p:spPr>
        <p:txBody>
          <a:bodyPr wrap="square">
            <a:spAutoFit/>
          </a:bodyPr>
          <a:lstStyle/>
          <a:p>
            <a:pPr algn="r"/>
            <a:r>
              <a:rPr lang="en-US" sz="3600" spc="300" baseline="30000" dirty="0">
                <a:solidFill>
                  <a:schemeClr val="tx1">
                    <a:lumMod val="75000"/>
                    <a:lumOff val="25000"/>
                  </a:schemeClr>
                </a:solidFill>
                <a:latin typeface="+mj-lt"/>
                <a:cs typeface="Segoe UI" panose="020B0502040204020203" pitchFamily="34" charset="0"/>
              </a:rPr>
              <a:t>2016</a:t>
            </a:r>
          </a:p>
        </p:txBody>
      </p:sp>
      <p:grpSp>
        <p:nvGrpSpPr>
          <p:cNvPr id="38" name="Group 37">
            <a:extLst>
              <a:ext uri="{FF2B5EF4-FFF2-40B4-BE49-F238E27FC236}">
                <a16:creationId xmlns:a16="http://schemas.microsoft.com/office/drawing/2014/main" id="{1F563166-F783-47DA-81CF-84AB4BA7A1D1}"/>
              </a:ext>
            </a:extLst>
          </p:cNvPr>
          <p:cNvGrpSpPr/>
          <p:nvPr/>
        </p:nvGrpSpPr>
        <p:grpSpPr>
          <a:xfrm>
            <a:off x="5029200" y="539800"/>
            <a:ext cx="2133600" cy="398864"/>
            <a:chOff x="4860925" y="679884"/>
            <a:chExt cx="2397126" cy="413659"/>
          </a:xfrm>
          <a:solidFill>
            <a:schemeClr val="bg1">
              <a:lumMod val="95000"/>
            </a:schemeClr>
          </a:solidFill>
        </p:grpSpPr>
        <p:sp>
          <p:nvSpPr>
            <p:cNvPr id="39" name="Rectangle: Rounded Corners 38">
              <a:extLst>
                <a:ext uri="{FF2B5EF4-FFF2-40B4-BE49-F238E27FC236}">
                  <a16:creationId xmlns:a16="http://schemas.microsoft.com/office/drawing/2014/main" id="{1C5F2816-A801-448F-9ABC-B4ADD5B1577A}"/>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40" name="Right Triangle 39">
              <a:extLst>
                <a:ext uri="{FF2B5EF4-FFF2-40B4-BE49-F238E27FC236}">
                  <a16:creationId xmlns:a16="http://schemas.microsoft.com/office/drawing/2014/main" id="{F4737E3A-9753-4313-879E-522A1B8ACD15}"/>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41" name="TextBox 40">
            <a:extLst>
              <a:ext uri="{FF2B5EF4-FFF2-40B4-BE49-F238E27FC236}">
                <a16:creationId xmlns:a16="http://schemas.microsoft.com/office/drawing/2014/main" id="{F5CC9139-B234-40C9-938D-2E508B233018}"/>
              </a:ext>
            </a:extLst>
          </p:cNvPr>
          <p:cNvSpPr txBox="1"/>
          <p:nvPr/>
        </p:nvSpPr>
        <p:spPr>
          <a:xfrm>
            <a:off x="2890684" y="850175"/>
            <a:ext cx="6410632" cy="1323439"/>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a:t>
            </a:r>
          </a:p>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42" name="Rectangle 41">
            <a:extLst>
              <a:ext uri="{FF2B5EF4-FFF2-40B4-BE49-F238E27FC236}">
                <a16:creationId xmlns:a16="http://schemas.microsoft.com/office/drawing/2014/main" id="{6BC2C7F5-FA63-4223-A18A-780597DA516B}"/>
              </a:ext>
            </a:extLst>
          </p:cNvPr>
          <p:cNvSpPr/>
          <p:nvPr/>
        </p:nvSpPr>
        <p:spPr>
          <a:xfrm>
            <a:off x="1241248" y="2378888"/>
            <a:ext cx="9709504" cy="669927"/>
          </a:xfrm>
          <a:prstGeom prst="rect">
            <a:avLst/>
          </a:prstGeom>
        </p:spPr>
        <p:txBody>
          <a:bodyPr wrap="square">
            <a:spAutoFit/>
          </a:bodyPr>
          <a:lstStyle/>
          <a:p>
            <a:pPr algn="ctr">
              <a:lnSpc>
                <a:spcPct val="120000"/>
              </a:lnSpc>
            </a:pPr>
            <a:r>
              <a:rPr lang="en-US" sz="1600" i="1" dirty="0">
                <a:solidFill>
                  <a:schemeClr val="tx1">
                    <a:lumMod val="65000"/>
                    <a:lumOff val="35000"/>
                  </a:schemeClr>
                </a:solidFill>
                <a:latin typeface="Segoe UI Light" panose="020B0502040204020203" pitchFamily="34" charset="0"/>
                <a:cs typeface="Segoe UI Light" panose="020B0502040204020203" pitchFamily="34" charset="0"/>
              </a:rPr>
              <a:t>“</a:t>
            </a:r>
            <a:r>
              <a:rPr lang="en-US" sz="16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a:t>
            </a:r>
            <a:endParaRPr lang="en-US" sz="1600" i="1"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3" name="Picture Placeholder 2">
            <a:extLst>
              <a:ext uri="{FF2B5EF4-FFF2-40B4-BE49-F238E27FC236}">
                <a16:creationId xmlns:a16="http://schemas.microsoft.com/office/drawing/2014/main" id="{388416B7-A8BB-4B39-A4EF-6E53A3226E5D}"/>
              </a:ext>
            </a:extLst>
          </p:cNvPr>
          <p:cNvSpPr>
            <a:spLocks noGrp="1"/>
          </p:cNvSpPr>
          <p:nvPr>
            <p:ph type="pic" sz="quarter" idx="10"/>
          </p:nvPr>
        </p:nvSpPr>
        <p:spPr/>
      </p:sp>
    </p:spTree>
    <p:extLst>
      <p:ext uri="{BB962C8B-B14F-4D97-AF65-F5344CB8AC3E}">
        <p14:creationId xmlns:p14="http://schemas.microsoft.com/office/powerpoint/2010/main" val="169062628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fade">
                                      <p:cBhvr>
                                        <p:cTn id="12" dur="500"/>
                                        <p:tgtEl>
                                          <p:spTgt spid="41"/>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500"/>
                                        <p:tgtEl>
                                          <p:spTgt spid="42"/>
                                        </p:tgtEl>
                                      </p:cBhvr>
                                    </p:animEffect>
                                  </p:childTnLst>
                                </p:cTn>
                              </p:par>
                              <p:par>
                                <p:cTn id="16" presetID="49" presetClass="entr" presetSubtype="0" decel="100000" fill="hold" nodeType="withEffect">
                                  <p:stCondLst>
                                    <p:cond delay="1000"/>
                                  </p:stCondLst>
                                  <p:childTnLst>
                                    <p:set>
                                      <p:cBhvr>
                                        <p:cTn id="17" dur="1" fill="hold">
                                          <p:stCondLst>
                                            <p:cond delay="0"/>
                                          </p:stCondLst>
                                        </p:cTn>
                                        <p:tgtEl>
                                          <p:spTgt spid="21"/>
                                        </p:tgtEl>
                                        <p:attrNameLst>
                                          <p:attrName>style.visibility</p:attrName>
                                        </p:attrNameLst>
                                      </p:cBhvr>
                                      <p:to>
                                        <p:strVal val="visible"/>
                                      </p:to>
                                    </p:set>
                                    <p:anim calcmode="lin" valueType="num">
                                      <p:cBhvr>
                                        <p:cTn id="18" dur="500" fill="hold"/>
                                        <p:tgtEl>
                                          <p:spTgt spid="21"/>
                                        </p:tgtEl>
                                        <p:attrNameLst>
                                          <p:attrName>ppt_w</p:attrName>
                                        </p:attrNameLst>
                                      </p:cBhvr>
                                      <p:tavLst>
                                        <p:tav tm="0">
                                          <p:val>
                                            <p:fltVal val="0"/>
                                          </p:val>
                                        </p:tav>
                                        <p:tav tm="100000">
                                          <p:val>
                                            <p:strVal val="#ppt_w"/>
                                          </p:val>
                                        </p:tav>
                                      </p:tavLst>
                                    </p:anim>
                                    <p:anim calcmode="lin" valueType="num">
                                      <p:cBhvr>
                                        <p:cTn id="19" dur="500" fill="hold"/>
                                        <p:tgtEl>
                                          <p:spTgt spid="21"/>
                                        </p:tgtEl>
                                        <p:attrNameLst>
                                          <p:attrName>ppt_h</p:attrName>
                                        </p:attrNameLst>
                                      </p:cBhvr>
                                      <p:tavLst>
                                        <p:tav tm="0">
                                          <p:val>
                                            <p:fltVal val="0"/>
                                          </p:val>
                                        </p:tav>
                                        <p:tav tm="100000">
                                          <p:val>
                                            <p:strVal val="#ppt_h"/>
                                          </p:val>
                                        </p:tav>
                                      </p:tavLst>
                                    </p:anim>
                                    <p:anim calcmode="lin" valueType="num">
                                      <p:cBhvr>
                                        <p:cTn id="20" dur="500" fill="hold"/>
                                        <p:tgtEl>
                                          <p:spTgt spid="21"/>
                                        </p:tgtEl>
                                        <p:attrNameLst>
                                          <p:attrName>style.rotation</p:attrName>
                                        </p:attrNameLst>
                                      </p:cBhvr>
                                      <p:tavLst>
                                        <p:tav tm="0">
                                          <p:val>
                                            <p:fltVal val="360"/>
                                          </p:val>
                                        </p:tav>
                                        <p:tav tm="100000">
                                          <p:val>
                                            <p:fltVal val="0"/>
                                          </p:val>
                                        </p:tav>
                                      </p:tavLst>
                                    </p:anim>
                                    <p:animEffect transition="in" filter="fade">
                                      <p:cBhvr>
                                        <p:cTn id="21" dur="500"/>
                                        <p:tgtEl>
                                          <p:spTgt spid="21"/>
                                        </p:tgtEl>
                                      </p:cBhvr>
                                    </p:animEffect>
                                  </p:childTnLst>
                                </p:cTn>
                              </p:par>
                              <p:par>
                                <p:cTn id="22" presetID="22" presetClass="entr" presetSubtype="1" fill="hold" nodeType="withEffect">
                                  <p:stCondLst>
                                    <p:cond delay="1000"/>
                                  </p:stCondLst>
                                  <p:childTnLst>
                                    <p:set>
                                      <p:cBhvr>
                                        <p:cTn id="23" dur="1" fill="hold">
                                          <p:stCondLst>
                                            <p:cond delay="0"/>
                                          </p:stCondLst>
                                        </p:cTn>
                                        <p:tgtEl>
                                          <p:spTgt spid="8"/>
                                        </p:tgtEl>
                                        <p:attrNameLst>
                                          <p:attrName>style.visibility</p:attrName>
                                        </p:attrNameLst>
                                      </p:cBhvr>
                                      <p:to>
                                        <p:strVal val="visible"/>
                                      </p:to>
                                    </p:set>
                                    <p:animEffect transition="in" filter="wipe(up)">
                                      <p:cBhvr>
                                        <p:cTn id="24" dur="500"/>
                                        <p:tgtEl>
                                          <p:spTgt spid="8"/>
                                        </p:tgtEl>
                                      </p:cBhvr>
                                    </p:animEffect>
                                  </p:childTnLst>
                                </p:cTn>
                              </p:par>
                              <p:par>
                                <p:cTn id="25" presetID="10" presetClass="entr" presetSubtype="0" fill="hold" grpId="0" nodeType="withEffect">
                                  <p:stCondLst>
                                    <p:cond delay="1000"/>
                                  </p:stCondLst>
                                  <p:childTnLst>
                                    <p:set>
                                      <p:cBhvr>
                                        <p:cTn id="26" dur="1" fill="hold">
                                          <p:stCondLst>
                                            <p:cond delay="0"/>
                                          </p:stCondLst>
                                        </p:cTn>
                                        <p:tgtEl>
                                          <p:spTgt spid="67"/>
                                        </p:tgtEl>
                                        <p:attrNameLst>
                                          <p:attrName>style.visibility</p:attrName>
                                        </p:attrNameLst>
                                      </p:cBhvr>
                                      <p:to>
                                        <p:strVal val="visible"/>
                                      </p:to>
                                    </p:set>
                                    <p:animEffect transition="in" filter="fade">
                                      <p:cBhvr>
                                        <p:cTn id="27" dur="500"/>
                                        <p:tgtEl>
                                          <p:spTgt spid="67"/>
                                        </p:tgtEl>
                                      </p:cBhvr>
                                    </p:animEffect>
                                  </p:childTnLst>
                                </p:cTn>
                              </p:par>
                              <p:par>
                                <p:cTn id="28" presetID="2" presetClass="entr" presetSubtype="4" decel="100000" fill="hold" nodeType="withEffect">
                                  <p:stCondLst>
                                    <p:cond delay="1500"/>
                                  </p:stCondLst>
                                  <p:childTnLst>
                                    <p:set>
                                      <p:cBhvr>
                                        <p:cTn id="29" dur="1" fill="hold">
                                          <p:stCondLst>
                                            <p:cond delay="0"/>
                                          </p:stCondLst>
                                        </p:cTn>
                                        <p:tgtEl>
                                          <p:spTgt spid="25"/>
                                        </p:tgtEl>
                                        <p:attrNameLst>
                                          <p:attrName>style.visibility</p:attrName>
                                        </p:attrNameLst>
                                      </p:cBhvr>
                                      <p:to>
                                        <p:strVal val="visible"/>
                                      </p:to>
                                    </p:set>
                                    <p:anim calcmode="lin" valueType="num">
                                      <p:cBhvr additive="base">
                                        <p:cTn id="30" dur="500" fill="hold"/>
                                        <p:tgtEl>
                                          <p:spTgt spid="25"/>
                                        </p:tgtEl>
                                        <p:attrNameLst>
                                          <p:attrName>ppt_x</p:attrName>
                                        </p:attrNameLst>
                                      </p:cBhvr>
                                      <p:tavLst>
                                        <p:tav tm="0">
                                          <p:val>
                                            <p:strVal val="#ppt_x"/>
                                          </p:val>
                                        </p:tav>
                                        <p:tav tm="100000">
                                          <p:val>
                                            <p:strVal val="#ppt_x"/>
                                          </p:val>
                                        </p:tav>
                                      </p:tavLst>
                                    </p:anim>
                                    <p:anim calcmode="lin" valueType="num">
                                      <p:cBhvr additive="base">
                                        <p:cTn id="31" dur="500" fill="hold"/>
                                        <p:tgtEl>
                                          <p:spTgt spid="25"/>
                                        </p:tgtEl>
                                        <p:attrNameLst>
                                          <p:attrName>ppt_y</p:attrName>
                                        </p:attrNameLst>
                                      </p:cBhvr>
                                      <p:tavLst>
                                        <p:tav tm="0">
                                          <p:val>
                                            <p:strVal val="1+#ppt_h/2"/>
                                          </p:val>
                                        </p:tav>
                                        <p:tav tm="100000">
                                          <p:val>
                                            <p:strVal val="#ppt_y"/>
                                          </p:val>
                                        </p:tav>
                                      </p:tavLst>
                                    </p:anim>
                                  </p:childTnLst>
                                </p:cTn>
                              </p:par>
                              <p:par>
                                <p:cTn id="32" presetID="2" presetClass="entr" presetSubtype="4" decel="100000" fill="hold" nodeType="withEffect">
                                  <p:stCondLst>
                                    <p:cond delay="150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500" fill="hold"/>
                                        <p:tgtEl>
                                          <p:spTgt spid="28"/>
                                        </p:tgtEl>
                                        <p:attrNameLst>
                                          <p:attrName>ppt_x</p:attrName>
                                        </p:attrNameLst>
                                      </p:cBhvr>
                                      <p:tavLst>
                                        <p:tav tm="0">
                                          <p:val>
                                            <p:strVal val="#ppt_x"/>
                                          </p:val>
                                        </p:tav>
                                        <p:tav tm="100000">
                                          <p:val>
                                            <p:strVal val="#ppt_x"/>
                                          </p:val>
                                        </p:tav>
                                      </p:tavLst>
                                    </p:anim>
                                    <p:anim calcmode="lin" valueType="num">
                                      <p:cBhvr additive="base">
                                        <p:cTn id="35" dur="500" fill="hold"/>
                                        <p:tgtEl>
                                          <p:spTgt spid="28"/>
                                        </p:tgtEl>
                                        <p:attrNameLst>
                                          <p:attrName>ppt_y</p:attrName>
                                        </p:attrNameLst>
                                      </p:cBhvr>
                                      <p:tavLst>
                                        <p:tav tm="0">
                                          <p:val>
                                            <p:strVal val="1+#ppt_h/2"/>
                                          </p:val>
                                        </p:tav>
                                        <p:tav tm="100000">
                                          <p:val>
                                            <p:strVal val="#ppt_y"/>
                                          </p:val>
                                        </p:tav>
                                      </p:tavLst>
                                    </p:anim>
                                  </p:childTnLst>
                                </p:cTn>
                              </p:par>
                              <p:par>
                                <p:cTn id="36" presetID="49" presetClass="entr" presetSubtype="0" decel="100000" fill="hold" grpId="0" nodeType="withEffect">
                                  <p:stCondLst>
                                    <p:cond delay="175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 calcmode="lin" valueType="num">
                                      <p:cBhvr>
                                        <p:cTn id="40" dur="500" fill="hold"/>
                                        <p:tgtEl>
                                          <p:spTgt spid="32"/>
                                        </p:tgtEl>
                                        <p:attrNameLst>
                                          <p:attrName>style.rotation</p:attrName>
                                        </p:attrNameLst>
                                      </p:cBhvr>
                                      <p:tavLst>
                                        <p:tav tm="0">
                                          <p:val>
                                            <p:fltVal val="360"/>
                                          </p:val>
                                        </p:tav>
                                        <p:tav tm="100000">
                                          <p:val>
                                            <p:fltVal val="0"/>
                                          </p:val>
                                        </p:tav>
                                      </p:tavLst>
                                    </p:anim>
                                    <p:animEffect transition="in" filter="fade">
                                      <p:cBhvr>
                                        <p:cTn id="41" dur="500"/>
                                        <p:tgtEl>
                                          <p:spTgt spid="32"/>
                                        </p:tgtEl>
                                      </p:cBhvr>
                                    </p:animEffect>
                                  </p:childTnLst>
                                </p:cTn>
                              </p:par>
                              <p:par>
                                <p:cTn id="42" presetID="10" presetClass="entr" presetSubtype="0" fill="hold" grpId="0" nodeType="withEffect">
                                  <p:stCondLst>
                                    <p:cond delay="200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500"/>
                                        <p:tgtEl>
                                          <p:spTgt spid="29"/>
                                        </p:tgtEl>
                                      </p:cBhvr>
                                    </p:animEffect>
                                  </p:childTnLst>
                                </p:cTn>
                              </p:par>
                              <p:par>
                                <p:cTn id="45" presetID="10" presetClass="entr" presetSubtype="0" fill="hold" grpId="0" nodeType="withEffect">
                                  <p:stCondLst>
                                    <p:cond delay="2000"/>
                                  </p:stCondLst>
                                  <p:childTnLst>
                                    <p:set>
                                      <p:cBhvr>
                                        <p:cTn id="46" dur="1" fill="hold">
                                          <p:stCondLst>
                                            <p:cond delay="0"/>
                                          </p:stCondLst>
                                        </p:cTn>
                                        <p:tgtEl>
                                          <p:spTgt spid="27"/>
                                        </p:tgtEl>
                                        <p:attrNameLst>
                                          <p:attrName>style.visibility</p:attrName>
                                        </p:attrNameLst>
                                      </p:cBhvr>
                                      <p:to>
                                        <p:strVal val="visible"/>
                                      </p:to>
                                    </p:set>
                                    <p:animEffect transition="in" filter="fade">
                                      <p:cBhvr>
                                        <p:cTn id="4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7" grpId="0"/>
      <p:bldP spid="29" grpId="0"/>
      <p:bldP spid="67" grpId="0"/>
      <p:bldP spid="41" grpId="0"/>
      <p:bldP spid="4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1D242D00-848D-4758-9AE4-99D486CDB187}"/>
              </a:ext>
            </a:extLst>
          </p:cNvPr>
          <p:cNvCxnSpPr/>
          <p:nvPr/>
        </p:nvCxnSpPr>
        <p:spPr>
          <a:xfrm>
            <a:off x="2575560" y="0"/>
            <a:ext cx="0" cy="685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984282E6-EB4D-4CD0-817A-7BFD5E13EB37}"/>
              </a:ext>
            </a:extLst>
          </p:cNvPr>
          <p:cNvGrpSpPr/>
          <p:nvPr/>
        </p:nvGrpSpPr>
        <p:grpSpPr>
          <a:xfrm>
            <a:off x="2407195" y="1259306"/>
            <a:ext cx="336730" cy="336730"/>
            <a:chOff x="3123081" y="3716001"/>
            <a:chExt cx="336730" cy="336730"/>
          </a:xfrm>
        </p:grpSpPr>
        <p:sp>
          <p:nvSpPr>
            <p:cNvPr id="9" name="Oval 8">
              <a:extLst>
                <a:ext uri="{FF2B5EF4-FFF2-40B4-BE49-F238E27FC236}">
                  <a16:creationId xmlns:a16="http://schemas.microsoft.com/office/drawing/2014/main" id="{5F8A518D-F40D-467D-BB1E-A30E7A93D60B}"/>
                </a:ext>
              </a:extLst>
            </p:cNvPr>
            <p:cNvSpPr/>
            <p:nvPr/>
          </p:nvSpPr>
          <p:spPr>
            <a:xfrm>
              <a:off x="3123081" y="3716001"/>
              <a:ext cx="336730" cy="33673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B54D8B7-2202-4CC1-86AB-56CABB063CA1}"/>
                </a:ext>
              </a:extLst>
            </p:cNvPr>
            <p:cNvSpPr/>
            <p:nvPr/>
          </p:nvSpPr>
          <p:spPr>
            <a:xfrm>
              <a:off x="3182614" y="3774969"/>
              <a:ext cx="218795" cy="2187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074E5910-E8E3-4F5B-A2F5-8E094924F7D6}"/>
              </a:ext>
            </a:extLst>
          </p:cNvPr>
          <p:cNvGrpSpPr/>
          <p:nvPr/>
        </p:nvGrpSpPr>
        <p:grpSpPr>
          <a:xfrm>
            <a:off x="3117420" y="879282"/>
            <a:ext cx="7833332" cy="2095556"/>
            <a:chOff x="3624875" y="914400"/>
            <a:chExt cx="7833332" cy="2095556"/>
          </a:xfrm>
          <a:solidFill>
            <a:schemeClr val="bg1">
              <a:lumMod val="95000"/>
            </a:schemeClr>
          </a:solidFill>
        </p:grpSpPr>
        <p:sp>
          <p:nvSpPr>
            <p:cNvPr id="4" name="Isosceles Triangle 3">
              <a:extLst>
                <a:ext uri="{FF2B5EF4-FFF2-40B4-BE49-F238E27FC236}">
                  <a16:creationId xmlns:a16="http://schemas.microsoft.com/office/drawing/2014/main" id="{673E5086-7691-4530-AE52-0E1DA33ACEA8}"/>
                </a:ext>
              </a:extLst>
            </p:cNvPr>
            <p:cNvSpPr/>
            <p:nvPr/>
          </p:nvSpPr>
          <p:spPr>
            <a:xfrm rot="16200000">
              <a:off x="3575923" y="1400526"/>
              <a:ext cx="217715" cy="119812"/>
            </a:xfrm>
            <a:prstGeom prst="triangle">
              <a:avLst/>
            </a:prstGeom>
            <a:grp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ectangle: Rounded Corners 2">
              <a:extLst>
                <a:ext uri="{FF2B5EF4-FFF2-40B4-BE49-F238E27FC236}">
                  <a16:creationId xmlns:a16="http://schemas.microsoft.com/office/drawing/2014/main" id="{496BF400-9F2F-43BA-BC0C-3776F1B65687}"/>
                </a:ext>
              </a:extLst>
            </p:cNvPr>
            <p:cNvSpPr/>
            <p:nvPr/>
          </p:nvSpPr>
          <p:spPr>
            <a:xfrm>
              <a:off x="3744687" y="914400"/>
              <a:ext cx="7713520" cy="2095556"/>
            </a:xfrm>
            <a:prstGeom prst="roundRect">
              <a:avLst>
                <a:gd name="adj" fmla="val 2957"/>
              </a:avLst>
            </a:prstGeom>
            <a:grp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 name="Freeform: Shape 11">
            <a:extLst>
              <a:ext uri="{FF2B5EF4-FFF2-40B4-BE49-F238E27FC236}">
                <a16:creationId xmlns:a16="http://schemas.microsoft.com/office/drawing/2014/main" id="{54A02CE1-8A46-4725-B164-2295EBDA5527}"/>
              </a:ext>
            </a:extLst>
          </p:cNvPr>
          <p:cNvSpPr/>
          <p:nvPr/>
        </p:nvSpPr>
        <p:spPr>
          <a:xfrm>
            <a:off x="3585362" y="2059243"/>
            <a:ext cx="757140" cy="757140"/>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Placeholder 4">
            <a:extLst>
              <a:ext uri="{FF2B5EF4-FFF2-40B4-BE49-F238E27FC236}">
                <a16:creationId xmlns:a16="http://schemas.microsoft.com/office/drawing/2014/main" id="{AF66E639-2D63-456F-A1BF-980EAEE53844}"/>
              </a:ext>
            </a:extLst>
          </p:cNvPr>
          <p:cNvSpPr txBox="1">
            <a:spLocks/>
          </p:cNvSpPr>
          <p:nvPr/>
        </p:nvSpPr>
        <p:spPr>
          <a:xfrm>
            <a:off x="8263867" y="2437813"/>
            <a:ext cx="2349545" cy="28624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14000"/>
              </a:lnSpc>
              <a:buNone/>
              <a:defRPr/>
            </a:pPr>
            <a:r>
              <a:rPr lang="en-US" sz="1400" b="1" i="1" dirty="0">
                <a:solidFill>
                  <a:schemeClr val="tx1">
                    <a:lumMod val="65000"/>
                    <a:lumOff val="35000"/>
                  </a:schemeClr>
                </a:solidFill>
                <a:cs typeface="Segoe UI Light" panose="020B0502040204020203" pitchFamily="34" charset="0"/>
              </a:rPr>
              <a:t>17 Nov 2019  12:45 PM</a:t>
            </a:r>
            <a:endParaRPr lang="id-ID" sz="1400" b="1" i="1" dirty="0">
              <a:solidFill>
                <a:schemeClr val="tx1">
                  <a:lumMod val="65000"/>
                  <a:lumOff val="35000"/>
                </a:schemeClr>
              </a:solidFill>
              <a:cs typeface="Segoe UI Light" panose="020B0502040204020203" pitchFamily="34" charset="0"/>
            </a:endParaRPr>
          </a:p>
        </p:txBody>
      </p:sp>
      <p:grpSp>
        <p:nvGrpSpPr>
          <p:cNvPr id="16" name="Group 15">
            <a:extLst>
              <a:ext uri="{FF2B5EF4-FFF2-40B4-BE49-F238E27FC236}">
                <a16:creationId xmlns:a16="http://schemas.microsoft.com/office/drawing/2014/main" id="{0DC0BC75-376F-4B21-A58A-FA2BE0CA2B09}"/>
              </a:ext>
            </a:extLst>
          </p:cNvPr>
          <p:cNvGrpSpPr/>
          <p:nvPr/>
        </p:nvGrpSpPr>
        <p:grpSpPr>
          <a:xfrm>
            <a:off x="3530110" y="1125956"/>
            <a:ext cx="7261102" cy="811572"/>
            <a:chOff x="1067020" y="4087260"/>
            <a:chExt cx="7261102" cy="811572"/>
          </a:xfrm>
        </p:grpSpPr>
        <p:sp>
          <p:nvSpPr>
            <p:cNvPr id="17" name="Rectangle 16">
              <a:extLst>
                <a:ext uri="{FF2B5EF4-FFF2-40B4-BE49-F238E27FC236}">
                  <a16:creationId xmlns:a16="http://schemas.microsoft.com/office/drawing/2014/main" id="{54E80D80-0A85-400F-A242-4B16EACD1619}"/>
                </a:ext>
              </a:extLst>
            </p:cNvPr>
            <p:cNvSpPr/>
            <p:nvPr/>
          </p:nvSpPr>
          <p:spPr>
            <a:xfrm>
              <a:off x="1067020" y="4373304"/>
              <a:ext cx="7261102" cy="5255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2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18" name="TextBox 17">
              <a:extLst>
                <a:ext uri="{FF2B5EF4-FFF2-40B4-BE49-F238E27FC236}">
                  <a16:creationId xmlns:a16="http://schemas.microsoft.com/office/drawing/2014/main" id="{EA271D1E-C399-4023-A5F7-427AF3396EED}"/>
                </a:ext>
              </a:extLst>
            </p:cNvPr>
            <p:cNvSpPr txBox="1"/>
            <p:nvPr/>
          </p:nvSpPr>
          <p:spPr>
            <a:xfrm>
              <a:off x="1067022" y="4087260"/>
              <a:ext cx="3538753" cy="400110"/>
            </a:xfrm>
            <a:prstGeom prst="rect">
              <a:avLst/>
            </a:prstGeom>
            <a:noFill/>
          </p:spPr>
          <p:txBody>
            <a:bodyPr wrap="square" rtlCol="0">
              <a:spAutoFit/>
            </a:bodyPr>
            <a:lstStyle/>
            <a:p>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grpSp>
      <p:sp>
        <p:nvSpPr>
          <p:cNvPr id="19" name="TextBox 18">
            <a:extLst>
              <a:ext uri="{FF2B5EF4-FFF2-40B4-BE49-F238E27FC236}">
                <a16:creationId xmlns:a16="http://schemas.microsoft.com/office/drawing/2014/main" id="{FC4CF380-7D63-4902-AC9E-90926618B762}"/>
              </a:ext>
            </a:extLst>
          </p:cNvPr>
          <p:cNvSpPr txBox="1"/>
          <p:nvPr/>
        </p:nvSpPr>
        <p:spPr>
          <a:xfrm>
            <a:off x="4438708" y="2176203"/>
            <a:ext cx="1784047" cy="523220"/>
          </a:xfrm>
          <a:prstGeom prst="rect">
            <a:avLst/>
          </a:prstGeom>
          <a:noFill/>
        </p:spPr>
        <p:txBody>
          <a:bodyPr wrap="square" rtlCol="0">
            <a:spAutoFit/>
          </a:bodyPr>
          <a:lstStyle/>
          <a:p>
            <a:r>
              <a:rPr lang="en-US" sz="1400" dirty="0">
                <a:solidFill>
                  <a:schemeClr val="tx1">
                    <a:lumMod val="65000"/>
                    <a:lumOff val="35000"/>
                  </a:schemeClr>
                </a:solidFill>
                <a:cs typeface="Segoe UI Light" panose="020B0502040204020203" pitchFamily="34" charset="0"/>
              </a:rPr>
              <a:t>Insert your detail Insert your detail </a:t>
            </a:r>
            <a:endParaRPr lang="en-US" sz="1400" dirty="0">
              <a:solidFill>
                <a:schemeClr val="tx1">
                  <a:lumMod val="75000"/>
                  <a:lumOff val="25000"/>
                </a:schemeClr>
              </a:solidFill>
              <a:latin typeface="Raleway" panose="020B0503030101060003" pitchFamily="34" charset="0"/>
            </a:endParaRPr>
          </a:p>
        </p:txBody>
      </p:sp>
      <p:grpSp>
        <p:nvGrpSpPr>
          <p:cNvPr id="21" name="Group 20">
            <a:extLst>
              <a:ext uri="{FF2B5EF4-FFF2-40B4-BE49-F238E27FC236}">
                <a16:creationId xmlns:a16="http://schemas.microsoft.com/office/drawing/2014/main" id="{0CD8D774-B3D1-4F51-A215-C9C507F911BD}"/>
              </a:ext>
            </a:extLst>
          </p:cNvPr>
          <p:cNvGrpSpPr/>
          <p:nvPr/>
        </p:nvGrpSpPr>
        <p:grpSpPr>
          <a:xfrm>
            <a:off x="2407195" y="4263186"/>
            <a:ext cx="336730" cy="336730"/>
            <a:chOff x="3123081" y="3716001"/>
            <a:chExt cx="336730" cy="336730"/>
          </a:xfrm>
        </p:grpSpPr>
        <p:sp>
          <p:nvSpPr>
            <p:cNvPr id="22" name="Oval 21">
              <a:extLst>
                <a:ext uri="{FF2B5EF4-FFF2-40B4-BE49-F238E27FC236}">
                  <a16:creationId xmlns:a16="http://schemas.microsoft.com/office/drawing/2014/main" id="{23C0B81C-128A-4A38-82F4-1610A166B9C5}"/>
                </a:ext>
              </a:extLst>
            </p:cNvPr>
            <p:cNvSpPr/>
            <p:nvPr/>
          </p:nvSpPr>
          <p:spPr>
            <a:xfrm>
              <a:off x="3123081" y="3716001"/>
              <a:ext cx="336730" cy="33673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4D272294-432B-4309-926C-C36A326F50D7}"/>
                </a:ext>
              </a:extLst>
            </p:cNvPr>
            <p:cNvSpPr/>
            <p:nvPr/>
          </p:nvSpPr>
          <p:spPr>
            <a:xfrm>
              <a:off x="3182614" y="3774969"/>
              <a:ext cx="218795" cy="2187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BA8D844C-EE41-42DE-B0E0-307138600D41}"/>
              </a:ext>
            </a:extLst>
          </p:cNvPr>
          <p:cNvGrpSpPr/>
          <p:nvPr/>
        </p:nvGrpSpPr>
        <p:grpSpPr>
          <a:xfrm>
            <a:off x="3117420" y="3883162"/>
            <a:ext cx="7833332" cy="2095556"/>
            <a:chOff x="3624875" y="914400"/>
            <a:chExt cx="7833332" cy="2095556"/>
          </a:xfrm>
          <a:solidFill>
            <a:schemeClr val="bg1">
              <a:lumMod val="95000"/>
            </a:schemeClr>
          </a:solidFill>
        </p:grpSpPr>
        <p:sp>
          <p:nvSpPr>
            <p:cNvPr id="35" name="Isosceles Triangle 34">
              <a:extLst>
                <a:ext uri="{FF2B5EF4-FFF2-40B4-BE49-F238E27FC236}">
                  <a16:creationId xmlns:a16="http://schemas.microsoft.com/office/drawing/2014/main" id="{05549C2E-50C9-48F2-BF4F-A0F9FAA55A0F}"/>
                </a:ext>
              </a:extLst>
            </p:cNvPr>
            <p:cNvSpPr/>
            <p:nvPr/>
          </p:nvSpPr>
          <p:spPr>
            <a:xfrm rot="16200000">
              <a:off x="3575923" y="1400526"/>
              <a:ext cx="217715" cy="119812"/>
            </a:xfrm>
            <a:prstGeom prst="triangle">
              <a:avLst/>
            </a:prstGeom>
            <a:grp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Rounded Corners 33">
              <a:extLst>
                <a:ext uri="{FF2B5EF4-FFF2-40B4-BE49-F238E27FC236}">
                  <a16:creationId xmlns:a16="http://schemas.microsoft.com/office/drawing/2014/main" id="{877F4464-9008-467B-B02C-4367479A247A}"/>
                </a:ext>
              </a:extLst>
            </p:cNvPr>
            <p:cNvSpPr/>
            <p:nvPr/>
          </p:nvSpPr>
          <p:spPr>
            <a:xfrm>
              <a:off x="3744687" y="914400"/>
              <a:ext cx="7713520" cy="2095556"/>
            </a:xfrm>
            <a:prstGeom prst="roundRect">
              <a:avLst>
                <a:gd name="adj" fmla="val 2957"/>
              </a:avLst>
            </a:prstGeom>
            <a:grp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Freeform: Shape 31">
            <a:extLst>
              <a:ext uri="{FF2B5EF4-FFF2-40B4-BE49-F238E27FC236}">
                <a16:creationId xmlns:a16="http://schemas.microsoft.com/office/drawing/2014/main" id="{F250C489-71C1-42D3-A40E-7F95DD926045}"/>
              </a:ext>
            </a:extLst>
          </p:cNvPr>
          <p:cNvSpPr/>
          <p:nvPr/>
        </p:nvSpPr>
        <p:spPr>
          <a:xfrm>
            <a:off x="3585362" y="5063123"/>
            <a:ext cx="757140" cy="757140"/>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Placeholder 4">
            <a:extLst>
              <a:ext uri="{FF2B5EF4-FFF2-40B4-BE49-F238E27FC236}">
                <a16:creationId xmlns:a16="http://schemas.microsoft.com/office/drawing/2014/main" id="{A4A84DE2-FC94-41ED-AA8D-1FF54FBADA0B}"/>
              </a:ext>
            </a:extLst>
          </p:cNvPr>
          <p:cNvSpPr txBox="1">
            <a:spLocks/>
          </p:cNvSpPr>
          <p:nvPr/>
        </p:nvSpPr>
        <p:spPr>
          <a:xfrm>
            <a:off x="8263867" y="5441693"/>
            <a:ext cx="2349545" cy="28624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14000"/>
              </a:lnSpc>
              <a:buNone/>
              <a:defRPr/>
            </a:pPr>
            <a:r>
              <a:rPr lang="en-US" sz="1400" b="1" i="1" dirty="0">
                <a:solidFill>
                  <a:schemeClr val="tx1">
                    <a:lumMod val="65000"/>
                    <a:lumOff val="35000"/>
                  </a:schemeClr>
                </a:solidFill>
                <a:cs typeface="Segoe UI Light" panose="020B0502040204020203" pitchFamily="34" charset="0"/>
              </a:rPr>
              <a:t>17 Nov 2019  12:45 PM</a:t>
            </a:r>
            <a:endParaRPr lang="id-ID" sz="1400" b="1" i="1" dirty="0">
              <a:solidFill>
                <a:schemeClr val="tx1">
                  <a:lumMod val="65000"/>
                  <a:lumOff val="35000"/>
                </a:schemeClr>
              </a:solidFill>
              <a:cs typeface="Segoe UI Light" panose="020B0502040204020203" pitchFamily="34" charset="0"/>
            </a:endParaRPr>
          </a:p>
        </p:txBody>
      </p:sp>
      <p:grpSp>
        <p:nvGrpSpPr>
          <p:cNvPr id="28" name="Group 27">
            <a:extLst>
              <a:ext uri="{FF2B5EF4-FFF2-40B4-BE49-F238E27FC236}">
                <a16:creationId xmlns:a16="http://schemas.microsoft.com/office/drawing/2014/main" id="{1CEB7042-6C90-4C22-869F-926E1C47AD70}"/>
              </a:ext>
            </a:extLst>
          </p:cNvPr>
          <p:cNvGrpSpPr/>
          <p:nvPr/>
        </p:nvGrpSpPr>
        <p:grpSpPr>
          <a:xfrm>
            <a:off x="3530110" y="4129836"/>
            <a:ext cx="7261102" cy="811572"/>
            <a:chOff x="1067020" y="4087260"/>
            <a:chExt cx="7261102" cy="811572"/>
          </a:xfrm>
        </p:grpSpPr>
        <p:sp>
          <p:nvSpPr>
            <p:cNvPr id="30" name="Rectangle 29">
              <a:extLst>
                <a:ext uri="{FF2B5EF4-FFF2-40B4-BE49-F238E27FC236}">
                  <a16:creationId xmlns:a16="http://schemas.microsoft.com/office/drawing/2014/main" id="{30A1A145-C6A2-49B6-83A3-7078BFF7BC7A}"/>
                </a:ext>
              </a:extLst>
            </p:cNvPr>
            <p:cNvSpPr/>
            <p:nvPr/>
          </p:nvSpPr>
          <p:spPr>
            <a:xfrm>
              <a:off x="1067020" y="4373304"/>
              <a:ext cx="7261102" cy="5255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2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31" name="TextBox 30">
              <a:extLst>
                <a:ext uri="{FF2B5EF4-FFF2-40B4-BE49-F238E27FC236}">
                  <a16:creationId xmlns:a16="http://schemas.microsoft.com/office/drawing/2014/main" id="{A48EA4E4-7337-4936-9B43-917EE301940C}"/>
                </a:ext>
              </a:extLst>
            </p:cNvPr>
            <p:cNvSpPr txBox="1"/>
            <p:nvPr/>
          </p:nvSpPr>
          <p:spPr>
            <a:xfrm>
              <a:off x="1067022" y="4087260"/>
              <a:ext cx="3538753" cy="400110"/>
            </a:xfrm>
            <a:prstGeom prst="rect">
              <a:avLst/>
            </a:prstGeom>
            <a:noFill/>
          </p:spPr>
          <p:txBody>
            <a:bodyPr wrap="square" rtlCol="0">
              <a:spAutoFit/>
            </a:bodyPr>
            <a:lstStyle/>
            <a:p>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grpSp>
      <p:sp>
        <p:nvSpPr>
          <p:cNvPr id="29" name="TextBox 28">
            <a:extLst>
              <a:ext uri="{FF2B5EF4-FFF2-40B4-BE49-F238E27FC236}">
                <a16:creationId xmlns:a16="http://schemas.microsoft.com/office/drawing/2014/main" id="{BA61DC01-4BCA-4B08-A243-DC4540F9F647}"/>
              </a:ext>
            </a:extLst>
          </p:cNvPr>
          <p:cNvSpPr txBox="1"/>
          <p:nvPr/>
        </p:nvSpPr>
        <p:spPr>
          <a:xfrm>
            <a:off x="4438708" y="5180083"/>
            <a:ext cx="1784047" cy="523220"/>
          </a:xfrm>
          <a:prstGeom prst="rect">
            <a:avLst/>
          </a:prstGeom>
          <a:noFill/>
        </p:spPr>
        <p:txBody>
          <a:bodyPr wrap="square" rtlCol="0">
            <a:spAutoFit/>
          </a:bodyPr>
          <a:lstStyle/>
          <a:p>
            <a:r>
              <a:rPr lang="en-US" sz="1400" dirty="0">
                <a:solidFill>
                  <a:schemeClr val="tx1">
                    <a:lumMod val="65000"/>
                    <a:lumOff val="35000"/>
                  </a:schemeClr>
                </a:solidFill>
                <a:cs typeface="Segoe UI Light" panose="020B0502040204020203" pitchFamily="34" charset="0"/>
              </a:rPr>
              <a:t>Insert your detail Insert your detail </a:t>
            </a:r>
            <a:endParaRPr lang="en-US" sz="1400" dirty="0">
              <a:solidFill>
                <a:schemeClr val="tx1">
                  <a:lumMod val="75000"/>
                  <a:lumOff val="25000"/>
                </a:schemeClr>
              </a:solidFill>
              <a:latin typeface="Raleway" panose="020B0503030101060003" pitchFamily="34" charset="0"/>
            </a:endParaRPr>
          </a:p>
        </p:txBody>
      </p:sp>
      <p:sp>
        <p:nvSpPr>
          <p:cNvPr id="66" name="Rectangle 65">
            <a:extLst>
              <a:ext uri="{FF2B5EF4-FFF2-40B4-BE49-F238E27FC236}">
                <a16:creationId xmlns:a16="http://schemas.microsoft.com/office/drawing/2014/main" id="{D73F21E5-594B-4C1D-90E0-C204942C776A}"/>
              </a:ext>
            </a:extLst>
          </p:cNvPr>
          <p:cNvSpPr/>
          <p:nvPr/>
        </p:nvSpPr>
        <p:spPr>
          <a:xfrm>
            <a:off x="637728" y="1329156"/>
            <a:ext cx="1567738" cy="461665"/>
          </a:xfrm>
          <a:prstGeom prst="rect">
            <a:avLst/>
          </a:prstGeom>
        </p:spPr>
        <p:txBody>
          <a:bodyPr wrap="square">
            <a:spAutoFit/>
          </a:bodyPr>
          <a:lstStyle/>
          <a:p>
            <a:pPr algn="r"/>
            <a:r>
              <a:rPr lang="en-US" sz="3600" spc="300" baseline="30000" dirty="0">
                <a:solidFill>
                  <a:schemeClr val="tx1">
                    <a:lumMod val="75000"/>
                    <a:lumOff val="25000"/>
                  </a:schemeClr>
                </a:solidFill>
                <a:latin typeface="+mj-lt"/>
                <a:cs typeface="Segoe UI" panose="020B0502040204020203" pitchFamily="34" charset="0"/>
              </a:rPr>
              <a:t>2017</a:t>
            </a:r>
          </a:p>
        </p:txBody>
      </p:sp>
      <p:sp>
        <p:nvSpPr>
          <p:cNvPr id="67" name="Rectangle 66">
            <a:extLst>
              <a:ext uri="{FF2B5EF4-FFF2-40B4-BE49-F238E27FC236}">
                <a16:creationId xmlns:a16="http://schemas.microsoft.com/office/drawing/2014/main" id="{46838C97-D9E2-4CDF-B7DE-1379AD55C297}"/>
              </a:ext>
            </a:extLst>
          </p:cNvPr>
          <p:cNvSpPr/>
          <p:nvPr/>
        </p:nvSpPr>
        <p:spPr>
          <a:xfrm>
            <a:off x="637728" y="4320336"/>
            <a:ext cx="1567738" cy="461665"/>
          </a:xfrm>
          <a:prstGeom prst="rect">
            <a:avLst/>
          </a:prstGeom>
        </p:spPr>
        <p:txBody>
          <a:bodyPr wrap="square">
            <a:spAutoFit/>
          </a:bodyPr>
          <a:lstStyle/>
          <a:p>
            <a:pPr algn="r"/>
            <a:r>
              <a:rPr lang="en-US" sz="3600" spc="300" baseline="30000" dirty="0">
                <a:solidFill>
                  <a:schemeClr val="tx1">
                    <a:lumMod val="75000"/>
                    <a:lumOff val="25000"/>
                  </a:schemeClr>
                </a:solidFill>
                <a:latin typeface="+mj-lt"/>
                <a:cs typeface="Segoe UI" panose="020B0502040204020203" pitchFamily="34" charset="0"/>
              </a:rPr>
              <a:t>2018</a:t>
            </a:r>
          </a:p>
        </p:txBody>
      </p:sp>
      <p:sp>
        <p:nvSpPr>
          <p:cNvPr id="6" name="Picture Placeholder 5">
            <a:extLst>
              <a:ext uri="{FF2B5EF4-FFF2-40B4-BE49-F238E27FC236}">
                <a16:creationId xmlns:a16="http://schemas.microsoft.com/office/drawing/2014/main" id="{2DB12355-C087-484C-8FF3-3AD1A72765E0}"/>
              </a:ext>
            </a:extLst>
          </p:cNvPr>
          <p:cNvSpPr>
            <a:spLocks noGrp="1"/>
          </p:cNvSpPr>
          <p:nvPr>
            <p:ph type="pic" sz="quarter" idx="10"/>
          </p:nvPr>
        </p:nvSpPr>
        <p:spPr/>
      </p:sp>
      <p:sp>
        <p:nvSpPr>
          <p:cNvPr id="13" name="Picture Placeholder 12">
            <a:extLst>
              <a:ext uri="{FF2B5EF4-FFF2-40B4-BE49-F238E27FC236}">
                <a16:creationId xmlns:a16="http://schemas.microsoft.com/office/drawing/2014/main" id="{A2BED42A-4BDD-4830-B465-72DC03C8DE42}"/>
              </a:ext>
            </a:extLst>
          </p:cNvPr>
          <p:cNvSpPr>
            <a:spLocks noGrp="1"/>
          </p:cNvSpPr>
          <p:nvPr>
            <p:ph type="pic" sz="quarter" idx="11"/>
          </p:nvPr>
        </p:nvSpPr>
        <p:spPr/>
      </p:sp>
    </p:spTree>
    <p:extLst>
      <p:ext uri="{BB962C8B-B14F-4D97-AF65-F5344CB8AC3E}">
        <p14:creationId xmlns:p14="http://schemas.microsoft.com/office/powerpoint/2010/main" val="3427681629"/>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 calcmode="lin" valueType="num">
                                      <p:cBhvr>
                                        <p:cTn id="9" dur="500" fill="hold"/>
                                        <p:tgtEl>
                                          <p:spTgt spid="11"/>
                                        </p:tgtEl>
                                        <p:attrNameLst>
                                          <p:attrName>style.rotation</p:attrName>
                                        </p:attrNameLst>
                                      </p:cBhvr>
                                      <p:tavLst>
                                        <p:tav tm="0">
                                          <p:val>
                                            <p:fltVal val="360"/>
                                          </p:val>
                                        </p:tav>
                                        <p:tav tm="100000">
                                          <p:val>
                                            <p:fltVal val="0"/>
                                          </p:val>
                                        </p:tav>
                                      </p:tavLst>
                                    </p:anim>
                                    <p:animEffect transition="in" filter="fade">
                                      <p:cBhvr>
                                        <p:cTn id="10" dur="5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6"/>
                                        </p:tgtEl>
                                        <p:attrNameLst>
                                          <p:attrName>style.visibility</p:attrName>
                                        </p:attrNameLst>
                                      </p:cBhvr>
                                      <p:to>
                                        <p:strVal val="visible"/>
                                      </p:to>
                                    </p:set>
                                    <p:animEffect transition="in" filter="fade">
                                      <p:cBhvr>
                                        <p:cTn id="13" dur="500"/>
                                        <p:tgtEl>
                                          <p:spTgt spid="66"/>
                                        </p:tgtEl>
                                      </p:cBhvr>
                                    </p:animEffect>
                                  </p:childTnLst>
                                </p:cTn>
                              </p:par>
                              <p:par>
                                <p:cTn id="14" presetID="2" presetClass="entr" presetSubtype="4" decel="100000" fill="hold" nodeType="withEffect">
                                  <p:stCondLst>
                                    <p:cond delay="25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5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1+#ppt_h/2"/>
                                          </p:val>
                                        </p:tav>
                                        <p:tav tm="100000">
                                          <p:val>
                                            <p:strVal val="#ppt_y"/>
                                          </p:val>
                                        </p:tav>
                                      </p:tavLst>
                                    </p:anim>
                                  </p:childTnLst>
                                </p:cTn>
                              </p:par>
                              <p:par>
                                <p:cTn id="22" presetID="49" presetClass="entr" presetSubtype="0" decel="100000" fill="hold" grpId="0" nodeType="withEffect">
                                  <p:stCondLst>
                                    <p:cond delay="500"/>
                                  </p:stCondLst>
                                  <p:childTnLst>
                                    <p:set>
                                      <p:cBhvr>
                                        <p:cTn id="23" dur="1" fill="hold">
                                          <p:stCondLst>
                                            <p:cond delay="0"/>
                                          </p:stCondLst>
                                        </p:cTn>
                                        <p:tgtEl>
                                          <p:spTgt spid="12"/>
                                        </p:tgtEl>
                                        <p:attrNameLst>
                                          <p:attrName>style.visibility</p:attrName>
                                        </p:attrNameLst>
                                      </p:cBhvr>
                                      <p:to>
                                        <p:strVal val="visible"/>
                                      </p:to>
                                    </p:set>
                                    <p:anim calcmode="lin" valueType="num">
                                      <p:cBhvr>
                                        <p:cTn id="24" dur="500" fill="hold"/>
                                        <p:tgtEl>
                                          <p:spTgt spid="12"/>
                                        </p:tgtEl>
                                        <p:attrNameLst>
                                          <p:attrName>ppt_w</p:attrName>
                                        </p:attrNameLst>
                                      </p:cBhvr>
                                      <p:tavLst>
                                        <p:tav tm="0">
                                          <p:val>
                                            <p:fltVal val="0"/>
                                          </p:val>
                                        </p:tav>
                                        <p:tav tm="100000">
                                          <p:val>
                                            <p:strVal val="#ppt_w"/>
                                          </p:val>
                                        </p:tav>
                                      </p:tavLst>
                                    </p:anim>
                                    <p:anim calcmode="lin" valueType="num">
                                      <p:cBhvr>
                                        <p:cTn id="25" dur="500" fill="hold"/>
                                        <p:tgtEl>
                                          <p:spTgt spid="12"/>
                                        </p:tgtEl>
                                        <p:attrNameLst>
                                          <p:attrName>ppt_h</p:attrName>
                                        </p:attrNameLst>
                                      </p:cBhvr>
                                      <p:tavLst>
                                        <p:tav tm="0">
                                          <p:val>
                                            <p:fltVal val="0"/>
                                          </p:val>
                                        </p:tav>
                                        <p:tav tm="100000">
                                          <p:val>
                                            <p:strVal val="#ppt_h"/>
                                          </p:val>
                                        </p:tav>
                                      </p:tavLst>
                                    </p:anim>
                                    <p:anim calcmode="lin" valueType="num">
                                      <p:cBhvr>
                                        <p:cTn id="26" dur="500" fill="hold"/>
                                        <p:tgtEl>
                                          <p:spTgt spid="12"/>
                                        </p:tgtEl>
                                        <p:attrNameLst>
                                          <p:attrName>style.rotation</p:attrName>
                                        </p:attrNameLst>
                                      </p:cBhvr>
                                      <p:tavLst>
                                        <p:tav tm="0">
                                          <p:val>
                                            <p:fltVal val="360"/>
                                          </p:val>
                                        </p:tav>
                                        <p:tav tm="100000">
                                          <p:val>
                                            <p:fltVal val="0"/>
                                          </p:val>
                                        </p:tav>
                                      </p:tavLst>
                                    </p:anim>
                                    <p:animEffect transition="in" filter="fade">
                                      <p:cBhvr>
                                        <p:cTn id="27" dur="500"/>
                                        <p:tgtEl>
                                          <p:spTgt spid="12"/>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par>
                                <p:cTn id="34" presetID="49" presetClass="entr" presetSubtype="0" decel="100000" fill="hold" nodeType="withEffect">
                                  <p:stCondLst>
                                    <p:cond delay="1250"/>
                                  </p:stCondLst>
                                  <p:childTnLst>
                                    <p:set>
                                      <p:cBhvr>
                                        <p:cTn id="35" dur="1" fill="hold">
                                          <p:stCondLst>
                                            <p:cond delay="0"/>
                                          </p:stCondLst>
                                        </p:cTn>
                                        <p:tgtEl>
                                          <p:spTgt spid="21"/>
                                        </p:tgtEl>
                                        <p:attrNameLst>
                                          <p:attrName>style.visibility</p:attrName>
                                        </p:attrNameLst>
                                      </p:cBhvr>
                                      <p:to>
                                        <p:strVal val="visible"/>
                                      </p:to>
                                    </p:set>
                                    <p:anim calcmode="lin" valueType="num">
                                      <p:cBhvr>
                                        <p:cTn id="36" dur="500" fill="hold"/>
                                        <p:tgtEl>
                                          <p:spTgt spid="21"/>
                                        </p:tgtEl>
                                        <p:attrNameLst>
                                          <p:attrName>ppt_w</p:attrName>
                                        </p:attrNameLst>
                                      </p:cBhvr>
                                      <p:tavLst>
                                        <p:tav tm="0">
                                          <p:val>
                                            <p:fltVal val="0"/>
                                          </p:val>
                                        </p:tav>
                                        <p:tav tm="100000">
                                          <p:val>
                                            <p:strVal val="#ppt_w"/>
                                          </p:val>
                                        </p:tav>
                                      </p:tavLst>
                                    </p:anim>
                                    <p:anim calcmode="lin" valueType="num">
                                      <p:cBhvr>
                                        <p:cTn id="37" dur="500" fill="hold"/>
                                        <p:tgtEl>
                                          <p:spTgt spid="21"/>
                                        </p:tgtEl>
                                        <p:attrNameLst>
                                          <p:attrName>ppt_h</p:attrName>
                                        </p:attrNameLst>
                                      </p:cBhvr>
                                      <p:tavLst>
                                        <p:tav tm="0">
                                          <p:val>
                                            <p:fltVal val="0"/>
                                          </p:val>
                                        </p:tav>
                                        <p:tav tm="100000">
                                          <p:val>
                                            <p:strVal val="#ppt_h"/>
                                          </p:val>
                                        </p:tav>
                                      </p:tavLst>
                                    </p:anim>
                                    <p:anim calcmode="lin" valueType="num">
                                      <p:cBhvr>
                                        <p:cTn id="38" dur="500" fill="hold"/>
                                        <p:tgtEl>
                                          <p:spTgt spid="21"/>
                                        </p:tgtEl>
                                        <p:attrNameLst>
                                          <p:attrName>style.rotation</p:attrName>
                                        </p:attrNameLst>
                                      </p:cBhvr>
                                      <p:tavLst>
                                        <p:tav tm="0">
                                          <p:val>
                                            <p:fltVal val="360"/>
                                          </p:val>
                                        </p:tav>
                                        <p:tav tm="100000">
                                          <p:val>
                                            <p:fltVal val="0"/>
                                          </p:val>
                                        </p:tav>
                                      </p:tavLst>
                                    </p:anim>
                                    <p:animEffect transition="in" filter="fade">
                                      <p:cBhvr>
                                        <p:cTn id="39" dur="500"/>
                                        <p:tgtEl>
                                          <p:spTgt spid="21"/>
                                        </p:tgtEl>
                                      </p:cBhvr>
                                    </p:animEffect>
                                  </p:childTnLst>
                                </p:cTn>
                              </p:par>
                              <p:par>
                                <p:cTn id="40" presetID="10" presetClass="entr" presetSubtype="0" fill="hold" grpId="0" nodeType="withEffect">
                                  <p:stCondLst>
                                    <p:cond delay="1250"/>
                                  </p:stCondLst>
                                  <p:childTnLst>
                                    <p:set>
                                      <p:cBhvr>
                                        <p:cTn id="41" dur="1" fill="hold">
                                          <p:stCondLst>
                                            <p:cond delay="0"/>
                                          </p:stCondLst>
                                        </p:cTn>
                                        <p:tgtEl>
                                          <p:spTgt spid="67"/>
                                        </p:tgtEl>
                                        <p:attrNameLst>
                                          <p:attrName>style.visibility</p:attrName>
                                        </p:attrNameLst>
                                      </p:cBhvr>
                                      <p:to>
                                        <p:strVal val="visible"/>
                                      </p:to>
                                    </p:set>
                                    <p:animEffect transition="in" filter="fade">
                                      <p:cBhvr>
                                        <p:cTn id="42" dur="500"/>
                                        <p:tgtEl>
                                          <p:spTgt spid="67"/>
                                        </p:tgtEl>
                                      </p:cBhvr>
                                    </p:animEffect>
                                  </p:childTnLst>
                                </p:cTn>
                              </p:par>
                              <p:par>
                                <p:cTn id="43" presetID="2" presetClass="entr" presetSubtype="4" decel="100000" fill="hold" nodeType="withEffect">
                                  <p:stCondLst>
                                    <p:cond delay="150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500" fill="hold"/>
                                        <p:tgtEl>
                                          <p:spTgt spid="25"/>
                                        </p:tgtEl>
                                        <p:attrNameLst>
                                          <p:attrName>ppt_x</p:attrName>
                                        </p:attrNameLst>
                                      </p:cBhvr>
                                      <p:tavLst>
                                        <p:tav tm="0">
                                          <p:val>
                                            <p:strVal val="#ppt_x"/>
                                          </p:val>
                                        </p:tav>
                                        <p:tav tm="100000">
                                          <p:val>
                                            <p:strVal val="#ppt_x"/>
                                          </p:val>
                                        </p:tav>
                                      </p:tavLst>
                                    </p:anim>
                                    <p:anim calcmode="lin" valueType="num">
                                      <p:cBhvr additive="base">
                                        <p:cTn id="46" dur="500" fill="hold"/>
                                        <p:tgtEl>
                                          <p:spTgt spid="25"/>
                                        </p:tgtEl>
                                        <p:attrNameLst>
                                          <p:attrName>ppt_y</p:attrName>
                                        </p:attrNameLst>
                                      </p:cBhvr>
                                      <p:tavLst>
                                        <p:tav tm="0">
                                          <p:val>
                                            <p:strVal val="1+#ppt_h/2"/>
                                          </p:val>
                                        </p:tav>
                                        <p:tav tm="100000">
                                          <p:val>
                                            <p:strVal val="#ppt_y"/>
                                          </p:val>
                                        </p:tav>
                                      </p:tavLst>
                                    </p:anim>
                                  </p:childTnLst>
                                </p:cTn>
                              </p:par>
                              <p:par>
                                <p:cTn id="47" presetID="2" presetClass="entr" presetSubtype="4" decel="100000" fill="hold" nodeType="withEffect">
                                  <p:stCondLst>
                                    <p:cond delay="1500"/>
                                  </p:stCondLst>
                                  <p:childTnLst>
                                    <p:set>
                                      <p:cBhvr>
                                        <p:cTn id="48" dur="1" fill="hold">
                                          <p:stCondLst>
                                            <p:cond delay="0"/>
                                          </p:stCondLst>
                                        </p:cTn>
                                        <p:tgtEl>
                                          <p:spTgt spid="28"/>
                                        </p:tgtEl>
                                        <p:attrNameLst>
                                          <p:attrName>style.visibility</p:attrName>
                                        </p:attrNameLst>
                                      </p:cBhvr>
                                      <p:to>
                                        <p:strVal val="visible"/>
                                      </p:to>
                                    </p:set>
                                    <p:anim calcmode="lin" valueType="num">
                                      <p:cBhvr additive="base">
                                        <p:cTn id="49" dur="500" fill="hold"/>
                                        <p:tgtEl>
                                          <p:spTgt spid="28"/>
                                        </p:tgtEl>
                                        <p:attrNameLst>
                                          <p:attrName>ppt_x</p:attrName>
                                        </p:attrNameLst>
                                      </p:cBhvr>
                                      <p:tavLst>
                                        <p:tav tm="0">
                                          <p:val>
                                            <p:strVal val="#ppt_x"/>
                                          </p:val>
                                        </p:tav>
                                        <p:tav tm="100000">
                                          <p:val>
                                            <p:strVal val="#ppt_x"/>
                                          </p:val>
                                        </p:tav>
                                      </p:tavLst>
                                    </p:anim>
                                    <p:anim calcmode="lin" valueType="num">
                                      <p:cBhvr additive="base">
                                        <p:cTn id="50" dur="500" fill="hold"/>
                                        <p:tgtEl>
                                          <p:spTgt spid="28"/>
                                        </p:tgtEl>
                                        <p:attrNameLst>
                                          <p:attrName>ppt_y</p:attrName>
                                        </p:attrNameLst>
                                      </p:cBhvr>
                                      <p:tavLst>
                                        <p:tav tm="0">
                                          <p:val>
                                            <p:strVal val="1+#ppt_h/2"/>
                                          </p:val>
                                        </p:tav>
                                        <p:tav tm="100000">
                                          <p:val>
                                            <p:strVal val="#ppt_y"/>
                                          </p:val>
                                        </p:tav>
                                      </p:tavLst>
                                    </p:anim>
                                  </p:childTnLst>
                                </p:cTn>
                              </p:par>
                              <p:par>
                                <p:cTn id="51" presetID="49" presetClass="entr" presetSubtype="0" decel="100000" fill="hold" grpId="0" nodeType="withEffect">
                                  <p:stCondLst>
                                    <p:cond delay="175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 calcmode="lin" valueType="num">
                                      <p:cBhvr>
                                        <p:cTn id="55" dur="500" fill="hold"/>
                                        <p:tgtEl>
                                          <p:spTgt spid="32"/>
                                        </p:tgtEl>
                                        <p:attrNameLst>
                                          <p:attrName>style.rotation</p:attrName>
                                        </p:attrNameLst>
                                      </p:cBhvr>
                                      <p:tavLst>
                                        <p:tav tm="0">
                                          <p:val>
                                            <p:fltVal val="360"/>
                                          </p:val>
                                        </p:tav>
                                        <p:tav tm="100000">
                                          <p:val>
                                            <p:fltVal val="0"/>
                                          </p:val>
                                        </p:tav>
                                      </p:tavLst>
                                    </p:anim>
                                    <p:animEffect transition="in" filter="fade">
                                      <p:cBhvr>
                                        <p:cTn id="56" dur="500"/>
                                        <p:tgtEl>
                                          <p:spTgt spid="32"/>
                                        </p:tgtEl>
                                      </p:cBhvr>
                                    </p:animEffect>
                                  </p:childTnLst>
                                </p:cTn>
                              </p:par>
                              <p:par>
                                <p:cTn id="57" presetID="10" presetClass="entr" presetSubtype="0" fill="hold" grpId="0" nodeType="withEffect">
                                  <p:stCondLst>
                                    <p:cond delay="20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2000"/>
                                  </p:stCondLst>
                                  <p:childTnLst>
                                    <p:set>
                                      <p:cBhvr>
                                        <p:cTn id="61" dur="1" fill="hold">
                                          <p:stCondLst>
                                            <p:cond delay="0"/>
                                          </p:stCondLst>
                                        </p:cTn>
                                        <p:tgtEl>
                                          <p:spTgt spid="27"/>
                                        </p:tgtEl>
                                        <p:attrNameLst>
                                          <p:attrName>style.visibility</p:attrName>
                                        </p:attrNameLst>
                                      </p:cBhvr>
                                      <p:to>
                                        <p:strVal val="visible"/>
                                      </p:to>
                                    </p:set>
                                    <p:animEffect transition="in" filter="fade">
                                      <p:cBhvr>
                                        <p:cTn id="6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5" grpId="0"/>
      <p:bldP spid="19" grpId="0"/>
      <p:bldP spid="32" grpId="0" animBg="1"/>
      <p:bldP spid="27" grpId="0"/>
      <p:bldP spid="29" grpId="0"/>
      <p:bldP spid="66" grpId="0"/>
      <p:bldP spid="6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1D242D00-848D-4758-9AE4-99D486CDB187}"/>
              </a:ext>
            </a:extLst>
          </p:cNvPr>
          <p:cNvCxnSpPr>
            <a:cxnSpLocks/>
          </p:cNvCxnSpPr>
          <p:nvPr/>
        </p:nvCxnSpPr>
        <p:spPr>
          <a:xfrm>
            <a:off x="2575560" y="0"/>
            <a:ext cx="0" cy="146451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984282E6-EB4D-4CD0-817A-7BFD5E13EB37}"/>
              </a:ext>
            </a:extLst>
          </p:cNvPr>
          <p:cNvGrpSpPr/>
          <p:nvPr/>
        </p:nvGrpSpPr>
        <p:grpSpPr>
          <a:xfrm>
            <a:off x="2407195" y="1259306"/>
            <a:ext cx="336730" cy="336730"/>
            <a:chOff x="3123081" y="3716001"/>
            <a:chExt cx="336730" cy="336730"/>
          </a:xfrm>
        </p:grpSpPr>
        <p:sp>
          <p:nvSpPr>
            <p:cNvPr id="9" name="Oval 8">
              <a:extLst>
                <a:ext uri="{FF2B5EF4-FFF2-40B4-BE49-F238E27FC236}">
                  <a16:creationId xmlns:a16="http://schemas.microsoft.com/office/drawing/2014/main" id="{5F8A518D-F40D-467D-BB1E-A30E7A93D60B}"/>
                </a:ext>
              </a:extLst>
            </p:cNvPr>
            <p:cNvSpPr/>
            <p:nvPr/>
          </p:nvSpPr>
          <p:spPr>
            <a:xfrm>
              <a:off x="3123081" y="3716001"/>
              <a:ext cx="336730" cy="33673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B54D8B7-2202-4CC1-86AB-56CABB063CA1}"/>
                </a:ext>
              </a:extLst>
            </p:cNvPr>
            <p:cNvSpPr/>
            <p:nvPr/>
          </p:nvSpPr>
          <p:spPr>
            <a:xfrm>
              <a:off x="3182614" y="3774969"/>
              <a:ext cx="218795" cy="2187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074E5910-E8E3-4F5B-A2F5-8E094924F7D6}"/>
              </a:ext>
            </a:extLst>
          </p:cNvPr>
          <p:cNvGrpSpPr/>
          <p:nvPr/>
        </p:nvGrpSpPr>
        <p:grpSpPr>
          <a:xfrm>
            <a:off x="3117420" y="879282"/>
            <a:ext cx="7833332" cy="2095556"/>
            <a:chOff x="3624875" y="914400"/>
            <a:chExt cx="7833332" cy="2095556"/>
          </a:xfrm>
          <a:solidFill>
            <a:schemeClr val="bg1">
              <a:lumMod val="95000"/>
            </a:schemeClr>
          </a:solidFill>
        </p:grpSpPr>
        <p:sp>
          <p:nvSpPr>
            <p:cNvPr id="4" name="Isosceles Triangle 3">
              <a:extLst>
                <a:ext uri="{FF2B5EF4-FFF2-40B4-BE49-F238E27FC236}">
                  <a16:creationId xmlns:a16="http://schemas.microsoft.com/office/drawing/2014/main" id="{673E5086-7691-4530-AE52-0E1DA33ACEA8}"/>
                </a:ext>
              </a:extLst>
            </p:cNvPr>
            <p:cNvSpPr/>
            <p:nvPr/>
          </p:nvSpPr>
          <p:spPr>
            <a:xfrm rot="16200000">
              <a:off x="3575923" y="1400526"/>
              <a:ext cx="217715" cy="119812"/>
            </a:xfrm>
            <a:prstGeom prst="triangle">
              <a:avLst/>
            </a:prstGeom>
            <a:grp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ectangle: Rounded Corners 2">
              <a:extLst>
                <a:ext uri="{FF2B5EF4-FFF2-40B4-BE49-F238E27FC236}">
                  <a16:creationId xmlns:a16="http://schemas.microsoft.com/office/drawing/2014/main" id="{496BF400-9F2F-43BA-BC0C-3776F1B65687}"/>
                </a:ext>
              </a:extLst>
            </p:cNvPr>
            <p:cNvSpPr/>
            <p:nvPr/>
          </p:nvSpPr>
          <p:spPr>
            <a:xfrm>
              <a:off x="3744687" y="914400"/>
              <a:ext cx="7713520" cy="2095556"/>
            </a:xfrm>
            <a:prstGeom prst="roundRect">
              <a:avLst>
                <a:gd name="adj" fmla="val 2957"/>
              </a:avLst>
            </a:prstGeom>
            <a:grp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 name="Freeform: Shape 11">
            <a:extLst>
              <a:ext uri="{FF2B5EF4-FFF2-40B4-BE49-F238E27FC236}">
                <a16:creationId xmlns:a16="http://schemas.microsoft.com/office/drawing/2014/main" id="{54A02CE1-8A46-4725-B164-2295EBDA5527}"/>
              </a:ext>
            </a:extLst>
          </p:cNvPr>
          <p:cNvSpPr/>
          <p:nvPr/>
        </p:nvSpPr>
        <p:spPr>
          <a:xfrm>
            <a:off x="3585362" y="2059243"/>
            <a:ext cx="757140" cy="757140"/>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Placeholder 4">
            <a:extLst>
              <a:ext uri="{FF2B5EF4-FFF2-40B4-BE49-F238E27FC236}">
                <a16:creationId xmlns:a16="http://schemas.microsoft.com/office/drawing/2014/main" id="{AF66E639-2D63-456F-A1BF-980EAEE53844}"/>
              </a:ext>
            </a:extLst>
          </p:cNvPr>
          <p:cNvSpPr txBox="1">
            <a:spLocks/>
          </p:cNvSpPr>
          <p:nvPr/>
        </p:nvSpPr>
        <p:spPr>
          <a:xfrm>
            <a:off x="8263867" y="2437813"/>
            <a:ext cx="2349545" cy="28624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14000"/>
              </a:lnSpc>
              <a:buNone/>
              <a:defRPr/>
            </a:pPr>
            <a:r>
              <a:rPr lang="en-US" sz="1400" b="1" i="1" dirty="0">
                <a:solidFill>
                  <a:schemeClr val="tx1">
                    <a:lumMod val="65000"/>
                    <a:lumOff val="35000"/>
                  </a:schemeClr>
                </a:solidFill>
                <a:latin typeface="Segoe UI Light" panose="020B0502040204020203" pitchFamily="34" charset="0"/>
                <a:cs typeface="Segoe UI Light" panose="020B0502040204020203" pitchFamily="34" charset="0"/>
              </a:rPr>
              <a:t>12 Nov 2018  12:45 PM</a:t>
            </a:r>
            <a:endParaRPr lang="id-ID" sz="1400" b="1" i="1"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nvGrpSpPr>
          <p:cNvPr id="16" name="Group 15">
            <a:extLst>
              <a:ext uri="{FF2B5EF4-FFF2-40B4-BE49-F238E27FC236}">
                <a16:creationId xmlns:a16="http://schemas.microsoft.com/office/drawing/2014/main" id="{0DC0BC75-376F-4B21-A58A-FA2BE0CA2B09}"/>
              </a:ext>
            </a:extLst>
          </p:cNvPr>
          <p:cNvGrpSpPr/>
          <p:nvPr/>
        </p:nvGrpSpPr>
        <p:grpSpPr>
          <a:xfrm>
            <a:off x="3530110" y="1125956"/>
            <a:ext cx="7261102" cy="811572"/>
            <a:chOff x="1067020" y="4087260"/>
            <a:chExt cx="7261102" cy="811572"/>
          </a:xfrm>
        </p:grpSpPr>
        <p:sp>
          <p:nvSpPr>
            <p:cNvPr id="17" name="Rectangle 16">
              <a:extLst>
                <a:ext uri="{FF2B5EF4-FFF2-40B4-BE49-F238E27FC236}">
                  <a16:creationId xmlns:a16="http://schemas.microsoft.com/office/drawing/2014/main" id="{54E80D80-0A85-400F-A242-4B16EACD1619}"/>
                </a:ext>
              </a:extLst>
            </p:cNvPr>
            <p:cNvSpPr/>
            <p:nvPr/>
          </p:nvSpPr>
          <p:spPr>
            <a:xfrm>
              <a:off x="1067020" y="4373304"/>
              <a:ext cx="7261102" cy="5255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2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18" name="TextBox 17">
              <a:extLst>
                <a:ext uri="{FF2B5EF4-FFF2-40B4-BE49-F238E27FC236}">
                  <a16:creationId xmlns:a16="http://schemas.microsoft.com/office/drawing/2014/main" id="{EA271D1E-C399-4023-A5F7-427AF3396EED}"/>
                </a:ext>
              </a:extLst>
            </p:cNvPr>
            <p:cNvSpPr txBox="1"/>
            <p:nvPr/>
          </p:nvSpPr>
          <p:spPr>
            <a:xfrm>
              <a:off x="1067022" y="4087260"/>
              <a:ext cx="3538753" cy="400110"/>
            </a:xfrm>
            <a:prstGeom prst="rect">
              <a:avLst/>
            </a:prstGeom>
            <a:noFill/>
          </p:spPr>
          <p:txBody>
            <a:bodyPr wrap="square" rtlCol="0">
              <a:spAutoFit/>
            </a:bodyPr>
            <a:lstStyle/>
            <a:p>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grpSp>
      <p:sp>
        <p:nvSpPr>
          <p:cNvPr id="19" name="TextBox 18">
            <a:extLst>
              <a:ext uri="{FF2B5EF4-FFF2-40B4-BE49-F238E27FC236}">
                <a16:creationId xmlns:a16="http://schemas.microsoft.com/office/drawing/2014/main" id="{FC4CF380-7D63-4902-AC9E-90926618B762}"/>
              </a:ext>
            </a:extLst>
          </p:cNvPr>
          <p:cNvSpPr txBox="1"/>
          <p:nvPr/>
        </p:nvSpPr>
        <p:spPr>
          <a:xfrm>
            <a:off x="4438708" y="2176203"/>
            <a:ext cx="1784047" cy="523220"/>
          </a:xfrm>
          <a:prstGeom prst="rect">
            <a:avLst/>
          </a:prstGeom>
          <a:noFill/>
        </p:spPr>
        <p:txBody>
          <a:bodyPr wrap="square" rtlCol="0">
            <a:spAutoFit/>
          </a:bodyPr>
          <a:lstStyle/>
          <a:p>
            <a:r>
              <a:rPr lang="en-US" sz="1400" dirty="0">
                <a:solidFill>
                  <a:schemeClr val="tx1">
                    <a:lumMod val="65000"/>
                    <a:lumOff val="35000"/>
                  </a:schemeClr>
                </a:solidFill>
                <a:cs typeface="Segoe UI Light" panose="020B0502040204020203" pitchFamily="34" charset="0"/>
              </a:rPr>
              <a:t>Insert your detail Insert your detail </a:t>
            </a:r>
            <a:endParaRPr lang="en-US" sz="1400" dirty="0">
              <a:solidFill>
                <a:schemeClr val="tx1">
                  <a:lumMod val="75000"/>
                  <a:lumOff val="25000"/>
                </a:schemeClr>
              </a:solidFill>
              <a:latin typeface="Raleway" panose="020B0503030101060003" pitchFamily="34" charset="0"/>
            </a:endParaRPr>
          </a:p>
        </p:txBody>
      </p:sp>
      <p:sp>
        <p:nvSpPr>
          <p:cNvPr id="66" name="Rectangle 65">
            <a:extLst>
              <a:ext uri="{FF2B5EF4-FFF2-40B4-BE49-F238E27FC236}">
                <a16:creationId xmlns:a16="http://schemas.microsoft.com/office/drawing/2014/main" id="{D73F21E5-594B-4C1D-90E0-C204942C776A}"/>
              </a:ext>
            </a:extLst>
          </p:cNvPr>
          <p:cNvSpPr/>
          <p:nvPr/>
        </p:nvSpPr>
        <p:spPr>
          <a:xfrm>
            <a:off x="637728" y="1329156"/>
            <a:ext cx="1567738" cy="461665"/>
          </a:xfrm>
          <a:prstGeom prst="rect">
            <a:avLst/>
          </a:prstGeom>
        </p:spPr>
        <p:txBody>
          <a:bodyPr wrap="square">
            <a:spAutoFit/>
          </a:bodyPr>
          <a:lstStyle/>
          <a:p>
            <a:pPr algn="r"/>
            <a:r>
              <a:rPr lang="en-US" sz="3600" spc="300" baseline="30000" dirty="0">
                <a:solidFill>
                  <a:schemeClr val="tx1">
                    <a:lumMod val="75000"/>
                    <a:lumOff val="25000"/>
                  </a:schemeClr>
                </a:solidFill>
                <a:latin typeface="+mj-lt"/>
                <a:cs typeface="Segoe UI" panose="020B0502040204020203" pitchFamily="34" charset="0"/>
              </a:rPr>
              <a:t>2019</a:t>
            </a:r>
          </a:p>
        </p:txBody>
      </p:sp>
      <p:sp>
        <p:nvSpPr>
          <p:cNvPr id="39" name="TextBox 38">
            <a:extLst>
              <a:ext uri="{FF2B5EF4-FFF2-40B4-BE49-F238E27FC236}">
                <a16:creationId xmlns:a16="http://schemas.microsoft.com/office/drawing/2014/main" id="{91C501F1-4F8E-41E1-8B53-DDA0670D2C0F}"/>
              </a:ext>
            </a:extLst>
          </p:cNvPr>
          <p:cNvSpPr txBox="1"/>
          <p:nvPr/>
        </p:nvSpPr>
        <p:spPr>
          <a:xfrm>
            <a:off x="3261320" y="3916991"/>
            <a:ext cx="7454323" cy="1183657"/>
          </a:xfrm>
          <a:prstGeom prst="rect">
            <a:avLst/>
          </a:prstGeom>
          <a:noFill/>
        </p:spPr>
        <p:txBody>
          <a:bodyPr wrap="square" rtlCol="0">
            <a:spAutoFit/>
          </a:bodyPr>
          <a:lstStyle/>
          <a:p>
            <a:pPr>
              <a:lnSpc>
                <a:spcPct val="120000"/>
              </a:lnSpc>
            </a:pPr>
            <a:r>
              <a:rPr lang="en-US" sz="2000" i="1" dirty="0">
                <a:solidFill>
                  <a:schemeClr val="tx1">
                    <a:lumMod val="50000"/>
                    <a:lumOff val="50000"/>
                  </a:schemeClr>
                </a:solidFill>
                <a:cs typeface="Segoe UI" panose="020B0502040204020203" pitchFamily="34" charset="0"/>
              </a:rPr>
              <a:t>“</a:t>
            </a:r>
            <a:r>
              <a:rPr lang="en-US" sz="2000" i="1"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a:t>
            </a:r>
            <a:endParaRPr lang="en-US" sz="2000" i="1" dirty="0">
              <a:solidFill>
                <a:schemeClr val="tx1">
                  <a:lumMod val="50000"/>
                  <a:lumOff val="50000"/>
                </a:schemeClr>
              </a:solidFill>
              <a:cs typeface="Segoe UI" panose="020B0502040204020203" pitchFamily="34" charset="0"/>
            </a:endParaRPr>
          </a:p>
        </p:txBody>
      </p:sp>
      <p:sp>
        <p:nvSpPr>
          <p:cNvPr id="40" name="Rectangle: Rounded Corners 39">
            <a:extLst>
              <a:ext uri="{FF2B5EF4-FFF2-40B4-BE49-F238E27FC236}">
                <a16:creationId xmlns:a16="http://schemas.microsoft.com/office/drawing/2014/main" id="{46C23E01-1A11-4058-AF7D-E89FF2C3E966}"/>
              </a:ext>
            </a:extLst>
          </p:cNvPr>
          <p:cNvSpPr/>
          <p:nvPr/>
        </p:nvSpPr>
        <p:spPr>
          <a:xfrm>
            <a:off x="3261321" y="5298719"/>
            <a:ext cx="2049819" cy="316571"/>
          </a:xfrm>
          <a:prstGeom prst="roundRect">
            <a:avLst>
              <a:gd name="adj" fmla="val 20445"/>
            </a:avLst>
          </a:prstGeom>
          <a:solidFill>
            <a:srgbClr val="161F3A">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400" dirty="0">
                <a:solidFill>
                  <a:schemeClr val="bg1"/>
                </a:solidFill>
                <a:cs typeface="Segoe UI Light" panose="020B0502040204020203" pitchFamily="34" charset="0"/>
              </a:rPr>
              <a:t>Insert your detail</a:t>
            </a:r>
            <a:endParaRPr lang="en-US" sz="1400" spc="300" dirty="0">
              <a:solidFill>
                <a:schemeClr val="bg1"/>
              </a:solidFill>
              <a:latin typeface="Raleway" panose="020B0503030101060003" pitchFamily="34" charset="0"/>
            </a:endParaRPr>
          </a:p>
        </p:txBody>
      </p:sp>
      <p:sp>
        <p:nvSpPr>
          <p:cNvPr id="6" name="Picture Placeholder 5">
            <a:extLst>
              <a:ext uri="{FF2B5EF4-FFF2-40B4-BE49-F238E27FC236}">
                <a16:creationId xmlns:a16="http://schemas.microsoft.com/office/drawing/2014/main" id="{1A270F52-DF68-4C92-8C56-165F89EBB9D2}"/>
              </a:ext>
            </a:extLst>
          </p:cNvPr>
          <p:cNvSpPr>
            <a:spLocks noGrp="1"/>
          </p:cNvSpPr>
          <p:nvPr>
            <p:ph type="pic" sz="quarter" idx="10"/>
          </p:nvPr>
        </p:nvSpPr>
        <p:spPr/>
      </p:sp>
    </p:spTree>
    <p:extLst>
      <p:ext uri="{BB962C8B-B14F-4D97-AF65-F5344CB8AC3E}">
        <p14:creationId xmlns:p14="http://schemas.microsoft.com/office/powerpoint/2010/main" val="1904004248"/>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 calcmode="lin" valueType="num">
                                      <p:cBhvr>
                                        <p:cTn id="9" dur="500" fill="hold"/>
                                        <p:tgtEl>
                                          <p:spTgt spid="11"/>
                                        </p:tgtEl>
                                        <p:attrNameLst>
                                          <p:attrName>style.rotation</p:attrName>
                                        </p:attrNameLst>
                                      </p:cBhvr>
                                      <p:tavLst>
                                        <p:tav tm="0">
                                          <p:val>
                                            <p:fltVal val="360"/>
                                          </p:val>
                                        </p:tav>
                                        <p:tav tm="100000">
                                          <p:val>
                                            <p:fltVal val="0"/>
                                          </p:val>
                                        </p:tav>
                                      </p:tavLst>
                                    </p:anim>
                                    <p:animEffect transition="in" filter="fade">
                                      <p:cBhvr>
                                        <p:cTn id="10" dur="5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6"/>
                                        </p:tgtEl>
                                        <p:attrNameLst>
                                          <p:attrName>style.visibility</p:attrName>
                                        </p:attrNameLst>
                                      </p:cBhvr>
                                      <p:to>
                                        <p:strVal val="visible"/>
                                      </p:to>
                                    </p:set>
                                    <p:animEffect transition="in" filter="fade">
                                      <p:cBhvr>
                                        <p:cTn id="13" dur="500"/>
                                        <p:tgtEl>
                                          <p:spTgt spid="66"/>
                                        </p:tgtEl>
                                      </p:cBhvr>
                                    </p:animEffect>
                                  </p:childTnLst>
                                </p:cTn>
                              </p:par>
                              <p:par>
                                <p:cTn id="14" presetID="2" presetClass="entr" presetSubtype="4" decel="100000" fill="hold" nodeType="withEffect">
                                  <p:stCondLst>
                                    <p:cond delay="25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5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1+#ppt_h/2"/>
                                          </p:val>
                                        </p:tav>
                                        <p:tav tm="100000">
                                          <p:val>
                                            <p:strVal val="#ppt_y"/>
                                          </p:val>
                                        </p:tav>
                                      </p:tavLst>
                                    </p:anim>
                                  </p:childTnLst>
                                </p:cTn>
                              </p:par>
                              <p:par>
                                <p:cTn id="22" presetID="49" presetClass="entr" presetSubtype="0" decel="100000" fill="hold" grpId="0" nodeType="withEffect">
                                  <p:stCondLst>
                                    <p:cond delay="500"/>
                                  </p:stCondLst>
                                  <p:childTnLst>
                                    <p:set>
                                      <p:cBhvr>
                                        <p:cTn id="23" dur="1" fill="hold">
                                          <p:stCondLst>
                                            <p:cond delay="0"/>
                                          </p:stCondLst>
                                        </p:cTn>
                                        <p:tgtEl>
                                          <p:spTgt spid="12"/>
                                        </p:tgtEl>
                                        <p:attrNameLst>
                                          <p:attrName>style.visibility</p:attrName>
                                        </p:attrNameLst>
                                      </p:cBhvr>
                                      <p:to>
                                        <p:strVal val="visible"/>
                                      </p:to>
                                    </p:set>
                                    <p:anim calcmode="lin" valueType="num">
                                      <p:cBhvr>
                                        <p:cTn id="24" dur="500" fill="hold"/>
                                        <p:tgtEl>
                                          <p:spTgt spid="12"/>
                                        </p:tgtEl>
                                        <p:attrNameLst>
                                          <p:attrName>ppt_w</p:attrName>
                                        </p:attrNameLst>
                                      </p:cBhvr>
                                      <p:tavLst>
                                        <p:tav tm="0">
                                          <p:val>
                                            <p:fltVal val="0"/>
                                          </p:val>
                                        </p:tav>
                                        <p:tav tm="100000">
                                          <p:val>
                                            <p:strVal val="#ppt_w"/>
                                          </p:val>
                                        </p:tav>
                                      </p:tavLst>
                                    </p:anim>
                                    <p:anim calcmode="lin" valueType="num">
                                      <p:cBhvr>
                                        <p:cTn id="25" dur="500" fill="hold"/>
                                        <p:tgtEl>
                                          <p:spTgt spid="12"/>
                                        </p:tgtEl>
                                        <p:attrNameLst>
                                          <p:attrName>ppt_h</p:attrName>
                                        </p:attrNameLst>
                                      </p:cBhvr>
                                      <p:tavLst>
                                        <p:tav tm="0">
                                          <p:val>
                                            <p:fltVal val="0"/>
                                          </p:val>
                                        </p:tav>
                                        <p:tav tm="100000">
                                          <p:val>
                                            <p:strVal val="#ppt_h"/>
                                          </p:val>
                                        </p:tav>
                                      </p:tavLst>
                                    </p:anim>
                                    <p:anim calcmode="lin" valueType="num">
                                      <p:cBhvr>
                                        <p:cTn id="26" dur="500" fill="hold"/>
                                        <p:tgtEl>
                                          <p:spTgt spid="12"/>
                                        </p:tgtEl>
                                        <p:attrNameLst>
                                          <p:attrName>style.rotation</p:attrName>
                                        </p:attrNameLst>
                                      </p:cBhvr>
                                      <p:tavLst>
                                        <p:tav tm="0">
                                          <p:val>
                                            <p:fltVal val="360"/>
                                          </p:val>
                                        </p:tav>
                                        <p:tav tm="100000">
                                          <p:val>
                                            <p:fltVal val="0"/>
                                          </p:val>
                                        </p:tav>
                                      </p:tavLst>
                                    </p:anim>
                                    <p:animEffect transition="in" filter="fade">
                                      <p:cBhvr>
                                        <p:cTn id="27" dur="500"/>
                                        <p:tgtEl>
                                          <p:spTgt spid="12"/>
                                        </p:tgtEl>
                                      </p:cBhvr>
                                    </p:animEffect>
                                  </p:childTnLst>
                                </p:cTn>
                              </p:par>
                              <p:par>
                                <p:cTn id="28" presetID="10" presetClass="entr" presetSubtype="0" fill="hold" grpId="0" nodeType="withEffect">
                                  <p:stCondLst>
                                    <p:cond delay="75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par>
                                <p:cTn id="34" presetID="2" presetClass="entr" presetSubtype="2" decel="100000" fill="hold" grpId="0" nodeType="withEffect">
                                  <p:stCondLst>
                                    <p:cond delay="1250"/>
                                  </p:stCondLst>
                                  <p:childTnLst>
                                    <p:set>
                                      <p:cBhvr>
                                        <p:cTn id="35" dur="1" fill="hold">
                                          <p:stCondLst>
                                            <p:cond delay="0"/>
                                          </p:stCondLst>
                                        </p:cTn>
                                        <p:tgtEl>
                                          <p:spTgt spid="39"/>
                                        </p:tgtEl>
                                        <p:attrNameLst>
                                          <p:attrName>style.visibility</p:attrName>
                                        </p:attrNameLst>
                                      </p:cBhvr>
                                      <p:to>
                                        <p:strVal val="visible"/>
                                      </p:to>
                                    </p:set>
                                    <p:anim calcmode="lin" valueType="num">
                                      <p:cBhvr additive="base">
                                        <p:cTn id="36" dur="500" fill="hold"/>
                                        <p:tgtEl>
                                          <p:spTgt spid="39"/>
                                        </p:tgtEl>
                                        <p:attrNameLst>
                                          <p:attrName>ppt_x</p:attrName>
                                        </p:attrNameLst>
                                      </p:cBhvr>
                                      <p:tavLst>
                                        <p:tav tm="0">
                                          <p:val>
                                            <p:strVal val="1+#ppt_w/2"/>
                                          </p:val>
                                        </p:tav>
                                        <p:tav tm="100000">
                                          <p:val>
                                            <p:strVal val="#ppt_x"/>
                                          </p:val>
                                        </p:tav>
                                      </p:tavLst>
                                    </p:anim>
                                    <p:anim calcmode="lin" valueType="num">
                                      <p:cBhvr additive="base">
                                        <p:cTn id="37" dur="500" fill="hold"/>
                                        <p:tgtEl>
                                          <p:spTgt spid="39"/>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1250"/>
                                  </p:stCondLst>
                                  <p:childTnLst>
                                    <p:set>
                                      <p:cBhvr>
                                        <p:cTn id="39" dur="1" fill="hold">
                                          <p:stCondLst>
                                            <p:cond delay="0"/>
                                          </p:stCondLst>
                                        </p:cTn>
                                        <p:tgtEl>
                                          <p:spTgt spid="40"/>
                                        </p:tgtEl>
                                        <p:attrNameLst>
                                          <p:attrName>style.visibility</p:attrName>
                                        </p:attrNameLst>
                                      </p:cBhvr>
                                      <p:to>
                                        <p:strVal val="visible"/>
                                      </p:to>
                                    </p:set>
                                    <p:anim calcmode="lin" valueType="num">
                                      <p:cBhvr additive="base">
                                        <p:cTn id="40" dur="500" fill="hold"/>
                                        <p:tgtEl>
                                          <p:spTgt spid="40"/>
                                        </p:tgtEl>
                                        <p:attrNameLst>
                                          <p:attrName>ppt_x</p:attrName>
                                        </p:attrNameLst>
                                      </p:cBhvr>
                                      <p:tavLst>
                                        <p:tav tm="0">
                                          <p:val>
                                            <p:strVal val="1+#ppt_w/2"/>
                                          </p:val>
                                        </p:tav>
                                        <p:tav tm="100000">
                                          <p:val>
                                            <p:strVal val="#ppt_x"/>
                                          </p:val>
                                        </p:tav>
                                      </p:tavLst>
                                    </p:anim>
                                    <p:anim calcmode="lin" valueType="num">
                                      <p:cBhvr additive="base">
                                        <p:cTn id="41"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5" grpId="0"/>
      <p:bldP spid="19" grpId="0"/>
      <p:bldP spid="66" grpId="0"/>
      <p:bldP spid="39" grpId="0"/>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E1ED400F-527E-4D5D-B355-F5AB26B2A508}"/>
              </a:ext>
            </a:extLst>
          </p:cNvPr>
          <p:cNvGrpSpPr/>
          <p:nvPr/>
        </p:nvGrpSpPr>
        <p:grpSpPr>
          <a:xfrm flipH="1" flipV="1">
            <a:off x="-2" y="2676838"/>
            <a:ext cx="4114801" cy="4181161"/>
            <a:chOff x="7860889" y="0"/>
            <a:chExt cx="4331111" cy="4400960"/>
          </a:xfrm>
        </p:grpSpPr>
        <p:grpSp>
          <p:nvGrpSpPr>
            <p:cNvPr id="15" name="Group 14">
              <a:extLst>
                <a:ext uri="{FF2B5EF4-FFF2-40B4-BE49-F238E27FC236}">
                  <a16:creationId xmlns:a16="http://schemas.microsoft.com/office/drawing/2014/main" id="{A3ED11FF-8203-4B19-BA1D-90EDD953F039}"/>
                </a:ext>
              </a:extLst>
            </p:cNvPr>
            <p:cNvGrpSpPr/>
            <p:nvPr/>
          </p:nvGrpSpPr>
          <p:grpSpPr>
            <a:xfrm>
              <a:off x="7860889" y="0"/>
              <a:ext cx="4331111" cy="4400960"/>
              <a:chOff x="8694056" y="0"/>
              <a:chExt cx="3497945" cy="3554357"/>
            </a:xfrm>
          </p:grpSpPr>
          <p:sp>
            <p:nvSpPr>
              <p:cNvPr id="17" name="Freeform: Shape 16">
                <a:extLst>
                  <a:ext uri="{FF2B5EF4-FFF2-40B4-BE49-F238E27FC236}">
                    <a16:creationId xmlns:a16="http://schemas.microsoft.com/office/drawing/2014/main" id="{9EF6889E-1A72-44C8-8352-773C1112AB77}"/>
                  </a:ext>
                </a:extLst>
              </p:cNvPr>
              <p:cNvSpPr/>
              <p:nvPr userDrawn="1"/>
            </p:nvSpPr>
            <p:spPr>
              <a:xfrm>
                <a:off x="8694056" y="1"/>
                <a:ext cx="3497943" cy="3554356"/>
              </a:xfrm>
              <a:custGeom>
                <a:avLst/>
                <a:gdLst>
                  <a:gd name="connsiteX0" fmla="*/ 45830 w 899887"/>
                  <a:gd name="connsiteY0" fmla="*/ 0 h 914400"/>
                  <a:gd name="connsiteX1" fmla="*/ 899887 w 899887"/>
                  <a:gd name="connsiteY1" fmla="*/ 0 h 914400"/>
                  <a:gd name="connsiteX2" fmla="*/ 899887 w 899887"/>
                  <a:gd name="connsiteY2" fmla="*/ 873075 h 914400"/>
                  <a:gd name="connsiteX3" fmla="*/ 810933 w 899887"/>
                  <a:gd name="connsiteY3" fmla="*/ 900688 h 914400"/>
                  <a:gd name="connsiteX4" fmla="*/ 674914 w 899887"/>
                  <a:gd name="connsiteY4" fmla="*/ 914400 h 914400"/>
                  <a:gd name="connsiteX5" fmla="*/ 0 w 899887"/>
                  <a:gd name="connsiteY5" fmla="*/ 239486 h 914400"/>
                  <a:gd name="connsiteX6" fmla="*/ 13712 w 899887"/>
                  <a:gd name="connsiteY6" fmla="*/ 103467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87" h="914400">
                    <a:moveTo>
                      <a:pt x="45830" y="0"/>
                    </a:moveTo>
                    <a:lnTo>
                      <a:pt x="899887" y="0"/>
                    </a:lnTo>
                    <a:lnTo>
                      <a:pt x="899887" y="873075"/>
                    </a:lnTo>
                    <a:lnTo>
                      <a:pt x="810933" y="900688"/>
                    </a:lnTo>
                    <a:cubicBezTo>
                      <a:pt x="766997" y="909679"/>
                      <a:pt x="721507" y="914400"/>
                      <a:pt x="674914" y="914400"/>
                    </a:cubicBezTo>
                    <a:cubicBezTo>
                      <a:pt x="302169" y="914400"/>
                      <a:pt x="0" y="612231"/>
                      <a:pt x="0" y="239486"/>
                    </a:cubicBezTo>
                    <a:cubicBezTo>
                      <a:pt x="0" y="192893"/>
                      <a:pt x="4721" y="147403"/>
                      <a:pt x="13712" y="103467"/>
                    </a:cubicBezTo>
                    <a:close/>
                  </a:path>
                </a:pathLst>
              </a:custGeom>
              <a:solidFill>
                <a:srgbClr val="F8F8F8">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8" name="Freeform: Shape 17">
                <a:extLst>
                  <a:ext uri="{FF2B5EF4-FFF2-40B4-BE49-F238E27FC236}">
                    <a16:creationId xmlns:a16="http://schemas.microsoft.com/office/drawing/2014/main" id="{FC297374-EF52-4457-96FE-8F1AD3FF49CB}"/>
                  </a:ext>
                </a:extLst>
              </p:cNvPr>
              <p:cNvSpPr/>
              <p:nvPr userDrawn="1"/>
            </p:nvSpPr>
            <p:spPr>
              <a:xfrm>
                <a:off x="9822650" y="0"/>
                <a:ext cx="2369351" cy="2407563"/>
              </a:xfrm>
              <a:custGeom>
                <a:avLst/>
                <a:gdLst>
                  <a:gd name="connsiteX0" fmla="*/ 45830 w 899887"/>
                  <a:gd name="connsiteY0" fmla="*/ 0 h 914400"/>
                  <a:gd name="connsiteX1" fmla="*/ 899887 w 899887"/>
                  <a:gd name="connsiteY1" fmla="*/ 0 h 914400"/>
                  <a:gd name="connsiteX2" fmla="*/ 899887 w 899887"/>
                  <a:gd name="connsiteY2" fmla="*/ 873075 h 914400"/>
                  <a:gd name="connsiteX3" fmla="*/ 810933 w 899887"/>
                  <a:gd name="connsiteY3" fmla="*/ 900688 h 914400"/>
                  <a:gd name="connsiteX4" fmla="*/ 674914 w 899887"/>
                  <a:gd name="connsiteY4" fmla="*/ 914400 h 914400"/>
                  <a:gd name="connsiteX5" fmla="*/ 0 w 899887"/>
                  <a:gd name="connsiteY5" fmla="*/ 239486 h 914400"/>
                  <a:gd name="connsiteX6" fmla="*/ 13712 w 899887"/>
                  <a:gd name="connsiteY6" fmla="*/ 103467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87" h="914400">
                    <a:moveTo>
                      <a:pt x="45830" y="0"/>
                    </a:moveTo>
                    <a:lnTo>
                      <a:pt x="899887" y="0"/>
                    </a:lnTo>
                    <a:lnTo>
                      <a:pt x="899887" y="873075"/>
                    </a:lnTo>
                    <a:lnTo>
                      <a:pt x="810933" y="900688"/>
                    </a:lnTo>
                    <a:cubicBezTo>
                      <a:pt x="766997" y="909679"/>
                      <a:pt x="721507" y="914400"/>
                      <a:pt x="674914" y="914400"/>
                    </a:cubicBezTo>
                    <a:cubicBezTo>
                      <a:pt x="302169" y="914400"/>
                      <a:pt x="0" y="612231"/>
                      <a:pt x="0" y="239486"/>
                    </a:cubicBezTo>
                    <a:cubicBezTo>
                      <a:pt x="0" y="192893"/>
                      <a:pt x="4721" y="147403"/>
                      <a:pt x="13712" y="10346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sp>
          <p:nvSpPr>
            <p:cNvPr id="16" name="Freeform: Shape 15">
              <a:extLst>
                <a:ext uri="{FF2B5EF4-FFF2-40B4-BE49-F238E27FC236}">
                  <a16:creationId xmlns:a16="http://schemas.microsoft.com/office/drawing/2014/main" id="{77E20878-E53F-4AF8-9889-BC1565C8D751}"/>
                </a:ext>
              </a:extLst>
            </p:cNvPr>
            <p:cNvSpPr/>
            <p:nvPr/>
          </p:nvSpPr>
          <p:spPr>
            <a:xfrm>
              <a:off x="10361586" y="0"/>
              <a:ext cx="1830414" cy="1859933"/>
            </a:xfrm>
            <a:custGeom>
              <a:avLst/>
              <a:gdLst>
                <a:gd name="connsiteX0" fmla="*/ 45830 w 899887"/>
                <a:gd name="connsiteY0" fmla="*/ 0 h 914400"/>
                <a:gd name="connsiteX1" fmla="*/ 899887 w 899887"/>
                <a:gd name="connsiteY1" fmla="*/ 0 h 914400"/>
                <a:gd name="connsiteX2" fmla="*/ 899887 w 899887"/>
                <a:gd name="connsiteY2" fmla="*/ 873075 h 914400"/>
                <a:gd name="connsiteX3" fmla="*/ 810933 w 899887"/>
                <a:gd name="connsiteY3" fmla="*/ 900688 h 914400"/>
                <a:gd name="connsiteX4" fmla="*/ 674914 w 899887"/>
                <a:gd name="connsiteY4" fmla="*/ 914400 h 914400"/>
                <a:gd name="connsiteX5" fmla="*/ 0 w 899887"/>
                <a:gd name="connsiteY5" fmla="*/ 239486 h 914400"/>
                <a:gd name="connsiteX6" fmla="*/ 13712 w 899887"/>
                <a:gd name="connsiteY6" fmla="*/ 103467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87" h="914400">
                  <a:moveTo>
                    <a:pt x="45830" y="0"/>
                  </a:moveTo>
                  <a:lnTo>
                    <a:pt x="899887" y="0"/>
                  </a:lnTo>
                  <a:lnTo>
                    <a:pt x="899887" y="873075"/>
                  </a:lnTo>
                  <a:lnTo>
                    <a:pt x="810933" y="900688"/>
                  </a:lnTo>
                  <a:cubicBezTo>
                    <a:pt x="766997" y="909679"/>
                    <a:pt x="721507" y="914400"/>
                    <a:pt x="674914" y="914400"/>
                  </a:cubicBezTo>
                  <a:cubicBezTo>
                    <a:pt x="302169" y="914400"/>
                    <a:pt x="0" y="612231"/>
                    <a:pt x="0" y="239486"/>
                  </a:cubicBezTo>
                  <a:cubicBezTo>
                    <a:pt x="0" y="192893"/>
                    <a:pt x="4721" y="147403"/>
                    <a:pt x="13712" y="103467"/>
                  </a:cubicBezTo>
                  <a:close/>
                </a:path>
              </a:pathLst>
            </a:cu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grpSp>
        <p:nvGrpSpPr>
          <p:cNvPr id="13" name="Group 12">
            <a:extLst>
              <a:ext uri="{FF2B5EF4-FFF2-40B4-BE49-F238E27FC236}">
                <a16:creationId xmlns:a16="http://schemas.microsoft.com/office/drawing/2014/main" id="{F6851CF5-DCFC-4F6D-B428-8F6EC470C100}"/>
              </a:ext>
            </a:extLst>
          </p:cNvPr>
          <p:cNvGrpSpPr/>
          <p:nvPr/>
        </p:nvGrpSpPr>
        <p:grpSpPr>
          <a:xfrm>
            <a:off x="8077199" y="0"/>
            <a:ext cx="4114801" cy="4181161"/>
            <a:chOff x="7860889" y="0"/>
            <a:chExt cx="4331111" cy="4400960"/>
          </a:xfrm>
        </p:grpSpPr>
        <p:grpSp>
          <p:nvGrpSpPr>
            <p:cNvPr id="10" name="Group 9">
              <a:extLst>
                <a:ext uri="{FF2B5EF4-FFF2-40B4-BE49-F238E27FC236}">
                  <a16:creationId xmlns:a16="http://schemas.microsoft.com/office/drawing/2014/main" id="{2F7DF183-623A-4D70-96E5-A3EE538ADF12}"/>
                </a:ext>
              </a:extLst>
            </p:cNvPr>
            <p:cNvGrpSpPr/>
            <p:nvPr/>
          </p:nvGrpSpPr>
          <p:grpSpPr>
            <a:xfrm>
              <a:off x="7860889" y="0"/>
              <a:ext cx="4331111" cy="4400960"/>
              <a:chOff x="8694056" y="0"/>
              <a:chExt cx="3497945" cy="3554357"/>
            </a:xfrm>
          </p:grpSpPr>
          <p:sp>
            <p:nvSpPr>
              <p:cNvPr id="11" name="Freeform: Shape 10">
                <a:extLst>
                  <a:ext uri="{FF2B5EF4-FFF2-40B4-BE49-F238E27FC236}">
                    <a16:creationId xmlns:a16="http://schemas.microsoft.com/office/drawing/2014/main" id="{2096D908-4AA6-49D9-BBE5-4647667E9FFE}"/>
                  </a:ext>
                </a:extLst>
              </p:cNvPr>
              <p:cNvSpPr/>
              <p:nvPr userDrawn="1"/>
            </p:nvSpPr>
            <p:spPr>
              <a:xfrm>
                <a:off x="8694056" y="1"/>
                <a:ext cx="3497943" cy="3554356"/>
              </a:xfrm>
              <a:custGeom>
                <a:avLst/>
                <a:gdLst>
                  <a:gd name="connsiteX0" fmla="*/ 45830 w 899887"/>
                  <a:gd name="connsiteY0" fmla="*/ 0 h 914400"/>
                  <a:gd name="connsiteX1" fmla="*/ 899887 w 899887"/>
                  <a:gd name="connsiteY1" fmla="*/ 0 h 914400"/>
                  <a:gd name="connsiteX2" fmla="*/ 899887 w 899887"/>
                  <a:gd name="connsiteY2" fmla="*/ 873075 h 914400"/>
                  <a:gd name="connsiteX3" fmla="*/ 810933 w 899887"/>
                  <a:gd name="connsiteY3" fmla="*/ 900688 h 914400"/>
                  <a:gd name="connsiteX4" fmla="*/ 674914 w 899887"/>
                  <a:gd name="connsiteY4" fmla="*/ 914400 h 914400"/>
                  <a:gd name="connsiteX5" fmla="*/ 0 w 899887"/>
                  <a:gd name="connsiteY5" fmla="*/ 239486 h 914400"/>
                  <a:gd name="connsiteX6" fmla="*/ 13712 w 899887"/>
                  <a:gd name="connsiteY6" fmla="*/ 103467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87" h="914400">
                    <a:moveTo>
                      <a:pt x="45830" y="0"/>
                    </a:moveTo>
                    <a:lnTo>
                      <a:pt x="899887" y="0"/>
                    </a:lnTo>
                    <a:lnTo>
                      <a:pt x="899887" y="873075"/>
                    </a:lnTo>
                    <a:lnTo>
                      <a:pt x="810933" y="900688"/>
                    </a:lnTo>
                    <a:cubicBezTo>
                      <a:pt x="766997" y="909679"/>
                      <a:pt x="721507" y="914400"/>
                      <a:pt x="674914" y="914400"/>
                    </a:cubicBezTo>
                    <a:cubicBezTo>
                      <a:pt x="302169" y="914400"/>
                      <a:pt x="0" y="612231"/>
                      <a:pt x="0" y="239486"/>
                    </a:cubicBezTo>
                    <a:cubicBezTo>
                      <a:pt x="0" y="192893"/>
                      <a:pt x="4721" y="147403"/>
                      <a:pt x="13712" y="103467"/>
                    </a:cubicBezTo>
                    <a:close/>
                  </a:path>
                </a:pathLst>
              </a:custGeom>
              <a:solidFill>
                <a:srgbClr val="F8F8F8">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2" name="Freeform: Shape 11">
                <a:extLst>
                  <a:ext uri="{FF2B5EF4-FFF2-40B4-BE49-F238E27FC236}">
                    <a16:creationId xmlns:a16="http://schemas.microsoft.com/office/drawing/2014/main" id="{C2DAB9B1-32E0-4FC9-8A8C-6575836187FF}"/>
                  </a:ext>
                </a:extLst>
              </p:cNvPr>
              <p:cNvSpPr/>
              <p:nvPr userDrawn="1"/>
            </p:nvSpPr>
            <p:spPr>
              <a:xfrm>
                <a:off x="9822650" y="0"/>
                <a:ext cx="2369351" cy="2407563"/>
              </a:xfrm>
              <a:custGeom>
                <a:avLst/>
                <a:gdLst>
                  <a:gd name="connsiteX0" fmla="*/ 45830 w 899887"/>
                  <a:gd name="connsiteY0" fmla="*/ 0 h 914400"/>
                  <a:gd name="connsiteX1" fmla="*/ 899887 w 899887"/>
                  <a:gd name="connsiteY1" fmla="*/ 0 h 914400"/>
                  <a:gd name="connsiteX2" fmla="*/ 899887 w 899887"/>
                  <a:gd name="connsiteY2" fmla="*/ 873075 h 914400"/>
                  <a:gd name="connsiteX3" fmla="*/ 810933 w 899887"/>
                  <a:gd name="connsiteY3" fmla="*/ 900688 h 914400"/>
                  <a:gd name="connsiteX4" fmla="*/ 674914 w 899887"/>
                  <a:gd name="connsiteY4" fmla="*/ 914400 h 914400"/>
                  <a:gd name="connsiteX5" fmla="*/ 0 w 899887"/>
                  <a:gd name="connsiteY5" fmla="*/ 239486 h 914400"/>
                  <a:gd name="connsiteX6" fmla="*/ 13712 w 899887"/>
                  <a:gd name="connsiteY6" fmla="*/ 103467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87" h="914400">
                    <a:moveTo>
                      <a:pt x="45830" y="0"/>
                    </a:moveTo>
                    <a:lnTo>
                      <a:pt x="899887" y="0"/>
                    </a:lnTo>
                    <a:lnTo>
                      <a:pt x="899887" y="873075"/>
                    </a:lnTo>
                    <a:lnTo>
                      <a:pt x="810933" y="900688"/>
                    </a:lnTo>
                    <a:cubicBezTo>
                      <a:pt x="766997" y="909679"/>
                      <a:pt x="721507" y="914400"/>
                      <a:pt x="674914" y="914400"/>
                    </a:cubicBezTo>
                    <a:cubicBezTo>
                      <a:pt x="302169" y="914400"/>
                      <a:pt x="0" y="612231"/>
                      <a:pt x="0" y="239486"/>
                    </a:cubicBezTo>
                    <a:cubicBezTo>
                      <a:pt x="0" y="192893"/>
                      <a:pt x="4721" y="147403"/>
                      <a:pt x="13712" y="10346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sp>
          <p:nvSpPr>
            <p:cNvPr id="8" name="Freeform: Shape 7">
              <a:extLst>
                <a:ext uri="{FF2B5EF4-FFF2-40B4-BE49-F238E27FC236}">
                  <a16:creationId xmlns:a16="http://schemas.microsoft.com/office/drawing/2014/main" id="{B2399D16-62A9-403A-A7B9-2361D52340CB}"/>
                </a:ext>
              </a:extLst>
            </p:cNvPr>
            <p:cNvSpPr/>
            <p:nvPr/>
          </p:nvSpPr>
          <p:spPr>
            <a:xfrm>
              <a:off x="10361586" y="0"/>
              <a:ext cx="1830414" cy="1859933"/>
            </a:xfrm>
            <a:custGeom>
              <a:avLst/>
              <a:gdLst>
                <a:gd name="connsiteX0" fmla="*/ 45830 w 899887"/>
                <a:gd name="connsiteY0" fmla="*/ 0 h 914400"/>
                <a:gd name="connsiteX1" fmla="*/ 899887 w 899887"/>
                <a:gd name="connsiteY1" fmla="*/ 0 h 914400"/>
                <a:gd name="connsiteX2" fmla="*/ 899887 w 899887"/>
                <a:gd name="connsiteY2" fmla="*/ 873075 h 914400"/>
                <a:gd name="connsiteX3" fmla="*/ 810933 w 899887"/>
                <a:gd name="connsiteY3" fmla="*/ 900688 h 914400"/>
                <a:gd name="connsiteX4" fmla="*/ 674914 w 899887"/>
                <a:gd name="connsiteY4" fmla="*/ 914400 h 914400"/>
                <a:gd name="connsiteX5" fmla="*/ 0 w 899887"/>
                <a:gd name="connsiteY5" fmla="*/ 239486 h 914400"/>
                <a:gd name="connsiteX6" fmla="*/ 13712 w 899887"/>
                <a:gd name="connsiteY6" fmla="*/ 103467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87" h="914400">
                  <a:moveTo>
                    <a:pt x="45830" y="0"/>
                  </a:moveTo>
                  <a:lnTo>
                    <a:pt x="899887" y="0"/>
                  </a:lnTo>
                  <a:lnTo>
                    <a:pt x="899887" y="873075"/>
                  </a:lnTo>
                  <a:lnTo>
                    <a:pt x="810933" y="900688"/>
                  </a:lnTo>
                  <a:cubicBezTo>
                    <a:pt x="766997" y="909679"/>
                    <a:pt x="721507" y="914400"/>
                    <a:pt x="674914" y="914400"/>
                  </a:cubicBezTo>
                  <a:cubicBezTo>
                    <a:pt x="302169" y="914400"/>
                    <a:pt x="0" y="612231"/>
                    <a:pt x="0" y="239486"/>
                  </a:cubicBezTo>
                  <a:cubicBezTo>
                    <a:pt x="0" y="192893"/>
                    <a:pt x="4721" y="147403"/>
                    <a:pt x="13712" y="103467"/>
                  </a:cubicBezTo>
                  <a:close/>
                </a:path>
              </a:pathLst>
            </a:cu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sp>
        <p:nvSpPr>
          <p:cNvPr id="4" name="TextBox 3">
            <a:extLst>
              <a:ext uri="{FF2B5EF4-FFF2-40B4-BE49-F238E27FC236}">
                <a16:creationId xmlns:a16="http://schemas.microsoft.com/office/drawing/2014/main" id="{3AF7BC47-B48F-4FDF-9180-4AED9F986872}"/>
              </a:ext>
            </a:extLst>
          </p:cNvPr>
          <p:cNvSpPr txBox="1"/>
          <p:nvPr/>
        </p:nvSpPr>
        <p:spPr>
          <a:xfrm>
            <a:off x="2006580" y="2321005"/>
            <a:ext cx="8178842" cy="2215991"/>
          </a:xfrm>
          <a:prstGeom prst="rect">
            <a:avLst/>
          </a:prstGeom>
          <a:noFill/>
        </p:spPr>
        <p:txBody>
          <a:bodyPr wrap="none" rtlCol="0">
            <a:spAutoFit/>
          </a:bodyPr>
          <a:lstStyle/>
          <a:p>
            <a:pPr algn="ctr"/>
            <a:r>
              <a:rPr lang="en-US" sz="13800" b="1" dirty="0">
                <a:gradFill>
                  <a:gsLst>
                    <a:gs pos="1000">
                      <a:schemeClr val="accent1"/>
                    </a:gs>
                    <a:gs pos="98000">
                      <a:schemeClr val="accent5">
                        <a:lumMod val="75000"/>
                      </a:schemeClr>
                    </a:gs>
                  </a:gsLst>
                  <a:lin ang="2700000" scaled="1"/>
                </a:gradFill>
                <a:latin typeface="+mj-lt"/>
              </a:rPr>
              <a:t>SUBJECT</a:t>
            </a:r>
          </a:p>
        </p:txBody>
      </p:sp>
      <p:sp>
        <p:nvSpPr>
          <p:cNvPr id="5" name="TextBox 4">
            <a:extLst>
              <a:ext uri="{FF2B5EF4-FFF2-40B4-BE49-F238E27FC236}">
                <a16:creationId xmlns:a16="http://schemas.microsoft.com/office/drawing/2014/main" id="{6F6FB0FF-4848-407A-BD9B-288F4AAD4115}"/>
              </a:ext>
            </a:extLst>
          </p:cNvPr>
          <p:cNvSpPr txBox="1"/>
          <p:nvPr/>
        </p:nvSpPr>
        <p:spPr>
          <a:xfrm>
            <a:off x="1729468" y="4216388"/>
            <a:ext cx="8733064" cy="707886"/>
          </a:xfrm>
          <a:prstGeom prst="rect">
            <a:avLst/>
          </a:prstGeom>
          <a:gradFill>
            <a:gsLst>
              <a:gs pos="50000">
                <a:srgbClr val="FFFFFF"/>
              </a:gs>
              <a:gs pos="18000">
                <a:schemeClr val="bg1">
                  <a:alpha val="50000"/>
                </a:schemeClr>
              </a:gs>
              <a:gs pos="100000">
                <a:schemeClr val="bg1">
                  <a:alpha val="0"/>
                </a:schemeClr>
              </a:gs>
              <a:gs pos="0">
                <a:schemeClr val="bg1">
                  <a:alpha val="0"/>
                </a:schemeClr>
              </a:gs>
              <a:gs pos="88000">
                <a:schemeClr val="bg1">
                  <a:alpha val="50000"/>
                </a:schemeClr>
              </a:gs>
            </a:gsLst>
            <a:lin ang="0" scaled="0"/>
          </a:gradFill>
        </p:spPr>
        <p:txBody>
          <a:bodyPr wrap="square" rtlCol="0">
            <a:spAutoFit/>
          </a:bodyPr>
          <a:lstStyle/>
          <a:p>
            <a:pPr algn="ctr"/>
            <a:r>
              <a:rPr lang="en-US" sz="2000" b="1" spc="600" dirty="0">
                <a:solidFill>
                  <a:schemeClr val="tx1">
                    <a:lumMod val="85000"/>
                    <a:lumOff val="15000"/>
                  </a:schemeClr>
                </a:solidFill>
              </a:rPr>
              <a:t>MBA (INTERNATIONAL)</a:t>
            </a:r>
          </a:p>
          <a:p>
            <a:pPr algn="ctr"/>
            <a:r>
              <a:rPr lang="en-US" sz="2000" b="1" spc="600" dirty="0">
                <a:solidFill>
                  <a:schemeClr val="tx1">
                    <a:lumMod val="85000"/>
                    <a:lumOff val="15000"/>
                  </a:schemeClr>
                </a:solidFill>
              </a:rPr>
              <a:t>PRESENTATION TEMPLATE</a:t>
            </a:r>
          </a:p>
        </p:txBody>
      </p:sp>
    </p:spTree>
    <p:extLst>
      <p:ext uri="{BB962C8B-B14F-4D97-AF65-F5344CB8AC3E}">
        <p14:creationId xmlns:p14="http://schemas.microsoft.com/office/powerpoint/2010/main" val="144989892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1311460F-40DD-4683-8038-B1FCB8C6C3BB}"/>
              </a:ext>
            </a:extLst>
          </p:cNvPr>
          <p:cNvSpPr/>
          <p:nvPr/>
        </p:nvSpPr>
        <p:spPr>
          <a:xfrm>
            <a:off x="9132312" y="2615929"/>
            <a:ext cx="2377116" cy="2377116"/>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2BD1D7C-C2A2-4D96-9CF4-94FEC88A71D7}"/>
              </a:ext>
            </a:extLst>
          </p:cNvPr>
          <p:cNvSpPr/>
          <p:nvPr/>
        </p:nvSpPr>
        <p:spPr>
          <a:xfrm>
            <a:off x="1328511" y="3929730"/>
            <a:ext cx="2377116" cy="2377116"/>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30264FB7-5033-4CBC-92E6-DD8A2CF9CD47}"/>
              </a:ext>
            </a:extLst>
          </p:cNvPr>
          <p:cNvGrpSpPr/>
          <p:nvPr/>
        </p:nvGrpSpPr>
        <p:grpSpPr>
          <a:xfrm>
            <a:off x="5029200" y="539800"/>
            <a:ext cx="2133600" cy="398864"/>
            <a:chOff x="4860925" y="679884"/>
            <a:chExt cx="2397126" cy="413659"/>
          </a:xfrm>
          <a:solidFill>
            <a:schemeClr val="bg1">
              <a:lumMod val="95000"/>
            </a:schemeClr>
          </a:solidFill>
        </p:grpSpPr>
        <p:sp>
          <p:nvSpPr>
            <p:cNvPr id="33" name="Rectangle: Rounded Corners 32">
              <a:extLst>
                <a:ext uri="{FF2B5EF4-FFF2-40B4-BE49-F238E27FC236}">
                  <a16:creationId xmlns:a16="http://schemas.microsoft.com/office/drawing/2014/main" id="{57F04586-DBA3-4C60-8B46-8607DD3A5F0A}"/>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34" name="Right Triangle 33">
              <a:extLst>
                <a:ext uri="{FF2B5EF4-FFF2-40B4-BE49-F238E27FC236}">
                  <a16:creationId xmlns:a16="http://schemas.microsoft.com/office/drawing/2014/main" id="{1B34A648-3DF1-48E6-8756-64A621C93F93}"/>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35" name="TextBox 34">
            <a:extLst>
              <a:ext uri="{FF2B5EF4-FFF2-40B4-BE49-F238E27FC236}">
                <a16:creationId xmlns:a16="http://schemas.microsoft.com/office/drawing/2014/main" id="{8AD43CD6-EF40-4EB9-8493-F2D890E4DEC7}"/>
              </a:ext>
            </a:extLst>
          </p:cNvPr>
          <p:cNvSpPr txBox="1"/>
          <p:nvPr/>
        </p:nvSpPr>
        <p:spPr>
          <a:xfrm>
            <a:off x="2409371" y="850175"/>
            <a:ext cx="7373258"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grpSp>
        <p:nvGrpSpPr>
          <p:cNvPr id="38" name="Group 37">
            <a:extLst>
              <a:ext uri="{FF2B5EF4-FFF2-40B4-BE49-F238E27FC236}">
                <a16:creationId xmlns:a16="http://schemas.microsoft.com/office/drawing/2014/main" id="{1EE5949E-CBB7-410D-B8F1-29DD5728C607}"/>
              </a:ext>
            </a:extLst>
          </p:cNvPr>
          <p:cNvGrpSpPr/>
          <p:nvPr/>
        </p:nvGrpSpPr>
        <p:grpSpPr>
          <a:xfrm>
            <a:off x="1349223" y="2164077"/>
            <a:ext cx="560329" cy="560329"/>
            <a:chOff x="13488461" y="-228135"/>
            <a:chExt cx="1284515" cy="1284515"/>
          </a:xfrm>
        </p:grpSpPr>
        <p:sp>
          <p:nvSpPr>
            <p:cNvPr id="39" name="Oval 38">
              <a:extLst>
                <a:ext uri="{FF2B5EF4-FFF2-40B4-BE49-F238E27FC236}">
                  <a16:creationId xmlns:a16="http://schemas.microsoft.com/office/drawing/2014/main" id="{76933208-7D0A-4AE9-AA8D-31CBC92BE640}"/>
                </a:ext>
              </a:extLst>
            </p:cNvPr>
            <p:cNvSpPr/>
            <p:nvPr/>
          </p:nvSpPr>
          <p:spPr>
            <a:xfrm>
              <a:off x="13488461" y="-228135"/>
              <a:ext cx="1284515" cy="1284515"/>
            </a:xfrm>
            <a:prstGeom prst="ellipse">
              <a:avLst/>
            </a:prstGeom>
            <a:gradFill>
              <a:gsLst>
                <a:gs pos="0">
                  <a:schemeClr val="accent4"/>
                </a:gs>
                <a:gs pos="100000">
                  <a:schemeClr val="accent4">
                    <a:lumMod val="7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lumMod val="75000"/>
                    <a:lumOff val="25000"/>
                  </a:schemeClr>
                </a:solidFill>
              </a:endParaRPr>
            </a:p>
          </p:txBody>
        </p:sp>
        <p:sp>
          <p:nvSpPr>
            <p:cNvPr id="40" name="Freeform 106">
              <a:extLst>
                <a:ext uri="{FF2B5EF4-FFF2-40B4-BE49-F238E27FC236}">
                  <a16:creationId xmlns:a16="http://schemas.microsoft.com/office/drawing/2014/main" id="{8E8D635C-AB04-488E-977D-04933A8267D5}"/>
                </a:ext>
              </a:extLst>
            </p:cNvPr>
            <p:cNvSpPr>
              <a:spLocks noChangeArrowheads="1"/>
            </p:cNvSpPr>
            <p:nvPr/>
          </p:nvSpPr>
          <p:spPr bwMode="auto">
            <a:xfrm>
              <a:off x="13844225" y="154815"/>
              <a:ext cx="572986" cy="518615"/>
            </a:xfrm>
            <a:custGeom>
              <a:avLst/>
              <a:gdLst>
                <a:gd name="T0" fmla="*/ 207003 w 602"/>
                <a:gd name="T1" fmla="*/ 196489 h 545"/>
                <a:gd name="T2" fmla="*/ 207003 w 602"/>
                <a:gd name="T3" fmla="*/ 196489 h 545"/>
                <a:gd name="T4" fmla="*/ 188940 w 602"/>
                <a:gd name="T5" fmla="*/ 196489 h 545"/>
                <a:gd name="T6" fmla="*/ 188940 w 602"/>
                <a:gd name="T7" fmla="*/ 114859 h 545"/>
                <a:gd name="T8" fmla="*/ 188940 w 602"/>
                <a:gd name="T9" fmla="*/ 50928 h 545"/>
                <a:gd name="T10" fmla="*/ 207003 w 602"/>
                <a:gd name="T11" fmla="*/ 50928 h 545"/>
                <a:gd name="T12" fmla="*/ 217119 w 602"/>
                <a:gd name="T13" fmla="*/ 61403 h 545"/>
                <a:gd name="T14" fmla="*/ 217119 w 602"/>
                <a:gd name="T15" fmla="*/ 124973 h 545"/>
                <a:gd name="T16" fmla="*/ 217119 w 602"/>
                <a:gd name="T17" fmla="*/ 165787 h 545"/>
                <a:gd name="T18" fmla="*/ 217119 w 602"/>
                <a:gd name="T19" fmla="*/ 186375 h 545"/>
                <a:gd name="T20" fmla="*/ 207003 w 602"/>
                <a:gd name="T21" fmla="*/ 196489 h 545"/>
                <a:gd name="T22" fmla="*/ 35765 w 602"/>
                <a:gd name="T23" fmla="*/ 196489 h 545"/>
                <a:gd name="T24" fmla="*/ 35765 w 602"/>
                <a:gd name="T25" fmla="*/ 196489 h 545"/>
                <a:gd name="T26" fmla="*/ 35765 w 602"/>
                <a:gd name="T27" fmla="*/ 114859 h 545"/>
                <a:gd name="T28" fmla="*/ 35765 w 602"/>
                <a:gd name="T29" fmla="*/ 112331 h 545"/>
                <a:gd name="T30" fmla="*/ 35765 w 602"/>
                <a:gd name="T31" fmla="*/ 50928 h 545"/>
                <a:gd name="T32" fmla="*/ 56357 w 602"/>
                <a:gd name="T33" fmla="*/ 50928 h 545"/>
                <a:gd name="T34" fmla="*/ 107295 w 602"/>
                <a:gd name="T35" fmla="*/ 0 h 545"/>
                <a:gd name="T36" fmla="*/ 158233 w 602"/>
                <a:gd name="T37" fmla="*/ 50928 h 545"/>
                <a:gd name="T38" fmla="*/ 178825 w 602"/>
                <a:gd name="T39" fmla="*/ 50928 h 545"/>
                <a:gd name="T40" fmla="*/ 178825 w 602"/>
                <a:gd name="T41" fmla="*/ 114859 h 545"/>
                <a:gd name="T42" fmla="*/ 178825 w 602"/>
                <a:gd name="T43" fmla="*/ 196489 h 545"/>
                <a:gd name="T44" fmla="*/ 35765 w 602"/>
                <a:gd name="T45" fmla="*/ 196489 h 545"/>
                <a:gd name="T46" fmla="*/ 107295 w 602"/>
                <a:gd name="T47" fmla="*/ 20588 h 545"/>
                <a:gd name="T48" fmla="*/ 107295 w 602"/>
                <a:gd name="T49" fmla="*/ 20588 h 545"/>
                <a:gd name="T50" fmla="*/ 76588 w 602"/>
                <a:gd name="T51" fmla="*/ 50928 h 545"/>
                <a:gd name="T52" fmla="*/ 138002 w 602"/>
                <a:gd name="T53" fmla="*/ 50928 h 545"/>
                <a:gd name="T54" fmla="*/ 107295 w 602"/>
                <a:gd name="T55" fmla="*/ 20588 h 545"/>
                <a:gd name="T56" fmla="*/ 0 w 602"/>
                <a:gd name="T57" fmla="*/ 186375 h 545"/>
                <a:gd name="T58" fmla="*/ 0 w 602"/>
                <a:gd name="T59" fmla="*/ 186375 h 545"/>
                <a:gd name="T60" fmla="*/ 0 w 602"/>
                <a:gd name="T61" fmla="*/ 165787 h 545"/>
                <a:gd name="T62" fmla="*/ 0 w 602"/>
                <a:gd name="T63" fmla="*/ 124973 h 545"/>
                <a:gd name="T64" fmla="*/ 0 w 602"/>
                <a:gd name="T65" fmla="*/ 61403 h 545"/>
                <a:gd name="T66" fmla="*/ 10477 w 602"/>
                <a:gd name="T67" fmla="*/ 50928 h 545"/>
                <a:gd name="T68" fmla="*/ 25650 w 602"/>
                <a:gd name="T69" fmla="*/ 50928 h 545"/>
                <a:gd name="T70" fmla="*/ 25650 w 602"/>
                <a:gd name="T71" fmla="*/ 112331 h 545"/>
                <a:gd name="T72" fmla="*/ 25650 w 602"/>
                <a:gd name="T73" fmla="*/ 114859 h 545"/>
                <a:gd name="T74" fmla="*/ 25650 w 602"/>
                <a:gd name="T75" fmla="*/ 196489 h 545"/>
                <a:gd name="T76" fmla="*/ 10477 w 602"/>
                <a:gd name="T77" fmla="*/ 196489 h 545"/>
                <a:gd name="T78" fmla="*/ 0 w 602"/>
                <a:gd name="T79" fmla="*/ 186375 h 5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400" dirty="0">
                <a:solidFill>
                  <a:schemeClr val="tx1">
                    <a:lumMod val="75000"/>
                    <a:lumOff val="25000"/>
                  </a:schemeClr>
                </a:solidFill>
              </a:endParaRPr>
            </a:p>
          </p:txBody>
        </p:sp>
      </p:grpSp>
      <p:grpSp>
        <p:nvGrpSpPr>
          <p:cNvPr id="42" name="Group 41">
            <a:extLst>
              <a:ext uri="{FF2B5EF4-FFF2-40B4-BE49-F238E27FC236}">
                <a16:creationId xmlns:a16="http://schemas.microsoft.com/office/drawing/2014/main" id="{619C0132-BA2A-4C86-8BCB-60FBC266C825}"/>
              </a:ext>
            </a:extLst>
          </p:cNvPr>
          <p:cNvGrpSpPr/>
          <p:nvPr/>
        </p:nvGrpSpPr>
        <p:grpSpPr>
          <a:xfrm>
            <a:off x="2134633" y="2131496"/>
            <a:ext cx="2894567" cy="1099139"/>
            <a:chOff x="869862" y="2955450"/>
            <a:chExt cx="3400588" cy="1099139"/>
          </a:xfrm>
        </p:grpSpPr>
        <p:sp>
          <p:nvSpPr>
            <p:cNvPr id="43" name="Rectangle 42">
              <a:extLst>
                <a:ext uri="{FF2B5EF4-FFF2-40B4-BE49-F238E27FC236}">
                  <a16:creationId xmlns:a16="http://schemas.microsoft.com/office/drawing/2014/main" id="{F653EEF1-90BE-46C1-8CEF-E640D0474177}"/>
                </a:ext>
              </a:extLst>
            </p:cNvPr>
            <p:cNvSpPr/>
            <p:nvPr/>
          </p:nvSpPr>
          <p:spPr>
            <a:xfrm>
              <a:off x="869862" y="3307461"/>
              <a:ext cx="3357159" cy="7471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44" name="TextBox 43">
              <a:extLst>
                <a:ext uri="{FF2B5EF4-FFF2-40B4-BE49-F238E27FC236}">
                  <a16:creationId xmlns:a16="http://schemas.microsoft.com/office/drawing/2014/main" id="{A8FAE3BD-F17C-4C5F-8BD2-0CF9631C028B}"/>
                </a:ext>
              </a:extLst>
            </p:cNvPr>
            <p:cNvSpPr txBox="1"/>
            <p:nvPr/>
          </p:nvSpPr>
          <p:spPr>
            <a:xfrm>
              <a:off x="869862" y="2955450"/>
              <a:ext cx="3400588" cy="369332"/>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grpSp>
      <p:grpSp>
        <p:nvGrpSpPr>
          <p:cNvPr id="48" name="Group 47">
            <a:extLst>
              <a:ext uri="{FF2B5EF4-FFF2-40B4-BE49-F238E27FC236}">
                <a16:creationId xmlns:a16="http://schemas.microsoft.com/office/drawing/2014/main" id="{A33E06FF-14E5-4A1E-ABAF-5D198B07F653}"/>
              </a:ext>
            </a:extLst>
          </p:cNvPr>
          <p:cNvGrpSpPr/>
          <p:nvPr/>
        </p:nvGrpSpPr>
        <p:grpSpPr>
          <a:xfrm>
            <a:off x="6660251" y="5012593"/>
            <a:ext cx="2894567" cy="1099139"/>
            <a:chOff x="869862" y="2955450"/>
            <a:chExt cx="3400588" cy="1099139"/>
          </a:xfrm>
        </p:grpSpPr>
        <p:sp>
          <p:nvSpPr>
            <p:cNvPr id="49" name="Rectangle 48">
              <a:extLst>
                <a:ext uri="{FF2B5EF4-FFF2-40B4-BE49-F238E27FC236}">
                  <a16:creationId xmlns:a16="http://schemas.microsoft.com/office/drawing/2014/main" id="{1A7371F5-9C32-48CB-81DB-0A985FD5D64C}"/>
                </a:ext>
              </a:extLst>
            </p:cNvPr>
            <p:cNvSpPr/>
            <p:nvPr/>
          </p:nvSpPr>
          <p:spPr>
            <a:xfrm>
              <a:off x="869862" y="3307461"/>
              <a:ext cx="3357159" cy="7471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50" name="TextBox 49">
              <a:extLst>
                <a:ext uri="{FF2B5EF4-FFF2-40B4-BE49-F238E27FC236}">
                  <a16:creationId xmlns:a16="http://schemas.microsoft.com/office/drawing/2014/main" id="{0AC0CBEF-6319-416C-9132-6093543E0351}"/>
                </a:ext>
              </a:extLst>
            </p:cNvPr>
            <p:cNvSpPr txBox="1"/>
            <p:nvPr/>
          </p:nvSpPr>
          <p:spPr>
            <a:xfrm>
              <a:off x="869862" y="2955450"/>
              <a:ext cx="3400588" cy="369332"/>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grpSp>
      <p:grpSp>
        <p:nvGrpSpPr>
          <p:cNvPr id="54" name="Group 53">
            <a:extLst>
              <a:ext uri="{FF2B5EF4-FFF2-40B4-BE49-F238E27FC236}">
                <a16:creationId xmlns:a16="http://schemas.microsoft.com/office/drawing/2014/main" id="{297EC090-F822-4561-8DED-17E43B74F0AC}"/>
              </a:ext>
            </a:extLst>
          </p:cNvPr>
          <p:cNvGrpSpPr/>
          <p:nvPr/>
        </p:nvGrpSpPr>
        <p:grpSpPr>
          <a:xfrm>
            <a:off x="5874841" y="5045174"/>
            <a:ext cx="560329" cy="560329"/>
            <a:chOff x="5874841" y="5045174"/>
            <a:chExt cx="560329" cy="560329"/>
          </a:xfrm>
        </p:grpSpPr>
        <p:sp>
          <p:nvSpPr>
            <p:cNvPr id="51" name="Oval 50">
              <a:extLst>
                <a:ext uri="{FF2B5EF4-FFF2-40B4-BE49-F238E27FC236}">
                  <a16:creationId xmlns:a16="http://schemas.microsoft.com/office/drawing/2014/main" id="{A25016E6-3EA0-494B-9747-2372C4CB3D5D}"/>
                </a:ext>
              </a:extLst>
            </p:cNvPr>
            <p:cNvSpPr/>
            <p:nvPr/>
          </p:nvSpPr>
          <p:spPr>
            <a:xfrm>
              <a:off x="5874841" y="5045174"/>
              <a:ext cx="560329" cy="560329"/>
            </a:xfrm>
            <a:prstGeom prst="ellipse">
              <a:avLst/>
            </a:prstGeom>
            <a:gradFill>
              <a:gsLst>
                <a:gs pos="0">
                  <a:schemeClr val="accent1"/>
                </a:gs>
                <a:gs pos="100000">
                  <a:schemeClr val="accent1">
                    <a:lumMod val="7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lumMod val="75000"/>
                    <a:lumOff val="25000"/>
                  </a:schemeClr>
                </a:solidFill>
              </a:endParaRPr>
            </a:p>
          </p:txBody>
        </p:sp>
        <p:sp>
          <p:nvSpPr>
            <p:cNvPr id="53" name="Freeform 107">
              <a:extLst>
                <a:ext uri="{FF2B5EF4-FFF2-40B4-BE49-F238E27FC236}">
                  <a16:creationId xmlns:a16="http://schemas.microsoft.com/office/drawing/2014/main" id="{6EF043A0-9DF7-45CF-AD98-04CB7D6202A0}"/>
                </a:ext>
              </a:extLst>
            </p:cNvPr>
            <p:cNvSpPr>
              <a:spLocks noChangeArrowheads="1"/>
            </p:cNvSpPr>
            <p:nvPr/>
          </p:nvSpPr>
          <p:spPr bwMode="auto">
            <a:xfrm>
              <a:off x="6033985" y="5192902"/>
              <a:ext cx="242040" cy="264872"/>
            </a:xfrm>
            <a:custGeom>
              <a:avLst/>
              <a:gdLst>
                <a:gd name="T0" fmla="*/ 165386 w 467"/>
                <a:gd name="T1" fmla="*/ 89186 h 510"/>
                <a:gd name="T2" fmla="*/ 165386 w 467"/>
                <a:gd name="T3" fmla="*/ 89186 h 510"/>
                <a:gd name="T4" fmla="*/ 165386 w 467"/>
                <a:gd name="T5" fmla="*/ 89186 h 510"/>
                <a:gd name="T6" fmla="*/ 165386 w 467"/>
                <a:gd name="T7" fmla="*/ 89186 h 510"/>
                <a:gd name="T8" fmla="*/ 83954 w 467"/>
                <a:gd name="T9" fmla="*/ 10110 h 510"/>
                <a:gd name="T10" fmla="*/ 22700 w 467"/>
                <a:gd name="T11" fmla="*/ 10110 h 510"/>
                <a:gd name="T12" fmla="*/ 10089 w 467"/>
                <a:gd name="T13" fmla="*/ 10110 h 510"/>
                <a:gd name="T14" fmla="*/ 20178 w 467"/>
                <a:gd name="T15" fmla="*/ 0 h 510"/>
                <a:gd name="T16" fmla="*/ 20178 w 467"/>
                <a:gd name="T17" fmla="*/ 0 h 510"/>
                <a:gd name="T18" fmla="*/ 83954 w 467"/>
                <a:gd name="T19" fmla="*/ 0 h 510"/>
                <a:gd name="T20" fmla="*/ 83954 w 467"/>
                <a:gd name="T21" fmla="*/ 0 h 510"/>
                <a:gd name="T22" fmla="*/ 83954 w 467"/>
                <a:gd name="T23" fmla="*/ 0 h 510"/>
                <a:gd name="T24" fmla="*/ 91521 w 467"/>
                <a:gd name="T25" fmla="*/ 5055 h 510"/>
                <a:gd name="T26" fmla="*/ 147731 w 467"/>
                <a:gd name="T27" fmla="*/ 58856 h 510"/>
                <a:gd name="T28" fmla="*/ 147731 w 467"/>
                <a:gd name="T29" fmla="*/ 58856 h 510"/>
                <a:gd name="T30" fmla="*/ 165386 w 467"/>
                <a:gd name="T31" fmla="*/ 74021 h 510"/>
                <a:gd name="T32" fmla="*/ 167909 w 467"/>
                <a:gd name="T33" fmla="*/ 81604 h 510"/>
                <a:gd name="T34" fmla="*/ 165386 w 467"/>
                <a:gd name="T35" fmla="*/ 89186 h 510"/>
                <a:gd name="T36" fmla="*/ 73865 w 467"/>
                <a:gd name="T37" fmla="*/ 20581 h 510"/>
                <a:gd name="T38" fmla="*/ 73865 w 467"/>
                <a:gd name="T39" fmla="*/ 20581 h 510"/>
                <a:gd name="T40" fmla="*/ 73865 w 467"/>
                <a:gd name="T41" fmla="*/ 20581 h 510"/>
                <a:gd name="T42" fmla="*/ 73865 w 467"/>
                <a:gd name="T43" fmla="*/ 20581 h 510"/>
                <a:gd name="T44" fmla="*/ 81432 w 467"/>
                <a:gd name="T45" fmla="*/ 25637 h 510"/>
                <a:gd name="T46" fmla="*/ 157820 w 467"/>
                <a:gd name="T47" fmla="*/ 99658 h 510"/>
                <a:gd name="T48" fmla="*/ 162864 w 467"/>
                <a:gd name="T49" fmla="*/ 104713 h 510"/>
                <a:gd name="T50" fmla="*/ 162864 w 467"/>
                <a:gd name="T51" fmla="*/ 104713 h 510"/>
                <a:gd name="T52" fmla="*/ 162864 w 467"/>
                <a:gd name="T53" fmla="*/ 104713 h 510"/>
                <a:gd name="T54" fmla="*/ 162864 w 467"/>
                <a:gd name="T55" fmla="*/ 104713 h 510"/>
                <a:gd name="T56" fmla="*/ 162864 w 467"/>
                <a:gd name="T57" fmla="*/ 107240 h 510"/>
                <a:gd name="T58" fmla="*/ 162864 w 467"/>
                <a:gd name="T59" fmla="*/ 107240 h 510"/>
                <a:gd name="T60" fmla="*/ 162864 w 467"/>
                <a:gd name="T61" fmla="*/ 107240 h 510"/>
                <a:gd name="T62" fmla="*/ 162864 w 467"/>
                <a:gd name="T63" fmla="*/ 107240 h 510"/>
                <a:gd name="T64" fmla="*/ 160342 w 467"/>
                <a:gd name="T65" fmla="*/ 112295 h 510"/>
                <a:gd name="T66" fmla="*/ 160342 w 467"/>
                <a:gd name="T67" fmla="*/ 112295 h 510"/>
                <a:gd name="T68" fmla="*/ 101970 w 467"/>
                <a:gd name="T69" fmla="*/ 181261 h 510"/>
                <a:gd name="T70" fmla="*/ 101970 w 467"/>
                <a:gd name="T71" fmla="*/ 181261 h 510"/>
                <a:gd name="T72" fmla="*/ 94043 w 467"/>
                <a:gd name="T73" fmla="*/ 183789 h 510"/>
                <a:gd name="T74" fmla="*/ 94043 w 467"/>
                <a:gd name="T75" fmla="*/ 183789 h 510"/>
                <a:gd name="T76" fmla="*/ 94043 w 467"/>
                <a:gd name="T77" fmla="*/ 183789 h 510"/>
                <a:gd name="T78" fmla="*/ 94043 w 467"/>
                <a:gd name="T79" fmla="*/ 183789 h 510"/>
                <a:gd name="T80" fmla="*/ 91521 w 467"/>
                <a:gd name="T81" fmla="*/ 183789 h 510"/>
                <a:gd name="T82" fmla="*/ 91521 w 467"/>
                <a:gd name="T83" fmla="*/ 183789 h 510"/>
                <a:gd name="T84" fmla="*/ 86477 w 467"/>
                <a:gd name="T85" fmla="*/ 181261 h 510"/>
                <a:gd name="T86" fmla="*/ 86477 w 467"/>
                <a:gd name="T87" fmla="*/ 181261 h 510"/>
                <a:gd name="T88" fmla="*/ 2522 w 467"/>
                <a:gd name="T89" fmla="*/ 104713 h 510"/>
                <a:gd name="T90" fmla="*/ 2522 w 467"/>
                <a:gd name="T91" fmla="*/ 104713 h 510"/>
                <a:gd name="T92" fmla="*/ 0 w 467"/>
                <a:gd name="T93" fmla="*/ 97130 h 510"/>
                <a:gd name="T94" fmla="*/ 0 w 467"/>
                <a:gd name="T95" fmla="*/ 97130 h 510"/>
                <a:gd name="T96" fmla="*/ 0 w 467"/>
                <a:gd name="T97" fmla="*/ 40802 h 510"/>
                <a:gd name="T98" fmla="*/ 0 w 467"/>
                <a:gd name="T99" fmla="*/ 30692 h 510"/>
                <a:gd name="T100" fmla="*/ 0 w 467"/>
                <a:gd name="T101" fmla="*/ 30692 h 510"/>
                <a:gd name="T102" fmla="*/ 0 w 467"/>
                <a:gd name="T103" fmla="*/ 30692 h 510"/>
                <a:gd name="T104" fmla="*/ 10089 w 467"/>
                <a:gd name="T105" fmla="*/ 20581 h 510"/>
                <a:gd name="T106" fmla="*/ 10089 w 467"/>
                <a:gd name="T107" fmla="*/ 20581 h 510"/>
                <a:gd name="T108" fmla="*/ 73865 w 467"/>
                <a:gd name="T109" fmla="*/ 20581 h 510"/>
                <a:gd name="T110" fmla="*/ 25222 w 467"/>
                <a:gd name="T111" fmla="*/ 61383 h 510"/>
                <a:gd name="T112" fmla="*/ 25222 w 467"/>
                <a:gd name="T113" fmla="*/ 61383 h 510"/>
                <a:gd name="T114" fmla="*/ 40716 w 467"/>
                <a:gd name="T115" fmla="*/ 48385 h 510"/>
                <a:gd name="T116" fmla="*/ 25222 w 467"/>
                <a:gd name="T117" fmla="*/ 35747 h 510"/>
                <a:gd name="T118" fmla="*/ 12611 w 467"/>
                <a:gd name="T119" fmla="*/ 48385 h 510"/>
                <a:gd name="T120" fmla="*/ 25222 w 467"/>
                <a:gd name="T121" fmla="*/ 61383 h 5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67" h="510">
                  <a:moveTo>
                    <a:pt x="459" y="247"/>
                  </a:moveTo>
                  <a:lnTo>
                    <a:pt x="459" y="247"/>
                  </a:lnTo>
                  <a:cubicBezTo>
                    <a:pt x="233" y="28"/>
                    <a:pt x="233" y="28"/>
                    <a:pt x="233" y="28"/>
                  </a:cubicBezTo>
                  <a:cubicBezTo>
                    <a:pt x="63" y="28"/>
                    <a:pt x="63" y="28"/>
                    <a:pt x="63" y="28"/>
                  </a:cubicBezTo>
                  <a:cubicBezTo>
                    <a:pt x="28" y="28"/>
                    <a:pt x="28" y="28"/>
                    <a:pt x="28" y="28"/>
                  </a:cubicBezTo>
                  <a:cubicBezTo>
                    <a:pt x="28" y="14"/>
                    <a:pt x="35" y="0"/>
                    <a:pt x="56" y="0"/>
                  </a:cubicBezTo>
                  <a:cubicBezTo>
                    <a:pt x="233" y="0"/>
                    <a:pt x="233" y="0"/>
                    <a:pt x="233" y="0"/>
                  </a:cubicBezTo>
                  <a:cubicBezTo>
                    <a:pt x="240" y="0"/>
                    <a:pt x="247" y="7"/>
                    <a:pt x="254" y="14"/>
                  </a:cubicBezTo>
                  <a:cubicBezTo>
                    <a:pt x="410" y="163"/>
                    <a:pt x="410" y="163"/>
                    <a:pt x="410" y="163"/>
                  </a:cubicBezTo>
                  <a:cubicBezTo>
                    <a:pt x="459" y="205"/>
                    <a:pt x="459" y="205"/>
                    <a:pt x="459" y="205"/>
                  </a:cubicBezTo>
                  <a:cubicBezTo>
                    <a:pt x="466" y="212"/>
                    <a:pt x="466" y="219"/>
                    <a:pt x="466" y="226"/>
                  </a:cubicBezTo>
                  <a:cubicBezTo>
                    <a:pt x="466" y="233"/>
                    <a:pt x="466" y="240"/>
                    <a:pt x="459" y="247"/>
                  </a:cubicBezTo>
                  <a:close/>
                  <a:moveTo>
                    <a:pt x="205" y="57"/>
                  </a:moveTo>
                  <a:lnTo>
                    <a:pt x="205" y="57"/>
                  </a:lnTo>
                  <a:cubicBezTo>
                    <a:pt x="212" y="57"/>
                    <a:pt x="219" y="64"/>
                    <a:pt x="226" y="71"/>
                  </a:cubicBezTo>
                  <a:cubicBezTo>
                    <a:pt x="438" y="276"/>
                    <a:pt x="438" y="276"/>
                    <a:pt x="438" y="276"/>
                  </a:cubicBezTo>
                  <a:cubicBezTo>
                    <a:pt x="445" y="276"/>
                    <a:pt x="445" y="283"/>
                    <a:pt x="452" y="290"/>
                  </a:cubicBezTo>
                  <a:cubicBezTo>
                    <a:pt x="452" y="290"/>
                    <a:pt x="452" y="290"/>
                    <a:pt x="452" y="297"/>
                  </a:cubicBezTo>
                  <a:cubicBezTo>
                    <a:pt x="452" y="304"/>
                    <a:pt x="445" y="311"/>
                    <a:pt x="445" y="311"/>
                  </a:cubicBezTo>
                  <a:cubicBezTo>
                    <a:pt x="283" y="502"/>
                    <a:pt x="283" y="502"/>
                    <a:pt x="283" y="502"/>
                  </a:cubicBezTo>
                  <a:cubicBezTo>
                    <a:pt x="275" y="509"/>
                    <a:pt x="268" y="509"/>
                    <a:pt x="261" y="509"/>
                  </a:cubicBezTo>
                  <a:lnTo>
                    <a:pt x="254" y="509"/>
                  </a:lnTo>
                  <a:cubicBezTo>
                    <a:pt x="254" y="509"/>
                    <a:pt x="247" y="509"/>
                    <a:pt x="240" y="502"/>
                  </a:cubicBezTo>
                  <a:cubicBezTo>
                    <a:pt x="7" y="290"/>
                    <a:pt x="7" y="290"/>
                    <a:pt x="7" y="290"/>
                  </a:cubicBezTo>
                  <a:cubicBezTo>
                    <a:pt x="0" y="283"/>
                    <a:pt x="0" y="276"/>
                    <a:pt x="0" y="269"/>
                  </a:cubicBezTo>
                  <a:cubicBezTo>
                    <a:pt x="0" y="113"/>
                    <a:pt x="0" y="113"/>
                    <a:pt x="0" y="113"/>
                  </a:cubicBezTo>
                  <a:cubicBezTo>
                    <a:pt x="0" y="85"/>
                    <a:pt x="0" y="85"/>
                    <a:pt x="0" y="85"/>
                  </a:cubicBezTo>
                  <a:cubicBezTo>
                    <a:pt x="0" y="71"/>
                    <a:pt x="7" y="57"/>
                    <a:pt x="28" y="57"/>
                  </a:cubicBez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sp>
        <p:nvSpPr>
          <p:cNvPr id="5" name="Picture Placeholder 4">
            <a:extLst>
              <a:ext uri="{FF2B5EF4-FFF2-40B4-BE49-F238E27FC236}">
                <a16:creationId xmlns:a16="http://schemas.microsoft.com/office/drawing/2014/main" id="{5370722C-F267-4437-94BE-A474E50D3682}"/>
              </a:ext>
            </a:extLst>
          </p:cNvPr>
          <p:cNvSpPr>
            <a:spLocks noGrp="1"/>
          </p:cNvSpPr>
          <p:nvPr>
            <p:ph type="pic" sz="quarter" idx="10"/>
          </p:nvPr>
        </p:nvSpPr>
        <p:spPr/>
      </p:sp>
      <p:sp>
        <p:nvSpPr>
          <p:cNvPr id="9" name="Picture Placeholder 8">
            <a:extLst>
              <a:ext uri="{FF2B5EF4-FFF2-40B4-BE49-F238E27FC236}">
                <a16:creationId xmlns:a16="http://schemas.microsoft.com/office/drawing/2014/main" id="{9BFEA547-30EE-498F-BB7C-6E4E45E93AD7}"/>
              </a:ext>
            </a:extLst>
          </p:cNvPr>
          <p:cNvSpPr>
            <a:spLocks noGrp="1"/>
          </p:cNvSpPr>
          <p:nvPr>
            <p:ph type="pic" sz="quarter" idx="11"/>
          </p:nvPr>
        </p:nvSpPr>
        <p:spPr/>
      </p:sp>
      <p:sp>
        <p:nvSpPr>
          <p:cNvPr id="2" name="Freeform: Shape 1">
            <a:extLst>
              <a:ext uri="{FF2B5EF4-FFF2-40B4-BE49-F238E27FC236}">
                <a16:creationId xmlns:a16="http://schemas.microsoft.com/office/drawing/2014/main" id="{488BE3BE-BB9B-45E4-80C6-0EAA12E7E056}"/>
              </a:ext>
            </a:extLst>
          </p:cNvPr>
          <p:cNvSpPr/>
          <p:nvPr/>
        </p:nvSpPr>
        <p:spPr>
          <a:xfrm>
            <a:off x="5603249" y="2117274"/>
            <a:ext cx="4089692" cy="1436632"/>
          </a:xfrm>
          <a:custGeom>
            <a:avLst/>
            <a:gdLst>
              <a:gd name="connsiteX0" fmla="*/ 66426 w 5225012"/>
              <a:gd name="connsiteY0" fmla="*/ 0 h 1989449"/>
              <a:gd name="connsiteX1" fmla="*/ 4738302 w 5225012"/>
              <a:gd name="connsiteY1" fmla="*/ 0 h 1989449"/>
              <a:gd name="connsiteX2" fmla="*/ 4804728 w 5225012"/>
              <a:gd name="connsiteY2" fmla="*/ 66426 h 1989449"/>
              <a:gd name="connsiteX3" fmla="*/ 4804728 w 5225012"/>
              <a:gd name="connsiteY3" fmla="*/ 1345013 h 1989449"/>
              <a:gd name="connsiteX4" fmla="*/ 5225012 w 5225012"/>
              <a:gd name="connsiteY4" fmla="*/ 1989449 h 1989449"/>
              <a:gd name="connsiteX5" fmla="*/ 4538246 w 5225012"/>
              <a:gd name="connsiteY5" fmla="*/ 1541558 h 1989449"/>
              <a:gd name="connsiteX6" fmla="*/ 66426 w 5225012"/>
              <a:gd name="connsiteY6" fmla="*/ 1541558 h 1989449"/>
              <a:gd name="connsiteX7" fmla="*/ 0 w 5225012"/>
              <a:gd name="connsiteY7" fmla="*/ 1475132 h 1989449"/>
              <a:gd name="connsiteX8" fmla="*/ 0 w 5225012"/>
              <a:gd name="connsiteY8" fmla="*/ 66426 h 1989449"/>
              <a:gd name="connsiteX9" fmla="*/ 66426 w 5225012"/>
              <a:gd name="connsiteY9" fmla="*/ 0 h 19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5012" h="1989449">
                <a:moveTo>
                  <a:pt x="66426" y="0"/>
                </a:moveTo>
                <a:lnTo>
                  <a:pt x="4738302" y="0"/>
                </a:lnTo>
                <a:cubicBezTo>
                  <a:pt x="4774988" y="0"/>
                  <a:pt x="4804728" y="29740"/>
                  <a:pt x="4804728" y="66426"/>
                </a:cubicBezTo>
                <a:lnTo>
                  <a:pt x="4804728" y="1345013"/>
                </a:lnTo>
                <a:lnTo>
                  <a:pt x="5225012" y="1989449"/>
                </a:lnTo>
                <a:lnTo>
                  <a:pt x="4538246" y="1541558"/>
                </a:lnTo>
                <a:lnTo>
                  <a:pt x="66426" y="1541558"/>
                </a:lnTo>
                <a:cubicBezTo>
                  <a:pt x="29740" y="1541558"/>
                  <a:pt x="0" y="1511818"/>
                  <a:pt x="0" y="1475132"/>
                </a:cubicBezTo>
                <a:lnTo>
                  <a:pt x="0" y="66426"/>
                </a:lnTo>
                <a:cubicBezTo>
                  <a:pt x="0" y="29740"/>
                  <a:pt x="29740" y="0"/>
                  <a:pt x="66426" y="0"/>
                </a:cubicBezTo>
                <a:close/>
              </a:path>
            </a:pathLst>
          </a:custGeom>
          <a:gradFill>
            <a:gsLst>
              <a:gs pos="0">
                <a:schemeClr val="accent4"/>
              </a:gs>
              <a:gs pos="74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7" name="Group 6">
            <a:extLst>
              <a:ext uri="{FF2B5EF4-FFF2-40B4-BE49-F238E27FC236}">
                <a16:creationId xmlns:a16="http://schemas.microsoft.com/office/drawing/2014/main" id="{AA65AEE0-8A05-4A25-B32A-EA8455D60BB2}"/>
              </a:ext>
            </a:extLst>
          </p:cNvPr>
          <p:cNvGrpSpPr/>
          <p:nvPr/>
        </p:nvGrpSpPr>
        <p:grpSpPr>
          <a:xfrm>
            <a:off x="5732286" y="2213500"/>
            <a:ext cx="3596706" cy="923330"/>
            <a:chOff x="6351200" y="1894109"/>
            <a:chExt cx="4118568" cy="1057301"/>
          </a:xfrm>
        </p:grpSpPr>
        <p:sp>
          <p:nvSpPr>
            <p:cNvPr id="3" name="Rectangle 2">
              <a:extLst>
                <a:ext uri="{FF2B5EF4-FFF2-40B4-BE49-F238E27FC236}">
                  <a16:creationId xmlns:a16="http://schemas.microsoft.com/office/drawing/2014/main" id="{E080C0FA-B15A-42B0-8AF6-D73259C37B44}"/>
                </a:ext>
              </a:extLst>
            </p:cNvPr>
            <p:cNvSpPr/>
            <p:nvPr/>
          </p:nvSpPr>
          <p:spPr>
            <a:xfrm>
              <a:off x="6351200" y="1894109"/>
              <a:ext cx="2862509" cy="1057301"/>
            </a:xfrm>
            <a:prstGeom prst="rect">
              <a:avLst/>
            </a:prstGeom>
          </p:spPr>
          <p:txBody>
            <a:bodyPr wrap="square">
              <a:spAutoFit/>
            </a:bodyPr>
            <a:lstStyle/>
            <a:p>
              <a:r>
                <a:rPr lang="en-US" sz="5400" baseline="30000" dirty="0">
                  <a:solidFill>
                    <a:schemeClr val="bg1"/>
                  </a:solidFill>
                  <a:latin typeface="+mj-lt"/>
                  <a:cs typeface="Segoe UI" panose="020B0502040204020203" pitchFamily="34" charset="0"/>
                </a:rPr>
                <a:t>$</a:t>
              </a:r>
              <a:r>
                <a:rPr lang="en-US" sz="5400" dirty="0">
                  <a:solidFill>
                    <a:schemeClr val="bg1"/>
                  </a:solidFill>
                  <a:latin typeface="+mj-lt"/>
                  <a:cs typeface="Segoe UI" panose="020B0502040204020203" pitchFamily="34" charset="0"/>
                </a:rPr>
                <a:t>34</a:t>
              </a:r>
              <a:r>
                <a:rPr lang="en-US" sz="2800" dirty="0">
                  <a:solidFill>
                    <a:schemeClr val="bg1"/>
                  </a:solidFill>
                  <a:latin typeface="+mj-lt"/>
                  <a:cs typeface="Segoe UI" panose="020B0502040204020203" pitchFamily="34" charset="0"/>
                </a:rPr>
                <a:t>m</a:t>
              </a:r>
              <a:endParaRPr lang="en-US" sz="5400" dirty="0">
                <a:solidFill>
                  <a:schemeClr val="bg1"/>
                </a:solidFill>
                <a:latin typeface="+mj-lt"/>
                <a:cs typeface="Segoe UI" panose="020B0502040204020203" pitchFamily="34" charset="0"/>
              </a:endParaRPr>
            </a:p>
          </p:txBody>
        </p:sp>
        <p:sp>
          <p:nvSpPr>
            <p:cNvPr id="6" name="Rectangle 5">
              <a:extLst>
                <a:ext uri="{FF2B5EF4-FFF2-40B4-BE49-F238E27FC236}">
                  <a16:creationId xmlns:a16="http://schemas.microsoft.com/office/drawing/2014/main" id="{7E89F505-BFFC-4F2B-89B7-884C32636A4F}"/>
                </a:ext>
              </a:extLst>
            </p:cNvPr>
            <p:cNvSpPr/>
            <p:nvPr/>
          </p:nvSpPr>
          <p:spPr>
            <a:xfrm>
              <a:off x="8110050" y="2033666"/>
              <a:ext cx="2359718" cy="793123"/>
            </a:xfrm>
            <a:prstGeom prst="rect">
              <a:avLst/>
            </a:prstGeom>
          </p:spPr>
          <p:txBody>
            <a:bodyPr wrap="square">
              <a:spAutoFit/>
            </a:bodyPr>
            <a:lstStyle/>
            <a:p>
              <a:pPr>
                <a:lnSpc>
                  <a:spcPct val="120000"/>
                </a:lnSpc>
              </a:pPr>
              <a:r>
                <a:rPr lang="en-US" sz="1100" dirty="0">
                  <a:solidFill>
                    <a:schemeClr val="bg1"/>
                  </a:solidFill>
                  <a:cs typeface="Segoe UI Light" panose="020B0502040204020203" pitchFamily="34" charset="0"/>
                </a:rPr>
                <a:t>Insert your detail Insert your detail Insert your detail Insert your detail</a:t>
              </a:r>
              <a:endParaRPr lang="en-US" sz="1100" dirty="0">
                <a:solidFill>
                  <a:schemeClr val="bg1"/>
                </a:solidFill>
                <a:latin typeface="Segoe UI Light" panose="020B0502040204020203" pitchFamily="34" charset="0"/>
                <a:cs typeface="Segoe UI Light" panose="020B0502040204020203" pitchFamily="34" charset="0"/>
              </a:endParaRPr>
            </a:p>
          </p:txBody>
        </p:sp>
      </p:grpSp>
      <p:sp>
        <p:nvSpPr>
          <p:cNvPr id="28" name="Freeform: Shape 27">
            <a:extLst>
              <a:ext uri="{FF2B5EF4-FFF2-40B4-BE49-F238E27FC236}">
                <a16:creationId xmlns:a16="http://schemas.microsoft.com/office/drawing/2014/main" id="{900CE9CF-1B3A-4C17-96D2-EB0F51536621}"/>
              </a:ext>
            </a:extLst>
          </p:cNvPr>
          <p:cNvSpPr/>
          <p:nvPr/>
        </p:nvSpPr>
        <p:spPr>
          <a:xfrm flipH="1">
            <a:off x="3073108" y="3517489"/>
            <a:ext cx="4089692" cy="1436632"/>
          </a:xfrm>
          <a:custGeom>
            <a:avLst/>
            <a:gdLst>
              <a:gd name="connsiteX0" fmla="*/ 66426 w 5225012"/>
              <a:gd name="connsiteY0" fmla="*/ 0 h 1989449"/>
              <a:gd name="connsiteX1" fmla="*/ 4738302 w 5225012"/>
              <a:gd name="connsiteY1" fmla="*/ 0 h 1989449"/>
              <a:gd name="connsiteX2" fmla="*/ 4804728 w 5225012"/>
              <a:gd name="connsiteY2" fmla="*/ 66426 h 1989449"/>
              <a:gd name="connsiteX3" fmla="*/ 4804728 w 5225012"/>
              <a:gd name="connsiteY3" fmla="*/ 1345013 h 1989449"/>
              <a:gd name="connsiteX4" fmla="*/ 5225012 w 5225012"/>
              <a:gd name="connsiteY4" fmla="*/ 1989449 h 1989449"/>
              <a:gd name="connsiteX5" fmla="*/ 4538246 w 5225012"/>
              <a:gd name="connsiteY5" fmla="*/ 1541558 h 1989449"/>
              <a:gd name="connsiteX6" fmla="*/ 66426 w 5225012"/>
              <a:gd name="connsiteY6" fmla="*/ 1541558 h 1989449"/>
              <a:gd name="connsiteX7" fmla="*/ 0 w 5225012"/>
              <a:gd name="connsiteY7" fmla="*/ 1475132 h 1989449"/>
              <a:gd name="connsiteX8" fmla="*/ 0 w 5225012"/>
              <a:gd name="connsiteY8" fmla="*/ 66426 h 1989449"/>
              <a:gd name="connsiteX9" fmla="*/ 66426 w 5225012"/>
              <a:gd name="connsiteY9" fmla="*/ 0 h 19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5012" h="1989449">
                <a:moveTo>
                  <a:pt x="66426" y="0"/>
                </a:moveTo>
                <a:lnTo>
                  <a:pt x="4738302" y="0"/>
                </a:lnTo>
                <a:cubicBezTo>
                  <a:pt x="4774988" y="0"/>
                  <a:pt x="4804728" y="29740"/>
                  <a:pt x="4804728" y="66426"/>
                </a:cubicBezTo>
                <a:lnTo>
                  <a:pt x="4804728" y="1345013"/>
                </a:lnTo>
                <a:lnTo>
                  <a:pt x="5225012" y="1989449"/>
                </a:lnTo>
                <a:lnTo>
                  <a:pt x="4538246" y="1541558"/>
                </a:lnTo>
                <a:lnTo>
                  <a:pt x="66426" y="1541558"/>
                </a:lnTo>
                <a:cubicBezTo>
                  <a:pt x="29740" y="1541558"/>
                  <a:pt x="0" y="1511818"/>
                  <a:pt x="0" y="1475132"/>
                </a:cubicBezTo>
                <a:lnTo>
                  <a:pt x="0" y="66426"/>
                </a:lnTo>
                <a:cubicBezTo>
                  <a:pt x="0" y="29740"/>
                  <a:pt x="29740" y="0"/>
                  <a:pt x="66426" y="0"/>
                </a:cubicBezTo>
                <a:close/>
              </a:path>
            </a:pathLst>
          </a:custGeom>
          <a:gradFill>
            <a:gsLst>
              <a:gs pos="0">
                <a:schemeClr val="accent1"/>
              </a:gs>
              <a:gs pos="74000">
                <a:schemeClr val="accent1">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1400"/>
          </a:p>
        </p:txBody>
      </p:sp>
      <p:grpSp>
        <p:nvGrpSpPr>
          <p:cNvPr id="29" name="Group 28">
            <a:extLst>
              <a:ext uri="{FF2B5EF4-FFF2-40B4-BE49-F238E27FC236}">
                <a16:creationId xmlns:a16="http://schemas.microsoft.com/office/drawing/2014/main" id="{82E904C0-58B1-4F76-B094-800DCFA8A7D6}"/>
              </a:ext>
            </a:extLst>
          </p:cNvPr>
          <p:cNvGrpSpPr/>
          <p:nvPr/>
        </p:nvGrpSpPr>
        <p:grpSpPr>
          <a:xfrm flipH="1">
            <a:off x="3437058" y="3613715"/>
            <a:ext cx="3596706" cy="923330"/>
            <a:chOff x="6351200" y="1894109"/>
            <a:chExt cx="4118568" cy="1057301"/>
          </a:xfrm>
        </p:grpSpPr>
        <p:sp>
          <p:nvSpPr>
            <p:cNvPr id="30" name="Rectangle 29">
              <a:extLst>
                <a:ext uri="{FF2B5EF4-FFF2-40B4-BE49-F238E27FC236}">
                  <a16:creationId xmlns:a16="http://schemas.microsoft.com/office/drawing/2014/main" id="{8A36B610-47D8-4681-93D8-310DDEF11E80}"/>
                </a:ext>
              </a:extLst>
            </p:cNvPr>
            <p:cNvSpPr/>
            <p:nvPr/>
          </p:nvSpPr>
          <p:spPr>
            <a:xfrm>
              <a:off x="6351200" y="1894109"/>
              <a:ext cx="2862509" cy="1057301"/>
            </a:xfrm>
            <a:prstGeom prst="rect">
              <a:avLst/>
            </a:prstGeom>
          </p:spPr>
          <p:txBody>
            <a:bodyPr wrap="square">
              <a:spAutoFit/>
            </a:bodyPr>
            <a:lstStyle/>
            <a:p>
              <a:pPr algn="r"/>
              <a:r>
                <a:rPr lang="en-US" sz="5400" baseline="30000" dirty="0">
                  <a:solidFill>
                    <a:schemeClr val="bg1"/>
                  </a:solidFill>
                  <a:latin typeface="+mj-lt"/>
                  <a:cs typeface="Segoe UI" panose="020B0502040204020203" pitchFamily="34" charset="0"/>
                </a:rPr>
                <a:t>$</a:t>
              </a:r>
              <a:r>
                <a:rPr lang="en-US" sz="5400" dirty="0">
                  <a:solidFill>
                    <a:schemeClr val="bg1"/>
                  </a:solidFill>
                  <a:latin typeface="+mj-lt"/>
                  <a:cs typeface="Segoe UI" panose="020B0502040204020203" pitchFamily="34" charset="0"/>
                </a:rPr>
                <a:t>46</a:t>
              </a:r>
              <a:r>
                <a:rPr lang="en-US" sz="2800" dirty="0">
                  <a:solidFill>
                    <a:schemeClr val="bg1"/>
                  </a:solidFill>
                  <a:latin typeface="+mj-lt"/>
                  <a:cs typeface="Segoe UI" panose="020B0502040204020203" pitchFamily="34" charset="0"/>
                </a:rPr>
                <a:t>m</a:t>
              </a:r>
              <a:endParaRPr lang="en-US" sz="5400" dirty="0">
                <a:solidFill>
                  <a:schemeClr val="bg1"/>
                </a:solidFill>
                <a:latin typeface="+mj-lt"/>
                <a:cs typeface="Segoe UI" panose="020B0502040204020203" pitchFamily="34" charset="0"/>
              </a:endParaRPr>
            </a:p>
          </p:txBody>
        </p:sp>
        <p:sp>
          <p:nvSpPr>
            <p:cNvPr id="31" name="Rectangle 30">
              <a:extLst>
                <a:ext uri="{FF2B5EF4-FFF2-40B4-BE49-F238E27FC236}">
                  <a16:creationId xmlns:a16="http://schemas.microsoft.com/office/drawing/2014/main" id="{DE51EE87-9615-4C36-BE3E-2905C9272A93}"/>
                </a:ext>
              </a:extLst>
            </p:cNvPr>
            <p:cNvSpPr/>
            <p:nvPr/>
          </p:nvSpPr>
          <p:spPr>
            <a:xfrm>
              <a:off x="8110050" y="2033666"/>
              <a:ext cx="2359718" cy="793123"/>
            </a:xfrm>
            <a:prstGeom prst="rect">
              <a:avLst/>
            </a:prstGeom>
          </p:spPr>
          <p:txBody>
            <a:bodyPr wrap="square">
              <a:spAutoFit/>
            </a:bodyPr>
            <a:lstStyle/>
            <a:p>
              <a:pPr algn="r">
                <a:lnSpc>
                  <a:spcPct val="120000"/>
                </a:lnSpc>
              </a:pPr>
              <a:r>
                <a:rPr lang="en-US" sz="1100" dirty="0">
                  <a:solidFill>
                    <a:schemeClr val="bg1"/>
                  </a:solidFill>
                  <a:cs typeface="Segoe UI Light" panose="020B0502040204020203" pitchFamily="34" charset="0"/>
                </a:rPr>
                <a:t>Insert your detail Insert your detail Insert your detail Insert your detail</a:t>
              </a:r>
              <a:endParaRPr lang="en-US" sz="1100" dirty="0">
                <a:solidFill>
                  <a:schemeClr val="bg1"/>
                </a:solidFill>
                <a:latin typeface="Segoe UI Light" panose="020B0502040204020203" pitchFamily="34" charset="0"/>
                <a:cs typeface="Segoe UI Light" panose="020B0502040204020203" pitchFamily="34" charset="0"/>
              </a:endParaRPr>
            </a:p>
          </p:txBody>
        </p:sp>
      </p:grpSp>
    </p:spTree>
    <p:extLst>
      <p:ext uri="{BB962C8B-B14F-4D97-AF65-F5344CB8AC3E}">
        <p14:creationId xmlns:p14="http://schemas.microsoft.com/office/powerpoint/2010/main" val="38396765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 fill="hold"/>
                                        <p:tgtEl>
                                          <p:spTgt spid="32"/>
                                        </p:tgtEl>
                                        <p:attrNameLst>
                                          <p:attrName>ppt_w</p:attrName>
                                        </p:attrNameLst>
                                      </p:cBhvr>
                                      <p:tavLst>
                                        <p:tav tm="0">
                                          <p:val>
                                            <p:fltVal val="0"/>
                                          </p:val>
                                        </p:tav>
                                        <p:tav tm="100000">
                                          <p:val>
                                            <p:strVal val="#ppt_w"/>
                                          </p:val>
                                        </p:tav>
                                      </p:tavLst>
                                    </p:anim>
                                    <p:anim calcmode="lin" valueType="num">
                                      <p:cBhvr>
                                        <p:cTn id="8" dur="500" fill="hold"/>
                                        <p:tgtEl>
                                          <p:spTgt spid="32"/>
                                        </p:tgtEl>
                                        <p:attrNameLst>
                                          <p:attrName>ppt_h</p:attrName>
                                        </p:attrNameLst>
                                      </p:cBhvr>
                                      <p:tavLst>
                                        <p:tav tm="0">
                                          <p:val>
                                            <p:fltVal val="0"/>
                                          </p:val>
                                        </p:tav>
                                        <p:tav tm="100000">
                                          <p:val>
                                            <p:strVal val="#ppt_h"/>
                                          </p:val>
                                        </p:tav>
                                      </p:tavLst>
                                    </p:anim>
                                    <p:animEffect transition="in" filter="fade">
                                      <p:cBhvr>
                                        <p:cTn id="9" dur="500"/>
                                        <p:tgtEl>
                                          <p:spTgt spid="32"/>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par>
                                <p:cTn id="13" presetID="49" presetClass="entr" presetSubtype="0" decel="100000" fill="hold" grpId="0" nodeType="withEffect">
                                  <p:stCondLst>
                                    <p:cond delay="25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anim calcmode="lin" valueType="num">
                                      <p:cBhvr>
                                        <p:cTn id="17" dur="500" fill="hold"/>
                                        <p:tgtEl>
                                          <p:spTgt spid="10"/>
                                        </p:tgtEl>
                                        <p:attrNameLst>
                                          <p:attrName>style.rotation</p:attrName>
                                        </p:attrNameLst>
                                      </p:cBhvr>
                                      <p:tavLst>
                                        <p:tav tm="0">
                                          <p:val>
                                            <p:fltVal val="360"/>
                                          </p:val>
                                        </p:tav>
                                        <p:tav tm="100000">
                                          <p:val>
                                            <p:fltVal val="0"/>
                                          </p:val>
                                        </p:tav>
                                      </p:tavLst>
                                    </p:anim>
                                    <p:animEffect transition="in" filter="fade">
                                      <p:cBhvr>
                                        <p:cTn id="18" dur="500"/>
                                        <p:tgtEl>
                                          <p:spTgt spid="10"/>
                                        </p:tgtEl>
                                      </p:cBhvr>
                                    </p:animEffect>
                                  </p:childTnLst>
                                </p:cTn>
                              </p:par>
                              <p:par>
                                <p:cTn id="19" presetID="2" presetClass="entr" presetSubtype="4" decel="100000" fill="hold" grpId="0" nodeType="withEffect">
                                  <p:stCondLst>
                                    <p:cond delay="50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50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par>
                                <p:cTn id="27" presetID="49" presetClass="entr" presetSubtype="0" decel="100000" fill="hold" nodeType="withEffect">
                                  <p:stCondLst>
                                    <p:cond delay="750"/>
                                  </p:stCondLst>
                                  <p:childTnLst>
                                    <p:set>
                                      <p:cBhvr>
                                        <p:cTn id="28" dur="1" fill="hold">
                                          <p:stCondLst>
                                            <p:cond delay="0"/>
                                          </p:stCondLst>
                                        </p:cTn>
                                        <p:tgtEl>
                                          <p:spTgt spid="38"/>
                                        </p:tgtEl>
                                        <p:attrNameLst>
                                          <p:attrName>style.visibility</p:attrName>
                                        </p:attrNameLst>
                                      </p:cBhvr>
                                      <p:to>
                                        <p:strVal val="visible"/>
                                      </p:to>
                                    </p:set>
                                    <p:anim calcmode="lin" valueType="num">
                                      <p:cBhvr>
                                        <p:cTn id="29" dur="500" fill="hold"/>
                                        <p:tgtEl>
                                          <p:spTgt spid="38"/>
                                        </p:tgtEl>
                                        <p:attrNameLst>
                                          <p:attrName>ppt_w</p:attrName>
                                        </p:attrNameLst>
                                      </p:cBhvr>
                                      <p:tavLst>
                                        <p:tav tm="0">
                                          <p:val>
                                            <p:fltVal val="0"/>
                                          </p:val>
                                        </p:tav>
                                        <p:tav tm="100000">
                                          <p:val>
                                            <p:strVal val="#ppt_w"/>
                                          </p:val>
                                        </p:tav>
                                      </p:tavLst>
                                    </p:anim>
                                    <p:anim calcmode="lin" valueType="num">
                                      <p:cBhvr>
                                        <p:cTn id="30" dur="500" fill="hold"/>
                                        <p:tgtEl>
                                          <p:spTgt spid="38"/>
                                        </p:tgtEl>
                                        <p:attrNameLst>
                                          <p:attrName>ppt_h</p:attrName>
                                        </p:attrNameLst>
                                      </p:cBhvr>
                                      <p:tavLst>
                                        <p:tav tm="0">
                                          <p:val>
                                            <p:fltVal val="0"/>
                                          </p:val>
                                        </p:tav>
                                        <p:tav tm="100000">
                                          <p:val>
                                            <p:strVal val="#ppt_h"/>
                                          </p:val>
                                        </p:tav>
                                      </p:tavLst>
                                    </p:anim>
                                    <p:anim calcmode="lin" valueType="num">
                                      <p:cBhvr>
                                        <p:cTn id="31" dur="500" fill="hold"/>
                                        <p:tgtEl>
                                          <p:spTgt spid="38"/>
                                        </p:tgtEl>
                                        <p:attrNameLst>
                                          <p:attrName>style.rotation</p:attrName>
                                        </p:attrNameLst>
                                      </p:cBhvr>
                                      <p:tavLst>
                                        <p:tav tm="0">
                                          <p:val>
                                            <p:fltVal val="360"/>
                                          </p:val>
                                        </p:tav>
                                        <p:tav tm="100000">
                                          <p:val>
                                            <p:fltVal val="0"/>
                                          </p:val>
                                        </p:tav>
                                      </p:tavLst>
                                    </p:anim>
                                    <p:animEffect transition="in" filter="fade">
                                      <p:cBhvr>
                                        <p:cTn id="32" dur="500"/>
                                        <p:tgtEl>
                                          <p:spTgt spid="38"/>
                                        </p:tgtEl>
                                      </p:cBhvr>
                                    </p:animEffect>
                                  </p:childTnLst>
                                </p:cTn>
                              </p:par>
                              <p:par>
                                <p:cTn id="33" presetID="10" presetClass="entr" presetSubtype="0" fill="hold" nodeType="withEffect">
                                  <p:stCondLst>
                                    <p:cond delay="75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par>
                                <p:cTn id="36" presetID="49" presetClass="entr" presetSubtype="0" decel="100000" fill="hold" grpId="0" nodeType="withEffect">
                                  <p:stCondLst>
                                    <p:cond delay="1250"/>
                                  </p:stCondLst>
                                  <p:childTnLst>
                                    <p:set>
                                      <p:cBhvr>
                                        <p:cTn id="37" dur="1" fill="hold">
                                          <p:stCondLst>
                                            <p:cond delay="0"/>
                                          </p:stCondLst>
                                        </p:cTn>
                                        <p:tgtEl>
                                          <p:spTgt spid="25"/>
                                        </p:tgtEl>
                                        <p:attrNameLst>
                                          <p:attrName>style.visibility</p:attrName>
                                        </p:attrNameLst>
                                      </p:cBhvr>
                                      <p:to>
                                        <p:strVal val="visible"/>
                                      </p:to>
                                    </p:set>
                                    <p:anim calcmode="lin" valueType="num">
                                      <p:cBhvr>
                                        <p:cTn id="38" dur="500" fill="hold"/>
                                        <p:tgtEl>
                                          <p:spTgt spid="25"/>
                                        </p:tgtEl>
                                        <p:attrNameLst>
                                          <p:attrName>ppt_w</p:attrName>
                                        </p:attrNameLst>
                                      </p:cBhvr>
                                      <p:tavLst>
                                        <p:tav tm="0">
                                          <p:val>
                                            <p:fltVal val="0"/>
                                          </p:val>
                                        </p:tav>
                                        <p:tav tm="100000">
                                          <p:val>
                                            <p:strVal val="#ppt_w"/>
                                          </p:val>
                                        </p:tav>
                                      </p:tavLst>
                                    </p:anim>
                                    <p:anim calcmode="lin" valueType="num">
                                      <p:cBhvr>
                                        <p:cTn id="39" dur="500" fill="hold"/>
                                        <p:tgtEl>
                                          <p:spTgt spid="25"/>
                                        </p:tgtEl>
                                        <p:attrNameLst>
                                          <p:attrName>ppt_h</p:attrName>
                                        </p:attrNameLst>
                                      </p:cBhvr>
                                      <p:tavLst>
                                        <p:tav tm="0">
                                          <p:val>
                                            <p:fltVal val="0"/>
                                          </p:val>
                                        </p:tav>
                                        <p:tav tm="100000">
                                          <p:val>
                                            <p:strVal val="#ppt_h"/>
                                          </p:val>
                                        </p:tav>
                                      </p:tavLst>
                                    </p:anim>
                                    <p:anim calcmode="lin" valueType="num">
                                      <p:cBhvr>
                                        <p:cTn id="40" dur="500" fill="hold"/>
                                        <p:tgtEl>
                                          <p:spTgt spid="25"/>
                                        </p:tgtEl>
                                        <p:attrNameLst>
                                          <p:attrName>style.rotation</p:attrName>
                                        </p:attrNameLst>
                                      </p:cBhvr>
                                      <p:tavLst>
                                        <p:tav tm="0">
                                          <p:val>
                                            <p:fltVal val="360"/>
                                          </p:val>
                                        </p:tav>
                                        <p:tav tm="100000">
                                          <p:val>
                                            <p:fltVal val="0"/>
                                          </p:val>
                                        </p:tav>
                                      </p:tavLst>
                                    </p:anim>
                                    <p:animEffect transition="in" filter="fade">
                                      <p:cBhvr>
                                        <p:cTn id="41" dur="500"/>
                                        <p:tgtEl>
                                          <p:spTgt spid="25"/>
                                        </p:tgtEl>
                                      </p:cBhvr>
                                    </p:animEffect>
                                  </p:childTnLst>
                                </p:cTn>
                              </p:par>
                              <p:par>
                                <p:cTn id="42" presetID="2" presetClass="entr" presetSubtype="4" decel="100000" fill="hold" grpId="0" nodeType="withEffect">
                                  <p:stCondLst>
                                    <p:cond delay="1500"/>
                                  </p:stCondLst>
                                  <p:childTnLst>
                                    <p:set>
                                      <p:cBhvr>
                                        <p:cTn id="43" dur="1" fill="hold">
                                          <p:stCondLst>
                                            <p:cond delay="0"/>
                                          </p:stCondLst>
                                        </p:cTn>
                                        <p:tgtEl>
                                          <p:spTgt spid="28"/>
                                        </p:tgtEl>
                                        <p:attrNameLst>
                                          <p:attrName>style.visibility</p:attrName>
                                        </p:attrNameLst>
                                      </p:cBhvr>
                                      <p:to>
                                        <p:strVal val="visible"/>
                                      </p:to>
                                    </p:set>
                                    <p:anim calcmode="lin" valueType="num">
                                      <p:cBhvr additive="base">
                                        <p:cTn id="44" dur="500" fill="hold"/>
                                        <p:tgtEl>
                                          <p:spTgt spid="28"/>
                                        </p:tgtEl>
                                        <p:attrNameLst>
                                          <p:attrName>ppt_x</p:attrName>
                                        </p:attrNameLst>
                                      </p:cBhvr>
                                      <p:tavLst>
                                        <p:tav tm="0">
                                          <p:val>
                                            <p:strVal val="#ppt_x"/>
                                          </p:val>
                                        </p:tav>
                                        <p:tav tm="100000">
                                          <p:val>
                                            <p:strVal val="#ppt_x"/>
                                          </p:val>
                                        </p:tav>
                                      </p:tavLst>
                                    </p:anim>
                                    <p:anim calcmode="lin" valueType="num">
                                      <p:cBhvr additive="base">
                                        <p:cTn id="45" dur="500" fill="hold"/>
                                        <p:tgtEl>
                                          <p:spTgt spid="28"/>
                                        </p:tgtEl>
                                        <p:attrNameLst>
                                          <p:attrName>ppt_y</p:attrName>
                                        </p:attrNameLst>
                                      </p:cBhvr>
                                      <p:tavLst>
                                        <p:tav tm="0">
                                          <p:val>
                                            <p:strVal val="1+#ppt_h/2"/>
                                          </p:val>
                                        </p:tav>
                                        <p:tav tm="100000">
                                          <p:val>
                                            <p:strVal val="#ppt_y"/>
                                          </p:val>
                                        </p:tav>
                                      </p:tavLst>
                                    </p:anim>
                                  </p:childTnLst>
                                </p:cTn>
                              </p:par>
                              <p:par>
                                <p:cTn id="46" presetID="2" presetClass="entr" presetSubtype="4" decel="100000" fill="hold" nodeType="withEffect">
                                  <p:stCondLst>
                                    <p:cond delay="1500"/>
                                  </p:stCondLst>
                                  <p:childTnLst>
                                    <p:set>
                                      <p:cBhvr>
                                        <p:cTn id="47" dur="1" fill="hold">
                                          <p:stCondLst>
                                            <p:cond delay="0"/>
                                          </p:stCondLst>
                                        </p:cTn>
                                        <p:tgtEl>
                                          <p:spTgt spid="29"/>
                                        </p:tgtEl>
                                        <p:attrNameLst>
                                          <p:attrName>style.visibility</p:attrName>
                                        </p:attrNameLst>
                                      </p:cBhvr>
                                      <p:to>
                                        <p:strVal val="visible"/>
                                      </p:to>
                                    </p:set>
                                    <p:anim calcmode="lin" valueType="num">
                                      <p:cBhvr additive="base">
                                        <p:cTn id="48" dur="500" fill="hold"/>
                                        <p:tgtEl>
                                          <p:spTgt spid="29"/>
                                        </p:tgtEl>
                                        <p:attrNameLst>
                                          <p:attrName>ppt_x</p:attrName>
                                        </p:attrNameLst>
                                      </p:cBhvr>
                                      <p:tavLst>
                                        <p:tav tm="0">
                                          <p:val>
                                            <p:strVal val="#ppt_x"/>
                                          </p:val>
                                        </p:tav>
                                        <p:tav tm="100000">
                                          <p:val>
                                            <p:strVal val="#ppt_x"/>
                                          </p:val>
                                        </p:tav>
                                      </p:tavLst>
                                    </p:anim>
                                    <p:anim calcmode="lin" valueType="num">
                                      <p:cBhvr additive="base">
                                        <p:cTn id="49" dur="500" fill="hold"/>
                                        <p:tgtEl>
                                          <p:spTgt spid="29"/>
                                        </p:tgtEl>
                                        <p:attrNameLst>
                                          <p:attrName>ppt_y</p:attrName>
                                        </p:attrNameLst>
                                      </p:cBhvr>
                                      <p:tavLst>
                                        <p:tav tm="0">
                                          <p:val>
                                            <p:strVal val="1+#ppt_h/2"/>
                                          </p:val>
                                        </p:tav>
                                        <p:tav tm="100000">
                                          <p:val>
                                            <p:strVal val="#ppt_y"/>
                                          </p:val>
                                        </p:tav>
                                      </p:tavLst>
                                    </p:anim>
                                  </p:childTnLst>
                                </p:cTn>
                              </p:par>
                              <p:par>
                                <p:cTn id="50" presetID="49" presetClass="entr" presetSubtype="0" decel="100000" fill="hold" nodeType="withEffect">
                                  <p:stCondLst>
                                    <p:cond delay="175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 calcmode="lin" valueType="num">
                                      <p:cBhvr>
                                        <p:cTn id="54" dur="500" fill="hold"/>
                                        <p:tgtEl>
                                          <p:spTgt spid="54"/>
                                        </p:tgtEl>
                                        <p:attrNameLst>
                                          <p:attrName>style.rotation</p:attrName>
                                        </p:attrNameLst>
                                      </p:cBhvr>
                                      <p:tavLst>
                                        <p:tav tm="0">
                                          <p:val>
                                            <p:fltVal val="360"/>
                                          </p:val>
                                        </p:tav>
                                        <p:tav tm="100000">
                                          <p:val>
                                            <p:fltVal val="0"/>
                                          </p:val>
                                        </p:tav>
                                      </p:tavLst>
                                    </p:anim>
                                    <p:animEffect transition="in" filter="fade">
                                      <p:cBhvr>
                                        <p:cTn id="55" dur="500"/>
                                        <p:tgtEl>
                                          <p:spTgt spid="54"/>
                                        </p:tgtEl>
                                      </p:cBhvr>
                                    </p:animEffect>
                                  </p:childTnLst>
                                </p:cTn>
                              </p:par>
                              <p:par>
                                <p:cTn id="56" presetID="10" presetClass="entr" presetSubtype="0" fill="hold" nodeType="withEffect">
                                  <p:stCondLst>
                                    <p:cond delay="1750"/>
                                  </p:stCondLst>
                                  <p:childTnLst>
                                    <p:set>
                                      <p:cBhvr>
                                        <p:cTn id="57" dur="1" fill="hold">
                                          <p:stCondLst>
                                            <p:cond delay="0"/>
                                          </p:stCondLst>
                                        </p:cTn>
                                        <p:tgtEl>
                                          <p:spTgt spid="48"/>
                                        </p:tgtEl>
                                        <p:attrNameLst>
                                          <p:attrName>style.visibility</p:attrName>
                                        </p:attrNameLst>
                                      </p:cBhvr>
                                      <p:to>
                                        <p:strVal val="visible"/>
                                      </p:to>
                                    </p:set>
                                    <p:animEffect transition="in" filter="fade">
                                      <p:cBhvr>
                                        <p:cTn id="5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35" grpId="0"/>
      <p:bldP spid="2" grpId="0" animBg="1"/>
      <p:bldP spid="2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B1B55021-75A9-4882-B2BF-DA6435A7F649}"/>
              </a:ext>
            </a:extLst>
          </p:cNvPr>
          <p:cNvSpPr>
            <a:spLocks noGrp="1"/>
          </p:cNvSpPr>
          <p:nvPr>
            <p:ph type="pic" sz="quarter" idx="13"/>
          </p:nvPr>
        </p:nvSpPr>
        <p:spPr/>
      </p:sp>
      <p:sp>
        <p:nvSpPr>
          <p:cNvPr id="11" name="Picture Placeholder 10">
            <a:extLst>
              <a:ext uri="{FF2B5EF4-FFF2-40B4-BE49-F238E27FC236}">
                <a16:creationId xmlns:a16="http://schemas.microsoft.com/office/drawing/2014/main" id="{E736049A-D08D-4D1D-A415-D8EDA78311B9}"/>
              </a:ext>
            </a:extLst>
          </p:cNvPr>
          <p:cNvSpPr>
            <a:spLocks noGrp="1"/>
          </p:cNvSpPr>
          <p:nvPr>
            <p:ph type="pic" sz="quarter" idx="10"/>
          </p:nvPr>
        </p:nvSpPr>
        <p:spPr/>
      </p:sp>
      <p:sp>
        <p:nvSpPr>
          <p:cNvPr id="18" name="Picture Placeholder 17">
            <a:extLst>
              <a:ext uri="{FF2B5EF4-FFF2-40B4-BE49-F238E27FC236}">
                <a16:creationId xmlns:a16="http://schemas.microsoft.com/office/drawing/2014/main" id="{E9E39D4D-D5B5-4FED-95B1-F7D9ABAC9BBC}"/>
              </a:ext>
            </a:extLst>
          </p:cNvPr>
          <p:cNvSpPr>
            <a:spLocks noGrp="1"/>
          </p:cNvSpPr>
          <p:nvPr>
            <p:ph type="pic" sz="quarter" idx="14"/>
          </p:nvPr>
        </p:nvSpPr>
        <p:spPr/>
      </p:sp>
      <p:sp>
        <p:nvSpPr>
          <p:cNvPr id="21" name="Picture Placeholder 20">
            <a:extLst>
              <a:ext uri="{FF2B5EF4-FFF2-40B4-BE49-F238E27FC236}">
                <a16:creationId xmlns:a16="http://schemas.microsoft.com/office/drawing/2014/main" id="{7E347B8E-1E7F-4CD3-A009-D967F65CF4DD}"/>
              </a:ext>
            </a:extLst>
          </p:cNvPr>
          <p:cNvSpPr>
            <a:spLocks noGrp="1"/>
          </p:cNvSpPr>
          <p:nvPr>
            <p:ph type="pic" sz="quarter" idx="11"/>
          </p:nvPr>
        </p:nvSpPr>
        <p:spPr/>
      </p:sp>
      <p:sp>
        <p:nvSpPr>
          <p:cNvPr id="29" name="Picture Placeholder 28">
            <a:extLst>
              <a:ext uri="{FF2B5EF4-FFF2-40B4-BE49-F238E27FC236}">
                <a16:creationId xmlns:a16="http://schemas.microsoft.com/office/drawing/2014/main" id="{46C0C460-32A8-44B4-93CB-E28C7A3B9194}"/>
              </a:ext>
            </a:extLst>
          </p:cNvPr>
          <p:cNvSpPr>
            <a:spLocks noGrp="1"/>
          </p:cNvSpPr>
          <p:nvPr>
            <p:ph type="pic" sz="quarter" idx="15"/>
          </p:nvPr>
        </p:nvSpPr>
        <p:spPr/>
      </p:sp>
      <p:sp>
        <p:nvSpPr>
          <p:cNvPr id="31" name="Picture Placeholder 30">
            <a:extLst>
              <a:ext uri="{FF2B5EF4-FFF2-40B4-BE49-F238E27FC236}">
                <a16:creationId xmlns:a16="http://schemas.microsoft.com/office/drawing/2014/main" id="{E887D2FE-0032-4019-A379-50411CF48B6E}"/>
              </a:ext>
            </a:extLst>
          </p:cNvPr>
          <p:cNvSpPr>
            <a:spLocks noGrp="1"/>
          </p:cNvSpPr>
          <p:nvPr>
            <p:ph type="pic" sz="quarter" idx="12"/>
          </p:nvPr>
        </p:nvSpPr>
        <p:spPr/>
      </p:sp>
      <p:sp>
        <p:nvSpPr>
          <p:cNvPr id="8" name="Freeform: Shape 7">
            <a:extLst>
              <a:ext uri="{FF2B5EF4-FFF2-40B4-BE49-F238E27FC236}">
                <a16:creationId xmlns:a16="http://schemas.microsoft.com/office/drawing/2014/main" id="{FD78C91C-EBB9-480A-BD73-C668E464F943}"/>
              </a:ext>
            </a:extLst>
          </p:cNvPr>
          <p:cNvSpPr/>
          <p:nvPr/>
        </p:nvSpPr>
        <p:spPr>
          <a:xfrm>
            <a:off x="1898258" y="656544"/>
            <a:ext cx="2191837" cy="2191837"/>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57" name="Freeform: Shape 56">
            <a:extLst>
              <a:ext uri="{FF2B5EF4-FFF2-40B4-BE49-F238E27FC236}">
                <a16:creationId xmlns:a16="http://schemas.microsoft.com/office/drawing/2014/main" id="{AA861B17-B26B-4AA9-8A87-DDC988BDA8BD}"/>
              </a:ext>
            </a:extLst>
          </p:cNvPr>
          <p:cNvSpPr/>
          <p:nvPr/>
        </p:nvSpPr>
        <p:spPr>
          <a:xfrm>
            <a:off x="1898258" y="3580127"/>
            <a:ext cx="2191837" cy="2191837"/>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60" name="TextBox 59">
            <a:extLst>
              <a:ext uri="{FF2B5EF4-FFF2-40B4-BE49-F238E27FC236}">
                <a16:creationId xmlns:a16="http://schemas.microsoft.com/office/drawing/2014/main" id="{0DF29822-C08E-436F-A63A-2CC09E27FE3C}"/>
              </a:ext>
            </a:extLst>
          </p:cNvPr>
          <p:cNvSpPr txBox="1"/>
          <p:nvPr/>
        </p:nvSpPr>
        <p:spPr>
          <a:xfrm>
            <a:off x="1660850" y="2894471"/>
            <a:ext cx="2706296" cy="400110"/>
          </a:xfrm>
          <a:prstGeom prst="rect">
            <a:avLst/>
          </a:prstGeom>
          <a:noFill/>
        </p:spPr>
        <p:txBody>
          <a:bodyPr wrap="square" rtlCol="0">
            <a:spAutoFit/>
          </a:bodyPr>
          <a:lstStyle/>
          <a:p>
            <a:pPr algn="ctr"/>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sp>
        <p:nvSpPr>
          <p:cNvPr id="70" name="TextBox 69">
            <a:extLst>
              <a:ext uri="{FF2B5EF4-FFF2-40B4-BE49-F238E27FC236}">
                <a16:creationId xmlns:a16="http://schemas.microsoft.com/office/drawing/2014/main" id="{3E84F72A-4882-4A7C-966C-C8CF237A9260}"/>
              </a:ext>
            </a:extLst>
          </p:cNvPr>
          <p:cNvSpPr txBox="1"/>
          <p:nvPr/>
        </p:nvSpPr>
        <p:spPr>
          <a:xfrm>
            <a:off x="1660850" y="5832532"/>
            <a:ext cx="2706296" cy="400110"/>
          </a:xfrm>
          <a:prstGeom prst="rect">
            <a:avLst/>
          </a:prstGeom>
          <a:noFill/>
        </p:spPr>
        <p:txBody>
          <a:bodyPr wrap="square" rtlCol="0">
            <a:spAutoFit/>
          </a:bodyPr>
          <a:lstStyle/>
          <a:p>
            <a:pPr algn="ctr"/>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sp>
        <p:nvSpPr>
          <p:cNvPr id="19" name="Freeform: Shape 18">
            <a:extLst>
              <a:ext uri="{FF2B5EF4-FFF2-40B4-BE49-F238E27FC236}">
                <a16:creationId xmlns:a16="http://schemas.microsoft.com/office/drawing/2014/main" id="{8D9A67A6-3A36-4C04-BF75-E7E5040EF35B}"/>
              </a:ext>
            </a:extLst>
          </p:cNvPr>
          <p:cNvSpPr/>
          <p:nvPr/>
        </p:nvSpPr>
        <p:spPr>
          <a:xfrm>
            <a:off x="5345888" y="656544"/>
            <a:ext cx="2191837" cy="2191837"/>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49" name="Freeform: Shape 48">
            <a:extLst>
              <a:ext uri="{FF2B5EF4-FFF2-40B4-BE49-F238E27FC236}">
                <a16:creationId xmlns:a16="http://schemas.microsoft.com/office/drawing/2014/main" id="{6ECD124D-4344-4B0C-97A9-9893574CA651}"/>
              </a:ext>
            </a:extLst>
          </p:cNvPr>
          <p:cNvSpPr/>
          <p:nvPr/>
        </p:nvSpPr>
        <p:spPr>
          <a:xfrm>
            <a:off x="5345888" y="3580127"/>
            <a:ext cx="2191837" cy="2191837"/>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68" name="TextBox 67">
            <a:extLst>
              <a:ext uri="{FF2B5EF4-FFF2-40B4-BE49-F238E27FC236}">
                <a16:creationId xmlns:a16="http://schemas.microsoft.com/office/drawing/2014/main" id="{CEC01665-F7DA-46E3-B916-05C649481F0C}"/>
              </a:ext>
            </a:extLst>
          </p:cNvPr>
          <p:cNvSpPr txBox="1"/>
          <p:nvPr/>
        </p:nvSpPr>
        <p:spPr>
          <a:xfrm>
            <a:off x="5098569" y="2894471"/>
            <a:ext cx="2706296" cy="400110"/>
          </a:xfrm>
          <a:prstGeom prst="rect">
            <a:avLst/>
          </a:prstGeom>
          <a:noFill/>
        </p:spPr>
        <p:txBody>
          <a:bodyPr wrap="square" rtlCol="0">
            <a:spAutoFit/>
          </a:bodyPr>
          <a:lstStyle/>
          <a:p>
            <a:pPr algn="ctr"/>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sp>
        <p:nvSpPr>
          <p:cNvPr id="71" name="TextBox 70">
            <a:extLst>
              <a:ext uri="{FF2B5EF4-FFF2-40B4-BE49-F238E27FC236}">
                <a16:creationId xmlns:a16="http://schemas.microsoft.com/office/drawing/2014/main" id="{050FC1A5-00F8-4DD1-AC74-31DA513A5736}"/>
              </a:ext>
            </a:extLst>
          </p:cNvPr>
          <p:cNvSpPr txBox="1"/>
          <p:nvPr/>
        </p:nvSpPr>
        <p:spPr>
          <a:xfrm>
            <a:off x="5098569" y="5832532"/>
            <a:ext cx="2706296" cy="400110"/>
          </a:xfrm>
          <a:prstGeom prst="rect">
            <a:avLst/>
          </a:prstGeom>
          <a:noFill/>
        </p:spPr>
        <p:txBody>
          <a:bodyPr wrap="square" rtlCol="0">
            <a:spAutoFit/>
          </a:bodyPr>
          <a:lstStyle/>
          <a:p>
            <a:pPr algn="ctr"/>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sp>
        <p:nvSpPr>
          <p:cNvPr id="28" name="Freeform: Shape 27">
            <a:extLst>
              <a:ext uri="{FF2B5EF4-FFF2-40B4-BE49-F238E27FC236}">
                <a16:creationId xmlns:a16="http://schemas.microsoft.com/office/drawing/2014/main" id="{5C352AAC-55B8-420F-B2FD-2A107A3CFCD6}"/>
              </a:ext>
            </a:extLst>
          </p:cNvPr>
          <p:cNvSpPr/>
          <p:nvPr/>
        </p:nvSpPr>
        <p:spPr>
          <a:xfrm>
            <a:off x="8783607" y="656544"/>
            <a:ext cx="2191837" cy="2191837"/>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41" name="Freeform: Shape 40">
            <a:extLst>
              <a:ext uri="{FF2B5EF4-FFF2-40B4-BE49-F238E27FC236}">
                <a16:creationId xmlns:a16="http://schemas.microsoft.com/office/drawing/2014/main" id="{7897F7A4-590D-44D2-8ADB-BAEA219463A4}"/>
              </a:ext>
            </a:extLst>
          </p:cNvPr>
          <p:cNvSpPr/>
          <p:nvPr/>
        </p:nvSpPr>
        <p:spPr>
          <a:xfrm>
            <a:off x="8783607" y="3580127"/>
            <a:ext cx="2191837" cy="2191837"/>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69" name="TextBox 68">
            <a:extLst>
              <a:ext uri="{FF2B5EF4-FFF2-40B4-BE49-F238E27FC236}">
                <a16:creationId xmlns:a16="http://schemas.microsoft.com/office/drawing/2014/main" id="{B86215A7-E31C-4227-B4B3-B5F8B90AEC79}"/>
              </a:ext>
            </a:extLst>
          </p:cNvPr>
          <p:cNvSpPr txBox="1"/>
          <p:nvPr/>
        </p:nvSpPr>
        <p:spPr>
          <a:xfrm>
            <a:off x="8526377" y="2894471"/>
            <a:ext cx="2706296" cy="400110"/>
          </a:xfrm>
          <a:prstGeom prst="rect">
            <a:avLst/>
          </a:prstGeom>
          <a:noFill/>
        </p:spPr>
        <p:txBody>
          <a:bodyPr wrap="square" rtlCol="0">
            <a:spAutoFit/>
          </a:bodyPr>
          <a:lstStyle/>
          <a:p>
            <a:pPr algn="ctr"/>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sp>
        <p:nvSpPr>
          <p:cNvPr id="72" name="TextBox 71">
            <a:extLst>
              <a:ext uri="{FF2B5EF4-FFF2-40B4-BE49-F238E27FC236}">
                <a16:creationId xmlns:a16="http://schemas.microsoft.com/office/drawing/2014/main" id="{36688818-7D8B-4C9D-B16F-3D442429A87C}"/>
              </a:ext>
            </a:extLst>
          </p:cNvPr>
          <p:cNvSpPr txBox="1"/>
          <p:nvPr/>
        </p:nvSpPr>
        <p:spPr>
          <a:xfrm>
            <a:off x="8526377" y="5832532"/>
            <a:ext cx="2706296" cy="400110"/>
          </a:xfrm>
          <a:prstGeom prst="rect">
            <a:avLst/>
          </a:prstGeom>
          <a:noFill/>
        </p:spPr>
        <p:txBody>
          <a:bodyPr wrap="square" rtlCol="0">
            <a:spAutoFit/>
          </a:bodyPr>
          <a:lstStyle/>
          <a:p>
            <a:pPr algn="ctr"/>
            <a:r>
              <a:rPr lang="en-US" sz="2000" b="1" dirty="0">
                <a:latin typeface="+mj-lt"/>
                <a:cs typeface="Segoe UI Light" panose="020B0502040204020203" pitchFamily="34" charset="0"/>
              </a:rPr>
              <a:t>Insert your detail</a:t>
            </a:r>
            <a:endParaRPr lang="en-US" sz="2000" b="1" dirty="0">
              <a:latin typeface="+mj-lt"/>
              <a:cs typeface="Segoe UI" panose="020B0502040204020203" pitchFamily="34" charset="0"/>
            </a:endParaRPr>
          </a:p>
        </p:txBody>
      </p:sp>
      <p:grpSp>
        <p:nvGrpSpPr>
          <p:cNvPr id="2" name="Group 1">
            <a:extLst>
              <a:ext uri="{FF2B5EF4-FFF2-40B4-BE49-F238E27FC236}">
                <a16:creationId xmlns:a16="http://schemas.microsoft.com/office/drawing/2014/main" id="{B2A020B9-7EAF-40C9-828F-15618072785B}"/>
              </a:ext>
            </a:extLst>
          </p:cNvPr>
          <p:cNvGrpSpPr/>
          <p:nvPr/>
        </p:nvGrpSpPr>
        <p:grpSpPr>
          <a:xfrm>
            <a:off x="1108992" y="932949"/>
            <a:ext cx="1391174" cy="1302570"/>
            <a:chOff x="2803196" y="1749527"/>
            <a:chExt cx="1695895" cy="1587884"/>
          </a:xfrm>
        </p:grpSpPr>
        <p:sp>
          <p:nvSpPr>
            <p:cNvPr id="3" name="Freeform: Shape 2">
              <a:extLst>
                <a:ext uri="{FF2B5EF4-FFF2-40B4-BE49-F238E27FC236}">
                  <a16:creationId xmlns:a16="http://schemas.microsoft.com/office/drawing/2014/main" id="{0BCFF7D5-5660-45F2-9DBC-A935B8FEAFA4}"/>
                </a:ext>
              </a:extLst>
            </p:cNvPr>
            <p:cNvSpPr/>
            <p:nvPr/>
          </p:nvSpPr>
          <p:spPr>
            <a:xfrm rot="5400000">
              <a:off x="2992971" y="1650039"/>
              <a:ext cx="1406631" cy="1605608"/>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5"/>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latin typeface="+mj-lt"/>
              </a:endParaRPr>
            </a:p>
          </p:txBody>
        </p:sp>
        <p:grpSp>
          <p:nvGrpSpPr>
            <p:cNvPr id="4" name="Group 3">
              <a:extLst>
                <a:ext uri="{FF2B5EF4-FFF2-40B4-BE49-F238E27FC236}">
                  <a16:creationId xmlns:a16="http://schemas.microsoft.com/office/drawing/2014/main" id="{05C1047C-2636-4AC3-BE71-452C896DBC03}"/>
                </a:ext>
              </a:extLst>
            </p:cNvPr>
            <p:cNvGrpSpPr/>
            <p:nvPr/>
          </p:nvGrpSpPr>
          <p:grpSpPr>
            <a:xfrm>
              <a:off x="2803196" y="2024714"/>
              <a:ext cx="1605609" cy="1312697"/>
              <a:chOff x="2803196" y="2039003"/>
              <a:chExt cx="1605609" cy="1312697"/>
            </a:xfrm>
          </p:grpSpPr>
          <p:sp>
            <p:nvSpPr>
              <p:cNvPr id="5" name="Rectangle 4">
                <a:extLst>
                  <a:ext uri="{FF2B5EF4-FFF2-40B4-BE49-F238E27FC236}">
                    <a16:creationId xmlns:a16="http://schemas.microsoft.com/office/drawing/2014/main" id="{5E93A28F-605B-4A41-B9F6-48CB8934DD4B}"/>
                  </a:ext>
                </a:extLst>
              </p:cNvPr>
              <p:cNvSpPr/>
              <p:nvPr/>
            </p:nvSpPr>
            <p:spPr>
              <a:xfrm>
                <a:off x="2803196" y="2074173"/>
                <a:ext cx="1605609" cy="1277527"/>
              </a:xfrm>
              <a:prstGeom prst="rect">
                <a:avLst/>
              </a:prstGeom>
            </p:spPr>
            <p:txBody>
              <a:bodyPr wrap="square">
                <a:spAutoFit/>
              </a:bodyPr>
              <a:lstStyle/>
              <a:p>
                <a:pPr algn="ctr">
                  <a:lnSpc>
                    <a:spcPct val="120000"/>
                  </a:lnSpc>
                </a:pPr>
                <a:r>
                  <a:rPr lang="en-US" sz="3600" b="1" baseline="30000" dirty="0">
                    <a:solidFill>
                      <a:schemeClr val="bg1"/>
                    </a:solidFill>
                    <a:latin typeface="+mj-lt"/>
                    <a:cs typeface="Segoe UI" panose="020B0502040204020203" pitchFamily="34" charset="0"/>
                  </a:rPr>
                  <a:t>$</a:t>
                </a:r>
                <a:r>
                  <a:rPr lang="en-US" sz="5400" b="1" baseline="30000" dirty="0">
                    <a:solidFill>
                      <a:schemeClr val="bg1"/>
                    </a:solidFill>
                    <a:latin typeface="+mj-lt"/>
                    <a:cs typeface="Segoe UI" panose="020B0502040204020203" pitchFamily="34" charset="0"/>
                  </a:rPr>
                  <a:t>57</a:t>
                </a:r>
                <a:endParaRPr lang="en-US" sz="5400" b="1" dirty="0">
                  <a:solidFill>
                    <a:schemeClr val="bg1"/>
                  </a:solidFill>
                  <a:latin typeface="+mj-lt"/>
                  <a:cs typeface="Segoe UI" panose="020B0502040204020203" pitchFamily="34" charset="0"/>
                </a:endParaRPr>
              </a:p>
            </p:txBody>
          </p:sp>
          <p:sp>
            <p:nvSpPr>
              <p:cNvPr id="6" name="TextBox 5">
                <a:extLst>
                  <a:ext uri="{FF2B5EF4-FFF2-40B4-BE49-F238E27FC236}">
                    <a16:creationId xmlns:a16="http://schemas.microsoft.com/office/drawing/2014/main" id="{E9B4A615-1E80-41FD-B7D1-149AA9FC3DB0}"/>
                  </a:ext>
                </a:extLst>
              </p:cNvPr>
              <p:cNvSpPr txBox="1"/>
              <p:nvPr/>
            </p:nvSpPr>
            <p:spPr>
              <a:xfrm>
                <a:off x="2953393" y="2039003"/>
                <a:ext cx="1305216" cy="337673"/>
              </a:xfrm>
              <a:prstGeom prst="rect">
                <a:avLst/>
              </a:prstGeom>
              <a:noFill/>
            </p:spPr>
            <p:txBody>
              <a:bodyPr wrap="square" rtlCol="0">
                <a:spAutoFit/>
              </a:bodyPr>
              <a:lstStyle/>
              <a:p>
                <a:pPr algn="ctr"/>
                <a:r>
                  <a:rPr lang="en-US" sz="1200" dirty="0">
                    <a:solidFill>
                      <a:schemeClr val="bg1"/>
                    </a:solidFill>
                    <a:latin typeface="+mj-lt"/>
                  </a:rPr>
                  <a:t>Your Title</a:t>
                </a:r>
              </a:p>
            </p:txBody>
          </p:sp>
        </p:grpSp>
      </p:grpSp>
      <p:grpSp>
        <p:nvGrpSpPr>
          <p:cNvPr id="51" name="Group 50">
            <a:extLst>
              <a:ext uri="{FF2B5EF4-FFF2-40B4-BE49-F238E27FC236}">
                <a16:creationId xmlns:a16="http://schemas.microsoft.com/office/drawing/2014/main" id="{8915B745-B1C3-4E83-84EE-49115518EB33}"/>
              </a:ext>
            </a:extLst>
          </p:cNvPr>
          <p:cNvGrpSpPr/>
          <p:nvPr/>
        </p:nvGrpSpPr>
        <p:grpSpPr>
          <a:xfrm>
            <a:off x="1108992" y="3856533"/>
            <a:ext cx="1391174" cy="1302571"/>
            <a:chOff x="2803196" y="1749527"/>
            <a:chExt cx="1695895" cy="1587884"/>
          </a:xfrm>
        </p:grpSpPr>
        <p:sp>
          <p:nvSpPr>
            <p:cNvPr id="52" name="Freeform: Shape 51">
              <a:extLst>
                <a:ext uri="{FF2B5EF4-FFF2-40B4-BE49-F238E27FC236}">
                  <a16:creationId xmlns:a16="http://schemas.microsoft.com/office/drawing/2014/main" id="{68A8F7A4-B1E1-472A-8E8D-B3C986E91A41}"/>
                </a:ext>
              </a:extLst>
            </p:cNvPr>
            <p:cNvSpPr/>
            <p:nvPr/>
          </p:nvSpPr>
          <p:spPr>
            <a:xfrm rot="5400000">
              <a:off x="2992971" y="1650039"/>
              <a:ext cx="1406631" cy="1605608"/>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5"/>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latin typeface="+mj-lt"/>
              </a:endParaRPr>
            </a:p>
          </p:txBody>
        </p:sp>
        <p:grpSp>
          <p:nvGrpSpPr>
            <p:cNvPr id="53" name="Group 52">
              <a:extLst>
                <a:ext uri="{FF2B5EF4-FFF2-40B4-BE49-F238E27FC236}">
                  <a16:creationId xmlns:a16="http://schemas.microsoft.com/office/drawing/2014/main" id="{54ED5AD4-A983-4E9D-9D4F-0615C7C782F2}"/>
                </a:ext>
              </a:extLst>
            </p:cNvPr>
            <p:cNvGrpSpPr/>
            <p:nvPr/>
          </p:nvGrpSpPr>
          <p:grpSpPr>
            <a:xfrm>
              <a:off x="2803196" y="2024714"/>
              <a:ext cx="1605609" cy="1312697"/>
              <a:chOff x="2803196" y="2039003"/>
              <a:chExt cx="1605609" cy="1312697"/>
            </a:xfrm>
          </p:grpSpPr>
          <p:sp>
            <p:nvSpPr>
              <p:cNvPr id="54" name="Rectangle 53">
                <a:extLst>
                  <a:ext uri="{FF2B5EF4-FFF2-40B4-BE49-F238E27FC236}">
                    <a16:creationId xmlns:a16="http://schemas.microsoft.com/office/drawing/2014/main" id="{43C6B5A0-A71E-4853-9009-097F8E5094B2}"/>
                  </a:ext>
                </a:extLst>
              </p:cNvPr>
              <p:cNvSpPr/>
              <p:nvPr/>
            </p:nvSpPr>
            <p:spPr>
              <a:xfrm>
                <a:off x="2803196" y="2074173"/>
                <a:ext cx="1605609" cy="1277527"/>
              </a:xfrm>
              <a:prstGeom prst="rect">
                <a:avLst/>
              </a:prstGeom>
            </p:spPr>
            <p:txBody>
              <a:bodyPr wrap="square">
                <a:spAutoFit/>
              </a:bodyPr>
              <a:lstStyle/>
              <a:p>
                <a:pPr algn="ctr">
                  <a:lnSpc>
                    <a:spcPct val="120000"/>
                  </a:lnSpc>
                </a:pPr>
                <a:r>
                  <a:rPr lang="en-US" sz="3600" b="1" baseline="30000" dirty="0">
                    <a:solidFill>
                      <a:schemeClr val="bg1"/>
                    </a:solidFill>
                    <a:latin typeface="+mj-lt"/>
                    <a:cs typeface="Segoe UI" panose="020B0502040204020203" pitchFamily="34" charset="0"/>
                  </a:rPr>
                  <a:t>$</a:t>
                </a:r>
                <a:r>
                  <a:rPr lang="en-US" sz="5400" b="1" baseline="30000" dirty="0">
                    <a:solidFill>
                      <a:schemeClr val="bg1"/>
                    </a:solidFill>
                    <a:latin typeface="+mj-lt"/>
                    <a:cs typeface="Segoe UI" panose="020B0502040204020203" pitchFamily="34" charset="0"/>
                  </a:rPr>
                  <a:t>55</a:t>
                </a:r>
                <a:endParaRPr lang="en-US" sz="5400" b="1" dirty="0">
                  <a:solidFill>
                    <a:schemeClr val="bg1"/>
                  </a:solidFill>
                  <a:latin typeface="+mj-lt"/>
                  <a:cs typeface="Segoe UI" panose="020B0502040204020203" pitchFamily="34" charset="0"/>
                </a:endParaRPr>
              </a:p>
            </p:txBody>
          </p:sp>
          <p:sp>
            <p:nvSpPr>
              <p:cNvPr id="55" name="TextBox 54">
                <a:extLst>
                  <a:ext uri="{FF2B5EF4-FFF2-40B4-BE49-F238E27FC236}">
                    <a16:creationId xmlns:a16="http://schemas.microsoft.com/office/drawing/2014/main" id="{69077C9D-3E97-4549-A859-0CE6388EEFCA}"/>
                  </a:ext>
                </a:extLst>
              </p:cNvPr>
              <p:cNvSpPr txBox="1"/>
              <p:nvPr/>
            </p:nvSpPr>
            <p:spPr>
              <a:xfrm>
                <a:off x="2953393" y="2039003"/>
                <a:ext cx="1305216" cy="337672"/>
              </a:xfrm>
              <a:prstGeom prst="rect">
                <a:avLst/>
              </a:prstGeom>
              <a:noFill/>
            </p:spPr>
            <p:txBody>
              <a:bodyPr wrap="square" rtlCol="0">
                <a:spAutoFit/>
              </a:bodyPr>
              <a:lstStyle/>
              <a:p>
                <a:pPr algn="ctr"/>
                <a:r>
                  <a:rPr lang="en-US" sz="1200" dirty="0">
                    <a:solidFill>
                      <a:schemeClr val="bg1"/>
                    </a:solidFill>
                    <a:latin typeface="+mj-lt"/>
                  </a:rPr>
                  <a:t>Your Title</a:t>
                </a:r>
              </a:p>
            </p:txBody>
          </p:sp>
        </p:grpSp>
      </p:grpSp>
      <p:grpSp>
        <p:nvGrpSpPr>
          <p:cNvPr id="13" name="Group 12">
            <a:extLst>
              <a:ext uri="{FF2B5EF4-FFF2-40B4-BE49-F238E27FC236}">
                <a16:creationId xmlns:a16="http://schemas.microsoft.com/office/drawing/2014/main" id="{33CCC2D6-8010-4478-AB3C-3DE2C9E1C7B2}"/>
              </a:ext>
            </a:extLst>
          </p:cNvPr>
          <p:cNvGrpSpPr/>
          <p:nvPr/>
        </p:nvGrpSpPr>
        <p:grpSpPr>
          <a:xfrm>
            <a:off x="4556622" y="932950"/>
            <a:ext cx="1391174" cy="1302571"/>
            <a:chOff x="2803196" y="1749527"/>
            <a:chExt cx="1695895" cy="1587884"/>
          </a:xfrm>
        </p:grpSpPr>
        <p:sp>
          <p:nvSpPr>
            <p:cNvPr id="14" name="Freeform: Shape 13">
              <a:extLst>
                <a:ext uri="{FF2B5EF4-FFF2-40B4-BE49-F238E27FC236}">
                  <a16:creationId xmlns:a16="http://schemas.microsoft.com/office/drawing/2014/main" id="{64B0178F-B7A1-4259-AEAE-068BCFF6000D}"/>
                </a:ext>
              </a:extLst>
            </p:cNvPr>
            <p:cNvSpPr/>
            <p:nvPr/>
          </p:nvSpPr>
          <p:spPr>
            <a:xfrm rot="5400000">
              <a:off x="2992971" y="1650039"/>
              <a:ext cx="1406631" cy="1605608"/>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5"/>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latin typeface="+mj-lt"/>
              </a:endParaRPr>
            </a:p>
          </p:txBody>
        </p:sp>
        <p:grpSp>
          <p:nvGrpSpPr>
            <p:cNvPr id="15" name="Group 14">
              <a:extLst>
                <a:ext uri="{FF2B5EF4-FFF2-40B4-BE49-F238E27FC236}">
                  <a16:creationId xmlns:a16="http://schemas.microsoft.com/office/drawing/2014/main" id="{48430972-6C78-43C4-B4DD-43C8D8C6D5D3}"/>
                </a:ext>
              </a:extLst>
            </p:cNvPr>
            <p:cNvGrpSpPr/>
            <p:nvPr/>
          </p:nvGrpSpPr>
          <p:grpSpPr>
            <a:xfrm>
              <a:off x="2803196" y="2024714"/>
              <a:ext cx="1605609" cy="1312697"/>
              <a:chOff x="2803196" y="2039003"/>
              <a:chExt cx="1605609" cy="1312697"/>
            </a:xfrm>
          </p:grpSpPr>
          <p:sp>
            <p:nvSpPr>
              <p:cNvPr id="16" name="Rectangle 15">
                <a:extLst>
                  <a:ext uri="{FF2B5EF4-FFF2-40B4-BE49-F238E27FC236}">
                    <a16:creationId xmlns:a16="http://schemas.microsoft.com/office/drawing/2014/main" id="{F42F1F2A-CB0E-4B2D-866E-9F368AD31CED}"/>
                  </a:ext>
                </a:extLst>
              </p:cNvPr>
              <p:cNvSpPr/>
              <p:nvPr/>
            </p:nvSpPr>
            <p:spPr>
              <a:xfrm>
                <a:off x="2803196" y="2074173"/>
                <a:ext cx="1605609" cy="1277527"/>
              </a:xfrm>
              <a:prstGeom prst="rect">
                <a:avLst/>
              </a:prstGeom>
            </p:spPr>
            <p:txBody>
              <a:bodyPr wrap="square">
                <a:spAutoFit/>
              </a:bodyPr>
              <a:lstStyle/>
              <a:p>
                <a:pPr algn="ctr">
                  <a:lnSpc>
                    <a:spcPct val="120000"/>
                  </a:lnSpc>
                </a:pPr>
                <a:r>
                  <a:rPr lang="en-US" sz="3600" b="1" baseline="30000" dirty="0">
                    <a:solidFill>
                      <a:schemeClr val="bg1"/>
                    </a:solidFill>
                    <a:latin typeface="+mj-lt"/>
                    <a:cs typeface="Segoe UI" panose="020B0502040204020203" pitchFamily="34" charset="0"/>
                  </a:rPr>
                  <a:t>$</a:t>
                </a:r>
                <a:r>
                  <a:rPr lang="en-US" sz="5400" b="1" baseline="30000" dirty="0">
                    <a:solidFill>
                      <a:schemeClr val="bg1"/>
                    </a:solidFill>
                    <a:latin typeface="+mj-lt"/>
                    <a:cs typeface="Segoe UI" panose="020B0502040204020203" pitchFamily="34" charset="0"/>
                  </a:rPr>
                  <a:t>27</a:t>
                </a:r>
                <a:endParaRPr lang="en-US" sz="5400" b="1" dirty="0">
                  <a:solidFill>
                    <a:schemeClr val="bg1"/>
                  </a:solidFill>
                  <a:latin typeface="+mj-lt"/>
                  <a:cs typeface="Segoe UI" panose="020B0502040204020203" pitchFamily="34" charset="0"/>
                </a:endParaRPr>
              </a:p>
            </p:txBody>
          </p:sp>
          <p:sp>
            <p:nvSpPr>
              <p:cNvPr id="17" name="TextBox 16">
                <a:extLst>
                  <a:ext uri="{FF2B5EF4-FFF2-40B4-BE49-F238E27FC236}">
                    <a16:creationId xmlns:a16="http://schemas.microsoft.com/office/drawing/2014/main" id="{BFC3026B-6554-443C-B280-BE895D945026}"/>
                  </a:ext>
                </a:extLst>
              </p:cNvPr>
              <p:cNvSpPr txBox="1"/>
              <p:nvPr/>
            </p:nvSpPr>
            <p:spPr>
              <a:xfrm>
                <a:off x="2953393" y="2039003"/>
                <a:ext cx="1305216" cy="337672"/>
              </a:xfrm>
              <a:prstGeom prst="rect">
                <a:avLst/>
              </a:prstGeom>
              <a:noFill/>
            </p:spPr>
            <p:txBody>
              <a:bodyPr wrap="square" rtlCol="0">
                <a:spAutoFit/>
              </a:bodyPr>
              <a:lstStyle/>
              <a:p>
                <a:pPr algn="ctr"/>
                <a:r>
                  <a:rPr lang="en-US" sz="1200" dirty="0">
                    <a:solidFill>
                      <a:schemeClr val="bg1"/>
                    </a:solidFill>
                    <a:latin typeface="+mj-lt"/>
                  </a:rPr>
                  <a:t>Your Title</a:t>
                </a:r>
              </a:p>
            </p:txBody>
          </p:sp>
        </p:grpSp>
      </p:grpSp>
      <p:grpSp>
        <p:nvGrpSpPr>
          <p:cNvPr id="43" name="Group 42">
            <a:extLst>
              <a:ext uri="{FF2B5EF4-FFF2-40B4-BE49-F238E27FC236}">
                <a16:creationId xmlns:a16="http://schemas.microsoft.com/office/drawing/2014/main" id="{D35C8CF7-8584-4570-AF78-A799200C6148}"/>
              </a:ext>
            </a:extLst>
          </p:cNvPr>
          <p:cNvGrpSpPr/>
          <p:nvPr/>
        </p:nvGrpSpPr>
        <p:grpSpPr>
          <a:xfrm>
            <a:off x="4556622" y="3856533"/>
            <a:ext cx="1391174" cy="1302571"/>
            <a:chOff x="2803196" y="1749527"/>
            <a:chExt cx="1695895" cy="1587884"/>
          </a:xfrm>
        </p:grpSpPr>
        <p:sp>
          <p:nvSpPr>
            <p:cNvPr id="44" name="Freeform: Shape 43">
              <a:extLst>
                <a:ext uri="{FF2B5EF4-FFF2-40B4-BE49-F238E27FC236}">
                  <a16:creationId xmlns:a16="http://schemas.microsoft.com/office/drawing/2014/main" id="{94378808-77B0-4A1C-A719-6ED1C35DDA38}"/>
                </a:ext>
              </a:extLst>
            </p:cNvPr>
            <p:cNvSpPr/>
            <p:nvPr/>
          </p:nvSpPr>
          <p:spPr>
            <a:xfrm rot="5400000">
              <a:off x="2992971" y="1650039"/>
              <a:ext cx="1406631" cy="1605608"/>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5"/>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latin typeface="+mj-lt"/>
              </a:endParaRPr>
            </a:p>
          </p:txBody>
        </p:sp>
        <p:grpSp>
          <p:nvGrpSpPr>
            <p:cNvPr id="45" name="Group 44">
              <a:extLst>
                <a:ext uri="{FF2B5EF4-FFF2-40B4-BE49-F238E27FC236}">
                  <a16:creationId xmlns:a16="http://schemas.microsoft.com/office/drawing/2014/main" id="{D06A7BFF-7749-451F-A946-972A30E55812}"/>
                </a:ext>
              </a:extLst>
            </p:cNvPr>
            <p:cNvGrpSpPr/>
            <p:nvPr/>
          </p:nvGrpSpPr>
          <p:grpSpPr>
            <a:xfrm>
              <a:off x="2803196" y="2024714"/>
              <a:ext cx="1605609" cy="1312697"/>
              <a:chOff x="2803196" y="2039003"/>
              <a:chExt cx="1605609" cy="1312697"/>
            </a:xfrm>
          </p:grpSpPr>
          <p:sp>
            <p:nvSpPr>
              <p:cNvPr id="46" name="Rectangle 45">
                <a:extLst>
                  <a:ext uri="{FF2B5EF4-FFF2-40B4-BE49-F238E27FC236}">
                    <a16:creationId xmlns:a16="http://schemas.microsoft.com/office/drawing/2014/main" id="{A4120268-8710-48B0-BD71-78A5F98F255C}"/>
                  </a:ext>
                </a:extLst>
              </p:cNvPr>
              <p:cNvSpPr/>
              <p:nvPr/>
            </p:nvSpPr>
            <p:spPr>
              <a:xfrm>
                <a:off x="2803196" y="2074173"/>
                <a:ext cx="1605609" cy="1277527"/>
              </a:xfrm>
              <a:prstGeom prst="rect">
                <a:avLst/>
              </a:prstGeom>
            </p:spPr>
            <p:txBody>
              <a:bodyPr wrap="square">
                <a:spAutoFit/>
              </a:bodyPr>
              <a:lstStyle/>
              <a:p>
                <a:pPr algn="ctr">
                  <a:lnSpc>
                    <a:spcPct val="120000"/>
                  </a:lnSpc>
                </a:pPr>
                <a:r>
                  <a:rPr lang="en-US" sz="3600" b="1" baseline="30000" dirty="0">
                    <a:solidFill>
                      <a:schemeClr val="bg1"/>
                    </a:solidFill>
                    <a:latin typeface="+mj-lt"/>
                    <a:cs typeface="Segoe UI" panose="020B0502040204020203" pitchFamily="34" charset="0"/>
                  </a:rPr>
                  <a:t>$</a:t>
                </a:r>
                <a:r>
                  <a:rPr lang="en-US" sz="5400" b="1" baseline="30000" dirty="0">
                    <a:solidFill>
                      <a:schemeClr val="bg1"/>
                    </a:solidFill>
                    <a:latin typeface="+mj-lt"/>
                    <a:cs typeface="Segoe UI" panose="020B0502040204020203" pitchFamily="34" charset="0"/>
                  </a:rPr>
                  <a:t>50</a:t>
                </a:r>
                <a:endParaRPr lang="en-US" sz="5400" b="1" dirty="0">
                  <a:solidFill>
                    <a:schemeClr val="bg1"/>
                  </a:solidFill>
                  <a:latin typeface="+mj-lt"/>
                  <a:cs typeface="Segoe UI" panose="020B0502040204020203" pitchFamily="34" charset="0"/>
                </a:endParaRPr>
              </a:p>
            </p:txBody>
          </p:sp>
          <p:sp>
            <p:nvSpPr>
              <p:cNvPr id="47" name="TextBox 46">
                <a:extLst>
                  <a:ext uri="{FF2B5EF4-FFF2-40B4-BE49-F238E27FC236}">
                    <a16:creationId xmlns:a16="http://schemas.microsoft.com/office/drawing/2014/main" id="{233EF482-95A4-4393-81BF-F6CE45C4F880}"/>
                  </a:ext>
                </a:extLst>
              </p:cNvPr>
              <p:cNvSpPr txBox="1"/>
              <p:nvPr/>
            </p:nvSpPr>
            <p:spPr>
              <a:xfrm>
                <a:off x="2953393" y="2039003"/>
                <a:ext cx="1305216" cy="337672"/>
              </a:xfrm>
              <a:prstGeom prst="rect">
                <a:avLst/>
              </a:prstGeom>
              <a:noFill/>
            </p:spPr>
            <p:txBody>
              <a:bodyPr wrap="square" rtlCol="0">
                <a:spAutoFit/>
              </a:bodyPr>
              <a:lstStyle/>
              <a:p>
                <a:pPr algn="ctr"/>
                <a:r>
                  <a:rPr lang="en-US" sz="1200" dirty="0">
                    <a:solidFill>
                      <a:schemeClr val="bg1"/>
                    </a:solidFill>
                    <a:latin typeface="+mj-lt"/>
                  </a:rPr>
                  <a:t>Your Title</a:t>
                </a:r>
              </a:p>
            </p:txBody>
          </p:sp>
        </p:grpSp>
      </p:grpSp>
      <p:grpSp>
        <p:nvGrpSpPr>
          <p:cNvPr id="22" name="Group 21">
            <a:extLst>
              <a:ext uri="{FF2B5EF4-FFF2-40B4-BE49-F238E27FC236}">
                <a16:creationId xmlns:a16="http://schemas.microsoft.com/office/drawing/2014/main" id="{1D26C36E-45E4-4456-85EE-948A00D448CD}"/>
              </a:ext>
            </a:extLst>
          </p:cNvPr>
          <p:cNvGrpSpPr/>
          <p:nvPr/>
        </p:nvGrpSpPr>
        <p:grpSpPr>
          <a:xfrm>
            <a:off x="7994340" y="932950"/>
            <a:ext cx="1391174" cy="1302571"/>
            <a:chOff x="2803196" y="1749527"/>
            <a:chExt cx="1695895" cy="1587884"/>
          </a:xfrm>
        </p:grpSpPr>
        <p:sp>
          <p:nvSpPr>
            <p:cNvPr id="23" name="Freeform: Shape 22">
              <a:extLst>
                <a:ext uri="{FF2B5EF4-FFF2-40B4-BE49-F238E27FC236}">
                  <a16:creationId xmlns:a16="http://schemas.microsoft.com/office/drawing/2014/main" id="{8AF0B95C-0EAD-4948-86C2-0546C19A24F6}"/>
                </a:ext>
              </a:extLst>
            </p:cNvPr>
            <p:cNvSpPr/>
            <p:nvPr/>
          </p:nvSpPr>
          <p:spPr>
            <a:xfrm rot="5400000">
              <a:off x="2992971" y="1650039"/>
              <a:ext cx="1406631" cy="1605608"/>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5"/>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latin typeface="+mj-lt"/>
              </a:endParaRPr>
            </a:p>
          </p:txBody>
        </p:sp>
        <p:grpSp>
          <p:nvGrpSpPr>
            <p:cNvPr id="24" name="Group 23">
              <a:extLst>
                <a:ext uri="{FF2B5EF4-FFF2-40B4-BE49-F238E27FC236}">
                  <a16:creationId xmlns:a16="http://schemas.microsoft.com/office/drawing/2014/main" id="{F2FB2C4D-F7ED-4E9C-B974-39B09BB69D4F}"/>
                </a:ext>
              </a:extLst>
            </p:cNvPr>
            <p:cNvGrpSpPr/>
            <p:nvPr/>
          </p:nvGrpSpPr>
          <p:grpSpPr>
            <a:xfrm>
              <a:off x="2803196" y="2024714"/>
              <a:ext cx="1605609" cy="1312697"/>
              <a:chOff x="2803196" y="2039003"/>
              <a:chExt cx="1605609" cy="1312697"/>
            </a:xfrm>
          </p:grpSpPr>
          <p:sp>
            <p:nvSpPr>
              <p:cNvPr id="25" name="Rectangle 24">
                <a:extLst>
                  <a:ext uri="{FF2B5EF4-FFF2-40B4-BE49-F238E27FC236}">
                    <a16:creationId xmlns:a16="http://schemas.microsoft.com/office/drawing/2014/main" id="{B2307787-388D-4E99-92B0-06F75296A768}"/>
                  </a:ext>
                </a:extLst>
              </p:cNvPr>
              <p:cNvSpPr/>
              <p:nvPr/>
            </p:nvSpPr>
            <p:spPr>
              <a:xfrm>
                <a:off x="2803196" y="2074173"/>
                <a:ext cx="1605609" cy="1277527"/>
              </a:xfrm>
              <a:prstGeom prst="rect">
                <a:avLst/>
              </a:prstGeom>
            </p:spPr>
            <p:txBody>
              <a:bodyPr wrap="square">
                <a:spAutoFit/>
              </a:bodyPr>
              <a:lstStyle/>
              <a:p>
                <a:pPr algn="ctr">
                  <a:lnSpc>
                    <a:spcPct val="120000"/>
                  </a:lnSpc>
                </a:pPr>
                <a:r>
                  <a:rPr lang="en-US" sz="3600" b="1" baseline="30000" dirty="0">
                    <a:solidFill>
                      <a:schemeClr val="bg1"/>
                    </a:solidFill>
                    <a:latin typeface="+mj-lt"/>
                    <a:cs typeface="Segoe UI" panose="020B0502040204020203" pitchFamily="34" charset="0"/>
                  </a:rPr>
                  <a:t>$</a:t>
                </a:r>
                <a:r>
                  <a:rPr lang="en-US" sz="5400" b="1" baseline="30000" dirty="0">
                    <a:solidFill>
                      <a:schemeClr val="bg1"/>
                    </a:solidFill>
                    <a:latin typeface="+mj-lt"/>
                    <a:cs typeface="Segoe UI" panose="020B0502040204020203" pitchFamily="34" charset="0"/>
                  </a:rPr>
                  <a:t>37</a:t>
                </a:r>
                <a:endParaRPr lang="en-US" sz="5400" b="1" dirty="0">
                  <a:solidFill>
                    <a:schemeClr val="bg1"/>
                  </a:solidFill>
                  <a:latin typeface="+mj-lt"/>
                  <a:cs typeface="Segoe UI" panose="020B0502040204020203" pitchFamily="34" charset="0"/>
                </a:endParaRPr>
              </a:p>
            </p:txBody>
          </p:sp>
          <p:sp>
            <p:nvSpPr>
              <p:cNvPr id="26" name="TextBox 25">
                <a:extLst>
                  <a:ext uri="{FF2B5EF4-FFF2-40B4-BE49-F238E27FC236}">
                    <a16:creationId xmlns:a16="http://schemas.microsoft.com/office/drawing/2014/main" id="{3D85C900-42A6-4F1B-B415-B51E47F5D283}"/>
                  </a:ext>
                </a:extLst>
              </p:cNvPr>
              <p:cNvSpPr txBox="1"/>
              <p:nvPr/>
            </p:nvSpPr>
            <p:spPr>
              <a:xfrm>
                <a:off x="2953393" y="2039003"/>
                <a:ext cx="1305216" cy="337672"/>
              </a:xfrm>
              <a:prstGeom prst="rect">
                <a:avLst/>
              </a:prstGeom>
              <a:noFill/>
            </p:spPr>
            <p:txBody>
              <a:bodyPr wrap="square" rtlCol="0">
                <a:spAutoFit/>
              </a:bodyPr>
              <a:lstStyle/>
              <a:p>
                <a:pPr algn="ctr"/>
                <a:r>
                  <a:rPr lang="en-US" sz="1200" dirty="0">
                    <a:solidFill>
                      <a:schemeClr val="bg1"/>
                    </a:solidFill>
                    <a:latin typeface="+mj-lt"/>
                  </a:rPr>
                  <a:t>Your Title</a:t>
                </a:r>
              </a:p>
            </p:txBody>
          </p:sp>
        </p:grpSp>
      </p:grpSp>
      <p:grpSp>
        <p:nvGrpSpPr>
          <p:cNvPr id="35" name="Group 34">
            <a:extLst>
              <a:ext uri="{FF2B5EF4-FFF2-40B4-BE49-F238E27FC236}">
                <a16:creationId xmlns:a16="http://schemas.microsoft.com/office/drawing/2014/main" id="{598D4899-F00A-4FB1-9764-8C09D501AFDB}"/>
              </a:ext>
            </a:extLst>
          </p:cNvPr>
          <p:cNvGrpSpPr/>
          <p:nvPr/>
        </p:nvGrpSpPr>
        <p:grpSpPr>
          <a:xfrm>
            <a:off x="7994340" y="3856533"/>
            <a:ext cx="1391174" cy="1302571"/>
            <a:chOff x="2803196" y="1749527"/>
            <a:chExt cx="1695895" cy="1587884"/>
          </a:xfrm>
        </p:grpSpPr>
        <p:sp>
          <p:nvSpPr>
            <p:cNvPr id="36" name="Freeform: Shape 35">
              <a:extLst>
                <a:ext uri="{FF2B5EF4-FFF2-40B4-BE49-F238E27FC236}">
                  <a16:creationId xmlns:a16="http://schemas.microsoft.com/office/drawing/2014/main" id="{F4EFE5F9-2D86-446C-A80C-6604D2270B3B}"/>
                </a:ext>
              </a:extLst>
            </p:cNvPr>
            <p:cNvSpPr/>
            <p:nvPr/>
          </p:nvSpPr>
          <p:spPr>
            <a:xfrm rot="5400000">
              <a:off x="2992971" y="1650039"/>
              <a:ext cx="1406631" cy="1605608"/>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5"/>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1">
                    <a:lumMod val="65000"/>
                    <a:lumOff val="35000"/>
                  </a:schemeClr>
                </a:solidFill>
                <a:latin typeface="+mj-lt"/>
              </a:endParaRPr>
            </a:p>
          </p:txBody>
        </p:sp>
        <p:grpSp>
          <p:nvGrpSpPr>
            <p:cNvPr id="37" name="Group 36">
              <a:extLst>
                <a:ext uri="{FF2B5EF4-FFF2-40B4-BE49-F238E27FC236}">
                  <a16:creationId xmlns:a16="http://schemas.microsoft.com/office/drawing/2014/main" id="{9896CF53-DC33-44CC-89B2-662F6C0021F9}"/>
                </a:ext>
              </a:extLst>
            </p:cNvPr>
            <p:cNvGrpSpPr/>
            <p:nvPr/>
          </p:nvGrpSpPr>
          <p:grpSpPr>
            <a:xfrm>
              <a:off x="2803196" y="2024714"/>
              <a:ext cx="1605609" cy="1312697"/>
              <a:chOff x="2803196" y="2039003"/>
              <a:chExt cx="1605609" cy="1312697"/>
            </a:xfrm>
          </p:grpSpPr>
          <p:sp>
            <p:nvSpPr>
              <p:cNvPr id="38" name="Rectangle 37">
                <a:extLst>
                  <a:ext uri="{FF2B5EF4-FFF2-40B4-BE49-F238E27FC236}">
                    <a16:creationId xmlns:a16="http://schemas.microsoft.com/office/drawing/2014/main" id="{51DE9C84-303D-4F2B-AF74-BB2D3C4B6D5F}"/>
                  </a:ext>
                </a:extLst>
              </p:cNvPr>
              <p:cNvSpPr/>
              <p:nvPr/>
            </p:nvSpPr>
            <p:spPr>
              <a:xfrm>
                <a:off x="2803196" y="2074173"/>
                <a:ext cx="1605609" cy="1277527"/>
              </a:xfrm>
              <a:prstGeom prst="rect">
                <a:avLst/>
              </a:prstGeom>
            </p:spPr>
            <p:txBody>
              <a:bodyPr wrap="square">
                <a:spAutoFit/>
              </a:bodyPr>
              <a:lstStyle/>
              <a:p>
                <a:pPr algn="ctr">
                  <a:lnSpc>
                    <a:spcPct val="120000"/>
                  </a:lnSpc>
                </a:pPr>
                <a:r>
                  <a:rPr lang="en-US" sz="3600" b="1" baseline="30000" dirty="0">
                    <a:solidFill>
                      <a:schemeClr val="bg1"/>
                    </a:solidFill>
                    <a:latin typeface="+mj-lt"/>
                    <a:cs typeface="Segoe UI" panose="020B0502040204020203" pitchFamily="34" charset="0"/>
                  </a:rPr>
                  <a:t>$</a:t>
                </a:r>
                <a:r>
                  <a:rPr lang="en-US" sz="5400" b="1" baseline="30000" dirty="0">
                    <a:solidFill>
                      <a:schemeClr val="bg1"/>
                    </a:solidFill>
                    <a:latin typeface="+mj-lt"/>
                    <a:cs typeface="Segoe UI" panose="020B0502040204020203" pitchFamily="34" charset="0"/>
                  </a:rPr>
                  <a:t>77</a:t>
                </a:r>
                <a:endParaRPr lang="en-US" sz="5400" b="1" dirty="0">
                  <a:solidFill>
                    <a:schemeClr val="bg1"/>
                  </a:solidFill>
                  <a:latin typeface="+mj-lt"/>
                  <a:cs typeface="Segoe UI" panose="020B0502040204020203" pitchFamily="34" charset="0"/>
                </a:endParaRPr>
              </a:p>
            </p:txBody>
          </p:sp>
          <p:sp>
            <p:nvSpPr>
              <p:cNvPr id="39" name="TextBox 38">
                <a:extLst>
                  <a:ext uri="{FF2B5EF4-FFF2-40B4-BE49-F238E27FC236}">
                    <a16:creationId xmlns:a16="http://schemas.microsoft.com/office/drawing/2014/main" id="{91C78EA2-72D8-4AAD-9554-1ACFC821944B}"/>
                  </a:ext>
                </a:extLst>
              </p:cNvPr>
              <p:cNvSpPr txBox="1"/>
              <p:nvPr/>
            </p:nvSpPr>
            <p:spPr>
              <a:xfrm>
                <a:off x="2953393" y="2039003"/>
                <a:ext cx="1305216" cy="337672"/>
              </a:xfrm>
              <a:prstGeom prst="rect">
                <a:avLst/>
              </a:prstGeom>
              <a:noFill/>
            </p:spPr>
            <p:txBody>
              <a:bodyPr wrap="square" rtlCol="0">
                <a:spAutoFit/>
              </a:bodyPr>
              <a:lstStyle/>
              <a:p>
                <a:pPr algn="ctr"/>
                <a:r>
                  <a:rPr lang="en-US" sz="1200" dirty="0">
                    <a:solidFill>
                      <a:schemeClr val="bg1"/>
                    </a:solidFill>
                    <a:latin typeface="+mj-lt"/>
                  </a:rPr>
                  <a:t>Your Title</a:t>
                </a:r>
              </a:p>
            </p:txBody>
          </p:sp>
        </p:grpSp>
      </p:grpSp>
    </p:spTree>
    <p:extLst>
      <p:ext uri="{BB962C8B-B14F-4D97-AF65-F5344CB8AC3E}">
        <p14:creationId xmlns:p14="http://schemas.microsoft.com/office/powerpoint/2010/main" val="293501503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style.rotation</p:attrName>
                                        </p:attrNameLst>
                                      </p:cBhvr>
                                      <p:tavLst>
                                        <p:tav tm="0">
                                          <p:val>
                                            <p:fltVal val="360"/>
                                          </p:val>
                                        </p:tav>
                                        <p:tav tm="100000">
                                          <p:val>
                                            <p:fltVal val="0"/>
                                          </p:val>
                                        </p:tav>
                                      </p:tavLst>
                                    </p:anim>
                                    <p:animEffect transition="in" filter="fade">
                                      <p:cBhvr>
                                        <p:cTn id="10" dur="500"/>
                                        <p:tgtEl>
                                          <p:spTgt spid="8"/>
                                        </p:tgtEl>
                                      </p:cBhvr>
                                    </p:animEffect>
                                  </p:childTnLst>
                                </p:cTn>
                              </p:par>
                              <p:par>
                                <p:cTn id="11" presetID="49" presetClass="entr" presetSubtype="0" decel="100000" fill="hold" nodeType="withEffect">
                                  <p:stCondLst>
                                    <p:cond delay="25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 calcmode="lin" valueType="num">
                                      <p:cBhvr>
                                        <p:cTn id="15" dur="500" fill="hold"/>
                                        <p:tgtEl>
                                          <p:spTgt spid="2"/>
                                        </p:tgtEl>
                                        <p:attrNameLst>
                                          <p:attrName>style.rotation</p:attrName>
                                        </p:attrNameLst>
                                      </p:cBhvr>
                                      <p:tavLst>
                                        <p:tav tm="0">
                                          <p:val>
                                            <p:fltVal val="360"/>
                                          </p:val>
                                        </p:tav>
                                        <p:tav tm="100000">
                                          <p:val>
                                            <p:fltVal val="0"/>
                                          </p:val>
                                        </p:tav>
                                      </p:tavLst>
                                    </p:anim>
                                    <p:animEffect transition="in" filter="fade">
                                      <p:cBhvr>
                                        <p:cTn id="16" dur="500"/>
                                        <p:tgtEl>
                                          <p:spTgt spid="2"/>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par>
                                <p:cTn id="20" presetID="49" presetClass="entr" presetSubtype="0" decel="10000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500" fill="hold"/>
                                        <p:tgtEl>
                                          <p:spTgt spid="19"/>
                                        </p:tgtEl>
                                        <p:attrNameLst>
                                          <p:attrName>ppt_w</p:attrName>
                                        </p:attrNameLst>
                                      </p:cBhvr>
                                      <p:tavLst>
                                        <p:tav tm="0">
                                          <p:val>
                                            <p:fltVal val="0"/>
                                          </p:val>
                                        </p:tav>
                                        <p:tav tm="100000">
                                          <p:val>
                                            <p:strVal val="#ppt_w"/>
                                          </p:val>
                                        </p:tav>
                                      </p:tavLst>
                                    </p:anim>
                                    <p:anim calcmode="lin" valueType="num">
                                      <p:cBhvr>
                                        <p:cTn id="23" dur="500" fill="hold"/>
                                        <p:tgtEl>
                                          <p:spTgt spid="19"/>
                                        </p:tgtEl>
                                        <p:attrNameLst>
                                          <p:attrName>ppt_h</p:attrName>
                                        </p:attrNameLst>
                                      </p:cBhvr>
                                      <p:tavLst>
                                        <p:tav tm="0">
                                          <p:val>
                                            <p:fltVal val="0"/>
                                          </p:val>
                                        </p:tav>
                                        <p:tav tm="100000">
                                          <p:val>
                                            <p:strVal val="#ppt_h"/>
                                          </p:val>
                                        </p:tav>
                                      </p:tavLst>
                                    </p:anim>
                                    <p:anim calcmode="lin" valueType="num">
                                      <p:cBhvr>
                                        <p:cTn id="24" dur="500" fill="hold"/>
                                        <p:tgtEl>
                                          <p:spTgt spid="19"/>
                                        </p:tgtEl>
                                        <p:attrNameLst>
                                          <p:attrName>style.rotation</p:attrName>
                                        </p:attrNameLst>
                                      </p:cBhvr>
                                      <p:tavLst>
                                        <p:tav tm="0">
                                          <p:val>
                                            <p:fltVal val="360"/>
                                          </p:val>
                                        </p:tav>
                                        <p:tav tm="100000">
                                          <p:val>
                                            <p:fltVal val="0"/>
                                          </p:val>
                                        </p:tav>
                                      </p:tavLst>
                                    </p:anim>
                                    <p:animEffect transition="in" filter="fade">
                                      <p:cBhvr>
                                        <p:cTn id="25" dur="500"/>
                                        <p:tgtEl>
                                          <p:spTgt spid="19"/>
                                        </p:tgtEl>
                                      </p:cBhvr>
                                    </p:animEffect>
                                  </p:childTnLst>
                                </p:cTn>
                              </p:par>
                              <p:par>
                                <p:cTn id="26" presetID="49" presetClass="entr" presetSubtype="0" decel="100000" fill="hold" nodeType="withEffect">
                                  <p:stCondLst>
                                    <p:cond delay="250"/>
                                  </p:stCondLst>
                                  <p:childTnLst>
                                    <p:set>
                                      <p:cBhvr>
                                        <p:cTn id="27" dur="1" fill="hold">
                                          <p:stCondLst>
                                            <p:cond delay="0"/>
                                          </p:stCondLst>
                                        </p:cTn>
                                        <p:tgtEl>
                                          <p:spTgt spid="13"/>
                                        </p:tgtEl>
                                        <p:attrNameLst>
                                          <p:attrName>style.visibility</p:attrName>
                                        </p:attrNameLst>
                                      </p:cBhvr>
                                      <p:to>
                                        <p:strVal val="visible"/>
                                      </p:to>
                                    </p:set>
                                    <p:anim calcmode="lin" valueType="num">
                                      <p:cBhvr>
                                        <p:cTn id="28" dur="500" fill="hold"/>
                                        <p:tgtEl>
                                          <p:spTgt spid="13"/>
                                        </p:tgtEl>
                                        <p:attrNameLst>
                                          <p:attrName>ppt_w</p:attrName>
                                        </p:attrNameLst>
                                      </p:cBhvr>
                                      <p:tavLst>
                                        <p:tav tm="0">
                                          <p:val>
                                            <p:fltVal val="0"/>
                                          </p:val>
                                        </p:tav>
                                        <p:tav tm="100000">
                                          <p:val>
                                            <p:strVal val="#ppt_w"/>
                                          </p:val>
                                        </p:tav>
                                      </p:tavLst>
                                    </p:anim>
                                    <p:anim calcmode="lin" valueType="num">
                                      <p:cBhvr>
                                        <p:cTn id="29" dur="500" fill="hold"/>
                                        <p:tgtEl>
                                          <p:spTgt spid="13"/>
                                        </p:tgtEl>
                                        <p:attrNameLst>
                                          <p:attrName>ppt_h</p:attrName>
                                        </p:attrNameLst>
                                      </p:cBhvr>
                                      <p:tavLst>
                                        <p:tav tm="0">
                                          <p:val>
                                            <p:fltVal val="0"/>
                                          </p:val>
                                        </p:tav>
                                        <p:tav tm="100000">
                                          <p:val>
                                            <p:strVal val="#ppt_h"/>
                                          </p:val>
                                        </p:tav>
                                      </p:tavLst>
                                    </p:anim>
                                    <p:anim calcmode="lin" valueType="num">
                                      <p:cBhvr>
                                        <p:cTn id="30" dur="500" fill="hold"/>
                                        <p:tgtEl>
                                          <p:spTgt spid="13"/>
                                        </p:tgtEl>
                                        <p:attrNameLst>
                                          <p:attrName>style.rotation</p:attrName>
                                        </p:attrNameLst>
                                      </p:cBhvr>
                                      <p:tavLst>
                                        <p:tav tm="0">
                                          <p:val>
                                            <p:fltVal val="360"/>
                                          </p:val>
                                        </p:tav>
                                        <p:tav tm="100000">
                                          <p:val>
                                            <p:fltVal val="0"/>
                                          </p:val>
                                        </p:tav>
                                      </p:tavLst>
                                    </p:anim>
                                    <p:animEffect transition="in" filter="fade">
                                      <p:cBhvr>
                                        <p:cTn id="31" dur="500"/>
                                        <p:tgtEl>
                                          <p:spTgt spid="13"/>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68"/>
                                        </p:tgtEl>
                                        <p:attrNameLst>
                                          <p:attrName>style.visibility</p:attrName>
                                        </p:attrNameLst>
                                      </p:cBhvr>
                                      <p:to>
                                        <p:strVal val="visible"/>
                                      </p:to>
                                    </p:set>
                                    <p:animEffect transition="in" filter="fade">
                                      <p:cBhvr>
                                        <p:cTn id="34" dur="500"/>
                                        <p:tgtEl>
                                          <p:spTgt spid="68"/>
                                        </p:tgtEl>
                                      </p:cBhvr>
                                    </p:animEffect>
                                  </p:childTnLst>
                                </p:cTn>
                              </p:par>
                              <p:par>
                                <p:cTn id="35" presetID="49" presetClass="entr" presetSubtype="0" decel="100000"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p:cTn id="37" dur="500" fill="hold"/>
                                        <p:tgtEl>
                                          <p:spTgt spid="28"/>
                                        </p:tgtEl>
                                        <p:attrNameLst>
                                          <p:attrName>ppt_w</p:attrName>
                                        </p:attrNameLst>
                                      </p:cBhvr>
                                      <p:tavLst>
                                        <p:tav tm="0">
                                          <p:val>
                                            <p:fltVal val="0"/>
                                          </p:val>
                                        </p:tav>
                                        <p:tav tm="100000">
                                          <p:val>
                                            <p:strVal val="#ppt_w"/>
                                          </p:val>
                                        </p:tav>
                                      </p:tavLst>
                                    </p:anim>
                                    <p:anim calcmode="lin" valueType="num">
                                      <p:cBhvr>
                                        <p:cTn id="38" dur="500" fill="hold"/>
                                        <p:tgtEl>
                                          <p:spTgt spid="28"/>
                                        </p:tgtEl>
                                        <p:attrNameLst>
                                          <p:attrName>ppt_h</p:attrName>
                                        </p:attrNameLst>
                                      </p:cBhvr>
                                      <p:tavLst>
                                        <p:tav tm="0">
                                          <p:val>
                                            <p:fltVal val="0"/>
                                          </p:val>
                                        </p:tav>
                                        <p:tav tm="100000">
                                          <p:val>
                                            <p:strVal val="#ppt_h"/>
                                          </p:val>
                                        </p:tav>
                                      </p:tavLst>
                                    </p:anim>
                                    <p:anim calcmode="lin" valueType="num">
                                      <p:cBhvr>
                                        <p:cTn id="39" dur="500" fill="hold"/>
                                        <p:tgtEl>
                                          <p:spTgt spid="28"/>
                                        </p:tgtEl>
                                        <p:attrNameLst>
                                          <p:attrName>style.rotation</p:attrName>
                                        </p:attrNameLst>
                                      </p:cBhvr>
                                      <p:tavLst>
                                        <p:tav tm="0">
                                          <p:val>
                                            <p:fltVal val="360"/>
                                          </p:val>
                                        </p:tav>
                                        <p:tav tm="100000">
                                          <p:val>
                                            <p:fltVal val="0"/>
                                          </p:val>
                                        </p:tav>
                                      </p:tavLst>
                                    </p:anim>
                                    <p:animEffect transition="in" filter="fade">
                                      <p:cBhvr>
                                        <p:cTn id="40" dur="500"/>
                                        <p:tgtEl>
                                          <p:spTgt spid="28"/>
                                        </p:tgtEl>
                                      </p:cBhvr>
                                    </p:animEffect>
                                  </p:childTnLst>
                                </p:cTn>
                              </p:par>
                              <p:par>
                                <p:cTn id="41" presetID="49" presetClass="entr" presetSubtype="0" decel="100000" fill="hold" nodeType="withEffect">
                                  <p:stCondLst>
                                    <p:cond delay="250"/>
                                  </p:stCondLst>
                                  <p:childTnLst>
                                    <p:set>
                                      <p:cBhvr>
                                        <p:cTn id="42" dur="1" fill="hold">
                                          <p:stCondLst>
                                            <p:cond delay="0"/>
                                          </p:stCondLst>
                                        </p:cTn>
                                        <p:tgtEl>
                                          <p:spTgt spid="22"/>
                                        </p:tgtEl>
                                        <p:attrNameLst>
                                          <p:attrName>style.visibility</p:attrName>
                                        </p:attrNameLst>
                                      </p:cBhvr>
                                      <p:to>
                                        <p:strVal val="visible"/>
                                      </p:to>
                                    </p:set>
                                    <p:anim calcmode="lin" valueType="num">
                                      <p:cBhvr>
                                        <p:cTn id="43" dur="500" fill="hold"/>
                                        <p:tgtEl>
                                          <p:spTgt spid="22"/>
                                        </p:tgtEl>
                                        <p:attrNameLst>
                                          <p:attrName>ppt_w</p:attrName>
                                        </p:attrNameLst>
                                      </p:cBhvr>
                                      <p:tavLst>
                                        <p:tav tm="0">
                                          <p:val>
                                            <p:fltVal val="0"/>
                                          </p:val>
                                        </p:tav>
                                        <p:tav tm="100000">
                                          <p:val>
                                            <p:strVal val="#ppt_w"/>
                                          </p:val>
                                        </p:tav>
                                      </p:tavLst>
                                    </p:anim>
                                    <p:anim calcmode="lin" valueType="num">
                                      <p:cBhvr>
                                        <p:cTn id="44" dur="500" fill="hold"/>
                                        <p:tgtEl>
                                          <p:spTgt spid="22"/>
                                        </p:tgtEl>
                                        <p:attrNameLst>
                                          <p:attrName>ppt_h</p:attrName>
                                        </p:attrNameLst>
                                      </p:cBhvr>
                                      <p:tavLst>
                                        <p:tav tm="0">
                                          <p:val>
                                            <p:fltVal val="0"/>
                                          </p:val>
                                        </p:tav>
                                        <p:tav tm="100000">
                                          <p:val>
                                            <p:strVal val="#ppt_h"/>
                                          </p:val>
                                        </p:tav>
                                      </p:tavLst>
                                    </p:anim>
                                    <p:anim calcmode="lin" valueType="num">
                                      <p:cBhvr>
                                        <p:cTn id="45" dur="500" fill="hold"/>
                                        <p:tgtEl>
                                          <p:spTgt spid="22"/>
                                        </p:tgtEl>
                                        <p:attrNameLst>
                                          <p:attrName>style.rotation</p:attrName>
                                        </p:attrNameLst>
                                      </p:cBhvr>
                                      <p:tavLst>
                                        <p:tav tm="0">
                                          <p:val>
                                            <p:fltVal val="360"/>
                                          </p:val>
                                        </p:tav>
                                        <p:tav tm="100000">
                                          <p:val>
                                            <p:fltVal val="0"/>
                                          </p:val>
                                        </p:tav>
                                      </p:tavLst>
                                    </p:anim>
                                    <p:animEffect transition="in" filter="fade">
                                      <p:cBhvr>
                                        <p:cTn id="46" dur="500"/>
                                        <p:tgtEl>
                                          <p:spTgt spid="22"/>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69"/>
                                        </p:tgtEl>
                                        <p:attrNameLst>
                                          <p:attrName>style.visibility</p:attrName>
                                        </p:attrNameLst>
                                      </p:cBhvr>
                                      <p:to>
                                        <p:strVal val="visible"/>
                                      </p:to>
                                    </p:set>
                                    <p:animEffect transition="in" filter="fade">
                                      <p:cBhvr>
                                        <p:cTn id="49" dur="500"/>
                                        <p:tgtEl>
                                          <p:spTgt spid="69"/>
                                        </p:tgtEl>
                                      </p:cBhvr>
                                    </p:animEffect>
                                  </p:childTnLst>
                                </p:cTn>
                              </p:par>
                              <p:par>
                                <p:cTn id="50" presetID="49" presetClass="entr" presetSubtype="0" decel="100000" fill="hold" grpId="0" nodeType="withEffect">
                                  <p:stCondLst>
                                    <p:cond delay="0"/>
                                  </p:stCondLst>
                                  <p:childTnLst>
                                    <p:set>
                                      <p:cBhvr>
                                        <p:cTn id="51" dur="1" fill="hold">
                                          <p:stCondLst>
                                            <p:cond delay="0"/>
                                          </p:stCondLst>
                                        </p:cTn>
                                        <p:tgtEl>
                                          <p:spTgt spid="57"/>
                                        </p:tgtEl>
                                        <p:attrNameLst>
                                          <p:attrName>style.visibility</p:attrName>
                                        </p:attrNameLst>
                                      </p:cBhvr>
                                      <p:to>
                                        <p:strVal val="visible"/>
                                      </p:to>
                                    </p:set>
                                    <p:anim calcmode="lin" valueType="num">
                                      <p:cBhvr>
                                        <p:cTn id="52" dur="500" fill="hold"/>
                                        <p:tgtEl>
                                          <p:spTgt spid="57"/>
                                        </p:tgtEl>
                                        <p:attrNameLst>
                                          <p:attrName>ppt_w</p:attrName>
                                        </p:attrNameLst>
                                      </p:cBhvr>
                                      <p:tavLst>
                                        <p:tav tm="0">
                                          <p:val>
                                            <p:fltVal val="0"/>
                                          </p:val>
                                        </p:tav>
                                        <p:tav tm="100000">
                                          <p:val>
                                            <p:strVal val="#ppt_w"/>
                                          </p:val>
                                        </p:tav>
                                      </p:tavLst>
                                    </p:anim>
                                    <p:anim calcmode="lin" valueType="num">
                                      <p:cBhvr>
                                        <p:cTn id="53" dur="500" fill="hold"/>
                                        <p:tgtEl>
                                          <p:spTgt spid="57"/>
                                        </p:tgtEl>
                                        <p:attrNameLst>
                                          <p:attrName>ppt_h</p:attrName>
                                        </p:attrNameLst>
                                      </p:cBhvr>
                                      <p:tavLst>
                                        <p:tav tm="0">
                                          <p:val>
                                            <p:fltVal val="0"/>
                                          </p:val>
                                        </p:tav>
                                        <p:tav tm="100000">
                                          <p:val>
                                            <p:strVal val="#ppt_h"/>
                                          </p:val>
                                        </p:tav>
                                      </p:tavLst>
                                    </p:anim>
                                    <p:anim calcmode="lin" valueType="num">
                                      <p:cBhvr>
                                        <p:cTn id="54" dur="500" fill="hold"/>
                                        <p:tgtEl>
                                          <p:spTgt spid="57"/>
                                        </p:tgtEl>
                                        <p:attrNameLst>
                                          <p:attrName>style.rotation</p:attrName>
                                        </p:attrNameLst>
                                      </p:cBhvr>
                                      <p:tavLst>
                                        <p:tav tm="0">
                                          <p:val>
                                            <p:fltVal val="360"/>
                                          </p:val>
                                        </p:tav>
                                        <p:tav tm="100000">
                                          <p:val>
                                            <p:fltVal val="0"/>
                                          </p:val>
                                        </p:tav>
                                      </p:tavLst>
                                    </p:anim>
                                    <p:animEffect transition="in" filter="fade">
                                      <p:cBhvr>
                                        <p:cTn id="55" dur="500"/>
                                        <p:tgtEl>
                                          <p:spTgt spid="57"/>
                                        </p:tgtEl>
                                      </p:cBhvr>
                                    </p:animEffect>
                                  </p:childTnLst>
                                </p:cTn>
                              </p:par>
                              <p:par>
                                <p:cTn id="56" presetID="49" presetClass="entr" presetSubtype="0" decel="100000" fill="hold" nodeType="withEffect">
                                  <p:stCondLst>
                                    <p:cond delay="250"/>
                                  </p:stCondLst>
                                  <p:childTnLst>
                                    <p:set>
                                      <p:cBhvr>
                                        <p:cTn id="57" dur="1" fill="hold">
                                          <p:stCondLst>
                                            <p:cond delay="0"/>
                                          </p:stCondLst>
                                        </p:cTn>
                                        <p:tgtEl>
                                          <p:spTgt spid="51"/>
                                        </p:tgtEl>
                                        <p:attrNameLst>
                                          <p:attrName>style.visibility</p:attrName>
                                        </p:attrNameLst>
                                      </p:cBhvr>
                                      <p:to>
                                        <p:strVal val="visible"/>
                                      </p:to>
                                    </p:set>
                                    <p:anim calcmode="lin" valueType="num">
                                      <p:cBhvr>
                                        <p:cTn id="58" dur="500" fill="hold"/>
                                        <p:tgtEl>
                                          <p:spTgt spid="51"/>
                                        </p:tgtEl>
                                        <p:attrNameLst>
                                          <p:attrName>ppt_w</p:attrName>
                                        </p:attrNameLst>
                                      </p:cBhvr>
                                      <p:tavLst>
                                        <p:tav tm="0">
                                          <p:val>
                                            <p:fltVal val="0"/>
                                          </p:val>
                                        </p:tav>
                                        <p:tav tm="100000">
                                          <p:val>
                                            <p:strVal val="#ppt_w"/>
                                          </p:val>
                                        </p:tav>
                                      </p:tavLst>
                                    </p:anim>
                                    <p:anim calcmode="lin" valueType="num">
                                      <p:cBhvr>
                                        <p:cTn id="59" dur="500" fill="hold"/>
                                        <p:tgtEl>
                                          <p:spTgt spid="51"/>
                                        </p:tgtEl>
                                        <p:attrNameLst>
                                          <p:attrName>ppt_h</p:attrName>
                                        </p:attrNameLst>
                                      </p:cBhvr>
                                      <p:tavLst>
                                        <p:tav tm="0">
                                          <p:val>
                                            <p:fltVal val="0"/>
                                          </p:val>
                                        </p:tav>
                                        <p:tav tm="100000">
                                          <p:val>
                                            <p:strVal val="#ppt_h"/>
                                          </p:val>
                                        </p:tav>
                                      </p:tavLst>
                                    </p:anim>
                                    <p:anim calcmode="lin" valueType="num">
                                      <p:cBhvr>
                                        <p:cTn id="60" dur="500" fill="hold"/>
                                        <p:tgtEl>
                                          <p:spTgt spid="51"/>
                                        </p:tgtEl>
                                        <p:attrNameLst>
                                          <p:attrName>style.rotation</p:attrName>
                                        </p:attrNameLst>
                                      </p:cBhvr>
                                      <p:tavLst>
                                        <p:tav tm="0">
                                          <p:val>
                                            <p:fltVal val="360"/>
                                          </p:val>
                                        </p:tav>
                                        <p:tav tm="100000">
                                          <p:val>
                                            <p:fltVal val="0"/>
                                          </p:val>
                                        </p:tav>
                                      </p:tavLst>
                                    </p:anim>
                                    <p:animEffect transition="in" filter="fade">
                                      <p:cBhvr>
                                        <p:cTn id="61" dur="500"/>
                                        <p:tgtEl>
                                          <p:spTgt spid="51"/>
                                        </p:tgtEl>
                                      </p:cBhvr>
                                    </p:animEffect>
                                  </p:childTnLst>
                                </p:cTn>
                              </p:par>
                              <p:par>
                                <p:cTn id="62" presetID="10" presetClass="entr" presetSubtype="0" fill="hold" grpId="0" nodeType="withEffect">
                                  <p:stCondLst>
                                    <p:cond delay="500"/>
                                  </p:stCondLst>
                                  <p:childTnLst>
                                    <p:set>
                                      <p:cBhvr>
                                        <p:cTn id="63" dur="1" fill="hold">
                                          <p:stCondLst>
                                            <p:cond delay="0"/>
                                          </p:stCondLst>
                                        </p:cTn>
                                        <p:tgtEl>
                                          <p:spTgt spid="70"/>
                                        </p:tgtEl>
                                        <p:attrNameLst>
                                          <p:attrName>style.visibility</p:attrName>
                                        </p:attrNameLst>
                                      </p:cBhvr>
                                      <p:to>
                                        <p:strVal val="visible"/>
                                      </p:to>
                                    </p:set>
                                    <p:animEffect transition="in" filter="fade">
                                      <p:cBhvr>
                                        <p:cTn id="64" dur="500"/>
                                        <p:tgtEl>
                                          <p:spTgt spid="70"/>
                                        </p:tgtEl>
                                      </p:cBhvr>
                                    </p:animEffect>
                                  </p:childTnLst>
                                </p:cTn>
                              </p:par>
                              <p:par>
                                <p:cTn id="65" presetID="49" presetClass="entr" presetSubtype="0" decel="100000" fill="hold" grpId="0" nodeType="withEffect">
                                  <p:stCondLst>
                                    <p:cond delay="0"/>
                                  </p:stCondLst>
                                  <p:childTnLst>
                                    <p:set>
                                      <p:cBhvr>
                                        <p:cTn id="66" dur="1" fill="hold">
                                          <p:stCondLst>
                                            <p:cond delay="0"/>
                                          </p:stCondLst>
                                        </p:cTn>
                                        <p:tgtEl>
                                          <p:spTgt spid="49"/>
                                        </p:tgtEl>
                                        <p:attrNameLst>
                                          <p:attrName>style.visibility</p:attrName>
                                        </p:attrNameLst>
                                      </p:cBhvr>
                                      <p:to>
                                        <p:strVal val="visible"/>
                                      </p:to>
                                    </p:set>
                                    <p:anim calcmode="lin" valueType="num">
                                      <p:cBhvr>
                                        <p:cTn id="67" dur="500" fill="hold"/>
                                        <p:tgtEl>
                                          <p:spTgt spid="49"/>
                                        </p:tgtEl>
                                        <p:attrNameLst>
                                          <p:attrName>ppt_w</p:attrName>
                                        </p:attrNameLst>
                                      </p:cBhvr>
                                      <p:tavLst>
                                        <p:tav tm="0">
                                          <p:val>
                                            <p:fltVal val="0"/>
                                          </p:val>
                                        </p:tav>
                                        <p:tav tm="100000">
                                          <p:val>
                                            <p:strVal val="#ppt_w"/>
                                          </p:val>
                                        </p:tav>
                                      </p:tavLst>
                                    </p:anim>
                                    <p:anim calcmode="lin" valueType="num">
                                      <p:cBhvr>
                                        <p:cTn id="68" dur="500" fill="hold"/>
                                        <p:tgtEl>
                                          <p:spTgt spid="49"/>
                                        </p:tgtEl>
                                        <p:attrNameLst>
                                          <p:attrName>ppt_h</p:attrName>
                                        </p:attrNameLst>
                                      </p:cBhvr>
                                      <p:tavLst>
                                        <p:tav tm="0">
                                          <p:val>
                                            <p:fltVal val="0"/>
                                          </p:val>
                                        </p:tav>
                                        <p:tav tm="100000">
                                          <p:val>
                                            <p:strVal val="#ppt_h"/>
                                          </p:val>
                                        </p:tav>
                                      </p:tavLst>
                                    </p:anim>
                                    <p:anim calcmode="lin" valueType="num">
                                      <p:cBhvr>
                                        <p:cTn id="69" dur="500" fill="hold"/>
                                        <p:tgtEl>
                                          <p:spTgt spid="49"/>
                                        </p:tgtEl>
                                        <p:attrNameLst>
                                          <p:attrName>style.rotation</p:attrName>
                                        </p:attrNameLst>
                                      </p:cBhvr>
                                      <p:tavLst>
                                        <p:tav tm="0">
                                          <p:val>
                                            <p:fltVal val="360"/>
                                          </p:val>
                                        </p:tav>
                                        <p:tav tm="100000">
                                          <p:val>
                                            <p:fltVal val="0"/>
                                          </p:val>
                                        </p:tav>
                                      </p:tavLst>
                                    </p:anim>
                                    <p:animEffect transition="in" filter="fade">
                                      <p:cBhvr>
                                        <p:cTn id="70" dur="500"/>
                                        <p:tgtEl>
                                          <p:spTgt spid="49"/>
                                        </p:tgtEl>
                                      </p:cBhvr>
                                    </p:animEffect>
                                  </p:childTnLst>
                                </p:cTn>
                              </p:par>
                              <p:par>
                                <p:cTn id="71" presetID="49" presetClass="entr" presetSubtype="0" decel="100000" fill="hold" nodeType="withEffect">
                                  <p:stCondLst>
                                    <p:cond delay="25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 calcmode="lin" valueType="num">
                                      <p:cBhvr>
                                        <p:cTn id="75" dur="500" fill="hold"/>
                                        <p:tgtEl>
                                          <p:spTgt spid="43"/>
                                        </p:tgtEl>
                                        <p:attrNameLst>
                                          <p:attrName>style.rotation</p:attrName>
                                        </p:attrNameLst>
                                      </p:cBhvr>
                                      <p:tavLst>
                                        <p:tav tm="0">
                                          <p:val>
                                            <p:fltVal val="360"/>
                                          </p:val>
                                        </p:tav>
                                        <p:tav tm="100000">
                                          <p:val>
                                            <p:fltVal val="0"/>
                                          </p:val>
                                        </p:tav>
                                      </p:tavLst>
                                    </p:anim>
                                    <p:animEffect transition="in" filter="fade">
                                      <p:cBhvr>
                                        <p:cTn id="76" dur="500"/>
                                        <p:tgtEl>
                                          <p:spTgt spid="43"/>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71"/>
                                        </p:tgtEl>
                                        <p:attrNameLst>
                                          <p:attrName>style.visibility</p:attrName>
                                        </p:attrNameLst>
                                      </p:cBhvr>
                                      <p:to>
                                        <p:strVal val="visible"/>
                                      </p:to>
                                    </p:set>
                                    <p:animEffect transition="in" filter="fade">
                                      <p:cBhvr>
                                        <p:cTn id="79" dur="500"/>
                                        <p:tgtEl>
                                          <p:spTgt spid="71"/>
                                        </p:tgtEl>
                                      </p:cBhvr>
                                    </p:animEffect>
                                  </p:childTnLst>
                                </p:cTn>
                              </p:par>
                              <p:par>
                                <p:cTn id="80" presetID="49" presetClass="entr" presetSubtype="0" decel="100000" fill="hold" grpId="0" nodeType="withEffect">
                                  <p:stCondLst>
                                    <p:cond delay="0"/>
                                  </p:stCondLst>
                                  <p:childTnLst>
                                    <p:set>
                                      <p:cBhvr>
                                        <p:cTn id="81" dur="1" fill="hold">
                                          <p:stCondLst>
                                            <p:cond delay="0"/>
                                          </p:stCondLst>
                                        </p:cTn>
                                        <p:tgtEl>
                                          <p:spTgt spid="41"/>
                                        </p:tgtEl>
                                        <p:attrNameLst>
                                          <p:attrName>style.visibility</p:attrName>
                                        </p:attrNameLst>
                                      </p:cBhvr>
                                      <p:to>
                                        <p:strVal val="visible"/>
                                      </p:to>
                                    </p:set>
                                    <p:anim calcmode="lin" valueType="num">
                                      <p:cBhvr>
                                        <p:cTn id="82" dur="500" fill="hold"/>
                                        <p:tgtEl>
                                          <p:spTgt spid="41"/>
                                        </p:tgtEl>
                                        <p:attrNameLst>
                                          <p:attrName>ppt_w</p:attrName>
                                        </p:attrNameLst>
                                      </p:cBhvr>
                                      <p:tavLst>
                                        <p:tav tm="0">
                                          <p:val>
                                            <p:fltVal val="0"/>
                                          </p:val>
                                        </p:tav>
                                        <p:tav tm="100000">
                                          <p:val>
                                            <p:strVal val="#ppt_w"/>
                                          </p:val>
                                        </p:tav>
                                      </p:tavLst>
                                    </p:anim>
                                    <p:anim calcmode="lin" valueType="num">
                                      <p:cBhvr>
                                        <p:cTn id="83" dur="500" fill="hold"/>
                                        <p:tgtEl>
                                          <p:spTgt spid="41"/>
                                        </p:tgtEl>
                                        <p:attrNameLst>
                                          <p:attrName>ppt_h</p:attrName>
                                        </p:attrNameLst>
                                      </p:cBhvr>
                                      <p:tavLst>
                                        <p:tav tm="0">
                                          <p:val>
                                            <p:fltVal val="0"/>
                                          </p:val>
                                        </p:tav>
                                        <p:tav tm="100000">
                                          <p:val>
                                            <p:strVal val="#ppt_h"/>
                                          </p:val>
                                        </p:tav>
                                      </p:tavLst>
                                    </p:anim>
                                    <p:anim calcmode="lin" valueType="num">
                                      <p:cBhvr>
                                        <p:cTn id="84" dur="500" fill="hold"/>
                                        <p:tgtEl>
                                          <p:spTgt spid="41"/>
                                        </p:tgtEl>
                                        <p:attrNameLst>
                                          <p:attrName>style.rotation</p:attrName>
                                        </p:attrNameLst>
                                      </p:cBhvr>
                                      <p:tavLst>
                                        <p:tav tm="0">
                                          <p:val>
                                            <p:fltVal val="360"/>
                                          </p:val>
                                        </p:tav>
                                        <p:tav tm="100000">
                                          <p:val>
                                            <p:fltVal val="0"/>
                                          </p:val>
                                        </p:tav>
                                      </p:tavLst>
                                    </p:anim>
                                    <p:animEffect transition="in" filter="fade">
                                      <p:cBhvr>
                                        <p:cTn id="85" dur="500"/>
                                        <p:tgtEl>
                                          <p:spTgt spid="41"/>
                                        </p:tgtEl>
                                      </p:cBhvr>
                                    </p:animEffect>
                                  </p:childTnLst>
                                </p:cTn>
                              </p:par>
                              <p:par>
                                <p:cTn id="86" presetID="49" presetClass="entr" presetSubtype="0" decel="100000" fill="hold" nodeType="withEffect">
                                  <p:stCondLst>
                                    <p:cond delay="250"/>
                                  </p:stCondLst>
                                  <p:childTnLst>
                                    <p:set>
                                      <p:cBhvr>
                                        <p:cTn id="87" dur="1" fill="hold">
                                          <p:stCondLst>
                                            <p:cond delay="0"/>
                                          </p:stCondLst>
                                        </p:cTn>
                                        <p:tgtEl>
                                          <p:spTgt spid="35"/>
                                        </p:tgtEl>
                                        <p:attrNameLst>
                                          <p:attrName>style.visibility</p:attrName>
                                        </p:attrNameLst>
                                      </p:cBhvr>
                                      <p:to>
                                        <p:strVal val="visible"/>
                                      </p:to>
                                    </p:set>
                                    <p:anim calcmode="lin" valueType="num">
                                      <p:cBhvr>
                                        <p:cTn id="88" dur="500" fill="hold"/>
                                        <p:tgtEl>
                                          <p:spTgt spid="35"/>
                                        </p:tgtEl>
                                        <p:attrNameLst>
                                          <p:attrName>ppt_w</p:attrName>
                                        </p:attrNameLst>
                                      </p:cBhvr>
                                      <p:tavLst>
                                        <p:tav tm="0">
                                          <p:val>
                                            <p:fltVal val="0"/>
                                          </p:val>
                                        </p:tav>
                                        <p:tav tm="100000">
                                          <p:val>
                                            <p:strVal val="#ppt_w"/>
                                          </p:val>
                                        </p:tav>
                                      </p:tavLst>
                                    </p:anim>
                                    <p:anim calcmode="lin" valueType="num">
                                      <p:cBhvr>
                                        <p:cTn id="89" dur="500" fill="hold"/>
                                        <p:tgtEl>
                                          <p:spTgt spid="35"/>
                                        </p:tgtEl>
                                        <p:attrNameLst>
                                          <p:attrName>ppt_h</p:attrName>
                                        </p:attrNameLst>
                                      </p:cBhvr>
                                      <p:tavLst>
                                        <p:tav tm="0">
                                          <p:val>
                                            <p:fltVal val="0"/>
                                          </p:val>
                                        </p:tav>
                                        <p:tav tm="100000">
                                          <p:val>
                                            <p:strVal val="#ppt_h"/>
                                          </p:val>
                                        </p:tav>
                                      </p:tavLst>
                                    </p:anim>
                                    <p:anim calcmode="lin" valueType="num">
                                      <p:cBhvr>
                                        <p:cTn id="90" dur="500" fill="hold"/>
                                        <p:tgtEl>
                                          <p:spTgt spid="35"/>
                                        </p:tgtEl>
                                        <p:attrNameLst>
                                          <p:attrName>style.rotation</p:attrName>
                                        </p:attrNameLst>
                                      </p:cBhvr>
                                      <p:tavLst>
                                        <p:tav tm="0">
                                          <p:val>
                                            <p:fltVal val="360"/>
                                          </p:val>
                                        </p:tav>
                                        <p:tav tm="100000">
                                          <p:val>
                                            <p:fltVal val="0"/>
                                          </p:val>
                                        </p:tav>
                                      </p:tavLst>
                                    </p:anim>
                                    <p:animEffect transition="in" filter="fade">
                                      <p:cBhvr>
                                        <p:cTn id="91" dur="500"/>
                                        <p:tgtEl>
                                          <p:spTgt spid="35"/>
                                        </p:tgtEl>
                                      </p:cBhvr>
                                    </p:animEffect>
                                  </p:childTnLst>
                                </p:cTn>
                              </p:par>
                              <p:par>
                                <p:cTn id="92" presetID="10" presetClass="entr" presetSubtype="0" fill="hold" grpId="0" nodeType="withEffect">
                                  <p:stCondLst>
                                    <p:cond delay="500"/>
                                  </p:stCondLst>
                                  <p:childTnLst>
                                    <p:set>
                                      <p:cBhvr>
                                        <p:cTn id="93" dur="1" fill="hold">
                                          <p:stCondLst>
                                            <p:cond delay="0"/>
                                          </p:stCondLst>
                                        </p:cTn>
                                        <p:tgtEl>
                                          <p:spTgt spid="72"/>
                                        </p:tgtEl>
                                        <p:attrNameLst>
                                          <p:attrName>style.visibility</p:attrName>
                                        </p:attrNameLst>
                                      </p:cBhvr>
                                      <p:to>
                                        <p:strVal val="visible"/>
                                      </p:to>
                                    </p:set>
                                    <p:animEffect transition="in" filter="fade">
                                      <p:cBhvr>
                                        <p:cTn id="94"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7" grpId="0" animBg="1"/>
      <p:bldP spid="60" grpId="0"/>
      <p:bldP spid="70" grpId="0"/>
      <p:bldP spid="19" grpId="0" animBg="1"/>
      <p:bldP spid="49" grpId="0" animBg="1"/>
      <p:bldP spid="68" grpId="0"/>
      <p:bldP spid="71" grpId="0"/>
      <p:bldP spid="28" grpId="0" animBg="1"/>
      <p:bldP spid="41" grpId="0" animBg="1"/>
      <p:bldP spid="69" grpId="0"/>
      <p:bldP spid="7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7E65FCD-D6B4-41DF-867E-3829CDC71EDA}"/>
              </a:ext>
            </a:extLst>
          </p:cNvPr>
          <p:cNvSpPr>
            <a:spLocks noGrp="1"/>
          </p:cNvSpPr>
          <p:nvPr>
            <p:ph type="pic" sz="quarter" idx="13"/>
          </p:nvPr>
        </p:nvSpPr>
        <p:spPr/>
      </p:sp>
      <p:sp>
        <p:nvSpPr>
          <p:cNvPr id="5" name="Rectangle: Top Corners Rounded 4">
            <a:extLst>
              <a:ext uri="{FF2B5EF4-FFF2-40B4-BE49-F238E27FC236}">
                <a16:creationId xmlns:a16="http://schemas.microsoft.com/office/drawing/2014/main" id="{F4D49D85-266E-4555-928B-BF87A9BBC78B}"/>
              </a:ext>
            </a:extLst>
          </p:cNvPr>
          <p:cNvSpPr/>
          <p:nvPr/>
        </p:nvSpPr>
        <p:spPr>
          <a:xfrm rot="16200000" flipH="1">
            <a:off x="7320111" y="614517"/>
            <a:ext cx="4114812" cy="5628970"/>
          </a:xfrm>
          <a:prstGeom prst="round2SameRect">
            <a:avLst>
              <a:gd name="adj1" fmla="val 20323"/>
              <a:gd name="adj2" fmla="val 0"/>
            </a:avLst>
          </a:pr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a:extLst>
              <a:ext uri="{FF2B5EF4-FFF2-40B4-BE49-F238E27FC236}">
                <a16:creationId xmlns:a16="http://schemas.microsoft.com/office/drawing/2014/main" id="{41447D0C-1538-48B0-874C-A55A8F34DCEA}"/>
              </a:ext>
            </a:extLst>
          </p:cNvPr>
          <p:cNvGrpSpPr/>
          <p:nvPr/>
        </p:nvGrpSpPr>
        <p:grpSpPr>
          <a:xfrm>
            <a:off x="6935047" y="1833121"/>
            <a:ext cx="5091413" cy="1417297"/>
            <a:chOff x="7538319" y="1073078"/>
            <a:chExt cx="3151555" cy="877297"/>
          </a:xfrm>
        </p:grpSpPr>
        <p:grpSp>
          <p:nvGrpSpPr>
            <p:cNvPr id="10" name="Group 9">
              <a:extLst>
                <a:ext uri="{FF2B5EF4-FFF2-40B4-BE49-F238E27FC236}">
                  <a16:creationId xmlns:a16="http://schemas.microsoft.com/office/drawing/2014/main" id="{CE94BB83-05C9-4F75-A8A6-4E343D9BF67F}"/>
                </a:ext>
              </a:extLst>
            </p:cNvPr>
            <p:cNvGrpSpPr/>
            <p:nvPr/>
          </p:nvGrpSpPr>
          <p:grpSpPr>
            <a:xfrm>
              <a:off x="7538319" y="1073078"/>
              <a:ext cx="1082656" cy="877297"/>
              <a:chOff x="7221504" y="1074280"/>
              <a:chExt cx="1082656" cy="877297"/>
            </a:xfrm>
          </p:grpSpPr>
          <p:sp>
            <p:nvSpPr>
              <p:cNvPr id="11" name="TextBox 10">
                <a:extLst>
                  <a:ext uri="{FF2B5EF4-FFF2-40B4-BE49-F238E27FC236}">
                    <a16:creationId xmlns:a16="http://schemas.microsoft.com/office/drawing/2014/main" id="{4EF824C4-48AA-4212-99AC-4D89E9CE1686}"/>
                  </a:ext>
                </a:extLst>
              </p:cNvPr>
              <p:cNvSpPr txBox="1"/>
              <p:nvPr/>
            </p:nvSpPr>
            <p:spPr>
              <a:xfrm>
                <a:off x="7221504" y="1700102"/>
                <a:ext cx="1082656" cy="251475"/>
              </a:xfrm>
              <a:prstGeom prst="rect">
                <a:avLst/>
              </a:prstGeom>
              <a:noFill/>
            </p:spPr>
            <p:txBody>
              <a:bodyPr wrap="square" rtlCol="0">
                <a:spAutoFit/>
              </a:bodyPr>
              <a:lstStyle/>
              <a:p>
                <a:pPr algn="ctr">
                  <a:lnSpc>
                    <a:spcPct val="80000"/>
                  </a:lnSpc>
                </a:pPr>
                <a:r>
                  <a:rPr lang="en-US" sz="2400" dirty="0">
                    <a:solidFill>
                      <a:schemeClr val="bg1"/>
                    </a:solidFill>
                    <a:latin typeface="+mj-lt"/>
                  </a:rPr>
                  <a:t>August</a:t>
                </a:r>
              </a:p>
            </p:txBody>
          </p:sp>
          <p:sp>
            <p:nvSpPr>
              <p:cNvPr id="12" name="TextBox 11">
                <a:extLst>
                  <a:ext uri="{FF2B5EF4-FFF2-40B4-BE49-F238E27FC236}">
                    <a16:creationId xmlns:a16="http://schemas.microsoft.com/office/drawing/2014/main" id="{7AE90BB4-6504-4901-A0D6-ED9DB09B0D8A}"/>
                  </a:ext>
                </a:extLst>
              </p:cNvPr>
              <p:cNvSpPr txBox="1"/>
              <p:nvPr/>
            </p:nvSpPr>
            <p:spPr>
              <a:xfrm>
                <a:off x="7272312" y="1074280"/>
                <a:ext cx="981041" cy="685844"/>
              </a:xfrm>
              <a:prstGeom prst="rect">
                <a:avLst/>
              </a:prstGeom>
              <a:noFill/>
            </p:spPr>
            <p:txBody>
              <a:bodyPr wrap="square" rtlCol="0" anchor="ctr">
                <a:spAutoFit/>
              </a:bodyPr>
              <a:lstStyle/>
              <a:p>
                <a:pPr algn="ctr"/>
                <a:r>
                  <a:rPr lang="en-US" sz="6600" b="1" dirty="0">
                    <a:solidFill>
                      <a:schemeClr val="bg1"/>
                    </a:solidFill>
                    <a:latin typeface="+mj-lt"/>
                  </a:rPr>
                  <a:t>22</a:t>
                </a:r>
              </a:p>
            </p:txBody>
          </p:sp>
        </p:grpSp>
        <p:sp>
          <p:nvSpPr>
            <p:cNvPr id="13" name="TextBox 12">
              <a:extLst>
                <a:ext uri="{FF2B5EF4-FFF2-40B4-BE49-F238E27FC236}">
                  <a16:creationId xmlns:a16="http://schemas.microsoft.com/office/drawing/2014/main" id="{46A766A4-22D1-4C64-9B63-184740C6F31F}"/>
                </a:ext>
              </a:extLst>
            </p:cNvPr>
            <p:cNvSpPr txBox="1"/>
            <p:nvPr/>
          </p:nvSpPr>
          <p:spPr>
            <a:xfrm>
              <a:off x="8570168" y="1248229"/>
              <a:ext cx="2119706" cy="590586"/>
            </a:xfrm>
            <a:prstGeom prst="rect">
              <a:avLst/>
            </a:prstGeom>
            <a:noFill/>
          </p:spPr>
          <p:txBody>
            <a:bodyPr wrap="square" rtlCol="0">
              <a:spAutoFit/>
            </a:bodyPr>
            <a:lstStyle/>
            <a:p>
              <a:r>
                <a:rPr lang="en-US" sz="2800" b="1" dirty="0">
                  <a:solidFill>
                    <a:schemeClr val="bg1"/>
                  </a:solidFill>
                  <a:latin typeface="+mj-lt"/>
                  <a:cs typeface="Segoe UI Light" panose="020B0502040204020203" pitchFamily="34" charset="0"/>
                </a:rPr>
                <a:t>Insert your detail Insert your detail</a:t>
              </a:r>
              <a:r>
                <a:rPr lang="en-US" sz="2800" b="1" dirty="0">
                  <a:solidFill>
                    <a:schemeClr val="bg1"/>
                  </a:solidFill>
                  <a:latin typeface="+mj-lt"/>
                  <a:cs typeface="Segoe UI" panose="020B0502040204020203" pitchFamily="34" charset="0"/>
                </a:rPr>
                <a:t> </a:t>
              </a:r>
            </a:p>
          </p:txBody>
        </p:sp>
      </p:grpSp>
      <p:sp>
        <p:nvSpPr>
          <p:cNvPr id="16" name="Rectangle 15">
            <a:extLst>
              <a:ext uri="{FF2B5EF4-FFF2-40B4-BE49-F238E27FC236}">
                <a16:creationId xmlns:a16="http://schemas.microsoft.com/office/drawing/2014/main" id="{B0AF912D-27F0-4601-A37F-22528A7D2E66}"/>
              </a:ext>
            </a:extLst>
          </p:cNvPr>
          <p:cNvSpPr/>
          <p:nvPr/>
        </p:nvSpPr>
        <p:spPr>
          <a:xfrm>
            <a:off x="7219690" y="3364614"/>
            <a:ext cx="4425770" cy="1851789"/>
          </a:xfrm>
          <a:prstGeom prst="rect">
            <a:avLst/>
          </a:prstGeom>
        </p:spPr>
        <p:txBody>
          <a:bodyPr wrap="square">
            <a:spAutoFit/>
          </a:bodyPr>
          <a:lstStyle/>
          <a:p>
            <a:pPr>
              <a:lnSpc>
                <a:spcPct val="120000"/>
              </a:lnSpc>
            </a:pPr>
            <a:r>
              <a:rPr lang="en-US" sz="16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 Insert your detail Insert your detail</a:t>
            </a:r>
            <a:endParaRPr lang="en-US" sz="1600" dirty="0">
              <a:solidFill>
                <a:schemeClr val="bg1"/>
              </a:solidFill>
              <a:latin typeface="Segoe UI Light" panose="020B0502040204020203" pitchFamily="34" charset="0"/>
              <a:cs typeface="Segoe UI Light" panose="020B0502040204020203" pitchFamily="34" charset="0"/>
            </a:endParaRPr>
          </a:p>
        </p:txBody>
      </p:sp>
      <p:pic>
        <p:nvPicPr>
          <p:cNvPr id="14" name="Picture 13">
            <a:extLst>
              <a:ext uri="{FF2B5EF4-FFF2-40B4-BE49-F238E27FC236}">
                <a16:creationId xmlns:a16="http://schemas.microsoft.com/office/drawing/2014/main" id="{71BB3ECE-92C5-4D0D-AA20-6D9787C67A5F}"/>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753650" y="180918"/>
            <a:ext cx="1690390" cy="464877"/>
          </a:xfrm>
          <a:prstGeom prst="rect">
            <a:avLst/>
          </a:prstGeom>
        </p:spPr>
      </p:pic>
    </p:spTree>
    <p:extLst>
      <p:ext uri="{BB962C8B-B14F-4D97-AF65-F5344CB8AC3E}">
        <p14:creationId xmlns:p14="http://schemas.microsoft.com/office/powerpoint/2010/main" val="34597934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1+#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1+#ppt_w/2"/>
                                          </p:val>
                                        </p:tav>
                                        <p:tav tm="100000">
                                          <p:val>
                                            <p:strVal val="#ppt_x"/>
                                          </p:val>
                                        </p:tav>
                                      </p:tavLst>
                                    </p:anim>
                                    <p:anim calcmode="lin" valueType="num">
                                      <p:cBhvr additive="base">
                                        <p:cTn id="16"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263515F-6044-46F3-AD4F-F0ED01F6DCF5}"/>
              </a:ext>
            </a:extLst>
          </p:cNvPr>
          <p:cNvSpPr>
            <a:spLocks noGrp="1"/>
          </p:cNvSpPr>
          <p:nvPr>
            <p:ph type="pic" sz="quarter" idx="13"/>
          </p:nvPr>
        </p:nvSpPr>
        <p:spPr/>
      </p:sp>
      <p:sp>
        <p:nvSpPr>
          <p:cNvPr id="3" name="Rectangle: Rounded Corners 2">
            <a:extLst>
              <a:ext uri="{FF2B5EF4-FFF2-40B4-BE49-F238E27FC236}">
                <a16:creationId xmlns:a16="http://schemas.microsoft.com/office/drawing/2014/main" id="{FF93508B-FEA8-4945-BDFC-968A7FDB57B1}"/>
              </a:ext>
            </a:extLst>
          </p:cNvPr>
          <p:cNvSpPr/>
          <p:nvPr/>
        </p:nvSpPr>
        <p:spPr>
          <a:xfrm>
            <a:off x="4835696" y="1658389"/>
            <a:ext cx="2583708" cy="2699189"/>
          </a:xfrm>
          <a:prstGeom prst="roundRect">
            <a:avLst>
              <a:gd name="adj" fmla="val 14597"/>
            </a:avLst>
          </a:prstGeom>
          <a:solidFill>
            <a:schemeClr val="bg1"/>
          </a:solidFill>
          <a:ln>
            <a:noFill/>
          </a:ln>
          <a:effectLst>
            <a:outerShdw blurRad="1270000" sx="102000" sy="102000" algn="ct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7D84CE7E-FB7A-48AA-8922-CAE9C9AEA2E0}"/>
              </a:ext>
            </a:extLst>
          </p:cNvPr>
          <p:cNvGrpSpPr/>
          <p:nvPr/>
        </p:nvGrpSpPr>
        <p:grpSpPr>
          <a:xfrm>
            <a:off x="4581540" y="1319461"/>
            <a:ext cx="792367" cy="792367"/>
            <a:chOff x="4581540" y="1319461"/>
            <a:chExt cx="792367" cy="792367"/>
          </a:xfrm>
        </p:grpSpPr>
        <p:sp>
          <p:nvSpPr>
            <p:cNvPr id="4" name="Oval 3">
              <a:extLst>
                <a:ext uri="{FF2B5EF4-FFF2-40B4-BE49-F238E27FC236}">
                  <a16:creationId xmlns:a16="http://schemas.microsoft.com/office/drawing/2014/main" id="{7FA41477-79F5-4979-BF42-E1243975CC40}"/>
                </a:ext>
              </a:extLst>
            </p:cNvPr>
            <p:cNvSpPr/>
            <p:nvPr/>
          </p:nvSpPr>
          <p:spPr>
            <a:xfrm>
              <a:off x="4581540" y="1319461"/>
              <a:ext cx="792367" cy="792367"/>
            </a:xfrm>
            <a:prstGeom prst="ellipse">
              <a:avLst/>
            </a:prstGeom>
            <a:solidFill>
              <a:schemeClr val="tx1">
                <a:lumMod val="85000"/>
                <a:lumOff val="15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2B6F0E23-674A-4307-AB9A-88095E831E0C}"/>
                </a:ext>
              </a:extLst>
            </p:cNvPr>
            <p:cNvSpPr/>
            <p:nvPr/>
          </p:nvSpPr>
          <p:spPr>
            <a:xfrm>
              <a:off x="4644444" y="1385942"/>
              <a:ext cx="656325" cy="656325"/>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3">
              <a:extLst>
                <a:ext uri="{FF2B5EF4-FFF2-40B4-BE49-F238E27FC236}">
                  <a16:creationId xmlns:a16="http://schemas.microsoft.com/office/drawing/2014/main" id="{C2EDA252-725D-4786-8452-0EAB5AAF4DC9}"/>
                </a:ext>
              </a:extLst>
            </p:cNvPr>
            <p:cNvSpPr>
              <a:spLocks noChangeArrowheads="1"/>
            </p:cNvSpPr>
            <p:nvPr/>
          </p:nvSpPr>
          <p:spPr bwMode="auto">
            <a:xfrm>
              <a:off x="4811817" y="1564706"/>
              <a:ext cx="321578" cy="314142"/>
            </a:xfrm>
            <a:custGeom>
              <a:avLst/>
              <a:gdLst>
                <a:gd name="T0" fmla="*/ 42547 w 634"/>
                <a:gd name="T1" fmla="*/ 196214 h 619"/>
                <a:gd name="T2" fmla="*/ 42547 w 634"/>
                <a:gd name="T3" fmla="*/ 196214 h 619"/>
                <a:gd name="T4" fmla="*/ 74637 w 634"/>
                <a:gd name="T5" fmla="*/ 222904 h 619"/>
                <a:gd name="T6" fmla="*/ 100958 w 634"/>
                <a:gd name="T7" fmla="*/ 196214 h 619"/>
                <a:gd name="T8" fmla="*/ 74637 w 634"/>
                <a:gd name="T9" fmla="*/ 169883 h 619"/>
                <a:gd name="T10" fmla="*/ 42547 w 634"/>
                <a:gd name="T11" fmla="*/ 196214 h 619"/>
                <a:gd name="T12" fmla="*/ 74637 w 634"/>
                <a:gd name="T13" fmla="*/ 180343 h 619"/>
                <a:gd name="T14" fmla="*/ 74637 w 634"/>
                <a:gd name="T15" fmla="*/ 180343 h 619"/>
                <a:gd name="T16" fmla="*/ 85093 w 634"/>
                <a:gd name="T17" fmla="*/ 196214 h 619"/>
                <a:gd name="T18" fmla="*/ 74637 w 634"/>
                <a:gd name="T19" fmla="*/ 212444 h 619"/>
                <a:gd name="T20" fmla="*/ 58411 w 634"/>
                <a:gd name="T21" fmla="*/ 196214 h 619"/>
                <a:gd name="T22" fmla="*/ 74637 w 634"/>
                <a:gd name="T23" fmla="*/ 180343 h 619"/>
                <a:gd name="T24" fmla="*/ 58411 w 634"/>
                <a:gd name="T25" fmla="*/ 154013 h 619"/>
                <a:gd name="T26" fmla="*/ 58411 w 634"/>
                <a:gd name="T27" fmla="*/ 154013 h 619"/>
                <a:gd name="T28" fmla="*/ 42547 w 634"/>
                <a:gd name="T29" fmla="*/ 137782 h 619"/>
                <a:gd name="T30" fmla="*/ 207325 w 634"/>
                <a:gd name="T31" fmla="*/ 127322 h 619"/>
                <a:gd name="T32" fmla="*/ 228237 w 634"/>
                <a:gd name="T33" fmla="*/ 31740 h 619"/>
                <a:gd name="T34" fmla="*/ 223190 w 634"/>
                <a:gd name="T35" fmla="*/ 26330 h 619"/>
                <a:gd name="T36" fmla="*/ 42547 w 634"/>
                <a:gd name="T37" fmla="*/ 26330 h 619"/>
                <a:gd name="T38" fmla="*/ 42547 w 634"/>
                <a:gd name="T39" fmla="*/ 10460 h 619"/>
                <a:gd name="T40" fmla="*/ 53364 w 634"/>
                <a:gd name="T41" fmla="*/ 10460 h 619"/>
                <a:gd name="T42" fmla="*/ 58411 w 634"/>
                <a:gd name="T43" fmla="*/ 5050 h 619"/>
                <a:gd name="T44" fmla="*/ 53364 w 634"/>
                <a:gd name="T45" fmla="*/ 0 h 619"/>
                <a:gd name="T46" fmla="*/ 10817 w 634"/>
                <a:gd name="T47" fmla="*/ 0 h 619"/>
                <a:gd name="T48" fmla="*/ 0 w 634"/>
                <a:gd name="T49" fmla="*/ 5050 h 619"/>
                <a:gd name="T50" fmla="*/ 10817 w 634"/>
                <a:gd name="T51" fmla="*/ 10460 h 619"/>
                <a:gd name="T52" fmla="*/ 32090 w 634"/>
                <a:gd name="T53" fmla="*/ 10460 h 619"/>
                <a:gd name="T54" fmla="*/ 32090 w 634"/>
                <a:gd name="T55" fmla="*/ 137782 h 619"/>
                <a:gd name="T56" fmla="*/ 58411 w 634"/>
                <a:gd name="T57" fmla="*/ 169883 h 619"/>
                <a:gd name="T58" fmla="*/ 74637 w 634"/>
                <a:gd name="T59" fmla="*/ 169883 h 619"/>
                <a:gd name="T60" fmla="*/ 159370 w 634"/>
                <a:gd name="T61" fmla="*/ 169883 h 619"/>
                <a:gd name="T62" fmla="*/ 223190 w 634"/>
                <a:gd name="T63" fmla="*/ 169883 h 619"/>
                <a:gd name="T64" fmla="*/ 223190 w 634"/>
                <a:gd name="T65" fmla="*/ 154013 h 619"/>
                <a:gd name="T66" fmla="*/ 58411 w 634"/>
                <a:gd name="T67" fmla="*/ 154013 h 619"/>
                <a:gd name="T68" fmla="*/ 42547 w 634"/>
                <a:gd name="T69" fmla="*/ 42561 h 619"/>
                <a:gd name="T70" fmla="*/ 42547 w 634"/>
                <a:gd name="T71" fmla="*/ 42561 h 619"/>
                <a:gd name="T72" fmla="*/ 212373 w 634"/>
                <a:gd name="T73" fmla="*/ 42561 h 619"/>
                <a:gd name="T74" fmla="*/ 196508 w 634"/>
                <a:gd name="T75" fmla="*/ 111452 h 619"/>
                <a:gd name="T76" fmla="*/ 42547 w 634"/>
                <a:gd name="T77" fmla="*/ 127322 h 619"/>
                <a:gd name="T78" fmla="*/ 42547 w 634"/>
                <a:gd name="T79" fmla="*/ 42561 h 619"/>
                <a:gd name="T80" fmla="*/ 127640 w 634"/>
                <a:gd name="T81" fmla="*/ 196214 h 619"/>
                <a:gd name="T82" fmla="*/ 127640 w 634"/>
                <a:gd name="T83" fmla="*/ 196214 h 619"/>
                <a:gd name="T84" fmla="*/ 159370 w 634"/>
                <a:gd name="T85" fmla="*/ 222904 h 619"/>
                <a:gd name="T86" fmla="*/ 186051 w 634"/>
                <a:gd name="T87" fmla="*/ 196214 h 619"/>
                <a:gd name="T88" fmla="*/ 159370 w 634"/>
                <a:gd name="T89" fmla="*/ 169883 h 619"/>
                <a:gd name="T90" fmla="*/ 127640 w 634"/>
                <a:gd name="T91" fmla="*/ 196214 h 619"/>
                <a:gd name="T92" fmla="*/ 159370 w 634"/>
                <a:gd name="T93" fmla="*/ 180343 h 619"/>
                <a:gd name="T94" fmla="*/ 159370 w 634"/>
                <a:gd name="T95" fmla="*/ 180343 h 619"/>
                <a:gd name="T96" fmla="*/ 169826 w 634"/>
                <a:gd name="T97" fmla="*/ 196214 h 619"/>
                <a:gd name="T98" fmla="*/ 159370 w 634"/>
                <a:gd name="T99" fmla="*/ 212444 h 619"/>
                <a:gd name="T100" fmla="*/ 143505 w 634"/>
                <a:gd name="T101" fmla="*/ 196214 h 619"/>
                <a:gd name="T102" fmla="*/ 159370 w 634"/>
                <a:gd name="T103" fmla="*/ 180343 h 6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34" h="619">
                  <a:moveTo>
                    <a:pt x="118" y="544"/>
                  </a:moveTo>
                  <a:lnTo>
                    <a:pt x="118" y="544"/>
                  </a:lnTo>
                  <a:cubicBezTo>
                    <a:pt x="118" y="589"/>
                    <a:pt x="162" y="618"/>
                    <a:pt x="207" y="618"/>
                  </a:cubicBezTo>
                  <a:cubicBezTo>
                    <a:pt x="251" y="618"/>
                    <a:pt x="280" y="589"/>
                    <a:pt x="280" y="544"/>
                  </a:cubicBezTo>
                  <a:cubicBezTo>
                    <a:pt x="280" y="500"/>
                    <a:pt x="251" y="471"/>
                    <a:pt x="207" y="471"/>
                  </a:cubicBezTo>
                  <a:cubicBezTo>
                    <a:pt x="162" y="471"/>
                    <a:pt x="118" y="500"/>
                    <a:pt x="118" y="544"/>
                  </a:cubicBezTo>
                  <a:close/>
                  <a:moveTo>
                    <a:pt x="207" y="500"/>
                  </a:moveTo>
                  <a:lnTo>
                    <a:pt x="207" y="500"/>
                  </a:lnTo>
                  <a:cubicBezTo>
                    <a:pt x="221" y="500"/>
                    <a:pt x="236" y="530"/>
                    <a:pt x="236" y="544"/>
                  </a:cubicBezTo>
                  <a:cubicBezTo>
                    <a:pt x="236" y="559"/>
                    <a:pt x="221" y="589"/>
                    <a:pt x="207" y="589"/>
                  </a:cubicBezTo>
                  <a:cubicBezTo>
                    <a:pt x="177" y="589"/>
                    <a:pt x="162" y="559"/>
                    <a:pt x="162" y="544"/>
                  </a:cubicBezTo>
                  <a:cubicBezTo>
                    <a:pt x="162" y="530"/>
                    <a:pt x="177" y="500"/>
                    <a:pt x="207" y="500"/>
                  </a:cubicBezTo>
                  <a:close/>
                  <a:moveTo>
                    <a:pt x="162" y="427"/>
                  </a:moveTo>
                  <a:lnTo>
                    <a:pt x="162" y="427"/>
                  </a:lnTo>
                  <a:cubicBezTo>
                    <a:pt x="148" y="427"/>
                    <a:pt x="118" y="412"/>
                    <a:pt x="118" y="382"/>
                  </a:cubicBezTo>
                  <a:cubicBezTo>
                    <a:pt x="575" y="353"/>
                    <a:pt x="575" y="353"/>
                    <a:pt x="575" y="353"/>
                  </a:cubicBezTo>
                  <a:cubicBezTo>
                    <a:pt x="575" y="353"/>
                    <a:pt x="633" y="103"/>
                    <a:pt x="633" y="88"/>
                  </a:cubicBezTo>
                  <a:lnTo>
                    <a:pt x="619" y="73"/>
                  </a:lnTo>
                  <a:cubicBezTo>
                    <a:pt x="118" y="73"/>
                    <a:pt x="118" y="73"/>
                    <a:pt x="118" y="73"/>
                  </a:cubicBezTo>
                  <a:cubicBezTo>
                    <a:pt x="118" y="29"/>
                    <a:pt x="118" y="29"/>
                    <a:pt x="118" y="29"/>
                  </a:cubicBezTo>
                  <a:cubicBezTo>
                    <a:pt x="148" y="29"/>
                    <a:pt x="148" y="29"/>
                    <a:pt x="148" y="29"/>
                  </a:cubicBezTo>
                  <a:cubicBezTo>
                    <a:pt x="148" y="29"/>
                    <a:pt x="162" y="29"/>
                    <a:pt x="162" y="14"/>
                  </a:cubicBezTo>
                  <a:cubicBezTo>
                    <a:pt x="162" y="0"/>
                    <a:pt x="148" y="0"/>
                    <a:pt x="148" y="0"/>
                  </a:cubicBezTo>
                  <a:cubicBezTo>
                    <a:pt x="30" y="0"/>
                    <a:pt x="30" y="0"/>
                    <a:pt x="30" y="0"/>
                  </a:cubicBezTo>
                  <a:cubicBezTo>
                    <a:pt x="15" y="0"/>
                    <a:pt x="0" y="0"/>
                    <a:pt x="0" y="14"/>
                  </a:cubicBezTo>
                  <a:cubicBezTo>
                    <a:pt x="0" y="29"/>
                    <a:pt x="15" y="29"/>
                    <a:pt x="30" y="29"/>
                  </a:cubicBezTo>
                  <a:cubicBezTo>
                    <a:pt x="89" y="29"/>
                    <a:pt x="89" y="29"/>
                    <a:pt x="89" y="29"/>
                  </a:cubicBezTo>
                  <a:cubicBezTo>
                    <a:pt x="89" y="382"/>
                    <a:pt x="89" y="382"/>
                    <a:pt x="89" y="382"/>
                  </a:cubicBezTo>
                  <a:cubicBezTo>
                    <a:pt x="89" y="427"/>
                    <a:pt x="118" y="471"/>
                    <a:pt x="162" y="471"/>
                  </a:cubicBezTo>
                  <a:cubicBezTo>
                    <a:pt x="207" y="471"/>
                    <a:pt x="207" y="471"/>
                    <a:pt x="207" y="471"/>
                  </a:cubicBezTo>
                  <a:cubicBezTo>
                    <a:pt x="442" y="471"/>
                    <a:pt x="442" y="471"/>
                    <a:pt x="442" y="471"/>
                  </a:cubicBezTo>
                  <a:cubicBezTo>
                    <a:pt x="619" y="471"/>
                    <a:pt x="619" y="471"/>
                    <a:pt x="619" y="471"/>
                  </a:cubicBezTo>
                  <a:cubicBezTo>
                    <a:pt x="619" y="471"/>
                    <a:pt x="619" y="441"/>
                    <a:pt x="619" y="427"/>
                  </a:cubicBezTo>
                  <a:lnTo>
                    <a:pt x="162" y="427"/>
                  </a:lnTo>
                  <a:close/>
                  <a:moveTo>
                    <a:pt x="118" y="118"/>
                  </a:moveTo>
                  <a:lnTo>
                    <a:pt x="118" y="118"/>
                  </a:lnTo>
                  <a:cubicBezTo>
                    <a:pt x="589" y="118"/>
                    <a:pt x="589" y="118"/>
                    <a:pt x="589" y="118"/>
                  </a:cubicBezTo>
                  <a:cubicBezTo>
                    <a:pt x="545" y="309"/>
                    <a:pt x="545" y="309"/>
                    <a:pt x="545" y="309"/>
                  </a:cubicBezTo>
                  <a:cubicBezTo>
                    <a:pt x="118" y="353"/>
                    <a:pt x="118" y="353"/>
                    <a:pt x="118" y="353"/>
                  </a:cubicBezTo>
                  <a:lnTo>
                    <a:pt x="118" y="118"/>
                  </a:lnTo>
                  <a:close/>
                  <a:moveTo>
                    <a:pt x="354" y="544"/>
                  </a:moveTo>
                  <a:lnTo>
                    <a:pt x="354" y="544"/>
                  </a:lnTo>
                  <a:cubicBezTo>
                    <a:pt x="354" y="589"/>
                    <a:pt x="398" y="618"/>
                    <a:pt x="442" y="618"/>
                  </a:cubicBezTo>
                  <a:cubicBezTo>
                    <a:pt x="486" y="618"/>
                    <a:pt x="516" y="589"/>
                    <a:pt x="516" y="544"/>
                  </a:cubicBezTo>
                  <a:cubicBezTo>
                    <a:pt x="516" y="500"/>
                    <a:pt x="486" y="471"/>
                    <a:pt x="442" y="471"/>
                  </a:cubicBezTo>
                  <a:cubicBezTo>
                    <a:pt x="398" y="471"/>
                    <a:pt x="354" y="500"/>
                    <a:pt x="354" y="544"/>
                  </a:cubicBezTo>
                  <a:close/>
                  <a:moveTo>
                    <a:pt x="442" y="500"/>
                  </a:moveTo>
                  <a:lnTo>
                    <a:pt x="442" y="500"/>
                  </a:lnTo>
                  <a:cubicBezTo>
                    <a:pt x="457" y="500"/>
                    <a:pt x="471" y="530"/>
                    <a:pt x="471" y="544"/>
                  </a:cubicBezTo>
                  <a:cubicBezTo>
                    <a:pt x="471" y="559"/>
                    <a:pt x="457" y="589"/>
                    <a:pt x="442" y="589"/>
                  </a:cubicBezTo>
                  <a:cubicBezTo>
                    <a:pt x="412" y="589"/>
                    <a:pt x="398" y="559"/>
                    <a:pt x="398" y="544"/>
                  </a:cubicBezTo>
                  <a:cubicBezTo>
                    <a:pt x="398" y="530"/>
                    <a:pt x="412" y="500"/>
                    <a:pt x="442" y="50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dirty="0"/>
            </a:p>
          </p:txBody>
        </p:sp>
      </p:grpSp>
      <p:sp>
        <p:nvSpPr>
          <p:cNvPr id="34" name="Rectangle: Rounded Corners 33">
            <a:extLst>
              <a:ext uri="{FF2B5EF4-FFF2-40B4-BE49-F238E27FC236}">
                <a16:creationId xmlns:a16="http://schemas.microsoft.com/office/drawing/2014/main" id="{F337ACB8-33CF-45B4-9079-CD4AB1B94588}"/>
              </a:ext>
            </a:extLst>
          </p:cNvPr>
          <p:cNvSpPr/>
          <p:nvPr/>
        </p:nvSpPr>
        <p:spPr>
          <a:xfrm>
            <a:off x="7903363" y="1658389"/>
            <a:ext cx="2583708" cy="2699189"/>
          </a:xfrm>
          <a:prstGeom prst="roundRect">
            <a:avLst>
              <a:gd name="adj" fmla="val 14597"/>
            </a:avLst>
          </a:prstGeom>
          <a:solidFill>
            <a:schemeClr val="bg1"/>
          </a:solidFill>
          <a:ln>
            <a:noFill/>
          </a:ln>
          <a:effectLst>
            <a:outerShdw blurRad="1270000" sx="102000" sy="102000" algn="ct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
            <a:extLst>
              <a:ext uri="{FF2B5EF4-FFF2-40B4-BE49-F238E27FC236}">
                <a16:creationId xmlns:a16="http://schemas.microsoft.com/office/drawing/2014/main" id="{E2E046F9-206F-4076-849C-404A93B00A8B}"/>
              </a:ext>
            </a:extLst>
          </p:cNvPr>
          <p:cNvGrpSpPr/>
          <p:nvPr/>
        </p:nvGrpSpPr>
        <p:grpSpPr>
          <a:xfrm>
            <a:off x="7649207" y="1319461"/>
            <a:ext cx="792367" cy="792367"/>
            <a:chOff x="7649207" y="1319461"/>
            <a:chExt cx="792367" cy="792367"/>
          </a:xfrm>
        </p:grpSpPr>
        <p:sp>
          <p:nvSpPr>
            <p:cNvPr id="35" name="Oval 34">
              <a:extLst>
                <a:ext uri="{FF2B5EF4-FFF2-40B4-BE49-F238E27FC236}">
                  <a16:creationId xmlns:a16="http://schemas.microsoft.com/office/drawing/2014/main" id="{91045BD1-9F03-4A14-B458-53C5A19DB5A8}"/>
                </a:ext>
              </a:extLst>
            </p:cNvPr>
            <p:cNvSpPr/>
            <p:nvPr/>
          </p:nvSpPr>
          <p:spPr>
            <a:xfrm>
              <a:off x="7649207" y="1319461"/>
              <a:ext cx="792367" cy="792367"/>
            </a:xfrm>
            <a:prstGeom prst="ellipse">
              <a:avLst/>
            </a:prstGeom>
            <a:solidFill>
              <a:schemeClr val="tx1">
                <a:lumMod val="85000"/>
                <a:lumOff val="15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5EF1E30-38C4-48DA-B5A0-42B82DBCA8BC}"/>
                </a:ext>
              </a:extLst>
            </p:cNvPr>
            <p:cNvSpPr/>
            <p:nvPr/>
          </p:nvSpPr>
          <p:spPr>
            <a:xfrm>
              <a:off x="7712111" y="1385942"/>
              <a:ext cx="656325" cy="656325"/>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93">
              <a:extLst>
                <a:ext uri="{FF2B5EF4-FFF2-40B4-BE49-F238E27FC236}">
                  <a16:creationId xmlns:a16="http://schemas.microsoft.com/office/drawing/2014/main" id="{731423AA-C142-4286-B284-311F6E457A19}"/>
                </a:ext>
              </a:extLst>
            </p:cNvPr>
            <p:cNvSpPr>
              <a:spLocks noChangeArrowheads="1"/>
            </p:cNvSpPr>
            <p:nvPr/>
          </p:nvSpPr>
          <p:spPr bwMode="auto">
            <a:xfrm>
              <a:off x="7879484" y="1564706"/>
              <a:ext cx="321578" cy="314142"/>
            </a:xfrm>
            <a:custGeom>
              <a:avLst/>
              <a:gdLst>
                <a:gd name="T0" fmla="*/ 42547 w 634"/>
                <a:gd name="T1" fmla="*/ 196214 h 619"/>
                <a:gd name="T2" fmla="*/ 42547 w 634"/>
                <a:gd name="T3" fmla="*/ 196214 h 619"/>
                <a:gd name="T4" fmla="*/ 74637 w 634"/>
                <a:gd name="T5" fmla="*/ 222904 h 619"/>
                <a:gd name="T6" fmla="*/ 100958 w 634"/>
                <a:gd name="T7" fmla="*/ 196214 h 619"/>
                <a:gd name="T8" fmla="*/ 74637 w 634"/>
                <a:gd name="T9" fmla="*/ 169883 h 619"/>
                <a:gd name="T10" fmla="*/ 42547 w 634"/>
                <a:gd name="T11" fmla="*/ 196214 h 619"/>
                <a:gd name="T12" fmla="*/ 74637 w 634"/>
                <a:gd name="T13" fmla="*/ 180343 h 619"/>
                <a:gd name="T14" fmla="*/ 74637 w 634"/>
                <a:gd name="T15" fmla="*/ 180343 h 619"/>
                <a:gd name="T16" fmla="*/ 85093 w 634"/>
                <a:gd name="T17" fmla="*/ 196214 h 619"/>
                <a:gd name="T18" fmla="*/ 74637 w 634"/>
                <a:gd name="T19" fmla="*/ 212444 h 619"/>
                <a:gd name="T20" fmla="*/ 58411 w 634"/>
                <a:gd name="T21" fmla="*/ 196214 h 619"/>
                <a:gd name="T22" fmla="*/ 74637 w 634"/>
                <a:gd name="T23" fmla="*/ 180343 h 619"/>
                <a:gd name="T24" fmla="*/ 58411 w 634"/>
                <a:gd name="T25" fmla="*/ 154013 h 619"/>
                <a:gd name="T26" fmla="*/ 58411 w 634"/>
                <a:gd name="T27" fmla="*/ 154013 h 619"/>
                <a:gd name="T28" fmla="*/ 42547 w 634"/>
                <a:gd name="T29" fmla="*/ 137782 h 619"/>
                <a:gd name="T30" fmla="*/ 207325 w 634"/>
                <a:gd name="T31" fmla="*/ 127322 h 619"/>
                <a:gd name="T32" fmla="*/ 228237 w 634"/>
                <a:gd name="T33" fmla="*/ 31740 h 619"/>
                <a:gd name="T34" fmla="*/ 223190 w 634"/>
                <a:gd name="T35" fmla="*/ 26330 h 619"/>
                <a:gd name="T36" fmla="*/ 42547 w 634"/>
                <a:gd name="T37" fmla="*/ 26330 h 619"/>
                <a:gd name="T38" fmla="*/ 42547 w 634"/>
                <a:gd name="T39" fmla="*/ 10460 h 619"/>
                <a:gd name="T40" fmla="*/ 53364 w 634"/>
                <a:gd name="T41" fmla="*/ 10460 h 619"/>
                <a:gd name="T42" fmla="*/ 58411 w 634"/>
                <a:gd name="T43" fmla="*/ 5050 h 619"/>
                <a:gd name="T44" fmla="*/ 53364 w 634"/>
                <a:gd name="T45" fmla="*/ 0 h 619"/>
                <a:gd name="T46" fmla="*/ 10817 w 634"/>
                <a:gd name="T47" fmla="*/ 0 h 619"/>
                <a:gd name="T48" fmla="*/ 0 w 634"/>
                <a:gd name="T49" fmla="*/ 5050 h 619"/>
                <a:gd name="T50" fmla="*/ 10817 w 634"/>
                <a:gd name="T51" fmla="*/ 10460 h 619"/>
                <a:gd name="T52" fmla="*/ 32090 w 634"/>
                <a:gd name="T53" fmla="*/ 10460 h 619"/>
                <a:gd name="T54" fmla="*/ 32090 w 634"/>
                <a:gd name="T55" fmla="*/ 137782 h 619"/>
                <a:gd name="T56" fmla="*/ 58411 w 634"/>
                <a:gd name="T57" fmla="*/ 169883 h 619"/>
                <a:gd name="T58" fmla="*/ 74637 w 634"/>
                <a:gd name="T59" fmla="*/ 169883 h 619"/>
                <a:gd name="T60" fmla="*/ 159370 w 634"/>
                <a:gd name="T61" fmla="*/ 169883 h 619"/>
                <a:gd name="T62" fmla="*/ 223190 w 634"/>
                <a:gd name="T63" fmla="*/ 169883 h 619"/>
                <a:gd name="T64" fmla="*/ 223190 w 634"/>
                <a:gd name="T65" fmla="*/ 154013 h 619"/>
                <a:gd name="T66" fmla="*/ 58411 w 634"/>
                <a:gd name="T67" fmla="*/ 154013 h 619"/>
                <a:gd name="T68" fmla="*/ 42547 w 634"/>
                <a:gd name="T69" fmla="*/ 42561 h 619"/>
                <a:gd name="T70" fmla="*/ 42547 w 634"/>
                <a:gd name="T71" fmla="*/ 42561 h 619"/>
                <a:gd name="T72" fmla="*/ 212373 w 634"/>
                <a:gd name="T73" fmla="*/ 42561 h 619"/>
                <a:gd name="T74" fmla="*/ 196508 w 634"/>
                <a:gd name="T75" fmla="*/ 111452 h 619"/>
                <a:gd name="T76" fmla="*/ 42547 w 634"/>
                <a:gd name="T77" fmla="*/ 127322 h 619"/>
                <a:gd name="T78" fmla="*/ 42547 w 634"/>
                <a:gd name="T79" fmla="*/ 42561 h 619"/>
                <a:gd name="T80" fmla="*/ 127640 w 634"/>
                <a:gd name="T81" fmla="*/ 196214 h 619"/>
                <a:gd name="T82" fmla="*/ 127640 w 634"/>
                <a:gd name="T83" fmla="*/ 196214 h 619"/>
                <a:gd name="T84" fmla="*/ 159370 w 634"/>
                <a:gd name="T85" fmla="*/ 222904 h 619"/>
                <a:gd name="T86" fmla="*/ 186051 w 634"/>
                <a:gd name="T87" fmla="*/ 196214 h 619"/>
                <a:gd name="T88" fmla="*/ 159370 w 634"/>
                <a:gd name="T89" fmla="*/ 169883 h 619"/>
                <a:gd name="T90" fmla="*/ 127640 w 634"/>
                <a:gd name="T91" fmla="*/ 196214 h 619"/>
                <a:gd name="T92" fmla="*/ 159370 w 634"/>
                <a:gd name="T93" fmla="*/ 180343 h 619"/>
                <a:gd name="T94" fmla="*/ 159370 w 634"/>
                <a:gd name="T95" fmla="*/ 180343 h 619"/>
                <a:gd name="T96" fmla="*/ 169826 w 634"/>
                <a:gd name="T97" fmla="*/ 196214 h 619"/>
                <a:gd name="T98" fmla="*/ 159370 w 634"/>
                <a:gd name="T99" fmla="*/ 212444 h 619"/>
                <a:gd name="T100" fmla="*/ 143505 w 634"/>
                <a:gd name="T101" fmla="*/ 196214 h 619"/>
                <a:gd name="T102" fmla="*/ 159370 w 634"/>
                <a:gd name="T103" fmla="*/ 180343 h 6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34" h="619">
                  <a:moveTo>
                    <a:pt x="118" y="544"/>
                  </a:moveTo>
                  <a:lnTo>
                    <a:pt x="118" y="544"/>
                  </a:lnTo>
                  <a:cubicBezTo>
                    <a:pt x="118" y="589"/>
                    <a:pt x="162" y="618"/>
                    <a:pt x="207" y="618"/>
                  </a:cubicBezTo>
                  <a:cubicBezTo>
                    <a:pt x="251" y="618"/>
                    <a:pt x="280" y="589"/>
                    <a:pt x="280" y="544"/>
                  </a:cubicBezTo>
                  <a:cubicBezTo>
                    <a:pt x="280" y="500"/>
                    <a:pt x="251" y="471"/>
                    <a:pt x="207" y="471"/>
                  </a:cubicBezTo>
                  <a:cubicBezTo>
                    <a:pt x="162" y="471"/>
                    <a:pt x="118" y="500"/>
                    <a:pt x="118" y="544"/>
                  </a:cubicBezTo>
                  <a:close/>
                  <a:moveTo>
                    <a:pt x="207" y="500"/>
                  </a:moveTo>
                  <a:lnTo>
                    <a:pt x="207" y="500"/>
                  </a:lnTo>
                  <a:cubicBezTo>
                    <a:pt x="221" y="500"/>
                    <a:pt x="236" y="530"/>
                    <a:pt x="236" y="544"/>
                  </a:cubicBezTo>
                  <a:cubicBezTo>
                    <a:pt x="236" y="559"/>
                    <a:pt x="221" y="589"/>
                    <a:pt x="207" y="589"/>
                  </a:cubicBezTo>
                  <a:cubicBezTo>
                    <a:pt x="177" y="589"/>
                    <a:pt x="162" y="559"/>
                    <a:pt x="162" y="544"/>
                  </a:cubicBezTo>
                  <a:cubicBezTo>
                    <a:pt x="162" y="530"/>
                    <a:pt x="177" y="500"/>
                    <a:pt x="207" y="500"/>
                  </a:cubicBezTo>
                  <a:close/>
                  <a:moveTo>
                    <a:pt x="162" y="427"/>
                  </a:moveTo>
                  <a:lnTo>
                    <a:pt x="162" y="427"/>
                  </a:lnTo>
                  <a:cubicBezTo>
                    <a:pt x="148" y="427"/>
                    <a:pt x="118" y="412"/>
                    <a:pt x="118" y="382"/>
                  </a:cubicBezTo>
                  <a:cubicBezTo>
                    <a:pt x="575" y="353"/>
                    <a:pt x="575" y="353"/>
                    <a:pt x="575" y="353"/>
                  </a:cubicBezTo>
                  <a:cubicBezTo>
                    <a:pt x="575" y="353"/>
                    <a:pt x="633" y="103"/>
                    <a:pt x="633" y="88"/>
                  </a:cubicBezTo>
                  <a:lnTo>
                    <a:pt x="619" y="73"/>
                  </a:lnTo>
                  <a:cubicBezTo>
                    <a:pt x="118" y="73"/>
                    <a:pt x="118" y="73"/>
                    <a:pt x="118" y="73"/>
                  </a:cubicBezTo>
                  <a:cubicBezTo>
                    <a:pt x="118" y="29"/>
                    <a:pt x="118" y="29"/>
                    <a:pt x="118" y="29"/>
                  </a:cubicBezTo>
                  <a:cubicBezTo>
                    <a:pt x="148" y="29"/>
                    <a:pt x="148" y="29"/>
                    <a:pt x="148" y="29"/>
                  </a:cubicBezTo>
                  <a:cubicBezTo>
                    <a:pt x="148" y="29"/>
                    <a:pt x="162" y="29"/>
                    <a:pt x="162" y="14"/>
                  </a:cubicBezTo>
                  <a:cubicBezTo>
                    <a:pt x="162" y="0"/>
                    <a:pt x="148" y="0"/>
                    <a:pt x="148" y="0"/>
                  </a:cubicBezTo>
                  <a:cubicBezTo>
                    <a:pt x="30" y="0"/>
                    <a:pt x="30" y="0"/>
                    <a:pt x="30" y="0"/>
                  </a:cubicBezTo>
                  <a:cubicBezTo>
                    <a:pt x="15" y="0"/>
                    <a:pt x="0" y="0"/>
                    <a:pt x="0" y="14"/>
                  </a:cubicBezTo>
                  <a:cubicBezTo>
                    <a:pt x="0" y="29"/>
                    <a:pt x="15" y="29"/>
                    <a:pt x="30" y="29"/>
                  </a:cubicBezTo>
                  <a:cubicBezTo>
                    <a:pt x="89" y="29"/>
                    <a:pt x="89" y="29"/>
                    <a:pt x="89" y="29"/>
                  </a:cubicBezTo>
                  <a:cubicBezTo>
                    <a:pt x="89" y="382"/>
                    <a:pt x="89" y="382"/>
                    <a:pt x="89" y="382"/>
                  </a:cubicBezTo>
                  <a:cubicBezTo>
                    <a:pt x="89" y="427"/>
                    <a:pt x="118" y="471"/>
                    <a:pt x="162" y="471"/>
                  </a:cubicBezTo>
                  <a:cubicBezTo>
                    <a:pt x="207" y="471"/>
                    <a:pt x="207" y="471"/>
                    <a:pt x="207" y="471"/>
                  </a:cubicBezTo>
                  <a:cubicBezTo>
                    <a:pt x="442" y="471"/>
                    <a:pt x="442" y="471"/>
                    <a:pt x="442" y="471"/>
                  </a:cubicBezTo>
                  <a:cubicBezTo>
                    <a:pt x="619" y="471"/>
                    <a:pt x="619" y="471"/>
                    <a:pt x="619" y="471"/>
                  </a:cubicBezTo>
                  <a:cubicBezTo>
                    <a:pt x="619" y="471"/>
                    <a:pt x="619" y="441"/>
                    <a:pt x="619" y="427"/>
                  </a:cubicBezTo>
                  <a:lnTo>
                    <a:pt x="162" y="427"/>
                  </a:lnTo>
                  <a:close/>
                  <a:moveTo>
                    <a:pt x="118" y="118"/>
                  </a:moveTo>
                  <a:lnTo>
                    <a:pt x="118" y="118"/>
                  </a:lnTo>
                  <a:cubicBezTo>
                    <a:pt x="589" y="118"/>
                    <a:pt x="589" y="118"/>
                    <a:pt x="589" y="118"/>
                  </a:cubicBezTo>
                  <a:cubicBezTo>
                    <a:pt x="545" y="309"/>
                    <a:pt x="545" y="309"/>
                    <a:pt x="545" y="309"/>
                  </a:cubicBezTo>
                  <a:cubicBezTo>
                    <a:pt x="118" y="353"/>
                    <a:pt x="118" y="353"/>
                    <a:pt x="118" y="353"/>
                  </a:cubicBezTo>
                  <a:lnTo>
                    <a:pt x="118" y="118"/>
                  </a:lnTo>
                  <a:close/>
                  <a:moveTo>
                    <a:pt x="354" y="544"/>
                  </a:moveTo>
                  <a:lnTo>
                    <a:pt x="354" y="544"/>
                  </a:lnTo>
                  <a:cubicBezTo>
                    <a:pt x="354" y="589"/>
                    <a:pt x="398" y="618"/>
                    <a:pt x="442" y="618"/>
                  </a:cubicBezTo>
                  <a:cubicBezTo>
                    <a:pt x="486" y="618"/>
                    <a:pt x="516" y="589"/>
                    <a:pt x="516" y="544"/>
                  </a:cubicBezTo>
                  <a:cubicBezTo>
                    <a:pt x="516" y="500"/>
                    <a:pt x="486" y="471"/>
                    <a:pt x="442" y="471"/>
                  </a:cubicBezTo>
                  <a:cubicBezTo>
                    <a:pt x="398" y="471"/>
                    <a:pt x="354" y="500"/>
                    <a:pt x="354" y="544"/>
                  </a:cubicBezTo>
                  <a:close/>
                  <a:moveTo>
                    <a:pt x="442" y="500"/>
                  </a:moveTo>
                  <a:lnTo>
                    <a:pt x="442" y="500"/>
                  </a:lnTo>
                  <a:cubicBezTo>
                    <a:pt x="457" y="500"/>
                    <a:pt x="471" y="530"/>
                    <a:pt x="471" y="544"/>
                  </a:cubicBezTo>
                  <a:cubicBezTo>
                    <a:pt x="471" y="559"/>
                    <a:pt x="457" y="589"/>
                    <a:pt x="442" y="589"/>
                  </a:cubicBezTo>
                  <a:cubicBezTo>
                    <a:pt x="412" y="589"/>
                    <a:pt x="398" y="559"/>
                    <a:pt x="398" y="544"/>
                  </a:cubicBezTo>
                  <a:cubicBezTo>
                    <a:pt x="398" y="530"/>
                    <a:pt x="412" y="500"/>
                    <a:pt x="442" y="50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dirty="0"/>
            </a:p>
          </p:txBody>
        </p:sp>
      </p:grpSp>
      <p:grpSp>
        <p:nvGrpSpPr>
          <p:cNvPr id="40" name="Group 39">
            <a:extLst>
              <a:ext uri="{FF2B5EF4-FFF2-40B4-BE49-F238E27FC236}">
                <a16:creationId xmlns:a16="http://schemas.microsoft.com/office/drawing/2014/main" id="{0D31D33E-D3F9-4824-8591-BDCFE469D68D}"/>
              </a:ext>
            </a:extLst>
          </p:cNvPr>
          <p:cNvGrpSpPr/>
          <p:nvPr/>
        </p:nvGrpSpPr>
        <p:grpSpPr>
          <a:xfrm>
            <a:off x="1294426" y="4083800"/>
            <a:ext cx="2307190" cy="682161"/>
            <a:chOff x="1029516" y="956068"/>
            <a:chExt cx="1984071" cy="682161"/>
          </a:xfrm>
        </p:grpSpPr>
        <p:grpSp>
          <p:nvGrpSpPr>
            <p:cNvPr id="42" name="Group 41">
              <a:extLst>
                <a:ext uri="{FF2B5EF4-FFF2-40B4-BE49-F238E27FC236}">
                  <a16:creationId xmlns:a16="http://schemas.microsoft.com/office/drawing/2014/main" id="{869428AC-9033-488F-80DF-4C1A6EA6A771}"/>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44" name="Rectangle: Rounded Corners 43">
                <a:extLst>
                  <a:ext uri="{FF2B5EF4-FFF2-40B4-BE49-F238E27FC236}">
                    <a16:creationId xmlns:a16="http://schemas.microsoft.com/office/drawing/2014/main" id="{727BED87-D7D5-46EE-A9D0-6D4EB56768F5}"/>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ight Triangle 44">
                <a:extLst>
                  <a:ext uri="{FF2B5EF4-FFF2-40B4-BE49-F238E27FC236}">
                    <a16:creationId xmlns:a16="http://schemas.microsoft.com/office/drawing/2014/main" id="{1589FCD8-B196-4849-A455-7F10CDDE88EF}"/>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Rectangle 42">
              <a:extLst>
                <a:ext uri="{FF2B5EF4-FFF2-40B4-BE49-F238E27FC236}">
                  <a16:creationId xmlns:a16="http://schemas.microsoft.com/office/drawing/2014/main" id="{83A40861-FB63-4AFD-8EC8-241A280319C5}"/>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sp>
        <p:nvSpPr>
          <p:cNvPr id="41" name="TextBox 40">
            <a:extLst>
              <a:ext uri="{FF2B5EF4-FFF2-40B4-BE49-F238E27FC236}">
                <a16:creationId xmlns:a16="http://schemas.microsoft.com/office/drawing/2014/main" id="{133FE9A4-3FBE-48BF-8BF6-EF890091419D}"/>
              </a:ext>
            </a:extLst>
          </p:cNvPr>
          <p:cNvSpPr txBox="1"/>
          <p:nvPr/>
        </p:nvSpPr>
        <p:spPr>
          <a:xfrm>
            <a:off x="1294426" y="4804346"/>
            <a:ext cx="4090530" cy="1323439"/>
          </a:xfrm>
          <a:prstGeom prst="rect">
            <a:avLst/>
          </a:prstGeom>
          <a:noFill/>
        </p:spPr>
        <p:txBody>
          <a:bodyPr wrap="square" rtlCol="0">
            <a:spAutoFit/>
          </a:bodyPr>
          <a:lstStyle/>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46" name="Rectangle 45">
            <a:extLst>
              <a:ext uri="{FF2B5EF4-FFF2-40B4-BE49-F238E27FC236}">
                <a16:creationId xmlns:a16="http://schemas.microsoft.com/office/drawing/2014/main" id="{02287E11-9685-48F1-A5A6-B94D31D90100}"/>
              </a:ext>
            </a:extLst>
          </p:cNvPr>
          <p:cNvSpPr/>
          <p:nvPr/>
        </p:nvSpPr>
        <p:spPr>
          <a:xfrm>
            <a:off x="5496839" y="4804346"/>
            <a:ext cx="5492176" cy="1114792"/>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nvGrpSpPr>
          <p:cNvPr id="55" name="Group 54">
            <a:extLst>
              <a:ext uri="{FF2B5EF4-FFF2-40B4-BE49-F238E27FC236}">
                <a16:creationId xmlns:a16="http://schemas.microsoft.com/office/drawing/2014/main" id="{1F5461C7-DA7A-4F29-9696-83D25E8B8B65}"/>
              </a:ext>
            </a:extLst>
          </p:cNvPr>
          <p:cNvGrpSpPr/>
          <p:nvPr/>
        </p:nvGrpSpPr>
        <p:grpSpPr>
          <a:xfrm>
            <a:off x="5409705" y="2071146"/>
            <a:ext cx="1453773" cy="1453773"/>
            <a:chOff x="5659085" y="4296336"/>
            <a:chExt cx="1453773" cy="1453773"/>
          </a:xfrm>
        </p:grpSpPr>
        <p:sp>
          <p:nvSpPr>
            <p:cNvPr id="51" name="Oval 50">
              <a:extLst>
                <a:ext uri="{FF2B5EF4-FFF2-40B4-BE49-F238E27FC236}">
                  <a16:creationId xmlns:a16="http://schemas.microsoft.com/office/drawing/2014/main" id="{4323F29B-42A7-433E-AE56-CCE5962D613A}"/>
                </a:ext>
              </a:extLst>
            </p:cNvPr>
            <p:cNvSpPr/>
            <p:nvPr/>
          </p:nvSpPr>
          <p:spPr>
            <a:xfrm>
              <a:off x="5964534" y="4855874"/>
              <a:ext cx="1129141" cy="519351"/>
            </a:xfrm>
            <a:prstGeom prst="ellipse">
              <a:avLst/>
            </a:prstGeom>
            <a:noFill/>
            <a:ln w="28575" cap="rnd" cmpd="sng">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algn="ctr"/>
              <a:r>
                <a:rPr lang="en-IN" sz="2400" b="1" dirty="0">
                  <a:solidFill>
                    <a:schemeClr val="bg1"/>
                  </a:solidFill>
                  <a:latin typeface="+mj-lt"/>
                </a:rPr>
                <a:t>55%</a:t>
              </a:r>
            </a:p>
          </p:txBody>
        </p:sp>
        <p:sp>
          <p:nvSpPr>
            <p:cNvPr id="52" name="Oval 51">
              <a:extLst>
                <a:ext uri="{FF2B5EF4-FFF2-40B4-BE49-F238E27FC236}">
                  <a16:creationId xmlns:a16="http://schemas.microsoft.com/office/drawing/2014/main" id="{1DCE6C8F-0229-461B-8667-18B747544D87}"/>
                </a:ext>
              </a:extLst>
            </p:cNvPr>
            <p:cNvSpPr/>
            <p:nvPr/>
          </p:nvSpPr>
          <p:spPr>
            <a:xfrm>
              <a:off x="5659085" y="4296336"/>
              <a:ext cx="1453773" cy="1453773"/>
            </a:xfrm>
            <a:prstGeom prst="ellipse">
              <a:avLst/>
            </a:prstGeom>
            <a:noFill/>
            <a:ln w="76200">
              <a:solidFill>
                <a:schemeClr val="bg1">
                  <a:lumMod val="65000"/>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mj-lt"/>
              </a:endParaRPr>
            </a:p>
          </p:txBody>
        </p:sp>
        <p:sp>
          <p:nvSpPr>
            <p:cNvPr id="53" name="Arc 52">
              <a:extLst>
                <a:ext uri="{FF2B5EF4-FFF2-40B4-BE49-F238E27FC236}">
                  <a16:creationId xmlns:a16="http://schemas.microsoft.com/office/drawing/2014/main" id="{EC1C6955-0D63-4641-8BF9-8E2585AFBAF4}"/>
                </a:ext>
              </a:extLst>
            </p:cNvPr>
            <p:cNvSpPr/>
            <p:nvPr/>
          </p:nvSpPr>
          <p:spPr>
            <a:xfrm>
              <a:off x="5659085" y="4296336"/>
              <a:ext cx="1453773" cy="1453773"/>
            </a:xfrm>
            <a:prstGeom prst="arc">
              <a:avLst>
                <a:gd name="adj1" fmla="val 9519650"/>
                <a:gd name="adj2" fmla="val 436432"/>
              </a:avLst>
            </a:prstGeom>
            <a:ln w="76200" cap="rnd">
              <a:gradFill flip="none" rotWithShape="1">
                <a:gsLst>
                  <a:gs pos="0">
                    <a:schemeClr val="accent1"/>
                  </a:gs>
                  <a:gs pos="100000">
                    <a:schemeClr val="accent2"/>
                  </a:gs>
                </a:gsLst>
                <a:lin ang="13500000" scaled="1"/>
                <a:tileRect/>
              </a:gradFill>
              <a:round/>
              <a:headEnd type="none" w="lg" len="lg"/>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sz="2800" dirty="0">
                <a:solidFill>
                  <a:schemeClr val="bg1">
                    <a:lumMod val="50000"/>
                  </a:schemeClr>
                </a:solidFill>
                <a:latin typeface="+mj-lt"/>
              </a:endParaRPr>
            </a:p>
          </p:txBody>
        </p:sp>
        <p:sp>
          <p:nvSpPr>
            <p:cNvPr id="54" name="TextBox 53">
              <a:extLst>
                <a:ext uri="{FF2B5EF4-FFF2-40B4-BE49-F238E27FC236}">
                  <a16:creationId xmlns:a16="http://schemas.microsoft.com/office/drawing/2014/main" id="{91056067-257A-461D-8888-F06474CF1C7E}"/>
                </a:ext>
              </a:extLst>
            </p:cNvPr>
            <p:cNvSpPr txBox="1"/>
            <p:nvPr/>
          </p:nvSpPr>
          <p:spPr>
            <a:xfrm>
              <a:off x="5759591" y="4728894"/>
              <a:ext cx="1256486" cy="646331"/>
            </a:xfrm>
            <a:prstGeom prst="rect">
              <a:avLst/>
            </a:prstGeom>
            <a:noFill/>
          </p:spPr>
          <p:txBody>
            <a:bodyPr wrap="square" rtlCol="0" anchor="ctr">
              <a:spAutoFit/>
            </a:bodyPr>
            <a:lstStyle/>
            <a:p>
              <a:pPr algn="ctr"/>
              <a:r>
                <a:rPr lang="en-US" sz="3600" spc="-150" dirty="0">
                  <a:solidFill>
                    <a:schemeClr val="tx1">
                      <a:lumMod val="85000"/>
                      <a:lumOff val="15000"/>
                    </a:schemeClr>
                  </a:solidFill>
                  <a:latin typeface="+mj-lt"/>
                </a:rPr>
                <a:t>60</a:t>
              </a:r>
              <a:r>
                <a:rPr lang="en-US" sz="3600" spc="-150" baseline="30000" dirty="0">
                  <a:solidFill>
                    <a:schemeClr val="tx1">
                      <a:lumMod val="85000"/>
                      <a:lumOff val="15000"/>
                    </a:schemeClr>
                  </a:solidFill>
                  <a:latin typeface="+mj-lt"/>
                </a:rPr>
                <a:t>%</a:t>
              </a:r>
            </a:p>
          </p:txBody>
        </p:sp>
      </p:grpSp>
      <p:grpSp>
        <p:nvGrpSpPr>
          <p:cNvPr id="56" name="Group 55">
            <a:extLst>
              <a:ext uri="{FF2B5EF4-FFF2-40B4-BE49-F238E27FC236}">
                <a16:creationId xmlns:a16="http://schemas.microsoft.com/office/drawing/2014/main" id="{7EC862A8-FEC0-4495-B0D4-6135076BA418}"/>
              </a:ext>
            </a:extLst>
          </p:cNvPr>
          <p:cNvGrpSpPr/>
          <p:nvPr/>
        </p:nvGrpSpPr>
        <p:grpSpPr>
          <a:xfrm>
            <a:off x="8468331" y="2071146"/>
            <a:ext cx="1453773" cy="1453773"/>
            <a:chOff x="5659085" y="4296336"/>
            <a:chExt cx="1453773" cy="1453773"/>
          </a:xfrm>
        </p:grpSpPr>
        <p:sp>
          <p:nvSpPr>
            <p:cNvPr id="57" name="Oval 56">
              <a:extLst>
                <a:ext uri="{FF2B5EF4-FFF2-40B4-BE49-F238E27FC236}">
                  <a16:creationId xmlns:a16="http://schemas.microsoft.com/office/drawing/2014/main" id="{51AF4D58-78A7-4029-A103-7C46FC1F9485}"/>
                </a:ext>
              </a:extLst>
            </p:cNvPr>
            <p:cNvSpPr/>
            <p:nvPr/>
          </p:nvSpPr>
          <p:spPr>
            <a:xfrm>
              <a:off x="5964534" y="4855874"/>
              <a:ext cx="1129141" cy="519351"/>
            </a:xfrm>
            <a:prstGeom prst="ellipse">
              <a:avLst/>
            </a:prstGeom>
            <a:noFill/>
            <a:ln w="28575" cap="rnd" cmpd="sng">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algn="ctr"/>
              <a:r>
                <a:rPr lang="en-IN" sz="2400" b="1" dirty="0">
                  <a:solidFill>
                    <a:schemeClr val="bg1"/>
                  </a:solidFill>
                  <a:latin typeface="+mj-lt"/>
                </a:rPr>
                <a:t>55%</a:t>
              </a:r>
            </a:p>
          </p:txBody>
        </p:sp>
        <p:sp>
          <p:nvSpPr>
            <p:cNvPr id="58" name="Oval 57">
              <a:extLst>
                <a:ext uri="{FF2B5EF4-FFF2-40B4-BE49-F238E27FC236}">
                  <a16:creationId xmlns:a16="http://schemas.microsoft.com/office/drawing/2014/main" id="{6D8C5EF6-BE9C-4665-9309-9828EDD057BF}"/>
                </a:ext>
              </a:extLst>
            </p:cNvPr>
            <p:cNvSpPr/>
            <p:nvPr/>
          </p:nvSpPr>
          <p:spPr>
            <a:xfrm>
              <a:off x="5659085" y="4296336"/>
              <a:ext cx="1453773" cy="1453773"/>
            </a:xfrm>
            <a:prstGeom prst="ellipse">
              <a:avLst/>
            </a:prstGeom>
            <a:noFill/>
            <a:ln w="76200">
              <a:solidFill>
                <a:schemeClr val="bg1">
                  <a:lumMod val="65000"/>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mj-lt"/>
              </a:endParaRPr>
            </a:p>
          </p:txBody>
        </p:sp>
        <p:sp>
          <p:nvSpPr>
            <p:cNvPr id="59" name="Arc 58">
              <a:extLst>
                <a:ext uri="{FF2B5EF4-FFF2-40B4-BE49-F238E27FC236}">
                  <a16:creationId xmlns:a16="http://schemas.microsoft.com/office/drawing/2014/main" id="{70CE6121-A52A-45BA-87B3-06FD649BD15D}"/>
                </a:ext>
              </a:extLst>
            </p:cNvPr>
            <p:cNvSpPr/>
            <p:nvPr/>
          </p:nvSpPr>
          <p:spPr>
            <a:xfrm>
              <a:off x="5659085" y="4296336"/>
              <a:ext cx="1453773" cy="1453773"/>
            </a:xfrm>
            <a:prstGeom prst="arc">
              <a:avLst>
                <a:gd name="adj1" fmla="val 7128908"/>
                <a:gd name="adj2" fmla="val 436432"/>
              </a:avLst>
            </a:prstGeom>
            <a:ln w="76200" cap="rnd">
              <a:gradFill flip="none" rotWithShape="1">
                <a:gsLst>
                  <a:gs pos="0">
                    <a:schemeClr val="accent1"/>
                  </a:gs>
                  <a:gs pos="100000">
                    <a:schemeClr val="accent2"/>
                  </a:gs>
                </a:gsLst>
                <a:lin ang="13500000" scaled="1"/>
                <a:tileRect/>
              </a:gradFill>
              <a:round/>
              <a:headEnd type="none" w="lg" len="lg"/>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sz="2800" dirty="0">
                <a:solidFill>
                  <a:schemeClr val="bg1">
                    <a:lumMod val="50000"/>
                  </a:schemeClr>
                </a:solidFill>
                <a:latin typeface="+mj-lt"/>
              </a:endParaRPr>
            </a:p>
          </p:txBody>
        </p:sp>
        <p:sp>
          <p:nvSpPr>
            <p:cNvPr id="60" name="TextBox 59">
              <a:extLst>
                <a:ext uri="{FF2B5EF4-FFF2-40B4-BE49-F238E27FC236}">
                  <a16:creationId xmlns:a16="http://schemas.microsoft.com/office/drawing/2014/main" id="{1C2EB040-AA75-436D-A0BA-53CE81F7FFC2}"/>
                </a:ext>
              </a:extLst>
            </p:cNvPr>
            <p:cNvSpPr txBox="1"/>
            <p:nvPr/>
          </p:nvSpPr>
          <p:spPr>
            <a:xfrm>
              <a:off x="5759591" y="4728894"/>
              <a:ext cx="1256486" cy="646331"/>
            </a:xfrm>
            <a:prstGeom prst="rect">
              <a:avLst/>
            </a:prstGeom>
            <a:noFill/>
          </p:spPr>
          <p:txBody>
            <a:bodyPr wrap="square" rtlCol="0" anchor="ctr">
              <a:spAutoFit/>
            </a:bodyPr>
            <a:lstStyle/>
            <a:p>
              <a:pPr algn="ctr"/>
              <a:r>
                <a:rPr lang="en-US" sz="3600" spc="-150" dirty="0">
                  <a:solidFill>
                    <a:schemeClr val="tx1">
                      <a:lumMod val="85000"/>
                      <a:lumOff val="15000"/>
                    </a:schemeClr>
                  </a:solidFill>
                  <a:latin typeface="+mj-lt"/>
                </a:rPr>
                <a:t>70</a:t>
              </a:r>
              <a:r>
                <a:rPr lang="en-US" sz="3600" spc="-150" baseline="30000" dirty="0">
                  <a:solidFill>
                    <a:schemeClr val="tx1">
                      <a:lumMod val="85000"/>
                      <a:lumOff val="15000"/>
                    </a:schemeClr>
                  </a:solidFill>
                  <a:latin typeface="+mj-lt"/>
                </a:rPr>
                <a:t>%</a:t>
              </a:r>
            </a:p>
          </p:txBody>
        </p:sp>
      </p:grpSp>
      <p:sp>
        <p:nvSpPr>
          <p:cNvPr id="61" name="TextBox 60">
            <a:extLst>
              <a:ext uri="{FF2B5EF4-FFF2-40B4-BE49-F238E27FC236}">
                <a16:creationId xmlns:a16="http://schemas.microsoft.com/office/drawing/2014/main" id="{75F2638C-7590-4D2E-8422-E3186DD86DDA}"/>
              </a:ext>
            </a:extLst>
          </p:cNvPr>
          <p:cNvSpPr txBox="1"/>
          <p:nvPr/>
        </p:nvSpPr>
        <p:spPr>
          <a:xfrm>
            <a:off x="4933108" y="3652097"/>
            <a:ext cx="2406967" cy="369332"/>
          </a:xfrm>
          <a:prstGeom prst="rect">
            <a:avLst/>
          </a:prstGeom>
          <a:noFill/>
        </p:spPr>
        <p:txBody>
          <a:bodyPr wrap="square" rtlCol="0">
            <a:spAutoFit/>
          </a:bodyPr>
          <a:lstStyle/>
          <a:p>
            <a:pPr algn="ctr"/>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62" name="TextBox 61">
            <a:extLst>
              <a:ext uri="{FF2B5EF4-FFF2-40B4-BE49-F238E27FC236}">
                <a16:creationId xmlns:a16="http://schemas.microsoft.com/office/drawing/2014/main" id="{A9ACAE8F-6C40-441E-A59D-A63968016612}"/>
              </a:ext>
            </a:extLst>
          </p:cNvPr>
          <p:cNvSpPr txBox="1"/>
          <p:nvPr/>
        </p:nvSpPr>
        <p:spPr>
          <a:xfrm>
            <a:off x="7991733" y="3652097"/>
            <a:ext cx="2406967" cy="369332"/>
          </a:xfrm>
          <a:prstGeom prst="rect">
            <a:avLst/>
          </a:prstGeom>
          <a:noFill/>
        </p:spPr>
        <p:txBody>
          <a:bodyPr wrap="square" rtlCol="0">
            <a:spAutoFit/>
          </a:bodyPr>
          <a:lstStyle/>
          <a:p>
            <a:pPr algn="ctr"/>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pic>
        <p:nvPicPr>
          <p:cNvPr id="33" name="Picture 32">
            <a:extLst>
              <a:ext uri="{FF2B5EF4-FFF2-40B4-BE49-F238E27FC236}">
                <a16:creationId xmlns:a16="http://schemas.microsoft.com/office/drawing/2014/main" id="{DCDC81FE-4075-4F8A-B601-7C8BB1B8F0F3}"/>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1395518" y="180918"/>
            <a:ext cx="1690390" cy="464877"/>
          </a:xfrm>
          <a:prstGeom prst="rect">
            <a:avLst/>
          </a:prstGeom>
        </p:spPr>
      </p:pic>
    </p:spTree>
    <p:extLst>
      <p:ext uri="{BB962C8B-B14F-4D97-AF65-F5344CB8AC3E}">
        <p14:creationId xmlns:p14="http://schemas.microsoft.com/office/powerpoint/2010/main" val="1392704970"/>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0-#ppt_w/2"/>
                                          </p:val>
                                        </p:tav>
                                        <p:tav tm="100000">
                                          <p:val>
                                            <p:strVal val="#ppt_x"/>
                                          </p:val>
                                        </p:tav>
                                      </p:tavLst>
                                    </p:anim>
                                    <p:anim calcmode="lin" valueType="num">
                                      <p:cBhvr additive="base">
                                        <p:cTn id="12" dur="500" fill="hold"/>
                                        <p:tgtEl>
                                          <p:spTgt spid="41"/>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500"/>
                                        <p:tgtEl>
                                          <p:spTgt spid="46"/>
                                        </p:tgtEl>
                                      </p:cBhvr>
                                    </p:animEffect>
                                  </p:childTnLst>
                                </p:cTn>
                              </p:par>
                              <p:par>
                                <p:cTn id="16" presetID="2" presetClass="entr" presetSubtype="2" decel="100000" fill="hold" grpId="0" nodeType="withEffect">
                                  <p:stCondLst>
                                    <p:cond delay="50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1+#ppt_w/2"/>
                                          </p:val>
                                        </p:tav>
                                        <p:tav tm="100000">
                                          <p:val>
                                            <p:strVal val="#ppt_x"/>
                                          </p:val>
                                        </p:tav>
                                      </p:tavLst>
                                    </p:anim>
                                    <p:anim calcmode="lin" valueType="num">
                                      <p:cBhvr additive="base">
                                        <p:cTn id="19" dur="500" fill="hold"/>
                                        <p:tgtEl>
                                          <p:spTgt spid="3"/>
                                        </p:tgtEl>
                                        <p:attrNameLst>
                                          <p:attrName>ppt_y</p:attrName>
                                        </p:attrNameLst>
                                      </p:cBhvr>
                                      <p:tavLst>
                                        <p:tav tm="0">
                                          <p:val>
                                            <p:strVal val="#ppt_y"/>
                                          </p:val>
                                        </p:tav>
                                        <p:tav tm="100000">
                                          <p:val>
                                            <p:strVal val="#ppt_y"/>
                                          </p:val>
                                        </p:tav>
                                      </p:tavLst>
                                    </p:anim>
                                  </p:childTnLst>
                                </p:cTn>
                              </p:par>
                              <p:par>
                                <p:cTn id="20" presetID="49" presetClass="entr" presetSubtype="0" decel="100000" fill="hold" nodeType="withEffect">
                                  <p:stCondLst>
                                    <p:cond delay="50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 calcmode="lin" valueType="num">
                                      <p:cBhvr>
                                        <p:cTn id="24" dur="500" fill="hold"/>
                                        <p:tgtEl>
                                          <p:spTgt spid="5"/>
                                        </p:tgtEl>
                                        <p:attrNameLst>
                                          <p:attrName>style.rotation</p:attrName>
                                        </p:attrNameLst>
                                      </p:cBhvr>
                                      <p:tavLst>
                                        <p:tav tm="0">
                                          <p:val>
                                            <p:fltVal val="360"/>
                                          </p:val>
                                        </p:tav>
                                        <p:tav tm="100000">
                                          <p:val>
                                            <p:fltVal val="0"/>
                                          </p:val>
                                        </p:tav>
                                      </p:tavLst>
                                    </p:anim>
                                    <p:animEffect transition="in" filter="fade">
                                      <p:cBhvr>
                                        <p:cTn id="25" dur="500"/>
                                        <p:tgtEl>
                                          <p:spTgt spid="5"/>
                                        </p:tgtEl>
                                      </p:cBhvr>
                                    </p:animEffect>
                                  </p:childTnLst>
                                </p:cTn>
                              </p:par>
                              <p:par>
                                <p:cTn id="26" presetID="49" presetClass="entr" presetSubtype="0" decel="100000" fill="hold" nodeType="withEffect">
                                  <p:stCondLst>
                                    <p:cond delay="500"/>
                                  </p:stCondLst>
                                  <p:childTnLst>
                                    <p:set>
                                      <p:cBhvr>
                                        <p:cTn id="27" dur="1" fill="hold">
                                          <p:stCondLst>
                                            <p:cond delay="0"/>
                                          </p:stCondLst>
                                        </p:cTn>
                                        <p:tgtEl>
                                          <p:spTgt spid="55"/>
                                        </p:tgtEl>
                                        <p:attrNameLst>
                                          <p:attrName>style.visibility</p:attrName>
                                        </p:attrNameLst>
                                      </p:cBhvr>
                                      <p:to>
                                        <p:strVal val="visible"/>
                                      </p:to>
                                    </p:set>
                                    <p:anim calcmode="lin" valueType="num">
                                      <p:cBhvr>
                                        <p:cTn id="28" dur="500" fill="hold"/>
                                        <p:tgtEl>
                                          <p:spTgt spid="55"/>
                                        </p:tgtEl>
                                        <p:attrNameLst>
                                          <p:attrName>ppt_w</p:attrName>
                                        </p:attrNameLst>
                                      </p:cBhvr>
                                      <p:tavLst>
                                        <p:tav tm="0">
                                          <p:val>
                                            <p:fltVal val="0"/>
                                          </p:val>
                                        </p:tav>
                                        <p:tav tm="100000">
                                          <p:val>
                                            <p:strVal val="#ppt_w"/>
                                          </p:val>
                                        </p:tav>
                                      </p:tavLst>
                                    </p:anim>
                                    <p:anim calcmode="lin" valueType="num">
                                      <p:cBhvr>
                                        <p:cTn id="29" dur="500" fill="hold"/>
                                        <p:tgtEl>
                                          <p:spTgt spid="55"/>
                                        </p:tgtEl>
                                        <p:attrNameLst>
                                          <p:attrName>ppt_h</p:attrName>
                                        </p:attrNameLst>
                                      </p:cBhvr>
                                      <p:tavLst>
                                        <p:tav tm="0">
                                          <p:val>
                                            <p:fltVal val="0"/>
                                          </p:val>
                                        </p:tav>
                                        <p:tav tm="100000">
                                          <p:val>
                                            <p:strVal val="#ppt_h"/>
                                          </p:val>
                                        </p:tav>
                                      </p:tavLst>
                                    </p:anim>
                                    <p:anim calcmode="lin" valueType="num">
                                      <p:cBhvr>
                                        <p:cTn id="30" dur="500" fill="hold"/>
                                        <p:tgtEl>
                                          <p:spTgt spid="55"/>
                                        </p:tgtEl>
                                        <p:attrNameLst>
                                          <p:attrName>style.rotation</p:attrName>
                                        </p:attrNameLst>
                                      </p:cBhvr>
                                      <p:tavLst>
                                        <p:tav tm="0">
                                          <p:val>
                                            <p:fltVal val="360"/>
                                          </p:val>
                                        </p:tav>
                                        <p:tav tm="100000">
                                          <p:val>
                                            <p:fltVal val="0"/>
                                          </p:val>
                                        </p:tav>
                                      </p:tavLst>
                                    </p:anim>
                                    <p:animEffect transition="in" filter="fade">
                                      <p:cBhvr>
                                        <p:cTn id="31" dur="500"/>
                                        <p:tgtEl>
                                          <p:spTgt spid="55"/>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61"/>
                                        </p:tgtEl>
                                        <p:attrNameLst>
                                          <p:attrName>style.visibility</p:attrName>
                                        </p:attrNameLst>
                                      </p:cBhvr>
                                      <p:to>
                                        <p:strVal val="visible"/>
                                      </p:to>
                                    </p:set>
                                    <p:animEffect transition="in" filter="fade">
                                      <p:cBhvr>
                                        <p:cTn id="34" dur="500"/>
                                        <p:tgtEl>
                                          <p:spTgt spid="61"/>
                                        </p:tgtEl>
                                      </p:cBhvr>
                                    </p:animEffect>
                                  </p:childTnLst>
                                </p:cTn>
                              </p:par>
                              <p:par>
                                <p:cTn id="35" presetID="2" presetClass="entr" presetSubtype="2" decel="100000" fill="hold" grpId="0" nodeType="withEffect">
                                  <p:stCondLst>
                                    <p:cond delay="500"/>
                                  </p:stCondLst>
                                  <p:childTnLst>
                                    <p:set>
                                      <p:cBhvr>
                                        <p:cTn id="36" dur="1" fill="hold">
                                          <p:stCondLst>
                                            <p:cond delay="0"/>
                                          </p:stCondLst>
                                        </p:cTn>
                                        <p:tgtEl>
                                          <p:spTgt spid="34"/>
                                        </p:tgtEl>
                                        <p:attrNameLst>
                                          <p:attrName>style.visibility</p:attrName>
                                        </p:attrNameLst>
                                      </p:cBhvr>
                                      <p:to>
                                        <p:strVal val="visible"/>
                                      </p:to>
                                    </p:set>
                                    <p:anim calcmode="lin" valueType="num">
                                      <p:cBhvr additive="base">
                                        <p:cTn id="37" dur="500" fill="hold"/>
                                        <p:tgtEl>
                                          <p:spTgt spid="34"/>
                                        </p:tgtEl>
                                        <p:attrNameLst>
                                          <p:attrName>ppt_x</p:attrName>
                                        </p:attrNameLst>
                                      </p:cBhvr>
                                      <p:tavLst>
                                        <p:tav tm="0">
                                          <p:val>
                                            <p:strVal val="1+#ppt_w/2"/>
                                          </p:val>
                                        </p:tav>
                                        <p:tav tm="100000">
                                          <p:val>
                                            <p:strVal val="#ppt_x"/>
                                          </p:val>
                                        </p:tav>
                                      </p:tavLst>
                                    </p:anim>
                                    <p:anim calcmode="lin" valueType="num">
                                      <p:cBhvr additive="base">
                                        <p:cTn id="38" dur="500" fill="hold"/>
                                        <p:tgtEl>
                                          <p:spTgt spid="34"/>
                                        </p:tgtEl>
                                        <p:attrNameLst>
                                          <p:attrName>ppt_y</p:attrName>
                                        </p:attrNameLst>
                                      </p:cBhvr>
                                      <p:tavLst>
                                        <p:tav tm="0">
                                          <p:val>
                                            <p:strVal val="#ppt_y"/>
                                          </p:val>
                                        </p:tav>
                                        <p:tav tm="100000">
                                          <p:val>
                                            <p:strVal val="#ppt_y"/>
                                          </p:val>
                                        </p:tav>
                                      </p:tavLst>
                                    </p:anim>
                                  </p:childTnLst>
                                </p:cTn>
                              </p:par>
                              <p:par>
                                <p:cTn id="39" presetID="49" presetClass="entr" presetSubtype="0" decel="100000" fill="hold" nodeType="withEffect">
                                  <p:stCondLst>
                                    <p:cond delay="5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 calcmode="lin" valueType="num">
                                      <p:cBhvr>
                                        <p:cTn id="43" dur="500" fill="hold"/>
                                        <p:tgtEl>
                                          <p:spTgt spid="2"/>
                                        </p:tgtEl>
                                        <p:attrNameLst>
                                          <p:attrName>style.rotation</p:attrName>
                                        </p:attrNameLst>
                                      </p:cBhvr>
                                      <p:tavLst>
                                        <p:tav tm="0">
                                          <p:val>
                                            <p:fltVal val="360"/>
                                          </p:val>
                                        </p:tav>
                                        <p:tav tm="100000">
                                          <p:val>
                                            <p:fltVal val="0"/>
                                          </p:val>
                                        </p:tav>
                                      </p:tavLst>
                                    </p:anim>
                                    <p:animEffect transition="in" filter="fade">
                                      <p:cBhvr>
                                        <p:cTn id="44" dur="500"/>
                                        <p:tgtEl>
                                          <p:spTgt spid="2"/>
                                        </p:tgtEl>
                                      </p:cBhvr>
                                    </p:animEffect>
                                  </p:childTnLst>
                                </p:cTn>
                              </p:par>
                              <p:par>
                                <p:cTn id="45" presetID="49" presetClass="entr" presetSubtype="0" decel="100000" fill="hold" nodeType="withEffect">
                                  <p:stCondLst>
                                    <p:cond delay="500"/>
                                  </p:stCondLst>
                                  <p:childTnLst>
                                    <p:set>
                                      <p:cBhvr>
                                        <p:cTn id="46" dur="1" fill="hold">
                                          <p:stCondLst>
                                            <p:cond delay="0"/>
                                          </p:stCondLst>
                                        </p:cTn>
                                        <p:tgtEl>
                                          <p:spTgt spid="56"/>
                                        </p:tgtEl>
                                        <p:attrNameLst>
                                          <p:attrName>style.visibility</p:attrName>
                                        </p:attrNameLst>
                                      </p:cBhvr>
                                      <p:to>
                                        <p:strVal val="visible"/>
                                      </p:to>
                                    </p:set>
                                    <p:anim calcmode="lin" valueType="num">
                                      <p:cBhvr>
                                        <p:cTn id="47" dur="500" fill="hold"/>
                                        <p:tgtEl>
                                          <p:spTgt spid="56"/>
                                        </p:tgtEl>
                                        <p:attrNameLst>
                                          <p:attrName>ppt_w</p:attrName>
                                        </p:attrNameLst>
                                      </p:cBhvr>
                                      <p:tavLst>
                                        <p:tav tm="0">
                                          <p:val>
                                            <p:fltVal val="0"/>
                                          </p:val>
                                        </p:tav>
                                        <p:tav tm="100000">
                                          <p:val>
                                            <p:strVal val="#ppt_w"/>
                                          </p:val>
                                        </p:tav>
                                      </p:tavLst>
                                    </p:anim>
                                    <p:anim calcmode="lin" valueType="num">
                                      <p:cBhvr>
                                        <p:cTn id="48" dur="500" fill="hold"/>
                                        <p:tgtEl>
                                          <p:spTgt spid="56"/>
                                        </p:tgtEl>
                                        <p:attrNameLst>
                                          <p:attrName>ppt_h</p:attrName>
                                        </p:attrNameLst>
                                      </p:cBhvr>
                                      <p:tavLst>
                                        <p:tav tm="0">
                                          <p:val>
                                            <p:fltVal val="0"/>
                                          </p:val>
                                        </p:tav>
                                        <p:tav tm="100000">
                                          <p:val>
                                            <p:strVal val="#ppt_h"/>
                                          </p:val>
                                        </p:tav>
                                      </p:tavLst>
                                    </p:anim>
                                    <p:anim calcmode="lin" valueType="num">
                                      <p:cBhvr>
                                        <p:cTn id="49" dur="500" fill="hold"/>
                                        <p:tgtEl>
                                          <p:spTgt spid="56"/>
                                        </p:tgtEl>
                                        <p:attrNameLst>
                                          <p:attrName>style.rotation</p:attrName>
                                        </p:attrNameLst>
                                      </p:cBhvr>
                                      <p:tavLst>
                                        <p:tav tm="0">
                                          <p:val>
                                            <p:fltVal val="360"/>
                                          </p:val>
                                        </p:tav>
                                        <p:tav tm="100000">
                                          <p:val>
                                            <p:fltVal val="0"/>
                                          </p:val>
                                        </p:tav>
                                      </p:tavLst>
                                    </p:anim>
                                    <p:animEffect transition="in" filter="fade">
                                      <p:cBhvr>
                                        <p:cTn id="50" dur="500"/>
                                        <p:tgtEl>
                                          <p:spTgt spid="56"/>
                                        </p:tgtEl>
                                      </p:cBhvr>
                                    </p:animEffect>
                                  </p:childTnLst>
                                </p:cTn>
                              </p:par>
                              <p:par>
                                <p:cTn id="51" presetID="10" presetClass="entr" presetSubtype="0" fill="hold" grpId="0" nodeType="withEffect">
                                  <p:stCondLst>
                                    <p:cond delay="500"/>
                                  </p:stCondLst>
                                  <p:childTnLst>
                                    <p:set>
                                      <p:cBhvr>
                                        <p:cTn id="52" dur="1" fill="hold">
                                          <p:stCondLst>
                                            <p:cond delay="0"/>
                                          </p:stCondLst>
                                        </p:cTn>
                                        <p:tgtEl>
                                          <p:spTgt spid="62"/>
                                        </p:tgtEl>
                                        <p:attrNameLst>
                                          <p:attrName>style.visibility</p:attrName>
                                        </p:attrNameLst>
                                      </p:cBhvr>
                                      <p:to>
                                        <p:strVal val="visible"/>
                                      </p:to>
                                    </p:set>
                                    <p:animEffect transition="in" filter="fade">
                                      <p:cBhvr>
                                        <p:cTn id="5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4" grpId="0" animBg="1"/>
      <p:bldP spid="41" grpId="0"/>
      <p:bldP spid="46" grpId="0"/>
      <p:bldP spid="61" grpId="0"/>
      <p:bldP spid="6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E25885C2-9D3A-4A50-A716-BB8174FA3CE2}"/>
              </a:ext>
            </a:extLst>
          </p:cNvPr>
          <p:cNvSpPr>
            <a:spLocks noGrp="1"/>
          </p:cNvSpPr>
          <p:nvPr>
            <p:ph type="pic" sz="quarter" idx="13"/>
          </p:nvPr>
        </p:nvSpPr>
        <p:spPr/>
      </p:sp>
      <p:sp>
        <p:nvSpPr>
          <p:cNvPr id="15" name="Picture Placeholder 14">
            <a:extLst>
              <a:ext uri="{FF2B5EF4-FFF2-40B4-BE49-F238E27FC236}">
                <a16:creationId xmlns:a16="http://schemas.microsoft.com/office/drawing/2014/main" id="{09AF5482-0AEE-49E1-B61D-81DFFD5C1AC6}"/>
              </a:ext>
            </a:extLst>
          </p:cNvPr>
          <p:cNvSpPr>
            <a:spLocks noGrp="1"/>
          </p:cNvSpPr>
          <p:nvPr>
            <p:ph type="pic" sz="quarter" idx="14"/>
          </p:nvPr>
        </p:nvSpPr>
        <p:spPr/>
      </p:sp>
      <p:sp>
        <p:nvSpPr>
          <p:cNvPr id="17" name="Picture Placeholder 16">
            <a:extLst>
              <a:ext uri="{FF2B5EF4-FFF2-40B4-BE49-F238E27FC236}">
                <a16:creationId xmlns:a16="http://schemas.microsoft.com/office/drawing/2014/main" id="{D03AEE83-14B1-459B-8D67-A639724EBE39}"/>
              </a:ext>
            </a:extLst>
          </p:cNvPr>
          <p:cNvSpPr>
            <a:spLocks noGrp="1"/>
          </p:cNvSpPr>
          <p:nvPr>
            <p:ph type="pic" sz="quarter" idx="15"/>
          </p:nvPr>
        </p:nvSpPr>
        <p:spPr/>
      </p:sp>
      <p:grpSp>
        <p:nvGrpSpPr>
          <p:cNvPr id="3" name="Group 2">
            <a:extLst>
              <a:ext uri="{FF2B5EF4-FFF2-40B4-BE49-F238E27FC236}">
                <a16:creationId xmlns:a16="http://schemas.microsoft.com/office/drawing/2014/main" id="{CAE10B0B-4E60-4E68-9968-9F74CEFCCDE7}"/>
              </a:ext>
            </a:extLst>
          </p:cNvPr>
          <p:cNvGrpSpPr/>
          <p:nvPr/>
        </p:nvGrpSpPr>
        <p:grpSpPr>
          <a:xfrm>
            <a:off x="5029200" y="539800"/>
            <a:ext cx="2133600" cy="398864"/>
            <a:chOff x="4860925" y="679884"/>
            <a:chExt cx="2397126" cy="413659"/>
          </a:xfrm>
          <a:solidFill>
            <a:schemeClr val="bg1">
              <a:lumMod val="95000"/>
            </a:schemeClr>
          </a:solidFill>
        </p:grpSpPr>
        <p:sp>
          <p:nvSpPr>
            <p:cNvPr id="4" name="Rectangle: Rounded Corners 3">
              <a:extLst>
                <a:ext uri="{FF2B5EF4-FFF2-40B4-BE49-F238E27FC236}">
                  <a16:creationId xmlns:a16="http://schemas.microsoft.com/office/drawing/2014/main" id="{9D127AC6-96C5-4823-A8C6-F31A15ECBD66}"/>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5" name="Right Triangle 4">
              <a:extLst>
                <a:ext uri="{FF2B5EF4-FFF2-40B4-BE49-F238E27FC236}">
                  <a16:creationId xmlns:a16="http://schemas.microsoft.com/office/drawing/2014/main" id="{E6F031C9-DB4E-42D5-ADE7-5F9D12CFBC88}"/>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6" name="TextBox 5">
            <a:extLst>
              <a:ext uri="{FF2B5EF4-FFF2-40B4-BE49-F238E27FC236}">
                <a16:creationId xmlns:a16="http://schemas.microsoft.com/office/drawing/2014/main" id="{53B4CD55-6712-49AB-999B-DE905E1BEFD4}"/>
              </a:ext>
            </a:extLst>
          </p:cNvPr>
          <p:cNvSpPr txBox="1"/>
          <p:nvPr/>
        </p:nvSpPr>
        <p:spPr>
          <a:xfrm>
            <a:off x="2096278" y="850175"/>
            <a:ext cx="7999444"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grpSp>
        <p:nvGrpSpPr>
          <p:cNvPr id="9" name="Group 8">
            <a:extLst>
              <a:ext uri="{FF2B5EF4-FFF2-40B4-BE49-F238E27FC236}">
                <a16:creationId xmlns:a16="http://schemas.microsoft.com/office/drawing/2014/main" id="{724B5833-0196-41DA-9053-94F00785B2B7}"/>
              </a:ext>
            </a:extLst>
          </p:cNvPr>
          <p:cNvGrpSpPr/>
          <p:nvPr/>
        </p:nvGrpSpPr>
        <p:grpSpPr>
          <a:xfrm>
            <a:off x="1129632" y="4142726"/>
            <a:ext cx="2783582" cy="1687709"/>
            <a:chOff x="1129632" y="4142726"/>
            <a:chExt cx="2783582" cy="1687709"/>
          </a:xfrm>
        </p:grpSpPr>
        <p:sp>
          <p:nvSpPr>
            <p:cNvPr id="30" name="Rectangle: Rounded Corners 29">
              <a:extLst>
                <a:ext uri="{FF2B5EF4-FFF2-40B4-BE49-F238E27FC236}">
                  <a16:creationId xmlns:a16="http://schemas.microsoft.com/office/drawing/2014/main" id="{AB209A19-EE3E-4093-9A69-24C8E40BADA1}"/>
                </a:ext>
              </a:extLst>
            </p:cNvPr>
            <p:cNvSpPr/>
            <p:nvPr/>
          </p:nvSpPr>
          <p:spPr>
            <a:xfrm>
              <a:off x="1129632" y="4142726"/>
              <a:ext cx="2783582" cy="1687709"/>
            </a:xfrm>
            <a:prstGeom prst="roundRect">
              <a:avLst>
                <a:gd name="adj" fmla="val 8611"/>
              </a:avLst>
            </a:prstGeom>
            <a:solidFill>
              <a:schemeClr val="bg1"/>
            </a:solidFill>
            <a:ln>
              <a:noFill/>
            </a:ln>
            <a:effectLst>
              <a:outerShdw blurRad="965200" sx="86000" sy="86000" algn="c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mj-lt"/>
              </a:endParaRPr>
            </a:p>
          </p:txBody>
        </p:sp>
        <p:grpSp>
          <p:nvGrpSpPr>
            <p:cNvPr id="2" name="Group 1">
              <a:extLst>
                <a:ext uri="{FF2B5EF4-FFF2-40B4-BE49-F238E27FC236}">
                  <a16:creationId xmlns:a16="http://schemas.microsoft.com/office/drawing/2014/main" id="{7FC6DF17-D878-4B1E-A2C4-362225698E74}"/>
                </a:ext>
              </a:extLst>
            </p:cNvPr>
            <p:cNvGrpSpPr/>
            <p:nvPr/>
          </p:nvGrpSpPr>
          <p:grpSpPr>
            <a:xfrm>
              <a:off x="1263578" y="4302749"/>
              <a:ext cx="2561024" cy="1378992"/>
              <a:chOff x="1263578" y="4302749"/>
              <a:chExt cx="2561024" cy="1378992"/>
            </a:xfrm>
          </p:grpSpPr>
          <p:sp>
            <p:nvSpPr>
              <p:cNvPr id="31" name="TextBox 30">
                <a:extLst>
                  <a:ext uri="{FF2B5EF4-FFF2-40B4-BE49-F238E27FC236}">
                    <a16:creationId xmlns:a16="http://schemas.microsoft.com/office/drawing/2014/main" id="{D96D9527-059B-4D3C-BF80-F9B470661073}"/>
                  </a:ext>
                </a:extLst>
              </p:cNvPr>
              <p:cNvSpPr txBox="1"/>
              <p:nvPr/>
            </p:nvSpPr>
            <p:spPr>
              <a:xfrm>
                <a:off x="1263578" y="4302749"/>
                <a:ext cx="2561024" cy="646331"/>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p>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48" name="Rectangle 47">
                <a:extLst>
                  <a:ext uri="{FF2B5EF4-FFF2-40B4-BE49-F238E27FC236}">
                    <a16:creationId xmlns:a16="http://schemas.microsoft.com/office/drawing/2014/main" id="{8CE6C734-C7B0-4F15-9B00-B2DF858CD75F}"/>
                  </a:ext>
                </a:extLst>
              </p:cNvPr>
              <p:cNvSpPr/>
              <p:nvPr/>
            </p:nvSpPr>
            <p:spPr>
              <a:xfrm>
                <a:off x="1263578" y="4933844"/>
                <a:ext cx="2522610" cy="747897"/>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200" dirty="0">
                  <a:solidFill>
                    <a:schemeClr val="tx1">
                      <a:lumMod val="65000"/>
                      <a:lumOff val="35000"/>
                    </a:schemeClr>
                  </a:solidFill>
                  <a:latin typeface="+mj-lt"/>
                  <a:cs typeface="Segoe UI Light" panose="020B0502040204020203" pitchFamily="34" charset="0"/>
                </a:endParaRPr>
              </a:p>
            </p:txBody>
          </p:sp>
        </p:grpSp>
      </p:grpSp>
      <p:grpSp>
        <p:nvGrpSpPr>
          <p:cNvPr id="10" name="Group 9">
            <a:extLst>
              <a:ext uri="{FF2B5EF4-FFF2-40B4-BE49-F238E27FC236}">
                <a16:creationId xmlns:a16="http://schemas.microsoft.com/office/drawing/2014/main" id="{DAF2CEDB-1B8E-400A-8205-AD48E4454F2B}"/>
              </a:ext>
            </a:extLst>
          </p:cNvPr>
          <p:cNvGrpSpPr/>
          <p:nvPr/>
        </p:nvGrpSpPr>
        <p:grpSpPr>
          <a:xfrm>
            <a:off x="4565097" y="4697704"/>
            <a:ext cx="2783582" cy="1687709"/>
            <a:chOff x="4565097" y="4697704"/>
            <a:chExt cx="2783582" cy="1687709"/>
          </a:xfrm>
        </p:grpSpPr>
        <p:sp>
          <p:nvSpPr>
            <p:cNvPr id="39" name="Rectangle: Rounded Corners 38">
              <a:extLst>
                <a:ext uri="{FF2B5EF4-FFF2-40B4-BE49-F238E27FC236}">
                  <a16:creationId xmlns:a16="http://schemas.microsoft.com/office/drawing/2014/main" id="{CE25745B-381B-40EC-8242-ECD00EEC9AA1}"/>
                </a:ext>
              </a:extLst>
            </p:cNvPr>
            <p:cNvSpPr/>
            <p:nvPr/>
          </p:nvSpPr>
          <p:spPr>
            <a:xfrm>
              <a:off x="4565097" y="4697704"/>
              <a:ext cx="2783582" cy="1687709"/>
            </a:xfrm>
            <a:prstGeom prst="roundRect">
              <a:avLst>
                <a:gd name="adj" fmla="val 8611"/>
              </a:avLst>
            </a:prstGeom>
            <a:solidFill>
              <a:schemeClr val="bg1"/>
            </a:solidFill>
            <a:ln>
              <a:noFill/>
            </a:ln>
            <a:effectLst>
              <a:outerShdw blurRad="965200" sx="86000" sy="86000" algn="c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mj-lt"/>
              </a:endParaRPr>
            </a:p>
          </p:txBody>
        </p:sp>
        <p:grpSp>
          <p:nvGrpSpPr>
            <p:cNvPr id="7" name="Group 6">
              <a:extLst>
                <a:ext uri="{FF2B5EF4-FFF2-40B4-BE49-F238E27FC236}">
                  <a16:creationId xmlns:a16="http://schemas.microsoft.com/office/drawing/2014/main" id="{9D72E4E2-49FE-4AA3-8877-A6636DE3E5D1}"/>
                </a:ext>
              </a:extLst>
            </p:cNvPr>
            <p:cNvGrpSpPr/>
            <p:nvPr/>
          </p:nvGrpSpPr>
          <p:grpSpPr>
            <a:xfrm>
              <a:off x="4699044" y="4857727"/>
              <a:ext cx="2561024" cy="1358076"/>
              <a:chOff x="4699044" y="4857727"/>
              <a:chExt cx="2561024" cy="1358076"/>
            </a:xfrm>
          </p:grpSpPr>
          <p:sp>
            <p:nvSpPr>
              <p:cNvPr id="40" name="TextBox 39">
                <a:extLst>
                  <a:ext uri="{FF2B5EF4-FFF2-40B4-BE49-F238E27FC236}">
                    <a16:creationId xmlns:a16="http://schemas.microsoft.com/office/drawing/2014/main" id="{39CFD47C-CC58-4A4A-9252-3E0DCF3B48CE}"/>
                  </a:ext>
                </a:extLst>
              </p:cNvPr>
              <p:cNvSpPr txBox="1"/>
              <p:nvPr/>
            </p:nvSpPr>
            <p:spPr>
              <a:xfrm>
                <a:off x="4699044" y="4857727"/>
                <a:ext cx="2561024" cy="646331"/>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p>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49" name="Rectangle 48">
                <a:extLst>
                  <a:ext uri="{FF2B5EF4-FFF2-40B4-BE49-F238E27FC236}">
                    <a16:creationId xmlns:a16="http://schemas.microsoft.com/office/drawing/2014/main" id="{E88272B4-ED28-48DA-AC7E-57E4ACBD2DF9}"/>
                  </a:ext>
                </a:extLst>
              </p:cNvPr>
              <p:cNvSpPr/>
              <p:nvPr/>
            </p:nvSpPr>
            <p:spPr>
              <a:xfrm>
                <a:off x="4708920" y="5467906"/>
                <a:ext cx="2522610" cy="747897"/>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200" dirty="0">
                  <a:solidFill>
                    <a:schemeClr val="tx1">
                      <a:lumMod val="65000"/>
                      <a:lumOff val="35000"/>
                    </a:schemeClr>
                  </a:solidFill>
                  <a:latin typeface="+mj-lt"/>
                  <a:cs typeface="Segoe UI Light" panose="020B0502040204020203" pitchFamily="34" charset="0"/>
                </a:endParaRPr>
              </a:p>
            </p:txBody>
          </p:sp>
        </p:grpSp>
      </p:grpSp>
      <p:grpSp>
        <p:nvGrpSpPr>
          <p:cNvPr id="11" name="Group 10">
            <a:extLst>
              <a:ext uri="{FF2B5EF4-FFF2-40B4-BE49-F238E27FC236}">
                <a16:creationId xmlns:a16="http://schemas.microsoft.com/office/drawing/2014/main" id="{E1320F0B-59D8-477C-B15E-A4E99E7821BF}"/>
              </a:ext>
            </a:extLst>
          </p:cNvPr>
          <p:cNvGrpSpPr/>
          <p:nvPr/>
        </p:nvGrpSpPr>
        <p:grpSpPr>
          <a:xfrm>
            <a:off x="8030224" y="4142726"/>
            <a:ext cx="2783582" cy="1687709"/>
            <a:chOff x="8030224" y="4142726"/>
            <a:chExt cx="2783582" cy="1687709"/>
          </a:xfrm>
        </p:grpSpPr>
        <p:sp>
          <p:nvSpPr>
            <p:cNvPr id="35" name="Rectangle: Rounded Corners 34">
              <a:extLst>
                <a:ext uri="{FF2B5EF4-FFF2-40B4-BE49-F238E27FC236}">
                  <a16:creationId xmlns:a16="http://schemas.microsoft.com/office/drawing/2014/main" id="{41957D68-B267-4B14-ACD1-71088CFB95E7}"/>
                </a:ext>
              </a:extLst>
            </p:cNvPr>
            <p:cNvSpPr/>
            <p:nvPr/>
          </p:nvSpPr>
          <p:spPr>
            <a:xfrm>
              <a:off x="8030224" y="4142726"/>
              <a:ext cx="2783582" cy="1687709"/>
            </a:xfrm>
            <a:prstGeom prst="roundRect">
              <a:avLst>
                <a:gd name="adj" fmla="val 8611"/>
              </a:avLst>
            </a:prstGeom>
            <a:solidFill>
              <a:schemeClr val="bg1"/>
            </a:solidFill>
            <a:ln>
              <a:noFill/>
            </a:ln>
            <a:effectLst>
              <a:outerShdw blurRad="965200" sx="86000" sy="86000" algn="c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mj-lt"/>
              </a:endParaRPr>
            </a:p>
          </p:txBody>
        </p:sp>
        <p:grpSp>
          <p:nvGrpSpPr>
            <p:cNvPr id="8" name="Group 7">
              <a:extLst>
                <a:ext uri="{FF2B5EF4-FFF2-40B4-BE49-F238E27FC236}">
                  <a16:creationId xmlns:a16="http://schemas.microsoft.com/office/drawing/2014/main" id="{1492A352-5726-4317-8562-C38CD6B6E18A}"/>
                </a:ext>
              </a:extLst>
            </p:cNvPr>
            <p:cNvGrpSpPr/>
            <p:nvPr/>
          </p:nvGrpSpPr>
          <p:grpSpPr>
            <a:xfrm>
              <a:off x="8158999" y="4302749"/>
              <a:ext cx="2566196" cy="1378992"/>
              <a:chOff x="8158999" y="4302749"/>
              <a:chExt cx="2566196" cy="1378992"/>
            </a:xfrm>
          </p:grpSpPr>
          <p:sp>
            <p:nvSpPr>
              <p:cNvPr id="36" name="TextBox 35">
                <a:extLst>
                  <a:ext uri="{FF2B5EF4-FFF2-40B4-BE49-F238E27FC236}">
                    <a16:creationId xmlns:a16="http://schemas.microsoft.com/office/drawing/2014/main" id="{4E058FE4-9E49-4FE8-B5EF-D3FE565379E6}"/>
                  </a:ext>
                </a:extLst>
              </p:cNvPr>
              <p:cNvSpPr txBox="1"/>
              <p:nvPr/>
            </p:nvSpPr>
            <p:spPr>
              <a:xfrm>
                <a:off x="8164171" y="4302749"/>
                <a:ext cx="2561024" cy="646331"/>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p>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50" name="Rectangle 49">
                <a:extLst>
                  <a:ext uri="{FF2B5EF4-FFF2-40B4-BE49-F238E27FC236}">
                    <a16:creationId xmlns:a16="http://schemas.microsoft.com/office/drawing/2014/main" id="{8155AC6D-8D98-4BA3-BD48-1C6DADE7E8DC}"/>
                  </a:ext>
                </a:extLst>
              </p:cNvPr>
              <p:cNvSpPr/>
              <p:nvPr/>
            </p:nvSpPr>
            <p:spPr>
              <a:xfrm>
                <a:off x="8158999" y="4933844"/>
                <a:ext cx="2522610" cy="747897"/>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200" dirty="0">
                  <a:solidFill>
                    <a:schemeClr val="tx1">
                      <a:lumMod val="65000"/>
                      <a:lumOff val="35000"/>
                    </a:schemeClr>
                  </a:solidFill>
                  <a:latin typeface="+mj-lt"/>
                  <a:cs typeface="Segoe UI Light" panose="020B0502040204020203" pitchFamily="34" charset="0"/>
                </a:endParaRPr>
              </a:p>
            </p:txBody>
          </p:sp>
        </p:grpSp>
      </p:grpSp>
    </p:spTree>
    <p:extLst>
      <p:ext uri="{BB962C8B-B14F-4D97-AF65-F5344CB8AC3E}">
        <p14:creationId xmlns:p14="http://schemas.microsoft.com/office/powerpoint/2010/main" val="150979132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2" presetClass="entr" presetSubtype="4" decel="100000" fill="hold" nodeType="withEffect">
                                  <p:stCondLst>
                                    <p:cond delay="75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125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17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AA4F3B39-3C56-4FDC-A7A4-5C5B76A0D5F9}"/>
              </a:ext>
            </a:extLst>
          </p:cNvPr>
          <p:cNvSpPr>
            <a:spLocks noGrp="1"/>
          </p:cNvSpPr>
          <p:nvPr>
            <p:ph type="pic" sz="quarter" idx="13"/>
          </p:nvPr>
        </p:nvSpPr>
        <p:spPr/>
      </p:sp>
      <p:sp>
        <p:nvSpPr>
          <p:cNvPr id="15" name="Picture Placeholder 14">
            <a:extLst>
              <a:ext uri="{FF2B5EF4-FFF2-40B4-BE49-F238E27FC236}">
                <a16:creationId xmlns:a16="http://schemas.microsoft.com/office/drawing/2014/main" id="{E269C574-8927-487A-82EC-CEBD98C7843B}"/>
              </a:ext>
            </a:extLst>
          </p:cNvPr>
          <p:cNvSpPr>
            <a:spLocks noGrp="1"/>
          </p:cNvSpPr>
          <p:nvPr>
            <p:ph type="pic" sz="quarter" idx="15"/>
          </p:nvPr>
        </p:nvSpPr>
        <p:spPr/>
      </p:sp>
      <p:sp>
        <p:nvSpPr>
          <p:cNvPr id="18" name="Picture Placeholder 17">
            <a:extLst>
              <a:ext uri="{FF2B5EF4-FFF2-40B4-BE49-F238E27FC236}">
                <a16:creationId xmlns:a16="http://schemas.microsoft.com/office/drawing/2014/main" id="{225AE136-0EA7-4578-8CD0-FB28A3334FEB}"/>
              </a:ext>
            </a:extLst>
          </p:cNvPr>
          <p:cNvSpPr>
            <a:spLocks noGrp="1"/>
          </p:cNvSpPr>
          <p:nvPr>
            <p:ph type="pic" sz="quarter" idx="14"/>
          </p:nvPr>
        </p:nvSpPr>
        <p:spPr/>
      </p:sp>
      <p:grpSp>
        <p:nvGrpSpPr>
          <p:cNvPr id="3" name="Group 2">
            <a:extLst>
              <a:ext uri="{FF2B5EF4-FFF2-40B4-BE49-F238E27FC236}">
                <a16:creationId xmlns:a16="http://schemas.microsoft.com/office/drawing/2014/main" id="{CAE10B0B-4E60-4E68-9968-9F74CEFCCDE7}"/>
              </a:ext>
            </a:extLst>
          </p:cNvPr>
          <p:cNvGrpSpPr/>
          <p:nvPr/>
        </p:nvGrpSpPr>
        <p:grpSpPr>
          <a:xfrm>
            <a:off x="5029200" y="539800"/>
            <a:ext cx="2133600" cy="398864"/>
            <a:chOff x="4860925" y="679884"/>
            <a:chExt cx="2397126" cy="413659"/>
          </a:xfrm>
          <a:solidFill>
            <a:schemeClr val="bg1">
              <a:lumMod val="95000"/>
            </a:schemeClr>
          </a:solidFill>
        </p:grpSpPr>
        <p:sp>
          <p:nvSpPr>
            <p:cNvPr id="4" name="Rectangle: Rounded Corners 3">
              <a:extLst>
                <a:ext uri="{FF2B5EF4-FFF2-40B4-BE49-F238E27FC236}">
                  <a16:creationId xmlns:a16="http://schemas.microsoft.com/office/drawing/2014/main" id="{9D127AC6-96C5-4823-A8C6-F31A15ECBD66}"/>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5" name="Right Triangle 4">
              <a:extLst>
                <a:ext uri="{FF2B5EF4-FFF2-40B4-BE49-F238E27FC236}">
                  <a16:creationId xmlns:a16="http://schemas.microsoft.com/office/drawing/2014/main" id="{E6F031C9-DB4E-42D5-ADE7-5F9D12CFBC88}"/>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6" name="TextBox 5">
            <a:extLst>
              <a:ext uri="{FF2B5EF4-FFF2-40B4-BE49-F238E27FC236}">
                <a16:creationId xmlns:a16="http://schemas.microsoft.com/office/drawing/2014/main" id="{53B4CD55-6712-49AB-999B-DE905E1BEFD4}"/>
              </a:ext>
            </a:extLst>
          </p:cNvPr>
          <p:cNvSpPr txBox="1"/>
          <p:nvPr/>
        </p:nvSpPr>
        <p:spPr>
          <a:xfrm>
            <a:off x="2636520" y="850175"/>
            <a:ext cx="6918960"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grpSp>
        <p:nvGrpSpPr>
          <p:cNvPr id="7" name="Group 6">
            <a:extLst>
              <a:ext uri="{FF2B5EF4-FFF2-40B4-BE49-F238E27FC236}">
                <a16:creationId xmlns:a16="http://schemas.microsoft.com/office/drawing/2014/main" id="{C5E0E350-8138-42A2-9AE2-5C52B0D7E453}"/>
              </a:ext>
            </a:extLst>
          </p:cNvPr>
          <p:cNvGrpSpPr/>
          <p:nvPr/>
        </p:nvGrpSpPr>
        <p:grpSpPr>
          <a:xfrm>
            <a:off x="1129632" y="4697704"/>
            <a:ext cx="2783582" cy="1687709"/>
            <a:chOff x="1129632" y="4697704"/>
            <a:chExt cx="2783582" cy="1687709"/>
          </a:xfrm>
        </p:grpSpPr>
        <p:sp>
          <p:nvSpPr>
            <p:cNvPr id="30" name="Rectangle: Rounded Corners 29">
              <a:extLst>
                <a:ext uri="{FF2B5EF4-FFF2-40B4-BE49-F238E27FC236}">
                  <a16:creationId xmlns:a16="http://schemas.microsoft.com/office/drawing/2014/main" id="{AB209A19-EE3E-4093-9A69-24C8E40BADA1}"/>
                </a:ext>
              </a:extLst>
            </p:cNvPr>
            <p:cNvSpPr/>
            <p:nvPr/>
          </p:nvSpPr>
          <p:spPr>
            <a:xfrm>
              <a:off x="1129632" y="4697704"/>
              <a:ext cx="2783582" cy="1687709"/>
            </a:xfrm>
            <a:prstGeom prst="roundRect">
              <a:avLst>
                <a:gd name="adj" fmla="val 8611"/>
              </a:avLst>
            </a:prstGeom>
            <a:solidFill>
              <a:schemeClr val="bg1"/>
            </a:solidFill>
            <a:ln>
              <a:noFill/>
            </a:ln>
            <a:effectLst>
              <a:outerShdw blurRad="965200" sx="86000" sy="86000" algn="c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
              <a:extLst>
                <a:ext uri="{FF2B5EF4-FFF2-40B4-BE49-F238E27FC236}">
                  <a16:creationId xmlns:a16="http://schemas.microsoft.com/office/drawing/2014/main" id="{17BA2163-A3F3-4836-9D77-D99D3E8C2482}"/>
                </a:ext>
              </a:extLst>
            </p:cNvPr>
            <p:cNvGrpSpPr/>
            <p:nvPr/>
          </p:nvGrpSpPr>
          <p:grpSpPr>
            <a:xfrm>
              <a:off x="1263578" y="4857727"/>
              <a:ext cx="2561024" cy="1378992"/>
              <a:chOff x="1263578" y="4857727"/>
              <a:chExt cx="2561024" cy="1378992"/>
            </a:xfrm>
          </p:grpSpPr>
          <p:sp>
            <p:nvSpPr>
              <p:cNvPr id="31" name="TextBox 30">
                <a:extLst>
                  <a:ext uri="{FF2B5EF4-FFF2-40B4-BE49-F238E27FC236}">
                    <a16:creationId xmlns:a16="http://schemas.microsoft.com/office/drawing/2014/main" id="{D96D9527-059B-4D3C-BF80-F9B470661073}"/>
                  </a:ext>
                </a:extLst>
              </p:cNvPr>
              <p:cNvSpPr txBox="1"/>
              <p:nvPr/>
            </p:nvSpPr>
            <p:spPr>
              <a:xfrm>
                <a:off x="1263578" y="4857727"/>
                <a:ext cx="2561024" cy="646331"/>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p>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48" name="Rectangle 47">
                <a:extLst>
                  <a:ext uri="{FF2B5EF4-FFF2-40B4-BE49-F238E27FC236}">
                    <a16:creationId xmlns:a16="http://schemas.microsoft.com/office/drawing/2014/main" id="{8CE6C734-C7B0-4F15-9B00-B2DF858CD75F}"/>
                  </a:ext>
                </a:extLst>
              </p:cNvPr>
              <p:cNvSpPr/>
              <p:nvPr/>
            </p:nvSpPr>
            <p:spPr>
              <a:xfrm>
                <a:off x="1263578" y="5488822"/>
                <a:ext cx="2522610" cy="747897"/>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p>
            </p:txBody>
          </p:sp>
        </p:grpSp>
      </p:grpSp>
      <p:grpSp>
        <p:nvGrpSpPr>
          <p:cNvPr id="9" name="Group 8">
            <a:extLst>
              <a:ext uri="{FF2B5EF4-FFF2-40B4-BE49-F238E27FC236}">
                <a16:creationId xmlns:a16="http://schemas.microsoft.com/office/drawing/2014/main" id="{8BB9B856-4A20-404A-A1DE-9DEA4A660592}"/>
              </a:ext>
            </a:extLst>
          </p:cNvPr>
          <p:cNvGrpSpPr/>
          <p:nvPr/>
        </p:nvGrpSpPr>
        <p:grpSpPr>
          <a:xfrm>
            <a:off x="4565097" y="4053486"/>
            <a:ext cx="2783582" cy="1687709"/>
            <a:chOff x="4565097" y="4053486"/>
            <a:chExt cx="2783582" cy="1687709"/>
          </a:xfrm>
        </p:grpSpPr>
        <p:sp>
          <p:nvSpPr>
            <p:cNvPr id="39" name="Rectangle: Rounded Corners 38">
              <a:extLst>
                <a:ext uri="{FF2B5EF4-FFF2-40B4-BE49-F238E27FC236}">
                  <a16:creationId xmlns:a16="http://schemas.microsoft.com/office/drawing/2014/main" id="{CE25745B-381B-40EC-8242-ECD00EEC9AA1}"/>
                </a:ext>
              </a:extLst>
            </p:cNvPr>
            <p:cNvSpPr/>
            <p:nvPr/>
          </p:nvSpPr>
          <p:spPr>
            <a:xfrm>
              <a:off x="4565097" y="4053486"/>
              <a:ext cx="2783582" cy="1687709"/>
            </a:xfrm>
            <a:prstGeom prst="roundRect">
              <a:avLst>
                <a:gd name="adj" fmla="val 8611"/>
              </a:avLst>
            </a:prstGeom>
            <a:solidFill>
              <a:schemeClr val="bg1"/>
            </a:solidFill>
            <a:ln>
              <a:noFill/>
            </a:ln>
            <a:effectLst>
              <a:outerShdw blurRad="965200" sx="86000" sy="86000" algn="c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F9DA5230-C7BB-40BC-8843-760BE206D702}"/>
                </a:ext>
              </a:extLst>
            </p:cNvPr>
            <p:cNvGrpSpPr/>
            <p:nvPr/>
          </p:nvGrpSpPr>
          <p:grpSpPr>
            <a:xfrm>
              <a:off x="4699044" y="4213509"/>
              <a:ext cx="2596010" cy="1358076"/>
              <a:chOff x="4699044" y="4213509"/>
              <a:chExt cx="2596010" cy="1358076"/>
            </a:xfrm>
          </p:grpSpPr>
          <p:sp>
            <p:nvSpPr>
              <p:cNvPr id="40" name="TextBox 39">
                <a:extLst>
                  <a:ext uri="{FF2B5EF4-FFF2-40B4-BE49-F238E27FC236}">
                    <a16:creationId xmlns:a16="http://schemas.microsoft.com/office/drawing/2014/main" id="{39CFD47C-CC58-4A4A-9252-3E0DCF3B48CE}"/>
                  </a:ext>
                </a:extLst>
              </p:cNvPr>
              <p:cNvSpPr txBox="1"/>
              <p:nvPr/>
            </p:nvSpPr>
            <p:spPr>
              <a:xfrm>
                <a:off x="4699044" y="4213509"/>
                <a:ext cx="2561024" cy="646331"/>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p>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49" name="Rectangle 48">
                <a:extLst>
                  <a:ext uri="{FF2B5EF4-FFF2-40B4-BE49-F238E27FC236}">
                    <a16:creationId xmlns:a16="http://schemas.microsoft.com/office/drawing/2014/main" id="{E88272B4-ED28-48DA-AC7E-57E4ACBD2DF9}"/>
                  </a:ext>
                </a:extLst>
              </p:cNvPr>
              <p:cNvSpPr/>
              <p:nvPr/>
            </p:nvSpPr>
            <p:spPr>
              <a:xfrm>
                <a:off x="4772444" y="4823688"/>
                <a:ext cx="2522610" cy="747897"/>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p>
            </p:txBody>
          </p:sp>
        </p:grpSp>
      </p:grpSp>
      <p:grpSp>
        <p:nvGrpSpPr>
          <p:cNvPr id="11" name="Group 10">
            <a:extLst>
              <a:ext uri="{FF2B5EF4-FFF2-40B4-BE49-F238E27FC236}">
                <a16:creationId xmlns:a16="http://schemas.microsoft.com/office/drawing/2014/main" id="{CA9A61CC-D4A8-4058-9155-76BA48BCB417}"/>
              </a:ext>
            </a:extLst>
          </p:cNvPr>
          <p:cNvGrpSpPr/>
          <p:nvPr/>
        </p:nvGrpSpPr>
        <p:grpSpPr>
          <a:xfrm>
            <a:off x="8030224" y="4697704"/>
            <a:ext cx="2783582" cy="1687709"/>
            <a:chOff x="8030224" y="4697704"/>
            <a:chExt cx="2783582" cy="1687709"/>
          </a:xfrm>
        </p:grpSpPr>
        <p:sp>
          <p:nvSpPr>
            <p:cNvPr id="35" name="Rectangle: Rounded Corners 34">
              <a:extLst>
                <a:ext uri="{FF2B5EF4-FFF2-40B4-BE49-F238E27FC236}">
                  <a16:creationId xmlns:a16="http://schemas.microsoft.com/office/drawing/2014/main" id="{41957D68-B267-4B14-ACD1-71088CFB95E7}"/>
                </a:ext>
              </a:extLst>
            </p:cNvPr>
            <p:cNvSpPr/>
            <p:nvPr/>
          </p:nvSpPr>
          <p:spPr>
            <a:xfrm>
              <a:off x="8030224" y="4697704"/>
              <a:ext cx="2783582" cy="1687709"/>
            </a:xfrm>
            <a:prstGeom prst="roundRect">
              <a:avLst>
                <a:gd name="adj" fmla="val 8611"/>
              </a:avLst>
            </a:prstGeom>
            <a:solidFill>
              <a:schemeClr val="bg1"/>
            </a:solidFill>
            <a:ln>
              <a:noFill/>
            </a:ln>
            <a:effectLst>
              <a:outerShdw blurRad="965200" sx="86000" sy="86000" algn="c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84973E0C-E5D2-424B-858E-4A7206EDA7DF}"/>
                </a:ext>
              </a:extLst>
            </p:cNvPr>
            <p:cNvGrpSpPr/>
            <p:nvPr/>
          </p:nvGrpSpPr>
          <p:grpSpPr>
            <a:xfrm>
              <a:off x="8164171" y="4857727"/>
              <a:ext cx="2561024" cy="1378992"/>
              <a:chOff x="8164171" y="4857727"/>
              <a:chExt cx="2561024" cy="1378992"/>
            </a:xfrm>
          </p:grpSpPr>
          <p:sp>
            <p:nvSpPr>
              <p:cNvPr id="36" name="TextBox 35">
                <a:extLst>
                  <a:ext uri="{FF2B5EF4-FFF2-40B4-BE49-F238E27FC236}">
                    <a16:creationId xmlns:a16="http://schemas.microsoft.com/office/drawing/2014/main" id="{4E058FE4-9E49-4FE8-B5EF-D3FE565379E6}"/>
                  </a:ext>
                </a:extLst>
              </p:cNvPr>
              <p:cNvSpPr txBox="1"/>
              <p:nvPr/>
            </p:nvSpPr>
            <p:spPr>
              <a:xfrm>
                <a:off x="8164171" y="4857727"/>
                <a:ext cx="2561024" cy="646331"/>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p>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50" name="Rectangle 49">
                <a:extLst>
                  <a:ext uri="{FF2B5EF4-FFF2-40B4-BE49-F238E27FC236}">
                    <a16:creationId xmlns:a16="http://schemas.microsoft.com/office/drawing/2014/main" id="{8155AC6D-8D98-4BA3-BD48-1C6DADE7E8DC}"/>
                  </a:ext>
                </a:extLst>
              </p:cNvPr>
              <p:cNvSpPr/>
              <p:nvPr/>
            </p:nvSpPr>
            <p:spPr>
              <a:xfrm>
                <a:off x="8196323" y="5488822"/>
                <a:ext cx="2522610" cy="747897"/>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p>
            </p:txBody>
          </p:sp>
        </p:grpSp>
      </p:grpSp>
    </p:spTree>
    <p:extLst>
      <p:ext uri="{BB962C8B-B14F-4D97-AF65-F5344CB8AC3E}">
        <p14:creationId xmlns:p14="http://schemas.microsoft.com/office/powerpoint/2010/main" val="60210089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2" presetClass="entr" presetSubtype="4" decel="100000" fill="hold" nodeType="withEffect">
                                  <p:stCondLst>
                                    <p:cond delay="75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125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175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31D6D8B7-3CD8-415F-A305-086C9C9AFF5A}"/>
              </a:ext>
            </a:extLst>
          </p:cNvPr>
          <p:cNvGrpSpPr/>
          <p:nvPr/>
        </p:nvGrpSpPr>
        <p:grpSpPr>
          <a:xfrm>
            <a:off x="2663896" y="3685310"/>
            <a:ext cx="2299990" cy="682161"/>
            <a:chOff x="1029516" y="956068"/>
            <a:chExt cx="1984071" cy="682161"/>
          </a:xfrm>
        </p:grpSpPr>
        <p:grpSp>
          <p:nvGrpSpPr>
            <p:cNvPr id="9" name="Group 8">
              <a:extLst>
                <a:ext uri="{FF2B5EF4-FFF2-40B4-BE49-F238E27FC236}">
                  <a16:creationId xmlns:a16="http://schemas.microsoft.com/office/drawing/2014/main" id="{CB0A78BC-6463-4AAB-B99B-DC57456B374F}"/>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11" name="Rectangle: Rounded Corners 10">
                <a:extLst>
                  <a:ext uri="{FF2B5EF4-FFF2-40B4-BE49-F238E27FC236}">
                    <a16:creationId xmlns:a16="http://schemas.microsoft.com/office/drawing/2014/main" id="{C2DFF827-BBD3-4F08-9262-180A1A25CD5F}"/>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1">
                <a:extLst>
                  <a:ext uri="{FF2B5EF4-FFF2-40B4-BE49-F238E27FC236}">
                    <a16:creationId xmlns:a16="http://schemas.microsoft.com/office/drawing/2014/main" id="{38B6AE78-C42B-48FA-B3BD-EB1D089D00F1}"/>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 name="Rectangle 9">
              <a:extLst>
                <a:ext uri="{FF2B5EF4-FFF2-40B4-BE49-F238E27FC236}">
                  <a16:creationId xmlns:a16="http://schemas.microsoft.com/office/drawing/2014/main" id="{B0432EC7-21F1-481C-9FB5-361842C0B4F2}"/>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sp>
        <p:nvSpPr>
          <p:cNvPr id="7" name="TextBox 6">
            <a:extLst>
              <a:ext uri="{FF2B5EF4-FFF2-40B4-BE49-F238E27FC236}">
                <a16:creationId xmlns:a16="http://schemas.microsoft.com/office/drawing/2014/main" id="{8E65FB64-0DC7-4DF3-967F-F174CFCF8DD0}"/>
              </a:ext>
            </a:extLst>
          </p:cNvPr>
          <p:cNvSpPr txBox="1"/>
          <p:nvPr/>
        </p:nvSpPr>
        <p:spPr>
          <a:xfrm>
            <a:off x="2663896" y="4405856"/>
            <a:ext cx="4090530" cy="1323439"/>
          </a:xfrm>
          <a:prstGeom prst="rect">
            <a:avLst/>
          </a:prstGeom>
          <a:noFill/>
        </p:spPr>
        <p:txBody>
          <a:bodyPr wrap="square" rtlCol="0">
            <a:spAutoFit/>
          </a:bodyPr>
          <a:lstStyle/>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3" name="Picture Placeholder 2">
            <a:extLst>
              <a:ext uri="{FF2B5EF4-FFF2-40B4-BE49-F238E27FC236}">
                <a16:creationId xmlns:a16="http://schemas.microsoft.com/office/drawing/2014/main" id="{FD6847F6-60EB-46B5-B65E-045A66424B84}"/>
              </a:ext>
            </a:extLst>
          </p:cNvPr>
          <p:cNvSpPr>
            <a:spLocks noGrp="1"/>
          </p:cNvSpPr>
          <p:nvPr>
            <p:ph type="pic" sz="quarter" idx="12"/>
          </p:nvPr>
        </p:nvSpPr>
        <p:spPr/>
      </p:sp>
      <p:sp>
        <p:nvSpPr>
          <p:cNvPr id="18" name="Rectangle: Rounded Corners 17">
            <a:extLst>
              <a:ext uri="{FF2B5EF4-FFF2-40B4-BE49-F238E27FC236}">
                <a16:creationId xmlns:a16="http://schemas.microsoft.com/office/drawing/2014/main" id="{CC9FFCE8-4D2B-456B-BE7E-ADE7272FDD02}"/>
              </a:ext>
            </a:extLst>
          </p:cNvPr>
          <p:cNvSpPr/>
          <p:nvPr/>
        </p:nvSpPr>
        <p:spPr>
          <a:xfrm>
            <a:off x="7482840" y="1706880"/>
            <a:ext cx="3749040" cy="4471839"/>
          </a:xfrm>
          <a:prstGeom prst="roundRect">
            <a:avLst>
              <a:gd name="adj" fmla="val 8611"/>
            </a:avLst>
          </a:prstGeom>
          <a:solidFill>
            <a:schemeClr val="bg1"/>
          </a:solidFill>
          <a:ln>
            <a:noFill/>
          </a:ln>
          <a:effectLst>
            <a:outerShdw blurRad="965200" sx="86000" sy="86000" algn="c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EFDCE75A-09B6-4675-BA35-99759708B4B7}"/>
              </a:ext>
            </a:extLst>
          </p:cNvPr>
          <p:cNvGrpSpPr/>
          <p:nvPr/>
        </p:nvGrpSpPr>
        <p:grpSpPr>
          <a:xfrm>
            <a:off x="7818538" y="2095154"/>
            <a:ext cx="3077645" cy="1082745"/>
            <a:chOff x="6401634" y="4932375"/>
            <a:chExt cx="3077645" cy="1082745"/>
          </a:xfrm>
        </p:grpSpPr>
        <p:sp>
          <p:nvSpPr>
            <p:cNvPr id="22" name="TextBox 21">
              <a:extLst>
                <a:ext uri="{FF2B5EF4-FFF2-40B4-BE49-F238E27FC236}">
                  <a16:creationId xmlns:a16="http://schemas.microsoft.com/office/drawing/2014/main" id="{92C6F60D-03F1-4B9E-8A52-B2C33E3CD0A9}"/>
                </a:ext>
              </a:extLst>
            </p:cNvPr>
            <p:cNvSpPr txBox="1"/>
            <p:nvPr/>
          </p:nvSpPr>
          <p:spPr>
            <a:xfrm>
              <a:off x="6401635" y="4932375"/>
              <a:ext cx="2561024" cy="646331"/>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p>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23" name="Rectangle 22">
              <a:extLst>
                <a:ext uri="{FF2B5EF4-FFF2-40B4-BE49-F238E27FC236}">
                  <a16:creationId xmlns:a16="http://schemas.microsoft.com/office/drawing/2014/main" id="{BB7548BD-0F86-4A76-971C-AD012670FA88}"/>
                </a:ext>
              </a:extLst>
            </p:cNvPr>
            <p:cNvSpPr/>
            <p:nvPr/>
          </p:nvSpPr>
          <p:spPr>
            <a:xfrm>
              <a:off x="6401634" y="5488822"/>
              <a:ext cx="3077645" cy="52629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p>
          </p:txBody>
        </p:sp>
      </p:grpSp>
      <p:grpSp>
        <p:nvGrpSpPr>
          <p:cNvPr id="25" name="Group 24">
            <a:extLst>
              <a:ext uri="{FF2B5EF4-FFF2-40B4-BE49-F238E27FC236}">
                <a16:creationId xmlns:a16="http://schemas.microsoft.com/office/drawing/2014/main" id="{395A2EE3-28C6-4745-9605-FBD7F1745BBE}"/>
              </a:ext>
            </a:extLst>
          </p:cNvPr>
          <p:cNvGrpSpPr/>
          <p:nvPr/>
        </p:nvGrpSpPr>
        <p:grpSpPr>
          <a:xfrm>
            <a:off x="7818538" y="3407102"/>
            <a:ext cx="3077645" cy="1082745"/>
            <a:chOff x="6401634" y="4932375"/>
            <a:chExt cx="3077645" cy="1082745"/>
          </a:xfrm>
        </p:grpSpPr>
        <p:sp>
          <p:nvSpPr>
            <p:cNvPr id="26" name="TextBox 25">
              <a:extLst>
                <a:ext uri="{FF2B5EF4-FFF2-40B4-BE49-F238E27FC236}">
                  <a16:creationId xmlns:a16="http://schemas.microsoft.com/office/drawing/2014/main" id="{565E78C5-7F90-4DAC-A696-49ECBA03E81A}"/>
                </a:ext>
              </a:extLst>
            </p:cNvPr>
            <p:cNvSpPr txBox="1"/>
            <p:nvPr/>
          </p:nvSpPr>
          <p:spPr>
            <a:xfrm>
              <a:off x="6401635" y="4932375"/>
              <a:ext cx="2561024" cy="646331"/>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p>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27" name="Rectangle 26">
              <a:extLst>
                <a:ext uri="{FF2B5EF4-FFF2-40B4-BE49-F238E27FC236}">
                  <a16:creationId xmlns:a16="http://schemas.microsoft.com/office/drawing/2014/main" id="{9CCC49D2-F856-4CCF-91F7-ED968B7683DF}"/>
                </a:ext>
              </a:extLst>
            </p:cNvPr>
            <p:cNvSpPr/>
            <p:nvPr/>
          </p:nvSpPr>
          <p:spPr>
            <a:xfrm>
              <a:off x="6401634" y="5488822"/>
              <a:ext cx="3077645" cy="52629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p>
          </p:txBody>
        </p:sp>
      </p:grpSp>
      <p:grpSp>
        <p:nvGrpSpPr>
          <p:cNvPr id="28" name="Group 27">
            <a:extLst>
              <a:ext uri="{FF2B5EF4-FFF2-40B4-BE49-F238E27FC236}">
                <a16:creationId xmlns:a16="http://schemas.microsoft.com/office/drawing/2014/main" id="{FD3043AB-2186-411C-A9AA-D09DBB14C1EE}"/>
              </a:ext>
            </a:extLst>
          </p:cNvPr>
          <p:cNvGrpSpPr/>
          <p:nvPr/>
        </p:nvGrpSpPr>
        <p:grpSpPr>
          <a:xfrm>
            <a:off x="7818538" y="4719049"/>
            <a:ext cx="3077645" cy="1082745"/>
            <a:chOff x="6401634" y="4932375"/>
            <a:chExt cx="3077645" cy="1082745"/>
          </a:xfrm>
        </p:grpSpPr>
        <p:sp>
          <p:nvSpPr>
            <p:cNvPr id="29" name="TextBox 28">
              <a:extLst>
                <a:ext uri="{FF2B5EF4-FFF2-40B4-BE49-F238E27FC236}">
                  <a16:creationId xmlns:a16="http://schemas.microsoft.com/office/drawing/2014/main" id="{EC4434BD-4DFB-4639-A4D0-415884F68EAB}"/>
                </a:ext>
              </a:extLst>
            </p:cNvPr>
            <p:cNvSpPr txBox="1"/>
            <p:nvPr/>
          </p:nvSpPr>
          <p:spPr>
            <a:xfrm>
              <a:off x="6401635" y="4932375"/>
              <a:ext cx="2561024" cy="646331"/>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p>
            <a:p>
              <a:r>
                <a:rPr lang="en-US" b="1" dirty="0">
                  <a:latin typeface="+mj-lt"/>
                  <a:cs typeface="Segoe UI Light" panose="020B0502040204020203" pitchFamily="34" charset="0"/>
                </a:rPr>
                <a:t>Insert your detail</a:t>
              </a:r>
              <a:endParaRPr lang="en-US" b="1" dirty="0">
                <a:latin typeface="+mj-lt"/>
                <a:cs typeface="Segoe UI" panose="020B0502040204020203" pitchFamily="34" charset="0"/>
              </a:endParaRPr>
            </a:p>
          </p:txBody>
        </p:sp>
        <p:sp>
          <p:nvSpPr>
            <p:cNvPr id="30" name="Rectangle 29">
              <a:extLst>
                <a:ext uri="{FF2B5EF4-FFF2-40B4-BE49-F238E27FC236}">
                  <a16:creationId xmlns:a16="http://schemas.microsoft.com/office/drawing/2014/main" id="{77E62FD3-DB3E-48B4-8B45-C4CCB88ED38F}"/>
                </a:ext>
              </a:extLst>
            </p:cNvPr>
            <p:cNvSpPr/>
            <p:nvPr/>
          </p:nvSpPr>
          <p:spPr>
            <a:xfrm>
              <a:off x="6401634" y="5488822"/>
              <a:ext cx="3077645" cy="52629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p>
          </p:txBody>
        </p:sp>
      </p:grpSp>
    </p:spTree>
    <p:extLst>
      <p:ext uri="{BB962C8B-B14F-4D97-AF65-F5344CB8AC3E}">
        <p14:creationId xmlns:p14="http://schemas.microsoft.com/office/powerpoint/2010/main" val="360576206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10" presetClass="entr" presetSubtype="0" fill="hold" grpId="0" nodeType="withEffect">
                                  <p:stCondLst>
                                    <p:cond delay="50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2" presetClass="entr" presetSubtype="4" decel="100000" fill="hold" grpId="0" nodeType="withEffect">
                                  <p:stCondLst>
                                    <p:cond delay="75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10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nodeType="withEffect">
                                  <p:stCondLst>
                                    <p:cond delay="125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nodeType="withEffect">
                                  <p:stCondLst>
                                    <p:cond delay="150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5768C1B3-0468-474F-9D39-2912ADD1BEB0}"/>
              </a:ext>
            </a:extLst>
          </p:cNvPr>
          <p:cNvSpPr>
            <a:spLocks noGrp="1"/>
          </p:cNvSpPr>
          <p:nvPr>
            <p:ph type="pic" sz="quarter" idx="10"/>
          </p:nvPr>
        </p:nvSpPr>
        <p:spPr>
          <a:solidFill>
            <a:schemeClr val="bg1">
              <a:lumMod val="85000"/>
            </a:schemeClr>
          </a:solidFill>
        </p:spPr>
      </p:sp>
      <p:sp>
        <p:nvSpPr>
          <p:cNvPr id="3" name="Rectangle: Single Corner Rounded 2">
            <a:extLst>
              <a:ext uri="{FF2B5EF4-FFF2-40B4-BE49-F238E27FC236}">
                <a16:creationId xmlns:a16="http://schemas.microsoft.com/office/drawing/2014/main" id="{D47927F5-5FDF-41F3-8EE0-8267A3F84D1C}"/>
              </a:ext>
            </a:extLst>
          </p:cNvPr>
          <p:cNvSpPr/>
          <p:nvPr/>
        </p:nvSpPr>
        <p:spPr>
          <a:xfrm flipH="1">
            <a:off x="1158236" y="2241756"/>
            <a:ext cx="5218466" cy="4616244"/>
          </a:xfrm>
          <a:prstGeom prst="round1Rect">
            <a:avLst>
              <a:gd name="adj" fmla="val 2565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a:extLst>
              <a:ext uri="{FF2B5EF4-FFF2-40B4-BE49-F238E27FC236}">
                <a16:creationId xmlns:a16="http://schemas.microsoft.com/office/drawing/2014/main" id="{82FB98BD-E2CB-422E-823B-F56E73590191}"/>
              </a:ext>
            </a:extLst>
          </p:cNvPr>
          <p:cNvGrpSpPr/>
          <p:nvPr/>
        </p:nvGrpSpPr>
        <p:grpSpPr>
          <a:xfrm>
            <a:off x="1581549" y="2822787"/>
            <a:ext cx="4371840" cy="1557656"/>
            <a:chOff x="5646738" y="414432"/>
            <a:chExt cx="4371840" cy="1557656"/>
          </a:xfrm>
        </p:grpSpPr>
        <p:grpSp>
          <p:nvGrpSpPr>
            <p:cNvPr id="6" name="Group 5">
              <a:extLst>
                <a:ext uri="{FF2B5EF4-FFF2-40B4-BE49-F238E27FC236}">
                  <a16:creationId xmlns:a16="http://schemas.microsoft.com/office/drawing/2014/main" id="{441E88D6-A37D-427C-A468-2186FF4FB2B6}"/>
                </a:ext>
              </a:extLst>
            </p:cNvPr>
            <p:cNvGrpSpPr/>
            <p:nvPr/>
          </p:nvGrpSpPr>
          <p:grpSpPr>
            <a:xfrm>
              <a:off x="5646738" y="414432"/>
              <a:ext cx="2558714" cy="1366743"/>
              <a:chOff x="3489661" y="1120235"/>
              <a:chExt cx="2558714" cy="1366743"/>
            </a:xfrm>
          </p:grpSpPr>
          <p:sp>
            <p:nvSpPr>
              <p:cNvPr id="8" name="Text Placeholder 2">
                <a:extLst>
                  <a:ext uri="{FF2B5EF4-FFF2-40B4-BE49-F238E27FC236}">
                    <a16:creationId xmlns:a16="http://schemas.microsoft.com/office/drawing/2014/main" id="{F8BF011E-A02E-42EF-B772-06EE03269FF2}"/>
                  </a:ext>
                </a:extLst>
              </p:cNvPr>
              <p:cNvSpPr txBox="1">
                <a:spLocks/>
              </p:cNvSpPr>
              <p:nvPr/>
            </p:nvSpPr>
            <p:spPr>
              <a:xfrm>
                <a:off x="3515061" y="2081213"/>
                <a:ext cx="2533314" cy="405765"/>
              </a:xfrm>
              <a:prstGeom prst="rect">
                <a:avLst/>
              </a:prstGeom>
            </p:spPr>
            <p:txBody>
              <a:bodyPr/>
              <a:lstStyle>
                <a:lvl1pPr marL="0" indent="0" algn="ctr" defTabSz="1460754" rtl="0" eaLnBrk="1" latinLnBrk="0" hangingPunct="1">
                  <a:lnSpc>
                    <a:spcPct val="90000"/>
                  </a:lnSpc>
                  <a:spcBef>
                    <a:spcPts val="1598"/>
                  </a:spcBef>
                  <a:buFont typeface="Arial" panose="020B0604020202020204" pitchFamily="34" charset="0"/>
                  <a:buNone/>
                  <a:defRPr sz="4000" kern="1200">
                    <a:solidFill>
                      <a:schemeClr val="tx1">
                        <a:lumMod val="65000"/>
                        <a:lumOff val="35000"/>
                      </a:schemeClr>
                    </a:solidFill>
                    <a:latin typeface="+mn-lt"/>
                    <a:ea typeface="+mn-ea"/>
                    <a:cs typeface="+mn-cs"/>
                  </a:defRPr>
                </a:lvl1pPr>
                <a:lvl2pPr marL="1095566" indent="-365189" algn="l" defTabSz="1460754" rtl="0" eaLnBrk="1" latinLnBrk="0" hangingPunct="1">
                  <a:lnSpc>
                    <a:spcPct val="90000"/>
                  </a:lnSpc>
                  <a:spcBef>
                    <a:spcPts val="799"/>
                  </a:spcBef>
                  <a:buFont typeface="Arial" panose="020B0604020202020204" pitchFamily="34" charset="0"/>
                  <a:buChar char="•"/>
                  <a:defRPr sz="3834" kern="1200">
                    <a:solidFill>
                      <a:schemeClr val="tx1"/>
                    </a:solidFill>
                    <a:latin typeface="+mn-lt"/>
                    <a:ea typeface="+mn-ea"/>
                    <a:cs typeface="+mn-cs"/>
                  </a:defRPr>
                </a:lvl2pPr>
                <a:lvl3pPr marL="1825943" indent="-365189" algn="l" defTabSz="1460754" rtl="0" eaLnBrk="1" latinLnBrk="0" hangingPunct="1">
                  <a:lnSpc>
                    <a:spcPct val="90000"/>
                  </a:lnSpc>
                  <a:spcBef>
                    <a:spcPts val="799"/>
                  </a:spcBef>
                  <a:buFont typeface="Arial" panose="020B0604020202020204" pitchFamily="34" charset="0"/>
                  <a:buChar char="•"/>
                  <a:defRPr sz="3195" kern="1200">
                    <a:solidFill>
                      <a:schemeClr val="tx1"/>
                    </a:solidFill>
                    <a:latin typeface="+mn-lt"/>
                    <a:ea typeface="+mn-ea"/>
                    <a:cs typeface="+mn-cs"/>
                  </a:defRPr>
                </a:lvl3pPr>
                <a:lvl4pPr marL="2556320"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4pPr>
                <a:lvl5pPr marL="3286697"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5pPr>
                <a:lvl6pPr marL="4017074"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6pPr>
                <a:lvl7pPr marL="4747451"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7pPr>
                <a:lvl8pPr marL="5477828"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8pPr>
                <a:lvl9pPr marL="6208205"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9pPr>
              </a:lstStyle>
              <a:p>
                <a:pPr algn="l"/>
                <a:r>
                  <a:rPr lang="en-US" sz="1600" b="1" dirty="0">
                    <a:solidFill>
                      <a:schemeClr val="tx1">
                        <a:lumMod val="50000"/>
                        <a:lumOff val="50000"/>
                      </a:schemeClr>
                    </a:solidFill>
                    <a:latin typeface="+mj-lt"/>
                  </a:rPr>
                  <a:t>DETAIL</a:t>
                </a:r>
                <a:endParaRPr lang="id-ID" sz="1600" b="1" dirty="0">
                  <a:solidFill>
                    <a:schemeClr val="tx1">
                      <a:lumMod val="50000"/>
                      <a:lumOff val="50000"/>
                    </a:schemeClr>
                  </a:solidFill>
                  <a:latin typeface="+mj-lt"/>
                </a:endParaRPr>
              </a:p>
            </p:txBody>
          </p:sp>
          <p:sp>
            <p:nvSpPr>
              <p:cNvPr id="9" name="Text Placeholder 2">
                <a:extLst>
                  <a:ext uri="{FF2B5EF4-FFF2-40B4-BE49-F238E27FC236}">
                    <a16:creationId xmlns:a16="http://schemas.microsoft.com/office/drawing/2014/main" id="{EC05E2F4-95E3-4B1F-BFE3-960EF9A35907}"/>
                  </a:ext>
                </a:extLst>
              </p:cNvPr>
              <p:cNvSpPr txBox="1">
                <a:spLocks/>
              </p:cNvSpPr>
              <p:nvPr/>
            </p:nvSpPr>
            <p:spPr>
              <a:xfrm>
                <a:off x="3489661" y="1120235"/>
                <a:ext cx="1857039" cy="792480"/>
              </a:xfrm>
              <a:prstGeom prst="rect">
                <a:avLst/>
              </a:prstGeom>
            </p:spPr>
            <p:txBody>
              <a:bodyPr/>
              <a:lstStyle>
                <a:lvl1pPr marL="0" indent="0" algn="ctr" defTabSz="1460754" rtl="0" eaLnBrk="1" latinLnBrk="0" hangingPunct="1">
                  <a:lnSpc>
                    <a:spcPct val="90000"/>
                  </a:lnSpc>
                  <a:spcBef>
                    <a:spcPts val="1598"/>
                  </a:spcBef>
                  <a:buFont typeface="Arial" panose="020B0604020202020204" pitchFamily="34" charset="0"/>
                  <a:buNone/>
                  <a:defRPr sz="4000" kern="1200">
                    <a:solidFill>
                      <a:schemeClr val="tx1">
                        <a:lumMod val="65000"/>
                        <a:lumOff val="35000"/>
                      </a:schemeClr>
                    </a:solidFill>
                    <a:latin typeface="+mn-lt"/>
                    <a:ea typeface="+mn-ea"/>
                    <a:cs typeface="+mn-cs"/>
                  </a:defRPr>
                </a:lvl1pPr>
                <a:lvl2pPr marL="1095566" indent="-365189" algn="l" defTabSz="1460754" rtl="0" eaLnBrk="1" latinLnBrk="0" hangingPunct="1">
                  <a:lnSpc>
                    <a:spcPct val="90000"/>
                  </a:lnSpc>
                  <a:spcBef>
                    <a:spcPts val="799"/>
                  </a:spcBef>
                  <a:buFont typeface="Arial" panose="020B0604020202020204" pitchFamily="34" charset="0"/>
                  <a:buChar char="•"/>
                  <a:defRPr sz="3834" kern="1200">
                    <a:solidFill>
                      <a:schemeClr val="tx1"/>
                    </a:solidFill>
                    <a:latin typeface="+mn-lt"/>
                    <a:ea typeface="+mn-ea"/>
                    <a:cs typeface="+mn-cs"/>
                  </a:defRPr>
                </a:lvl2pPr>
                <a:lvl3pPr marL="1825943" indent="-365189" algn="l" defTabSz="1460754" rtl="0" eaLnBrk="1" latinLnBrk="0" hangingPunct="1">
                  <a:lnSpc>
                    <a:spcPct val="90000"/>
                  </a:lnSpc>
                  <a:spcBef>
                    <a:spcPts val="799"/>
                  </a:spcBef>
                  <a:buFont typeface="Arial" panose="020B0604020202020204" pitchFamily="34" charset="0"/>
                  <a:buChar char="•"/>
                  <a:defRPr sz="3195" kern="1200">
                    <a:solidFill>
                      <a:schemeClr val="tx1"/>
                    </a:solidFill>
                    <a:latin typeface="+mn-lt"/>
                    <a:ea typeface="+mn-ea"/>
                    <a:cs typeface="+mn-cs"/>
                  </a:defRPr>
                </a:lvl3pPr>
                <a:lvl4pPr marL="2556320"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4pPr>
                <a:lvl5pPr marL="3286697"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5pPr>
                <a:lvl6pPr marL="4017074"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6pPr>
                <a:lvl7pPr marL="4747451"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7pPr>
                <a:lvl8pPr marL="5477828"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8pPr>
                <a:lvl9pPr marL="6208205"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9pPr>
              </a:lstStyle>
              <a:p>
                <a:pPr algn="l"/>
                <a:r>
                  <a:rPr lang="en-US" sz="7200" b="1" dirty="0">
                    <a:solidFill>
                      <a:schemeClr val="tx1">
                        <a:lumMod val="75000"/>
                        <a:lumOff val="25000"/>
                      </a:schemeClr>
                    </a:solidFill>
                    <a:latin typeface="+mj-lt"/>
                  </a:rPr>
                  <a:t>01</a:t>
                </a:r>
                <a:endParaRPr lang="id-ID" sz="7200" b="1" dirty="0">
                  <a:solidFill>
                    <a:schemeClr val="tx1">
                      <a:lumMod val="75000"/>
                      <a:lumOff val="25000"/>
                    </a:schemeClr>
                  </a:solidFill>
                  <a:latin typeface="+mj-lt"/>
                </a:endParaRPr>
              </a:p>
            </p:txBody>
          </p:sp>
        </p:grpSp>
        <p:sp>
          <p:nvSpPr>
            <p:cNvPr id="7" name="Rectangle 6">
              <a:extLst>
                <a:ext uri="{FF2B5EF4-FFF2-40B4-BE49-F238E27FC236}">
                  <a16:creationId xmlns:a16="http://schemas.microsoft.com/office/drawing/2014/main" id="{8D8C9B2D-88AA-4F31-9C05-C80D5A62C0ED}"/>
                </a:ext>
              </a:extLst>
            </p:cNvPr>
            <p:cNvSpPr/>
            <p:nvPr/>
          </p:nvSpPr>
          <p:spPr>
            <a:xfrm>
              <a:off x="7352195" y="597866"/>
              <a:ext cx="2666383" cy="1374222"/>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a:t>
              </a:r>
            </a:p>
          </p:txBody>
        </p:sp>
      </p:grpSp>
      <p:grpSp>
        <p:nvGrpSpPr>
          <p:cNvPr id="10" name="Group 9">
            <a:extLst>
              <a:ext uri="{FF2B5EF4-FFF2-40B4-BE49-F238E27FC236}">
                <a16:creationId xmlns:a16="http://schemas.microsoft.com/office/drawing/2014/main" id="{6E208D43-BF11-43D8-866D-EC43BF8C4714}"/>
              </a:ext>
            </a:extLst>
          </p:cNvPr>
          <p:cNvGrpSpPr/>
          <p:nvPr/>
        </p:nvGrpSpPr>
        <p:grpSpPr>
          <a:xfrm>
            <a:off x="1581549" y="4821739"/>
            <a:ext cx="4371840" cy="1557656"/>
            <a:chOff x="5646738" y="414432"/>
            <a:chExt cx="4371840" cy="1557656"/>
          </a:xfrm>
        </p:grpSpPr>
        <p:grpSp>
          <p:nvGrpSpPr>
            <p:cNvPr id="11" name="Group 10">
              <a:extLst>
                <a:ext uri="{FF2B5EF4-FFF2-40B4-BE49-F238E27FC236}">
                  <a16:creationId xmlns:a16="http://schemas.microsoft.com/office/drawing/2014/main" id="{2F39BEE9-9A7F-4491-8184-8FEEA77C41AC}"/>
                </a:ext>
              </a:extLst>
            </p:cNvPr>
            <p:cNvGrpSpPr/>
            <p:nvPr/>
          </p:nvGrpSpPr>
          <p:grpSpPr>
            <a:xfrm>
              <a:off x="5646738" y="414432"/>
              <a:ext cx="2558714" cy="1366743"/>
              <a:chOff x="3489661" y="1120235"/>
              <a:chExt cx="2558714" cy="1366743"/>
            </a:xfrm>
          </p:grpSpPr>
          <p:sp>
            <p:nvSpPr>
              <p:cNvPr id="13" name="Text Placeholder 2">
                <a:extLst>
                  <a:ext uri="{FF2B5EF4-FFF2-40B4-BE49-F238E27FC236}">
                    <a16:creationId xmlns:a16="http://schemas.microsoft.com/office/drawing/2014/main" id="{A84B688C-5EF3-4281-87DC-69BC71C6F348}"/>
                  </a:ext>
                </a:extLst>
              </p:cNvPr>
              <p:cNvSpPr txBox="1">
                <a:spLocks/>
              </p:cNvSpPr>
              <p:nvPr/>
            </p:nvSpPr>
            <p:spPr>
              <a:xfrm>
                <a:off x="3515061" y="2081213"/>
                <a:ext cx="2533314" cy="405765"/>
              </a:xfrm>
              <a:prstGeom prst="rect">
                <a:avLst/>
              </a:prstGeom>
            </p:spPr>
            <p:txBody>
              <a:bodyPr/>
              <a:lstStyle>
                <a:lvl1pPr marL="0" indent="0" algn="ctr" defTabSz="1460754" rtl="0" eaLnBrk="1" latinLnBrk="0" hangingPunct="1">
                  <a:lnSpc>
                    <a:spcPct val="90000"/>
                  </a:lnSpc>
                  <a:spcBef>
                    <a:spcPts val="1598"/>
                  </a:spcBef>
                  <a:buFont typeface="Arial" panose="020B0604020202020204" pitchFamily="34" charset="0"/>
                  <a:buNone/>
                  <a:defRPr sz="4000" kern="1200">
                    <a:solidFill>
                      <a:schemeClr val="tx1">
                        <a:lumMod val="65000"/>
                        <a:lumOff val="35000"/>
                      </a:schemeClr>
                    </a:solidFill>
                    <a:latin typeface="+mn-lt"/>
                    <a:ea typeface="+mn-ea"/>
                    <a:cs typeface="+mn-cs"/>
                  </a:defRPr>
                </a:lvl1pPr>
                <a:lvl2pPr marL="1095566" indent="-365189" algn="l" defTabSz="1460754" rtl="0" eaLnBrk="1" latinLnBrk="0" hangingPunct="1">
                  <a:lnSpc>
                    <a:spcPct val="90000"/>
                  </a:lnSpc>
                  <a:spcBef>
                    <a:spcPts val="799"/>
                  </a:spcBef>
                  <a:buFont typeface="Arial" panose="020B0604020202020204" pitchFamily="34" charset="0"/>
                  <a:buChar char="•"/>
                  <a:defRPr sz="3834" kern="1200">
                    <a:solidFill>
                      <a:schemeClr val="tx1"/>
                    </a:solidFill>
                    <a:latin typeface="+mn-lt"/>
                    <a:ea typeface="+mn-ea"/>
                    <a:cs typeface="+mn-cs"/>
                  </a:defRPr>
                </a:lvl2pPr>
                <a:lvl3pPr marL="1825943" indent="-365189" algn="l" defTabSz="1460754" rtl="0" eaLnBrk="1" latinLnBrk="0" hangingPunct="1">
                  <a:lnSpc>
                    <a:spcPct val="90000"/>
                  </a:lnSpc>
                  <a:spcBef>
                    <a:spcPts val="799"/>
                  </a:spcBef>
                  <a:buFont typeface="Arial" panose="020B0604020202020204" pitchFamily="34" charset="0"/>
                  <a:buChar char="•"/>
                  <a:defRPr sz="3195" kern="1200">
                    <a:solidFill>
                      <a:schemeClr val="tx1"/>
                    </a:solidFill>
                    <a:latin typeface="+mn-lt"/>
                    <a:ea typeface="+mn-ea"/>
                    <a:cs typeface="+mn-cs"/>
                  </a:defRPr>
                </a:lvl3pPr>
                <a:lvl4pPr marL="2556320"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4pPr>
                <a:lvl5pPr marL="3286697"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5pPr>
                <a:lvl6pPr marL="4017074"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6pPr>
                <a:lvl7pPr marL="4747451"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7pPr>
                <a:lvl8pPr marL="5477828"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8pPr>
                <a:lvl9pPr marL="6208205"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9pPr>
              </a:lstStyle>
              <a:p>
                <a:pPr algn="l"/>
                <a:r>
                  <a:rPr lang="en-US" sz="1600" b="1" dirty="0">
                    <a:solidFill>
                      <a:schemeClr val="tx1">
                        <a:lumMod val="50000"/>
                        <a:lumOff val="50000"/>
                      </a:schemeClr>
                    </a:solidFill>
                    <a:latin typeface="+mj-lt"/>
                  </a:rPr>
                  <a:t>DETAIL</a:t>
                </a:r>
                <a:endParaRPr lang="id-ID" sz="1600" b="1" dirty="0">
                  <a:solidFill>
                    <a:schemeClr val="tx1">
                      <a:lumMod val="50000"/>
                      <a:lumOff val="50000"/>
                    </a:schemeClr>
                  </a:solidFill>
                  <a:latin typeface="+mj-lt"/>
                </a:endParaRPr>
              </a:p>
            </p:txBody>
          </p:sp>
          <p:sp>
            <p:nvSpPr>
              <p:cNvPr id="14" name="Text Placeholder 2">
                <a:extLst>
                  <a:ext uri="{FF2B5EF4-FFF2-40B4-BE49-F238E27FC236}">
                    <a16:creationId xmlns:a16="http://schemas.microsoft.com/office/drawing/2014/main" id="{03CD9078-FAB2-4D17-996B-5D55EB745831}"/>
                  </a:ext>
                </a:extLst>
              </p:cNvPr>
              <p:cNvSpPr txBox="1">
                <a:spLocks/>
              </p:cNvSpPr>
              <p:nvPr/>
            </p:nvSpPr>
            <p:spPr>
              <a:xfrm>
                <a:off x="3489661" y="1120235"/>
                <a:ext cx="1857039" cy="792480"/>
              </a:xfrm>
              <a:prstGeom prst="rect">
                <a:avLst/>
              </a:prstGeom>
            </p:spPr>
            <p:txBody>
              <a:bodyPr/>
              <a:lstStyle>
                <a:lvl1pPr marL="0" indent="0" algn="ctr" defTabSz="1460754" rtl="0" eaLnBrk="1" latinLnBrk="0" hangingPunct="1">
                  <a:lnSpc>
                    <a:spcPct val="90000"/>
                  </a:lnSpc>
                  <a:spcBef>
                    <a:spcPts val="1598"/>
                  </a:spcBef>
                  <a:buFont typeface="Arial" panose="020B0604020202020204" pitchFamily="34" charset="0"/>
                  <a:buNone/>
                  <a:defRPr sz="4000" kern="1200">
                    <a:solidFill>
                      <a:schemeClr val="tx1">
                        <a:lumMod val="65000"/>
                        <a:lumOff val="35000"/>
                      </a:schemeClr>
                    </a:solidFill>
                    <a:latin typeface="+mn-lt"/>
                    <a:ea typeface="+mn-ea"/>
                    <a:cs typeface="+mn-cs"/>
                  </a:defRPr>
                </a:lvl1pPr>
                <a:lvl2pPr marL="1095566" indent="-365189" algn="l" defTabSz="1460754" rtl="0" eaLnBrk="1" latinLnBrk="0" hangingPunct="1">
                  <a:lnSpc>
                    <a:spcPct val="90000"/>
                  </a:lnSpc>
                  <a:spcBef>
                    <a:spcPts val="799"/>
                  </a:spcBef>
                  <a:buFont typeface="Arial" panose="020B0604020202020204" pitchFamily="34" charset="0"/>
                  <a:buChar char="•"/>
                  <a:defRPr sz="3834" kern="1200">
                    <a:solidFill>
                      <a:schemeClr val="tx1"/>
                    </a:solidFill>
                    <a:latin typeface="+mn-lt"/>
                    <a:ea typeface="+mn-ea"/>
                    <a:cs typeface="+mn-cs"/>
                  </a:defRPr>
                </a:lvl2pPr>
                <a:lvl3pPr marL="1825943" indent="-365189" algn="l" defTabSz="1460754" rtl="0" eaLnBrk="1" latinLnBrk="0" hangingPunct="1">
                  <a:lnSpc>
                    <a:spcPct val="90000"/>
                  </a:lnSpc>
                  <a:spcBef>
                    <a:spcPts val="799"/>
                  </a:spcBef>
                  <a:buFont typeface="Arial" panose="020B0604020202020204" pitchFamily="34" charset="0"/>
                  <a:buChar char="•"/>
                  <a:defRPr sz="3195" kern="1200">
                    <a:solidFill>
                      <a:schemeClr val="tx1"/>
                    </a:solidFill>
                    <a:latin typeface="+mn-lt"/>
                    <a:ea typeface="+mn-ea"/>
                    <a:cs typeface="+mn-cs"/>
                  </a:defRPr>
                </a:lvl3pPr>
                <a:lvl4pPr marL="2556320"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4pPr>
                <a:lvl5pPr marL="3286697"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5pPr>
                <a:lvl6pPr marL="4017074"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6pPr>
                <a:lvl7pPr marL="4747451"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7pPr>
                <a:lvl8pPr marL="5477828"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8pPr>
                <a:lvl9pPr marL="6208205"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9pPr>
              </a:lstStyle>
              <a:p>
                <a:pPr algn="l"/>
                <a:r>
                  <a:rPr lang="en-US" sz="7200" b="1" dirty="0">
                    <a:solidFill>
                      <a:schemeClr val="tx1">
                        <a:lumMod val="75000"/>
                        <a:lumOff val="25000"/>
                      </a:schemeClr>
                    </a:solidFill>
                    <a:latin typeface="+mj-lt"/>
                  </a:rPr>
                  <a:t>02</a:t>
                </a:r>
                <a:endParaRPr lang="id-ID" sz="7200" b="1" dirty="0">
                  <a:solidFill>
                    <a:schemeClr val="tx1">
                      <a:lumMod val="75000"/>
                      <a:lumOff val="25000"/>
                    </a:schemeClr>
                  </a:solidFill>
                  <a:latin typeface="+mj-lt"/>
                </a:endParaRPr>
              </a:p>
            </p:txBody>
          </p:sp>
        </p:grpSp>
        <p:sp>
          <p:nvSpPr>
            <p:cNvPr id="12" name="Rectangle 11">
              <a:extLst>
                <a:ext uri="{FF2B5EF4-FFF2-40B4-BE49-F238E27FC236}">
                  <a16:creationId xmlns:a16="http://schemas.microsoft.com/office/drawing/2014/main" id="{893E6037-7BDB-4DFB-8040-A157579DE340}"/>
                </a:ext>
              </a:extLst>
            </p:cNvPr>
            <p:cNvSpPr/>
            <p:nvPr/>
          </p:nvSpPr>
          <p:spPr>
            <a:xfrm>
              <a:off x="7352195" y="597866"/>
              <a:ext cx="2666383" cy="1374222"/>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a:t>
              </a:r>
            </a:p>
          </p:txBody>
        </p:sp>
      </p:grpSp>
      <p:grpSp>
        <p:nvGrpSpPr>
          <p:cNvPr id="16" name="Group 15">
            <a:extLst>
              <a:ext uri="{FF2B5EF4-FFF2-40B4-BE49-F238E27FC236}">
                <a16:creationId xmlns:a16="http://schemas.microsoft.com/office/drawing/2014/main" id="{53DBDFD7-25F8-4FBA-948E-A994DA7C1112}"/>
              </a:ext>
            </a:extLst>
          </p:cNvPr>
          <p:cNvGrpSpPr/>
          <p:nvPr/>
        </p:nvGrpSpPr>
        <p:grpSpPr>
          <a:xfrm>
            <a:off x="5029200" y="539800"/>
            <a:ext cx="2133600" cy="398864"/>
            <a:chOff x="4860925" y="679884"/>
            <a:chExt cx="2397126" cy="413659"/>
          </a:xfrm>
          <a:solidFill>
            <a:schemeClr val="bg1">
              <a:lumMod val="95000"/>
            </a:schemeClr>
          </a:solidFill>
        </p:grpSpPr>
        <p:sp>
          <p:nvSpPr>
            <p:cNvPr id="17" name="Rectangle: Rounded Corners 16">
              <a:extLst>
                <a:ext uri="{FF2B5EF4-FFF2-40B4-BE49-F238E27FC236}">
                  <a16:creationId xmlns:a16="http://schemas.microsoft.com/office/drawing/2014/main" id="{3ABD030B-9F70-4E85-A9D4-C14102F82E65}"/>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18" name="Right Triangle 17">
              <a:extLst>
                <a:ext uri="{FF2B5EF4-FFF2-40B4-BE49-F238E27FC236}">
                  <a16:creationId xmlns:a16="http://schemas.microsoft.com/office/drawing/2014/main" id="{CFFC1CD2-C3D3-4509-AB11-DDA808F18A11}"/>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19" name="TextBox 18">
            <a:extLst>
              <a:ext uri="{FF2B5EF4-FFF2-40B4-BE49-F238E27FC236}">
                <a16:creationId xmlns:a16="http://schemas.microsoft.com/office/drawing/2014/main" id="{3E56D5BD-6679-4BA9-BFA7-7B41537932CA}"/>
              </a:ext>
            </a:extLst>
          </p:cNvPr>
          <p:cNvSpPr txBox="1"/>
          <p:nvPr/>
        </p:nvSpPr>
        <p:spPr>
          <a:xfrm>
            <a:off x="2636520" y="850175"/>
            <a:ext cx="6918960"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grpSp>
        <p:nvGrpSpPr>
          <p:cNvPr id="21" name="Group 20">
            <a:extLst>
              <a:ext uri="{FF2B5EF4-FFF2-40B4-BE49-F238E27FC236}">
                <a16:creationId xmlns:a16="http://schemas.microsoft.com/office/drawing/2014/main" id="{1C23A90B-17F1-42A5-85BD-E86D24216937}"/>
              </a:ext>
            </a:extLst>
          </p:cNvPr>
          <p:cNvGrpSpPr/>
          <p:nvPr/>
        </p:nvGrpSpPr>
        <p:grpSpPr>
          <a:xfrm>
            <a:off x="7398278" y="2645534"/>
            <a:ext cx="3624666" cy="3808689"/>
            <a:chOff x="6096000" y="1038950"/>
            <a:chExt cx="3624666" cy="3808689"/>
          </a:xfrm>
          <a:solidFill>
            <a:schemeClr val="bg1">
              <a:alpha val="50000"/>
            </a:schemeClr>
          </a:solidFill>
        </p:grpSpPr>
        <p:sp>
          <p:nvSpPr>
            <p:cNvPr id="22" name="Half Frame 21">
              <a:extLst>
                <a:ext uri="{FF2B5EF4-FFF2-40B4-BE49-F238E27FC236}">
                  <a16:creationId xmlns:a16="http://schemas.microsoft.com/office/drawing/2014/main" id="{3639DB33-B98D-42D1-AEA2-E3B1E9A31A04}"/>
                </a:ext>
              </a:extLst>
            </p:cNvPr>
            <p:cNvSpPr/>
            <p:nvPr/>
          </p:nvSpPr>
          <p:spPr>
            <a:xfrm>
              <a:off x="6096000"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3" name="Half Frame 22">
              <a:extLst>
                <a:ext uri="{FF2B5EF4-FFF2-40B4-BE49-F238E27FC236}">
                  <a16:creationId xmlns:a16="http://schemas.microsoft.com/office/drawing/2014/main" id="{B1984482-AA2A-4A3A-B140-C9703E25FDFA}"/>
                </a:ext>
              </a:extLst>
            </p:cNvPr>
            <p:cNvSpPr/>
            <p:nvPr/>
          </p:nvSpPr>
          <p:spPr>
            <a:xfrm flipV="1">
              <a:off x="6096000"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4" name="Half Frame 23">
              <a:extLst>
                <a:ext uri="{FF2B5EF4-FFF2-40B4-BE49-F238E27FC236}">
                  <a16:creationId xmlns:a16="http://schemas.microsoft.com/office/drawing/2014/main" id="{92977375-7139-4E0F-904D-797A1F803810}"/>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5" name="Half Frame 24">
              <a:extLst>
                <a:ext uri="{FF2B5EF4-FFF2-40B4-BE49-F238E27FC236}">
                  <a16:creationId xmlns:a16="http://schemas.microsoft.com/office/drawing/2014/main" id="{1F6F718B-6441-4CA6-B1DD-C81DCE31E9AE}"/>
                </a:ext>
              </a:extLst>
            </p:cNvPr>
            <p:cNvSpPr/>
            <p:nvPr/>
          </p:nvSpPr>
          <p:spPr>
            <a:xfrm flipH="1" flipV="1">
              <a:off x="9446078"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grpSp>
        <p:nvGrpSpPr>
          <p:cNvPr id="26" name="Group 25">
            <a:extLst>
              <a:ext uri="{FF2B5EF4-FFF2-40B4-BE49-F238E27FC236}">
                <a16:creationId xmlns:a16="http://schemas.microsoft.com/office/drawing/2014/main" id="{D843F1DD-AA32-40A2-BF00-E93829182665}"/>
              </a:ext>
            </a:extLst>
          </p:cNvPr>
          <p:cNvGrpSpPr/>
          <p:nvPr/>
        </p:nvGrpSpPr>
        <p:grpSpPr>
          <a:xfrm>
            <a:off x="7674809" y="3121607"/>
            <a:ext cx="3071605" cy="2856543"/>
            <a:chOff x="2610874" y="1555227"/>
            <a:chExt cx="3071605" cy="2856543"/>
          </a:xfrm>
        </p:grpSpPr>
        <p:sp>
          <p:nvSpPr>
            <p:cNvPr id="27" name="TextBox 26">
              <a:extLst>
                <a:ext uri="{FF2B5EF4-FFF2-40B4-BE49-F238E27FC236}">
                  <a16:creationId xmlns:a16="http://schemas.microsoft.com/office/drawing/2014/main" id="{72342CDB-6E68-4AC2-9FBA-6446F7F67097}"/>
                </a:ext>
              </a:extLst>
            </p:cNvPr>
            <p:cNvSpPr txBox="1"/>
            <p:nvPr/>
          </p:nvSpPr>
          <p:spPr>
            <a:xfrm>
              <a:off x="2610874" y="1555227"/>
              <a:ext cx="3071605" cy="1446550"/>
            </a:xfrm>
            <a:prstGeom prst="rect">
              <a:avLst/>
            </a:prstGeom>
            <a:noFill/>
          </p:spPr>
          <p:txBody>
            <a:bodyPr wrap="square" rtlCol="0">
              <a:spAutoFit/>
            </a:bodyPr>
            <a:lstStyle/>
            <a:p>
              <a:r>
                <a:rPr lang="en-US" sz="4400" b="1" spc="-150" dirty="0">
                  <a:solidFill>
                    <a:schemeClr val="bg1"/>
                  </a:solidFill>
                  <a:latin typeface="+mj-lt"/>
                  <a:ea typeface="Open Sans" panose="020B0606030504020204" pitchFamily="34" charset="0"/>
                  <a:cs typeface="Open Sans" panose="020B0606030504020204" pitchFamily="34" charset="0"/>
                </a:rPr>
                <a:t>Detail/ Tagline</a:t>
              </a:r>
              <a:endParaRPr lang="id-ID" sz="4400" b="1" spc="-150" dirty="0">
                <a:solidFill>
                  <a:schemeClr val="bg1"/>
                </a:solidFill>
                <a:latin typeface="+mj-lt"/>
                <a:ea typeface="Open Sans" panose="020B0606030504020204" pitchFamily="34" charset="0"/>
                <a:cs typeface="Open Sans" panose="020B0606030504020204" pitchFamily="34" charset="0"/>
              </a:endParaRPr>
            </a:p>
          </p:txBody>
        </p:sp>
        <p:sp>
          <p:nvSpPr>
            <p:cNvPr id="28" name="Rectangle 27">
              <a:extLst>
                <a:ext uri="{FF2B5EF4-FFF2-40B4-BE49-F238E27FC236}">
                  <a16:creationId xmlns:a16="http://schemas.microsoft.com/office/drawing/2014/main" id="{9DC422E6-DCCD-4477-BC6B-7992448B2088}"/>
                </a:ext>
              </a:extLst>
            </p:cNvPr>
            <p:cNvSpPr/>
            <p:nvPr/>
          </p:nvSpPr>
          <p:spPr>
            <a:xfrm>
              <a:off x="2610875" y="3050756"/>
              <a:ext cx="3013638" cy="1361014"/>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 </a:t>
              </a:r>
            </a:p>
          </p:txBody>
        </p:sp>
      </p:grpSp>
    </p:spTree>
    <p:extLst>
      <p:ext uri="{BB962C8B-B14F-4D97-AF65-F5344CB8AC3E}">
        <p14:creationId xmlns:p14="http://schemas.microsoft.com/office/powerpoint/2010/main" val="2477768837"/>
      </p:ext>
    </p:extLst>
  </p:cSld>
  <p:clrMapOvr>
    <a:masterClrMapping/>
  </p:clrMapOvr>
  <mc:AlternateContent xmlns:mc="http://schemas.openxmlformats.org/markup-compatibility/2006" xmlns:p14="http://schemas.microsoft.com/office/powerpoint/2010/main">
    <mc:Choice Requires="p14">
      <p:transition spd="slow" p14:dur="1250">
        <p:pull dir="u"/>
      </p:transition>
    </mc:Choice>
    <mc:Fallback xmlns="">
      <p:transition spd="slow">
        <p:pull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par>
                                <p:cTn id="13" presetID="53" presetClass="entr" presetSubtype="16" fill="hold" nodeType="withEffect">
                                  <p:stCondLst>
                                    <p:cond delay="10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500" fill="hold"/>
                                        <p:tgtEl>
                                          <p:spTgt spid="21"/>
                                        </p:tgtEl>
                                        <p:attrNameLst>
                                          <p:attrName>ppt_w</p:attrName>
                                        </p:attrNameLst>
                                      </p:cBhvr>
                                      <p:tavLst>
                                        <p:tav tm="0">
                                          <p:val>
                                            <p:fltVal val="0"/>
                                          </p:val>
                                        </p:tav>
                                        <p:tav tm="100000">
                                          <p:val>
                                            <p:strVal val="#ppt_w"/>
                                          </p:val>
                                        </p:tav>
                                      </p:tavLst>
                                    </p:anim>
                                    <p:anim calcmode="lin" valueType="num">
                                      <p:cBhvr>
                                        <p:cTn id="16" dur="500" fill="hold"/>
                                        <p:tgtEl>
                                          <p:spTgt spid="21"/>
                                        </p:tgtEl>
                                        <p:attrNameLst>
                                          <p:attrName>ppt_h</p:attrName>
                                        </p:attrNameLst>
                                      </p:cBhvr>
                                      <p:tavLst>
                                        <p:tav tm="0">
                                          <p:val>
                                            <p:fltVal val="0"/>
                                          </p:val>
                                        </p:tav>
                                        <p:tav tm="100000">
                                          <p:val>
                                            <p:strVal val="#ppt_h"/>
                                          </p:val>
                                        </p:tav>
                                      </p:tavLst>
                                    </p:anim>
                                    <p:animEffect transition="in" filter="fade">
                                      <p:cBhvr>
                                        <p:cTn id="17" dur="500"/>
                                        <p:tgtEl>
                                          <p:spTgt spid="21"/>
                                        </p:tgtEl>
                                      </p:cBhvr>
                                    </p:animEffect>
                                  </p:childTnLst>
                                </p:cTn>
                              </p:par>
                              <p:par>
                                <p:cTn id="18" presetID="10" presetClass="entr" presetSubtype="0" fill="hold" nodeType="withEffect">
                                  <p:stCondLst>
                                    <p:cond delay="100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par>
                                <p:cTn id="21" presetID="2" presetClass="entr" presetSubtype="4" decel="100000" fill="hold" grpId="0" nodeType="withEffect">
                                  <p:stCondLst>
                                    <p:cond delay="125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125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125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A2EC15B2-D055-4E94-A4AA-74C5BB00B132}"/>
              </a:ext>
            </a:extLst>
          </p:cNvPr>
          <p:cNvSpPr>
            <a:spLocks noGrp="1"/>
          </p:cNvSpPr>
          <p:nvPr>
            <p:ph type="pic" sz="quarter" idx="10"/>
          </p:nvPr>
        </p:nvSpPr>
        <p:spPr>
          <a:xfrm>
            <a:off x="579118" y="0"/>
            <a:ext cx="11612882" cy="4616245"/>
          </a:xfrm>
        </p:spPr>
      </p:sp>
      <p:sp>
        <p:nvSpPr>
          <p:cNvPr id="20" name="Rectangle: Single Corner Rounded 19">
            <a:extLst>
              <a:ext uri="{FF2B5EF4-FFF2-40B4-BE49-F238E27FC236}">
                <a16:creationId xmlns:a16="http://schemas.microsoft.com/office/drawing/2014/main" id="{52EADCD4-1CD8-42A9-954E-61D2494CE8FF}"/>
              </a:ext>
            </a:extLst>
          </p:cNvPr>
          <p:cNvSpPr/>
          <p:nvPr/>
        </p:nvSpPr>
        <p:spPr>
          <a:xfrm flipV="1">
            <a:off x="6394416" y="0"/>
            <a:ext cx="5218466" cy="4616244"/>
          </a:xfrm>
          <a:prstGeom prst="round1Rect">
            <a:avLst>
              <a:gd name="adj" fmla="val 2565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a:extLst>
              <a:ext uri="{FF2B5EF4-FFF2-40B4-BE49-F238E27FC236}">
                <a16:creationId xmlns:a16="http://schemas.microsoft.com/office/drawing/2014/main" id="{C1E56262-1B2A-4F9B-BC0D-0CDC619EE3DF}"/>
              </a:ext>
            </a:extLst>
          </p:cNvPr>
          <p:cNvGrpSpPr/>
          <p:nvPr/>
        </p:nvGrpSpPr>
        <p:grpSpPr>
          <a:xfrm>
            <a:off x="6817729" y="581031"/>
            <a:ext cx="4371840" cy="1557656"/>
            <a:chOff x="5646738" y="414432"/>
            <a:chExt cx="4371840" cy="1557656"/>
          </a:xfrm>
        </p:grpSpPr>
        <p:grpSp>
          <p:nvGrpSpPr>
            <p:cNvPr id="5" name="Group 4">
              <a:extLst>
                <a:ext uri="{FF2B5EF4-FFF2-40B4-BE49-F238E27FC236}">
                  <a16:creationId xmlns:a16="http://schemas.microsoft.com/office/drawing/2014/main" id="{9D17D81C-C2EC-40A8-8813-E91DB8837D75}"/>
                </a:ext>
              </a:extLst>
            </p:cNvPr>
            <p:cNvGrpSpPr/>
            <p:nvPr/>
          </p:nvGrpSpPr>
          <p:grpSpPr>
            <a:xfrm>
              <a:off x="5646738" y="414432"/>
              <a:ext cx="2558714" cy="1366743"/>
              <a:chOff x="3489661" y="1120235"/>
              <a:chExt cx="2558714" cy="1366743"/>
            </a:xfrm>
          </p:grpSpPr>
          <p:sp>
            <p:nvSpPr>
              <p:cNvPr id="7" name="Text Placeholder 2">
                <a:extLst>
                  <a:ext uri="{FF2B5EF4-FFF2-40B4-BE49-F238E27FC236}">
                    <a16:creationId xmlns:a16="http://schemas.microsoft.com/office/drawing/2014/main" id="{23CC753F-BF24-43E9-B0BD-1A066797F394}"/>
                  </a:ext>
                </a:extLst>
              </p:cNvPr>
              <p:cNvSpPr txBox="1">
                <a:spLocks/>
              </p:cNvSpPr>
              <p:nvPr/>
            </p:nvSpPr>
            <p:spPr>
              <a:xfrm>
                <a:off x="3515061" y="2081213"/>
                <a:ext cx="2533314" cy="405765"/>
              </a:xfrm>
              <a:prstGeom prst="rect">
                <a:avLst/>
              </a:prstGeom>
            </p:spPr>
            <p:txBody>
              <a:bodyPr/>
              <a:lstStyle>
                <a:lvl1pPr marL="0" indent="0" algn="ctr" defTabSz="1460754" rtl="0" eaLnBrk="1" latinLnBrk="0" hangingPunct="1">
                  <a:lnSpc>
                    <a:spcPct val="90000"/>
                  </a:lnSpc>
                  <a:spcBef>
                    <a:spcPts val="1598"/>
                  </a:spcBef>
                  <a:buFont typeface="Arial" panose="020B0604020202020204" pitchFamily="34" charset="0"/>
                  <a:buNone/>
                  <a:defRPr sz="4000" kern="1200">
                    <a:solidFill>
                      <a:schemeClr val="tx1">
                        <a:lumMod val="65000"/>
                        <a:lumOff val="35000"/>
                      </a:schemeClr>
                    </a:solidFill>
                    <a:latin typeface="+mn-lt"/>
                    <a:ea typeface="+mn-ea"/>
                    <a:cs typeface="+mn-cs"/>
                  </a:defRPr>
                </a:lvl1pPr>
                <a:lvl2pPr marL="1095566" indent="-365189" algn="l" defTabSz="1460754" rtl="0" eaLnBrk="1" latinLnBrk="0" hangingPunct="1">
                  <a:lnSpc>
                    <a:spcPct val="90000"/>
                  </a:lnSpc>
                  <a:spcBef>
                    <a:spcPts val="799"/>
                  </a:spcBef>
                  <a:buFont typeface="Arial" panose="020B0604020202020204" pitchFamily="34" charset="0"/>
                  <a:buChar char="•"/>
                  <a:defRPr sz="3834" kern="1200">
                    <a:solidFill>
                      <a:schemeClr val="tx1"/>
                    </a:solidFill>
                    <a:latin typeface="+mn-lt"/>
                    <a:ea typeface="+mn-ea"/>
                    <a:cs typeface="+mn-cs"/>
                  </a:defRPr>
                </a:lvl2pPr>
                <a:lvl3pPr marL="1825943" indent="-365189" algn="l" defTabSz="1460754" rtl="0" eaLnBrk="1" latinLnBrk="0" hangingPunct="1">
                  <a:lnSpc>
                    <a:spcPct val="90000"/>
                  </a:lnSpc>
                  <a:spcBef>
                    <a:spcPts val="799"/>
                  </a:spcBef>
                  <a:buFont typeface="Arial" panose="020B0604020202020204" pitchFamily="34" charset="0"/>
                  <a:buChar char="•"/>
                  <a:defRPr sz="3195" kern="1200">
                    <a:solidFill>
                      <a:schemeClr val="tx1"/>
                    </a:solidFill>
                    <a:latin typeface="+mn-lt"/>
                    <a:ea typeface="+mn-ea"/>
                    <a:cs typeface="+mn-cs"/>
                  </a:defRPr>
                </a:lvl3pPr>
                <a:lvl4pPr marL="2556320"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4pPr>
                <a:lvl5pPr marL="3286697"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5pPr>
                <a:lvl6pPr marL="4017074"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6pPr>
                <a:lvl7pPr marL="4747451"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7pPr>
                <a:lvl8pPr marL="5477828"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8pPr>
                <a:lvl9pPr marL="6208205"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9pPr>
              </a:lstStyle>
              <a:p>
                <a:pPr algn="l"/>
                <a:r>
                  <a:rPr lang="en-US" sz="1600" b="1" dirty="0">
                    <a:solidFill>
                      <a:schemeClr val="tx1">
                        <a:lumMod val="50000"/>
                        <a:lumOff val="50000"/>
                      </a:schemeClr>
                    </a:solidFill>
                    <a:latin typeface="+mj-lt"/>
                  </a:rPr>
                  <a:t>DETAIL</a:t>
                </a:r>
                <a:endParaRPr lang="id-ID" sz="1600" b="1" dirty="0">
                  <a:solidFill>
                    <a:schemeClr val="tx1">
                      <a:lumMod val="50000"/>
                      <a:lumOff val="50000"/>
                    </a:schemeClr>
                  </a:solidFill>
                  <a:latin typeface="+mj-lt"/>
                </a:endParaRPr>
              </a:p>
            </p:txBody>
          </p:sp>
          <p:sp>
            <p:nvSpPr>
              <p:cNvPr id="8" name="Text Placeholder 2">
                <a:extLst>
                  <a:ext uri="{FF2B5EF4-FFF2-40B4-BE49-F238E27FC236}">
                    <a16:creationId xmlns:a16="http://schemas.microsoft.com/office/drawing/2014/main" id="{D070D9F2-F731-4B6D-8DA8-296F13FB21E8}"/>
                  </a:ext>
                </a:extLst>
              </p:cNvPr>
              <p:cNvSpPr txBox="1">
                <a:spLocks/>
              </p:cNvSpPr>
              <p:nvPr/>
            </p:nvSpPr>
            <p:spPr>
              <a:xfrm>
                <a:off x="3489661" y="1120235"/>
                <a:ext cx="1857039" cy="792480"/>
              </a:xfrm>
              <a:prstGeom prst="rect">
                <a:avLst/>
              </a:prstGeom>
            </p:spPr>
            <p:txBody>
              <a:bodyPr/>
              <a:lstStyle>
                <a:lvl1pPr marL="0" indent="0" algn="ctr" defTabSz="1460754" rtl="0" eaLnBrk="1" latinLnBrk="0" hangingPunct="1">
                  <a:lnSpc>
                    <a:spcPct val="90000"/>
                  </a:lnSpc>
                  <a:spcBef>
                    <a:spcPts val="1598"/>
                  </a:spcBef>
                  <a:buFont typeface="Arial" panose="020B0604020202020204" pitchFamily="34" charset="0"/>
                  <a:buNone/>
                  <a:defRPr sz="4000" kern="1200">
                    <a:solidFill>
                      <a:schemeClr val="tx1">
                        <a:lumMod val="65000"/>
                        <a:lumOff val="35000"/>
                      </a:schemeClr>
                    </a:solidFill>
                    <a:latin typeface="+mn-lt"/>
                    <a:ea typeface="+mn-ea"/>
                    <a:cs typeface="+mn-cs"/>
                  </a:defRPr>
                </a:lvl1pPr>
                <a:lvl2pPr marL="1095566" indent="-365189" algn="l" defTabSz="1460754" rtl="0" eaLnBrk="1" latinLnBrk="0" hangingPunct="1">
                  <a:lnSpc>
                    <a:spcPct val="90000"/>
                  </a:lnSpc>
                  <a:spcBef>
                    <a:spcPts val="799"/>
                  </a:spcBef>
                  <a:buFont typeface="Arial" panose="020B0604020202020204" pitchFamily="34" charset="0"/>
                  <a:buChar char="•"/>
                  <a:defRPr sz="3834" kern="1200">
                    <a:solidFill>
                      <a:schemeClr val="tx1"/>
                    </a:solidFill>
                    <a:latin typeface="+mn-lt"/>
                    <a:ea typeface="+mn-ea"/>
                    <a:cs typeface="+mn-cs"/>
                  </a:defRPr>
                </a:lvl2pPr>
                <a:lvl3pPr marL="1825943" indent="-365189" algn="l" defTabSz="1460754" rtl="0" eaLnBrk="1" latinLnBrk="0" hangingPunct="1">
                  <a:lnSpc>
                    <a:spcPct val="90000"/>
                  </a:lnSpc>
                  <a:spcBef>
                    <a:spcPts val="799"/>
                  </a:spcBef>
                  <a:buFont typeface="Arial" panose="020B0604020202020204" pitchFamily="34" charset="0"/>
                  <a:buChar char="•"/>
                  <a:defRPr sz="3195" kern="1200">
                    <a:solidFill>
                      <a:schemeClr val="tx1"/>
                    </a:solidFill>
                    <a:latin typeface="+mn-lt"/>
                    <a:ea typeface="+mn-ea"/>
                    <a:cs typeface="+mn-cs"/>
                  </a:defRPr>
                </a:lvl3pPr>
                <a:lvl4pPr marL="2556320"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4pPr>
                <a:lvl5pPr marL="3286697"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5pPr>
                <a:lvl6pPr marL="4017074"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6pPr>
                <a:lvl7pPr marL="4747451"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7pPr>
                <a:lvl8pPr marL="5477828"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8pPr>
                <a:lvl9pPr marL="6208205"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9pPr>
              </a:lstStyle>
              <a:p>
                <a:pPr algn="l"/>
                <a:r>
                  <a:rPr lang="en-US" sz="7200" b="1" dirty="0">
                    <a:solidFill>
                      <a:schemeClr val="tx1">
                        <a:lumMod val="75000"/>
                        <a:lumOff val="25000"/>
                      </a:schemeClr>
                    </a:solidFill>
                    <a:latin typeface="+mj-lt"/>
                  </a:rPr>
                  <a:t>03</a:t>
                </a:r>
                <a:endParaRPr lang="id-ID" sz="7200" b="1" dirty="0">
                  <a:solidFill>
                    <a:schemeClr val="tx1">
                      <a:lumMod val="75000"/>
                      <a:lumOff val="25000"/>
                    </a:schemeClr>
                  </a:solidFill>
                  <a:latin typeface="+mj-lt"/>
                </a:endParaRPr>
              </a:p>
            </p:txBody>
          </p:sp>
        </p:grpSp>
        <p:sp>
          <p:nvSpPr>
            <p:cNvPr id="6" name="Rectangle 5">
              <a:extLst>
                <a:ext uri="{FF2B5EF4-FFF2-40B4-BE49-F238E27FC236}">
                  <a16:creationId xmlns:a16="http://schemas.microsoft.com/office/drawing/2014/main" id="{4AC636A1-B360-4441-932C-82DF0BBBB9CC}"/>
                </a:ext>
              </a:extLst>
            </p:cNvPr>
            <p:cNvSpPr/>
            <p:nvPr/>
          </p:nvSpPr>
          <p:spPr>
            <a:xfrm>
              <a:off x="7352195" y="597866"/>
              <a:ext cx="2666383" cy="1374222"/>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a:t>
              </a:r>
            </a:p>
          </p:txBody>
        </p:sp>
      </p:grpSp>
      <p:grpSp>
        <p:nvGrpSpPr>
          <p:cNvPr id="9" name="Group 8">
            <a:extLst>
              <a:ext uri="{FF2B5EF4-FFF2-40B4-BE49-F238E27FC236}">
                <a16:creationId xmlns:a16="http://schemas.microsoft.com/office/drawing/2014/main" id="{CFDBDB01-A60F-491A-812B-6E80BF3442F4}"/>
              </a:ext>
            </a:extLst>
          </p:cNvPr>
          <p:cNvGrpSpPr/>
          <p:nvPr/>
        </p:nvGrpSpPr>
        <p:grpSpPr>
          <a:xfrm>
            <a:off x="6817729" y="2579983"/>
            <a:ext cx="4371840" cy="1557656"/>
            <a:chOff x="5646738" y="414432"/>
            <a:chExt cx="4371840" cy="1557656"/>
          </a:xfrm>
        </p:grpSpPr>
        <p:grpSp>
          <p:nvGrpSpPr>
            <p:cNvPr id="10" name="Group 9">
              <a:extLst>
                <a:ext uri="{FF2B5EF4-FFF2-40B4-BE49-F238E27FC236}">
                  <a16:creationId xmlns:a16="http://schemas.microsoft.com/office/drawing/2014/main" id="{69E5F1C3-60FD-4391-84EF-4AF6A2ACB3F4}"/>
                </a:ext>
              </a:extLst>
            </p:cNvPr>
            <p:cNvGrpSpPr/>
            <p:nvPr/>
          </p:nvGrpSpPr>
          <p:grpSpPr>
            <a:xfrm>
              <a:off x="5646738" y="414432"/>
              <a:ext cx="2558714" cy="1366743"/>
              <a:chOff x="3489661" y="1120235"/>
              <a:chExt cx="2558714" cy="1366743"/>
            </a:xfrm>
          </p:grpSpPr>
          <p:sp>
            <p:nvSpPr>
              <p:cNvPr id="12" name="Text Placeholder 2">
                <a:extLst>
                  <a:ext uri="{FF2B5EF4-FFF2-40B4-BE49-F238E27FC236}">
                    <a16:creationId xmlns:a16="http://schemas.microsoft.com/office/drawing/2014/main" id="{D34F2762-C0DE-4F95-BCA8-A2D80BA9FC39}"/>
                  </a:ext>
                </a:extLst>
              </p:cNvPr>
              <p:cNvSpPr txBox="1">
                <a:spLocks/>
              </p:cNvSpPr>
              <p:nvPr/>
            </p:nvSpPr>
            <p:spPr>
              <a:xfrm>
                <a:off x="3515061" y="2081213"/>
                <a:ext cx="2533314" cy="405765"/>
              </a:xfrm>
              <a:prstGeom prst="rect">
                <a:avLst/>
              </a:prstGeom>
            </p:spPr>
            <p:txBody>
              <a:bodyPr/>
              <a:lstStyle>
                <a:lvl1pPr marL="0" indent="0" algn="ctr" defTabSz="1460754" rtl="0" eaLnBrk="1" latinLnBrk="0" hangingPunct="1">
                  <a:lnSpc>
                    <a:spcPct val="90000"/>
                  </a:lnSpc>
                  <a:spcBef>
                    <a:spcPts val="1598"/>
                  </a:spcBef>
                  <a:buFont typeface="Arial" panose="020B0604020202020204" pitchFamily="34" charset="0"/>
                  <a:buNone/>
                  <a:defRPr sz="4000" kern="1200">
                    <a:solidFill>
                      <a:schemeClr val="tx1">
                        <a:lumMod val="65000"/>
                        <a:lumOff val="35000"/>
                      </a:schemeClr>
                    </a:solidFill>
                    <a:latin typeface="+mn-lt"/>
                    <a:ea typeface="+mn-ea"/>
                    <a:cs typeface="+mn-cs"/>
                  </a:defRPr>
                </a:lvl1pPr>
                <a:lvl2pPr marL="1095566" indent="-365189" algn="l" defTabSz="1460754" rtl="0" eaLnBrk="1" latinLnBrk="0" hangingPunct="1">
                  <a:lnSpc>
                    <a:spcPct val="90000"/>
                  </a:lnSpc>
                  <a:spcBef>
                    <a:spcPts val="799"/>
                  </a:spcBef>
                  <a:buFont typeface="Arial" panose="020B0604020202020204" pitchFamily="34" charset="0"/>
                  <a:buChar char="•"/>
                  <a:defRPr sz="3834" kern="1200">
                    <a:solidFill>
                      <a:schemeClr val="tx1"/>
                    </a:solidFill>
                    <a:latin typeface="+mn-lt"/>
                    <a:ea typeface="+mn-ea"/>
                    <a:cs typeface="+mn-cs"/>
                  </a:defRPr>
                </a:lvl2pPr>
                <a:lvl3pPr marL="1825943" indent="-365189" algn="l" defTabSz="1460754" rtl="0" eaLnBrk="1" latinLnBrk="0" hangingPunct="1">
                  <a:lnSpc>
                    <a:spcPct val="90000"/>
                  </a:lnSpc>
                  <a:spcBef>
                    <a:spcPts val="799"/>
                  </a:spcBef>
                  <a:buFont typeface="Arial" panose="020B0604020202020204" pitchFamily="34" charset="0"/>
                  <a:buChar char="•"/>
                  <a:defRPr sz="3195" kern="1200">
                    <a:solidFill>
                      <a:schemeClr val="tx1"/>
                    </a:solidFill>
                    <a:latin typeface="+mn-lt"/>
                    <a:ea typeface="+mn-ea"/>
                    <a:cs typeface="+mn-cs"/>
                  </a:defRPr>
                </a:lvl3pPr>
                <a:lvl4pPr marL="2556320"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4pPr>
                <a:lvl5pPr marL="3286697"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5pPr>
                <a:lvl6pPr marL="4017074"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6pPr>
                <a:lvl7pPr marL="4747451"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7pPr>
                <a:lvl8pPr marL="5477828"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8pPr>
                <a:lvl9pPr marL="6208205"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9pPr>
              </a:lstStyle>
              <a:p>
                <a:pPr algn="l"/>
                <a:r>
                  <a:rPr lang="en-US" sz="1600" b="1" dirty="0">
                    <a:solidFill>
                      <a:schemeClr val="tx1">
                        <a:lumMod val="50000"/>
                        <a:lumOff val="50000"/>
                      </a:schemeClr>
                    </a:solidFill>
                    <a:latin typeface="+mj-lt"/>
                  </a:rPr>
                  <a:t>DETAIL</a:t>
                </a:r>
                <a:endParaRPr lang="id-ID" sz="1600" b="1" dirty="0">
                  <a:solidFill>
                    <a:schemeClr val="tx1">
                      <a:lumMod val="50000"/>
                      <a:lumOff val="50000"/>
                    </a:schemeClr>
                  </a:solidFill>
                  <a:latin typeface="+mj-lt"/>
                </a:endParaRPr>
              </a:p>
            </p:txBody>
          </p:sp>
          <p:sp>
            <p:nvSpPr>
              <p:cNvPr id="13" name="Text Placeholder 2">
                <a:extLst>
                  <a:ext uri="{FF2B5EF4-FFF2-40B4-BE49-F238E27FC236}">
                    <a16:creationId xmlns:a16="http://schemas.microsoft.com/office/drawing/2014/main" id="{4A4749B1-E44E-43C4-93B5-83812E856AF9}"/>
                  </a:ext>
                </a:extLst>
              </p:cNvPr>
              <p:cNvSpPr txBox="1">
                <a:spLocks/>
              </p:cNvSpPr>
              <p:nvPr/>
            </p:nvSpPr>
            <p:spPr>
              <a:xfrm>
                <a:off x="3489661" y="1120235"/>
                <a:ext cx="1857039" cy="792480"/>
              </a:xfrm>
              <a:prstGeom prst="rect">
                <a:avLst/>
              </a:prstGeom>
            </p:spPr>
            <p:txBody>
              <a:bodyPr/>
              <a:lstStyle>
                <a:lvl1pPr marL="0" indent="0" algn="ctr" defTabSz="1460754" rtl="0" eaLnBrk="1" latinLnBrk="0" hangingPunct="1">
                  <a:lnSpc>
                    <a:spcPct val="90000"/>
                  </a:lnSpc>
                  <a:spcBef>
                    <a:spcPts val="1598"/>
                  </a:spcBef>
                  <a:buFont typeface="Arial" panose="020B0604020202020204" pitchFamily="34" charset="0"/>
                  <a:buNone/>
                  <a:defRPr sz="4000" kern="1200">
                    <a:solidFill>
                      <a:schemeClr val="tx1">
                        <a:lumMod val="65000"/>
                        <a:lumOff val="35000"/>
                      </a:schemeClr>
                    </a:solidFill>
                    <a:latin typeface="+mn-lt"/>
                    <a:ea typeface="+mn-ea"/>
                    <a:cs typeface="+mn-cs"/>
                  </a:defRPr>
                </a:lvl1pPr>
                <a:lvl2pPr marL="1095566" indent="-365189" algn="l" defTabSz="1460754" rtl="0" eaLnBrk="1" latinLnBrk="0" hangingPunct="1">
                  <a:lnSpc>
                    <a:spcPct val="90000"/>
                  </a:lnSpc>
                  <a:spcBef>
                    <a:spcPts val="799"/>
                  </a:spcBef>
                  <a:buFont typeface="Arial" panose="020B0604020202020204" pitchFamily="34" charset="0"/>
                  <a:buChar char="•"/>
                  <a:defRPr sz="3834" kern="1200">
                    <a:solidFill>
                      <a:schemeClr val="tx1"/>
                    </a:solidFill>
                    <a:latin typeface="+mn-lt"/>
                    <a:ea typeface="+mn-ea"/>
                    <a:cs typeface="+mn-cs"/>
                  </a:defRPr>
                </a:lvl2pPr>
                <a:lvl3pPr marL="1825943" indent="-365189" algn="l" defTabSz="1460754" rtl="0" eaLnBrk="1" latinLnBrk="0" hangingPunct="1">
                  <a:lnSpc>
                    <a:spcPct val="90000"/>
                  </a:lnSpc>
                  <a:spcBef>
                    <a:spcPts val="799"/>
                  </a:spcBef>
                  <a:buFont typeface="Arial" panose="020B0604020202020204" pitchFamily="34" charset="0"/>
                  <a:buChar char="•"/>
                  <a:defRPr sz="3195" kern="1200">
                    <a:solidFill>
                      <a:schemeClr val="tx1"/>
                    </a:solidFill>
                    <a:latin typeface="+mn-lt"/>
                    <a:ea typeface="+mn-ea"/>
                    <a:cs typeface="+mn-cs"/>
                  </a:defRPr>
                </a:lvl3pPr>
                <a:lvl4pPr marL="2556320"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4pPr>
                <a:lvl5pPr marL="3286697"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5pPr>
                <a:lvl6pPr marL="4017074"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6pPr>
                <a:lvl7pPr marL="4747451"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7pPr>
                <a:lvl8pPr marL="5477828"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8pPr>
                <a:lvl9pPr marL="6208205" indent="-365189" algn="l" defTabSz="1460754" rtl="0" eaLnBrk="1" latinLnBrk="0" hangingPunct="1">
                  <a:lnSpc>
                    <a:spcPct val="90000"/>
                  </a:lnSpc>
                  <a:spcBef>
                    <a:spcPts val="799"/>
                  </a:spcBef>
                  <a:buFont typeface="Arial" panose="020B0604020202020204" pitchFamily="34" charset="0"/>
                  <a:buChar char="•"/>
                  <a:defRPr sz="2876" kern="1200">
                    <a:solidFill>
                      <a:schemeClr val="tx1"/>
                    </a:solidFill>
                    <a:latin typeface="+mn-lt"/>
                    <a:ea typeface="+mn-ea"/>
                    <a:cs typeface="+mn-cs"/>
                  </a:defRPr>
                </a:lvl9pPr>
              </a:lstStyle>
              <a:p>
                <a:pPr algn="l"/>
                <a:r>
                  <a:rPr lang="en-US" sz="7200" b="1" dirty="0">
                    <a:solidFill>
                      <a:schemeClr val="tx1">
                        <a:lumMod val="75000"/>
                        <a:lumOff val="25000"/>
                      </a:schemeClr>
                    </a:solidFill>
                    <a:latin typeface="+mj-lt"/>
                  </a:rPr>
                  <a:t>04</a:t>
                </a:r>
                <a:endParaRPr lang="id-ID" sz="7200" b="1" dirty="0">
                  <a:solidFill>
                    <a:schemeClr val="tx1">
                      <a:lumMod val="75000"/>
                      <a:lumOff val="25000"/>
                    </a:schemeClr>
                  </a:solidFill>
                  <a:latin typeface="+mj-lt"/>
                </a:endParaRPr>
              </a:p>
            </p:txBody>
          </p:sp>
        </p:grpSp>
        <p:sp>
          <p:nvSpPr>
            <p:cNvPr id="11" name="Rectangle 10">
              <a:extLst>
                <a:ext uri="{FF2B5EF4-FFF2-40B4-BE49-F238E27FC236}">
                  <a16:creationId xmlns:a16="http://schemas.microsoft.com/office/drawing/2014/main" id="{E8F9534C-D224-44FB-ACFE-92722F827430}"/>
                </a:ext>
              </a:extLst>
            </p:cNvPr>
            <p:cNvSpPr/>
            <p:nvPr/>
          </p:nvSpPr>
          <p:spPr>
            <a:xfrm>
              <a:off x="7352195" y="597866"/>
              <a:ext cx="2666383" cy="1374222"/>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a:t>
              </a:r>
            </a:p>
          </p:txBody>
        </p:sp>
      </p:grpSp>
      <p:grpSp>
        <p:nvGrpSpPr>
          <p:cNvPr id="30" name="Group 29">
            <a:extLst>
              <a:ext uri="{FF2B5EF4-FFF2-40B4-BE49-F238E27FC236}">
                <a16:creationId xmlns:a16="http://schemas.microsoft.com/office/drawing/2014/main" id="{DE80DA7D-D744-434F-92D2-502FA6283505}"/>
              </a:ext>
            </a:extLst>
          </p:cNvPr>
          <p:cNvGrpSpPr/>
          <p:nvPr/>
        </p:nvGrpSpPr>
        <p:grpSpPr>
          <a:xfrm>
            <a:off x="1705365" y="934840"/>
            <a:ext cx="3624666" cy="3277627"/>
            <a:chOff x="6096000" y="1570012"/>
            <a:chExt cx="3624666" cy="3277627"/>
          </a:xfrm>
          <a:solidFill>
            <a:schemeClr val="bg1">
              <a:alpha val="50000"/>
            </a:schemeClr>
          </a:solidFill>
        </p:grpSpPr>
        <p:sp>
          <p:nvSpPr>
            <p:cNvPr id="34" name="Half Frame 33">
              <a:extLst>
                <a:ext uri="{FF2B5EF4-FFF2-40B4-BE49-F238E27FC236}">
                  <a16:creationId xmlns:a16="http://schemas.microsoft.com/office/drawing/2014/main" id="{84041013-81D1-4AF9-840C-67295600B1EE}"/>
                </a:ext>
              </a:extLst>
            </p:cNvPr>
            <p:cNvSpPr/>
            <p:nvPr/>
          </p:nvSpPr>
          <p:spPr>
            <a:xfrm>
              <a:off x="6096000" y="157001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35" name="Half Frame 34">
              <a:extLst>
                <a:ext uri="{FF2B5EF4-FFF2-40B4-BE49-F238E27FC236}">
                  <a16:creationId xmlns:a16="http://schemas.microsoft.com/office/drawing/2014/main" id="{62D45DB3-3C05-428A-A091-36E63323307E}"/>
                </a:ext>
              </a:extLst>
            </p:cNvPr>
            <p:cNvSpPr/>
            <p:nvPr/>
          </p:nvSpPr>
          <p:spPr>
            <a:xfrm flipV="1">
              <a:off x="6096000"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36" name="Half Frame 35">
              <a:extLst>
                <a:ext uri="{FF2B5EF4-FFF2-40B4-BE49-F238E27FC236}">
                  <a16:creationId xmlns:a16="http://schemas.microsoft.com/office/drawing/2014/main" id="{603124B3-B79B-4D51-9EF4-7BC25DCB4F96}"/>
                </a:ext>
              </a:extLst>
            </p:cNvPr>
            <p:cNvSpPr/>
            <p:nvPr/>
          </p:nvSpPr>
          <p:spPr>
            <a:xfrm flipH="1">
              <a:off x="9446078" y="157001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7" name="Half Frame 36">
              <a:extLst>
                <a:ext uri="{FF2B5EF4-FFF2-40B4-BE49-F238E27FC236}">
                  <a16:creationId xmlns:a16="http://schemas.microsoft.com/office/drawing/2014/main" id="{7BC6ECD6-7EAC-4A49-BAFF-ACFF36C5E95F}"/>
                </a:ext>
              </a:extLst>
            </p:cNvPr>
            <p:cNvSpPr/>
            <p:nvPr/>
          </p:nvSpPr>
          <p:spPr>
            <a:xfrm flipH="1" flipV="1">
              <a:off x="9446078"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grpSp>
        <p:nvGrpSpPr>
          <p:cNvPr id="31" name="Group 30">
            <a:extLst>
              <a:ext uri="{FF2B5EF4-FFF2-40B4-BE49-F238E27FC236}">
                <a16:creationId xmlns:a16="http://schemas.microsoft.com/office/drawing/2014/main" id="{95418D3B-54CB-4E34-8F83-45633D006943}"/>
              </a:ext>
            </a:extLst>
          </p:cNvPr>
          <p:cNvGrpSpPr/>
          <p:nvPr/>
        </p:nvGrpSpPr>
        <p:grpSpPr>
          <a:xfrm>
            <a:off x="1981896" y="1133228"/>
            <a:ext cx="3071605" cy="2856543"/>
            <a:chOff x="2610874" y="1555227"/>
            <a:chExt cx="3071605" cy="2856543"/>
          </a:xfrm>
        </p:grpSpPr>
        <p:sp>
          <p:nvSpPr>
            <p:cNvPr id="32" name="TextBox 31">
              <a:extLst>
                <a:ext uri="{FF2B5EF4-FFF2-40B4-BE49-F238E27FC236}">
                  <a16:creationId xmlns:a16="http://schemas.microsoft.com/office/drawing/2014/main" id="{9ACB534A-09B9-4AD1-9756-82FC50D5DB15}"/>
                </a:ext>
              </a:extLst>
            </p:cNvPr>
            <p:cNvSpPr txBox="1"/>
            <p:nvPr/>
          </p:nvSpPr>
          <p:spPr>
            <a:xfrm>
              <a:off x="2610874" y="1555227"/>
              <a:ext cx="3071605" cy="1446550"/>
            </a:xfrm>
            <a:prstGeom prst="rect">
              <a:avLst/>
            </a:prstGeom>
            <a:noFill/>
          </p:spPr>
          <p:txBody>
            <a:bodyPr wrap="square" rtlCol="0">
              <a:spAutoFit/>
            </a:bodyPr>
            <a:lstStyle/>
            <a:p>
              <a:r>
                <a:rPr lang="en-US" sz="4400" b="1" spc="-150" dirty="0">
                  <a:solidFill>
                    <a:schemeClr val="bg1"/>
                  </a:solidFill>
                  <a:latin typeface="+mj-lt"/>
                  <a:ea typeface="Open Sans" panose="020B0606030504020204" pitchFamily="34" charset="0"/>
                  <a:cs typeface="Open Sans" panose="020B0606030504020204" pitchFamily="34" charset="0"/>
                </a:rPr>
                <a:t>Detail/ Tagline</a:t>
              </a:r>
              <a:endParaRPr lang="id-ID" sz="4400" b="1" spc="-150" dirty="0">
                <a:solidFill>
                  <a:schemeClr val="bg1"/>
                </a:solidFill>
                <a:latin typeface="+mj-lt"/>
                <a:ea typeface="Open Sans" panose="020B0606030504020204" pitchFamily="34" charset="0"/>
                <a:cs typeface="Open Sans" panose="020B0606030504020204" pitchFamily="34" charset="0"/>
              </a:endParaRPr>
            </a:p>
          </p:txBody>
        </p:sp>
        <p:sp>
          <p:nvSpPr>
            <p:cNvPr id="33" name="Rectangle 32">
              <a:extLst>
                <a:ext uri="{FF2B5EF4-FFF2-40B4-BE49-F238E27FC236}">
                  <a16:creationId xmlns:a16="http://schemas.microsoft.com/office/drawing/2014/main" id="{25124280-D237-4843-9BE3-E542FBB2F9C7}"/>
                </a:ext>
              </a:extLst>
            </p:cNvPr>
            <p:cNvSpPr/>
            <p:nvPr/>
          </p:nvSpPr>
          <p:spPr>
            <a:xfrm>
              <a:off x="2610875" y="3050756"/>
              <a:ext cx="3013638" cy="1361014"/>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 </a:t>
              </a:r>
            </a:p>
          </p:txBody>
        </p:sp>
      </p:grpSp>
      <p:sp>
        <p:nvSpPr>
          <p:cNvPr id="41" name="TextBox 40">
            <a:extLst>
              <a:ext uri="{FF2B5EF4-FFF2-40B4-BE49-F238E27FC236}">
                <a16:creationId xmlns:a16="http://schemas.microsoft.com/office/drawing/2014/main" id="{589E2FF6-AA3E-494B-AE22-F4D1209E62F0}"/>
              </a:ext>
            </a:extLst>
          </p:cNvPr>
          <p:cNvSpPr txBox="1"/>
          <p:nvPr/>
        </p:nvSpPr>
        <p:spPr>
          <a:xfrm>
            <a:off x="903105" y="5059577"/>
            <a:ext cx="10964908" cy="743280"/>
          </a:xfrm>
          <a:prstGeom prst="rect">
            <a:avLst/>
          </a:prstGeom>
          <a:noFill/>
        </p:spPr>
        <p:txBody>
          <a:bodyPr wrap="square" rtlCol="0">
            <a:spAutoFit/>
          </a:bodyPr>
          <a:lstStyle/>
          <a:p>
            <a:pPr algn="ctr">
              <a:lnSpc>
                <a:spcPct val="120000"/>
              </a:lnSpc>
            </a:pPr>
            <a:r>
              <a:rPr lang="en-US" i="1" dirty="0">
                <a:solidFill>
                  <a:schemeClr val="tx1">
                    <a:lumMod val="50000"/>
                    <a:lumOff val="50000"/>
                  </a:schemeClr>
                </a:solidFill>
                <a:cs typeface="Segoe UI" panose="020B0502040204020203" pitchFamily="34" charset="0"/>
              </a:rPr>
              <a:t>“</a:t>
            </a:r>
            <a:r>
              <a:rPr lang="en-US" i="1"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a:t>
            </a:r>
            <a:endParaRPr lang="en-US" i="1" dirty="0">
              <a:solidFill>
                <a:schemeClr val="tx1">
                  <a:lumMod val="50000"/>
                  <a:lumOff val="50000"/>
                </a:schemeClr>
              </a:solidFill>
              <a:cs typeface="Segoe UI" panose="020B0502040204020203" pitchFamily="34" charset="0"/>
            </a:endParaRPr>
          </a:p>
        </p:txBody>
      </p:sp>
      <p:sp>
        <p:nvSpPr>
          <p:cNvPr id="42" name="Rectangle: Rounded Corners 41">
            <a:extLst>
              <a:ext uri="{FF2B5EF4-FFF2-40B4-BE49-F238E27FC236}">
                <a16:creationId xmlns:a16="http://schemas.microsoft.com/office/drawing/2014/main" id="{24ED6F2C-7660-487B-95A8-8A24A59CC932}"/>
              </a:ext>
            </a:extLst>
          </p:cNvPr>
          <p:cNvSpPr/>
          <p:nvPr/>
        </p:nvSpPr>
        <p:spPr>
          <a:xfrm>
            <a:off x="5360649" y="5940656"/>
            <a:ext cx="2049819" cy="316571"/>
          </a:xfrm>
          <a:prstGeom prst="roundRect">
            <a:avLst>
              <a:gd name="adj" fmla="val 20445"/>
            </a:avLst>
          </a:prstGeom>
          <a:solidFill>
            <a:srgbClr val="161F3A">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400" dirty="0">
                <a:solidFill>
                  <a:schemeClr val="bg1"/>
                </a:solidFill>
                <a:cs typeface="Segoe UI Light" panose="020B0502040204020203" pitchFamily="34" charset="0"/>
              </a:rPr>
              <a:t>Insert your detail</a:t>
            </a:r>
            <a:endParaRPr lang="en-US" sz="1400" spc="300" dirty="0">
              <a:solidFill>
                <a:schemeClr val="bg1"/>
              </a:solidFill>
              <a:latin typeface="Raleway" panose="020B0503030101060003" pitchFamily="34" charset="0"/>
            </a:endParaRPr>
          </a:p>
        </p:txBody>
      </p:sp>
      <p:pic>
        <p:nvPicPr>
          <p:cNvPr id="25" name="Picture 24">
            <a:extLst>
              <a:ext uri="{FF2B5EF4-FFF2-40B4-BE49-F238E27FC236}">
                <a16:creationId xmlns:a16="http://schemas.microsoft.com/office/drawing/2014/main" id="{D64F5F13-BD74-44EF-9B34-C1CD81D6D05D}"/>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753648" y="180918"/>
            <a:ext cx="1690390" cy="464877"/>
          </a:xfrm>
          <a:prstGeom prst="rect">
            <a:avLst/>
          </a:prstGeom>
        </p:spPr>
      </p:pic>
    </p:spTree>
    <p:extLst>
      <p:ext uri="{BB962C8B-B14F-4D97-AF65-F5344CB8AC3E}">
        <p14:creationId xmlns:p14="http://schemas.microsoft.com/office/powerpoint/2010/main" val="4681910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childTnLst>
                                </p:cTn>
                              </p:par>
                              <p:par>
                                <p:cTn id="10" presetID="10" presetClass="entr" presetSubtype="0" fill="hold" nodeType="withEffect">
                                  <p:stCondLst>
                                    <p:cond delay="25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par>
                                <p:cTn id="13" presetID="2" presetClass="entr" presetSubtype="1" decel="100000" fill="hold" grpId="0"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ppt_x"/>
                                          </p:val>
                                        </p:tav>
                                        <p:tav tm="100000">
                                          <p:val>
                                            <p:strVal val="#ppt_x"/>
                                          </p:val>
                                        </p:tav>
                                      </p:tavLst>
                                    </p:anim>
                                    <p:anim calcmode="lin" valueType="num">
                                      <p:cBhvr additive="base">
                                        <p:cTn id="16" dur="500" fill="hold"/>
                                        <p:tgtEl>
                                          <p:spTgt spid="20"/>
                                        </p:tgtEl>
                                        <p:attrNameLst>
                                          <p:attrName>ppt_y</p:attrName>
                                        </p:attrNameLst>
                                      </p:cBhvr>
                                      <p:tavLst>
                                        <p:tav tm="0">
                                          <p:val>
                                            <p:strVal val="0-#ppt_h/2"/>
                                          </p:val>
                                        </p:tav>
                                        <p:tav tm="100000">
                                          <p:val>
                                            <p:strVal val="#ppt_y"/>
                                          </p:val>
                                        </p:tav>
                                      </p:tavLst>
                                    </p:anim>
                                  </p:childTnLst>
                                </p:cTn>
                              </p:par>
                              <p:par>
                                <p:cTn id="17" presetID="2" presetClass="entr" presetSubtype="1" decel="100000"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0-#ppt_h/2"/>
                                          </p:val>
                                        </p:tav>
                                        <p:tav tm="100000">
                                          <p:val>
                                            <p:strVal val="#ppt_y"/>
                                          </p:val>
                                        </p:tav>
                                      </p:tavLst>
                                    </p:anim>
                                  </p:childTnLst>
                                </p:cTn>
                              </p:par>
                              <p:par>
                                <p:cTn id="21" presetID="2" presetClass="entr" presetSubtype="1" decel="100000" fill="hold" nodeType="withEffect">
                                  <p:stCondLst>
                                    <p:cond delay="50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0-#ppt_h/2"/>
                                          </p:val>
                                        </p:tav>
                                        <p:tav tm="100000">
                                          <p:val>
                                            <p:strVal val="#ppt_y"/>
                                          </p:val>
                                        </p:tav>
                                      </p:tavLst>
                                    </p:anim>
                                  </p:childTnLst>
                                </p:cTn>
                              </p:par>
                              <p:par>
                                <p:cTn id="25" presetID="10" presetClass="entr" presetSubtype="0" fill="hold" grpId="0" nodeType="withEffect">
                                  <p:stCondLst>
                                    <p:cond delay="100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par>
                                <p:cTn id="28" presetID="10" presetClass="entr" presetSubtype="0" fill="hold" grpId="0" nodeType="withEffect">
                                  <p:stCondLst>
                                    <p:cond delay="100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41" grpId="0"/>
      <p:bldP spid="4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7B3EE1D-3752-4F67-9BEB-A844B20E11EB}"/>
              </a:ext>
            </a:extLst>
          </p:cNvPr>
          <p:cNvSpPr>
            <a:spLocks noGrp="1"/>
          </p:cNvSpPr>
          <p:nvPr>
            <p:ph type="pic" sz="quarter" idx="10"/>
          </p:nvPr>
        </p:nvSpPr>
        <p:spPr>
          <a:solidFill>
            <a:schemeClr val="bg1">
              <a:lumMod val="85000"/>
              <a:alpha val="0"/>
            </a:schemeClr>
          </a:solidFill>
        </p:spPr>
      </p:sp>
      <p:sp>
        <p:nvSpPr>
          <p:cNvPr id="3" name="Rectangle: Single Corner Rounded 2">
            <a:extLst>
              <a:ext uri="{FF2B5EF4-FFF2-40B4-BE49-F238E27FC236}">
                <a16:creationId xmlns:a16="http://schemas.microsoft.com/office/drawing/2014/main" id="{7558B906-7EAF-43C1-AAFD-C3E68C01286F}"/>
              </a:ext>
            </a:extLst>
          </p:cNvPr>
          <p:cNvSpPr/>
          <p:nvPr/>
        </p:nvSpPr>
        <p:spPr>
          <a:xfrm flipH="1">
            <a:off x="147638" y="124732"/>
            <a:ext cx="5887149" cy="6608536"/>
          </a:xfrm>
          <a:prstGeom prst="round1Rect">
            <a:avLst>
              <a:gd name="adj" fmla="val 25659"/>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Single Corner Rounded 5">
            <a:extLst>
              <a:ext uri="{FF2B5EF4-FFF2-40B4-BE49-F238E27FC236}">
                <a16:creationId xmlns:a16="http://schemas.microsoft.com/office/drawing/2014/main" id="{81B153A6-BE6C-4531-9DB5-19977D4CA8F8}"/>
              </a:ext>
            </a:extLst>
          </p:cNvPr>
          <p:cNvSpPr/>
          <p:nvPr/>
        </p:nvSpPr>
        <p:spPr>
          <a:xfrm flipV="1">
            <a:off x="7363009" y="1596390"/>
            <a:ext cx="3475558" cy="3665220"/>
          </a:xfrm>
          <a:prstGeom prst="round1Rect">
            <a:avLst>
              <a:gd name="adj" fmla="val 25659"/>
            </a:avLst>
          </a:prstGeom>
          <a:gradFill>
            <a:gsLst>
              <a:gs pos="1000">
                <a:schemeClr val="accent1"/>
              </a:gs>
              <a:gs pos="100000">
                <a:schemeClr val="accent5"/>
              </a:gs>
            </a:gsLst>
            <a:lin ang="135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0" name="Group 79">
            <a:extLst>
              <a:ext uri="{FF2B5EF4-FFF2-40B4-BE49-F238E27FC236}">
                <a16:creationId xmlns:a16="http://schemas.microsoft.com/office/drawing/2014/main" id="{45E3BBC3-EBFF-4350-BC6A-3CC8A2D6078D}"/>
              </a:ext>
            </a:extLst>
          </p:cNvPr>
          <p:cNvGrpSpPr/>
          <p:nvPr/>
        </p:nvGrpSpPr>
        <p:grpSpPr>
          <a:xfrm>
            <a:off x="441699" y="2140500"/>
            <a:ext cx="2610431" cy="1092769"/>
            <a:chOff x="700634" y="3108960"/>
            <a:chExt cx="2610431" cy="1092769"/>
          </a:xfrm>
        </p:grpSpPr>
        <p:sp>
          <p:nvSpPr>
            <p:cNvPr id="50" name="TextBox 49">
              <a:extLst>
                <a:ext uri="{FF2B5EF4-FFF2-40B4-BE49-F238E27FC236}">
                  <a16:creationId xmlns:a16="http://schemas.microsoft.com/office/drawing/2014/main" id="{35EA5F4D-8C6B-4F29-86C0-0760A08E8958}"/>
                </a:ext>
              </a:extLst>
            </p:cNvPr>
            <p:cNvSpPr txBox="1"/>
            <p:nvPr/>
          </p:nvSpPr>
          <p:spPr>
            <a:xfrm>
              <a:off x="700634" y="3108960"/>
              <a:ext cx="2610431" cy="369332"/>
            </a:xfrm>
            <a:prstGeom prst="rect">
              <a:avLst/>
            </a:prstGeom>
            <a:noFill/>
          </p:spPr>
          <p:txBody>
            <a:bodyPr wrap="square" rtlCol="0">
              <a:spAutoFit/>
            </a:bodyPr>
            <a:lstStyle/>
            <a:p>
              <a:pPr algn="ctr"/>
              <a:r>
                <a:rPr lang="en-US" b="1" dirty="0">
                  <a:latin typeface="+mj-lt"/>
                  <a:cs typeface="Segoe UI Light" panose="020B0502040204020203" pitchFamily="34" charset="0"/>
                </a:rPr>
                <a:t>Insert your detail</a:t>
              </a:r>
            </a:p>
          </p:txBody>
        </p:sp>
        <p:sp>
          <p:nvSpPr>
            <p:cNvPr id="51" name="Rectangle 50">
              <a:extLst>
                <a:ext uri="{FF2B5EF4-FFF2-40B4-BE49-F238E27FC236}">
                  <a16:creationId xmlns:a16="http://schemas.microsoft.com/office/drawing/2014/main" id="{E4EB4D8E-0549-48CB-BBAF-239146F61054}"/>
                </a:ext>
              </a:extLst>
            </p:cNvPr>
            <p:cNvSpPr/>
            <p:nvPr/>
          </p:nvSpPr>
          <p:spPr>
            <a:xfrm>
              <a:off x="1092686" y="3454601"/>
              <a:ext cx="1826327" cy="7471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67" name="Group 66">
            <a:extLst>
              <a:ext uri="{FF2B5EF4-FFF2-40B4-BE49-F238E27FC236}">
                <a16:creationId xmlns:a16="http://schemas.microsoft.com/office/drawing/2014/main" id="{86D8C0ED-3DDE-4522-80EA-7EEE918722D6}"/>
              </a:ext>
            </a:extLst>
          </p:cNvPr>
          <p:cNvGrpSpPr/>
          <p:nvPr/>
        </p:nvGrpSpPr>
        <p:grpSpPr>
          <a:xfrm rot="5400000">
            <a:off x="1265682" y="1042942"/>
            <a:ext cx="962465" cy="843190"/>
            <a:chOff x="8877965" y="2451999"/>
            <a:chExt cx="1344072" cy="1177506"/>
          </a:xfrm>
        </p:grpSpPr>
        <p:sp>
          <p:nvSpPr>
            <p:cNvPr id="68" name="Freeform: Shape 67">
              <a:extLst>
                <a:ext uri="{FF2B5EF4-FFF2-40B4-BE49-F238E27FC236}">
                  <a16:creationId xmlns:a16="http://schemas.microsoft.com/office/drawing/2014/main" id="{836D5785-998A-433F-9581-17E5B41336FD}"/>
                </a:ext>
              </a:extLst>
            </p:cNvPr>
            <p:cNvSpPr/>
            <p:nvPr/>
          </p:nvSpPr>
          <p:spPr>
            <a:xfrm rot="7200000">
              <a:off x="8961248" y="2368716"/>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1">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69" name="Freeform 34">
              <a:extLst>
                <a:ext uri="{FF2B5EF4-FFF2-40B4-BE49-F238E27FC236}">
                  <a16:creationId xmlns:a16="http://schemas.microsoft.com/office/drawing/2014/main" id="{AE55E898-E86D-4A7F-8D6C-588FC059B93A}"/>
                </a:ext>
              </a:extLst>
            </p:cNvPr>
            <p:cNvSpPr>
              <a:spLocks noChangeArrowheads="1"/>
            </p:cNvSpPr>
            <p:nvPr/>
          </p:nvSpPr>
          <p:spPr bwMode="auto">
            <a:xfrm rot="16200000">
              <a:off x="9218229" y="2758759"/>
              <a:ext cx="545129" cy="541151"/>
            </a:xfrm>
            <a:custGeom>
              <a:avLst/>
              <a:gdLst>
                <a:gd name="T0" fmla="*/ 207002 w 602"/>
                <a:gd name="T1" fmla="*/ 40594 h 601"/>
                <a:gd name="T2" fmla="*/ 207002 w 602"/>
                <a:gd name="T3" fmla="*/ 40594 h 601"/>
                <a:gd name="T4" fmla="*/ 196526 w 602"/>
                <a:gd name="T5" fmla="*/ 40594 h 601"/>
                <a:gd name="T6" fmla="*/ 196526 w 602"/>
                <a:gd name="T7" fmla="*/ 96275 h 601"/>
                <a:gd name="T8" fmla="*/ 196526 w 602"/>
                <a:gd name="T9" fmla="*/ 144412 h 601"/>
                <a:gd name="T10" fmla="*/ 196526 w 602"/>
                <a:gd name="T11" fmla="*/ 154830 h 601"/>
                <a:gd name="T12" fmla="*/ 186411 w 602"/>
                <a:gd name="T13" fmla="*/ 164889 h 601"/>
                <a:gd name="T14" fmla="*/ 132944 w 602"/>
                <a:gd name="T15" fmla="*/ 164889 h 601"/>
                <a:gd name="T16" fmla="*/ 166180 w 602"/>
                <a:gd name="T17" fmla="*/ 197938 h 601"/>
                <a:gd name="T18" fmla="*/ 166180 w 602"/>
                <a:gd name="T19" fmla="*/ 197938 h 601"/>
                <a:gd name="T20" fmla="*/ 168709 w 602"/>
                <a:gd name="T21" fmla="*/ 205482 h 601"/>
                <a:gd name="T22" fmla="*/ 158232 w 602"/>
                <a:gd name="T23" fmla="*/ 215541 h 601"/>
                <a:gd name="T24" fmla="*/ 153175 w 602"/>
                <a:gd name="T25" fmla="*/ 213026 h 601"/>
                <a:gd name="T26" fmla="*/ 153175 w 602"/>
                <a:gd name="T27" fmla="*/ 213026 h 601"/>
                <a:gd name="T28" fmla="*/ 117410 w 602"/>
                <a:gd name="T29" fmla="*/ 180336 h 601"/>
                <a:gd name="T30" fmla="*/ 117410 w 602"/>
                <a:gd name="T31" fmla="*/ 205482 h 601"/>
                <a:gd name="T32" fmla="*/ 107294 w 602"/>
                <a:gd name="T33" fmla="*/ 215541 h 601"/>
                <a:gd name="T34" fmla="*/ 97179 w 602"/>
                <a:gd name="T35" fmla="*/ 205482 h 601"/>
                <a:gd name="T36" fmla="*/ 97179 w 602"/>
                <a:gd name="T37" fmla="*/ 180336 h 601"/>
                <a:gd name="T38" fmla="*/ 63943 w 602"/>
                <a:gd name="T39" fmla="*/ 213026 h 601"/>
                <a:gd name="T40" fmla="*/ 63943 w 602"/>
                <a:gd name="T41" fmla="*/ 213026 h 601"/>
                <a:gd name="T42" fmla="*/ 56357 w 602"/>
                <a:gd name="T43" fmla="*/ 215541 h 601"/>
                <a:gd name="T44" fmla="*/ 45880 w 602"/>
                <a:gd name="T45" fmla="*/ 205482 h 601"/>
                <a:gd name="T46" fmla="*/ 51299 w 602"/>
                <a:gd name="T47" fmla="*/ 197938 h 601"/>
                <a:gd name="T48" fmla="*/ 51299 w 602"/>
                <a:gd name="T49" fmla="*/ 197938 h 601"/>
                <a:gd name="T50" fmla="*/ 84174 w 602"/>
                <a:gd name="T51" fmla="*/ 164889 h 601"/>
                <a:gd name="T52" fmla="*/ 30707 w 602"/>
                <a:gd name="T53" fmla="*/ 164889 h 601"/>
                <a:gd name="T54" fmla="*/ 20592 w 602"/>
                <a:gd name="T55" fmla="*/ 154830 h 601"/>
                <a:gd name="T56" fmla="*/ 20592 w 602"/>
                <a:gd name="T57" fmla="*/ 144412 h 601"/>
                <a:gd name="T58" fmla="*/ 20592 w 602"/>
                <a:gd name="T59" fmla="*/ 96275 h 601"/>
                <a:gd name="T60" fmla="*/ 20592 w 602"/>
                <a:gd name="T61" fmla="*/ 40594 h 601"/>
                <a:gd name="T62" fmla="*/ 10477 w 602"/>
                <a:gd name="T63" fmla="*/ 40594 h 601"/>
                <a:gd name="T64" fmla="*/ 0 w 602"/>
                <a:gd name="T65" fmla="*/ 30176 h 601"/>
                <a:gd name="T66" fmla="*/ 10477 w 602"/>
                <a:gd name="T67" fmla="*/ 20117 h 601"/>
                <a:gd name="T68" fmla="*/ 97179 w 602"/>
                <a:gd name="T69" fmla="*/ 20117 h 601"/>
                <a:gd name="T70" fmla="*/ 97179 w 602"/>
                <a:gd name="T71" fmla="*/ 10059 h 601"/>
                <a:gd name="T72" fmla="*/ 107294 w 602"/>
                <a:gd name="T73" fmla="*/ 0 h 601"/>
                <a:gd name="T74" fmla="*/ 117410 w 602"/>
                <a:gd name="T75" fmla="*/ 10059 h 601"/>
                <a:gd name="T76" fmla="*/ 117410 w 602"/>
                <a:gd name="T77" fmla="*/ 20117 h 601"/>
                <a:gd name="T78" fmla="*/ 207002 w 602"/>
                <a:gd name="T79" fmla="*/ 20117 h 601"/>
                <a:gd name="T80" fmla="*/ 217118 w 602"/>
                <a:gd name="T81" fmla="*/ 30176 h 601"/>
                <a:gd name="T82" fmla="*/ 207002 w 602"/>
                <a:gd name="T83" fmla="*/ 40594 h 601"/>
                <a:gd name="T84" fmla="*/ 176295 w 602"/>
                <a:gd name="T85" fmla="*/ 86216 h 601"/>
                <a:gd name="T86" fmla="*/ 176295 w 602"/>
                <a:gd name="T87" fmla="*/ 86216 h 601"/>
                <a:gd name="T88" fmla="*/ 176295 w 602"/>
                <a:gd name="T89" fmla="*/ 76158 h 601"/>
                <a:gd name="T90" fmla="*/ 176295 w 602"/>
                <a:gd name="T91" fmla="*/ 40594 h 601"/>
                <a:gd name="T92" fmla="*/ 40822 w 602"/>
                <a:gd name="T93" fmla="*/ 40594 h 601"/>
                <a:gd name="T94" fmla="*/ 40822 w 602"/>
                <a:gd name="T95" fmla="*/ 76158 h 601"/>
                <a:gd name="T96" fmla="*/ 40822 w 602"/>
                <a:gd name="T97" fmla="*/ 86216 h 601"/>
                <a:gd name="T98" fmla="*/ 40822 w 602"/>
                <a:gd name="T99" fmla="*/ 144412 h 601"/>
                <a:gd name="T100" fmla="*/ 176295 w 602"/>
                <a:gd name="T101" fmla="*/ 144412 h 601"/>
                <a:gd name="T102" fmla="*/ 176295 w 602"/>
                <a:gd name="T103" fmla="*/ 86216 h 6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cubicBezTo>
                    <a:pt x="467" y="558"/>
                    <a:pt x="467" y="565"/>
                    <a:pt x="467" y="572"/>
                  </a:cubicBezTo>
                  <a:cubicBezTo>
                    <a:pt x="467" y="586"/>
                    <a:pt x="460" y="600"/>
                    <a:pt x="438" y="600"/>
                  </a:cubicBezTo>
                  <a:cubicBezTo>
                    <a:pt x="431" y="600"/>
                    <a:pt x="424" y="600"/>
                    <a:pt x="424" y="593"/>
                  </a:cubicBez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cubicBezTo>
                    <a:pt x="170" y="600"/>
                    <a:pt x="163" y="600"/>
                    <a:pt x="156" y="600"/>
                  </a:cubicBezTo>
                  <a:cubicBezTo>
                    <a:pt x="142" y="600"/>
                    <a:pt x="127" y="586"/>
                    <a:pt x="127" y="572"/>
                  </a:cubicBezTo>
                  <a:cubicBezTo>
                    <a:pt x="127" y="565"/>
                    <a:pt x="135" y="558"/>
                    <a:pt x="142" y="551"/>
                  </a:cubicBez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81" name="Group 80">
            <a:extLst>
              <a:ext uri="{FF2B5EF4-FFF2-40B4-BE49-F238E27FC236}">
                <a16:creationId xmlns:a16="http://schemas.microsoft.com/office/drawing/2014/main" id="{FB5A5077-8BFD-4B21-8566-943446D00577}"/>
              </a:ext>
            </a:extLst>
          </p:cNvPr>
          <p:cNvGrpSpPr/>
          <p:nvPr/>
        </p:nvGrpSpPr>
        <p:grpSpPr>
          <a:xfrm>
            <a:off x="3130295" y="2140500"/>
            <a:ext cx="2610431" cy="1092769"/>
            <a:chOff x="4136954" y="3108960"/>
            <a:chExt cx="2610431" cy="1092769"/>
          </a:xfrm>
        </p:grpSpPr>
        <p:sp>
          <p:nvSpPr>
            <p:cNvPr id="53" name="TextBox 52">
              <a:extLst>
                <a:ext uri="{FF2B5EF4-FFF2-40B4-BE49-F238E27FC236}">
                  <a16:creationId xmlns:a16="http://schemas.microsoft.com/office/drawing/2014/main" id="{985962AD-DEAE-4A66-9CD9-0CC51B23314B}"/>
                </a:ext>
              </a:extLst>
            </p:cNvPr>
            <p:cNvSpPr txBox="1"/>
            <p:nvPr/>
          </p:nvSpPr>
          <p:spPr>
            <a:xfrm>
              <a:off x="4136954" y="3108960"/>
              <a:ext cx="2610431" cy="369332"/>
            </a:xfrm>
            <a:prstGeom prst="rect">
              <a:avLst/>
            </a:prstGeom>
            <a:noFill/>
          </p:spPr>
          <p:txBody>
            <a:bodyPr wrap="square" rtlCol="0">
              <a:spAutoFit/>
            </a:bodyPr>
            <a:lstStyle/>
            <a:p>
              <a:pPr algn="ctr"/>
              <a:r>
                <a:rPr lang="en-US" b="1" dirty="0">
                  <a:latin typeface="+mj-lt"/>
                  <a:cs typeface="Segoe UI Light" panose="020B0502040204020203" pitchFamily="34" charset="0"/>
                </a:rPr>
                <a:t>Insert your detail</a:t>
              </a:r>
            </a:p>
          </p:txBody>
        </p:sp>
        <p:sp>
          <p:nvSpPr>
            <p:cNvPr id="54" name="Rectangle 53">
              <a:extLst>
                <a:ext uri="{FF2B5EF4-FFF2-40B4-BE49-F238E27FC236}">
                  <a16:creationId xmlns:a16="http://schemas.microsoft.com/office/drawing/2014/main" id="{6F366ACF-FE64-4698-B703-626493DAE9DB}"/>
                </a:ext>
              </a:extLst>
            </p:cNvPr>
            <p:cNvSpPr/>
            <p:nvPr/>
          </p:nvSpPr>
          <p:spPr>
            <a:xfrm>
              <a:off x="4529006" y="3454601"/>
              <a:ext cx="1826327" cy="7471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70" name="Group 69">
            <a:extLst>
              <a:ext uri="{FF2B5EF4-FFF2-40B4-BE49-F238E27FC236}">
                <a16:creationId xmlns:a16="http://schemas.microsoft.com/office/drawing/2014/main" id="{C33C89D0-55D4-4040-9038-72A476726218}"/>
              </a:ext>
            </a:extLst>
          </p:cNvPr>
          <p:cNvGrpSpPr/>
          <p:nvPr/>
        </p:nvGrpSpPr>
        <p:grpSpPr>
          <a:xfrm rot="5400000">
            <a:off x="3954278" y="1042942"/>
            <a:ext cx="962465" cy="843190"/>
            <a:chOff x="13855040" y="2444688"/>
            <a:chExt cx="1344072" cy="1177506"/>
          </a:xfrm>
        </p:grpSpPr>
        <p:sp>
          <p:nvSpPr>
            <p:cNvPr id="71" name="Freeform: Shape 70">
              <a:extLst>
                <a:ext uri="{FF2B5EF4-FFF2-40B4-BE49-F238E27FC236}">
                  <a16:creationId xmlns:a16="http://schemas.microsoft.com/office/drawing/2014/main" id="{7D9ECF61-A673-4A2C-A8F8-A324F2FEF8F3}"/>
                </a:ext>
              </a:extLst>
            </p:cNvPr>
            <p:cNvSpPr/>
            <p:nvPr/>
          </p:nvSpPr>
          <p:spPr>
            <a:xfrm rot="7200000">
              <a:off x="13938323" y="2361405"/>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2"/>
                </a:gs>
                <a:gs pos="100000">
                  <a:schemeClr val="accent2">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72" name="Freeform 107">
              <a:extLst>
                <a:ext uri="{FF2B5EF4-FFF2-40B4-BE49-F238E27FC236}">
                  <a16:creationId xmlns:a16="http://schemas.microsoft.com/office/drawing/2014/main" id="{B62A1044-5801-4A51-9C93-24F516B10A57}"/>
                </a:ext>
              </a:extLst>
            </p:cNvPr>
            <p:cNvSpPr>
              <a:spLocks noChangeArrowheads="1"/>
            </p:cNvSpPr>
            <p:nvPr/>
          </p:nvSpPr>
          <p:spPr bwMode="auto">
            <a:xfrm rot="16200000">
              <a:off x="14280841" y="2780029"/>
              <a:ext cx="433701" cy="474615"/>
            </a:xfrm>
            <a:custGeom>
              <a:avLst/>
              <a:gdLst>
                <a:gd name="T0" fmla="*/ 165386 w 467"/>
                <a:gd name="T1" fmla="*/ 89186 h 510"/>
                <a:gd name="T2" fmla="*/ 165386 w 467"/>
                <a:gd name="T3" fmla="*/ 89186 h 510"/>
                <a:gd name="T4" fmla="*/ 165386 w 467"/>
                <a:gd name="T5" fmla="*/ 89186 h 510"/>
                <a:gd name="T6" fmla="*/ 165386 w 467"/>
                <a:gd name="T7" fmla="*/ 89186 h 510"/>
                <a:gd name="T8" fmla="*/ 83954 w 467"/>
                <a:gd name="T9" fmla="*/ 10110 h 510"/>
                <a:gd name="T10" fmla="*/ 22700 w 467"/>
                <a:gd name="T11" fmla="*/ 10110 h 510"/>
                <a:gd name="T12" fmla="*/ 10089 w 467"/>
                <a:gd name="T13" fmla="*/ 10110 h 510"/>
                <a:gd name="T14" fmla="*/ 20178 w 467"/>
                <a:gd name="T15" fmla="*/ 0 h 510"/>
                <a:gd name="T16" fmla="*/ 20178 w 467"/>
                <a:gd name="T17" fmla="*/ 0 h 510"/>
                <a:gd name="T18" fmla="*/ 83954 w 467"/>
                <a:gd name="T19" fmla="*/ 0 h 510"/>
                <a:gd name="T20" fmla="*/ 83954 w 467"/>
                <a:gd name="T21" fmla="*/ 0 h 510"/>
                <a:gd name="T22" fmla="*/ 83954 w 467"/>
                <a:gd name="T23" fmla="*/ 0 h 510"/>
                <a:gd name="T24" fmla="*/ 91521 w 467"/>
                <a:gd name="T25" fmla="*/ 5055 h 510"/>
                <a:gd name="T26" fmla="*/ 147731 w 467"/>
                <a:gd name="T27" fmla="*/ 58856 h 510"/>
                <a:gd name="T28" fmla="*/ 147731 w 467"/>
                <a:gd name="T29" fmla="*/ 58856 h 510"/>
                <a:gd name="T30" fmla="*/ 165386 w 467"/>
                <a:gd name="T31" fmla="*/ 74021 h 510"/>
                <a:gd name="T32" fmla="*/ 167909 w 467"/>
                <a:gd name="T33" fmla="*/ 81604 h 510"/>
                <a:gd name="T34" fmla="*/ 165386 w 467"/>
                <a:gd name="T35" fmla="*/ 89186 h 510"/>
                <a:gd name="T36" fmla="*/ 73865 w 467"/>
                <a:gd name="T37" fmla="*/ 20581 h 510"/>
                <a:gd name="T38" fmla="*/ 73865 w 467"/>
                <a:gd name="T39" fmla="*/ 20581 h 510"/>
                <a:gd name="T40" fmla="*/ 73865 w 467"/>
                <a:gd name="T41" fmla="*/ 20581 h 510"/>
                <a:gd name="T42" fmla="*/ 73865 w 467"/>
                <a:gd name="T43" fmla="*/ 20581 h 510"/>
                <a:gd name="T44" fmla="*/ 81432 w 467"/>
                <a:gd name="T45" fmla="*/ 25637 h 510"/>
                <a:gd name="T46" fmla="*/ 157820 w 467"/>
                <a:gd name="T47" fmla="*/ 99658 h 510"/>
                <a:gd name="T48" fmla="*/ 162864 w 467"/>
                <a:gd name="T49" fmla="*/ 104713 h 510"/>
                <a:gd name="T50" fmla="*/ 162864 w 467"/>
                <a:gd name="T51" fmla="*/ 104713 h 510"/>
                <a:gd name="T52" fmla="*/ 162864 w 467"/>
                <a:gd name="T53" fmla="*/ 104713 h 510"/>
                <a:gd name="T54" fmla="*/ 162864 w 467"/>
                <a:gd name="T55" fmla="*/ 104713 h 510"/>
                <a:gd name="T56" fmla="*/ 162864 w 467"/>
                <a:gd name="T57" fmla="*/ 107240 h 510"/>
                <a:gd name="T58" fmla="*/ 162864 w 467"/>
                <a:gd name="T59" fmla="*/ 107240 h 510"/>
                <a:gd name="T60" fmla="*/ 162864 w 467"/>
                <a:gd name="T61" fmla="*/ 107240 h 510"/>
                <a:gd name="T62" fmla="*/ 162864 w 467"/>
                <a:gd name="T63" fmla="*/ 107240 h 510"/>
                <a:gd name="T64" fmla="*/ 160342 w 467"/>
                <a:gd name="T65" fmla="*/ 112295 h 510"/>
                <a:gd name="T66" fmla="*/ 160342 w 467"/>
                <a:gd name="T67" fmla="*/ 112295 h 510"/>
                <a:gd name="T68" fmla="*/ 101970 w 467"/>
                <a:gd name="T69" fmla="*/ 181261 h 510"/>
                <a:gd name="T70" fmla="*/ 101970 w 467"/>
                <a:gd name="T71" fmla="*/ 181261 h 510"/>
                <a:gd name="T72" fmla="*/ 94043 w 467"/>
                <a:gd name="T73" fmla="*/ 183789 h 510"/>
                <a:gd name="T74" fmla="*/ 94043 w 467"/>
                <a:gd name="T75" fmla="*/ 183789 h 510"/>
                <a:gd name="T76" fmla="*/ 94043 w 467"/>
                <a:gd name="T77" fmla="*/ 183789 h 510"/>
                <a:gd name="T78" fmla="*/ 94043 w 467"/>
                <a:gd name="T79" fmla="*/ 183789 h 510"/>
                <a:gd name="T80" fmla="*/ 91521 w 467"/>
                <a:gd name="T81" fmla="*/ 183789 h 510"/>
                <a:gd name="T82" fmla="*/ 91521 w 467"/>
                <a:gd name="T83" fmla="*/ 183789 h 510"/>
                <a:gd name="T84" fmla="*/ 86477 w 467"/>
                <a:gd name="T85" fmla="*/ 181261 h 510"/>
                <a:gd name="T86" fmla="*/ 86477 w 467"/>
                <a:gd name="T87" fmla="*/ 181261 h 510"/>
                <a:gd name="T88" fmla="*/ 2522 w 467"/>
                <a:gd name="T89" fmla="*/ 104713 h 510"/>
                <a:gd name="T90" fmla="*/ 2522 w 467"/>
                <a:gd name="T91" fmla="*/ 104713 h 510"/>
                <a:gd name="T92" fmla="*/ 0 w 467"/>
                <a:gd name="T93" fmla="*/ 97130 h 510"/>
                <a:gd name="T94" fmla="*/ 0 w 467"/>
                <a:gd name="T95" fmla="*/ 97130 h 510"/>
                <a:gd name="T96" fmla="*/ 0 w 467"/>
                <a:gd name="T97" fmla="*/ 40802 h 510"/>
                <a:gd name="T98" fmla="*/ 0 w 467"/>
                <a:gd name="T99" fmla="*/ 30692 h 510"/>
                <a:gd name="T100" fmla="*/ 0 w 467"/>
                <a:gd name="T101" fmla="*/ 30692 h 510"/>
                <a:gd name="T102" fmla="*/ 0 w 467"/>
                <a:gd name="T103" fmla="*/ 30692 h 510"/>
                <a:gd name="T104" fmla="*/ 10089 w 467"/>
                <a:gd name="T105" fmla="*/ 20581 h 510"/>
                <a:gd name="T106" fmla="*/ 10089 w 467"/>
                <a:gd name="T107" fmla="*/ 20581 h 510"/>
                <a:gd name="T108" fmla="*/ 73865 w 467"/>
                <a:gd name="T109" fmla="*/ 20581 h 510"/>
                <a:gd name="T110" fmla="*/ 25222 w 467"/>
                <a:gd name="T111" fmla="*/ 61383 h 510"/>
                <a:gd name="T112" fmla="*/ 25222 w 467"/>
                <a:gd name="T113" fmla="*/ 61383 h 510"/>
                <a:gd name="T114" fmla="*/ 40716 w 467"/>
                <a:gd name="T115" fmla="*/ 48385 h 510"/>
                <a:gd name="T116" fmla="*/ 25222 w 467"/>
                <a:gd name="T117" fmla="*/ 35747 h 510"/>
                <a:gd name="T118" fmla="*/ 12611 w 467"/>
                <a:gd name="T119" fmla="*/ 48385 h 510"/>
                <a:gd name="T120" fmla="*/ 25222 w 467"/>
                <a:gd name="T121" fmla="*/ 61383 h 5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67" h="510">
                  <a:moveTo>
                    <a:pt x="459" y="247"/>
                  </a:moveTo>
                  <a:lnTo>
                    <a:pt x="459" y="247"/>
                  </a:lnTo>
                  <a:cubicBezTo>
                    <a:pt x="233" y="28"/>
                    <a:pt x="233" y="28"/>
                    <a:pt x="233" y="28"/>
                  </a:cubicBezTo>
                  <a:cubicBezTo>
                    <a:pt x="63" y="28"/>
                    <a:pt x="63" y="28"/>
                    <a:pt x="63" y="28"/>
                  </a:cubicBezTo>
                  <a:cubicBezTo>
                    <a:pt x="28" y="28"/>
                    <a:pt x="28" y="28"/>
                    <a:pt x="28" y="28"/>
                  </a:cubicBezTo>
                  <a:cubicBezTo>
                    <a:pt x="28" y="14"/>
                    <a:pt x="35" y="0"/>
                    <a:pt x="56" y="0"/>
                  </a:cubicBezTo>
                  <a:cubicBezTo>
                    <a:pt x="233" y="0"/>
                    <a:pt x="233" y="0"/>
                    <a:pt x="233" y="0"/>
                  </a:cubicBezTo>
                  <a:cubicBezTo>
                    <a:pt x="240" y="0"/>
                    <a:pt x="247" y="7"/>
                    <a:pt x="254" y="14"/>
                  </a:cubicBezTo>
                  <a:cubicBezTo>
                    <a:pt x="410" y="163"/>
                    <a:pt x="410" y="163"/>
                    <a:pt x="410" y="163"/>
                  </a:cubicBezTo>
                  <a:cubicBezTo>
                    <a:pt x="459" y="205"/>
                    <a:pt x="459" y="205"/>
                    <a:pt x="459" y="205"/>
                  </a:cubicBezTo>
                  <a:cubicBezTo>
                    <a:pt x="466" y="212"/>
                    <a:pt x="466" y="219"/>
                    <a:pt x="466" y="226"/>
                  </a:cubicBezTo>
                  <a:cubicBezTo>
                    <a:pt x="466" y="233"/>
                    <a:pt x="466" y="240"/>
                    <a:pt x="459" y="247"/>
                  </a:cubicBezTo>
                  <a:close/>
                  <a:moveTo>
                    <a:pt x="205" y="57"/>
                  </a:moveTo>
                  <a:lnTo>
                    <a:pt x="205" y="57"/>
                  </a:lnTo>
                  <a:cubicBezTo>
                    <a:pt x="212" y="57"/>
                    <a:pt x="219" y="64"/>
                    <a:pt x="226" y="71"/>
                  </a:cubicBezTo>
                  <a:cubicBezTo>
                    <a:pt x="438" y="276"/>
                    <a:pt x="438" y="276"/>
                    <a:pt x="438" y="276"/>
                  </a:cubicBezTo>
                  <a:cubicBezTo>
                    <a:pt x="445" y="276"/>
                    <a:pt x="445" y="283"/>
                    <a:pt x="452" y="290"/>
                  </a:cubicBezTo>
                  <a:cubicBezTo>
                    <a:pt x="452" y="290"/>
                    <a:pt x="452" y="290"/>
                    <a:pt x="452" y="297"/>
                  </a:cubicBezTo>
                  <a:cubicBezTo>
                    <a:pt x="452" y="304"/>
                    <a:pt x="445" y="311"/>
                    <a:pt x="445" y="311"/>
                  </a:cubicBezTo>
                  <a:cubicBezTo>
                    <a:pt x="283" y="502"/>
                    <a:pt x="283" y="502"/>
                    <a:pt x="283" y="502"/>
                  </a:cubicBezTo>
                  <a:cubicBezTo>
                    <a:pt x="275" y="509"/>
                    <a:pt x="268" y="509"/>
                    <a:pt x="261" y="509"/>
                  </a:cubicBezTo>
                  <a:lnTo>
                    <a:pt x="254" y="509"/>
                  </a:lnTo>
                  <a:cubicBezTo>
                    <a:pt x="254" y="509"/>
                    <a:pt x="247" y="509"/>
                    <a:pt x="240" y="502"/>
                  </a:cubicBezTo>
                  <a:cubicBezTo>
                    <a:pt x="7" y="290"/>
                    <a:pt x="7" y="290"/>
                    <a:pt x="7" y="290"/>
                  </a:cubicBezTo>
                  <a:cubicBezTo>
                    <a:pt x="0" y="283"/>
                    <a:pt x="0" y="276"/>
                    <a:pt x="0" y="269"/>
                  </a:cubicBezTo>
                  <a:cubicBezTo>
                    <a:pt x="0" y="113"/>
                    <a:pt x="0" y="113"/>
                    <a:pt x="0" y="113"/>
                  </a:cubicBezTo>
                  <a:cubicBezTo>
                    <a:pt x="0" y="85"/>
                    <a:pt x="0" y="85"/>
                    <a:pt x="0" y="85"/>
                  </a:cubicBezTo>
                  <a:cubicBezTo>
                    <a:pt x="0" y="71"/>
                    <a:pt x="7" y="57"/>
                    <a:pt x="28" y="57"/>
                  </a:cubicBez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82" name="Group 81">
            <a:extLst>
              <a:ext uri="{FF2B5EF4-FFF2-40B4-BE49-F238E27FC236}">
                <a16:creationId xmlns:a16="http://schemas.microsoft.com/office/drawing/2014/main" id="{9D167275-ACD4-4656-9314-06B82942579B}"/>
              </a:ext>
            </a:extLst>
          </p:cNvPr>
          <p:cNvGrpSpPr/>
          <p:nvPr/>
        </p:nvGrpSpPr>
        <p:grpSpPr>
          <a:xfrm>
            <a:off x="441699" y="4792507"/>
            <a:ext cx="2610431" cy="1092769"/>
            <a:chOff x="700634" y="5012388"/>
            <a:chExt cx="2610431" cy="1092769"/>
          </a:xfrm>
        </p:grpSpPr>
        <p:sp>
          <p:nvSpPr>
            <p:cNvPr id="62" name="TextBox 61">
              <a:extLst>
                <a:ext uri="{FF2B5EF4-FFF2-40B4-BE49-F238E27FC236}">
                  <a16:creationId xmlns:a16="http://schemas.microsoft.com/office/drawing/2014/main" id="{02F4D3BF-3E43-4BE2-842A-F116FC214CE7}"/>
                </a:ext>
              </a:extLst>
            </p:cNvPr>
            <p:cNvSpPr txBox="1"/>
            <p:nvPr/>
          </p:nvSpPr>
          <p:spPr>
            <a:xfrm>
              <a:off x="700634" y="5012388"/>
              <a:ext cx="2610431" cy="369332"/>
            </a:xfrm>
            <a:prstGeom prst="rect">
              <a:avLst/>
            </a:prstGeom>
            <a:noFill/>
          </p:spPr>
          <p:txBody>
            <a:bodyPr wrap="square" rtlCol="0">
              <a:spAutoFit/>
            </a:bodyPr>
            <a:lstStyle/>
            <a:p>
              <a:pPr algn="ctr"/>
              <a:r>
                <a:rPr lang="en-US" b="1" dirty="0">
                  <a:latin typeface="+mj-lt"/>
                  <a:cs typeface="Segoe UI Light" panose="020B0502040204020203" pitchFamily="34" charset="0"/>
                </a:rPr>
                <a:t>Insert your detail</a:t>
              </a:r>
            </a:p>
          </p:txBody>
        </p:sp>
        <p:sp>
          <p:nvSpPr>
            <p:cNvPr id="63" name="Rectangle 62">
              <a:extLst>
                <a:ext uri="{FF2B5EF4-FFF2-40B4-BE49-F238E27FC236}">
                  <a16:creationId xmlns:a16="http://schemas.microsoft.com/office/drawing/2014/main" id="{C1D89914-CA05-4892-97FA-AFF7DB84250E}"/>
                </a:ext>
              </a:extLst>
            </p:cNvPr>
            <p:cNvSpPr/>
            <p:nvPr/>
          </p:nvSpPr>
          <p:spPr>
            <a:xfrm>
              <a:off x="1092686" y="5358029"/>
              <a:ext cx="1826327" cy="7471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73" name="Group 72">
            <a:extLst>
              <a:ext uri="{FF2B5EF4-FFF2-40B4-BE49-F238E27FC236}">
                <a16:creationId xmlns:a16="http://schemas.microsoft.com/office/drawing/2014/main" id="{D66A1608-C5ED-4A78-A2DD-C66E87A702DC}"/>
              </a:ext>
            </a:extLst>
          </p:cNvPr>
          <p:cNvGrpSpPr/>
          <p:nvPr/>
        </p:nvGrpSpPr>
        <p:grpSpPr>
          <a:xfrm rot="5400000">
            <a:off x="1265682" y="3758823"/>
            <a:ext cx="962465" cy="843190"/>
            <a:chOff x="8854716" y="4301207"/>
            <a:chExt cx="1344072" cy="1177506"/>
          </a:xfrm>
        </p:grpSpPr>
        <p:sp>
          <p:nvSpPr>
            <p:cNvPr id="74" name="Freeform: Shape 73">
              <a:extLst>
                <a:ext uri="{FF2B5EF4-FFF2-40B4-BE49-F238E27FC236}">
                  <a16:creationId xmlns:a16="http://schemas.microsoft.com/office/drawing/2014/main" id="{8BD2651B-D6EF-4451-B9A9-93BA11916FBF}"/>
                </a:ext>
              </a:extLst>
            </p:cNvPr>
            <p:cNvSpPr/>
            <p:nvPr/>
          </p:nvSpPr>
          <p:spPr>
            <a:xfrm rot="7200000">
              <a:off x="8937999" y="4217924"/>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3"/>
                </a:gs>
                <a:gs pos="100000">
                  <a:schemeClr val="accent3">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75" name="Freeform 27">
              <a:extLst>
                <a:ext uri="{FF2B5EF4-FFF2-40B4-BE49-F238E27FC236}">
                  <a16:creationId xmlns:a16="http://schemas.microsoft.com/office/drawing/2014/main" id="{5ED52A45-8623-4748-921A-9F3B96E4A5F7}"/>
                </a:ext>
              </a:extLst>
            </p:cNvPr>
            <p:cNvSpPr>
              <a:spLocks noChangeArrowheads="1"/>
            </p:cNvSpPr>
            <p:nvPr/>
          </p:nvSpPr>
          <p:spPr bwMode="auto">
            <a:xfrm rot="16200000">
              <a:off x="9171541" y="4597462"/>
              <a:ext cx="559154" cy="473443"/>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83" name="Group 82">
            <a:extLst>
              <a:ext uri="{FF2B5EF4-FFF2-40B4-BE49-F238E27FC236}">
                <a16:creationId xmlns:a16="http://schemas.microsoft.com/office/drawing/2014/main" id="{E70E35F7-DB66-49FC-A45C-49C6F2276753}"/>
              </a:ext>
            </a:extLst>
          </p:cNvPr>
          <p:cNvGrpSpPr/>
          <p:nvPr/>
        </p:nvGrpSpPr>
        <p:grpSpPr>
          <a:xfrm>
            <a:off x="3130295" y="4792507"/>
            <a:ext cx="2610431" cy="1092769"/>
            <a:chOff x="4136954" y="5012388"/>
            <a:chExt cx="2610431" cy="1092769"/>
          </a:xfrm>
        </p:grpSpPr>
        <p:sp>
          <p:nvSpPr>
            <p:cNvPr id="65" name="TextBox 64">
              <a:extLst>
                <a:ext uri="{FF2B5EF4-FFF2-40B4-BE49-F238E27FC236}">
                  <a16:creationId xmlns:a16="http://schemas.microsoft.com/office/drawing/2014/main" id="{FE15F75E-D3E8-4CD3-B534-38245EA84F8D}"/>
                </a:ext>
              </a:extLst>
            </p:cNvPr>
            <p:cNvSpPr txBox="1"/>
            <p:nvPr/>
          </p:nvSpPr>
          <p:spPr>
            <a:xfrm>
              <a:off x="4136954" y="5012388"/>
              <a:ext cx="2610431" cy="369332"/>
            </a:xfrm>
            <a:prstGeom prst="rect">
              <a:avLst/>
            </a:prstGeom>
            <a:noFill/>
          </p:spPr>
          <p:txBody>
            <a:bodyPr wrap="square" rtlCol="0">
              <a:spAutoFit/>
            </a:bodyPr>
            <a:lstStyle/>
            <a:p>
              <a:pPr algn="ctr"/>
              <a:r>
                <a:rPr lang="en-US" b="1" dirty="0">
                  <a:latin typeface="+mj-lt"/>
                  <a:cs typeface="Segoe UI Light" panose="020B0502040204020203" pitchFamily="34" charset="0"/>
                </a:rPr>
                <a:t>Insert your detail</a:t>
              </a:r>
            </a:p>
          </p:txBody>
        </p:sp>
        <p:sp>
          <p:nvSpPr>
            <p:cNvPr id="66" name="Rectangle 65">
              <a:extLst>
                <a:ext uri="{FF2B5EF4-FFF2-40B4-BE49-F238E27FC236}">
                  <a16:creationId xmlns:a16="http://schemas.microsoft.com/office/drawing/2014/main" id="{B31D05F8-35CB-437D-A15A-56E7ACA33970}"/>
                </a:ext>
              </a:extLst>
            </p:cNvPr>
            <p:cNvSpPr/>
            <p:nvPr/>
          </p:nvSpPr>
          <p:spPr>
            <a:xfrm>
              <a:off x="4529006" y="5358029"/>
              <a:ext cx="1826327" cy="7471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76" name="Group 75">
            <a:extLst>
              <a:ext uri="{FF2B5EF4-FFF2-40B4-BE49-F238E27FC236}">
                <a16:creationId xmlns:a16="http://schemas.microsoft.com/office/drawing/2014/main" id="{01949524-FE42-4A71-A16C-9174F9377CB7}"/>
              </a:ext>
            </a:extLst>
          </p:cNvPr>
          <p:cNvGrpSpPr/>
          <p:nvPr/>
        </p:nvGrpSpPr>
        <p:grpSpPr>
          <a:xfrm rot="5400000">
            <a:off x="3954278" y="3758823"/>
            <a:ext cx="962465" cy="843190"/>
            <a:chOff x="13831791" y="4293896"/>
            <a:chExt cx="1344072" cy="1177506"/>
          </a:xfrm>
        </p:grpSpPr>
        <p:sp>
          <p:nvSpPr>
            <p:cNvPr id="77" name="Freeform: Shape 76">
              <a:extLst>
                <a:ext uri="{FF2B5EF4-FFF2-40B4-BE49-F238E27FC236}">
                  <a16:creationId xmlns:a16="http://schemas.microsoft.com/office/drawing/2014/main" id="{01C5D1B6-7B4A-4EEF-AC1F-671EDD36B34F}"/>
                </a:ext>
              </a:extLst>
            </p:cNvPr>
            <p:cNvSpPr/>
            <p:nvPr/>
          </p:nvSpPr>
          <p:spPr>
            <a:xfrm rot="7200000">
              <a:off x="13915074" y="4210613"/>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4"/>
                </a:gs>
                <a:gs pos="100000">
                  <a:schemeClr val="accent4">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78" name="Freeform 106">
              <a:extLst>
                <a:ext uri="{FF2B5EF4-FFF2-40B4-BE49-F238E27FC236}">
                  <a16:creationId xmlns:a16="http://schemas.microsoft.com/office/drawing/2014/main" id="{F677ADC1-9760-420F-A971-3DA89A8E9362}"/>
                </a:ext>
              </a:extLst>
            </p:cNvPr>
            <p:cNvSpPr>
              <a:spLocks noChangeArrowheads="1"/>
            </p:cNvSpPr>
            <p:nvPr/>
          </p:nvSpPr>
          <p:spPr bwMode="auto">
            <a:xfrm rot="16200000">
              <a:off x="14161901" y="4543255"/>
              <a:ext cx="560540" cy="507350"/>
            </a:xfrm>
            <a:custGeom>
              <a:avLst/>
              <a:gdLst>
                <a:gd name="T0" fmla="*/ 207003 w 602"/>
                <a:gd name="T1" fmla="*/ 196489 h 545"/>
                <a:gd name="T2" fmla="*/ 207003 w 602"/>
                <a:gd name="T3" fmla="*/ 196489 h 545"/>
                <a:gd name="T4" fmla="*/ 188940 w 602"/>
                <a:gd name="T5" fmla="*/ 196489 h 545"/>
                <a:gd name="T6" fmla="*/ 188940 w 602"/>
                <a:gd name="T7" fmla="*/ 114859 h 545"/>
                <a:gd name="T8" fmla="*/ 188940 w 602"/>
                <a:gd name="T9" fmla="*/ 50928 h 545"/>
                <a:gd name="T10" fmla="*/ 207003 w 602"/>
                <a:gd name="T11" fmla="*/ 50928 h 545"/>
                <a:gd name="T12" fmla="*/ 217119 w 602"/>
                <a:gd name="T13" fmla="*/ 61403 h 545"/>
                <a:gd name="T14" fmla="*/ 217119 w 602"/>
                <a:gd name="T15" fmla="*/ 124973 h 545"/>
                <a:gd name="T16" fmla="*/ 217119 w 602"/>
                <a:gd name="T17" fmla="*/ 165787 h 545"/>
                <a:gd name="T18" fmla="*/ 217119 w 602"/>
                <a:gd name="T19" fmla="*/ 186375 h 545"/>
                <a:gd name="T20" fmla="*/ 207003 w 602"/>
                <a:gd name="T21" fmla="*/ 196489 h 545"/>
                <a:gd name="T22" fmla="*/ 35765 w 602"/>
                <a:gd name="T23" fmla="*/ 196489 h 545"/>
                <a:gd name="T24" fmla="*/ 35765 w 602"/>
                <a:gd name="T25" fmla="*/ 196489 h 545"/>
                <a:gd name="T26" fmla="*/ 35765 w 602"/>
                <a:gd name="T27" fmla="*/ 114859 h 545"/>
                <a:gd name="T28" fmla="*/ 35765 w 602"/>
                <a:gd name="T29" fmla="*/ 112331 h 545"/>
                <a:gd name="T30" fmla="*/ 35765 w 602"/>
                <a:gd name="T31" fmla="*/ 50928 h 545"/>
                <a:gd name="T32" fmla="*/ 56357 w 602"/>
                <a:gd name="T33" fmla="*/ 50928 h 545"/>
                <a:gd name="T34" fmla="*/ 107295 w 602"/>
                <a:gd name="T35" fmla="*/ 0 h 545"/>
                <a:gd name="T36" fmla="*/ 158233 w 602"/>
                <a:gd name="T37" fmla="*/ 50928 h 545"/>
                <a:gd name="T38" fmla="*/ 178825 w 602"/>
                <a:gd name="T39" fmla="*/ 50928 h 545"/>
                <a:gd name="T40" fmla="*/ 178825 w 602"/>
                <a:gd name="T41" fmla="*/ 114859 h 545"/>
                <a:gd name="T42" fmla="*/ 178825 w 602"/>
                <a:gd name="T43" fmla="*/ 196489 h 545"/>
                <a:gd name="T44" fmla="*/ 35765 w 602"/>
                <a:gd name="T45" fmla="*/ 196489 h 545"/>
                <a:gd name="T46" fmla="*/ 107295 w 602"/>
                <a:gd name="T47" fmla="*/ 20588 h 545"/>
                <a:gd name="T48" fmla="*/ 107295 w 602"/>
                <a:gd name="T49" fmla="*/ 20588 h 545"/>
                <a:gd name="T50" fmla="*/ 76588 w 602"/>
                <a:gd name="T51" fmla="*/ 50928 h 545"/>
                <a:gd name="T52" fmla="*/ 138002 w 602"/>
                <a:gd name="T53" fmla="*/ 50928 h 545"/>
                <a:gd name="T54" fmla="*/ 107295 w 602"/>
                <a:gd name="T55" fmla="*/ 20588 h 545"/>
                <a:gd name="T56" fmla="*/ 0 w 602"/>
                <a:gd name="T57" fmla="*/ 186375 h 545"/>
                <a:gd name="T58" fmla="*/ 0 w 602"/>
                <a:gd name="T59" fmla="*/ 186375 h 545"/>
                <a:gd name="T60" fmla="*/ 0 w 602"/>
                <a:gd name="T61" fmla="*/ 165787 h 545"/>
                <a:gd name="T62" fmla="*/ 0 w 602"/>
                <a:gd name="T63" fmla="*/ 124973 h 545"/>
                <a:gd name="T64" fmla="*/ 0 w 602"/>
                <a:gd name="T65" fmla="*/ 61403 h 545"/>
                <a:gd name="T66" fmla="*/ 10477 w 602"/>
                <a:gd name="T67" fmla="*/ 50928 h 545"/>
                <a:gd name="T68" fmla="*/ 25650 w 602"/>
                <a:gd name="T69" fmla="*/ 50928 h 545"/>
                <a:gd name="T70" fmla="*/ 25650 w 602"/>
                <a:gd name="T71" fmla="*/ 112331 h 545"/>
                <a:gd name="T72" fmla="*/ 25650 w 602"/>
                <a:gd name="T73" fmla="*/ 114859 h 545"/>
                <a:gd name="T74" fmla="*/ 25650 w 602"/>
                <a:gd name="T75" fmla="*/ 196489 h 545"/>
                <a:gd name="T76" fmla="*/ 10477 w 602"/>
                <a:gd name="T77" fmla="*/ 196489 h 545"/>
                <a:gd name="T78" fmla="*/ 0 w 602"/>
                <a:gd name="T79" fmla="*/ 186375 h 5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93" name="Group 92">
            <a:extLst>
              <a:ext uri="{FF2B5EF4-FFF2-40B4-BE49-F238E27FC236}">
                <a16:creationId xmlns:a16="http://schemas.microsoft.com/office/drawing/2014/main" id="{7DAE824C-5253-4B3C-890A-87D846DE7B00}"/>
              </a:ext>
            </a:extLst>
          </p:cNvPr>
          <p:cNvGrpSpPr/>
          <p:nvPr/>
        </p:nvGrpSpPr>
        <p:grpSpPr>
          <a:xfrm>
            <a:off x="7217864" y="1927712"/>
            <a:ext cx="3520706" cy="2990202"/>
            <a:chOff x="7208060" y="2129149"/>
            <a:chExt cx="3520706" cy="2990202"/>
          </a:xfrm>
        </p:grpSpPr>
        <p:grpSp>
          <p:nvGrpSpPr>
            <p:cNvPr id="94" name="Group 93">
              <a:extLst>
                <a:ext uri="{FF2B5EF4-FFF2-40B4-BE49-F238E27FC236}">
                  <a16:creationId xmlns:a16="http://schemas.microsoft.com/office/drawing/2014/main" id="{17F8E3D9-77EE-4C32-8AB9-903CD96DCA1B}"/>
                </a:ext>
              </a:extLst>
            </p:cNvPr>
            <p:cNvGrpSpPr/>
            <p:nvPr/>
          </p:nvGrpSpPr>
          <p:grpSpPr>
            <a:xfrm>
              <a:off x="7208060" y="2129149"/>
              <a:ext cx="3520706" cy="1079842"/>
              <a:chOff x="7604842" y="1181116"/>
              <a:chExt cx="2179296" cy="668414"/>
            </a:xfrm>
          </p:grpSpPr>
          <p:grpSp>
            <p:nvGrpSpPr>
              <p:cNvPr id="96" name="Group 95">
                <a:extLst>
                  <a:ext uri="{FF2B5EF4-FFF2-40B4-BE49-F238E27FC236}">
                    <a16:creationId xmlns:a16="http://schemas.microsoft.com/office/drawing/2014/main" id="{9E54D939-FB73-4C73-A374-4249650D5DE9}"/>
                  </a:ext>
                </a:extLst>
              </p:cNvPr>
              <p:cNvGrpSpPr/>
              <p:nvPr/>
            </p:nvGrpSpPr>
            <p:grpSpPr>
              <a:xfrm>
                <a:off x="7604842" y="1181116"/>
                <a:ext cx="1082656" cy="668414"/>
                <a:chOff x="7288027" y="1182318"/>
                <a:chExt cx="1082656" cy="668414"/>
              </a:xfrm>
            </p:grpSpPr>
            <p:sp>
              <p:nvSpPr>
                <p:cNvPr id="98" name="TextBox 97">
                  <a:extLst>
                    <a:ext uri="{FF2B5EF4-FFF2-40B4-BE49-F238E27FC236}">
                      <a16:creationId xmlns:a16="http://schemas.microsoft.com/office/drawing/2014/main" id="{573A67D5-758C-40E2-B0A4-517AED6AA8EB}"/>
                    </a:ext>
                  </a:extLst>
                </p:cNvPr>
                <p:cNvSpPr txBox="1"/>
                <p:nvPr/>
              </p:nvSpPr>
              <p:spPr>
                <a:xfrm>
                  <a:off x="7288027" y="1647837"/>
                  <a:ext cx="1082656" cy="202895"/>
                </a:xfrm>
                <a:prstGeom prst="rect">
                  <a:avLst/>
                </a:prstGeom>
                <a:noFill/>
              </p:spPr>
              <p:txBody>
                <a:bodyPr wrap="square" rtlCol="0">
                  <a:spAutoFit/>
                </a:bodyPr>
                <a:lstStyle/>
                <a:p>
                  <a:pPr algn="ctr">
                    <a:lnSpc>
                      <a:spcPct val="80000"/>
                    </a:lnSpc>
                  </a:pPr>
                  <a:r>
                    <a:rPr lang="en-US" dirty="0">
                      <a:solidFill>
                        <a:schemeClr val="bg1"/>
                      </a:solidFill>
                      <a:latin typeface="+mj-lt"/>
                    </a:rPr>
                    <a:t>August</a:t>
                  </a:r>
                </a:p>
              </p:txBody>
            </p:sp>
            <p:sp>
              <p:nvSpPr>
                <p:cNvPr id="99" name="TextBox 98">
                  <a:extLst>
                    <a:ext uri="{FF2B5EF4-FFF2-40B4-BE49-F238E27FC236}">
                      <a16:creationId xmlns:a16="http://schemas.microsoft.com/office/drawing/2014/main" id="{F16BBA47-6CC4-4892-AF75-153FF4F17C17}"/>
                    </a:ext>
                  </a:extLst>
                </p:cNvPr>
                <p:cNvSpPr txBox="1"/>
                <p:nvPr/>
              </p:nvSpPr>
              <p:spPr>
                <a:xfrm>
                  <a:off x="7338835" y="1182318"/>
                  <a:ext cx="981041" cy="571535"/>
                </a:xfrm>
                <a:prstGeom prst="rect">
                  <a:avLst/>
                </a:prstGeom>
                <a:noFill/>
              </p:spPr>
              <p:txBody>
                <a:bodyPr wrap="square" rtlCol="0" anchor="ctr">
                  <a:spAutoFit/>
                </a:bodyPr>
                <a:lstStyle/>
                <a:p>
                  <a:pPr algn="ctr"/>
                  <a:r>
                    <a:rPr lang="en-US" sz="5400" b="1" dirty="0">
                      <a:solidFill>
                        <a:schemeClr val="bg1"/>
                      </a:solidFill>
                      <a:latin typeface="+mj-lt"/>
                    </a:rPr>
                    <a:t>22</a:t>
                  </a:r>
                </a:p>
              </p:txBody>
            </p:sp>
          </p:grpSp>
          <p:sp>
            <p:nvSpPr>
              <p:cNvPr id="97" name="TextBox 96">
                <a:extLst>
                  <a:ext uri="{FF2B5EF4-FFF2-40B4-BE49-F238E27FC236}">
                    <a16:creationId xmlns:a16="http://schemas.microsoft.com/office/drawing/2014/main" id="{CE3D7492-90F6-43D4-A2EA-1FB73E028036}"/>
                  </a:ext>
                </a:extLst>
              </p:cNvPr>
              <p:cNvSpPr txBox="1"/>
              <p:nvPr/>
            </p:nvSpPr>
            <p:spPr>
              <a:xfrm>
                <a:off x="8446351" y="1344952"/>
                <a:ext cx="1337787" cy="438176"/>
              </a:xfrm>
              <a:prstGeom prst="rect">
                <a:avLst/>
              </a:prstGeom>
              <a:noFill/>
            </p:spPr>
            <p:txBody>
              <a:bodyPr wrap="square" rtlCol="0">
                <a:spAutoFit/>
              </a:bodyPr>
              <a:lstStyle/>
              <a:p>
                <a:r>
                  <a:rPr lang="en-US" sz="2000" b="1" dirty="0">
                    <a:solidFill>
                      <a:schemeClr val="bg1"/>
                    </a:solidFill>
                    <a:latin typeface="+mj-lt"/>
                    <a:cs typeface="Segoe UI Light" panose="020B0502040204020203" pitchFamily="34" charset="0"/>
                  </a:rPr>
                  <a:t>Insert your detail</a:t>
                </a:r>
                <a:endParaRPr lang="en-US" sz="2000" b="1" dirty="0">
                  <a:solidFill>
                    <a:schemeClr val="bg1"/>
                  </a:solidFill>
                  <a:latin typeface="+mj-lt"/>
                  <a:cs typeface="Segoe UI" panose="020B0502040204020203" pitchFamily="34" charset="0"/>
                </a:endParaRPr>
              </a:p>
            </p:txBody>
          </p:sp>
        </p:grpSp>
        <p:sp>
          <p:nvSpPr>
            <p:cNvPr id="95" name="Rectangle 94">
              <a:extLst>
                <a:ext uri="{FF2B5EF4-FFF2-40B4-BE49-F238E27FC236}">
                  <a16:creationId xmlns:a16="http://schemas.microsoft.com/office/drawing/2014/main" id="{5FD3E030-6C7C-44C9-B978-4094BF790B1D}"/>
                </a:ext>
              </a:extLst>
            </p:cNvPr>
            <p:cNvSpPr/>
            <p:nvPr/>
          </p:nvSpPr>
          <p:spPr>
            <a:xfrm>
              <a:off x="7611738" y="3263458"/>
              <a:ext cx="2617833" cy="1855893"/>
            </a:xfrm>
            <a:prstGeom prst="rect">
              <a:avLst/>
            </a:prstGeom>
          </p:spPr>
          <p:txBody>
            <a:bodyPr wrap="square">
              <a:spAutoFit/>
            </a:bodyPr>
            <a:lstStyle/>
            <a:p>
              <a:pPr>
                <a:lnSpc>
                  <a:spcPct val="120000"/>
                </a:lnSpc>
              </a:pPr>
              <a:r>
                <a:rPr lang="en-US" sz="12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 Insert your detail</a:t>
              </a:r>
            </a:p>
          </p:txBody>
        </p:sp>
      </p:grpSp>
      <p:pic>
        <p:nvPicPr>
          <p:cNvPr id="36" name="Picture 35">
            <a:extLst>
              <a:ext uri="{FF2B5EF4-FFF2-40B4-BE49-F238E27FC236}">
                <a16:creationId xmlns:a16="http://schemas.microsoft.com/office/drawing/2014/main" id="{F4859BB4-8B8C-4B1E-8EBA-46E819A98303}"/>
              </a:ext>
            </a:extLst>
          </p:cNvPr>
          <p:cNvPicPr>
            <a:picLocks noChangeAspect="1"/>
          </p:cNvPicPr>
          <p:nvPr/>
        </p:nvPicPr>
        <p:blipFill rotWithShape="1">
          <a:blip r:embed="rId2">
            <a:extLst>
              <a:ext uri="{28A0092B-C50C-407E-A947-70E740481C1C}">
                <a14:useLocalDpi xmlns:a14="http://schemas.microsoft.com/office/drawing/2010/main" val="0"/>
              </a:ext>
            </a:extLst>
          </a:blip>
          <a:srcRect t="22055" b="22334"/>
          <a:stretch/>
        </p:blipFill>
        <p:spPr>
          <a:xfrm>
            <a:off x="6373430" y="330172"/>
            <a:ext cx="1688867" cy="563418"/>
          </a:xfrm>
          <a:prstGeom prst="rect">
            <a:avLst/>
          </a:prstGeom>
        </p:spPr>
      </p:pic>
    </p:spTree>
    <p:extLst>
      <p:ext uri="{BB962C8B-B14F-4D97-AF65-F5344CB8AC3E}">
        <p14:creationId xmlns:p14="http://schemas.microsoft.com/office/powerpoint/2010/main" val="307882743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1+#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250"/>
                                  </p:stCondLst>
                                  <p:childTnLst>
                                    <p:set>
                                      <p:cBhvr>
                                        <p:cTn id="14" dur="1" fill="hold">
                                          <p:stCondLst>
                                            <p:cond delay="0"/>
                                          </p:stCondLst>
                                        </p:cTn>
                                        <p:tgtEl>
                                          <p:spTgt spid="93"/>
                                        </p:tgtEl>
                                        <p:attrNameLst>
                                          <p:attrName>style.visibility</p:attrName>
                                        </p:attrNameLst>
                                      </p:cBhvr>
                                      <p:to>
                                        <p:strVal val="visible"/>
                                      </p:to>
                                    </p:set>
                                    <p:anim calcmode="lin" valueType="num">
                                      <p:cBhvr additive="base">
                                        <p:cTn id="15" dur="500" fill="hold"/>
                                        <p:tgtEl>
                                          <p:spTgt spid="93"/>
                                        </p:tgtEl>
                                        <p:attrNameLst>
                                          <p:attrName>ppt_x</p:attrName>
                                        </p:attrNameLst>
                                      </p:cBhvr>
                                      <p:tavLst>
                                        <p:tav tm="0">
                                          <p:val>
                                            <p:strVal val="1+#ppt_w/2"/>
                                          </p:val>
                                        </p:tav>
                                        <p:tav tm="100000">
                                          <p:val>
                                            <p:strVal val="#ppt_x"/>
                                          </p:val>
                                        </p:tav>
                                      </p:tavLst>
                                    </p:anim>
                                    <p:anim calcmode="lin" valueType="num">
                                      <p:cBhvr additive="base">
                                        <p:cTn id="16" dur="500" fill="hold"/>
                                        <p:tgtEl>
                                          <p:spTgt spid="93"/>
                                        </p:tgtEl>
                                        <p:attrNameLst>
                                          <p:attrName>ppt_y</p:attrName>
                                        </p:attrNameLst>
                                      </p:cBhvr>
                                      <p:tavLst>
                                        <p:tav tm="0">
                                          <p:val>
                                            <p:strVal val="#ppt_y"/>
                                          </p:val>
                                        </p:tav>
                                        <p:tav tm="100000">
                                          <p:val>
                                            <p:strVal val="#ppt_y"/>
                                          </p:val>
                                        </p:tav>
                                      </p:tavLst>
                                    </p:anim>
                                  </p:childTnLst>
                                </p:cTn>
                              </p:par>
                              <p:par>
                                <p:cTn id="17" presetID="49" presetClass="entr" presetSubtype="0" decel="100000" fill="hold" nodeType="withEffect">
                                  <p:stCondLst>
                                    <p:cond delay="750"/>
                                  </p:stCondLst>
                                  <p:childTnLst>
                                    <p:set>
                                      <p:cBhvr>
                                        <p:cTn id="18" dur="1" fill="hold">
                                          <p:stCondLst>
                                            <p:cond delay="0"/>
                                          </p:stCondLst>
                                        </p:cTn>
                                        <p:tgtEl>
                                          <p:spTgt spid="67"/>
                                        </p:tgtEl>
                                        <p:attrNameLst>
                                          <p:attrName>style.visibility</p:attrName>
                                        </p:attrNameLst>
                                      </p:cBhvr>
                                      <p:to>
                                        <p:strVal val="visible"/>
                                      </p:to>
                                    </p:set>
                                    <p:anim calcmode="lin" valueType="num">
                                      <p:cBhvr>
                                        <p:cTn id="19" dur="500" fill="hold"/>
                                        <p:tgtEl>
                                          <p:spTgt spid="67"/>
                                        </p:tgtEl>
                                        <p:attrNameLst>
                                          <p:attrName>ppt_w</p:attrName>
                                        </p:attrNameLst>
                                      </p:cBhvr>
                                      <p:tavLst>
                                        <p:tav tm="0">
                                          <p:val>
                                            <p:fltVal val="0"/>
                                          </p:val>
                                        </p:tav>
                                        <p:tav tm="100000">
                                          <p:val>
                                            <p:strVal val="#ppt_w"/>
                                          </p:val>
                                        </p:tav>
                                      </p:tavLst>
                                    </p:anim>
                                    <p:anim calcmode="lin" valueType="num">
                                      <p:cBhvr>
                                        <p:cTn id="20" dur="500" fill="hold"/>
                                        <p:tgtEl>
                                          <p:spTgt spid="67"/>
                                        </p:tgtEl>
                                        <p:attrNameLst>
                                          <p:attrName>ppt_h</p:attrName>
                                        </p:attrNameLst>
                                      </p:cBhvr>
                                      <p:tavLst>
                                        <p:tav tm="0">
                                          <p:val>
                                            <p:fltVal val="0"/>
                                          </p:val>
                                        </p:tav>
                                        <p:tav tm="100000">
                                          <p:val>
                                            <p:strVal val="#ppt_h"/>
                                          </p:val>
                                        </p:tav>
                                      </p:tavLst>
                                    </p:anim>
                                    <p:anim calcmode="lin" valueType="num">
                                      <p:cBhvr>
                                        <p:cTn id="21" dur="500" fill="hold"/>
                                        <p:tgtEl>
                                          <p:spTgt spid="67"/>
                                        </p:tgtEl>
                                        <p:attrNameLst>
                                          <p:attrName>style.rotation</p:attrName>
                                        </p:attrNameLst>
                                      </p:cBhvr>
                                      <p:tavLst>
                                        <p:tav tm="0">
                                          <p:val>
                                            <p:fltVal val="360"/>
                                          </p:val>
                                        </p:tav>
                                        <p:tav tm="100000">
                                          <p:val>
                                            <p:fltVal val="0"/>
                                          </p:val>
                                        </p:tav>
                                      </p:tavLst>
                                    </p:anim>
                                    <p:animEffect transition="in" filter="fade">
                                      <p:cBhvr>
                                        <p:cTn id="22" dur="500"/>
                                        <p:tgtEl>
                                          <p:spTgt spid="67"/>
                                        </p:tgtEl>
                                      </p:cBhvr>
                                    </p:animEffect>
                                  </p:childTnLst>
                                </p:cTn>
                              </p:par>
                              <p:par>
                                <p:cTn id="23" presetID="10" presetClass="entr" presetSubtype="0" fill="hold" nodeType="withEffect">
                                  <p:stCondLst>
                                    <p:cond delay="750"/>
                                  </p:stCondLst>
                                  <p:childTnLst>
                                    <p:set>
                                      <p:cBhvr>
                                        <p:cTn id="24" dur="1" fill="hold">
                                          <p:stCondLst>
                                            <p:cond delay="0"/>
                                          </p:stCondLst>
                                        </p:cTn>
                                        <p:tgtEl>
                                          <p:spTgt spid="80"/>
                                        </p:tgtEl>
                                        <p:attrNameLst>
                                          <p:attrName>style.visibility</p:attrName>
                                        </p:attrNameLst>
                                      </p:cBhvr>
                                      <p:to>
                                        <p:strVal val="visible"/>
                                      </p:to>
                                    </p:set>
                                    <p:animEffect transition="in" filter="fade">
                                      <p:cBhvr>
                                        <p:cTn id="25" dur="500"/>
                                        <p:tgtEl>
                                          <p:spTgt spid="80"/>
                                        </p:tgtEl>
                                      </p:cBhvr>
                                    </p:animEffect>
                                  </p:childTnLst>
                                </p:cTn>
                              </p:par>
                              <p:par>
                                <p:cTn id="26" presetID="49" presetClass="entr" presetSubtype="0" decel="100000" fill="hold" nodeType="withEffect">
                                  <p:stCondLst>
                                    <p:cond delay="750"/>
                                  </p:stCondLst>
                                  <p:childTnLst>
                                    <p:set>
                                      <p:cBhvr>
                                        <p:cTn id="27" dur="1" fill="hold">
                                          <p:stCondLst>
                                            <p:cond delay="0"/>
                                          </p:stCondLst>
                                        </p:cTn>
                                        <p:tgtEl>
                                          <p:spTgt spid="70"/>
                                        </p:tgtEl>
                                        <p:attrNameLst>
                                          <p:attrName>style.visibility</p:attrName>
                                        </p:attrNameLst>
                                      </p:cBhvr>
                                      <p:to>
                                        <p:strVal val="visible"/>
                                      </p:to>
                                    </p:set>
                                    <p:anim calcmode="lin" valueType="num">
                                      <p:cBhvr>
                                        <p:cTn id="28" dur="500" fill="hold"/>
                                        <p:tgtEl>
                                          <p:spTgt spid="70"/>
                                        </p:tgtEl>
                                        <p:attrNameLst>
                                          <p:attrName>ppt_w</p:attrName>
                                        </p:attrNameLst>
                                      </p:cBhvr>
                                      <p:tavLst>
                                        <p:tav tm="0">
                                          <p:val>
                                            <p:fltVal val="0"/>
                                          </p:val>
                                        </p:tav>
                                        <p:tav tm="100000">
                                          <p:val>
                                            <p:strVal val="#ppt_w"/>
                                          </p:val>
                                        </p:tav>
                                      </p:tavLst>
                                    </p:anim>
                                    <p:anim calcmode="lin" valueType="num">
                                      <p:cBhvr>
                                        <p:cTn id="29" dur="500" fill="hold"/>
                                        <p:tgtEl>
                                          <p:spTgt spid="70"/>
                                        </p:tgtEl>
                                        <p:attrNameLst>
                                          <p:attrName>ppt_h</p:attrName>
                                        </p:attrNameLst>
                                      </p:cBhvr>
                                      <p:tavLst>
                                        <p:tav tm="0">
                                          <p:val>
                                            <p:fltVal val="0"/>
                                          </p:val>
                                        </p:tav>
                                        <p:tav tm="100000">
                                          <p:val>
                                            <p:strVal val="#ppt_h"/>
                                          </p:val>
                                        </p:tav>
                                      </p:tavLst>
                                    </p:anim>
                                    <p:anim calcmode="lin" valueType="num">
                                      <p:cBhvr>
                                        <p:cTn id="30" dur="500" fill="hold"/>
                                        <p:tgtEl>
                                          <p:spTgt spid="70"/>
                                        </p:tgtEl>
                                        <p:attrNameLst>
                                          <p:attrName>style.rotation</p:attrName>
                                        </p:attrNameLst>
                                      </p:cBhvr>
                                      <p:tavLst>
                                        <p:tav tm="0">
                                          <p:val>
                                            <p:fltVal val="360"/>
                                          </p:val>
                                        </p:tav>
                                        <p:tav tm="100000">
                                          <p:val>
                                            <p:fltVal val="0"/>
                                          </p:val>
                                        </p:tav>
                                      </p:tavLst>
                                    </p:anim>
                                    <p:animEffect transition="in" filter="fade">
                                      <p:cBhvr>
                                        <p:cTn id="31" dur="500"/>
                                        <p:tgtEl>
                                          <p:spTgt spid="70"/>
                                        </p:tgtEl>
                                      </p:cBhvr>
                                    </p:animEffect>
                                  </p:childTnLst>
                                </p:cTn>
                              </p:par>
                              <p:par>
                                <p:cTn id="32" presetID="10" presetClass="entr" presetSubtype="0" fill="hold" nodeType="withEffect">
                                  <p:stCondLst>
                                    <p:cond delay="75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par>
                                <p:cTn id="35" presetID="49" presetClass="entr" presetSubtype="0" decel="100000" fill="hold" nodeType="withEffect">
                                  <p:stCondLst>
                                    <p:cond delay="750"/>
                                  </p:stCondLst>
                                  <p:childTnLst>
                                    <p:set>
                                      <p:cBhvr>
                                        <p:cTn id="36" dur="1" fill="hold">
                                          <p:stCondLst>
                                            <p:cond delay="0"/>
                                          </p:stCondLst>
                                        </p:cTn>
                                        <p:tgtEl>
                                          <p:spTgt spid="73"/>
                                        </p:tgtEl>
                                        <p:attrNameLst>
                                          <p:attrName>style.visibility</p:attrName>
                                        </p:attrNameLst>
                                      </p:cBhvr>
                                      <p:to>
                                        <p:strVal val="visible"/>
                                      </p:to>
                                    </p:set>
                                    <p:anim calcmode="lin" valueType="num">
                                      <p:cBhvr>
                                        <p:cTn id="37" dur="500" fill="hold"/>
                                        <p:tgtEl>
                                          <p:spTgt spid="73"/>
                                        </p:tgtEl>
                                        <p:attrNameLst>
                                          <p:attrName>ppt_w</p:attrName>
                                        </p:attrNameLst>
                                      </p:cBhvr>
                                      <p:tavLst>
                                        <p:tav tm="0">
                                          <p:val>
                                            <p:fltVal val="0"/>
                                          </p:val>
                                        </p:tav>
                                        <p:tav tm="100000">
                                          <p:val>
                                            <p:strVal val="#ppt_w"/>
                                          </p:val>
                                        </p:tav>
                                      </p:tavLst>
                                    </p:anim>
                                    <p:anim calcmode="lin" valueType="num">
                                      <p:cBhvr>
                                        <p:cTn id="38" dur="500" fill="hold"/>
                                        <p:tgtEl>
                                          <p:spTgt spid="73"/>
                                        </p:tgtEl>
                                        <p:attrNameLst>
                                          <p:attrName>ppt_h</p:attrName>
                                        </p:attrNameLst>
                                      </p:cBhvr>
                                      <p:tavLst>
                                        <p:tav tm="0">
                                          <p:val>
                                            <p:fltVal val="0"/>
                                          </p:val>
                                        </p:tav>
                                        <p:tav tm="100000">
                                          <p:val>
                                            <p:strVal val="#ppt_h"/>
                                          </p:val>
                                        </p:tav>
                                      </p:tavLst>
                                    </p:anim>
                                    <p:anim calcmode="lin" valueType="num">
                                      <p:cBhvr>
                                        <p:cTn id="39" dur="500" fill="hold"/>
                                        <p:tgtEl>
                                          <p:spTgt spid="73"/>
                                        </p:tgtEl>
                                        <p:attrNameLst>
                                          <p:attrName>style.rotation</p:attrName>
                                        </p:attrNameLst>
                                      </p:cBhvr>
                                      <p:tavLst>
                                        <p:tav tm="0">
                                          <p:val>
                                            <p:fltVal val="360"/>
                                          </p:val>
                                        </p:tav>
                                        <p:tav tm="100000">
                                          <p:val>
                                            <p:fltVal val="0"/>
                                          </p:val>
                                        </p:tav>
                                      </p:tavLst>
                                    </p:anim>
                                    <p:animEffect transition="in" filter="fade">
                                      <p:cBhvr>
                                        <p:cTn id="40" dur="500"/>
                                        <p:tgtEl>
                                          <p:spTgt spid="73"/>
                                        </p:tgtEl>
                                      </p:cBhvr>
                                    </p:animEffect>
                                  </p:childTnLst>
                                </p:cTn>
                              </p:par>
                              <p:par>
                                <p:cTn id="41" presetID="10" presetClass="entr" presetSubtype="0" fill="hold" nodeType="withEffect">
                                  <p:stCondLst>
                                    <p:cond delay="750"/>
                                  </p:stCondLst>
                                  <p:childTnLst>
                                    <p:set>
                                      <p:cBhvr>
                                        <p:cTn id="42" dur="1" fill="hold">
                                          <p:stCondLst>
                                            <p:cond delay="0"/>
                                          </p:stCondLst>
                                        </p:cTn>
                                        <p:tgtEl>
                                          <p:spTgt spid="82"/>
                                        </p:tgtEl>
                                        <p:attrNameLst>
                                          <p:attrName>style.visibility</p:attrName>
                                        </p:attrNameLst>
                                      </p:cBhvr>
                                      <p:to>
                                        <p:strVal val="visible"/>
                                      </p:to>
                                    </p:set>
                                    <p:animEffect transition="in" filter="fade">
                                      <p:cBhvr>
                                        <p:cTn id="43" dur="500"/>
                                        <p:tgtEl>
                                          <p:spTgt spid="82"/>
                                        </p:tgtEl>
                                      </p:cBhvr>
                                    </p:animEffect>
                                  </p:childTnLst>
                                </p:cTn>
                              </p:par>
                              <p:par>
                                <p:cTn id="44" presetID="49" presetClass="entr" presetSubtype="0" decel="100000" fill="hold" nodeType="withEffect">
                                  <p:stCondLst>
                                    <p:cond delay="750"/>
                                  </p:stCondLst>
                                  <p:childTnLst>
                                    <p:set>
                                      <p:cBhvr>
                                        <p:cTn id="45" dur="1" fill="hold">
                                          <p:stCondLst>
                                            <p:cond delay="0"/>
                                          </p:stCondLst>
                                        </p:cTn>
                                        <p:tgtEl>
                                          <p:spTgt spid="76"/>
                                        </p:tgtEl>
                                        <p:attrNameLst>
                                          <p:attrName>style.visibility</p:attrName>
                                        </p:attrNameLst>
                                      </p:cBhvr>
                                      <p:to>
                                        <p:strVal val="visible"/>
                                      </p:to>
                                    </p:set>
                                    <p:anim calcmode="lin" valueType="num">
                                      <p:cBhvr>
                                        <p:cTn id="46" dur="500" fill="hold"/>
                                        <p:tgtEl>
                                          <p:spTgt spid="76"/>
                                        </p:tgtEl>
                                        <p:attrNameLst>
                                          <p:attrName>ppt_w</p:attrName>
                                        </p:attrNameLst>
                                      </p:cBhvr>
                                      <p:tavLst>
                                        <p:tav tm="0">
                                          <p:val>
                                            <p:fltVal val="0"/>
                                          </p:val>
                                        </p:tav>
                                        <p:tav tm="100000">
                                          <p:val>
                                            <p:strVal val="#ppt_w"/>
                                          </p:val>
                                        </p:tav>
                                      </p:tavLst>
                                    </p:anim>
                                    <p:anim calcmode="lin" valueType="num">
                                      <p:cBhvr>
                                        <p:cTn id="47" dur="500" fill="hold"/>
                                        <p:tgtEl>
                                          <p:spTgt spid="76"/>
                                        </p:tgtEl>
                                        <p:attrNameLst>
                                          <p:attrName>ppt_h</p:attrName>
                                        </p:attrNameLst>
                                      </p:cBhvr>
                                      <p:tavLst>
                                        <p:tav tm="0">
                                          <p:val>
                                            <p:fltVal val="0"/>
                                          </p:val>
                                        </p:tav>
                                        <p:tav tm="100000">
                                          <p:val>
                                            <p:strVal val="#ppt_h"/>
                                          </p:val>
                                        </p:tav>
                                      </p:tavLst>
                                    </p:anim>
                                    <p:anim calcmode="lin" valueType="num">
                                      <p:cBhvr>
                                        <p:cTn id="48" dur="500" fill="hold"/>
                                        <p:tgtEl>
                                          <p:spTgt spid="76"/>
                                        </p:tgtEl>
                                        <p:attrNameLst>
                                          <p:attrName>style.rotation</p:attrName>
                                        </p:attrNameLst>
                                      </p:cBhvr>
                                      <p:tavLst>
                                        <p:tav tm="0">
                                          <p:val>
                                            <p:fltVal val="360"/>
                                          </p:val>
                                        </p:tav>
                                        <p:tav tm="100000">
                                          <p:val>
                                            <p:fltVal val="0"/>
                                          </p:val>
                                        </p:tav>
                                      </p:tavLst>
                                    </p:anim>
                                    <p:animEffect transition="in" filter="fade">
                                      <p:cBhvr>
                                        <p:cTn id="49" dur="500"/>
                                        <p:tgtEl>
                                          <p:spTgt spid="76"/>
                                        </p:tgtEl>
                                      </p:cBhvr>
                                    </p:animEffect>
                                  </p:childTnLst>
                                </p:cTn>
                              </p:par>
                              <p:par>
                                <p:cTn id="50" presetID="10" presetClass="entr" presetSubtype="0" fill="hold" nodeType="withEffect">
                                  <p:stCondLst>
                                    <p:cond delay="750"/>
                                  </p:stCondLst>
                                  <p:childTnLst>
                                    <p:set>
                                      <p:cBhvr>
                                        <p:cTn id="51" dur="1" fill="hold">
                                          <p:stCondLst>
                                            <p:cond delay="0"/>
                                          </p:stCondLst>
                                        </p:cTn>
                                        <p:tgtEl>
                                          <p:spTgt spid="83"/>
                                        </p:tgtEl>
                                        <p:attrNameLst>
                                          <p:attrName>style.visibility</p:attrName>
                                        </p:attrNameLst>
                                      </p:cBhvr>
                                      <p:to>
                                        <p:strVal val="visible"/>
                                      </p:to>
                                    </p:set>
                                    <p:animEffect transition="in" filter="fade">
                                      <p:cBhvr>
                                        <p:cTn id="52"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C225675F-9E2E-4D73-8B30-71CF53F28FBE}"/>
              </a:ext>
            </a:extLst>
          </p:cNvPr>
          <p:cNvSpPr/>
          <p:nvPr/>
        </p:nvSpPr>
        <p:spPr>
          <a:xfrm>
            <a:off x="1295400" y="1"/>
            <a:ext cx="5357841" cy="6857998"/>
          </a:xfrm>
          <a:custGeom>
            <a:avLst/>
            <a:gdLst>
              <a:gd name="connsiteX0" fmla="*/ 0 w 11474244"/>
              <a:gd name="connsiteY0" fmla="*/ 0 h 10972799"/>
              <a:gd name="connsiteX1" fmla="*/ 9858754 w 11474244"/>
              <a:gd name="connsiteY1" fmla="*/ 0 h 10972799"/>
              <a:gd name="connsiteX2" fmla="*/ 9936003 w 11474244"/>
              <a:gd name="connsiteY2" fmla="*/ 98301 h 10972799"/>
              <a:gd name="connsiteX3" fmla="*/ 11474244 w 11474244"/>
              <a:gd name="connsiteY3" fmla="*/ 4731005 h 10972799"/>
              <a:gd name="connsiteX4" fmla="*/ 8364043 w 11474244"/>
              <a:gd name="connsiteY4" fmla="*/ 10935668 h 10972799"/>
              <a:gd name="connsiteX5" fmla="*/ 8311828 w 11474244"/>
              <a:gd name="connsiteY5" fmla="*/ 10972799 h 10972799"/>
              <a:gd name="connsiteX6" fmla="*/ 0 w 11474244"/>
              <a:gd name="connsiteY6" fmla="*/ 10972799 h 1097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4244" h="10972799">
                <a:moveTo>
                  <a:pt x="0" y="0"/>
                </a:moveTo>
                <a:lnTo>
                  <a:pt x="9858754" y="0"/>
                </a:lnTo>
                <a:lnTo>
                  <a:pt x="9936003" y="98301"/>
                </a:lnTo>
                <a:cubicBezTo>
                  <a:pt x="10902117" y="1390148"/>
                  <a:pt x="11474244" y="2993763"/>
                  <a:pt x="11474244" y="4731005"/>
                </a:cubicBezTo>
                <a:cubicBezTo>
                  <a:pt x="11474244" y="7270050"/>
                  <a:pt x="10252126" y="9523655"/>
                  <a:pt x="8364043" y="10935668"/>
                </a:cubicBezTo>
                <a:lnTo>
                  <a:pt x="8311828" y="10972799"/>
                </a:lnTo>
                <a:lnTo>
                  <a:pt x="0" y="10972799"/>
                </a:lnTo>
                <a:close/>
              </a:path>
            </a:pathLst>
          </a:custGeom>
          <a:gradFill>
            <a:gsLst>
              <a:gs pos="0">
                <a:schemeClr val="accent1"/>
              </a:gs>
              <a:gs pos="100000">
                <a:schemeClr val="accent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E8D409CB-280A-41BF-A78D-103F4F60A7FC}"/>
              </a:ext>
            </a:extLst>
          </p:cNvPr>
          <p:cNvSpPr txBox="1"/>
          <p:nvPr/>
        </p:nvSpPr>
        <p:spPr>
          <a:xfrm>
            <a:off x="7207831" y="1389926"/>
            <a:ext cx="4533305" cy="2292935"/>
          </a:xfrm>
          <a:prstGeom prst="rect">
            <a:avLst/>
          </a:prstGeom>
          <a:noFill/>
        </p:spPr>
        <p:txBody>
          <a:bodyPr wrap="square" rtlCol="0">
            <a:spAutoFit/>
          </a:bodyPr>
          <a:lstStyle/>
          <a:p>
            <a:pPr>
              <a:lnSpc>
                <a:spcPct val="80000"/>
              </a:lnSpc>
            </a:pPr>
            <a:r>
              <a:rPr lang="en-US" sz="4400" spc="-150" dirty="0">
                <a:solidFill>
                  <a:schemeClr val="tx1">
                    <a:lumMod val="85000"/>
                    <a:lumOff val="15000"/>
                  </a:schemeClr>
                </a:solidFill>
                <a:latin typeface="+mj-lt"/>
              </a:rPr>
              <a:t>MBA (INTERNATIONAL)</a:t>
            </a:r>
          </a:p>
          <a:p>
            <a:pPr>
              <a:lnSpc>
                <a:spcPct val="80000"/>
              </a:lnSpc>
            </a:pPr>
            <a:r>
              <a:rPr lang="en-US" sz="4400" spc="-150" dirty="0">
                <a:solidFill>
                  <a:schemeClr val="tx1">
                    <a:lumMod val="85000"/>
                    <a:lumOff val="15000"/>
                  </a:schemeClr>
                </a:solidFill>
                <a:latin typeface="+mj-lt"/>
              </a:rPr>
              <a:t>PRESENTATION</a:t>
            </a:r>
          </a:p>
          <a:p>
            <a:pPr>
              <a:lnSpc>
                <a:spcPct val="80000"/>
              </a:lnSpc>
            </a:pPr>
            <a:r>
              <a:rPr lang="en-US" sz="4400" spc="-150" dirty="0">
                <a:solidFill>
                  <a:schemeClr val="tx1">
                    <a:lumMod val="85000"/>
                    <a:lumOff val="15000"/>
                  </a:schemeClr>
                </a:solidFill>
                <a:latin typeface="+mj-lt"/>
              </a:rPr>
              <a:t>TEMPLATE</a:t>
            </a:r>
          </a:p>
        </p:txBody>
      </p:sp>
      <p:sp>
        <p:nvSpPr>
          <p:cNvPr id="26" name="Rectangle: Rounded Corners 25">
            <a:extLst>
              <a:ext uri="{FF2B5EF4-FFF2-40B4-BE49-F238E27FC236}">
                <a16:creationId xmlns:a16="http://schemas.microsoft.com/office/drawing/2014/main" id="{1E697A7B-ABA1-461B-8DA8-8D92B12A7061}"/>
              </a:ext>
            </a:extLst>
          </p:cNvPr>
          <p:cNvSpPr/>
          <p:nvPr/>
        </p:nvSpPr>
        <p:spPr>
          <a:xfrm>
            <a:off x="7279479" y="4724756"/>
            <a:ext cx="1874837" cy="454676"/>
          </a:xfrm>
          <a:prstGeom prst="roundRect">
            <a:avLst>
              <a:gd name="adj" fmla="val 50000"/>
            </a:avLst>
          </a:prstGeom>
          <a:gradFill>
            <a:gsLst>
              <a:gs pos="200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spc="300" dirty="0">
                <a:solidFill>
                  <a:schemeClr val="bg1"/>
                </a:solidFill>
                <a:latin typeface="Raleway" panose="020B0503030101060003" pitchFamily="34" charset="0"/>
              </a:rPr>
              <a:t>READ MORE</a:t>
            </a:r>
          </a:p>
        </p:txBody>
      </p:sp>
      <p:sp>
        <p:nvSpPr>
          <p:cNvPr id="28" name="Rectangle 27">
            <a:extLst>
              <a:ext uri="{FF2B5EF4-FFF2-40B4-BE49-F238E27FC236}">
                <a16:creationId xmlns:a16="http://schemas.microsoft.com/office/drawing/2014/main" id="{F9E26E1A-3C1E-4647-BA4F-9DB6F8B6D002}"/>
              </a:ext>
            </a:extLst>
          </p:cNvPr>
          <p:cNvSpPr/>
          <p:nvPr/>
        </p:nvSpPr>
        <p:spPr>
          <a:xfrm>
            <a:off x="7207831" y="3637150"/>
            <a:ext cx="4461436" cy="966418"/>
          </a:xfrm>
          <a:prstGeom prst="rect">
            <a:avLst/>
          </a:prstGeom>
        </p:spPr>
        <p:txBody>
          <a:bodyPr wrap="square">
            <a:spAutoFit/>
          </a:bodyPr>
          <a:lstStyle/>
          <a:p>
            <a:pPr>
              <a:lnSpc>
                <a:spcPct val="120000"/>
              </a:lnSpc>
            </a:pPr>
            <a:r>
              <a:rPr lang="en-US" sz="16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a:t>
            </a:r>
          </a:p>
        </p:txBody>
      </p:sp>
      <p:sp>
        <p:nvSpPr>
          <p:cNvPr id="3" name="Picture Placeholder 2">
            <a:extLst>
              <a:ext uri="{FF2B5EF4-FFF2-40B4-BE49-F238E27FC236}">
                <a16:creationId xmlns:a16="http://schemas.microsoft.com/office/drawing/2014/main" id="{E82BF606-4F74-49F4-BE09-C8988EEFCCBE}"/>
              </a:ext>
            </a:extLst>
          </p:cNvPr>
          <p:cNvSpPr>
            <a:spLocks noGrp="1"/>
          </p:cNvSpPr>
          <p:nvPr>
            <p:ph type="pic" sz="quarter" idx="10"/>
          </p:nvPr>
        </p:nvSpPr>
        <p:spPr/>
      </p:sp>
      <p:pic>
        <p:nvPicPr>
          <p:cNvPr id="8" name="Picture 7">
            <a:extLst>
              <a:ext uri="{FF2B5EF4-FFF2-40B4-BE49-F238E27FC236}">
                <a16:creationId xmlns:a16="http://schemas.microsoft.com/office/drawing/2014/main" id="{C9A8752B-1FE3-48D5-8F2F-62B924ED3149}"/>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417163188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50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50" fill="hold"/>
                                        <p:tgtEl>
                                          <p:spTgt spid="24"/>
                                        </p:tgtEl>
                                        <p:attrNameLst>
                                          <p:attrName>ppt_x</p:attrName>
                                        </p:attrNameLst>
                                      </p:cBhvr>
                                      <p:tavLst>
                                        <p:tav tm="0">
                                          <p:val>
                                            <p:strVal val="1+#ppt_w/2"/>
                                          </p:val>
                                        </p:tav>
                                        <p:tav tm="100000">
                                          <p:val>
                                            <p:strVal val="#ppt_x"/>
                                          </p:val>
                                        </p:tav>
                                      </p:tavLst>
                                    </p:anim>
                                    <p:anim calcmode="lin" valueType="num">
                                      <p:cBhvr additive="base">
                                        <p:cTn id="12" dur="750" fill="hold"/>
                                        <p:tgtEl>
                                          <p:spTgt spid="2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50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750" fill="hold"/>
                                        <p:tgtEl>
                                          <p:spTgt spid="28"/>
                                        </p:tgtEl>
                                        <p:attrNameLst>
                                          <p:attrName>ppt_x</p:attrName>
                                        </p:attrNameLst>
                                      </p:cBhvr>
                                      <p:tavLst>
                                        <p:tav tm="0">
                                          <p:val>
                                            <p:strVal val="1+#ppt_w/2"/>
                                          </p:val>
                                        </p:tav>
                                        <p:tav tm="100000">
                                          <p:val>
                                            <p:strVal val="#ppt_x"/>
                                          </p:val>
                                        </p:tav>
                                      </p:tavLst>
                                    </p:anim>
                                    <p:anim calcmode="lin" valueType="num">
                                      <p:cBhvr additive="base">
                                        <p:cTn id="16" dur="750" fill="hold"/>
                                        <p:tgtEl>
                                          <p:spTgt spid="28"/>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50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750" fill="hold"/>
                                        <p:tgtEl>
                                          <p:spTgt spid="26"/>
                                        </p:tgtEl>
                                        <p:attrNameLst>
                                          <p:attrName>ppt_x</p:attrName>
                                        </p:attrNameLst>
                                      </p:cBhvr>
                                      <p:tavLst>
                                        <p:tav tm="0">
                                          <p:val>
                                            <p:strVal val="1+#ppt_w/2"/>
                                          </p:val>
                                        </p:tav>
                                        <p:tav tm="100000">
                                          <p:val>
                                            <p:strVal val="#ppt_x"/>
                                          </p:val>
                                        </p:tav>
                                      </p:tavLst>
                                    </p:anim>
                                    <p:anim calcmode="lin" valueType="num">
                                      <p:cBhvr additive="base">
                                        <p:cTn id="20" dur="75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4" grpId="0"/>
      <p:bldP spid="26" grpId="0" animBg="1"/>
      <p:bldP spid="2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Picture Placeholder 22">
            <a:extLst>
              <a:ext uri="{FF2B5EF4-FFF2-40B4-BE49-F238E27FC236}">
                <a16:creationId xmlns:a16="http://schemas.microsoft.com/office/drawing/2014/main" id="{3A478FA2-18D3-4FEB-A8B3-7C77D75060F2}"/>
              </a:ext>
            </a:extLst>
          </p:cNvPr>
          <p:cNvSpPr>
            <a:spLocks noGrp="1"/>
          </p:cNvSpPr>
          <p:nvPr>
            <p:ph type="pic" sz="quarter" idx="15"/>
          </p:nvPr>
        </p:nvSpPr>
        <p:spPr>
          <a:solidFill>
            <a:schemeClr val="bg1">
              <a:lumMod val="95000"/>
              <a:alpha val="0"/>
            </a:schemeClr>
          </a:solidFill>
        </p:spPr>
      </p:sp>
      <p:sp>
        <p:nvSpPr>
          <p:cNvPr id="7" name="Freeform: Shape 6">
            <a:extLst>
              <a:ext uri="{FF2B5EF4-FFF2-40B4-BE49-F238E27FC236}">
                <a16:creationId xmlns:a16="http://schemas.microsoft.com/office/drawing/2014/main" id="{0278F748-7F92-4763-8EDD-2D9D45BC6BC5}"/>
              </a:ext>
            </a:extLst>
          </p:cNvPr>
          <p:cNvSpPr/>
          <p:nvPr/>
        </p:nvSpPr>
        <p:spPr>
          <a:xfrm>
            <a:off x="1493332" y="2034041"/>
            <a:ext cx="2714958" cy="2714956"/>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a16="http://schemas.microsoft.com/office/drawing/2014/main" id="{24682B35-F34D-48B0-BA9B-1F38C08ACCD4}"/>
              </a:ext>
            </a:extLst>
          </p:cNvPr>
          <p:cNvSpPr/>
          <p:nvPr/>
        </p:nvSpPr>
        <p:spPr>
          <a:xfrm>
            <a:off x="4738521" y="2034041"/>
            <a:ext cx="2714958" cy="2714956"/>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9098EC30-23DC-4823-9B7C-83AC854C12D0}"/>
              </a:ext>
            </a:extLst>
          </p:cNvPr>
          <p:cNvSpPr/>
          <p:nvPr/>
        </p:nvSpPr>
        <p:spPr>
          <a:xfrm>
            <a:off x="7983710" y="2034041"/>
            <a:ext cx="2714958" cy="2714956"/>
          </a:xfrm>
          <a:custGeom>
            <a:avLst/>
            <a:gdLst>
              <a:gd name="connsiteX0" fmla="*/ 1397479 w 2794958"/>
              <a:gd name="connsiteY0" fmla="*/ 122519 h 2794958"/>
              <a:gd name="connsiteX1" fmla="*/ 122519 w 2794958"/>
              <a:gd name="connsiteY1" fmla="*/ 1397479 h 2794958"/>
              <a:gd name="connsiteX2" fmla="*/ 1397479 w 2794958"/>
              <a:gd name="connsiteY2" fmla="*/ 2672439 h 2794958"/>
              <a:gd name="connsiteX3" fmla="*/ 2672439 w 2794958"/>
              <a:gd name="connsiteY3" fmla="*/ 1397479 h 2794958"/>
              <a:gd name="connsiteX4" fmla="*/ 1397479 w 2794958"/>
              <a:gd name="connsiteY4" fmla="*/ 122519 h 2794958"/>
              <a:gd name="connsiteX5" fmla="*/ 1397479 w 2794958"/>
              <a:gd name="connsiteY5" fmla="*/ 0 h 2794958"/>
              <a:gd name="connsiteX6" fmla="*/ 2794958 w 2794958"/>
              <a:gd name="connsiteY6" fmla="*/ 1397479 h 2794958"/>
              <a:gd name="connsiteX7" fmla="*/ 1397479 w 2794958"/>
              <a:gd name="connsiteY7" fmla="*/ 2794958 h 2794958"/>
              <a:gd name="connsiteX8" fmla="*/ 0 w 2794958"/>
              <a:gd name="connsiteY8" fmla="*/ 1397479 h 2794958"/>
              <a:gd name="connsiteX9" fmla="*/ 1397479 w 2794958"/>
              <a:gd name="connsiteY9" fmla="*/ 0 h 279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958" h="2794958">
                <a:moveTo>
                  <a:pt x="1397479" y="122519"/>
                </a:moveTo>
                <a:cubicBezTo>
                  <a:pt x="693338" y="122519"/>
                  <a:pt x="122519" y="693338"/>
                  <a:pt x="122519" y="1397479"/>
                </a:cubicBezTo>
                <a:cubicBezTo>
                  <a:pt x="122519" y="2101620"/>
                  <a:pt x="693338" y="2672439"/>
                  <a:pt x="1397479" y="2672439"/>
                </a:cubicBezTo>
                <a:cubicBezTo>
                  <a:pt x="2101620" y="2672439"/>
                  <a:pt x="2672439" y="2101620"/>
                  <a:pt x="2672439" y="1397479"/>
                </a:cubicBezTo>
                <a:cubicBezTo>
                  <a:pt x="2672439" y="693338"/>
                  <a:pt x="2101620" y="122519"/>
                  <a:pt x="1397479" y="122519"/>
                </a:cubicBezTo>
                <a:close/>
                <a:moveTo>
                  <a:pt x="1397479" y="0"/>
                </a:moveTo>
                <a:cubicBezTo>
                  <a:pt x="2169285" y="0"/>
                  <a:pt x="2794958" y="625673"/>
                  <a:pt x="2794958" y="1397479"/>
                </a:cubicBezTo>
                <a:cubicBezTo>
                  <a:pt x="2794958" y="2169285"/>
                  <a:pt x="2169285" y="2794958"/>
                  <a:pt x="1397479" y="2794958"/>
                </a:cubicBezTo>
                <a:cubicBezTo>
                  <a:pt x="625673" y="2794958"/>
                  <a:pt x="0" y="2169285"/>
                  <a:pt x="0" y="1397479"/>
                </a:cubicBezTo>
                <a:cubicBezTo>
                  <a:pt x="0" y="625673"/>
                  <a:pt x="625673" y="0"/>
                  <a:pt x="1397479" y="0"/>
                </a:cubicBezTo>
                <a:close/>
              </a:path>
            </a:pathLst>
          </a:cu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9E3F5DA8-551C-4E9A-8899-48E6B602A6DD}"/>
              </a:ext>
            </a:extLst>
          </p:cNvPr>
          <p:cNvGrpSpPr/>
          <p:nvPr/>
        </p:nvGrpSpPr>
        <p:grpSpPr>
          <a:xfrm>
            <a:off x="5029200" y="539800"/>
            <a:ext cx="2133600" cy="398864"/>
            <a:chOff x="4860925" y="679884"/>
            <a:chExt cx="2397126" cy="413659"/>
          </a:xfrm>
          <a:solidFill>
            <a:schemeClr val="bg1">
              <a:lumMod val="95000"/>
            </a:schemeClr>
          </a:solidFill>
        </p:grpSpPr>
        <p:sp>
          <p:nvSpPr>
            <p:cNvPr id="11" name="Rectangle: Rounded Corners 10">
              <a:extLst>
                <a:ext uri="{FF2B5EF4-FFF2-40B4-BE49-F238E27FC236}">
                  <a16:creationId xmlns:a16="http://schemas.microsoft.com/office/drawing/2014/main" id="{8186A646-2FB5-471B-A8CF-E35CB92DDCA1}"/>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12" name="Right Triangle 11">
              <a:extLst>
                <a:ext uri="{FF2B5EF4-FFF2-40B4-BE49-F238E27FC236}">
                  <a16:creationId xmlns:a16="http://schemas.microsoft.com/office/drawing/2014/main" id="{8DCD0D5B-2942-4106-A70B-F3875C6F54CD}"/>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13" name="TextBox 12">
            <a:extLst>
              <a:ext uri="{FF2B5EF4-FFF2-40B4-BE49-F238E27FC236}">
                <a16:creationId xmlns:a16="http://schemas.microsoft.com/office/drawing/2014/main" id="{F29B4FE9-EC9C-4730-B80B-1798CF3D03CE}"/>
              </a:ext>
            </a:extLst>
          </p:cNvPr>
          <p:cNvSpPr txBox="1"/>
          <p:nvPr/>
        </p:nvSpPr>
        <p:spPr>
          <a:xfrm>
            <a:off x="2636520" y="850175"/>
            <a:ext cx="6918960"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grpSp>
        <p:nvGrpSpPr>
          <p:cNvPr id="17" name="Group 16">
            <a:extLst>
              <a:ext uri="{FF2B5EF4-FFF2-40B4-BE49-F238E27FC236}">
                <a16:creationId xmlns:a16="http://schemas.microsoft.com/office/drawing/2014/main" id="{E8519B27-6DD7-4319-BAC3-4C1650C7C156}"/>
              </a:ext>
            </a:extLst>
          </p:cNvPr>
          <p:cNvGrpSpPr/>
          <p:nvPr/>
        </p:nvGrpSpPr>
        <p:grpSpPr>
          <a:xfrm>
            <a:off x="8274388" y="4801793"/>
            <a:ext cx="2133600" cy="401161"/>
            <a:chOff x="1380656" y="5920373"/>
            <a:chExt cx="2133600" cy="401161"/>
          </a:xfrm>
          <a:gradFill>
            <a:gsLst>
              <a:gs pos="2000">
                <a:schemeClr val="accent1"/>
              </a:gs>
              <a:gs pos="100000">
                <a:schemeClr val="accent5"/>
              </a:gs>
            </a:gsLst>
            <a:lin ang="2700000" scaled="1"/>
          </a:gradFill>
        </p:grpSpPr>
        <p:sp>
          <p:nvSpPr>
            <p:cNvPr id="18" name="Rectangle: Rounded Corners 17">
              <a:extLst>
                <a:ext uri="{FF2B5EF4-FFF2-40B4-BE49-F238E27FC236}">
                  <a16:creationId xmlns:a16="http://schemas.microsoft.com/office/drawing/2014/main" id="{41D2E820-5D2C-462F-A983-005A4C871F6C}"/>
                </a:ext>
              </a:extLst>
            </p:cNvPr>
            <p:cNvSpPr/>
            <p:nvPr/>
          </p:nvSpPr>
          <p:spPr>
            <a:xfrm>
              <a:off x="1380656" y="6046147"/>
              <a:ext cx="2133600" cy="27538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bg1"/>
                  </a:solidFill>
                  <a:cs typeface="Segoe UI Light" panose="020B0502040204020203" pitchFamily="34" charset="0"/>
                </a:rPr>
                <a:t>Insert your detail</a:t>
              </a:r>
              <a:endParaRPr lang="en-US" sz="1000" spc="300" dirty="0">
                <a:solidFill>
                  <a:schemeClr val="bg1"/>
                </a:solidFill>
                <a:latin typeface="Raleway" panose="020B0503030101060003" pitchFamily="34" charset="0"/>
                <a:cs typeface="Segoe UI" panose="020B0502040204020203" pitchFamily="34" charset="0"/>
              </a:endParaRPr>
            </a:p>
          </p:txBody>
        </p:sp>
        <p:sp>
          <p:nvSpPr>
            <p:cNvPr id="19" name="Right Triangle 18">
              <a:extLst>
                <a:ext uri="{FF2B5EF4-FFF2-40B4-BE49-F238E27FC236}">
                  <a16:creationId xmlns:a16="http://schemas.microsoft.com/office/drawing/2014/main" id="{4C2578F2-90DF-485D-BACD-AA10CA0447FA}"/>
                </a:ext>
              </a:extLst>
            </p:cNvPr>
            <p:cNvSpPr/>
            <p:nvPr/>
          </p:nvSpPr>
          <p:spPr>
            <a:xfrm>
              <a:off x="1553789" y="5920373"/>
              <a:ext cx="116098" cy="12577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grpSp>
        <p:nvGrpSpPr>
          <p:cNvPr id="20" name="Group 19">
            <a:extLst>
              <a:ext uri="{FF2B5EF4-FFF2-40B4-BE49-F238E27FC236}">
                <a16:creationId xmlns:a16="http://schemas.microsoft.com/office/drawing/2014/main" id="{295949F6-EB4A-412B-A3B7-C0039215FFDD}"/>
              </a:ext>
            </a:extLst>
          </p:cNvPr>
          <p:cNvGrpSpPr/>
          <p:nvPr/>
        </p:nvGrpSpPr>
        <p:grpSpPr>
          <a:xfrm>
            <a:off x="5029200" y="4801793"/>
            <a:ext cx="2133600" cy="401161"/>
            <a:chOff x="1380656" y="5920373"/>
            <a:chExt cx="2133600" cy="401161"/>
          </a:xfrm>
          <a:gradFill>
            <a:gsLst>
              <a:gs pos="2000">
                <a:schemeClr val="accent1"/>
              </a:gs>
              <a:gs pos="100000">
                <a:schemeClr val="accent5"/>
              </a:gs>
            </a:gsLst>
            <a:lin ang="2700000" scaled="1"/>
          </a:gradFill>
        </p:grpSpPr>
        <p:sp>
          <p:nvSpPr>
            <p:cNvPr id="21" name="Rectangle: Rounded Corners 20">
              <a:extLst>
                <a:ext uri="{FF2B5EF4-FFF2-40B4-BE49-F238E27FC236}">
                  <a16:creationId xmlns:a16="http://schemas.microsoft.com/office/drawing/2014/main" id="{E74C24E5-B65F-4385-AEF8-778977D57402}"/>
                </a:ext>
              </a:extLst>
            </p:cNvPr>
            <p:cNvSpPr/>
            <p:nvPr/>
          </p:nvSpPr>
          <p:spPr>
            <a:xfrm>
              <a:off x="1380656" y="6046147"/>
              <a:ext cx="2133600" cy="27538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bg1"/>
                  </a:solidFill>
                  <a:cs typeface="Segoe UI Light" panose="020B0502040204020203" pitchFamily="34" charset="0"/>
                </a:rPr>
                <a:t>Insert your detail</a:t>
              </a:r>
              <a:endParaRPr lang="en-US" sz="1000" spc="300" dirty="0">
                <a:solidFill>
                  <a:schemeClr val="bg1"/>
                </a:solidFill>
                <a:latin typeface="Raleway" panose="020B0503030101060003" pitchFamily="34" charset="0"/>
                <a:cs typeface="Segoe UI" panose="020B0502040204020203" pitchFamily="34" charset="0"/>
              </a:endParaRPr>
            </a:p>
          </p:txBody>
        </p:sp>
        <p:sp>
          <p:nvSpPr>
            <p:cNvPr id="22" name="Right Triangle 21">
              <a:extLst>
                <a:ext uri="{FF2B5EF4-FFF2-40B4-BE49-F238E27FC236}">
                  <a16:creationId xmlns:a16="http://schemas.microsoft.com/office/drawing/2014/main" id="{2D27C3E8-223D-4B17-84E7-B356CBCA8F98}"/>
                </a:ext>
              </a:extLst>
            </p:cNvPr>
            <p:cNvSpPr/>
            <p:nvPr/>
          </p:nvSpPr>
          <p:spPr>
            <a:xfrm>
              <a:off x="1553789" y="5920373"/>
              <a:ext cx="116098" cy="12577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26" name="Rectangle 25">
            <a:extLst>
              <a:ext uri="{FF2B5EF4-FFF2-40B4-BE49-F238E27FC236}">
                <a16:creationId xmlns:a16="http://schemas.microsoft.com/office/drawing/2014/main" id="{59DD9226-6EA7-49E4-B5E3-CD66BDDC42B1}"/>
              </a:ext>
            </a:extLst>
          </p:cNvPr>
          <p:cNvSpPr/>
          <p:nvPr/>
        </p:nvSpPr>
        <p:spPr>
          <a:xfrm>
            <a:off x="4738770" y="5327547"/>
            <a:ext cx="2714460" cy="969496"/>
          </a:xfrm>
          <a:prstGeom prst="rect">
            <a:avLst/>
          </a:prstGeom>
        </p:spPr>
        <p:txBody>
          <a:bodyPr wrap="square">
            <a:spAutoFit/>
          </a:bodyPr>
          <a:lstStyle/>
          <a:p>
            <a:pPr algn="ctr">
              <a:lnSpc>
                <a:spcPct val="120000"/>
              </a:lnSpc>
            </a:pPr>
            <a:r>
              <a:rPr lang="en-US" sz="1200" i="1"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a:t>
            </a:r>
          </a:p>
        </p:txBody>
      </p:sp>
      <p:sp>
        <p:nvSpPr>
          <p:cNvPr id="28" name="Rectangle 27">
            <a:extLst>
              <a:ext uri="{FF2B5EF4-FFF2-40B4-BE49-F238E27FC236}">
                <a16:creationId xmlns:a16="http://schemas.microsoft.com/office/drawing/2014/main" id="{D7BC2387-292E-4C9E-8BB6-F8A397C7096E}"/>
              </a:ext>
            </a:extLst>
          </p:cNvPr>
          <p:cNvSpPr/>
          <p:nvPr/>
        </p:nvSpPr>
        <p:spPr>
          <a:xfrm>
            <a:off x="7983958" y="5327547"/>
            <a:ext cx="2714460" cy="969496"/>
          </a:xfrm>
          <a:prstGeom prst="rect">
            <a:avLst/>
          </a:prstGeom>
        </p:spPr>
        <p:txBody>
          <a:bodyPr wrap="square">
            <a:spAutoFit/>
          </a:bodyPr>
          <a:lstStyle/>
          <a:p>
            <a:pPr algn="ctr">
              <a:lnSpc>
                <a:spcPct val="120000"/>
              </a:lnSpc>
            </a:pPr>
            <a:r>
              <a:rPr lang="en-US" sz="1200" i="1"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a:t>
            </a:r>
          </a:p>
        </p:txBody>
      </p:sp>
      <p:grpSp>
        <p:nvGrpSpPr>
          <p:cNvPr id="29" name="Group 28">
            <a:extLst>
              <a:ext uri="{FF2B5EF4-FFF2-40B4-BE49-F238E27FC236}">
                <a16:creationId xmlns:a16="http://schemas.microsoft.com/office/drawing/2014/main" id="{F982285D-C0F4-41B9-A2AB-9026215D5CF3}"/>
              </a:ext>
            </a:extLst>
          </p:cNvPr>
          <p:cNvGrpSpPr/>
          <p:nvPr/>
        </p:nvGrpSpPr>
        <p:grpSpPr>
          <a:xfrm>
            <a:off x="1784012" y="4801793"/>
            <a:ext cx="2133600" cy="401161"/>
            <a:chOff x="1380656" y="5920373"/>
            <a:chExt cx="2133600" cy="401161"/>
          </a:xfrm>
          <a:gradFill>
            <a:gsLst>
              <a:gs pos="2000">
                <a:schemeClr val="accent1"/>
              </a:gs>
              <a:gs pos="100000">
                <a:schemeClr val="accent5"/>
              </a:gs>
            </a:gsLst>
            <a:lin ang="2700000" scaled="1"/>
          </a:gradFill>
        </p:grpSpPr>
        <p:sp>
          <p:nvSpPr>
            <p:cNvPr id="30" name="Rectangle: Rounded Corners 29">
              <a:extLst>
                <a:ext uri="{FF2B5EF4-FFF2-40B4-BE49-F238E27FC236}">
                  <a16:creationId xmlns:a16="http://schemas.microsoft.com/office/drawing/2014/main" id="{2AE42485-A47E-486B-91C4-99DD7B01C150}"/>
                </a:ext>
              </a:extLst>
            </p:cNvPr>
            <p:cNvSpPr/>
            <p:nvPr/>
          </p:nvSpPr>
          <p:spPr>
            <a:xfrm>
              <a:off x="1380656" y="6046147"/>
              <a:ext cx="2133600" cy="27538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bg1"/>
                  </a:solidFill>
                  <a:cs typeface="Segoe UI Light" panose="020B0502040204020203" pitchFamily="34" charset="0"/>
                </a:rPr>
                <a:t>Insert your detail</a:t>
              </a:r>
              <a:endParaRPr lang="en-US" sz="1000" spc="300" dirty="0">
                <a:solidFill>
                  <a:schemeClr val="bg1"/>
                </a:solidFill>
                <a:latin typeface="Raleway" panose="020B0503030101060003" pitchFamily="34" charset="0"/>
                <a:cs typeface="Segoe UI" panose="020B0502040204020203" pitchFamily="34" charset="0"/>
              </a:endParaRPr>
            </a:p>
          </p:txBody>
        </p:sp>
        <p:sp>
          <p:nvSpPr>
            <p:cNvPr id="31" name="Right Triangle 30">
              <a:extLst>
                <a:ext uri="{FF2B5EF4-FFF2-40B4-BE49-F238E27FC236}">
                  <a16:creationId xmlns:a16="http://schemas.microsoft.com/office/drawing/2014/main" id="{15BBA25B-D2D9-45EA-AAAD-CBCCD600AF94}"/>
                </a:ext>
              </a:extLst>
            </p:cNvPr>
            <p:cNvSpPr/>
            <p:nvPr/>
          </p:nvSpPr>
          <p:spPr>
            <a:xfrm>
              <a:off x="1553789" y="5920373"/>
              <a:ext cx="116098" cy="12577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32" name="Rectangle 31">
            <a:extLst>
              <a:ext uri="{FF2B5EF4-FFF2-40B4-BE49-F238E27FC236}">
                <a16:creationId xmlns:a16="http://schemas.microsoft.com/office/drawing/2014/main" id="{C643FDDD-B719-465F-9A98-3FAD0D253564}"/>
              </a:ext>
            </a:extLst>
          </p:cNvPr>
          <p:cNvSpPr/>
          <p:nvPr/>
        </p:nvSpPr>
        <p:spPr>
          <a:xfrm>
            <a:off x="1493582" y="5327547"/>
            <a:ext cx="2714460" cy="969496"/>
          </a:xfrm>
          <a:prstGeom prst="rect">
            <a:avLst/>
          </a:prstGeom>
        </p:spPr>
        <p:txBody>
          <a:bodyPr wrap="square">
            <a:spAutoFit/>
          </a:bodyPr>
          <a:lstStyle/>
          <a:p>
            <a:pPr algn="ctr">
              <a:lnSpc>
                <a:spcPct val="120000"/>
              </a:lnSpc>
            </a:pPr>
            <a:r>
              <a:rPr lang="en-US" sz="1200" i="1"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a:t>
            </a:r>
          </a:p>
        </p:txBody>
      </p:sp>
      <p:sp>
        <p:nvSpPr>
          <p:cNvPr id="33" name="Oval 32">
            <a:extLst>
              <a:ext uri="{FF2B5EF4-FFF2-40B4-BE49-F238E27FC236}">
                <a16:creationId xmlns:a16="http://schemas.microsoft.com/office/drawing/2014/main" id="{63DEAB2E-D11E-4455-9752-DAEE6B9D3A9F}"/>
              </a:ext>
            </a:extLst>
          </p:cNvPr>
          <p:cNvSpPr/>
          <p:nvPr/>
        </p:nvSpPr>
        <p:spPr>
          <a:xfrm>
            <a:off x="8240430" y="2290763"/>
            <a:ext cx="2201516" cy="2201514"/>
          </a:xfrm>
          <a:prstGeom prst="ellipse">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a:extLst>
              <a:ext uri="{FF2B5EF4-FFF2-40B4-BE49-F238E27FC236}">
                <a16:creationId xmlns:a16="http://schemas.microsoft.com/office/drawing/2014/main" id="{C1E83F0D-E294-46C8-8BE4-B5B4CDA0654D}"/>
              </a:ext>
            </a:extLst>
          </p:cNvPr>
          <p:cNvGrpSpPr/>
          <p:nvPr/>
        </p:nvGrpSpPr>
        <p:grpSpPr>
          <a:xfrm>
            <a:off x="7893905" y="2747435"/>
            <a:ext cx="2894567" cy="1364370"/>
            <a:chOff x="7893905" y="2769097"/>
            <a:chExt cx="2894567" cy="1364370"/>
          </a:xfrm>
        </p:grpSpPr>
        <p:grpSp>
          <p:nvGrpSpPr>
            <p:cNvPr id="14" name="Group 13">
              <a:extLst>
                <a:ext uri="{FF2B5EF4-FFF2-40B4-BE49-F238E27FC236}">
                  <a16:creationId xmlns:a16="http://schemas.microsoft.com/office/drawing/2014/main" id="{63B5F365-76E4-47E7-AC4C-FD931B18BA42}"/>
                </a:ext>
              </a:extLst>
            </p:cNvPr>
            <p:cNvGrpSpPr/>
            <p:nvPr/>
          </p:nvGrpSpPr>
          <p:grpSpPr>
            <a:xfrm>
              <a:off x="7893905" y="2769097"/>
              <a:ext cx="2894567" cy="1022939"/>
              <a:chOff x="869862" y="3031650"/>
              <a:chExt cx="3400588" cy="1022939"/>
            </a:xfrm>
          </p:grpSpPr>
          <p:sp>
            <p:nvSpPr>
              <p:cNvPr id="15" name="Rectangle 14">
                <a:extLst>
                  <a:ext uri="{FF2B5EF4-FFF2-40B4-BE49-F238E27FC236}">
                    <a16:creationId xmlns:a16="http://schemas.microsoft.com/office/drawing/2014/main" id="{63B8B84C-D482-4C39-8F64-74F7ABDB7D70}"/>
                  </a:ext>
                </a:extLst>
              </p:cNvPr>
              <p:cNvSpPr/>
              <p:nvPr/>
            </p:nvSpPr>
            <p:spPr>
              <a:xfrm>
                <a:off x="1391858" y="3307461"/>
                <a:ext cx="2356595" cy="7471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16" name="TextBox 15">
                <a:extLst>
                  <a:ext uri="{FF2B5EF4-FFF2-40B4-BE49-F238E27FC236}">
                    <a16:creationId xmlns:a16="http://schemas.microsoft.com/office/drawing/2014/main" id="{3485D04E-33F8-47FA-A94A-D98FAB2084F8}"/>
                  </a:ext>
                </a:extLst>
              </p:cNvPr>
              <p:cNvSpPr txBox="1"/>
              <p:nvPr/>
            </p:nvSpPr>
            <p:spPr>
              <a:xfrm>
                <a:off x="869862" y="3031650"/>
                <a:ext cx="3400588" cy="338554"/>
              </a:xfrm>
              <a:prstGeom prst="rect">
                <a:avLst/>
              </a:prstGeom>
              <a:noFill/>
            </p:spPr>
            <p:txBody>
              <a:bodyPr wrap="square" rtlCol="0">
                <a:spAutoFit/>
              </a:bodyPr>
              <a:lstStyle/>
              <a:p>
                <a:pPr algn="ctr"/>
                <a:r>
                  <a:rPr lang="en-US" sz="1600" b="1" dirty="0">
                    <a:latin typeface="+mj-lt"/>
                    <a:cs typeface="Segoe UI Light" panose="020B0502040204020203" pitchFamily="34" charset="0"/>
                  </a:rPr>
                  <a:t>Insert your detail</a:t>
                </a:r>
              </a:p>
            </p:txBody>
          </p:sp>
        </p:grpSp>
        <p:sp>
          <p:nvSpPr>
            <p:cNvPr id="34" name="Rectangle: Rounded Corners 33">
              <a:extLst>
                <a:ext uri="{FF2B5EF4-FFF2-40B4-BE49-F238E27FC236}">
                  <a16:creationId xmlns:a16="http://schemas.microsoft.com/office/drawing/2014/main" id="{7F1A48D5-2E2A-402F-A69C-328E7D36E0E3}"/>
                </a:ext>
              </a:extLst>
            </p:cNvPr>
            <p:cNvSpPr/>
            <p:nvPr/>
          </p:nvSpPr>
          <p:spPr>
            <a:xfrm>
              <a:off x="8772863" y="3835400"/>
              <a:ext cx="1136650" cy="298067"/>
            </a:xfrm>
            <a:prstGeom prst="roundRect">
              <a:avLst>
                <a:gd name="adj" fmla="val 50000"/>
              </a:avLst>
            </a:prstGeom>
            <a:gradFill>
              <a:gsLst>
                <a:gs pos="2000">
                  <a:schemeClr val="accent1"/>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100" dirty="0">
                  <a:solidFill>
                    <a:schemeClr val="bg1"/>
                  </a:solidFill>
                  <a:cs typeface="Segoe UI Light" panose="020B0502040204020203" pitchFamily="34" charset="0"/>
                </a:rPr>
                <a:t>detail</a:t>
              </a:r>
              <a:endParaRPr lang="en-US" sz="1100" spc="300" dirty="0">
                <a:solidFill>
                  <a:schemeClr val="bg1"/>
                </a:solidFill>
                <a:latin typeface="Raleway" panose="020B0503030101060003" pitchFamily="34" charset="0"/>
                <a:cs typeface="Segoe UI" panose="020B0502040204020203" pitchFamily="34" charset="0"/>
              </a:endParaRPr>
            </a:p>
          </p:txBody>
        </p:sp>
      </p:grpSp>
      <p:sp>
        <p:nvSpPr>
          <p:cNvPr id="3" name="Picture Placeholder 2">
            <a:extLst>
              <a:ext uri="{FF2B5EF4-FFF2-40B4-BE49-F238E27FC236}">
                <a16:creationId xmlns:a16="http://schemas.microsoft.com/office/drawing/2014/main" id="{A7C286A3-4772-43EC-A8F5-57B0BB064FBC}"/>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18793789-A656-4DD1-A89A-F31D219B10C1}"/>
              </a:ext>
            </a:extLst>
          </p:cNvPr>
          <p:cNvSpPr>
            <a:spLocks noGrp="1"/>
          </p:cNvSpPr>
          <p:nvPr>
            <p:ph type="pic" sz="quarter" idx="14"/>
          </p:nvPr>
        </p:nvSpPr>
        <p:spPr/>
      </p:sp>
    </p:spTree>
    <p:extLst>
      <p:ext uri="{BB962C8B-B14F-4D97-AF65-F5344CB8AC3E}">
        <p14:creationId xmlns:p14="http://schemas.microsoft.com/office/powerpoint/2010/main" val="104555317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49" presetClass="entr" presetSubtype="0" decel="10000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 calcmode="lin" valueType="num">
                                      <p:cBhvr>
                                        <p:cTn id="17" dur="500" fill="hold"/>
                                        <p:tgtEl>
                                          <p:spTgt spid="7"/>
                                        </p:tgtEl>
                                        <p:attrNameLst>
                                          <p:attrName>style.rotation</p:attrName>
                                        </p:attrNameLst>
                                      </p:cBhvr>
                                      <p:tavLst>
                                        <p:tav tm="0">
                                          <p:val>
                                            <p:fltVal val="360"/>
                                          </p:val>
                                        </p:tav>
                                        <p:tav tm="100000">
                                          <p:val>
                                            <p:fltVal val="0"/>
                                          </p:val>
                                        </p:tav>
                                      </p:tavLst>
                                    </p:anim>
                                    <p:animEffect transition="in" filter="fade">
                                      <p:cBhvr>
                                        <p:cTn id="18" dur="500"/>
                                        <p:tgtEl>
                                          <p:spTgt spid="7"/>
                                        </p:tgtEl>
                                      </p:cBhvr>
                                    </p:animEffect>
                                  </p:childTnLst>
                                </p:cTn>
                              </p:par>
                              <p:par>
                                <p:cTn id="19" presetID="10" presetClass="entr" presetSubtype="0" fill="hold" nodeType="withEffect">
                                  <p:stCondLst>
                                    <p:cond delay="75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500"/>
                                        <p:tgtEl>
                                          <p:spTgt spid="29"/>
                                        </p:tgtEl>
                                      </p:cBhvr>
                                    </p:animEffect>
                                  </p:childTnLst>
                                </p:cTn>
                              </p:par>
                              <p:par>
                                <p:cTn id="22" presetID="10" presetClass="entr" presetSubtype="0" fill="hold" grpId="0" nodeType="withEffect">
                                  <p:stCondLst>
                                    <p:cond delay="75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500"/>
                                        <p:tgtEl>
                                          <p:spTgt spid="32"/>
                                        </p:tgtEl>
                                      </p:cBhvr>
                                    </p:animEffect>
                                  </p:childTnLst>
                                </p:cTn>
                              </p:par>
                              <p:par>
                                <p:cTn id="25" presetID="49" presetClass="entr" presetSubtype="0" decel="100000" fill="hold" grpId="0" nodeType="withEffect">
                                  <p:stCondLst>
                                    <p:cond delay="125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 calcmode="lin" valueType="num">
                                      <p:cBhvr>
                                        <p:cTn id="29" dur="500" fill="hold"/>
                                        <p:tgtEl>
                                          <p:spTgt spid="8"/>
                                        </p:tgtEl>
                                        <p:attrNameLst>
                                          <p:attrName>style.rotation</p:attrName>
                                        </p:attrNameLst>
                                      </p:cBhvr>
                                      <p:tavLst>
                                        <p:tav tm="0">
                                          <p:val>
                                            <p:fltVal val="360"/>
                                          </p:val>
                                        </p:tav>
                                        <p:tav tm="100000">
                                          <p:val>
                                            <p:fltVal val="0"/>
                                          </p:val>
                                        </p:tav>
                                      </p:tavLst>
                                    </p:anim>
                                    <p:animEffect transition="in" filter="fade">
                                      <p:cBhvr>
                                        <p:cTn id="30" dur="500"/>
                                        <p:tgtEl>
                                          <p:spTgt spid="8"/>
                                        </p:tgtEl>
                                      </p:cBhvr>
                                    </p:animEffect>
                                  </p:childTnLst>
                                </p:cTn>
                              </p:par>
                              <p:par>
                                <p:cTn id="31" presetID="10" presetClass="entr" presetSubtype="0" fill="hold" nodeType="withEffect">
                                  <p:stCondLst>
                                    <p:cond delay="150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childTnLst>
                                </p:cTn>
                              </p:par>
                              <p:par>
                                <p:cTn id="34" presetID="10" presetClass="entr" presetSubtype="0" fill="hold" grpId="0" nodeType="withEffect">
                                  <p:stCondLst>
                                    <p:cond delay="150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childTnLst>
                                </p:cTn>
                              </p:par>
                              <p:par>
                                <p:cTn id="37" presetID="49" presetClass="entr" presetSubtype="0" decel="100000" fill="hold" grpId="0" nodeType="withEffect">
                                  <p:stCondLst>
                                    <p:cond delay="2000"/>
                                  </p:stCondLst>
                                  <p:childTnLst>
                                    <p:set>
                                      <p:cBhvr>
                                        <p:cTn id="38" dur="1" fill="hold">
                                          <p:stCondLst>
                                            <p:cond delay="0"/>
                                          </p:stCondLst>
                                        </p:cTn>
                                        <p:tgtEl>
                                          <p:spTgt spid="9"/>
                                        </p:tgtEl>
                                        <p:attrNameLst>
                                          <p:attrName>style.visibility</p:attrName>
                                        </p:attrNameLst>
                                      </p:cBhvr>
                                      <p:to>
                                        <p:strVal val="visible"/>
                                      </p:to>
                                    </p:set>
                                    <p:anim calcmode="lin" valueType="num">
                                      <p:cBhvr>
                                        <p:cTn id="39" dur="500" fill="hold"/>
                                        <p:tgtEl>
                                          <p:spTgt spid="9"/>
                                        </p:tgtEl>
                                        <p:attrNameLst>
                                          <p:attrName>ppt_w</p:attrName>
                                        </p:attrNameLst>
                                      </p:cBhvr>
                                      <p:tavLst>
                                        <p:tav tm="0">
                                          <p:val>
                                            <p:fltVal val="0"/>
                                          </p:val>
                                        </p:tav>
                                        <p:tav tm="100000">
                                          <p:val>
                                            <p:strVal val="#ppt_w"/>
                                          </p:val>
                                        </p:tav>
                                      </p:tavLst>
                                    </p:anim>
                                    <p:anim calcmode="lin" valueType="num">
                                      <p:cBhvr>
                                        <p:cTn id="40" dur="500" fill="hold"/>
                                        <p:tgtEl>
                                          <p:spTgt spid="9"/>
                                        </p:tgtEl>
                                        <p:attrNameLst>
                                          <p:attrName>ppt_h</p:attrName>
                                        </p:attrNameLst>
                                      </p:cBhvr>
                                      <p:tavLst>
                                        <p:tav tm="0">
                                          <p:val>
                                            <p:fltVal val="0"/>
                                          </p:val>
                                        </p:tav>
                                        <p:tav tm="100000">
                                          <p:val>
                                            <p:strVal val="#ppt_h"/>
                                          </p:val>
                                        </p:tav>
                                      </p:tavLst>
                                    </p:anim>
                                    <p:anim calcmode="lin" valueType="num">
                                      <p:cBhvr>
                                        <p:cTn id="41" dur="500" fill="hold"/>
                                        <p:tgtEl>
                                          <p:spTgt spid="9"/>
                                        </p:tgtEl>
                                        <p:attrNameLst>
                                          <p:attrName>style.rotation</p:attrName>
                                        </p:attrNameLst>
                                      </p:cBhvr>
                                      <p:tavLst>
                                        <p:tav tm="0">
                                          <p:val>
                                            <p:fltVal val="360"/>
                                          </p:val>
                                        </p:tav>
                                        <p:tav tm="100000">
                                          <p:val>
                                            <p:fltVal val="0"/>
                                          </p:val>
                                        </p:tav>
                                      </p:tavLst>
                                    </p:anim>
                                    <p:animEffect transition="in" filter="fade">
                                      <p:cBhvr>
                                        <p:cTn id="42" dur="500"/>
                                        <p:tgtEl>
                                          <p:spTgt spid="9"/>
                                        </p:tgtEl>
                                      </p:cBhvr>
                                    </p:animEffect>
                                  </p:childTnLst>
                                </p:cTn>
                              </p:par>
                              <p:par>
                                <p:cTn id="43" presetID="10" presetClass="entr" presetSubtype="0" fill="hold" grpId="0" nodeType="withEffect">
                                  <p:stCondLst>
                                    <p:cond delay="225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nodeType="withEffect">
                                  <p:stCondLst>
                                    <p:cond delay="225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500"/>
                                        <p:tgtEl>
                                          <p:spTgt spid="35"/>
                                        </p:tgtEl>
                                      </p:cBhvr>
                                    </p:animEffect>
                                  </p:childTnLst>
                                </p:cTn>
                              </p:par>
                              <p:par>
                                <p:cTn id="49" presetID="10" presetClass="entr" presetSubtype="0" fill="hold" nodeType="withEffect">
                                  <p:stCondLst>
                                    <p:cond delay="225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500"/>
                                        <p:tgtEl>
                                          <p:spTgt spid="17"/>
                                        </p:tgtEl>
                                      </p:cBhvr>
                                    </p:animEffect>
                                  </p:childTnLst>
                                </p:cTn>
                              </p:par>
                              <p:par>
                                <p:cTn id="52" presetID="10" presetClass="entr" presetSubtype="0" fill="hold" grpId="0" nodeType="withEffect">
                                  <p:stCondLst>
                                    <p:cond delay="225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3" grpId="0"/>
      <p:bldP spid="26" grpId="0"/>
      <p:bldP spid="28" grpId="0"/>
      <p:bldP spid="32" grpId="0"/>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C5A80BF-C3D2-4E97-9224-AE9CA297664B}"/>
              </a:ext>
            </a:extLst>
          </p:cNvPr>
          <p:cNvSpPr>
            <a:spLocks noGrp="1"/>
          </p:cNvSpPr>
          <p:nvPr>
            <p:ph type="pic" sz="quarter" idx="10"/>
          </p:nvPr>
        </p:nvSpPr>
        <p:spPr/>
      </p:sp>
      <p:grpSp>
        <p:nvGrpSpPr>
          <p:cNvPr id="5" name="Group 4">
            <a:extLst>
              <a:ext uri="{FF2B5EF4-FFF2-40B4-BE49-F238E27FC236}">
                <a16:creationId xmlns:a16="http://schemas.microsoft.com/office/drawing/2014/main" id="{E11305ED-F5B6-43EB-BEE3-2D80623E8211}"/>
              </a:ext>
            </a:extLst>
          </p:cNvPr>
          <p:cNvGrpSpPr/>
          <p:nvPr/>
        </p:nvGrpSpPr>
        <p:grpSpPr>
          <a:xfrm>
            <a:off x="7347141" y="1603652"/>
            <a:ext cx="2291381" cy="682161"/>
            <a:chOff x="1029516" y="956068"/>
            <a:chExt cx="1984071" cy="682161"/>
          </a:xfrm>
        </p:grpSpPr>
        <p:grpSp>
          <p:nvGrpSpPr>
            <p:cNvPr id="8" name="Group 7">
              <a:extLst>
                <a:ext uri="{FF2B5EF4-FFF2-40B4-BE49-F238E27FC236}">
                  <a16:creationId xmlns:a16="http://schemas.microsoft.com/office/drawing/2014/main" id="{06459C68-7F4B-4033-8150-B8B7D424888F}"/>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10" name="Rectangle: Rounded Corners 9">
                <a:extLst>
                  <a:ext uri="{FF2B5EF4-FFF2-40B4-BE49-F238E27FC236}">
                    <a16:creationId xmlns:a16="http://schemas.microsoft.com/office/drawing/2014/main" id="{DD2CEFAB-3024-4AA5-940B-EF100A01F14B}"/>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0">
                <a:extLst>
                  <a:ext uri="{FF2B5EF4-FFF2-40B4-BE49-F238E27FC236}">
                    <a16:creationId xmlns:a16="http://schemas.microsoft.com/office/drawing/2014/main" id="{7C0AA4C8-8C47-46ED-BDBF-67DB59D7877B}"/>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Rectangle 8">
              <a:extLst>
                <a:ext uri="{FF2B5EF4-FFF2-40B4-BE49-F238E27FC236}">
                  <a16:creationId xmlns:a16="http://schemas.microsoft.com/office/drawing/2014/main" id="{6A7935D4-B24F-4043-BEB9-28A127732D7A}"/>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sp>
        <p:nvSpPr>
          <p:cNvPr id="6" name="TextBox 5">
            <a:extLst>
              <a:ext uri="{FF2B5EF4-FFF2-40B4-BE49-F238E27FC236}">
                <a16:creationId xmlns:a16="http://schemas.microsoft.com/office/drawing/2014/main" id="{598CEB44-B875-4678-9C1F-CC0D9BE7F6A5}"/>
              </a:ext>
            </a:extLst>
          </p:cNvPr>
          <p:cNvSpPr txBox="1"/>
          <p:nvPr/>
        </p:nvSpPr>
        <p:spPr>
          <a:xfrm>
            <a:off x="7347141" y="2324198"/>
            <a:ext cx="4090530" cy="1323439"/>
          </a:xfrm>
          <a:prstGeom prst="rect">
            <a:avLst/>
          </a:prstGeom>
          <a:noFill/>
        </p:spPr>
        <p:txBody>
          <a:bodyPr wrap="square" rtlCol="0">
            <a:spAutoFit/>
          </a:bodyPr>
          <a:lstStyle/>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7" name="Rectangle 6">
            <a:extLst>
              <a:ext uri="{FF2B5EF4-FFF2-40B4-BE49-F238E27FC236}">
                <a16:creationId xmlns:a16="http://schemas.microsoft.com/office/drawing/2014/main" id="{61608C72-9571-4FC9-9EF5-6F447A96F2DF}"/>
              </a:ext>
            </a:extLst>
          </p:cNvPr>
          <p:cNvSpPr/>
          <p:nvPr/>
        </p:nvSpPr>
        <p:spPr>
          <a:xfrm>
            <a:off x="7347141" y="3893334"/>
            <a:ext cx="3923370" cy="1374222"/>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a:t>
            </a:r>
          </a:p>
        </p:txBody>
      </p:sp>
      <p:sp>
        <p:nvSpPr>
          <p:cNvPr id="3" name="Rectangle: Single Corner Rounded 2">
            <a:extLst>
              <a:ext uri="{FF2B5EF4-FFF2-40B4-BE49-F238E27FC236}">
                <a16:creationId xmlns:a16="http://schemas.microsoft.com/office/drawing/2014/main" id="{B623288E-A32C-4AC0-A382-667F7BF4C3F1}"/>
              </a:ext>
            </a:extLst>
          </p:cNvPr>
          <p:cNvSpPr/>
          <p:nvPr/>
        </p:nvSpPr>
        <p:spPr>
          <a:xfrm flipV="1">
            <a:off x="2834564" y="1409700"/>
            <a:ext cx="3689714" cy="4451554"/>
          </a:xfrm>
          <a:prstGeom prst="round1Rect">
            <a:avLst>
              <a:gd name="adj" fmla="val 25659"/>
            </a:avLst>
          </a:prstGeom>
          <a:solidFill>
            <a:schemeClr val="bg1"/>
          </a:solidFill>
          <a:ln>
            <a:noFill/>
          </a:ln>
          <a:effectLst>
            <a:outerShdw blurRad="965200" sx="86000" sy="86000" algn="c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14" name="Chart 13">
            <a:extLst>
              <a:ext uri="{FF2B5EF4-FFF2-40B4-BE49-F238E27FC236}">
                <a16:creationId xmlns:a16="http://schemas.microsoft.com/office/drawing/2014/main" id="{B3F3E2A1-5763-4ADC-8597-56C5FFAEC9B7}"/>
              </a:ext>
            </a:extLst>
          </p:cNvPr>
          <p:cNvGraphicFramePr/>
          <p:nvPr>
            <p:extLst>
              <p:ext uri="{D42A27DB-BD31-4B8C-83A1-F6EECF244321}">
                <p14:modId xmlns:p14="http://schemas.microsoft.com/office/powerpoint/2010/main" val="322183750"/>
              </p:ext>
            </p:extLst>
          </p:nvPr>
        </p:nvGraphicFramePr>
        <p:xfrm>
          <a:off x="2977621" y="3192767"/>
          <a:ext cx="3403600" cy="2153570"/>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16">
            <a:extLst>
              <a:ext uri="{FF2B5EF4-FFF2-40B4-BE49-F238E27FC236}">
                <a16:creationId xmlns:a16="http://schemas.microsoft.com/office/drawing/2014/main" id="{46A0635D-0517-4F1A-ACB0-7DD8F973C01E}"/>
              </a:ext>
            </a:extLst>
          </p:cNvPr>
          <p:cNvSpPr/>
          <p:nvPr/>
        </p:nvSpPr>
        <p:spPr>
          <a:xfrm>
            <a:off x="3267898" y="1924617"/>
            <a:ext cx="2823046" cy="1557349"/>
          </a:xfrm>
          <a:prstGeom prst="rect">
            <a:avLst/>
          </a:prstGeom>
        </p:spPr>
        <p:txBody>
          <a:bodyPr wrap="square">
            <a:spAutoFit/>
          </a:bodyPr>
          <a:lstStyle/>
          <a:p>
            <a:pPr>
              <a:lnSpc>
                <a:spcPct val="120000"/>
              </a:lnSpc>
            </a:pPr>
            <a:r>
              <a:rPr lang="en-US" sz="1600" i="1" dirty="0">
                <a:solidFill>
                  <a:schemeClr val="tx1">
                    <a:lumMod val="50000"/>
                    <a:lumOff val="50000"/>
                  </a:schemeClr>
                </a:solidFill>
                <a:cs typeface="Segoe UI" panose="020B0502040204020203" pitchFamily="34" charset="0"/>
              </a:rPr>
              <a:t>“</a:t>
            </a:r>
            <a:r>
              <a:rPr lang="en-US" sz="1600" i="1"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600" i="1" dirty="0">
              <a:solidFill>
                <a:schemeClr val="tx1">
                  <a:lumMod val="50000"/>
                  <a:lumOff val="50000"/>
                </a:schemeClr>
              </a:solidFill>
              <a:cs typeface="Segoe UI" panose="020B0502040204020203" pitchFamily="34" charset="0"/>
            </a:endParaRPr>
          </a:p>
        </p:txBody>
      </p:sp>
      <p:pic>
        <p:nvPicPr>
          <p:cNvPr id="13" name="Picture 12">
            <a:extLst>
              <a:ext uri="{FF2B5EF4-FFF2-40B4-BE49-F238E27FC236}">
                <a16:creationId xmlns:a16="http://schemas.microsoft.com/office/drawing/2014/main" id="{4E4DBF2F-EA1D-45DE-874B-7C452DC3A860}"/>
              </a:ext>
            </a:extLst>
          </p:cNvPr>
          <p:cNvPicPr>
            <a:picLocks noChangeAspect="1"/>
          </p:cNvPicPr>
          <p:nvPr/>
        </p:nvPicPr>
        <p:blipFill rotWithShape="1">
          <a:blip r:embed="rId3">
            <a:extLst>
              <a:ext uri="{28A0092B-C50C-407E-A947-70E740481C1C}">
                <a14:useLocalDpi xmlns:a14="http://schemas.microsoft.com/office/drawing/2010/main" val="0"/>
              </a:ext>
            </a:extLst>
          </a:blip>
          <a:srcRect t="27056" b="27101"/>
          <a:stretch/>
        </p:blipFill>
        <p:spPr>
          <a:xfrm>
            <a:off x="1333267" y="180918"/>
            <a:ext cx="1690390" cy="464877"/>
          </a:xfrm>
          <a:prstGeom prst="rect">
            <a:avLst/>
          </a:prstGeom>
        </p:spPr>
      </p:pic>
    </p:spTree>
    <p:extLst>
      <p:ext uri="{BB962C8B-B14F-4D97-AF65-F5344CB8AC3E}">
        <p14:creationId xmlns:p14="http://schemas.microsoft.com/office/powerpoint/2010/main" val="428579894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2" presetClass="entr" presetSubtype="4" decel="100000" fill="hold" grpId="0" nodeType="withEffect">
                                  <p:stCondLst>
                                    <p:cond delay="100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decel="100000" fill="hold" grpId="0" nodeType="withEffect">
                                  <p:stCondLst>
                                    <p:cond delay="100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ppt_x"/>
                                          </p:val>
                                        </p:tav>
                                        <p:tav tm="100000">
                                          <p:val>
                                            <p:strVal val="#ppt_x"/>
                                          </p:val>
                                        </p:tav>
                                      </p:tavLst>
                                    </p:anim>
                                    <p:anim calcmode="lin" valueType="num">
                                      <p:cBhvr additive="base">
                                        <p:cTn id="23" dur="500" fill="hold"/>
                                        <p:tgtEl>
                                          <p:spTgt spid="17"/>
                                        </p:tgtEl>
                                        <p:attrNameLst>
                                          <p:attrName>ppt_y</p:attrName>
                                        </p:attrNameLst>
                                      </p:cBhvr>
                                      <p:tavLst>
                                        <p:tav tm="0">
                                          <p:val>
                                            <p:strVal val="1+#ppt_h/2"/>
                                          </p:val>
                                        </p:tav>
                                        <p:tav tm="100000">
                                          <p:val>
                                            <p:strVal val="#ppt_y"/>
                                          </p:val>
                                        </p:tav>
                                      </p:tavLst>
                                    </p:anim>
                                  </p:childTnLst>
                                </p:cTn>
                              </p:par>
                              <p:par>
                                <p:cTn id="24" presetID="2" presetClass="entr" presetSubtype="4" decel="100000" fill="hold" grpId="0" nodeType="withEffect">
                                  <p:stCondLst>
                                    <p:cond delay="100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 grpId="0" animBg="1"/>
      <p:bldGraphic spid="14" grpId="0">
        <p:bldAsOne/>
      </p:bldGraphic>
      <p:bldP spid="1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Rectangle: Rounded Corners 72">
            <a:extLst>
              <a:ext uri="{FF2B5EF4-FFF2-40B4-BE49-F238E27FC236}">
                <a16:creationId xmlns:a16="http://schemas.microsoft.com/office/drawing/2014/main" id="{9B8C83F8-46E5-4955-9266-6E06965B4DAF}"/>
              </a:ext>
            </a:extLst>
          </p:cNvPr>
          <p:cNvSpPr/>
          <p:nvPr/>
        </p:nvSpPr>
        <p:spPr>
          <a:xfrm>
            <a:off x="9278906" y="1654629"/>
            <a:ext cx="2206168" cy="3548742"/>
          </a:xfrm>
          <a:prstGeom prst="roundRect">
            <a:avLst>
              <a:gd name="adj" fmla="val 6792"/>
            </a:avLst>
          </a:prstGeom>
          <a:solidFill>
            <a:schemeClr val="bg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ectangle: Rounded Corners 71">
            <a:extLst>
              <a:ext uri="{FF2B5EF4-FFF2-40B4-BE49-F238E27FC236}">
                <a16:creationId xmlns:a16="http://schemas.microsoft.com/office/drawing/2014/main" id="{808BF657-398E-4E4E-9D3D-88926C9E2E05}"/>
              </a:ext>
            </a:extLst>
          </p:cNvPr>
          <p:cNvSpPr/>
          <p:nvPr/>
        </p:nvSpPr>
        <p:spPr>
          <a:xfrm>
            <a:off x="7104623" y="1125965"/>
            <a:ext cx="2863482" cy="4606070"/>
          </a:xfrm>
          <a:prstGeom prst="roundRect">
            <a:avLst>
              <a:gd name="adj" fmla="val 6792"/>
            </a:avLst>
          </a:prstGeom>
          <a:solidFill>
            <a:schemeClr val="bg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870A4606-3476-44B3-A3D2-B3472CA513DD}"/>
              </a:ext>
            </a:extLst>
          </p:cNvPr>
          <p:cNvGrpSpPr/>
          <p:nvPr/>
        </p:nvGrpSpPr>
        <p:grpSpPr>
          <a:xfrm>
            <a:off x="1107315" y="1210607"/>
            <a:ext cx="2354342" cy="682161"/>
            <a:chOff x="1029516" y="956068"/>
            <a:chExt cx="1984071" cy="682161"/>
          </a:xfrm>
        </p:grpSpPr>
        <p:grpSp>
          <p:nvGrpSpPr>
            <p:cNvPr id="56" name="Group 55">
              <a:extLst>
                <a:ext uri="{FF2B5EF4-FFF2-40B4-BE49-F238E27FC236}">
                  <a16:creationId xmlns:a16="http://schemas.microsoft.com/office/drawing/2014/main" id="{A41BC3D9-2760-4DF5-A57E-C0F5E0F730F7}"/>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58" name="Rectangle: Rounded Corners 57">
                <a:extLst>
                  <a:ext uri="{FF2B5EF4-FFF2-40B4-BE49-F238E27FC236}">
                    <a16:creationId xmlns:a16="http://schemas.microsoft.com/office/drawing/2014/main" id="{D1DD8DE7-74A2-4025-B55C-C09EFCFD0A51}"/>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ight Triangle 58">
                <a:extLst>
                  <a:ext uri="{FF2B5EF4-FFF2-40B4-BE49-F238E27FC236}">
                    <a16:creationId xmlns:a16="http://schemas.microsoft.com/office/drawing/2014/main" id="{160EF40B-2689-4D38-A6D2-4D1434C8E711}"/>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Rectangle 56">
              <a:extLst>
                <a:ext uri="{FF2B5EF4-FFF2-40B4-BE49-F238E27FC236}">
                  <a16:creationId xmlns:a16="http://schemas.microsoft.com/office/drawing/2014/main" id="{38FAD11E-2829-47CA-BFE9-E1C6C3A24085}"/>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sp>
        <p:nvSpPr>
          <p:cNvPr id="54" name="TextBox 53">
            <a:extLst>
              <a:ext uri="{FF2B5EF4-FFF2-40B4-BE49-F238E27FC236}">
                <a16:creationId xmlns:a16="http://schemas.microsoft.com/office/drawing/2014/main" id="{49B0BF19-1912-4DC6-B01E-3708840E80A9}"/>
              </a:ext>
            </a:extLst>
          </p:cNvPr>
          <p:cNvSpPr txBox="1"/>
          <p:nvPr/>
        </p:nvSpPr>
        <p:spPr>
          <a:xfrm>
            <a:off x="1107315" y="1931153"/>
            <a:ext cx="3278893" cy="1938992"/>
          </a:xfrm>
          <a:prstGeom prst="rect">
            <a:avLst/>
          </a:prstGeom>
          <a:noFill/>
        </p:spPr>
        <p:txBody>
          <a:bodyPr wrap="square" rtlCol="0">
            <a:spAutoFit/>
          </a:bodyPr>
          <a:lstStyle/>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55" name="Rectangle 54">
            <a:extLst>
              <a:ext uri="{FF2B5EF4-FFF2-40B4-BE49-F238E27FC236}">
                <a16:creationId xmlns:a16="http://schemas.microsoft.com/office/drawing/2014/main" id="{5B5F30A7-D785-4C02-96EE-5BB37974065C}"/>
              </a:ext>
            </a:extLst>
          </p:cNvPr>
          <p:cNvSpPr/>
          <p:nvPr/>
        </p:nvSpPr>
        <p:spPr>
          <a:xfrm>
            <a:off x="1107315" y="4027847"/>
            <a:ext cx="2260725" cy="1632755"/>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a:t>
            </a:r>
          </a:p>
        </p:txBody>
      </p:sp>
      <p:sp>
        <p:nvSpPr>
          <p:cNvPr id="40" name="Picture Placeholder 39">
            <a:extLst>
              <a:ext uri="{FF2B5EF4-FFF2-40B4-BE49-F238E27FC236}">
                <a16:creationId xmlns:a16="http://schemas.microsoft.com/office/drawing/2014/main" id="{4A9700E6-FCDC-4CC1-BC28-FE324BB1C0CC}"/>
              </a:ext>
            </a:extLst>
          </p:cNvPr>
          <p:cNvSpPr>
            <a:spLocks noGrp="1"/>
          </p:cNvSpPr>
          <p:nvPr>
            <p:ph type="pic" sz="quarter" idx="13"/>
          </p:nvPr>
        </p:nvSpPr>
        <p:spPr/>
      </p:sp>
      <p:sp>
        <p:nvSpPr>
          <p:cNvPr id="42" name="Picture Placeholder 41">
            <a:extLst>
              <a:ext uri="{FF2B5EF4-FFF2-40B4-BE49-F238E27FC236}">
                <a16:creationId xmlns:a16="http://schemas.microsoft.com/office/drawing/2014/main" id="{A8CB36DC-2AB1-4460-B02A-0346890848F7}"/>
              </a:ext>
            </a:extLst>
          </p:cNvPr>
          <p:cNvSpPr>
            <a:spLocks noGrp="1"/>
          </p:cNvSpPr>
          <p:nvPr>
            <p:ph type="pic" sz="quarter" idx="12"/>
          </p:nvPr>
        </p:nvSpPr>
        <p:spPr/>
      </p:sp>
      <p:sp>
        <p:nvSpPr>
          <p:cNvPr id="3" name="Rectangle: Rounded Corners 2">
            <a:extLst>
              <a:ext uri="{FF2B5EF4-FFF2-40B4-BE49-F238E27FC236}">
                <a16:creationId xmlns:a16="http://schemas.microsoft.com/office/drawing/2014/main" id="{0320BFAD-F102-4008-B261-2F6B86C9D81E}"/>
              </a:ext>
            </a:extLst>
          </p:cNvPr>
          <p:cNvSpPr/>
          <p:nvPr/>
        </p:nvSpPr>
        <p:spPr>
          <a:xfrm>
            <a:off x="4366207" y="646530"/>
            <a:ext cx="3459585" cy="5564939"/>
          </a:xfrm>
          <a:prstGeom prst="roundRect">
            <a:avLst>
              <a:gd name="adj" fmla="val 9115"/>
            </a:avLst>
          </a:prstGeom>
          <a:gradFill>
            <a:gsLst>
              <a:gs pos="2000">
                <a:srgbClr val="2E3252">
                  <a:alpha val="0"/>
                </a:srgbClr>
              </a:gs>
              <a:gs pos="100000">
                <a:srgbClr val="161828">
                  <a:alpha val="80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sp>
        <p:nvSpPr>
          <p:cNvPr id="44" name="Picture Placeholder 43">
            <a:extLst>
              <a:ext uri="{FF2B5EF4-FFF2-40B4-BE49-F238E27FC236}">
                <a16:creationId xmlns:a16="http://schemas.microsoft.com/office/drawing/2014/main" id="{76AF43C2-BA27-4820-B68B-4EBDA486B393}"/>
              </a:ext>
            </a:extLst>
          </p:cNvPr>
          <p:cNvSpPr>
            <a:spLocks noGrp="1"/>
          </p:cNvSpPr>
          <p:nvPr>
            <p:ph type="pic" sz="quarter" idx="11"/>
          </p:nvPr>
        </p:nvSpPr>
        <p:spPr>
          <a:solidFill>
            <a:schemeClr val="bg1">
              <a:alpha val="0"/>
            </a:schemeClr>
          </a:solidFill>
        </p:spPr>
      </p:sp>
      <p:grpSp>
        <p:nvGrpSpPr>
          <p:cNvPr id="4" name="Group 3">
            <a:extLst>
              <a:ext uri="{FF2B5EF4-FFF2-40B4-BE49-F238E27FC236}">
                <a16:creationId xmlns:a16="http://schemas.microsoft.com/office/drawing/2014/main" id="{FAED07C4-7224-47CB-AD94-D7C7A97EBEEF}"/>
              </a:ext>
            </a:extLst>
          </p:cNvPr>
          <p:cNvGrpSpPr/>
          <p:nvPr/>
        </p:nvGrpSpPr>
        <p:grpSpPr>
          <a:xfrm rot="16200000">
            <a:off x="6034592" y="5515859"/>
            <a:ext cx="122815" cy="654910"/>
            <a:chOff x="3877905" y="1203159"/>
            <a:chExt cx="212892" cy="1135259"/>
          </a:xfrm>
        </p:grpSpPr>
        <p:sp>
          <p:nvSpPr>
            <p:cNvPr id="5" name="Oval 4">
              <a:extLst>
                <a:ext uri="{FF2B5EF4-FFF2-40B4-BE49-F238E27FC236}">
                  <a16:creationId xmlns:a16="http://schemas.microsoft.com/office/drawing/2014/main" id="{B38EAE0B-4EFB-4DB1-AC0D-F17FCFEB37D3}"/>
                </a:ext>
              </a:extLst>
            </p:cNvPr>
            <p:cNvSpPr/>
            <p:nvPr/>
          </p:nvSpPr>
          <p:spPr>
            <a:xfrm>
              <a:off x="3877905" y="1203159"/>
              <a:ext cx="212892" cy="212891"/>
            </a:xfrm>
            <a:prstGeom prst="ellipse">
              <a:avLst/>
            </a:prstGeom>
            <a:noFill/>
            <a:ln>
              <a:solidFill>
                <a:schemeClr val="bg1"/>
              </a:solidFill>
            </a:ln>
            <a:effectLst>
              <a:outerShdw blurRad="1270000" dist="762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sp>
          <p:nvSpPr>
            <p:cNvPr id="6" name="Oval 5">
              <a:extLst>
                <a:ext uri="{FF2B5EF4-FFF2-40B4-BE49-F238E27FC236}">
                  <a16:creationId xmlns:a16="http://schemas.microsoft.com/office/drawing/2014/main" id="{C39100C4-36D3-493B-84F8-3A00253F202B}"/>
                </a:ext>
              </a:extLst>
            </p:cNvPr>
            <p:cNvSpPr/>
            <p:nvPr/>
          </p:nvSpPr>
          <p:spPr>
            <a:xfrm>
              <a:off x="3919388" y="1731347"/>
              <a:ext cx="129925" cy="1299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sp>
          <p:nvSpPr>
            <p:cNvPr id="7" name="Oval 6">
              <a:extLst>
                <a:ext uri="{FF2B5EF4-FFF2-40B4-BE49-F238E27FC236}">
                  <a16:creationId xmlns:a16="http://schemas.microsoft.com/office/drawing/2014/main" id="{374FBE13-952E-4E61-995C-4160659B2114}"/>
                </a:ext>
              </a:extLst>
            </p:cNvPr>
            <p:cNvSpPr/>
            <p:nvPr/>
          </p:nvSpPr>
          <p:spPr>
            <a:xfrm>
              <a:off x="3919388" y="2208491"/>
              <a:ext cx="129925" cy="1299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grpSp>
        <p:nvGrpSpPr>
          <p:cNvPr id="8" name="Group 7">
            <a:extLst>
              <a:ext uri="{FF2B5EF4-FFF2-40B4-BE49-F238E27FC236}">
                <a16:creationId xmlns:a16="http://schemas.microsoft.com/office/drawing/2014/main" id="{4D74C3B0-B71B-4272-A1CA-65A53867F2EC}"/>
              </a:ext>
            </a:extLst>
          </p:cNvPr>
          <p:cNvGrpSpPr/>
          <p:nvPr/>
        </p:nvGrpSpPr>
        <p:grpSpPr>
          <a:xfrm>
            <a:off x="4146722" y="4511072"/>
            <a:ext cx="1881311" cy="964087"/>
            <a:chOff x="6791326" y="7003980"/>
            <a:chExt cx="2710802" cy="1389164"/>
          </a:xfrm>
        </p:grpSpPr>
        <p:sp>
          <p:nvSpPr>
            <p:cNvPr id="9" name="Rectangle: Rounded Corners 8">
              <a:extLst>
                <a:ext uri="{FF2B5EF4-FFF2-40B4-BE49-F238E27FC236}">
                  <a16:creationId xmlns:a16="http://schemas.microsoft.com/office/drawing/2014/main" id="{789D2C25-5B0A-4AC3-872B-57F012DAF621}"/>
                </a:ext>
              </a:extLst>
            </p:cNvPr>
            <p:cNvSpPr/>
            <p:nvPr/>
          </p:nvSpPr>
          <p:spPr>
            <a:xfrm>
              <a:off x="6791326" y="7003980"/>
              <a:ext cx="2710802" cy="1389164"/>
            </a:xfrm>
            <a:prstGeom prst="roundRect">
              <a:avLst>
                <a:gd name="adj" fmla="val 1598"/>
              </a:avLst>
            </a:prstGeom>
            <a:gradFill>
              <a:gsLst>
                <a:gs pos="2000">
                  <a:schemeClr val="accent1"/>
                </a:gs>
                <a:gs pos="100000">
                  <a:schemeClr val="accent5"/>
                </a:gs>
              </a:gsLst>
              <a:lin ang="2700000" scaled="1"/>
            </a:gradFill>
            <a:ln>
              <a:noFill/>
            </a:ln>
            <a:effectLst>
              <a:outerShdw blurRad="1270000" dist="533400" dir="5400000" sx="85000" sy="85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grpSp>
          <p:nvGrpSpPr>
            <p:cNvPr id="10" name="Group 9">
              <a:extLst>
                <a:ext uri="{FF2B5EF4-FFF2-40B4-BE49-F238E27FC236}">
                  <a16:creationId xmlns:a16="http://schemas.microsoft.com/office/drawing/2014/main" id="{44C9C0A7-149E-4D43-AC38-8FCB31CE09C8}"/>
                </a:ext>
              </a:extLst>
            </p:cNvPr>
            <p:cNvGrpSpPr/>
            <p:nvPr/>
          </p:nvGrpSpPr>
          <p:grpSpPr>
            <a:xfrm>
              <a:off x="6920748" y="7018317"/>
              <a:ext cx="2451956" cy="1208138"/>
              <a:chOff x="6920748" y="6994871"/>
              <a:chExt cx="2451956" cy="1208138"/>
            </a:xfrm>
          </p:grpSpPr>
          <p:grpSp>
            <p:nvGrpSpPr>
              <p:cNvPr id="11" name="Group 10">
                <a:extLst>
                  <a:ext uri="{FF2B5EF4-FFF2-40B4-BE49-F238E27FC236}">
                    <a16:creationId xmlns:a16="http://schemas.microsoft.com/office/drawing/2014/main" id="{300FA380-6373-4073-9574-ACE505D7BA19}"/>
                  </a:ext>
                </a:extLst>
              </p:cNvPr>
              <p:cNvGrpSpPr/>
              <p:nvPr/>
            </p:nvGrpSpPr>
            <p:grpSpPr>
              <a:xfrm flipV="1">
                <a:off x="7136404" y="8157290"/>
                <a:ext cx="2020644" cy="45719"/>
                <a:chOff x="7762372" y="8092521"/>
                <a:chExt cx="1654631" cy="45719"/>
              </a:xfrm>
            </p:grpSpPr>
            <p:sp>
              <p:nvSpPr>
                <p:cNvPr id="14" name="Rectangle 13">
                  <a:extLst>
                    <a:ext uri="{FF2B5EF4-FFF2-40B4-BE49-F238E27FC236}">
                      <a16:creationId xmlns:a16="http://schemas.microsoft.com/office/drawing/2014/main" id="{BEF6C0FB-EE11-4B29-A633-59A2B2330BF4}"/>
                    </a:ext>
                  </a:extLst>
                </p:cNvPr>
                <p:cNvSpPr/>
                <p:nvPr/>
              </p:nvSpPr>
              <p:spPr>
                <a:xfrm>
                  <a:off x="7762374" y="8092521"/>
                  <a:ext cx="1654629" cy="45719"/>
                </a:xfrm>
                <a:prstGeom prst="rect">
                  <a:avLst/>
                </a:prstGeom>
                <a:solidFill>
                  <a:schemeClr val="bg1">
                    <a:alpha val="1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sp>
              <p:nvSpPr>
                <p:cNvPr id="15" name="Rectangle 14">
                  <a:extLst>
                    <a:ext uri="{FF2B5EF4-FFF2-40B4-BE49-F238E27FC236}">
                      <a16:creationId xmlns:a16="http://schemas.microsoft.com/office/drawing/2014/main" id="{7D6BBCB4-922B-4F04-B07B-FB8F2AFE17E8}"/>
                    </a:ext>
                  </a:extLst>
                </p:cNvPr>
                <p:cNvSpPr/>
                <p:nvPr/>
              </p:nvSpPr>
              <p:spPr>
                <a:xfrm>
                  <a:off x="7762372" y="8092521"/>
                  <a:ext cx="1326558"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grpSp>
          <p:sp>
            <p:nvSpPr>
              <p:cNvPr id="12" name="Rectangle 11">
                <a:extLst>
                  <a:ext uri="{FF2B5EF4-FFF2-40B4-BE49-F238E27FC236}">
                    <a16:creationId xmlns:a16="http://schemas.microsoft.com/office/drawing/2014/main" id="{14DF9D34-2406-4D09-8FF5-D4B7940B6285}"/>
                  </a:ext>
                </a:extLst>
              </p:cNvPr>
              <p:cNvSpPr/>
              <p:nvPr/>
            </p:nvSpPr>
            <p:spPr>
              <a:xfrm>
                <a:off x="6920748" y="7597307"/>
                <a:ext cx="2451956" cy="439044"/>
              </a:xfrm>
              <a:prstGeom prst="rect">
                <a:avLst/>
              </a:prstGeom>
            </p:spPr>
            <p:txBody>
              <a:bodyPr wrap="square">
                <a:spAutoFit/>
              </a:bodyPr>
              <a:lstStyle/>
              <a:p>
                <a:pPr algn="ctr">
                  <a:lnSpc>
                    <a:spcPct val="120000"/>
                  </a:lnSpc>
                </a:pPr>
                <a:r>
                  <a:rPr lang="en-US" sz="1200" dirty="0">
                    <a:solidFill>
                      <a:schemeClr val="bg1"/>
                    </a:solidFill>
                    <a:latin typeface="+mj-lt"/>
                    <a:cs typeface="Segoe UI" panose="020B0502040204020203" pitchFamily="34" charset="0"/>
                  </a:rPr>
                  <a:t>Enter Point</a:t>
                </a:r>
              </a:p>
            </p:txBody>
          </p:sp>
          <p:sp>
            <p:nvSpPr>
              <p:cNvPr id="13" name="Rectangle 12">
                <a:extLst>
                  <a:ext uri="{FF2B5EF4-FFF2-40B4-BE49-F238E27FC236}">
                    <a16:creationId xmlns:a16="http://schemas.microsoft.com/office/drawing/2014/main" id="{B50E1F3F-670C-4757-B628-1858A189FC49}"/>
                  </a:ext>
                </a:extLst>
              </p:cNvPr>
              <p:cNvSpPr/>
              <p:nvPr/>
            </p:nvSpPr>
            <p:spPr>
              <a:xfrm>
                <a:off x="7038612" y="6994871"/>
                <a:ext cx="2216230" cy="847044"/>
              </a:xfrm>
              <a:prstGeom prst="rect">
                <a:avLst/>
              </a:prstGeom>
            </p:spPr>
            <p:txBody>
              <a:bodyPr wrap="square">
                <a:spAutoFit/>
              </a:bodyPr>
              <a:lstStyle/>
              <a:p>
                <a:pPr algn="ctr">
                  <a:lnSpc>
                    <a:spcPct val="120000"/>
                  </a:lnSpc>
                </a:pPr>
                <a:r>
                  <a:rPr lang="en-US" sz="2800" b="1" dirty="0">
                    <a:solidFill>
                      <a:schemeClr val="bg1"/>
                    </a:solidFill>
                    <a:latin typeface="+mj-lt"/>
                    <a:cs typeface="Segoe UI" panose="020B0502040204020203" pitchFamily="34" charset="0"/>
                  </a:rPr>
                  <a:t>80,5%</a:t>
                </a:r>
              </a:p>
            </p:txBody>
          </p:sp>
        </p:grpSp>
      </p:grpSp>
      <p:grpSp>
        <p:nvGrpSpPr>
          <p:cNvPr id="16" name="Group 15">
            <a:extLst>
              <a:ext uri="{FF2B5EF4-FFF2-40B4-BE49-F238E27FC236}">
                <a16:creationId xmlns:a16="http://schemas.microsoft.com/office/drawing/2014/main" id="{F7BFDE29-E48E-436C-96B2-7F5995FCE414}"/>
              </a:ext>
            </a:extLst>
          </p:cNvPr>
          <p:cNvGrpSpPr/>
          <p:nvPr/>
        </p:nvGrpSpPr>
        <p:grpSpPr>
          <a:xfrm>
            <a:off x="6163967" y="4511072"/>
            <a:ext cx="1881311" cy="964087"/>
            <a:chOff x="9974913" y="7003980"/>
            <a:chExt cx="2710802" cy="1389164"/>
          </a:xfrm>
        </p:grpSpPr>
        <p:sp>
          <p:nvSpPr>
            <p:cNvPr id="17" name="Rectangle: Rounded Corners 16">
              <a:extLst>
                <a:ext uri="{FF2B5EF4-FFF2-40B4-BE49-F238E27FC236}">
                  <a16:creationId xmlns:a16="http://schemas.microsoft.com/office/drawing/2014/main" id="{153FE0B0-B99B-4C38-8267-84D6390FE8DB}"/>
                </a:ext>
              </a:extLst>
            </p:cNvPr>
            <p:cNvSpPr/>
            <p:nvPr/>
          </p:nvSpPr>
          <p:spPr>
            <a:xfrm>
              <a:off x="9974913" y="7003980"/>
              <a:ext cx="2710802" cy="1389164"/>
            </a:xfrm>
            <a:prstGeom prst="roundRect">
              <a:avLst>
                <a:gd name="adj" fmla="val 1598"/>
              </a:avLst>
            </a:prstGeom>
            <a:gradFill>
              <a:gsLst>
                <a:gs pos="2000">
                  <a:schemeClr val="accent1"/>
                </a:gs>
                <a:gs pos="100000">
                  <a:schemeClr val="accent5"/>
                </a:gs>
              </a:gsLst>
              <a:lin ang="2700000" scaled="1"/>
            </a:gradFill>
            <a:ln>
              <a:noFill/>
            </a:ln>
            <a:effectLst>
              <a:outerShdw blurRad="1270000" dist="533400" dir="5400000" sx="85000" sy="85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grpSp>
          <p:nvGrpSpPr>
            <p:cNvPr id="18" name="Group 17">
              <a:extLst>
                <a:ext uri="{FF2B5EF4-FFF2-40B4-BE49-F238E27FC236}">
                  <a16:creationId xmlns:a16="http://schemas.microsoft.com/office/drawing/2014/main" id="{88F349C3-E48B-4459-BE95-01367113949E}"/>
                </a:ext>
              </a:extLst>
            </p:cNvPr>
            <p:cNvGrpSpPr/>
            <p:nvPr/>
          </p:nvGrpSpPr>
          <p:grpSpPr>
            <a:xfrm>
              <a:off x="10104335" y="7018317"/>
              <a:ext cx="2451956" cy="1208138"/>
              <a:chOff x="6920748" y="6994871"/>
              <a:chExt cx="2451956" cy="1208138"/>
            </a:xfrm>
          </p:grpSpPr>
          <p:grpSp>
            <p:nvGrpSpPr>
              <p:cNvPr id="19" name="Group 18">
                <a:extLst>
                  <a:ext uri="{FF2B5EF4-FFF2-40B4-BE49-F238E27FC236}">
                    <a16:creationId xmlns:a16="http://schemas.microsoft.com/office/drawing/2014/main" id="{F83972F7-BE7D-4466-86DC-12F77FF1C39A}"/>
                  </a:ext>
                </a:extLst>
              </p:cNvPr>
              <p:cNvGrpSpPr/>
              <p:nvPr/>
            </p:nvGrpSpPr>
            <p:grpSpPr>
              <a:xfrm flipV="1">
                <a:off x="7136400" y="8157290"/>
                <a:ext cx="2020646" cy="45719"/>
                <a:chOff x="7762370" y="8092521"/>
                <a:chExt cx="1654633" cy="45719"/>
              </a:xfrm>
            </p:grpSpPr>
            <p:sp>
              <p:nvSpPr>
                <p:cNvPr id="22" name="Rectangle 21">
                  <a:extLst>
                    <a:ext uri="{FF2B5EF4-FFF2-40B4-BE49-F238E27FC236}">
                      <a16:creationId xmlns:a16="http://schemas.microsoft.com/office/drawing/2014/main" id="{0C3B7A76-79CB-4917-BED5-2615682AAD56}"/>
                    </a:ext>
                  </a:extLst>
                </p:cNvPr>
                <p:cNvSpPr/>
                <p:nvPr/>
              </p:nvSpPr>
              <p:spPr>
                <a:xfrm>
                  <a:off x="7762374" y="8092521"/>
                  <a:ext cx="1654629" cy="45719"/>
                </a:xfrm>
                <a:prstGeom prst="rect">
                  <a:avLst/>
                </a:prstGeom>
                <a:solidFill>
                  <a:schemeClr val="bg1">
                    <a:alpha val="1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sp>
              <p:nvSpPr>
                <p:cNvPr id="23" name="Rectangle 22">
                  <a:extLst>
                    <a:ext uri="{FF2B5EF4-FFF2-40B4-BE49-F238E27FC236}">
                      <a16:creationId xmlns:a16="http://schemas.microsoft.com/office/drawing/2014/main" id="{540FD2B7-A32D-4382-A7FB-E5959707A4BE}"/>
                    </a:ext>
                  </a:extLst>
                </p:cNvPr>
                <p:cNvSpPr/>
                <p:nvPr/>
              </p:nvSpPr>
              <p:spPr>
                <a:xfrm>
                  <a:off x="7762370" y="8092521"/>
                  <a:ext cx="1503433"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grpSp>
          <p:sp>
            <p:nvSpPr>
              <p:cNvPr id="20" name="Rectangle 19">
                <a:extLst>
                  <a:ext uri="{FF2B5EF4-FFF2-40B4-BE49-F238E27FC236}">
                    <a16:creationId xmlns:a16="http://schemas.microsoft.com/office/drawing/2014/main" id="{DA03CA77-16A8-48D4-9AAA-D4B1A852B266}"/>
                  </a:ext>
                </a:extLst>
              </p:cNvPr>
              <p:cNvSpPr/>
              <p:nvPr/>
            </p:nvSpPr>
            <p:spPr>
              <a:xfrm>
                <a:off x="6920748" y="7597307"/>
                <a:ext cx="2451956" cy="439044"/>
              </a:xfrm>
              <a:prstGeom prst="rect">
                <a:avLst/>
              </a:prstGeom>
            </p:spPr>
            <p:txBody>
              <a:bodyPr wrap="square">
                <a:spAutoFit/>
              </a:bodyPr>
              <a:lstStyle/>
              <a:p>
                <a:pPr algn="ctr">
                  <a:lnSpc>
                    <a:spcPct val="120000"/>
                  </a:lnSpc>
                </a:pPr>
                <a:r>
                  <a:rPr lang="en-US" sz="1200" dirty="0">
                    <a:solidFill>
                      <a:schemeClr val="bg1"/>
                    </a:solidFill>
                    <a:latin typeface="+mj-lt"/>
                    <a:cs typeface="Segoe UI" panose="020B0502040204020203" pitchFamily="34" charset="0"/>
                  </a:rPr>
                  <a:t>Enter Point</a:t>
                </a:r>
              </a:p>
            </p:txBody>
          </p:sp>
          <p:sp>
            <p:nvSpPr>
              <p:cNvPr id="21" name="Rectangle 20">
                <a:extLst>
                  <a:ext uri="{FF2B5EF4-FFF2-40B4-BE49-F238E27FC236}">
                    <a16:creationId xmlns:a16="http://schemas.microsoft.com/office/drawing/2014/main" id="{3C41A7E3-6E1F-482D-900E-BBC438AD4C21}"/>
                  </a:ext>
                </a:extLst>
              </p:cNvPr>
              <p:cNvSpPr/>
              <p:nvPr/>
            </p:nvSpPr>
            <p:spPr>
              <a:xfrm>
                <a:off x="7038612" y="6994871"/>
                <a:ext cx="2216230" cy="847044"/>
              </a:xfrm>
              <a:prstGeom prst="rect">
                <a:avLst/>
              </a:prstGeom>
            </p:spPr>
            <p:txBody>
              <a:bodyPr wrap="square">
                <a:spAutoFit/>
              </a:bodyPr>
              <a:lstStyle/>
              <a:p>
                <a:pPr algn="ctr">
                  <a:lnSpc>
                    <a:spcPct val="120000"/>
                  </a:lnSpc>
                </a:pPr>
                <a:r>
                  <a:rPr lang="en-US" sz="2800" b="1" dirty="0">
                    <a:solidFill>
                      <a:schemeClr val="bg1"/>
                    </a:solidFill>
                    <a:latin typeface="+mj-lt"/>
                    <a:cs typeface="Segoe UI" panose="020B0502040204020203" pitchFamily="34" charset="0"/>
                  </a:rPr>
                  <a:t>90,0%</a:t>
                </a:r>
              </a:p>
            </p:txBody>
          </p:sp>
        </p:grpSp>
      </p:grpSp>
      <p:grpSp>
        <p:nvGrpSpPr>
          <p:cNvPr id="24" name="Group 23">
            <a:extLst>
              <a:ext uri="{FF2B5EF4-FFF2-40B4-BE49-F238E27FC236}">
                <a16:creationId xmlns:a16="http://schemas.microsoft.com/office/drawing/2014/main" id="{A62A35B5-789E-4CBC-B897-FC9250AEDB82}"/>
              </a:ext>
            </a:extLst>
          </p:cNvPr>
          <p:cNvGrpSpPr/>
          <p:nvPr/>
        </p:nvGrpSpPr>
        <p:grpSpPr>
          <a:xfrm>
            <a:off x="4146722" y="3407198"/>
            <a:ext cx="1881311" cy="970698"/>
            <a:chOff x="6791326" y="5025954"/>
            <a:chExt cx="2710802" cy="1398690"/>
          </a:xfrm>
        </p:grpSpPr>
        <p:sp>
          <p:nvSpPr>
            <p:cNvPr id="25" name="Rectangle: Rounded Corners 24">
              <a:extLst>
                <a:ext uri="{FF2B5EF4-FFF2-40B4-BE49-F238E27FC236}">
                  <a16:creationId xmlns:a16="http://schemas.microsoft.com/office/drawing/2014/main" id="{2A4A59E4-608C-49BC-8094-7BE3ECD60C70}"/>
                </a:ext>
              </a:extLst>
            </p:cNvPr>
            <p:cNvSpPr/>
            <p:nvPr/>
          </p:nvSpPr>
          <p:spPr>
            <a:xfrm>
              <a:off x="6791326" y="5035480"/>
              <a:ext cx="2710802" cy="1389164"/>
            </a:xfrm>
            <a:prstGeom prst="roundRect">
              <a:avLst>
                <a:gd name="adj" fmla="val 1598"/>
              </a:avLst>
            </a:prstGeom>
            <a:gradFill>
              <a:gsLst>
                <a:gs pos="2000">
                  <a:schemeClr val="accent1"/>
                </a:gs>
                <a:gs pos="100000">
                  <a:schemeClr val="accent5"/>
                </a:gs>
              </a:gsLst>
              <a:lin ang="2700000" scaled="1"/>
            </a:gradFill>
            <a:ln>
              <a:noFill/>
            </a:ln>
            <a:effectLst>
              <a:outerShdw blurRad="1270000" dist="533400" dir="5400000" sx="85000" sy="85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grpSp>
          <p:nvGrpSpPr>
            <p:cNvPr id="26" name="Group 25">
              <a:extLst>
                <a:ext uri="{FF2B5EF4-FFF2-40B4-BE49-F238E27FC236}">
                  <a16:creationId xmlns:a16="http://schemas.microsoft.com/office/drawing/2014/main" id="{FB292A72-6D0F-4E61-A0C7-2936FFB5C954}"/>
                </a:ext>
              </a:extLst>
            </p:cNvPr>
            <p:cNvGrpSpPr/>
            <p:nvPr/>
          </p:nvGrpSpPr>
          <p:grpSpPr>
            <a:xfrm>
              <a:off x="6920748" y="5025954"/>
              <a:ext cx="2451956" cy="1208138"/>
              <a:chOff x="6920748" y="6994871"/>
              <a:chExt cx="2451956" cy="1208138"/>
            </a:xfrm>
          </p:grpSpPr>
          <p:grpSp>
            <p:nvGrpSpPr>
              <p:cNvPr id="27" name="Group 26">
                <a:extLst>
                  <a:ext uri="{FF2B5EF4-FFF2-40B4-BE49-F238E27FC236}">
                    <a16:creationId xmlns:a16="http://schemas.microsoft.com/office/drawing/2014/main" id="{720951DF-6830-4B9D-90B6-4FD3471B40BF}"/>
                  </a:ext>
                </a:extLst>
              </p:cNvPr>
              <p:cNvGrpSpPr/>
              <p:nvPr/>
            </p:nvGrpSpPr>
            <p:grpSpPr>
              <a:xfrm flipV="1">
                <a:off x="7136404" y="8157290"/>
                <a:ext cx="2020644" cy="45719"/>
                <a:chOff x="7762372" y="8092521"/>
                <a:chExt cx="1654631" cy="45719"/>
              </a:xfrm>
            </p:grpSpPr>
            <p:sp>
              <p:nvSpPr>
                <p:cNvPr id="30" name="Rectangle 29">
                  <a:extLst>
                    <a:ext uri="{FF2B5EF4-FFF2-40B4-BE49-F238E27FC236}">
                      <a16:creationId xmlns:a16="http://schemas.microsoft.com/office/drawing/2014/main" id="{9B1992EB-D13A-4211-9F7D-DD6FBB88E8B1}"/>
                    </a:ext>
                  </a:extLst>
                </p:cNvPr>
                <p:cNvSpPr/>
                <p:nvPr/>
              </p:nvSpPr>
              <p:spPr>
                <a:xfrm>
                  <a:off x="7762374" y="8092521"/>
                  <a:ext cx="1654629" cy="45719"/>
                </a:xfrm>
                <a:prstGeom prst="rect">
                  <a:avLst/>
                </a:prstGeom>
                <a:solidFill>
                  <a:schemeClr val="bg1">
                    <a:alpha val="1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sp>
              <p:nvSpPr>
                <p:cNvPr id="31" name="Rectangle 30">
                  <a:extLst>
                    <a:ext uri="{FF2B5EF4-FFF2-40B4-BE49-F238E27FC236}">
                      <a16:creationId xmlns:a16="http://schemas.microsoft.com/office/drawing/2014/main" id="{5AADA41B-6637-4BE9-A79F-94EF1173A07C}"/>
                    </a:ext>
                  </a:extLst>
                </p:cNvPr>
                <p:cNvSpPr/>
                <p:nvPr/>
              </p:nvSpPr>
              <p:spPr>
                <a:xfrm>
                  <a:off x="7762372" y="8092521"/>
                  <a:ext cx="1002289"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grpSp>
          <p:sp>
            <p:nvSpPr>
              <p:cNvPr id="28" name="Rectangle 27">
                <a:extLst>
                  <a:ext uri="{FF2B5EF4-FFF2-40B4-BE49-F238E27FC236}">
                    <a16:creationId xmlns:a16="http://schemas.microsoft.com/office/drawing/2014/main" id="{CA9D0071-DDC1-4ACE-80FD-2A4796315625}"/>
                  </a:ext>
                </a:extLst>
              </p:cNvPr>
              <p:cNvSpPr/>
              <p:nvPr/>
            </p:nvSpPr>
            <p:spPr>
              <a:xfrm>
                <a:off x="6920748" y="7597307"/>
                <a:ext cx="2451956" cy="439044"/>
              </a:xfrm>
              <a:prstGeom prst="rect">
                <a:avLst/>
              </a:prstGeom>
            </p:spPr>
            <p:txBody>
              <a:bodyPr wrap="square">
                <a:spAutoFit/>
              </a:bodyPr>
              <a:lstStyle/>
              <a:p>
                <a:pPr algn="ctr">
                  <a:lnSpc>
                    <a:spcPct val="120000"/>
                  </a:lnSpc>
                </a:pPr>
                <a:r>
                  <a:rPr lang="en-US" sz="1200" dirty="0">
                    <a:solidFill>
                      <a:schemeClr val="bg1"/>
                    </a:solidFill>
                    <a:latin typeface="+mj-lt"/>
                    <a:cs typeface="Segoe UI" panose="020B0502040204020203" pitchFamily="34" charset="0"/>
                  </a:rPr>
                  <a:t>Enter Point</a:t>
                </a:r>
              </a:p>
            </p:txBody>
          </p:sp>
          <p:sp>
            <p:nvSpPr>
              <p:cNvPr id="29" name="Rectangle 28">
                <a:extLst>
                  <a:ext uri="{FF2B5EF4-FFF2-40B4-BE49-F238E27FC236}">
                    <a16:creationId xmlns:a16="http://schemas.microsoft.com/office/drawing/2014/main" id="{74370C72-AF7A-4A4B-87CA-08A5214DB036}"/>
                  </a:ext>
                </a:extLst>
              </p:cNvPr>
              <p:cNvSpPr/>
              <p:nvPr/>
            </p:nvSpPr>
            <p:spPr>
              <a:xfrm>
                <a:off x="7038612" y="6994871"/>
                <a:ext cx="2216230" cy="847044"/>
              </a:xfrm>
              <a:prstGeom prst="rect">
                <a:avLst/>
              </a:prstGeom>
            </p:spPr>
            <p:txBody>
              <a:bodyPr wrap="square">
                <a:spAutoFit/>
              </a:bodyPr>
              <a:lstStyle/>
              <a:p>
                <a:pPr algn="ctr">
                  <a:lnSpc>
                    <a:spcPct val="120000"/>
                  </a:lnSpc>
                </a:pPr>
                <a:r>
                  <a:rPr lang="en-US" sz="2800" b="1" dirty="0">
                    <a:solidFill>
                      <a:schemeClr val="bg1"/>
                    </a:solidFill>
                    <a:latin typeface="+mj-lt"/>
                    <a:cs typeface="Segoe UI" panose="020B0502040204020203" pitchFamily="34" charset="0"/>
                  </a:rPr>
                  <a:t>70,5%</a:t>
                </a:r>
              </a:p>
            </p:txBody>
          </p:sp>
        </p:grpSp>
      </p:grpSp>
      <p:grpSp>
        <p:nvGrpSpPr>
          <p:cNvPr id="32" name="Group 31">
            <a:extLst>
              <a:ext uri="{FF2B5EF4-FFF2-40B4-BE49-F238E27FC236}">
                <a16:creationId xmlns:a16="http://schemas.microsoft.com/office/drawing/2014/main" id="{AF8864FB-DC3E-4AC0-9274-C0A982D1C60D}"/>
              </a:ext>
            </a:extLst>
          </p:cNvPr>
          <p:cNvGrpSpPr/>
          <p:nvPr/>
        </p:nvGrpSpPr>
        <p:grpSpPr>
          <a:xfrm>
            <a:off x="6163967" y="3407198"/>
            <a:ext cx="1881311" cy="970698"/>
            <a:chOff x="9974913" y="5025954"/>
            <a:chExt cx="2710802" cy="1398690"/>
          </a:xfrm>
        </p:grpSpPr>
        <p:sp>
          <p:nvSpPr>
            <p:cNvPr id="33" name="Rectangle: Rounded Corners 32">
              <a:extLst>
                <a:ext uri="{FF2B5EF4-FFF2-40B4-BE49-F238E27FC236}">
                  <a16:creationId xmlns:a16="http://schemas.microsoft.com/office/drawing/2014/main" id="{3CD8F4F9-DAA0-431A-BADC-6B954406B350}"/>
                </a:ext>
              </a:extLst>
            </p:cNvPr>
            <p:cNvSpPr/>
            <p:nvPr/>
          </p:nvSpPr>
          <p:spPr>
            <a:xfrm>
              <a:off x="9974913" y="5035480"/>
              <a:ext cx="2710802" cy="1389164"/>
            </a:xfrm>
            <a:prstGeom prst="roundRect">
              <a:avLst>
                <a:gd name="adj" fmla="val 1598"/>
              </a:avLst>
            </a:prstGeom>
            <a:gradFill>
              <a:gsLst>
                <a:gs pos="2000">
                  <a:schemeClr val="accent1"/>
                </a:gs>
                <a:gs pos="100000">
                  <a:schemeClr val="accent5"/>
                </a:gs>
              </a:gsLst>
              <a:lin ang="2700000" scaled="1"/>
            </a:gradFill>
            <a:ln>
              <a:noFill/>
            </a:ln>
            <a:effectLst>
              <a:outerShdw blurRad="1270000" dist="533400" dir="5400000" sx="85000" sy="85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grpSp>
          <p:nvGrpSpPr>
            <p:cNvPr id="34" name="Group 33">
              <a:extLst>
                <a:ext uri="{FF2B5EF4-FFF2-40B4-BE49-F238E27FC236}">
                  <a16:creationId xmlns:a16="http://schemas.microsoft.com/office/drawing/2014/main" id="{C427B0B9-7AD8-47D7-B667-6AC8F0762602}"/>
                </a:ext>
              </a:extLst>
            </p:cNvPr>
            <p:cNvGrpSpPr/>
            <p:nvPr/>
          </p:nvGrpSpPr>
          <p:grpSpPr>
            <a:xfrm>
              <a:off x="10104335" y="5025954"/>
              <a:ext cx="2451956" cy="1208138"/>
              <a:chOff x="6920748" y="6994871"/>
              <a:chExt cx="2451956" cy="1208138"/>
            </a:xfrm>
          </p:grpSpPr>
          <p:grpSp>
            <p:nvGrpSpPr>
              <p:cNvPr id="35" name="Group 34">
                <a:extLst>
                  <a:ext uri="{FF2B5EF4-FFF2-40B4-BE49-F238E27FC236}">
                    <a16:creationId xmlns:a16="http://schemas.microsoft.com/office/drawing/2014/main" id="{A5FBDC90-D57F-4041-8721-70A528E57E4C}"/>
                  </a:ext>
                </a:extLst>
              </p:cNvPr>
              <p:cNvGrpSpPr/>
              <p:nvPr/>
            </p:nvGrpSpPr>
            <p:grpSpPr>
              <a:xfrm flipV="1">
                <a:off x="7136404" y="8157290"/>
                <a:ext cx="2020644" cy="45719"/>
                <a:chOff x="7762372" y="8092521"/>
                <a:chExt cx="1654631" cy="45719"/>
              </a:xfrm>
            </p:grpSpPr>
            <p:sp>
              <p:nvSpPr>
                <p:cNvPr id="38" name="Rectangle 37">
                  <a:extLst>
                    <a:ext uri="{FF2B5EF4-FFF2-40B4-BE49-F238E27FC236}">
                      <a16:creationId xmlns:a16="http://schemas.microsoft.com/office/drawing/2014/main" id="{3AF97B4C-C681-4D6E-BCA4-C7C1A4D637DE}"/>
                    </a:ext>
                  </a:extLst>
                </p:cNvPr>
                <p:cNvSpPr/>
                <p:nvPr/>
              </p:nvSpPr>
              <p:spPr>
                <a:xfrm>
                  <a:off x="7762374" y="8092521"/>
                  <a:ext cx="1654629" cy="45719"/>
                </a:xfrm>
                <a:prstGeom prst="rect">
                  <a:avLst/>
                </a:prstGeom>
                <a:solidFill>
                  <a:schemeClr val="bg1">
                    <a:alpha val="1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sp>
              <p:nvSpPr>
                <p:cNvPr id="39" name="Rectangle 38">
                  <a:extLst>
                    <a:ext uri="{FF2B5EF4-FFF2-40B4-BE49-F238E27FC236}">
                      <a16:creationId xmlns:a16="http://schemas.microsoft.com/office/drawing/2014/main" id="{06BB9842-9DD2-41C2-98EF-E3D4711783D4}"/>
                    </a:ext>
                  </a:extLst>
                </p:cNvPr>
                <p:cNvSpPr/>
                <p:nvPr/>
              </p:nvSpPr>
              <p:spPr>
                <a:xfrm>
                  <a:off x="7762372" y="8092521"/>
                  <a:ext cx="1326558"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latin typeface="+mj-lt"/>
                  </a:endParaRPr>
                </a:p>
              </p:txBody>
            </p:sp>
          </p:grpSp>
          <p:sp>
            <p:nvSpPr>
              <p:cNvPr id="36" name="Rectangle 35">
                <a:extLst>
                  <a:ext uri="{FF2B5EF4-FFF2-40B4-BE49-F238E27FC236}">
                    <a16:creationId xmlns:a16="http://schemas.microsoft.com/office/drawing/2014/main" id="{79FD6B93-1D1C-45A7-8C03-8DE8C2CC751C}"/>
                  </a:ext>
                </a:extLst>
              </p:cNvPr>
              <p:cNvSpPr/>
              <p:nvPr/>
            </p:nvSpPr>
            <p:spPr>
              <a:xfrm>
                <a:off x="6920748" y="7597307"/>
                <a:ext cx="2451956" cy="439044"/>
              </a:xfrm>
              <a:prstGeom prst="rect">
                <a:avLst/>
              </a:prstGeom>
            </p:spPr>
            <p:txBody>
              <a:bodyPr wrap="square">
                <a:spAutoFit/>
              </a:bodyPr>
              <a:lstStyle/>
              <a:p>
                <a:pPr algn="ctr">
                  <a:lnSpc>
                    <a:spcPct val="120000"/>
                  </a:lnSpc>
                </a:pPr>
                <a:r>
                  <a:rPr lang="en-US" sz="1200" dirty="0">
                    <a:solidFill>
                      <a:schemeClr val="bg1"/>
                    </a:solidFill>
                    <a:latin typeface="+mj-lt"/>
                    <a:cs typeface="Segoe UI" panose="020B0502040204020203" pitchFamily="34" charset="0"/>
                  </a:rPr>
                  <a:t>Enter Point</a:t>
                </a:r>
              </a:p>
            </p:txBody>
          </p:sp>
          <p:sp>
            <p:nvSpPr>
              <p:cNvPr id="37" name="Rectangle 36">
                <a:extLst>
                  <a:ext uri="{FF2B5EF4-FFF2-40B4-BE49-F238E27FC236}">
                    <a16:creationId xmlns:a16="http://schemas.microsoft.com/office/drawing/2014/main" id="{97D5ECB8-27B7-49C4-8670-6BD81A213811}"/>
                  </a:ext>
                </a:extLst>
              </p:cNvPr>
              <p:cNvSpPr/>
              <p:nvPr/>
            </p:nvSpPr>
            <p:spPr>
              <a:xfrm>
                <a:off x="7038612" y="6994871"/>
                <a:ext cx="2216230" cy="847044"/>
              </a:xfrm>
              <a:prstGeom prst="rect">
                <a:avLst/>
              </a:prstGeom>
            </p:spPr>
            <p:txBody>
              <a:bodyPr wrap="square">
                <a:spAutoFit/>
              </a:bodyPr>
              <a:lstStyle/>
              <a:p>
                <a:pPr algn="ctr">
                  <a:lnSpc>
                    <a:spcPct val="120000"/>
                  </a:lnSpc>
                </a:pPr>
                <a:r>
                  <a:rPr lang="en-US" sz="2800" b="1" dirty="0">
                    <a:solidFill>
                      <a:schemeClr val="bg1"/>
                    </a:solidFill>
                    <a:latin typeface="+mj-lt"/>
                    <a:cs typeface="Segoe UI" panose="020B0502040204020203" pitchFamily="34" charset="0"/>
                  </a:rPr>
                  <a:t>80,5%</a:t>
                </a:r>
              </a:p>
            </p:txBody>
          </p:sp>
        </p:grpSp>
      </p:grpSp>
    </p:spTree>
    <p:extLst>
      <p:ext uri="{BB962C8B-B14F-4D97-AF65-F5344CB8AC3E}">
        <p14:creationId xmlns:p14="http://schemas.microsoft.com/office/powerpoint/2010/main" val="2667198928"/>
      </p:ext>
    </p:extLst>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500"/>
                                        <p:tgtEl>
                                          <p:spTgt spid="54"/>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500"/>
                                        <p:tgtEl>
                                          <p:spTgt spid="55"/>
                                        </p:tgtEl>
                                      </p:cBhvr>
                                    </p:animEffect>
                                  </p:childTnLst>
                                </p:cTn>
                              </p:par>
                              <p:par>
                                <p:cTn id="16" presetID="2" presetClass="entr" presetSubtype="2" decel="100000" fill="hold" grpId="0" nodeType="withEffect">
                                  <p:stCondLst>
                                    <p:cond delay="100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1+#ppt_w/2"/>
                                          </p:val>
                                        </p:tav>
                                        <p:tav tm="100000">
                                          <p:val>
                                            <p:strVal val="#ppt_x"/>
                                          </p:val>
                                        </p:tav>
                                      </p:tavLst>
                                    </p:anim>
                                    <p:anim calcmode="lin" valueType="num">
                                      <p:cBhvr additive="base">
                                        <p:cTn id="19" dur="500" fill="hold"/>
                                        <p:tgtEl>
                                          <p:spTgt spid="3"/>
                                        </p:tgtEl>
                                        <p:attrNameLst>
                                          <p:attrName>ppt_y</p:attrName>
                                        </p:attrNameLst>
                                      </p:cBhvr>
                                      <p:tavLst>
                                        <p:tav tm="0">
                                          <p:val>
                                            <p:strVal val="#ppt_y"/>
                                          </p:val>
                                        </p:tav>
                                        <p:tav tm="100000">
                                          <p:val>
                                            <p:strVal val="#ppt_y"/>
                                          </p:val>
                                        </p:tav>
                                      </p:tavLst>
                                    </p:anim>
                                  </p:childTnLst>
                                </p:cTn>
                              </p:par>
                              <p:par>
                                <p:cTn id="20" presetID="2" presetClass="entr" presetSubtype="2" decel="100000" fill="hold" grpId="0" nodeType="withEffect">
                                  <p:stCondLst>
                                    <p:cond delay="1250"/>
                                  </p:stCondLst>
                                  <p:childTnLst>
                                    <p:set>
                                      <p:cBhvr>
                                        <p:cTn id="21" dur="1" fill="hold">
                                          <p:stCondLst>
                                            <p:cond delay="0"/>
                                          </p:stCondLst>
                                        </p:cTn>
                                        <p:tgtEl>
                                          <p:spTgt spid="72"/>
                                        </p:tgtEl>
                                        <p:attrNameLst>
                                          <p:attrName>style.visibility</p:attrName>
                                        </p:attrNameLst>
                                      </p:cBhvr>
                                      <p:to>
                                        <p:strVal val="visible"/>
                                      </p:to>
                                    </p:set>
                                    <p:anim calcmode="lin" valueType="num">
                                      <p:cBhvr additive="base">
                                        <p:cTn id="22" dur="500" fill="hold"/>
                                        <p:tgtEl>
                                          <p:spTgt spid="72"/>
                                        </p:tgtEl>
                                        <p:attrNameLst>
                                          <p:attrName>ppt_x</p:attrName>
                                        </p:attrNameLst>
                                      </p:cBhvr>
                                      <p:tavLst>
                                        <p:tav tm="0">
                                          <p:val>
                                            <p:strVal val="1+#ppt_w/2"/>
                                          </p:val>
                                        </p:tav>
                                        <p:tav tm="100000">
                                          <p:val>
                                            <p:strVal val="#ppt_x"/>
                                          </p:val>
                                        </p:tav>
                                      </p:tavLst>
                                    </p:anim>
                                    <p:anim calcmode="lin" valueType="num">
                                      <p:cBhvr additive="base">
                                        <p:cTn id="23" dur="500" fill="hold"/>
                                        <p:tgtEl>
                                          <p:spTgt spid="72"/>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1500"/>
                                  </p:stCondLst>
                                  <p:childTnLst>
                                    <p:set>
                                      <p:cBhvr>
                                        <p:cTn id="25" dur="1" fill="hold">
                                          <p:stCondLst>
                                            <p:cond delay="0"/>
                                          </p:stCondLst>
                                        </p:cTn>
                                        <p:tgtEl>
                                          <p:spTgt spid="73"/>
                                        </p:tgtEl>
                                        <p:attrNameLst>
                                          <p:attrName>style.visibility</p:attrName>
                                        </p:attrNameLst>
                                      </p:cBhvr>
                                      <p:to>
                                        <p:strVal val="visible"/>
                                      </p:to>
                                    </p:set>
                                    <p:anim calcmode="lin" valueType="num">
                                      <p:cBhvr additive="base">
                                        <p:cTn id="26" dur="500" fill="hold"/>
                                        <p:tgtEl>
                                          <p:spTgt spid="73"/>
                                        </p:tgtEl>
                                        <p:attrNameLst>
                                          <p:attrName>ppt_x</p:attrName>
                                        </p:attrNameLst>
                                      </p:cBhvr>
                                      <p:tavLst>
                                        <p:tav tm="0">
                                          <p:val>
                                            <p:strVal val="1+#ppt_w/2"/>
                                          </p:val>
                                        </p:tav>
                                        <p:tav tm="100000">
                                          <p:val>
                                            <p:strVal val="#ppt_x"/>
                                          </p:val>
                                        </p:tav>
                                      </p:tavLst>
                                    </p:anim>
                                    <p:anim calcmode="lin" valueType="num">
                                      <p:cBhvr additive="base">
                                        <p:cTn id="27" dur="500" fill="hold"/>
                                        <p:tgtEl>
                                          <p:spTgt spid="73"/>
                                        </p:tgtEl>
                                        <p:attrNameLst>
                                          <p:attrName>ppt_y</p:attrName>
                                        </p:attrNameLst>
                                      </p:cBhvr>
                                      <p:tavLst>
                                        <p:tav tm="0">
                                          <p:val>
                                            <p:strVal val="#ppt_y"/>
                                          </p:val>
                                        </p:tav>
                                        <p:tav tm="100000">
                                          <p:val>
                                            <p:strVal val="#ppt_y"/>
                                          </p:val>
                                        </p:tav>
                                      </p:tavLst>
                                    </p:anim>
                                  </p:childTnLst>
                                </p:cTn>
                              </p:par>
                              <p:par>
                                <p:cTn id="28" presetID="10" presetClass="entr" presetSubtype="0" fill="hold" nodeType="withEffect">
                                  <p:stCondLst>
                                    <p:cond delay="200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par>
                                <p:cTn id="31" presetID="10" presetClass="entr" presetSubtype="0" fill="hold" nodeType="withEffect">
                                  <p:stCondLst>
                                    <p:cond delay="200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500"/>
                                        <p:tgtEl>
                                          <p:spTgt spid="32"/>
                                        </p:tgtEl>
                                      </p:cBhvr>
                                    </p:animEffect>
                                  </p:childTnLst>
                                </p:cTn>
                              </p:par>
                              <p:par>
                                <p:cTn id="34" presetID="10" presetClass="entr" presetSubtype="0" fill="hold" nodeType="withEffect">
                                  <p:stCondLst>
                                    <p:cond delay="200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par>
                                <p:cTn id="37" presetID="10" presetClass="entr" presetSubtype="0" fill="hold" nodeType="withEffect">
                                  <p:stCondLst>
                                    <p:cond delay="200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par>
                                <p:cTn id="40" presetID="10" presetClass="entr" presetSubtype="0" fill="hold" nodeType="withEffect">
                                  <p:stCondLst>
                                    <p:cond delay="25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2" grpId="0" animBg="1"/>
      <p:bldP spid="54" grpId="0"/>
      <p:bldP spid="55" grpId="0"/>
      <p:bldP spid="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D433107-BB0A-4CB2-9FF7-38BC72F1707E}"/>
              </a:ext>
            </a:extLst>
          </p:cNvPr>
          <p:cNvSpPr>
            <a:spLocks noGrp="1"/>
          </p:cNvSpPr>
          <p:nvPr>
            <p:ph type="pic" sz="quarter" idx="10"/>
          </p:nvPr>
        </p:nvSpPr>
        <p:spPr/>
      </p:sp>
      <p:sp>
        <p:nvSpPr>
          <p:cNvPr id="29" name="Picture Placeholder 28">
            <a:extLst>
              <a:ext uri="{FF2B5EF4-FFF2-40B4-BE49-F238E27FC236}">
                <a16:creationId xmlns:a16="http://schemas.microsoft.com/office/drawing/2014/main" id="{41D8928E-90E3-477F-A13D-31E412CC44A6}"/>
              </a:ext>
            </a:extLst>
          </p:cNvPr>
          <p:cNvSpPr>
            <a:spLocks noGrp="1"/>
          </p:cNvSpPr>
          <p:nvPr>
            <p:ph type="pic" sz="quarter" idx="11"/>
          </p:nvPr>
        </p:nvSpPr>
        <p:spPr/>
      </p:sp>
      <p:sp>
        <p:nvSpPr>
          <p:cNvPr id="31" name="Picture Placeholder 30">
            <a:extLst>
              <a:ext uri="{FF2B5EF4-FFF2-40B4-BE49-F238E27FC236}">
                <a16:creationId xmlns:a16="http://schemas.microsoft.com/office/drawing/2014/main" id="{A0BDE12B-08B1-46F6-AE98-5517136288D4}"/>
              </a:ext>
            </a:extLst>
          </p:cNvPr>
          <p:cNvSpPr>
            <a:spLocks noGrp="1"/>
          </p:cNvSpPr>
          <p:nvPr>
            <p:ph type="pic" sz="quarter" idx="12"/>
          </p:nvPr>
        </p:nvSpPr>
        <p:spPr/>
      </p:sp>
      <p:grpSp>
        <p:nvGrpSpPr>
          <p:cNvPr id="5" name="Group 4">
            <a:extLst>
              <a:ext uri="{FF2B5EF4-FFF2-40B4-BE49-F238E27FC236}">
                <a16:creationId xmlns:a16="http://schemas.microsoft.com/office/drawing/2014/main" id="{90DA515F-53DE-4C1E-A536-A143D5E24077}"/>
              </a:ext>
            </a:extLst>
          </p:cNvPr>
          <p:cNvGrpSpPr/>
          <p:nvPr/>
        </p:nvGrpSpPr>
        <p:grpSpPr>
          <a:xfrm>
            <a:off x="573314" y="-30778"/>
            <a:ext cx="3621313" cy="367249"/>
            <a:chOff x="5319488" y="-30778"/>
            <a:chExt cx="3621313" cy="367249"/>
          </a:xfrm>
        </p:grpSpPr>
        <p:sp>
          <p:nvSpPr>
            <p:cNvPr id="6" name="Freeform: Shape 5">
              <a:extLst>
                <a:ext uri="{FF2B5EF4-FFF2-40B4-BE49-F238E27FC236}">
                  <a16:creationId xmlns:a16="http://schemas.microsoft.com/office/drawing/2014/main" id="{6A0F4F1B-BAC3-43E3-B01B-7E414E6BD5AB}"/>
                </a:ext>
              </a:extLst>
            </p:cNvPr>
            <p:cNvSpPr/>
            <p:nvPr/>
          </p:nvSpPr>
          <p:spPr>
            <a:xfrm>
              <a:off x="5319488" y="-30778"/>
              <a:ext cx="3621313" cy="367249"/>
            </a:xfrm>
            <a:custGeom>
              <a:avLst/>
              <a:gdLst>
                <a:gd name="connsiteX0" fmla="*/ 0 w 3621313"/>
                <a:gd name="connsiteY0" fmla="*/ 0 h 538778"/>
                <a:gd name="connsiteX1" fmla="*/ 3621313 w 3621313"/>
                <a:gd name="connsiteY1" fmla="*/ 0 h 538778"/>
                <a:gd name="connsiteX2" fmla="*/ 3621313 w 3621313"/>
                <a:gd name="connsiteY2" fmla="*/ 345250 h 538778"/>
                <a:gd name="connsiteX3" fmla="*/ 3427785 w 3621313"/>
                <a:gd name="connsiteY3" fmla="*/ 538778 h 538778"/>
                <a:gd name="connsiteX4" fmla="*/ 0 w 3621313"/>
                <a:gd name="connsiteY4" fmla="*/ 538778 h 538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1313" h="538778">
                  <a:moveTo>
                    <a:pt x="0" y="0"/>
                  </a:moveTo>
                  <a:lnTo>
                    <a:pt x="3621313" y="0"/>
                  </a:lnTo>
                  <a:lnTo>
                    <a:pt x="3621313" y="345250"/>
                  </a:lnTo>
                  <a:cubicBezTo>
                    <a:pt x="3621313" y="452133"/>
                    <a:pt x="3534668" y="538778"/>
                    <a:pt x="3427785" y="538778"/>
                  </a:cubicBezTo>
                  <a:lnTo>
                    <a:pt x="0" y="538778"/>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aleway" panose="020B0503030101060003" pitchFamily="34" charset="0"/>
              </a:endParaRPr>
            </a:p>
          </p:txBody>
        </p:sp>
        <p:sp>
          <p:nvSpPr>
            <p:cNvPr id="7" name="TextBox 6">
              <a:extLst>
                <a:ext uri="{FF2B5EF4-FFF2-40B4-BE49-F238E27FC236}">
                  <a16:creationId xmlns:a16="http://schemas.microsoft.com/office/drawing/2014/main" id="{9A32A27B-9A36-4902-9660-09D9C86DEB45}"/>
                </a:ext>
              </a:extLst>
            </p:cNvPr>
            <p:cNvSpPr txBox="1"/>
            <p:nvPr/>
          </p:nvSpPr>
          <p:spPr>
            <a:xfrm>
              <a:off x="5531236" y="18534"/>
              <a:ext cx="2799964" cy="276999"/>
            </a:xfrm>
            <a:prstGeom prst="rect">
              <a:avLst/>
            </a:prstGeom>
            <a:noFill/>
          </p:spPr>
          <p:txBody>
            <a:bodyPr wrap="square" rtlCol="0">
              <a:spAutoFit/>
            </a:bodyPr>
            <a:lstStyle/>
            <a:p>
              <a:r>
                <a:rPr lang="en-US" sz="1200" dirty="0">
                  <a:solidFill>
                    <a:schemeClr val="bg1"/>
                  </a:solidFill>
                  <a:cs typeface="Segoe UI Light" panose="020B0502040204020203" pitchFamily="34" charset="0"/>
                </a:rPr>
                <a:t>INSERT YOUR DETAIL</a:t>
              </a:r>
              <a:endParaRPr lang="en-US" sz="1200" spc="300" dirty="0">
                <a:solidFill>
                  <a:schemeClr val="bg1"/>
                </a:solidFill>
                <a:latin typeface="Raleway" panose="020B0503030101060003" pitchFamily="34" charset="0"/>
              </a:endParaRPr>
            </a:p>
          </p:txBody>
        </p:sp>
      </p:grpSp>
      <p:grpSp>
        <p:nvGrpSpPr>
          <p:cNvPr id="8" name="Group 7">
            <a:extLst>
              <a:ext uri="{FF2B5EF4-FFF2-40B4-BE49-F238E27FC236}">
                <a16:creationId xmlns:a16="http://schemas.microsoft.com/office/drawing/2014/main" id="{E1C293F7-7BB0-433F-BCBF-C2D39424AABE}"/>
              </a:ext>
            </a:extLst>
          </p:cNvPr>
          <p:cNvGrpSpPr/>
          <p:nvPr/>
        </p:nvGrpSpPr>
        <p:grpSpPr>
          <a:xfrm>
            <a:off x="573314" y="2286000"/>
            <a:ext cx="3621313" cy="367249"/>
            <a:chOff x="5319488" y="2286000"/>
            <a:chExt cx="3621313" cy="367249"/>
          </a:xfrm>
        </p:grpSpPr>
        <p:sp>
          <p:nvSpPr>
            <p:cNvPr id="9" name="Freeform: Shape 8">
              <a:extLst>
                <a:ext uri="{FF2B5EF4-FFF2-40B4-BE49-F238E27FC236}">
                  <a16:creationId xmlns:a16="http://schemas.microsoft.com/office/drawing/2014/main" id="{67EDBFB3-E956-42FD-B503-FA8D8D55E8FA}"/>
                </a:ext>
              </a:extLst>
            </p:cNvPr>
            <p:cNvSpPr/>
            <p:nvPr/>
          </p:nvSpPr>
          <p:spPr>
            <a:xfrm>
              <a:off x="5319488" y="2286000"/>
              <a:ext cx="3621313" cy="367249"/>
            </a:xfrm>
            <a:custGeom>
              <a:avLst/>
              <a:gdLst>
                <a:gd name="connsiteX0" fmla="*/ 0 w 3621313"/>
                <a:gd name="connsiteY0" fmla="*/ 0 h 538778"/>
                <a:gd name="connsiteX1" fmla="*/ 3621313 w 3621313"/>
                <a:gd name="connsiteY1" fmla="*/ 0 h 538778"/>
                <a:gd name="connsiteX2" fmla="*/ 3621313 w 3621313"/>
                <a:gd name="connsiteY2" fmla="*/ 345250 h 538778"/>
                <a:gd name="connsiteX3" fmla="*/ 3427785 w 3621313"/>
                <a:gd name="connsiteY3" fmla="*/ 538778 h 538778"/>
                <a:gd name="connsiteX4" fmla="*/ 0 w 3621313"/>
                <a:gd name="connsiteY4" fmla="*/ 538778 h 538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1313" h="538778">
                  <a:moveTo>
                    <a:pt x="0" y="0"/>
                  </a:moveTo>
                  <a:lnTo>
                    <a:pt x="3621313" y="0"/>
                  </a:lnTo>
                  <a:lnTo>
                    <a:pt x="3621313" y="345250"/>
                  </a:lnTo>
                  <a:cubicBezTo>
                    <a:pt x="3621313" y="452133"/>
                    <a:pt x="3534668" y="538778"/>
                    <a:pt x="3427785" y="538778"/>
                  </a:cubicBezTo>
                  <a:lnTo>
                    <a:pt x="0" y="538778"/>
                  </a:lnTo>
                  <a:close/>
                </a:path>
              </a:pathLst>
            </a:custGeom>
            <a:gradFill>
              <a:gsLst>
                <a:gs pos="2000">
                  <a:schemeClr val="accent1"/>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aleway" panose="020B0503030101060003" pitchFamily="34" charset="0"/>
              </a:endParaRPr>
            </a:p>
          </p:txBody>
        </p:sp>
        <p:sp>
          <p:nvSpPr>
            <p:cNvPr id="10" name="TextBox 9">
              <a:extLst>
                <a:ext uri="{FF2B5EF4-FFF2-40B4-BE49-F238E27FC236}">
                  <a16:creationId xmlns:a16="http://schemas.microsoft.com/office/drawing/2014/main" id="{73808444-1903-4D59-AF0C-D48F4F0ABFC7}"/>
                </a:ext>
              </a:extLst>
            </p:cNvPr>
            <p:cNvSpPr txBox="1"/>
            <p:nvPr/>
          </p:nvSpPr>
          <p:spPr>
            <a:xfrm>
              <a:off x="5531236" y="2335312"/>
              <a:ext cx="2799964" cy="276999"/>
            </a:xfrm>
            <a:prstGeom prst="rect">
              <a:avLst/>
            </a:prstGeom>
            <a:noFill/>
          </p:spPr>
          <p:txBody>
            <a:bodyPr wrap="square" rtlCol="0">
              <a:spAutoFit/>
            </a:bodyPr>
            <a:lstStyle/>
            <a:p>
              <a:r>
                <a:rPr lang="en-US" sz="1200" dirty="0">
                  <a:solidFill>
                    <a:schemeClr val="bg1"/>
                  </a:solidFill>
                  <a:cs typeface="Segoe UI Light" panose="020B0502040204020203" pitchFamily="34" charset="0"/>
                </a:rPr>
                <a:t>INSERT YOUR DETAIL</a:t>
              </a:r>
              <a:endParaRPr lang="en-US" sz="1200" spc="300" dirty="0">
                <a:solidFill>
                  <a:schemeClr val="bg1"/>
                </a:solidFill>
                <a:latin typeface="Raleway" panose="020B0503030101060003" pitchFamily="34" charset="0"/>
              </a:endParaRPr>
            </a:p>
          </p:txBody>
        </p:sp>
      </p:grpSp>
      <p:grpSp>
        <p:nvGrpSpPr>
          <p:cNvPr id="11" name="Group 10">
            <a:extLst>
              <a:ext uri="{FF2B5EF4-FFF2-40B4-BE49-F238E27FC236}">
                <a16:creationId xmlns:a16="http://schemas.microsoft.com/office/drawing/2014/main" id="{87BC2C0E-A20C-411B-9194-0D585B5B31C8}"/>
              </a:ext>
            </a:extLst>
          </p:cNvPr>
          <p:cNvGrpSpPr/>
          <p:nvPr/>
        </p:nvGrpSpPr>
        <p:grpSpPr>
          <a:xfrm>
            <a:off x="573314" y="4574083"/>
            <a:ext cx="3621313" cy="367249"/>
            <a:chOff x="5319486" y="4574083"/>
            <a:chExt cx="3621313" cy="367249"/>
          </a:xfrm>
        </p:grpSpPr>
        <p:sp>
          <p:nvSpPr>
            <p:cNvPr id="12" name="Freeform: Shape 11">
              <a:extLst>
                <a:ext uri="{FF2B5EF4-FFF2-40B4-BE49-F238E27FC236}">
                  <a16:creationId xmlns:a16="http://schemas.microsoft.com/office/drawing/2014/main" id="{7D3D0577-E3C8-4047-9B08-0DA3D761AE19}"/>
                </a:ext>
              </a:extLst>
            </p:cNvPr>
            <p:cNvSpPr/>
            <p:nvPr/>
          </p:nvSpPr>
          <p:spPr>
            <a:xfrm>
              <a:off x="5319486" y="4574083"/>
              <a:ext cx="3621313" cy="367249"/>
            </a:xfrm>
            <a:custGeom>
              <a:avLst/>
              <a:gdLst>
                <a:gd name="connsiteX0" fmla="*/ 0 w 3621313"/>
                <a:gd name="connsiteY0" fmla="*/ 0 h 538778"/>
                <a:gd name="connsiteX1" fmla="*/ 3621313 w 3621313"/>
                <a:gd name="connsiteY1" fmla="*/ 0 h 538778"/>
                <a:gd name="connsiteX2" fmla="*/ 3621313 w 3621313"/>
                <a:gd name="connsiteY2" fmla="*/ 345250 h 538778"/>
                <a:gd name="connsiteX3" fmla="*/ 3427785 w 3621313"/>
                <a:gd name="connsiteY3" fmla="*/ 538778 h 538778"/>
                <a:gd name="connsiteX4" fmla="*/ 0 w 3621313"/>
                <a:gd name="connsiteY4" fmla="*/ 538778 h 538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1313" h="538778">
                  <a:moveTo>
                    <a:pt x="0" y="0"/>
                  </a:moveTo>
                  <a:lnTo>
                    <a:pt x="3621313" y="0"/>
                  </a:lnTo>
                  <a:lnTo>
                    <a:pt x="3621313" y="345250"/>
                  </a:lnTo>
                  <a:cubicBezTo>
                    <a:pt x="3621313" y="452133"/>
                    <a:pt x="3534668" y="538778"/>
                    <a:pt x="3427785" y="538778"/>
                  </a:cubicBezTo>
                  <a:lnTo>
                    <a:pt x="0" y="538778"/>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aleway" panose="020B0503030101060003" pitchFamily="34" charset="0"/>
              </a:endParaRPr>
            </a:p>
          </p:txBody>
        </p:sp>
        <p:sp>
          <p:nvSpPr>
            <p:cNvPr id="13" name="TextBox 12">
              <a:extLst>
                <a:ext uri="{FF2B5EF4-FFF2-40B4-BE49-F238E27FC236}">
                  <a16:creationId xmlns:a16="http://schemas.microsoft.com/office/drawing/2014/main" id="{32F9069E-DB48-4B72-9CB6-3C1084DCFA01}"/>
                </a:ext>
              </a:extLst>
            </p:cNvPr>
            <p:cNvSpPr txBox="1"/>
            <p:nvPr/>
          </p:nvSpPr>
          <p:spPr>
            <a:xfrm>
              <a:off x="5531234" y="4623395"/>
              <a:ext cx="2799964" cy="276999"/>
            </a:xfrm>
            <a:prstGeom prst="rect">
              <a:avLst/>
            </a:prstGeom>
            <a:noFill/>
          </p:spPr>
          <p:txBody>
            <a:bodyPr wrap="square" rtlCol="0">
              <a:spAutoFit/>
            </a:bodyPr>
            <a:lstStyle/>
            <a:p>
              <a:r>
                <a:rPr lang="en-US" sz="1200" dirty="0">
                  <a:solidFill>
                    <a:schemeClr val="bg1"/>
                  </a:solidFill>
                  <a:cs typeface="Segoe UI Light" panose="020B0502040204020203" pitchFamily="34" charset="0"/>
                </a:rPr>
                <a:t>INSERT YOUR DETAIL</a:t>
              </a:r>
              <a:endParaRPr lang="en-US" sz="1200" spc="300" dirty="0">
                <a:solidFill>
                  <a:schemeClr val="bg1"/>
                </a:solidFill>
                <a:latin typeface="Raleway" panose="020B0503030101060003" pitchFamily="34" charset="0"/>
              </a:endParaRPr>
            </a:p>
          </p:txBody>
        </p:sp>
      </p:grpSp>
      <p:grpSp>
        <p:nvGrpSpPr>
          <p:cNvPr id="26" name="Group 25">
            <a:extLst>
              <a:ext uri="{FF2B5EF4-FFF2-40B4-BE49-F238E27FC236}">
                <a16:creationId xmlns:a16="http://schemas.microsoft.com/office/drawing/2014/main" id="{DF9DD5F8-3359-47AE-BABD-715D7204B012}"/>
              </a:ext>
            </a:extLst>
          </p:cNvPr>
          <p:cNvGrpSpPr/>
          <p:nvPr/>
        </p:nvGrpSpPr>
        <p:grpSpPr>
          <a:xfrm>
            <a:off x="7982129" y="395988"/>
            <a:ext cx="3352970" cy="1635796"/>
            <a:chOff x="8173853" y="751682"/>
            <a:chExt cx="3352970" cy="1635796"/>
          </a:xfrm>
        </p:grpSpPr>
        <p:sp>
          <p:nvSpPr>
            <p:cNvPr id="14" name="Freeform 34">
              <a:extLst>
                <a:ext uri="{FF2B5EF4-FFF2-40B4-BE49-F238E27FC236}">
                  <a16:creationId xmlns:a16="http://schemas.microsoft.com/office/drawing/2014/main" id="{14E830AE-81B3-425B-9A06-59CA0E4B0320}"/>
                </a:ext>
              </a:extLst>
            </p:cNvPr>
            <p:cNvSpPr>
              <a:spLocks noChangeArrowheads="1"/>
            </p:cNvSpPr>
            <p:nvPr/>
          </p:nvSpPr>
          <p:spPr bwMode="auto">
            <a:xfrm>
              <a:off x="8291806" y="751682"/>
              <a:ext cx="609244" cy="604796"/>
            </a:xfrm>
            <a:custGeom>
              <a:avLst/>
              <a:gdLst>
                <a:gd name="T0" fmla="*/ 207002 w 602"/>
                <a:gd name="T1" fmla="*/ 40594 h 601"/>
                <a:gd name="T2" fmla="*/ 207002 w 602"/>
                <a:gd name="T3" fmla="*/ 40594 h 601"/>
                <a:gd name="T4" fmla="*/ 196526 w 602"/>
                <a:gd name="T5" fmla="*/ 40594 h 601"/>
                <a:gd name="T6" fmla="*/ 196526 w 602"/>
                <a:gd name="T7" fmla="*/ 96275 h 601"/>
                <a:gd name="T8" fmla="*/ 196526 w 602"/>
                <a:gd name="T9" fmla="*/ 144412 h 601"/>
                <a:gd name="T10" fmla="*/ 196526 w 602"/>
                <a:gd name="T11" fmla="*/ 154830 h 601"/>
                <a:gd name="T12" fmla="*/ 186411 w 602"/>
                <a:gd name="T13" fmla="*/ 164889 h 601"/>
                <a:gd name="T14" fmla="*/ 132944 w 602"/>
                <a:gd name="T15" fmla="*/ 164889 h 601"/>
                <a:gd name="T16" fmla="*/ 166180 w 602"/>
                <a:gd name="T17" fmla="*/ 197938 h 601"/>
                <a:gd name="T18" fmla="*/ 166180 w 602"/>
                <a:gd name="T19" fmla="*/ 197938 h 601"/>
                <a:gd name="T20" fmla="*/ 168709 w 602"/>
                <a:gd name="T21" fmla="*/ 205482 h 601"/>
                <a:gd name="T22" fmla="*/ 158232 w 602"/>
                <a:gd name="T23" fmla="*/ 215541 h 601"/>
                <a:gd name="T24" fmla="*/ 153175 w 602"/>
                <a:gd name="T25" fmla="*/ 213026 h 601"/>
                <a:gd name="T26" fmla="*/ 153175 w 602"/>
                <a:gd name="T27" fmla="*/ 213026 h 601"/>
                <a:gd name="T28" fmla="*/ 117410 w 602"/>
                <a:gd name="T29" fmla="*/ 180336 h 601"/>
                <a:gd name="T30" fmla="*/ 117410 w 602"/>
                <a:gd name="T31" fmla="*/ 205482 h 601"/>
                <a:gd name="T32" fmla="*/ 107294 w 602"/>
                <a:gd name="T33" fmla="*/ 215541 h 601"/>
                <a:gd name="T34" fmla="*/ 97179 w 602"/>
                <a:gd name="T35" fmla="*/ 205482 h 601"/>
                <a:gd name="T36" fmla="*/ 97179 w 602"/>
                <a:gd name="T37" fmla="*/ 180336 h 601"/>
                <a:gd name="T38" fmla="*/ 63943 w 602"/>
                <a:gd name="T39" fmla="*/ 213026 h 601"/>
                <a:gd name="T40" fmla="*/ 63943 w 602"/>
                <a:gd name="T41" fmla="*/ 213026 h 601"/>
                <a:gd name="T42" fmla="*/ 56357 w 602"/>
                <a:gd name="T43" fmla="*/ 215541 h 601"/>
                <a:gd name="T44" fmla="*/ 45880 w 602"/>
                <a:gd name="T45" fmla="*/ 205482 h 601"/>
                <a:gd name="T46" fmla="*/ 51299 w 602"/>
                <a:gd name="T47" fmla="*/ 197938 h 601"/>
                <a:gd name="T48" fmla="*/ 51299 w 602"/>
                <a:gd name="T49" fmla="*/ 197938 h 601"/>
                <a:gd name="T50" fmla="*/ 84174 w 602"/>
                <a:gd name="T51" fmla="*/ 164889 h 601"/>
                <a:gd name="T52" fmla="*/ 30707 w 602"/>
                <a:gd name="T53" fmla="*/ 164889 h 601"/>
                <a:gd name="T54" fmla="*/ 20592 w 602"/>
                <a:gd name="T55" fmla="*/ 154830 h 601"/>
                <a:gd name="T56" fmla="*/ 20592 w 602"/>
                <a:gd name="T57" fmla="*/ 144412 h 601"/>
                <a:gd name="T58" fmla="*/ 20592 w 602"/>
                <a:gd name="T59" fmla="*/ 96275 h 601"/>
                <a:gd name="T60" fmla="*/ 20592 w 602"/>
                <a:gd name="T61" fmla="*/ 40594 h 601"/>
                <a:gd name="T62" fmla="*/ 10477 w 602"/>
                <a:gd name="T63" fmla="*/ 40594 h 601"/>
                <a:gd name="T64" fmla="*/ 0 w 602"/>
                <a:gd name="T65" fmla="*/ 30176 h 601"/>
                <a:gd name="T66" fmla="*/ 10477 w 602"/>
                <a:gd name="T67" fmla="*/ 20117 h 601"/>
                <a:gd name="T68" fmla="*/ 97179 w 602"/>
                <a:gd name="T69" fmla="*/ 20117 h 601"/>
                <a:gd name="T70" fmla="*/ 97179 w 602"/>
                <a:gd name="T71" fmla="*/ 10059 h 601"/>
                <a:gd name="T72" fmla="*/ 107294 w 602"/>
                <a:gd name="T73" fmla="*/ 0 h 601"/>
                <a:gd name="T74" fmla="*/ 117410 w 602"/>
                <a:gd name="T75" fmla="*/ 10059 h 601"/>
                <a:gd name="T76" fmla="*/ 117410 w 602"/>
                <a:gd name="T77" fmla="*/ 20117 h 601"/>
                <a:gd name="T78" fmla="*/ 207002 w 602"/>
                <a:gd name="T79" fmla="*/ 20117 h 601"/>
                <a:gd name="T80" fmla="*/ 217118 w 602"/>
                <a:gd name="T81" fmla="*/ 30176 h 601"/>
                <a:gd name="T82" fmla="*/ 207002 w 602"/>
                <a:gd name="T83" fmla="*/ 40594 h 601"/>
                <a:gd name="T84" fmla="*/ 176295 w 602"/>
                <a:gd name="T85" fmla="*/ 86216 h 601"/>
                <a:gd name="T86" fmla="*/ 176295 w 602"/>
                <a:gd name="T87" fmla="*/ 86216 h 601"/>
                <a:gd name="T88" fmla="*/ 176295 w 602"/>
                <a:gd name="T89" fmla="*/ 76158 h 601"/>
                <a:gd name="T90" fmla="*/ 176295 w 602"/>
                <a:gd name="T91" fmla="*/ 40594 h 601"/>
                <a:gd name="T92" fmla="*/ 40822 w 602"/>
                <a:gd name="T93" fmla="*/ 40594 h 601"/>
                <a:gd name="T94" fmla="*/ 40822 w 602"/>
                <a:gd name="T95" fmla="*/ 76158 h 601"/>
                <a:gd name="T96" fmla="*/ 40822 w 602"/>
                <a:gd name="T97" fmla="*/ 86216 h 601"/>
                <a:gd name="T98" fmla="*/ 40822 w 602"/>
                <a:gd name="T99" fmla="*/ 144412 h 601"/>
                <a:gd name="T100" fmla="*/ 176295 w 602"/>
                <a:gd name="T101" fmla="*/ 144412 h 601"/>
                <a:gd name="T102" fmla="*/ 176295 w 602"/>
                <a:gd name="T103" fmla="*/ 86216 h 6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cubicBezTo>
                    <a:pt x="467" y="558"/>
                    <a:pt x="467" y="565"/>
                    <a:pt x="467" y="572"/>
                  </a:cubicBezTo>
                  <a:cubicBezTo>
                    <a:pt x="467" y="586"/>
                    <a:pt x="460" y="600"/>
                    <a:pt x="438" y="600"/>
                  </a:cubicBezTo>
                  <a:cubicBezTo>
                    <a:pt x="431" y="600"/>
                    <a:pt x="424" y="600"/>
                    <a:pt x="424" y="593"/>
                  </a:cubicBez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cubicBezTo>
                    <a:pt x="170" y="600"/>
                    <a:pt x="163" y="600"/>
                    <a:pt x="156" y="600"/>
                  </a:cubicBezTo>
                  <a:cubicBezTo>
                    <a:pt x="142" y="600"/>
                    <a:pt x="127" y="586"/>
                    <a:pt x="127" y="572"/>
                  </a:cubicBezTo>
                  <a:cubicBezTo>
                    <a:pt x="127" y="565"/>
                    <a:pt x="135" y="558"/>
                    <a:pt x="142" y="551"/>
                  </a:cubicBez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nvGrpSpPr>
            <p:cNvPr id="17" name="Group 16">
              <a:extLst>
                <a:ext uri="{FF2B5EF4-FFF2-40B4-BE49-F238E27FC236}">
                  <a16:creationId xmlns:a16="http://schemas.microsoft.com/office/drawing/2014/main" id="{051CA266-1EDF-4A18-B06E-40108204CAE7}"/>
                </a:ext>
              </a:extLst>
            </p:cNvPr>
            <p:cNvGrpSpPr/>
            <p:nvPr/>
          </p:nvGrpSpPr>
          <p:grpSpPr>
            <a:xfrm>
              <a:off x="8173853" y="1444109"/>
              <a:ext cx="3352970" cy="943369"/>
              <a:chOff x="1020038" y="4563103"/>
              <a:chExt cx="3583568" cy="943369"/>
            </a:xfrm>
          </p:grpSpPr>
          <p:sp>
            <p:nvSpPr>
              <p:cNvPr id="18" name="TextBox 17">
                <a:extLst>
                  <a:ext uri="{FF2B5EF4-FFF2-40B4-BE49-F238E27FC236}">
                    <a16:creationId xmlns:a16="http://schemas.microsoft.com/office/drawing/2014/main" id="{3FB95797-769F-481D-A610-CBB9792C23B2}"/>
                  </a:ext>
                </a:extLst>
              </p:cNvPr>
              <p:cNvSpPr txBox="1"/>
              <p:nvPr/>
            </p:nvSpPr>
            <p:spPr>
              <a:xfrm>
                <a:off x="1020038" y="4563103"/>
                <a:ext cx="2789963" cy="369332"/>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endParaRPr lang="en-US" b="1" dirty="0">
                  <a:latin typeface="+mj-lt"/>
                </a:endParaRPr>
              </a:p>
            </p:txBody>
          </p:sp>
          <p:sp>
            <p:nvSpPr>
              <p:cNvPr id="19" name="Rectangle 18">
                <a:extLst>
                  <a:ext uri="{FF2B5EF4-FFF2-40B4-BE49-F238E27FC236}">
                    <a16:creationId xmlns:a16="http://schemas.microsoft.com/office/drawing/2014/main" id="{74990F92-B41A-47DF-BBF2-21D7E85626D4}"/>
                  </a:ext>
                </a:extLst>
              </p:cNvPr>
              <p:cNvSpPr/>
              <p:nvPr/>
            </p:nvSpPr>
            <p:spPr>
              <a:xfrm>
                <a:off x="1020039" y="4908744"/>
                <a:ext cx="3583567" cy="597728"/>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grpSp>
        <p:nvGrpSpPr>
          <p:cNvPr id="27" name="Group 26">
            <a:extLst>
              <a:ext uri="{FF2B5EF4-FFF2-40B4-BE49-F238E27FC236}">
                <a16:creationId xmlns:a16="http://schemas.microsoft.com/office/drawing/2014/main" id="{622AC664-FA5D-4F19-A862-A4909286A427}"/>
              </a:ext>
            </a:extLst>
          </p:cNvPr>
          <p:cNvGrpSpPr/>
          <p:nvPr/>
        </p:nvGrpSpPr>
        <p:grpSpPr>
          <a:xfrm>
            <a:off x="7982129" y="2615943"/>
            <a:ext cx="3352970" cy="1638426"/>
            <a:chOff x="8173853" y="2652480"/>
            <a:chExt cx="3352970" cy="1638426"/>
          </a:xfrm>
        </p:grpSpPr>
        <p:sp>
          <p:nvSpPr>
            <p:cNvPr id="15" name="Freeform 27">
              <a:extLst>
                <a:ext uri="{FF2B5EF4-FFF2-40B4-BE49-F238E27FC236}">
                  <a16:creationId xmlns:a16="http://schemas.microsoft.com/office/drawing/2014/main" id="{239A0848-7677-464B-8E2D-1D727172EA8B}"/>
                </a:ext>
              </a:extLst>
            </p:cNvPr>
            <p:cNvSpPr>
              <a:spLocks noChangeArrowheads="1"/>
            </p:cNvSpPr>
            <p:nvPr/>
          </p:nvSpPr>
          <p:spPr bwMode="auto">
            <a:xfrm>
              <a:off x="8291806" y="2652480"/>
              <a:ext cx="624918" cy="529126"/>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nvGrpSpPr>
            <p:cNvPr id="20" name="Group 19">
              <a:extLst>
                <a:ext uri="{FF2B5EF4-FFF2-40B4-BE49-F238E27FC236}">
                  <a16:creationId xmlns:a16="http://schemas.microsoft.com/office/drawing/2014/main" id="{A13E05BF-5BE3-40E4-9168-B4102306491B}"/>
                </a:ext>
              </a:extLst>
            </p:cNvPr>
            <p:cNvGrpSpPr/>
            <p:nvPr/>
          </p:nvGrpSpPr>
          <p:grpSpPr>
            <a:xfrm>
              <a:off x="8173853" y="3347537"/>
              <a:ext cx="3352970" cy="943369"/>
              <a:chOff x="1020038" y="4563103"/>
              <a:chExt cx="3583568" cy="943369"/>
            </a:xfrm>
          </p:grpSpPr>
          <p:sp>
            <p:nvSpPr>
              <p:cNvPr id="21" name="TextBox 20">
                <a:extLst>
                  <a:ext uri="{FF2B5EF4-FFF2-40B4-BE49-F238E27FC236}">
                    <a16:creationId xmlns:a16="http://schemas.microsoft.com/office/drawing/2014/main" id="{7D967ADC-3F0B-4E4C-B774-47DBB0954917}"/>
                  </a:ext>
                </a:extLst>
              </p:cNvPr>
              <p:cNvSpPr txBox="1"/>
              <p:nvPr/>
            </p:nvSpPr>
            <p:spPr>
              <a:xfrm>
                <a:off x="1020038" y="4563103"/>
                <a:ext cx="2789962" cy="369332"/>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endParaRPr lang="en-US" b="1" dirty="0">
                  <a:latin typeface="+mj-lt"/>
                </a:endParaRPr>
              </a:p>
            </p:txBody>
          </p:sp>
          <p:sp>
            <p:nvSpPr>
              <p:cNvPr id="22" name="Rectangle 21">
                <a:extLst>
                  <a:ext uri="{FF2B5EF4-FFF2-40B4-BE49-F238E27FC236}">
                    <a16:creationId xmlns:a16="http://schemas.microsoft.com/office/drawing/2014/main" id="{B704FB10-2912-4FEF-8ADE-A45F94FF5B0A}"/>
                  </a:ext>
                </a:extLst>
              </p:cNvPr>
              <p:cNvSpPr/>
              <p:nvPr/>
            </p:nvSpPr>
            <p:spPr>
              <a:xfrm>
                <a:off x="1020039" y="4908744"/>
                <a:ext cx="3583567" cy="597728"/>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grpSp>
        <p:nvGrpSpPr>
          <p:cNvPr id="28" name="Group 27">
            <a:extLst>
              <a:ext uri="{FF2B5EF4-FFF2-40B4-BE49-F238E27FC236}">
                <a16:creationId xmlns:a16="http://schemas.microsoft.com/office/drawing/2014/main" id="{2666ADE6-5176-4AE7-AB71-592713FBF0A3}"/>
              </a:ext>
            </a:extLst>
          </p:cNvPr>
          <p:cNvGrpSpPr/>
          <p:nvPr/>
        </p:nvGrpSpPr>
        <p:grpSpPr>
          <a:xfrm>
            <a:off x="7982129" y="4918269"/>
            <a:ext cx="3352970" cy="1587754"/>
            <a:chOff x="8173853" y="4601344"/>
            <a:chExt cx="3352970" cy="1587754"/>
          </a:xfrm>
        </p:grpSpPr>
        <p:sp>
          <p:nvSpPr>
            <p:cNvPr id="16" name="Freeform 120">
              <a:extLst>
                <a:ext uri="{FF2B5EF4-FFF2-40B4-BE49-F238E27FC236}">
                  <a16:creationId xmlns:a16="http://schemas.microsoft.com/office/drawing/2014/main" id="{2195CE69-C8B1-4C64-90FA-9C169B8EF075}"/>
                </a:ext>
              </a:extLst>
            </p:cNvPr>
            <p:cNvSpPr>
              <a:spLocks noChangeArrowheads="1"/>
            </p:cNvSpPr>
            <p:nvPr/>
          </p:nvSpPr>
          <p:spPr bwMode="auto">
            <a:xfrm>
              <a:off x="8291806" y="4601344"/>
              <a:ext cx="624916" cy="497194"/>
            </a:xfrm>
            <a:custGeom>
              <a:avLst/>
              <a:gdLst>
                <a:gd name="T0" fmla="*/ 217118 w 602"/>
                <a:gd name="T1" fmla="*/ 38054 h 482"/>
                <a:gd name="T2" fmla="*/ 217118 w 602"/>
                <a:gd name="T3" fmla="*/ 38054 h 482"/>
                <a:gd name="T4" fmla="*/ 217118 w 602"/>
                <a:gd name="T5" fmla="*/ 38054 h 482"/>
                <a:gd name="T6" fmla="*/ 186411 w 602"/>
                <a:gd name="T7" fmla="*/ 104109 h 482"/>
                <a:gd name="T8" fmla="*/ 186411 w 602"/>
                <a:gd name="T9" fmla="*/ 104109 h 482"/>
                <a:gd name="T10" fmla="*/ 178824 w 602"/>
                <a:gd name="T11" fmla="*/ 111648 h 482"/>
                <a:gd name="T12" fmla="*/ 178824 w 602"/>
                <a:gd name="T13" fmla="*/ 111648 h 482"/>
                <a:gd name="T14" fmla="*/ 89231 w 602"/>
                <a:gd name="T15" fmla="*/ 116674 h 482"/>
                <a:gd name="T16" fmla="*/ 94289 w 602"/>
                <a:gd name="T17" fmla="*/ 132111 h 482"/>
                <a:gd name="T18" fmla="*/ 191468 w 602"/>
                <a:gd name="T19" fmla="*/ 132111 h 482"/>
                <a:gd name="T20" fmla="*/ 212060 w 602"/>
                <a:gd name="T21" fmla="*/ 152215 h 482"/>
                <a:gd name="T22" fmla="*/ 191468 w 602"/>
                <a:gd name="T23" fmla="*/ 172678 h 482"/>
                <a:gd name="T24" fmla="*/ 171238 w 602"/>
                <a:gd name="T25" fmla="*/ 152215 h 482"/>
                <a:gd name="T26" fmla="*/ 74058 w 602"/>
                <a:gd name="T27" fmla="*/ 152215 h 482"/>
                <a:gd name="T28" fmla="*/ 53467 w 602"/>
                <a:gd name="T29" fmla="*/ 172678 h 482"/>
                <a:gd name="T30" fmla="*/ 33236 w 602"/>
                <a:gd name="T31" fmla="*/ 152215 h 482"/>
                <a:gd name="T32" fmla="*/ 53467 w 602"/>
                <a:gd name="T33" fmla="*/ 132111 h 482"/>
                <a:gd name="T34" fmla="*/ 74058 w 602"/>
                <a:gd name="T35" fmla="*/ 132111 h 482"/>
                <a:gd name="T36" fmla="*/ 33236 w 602"/>
                <a:gd name="T37" fmla="*/ 20463 h 482"/>
                <a:gd name="T38" fmla="*/ 10115 w 602"/>
                <a:gd name="T39" fmla="*/ 20463 h 482"/>
                <a:gd name="T40" fmla="*/ 0 w 602"/>
                <a:gd name="T41" fmla="*/ 10052 h 482"/>
                <a:gd name="T42" fmla="*/ 10115 w 602"/>
                <a:gd name="T43" fmla="*/ 0 h 482"/>
                <a:gd name="T44" fmla="*/ 40822 w 602"/>
                <a:gd name="T45" fmla="*/ 0 h 482"/>
                <a:gd name="T46" fmla="*/ 50938 w 602"/>
                <a:gd name="T47" fmla="*/ 5026 h 482"/>
                <a:gd name="T48" fmla="*/ 50938 w 602"/>
                <a:gd name="T49" fmla="*/ 5026 h 482"/>
                <a:gd name="T50" fmla="*/ 56357 w 602"/>
                <a:gd name="T51" fmla="*/ 22976 h 482"/>
                <a:gd name="T52" fmla="*/ 206641 w 602"/>
                <a:gd name="T53" fmla="*/ 22976 h 482"/>
                <a:gd name="T54" fmla="*/ 217118 w 602"/>
                <a:gd name="T55" fmla="*/ 33028 h 482"/>
                <a:gd name="T56" fmla="*/ 217118 w 602"/>
                <a:gd name="T57" fmla="*/ 38054 h 482"/>
                <a:gd name="T58" fmla="*/ 63943 w 602"/>
                <a:gd name="T59" fmla="*/ 43080 h 482"/>
                <a:gd name="T60" fmla="*/ 63943 w 602"/>
                <a:gd name="T61" fmla="*/ 43080 h 482"/>
                <a:gd name="T62" fmla="*/ 81645 w 602"/>
                <a:gd name="T63" fmla="*/ 96570 h 482"/>
                <a:gd name="T64" fmla="*/ 171238 w 602"/>
                <a:gd name="T65" fmla="*/ 91544 h 482"/>
                <a:gd name="T66" fmla="*/ 191468 w 602"/>
                <a:gd name="T67" fmla="*/ 43080 h 482"/>
                <a:gd name="T68" fmla="*/ 63943 w 602"/>
                <a:gd name="T69" fmla="*/ 43080 h 4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2" h="482">
                  <a:moveTo>
                    <a:pt x="601" y="106"/>
                  </a:moveTo>
                  <a:lnTo>
                    <a:pt x="601" y="106"/>
                  </a:lnTo>
                  <a:cubicBezTo>
                    <a:pt x="516" y="290"/>
                    <a:pt x="516" y="290"/>
                    <a:pt x="516" y="290"/>
                  </a:cubicBezTo>
                  <a:cubicBezTo>
                    <a:pt x="509" y="304"/>
                    <a:pt x="502" y="311"/>
                    <a:pt x="495" y="311"/>
                  </a:cubicBez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nvGrpSpPr>
            <p:cNvPr id="23" name="Group 22">
              <a:extLst>
                <a:ext uri="{FF2B5EF4-FFF2-40B4-BE49-F238E27FC236}">
                  <a16:creationId xmlns:a16="http://schemas.microsoft.com/office/drawing/2014/main" id="{29355452-67B3-41FA-BB45-825829429FBF}"/>
                </a:ext>
              </a:extLst>
            </p:cNvPr>
            <p:cNvGrpSpPr/>
            <p:nvPr/>
          </p:nvGrpSpPr>
          <p:grpSpPr>
            <a:xfrm>
              <a:off x="8173853" y="5245729"/>
              <a:ext cx="3352970" cy="943369"/>
              <a:chOff x="1020038" y="4563103"/>
              <a:chExt cx="3583568" cy="943369"/>
            </a:xfrm>
          </p:grpSpPr>
          <p:sp>
            <p:nvSpPr>
              <p:cNvPr id="24" name="TextBox 23">
                <a:extLst>
                  <a:ext uri="{FF2B5EF4-FFF2-40B4-BE49-F238E27FC236}">
                    <a16:creationId xmlns:a16="http://schemas.microsoft.com/office/drawing/2014/main" id="{45FA2CC5-0C35-4D53-BE1F-F0B77F63C981}"/>
                  </a:ext>
                </a:extLst>
              </p:cNvPr>
              <p:cNvSpPr txBox="1"/>
              <p:nvPr/>
            </p:nvSpPr>
            <p:spPr>
              <a:xfrm>
                <a:off x="1020038" y="4563103"/>
                <a:ext cx="2789962" cy="369332"/>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endParaRPr lang="en-US" b="1" dirty="0">
                  <a:latin typeface="+mj-lt"/>
                </a:endParaRPr>
              </a:p>
            </p:txBody>
          </p:sp>
          <p:sp>
            <p:nvSpPr>
              <p:cNvPr id="25" name="Rectangle 24">
                <a:extLst>
                  <a:ext uri="{FF2B5EF4-FFF2-40B4-BE49-F238E27FC236}">
                    <a16:creationId xmlns:a16="http://schemas.microsoft.com/office/drawing/2014/main" id="{C547DC9F-4361-4953-8553-73E16A8ED1DE}"/>
                  </a:ext>
                </a:extLst>
              </p:cNvPr>
              <p:cNvSpPr/>
              <p:nvPr/>
            </p:nvSpPr>
            <p:spPr>
              <a:xfrm>
                <a:off x="1020039" y="4908744"/>
                <a:ext cx="3583567" cy="597728"/>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pic>
        <p:nvPicPr>
          <p:cNvPr id="32" name="Picture 31">
            <a:extLst>
              <a:ext uri="{FF2B5EF4-FFF2-40B4-BE49-F238E27FC236}">
                <a16:creationId xmlns:a16="http://schemas.microsoft.com/office/drawing/2014/main" id="{687AD959-EA59-4AD6-9827-083E136EC823}"/>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5594163" y="180918"/>
            <a:ext cx="1690390" cy="464877"/>
          </a:xfrm>
          <a:prstGeom prst="rect">
            <a:avLst/>
          </a:prstGeom>
        </p:spPr>
      </p:pic>
    </p:spTree>
    <p:extLst>
      <p:ext uri="{BB962C8B-B14F-4D97-AF65-F5344CB8AC3E}">
        <p14:creationId xmlns:p14="http://schemas.microsoft.com/office/powerpoint/2010/main" val="276971904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75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75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nodeType="withEffect">
                                  <p:stCondLst>
                                    <p:cond delay="75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2" presetClass="entr" presetSubtype="2" decel="100000" fill="hold" nodeType="withEffect">
                                  <p:stCondLst>
                                    <p:cond delay="1250"/>
                                  </p:stCondLst>
                                  <p:childTnLst>
                                    <p:set>
                                      <p:cBhvr>
                                        <p:cTn id="15" dur="1" fill="hold">
                                          <p:stCondLst>
                                            <p:cond delay="0"/>
                                          </p:stCondLst>
                                        </p:cTn>
                                        <p:tgtEl>
                                          <p:spTgt spid="26"/>
                                        </p:tgtEl>
                                        <p:attrNameLst>
                                          <p:attrName>style.visibility</p:attrName>
                                        </p:attrNameLst>
                                      </p:cBhvr>
                                      <p:to>
                                        <p:strVal val="visible"/>
                                      </p:to>
                                    </p:set>
                                    <p:anim calcmode="lin" valueType="num">
                                      <p:cBhvr additive="base">
                                        <p:cTn id="16" dur="500" fill="hold"/>
                                        <p:tgtEl>
                                          <p:spTgt spid="26"/>
                                        </p:tgtEl>
                                        <p:attrNameLst>
                                          <p:attrName>ppt_x</p:attrName>
                                        </p:attrNameLst>
                                      </p:cBhvr>
                                      <p:tavLst>
                                        <p:tav tm="0">
                                          <p:val>
                                            <p:strVal val="1+#ppt_w/2"/>
                                          </p:val>
                                        </p:tav>
                                        <p:tav tm="100000">
                                          <p:val>
                                            <p:strVal val="#ppt_x"/>
                                          </p:val>
                                        </p:tav>
                                      </p:tavLst>
                                    </p:anim>
                                    <p:anim calcmode="lin" valueType="num">
                                      <p:cBhvr additive="base">
                                        <p:cTn id="17" dur="500" fill="hold"/>
                                        <p:tgtEl>
                                          <p:spTgt spid="26"/>
                                        </p:tgtEl>
                                        <p:attrNameLst>
                                          <p:attrName>ppt_y</p:attrName>
                                        </p:attrNameLst>
                                      </p:cBhvr>
                                      <p:tavLst>
                                        <p:tav tm="0">
                                          <p:val>
                                            <p:strVal val="#ppt_y"/>
                                          </p:val>
                                        </p:tav>
                                        <p:tav tm="100000">
                                          <p:val>
                                            <p:strVal val="#ppt_y"/>
                                          </p:val>
                                        </p:tav>
                                      </p:tavLst>
                                    </p:anim>
                                  </p:childTnLst>
                                </p:cTn>
                              </p:par>
                              <p:par>
                                <p:cTn id="18" presetID="2" presetClass="entr" presetSubtype="2" decel="100000" fill="hold" nodeType="withEffect">
                                  <p:stCondLst>
                                    <p:cond delay="125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500" fill="hold"/>
                                        <p:tgtEl>
                                          <p:spTgt spid="27"/>
                                        </p:tgtEl>
                                        <p:attrNameLst>
                                          <p:attrName>ppt_x</p:attrName>
                                        </p:attrNameLst>
                                      </p:cBhvr>
                                      <p:tavLst>
                                        <p:tav tm="0">
                                          <p:val>
                                            <p:strVal val="1+#ppt_w/2"/>
                                          </p:val>
                                        </p:tav>
                                        <p:tav tm="100000">
                                          <p:val>
                                            <p:strVal val="#ppt_x"/>
                                          </p:val>
                                        </p:tav>
                                      </p:tavLst>
                                    </p:anim>
                                    <p:anim calcmode="lin" valueType="num">
                                      <p:cBhvr additive="base">
                                        <p:cTn id="21" dur="50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1250"/>
                                  </p:stCondLst>
                                  <p:childTnLst>
                                    <p:set>
                                      <p:cBhvr>
                                        <p:cTn id="23" dur="1" fill="hold">
                                          <p:stCondLst>
                                            <p:cond delay="0"/>
                                          </p:stCondLst>
                                        </p:cTn>
                                        <p:tgtEl>
                                          <p:spTgt spid="28"/>
                                        </p:tgtEl>
                                        <p:attrNameLst>
                                          <p:attrName>style.visibility</p:attrName>
                                        </p:attrNameLst>
                                      </p:cBhvr>
                                      <p:to>
                                        <p:strVal val="visible"/>
                                      </p:to>
                                    </p:set>
                                    <p:anim calcmode="lin" valueType="num">
                                      <p:cBhvr additive="base">
                                        <p:cTn id="24" dur="500" fill="hold"/>
                                        <p:tgtEl>
                                          <p:spTgt spid="28"/>
                                        </p:tgtEl>
                                        <p:attrNameLst>
                                          <p:attrName>ppt_x</p:attrName>
                                        </p:attrNameLst>
                                      </p:cBhvr>
                                      <p:tavLst>
                                        <p:tav tm="0">
                                          <p:val>
                                            <p:strVal val="1+#ppt_w/2"/>
                                          </p:val>
                                        </p:tav>
                                        <p:tav tm="100000">
                                          <p:val>
                                            <p:strVal val="#ppt_x"/>
                                          </p:val>
                                        </p:tav>
                                      </p:tavLst>
                                    </p:anim>
                                    <p:anim calcmode="lin" valueType="num">
                                      <p:cBhvr additive="base">
                                        <p:cTn id="2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9703D1C-6458-4716-852D-FA75F723498A}"/>
              </a:ext>
            </a:extLst>
          </p:cNvPr>
          <p:cNvSpPr>
            <a:spLocks noGrp="1"/>
          </p:cNvSpPr>
          <p:nvPr>
            <p:ph type="pic" sz="quarter" idx="14"/>
          </p:nvPr>
        </p:nvSpPr>
        <p:spPr>
          <a:solidFill>
            <a:schemeClr val="bg1">
              <a:lumMod val="95000"/>
              <a:alpha val="0"/>
            </a:schemeClr>
          </a:solidFill>
        </p:spPr>
      </p:sp>
      <p:sp>
        <p:nvSpPr>
          <p:cNvPr id="6" name="Rectangle 5"/>
          <p:cNvSpPr/>
          <p:nvPr/>
        </p:nvSpPr>
        <p:spPr>
          <a:xfrm>
            <a:off x="0" y="0"/>
            <a:ext cx="7518401" cy="6858000"/>
          </a:xfrm>
          <a:prstGeom prst="rect">
            <a:avLst/>
          </a:prstGeom>
          <a:solidFill>
            <a:schemeClr val="tx1">
              <a:lumMod val="95000"/>
              <a:lumOff val="5000"/>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a:extLst>
              <a:ext uri="{FF2B5EF4-FFF2-40B4-BE49-F238E27FC236}">
                <a16:creationId xmlns:a16="http://schemas.microsoft.com/office/drawing/2014/main" id="{BB733F83-0D5D-4BA9-B866-AFEE634ADE49}"/>
              </a:ext>
            </a:extLst>
          </p:cNvPr>
          <p:cNvGrpSpPr/>
          <p:nvPr/>
        </p:nvGrpSpPr>
        <p:grpSpPr>
          <a:xfrm>
            <a:off x="1946868" y="1524656"/>
            <a:ext cx="3624666" cy="3808689"/>
            <a:chOff x="6096000" y="1038950"/>
            <a:chExt cx="3624666" cy="3808689"/>
          </a:xfrm>
          <a:solidFill>
            <a:schemeClr val="bg1">
              <a:alpha val="50000"/>
            </a:schemeClr>
          </a:solidFill>
        </p:grpSpPr>
        <p:sp>
          <p:nvSpPr>
            <p:cNvPr id="38" name="Half Frame 37">
              <a:extLst>
                <a:ext uri="{FF2B5EF4-FFF2-40B4-BE49-F238E27FC236}">
                  <a16:creationId xmlns:a16="http://schemas.microsoft.com/office/drawing/2014/main" id="{2E5292D5-EA2D-415A-8DA3-194267032E22}"/>
                </a:ext>
              </a:extLst>
            </p:cNvPr>
            <p:cNvSpPr/>
            <p:nvPr/>
          </p:nvSpPr>
          <p:spPr>
            <a:xfrm>
              <a:off x="6096000"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39" name="Half Frame 38">
              <a:extLst>
                <a:ext uri="{FF2B5EF4-FFF2-40B4-BE49-F238E27FC236}">
                  <a16:creationId xmlns:a16="http://schemas.microsoft.com/office/drawing/2014/main" id="{5D65CEEF-013D-4AB1-B833-44E9BA6CFCFB}"/>
                </a:ext>
              </a:extLst>
            </p:cNvPr>
            <p:cNvSpPr/>
            <p:nvPr/>
          </p:nvSpPr>
          <p:spPr>
            <a:xfrm flipV="1">
              <a:off x="6096000"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40" name="Half Frame 39">
              <a:extLst>
                <a:ext uri="{FF2B5EF4-FFF2-40B4-BE49-F238E27FC236}">
                  <a16:creationId xmlns:a16="http://schemas.microsoft.com/office/drawing/2014/main" id="{94657087-DBA8-480B-80DC-5FBA96843B4A}"/>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41" name="Half Frame 40">
              <a:extLst>
                <a:ext uri="{FF2B5EF4-FFF2-40B4-BE49-F238E27FC236}">
                  <a16:creationId xmlns:a16="http://schemas.microsoft.com/office/drawing/2014/main" id="{49F486F6-A9DE-4328-BF69-1559898BB4C9}"/>
                </a:ext>
              </a:extLst>
            </p:cNvPr>
            <p:cNvSpPr/>
            <p:nvPr/>
          </p:nvSpPr>
          <p:spPr>
            <a:xfrm flipH="1" flipV="1">
              <a:off x="9446078"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grpSp>
        <p:nvGrpSpPr>
          <p:cNvPr id="35" name="Group 34">
            <a:extLst>
              <a:ext uri="{FF2B5EF4-FFF2-40B4-BE49-F238E27FC236}">
                <a16:creationId xmlns:a16="http://schemas.microsoft.com/office/drawing/2014/main" id="{D5B9081C-E69A-4CB9-B641-D869D482C3C8}"/>
              </a:ext>
            </a:extLst>
          </p:cNvPr>
          <p:cNvGrpSpPr/>
          <p:nvPr/>
        </p:nvGrpSpPr>
        <p:grpSpPr>
          <a:xfrm>
            <a:off x="2223399" y="2000729"/>
            <a:ext cx="3071605" cy="2856543"/>
            <a:chOff x="2610874" y="1555227"/>
            <a:chExt cx="3071605" cy="2856543"/>
          </a:xfrm>
        </p:grpSpPr>
        <p:sp>
          <p:nvSpPr>
            <p:cNvPr id="36" name="TextBox 35">
              <a:extLst>
                <a:ext uri="{FF2B5EF4-FFF2-40B4-BE49-F238E27FC236}">
                  <a16:creationId xmlns:a16="http://schemas.microsoft.com/office/drawing/2014/main" id="{CF5991C4-E339-44FA-8BD4-4F3BEEDD4D40}"/>
                </a:ext>
              </a:extLst>
            </p:cNvPr>
            <p:cNvSpPr txBox="1"/>
            <p:nvPr/>
          </p:nvSpPr>
          <p:spPr>
            <a:xfrm>
              <a:off x="2610874" y="1555227"/>
              <a:ext cx="3071605" cy="1446550"/>
            </a:xfrm>
            <a:prstGeom prst="rect">
              <a:avLst/>
            </a:prstGeom>
            <a:noFill/>
          </p:spPr>
          <p:txBody>
            <a:bodyPr wrap="square" rtlCol="0">
              <a:spAutoFit/>
            </a:bodyPr>
            <a:lstStyle/>
            <a:p>
              <a:r>
                <a:rPr lang="en-US" sz="4400" b="1" spc="-150" dirty="0">
                  <a:solidFill>
                    <a:schemeClr val="bg1"/>
                  </a:solidFill>
                  <a:latin typeface="+mj-lt"/>
                  <a:ea typeface="Open Sans" panose="020B0606030504020204" pitchFamily="34" charset="0"/>
                  <a:cs typeface="Open Sans" panose="020B0606030504020204" pitchFamily="34" charset="0"/>
                </a:rPr>
                <a:t>Detail/ Tagline</a:t>
              </a:r>
              <a:endParaRPr lang="id-ID" sz="4400" b="1" spc="-150" dirty="0">
                <a:solidFill>
                  <a:schemeClr val="bg1"/>
                </a:solidFill>
                <a:latin typeface="+mj-lt"/>
                <a:ea typeface="Open Sans" panose="020B0606030504020204" pitchFamily="34" charset="0"/>
                <a:cs typeface="Open Sans" panose="020B0606030504020204" pitchFamily="34" charset="0"/>
              </a:endParaRPr>
            </a:p>
          </p:txBody>
        </p:sp>
        <p:sp>
          <p:nvSpPr>
            <p:cNvPr id="37" name="Rectangle 36">
              <a:extLst>
                <a:ext uri="{FF2B5EF4-FFF2-40B4-BE49-F238E27FC236}">
                  <a16:creationId xmlns:a16="http://schemas.microsoft.com/office/drawing/2014/main" id="{9BA3E652-1F15-496F-9D93-21D9F5828540}"/>
                </a:ext>
              </a:extLst>
            </p:cNvPr>
            <p:cNvSpPr/>
            <p:nvPr/>
          </p:nvSpPr>
          <p:spPr>
            <a:xfrm>
              <a:off x="2610875" y="3050756"/>
              <a:ext cx="3013638" cy="1361014"/>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 </a:t>
              </a:r>
            </a:p>
          </p:txBody>
        </p:sp>
      </p:grpSp>
      <p:sp>
        <p:nvSpPr>
          <p:cNvPr id="44" name="Freeform 34">
            <a:extLst>
              <a:ext uri="{FF2B5EF4-FFF2-40B4-BE49-F238E27FC236}">
                <a16:creationId xmlns:a16="http://schemas.microsoft.com/office/drawing/2014/main" id="{25FE58A0-2588-4400-B177-E60BA1179349}"/>
              </a:ext>
            </a:extLst>
          </p:cNvPr>
          <p:cNvSpPr>
            <a:spLocks noChangeArrowheads="1"/>
          </p:cNvSpPr>
          <p:nvPr/>
        </p:nvSpPr>
        <p:spPr bwMode="auto">
          <a:xfrm>
            <a:off x="8291806" y="751682"/>
            <a:ext cx="609244" cy="604796"/>
          </a:xfrm>
          <a:custGeom>
            <a:avLst/>
            <a:gdLst>
              <a:gd name="T0" fmla="*/ 207002 w 602"/>
              <a:gd name="T1" fmla="*/ 40594 h 601"/>
              <a:gd name="T2" fmla="*/ 207002 w 602"/>
              <a:gd name="T3" fmla="*/ 40594 h 601"/>
              <a:gd name="T4" fmla="*/ 196526 w 602"/>
              <a:gd name="T5" fmla="*/ 40594 h 601"/>
              <a:gd name="T6" fmla="*/ 196526 w 602"/>
              <a:gd name="T7" fmla="*/ 96275 h 601"/>
              <a:gd name="T8" fmla="*/ 196526 w 602"/>
              <a:gd name="T9" fmla="*/ 144412 h 601"/>
              <a:gd name="T10" fmla="*/ 196526 w 602"/>
              <a:gd name="T11" fmla="*/ 154830 h 601"/>
              <a:gd name="T12" fmla="*/ 186411 w 602"/>
              <a:gd name="T13" fmla="*/ 164889 h 601"/>
              <a:gd name="T14" fmla="*/ 132944 w 602"/>
              <a:gd name="T15" fmla="*/ 164889 h 601"/>
              <a:gd name="T16" fmla="*/ 166180 w 602"/>
              <a:gd name="T17" fmla="*/ 197938 h 601"/>
              <a:gd name="T18" fmla="*/ 166180 w 602"/>
              <a:gd name="T19" fmla="*/ 197938 h 601"/>
              <a:gd name="T20" fmla="*/ 168709 w 602"/>
              <a:gd name="T21" fmla="*/ 205482 h 601"/>
              <a:gd name="T22" fmla="*/ 158232 w 602"/>
              <a:gd name="T23" fmla="*/ 215541 h 601"/>
              <a:gd name="T24" fmla="*/ 153175 w 602"/>
              <a:gd name="T25" fmla="*/ 213026 h 601"/>
              <a:gd name="T26" fmla="*/ 153175 w 602"/>
              <a:gd name="T27" fmla="*/ 213026 h 601"/>
              <a:gd name="T28" fmla="*/ 117410 w 602"/>
              <a:gd name="T29" fmla="*/ 180336 h 601"/>
              <a:gd name="T30" fmla="*/ 117410 w 602"/>
              <a:gd name="T31" fmla="*/ 205482 h 601"/>
              <a:gd name="T32" fmla="*/ 107294 w 602"/>
              <a:gd name="T33" fmla="*/ 215541 h 601"/>
              <a:gd name="T34" fmla="*/ 97179 w 602"/>
              <a:gd name="T35" fmla="*/ 205482 h 601"/>
              <a:gd name="T36" fmla="*/ 97179 w 602"/>
              <a:gd name="T37" fmla="*/ 180336 h 601"/>
              <a:gd name="T38" fmla="*/ 63943 w 602"/>
              <a:gd name="T39" fmla="*/ 213026 h 601"/>
              <a:gd name="T40" fmla="*/ 63943 w 602"/>
              <a:gd name="T41" fmla="*/ 213026 h 601"/>
              <a:gd name="T42" fmla="*/ 56357 w 602"/>
              <a:gd name="T43" fmla="*/ 215541 h 601"/>
              <a:gd name="T44" fmla="*/ 45880 w 602"/>
              <a:gd name="T45" fmla="*/ 205482 h 601"/>
              <a:gd name="T46" fmla="*/ 51299 w 602"/>
              <a:gd name="T47" fmla="*/ 197938 h 601"/>
              <a:gd name="T48" fmla="*/ 51299 w 602"/>
              <a:gd name="T49" fmla="*/ 197938 h 601"/>
              <a:gd name="T50" fmla="*/ 84174 w 602"/>
              <a:gd name="T51" fmla="*/ 164889 h 601"/>
              <a:gd name="T52" fmla="*/ 30707 w 602"/>
              <a:gd name="T53" fmla="*/ 164889 h 601"/>
              <a:gd name="T54" fmla="*/ 20592 w 602"/>
              <a:gd name="T55" fmla="*/ 154830 h 601"/>
              <a:gd name="T56" fmla="*/ 20592 w 602"/>
              <a:gd name="T57" fmla="*/ 144412 h 601"/>
              <a:gd name="T58" fmla="*/ 20592 w 602"/>
              <a:gd name="T59" fmla="*/ 96275 h 601"/>
              <a:gd name="T60" fmla="*/ 20592 w 602"/>
              <a:gd name="T61" fmla="*/ 40594 h 601"/>
              <a:gd name="T62" fmla="*/ 10477 w 602"/>
              <a:gd name="T63" fmla="*/ 40594 h 601"/>
              <a:gd name="T64" fmla="*/ 0 w 602"/>
              <a:gd name="T65" fmla="*/ 30176 h 601"/>
              <a:gd name="T66" fmla="*/ 10477 w 602"/>
              <a:gd name="T67" fmla="*/ 20117 h 601"/>
              <a:gd name="T68" fmla="*/ 97179 w 602"/>
              <a:gd name="T69" fmla="*/ 20117 h 601"/>
              <a:gd name="T70" fmla="*/ 97179 w 602"/>
              <a:gd name="T71" fmla="*/ 10059 h 601"/>
              <a:gd name="T72" fmla="*/ 107294 w 602"/>
              <a:gd name="T73" fmla="*/ 0 h 601"/>
              <a:gd name="T74" fmla="*/ 117410 w 602"/>
              <a:gd name="T75" fmla="*/ 10059 h 601"/>
              <a:gd name="T76" fmla="*/ 117410 w 602"/>
              <a:gd name="T77" fmla="*/ 20117 h 601"/>
              <a:gd name="T78" fmla="*/ 207002 w 602"/>
              <a:gd name="T79" fmla="*/ 20117 h 601"/>
              <a:gd name="T80" fmla="*/ 217118 w 602"/>
              <a:gd name="T81" fmla="*/ 30176 h 601"/>
              <a:gd name="T82" fmla="*/ 207002 w 602"/>
              <a:gd name="T83" fmla="*/ 40594 h 601"/>
              <a:gd name="T84" fmla="*/ 176295 w 602"/>
              <a:gd name="T85" fmla="*/ 86216 h 601"/>
              <a:gd name="T86" fmla="*/ 176295 w 602"/>
              <a:gd name="T87" fmla="*/ 86216 h 601"/>
              <a:gd name="T88" fmla="*/ 176295 w 602"/>
              <a:gd name="T89" fmla="*/ 76158 h 601"/>
              <a:gd name="T90" fmla="*/ 176295 w 602"/>
              <a:gd name="T91" fmla="*/ 40594 h 601"/>
              <a:gd name="T92" fmla="*/ 40822 w 602"/>
              <a:gd name="T93" fmla="*/ 40594 h 601"/>
              <a:gd name="T94" fmla="*/ 40822 w 602"/>
              <a:gd name="T95" fmla="*/ 76158 h 601"/>
              <a:gd name="T96" fmla="*/ 40822 w 602"/>
              <a:gd name="T97" fmla="*/ 86216 h 601"/>
              <a:gd name="T98" fmla="*/ 40822 w 602"/>
              <a:gd name="T99" fmla="*/ 144412 h 601"/>
              <a:gd name="T100" fmla="*/ 176295 w 602"/>
              <a:gd name="T101" fmla="*/ 144412 h 601"/>
              <a:gd name="T102" fmla="*/ 176295 w 602"/>
              <a:gd name="T103" fmla="*/ 86216 h 6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cubicBezTo>
                  <a:pt x="467" y="558"/>
                  <a:pt x="467" y="565"/>
                  <a:pt x="467" y="572"/>
                </a:cubicBezTo>
                <a:cubicBezTo>
                  <a:pt x="467" y="586"/>
                  <a:pt x="460" y="600"/>
                  <a:pt x="438" y="600"/>
                </a:cubicBezTo>
                <a:cubicBezTo>
                  <a:pt x="431" y="600"/>
                  <a:pt x="424" y="600"/>
                  <a:pt x="424" y="593"/>
                </a:cubicBez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cubicBezTo>
                  <a:pt x="170" y="600"/>
                  <a:pt x="163" y="600"/>
                  <a:pt x="156" y="600"/>
                </a:cubicBezTo>
                <a:cubicBezTo>
                  <a:pt x="142" y="600"/>
                  <a:pt x="127" y="586"/>
                  <a:pt x="127" y="572"/>
                </a:cubicBezTo>
                <a:cubicBezTo>
                  <a:pt x="127" y="565"/>
                  <a:pt x="135" y="558"/>
                  <a:pt x="142" y="551"/>
                </a:cubicBez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sp>
        <p:nvSpPr>
          <p:cNvPr id="50" name="Freeform 27">
            <a:extLst>
              <a:ext uri="{FF2B5EF4-FFF2-40B4-BE49-F238E27FC236}">
                <a16:creationId xmlns:a16="http://schemas.microsoft.com/office/drawing/2014/main" id="{66221EB7-8E0E-489D-ACFF-A15ECEC0CCA9}"/>
              </a:ext>
            </a:extLst>
          </p:cNvPr>
          <p:cNvSpPr>
            <a:spLocks noChangeArrowheads="1"/>
          </p:cNvSpPr>
          <p:nvPr/>
        </p:nvSpPr>
        <p:spPr bwMode="auto">
          <a:xfrm>
            <a:off x="8291806" y="2652480"/>
            <a:ext cx="624918" cy="529126"/>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sp>
        <p:nvSpPr>
          <p:cNvPr id="56" name="Freeform 120">
            <a:extLst>
              <a:ext uri="{FF2B5EF4-FFF2-40B4-BE49-F238E27FC236}">
                <a16:creationId xmlns:a16="http://schemas.microsoft.com/office/drawing/2014/main" id="{EBEBB25E-5CC2-4DA3-9DE2-FF76281E43BC}"/>
              </a:ext>
            </a:extLst>
          </p:cNvPr>
          <p:cNvSpPr>
            <a:spLocks noChangeArrowheads="1"/>
          </p:cNvSpPr>
          <p:nvPr/>
        </p:nvSpPr>
        <p:spPr bwMode="auto">
          <a:xfrm>
            <a:off x="8291806" y="4601344"/>
            <a:ext cx="624916" cy="497194"/>
          </a:xfrm>
          <a:custGeom>
            <a:avLst/>
            <a:gdLst>
              <a:gd name="T0" fmla="*/ 217118 w 602"/>
              <a:gd name="T1" fmla="*/ 38054 h 482"/>
              <a:gd name="T2" fmla="*/ 217118 w 602"/>
              <a:gd name="T3" fmla="*/ 38054 h 482"/>
              <a:gd name="T4" fmla="*/ 217118 w 602"/>
              <a:gd name="T5" fmla="*/ 38054 h 482"/>
              <a:gd name="T6" fmla="*/ 186411 w 602"/>
              <a:gd name="T7" fmla="*/ 104109 h 482"/>
              <a:gd name="T8" fmla="*/ 186411 w 602"/>
              <a:gd name="T9" fmla="*/ 104109 h 482"/>
              <a:gd name="T10" fmla="*/ 178824 w 602"/>
              <a:gd name="T11" fmla="*/ 111648 h 482"/>
              <a:gd name="T12" fmla="*/ 178824 w 602"/>
              <a:gd name="T13" fmla="*/ 111648 h 482"/>
              <a:gd name="T14" fmla="*/ 89231 w 602"/>
              <a:gd name="T15" fmla="*/ 116674 h 482"/>
              <a:gd name="T16" fmla="*/ 94289 w 602"/>
              <a:gd name="T17" fmla="*/ 132111 h 482"/>
              <a:gd name="T18" fmla="*/ 191468 w 602"/>
              <a:gd name="T19" fmla="*/ 132111 h 482"/>
              <a:gd name="T20" fmla="*/ 212060 w 602"/>
              <a:gd name="T21" fmla="*/ 152215 h 482"/>
              <a:gd name="T22" fmla="*/ 191468 w 602"/>
              <a:gd name="T23" fmla="*/ 172678 h 482"/>
              <a:gd name="T24" fmla="*/ 171238 w 602"/>
              <a:gd name="T25" fmla="*/ 152215 h 482"/>
              <a:gd name="T26" fmla="*/ 74058 w 602"/>
              <a:gd name="T27" fmla="*/ 152215 h 482"/>
              <a:gd name="T28" fmla="*/ 53467 w 602"/>
              <a:gd name="T29" fmla="*/ 172678 h 482"/>
              <a:gd name="T30" fmla="*/ 33236 w 602"/>
              <a:gd name="T31" fmla="*/ 152215 h 482"/>
              <a:gd name="T32" fmla="*/ 53467 w 602"/>
              <a:gd name="T33" fmla="*/ 132111 h 482"/>
              <a:gd name="T34" fmla="*/ 74058 w 602"/>
              <a:gd name="T35" fmla="*/ 132111 h 482"/>
              <a:gd name="T36" fmla="*/ 33236 w 602"/>
              <a:gd name="T37" fmla="*/ 20463 h 482"/>
              <a:gd name="T38" fmla="*/ 10115 w 602"/>
              <a:gd name="T39" fmla="*/ 20463 h 482"/>
              <a:gd name="T40" fmla="*/ 0 w 602"/>
              <a:gd name="T41" fmla="*/ 10052 h 482"/>
              <a:gd name="T42" fmla="*/ 10115 w 602"/>
              <a:gd name="T43" fmla="*/ 0 h 482"/>
              <a:gd name="T44" fmla="*/ 40822 w 602"/>
              <a:gd name="T45" fmla="*/ 0 h 482"/>
              <a:gd name="T46" fmla="*/ 50938 w 602"/>
              <a:gd name="T47" fmla="*/ 5026 h 482"/>
              <a:gd name="T48" fmla="*/ 50938 w 602"/>
              <a:gd name="T49" fmla="*/ 5026 h 482"/>
              <a:gd name="T50" fmla="*/ 56357 w 602"/>
              <a:gd name="T51" fmla="*/ 22976 h 482"/>
              <a:gd name="T52" fmla="*/ 206641 w 602"/>
              <a:gd name="T53" fmla="*/ 22976 h 482"/>
              <a:gd name="T54" fmla="*/ 217118 w 602"/>
              <a:gd name="T55" fmla="*/ 33028 h 482"/>
              <a:gd name="T56" fmla="*/ 217118 w 602"/>
              <a:gd name="T57" fmla="*/ 38054 h 482"/>
              <a:gd name="T58" fmla="*/ 63943 w 602"/>
              <a:gd name="T59" fmla="*/ 43080 h 482"/>
              <a:gd name="T60" fmla="*/ 63943 w 602"/>
              <a:gd name="T61" fmla="*/ 43080 h 482"/>
              <a:gd name="T62" fmla="*/ 81645 w 602"/>
              <a:gd name="T63" fmla="*/ 96570 h 482"/>
              <a:gd name="T64" fmla="*/ 171238 w 602"/>
              <a:gd name="T65" fmla="*/ 91544 h 482"/>
              <a:gd name="T66" fmla="*/ 191468 w 602"/>
              <a:gd name="T67" fmla="*/ 43080 h 482"/>
              <a:gd name="T68" fmla="*/ 63943 w 602"/>
              <a:gd name="T69" fmla="*/ 43080 h 4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2" h="482">
                <a:moveTo>
                  <a:pt x="601" y="106"/>
                </a:moveTo>
                <a:lnTo>
                  <a:pt x="601" y="106"/>
                </a:lnTo>
                <a:cubicBezTo>
                  <a:pt x="516" y="290"/>
                  <a:pt x="516" y="290"/>
                  <a:pt x="516" y="290"/>
                </a:cubicBezTo>
                <a:cubicBezTo>
                  <a:pt x="509" y="304"/>
                  <a:pt x="502" y="311"/>
                  <a:pt x="495" y="311"/>
                </a:cubicBez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nvGrpSpPr>
          <p:cNvPr id="45" name="Group 44">
            <a:extLst>
              <a:ext uri="{FF2B5EF4-FFF2-40B4-BE49-F238E27FC236}">
                <a16:creationId xmlns:a16="http://schemas.microsoft.com/office/drawing/2014/main" id="{D9C158E3-CC74-4E3C-9207-AF92850FD8FD}"/>
              </a:ext>
            </a:extLst>
          </p:cNvPr>
          <p:cNvGrpSpPr/>
          <p:nvPr/>
        </p:nvGrpSpPr>
        <p:grpSpPr>
          <a:xfrm>
            <a:off x="8173853" y="1444109"/>
            <a:ext cx="2897972" cy="871169"/>
            <a:chOff x="1020038" y="4563103"/>
            <a:chExt cx="3097278" cy="871169"/>
          </a:xfrm>
        </p:grpSpPr>
        <p:sp>
          <p:nvSpPr>
            <p:cNvPr id="46" name="TextBox 45">
              <a:extLst>
                <a:ext uri="{FF2B5EF4-FFF2-40B4-BE49-F238E27FC236}">
                  <a16:creationId xmlns:a16="http://schemas.microsoft.com/office/drawing/2014/main" id="{D2364310-3138-4094-9C2A-9300A3EAC68D}"/>
                </a:ext>
              </a:extLst>
            </p:cNvPr>
            <p:cNvSpPr txBox="1"/>
            <p:nvPr/>
          </p:nvSpPr>
          <p:spPr>
            <a:xfrm>
              <a:off x="1020038" y="4563103"/>
              <a:ext cx="2789962" cy="369332"/>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endParaRPr lang="en-US" b="1" dirty="0">
                <a:latin typeface="+mj-lt"/>
              </a:endParaRPr>
            </a:p>
          </p:txBody>
        </p:sp>
        <p:sp>
          <p:nvSpPr>
            <p:cNvPr id="47" name="Rectangle 46">
              <a:extLst>
                <a:ext uri="{FF2B5EF4-FFF2-40B4-BE49-F238E27FC236}">
                  <a16:creationId xmlns:a16="http://schemas.microsoft.com/office/drawing/2014/main" id="{2B176680-FC66-42EB-B026-CFBFA9268A02}"/>
                </a:ext>
              </a:extLst>
            </p:cNvPr>
            <p:cNvSpPr/>
            <p:nvPr/>
          </p:nvSpPr>
          <p:spPr>
            <a:xfrm>
              <a:off x="1020039" y="4908744"/>
              <a:ext cx="3097277" cy="5255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51" name="Group 50">
            <a:extLst>
              <a:ext uri="{FF2B5EF4-FFF2-40B4-BE49-F238E27FC236}">
                <a16:creationId xmlns:a16="http://schemas.microsoft.com/office/drawing/2014/main" id="{1037E204-4FB6-403B-B8B8-2698E21ECB86}"/>
              </a:ext>
            </a:extLst>
          </p:cNvPr>
          <p:cNvGrpSpPr/>
          <p:nvPr/>
        </p:nvGrpSpPr>
        <p:grpSpPr>
          <a:xfrm>
            <a:off x="8173853" y="3347537"/>
            <a:ext cx="2897972" cy="871169"/>
            <a:chOff x="1020038" y="4563103"/>
            <a:chExt cx="3097278" cy="871169"/>
          </a:xfrm>
        </p:grpSpPr>
        <p:sp>
          <p:nvSpPr>
            <p:cNvPr id="52" name="TextBox 51">
              <a:extLst>
                <a:ext uri="{FF2B5EF4-FFF2-40B4-BE49-F238E27FC236}">
                  <a16:creationId xmlns:a16="http://schemas.microsoft.com/office/drawing/2014/main" id="{49EDAF7D-92E8-42F8-8A6E-270C9F1FC427}"/>
                </a:ext>
              </a:extLst>
            </p:cNvPr>
            <p:cNvSpPr txBox="1"/>
            <p:nvPr/>
          </p:nvSpPr>
          <p:spPr>
            <a:xfrm>
              <a:off x="1020038" y="4563103"/>
              <a:ext cx="2789962" cy="369332"/>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endParaRPr lang="en-US" b="1" dirty="0">
                <a:latin typeface="+mj-lt"/>
              </a:endParaRPr>
            </a:p>
          </p:txBody>
        </p:sp>
        <p:sp>
          <p:nvSpPr>
            <p:cNvPr id="53" name="Rectangle 52">
              <a:extLst>
                <a:ext uri="{FF2B5EF4-FFF2-40B4-BE49-F238E27FC236}">
                  <a16:creationId xmlns:a16="http://schemas.microsoft.com/office/drawing/2014/main" id="{E27C9ECE-42CD-4E6B-87AF-C22DC9B4D702}"/>
                </a:ext>
              </a:extLst>
            </p:cNvPr>
            <p:cNvSpPr/>
            <p:nvPr/>
          </p:nvSpPr>
          <p:spPr>
            <a:xfrm>
              <a:off x="1020039" y="4908744"/>
              <a:ext cx="3097277" cy="5255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57" name="Group 56">
            <a:extLst>
              <a:ext uri="{FF2B5EF4-FFF2-40B4-BE49-F238E27FC236}">
                <a16:creationId xmlns:a16="http://schemas.microsoft.com/office/drawing/2014/main" id="{5FAAAA4D-BD62-4AFD-B73F-E6E6E919E390}"/>
              </a:ext>
            </a:extLst>
          </p:cNvPr>
          <p:cNvGrpSpPr/>
          <p:nvPr/>
        </p:nvGrpSpPr>
        <p:grpSpPr>
          <a:xfrm>
            <a:off x="8173853" y="5245729"/>
            <a:ext cx="2897972" cy="871169"/>
            <a:chOff x="1020038" y="4563103"/>
            <a:chExt cx="3097278" cy="871169"/>
          </a:xfrm>
        </p:grpSpPr>
        <p:sp>
          <p:nvSpPr>
            <p:cNvPr id="58" name="TextBox 57">
              <a:extLst>
                <a:ext uri="{FF2B5EF4-FFF2-40B4-BE49-F238E27FC236}">
                  <a16:creationId xmlns:a16="http://schemas.microsoft.com/office/drawing/2014/main" id="{C1EC1671-577B-4E6C-8845-50BC17E57688}"/>
                </a:ext>
              </a:extLst>
            </p:cNvPr>
            <p:cNvSpPr txBox="1"/>
            <p:nvPr/>
          </p:nvSpPr>
          <p:spPr>
            <a:xfrm>
              <a:off x="1020038" y="4563103"/>
              <a:ext cx="2789962" cy="369332"/>
            </a:xfrm>
            <a:prstGeom prst="rect">
              <a:avLst/>
            </a:prstGeom>
            <a:noFill/>
          </p:spPr>
          <p:txBody>
            <a:bodyPr wrap="square" rtlCol="0">
              <a:spAutoFit/>
            </a:bodyPr>
            <a:lstStyle/>
            <a:p>
              <a:r>
                <a:rPr lang="en-US" b="1" dirty="0">
                  <a:latin typeface="+mj-lt"/>
                  <a:cs typeface="Segoe UI Light" panose="020B0502040204020203" pitchFamily="34" charset="0"/>
                </a:rPr>
                <a:t>Insert your detail</a:t>
              </a:r>
              <a:endParaRPr lang="en-US" b="1" dirty="0">
                <a:latin typeface="+mj-lt"/>
              </a:endParaRPr>
            </a:p>
          </p:txBody>
        </p:sp>
        <p:sp>
          <p:nvSpPr>
            <p:cNvPr id="59" name="Rectangle 58">
              <a:extLst>
                <a:ext uri="{FF2B5EF4-FFF2-40B4-BE49-F238E27FC236}">
                  <a16:creationId xmlns:a16="http://schemas.microsoft.com/office/drawing/2014/main" id="{60F92F50-FE91-4D64-9EAB-89A993BB40ED}"/>
                </a:ext>
              </a:extLst>
            </p:cNvPr>
            <p:cNvSpPr/>
            <p:nvPr/>
          </p:nvSpPr>
          <p:spPr>
            <a:xfrm>
              <a:off x="1020039" y="4908744"/>
              <a:ext cx="3097277" cy="5255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pic>
        <p:nvPicPr>
          <p:cNvPr id="24" name="Picture 23">
            <a:extLst>
              <a:ext uri="{FF2B5EF4-FFF2-40B4-BE49-F238E27FC236}">
                <a16:creationId xmlns:a16="http://schemas.microsoft.com/office/drawing/2014/main" id="{286232A4-62DD-4D37-BB33-EB326F8D657E}"/>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146091620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Effect transition="in" filter="fade">
                                      <p:cBhvr>
                                        <p:cTn id="9" dur="500"/>
                                        <p:tgtEl>
                                          <p:spTgt spid="34"/>
                                        </p:tgtEl>
                                      </p:cBhvr>
                                    </p:animEffect>
                                  </p:childTnLst>
                                </p:cTn>
                              </p:par>
                              <p:par>
                                <p:cTn id="10" presetID="10" presetClass="entr" presetSubtype="0" fill="hold" nodeType="withEffect">
                                  <p:stCondLst>
                                    <p:cond delay="25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par>
                                <p:cTn id="13" presetID="2" presetClass="entr" presetSubtype="2" decel="100000" fill="hold" grpId="0" nodeType="withEffect">
                                  <p:stCondLst>
                                    <p:cond delay="50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1+#ppt_w/2"/>
                                          </p:val>
                                        </p:tav>
                                        <p:tav tm="100000">
                                          <p:val>
                                            <p:strVal val="#ppt_x"/>
                                          </p:val>
                                        </p:tav>
                                      </p:tavLst>
                                    </p:anim>
                                    <p:anim calcmode="lin" valueType="num">
                                      <p:cBhvr additive="base">
                                        <p:cTn id="16" dur="500" fill="hold"/>
                                        <p:tgtEl>
                                          <p:spTgt spid="44"/>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50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1+#ppt_w/2"/>
                                          </p:val>
                                        </p:tav>
                                        <p:tav tm="100000">
                                          <p:val>
                                            <p:strVal val="#ppt_x"/>
                                          </p:val>
                                        </p:tav>
                                      </p:tavLst>
                                    </p:anim>
                                    <p:anim calcmode="lin" valueType="num">
                                      <p:cBhvr additive="base">
                                        <p:cTn id="20" dur="500" fill="hold"/>
                                        <p:tgtEl>
                                          <p:spTgt spid="45"/>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75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1+#ppt_w/2"/>
                                          </p:val>
                                        </p:tav>
                                        <p:tav tm="100000">
                                          <p:val>
                                            <p:strVal val="#ppt_x"/>
                                          </p:val>
                                        </p:tav>
                                      </p:tavLst>
                                    </p:anim>
                                    <p:anim calcmode="lin" valueType="num">
                                      <p:cBhvr additive="base">
                                        <p:cTn id="24" dur="5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2" decel="100000" fill="hold" nodeType="withEffect">
                                  <p:stCondLst>
                                    <p:cond delay="750"/>
                                  </p:stCondLst>
                                  <p:childTnLst>
                                    <p:set>
                                      <p:cBhvr>
                                        <p:cTn id="26" dur="1" fill="hold">
                                          <p:stCondLst>
                                            <p:cond delay="0"/>
                                          </p:stCondLst>
                                        </p:cTn>
                                        <p:tgtEl>
                                          <p:spTgt spid="51"/>
                                        </p:tgtEl>
                                        <p:attrNameLst>
                                          <p:attrName>style.visibility</p:attrName>
                                        </p:attrNameLst>
                                      </p:cBhvr>
                                      <p:to>
                                        <p:strVal val="visible"/>
                                      </p:to>
                                    </p:set>
                                    <p:anim calcmode="lin" valueType="num">
                                      <p:cBhvr additive="base">
                                        <p:cTn id="27" dur="500" fill="hold"/>
                                        <p:tgtEl>
                                          <p:spTgt spid="51"/>
                                        </p:tgtEl>
                                        <p:attrNameLst>
                                          <p:attrName>ppt_x</p:attrName>
                                        </p:attrNameLst>
                                      </p:cBhvr>
                                      <p:tavLst>
                                        <p:tav tm="0">
                                          <p:val>
                                            <p:strVal val="1+#ppt_w/2"/>
                                          </p:val>
                                        </p:tav>
                                        <p:tav tm="100000">
                                          <p:val>
                                            <p:strVal val="#ppt_x"/>
                                          </p:val>
                                        </p:tav>
                                      </p:tavLst>
                                    </p:anim>
                                    <p:anim calcmode="lin" valueType="num">
                                      <p:cBhvr additive="base">
                                        <p:cTn id="28" dur="500" fill="hold"/>
                                        <p:tgtEl>
                                          <p:spTgt spid="51"/>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1000"/>
                                  </p:stCondLst>
                                  <p:childTnLst>
                                    <p:set>
                                      <p:cBhvr>
                                        <p:cTn id="30" dur="1" fill="hold">
                                          <p:stCondLst>
                                            <p:cond delay="0"/>
                                          </p:stCondLst>
                                        </p:cTn>
                                        <p:tgtEl>
                                          <p:spTgt spid="56"/>
                                        </p:tgtEl>
                                        <p:attrNameLst>
                                          <p:attrName>style.visibility</p:attrName>
                                        </p:attrNameLst>
                                      </p:cBhvr>
                                      <p:to>
                                        <p:strVal val="visible"/>
                                      </p:to>
                                    </p:set>
                                    <p:anim calcmode="lin" valueType="num">
                                      <p:cBhvr additive="base">
                                        <p:cTn id="31" dur="500" fill="hold"/>
                                        <p:tgtEl>
                                          <p:spTgt spid="56"/>
                                        </p:tgtEl>
                                        <p:attrNameLst>
                                          <p:attrName>ppt_x</p:attrName>
                                        </p:attrNameLst>
                                      </p:cBhvr>
                                      <p:tavLst>
                                        <p:tav tm="0">
                                          <p:val>
                                            <p:strVal val="1+#ppt_w/2"/>
                                          </p:val>
                                        </p:tav>
                                        <p:tav tm="100000">
                                          <p:val>
                                            <p:strVal val="#ppt_x"/>
                                          </p:val>
                                        </p:tav>
                                      </p:tavLst>
                                    </p:anim>
                                    <p:anim calcmode="lin" valueType="num">
                                      <p:cBhvr additive="base">
                                        <p:cTn id="32" dur="500" fill="hold"/>
                                        <p:tgtEl>
                                          <p:spTgt spid="56"/>
                                        </p:tgtEl>
                                        <p:attrNameLst>
                                          <p:attrName>ppt_y</p:attrName>
                                        </p:attrNameLst>
                                      </p:cBhvr>
                                      <p:tavLst>
                                        <p:tav tm="0">
                                          <p:val>
                                            <p:strVal val="#ppt_y"/>
                                          </p:val>
                                        </p:tav>
                                        <p:tav tm="100000">
                                          <p:val>
                                            <p:strVal val="#ppt_y"/>
                                          </p:val>
                                        </p:tav>
                                      </p:tavLst>
                                    </p:anim>
                                  </p:childTnLst>
                                </p:cTn>
                              </p:par>
                              <p:par>
                                <p:cTn id="33" presetID="2" presetClass="entr" presetSubtype="2" decel="100000" fill="hold" nodeType="withEffect">
                                  <p:stCondLst>
                                    <p:cond delay="1000"/>
                                  </p:stCondLst>
                                  <p:childTnLst>
                                    <p:set>
                                      <p:cBhvr>
                                        <p:cTn id="34" dur="1" fill="hold">
                                          <p:stCondLst>
                                            <p:cond delay="0"/>
                                          </p:stCondLst>
                                        </p:cTn>
                                        <p:tgtEl>
                                          <p:spTgt spid="57"/>
                                        </p:tgtEl>
                                        <p:attrNameLst>
                                          <p:attrName>style.visibility</p:attrName>
                                        </p:attrNameLst>
                                      </p:cBhvr>
                                      <p:to>
                                        <p:strVal val="visible"/>
                                      </p:to>
                                    </p:set>
                                    <p:anim calcmode="lin" valueType="num">
                                      <p:cBhvr additive="base">
                                        <p:cTn id="35" dur="500" fill="hold"/>
                                        <p:tgtEl>
                                          <p:spTgt spid="57"/>
                                        </p:tgtEl>
                                        <p:attrNameLst>
                                          <p:attrName>ppt_x</p:attrName>
                                        </p:attrNameLst>
                                      </p:cBhvr>
                                      <p:tavLst>
                                        <p:tav tm="0">
                                          <p:val>
                                            <p:strVal val="1+#ppt_w/2"/>
                                          </p:val>
                                        </p:tav>
                                        <p:tav tm="100000">
                                          <p:val>
                                            <p:strVal val="#ppt_x"/>
                                          </p:val>
                                        </p:tav>
                                      </p:tavLst>
                                    </p:anim>
                                    <p:anim calcmode="lin" valueType="num">
                                      <p:cBhvr additive="base">
                                        <p:cTn id="36" dur="5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50" grpId="0" animBg="1"/>
      <p:bldP spid="56"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5FEF1D41-12E4-4CE3-87BD-17C630A88E65}"/>
              </a:ext>
            </a:extLst>
          </p:cNvPr>
          <p:cNvGrpSpPr/>
          <p:nvPr/>
        </p:nvGrpSpPr>
        <p:grpSpPr>
          <a:xfrm>
            <a:off x="1196943" y="1107365"/>
            <a:ext cx="2283375" cy="682161"/>
            <a:chOff x="1029516" y="956068"/>
            <a:chExt cx="1984071" cy="682161"/>
          </a:xfrm>
        </p:grpSpPr>
        <p:grpSp>
          <p:nvGrpSpPr>
            <p:cNvPr id="28" name="Group 27">
              <a:extLst>
                <a:ext uri="{FF2B5EF4-FFF2-40B4-BE49-F238E27FC236}">
                  <a16:creationId xmlns:a16="http://schemas.microsoft.com/office/drawing/2014/main" id="{42B487A3-78E7-4D34-B4BB-A8817EBD7C1F}"/>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30" name="Rectangle: Rounded Corners 29">
                <a:extLst>
                  <a:ext uri="{FF2B5EF4-FFF2-40B4-BE49-F238E27FC236}">
                    <a16:creationId xmlns:a16="http://schemas.microsoft.com/office/drawing/2014/main" id="{87FB1FD5-C564-403E-AC43-092AC9161578}"/>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ight Triangle 30">
                <a:extLst>
                  <a:ext uri="{FF2B5EF4-FFF2-40B4-BE49-F238E27FC236}">
                    <a16:creationId xmlns:a16="http://schemas.microsoft.com/office/drawing/2014/main" id="{43CD2F66-F1EA-47AE-8521-C840F8792AC2}"/>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9" name="Rectangle 28">
              <a:extLst>
                <a:ext uri="{FF2B5EF4-FFF2-40B4-BE49-F238E27FC236}">
                  <a16:creationId xmlns:a16="http://schemas.microsoft.com/office/drawing/2014/main" id="{C221DB77-3C1E-4A6C-930B-E607527B9A34}"/>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sp>
        <p:nvSpPr>
          <p:cNvPr id="27" name="TextBox 26">
            <a:extLst>
              <a:ext uri="{FF2B5EF4-FFF2-40B4-BE49-F238E27FC236}">
                <a16:creationId xmlns:a16="http://schemas.microsoft.com/office/drawing/2014/main" id="{1A13EA0B-EEFE-4799-894F-1943CDF5BE93}"/>
              </a:ext>
            </a:extLst>
          </p:cNvPr>
          <p:cNvSpPr txBox="1"/>
          <p:nvPr/>
        </p:nvSpPr>
        <p:spPr>
          <a:xfrm>
            <a:off x="1196943" y="1827911"/>
            <a:ext cx="3669462" cy="1938992"/>
          </a:xfrm>
          <a:prstGeom prst="rect">
            <a:avLst/>
          </a:prstGeom>
          <a:noFill/>
        </p:spPr>
        <p:txBody>
          <a:bodyPr wrap="square" rtlCol="0">
            <a:spAutoFit/>
          </a:bodyPr>
          <a:lstStyle/>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a:t>
            </a:r>
          </a:p>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25" name="Rectangle 24">
            <a:extLst>
              <a:ext uri="{FF2B5EF4-FFF2-40B4-BE49-F238E27FC236}">
                <a16:creationId xmlns:a16="http://schemas.microsoft.com/office/drawing/2014/main" id="{D68E088D-9486-41C9-9959-58C58170153C}"/>
              </a:ext>
            </a:extLst>
          </p:cNvPr>
          <p:cNvSpPr/>
          <p:nvPr/>
        </p:nvSpPr>
        <p:spPr>
          <a:xfrm>
            <a:off x="1196943" y="3872557"/>
            <a:ext cx="2396532" cy="1632755"/>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a:t>
            </a:r>
          </a:p>
        </p:txBody>
      </p:sp>
      <p:sp>
        <p:nvSpPr>
          <p:cNvPr id="3" name="Picture Placeholder 2">
            <a:extLst>
              <a:ext uri="{FF2B5EF4-FFF2-40B4-BE49-F238E27FC236}">
                <a16:creationId xmlns:a16="http://schemas.microsoft.com/office/drawing/2014/main" id="{9059380F-1EDF-4B9C-9F47-8B7BABD7B582}"/>
              </a:ext>
            </a:extLst>
          </p:cNvPr>
          <p:cNvSpPr>
            <a:spLocks noGrp="1"/>
          </p:cNvSpPr>
          <p:nvPr>
            <p:ph type="pic" sz="quarter" idx="15"/>
          </p:nvPr>
        </p:nvSpPr>
        <p:spPr/>
      </p:sp>
      <p:sp>
        <p:nvSpPr>
          <p:cNvPr id="6" name="Picture Placeholder 5">
            <a:extLst>
              <a:ext uri="{FF2B5EF4-FFF2-40B4-BE49-F238E27FC236}">
                <a16:creationId xmlns:a16="http://schemas.microsoft.com/office/drawing/2014/main" id="{0DD28DB5-D1E6-4778-851A-29FFEC6BAEC2}"/>
              </a:ext>
            </a:extLst>
          </p:cNvPr>
          <p:cNvSpPr>
            <a:spLocks noGrp="1"/>
          </p:cNvSpPr>
          <p:nvPr>
            <p:ph type="pic" sz="quarter" idx="14"/>
          </p:nvPr>
        </p:nvSpPr>
        <p:spPr/>
      </p:sp>
      <p:grpSp>
        <p:nvGrpSpPr>
          <p:cNvPr id="14" name="Group 13">
            <a:extLst>
              <a:ext uri="{FF2B5EF4-FFF2-40B4-BE49-F238E27FC236}">
                <a16:creationId xmlns:a16="http://schemas.microsoft.com/office/drawing/2014/main" id="{7CB8D826-358E-4D5A-A5CF-0EEC0BA8FD24}"/>
              </a:ext>
            </a:extLst>
          </p:cNvPr>
          <p:cNvGrpSpPr/>
          <p:nvPr/>
        </p:nvGrpSpPr>
        <p:grpSpPr>
          <a:xfrm>
            <a:off x="4247573" y="1847960"/>
            <a:ext cx="3621313" cy="367249"/>
            <a:chOff x="5319488" y="-30778"/>
            <a:chExt cx="3621313" cy="367249"/>
          </a:xfrm>
        </p:grpSpPr>
        <p:sp>
          <p:nvSpPr>
            <p:cNvPr id="15" name="Freeform: Shape 14">
              <a:extLst>
                <a:ext uri="{FF2B5EF4-FFF2-40B4-BE49-F238E27FC236}">
                  <a16:creationId xmlns:a16="http://schemas.microsoft.com/office/drawing/2014/main" id="{E8F5EA45-F04A-45C1-969F-C7F80C321700}"/>
                </a:ext>
              </a:extLst>
            </p:cNvPr>
            <p:cNvSpPr/>
            <p:nvPr/>
          </p:nvSpPr>
          <p:spPr>
            <a:xfrm>
              <a:off x="5319488" y="-30778"/>
              <a:ext cx="3621313" cy="367249"/>
            </a:xfrm>
            <a:custGeom>
              <a:avLst/>
              <a:gdLst>
                <a:gd name="connsiteX0" fmla="*/ 0 w 3621313"/>
                <a:gd name="connsiteY0" fmla="*/ 0 h 538778"/>
                <a:gd name="connsiteX1" fmla="*/ 3621313 w 3621313"/>
                <a:gd name="connsiteY1" fmla="*/ 0 h 538778"/>
                <a:gd name="connsiteX2" fmla="*/ 3621313 w 3621313"/>
                <a:gd name="connsiteY2" fmla="*/ 345250 h 538778"/>
                <a:gd name="connsiteX3" fmla="*/ 3427785 w 3621313"/>
                <a:gd name="connsiteY3" fmla="*/ 538778 h 538778"/>
                <a:gd name="connsiteX4" fmla="*/ 0 w 3621313"/>
                <a:gd name="connsiteY4" fmla="*/ 538778 h 538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1313" h="538778">
                  <a:moveTo>
                    <a:pt x="0" y="0"/>
                  </a:moveTo>
                  <a:lnTo>
                    <a:pt x="3621313" y="0"/>
                  </a:lnTo>
                  <a:lnTo>
                    <a:pt x="3621313" y="345250"/>
                  </a:lnTo>
                  <a:cubicBezTo>
                    <a:pt x="3621313" y="452133"/>
                    <a:pt x="3534668" y="538778"/>
                    <a:pt x="3427785" y="538778"/>
                  </a:cubicBezTo>
                  <a:lnTo>
                    <a:pt x="0" y="538778"/>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aleway" panose="020B0503030101060003" pitchFamily="34" charset="0"/>
              </a:endParaRPr>
            </a:p>
          </p:txBody>
        </p:sp>
        <p:sp>
          <p:nvSpPr>
            <p:cNvPr id="16" name="TextBox 15">
              <a:extLst>
                <a:ext uri="{FF2B5EF4-FFF2-40B4-BE49-F238E27FC236}">
                  <a16:creationId xmlns:a16="http://schemas.microsoft.com/office/drawing/2014/main" id="{540683E5-361B-49F9-BD6A-6F778029FBBC}"/>
                </a:ext>
              </a:extLst>
            </p:cNvPr>
            <p:cNvSpPr txBox="1"/>
            <p:nvPr/>
          </p:nvSpPr>
          <p:spPr>
            <a:xfrm>
              <a:off x="5531236" y="18534"/>
              <a:ext cx="2799964" cy="276999"/>
            </a:xfrm>
            <a:prstGeom prst="rect">
              <a:avLst/>
            </a:prstGeom>
            <a:noFill/>
          </p:spPr>
          <p:txBody>
            <a:bodyPr wrap="square" rtlCol="0">
              <a:spAutoFit/>
            </a:bodyPr>
            <a:lstStyle/>
            <a:p>
              <a:r>
                <a:rPr lang="en-US" sz="1200" dirty="0">
                  <a:solidFill>
                    <a:schemeClr val="bg1"/>
                  </a:solidFill>
                  <a:cs typeface="Segoe UI Light" panose="020B0502040204020203" pitchFamily="34" charset="0"/>
                </a:rPr>
                <a:t>Insert your detail</a:t>
              </a:r>
              <a:endParaRPr lang="en-US" sz="1200" spc="300" dirty="0">
                <a:solidFill>
                  <a:schemeClr val="bg1"/>
                </a:solidFill>
                <a:latin typeface="Raleway" panose="020B0503030101060003" pitchFamily="34" charset="0"/>
              </a:endParaRPr>
            </a:p>
          </p:txBody>
        </p:sp>
      </p:grpSp>
      <p:grpSp>
        <p:nvGrpSpPr>
          <p:cNvPr id="20" name="Group 19">
            <a:extLst>
              <a:ext uri="{FF2B5EF4-FFF2-40B4-BE49-F238E27FC236}">
                <a16:creationId xmlns:a16="http://schemas.microsoft.com/office/drawing/2014/main" id="{18A344AC-E435-4710-A130-E73955D5C25A}"/>
              </a:ext>
            </a:extLst>
          </p:cNvPr>
          <p:cNvGrpSpPr/>
          <p:nvPr/>
        </p:nvGrpSpPr>
        <p:grpSpPr>
          <a:xfrm>
            <a:off x="6315810" y="3703320"/>
            <a:ext cx="3621313" cy="367249"/>
            <a:chOff x="5319488" y="-30778"/>
            <a:chExt cx="3621313" cy="367249"/>
          </a:xfrm>
        </p:grpSpPr>
        <p:sp>
          <p:nvSpPr>
            <p:cNvPr id="21" name="Freeform: Shape 20">
              <a:extLst>
                <a:ext uri="{FF2B5EF4-FFF2-40B4-BE49-F238E27FC236}">
                  <a16:creationId xmlns:a16="http://schemas.microsoft.com/office/drawing/2014/main" id="{C07379E6-460E-4F39-A56F-55DA5E194D1B}"/>
                </a:ext>
              </a:extLst>
            </p:cNvPr>
            <p:cNvSpPr/>
            <p:nvPr/>
          </p:nvSpPr>
          <p:spPr>
            <a:xfrm>
              <a:off x="5319488" y="-30778"/>
              <a:ext cx="3621313" cy="367249"/>
            </a:xfrm>
            <a:custGeom>
              <a:avLst/>
              <a:gdLst>
                <a:gd name="connsiteX0" fmla="*/ 0 w 3621313"/>
                <a:gd name="connsiteY0" fmla="*/ 0 h 538778"/>
                <a:gd name="connsiteX1" fmla="*/ 3621313 w 3621313"/>
                <a:gd name="connsiteY1" fmla="*/ 0 h 538778"/>
                <a:gd name="connsiteX2" fmla="*/ 3621313 w 3621313"/>
                <a:gd name="connsiteY2" fmla="*/ 345250 h 538778"/>
                <a:gd name="connsiteX3" fmla="*/ 3427785 w 3621313"/>
                <a:gd name="connsiteY3" fmla="*/ 538778 h 538778"/>
                <a:gd name="connsiteX4" fmla="*/ 0 w 3621313"/>
                <a:gd name="connsiteY4" fmla="*/ 538778 h 538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1313" h="538778">
                  <a:moveTo>
                    <a:pt x="0" y="0"/>
                  </a:moveTo>
                  <a:lnTo>
                    <a:pt x="3621313" y="0"/>
                  </a:lnTo>
                  <a:lnTo>
                    <a:pt x="3621313" y="345250"/>
                  </a:lnTo>
                  <a:cubicBezTo>
                    <a:pt x="3621313" y="452133"/>
                    <a:pt x="3534668" y="538778"/>
                    <a:pt x="3427785" y="538778"/>
                  </a:cubicBezTo>
                  <a:lnTo>
                    <a:pt x="0" y="538778"/>
                  </a:lnTo>
                  <a:close/>
                </a:path>
              </a:pathLst>
            </a:custGeom>
            <a:gradFill>
              <a:gsLst>
                <a:gs pos="100000">
                  <a:schemeClr val="accent5"/>
                </a:gs>
                <a:gs pos="0">
                  <a:schemeClr val="accent1"/>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aleway" panose="020B0503030101060003" pitchFamily="34" charset="0"/>
              </a:endParaRPr>
            </a:p>
          </p:txBody>
        </p:sp>
        <p:sp>
          <p:nvSpPr>
            <p:cNvPr id="22" name="TextBox 21">
              <a:extLst>
                <a:ext uri="{FF2B5EF4-FFF2-40B4-BE49-F238E27FC236}">
                  <a16:creationId xmlns:a16="http://schemas.microsoft.com/office/drawing/2014/main" id="{2639242B-EE5E-4E3B-B403-596D781B6D3B}"/>
                </a:ext>
              </a:extLst>
            </p:cNvPr>
            <p:cNvSpPr txBox="1"/>
            <p:nvPr/>
          </p:nvSpPr>
          <p:spPr>
            <a:xfrm>
              <a:off x="5531236" y="18534"/>
              <a:ext cx="2799964" cy="276999"/>
            </a:xfrm>
            <a:prstGeom prst="rect">
              <a:avLst/>
            </a:prstGeom>
            <a:noFill/>
          </p:spPr>
          <p:txBody>
            <a:bodyPr wrap="square" rtlCol="0">
              <a:spAutoFit/>
            </a:bodyPr>
            <a:lstStyle/>
            <a:p>
              <a:r>
                <a:rPr lang="en-US" sz="1200" dirty="0">
                  <a:solidFill>
                    <a:schemeClr val="bg1"/>
                  </a:solidFill>
                  <a:cs typeface="Segoe UI Light" panose="020B0502040204020203" pitchFamily="34" charset="0"/>
                </a:rPr>
                <a:t>Insert your detail</a:t>
              </a:r>
              <a:endParaRPr lang="en-US" sz="1200" spc="300" dirty="0">
                <a:solidFill>
                  <a:schemeClr val="bg1"/>
                </a:solidFill>
                <a:latin typeface="Raleway" panose="020B0503030101060003" pitchFamily="34" charset="0"/>
              </a:endParaRPr>
            </a:p>
          </p:txBody>
        </p:sp>
      </p:grpSp>
      <p:sp>
        <p:nvSpPr>
          <p:cNvPr id="8" name="Picture Placeholder 7">
            <a:extLst>
              <a:ext uri="{FF2B5EF4-FFF2-40B4-BE49-F238E27FC236}">
                <a16:creationId xmlns:a16="http://schemas.microsoft.com/office/drawing/2014/main" id="{BD16DDC5-30D2-47D2-96E2-E2847DB13D42}"/>
              </a:ext>
            </a:extLst>
          </p:cNvPr>
          <p:cNvSpPr>
            <a:spLocks noGrp="1"/>
          </p:cNvSpPr>
          <p:nvPr>
            <p:ph type="pic" sz="quarter" idx="13"/>
          </p:nvPr>
        </p:nvSpPr>
        <p:spPr/>
      </p:sp>
      <p:grpSp>
        <p:nvGrpSpPr>
          <p:cNvPr id="17" name="Group 16">
            <a:extLst>
              <a:ext uri="{FF2B5EF4-FFF2-40B4-BE49-F238E27FC236}">
                <a16:creationId xmlns:a16="http://schemas.microsoft.com/office/drawing/2014/main" id="{4F405F90-66D7-476B-8EF8-500F46B0C6ED}"/>
              </a:ext>
            </a:extLst>
          </p:cNvPr>
          <p:cNvGrpSpPr/>
          <p:nvPr/>
        </p:nvGrpSpPr>
        <p:grpSpPr>
          <a:xfrm>
            <a:off x="7126283" y="449809"/>
            <a:ext cx="3621313" cy="367249"/>
            <a:chOff x="5319488" y="-30778"/>
            <a:chExt cx="3621313" cy="367249"/>
          </a:xfrm>
        </p:grpSpPr>
        <p:sp>
          <p:nvSpPr>
            <p:cNvPr id="18" name="Freeform: Shape 17">
              <a:extLst>
                <a:ext uri="{FF2B5EF4-FFF2-40B4-BE49-F238E27FC236}">
                  <a16:creationId xmlns:a16="http://schemas.microsoft.com/office/drawing/2014/main" id="{57763470-3155-46C4-BC65-1779AB70D996}"/>
                </a:ext>
              </a:extLst>
            </p:cNvPr>
            <p:cNvSpPr/>
            <p:nvPr/>
          </p:nvSpPr>
          <p:spPr>
            <a:xfrm>
              <a:off x="5319488" y="-30778"/>
              <a:ext cx="3621313" cy="367249"/>
            </a:xfrm>
            <a:custGeom>
              <a:avLst/>
              <a:gdLst>
                <a:gd name="connsiteX0" fmla="*/ 0 w 3621313"/>
                <a:gd name="connsiteY0" fmla="*/ 0 h 538778"/>
                <a:gd name="connsiteX1" fmla="*/ 3621313 w 3621313"/>
                <a:gd name="connsiteY1" fmla="*/ 0 h 538778"/>
                <a:gd name="connsiteX2" fmla="*/ 3621313 w 3621313"/>
                <a:gd name="connsiteY2" fmla="*/ 345250 h 538778"/>
                <a:gd name="connsiteX3" fmla="*/ 3427785 w 3621313"/>
                <a:gd name="connsiteY3" fmla="*/ 538778 h 538778"/>
                <a:gd name="connsiteX4" fmla="*/ 0 w 3621313"/>
                <a:gd name="connsiteY4" fmla="*/ 538778 h 538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1313" h="538778">
                  <a:moveTo>
                    <a:pt x="0" y="0"/>
                  </a:moveTo>
                  <a:lnTo>
                    <a:pt x="3621313" y="0"/>
                  </a:lnTo>
                  <a:lnTo>
                    <a:pt x="3621313" y="345250"/>
                  </a:lnTo>
                  <a:cubicBezTo>
                    <a:pt x="3621313" y="452133"/>
                    <a:pt x="3534668" y="538778"/>
                    <a:pt x="3427785" y="538778"/>
                  </a:cubicBezTo>
                  <a:lnTo>
                    <a:pt x="0" y="538778"/>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aleway" panose="020B0503030101060003" pitchFamily="34" charset="0"/>
              </a:endParaRPr>
            </a:p>
          </p:txBody>
        </p:sp>
        <p:sp>
          <p:nvSpPr>
            <p:cNvPr id="19" name="TextBox 18">
              <a:extLst>
                <a:ext uri="{FF2B5EF4-FFF2-40B4-BE49-F238E27FC236}">
                  <a16:creationId xmlns:a16="http://schemas.microsoft.com/office/drawing/2014/main" id="{88437F90-8909-44CE-BEA6-83C1E7124C1B}"/>
                </a:ext>
              </a:extLst>
            </p:cNvPr>
            <p:cNvSpPr txBox="1"/>
            <p:nvPr/>
          </p:nvSpPr>
          <p:spPr>
            <a:xfrm>
              <a:off x="5531236" y="18534"/>
              <a:ext cx="2799964" cy="276999"/>
            </a:xfrm>
            <a:prstGeom prst="rect">
              <a:avLst/>
            </a:prstGeom>
            <a:noFill/>
          </p:spPr>
          <p:txBody>
            <a:bodyPr wrap="square" rtlCol="0">
              <a:spAutoFit/>
            </a:bodyPr>
            <a:lstStyle/>
            <a:p>
              <a:r>
                <a:rPr lang="en-US" sz="1200" dirty="0">
                  <a:solidFill>
                    <a:schemeClr val="bg1"/>
                  </a:solidFill>
                  <a:cs typeface="Segoe UI Light" panose="020B0502040204020203" pitchFamily="34" charset="0"/>
                </a:rPr>
                <a:t>Insert your detail</a:t>
              </a:r>
              <a:endParaRPr lang="en-US" sz="1200" spc="300" dirty="0">
                <a:solidFill>
                  <a:schemeClr val="bg1"/>
                </a:solidFill>
                <a:latin typeface="Raleway" panose="020B0503030101060003" pitchFamily="34" charset="0"/>
              </a:endParaRPr>
            </a:p>
          </p:txBody>
        </p:sp>
      </p:grpSp>
    </p:spTree>
    <p:extLst>
      <p:ext uri="{BB962C8B-B14F-4D97-AF65-F5344CB8AC3E}">
        <p14:creationId xmlns:p14="http://schemas.microsoft.com/office/powerpoint/2010/main" val="286425811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0-#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par>
                                <p:cTn id="16" presetID="10" presetClass="entr" presetSubtype="0" fill="hold" nodeType="withEffect">
                                  <p:stCondLst>
                                    <p:cond delay="100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nodeType="withEffect">
                                  <p:stCondLst>
                                    <p:cond delay="125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150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F1329B7-4856-43FC-BDD1-55EB029CD212}"/>
              </a:ext>
            </a:extLst>
          </p:cNvPr>
          <p:cNvGrpSpPr/>
          <p:nvPr/>
        </p:nvGrpSpPr>
        <p:grpSpPr>
          <a:xfrm>
            <a:off x="8232723" y="1372973"/>
            <a:ext cx="3056832" cy="4112055"/>
            <a:chOff x="8232723" y="1372973"/>
            <a:chExt cx="3056832" cy="4112055"/>
          </a:xfrm>
        </p:grpSpPr>
        <p:sp>
          <p:nvSpPr>
            <p:cNvPr id="20" name="Rectangle: Rounded Corners 19">
              <a:extLst>
                <a:ext uri="{FF2B5EF4-FFF2-40B4-BE49-F238E27FC236}">
                  <a16:creationId xmlns:a16="http://schemas.microsoft.com/office/drawing/2014/main" id="{E3D32434-0A10-4BB2-B222-3191CEA222ED}"/>
                </a:ext>
              </a:extLst>
            </p:cNvPr>
            <p:cNvSpPr/>
            <p:nvPr/>
          </p:nvSpPr>
          <p:spPr>
            <a:xfrm>
              <a:off x="8232723" y="1372973"/>
              <a:ext cx="3056832" cy="4112055"/>
            </a:xfrm>
            <a:prstGeom prst="roundRect">
              <a:avLst>
                <a:gd name="adj" fmla="val 3509"/>
              </a:avLst>
            </a:prstGeom>
            <a:solidFill>
              <a:schemeClr val="bg1"/>
            </a:solidFill>
            <a:ln>
              <a:noFill/>
            </a:ln>
            <a:effectLst>
              <a:outerShdw blurRad="1092200" dist="508000" dir="5400000" sx="85000" sy="85000" algn="t" rotWithShape="0">
                <a:schemeClr val="tx1">
                  <a:lumMod val="50000"/>
                  <a:lumOff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618890B6-9577-443F-9DE6-D32ABC849F32}"/>
                </a:ext>
              </a:extLst>
            </p:cNvPr>
            <p:cNvSpPr/>
            <p:nvPr/>
          </p:nvSpPr>
          <p:spPr>
            <a:xfrm>
              <a:off x="8232723" y="4123638"/>
              <a:ext cx="3056832" cy="1361390"/>
            </a:xfrm>
            <a:custGeom>
              <a:avLst/>
              <a:gdLst>
                <a:gd name="connsiteX0" fmla="*/ 0 w 3807916"/>
                <a:gd name="connsiteY0" fmla="*/ 0 h 1695893"/>
                <a:gd name="connsiteX1" fmla="*/ 3807916 w 3807916"/>
                <a:gd name="connsiteY1" fmla="*/ 0 h 1695893"/>
                <a:gd name="connsiteX2" fmla="*/ 3807916 w 3807916"/>
                <a:gd name="connsiteY2" fmla="*/ 1562273 h 1695893"/>
                <a:gd name="connsiteX3" fmla="*/ 3674296 w 3807916"/>
                <a:gd name="connsiteY3" fmla="*/ 1695893 h 1695893"/>
                <a:gd name="connsiteX4" fmla="*/ 133620 w 3807916"/>
                <a:gd name="connsiteY4" fmla="*/ 1695893 h 1695893"/>
                <a:gd name="connsiteX5" fmla="*/ 0 w 3807916"/>
                <a:gd name="connsiteY5" fmla="*/ 1562273 h 169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7916" h="1695893">
                  <a:moveTo>
                    <a:pt x="0" y="0"/>
                  </a:moveTo>
                  <a:lnTo>
                    <a:pt x="3807916" y="0"/>
                  </a:lnTo>
                  <a:lnTo>
                    <a:pt x="3807916" y="1562273"/>
                  </a:lnTo>
                  <a:cubicBezTo>
                    <a:pt x="3807916" y="1636069"/>
                    <a:pt x="3748092" y="1695893"/>
                    <a:pt x="3674296" y="1695893"/>
                  </a:cubicBezTo>
                  <a:lnTo>
                    <a:pt x="133620" y="1695893"/>
                  </a:lnTo>
                  <a:cubicBezTo>
                    <a:pt x="59824" y="1695893"/>
                    <a:pt x="0" y="1636069"/>
                    <a:pt x="0" y="1562273"/>
                  </a:cubicBezTo>
                  <a:close/>
                </a:path>
              </a:pathLst>
            </a:custGeom>
            <a:solidFill>
              <a:schemeClr val="tx1">
                <a:lumMod val="85000"/>
                <a:lumOff val="15000"/>
              </a:schemeClr>
            </a:solidFill>
            <a:ln>
              <a:noFill/>
            </a:ln>
            <a:effectLst>
              <a:outerShdw blurRad="1092200" dist="508000" dir="5400000" sx="103000" sy="103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8CDECD92-1773-4BF4-94B0-F32F7EE52CB6}"/>
              </a:ext>
            </a:extLst>
          </p:cNvPr>
          <p:cNvGrpSpPr/>
          <p:nvPr/>
        </p:nvGrpSpPr>
        <p:grpSpPr>
          <a:xfrm>
            <a:off x="4614428" y="1154431"/>
            <a:ext cx="3420007" cy="4549139"/>
            <a:chOff x="4614428" y="1154431"/>
            <a:chExt cx="3420007" cy="4549139"/>
          </a:xfrm>
        </p:grpSpPr>
        <p:sp>
          <p:nvSpPr>
            <p:cNvPr id="2" name="Rectangle: Rounded Corners 1">
              <a:extLst>
                <a:ext uri="{FF2B5EF4-FFF2-40B4-BE49-F238E27FC236}">
                  <a16:creationId xmlns:a16="http://schemas.microsoft.com/office/drawing/2014/main" id="{915B3D9A-9F86-48C6-93BA-D0322FEBC905}"/>
                </a:ext>
              </a:extLst>
            </p:cNvPr>
            <p:cNvSpPr/>
            <p:nvPr/>
          </p:nvSpPr>
          <p:spPr>
            <a:xfrm>
              <a:off x="4614428" y="1154431"/>
              <a:ext cx="3420007" cy="4549139"/>
            </a:xfrm>
            <a:prstGeom prst="roundRect">
              <a:avLst>
                <a:gd name="adj" fmla="val 3509"/>
              </a:avLst>
            </a:prstGeom>
            <a:solidFill>
              <a:schemeClr val="bg1"/>
            </a:solidFill>
            <a:ln>
              <a:noFill/>
            </a:ln>
            <a:effectLst>
              <a:outerShdw blurRad="1092200" dist="508000" dir="5400000" sx="90000" sy="90000" algn="t" rotWithShape="0">
                <a:schemeClr val="tx1">
                  <a:lumMod val="75000"/>
                  <a:lumOff val="25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B4726F0-FE3C-4F38-8A74-368A34F410EC}"/>
                </a:ext>
              </a:extLst>
            </p:cNvPr>
            <p:cNvSpPr/>
            <p:nvPr/>
          </p:nvSpPr>
          <p:spPr>
            <a:xfrm>
              <a:off x="4614428" y="4180436"/>
              <a:ext cx="3420007" cy="1523134"/>
            </a:xfrm>
            <a:custGeom>
              <a:avLst/>
              <a:gdLst>
                <a:gd name="connsiteX0" fmla="*/ 0 w 3807916"/>
                <a:gd name="connsiteY0" fmla="*/ 0 h 1695893"/>
                <a:gd name="connsiteX1" fmla="*/ 3807916 w 3807916"/>
                <a:gd name="connsiteY1" fmla="*/ 0 h 1695893"/>
                <a:gd name="connsiteX2" fmla="*/ 3807916 w 3807916"/>
                <a:gd name="connsiteY2" fmla="*/ 1562273 h 1695893"/>
                <a:gd name="connsiteX3" fmla="*/ 3674296 w 3807916"/>
                <a:gd name="connsiteY3" fmla="*/ 1695893 h 1695893"/>
                <a:gd name="connsiteX4" fmla="*/ 133620 w 3807916"/>
                <a:gd name="connsiteY4" fmla="*/ 1695893 h 1695893"/>
                <a:gd name="connsiteX5" fmla="*/ 0 w 3807916"/>
                <a:gd name="connsiteY5" fmla="*/ 1562273 h 169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7916" h="1695893">
                  <a:moveTo>
                    <a:pt x="0" y="0"/>
                  </a:moveTo>
                  <a:lnTo>
                    <a:pt x="3807916" y="0"/>
                  </a:lnTo>
                  <a:lnTo>
                    <a:pt x="3807916" y="1562273"/>
                  </a:lnTo>
                  <a:cubicBezTo>
                    <a:pt x="3807916" y="1636069"/>
                    <a:pt x="3748092" y="1695893"/>
                    <a:pt x="3674296" y="1695893"/>
                  </a:cubicBezTo>
                  <a:lnTo>
                    <a:pt x="133620" y="1695893"/>
                  </a:lnTo>
                  <a:cubicBezTo>
                    <a:pt x="59824" y="1695893"/>
                    <a:pt x="0" y="1636069"/>
                    <a:pt x="0" y="1562273"/>
                  </a:cubicBezTo>
                  <a:close/>
                </a:path>
              </a:pathLst>
            </a:custGeom>
            <a:gradFill>
              <a:gsLst>
                <a:gs pos="100000">
                  <a:schemeClr val="accent4">
                    <a:lumMod val="75000"/>
                  </a:schemeClr>
                </a:gs>
                <a:gs pos="0">
                  <a:schemeClr val="accent4"/>
                </a:gs>
              </a:gsLst>
              <a:lin ang="2700000" scaled="1"/>
            </a:gradFill>
            <a:ln>
              <a:noFill/>
            </a:ln>
            <a:effectLst>
              <a:outerShdw blurRad="1092200" dist="508000" dir="5400000" sx="103000" sy="103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853CB33E-C695-4B8E-8D40-C1C1E6EFFB93}"/>
              </a:ext>
            </a:extLst>
          </p:cNvPr>
          <p:cNvGrpSpPr/>
          <p:nvPr/>
        </p:nvGrpSpPr>
        <p:grpSpPr>
          <a:xfrm>
            <a:off x="1196943" y="1365897"/>
            <a:ext cx="2311367" cy="682161"/>
            <a:chOff x="1029516" y="956068"/>
            <a:chExt cx="1984071" cy="682161"/>
          </a:xfrm>
        </p:grpSpPr>
        <p:grpSp>
          <p:nvGrpSpPr>
            <p:cNvPr id="43" name="Group 42">
              <a:extLst>
                <a:ext uri="{FF2B5EF4-FFF2-40B4-BE49-F238E27FC236}">
                  <a16:creationId xmlns:a16="http://schemas.microsoft.com/office/drawing/2014/main" id="{9B64F2DA-F393-4DF4-AC3D-E43F7A53C22D}"/>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45" name="Rectangle: Rounded Corners 44">
                <a:extLst>
                  <a:ext uri="{FF2B5EF4-FFF2-40B4-BE49-F238E27FC236}">
                    <a16:creationId xmlns:a16="http://schemas.microsoft.com/office/drawing/2014/main" id="{28E0BE01-5AFD-4F1E-8F06-1AC470A5E5C9}"/>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ight Triangle 45">
                <a:extLst>
                  <a:ext uri="{FF2B5EF4-FFF2-40B4-BE49-F238E27FC236}">
                    <a16:creationId xmlns:a16="http://schemas.microsoft.com/office/drawing/2014/main" id="{F08FDD34-4C57-44E2-BD90-7A0A6844BB8E}"/>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Rectangle 43">
              <a:extLst>
                <a:ext uri="{FF2B5EF4-FFF2-40B4-BE49-F238E27FC236}">
                  <a16:creationId xmlns:a16="http://schemas.microsoft.com/office/drawing/2014/main" id="{390B1E31-A214-4EA3-AEAA-AC9BABDE947A}"/>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sp>
        <p:nvSpPr>
          <p:cNvPr id="42" name="TextBox 41">
            <a:extLst>
              <a:ext uri="{FF2B5EF4-FFF2-40B4-BE49-F238E27FC236}">
                <a16:creationId xmlns:a16="http://schemas.microsoft.com/office/drawing/2014/main" id="{53FE5BC2-C13A-4506-B141-7D517BD79C32}"/>
              </a:ext>
            </a:extLst>
          </p:cNvPr>
          <p:cNvSpPr txBox="1"/>
          <p:nvPr/>
        </p:nvSpPr>
        <p:spPr>
          <a:xfrm>
            <a:off x="1196943" y="2086443"/>
            <a:ext cx="3669462" cy="1938992"/>
          </a:xfrm>
          <a:prstGeom prst="rect">
            <a:avLst/>
          </a:prstGeom>
          <a:noFill/>
        </p:spPr>
        <p:txBody>
          <a:bodyPr wrap="square" rtlCol="0">
            <a:spAutoFit/>
          </a:bodyPr>
          <a:lstStyle/>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a:t>
            </a:r>
          </a:p>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40" name="Rectangle 39">
            <a:extLst>
              <a:ext uri="{FF2B5EF4-FFF2-40B4-BE49-F238E27FC236}">
                <a16:creationId xmlns:a16="http://schemas.microsoft.com/office/drawing/2014/main" id="{20C4FECC-F9E6-4579-92F0-E5B73A476E7A}"/>
              </a:ext>
            </a:extLst>
          </p:cNvPr>
          <p:cNvSpPr/>
          <p:nvPr/>
        </p:nvSpPr>
        <p:spPr>
          <a:xfrm>
            <a:off x="1196942" y="4131089"/>
            <a:ext cx="2625757" cy="1632755"/>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a:t>
            </a:r>
          </a:p>
        </p:txBody>
      </p:sp>
      <p:sp>
        <p:nvSpPr>
          <p:cNvPr id="3" name="Rectangle 2">
            <a:extLst>
              <a:ext uri="{FF2B5EF4-FFF2-40B4-BE49-F238E27FC236}">
                <a16:creationId xmlns:a16="http://schemas.microsoft.com/office/drawing/2014/main" id="{C55D62B7-627D-4ECC-B818-57970A0A44B7}"/>
              </a:ext>
            </a:extLst>
          </p:cNvPr>
          <p:cNvSpPr/>
          <p:nvPr/>
        </p:nvSpPr>
        <p:spPr>
          <a:xfrm>
            <a:off x="4888103" y="2319479"/>
            <a:ext cx="3009481" cy="1151726"/>
          </a:xfrm>
          <a:prstGeom prst="rect">
            <a:avLst/>
          </a:prstGeom>
        </p:spPr>
        <p:txBody>
          <a:bodyPr wrap="square">
            <a:spAutoFit/>
          </a:bodyPr>
          <a:lstStyle/>
          <a:p>
            <a:pPr>
              <a:lnSpc>
                <a:spcPct val="120000"/>
              </a:lnSpc>
            </a:pPr>
            <a:r>
              <a:rPr lang="en-US" sz="1600" b="1" dirty="0">
                <a:solidFill>
                  <a:schemeClr val="tx1">
                    <a:lumMod val="65000"/>
                    <a:lumOff val="35000"/>
                  </a:schemeClr>
                </a:solidFill>
                <a:cs typeface="Segoe UI Light" panose="020B0502040204020203" pitchFamily="34" charset="0"/>
              </a:rPr>
              <a:t>Insert your detail </a:t>
            </a:r>
          </a:p>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endParaRPr lang="en-US" sz="1400" dirty="0">
              <a:solidFill>
                <a:schemeClr val="bg1">
                  <a:lumMod val="65000"/>
                </a:schemeClr>
              </a:solidFill>
              <a:latin typeface="Segoe UI Light" panose="020B0502040204020203" pitchFamily="34" charset="0"/>
              <a:cs typeface="Segoe UI Light" panose="020B0502040204020203" pitchFamily="34" charset="0"/>
            </a:endParaRPr>
          </a:p>
        </p:txBody>
      </p:sp>
      <p:sp>
        <p:nvSpPr>
          <p:cNvPr id="4" name="TextBox 3">
            <a:extLst>
              <a:ext uri="{FF2B5EF4-FFF2-40B4-BE49-F238E27FC236}">
                <a16:creationId xmlns:a16="http://schemas.microsoft.com/office/drawing/2014/main" id="{63CF649E-53DC-437B-BAF3-61C368518F6C}"/>
              </a:ext>
            </a:extLst>
          </p:cNvPr>
          <p:cNvSpPr txBox="1"/>
          <p:nvPr/>
        </p:nvSpPr>
        <p:spPr>
          <a:xfrm>
            <a:off x="4885179" y="3564318"/>
            <a:ext cx="1588522" cy="432792"/>
          </a:xfrm>
          <a:prstGeom prst="roundRect">
            <a:avLst>
              <a:gd name="adj" fmla="val 50000"/>
            </a:avLst>
          </a:prstGeom>
          <a:gradFill>
            <a:gsLst>
              <a:gs pos="100000">
                <a:schemeClr val="accent4">
                  <a:lumMod val="75000"/>
                </a:schemeClr>
              </a:gs>
              <a:gs pos="0">
                <a:schemeClr val="accent4"/>
              </a:gs>
            </a:gsLst>
            <a:lin ang="2700000" scaled="1"/>
          </a:gradFill>
        </p:spPr>
        <p:txBody>
          <a:bodyPr wrap="square" rtlCol="0" anchor="ctr">
            <a:spAutoFit/>
          </a:bodyPr>
          <a:lstStyle/>
          <a:p>
            <a:pPr algn="ctr"/>
            <a:r>
              <a:rPr lang="en-US" sz="1400" dirty="0">
                <a:solidFill>
                  <a:schemeClr val="bg1"/>
                </a:solidFill>
              </a:rPr>
              <a:t>Read More</a:t>
            </a:r>
            <a:endParaRPr lang="id-ID" sz="1400" dirty="0">
              <a:solidFill>
                <a:schemeClr val="bg1"/>
              </a:solidFill>
            </a:endParaRPr>
          </a:p>
        </p:txBody>
      </p:sp>
      <p:sp>
        <p:nvSpPr>
          <p:cNvPr id="47" name="Freeform 34">
            <a:extLst>
              <a:ext uri="{FF2B5EF4-FFF2-40B4-BE49-F238E27FC236}">
                <a16:creationId xmlns:a16="http://schemas.microsoft.com/office/drawing/2014/main" id="{C40CB43B-5304-4DBB-8CAE-484B4AB920A7}"/>
              </a:ext>
            </a:extLst>
          </p:cNvPr>
          <p:cNvSpPr>
            <a:spLocks noChangeArrowheads="1"/>
          </p:cNvSpPr>
          <p:nvPr/>
        </p:nvSpPr>
        <p:spPr bwMode="auto">
          <a:xfrm>
            <a:off x="4885179" y="1614466"/>
            <a:ext cx="609244" cy="604796"/>
          </a:xfrm>
          <a:custGeom>
            <a:avLst/>
            <a:gdLst>
              <a:gd name="T0" fmla="*/ 207002 w 602"/>
              <a:gd name="T1" fmla="*/ 40594 h 601"/>
              <a:gd name="T2" fmla="*/ 207002 w 602"/>
              <a:gd name="T3" fmla="*/ 40594 h 601"/>
              <a:gd name="T4" fmla="*/ 196526 w 602"/>
              <a:gd name="T5" fmla="*/ 40594 h 601"/>
              <a:gd name="T6" fmla="*/ 196526 w 602"/>
              <a:gd name="T7" fmla="*/ 96275 h 601"/>
              <a:gd name="T8" fmla="*/ 196526 w 602"/>
              <a:gd name="T9" fmla="*/ 144412 h 601"/>
              <a:gd name="T10" fmla="*/ 196526 w 602"/>
              <a:gd name="T11" fmla="*/ 154830 h 601"/>
              <a:gd name="T12" fmla="*/ 186411 w 602"/>
              <a:gd name="T13" fmla="*/ 164889 h 601"/>
              <a:gd name="T14" fmla="*/ 132944 w 602"/>
              <a:gd name="T15" fmla="*/ 164889 h 601"/>
              <a:gd name="T16" fmla="*/ 166180 w 602"/>
              <a:gd name="T17" fmla="*/ 197938 h 601"/>
              <a:gd name="T18" fmla="*/ 166180 w 602"/>
              <a:gd name="T19" fmla="*/ 197938 h 601"/>
              <a:gd name="T20" fmla="*/ 168709 w 602"/>
              <a:gd name="T21" fmla="*/ 205482 h 601"/>
              <a:gd name="T22" fmla="*/ 158232 w 602"/>
              <a:gd name="T23" fmla="*/ 215541 h 601"/>
              <a:gd name="T24" fmla="*/ 153175 w 602"/>
              <a:gd name="T25" fmla="*/ 213026 h 601"/>
              <a:gd name="T26" fmla="*/ 153175 w 602"/>
              <a:gd name="T27" fmla="*/ 213026 h 601"/>
              <a:gd name="T28" fmla="*/ 117410 w 602"/>
              <a:gd name="T29" fmla="*/ 180336 h 601"/>
              <a:gd name="T30" fmla="*/ 117410 w 602"/>
              <a:gd name="T31" fmla="*/ 205482 h 601"/>
              <a:gd name="T32" fmla="*/ 107294 w 602"/>
              <a:gd name="T33" fmla="*/ 215541 h 601"/>
              <a:gd name="T34" fmla="*/ 97179 w 602"/>
              <a:gd name="T35" fmla="*/ 205482 h 601"/>
              <a:gd name="T36" fmla="*/ 97179 w 602"/>
              <a:gd name="T37" fmla="*/ 180336 h 601"/>
              <a:gd name="T38" fmla="*/ 63943 w 602"/>
              <a:gd name="T39" fmla="*/ 213026 h 601"/>
              <a:gd name="T40" fmla="*/ 63943 w 602"/>
              <a:gd name="T41" fmla="*/ 213026 h 601"/>
              <a:gd name="T42" fmla="*/ 56357 w 602"/>
              <a:gd name="T43" fmla="*/ 215541 h 601"/>
              <a:gd name="T44" fmla="*/ 45880 w 602"/>
              <a:gd name="T45" fmla="*/ 205482 h 601"/>
              <a:gd name="T46" fmla="*/ 51299 w 602"/>
              <a:gd name="T47" fmla="*/ 197938 h 601"/>
              <a:gd name="T48" fmla="*/ 51299 w 602"/>
              <a:gd name="T49" fmla="*/ 197938 h 601"/>
              <a:gd name="T50" fmla="*/ 84174 w 602"/>
              <a:gd name="T51" fmla="*/ 164889 h 601"/>
              <a:gd name="T52" fmla="*/ 30707 w 602"/>
              <a:gd name="T53" fmla="*/ 164889 h 601"/>
              <a:gd name="T54" fmla="*/ 20592 w 602"/>
              <a:gd name="T55" fmla="*/ 154830 h 601"/>
              <a:gd name="T56" fmla="*/ 20592 w 602"/>
              <a:gd name="T57" fmla="*/ 144412 h 601"/>
              <a:gd name="T58" fmla="*/ 20592 w 602"/>
              <a:gd name="T59" fmla="*/ 96275 h 601"/>
              <a:gd name="T60" fmla="*/ 20592 w 602"/>
              <a:gd name="T61" fmla="*/ 40594 h 601"/>
              <a:gd name="T62" fmla="*/ 10477 w 602"/>
              <a:gd name="T63" fmla="*/ 40594 h 601"/>
              <a:gd name="T64" fmla="*/ 0 w 602"/>
              <a:gd name="T65" fmla="*/ 30176 h 601"/>
              <a:gd name="T66" fmla="*/ 10477 w 602"/>
              <a:gd name="T67" fmla="*/ 20117 h 601"/>
              <a:gd name="T68" fmla="*/ 97179 w 602"/>
              <a:gd name="T69" fmla="*/ 20117 h 601"/>
              <a:gd name="T70" fmla="*/ 97179 w 602"/>
              <a:gd name="T71" fmla="*/ 10059 h 601"/>
              <a:gd name="T72" fmla="*/ 107294 w 602"/>
              <a:gd name="T73" fmla="*/ 0 h 601"/>
              <a:gd name="T74" fmla="*/ 117410 w 602"/>
              <a:gd name="T75" fmla="*/ 10059 h 601"/>
              <a:gd name="T76" fmla="*/ 117410 w 602"/>
              <a:gd name="T77" fmla="*/ 20117 h 601"/>
              <a:gd name="T78" fmla="*/ 207002 w 602"/>
              <a:gd name="T79" fmla="*/ 20117 h 601"/>
              <a:gd name="T80" fmla="*/ 217118 w 602"/>
              <a:gd name="T81" fmla="*/ 30176 h 601"/>
              <a:gd name="T82" fmla="*/ 207002 w 602"/>
              <a:gd name="T83" fmla="*/ 40594 h 601"/>
              <a:gd name="T84" fmla="*/ 176295 w 602"/>
              <a:gd name="T85" fmla="*/ 86216 h 601"/>
              <a:gd name="T86" fmla="*/ 176295 w 602"/>
              <a:gd name="T87" fmla="*/ 86216 h 601"/>
              <a:gd name="T88" fmla="*/ 176295 w 602"/>
              <a:gd name="T89" fmla="*/ 76158 h 601"/>
              <a:gd name="T90" fmla="*/ 176295 w 602"/>
              <a:gd name="T91" fmla="*/ 40594 h 601"/>
              <a:gd name="T92" fmla="*/ 40822 w 602"/>
              <a:gd name="T93" fmla="*/ 40594 h 601"/>
              <a:gd name="T94" fmla="*/ 40822 w 602"/>
              <a:gd name="T95" fmla="*/ 76158 h 601"/>
              <a:gd name="T96" fmla="*/ 40822 w 602"/>
              <a:gd name="T97" fmla="*/ 86216 h 601"/>
              <a:gd name="T98" fmla="*/ 40822 w 602"/>
              <a:gd name="T99" fmla="*/ 144412 h 601"/>
              <a:gd name="T100" fmla="*/ 176295 w 602"/>
              <a:gd name="T101" fmla="*/ 144412 h 601"/>
              <a:gd name="T102" fmla="*/ 176295 w 602"/>
              <a:gd name="T103" fmla="*/ 86216 h 6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cubicBezTo>
                  <a:pt x="467" y="558"/>
                  <a:pt x="467" y="565"/>
                  <a:pt x="467" y="572"/>
                </a:cubicBezTo>
                <a:cubicBezTo>
                  <a:pt x="467" y="586"/>
                  <a:pt x="460" y="600"/>
                  <a:pt x="438" y="600"/>
                </a:cubicBezTo>
                <a:cubicBezTo>
                  <a:pt x="431" y="600"/>
                  <a:pt x="424" y="600"/>
                  <a:pt x="424" y="593"/>
                </a:cubicBez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cubicBezTo>
                  <a:pt x="170" y="600"/>
                  <a:pt x="163" y="600"/>
                  <a:pt x="156" y="600"/>
                </a:cubicBezTo>
                <a:cubicBezTo>
                  <a:pt x="142" y="600"/>
                  <a:pt x="127" y="586"/>
                  <a:pt x="127" y="572"/>
                </a:cubicBezTo>
                <a:cubicBezTo>
                  <a:pt x="127" y="565"/>
                  <a:pt x="135" y="558"/>
                  <a:pt x="142" y="551"/>
                </a:cubicBez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sp>
        <p:nvSpPr>
          <p:cNvPr id="21" name="Rectangle 20">
            <a:extLst>
              <a:ext uri="{FF2B5EF4-FFF2-40B4-BE49-F238E27FC236}">
                <a16:creationId xmlns:a16="http://schemas.microsoft.com/office/drawing/2014/main" id="{011AEC9E-E3E5-4C1B-BFB9-717ED83FC7B1}"/>
              </a:ext>
            </a:extLst>
          </p:cNvPr>
          <p:cNvSpPr/>
          <p:nvPr/>
        </p:nvSpPr>
        <p:spPr>
          <a:xfrm>
            <a:off x="8477335" y="2454904"/>
            <a:ext cx="2635165" cy="1005660"/>
          </a:xfrm>
          <a:prstGeom prst="rect">
            <a:avLst/>
          </a:prstGeom>
        </p:spPr>
        <p:txBody>
          <a:bodyPr wrap="square">
            <a:spAutoFit/>
          </a:bodyPr>
          <a:lstStyle/>
          <a:p>
            <a:pPr>
              <a:lnSpc>
                <a:spcPct val="120000"/>
              </a:lnSpc>
            </a:pPr>
            <a:r>
              <a:rPr lang="en-US" sz="1400" b="1" dirty="0">
                <a:solidFill>
                  <a:schemeClr val="tx1">
                    <a:lumMod val="65000"/>
                    <a:lumOff val="35000"/>
                  </a:schemeClr>
                </a:solidFill>
                <a:cs typeface="Segoe UI Light" panose="020B0502040204020203" pitchFamily="34" charset="0"/>
              </a:rPr>
              <a:t>Insert your detail </a:t>
            </a:r>
          </a:p>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endParaRPr lang="en-US" sz="1200" dirty="0">
              <a:solidFill>
                <a:schemeClr val="bg1">
                  <a:lumMod val="65000"/>
                </a:schemeClr>
              </a:solidFill>
              <a:latin typeface="Segoe UI Light" panose="020B0502040204020203" pitchFamily="34" charset="0"/>
              <a:cs typeface="Segoe UI Light" panose="020B0502040204020203" pitchFamily="34" charset="0"/>
            </a:endParaRPr>
          </a:p>
        </p:txBody>
      </p:sp>
      <p:sp>
        <p:nvSpPr>
          <p:cNvPr id="22" name="TextBox 21">
            <a:extLst>
              <a:ext uri="{FF2B5EF4-FFF2-40B4-BE49-F238E27FC236}">
                <a16:creationId xmlns:a16="http://schemas.microsoft.com/office/drawing/2014/main" id="{632B9B6D-02D6-4714-A574-80FFF2C2571D}"/>
              </a:ext>
            </a:extLst>
          </p:cNvPr>
          <p:cNvSpPr txBox="1"/>
          <p:nvPr/>
        </p:nvSpPr>
        <p:spPr>
          <a:xfrm>
            <a:off x="8474722" y="3555913"/>
            <a:ext cx="1419835" cy="432792"/>
          </a:xfrm>
          <a:prstGeom prst="roundRect">
            <a:avLst>
              <a:gd name="adj" fmla="val 50000"/>
            </a:avLst>
          </a:prstGeom>
          <a:solidFill>
            <a:schemeClr val="tx1">
              <a:lumMod val="75000"/>
              <a:lumOff val="25000"/>
            </a:schemeClr>
          </a:solidFill>
        </p:spPr>
        <p:txBody>
          <a:bodyPr wrap="square" rtlCol="0" anchor="ctr">
            <a:spAutoFit/>
          </a:bodyPr>
          <a:lstStyle/>
          <a:p>
            <a:pPr algn="ctr"/>
            <a:r>
              <a:rPr lang="en-US" sz="1400" dirty="0">
                <a:solidFill>
                  <a:schemeClr val="bg1"/>
                </a:solidFill>
              </a:rPr>
              <a:t>Read More</a:t>
            </a:r>
            <a:endParaRPr lang="id-ID" sz="1400" dirty="0">
              <a:solidFill>
                <a:schemeClr val="bg1"/>
              </a:solidFill>
            </a:endParaRPr>
          </a:p>
        </p:txBody>
      </p:sp>
      <p:sp>
        <p:nvSpPr>
          <p:cNvPr id="48" name="Freeform 27">
            <a:extLst>
              <a:ext uri="{FF2B5EF4-FFF2-40B4-BE49-F238E27FC236}">
                <a16:creationId xmlns:a16="http://schemas.microsoft.com/office/drawing/2014/main" id="{2A8A3BC0-7D11-416D-A722-CE584A12ACEE}"/>
              </a:ext>
            </a:extLst>
          </p:cNvPr>
          <p:cNvSpPr>
            <a:spLocks noChangeArrowheads="1"/>
          </p:cNvSpPr>
          <p:nvPr/>
        </p:nvSpPr>
        <p:spPr bwMode="auto">
          <a:xfrm>
            <a:off x="8574469" y="1730801"/>
            <a:ext cx="624918" cy="529126"/>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sp>
        <p:nvSpPr>
          <p:cNvPr id="51" name="Rectangle 50">
            <a:extLst>
              <a:ext uri="{FF2B5EF4-FFF2-40B4-BE49-F238E27FC236}">
                <a16:creationId xmlns:a16="http://schemas.microsoft.com/office/drawing/2014/main" id="{D0C808FD-5AFD-4FC3-A7EC-8FEFF8821E22}"/>
              </a:ext>
            </a:extLst>
          </p:cNvPr>
          <p:cNvSpPr/>
          <p:nvPr/>
        </p:nvSpPr>
        <p:spPr>
          <a:xfrm flipH="1">
            <a:off x="4885178" y="4591158"/>
            <a:ext cx="2798321" cy="923330"/>
          </a:xfrm>
          <a:prstGeom prst="rect">
            <a:avLst/>
          </a:prstGeom>
        </p:spPr>
        <p:txBody>
          <a:bodyPr wrap="square">
            <a:spAutoFit/>
          </a:bodyPr>
          <a:lstStyle/>
          <a:p>
            <a:pPr algn="ctr"/>
            <a:r>
              <a:rPr lang="en-US" sz="5400" baseline="30000" dirty="0">
                <a:solidFill>
                  <a:schemeClr val="bg1"/>
                </a:solidFill>
                <a:latin typeface="+mj-lt"/>
                <a:cs typeface="Segoe UI" panose="020B0502040204020203" pitchFamily="34" charset="0"/>
              </a:rPr>
              <a:t>$</a:t>
            </a:r>
            <a:r>
              <a:rPr lang="en-US" sz="5400" b="1" dirty="0">
                <a:solidFill>
                  <a:schemeClr val="bg1"/>
                </a:solidFill>
                <a:latin typeface="+mj-lt"/>
                <a:cs typeface="Segoe UI" panose="020B0502040204020203" pitchFamily="34" charset="0"/>
              </a:rPr>
              <a:t>46</a:t>
            </a:r>
            <a:r>
              <a:rPr lang="en-US" sz="5400" dirty="0">
                <a:solidFill>
                  <a:schemeClr val="bg1"/>
                </a:solidFill>
                <a:latin typeface="+mj-lt"/>
                <a:cs typeface="Segoe UI" panose="020B0502040204020203" pitchFamily="34" charset="0"/>
              </a:rPr>
              <a:t>,</a:t>
            </a:r>
            <a:r>
              <a:rPr lang="en-US" sz="2800" dirty="0">
                <a:solidFill>
                  <a:schemeClr val="bg1"/>
                </a:solidFill>
                <a:latin typeface="+mj-lt"/>
                <a:cs typeface="Segoe UI" panose="020B0502040204020203" pitchFamily="34" charset="0"/>
              </a:rPr>
              <a:t>99m</a:t>
            </a:r>
            <a:endParaRPr lang="en-US" sz="5400" dirty="0">
              <a:solidFill>
                <a:schemeClr val="bg1"/>
              </a:solidFill>
              <a:latin typeface="+mj-lt"/>
              <a:cs typeface="Segoe UI" panose="020B0502040204020203" pitchFamily="34" charset="0"/>
            </a:endParaRPr>
          </a:p>
        </p:txBody>
      </p:sp>
      <p:sp>
        <p:nvSpPr>
          <p:cNvPr id="52" name="Rectangle 51">
            <a:extLst>
              <a:ext uri="{FF2B5EF4-FFF2-40B4-BE49-F238E27FC236}">
                <a16:creationId xmlns:a16="http://schemas.microsoft.com/office/drawing/2014/main" id="{3A95298D-CE73-4A98-A43C-7851F86FC3D8}"/>
              </a:ext>
            </a:extLst>
          </p:cNvPr>
          <p:cNvSpPr/>
          <p:nvPr/>
        </p:nvSpPr>
        <p:spPr>
          <a:xfrm flipH="1">
            <a:off x="8358143" y="4515870"/>
            <a:ext cx="2798321" cy="830997"/>
          </a:xfrm>
          <a:prstGeom prst="rect">
            <a:avLst/>
          </a:prstGeom>
        </p:spPr>
        <p:txBody>
          <a:bodyPr wrap="square">
            <a:spAutoFit/>
          </a:bodyPr>
          <a:lstStyle/>
          <a:p>
            <a:pPr algn="ctr"/>
            <a:r>
              <a:rPr lang="en-US" sz="4800" baseline="30000" dirty="0">
                <a:solidFill>
                  <a:schemeClr val="bg1"/>
                </a:solidFill>
                <a:latin typeface="+mj-lt"/>
                <a:cs typeface="Segoe UI" panose="020B0502040204020203" pitchFamily="34" charset="0"/>
              </a:rPr>
              <a:t>$</a:t>
            </a:r>
            <a:r>
              <a:rPr lang="en-US" sz="4800" b="1" dirty="0">
                <a:solidFill>
                  <a:schemeClr val="bg1"/>
                </a:solidFill>
                <a:latin typeface="+mj-lt"/>
                <a:cs typeface="Segoe UI" panose="020B0502040204020203" pitchFamily="34" charset="0"/>
              </a:rPr>
              <a:t>26</a:t>
            </a:r>
            <a:r>
              <a:rPr lang="en-US" sz="4800" dirty="0">
                <a:solidFill>
                  <a:schemeClr val="bg1"/>
                </a:solidFill>
                <a:latin typeface="+mj-lt"/>
                <a:cs typeface="Segoe UI" panose="020B0502040204020203" pitchFamily="34" charset="0"/>
              </a:rPr>
              <a:t>,</a:t>
            </a:r>
            <a:r>
              <a:rPr lang="en-US" sz="2400" dirty="0">
                <a:solidFill>
                  <a:schemeClr val="bg1"/>
                </a:solidFill>
                <a:latin typeface="+mj-lt"/>
                <a:cs typeface="Segoe UI" panose="020B0502040204020203" pitchFamily="34" charset="0"/>
              </a:rPr>
              <a:t>99m</a:t>
            </a:r>
            <a:endParaRPr lang="en-US" sz="4800" dirty="0">
              <a:solidFill>
                <a:schemeClr val="bg1"/>
              </a:solidFill>
              <a:latin typeface="+mj-lt"/>
              <a:cs typeface="Segoe UI" panose="020B0502040204020203" pitchFamily="34" charset="0"/>
            </a:endParaRPr>
          </a:p>
        </p:txBody>
      </p:sp>
      <p:sp>
        <p:nvSpPr>
          <p:cNvPr id="53" name="Rectangle 52">
            <a:extLst>
              <a:ext uri="{FF2B5EF4-FFF2-40B4-BE49-F238E27FC236}">
                <a16:creationId xmlns:a16="http://schemas.microsoft.com/office/drawing/2014/main" id="{2BABB3E9-7A4E-4A83-A1D2-D84CE9E33372}"/>
              </a:ext>
            </a:extLst>
          </p:cNvPr>
          <p:cNvSpPr/>
          <p:nvPr/>
        </p:nvSpPr>
        <p:spPr>
          <a:xfrm flipH="1">
            <a:off x="4885178" y="4348962"/>
            <a:ext cx="2798321" cy="523220"/>
          </a:xfrm>
          <a:prstGeom prst="rect">
            <a:avLst/>
          </a:prstGeom>
        </p:spPr>
        <p:txBody>
          <a:bodyPr wrap="square">
            <a:spAutoFit/>
          </a:bodyPr>
          <a:lstStyle/>
          <a:p>
            <a:pPr algn="ctr"/>
            <a:r>
              <a:rPr lang="en-US" sz="2800" b="1" baseline="30000" dirty="0">
                <a:solidFill>
                  <a:schemeClr val="bg1"/>
                </a:solidFill>
                <a:latin typeface="+mj-lt"/>
                <a:cs typeface="Segoe UI" panose="020B0502040204020203" pitchFamily="34" charset="0"/>
              </a:rPr>
              <a:t>Business</a:t>
            </a:r>
            <a:endParaRPr lang="en-US" sz="2800" b="1" dirty="0">
              <a:solidFill>
                <a:schemeClr val="bg1"/>
              </a:solidFill>
              <a:latin typeface="+mj-lt"/>
              <a:cs typeface="Segoe UI" panose="020B0502040204020203" pitchFamily="34" charset="0"/>
            </a:endParaRPr>
          </a:p>
        </p:txBody>
      </p:sp>
      <p:sp>
        <p:nvSpPr>
          <p:cNvPr id="54" name="Rectangle 53">
            <a:extLst>
              <a:ext uri="{FF2B5EF4-FFF2-40B4-BE49-F238E27FC236}">
                <a16:creationId xmlns:a16="http://schemas.microsoft.com/office/drawing/2014/main" id="{85621E85-7599-41C4-A820-33BF2E776FE0}"/>
              </a:ext>
            </a:extLst>
          </p:cNvPr>
          <p:cNvSpPr/>
          <p:nvPr/>
        </p:nvSpPr>
        <p:spPr>
          <a:xfrm flipH="1">
            <a:off x="8358143" y="4254488"/>
            <a:ext cx="2798321" cy="523220"/>
          </a:xfrm>
          <a:prstGeom prst="rect">
            <a:avLst/>
          </a:prstGeom>
        </p:spPr>
        <p:txBody>
          <a:bodyPr wrap="square">
            <a:spAutoFit/>
          </a:bodyPr>
          <a:lstStyle/>
          <a:p>
            <a:pPr algn="ctr"/>
            <a:r>
              <a:rPr lang="en-US" sz="2800" b="1" baseline="30000" dirty="0">
                <a:solidFill>
                  <a:schemeClr val="bg1"/>
                </a:solidFill>
                <a:latin typeface="+mj-lt"/>
                <a:cs typeface="Segoe UI" panose="020B0502040204020203" pitchFamily="34" charset="0"/>
              </a:rPr>
              <a:t>Basic</a:t>
            </a:r>
            <a:endParaRPr lang="en-US" sz="2800" b="1" dirty="0">
              <a:solidFill>
                <a:schemeClr val="bg1"/>
              </a:solidFill>
              <a:latin typeface="+mj-lt"/>
              <a:cs typeface="Segoe UI" panose="020B0502040204020203" pitchFamily="34" charset="0"/>
            </a:endParaRPr>
          </a:p>
        </p:txBody>
      </p:sp>
    </p:spTree>
    <p:extLst>
      <p:ext uri="{BB962C8B-B14F-4D97-AF65-F5344CB8AC3E}">
        <p14:creationId xmlns:p14="http://schemas.microsoft.com/office/powerpoint/2010/main" val="141758561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0-#ppt_w/2"/>
                                          </p:val>
                                        </p:tav>
                                        <p:tav tm="100000">
                                          <p:val>
                                            <p:strVal val="#ppt_x"/>
                                          </p:val>
                                        </p:tav>
                                      </p:tavLst>
                                    </p:anim>
                                    <p:anim calcmode="lin" valueType="num">
                                      <p:cBhvr additive="base">
                                        <p:cTn id="12" dur="500" fill="hold"/>
                                        <p:tgtEl>
                                          <p:spTgt spid="42"/>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fill="hold"/>
                                        <p:tgtEl>
                                          <p:spTgt spid="40"/>
                                        </p:tgtEl>
                                        <p:attrNameLst>
                                          <p:attrName>ppt_x</p:attrName>
                                        </p:attrNameLst>
                                      </p:cBhvr>
                                      <p:tavLst>
                                        <p:tav tm="0">
                                          <p:val>
                                            <p:strVal val="0-#ppt_w/2"/>
                                          </p:val>
                                        </p:tav>
                                        <p:tav tm="100000">
                                          <p:val>
                                            <p:strVal val="#ppt_x"/>
                                          </p:val>
                                        </p:tav>
                                      </p:tavLst>
                                    </p:anim>
                                    <p:anim calcmode="lin" valueType="num">
                                      <p:cBhvr additive="base">
                                        <p:cTn id="16" dur="500" fill="hold"/>
                                        <p:tgtEl>
                                          <p:spTgt spid="40"/>
                                        </p:tgtEl>
                                        <p:attrNameLst>
                                          <p:attrName>ppt_y</p:attrName>
                                        </p:attrNameLst>
                                      </p:cBhvr>
                                      <p:tavLst>
                                        <p:tav tm="0">
                                          <p:val>
                                            <p:strVal val="#ppt_y"/>
                                          </p:val>
                                        </p:tav>
                                        <p:tav tm="100000">
                                          <p:val>
                                            <p:strVal val="#ppt_y"/>
                                          </p:val>
                                        </p:tav>
                                      </p:tavLst>
                                    </p:anim>
                                  </p:childTnLst>
                                </p:cTn>
                              </p:par>
                              <p:par>
                                <p:cTn id="17" presetID="2" presetClass="entr" presetSubtype="4" decel="100000" fill="hold" nodeType="withEffect">
                                  <p:stCondLst>
                                    <p:cond delay="50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par>
                                <p:cTn id="21" presetID="49" presetClass="entr" presetSubtype="0" decel="100000" fill="hold" grpId="0" nodeType="withEffect">
                                  <p:stCondLst>
                                    <p:cond delay="500"/>
                                  </p:stCondLst>
                                  <p:childTnLst>
                                    <p:set>
                                      <p:cBhvr>
                                        <p:cTn id="22" dur="1" fill="hold">
                                          <p:stCondLst>
                                            <p:cond delay="0"/>
                                          </p:stCondLst>
                                        </p:cTn>
                                        <p:tgtEl>
                                          <p:spTgt spid="47"/>
                                        </p:tgtEl>
                                        <p:attrNameLst>
                                          <p:attrName>style.visibility</p:attrName>
                                        </p:attrNameLst>
                                      </p:cBhvr>
                                      <p:to>
                                        <p:strVal val="visible"/>
                                      </p:to>
                                    </p:set>
                                    <p:anim calcmode="lin" valueType="num">
                                      <p:cBhvr>
                                        <p:cTn id="23" dur="500" fill="hold"/>
                                        <p:tgtEl>
                                          <p:spTgt spid="47"/>
                                        </p:tgtEl>
                                        <p:attrNameLst>
                                          <p:attrName>ppt_w</p:attrName>
                                        </p:attrNameLst>
                                      </p:cBhvr>
                                      <p:tavLst>
                                        <p:tav tm="0">
                                          <p:val>
                                            <p:fltVal val="0"/>
                                          </p:val>
                                        </p:tav>
                                        <p:tav tm="100000">
                                          <p:val>
                                            <p:strVal val="#ppt_w"/>
                                          </p:val>
                                        </p:tav>
                                      </p:tavLst>
                                    </p:anim>
                                    <p:anim calcmode="lin" valueType="num">
                                      <p:cBhvr>
                                        <p:cTn id="24" dur="500" fill="hold"/>
                                        <p:tgtEl>
                                          <p:spTgt spid="47"/>
                                        </p:tgtEl>
                                        <p:attrNameLst>
                                          <p:attrName>ppt_h</p:attrName>
                                        </p:attrNameLst>
                                      </p:cBhvr>
                                      <p:tavLst>
                                        <p:tav tm="0">
                                          <p:val>
                                            <p:fltVal val="0"/>
                                          </p:val>
                                        </p:tav>
                                        <p:tav tm="100000">
                                          <p:val>
                                            <p:strVal val="#ppt_h"/>
                                          </p:val>
                                        </p:tav>
                                      </p:tavLst>
                                    </p:anim>
                                    <p:anim calcmode="lin" valueType="num">
                                      <p:cBhvr>
                                        <p:cTn id="25" dur="500" fill="hold"/>
                                        <p:tgtEl>
                                          <p:spTgt spid="47"/>
                                        </p:tgtEl>
                                        <p:attrNameLst>
                                          <p:attrName>style.rotation</p:attrName>
                                        </p:attrNameLst>
                                      </p:cBhvr>
                                      <p:tavLst>
                                        <p:tav tm="0">
                                          <p:val>
                                            <p:fltVal val="360"/>
                                          </p:val>
                                        </p:tav>
                                        <p:tav tm="100000">
                                          <p:val>
                                            <p:fltVal val="0"/>
                                          </p:val>
                                        </p:tav>
                                      </p:tavLst>
                                    </p:anim>
                                    <p:animEffect transition="in" filter="fade">
                                      <p:cBhvr>
                                        <p:cTn id="26" dur="500"/>
                                        <p:tgtEl>
                                          <p:spTgt spid="47"/>
                                        </p:tgtEl>
                                      </p:cBhvr>
                                    </p:animEffect>
                                  </p:childTnLst>
                                </p:cTn>
                              </p:par>
                              <p:par>
                                <p:cTn id="27" presetID="2" presetClass="entr" presetSubtype="4" decel="100000" fill="hold" grpId="0" nodeType="withEffect">
                                  <p:stCondLst>
                                    <p:cond delay="50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50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par>
                                <p:cTn id="36" presetID="10" presetClass="entr" presetSubtype="0" fill="hold" grpId="0" nodeType="withEffect">
                                  <p:stCondLst>
                                    <p:cond delay="500"/>
                                  </p:stCondLst>
                                  <p:childTnLst>
                                    <p:set>
                                      <p:cBhvr>
                                        <p:cTn id="37" dur="1" fill="hold">
                                          <p:stCondLst>
                                            <p:cond delay="0"/>
                                          </p:stCondLst>
                                        </p:cTn>
                                        <p:tgtEl>
                                          <p:spTgt spid="53"/>
                                        </p:tgtEl>
                                        <p:attrNameLst>
                                          <p:attrName>style.visibility</p:attrName>
                                        </p:attrNameLst>
                                      </p:cBhvr>
                                      <p:to>
                                        <p:strVal val="visible"/>
                                      </p:to>
                                    </p:set>
                                    <p:animEffect transition="in" filter="fade">
                                      <p:cBhvr>
                                        <p:cTn id="38" dur="500"/>
                                        <p:tgtEl>
                                          <p:spTgt spid="53"/>
                                        </p:tgtEl>
                                      </p:cBhvr>
                                    </p:animEffect>
                                  </p:childTnLst>
                                </p:cTn>
                              </p:par>
                              <p:par>
                                <p:cTn id="39" presetID="10" presetClass="entr" presetSubtype="0" fill="hold" grpId="0" nodeType="withEffect">
                                  <p:stCondLst>
                                    <p:cond delay="5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500"/>
                                        <p:tgtEl>
                                          <p:spTgt spid="51"/>
                                        </p:tgtEl>
                                      </p:cBhvr>
                                    </p:animEffect>
                                  </p:childTnLst>
                                </p:cTn>
                              </p:par>
                              <p:par>
                                <p:cTn id="42" presetID="2" presetClass="entr" presetSubtype="4" decel="100000" fill="hold" nodeType="withEffect">
                                  <p:stCondLst>
                                    <p:cond delay="1000"/>
                                  </p:stCondLst>
                                  <p:childTnLst>
                                    <p:set>
                                      <p:cBhvr>
                                        <p:cTn id="43" dur="1" fill="hold">
                                          <p:stCondLst>
                                            <p:cond delay="0"/>
                                          </p:stCondLst>
                                        </p:cTn>
                                        <p:tgtEl>
                                          <p:spTgt spid="6"/>
                                        </p:tgtEl>
                                        <p:attrNameLst>
                                          <p:attrName>style.visibility</p:attrName>
                                        </p:attrNameLst>
                                      </p:cBhvr>
                                      <p:to>
                                        <p:strVal val="visible"/>
                                      </p:to>
                                    </p:set>
                                    <p:anim calcmode="lin" valueType="num">
                                      <p:cBhvr additive="base">
                                        <p:cTn id="44" dur="500" fill="hold"/>
                                        <p:tgtEl>
                                          <p:spTgt spid="6"/>
                                        </p:tgtEl>
                                        <p:attrNameLst>
                                          <p:attrName>ppt_x</p:attrName>
                                        </p:attrNameLst>
                                      </p:cBhvr>
                                      <p:tavLst>
                                        <p:tav tm="0">
                                          <p:val>
                                            <p:strVal val="#ppt_x"/>
                                          </p:val>
                                        </p:tav>
                                        <p:tav tm="100000">
                                          <p:val>
                                            <p:strVal val="#ppt_x"/>
                                          </p:val>
                                        </p:tav>
                                      </p:tavLst>
                                    </p:anim>
                                    <p:anim calcmode="lin" valueType="num">
                                      <p:cBhvr additive="base">
                                        <p:cTn id="45" dur="500" fill="hold"/>
                                        <p:tgtEl>
                                          <p:spTgt spid="6"/>
                                        </p:tgtEl>
                                        <p:attrNameLst>
                                          <p:attrName>ppt_y</p:attrName>
                                        </p:attrNameLst>
                                      </p:cBhvr>
                                      <p:tavLst>
                                        <p:tav tm="0">
                                          <p:val>
                                            <p:strVal val="1+#ppt_h/2"/>
                                          </p:val>
                                        </p:tav>
                                        <p:tav tm="100000">
                                          <p:val>
                                            <p:strVal val="#ppt_y"/>
                                          </p:val>
                                        </p:tav>
                                      </p:tavLst>
                                    </p:anim>
                                  </p:childTnLst>
                                </p:cTn>
                              </p:par>
                              <p:par>
                                <p:cTn id="46" presetID="49" presetClass="entr" presetSubtype="0" decel="100000" fill="hold" grpId="0" nodeType="withEffect">
                                  <p:stCondLst>
                                    <p:cond delay="1000"/>
                                  </p:stCondLst>
                                  <p:childTnLst>
                                    <p:set>
                                      <p:cBhvr>
                                        <p:cTn id="47" dur="1" fill="hold">
                                          <p:stCondLst>
                                            <p:cond delay="0"/>
                                          </p:stCondLst>
                                        </p:cTn>
                                        <p:tgtEl>
                                          <p:spTgt spid="48"/>
                                        </p:tgtEl>
                                        <p:attrNameLst>
                                          <p:attrName>style.visibility</p:attrName>
                                        </p:attrNameLst>
                                      </p:cBhvr>
                                      <p:to>
                                        <p:strVal val="visible"/>
                                      </p:to>
                                    </p:set>
                                    <p:anim calcmode="lin" valueType="num">
                                      <p:cBhvr>
                                        <p:cTn id="48" dur="500" fill="hold"/>
                                        <p:tgtEl>
                                          <p:spTgt spid="48"/>
                                        </p:tgtEl>
                                        <p:attrNameLst>
                                          <p:attrName>ppt_w</p:attrName>
                                        </p:attrNameLst>
                                      </p:cBhvr>
                                      <p:tavLst>
                                        <p:tav tm="0">
                                          <p:val>
                                            <p:fltVal val="0"/>
                                          </p:val>
                                        </p:tav>
                                        <p:tav tm="100000">
                                          <p:val>
                                            <p:strVal val="#ppt_w"/>
                                          </p:val>
                                        </p:tav>
                                      </p:tavLst>
                                    </p:anim>
                                    <p:anim calcmode="lin" valueType="num">
                                      <p:cBhvr>
                                        <p:cTn id="49" dur="500" fill="hold"/>
                                        <p:tgtEl>
                                          <p:spTgt spid="48"/>
                                        </p:tgtEl>
                                        <p:attrNameLst>
                                          <p:attrName>ppt_h</p:attrName>
                                        </p:attrNameLst>
                                      </p:cBhvr>
                                      <p:tavLst>
                                        <p:tav tm="0">
                                          <p:val>
                                            <p:fltVal val="0"/>
                                          </p:val>
                                        </p:tav>
                                        <p:tav tm="100000">
                                          <p:val>
                                            <p:strVal val="#ppt_h"/>
                                          </p:val>
                                        </p:tav>
                                      </p:tavLst>
                                    </p:anim>
                                    <p:anim calcmode="lin" valueType="num">
                                      <p:cBhvr>
                                        <p:cTn id="50" dur="500" fill="hold"/>
                                        <p:tgtEl>
                                          <p:spTgt spid="48"/>
                                        </p:tgtEl>
                                        <p:attrNameLst>
                                          <p:attrName>style.rotation</p:attrName>
                                        </p:attrNameLst>
                                      </p:cBhvr>
                                      <p:tavLst>
                                        <p:tav tm="0">
                                          <p:val>
                                            <p:fltVal val="360"/>
                                          </p:val>
                                        </p:tav>
                                        <p:tav tm="100000">
                                          <p:val>
                                            <p:fltVal val="0"/>
                                          </p:val>
                                        </p:tav>
                                      </p:tavLst>
                                    </p:anim>
                                    <p:animEffect transition="in" filter="fade">
                                      <p:cBhvr>
                                        <p:cTn id="51" dur="500"/>
                                        <p:tgtEl>
                                          <p:spTgt spid="48"/>
                                        </p:tgtEl>
                                      </p:cBhvr>
                                    </p:animEffect>
                                  </p:childTnLst>
                                </p:cTn>
                              </p:par>
                              <p:par>
                                <p:cTn id="52" presetID="2" presetClass="entr" presetSubtype="4" decel="100000" fill="hold" grpId="0" nodeType="withEffect">
                                  <p:stCondLst>
                                    <p:cond delay="100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53" presetClass="entr" presetSubtype="16" fill="hold" grpId="0" nodeType="withEffect">
                                  <p:stCondLst>
                                    <p:cond delay="1000"/>
                                  </p:stCondLst>
                                  <p:childTnLst>
                                    <p:set>
                                      <p:cBhvr>
                                        <p:cTn id="57" dur="1" fill="hold">
                                          <p:stCondLst>
                                            <p:cond delay="0"/>
                                          </p:stCondLst>
                                        </p:cTn>
                                        <p:tgtEl>
                                          <p:spTgt spid="22"/>
                                        </p:tgtEl>
                                        <p:attrNameLst>
                                          <p:attrName>style.visibility</p:attrName>
                                        </p:attrNameLst>
                                      </p:cBhvr>
                                      <p:to>
                                        <p:strVal val="visible"/>
                                      </p:to>
                                    </p:set>
                                    <p:anim calcmode="lin" valueType="num">
                                      <p:cBhvr>
                                        <p:cTn id="58" dur="500" fill="hold"/>
                                        <p:tgtEl>
                                          <p:spTgt spid="22"/>
                                        </p:tgtEl>
                                        <p:attrNameLst>
                                          <p:attrName>ppt_w</p:attrName>
                                        </p:attrNameLst>
                                      </p:cBhvr>
                                      <p:tavLst>
                                        <p:tav tm="0">
                                          <p:val>
                                            <p:fltVal val="0"/>
                                          </p:val>
                                        </p:tav>
                                        <p:tav tm="100000">
                                          <p:val>
                                            <p:strVal val="#ppt_w"/>
                                          </p:val>
                                        </p:tav>
                                      </p:tavLst>
                                    </p:anim>
                                    <p:anim calcmode="lin" valueType="num">
                                      <p:cBhvr>
                                        <p:cTn id="59" dur="500" fill="hold"/>
                                        <p:tgtEl>
                                          <p:spTgt spid="22"/>
                                        </p:tgtEl>
                                        <p:attrNameLst>
                                          <p:attrName>ppt_h</p:attrName>
                                        </p:attrNameLst>
                                      </p:cBhvr>
                                      <p:tavLst>
                                        <p:tav tm="0">
                                          <p:val>
                                            <p:fltVal val="0"/>
                                          </p:val>
                                        </p:tav>
                                        <p:tav tm="100000">
                                          <p:val>
                                            <p:strVal val="#ppt_h"/>
                                          </p:val>
                                        </p:tav>
                                      </p:tavLst>
                                    </p:anim>
                                    <p:animEffect transition="in" filter="fade">
                                      <p:cBhvr>
                                        <p:cTn id="60" dur="500"/>
                                        <p:tgtEl>
                                          <p:spTgt spid="22"/>
                                        </p:tgtEl>
                                      </p:cBhvr>
                                    </p:animEffect>
                                  </p:childTnLst>
                                </p:cTn>
                              </p:par>
                              <p:par>
                                <p:cTn id="61" presetID="10" presetClass="entr" presetSubtype="0" fill="hold" grpId="0" nodeType="withEffect">
                                  <p:stCondLst>
                                    <p:cond delay="100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1000"/>
                                  </p:stCondLst>
                                  <p:childTnLst>
                                    <p:set>
                                      <p:cBhvr>
                                        <p:cTn id="65" dur="1" fill="hold">
                                          <p:stCondLst>
                                            <p:cond delay="0"/>
                                          </p:stCondLst>
                                        </p:cTn>
                                        <p:tgtEl>
                                          <p:spTgt spid="52"/>
                                        </p:tgtEl>
                                        <p:attrNameLst>
                                          <p:attrName>style.visibility</p:attrName>
                                        </p:attrNameLst>
                                      </p:cBhvr>
                                      <p:to>
                                        <p:strVal val="visible"/>
                                      </p:to>
                                    </p:set>
                                    <p:animEffect transition="in" filter="fade">
                                      <p:cBhvr>
                                        <p:cTn id="6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0" grpId="0"/>
      <p:bldP spid="3" grpId="0"/>
      <p:bldP spid="4" grpId="0" animBg="1"/>
      <p:bldP spid="47" grpId="0" animBg="1"/>
      <p:bldP spid="21" grpId="0"/>
      <p:bldP spid="22" grpId="0" animBg="1"/>
      <p:bldP spid="48" grpId="0" animBg="1"/>
      <p:bldP spid="51" grpId="0"/>
      <p:bldP spid="52" grpId="0"/>
      <p:bldP spid="53" grpId="0"/>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0F3E1BFA-6F6D-4187-9CCB-5FFBBD26F4F4}"/>
              </a:ext>
            </a:extLst>
          </p:cNvPr>
          <p:cNvSpPr/>
          <p:nvPr/>
        </p:nvSpPr>
        <p:spPr>
          <a:xfrm>
            <a:off x="4435436" y="0"/>
            <a:ext cx="3881569" cy="6858000"/>
          </a:xfrm>
          <a:prstGeom prst="rect">
            <a:avLst/>
          </a:prstGeom>
          <a:gradFill>
            <a:gsLst>
              <a:gs pos="0">
                <a:schemeClr val="accent1"/>
              </a:gs>
              <a:gs pos="100000">
                <a:schemeClr val="accent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064D86FA-E34A-4FB3-8645-BEF3E64B4A79}"/>
              </a:ext>
            </a:extLst>
          </p:cNvPr>
          <p:cNvGrpSpPr/>
          <p:nvPr/>
        </p:nvGrpSpPr>
        <p:grpSpPr>
          <a:xfrm>
            <a:off x="5058046" y="518052"/>
            <a:ext cx="2630917" cy="3110729"/>
            <a:chOff x="5058046" y="518052"/>
            <a:chExt cx="2630917" cy="3110729"/>
          </a:xfrm>
        </p:grpSpPr>
        <p:graphicFrame>
          <p:nvGraphicFramePr>
            <p:cNvPr id="24" name="Chart 23">
              <a:extLst>
                <a:ext uri="{FF2B5EF4-FFF2-40B4-BE49-F238E27FC236}">
                  <a16:creationId xmlns:a16="http://schemas.microsoft.com/office/drawing/2014/main" id="{15978CE3-C337-46C7-BFDC-85A16FFB75A7}"/>
                </a:ext>
              </a:extLst>
            </p:cNvPr>
            <p:cNvGraphicFramePr/>
            <p:nvPr/>
          </p:nvGraphicFramePr>
          <p:xfrm>
            <a:off x="5058046" y="518052"/>
            <a:ext cx="2630917" cy="3110729"/>
          </p:xfrm>
          <a:graphic>
            <a:graphicData uri="http://schemas.openxmlformats.org/drawingml/2006/chart">
              <c:chart xmlns:c="http://schemas.openxmlformats.org/drawingml/2006/chart" xmlns:r="http://schemas.openxmlformats.org/officeDocument/2006/relationships" r:id="rId2"/>
            </a:graphicData>
          </a:graphic>
        </p:graphicFrame>
        <p:sp>
          <p:nvSpPr>
            <p:cNvPr id="25" name="Rectangle 24">
              <a:extLst>
                <a:ext uri="{FF2B5EF4-FFF2-40B4-BE49-F238E27FC236}">
                  <a16:creationId xmlns:a16="http://schemas.microsoft.com/office/drawing/2014/main" id="{DF15EA69-2975-4D99-92D9-AF3BF0E91D31}"/>
                </a:ext>
              </a:extLst>
            </p:cNvPr>
            <p:cNvSpPr/>
            <p:nvPr/>
          </p:nvSpPr>
          <p:spPr>
            <a:xfrm>
              <a:off x="5552488" y="1672792"/>
              <a:ext cx="1647464" cy="800219"/>
            </a:xfrm>
            <a:prstGeom prst="rect">
              <a:avLst/>
            </a:prstGeom>
          </p:spPr>
          <p:txBody>
            <a:bodyPr wrap="square">
              <a:spAutoFit/>
            </a:bodyPr>
            <a:lstStyle/>
            <a:p>
              <a:pPr algn="ctr">
                <a:lnSpc>
                  <a:spcPct val="120000"/>
                </a:lnSpc>
              </a:pPr>
              <a:r>
                <a:rPr lang="en-US" sz="4000" dirty="0">
                  <a:solidFill>
                    <a:schemeClr val="bg1"/>
                  </a:solidFill>
                  <a:latin typeface="+mj-lt"/>
                  <a:cs typeface="Segoe UI Light" panose="020B0502040204020203" pitchFamily="34" charset="0"/>
                </a:rPr>
                <a:t>35%</a:t>
              </a:r>
            </a:p>
          </p:txBody>
        </p:sp>
      </p:grpSp>
      <p:grpSp>
        <p:nvGrpSpPr>
          <p:cNvPr id="2" name="Group 1">
            <a:extLst>
              <a:ext uri="{FF2B5EF4-FFF2-40B4-BE49-F238E27FC236}">
                <a16:creationId xmlns:a16="http://schemas.microsoft.com/office/drawing/2014/main" id="{29D3F102-7DAC-4C18-9473-4EC1ED2088E0}"/>
              </a:ext>
            </a:extLst>
          </p:cNvPr>
          <p:cNvGrpSpPr/>
          <p:nvPr/>
        </p:nvGrpSpPr>
        <p:grpSpPr>
          <a:xfrm>
            <a:off x="4829627" y="1031714"/>
            <a:ext cx="823113" cy="795791"/>
            <a:chOff x="4829627" y="1031714"/>
            <a:chExt cx="823113" cy="795791"/>
          </a:xfrm>
        </p:grpSpPr>
        <p:grpSp>
          <p:nvGrpSpPr>
            <p:cNvPr id="26" name="Group 25">
              <a:extLst>
                <a:ext uri="{FF2B5EF4-FFF2-40B4-BE49-F238E27FC236}">
                  <a16:creationId xmlns:a16="http://schemas.microsoft.com/office/drawing/2014/main" id="{044462EB-1140-4665-ABA4-6ED1F7E879D9}"/>
                </a:ext>
              </a:extLst>
            </p:cNvPr>
            <p:cNvGrpSpPr/>
            <p:nvPr/>
          </p:nvGrpSpPr>
          <p:grpSpPr>
            <a:xfrm>
              <a:off x="4829627" y="1031714"/>
              <a:ext cx="823113" cy="795791"/>
              <a:chOff x="4239445" y="3372546"/>
              <a:chExt cx="1324023" cy="1324023"/>
            </a:xfrm>
          </p:grpSpPr>
          <p:grpSp>
            <p:nvGrpSpPr>
              <p:cNvPr id="37" name="Group 36">
                <a:extLst>
                  <a:ext uri="{FF2B5EF4-FFF2-40B4-BE49-F238E27FC236}">
                    <a16:creationId xmlns:a16="http://schemas.microsoft.com/office/drawing/2014/main" id="{C3C72EDB-1D9A-4F21-8B97-B8A32DDFCC9E}"/>
                  </a:ext>
                </a:extLst>
              </p:cNvPr>
              <p:cNvGrpSpPr/>
              <p:nvPr/>
            </p:nvGrpSpPr>
            <p:grpSpPr>
              <a:xfrm>
                <a:off x="4239445" y="3372546"/>
                <a:ext cx="1324023" cy="1324023"/>
                <a:chOff x="1220118" y="2343274"/>
                <a:chExt cx="2450851" cy="2450851"/>
              </a:xfrm>
            </p:grpSpPr>
            <p:sp>
              <p:nvSpPr>
                <p:cNvPr id="39" name="Oval 38">
                  <a:extLst>
                    <a:ext uri="{FF2B5EF4-FFF2-40B4-BE49-F238E27FC236}">
                      <a16:creationId xmlns:a16="http://schemas.microsoft.com/office/drawing/2014/main" id="{8449A4E4-6434-4F6D-9DBA-9BB844C20B84}"/>
                    </a:ext>
                  </a:extLst>
                </p:cNvPr>
                <p:cNvSpPr/>
                <p:nvPr/>
              </p:nvSpPr>
              <p:spPr>
                <a:xfrm>
                  <a:off x="1220118" y="2343274"/>
                  <a:ext cx="2450851" cy="2450851"/>
                </a:xfrm>
                <a:prstGeom prst="ellipse">
                  <a:avLst/>
                </a:prstGeom>
                <a:solidFill>
                  <a:schemeClr val="bg1">
                    <a:alpha val="13000"/>
                  </a:schemeClr>
                </a:solidFill>
                <a:ln>
                  <a:noFill/>
                </a:ln>
                <a:effectLst>
                  <a:outerShdw blurRad="6223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7CA8D088-9B39-4EE1-B25B-30324F564B34}"/>
                    </a:ext>
                  </a:extLst>
                </p:cNvPr>
                <p:cNvSpPr/>
                <p:nvPr/>
              </p:nvSpPr>
              <p:spPr>
                <a:xfrm>
                  <a:off x="1395764" y="2518920"/>
                  <a:ext cx="2099561" cy="2099561"/>
                </a:xfrm>
                <a:prstGeom prst="ellipse">
                  <a:avLst/>
                </a:prstGeom>
                <a:solidFill>
                  <a:schemeClr val="bg1">
                    <a:alpha val="25000"/>
                  </a:schemeClr>
                </a:solidFill>
                <a:ln>
                  <a:noFill/>
                </a:ln>
                <a:effectLst>
                  <a:outerShdw blurRad="6223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DFE50522-AF00-4F7D-BC43-9D53BD8A27CF}"/>
                    </a:ext>
                  </a:extLst>
                </p:cNvPr>
                <p:cNvSpPr/>
                <p:nvPr/>
              </p:nvSpPr>
              <p:spPr>
                <a:xfrm>
                  <a:off x="1580469" y="2703625"/>
                  <a:ext cx="1730150" cy="1730150"/>
                </a:xfrm>
                <a:prstGeom prst="ellipse">
                  <a:avLst/>
                </a:prstGeom>
                <a:solidFill>
                  <a:schemeClr val="bg1"/>
                </a:solidFill>
                <a:ln>
                  <a:noFill/>
                </a:ln>
                <a:effectLst>
                  <a:outerShdw blurRad="812800" dist="50800" dir="5400000" sx="82000" sy="82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endParaRPr lang="en-US" sz="2000" dirty="0">
                    <a:latin typeface="Montserrat" panose="00000500000000000000" pitchFamily="50" charset="0"/>
                  </a:endParaRPr>
                </a:p>
              </p:txBody>
            </p:sp>
          </p:grpSp>
          <p:sp>
            <p:nvSpPr>
              <p:cNvPr id="38" name="Freeform 110">
                <a:extLst>
                  <a:ext uri="{FF2B5EF4-FFF2-40B4-BE49-F238E27FC236}">
                    <a16:creationId xmlns:a16="http://schemas.microsoft.com/office/drawing/2014/main" id="{7135F2C4-6497-4BED-984B-DB72021F58A7}"/>
                  </a:ext>
                </a:extLst>
              </p:cNvPr>
              <p:cNvSpPr>
                <a:spLocks noChangeArrowheads="1"/>
              </p:cNvSpPr>
              <p:nvPr/>
            </p:nvSpPr>
            <p:spPr bwMode="auto">
              <a:xfrm>
                <a:off x="4684935" y="3871630"/>
                <a:ext cx="402703" cy="325853"/>
              </a:xfrm>
              <a:custGeom>
                <a:avLst/>
                <a:gdLst>
                  <a:gd name="T0" fmla="*/ 199860 w 462"/>
                  <a:gd name="T1" fmla="*/ 4060 h 373"/>
                  <a:gd name="T2" fmla="*/ 199860 w 462"/>
                  <a:gd name="T3" fmla="*/ 4060 h 373"/>
                  <a:gd name="T4" fmla="*/ 4051 w 462"/>
                  <a:gd name="T5" fmla="*/ 72182 h 373"/>
                  <a:gd name="T6" fmla="*/ 4051 w 462"/>
                  <a:gd name="T7" fmla="*/ 76243 h 373"/>
                  <a:gd name="T8" fmla="*/ 44113 w 462"/>
                  <a:gd name="T9" fmla="*/ 96093 h 373"/>
                  <a:gd name="T10" fmla="*/ 44113 w 462"/>
                  <a:gd name="T11" fmla="*/ 96093 h 373"/>
                  <a:gd name="T12" fmla="*/ 72021 w 462"/>
                  <a:gd name="T13" fmla="*/ 103762 h 373"/>
                  <a:gd name="T14" fmla="*/ 195358 w 462"/>
                  <a:gd name="T15" fmla="*/ 15790 h 373"/>
                  <a:gd name="T16" fmla="*/ 195358 w 462"/>
                  <a:gd name="T17" fmla="*/ 15790 h 373"/>
                  <a:gd name="T18" fmla="*/ 108032 w 462"/>
                  <a:gd name="T19" fmla="*/ 111883 h 373"/>
                  <a:gd name="T20" fmla="*/ 108032 w 462"/>
                  <a:gd name="T21" fmla="*/ 111883 h 373"/>
                  <a:gd name="T22" fmla="*/ 103981 w 462"/>
                  <a:gd name="T23" fmla="*/ 115943 h 373"/>
                  <a:gd name="T24" fmla="*/ 108032 w 462"/>
                  <a:gd name="T25" fmla="*/ 120003 h 373"/>
                  <a:gd name="T26" fmla="*/ 108032 w 462"/>
                  <a:gd name="T27" fmla="*/ 120003 h 373"/>
                  <a:gd name="T28" fmla="*/ 163399 w 462"/>
                  <a:gd name="T29" fmla="*/ 152034 h 373"/>
                  <a:gd name="T30" fmla="*/ 175552 w 462"/>
                  <a:gd name="T31" fmla="*/ 147974 h 373"/>
                  <a:gd name="T32" fmla="*/ 207512 w 462"/>
                  <a:gd name="T33" fmla="*/ 8121 h 373"/>
                  <a:gd name="T34" fmla="*/ 199860 w 462"/>
                  <a:gd name="T35" fmla="*/ 4060 h 373"/>
                  <a:gd name="T36" fmla="*/ 72021 w 462"/>
                  <a:gd name="T37" fmla="*/ 163764 h 373"/>
                  <a:gd name="T38" fmla="*/ 72021 w 462"/>
                  <a:gd name="T39" fmla="*/ 163764 h 373"/>
                  <a:gd name="T40" fmla="*/ 76073 w 462"/>
                  <a:gd name="T41" fmla="*/ 167824 h 373"/>
                  <a:gd name="T42" fmla="*/ 108032 w 462"/>
                  <a:gd name="T43" fmla="*/ 139853 h 373"/>
                  <a:gd name="T44" fmla="*/ 72021 w 462"/>
                  <a:gd name="T45" fmla="*/ 120003 h 373"/>
                  <a:gd name="T46" fmla="*/ 72021 w 462"/>
                  <a:gd name="T47" fmla="*/ 163764 h 3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cubicBezTo>
                      <a:pt x="160" y="230"/>
                      <a:pt x="160" y="230"/>
                      <a:pt x="160" y="230"/>
                    </a:cubicBezTo>
                    <a:cubicBezTo>
                      <a:pt x="160" y="230"/>
                      <a:pt x="425" y="35"/>
                      <a:pt x="434" y="35"/>
                    </a:cubicBezTo>
                    <a:cubicBezTo>
                      <a:pt x="434" y="26"/>
                      <a:pt x="434" y="35"/>
                      <a:pt x="434" y="35"/>
                    </a:cubicBezTo>
                    <a:lnTo>
                      <a:pt x="240" y="248"/>
                    </a:lnTo>
                    <a:cubicBezTo>
                      <a:pt x="231" y="257"/>
                      <a:pt x="231" y="257"/>
                      <a:pt x="231" y="257"/>
                    </a:cubicBezTo>
                    <a:cubicBezTo>
                      <a:pt x="240" y="266"/>
                      <a:pt x="240" y="266"/>
                      <a:pt x="240" y="266"/>
                    </a:cubicBez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grpSp>
        <p:sp>
          <p:nvSpPr>
            <p:cNvPr id="27" name="Freeform 47">
              <a:extLst>
                <a:ext uri="{FF2B5EF4-FFF2-40B4-BE49-F238E27FC236}">
                  <a16:creationId xmlns:a16="http://schemas.microsoft.com/office/drawing/2014/main" id="{99310410-1623-4443-A886-7D08D3C028B8}"/>
                </a:ext>
              </a:extLst>
            </p:cNvPr>
            <p:cNvSpPr>
              <a:spLocks noChangeArrowheads="1"/>
            </p:cNvSpPr>
            <p:nvPr/>
          </p:nvSpPr>
          <p:spPr bwMode="auto">
            <a:xfrm>
              <a:off x="5135220" y="1331684"/>
              <a:ext cx="221707" cy="188319"/>
            </a:xfrm>
            <a:custGeom>
              <a:avLst/>
              <a:gdLst>
                <a:gd name="T0" fmla="*/ 221804 w 498"/>
                <a:gd name="T1" fmla="*/ 194813 h 435"/>
                <a:gd name="T2" fmla="*/ 221804 w 498"/>
                <a:gd name="T3" fmla="*/ 194813 h 435"/>
                <a:gd name="T4" fmla="*/ 217341 w 498"/>
                <a:gd name="T5" fmla="*/ 147232 h 435"/>
                <a:gd name="T6" fmla="*/ 189671 w 498"/>
                <a:gd name="T7" fmla="*/ 131521 h 435"/>
                <a:gd name="T8" fmla="*/ 166018 w 498"/>
                <a:gd name="T9" fmla="*/ 103691 h 435"/>
                <a:gd name="T10" fmla="*/ 174051 w 498"/>
                <a:gd name="T11" fmla="*/ 87980 h 435"/>
                <a:gd name="T12" fmla="*/ 182084 w 498"/>
                <a:gd name="T13" fmla="*/ 71372 h 435"/>
                <a:gd name="T14" fmla="*/ 178068 w 498"/>
                <a:gd name="T15" fmla="*/ 67781 h 435"/>
                <a:gd name="T16" fmla="*/ 182084 w 498"/>
                <a:gd name="T17" fmla="*/ 51621 h 435"/>
                <a:gd name="T18" fmla="*/ 154415 w 498"/>
                <a:gd name="T19" fmla="*/ 27830 h 435"/>
                <a:gd name="T20" fmla="*/ 126745 w 498"/>
                <a:gd name="T21" fmla="*/ 51621 h 435"/>
                <a:gd name="T22" fmla="*/ 130762 w 498"/>
                <a:gd name="T23" fmla="*/ 67781 h 435"/>
                <a:gd name="T24" fmla="*/ 126745 w 498"/>
                <a:gd name="T25" fmla="*/ 71372 h 435"/>
                <a:gd name="T26" fmla="*/ 134778 w 498"/>
                <a:gd name="T27" fmla="*/ 87980 h 435"/>
                <a:gd name="T28" fmla="*/ 138795 w 498"/>
                <a:gd name="T29" fmla="*/ 103691 h 435"/>
                <a:gd name="T30" fmla="*/ 130762 w 498"/>
                <a:gd name="T31" fmla="*/ 123441 h 435"/>
                <a:gd name="T32" fmla="*/ 170035 w 498"/>
                <a:gd name="T33" fmla="*/ 163392 h 435"/>
                <a:gd name="T34" fmla="*/ 170035 w 498"/>
                <a:gd name="T35" fmla="*/ 194813 h 435"/>
                <a:gd name="T36" fmla="*/ 221804 w 498"/>
                <a:gd name="T37" fmla="*/ 194813 h 435"/>
                <a:gd name="T38" fmla="*/ 115142 w 498"/>
                <a:gd name="T39" fmla="*/ 135561 h 435"/>
                <a:gd name="T40" fmla="*/ 115142 w 498"/>
                <a:gd name="T41" fmla="*/ 135561 h 435"/>
                <a:gd name="T42" fmla="*/ 83455 w 498"/>
                <a:gd name="T43" fmla="*/ 103691 h 435"/>
                <a:gd name="T44" fmla="*/ 95059 w 498"/>
                <a:gd name="T45" fmla="*/ 75412 h 435"/>
                <a:gd name="T46" fmla="*/ 103092 w 498"/>
                <a:gd name="T47" fmla="*/ 59701 h 435"/>
                <a:gd name="T48" fmla="*/ 99075 w 498"/>
                <a:gd name="T49" fmla="*/ 51621 h 435"/>
                <a:gd name="T50" fmla="*/ 103092 w 498"/>
                <a:gd name="T51" fmla="*/ 31870 h 435"/>
                <a:gd name="T52" fmla="*/ 67389 w 498"/>
                <a:gd name="T53" fmla="*/ 0 h 435"/>
                <a:gd name="T54" fmla="*/ 31686 w 498"/>
                <a:gd name="T55" fmla="*/ 31870 h 435"/>
                <a:gd name="T56" fmla="*/ 31686 w 498"/>
                <a:gd name="T57" fmla="*/ 51621 h 435"/>
                <a:gd name="T58" fmla="*/ 31686 w 498"/>
                <a:gd name="T59" fmla="*/ 59701 h 435"/>
                <a:gd name="T60" fmla="*/ 39719 w 498"/>
                <a:gd name="T61" fmla="*/ 75412 h 435"/>
                <a:gd name="T62" fmla="*/ 47753 w 498"/>
                <a:gd name="T63" fmla="*/ 103691 h 435"/>
                <a:gd name="T64" fmla="*/ 20083 w 498"/>
                <a:gd name="T65" fmla="*/ 135561 h 435"/>
                <a:gd name="T66" fmla="*/ 0 w 498"/>
                <a:gd name="T67" fmla="*/ 155312 h 435"/>
                <a:gd name="T68" fmla="*/ 0 w 498"/>
                <a:gd name="T69" fmla="*/ 194813 h 435"/>
                <a:gd name="T70" fmla="*/ 154415 w 498"/>
                <a:gd name="T71" fmla="*/ 194813 h 435"/>
                <a:gd name="T72" fmla="*/ 154415 w 498"/>
                <a:gd name="T73" fmla="*/ 163392 h 435"/>
                <a:gd name="T74" fmla="*/ 115142 w 498"/>
                <a:gd name="T75" fmla="*/ 135561 h 4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grpSp>
      <p:sp>
        <p:nvSpPr>
          <p:cNvPr id="28" name="Freeform 24">
            <a:extLst>
              <a:ext uri="{FF2B5EF4-FFF2-40B4-BE49-F238E27FC236}">
                <a16:creationId xmlns:a16="http://schemas.microsoft.com/office/drawing/2014/main" id="{AC18265E-1D08-42C8-9508-FB49E965539D}"/>
              </a:ext>
            </a:extLst>
          </p:cNvPr>
          <p:cNvSpPr>
            <a:spLocks noChangeArrowheads="1"/>
          </p:cNvSpPr>
          <p:nvPr/>
        </p:nvSpPr>
        <p:spPr bwMode="auto">
          <a:xfrm>
            <a:off x="5194152" y="4783203"/>
            <a:ext cx="260387" cy="199967"/>
          </a:xfrm>
          <a:custGeom>
            <a:avLst/>
            <a:gdLst>
              <a:gd name="T0" fmla="*/ 111694 w 497"/>
              <a:gd name="T1" fmla="*/ 66842 h 399"/>
              <a:gd name="T2" fmla="*/ 111694 w 497"/>
              <a:gd name="T3" fmla="*/ 66842 h 399"/>
              <a:gd name="T4" fmla="*/ 79717 w 497"/>
              <a:gd name="T5" fmla="*/ 98481 h 399"/>
              <a:gd name="T6" fmla="*/ 111694 w 497"/>
              <a:gd name="T7" fmla="*/ 130119 h 399"/>
              <a:gd name="T8" fmla="*/ 143671 w 497"/>
              <a:gd name="T9" fmla="*/ 98481 h 399"/>
              <a:gd name="T10" fmla="*/ 111694 w 497"/>
              <a:gd name="T11" fmla="*/ 66842 h 399"/>
              <a:gd name="T12" fmla="*/ 199067 w 497"/>
              <a:gd name="T13" fmla="*/ 31193 h 399"/>
              <a:gd name="T14" fmla="*/ 199067 w 497"/>
              <a:gd name="T15" fmla="*/ 31193 h 399"/>
              <a:gd name="T16" fmla="*/ 175197 w 497"/>
              <a:gd name="T17" fmla="*/ 31193 h 399"/>
              <a:gd name="T18" fmla="*/ 163487 w 497"/>
              <a:gd name="T19" fmla="*/ 27182 h 399"/>
              <a:gd name="T20" fmla="*/ 159434 w 497"/>
              <a:gd name="T21" fmla="*/ 3565 h 399"/>
              <a:gd name="T22" fmla="*/ 147274 w 497"/>
              <a:gd name="T23" fmla="*/ 0 h 399"/>
              <a:gd name="T24" fmla="*/ 71610 w 497"/>
              <a:gd name="T25" fmla="*/ 0 h 399"/>
              <a:gd name="T26" fmla="*/ 63954 w 497"/>
              <a:gd name="T27" fmla="*/ 3565 h 399"/>
              <a:gd name="T28" fmla="*/ 55397 w 497"/>
              <a:gd name="T29" fmla="*/ 27182 h 399"/>
              <a:gd name="T30" fmla="*/ 47740 w 497"/>
              <a:gd name="T31" fmla="*/ 31193 h 399"/>
              <a:gd name="T32" fmla="*/ 23870 w 497"/>
              <a:gd name="T33" fmla="*/ 31193 h 399"/>
              <a:gd name="T34" fmla="*/ 0 w 497"/>
              <a:gd name="T35" fmla="*/ 54811 h 399"/>
              <a:gd name="T36" fmla="*/ 0 w 497"/>
              <a:gd name="T37" fmla="*/ 153737 h 399"/>
              <a:gd name="T38" fmla="*/ 23870 w 497"/>
              <a:gd name="T39" fmla="*/ 177354 h 399"/>
              <a:gd name="T40" fmla="*/ 199067 w 497"/>
              <a:gd name="T41" fmla="*/ 177354 h 399"/>
              <a:gd name="T42" fmla="*/ 223388 w 497"/>
              <a:gd name="T43" fmla="*/ 153737 h 399"/>
              <a:gd name="T44" fmla="*/ 223388 w 497"/>
              <a:gd name="T45" fmla="*/ 54811 h 399"/>
              <a:gd name="T46" fmla="*/ 199067 w 497"/>
              <a:gd name="T47" fmla="*/ 31193 h 399"/>
              <a:gd name="T48" fmla="*/ 111694 w 497"/>
              <a:gd name="T49" fmla="*/ 153737 h 399"/>
              <a:gd name="T50" fmla="*/ 111694 w 497"/>
              <a:gd name="T51" fmla="*/ 153737 h 399"/>
              <a:gd name="T52" fmla="*/ 55397 w 497"/>
              <a:gd name="T53" fmla="*/ 98481 h 399"/>
              <a:gd name="T54" fmla="*/ 111694 w 497"/>
              <a:gd name="T55" fmla="*/ 43225 h 399"/>
              <a:gd name="T56" fmla="*/ 167541 w 497"/>
              <a:gd name="T57" fmla="*/ 98481 h 399"/>
              <a:gd name="T58" fmla="*/ 111694 w 497"/>
              <a:gd name="T59" fmla="*/ 153737 h 399"/>
              <a:gd name="T60" fmla="*/ 191411 w 497"/>
              <a:gd name="T61" fmla="*/ 70853 h 399"/>
              <a:gd name="T62" fmla="*/ 191411 w 497"/>
              <a:gd name="T63" fmla="*/ 70853 h 399"/>
              <a:gd name="T64" fmla="*/ 183304 w 497"/>
              <a:gd name="T65" fmla="*/ 62832 h 399"/>
              <a:gd name="T66" fmla="*/ 191411 w 497"/>
              <a:gd name="T67" fmla="*/ 54811 h 399"/>
              <a:gd name="T68" fmla="*/ 199067 w 497"/>
              <a:gd name="T69" fmla="*/ 62832 h 399"/>
              <a:gd name="T70" fmla="*/ 191411 w 497"/>
              <a:gd name="T71" fmla="*/ 70853 h 3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9" name="Freeform 145">
            <a:extLst>
              <a:ext uri="{FF2B5EF4-FFF2-40B4-BE49-F238E27FC236}">
                <a16:creationId xmlns:a16="http://schemas.microsoft.com/office/drawing/2014/main" id="{BFF89555-7E7E-470C-A02D-CCE5DE276328}"/>
              </a:ext>
            </a:extLst>
          </p:cNvPr>
          <p:cNvSpPr>
            <a:spLocks noChangeArrowheads="1"/>
          </p:cNvSpPr>
          <p:nvPr/>
        </p:nvSpPr>
        <p:spPr bwMode="auto">
          <a:xfrm>
            <a:off x="5194113" y="5301765"/>
            <a:ext cx="232686" cy="224962"/>
          </a:xfrm>
          <a:custGeom>
            <a:avLst/>
            <a:gdLst>
              <a:gd name="T0" fmla="*/ 31535 w 444"/>
              <a:gd name="T1" fmla="*/ 179798 h 445"/>
              <a:gd name="T2" fmla="*/ 31535 w 444"/>
              <a:gd name="T3" fmla="*/ 179798 h 445"/>
              <a:gd name="T4" fmla="*/ 55863 w 444"/>
              <a:gd name="T5" fmla="*/ 199576 h 445"/>
              <a:gd name="T6" fmla="*/ 75685 w 444"/>
              <a:gd name="T7" fmla="*/ 179798 h 445"/>
              <a:gd name="T8" fmla="*/ 55863 w 444"/>
              <a:gd name="T9" fmla="*/ 155525 h 445"/>
              <a:gd name="T10" fmla="*/ 31535 w 444"/>
              <a:gd name="T11" fmla="*/ 179798 h 445"/>
              <a:gd name="T12" fmla="*/ 143712 w 444"/>
              <a:gd name="T13" fmla="*/ 179798 h 445"/>
              <a:gd name="T14" fmla="*/ 143712 w 444"/>
              <a:gd name="T15" fmla="*/ 179798 h 445"/>
              <a:gd name="T16" fmla="*/ 167589 w 444"/>
              <a:gd name="T17" fmla="*/ 199576 h 445"/>
              <a:gd name="T18" fmla="*/ 187861 w 444"/>
              <a:gd name="T19" fmla="*/ 179798 h 445"/>
              <a:gd name="T20" fmla="*/ 167589 w 444"/>
              <a:gd name="T21" fmla="*/ 155525 h 445"/>
              <a:gd name="T22" fmla="*/ 143712 w 444"/>
              <a:gd name="T23" fmla="*/ 179798 h 445"/>
              <a:gd name="T24" fmla="*/ 71631 w 444"/>
              <a:gd name="T25" fmla="*/ 127656 h 445"/>
              <a:gd name="T26" fmla="*/ 71631 w 444"/>
              <a:gd name="T27" fmla="*/ 127656 h 445"/>
              <a:gd name="T28" fmla="*/ 195520 w 444"/>
              <a:gd name="T29" fmla="*/ 91697 h 445"/>
              <a:gd name="T30" fmla="*/ 199574 w 444"/>
              <a:gd name="T31" fmla="*/ 84055 h 445"/>
              <a:gd name="T32" fmla="*/ 199574 w 444"/>
              <a:gd name="T33" fmla="*/ 24273 h 445"/>
              <a:gd name="T34" fmla="*/ 44150 w 444"/>
              <a:gd name="T35" fmla="*/ 24273 h 445"/>
              <a:gd name="T36" fmla="*/ 44150 w 444"/>
              <a:gd name="T37" fmla="*/ 4495 h 445"/>
              <a:gd name="T38" fmla="*/ 40095 w 444"/>
              <a:gd name="T39" fmla="*/ 0 h 445"/>
              <a:gd name="T40" fmla="*/ 4055 w 444"/>
              <a:gd name="T41" fmla="*/ 0 h 445"/>
              <a:gd name="T42" fmla="*/ 0 w 444"/>
              <a:gd name="T43" fmla="*/ 4495 h 445"/>
              <a:gd name="T44" fmla="*/ 0 w 444"/>
              <a:gd name="T45" fmla="*/ 24273 h 445"/>
              <a:gd name="T46" fmla="*/ 20273 w 444"/>
              <a:gd name="T47" fmla="*/ 24273 h 445"/>
              <a:gd name="T48" fmla="*/ 44150 w 444"/>
              <a:gd name="T49" fmla="*/ 123611 h 445"/>
              <a:gd name="T50" fmla="*/ 44150 w 444"/>
              <a:gd name="T51" fmla="*/ 135747 h 445"/>
              <a:gd name="T52" fmla="*/ 44150 w 444"/>
              <a:gd name="T53" fmla="*/ 151929 h 445"/>
              <a:gd name="T54" fmla="*/ 47754 w 444"/>
              <a:gd name="T55" fmla="*/ 155525 h 445"/>
              <a:gd name="T56" fmla="*/ 55863 w 444"/>
              <a:gd name="T57" fmla="*/ 155525 h 445"/>
              <a:gd name="T58" fmla="*/ 167589 w 444"/>
              <a:gd name="T59" fmla="*/ 155525 h 445"/>
              <a:gd name="T60" fmla="*/ 195520 w 444"/>
              <a:gd name="T61" fmla="*/ 155525 h 445"/>
              <a:gd name="T62" fmla="*/ 199574 w 444"/>
              <a:gd name="T63" fmla="*/ 151929 h 445"/>
              <a:gd name="T64" fmla="*/ 199574 w 444"/>
              <a:gd name="T65" fmla="*/ 135747 h 445"/>
              <a:gd name="T66" fmla="*/ 75685 w 444"/>
              <a:gd name="T67" fmla="*/ 135747 h 445"/>
              <a:gd name="T68" fmla="*/ 71631 w 444"/>
              <a:gd name="T69" fmla="*/ 127656 h 4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0" name="Freeform 166">
            <a:extLst>
              <a:ext uri="{FF2B5EF4-FFF2-40B4-BE49-F238E27FC236}">
                <a16:creationId xmlns:a16="http://schemas.microsoft.com/office/drawing/2014/main" id="{7AD0691E-D7DF-4652-A20F-A49B2D70AB49}"/>
              </a:ext>
            </a:extLst>
          </p:cNvPr>
          <p:cNvSpPr>
            <a:spLocks noChangeArrowheads="1"/>
          </p:cNvSpPr>
          <p:nvPr/>
        </p:nvSpPr>
        <p:spPr bwMode="auto">
          <a:xfrm>
            <a:off x="5241183" y="5777798"/>
            <a:ext cx="203138" cy="224963"/>
          </a:xfrm>
          <a:custGeom>
            <a:avLst/>
            <a:gdLst>
              <a:gd name="T0" fmla="*/ 166118 w 390"/>
              <a:gd name="T1" fmla="*/ 0 h 445"/>
              <a:gd name="T2" fmla="*/ 166118 w 390"/>
              <a:gd name="T3" fmla="*/ 0 h 445"/>
              <a:gd name="T4" fmla="*/ 138804 w 390"/>
              <a:gd name="T5" fmla="*/ 0 h 445"/>
              <a:gd name="T6" fmla="*/ 130745 w 390"/>
              <a:gd name="T7" fmla="*/ 12586 h 445"/>
              <a:gd name="T8" fmla="*/ 130745 w 390"/>
              <a:gd name="T9" fmla="*/ 199576 h 445"/>
              <a:gd name="T10" fmla="*/ 174177 w 390"/>
              <a:gd name="T11" fmla="*/ 199576 h 445"/>
              <a:gd name="T12" fmla="*/ 174177 w 390"/>
              <a:gd name="T13" fmla="*/ 12586 h 445"/>
              <a:gd name="T14" fmla="*/ 166118 w 390"/>
              <a:gd name="T15" fmla="*/ 0 h 445"/>
              <a:gd name="T16" fmla="*/ 98954 w 390"/>
              <a:gd name="T17" fmla="*/ 67874 h 445"/>
              <a:gd name="T18" fmla="*/ 98954 w 390"/>
              <a:gd name="T19" fmla="*/ 67874 h 445"/>
              <a:gd name="T20" fmla="*/ 75223 w 390"/>
              <a:gd name="T21" fmla="*/ 67874 h 445"/>
              <a:gd name="T22" fmla="*/ 63134 w 390"/>
              <a:gd name="T23" fmla="*/ 80010 h 445"/>
              <a:gd name="T24" fmla="*/ 63134 w 390"/>
              <a:gd name="T25" fmla="*/ 199576 h 445"/>
              <a:gd name="T26" fmla="*/ 111044 w 390"/>
              <a:gd name="T27" fmla="*/ 199576 h 445"/>
              <a:gd name="T28" fmla="*/ 111044 w 390"/>
              <a:gd name="T29" fmla="*/ 80010 h 445"/>
              <a:gd name="T30" fmla="*/ 98954 w 390"/>
              <a:gd name="T31" fmla="*/ 67874 h 445"/>
              <a:gd name="T32" fmla="*/ 31343 w 390"/>
              <a:gd name="T33" fmla="*/ 135747 h 445"/>
              <a:gd name="T34" fmla="*/ 31343 w 390"/>
              <a:gd name="T35" fmla="*/ 135747 h 445"/>
              <a:gd name="T36" fmla="*/ 7612 w 390"/>
              <a:gd name="T37" fmla="*/ 135747 h 445"/>
              <a:gd name="T38" fmla="*/ 0 w 390"/>
              <a:gd name="T39" fmla="*/ 143389 h 445"/>
              <a:gd name="T40" fmla="*/ 0 w 390"/>
              <a:gd name="T41" fmla="*/ 199576 h 445"/>
              <a:gd name="T42" fmla="*/ 43432 w 390"/>
              <a:gd name="T43" fmla="*/ 199576 h 445"/>
              <a:gd name="T44" fmla="*/ 43432 w 390"/>
              <a:gd name="T45" fmla="*/ 143389 h 445"/>
              <a:gd name="T46" fmla="*/ 31343 w 390"/>
              <a:gd name="T47" fmla="*/ 135747 h 4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4" name="Rectangle 33">
            <a:extLst>
              <a:ext uri="{FF2B5EF4-FFF2-40B4-BE49-F238E27FC236}">
                <a16:creationId xmlns:a16="http://schemas.microsoft.com/office/drawing/2014/main" id="{EC8680F8-7BEA-4AC3-AFEC-3D5260C09C06}"/>
              </a:ext>
            </a:extLst>
          </p:cNvPr>
          <p:cNvSpPr/>
          <p:nvPr/>
        </p:nvSpPr>
        <p:spPr>
          <a:xfrm>
            <a:off x="5676247" y="4711815"/>
            <a:ext cx="2271184" cy="340093"/>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a:t>
            </a:r>
            <a:endParaRPr lang="en-US" sz="1400" dirty="0">
              <a:solidFill>
                <a:schemeClr val="bg1"/>
              </a:solidFill>
              <a:latin typeface="Montserrat Light" panose="00000400000000000000" pitchFamily="50" charset="0"/>
              <a:cs typeface="Segoe UI Light" panose="020B0502040204020203" pitchFamily="34" charset="0"/>
            </a:endParaRPr>
          </a:p>
        </p:txBody>
      </p:sp>
      <p:sp>
        <p:nvSpPr>
          <p:cNvPr id="35" name="Rectangle 34">
            <a:extLst>
              <a:ext uri="{FF2B5EF4-FFF2-40B4-BE49-F238E27FC236}">
                <a16:creationId xmlns:a16="http://schemas.microsoft.com/office/drawing/2014/main" id="{19AA437A-9F98-4E5C-9EE6-7D8B5B05ECAC}"/>
              </a:ext>
            </a:extLst>
          </p:cNvPr>
          <p:cNvSpPr/>
          <p:nvPr/>
        </p:nvSpPr>
        <p:spPr>
          <a:xfrm>
            <a:off x="5676247" y="5247437"/>
            <a:ext cx="2271184" cy="340093"/>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a:t>
            </a:r>
            <a:endParaRPr lang="en-US" sz="1400" dirty="0">
              <a:solidFill>
                <a:schemeClr val="bg1"/>
              </a:solidFill>
              <a:latin typeface="Montserrat Light" panose="00000400000000000000" pitchFamily="50" charset="0"/>
              <a:cs typeface="Segoe UI Light" panose="020B0502040204020203" pitchFamily="34" charset="0"/>
            </a:endParaRPr>
          </a:p>
        </p:txBody>
      </p:sp>
      <p:sp>
        <p:nvSpPr>
          <p:cNvPr id="36" name="Rectangle 35">
            <a:extLst>
              <a:ext uri="{FF2B5EF4-FFF2-40B4-BE49-F238E27FC236}">
                <a16:creationId xmlns:a16="http://schemas.microsoft.com/office/drawing/2014/main" id="{82036807-5959-4A67-A601-614DA6299694}"/>
              </a:ext>
            </a:extLst>
          </p:cNvPr>
          <p:cNvSpPr/>
          <p:nvPr/>
        </p:nvSpPr>
        <p:spPr>
          <a:xfrm>
            <a:off x="5676247" y="5719101"/>
            <a:ext cx="2271184" cy="340093"/>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a:t>
            </a:r>
            <a:endParaRPr lang="en-US" sz="1400" dirty="0">
              <a:solidFill>
                <a:schemeClr val="bg1"/>
              </a:solidFill>
              <a:latin typeface="Montserrat Light" panose="00000400000000000000" pitchFamily="50" charset="0"/>
              <a:cs typeface="Segoe UI Light" panose="020B0502040204020203" pitchFamily="34" charset="0"/>
            </a:endParaRPr>
          </a:p>
        </p:txBody>
      </p:sp>
      <p:grpSp>
        <p:nvGrpSpPr>
          <p:cNvPr id="16" name="Group 15">
            <a:extLst>
              <a:ext uri="{FF2B5EF4-FFF2-40B4-BE49-F238E27FC236}">
                <a16:creationId xmlns:a16="http://schemas.microsoft.com/office/drawing/2014/main" id="{B86F8AF6-C0A7-4450-BE56-0B07996C4DF6}"/>
              </a:ext>
            </a:extLst>
          </p:cNvPr>
          <p:cNvGrpSpPr/>
          <p:nvPr/>
        </p:nvGrpSpPr>
        <p:grpSpPr>
          <a:xfrm>
            <a:off x="8933041" y="518052"/>
            <a:ext cx="2630917" cy="3110729"/>
            <a:chOff x="8933041" y="518052"/>
            <a:chExt cx="2630917" cy="3110729"/>
          </a:xfrm>
        </p:grpSpPr>
        <p:graphicFrame>
          <p:nvGraphicFramePr>
            <p:cNvPr id="3" name="Chart 2">
              <a:extLst>
                <a:ext uri="{FF2B5EF4-FFF2-40B4-BE49-F238E27FC236}">
                  <a16:creationId xmlns:a16="http://schemas.microsoft.com/office/drawing/2014/main" id="{56D8B9C9-7C57-4ED0-AC84-19750B0DB797}"/>
                </a:ext>
              </a:extLst>
            </p:cNvPr>
            <p:cNvGraphicFramePr/>
            <p:nvPr/>
          </p:nvGraphicFramePr>
          <p:xfrm>
            <a:off x="8933041" y="518052"/>
            <a:ext cx="2630917" cy="3110729"/>
          </p:xfrm>
          <a:graphic>
            <a:graphicData uri="http://schemas.openxmlformats.org/drawingml/2006/chart">
              <c:chart xmlns:c="http://schemas.openxmlformats.org/drawingml/2006/chart" xmlns:r="http://schemas.openxmlformats.org/officeDocument/2006/relationships" r:id="rId3"/>
            </a:graphicData>
          </a:graphic>
        </p:graphicFrame>
        <p:sp>
          <p:nvSpPr>
            <p:cNvPr id="4" name="Rectangle 3">
              <a:extLst>
                <a:ext uri="{FF2B5EF4-FFF2-40B4-BE49-F238E27FC236}">
                  <a16:creationId xmlns:a16="http://schemas.microsoft.com/office/drawing/2014/main" id="{FFCB0E6A-1C25-4DFC-94A0-0BCA4E959196}"/>
                </a:ext>
              </a:extLst>
            </p:cNvPr>
            <p:cNvSpPr/>
            <p:nvPr/>
          </p:nvSpPr>
          <p:spPr>
            <a:xfrm>
              <a:off x="9427483" y="1658044"/>
              <a:ext cx="1647464" cy="800219"/>
            </a:xfrm>
            <a:prstGeom prst="rect">
              <a:avLst/>
            </a:prstGeom>
          </p:spPr>
          <p:txBody>
            <a:bodyPr wrap="square">
              <a:spAutoFit/>
            </a:bodyPr>
            <a:lstStyle/>
            <a:p>
              <a:pPr algn="ctr">
                <a:lnSpc>
                  <a:spcPct val="120000"/>
                </a:lnSpc>
              </a:pPr>
              <a:r>
                <a:rPr lang="en-US" sz="4000" dirty="0">
                  <a:solidFill>
                    <a:schemeClr val="tx1">
                      <a:lumMod val="75000"/>
                      <a:lumOff val="25000"/>
                    </a:schemeClr>
                  </a:solidFill>
                  <a:latin typeface="+mj-lt"/>
                  <a:cs typeface="Segoe UI Light" panose="020B0502040204020203" pitchFamily="34" charset="0"/>
                </a:rPr>
                <a:t>45%</a:t>
              </a:r>
            </a:p>
          </p:txBody>
        </p:sp>
      </p:grpSp>
      <p:sp>
        <p:nvSpPr>
          <p:cNvPr id="12" name="Freeform 24">
            <a:extLst>
              <a:ext uri="{FF2B5EF4-FFF2-40B4-BE49-F238E27FC236}">
                <a16:creationId xmlns:a16="http://schemas.microsoft.com/office/drawing/2014/main" id="{2FBD7C5E-ECFF-4EEE-B6CA-C6D28689430D}"/>
              </a:ext>
            </a:extLst>
          </p:cNvPr>
          <p:cNvSpPr>
            <a:spLocks noChangeArrowheads="1"/>
          </p:cNvSpPr>
          <p:nvPr/>
        </p:nvSpPr>
        <p:spPr bwMode="auto">
          <a:xfrm>
            <a:off x="9069147" y="4783203"/>
            <a:ext cx="260387" cy="199967"/>
          </a:xfrm>
          <a:custGeom>
            <a:avLst/>
            <a:gdLst>
              <a:gd name="T0" fmla="*/ 111694 w 497"/>
              <a:gd name="T1" fmla="*/ 66842 h 399"/>
              <a:gd name="T2" fmla="*/ 111694 w 497"/>
              <a:gd name="T3" fmla="*/ 66842 h 399"/>
              <a:gd name="T4" fmla="*/ 79717 w 497"/>
              <a:gd name="T5" fmla="*/ 98481 h 399"/>
              <a:gd name="T6" fmla="*/ 111694 w 497"/>
              <a:gd name="T7" fmla="*/ 130119 h 399"/>
              <a:gd name="T8" fmla="*/ 143671 w 497"/>
              <a:gd name="T9" fmla="*/ 98481 h 399"/>
              <a:gd name="T10" fmla="*/ 111694 w 497"/>
              <a:gd name="T11" fmla="*/ 66842 h 399"/>
              <a:gd name="T12" fmla="*/ 199067 w 497"/>
              <a:gd name="T13" fmla="*/ 31193 h 399"/>
              <a:gd name="T14" fmla="*/ 199067 w 497"/>
              <a:gd name="T15" fmla="*/ 31193 h 399"/>
              <a:gd name="T16" fmla="*/ 175197 w 497"/>
              <a:gd name="T17" fmla="*/ 31193 h 399"/>
              <a:gd name="T18" fmla="*/ 163487 w 497"/>
              <a:gd name="T19" fmla="*/ 27182 h 399"/>
              <a:gd name="T20" fmla="*/ 159434 w 497"/>
              <a:gd name="T21" fmla="*/ 3565 h 399"/>
              <a:gd name="T22" fmla="*/ 147274 w 497"/>
              <a:gd name="T23" fmla="*/ 0 h 399"/>
              <a:gd name="T24" fmla="*/ 71610 w 497"/>
              <a:gd name="T25" fmla="*/ 0 h 399"/>
              <a:gd name="T26" fmla="*/ 63954 w 497"/>
              <a:gd name="T27" fmla="*/ 3565 h 399"/>
              <a:gd name="T28" fmla="*/ 55397 w 497"/>
              <a:gd name="T29" fmla="*/ 27182 h 399"/>
              <a:gd name="T30" fmla="*/ 47740 w 497"/>
              <a:gd name="T31" fmla="*/ 31193 h 399"/>
              <a:gd name="T32" fmla="*/ 23870 w 497"/>
              <a:gd name="T33" fmla="*/ 31193 h 399"/>
              <a:gd name="T34" fmla="*/ 0 w 497"/>
              <a:gd name="T35" fmla="*/ 54811 h 399"/>
              <a:gd name="T36" fmla="*/ 0 w 497"/>
              <a:gd name="T37" fmla="*/ 153737 h 399"/>
              <a:gd name="T38" fmla="*/ 23870 w 497"/>
              <a:gd name="T39" fmla="*/ 177354 h 399"/>
              <a:gd name="T40" fmla="*/ 199067 w 497"/>
              <a:gd name="T41" fmla="*/ 177354 h 399"/>
              <a:gd name="T42" fmla="*/ 223388 w 497"/>
              <a:gd name="T43" fmla="*/ 153737 h 399"/>
              <a:gd name="T44" fmla="*/ 223388 w 497"/>
              <a:gd name="T45" fmla="*/ 54811 h 399"/>
              <a:gd name="T46" fmla="*/ 199067 w 497"/>
              <a:gd name="T47" fmla="*/ 31193 h 399"/>
              <a:gd name="T48" fmla="*/ 111694 w 497"/>
              <a:gd name="T49" fmla="*/ 153737 h 399"/>
              <a:gd name="T50" fmla="*/ 111694 w 497"/>
              <a:gd name="T51" fmla="*/ 153737 h 399"/>
              <a:gd name="T52" fmla="*/ 55397 w 497"/>
              <a:gd name="T53" fmla="*/ 98481 h 399"/>
              <a:gd name="T54" fmla="*/ 111694 w 497"/>
              <a:gd name="T55" fmla="*/ 43225 h 399"/>
              <a:gd name="T56" fmla="*/ 167541 w 497"/>
              <a:gd name="T57" fmla="*/ 98481 h 399"/>
              <a:gd name="T58" fmla="*/ 111694 w 497"/>
              <a:gd name="T59" fmla="*/ 153737 h 399"/>
              <a:gd name="T60" fmla="*/ 191411 w 497"/>
              <a:gd name="T61" fmla="*/ 70853 h 399"/>
              <a:gd name="T62" fmla="*/ 191411 w 497"/>
              <a:gd name="T63" fmla="*/ 70853 h 399"/>
              <a:gd name="T64" fmla="*/ 183304 w 497"/>
              <a:gd name="T65" fmla="*/ 62832 h 399"/>
              <a:gd name="T66" fmla="*/ 191411 w 497"/>
              <a:gd name="T67" fmla="*/ 54811 h 399"/>
              <a:gd name="T68" fmla="*/ 199067 w 497"/>
              <a:gd name="T69" fmla="*/ 62832 h 399"/>
              <a:gd name="T70" fmla="*/ 191411 w 497"/>
              <a:gd name="T71" fmla="*/ 70853 h 3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tx1">
              <a:lumMod val="65000"/>
              <a:lumOff val="3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solidFill>
                <a:schemeClr val="tx1">
                  <a:lumMod val="75000"/>
                  <a:lumOff val="25000"/>
                </a:schemeClr>
              </a:solidFill>
            </a:endParaRPr>
          </a:p>
        </p:txBody>
      </p:sp>
      <p:sp>
        <p:nvSpPr>
          <p:cNvPr id="13" name="Freeform 145">
            <a:extLst>
              <a:ext uri="{FF2B5EF4-FFF2-40B4-BE49-F238E27FC236}">
                <a16:creationId xmlns:a16="http://schemas.microsoft.com/office/drawing/2014/main" id="{D959E5A9-A4A8-489A-82AF-CDC2106B4211}"/>
              </a:ext>
            </a:extLst>
          </p:cNvPr>
          <p:cNvSpPr>
            <a:spLocks noChangeArrowheads="1"/>
          </p:cNvSpPr>
          <p:nvPr/>
        </p:nvSpPr>
        <p:spPr bwMode="auto">
          <a:xfrm>
            <a:off x="9069108" y="5301765"/>
            <a:ext cx="232686" cy="224962"/>
          </a:xfrm>
          <a:custGeom>
            <a:avLst/>
            <a:gdLst>
              <a:gd name="T0" fmla="*/ 31535 w 444"/>
              <a:gd name="T1" fmla="*/ 179798 h 445"/>
              <a:gd name="T2" fmla="*/ 31535 w 444"/>
              <a:gd name="T3" fmla="*/ 179798 h 445"/>
              <a:gd name="T4" fmla="*/ 55863 w 444"/>
              <a:gd name="T5" fmla="*/ 199576 h 445"/>
              <a:gd name="T6" fmla="*/ 75685 w 444"/>
              <a:gd name="T7" fmla="*/ 179798 h 445"/>
              <a:gd name="T8" fmla="*/ 55863 w 444"/>
              <a:gd name="T9" fmla="*/ 155525 h 445"/>
              <a:gd name="T10" fmla="*/ 31535 w 444"/>
              <a:gd name="T11" fmla="*/ 179798 h 445"/>
              <a:gd name="T12" fmla="*/ 143712 w 444"/>
              <a:gd name="T13" fmla="*/ 179798 h 445"/>
              <a:gd name="T14" fmla="*/ 143712 w 444"/>
              <a:gd name="T15" fmla="*/ 179798 h 445"/>
              <a:gd name="T16" fmla="*/ 167589 w 444"/>
              <a:gd name="T17" fmla="*/ 199576 h 445"/>
              <a:gd name="T18" fmla="*/ 187861 w 444"/>
              <a:gd name="T19" fmla="*/ 179798 h 445"/>
              <a:gd name="T20" fmla="*/ 167589 w 444"/>
              <a:gd name="T21" fmla="*/ 155525 h 445"/>
              <a:gd name="T22" fmla="*/ 143712 w 444"/>
              <a:gd name="T23" fmla="*/ 179798 h 445"/>
              <a:gd name="T24" fmla="*/ 71631 w 444"/>
              <a:gd name="T25" fmla="*/ 127656 h 445"/>
              <a:gd name="T26" fmla="*/ 71631 w 444"/>
              <a:gd name="T27" fmla="*/ 127656 h 445"/>
              <a:gd name="T28" fmla="*/ 195520 w 444"/>
              <a:gd name="T29" fmla="*/ 91697 h 445"/>
              <a:gd name="T30" fmla="*/ 199574 w 444"/>
              <a:gd name="T31" fmla="*/ 84055 h 445"/>
              <a:gd name="T32" fmla="*/ 199574 w 444"/>
              <a:gd name="T33" fmla="*/ 24273 h 445"/>
              <a:gd name="T34" fmla="*/ 44150 w 444"/>
              <a:gd name="T35" fmla="*/ 24273 h 445"/>
              <a:gd name="T36" fmla="*/ 44150 w 444"/>
              <a:gd name="T37" fmla="*/ 4495 h 445"/>
              <a:gd name="T38" fmla="*/ 40095 w 444"/>
              <a:gd name="T39" fmla="*/ 0 h 445"/>
              <a:gd name="T40" fmla="*/ 4055 w 444"/>
              <a:gd name="T41" fmla="*/ 0 h 445"/>
              <a:gd name="T42" fmla="*/ 0 w 444"/>
              <a:gd name="T43" fmla="*/ 4495 h 445"/>
              <a:gd name="T44" fmla="*/ 0 w 444"/>
              <a:gd name="T45" fmla="*/ 24273 h 445"/>
              <a:gd name="T46" fmla="*/ 20273 w 444"/>
              <a:gd name="T47" fmla="*/ 24273 h 445"/>
              <a:gd name="T48" fmla="*/ 44150 w 444"/>
              <a:gd name="T49" fmla="*/ 123611 h 445"/>
              <a:gd name="T50" fmla="*/ 44150 w 444"/>
              <a:gd name="T51" fmla="*/ 135747 h 445"/>
              <a:gd name="T52" fmla="*/ 44150 w 444"/>
              <a:gd name="T53" fmla="*/ 151929 h 445"/>
              <a:gd name="T54" fmla="*/ 47754 w 444"/>
              <a:gd name="T55" fmla="*/ 155525 h 445"/>
              <a:gd name="T56" fmla="*/ 55863 w 444"/>
              <a:gd name="T57" fmla="*/ 155525 h 445"/>
              <a:gd name="T58" fmla="*/ 167589 w 444"/>
              <a:gd name="T59" fmla="*/ 155525 h 445"/>
              <a:gd name="T60" fmla="*/ 195520 w 444"/>
              <a:gd name="T61" fmla="*/ 155525 h 445"/>
              <a:gd name="T62" fmla="*/ 199574 w 444"/>
              <a:gd name="T63" fmla="*/ 151929 h 445"/>
              <a:gd name="T64" fmla="*/ 199574 w 444"/>
              <a:gd name="T65" fmla="*/ 135747 h 445"/>
              <a:gd name="T66" fmla="*/ 75685 w 444"/>
              <a:gd name="T67" fmla="*/ 135747 h 445"/>
              <a:gd name="T68" fmla="*/ 71631 w 444"/>
              <a:gd name="T69" fmla="*/ 127656 h 4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tx1">
              <a:lumMod val="65000"/>
              <a:lumOff val="3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solidFill>
                <a:schemeClr val="tx1">
                  <a:lumMod val="75000"/>
                  <a:lumOff val="25000"/>
                </a:schemeClr>
              </a:solidFill>
            </a:endParaRPr>
          </a:p>
        </p:txBody>
      </p:sp>
      <p:sp>
        <p:nvSpPr>
          <p:cNvPr id="14" name="Freeform 166">
            <a:extLst>
              <a:ext uri="{FF2B5EF4-FFF2-40B4-BE49-F238E27FC236}">
                <a16:creationId xmlns:a16="http://schemas.microsoft.com/office/drawing/2014/main" id="{C27EBC1D-8C4A-4529-B4B8-5313CC30A653}"/>
              </a:ext>
            </a:extLst>
          </p:cNvPr>
          <p:cNvSpPr>
            <a:spLocks noChangeArrowheads="1"/>
          </p:cNvSpPr>
          <p:nvPr/>
        </p:nvSpPr>
        <p:spPr bwMode="auto">
          <a:xfrm>
            <a:off x="9116178" y="5777798"/>
            <a:ext cx="203138" cy="224963"/>
          </a:xfrm>
          <a:custGeom>
            <a:avLst/>
            <a:gdLst>
              <a:gd name="T0" fmla="*/ 166118 w 390"/>
              <a:gd name="T1" fmla="*/ 0 h 445"/>
              <a:gd name="T2" fmla="*/ 166118 w 390"/>
              <a:gd name="T3" fmla="*/ 0 h 445"/>
              <a:gd name="T4" fmla="*/ 138804 w 390"/>
              <a:gd name="T5" fmla="*/ 0 h 445"/>
              <a:gd name="T6" fmla="*/ 130745 w 390"/>
              <a:gd name="T7" fmla="*/ 12586 h 445"/>
              <a:gd name="T8" fmla="*/ 130745 w 390"/>
              <a:gd name="T9" fmla="*/ 199576 h 445"/>
              <a:gd name="T10" fmla="*/ 174177 w 390"/>
              <a:gd name="T11" fmla="*/ 199576 h 445"/>
              <a:gd name="T12" fmla="*/ 174177 w 390"/>
              <a:gd name="T13" fmla="*/ 12586 h 445"/>
              <a:gd name="T14" fmla="*/ 166118 w 390"/>
              <a:gd name="T15" fmla="*/ 0 h 445"/>
              <a:gd name="T16" fmla="*/ 98954 w 390"/>
              <a:gd name="T17" fmla="*/ 67874 h 445"/>
              <a:gd name="T18" fmla="*/ 98954 w 390"/>
              <a:gd name="T19" fmla="*/ 67874 h 445"/>
              <a:gd name="T20" fmla="*/ 75223 w 390"/>
              <a:gd name="T21" fmla="*/ 67874 h 445"/>
              <a:gd name="T22" fmla="*/ 63134 w 390"/>
              <a:gd name="T23" fmla="*/ 80010 h 445"/>
              <a:gd name="T24" fmla="*/ 63134 w 390"/>
              <a:gd name="T25" fmla="*/ 199576 h 445"/>
              <a:gd name="T26" fmla="*/ 111044 w 390"/>
              <a:gd name="T27" fmla="*/ 199576 h 445"/>
              <a:gd name="T28" fmla="*/ 111044 w 390"/>
              <a:gd name="T29" fmla="*/ 80010 h 445"/>
              <a:gd name="T30" fmla="*/ 98954 w 390"/>
              <a:gd name="T31" fmla="*/ 67874 h 445"/>
              <a:gd name="T32" fmla="*/ 31343 w 390"/>
              <a:gd name="T33" fmla="*/ 135747 h 445"/>
              <a:gd name="T34" fmla="*/ 31343 w 390"/>
              <a:gd name="T35" fmla="*/ 135747 h 445"/>
              <a:gd name="T36" fmla="*/ 7612 w 390"/>
              <a:gd name="T37" fmla="*/ 135747 h 445"/>
              <a:gd name="T38" fmla="*/ 0 w 390"/>
              <a:gd name="T39" fmla="*/ 143389 h 445"/>
              <a:gd name="T40" fmla="*/ 0 w 390"/>
              <a:gd name="T41" fmla="*/ 199576 h 445"/>
              <a:gd name="T42" fmla="*/ 43432 w 390"/>
              <a:gd name="T43" fmla="*/ 199576 h 445"/>
              <a:gd name="T44" fmla="*/ 43432 w 390"/>
              <a:gd name="T45" fmla="*/ 143389 h 445"/>
              <a:gd name="T46" fmla="*/ 31343 w 390"/>
              <a:gd name="T47" fmla="*/ 135747 h 4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tx1">
              <a:lumMod val="65000"/>
              <a:lumOff val="3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solidFill>
                <a:schemeClr val="tx1">
                  <a:lumMod val="75000"/>
                  <a:lumOff val="25000"/>
                </a:schemeClr>
              </a:solidFill>
            </a:endParaRPr>
          </a:p>
        </p:txBody>
      </p:sp>
      <p:sp>
        <p:nvSpPr>
          <p:cNvPr id="18" name="Rectangle 17">
            <a:extLst>
              <a:ext uri="{FF2B5EF4-FFF2-40B4-BE49-F238E27FC236}">
                <a16:creationId xmlns:a16="http://schemas.microsoft.com/office/drawing/2014/main" id="{793C3149-8FDC-43CE-ACD4-2C43FC66996B}"/>
              </a:ext>
            </a:extLst>
          </p:cNvPr>
          <p:cNvSpPr/>
          <p:nvPr/>
        </p:nvSpPr>
        <p:spPr>
          <a:xfrm>
            <a:off x="9551242" y="4711815"/>
            <a:ext cx="2271184" cy="340093"/>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a:t>
            </a:r>
            <a:endParaRPr lang="en-US" sz="1400" dirty="0">
              <a:solidFill>
                <a:schemeClr val="tx1">
                  <a:lumMod val="75000"/>
                  <a:lumOff val="25000"/>
                </a:schemeClr>
              </a:solidFill>
              <a:latin typeface="Montserrat Light" panose="00000400000000000000" pitchFamily="50" charset="0"/>
              <a:cs typeface="Segoe UI Light" panose="020B0502040204020203" pitchFamily="34" charset="0"/>
            </a:endParaRPr>
          </a:p>
        </p:txBody>
      </p:sp>
      <p:sp>
        <p:nvSpPr>
          <p:cNvPr id="19" name="Rectangle 18">
            <a:extLst>
              <a:ext uri="{FF2B5EF4-FFF2-40B4-BE49-F238E27FC236}">
                <a16:creationId xmlns:a16="http://schemas.microsoft.com/office/drawing/2014/main" id="{210D6826-981C-496B-9E9E-3D0AEF3DC52F}"/>
              </a:ext>
            </a:extLst>
          </p:cNvPr>
          <p:cNvSpPr/>
          <p:nvPr/>
        </p:nvSpPr>
        <p:spPr>
          <a:xfrm>
            <a:off x="9551242" y="5247437"/>
            <a:ext cx="2271184" cy="340093"/>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a:t>
            </a:r>
            <a:endParaRPr lang="en-US" sz="1400" dirty="0">
              <a:solidFill>
                <a:schemeClr val="tx1">
                  <a:lumMod val="75000"/>
                  <a:lumOff val="25000"/>
                </a:schemeClr>
              </a:solidFill>
              <a:latin typeface="Montserrat Light" panose="00000400000000000000" pitchFamily="50" charset="0"/>
              <a:cs typeface="Segoe UI Light" panose="020B0502040204020203" pitchFamily="34" charset="0"/>
            </a:endParaRPr>
          </a:p>
        </p:txBody>
      </p:sp>
      <p:sp>
        <p:nvSpPr>
          <p:cNvPr id="20" name="Rectangle 19">
            <a:extLst>
              <a:ext uri="{FF2B5EF4-FFF2-40B4-BE49-F238E27FC236}">
                <a16:creationId xmlns:a16="http://schemas.microsoft.com/office/drawing/2014/main" id="{9EDD9183-6DC5-442A-AD4C-C3519EDDC6F0}"/>
              </a:ext>
            </a:extLst>
          </p:cNvPr>
          <p:cNvSpPr/>
          <p:nvPr/>
        </p:nvSpPr>
        <p:spPr>
          <a:xfrm>
            <a:off x="9551242" y="5719101"/>
            <a:ext cx="2271184" cy="340093"/>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a:t>
            </a:r>
            <a:endParaRPr lang="en-US" sz="1400" dirty="0">
              <a:solidFill>
                <a:schemeClr val="tx1">
                  <a:lumMod val="75000"/>
                  <a:lumOff val="25000"/>
                </a:schemeClr>
              </a:solidFill>
              <a:latin typeface="Montserrat Light" panose="00000400000000000000" pitchFamily="50" charset="0"/>
              <a:cs typeface="Segoe UI Light" panose="020B0502040204020203" pitchFamily="34" charset="0"/>
            </a:endParaRPr>
          </a:p>
        </p:txBody>
      </p:sp>
      <p:grpSp>
        <p:nvGrpSpPr>
          <p:cNvPr id="7" name="Group 6">
            <a:extLst>
              <a:ext uri="{FF2B5EF4-FFF2-40B4-BE49-F238E27FC236}">
                <a16:creationId xmlns:a16="http://schemas.microsoft.com/office/drawing/2014/main" id="{B9EFAF55-AB4C-401B-85E4-A7B166DCFADB}"/>
              </a:ext>
            </a:extLst>
          </p:cNvPr>
          <p:cNvGrpSpPr/>
          <p:nvPr/>
        </p:nvGrpSpPr>
        <p:grpSpPr>
          <a:xfrm>
            <a:off x="1183050" y="518052"/>
            <a:ext cx="2630917" cy="3110729"/>
            <a:chOff x="1183050" y="518052"/>
            <a:chExt cx="2630917" cy="3110729"/>
          </a:xfrm>
        </p:grpSpPr>
        <p:graphicFrame>
          <p:nvGraphicFramePr>
            <p:cNvPr id="44" name="Chart 43">
              <a:extLst>
                <a:ext uri="{FF2B5EF4-FFF2-40B4-BE49-F238E27FC236}">
                  <a16:creationId xmlns:a16="http://schemas.microsoft.com/office/drawing/2014/main" id="{E0B32A7B-3080-4709-8A21-05CC3D64241C}"/>
                </a:ext>
              </a:extLst>
            </p:cNvPr>
            <p:cNvGraphicFramePr/>
            <p:nvPr/>
          </p:nvGraphicFramePr>
          <p:xfrm>
            <a:off x="1183050" y="518052"/>
            <a:ext cx="2630917" cy="3110729"/>
          </p:xfrm>
          <a:graphic>
            <a:graphicData uri="http://schemas.openxmlformats.org/drawingml/2006/chart">
              <c:chart xmlns:c="http://schemas.openxmlformats.org/drawingml/2006/chart" xmlns:r="http://schemas.openxmlformats.org/officeDocument/2006/relationships" r:id="rId4"/>
            </a:graphicData>
          </a:graphic>
        </p:graphicFrame>
        <p:sp>
          <p:nvSpPr>
            <p:cNvPr id="45" name="Rectangle 44">
              <a:extLst>
                <a:ext uri="{FF2B5EF4-FFF2-40B4-BE49-F238E27FC236}">
                  <a16:creationId xmlns:a16="http://schemas.microsoft.com/office/drawing/2014/main" id="{963FE028-49BA-43EA-91D2-9EAF456BF5A0}"/>
                </a:ext>
              </a:extLst>
            </p:cNvPr>
            <p:cNvSpPr/>
            <p:nvPr/>
          </p:nvSpPr>
          <p:spPr>
            <a:xfrm>
              <a:off x="1677492" y="1658044"/>
              <a:ext cx="1647464" cy="800219"/>
            </a:xfrm>
            <a:prstGeom prst="rect">
              <a:avLst/>
            </a:prstGeom>
          </p:spPr>
          <p:txBody>
            <a:bodyPr wrap="square">
              <a:spAutoFit/>
            </a:bodyPr>
            <a:lstStyle/>
            <a:p>
              <a:pPr algn="ctr">
                <a:lnSpc>
                  <a:spcPct val="120000"/>
                </a:lnSpc>
              </a:pPr>
              <a:r>
                <a:rPr lang="en-US" sz="4000" dirty="0">
                  <a:solidFill>
                    <a:schemeClr val="tx1">
                      <a:lumMod val="75000"/>
                      <a:lumOff val="25000"/>
                    </a:schemeClr>
                  </a:solidFill>
                  <a:latin typeface="+mj-lt"/>
                  <a:cs typeface="Segoe UI Light" panose="020B0502040204020203" pitchFamily="34" charset="0"/>
                </a:rPr>
                <a:t>75%</a:t>
              </a:r>
            </a:p>
          </p:txBody>
        </p:sp>
      </p:grpSp>
      <p:grpSp>
        <p:nvGrpSpPr>
          <p:cNvPr id="46" name="Group 45">
            <a:extLst>
              <a:ext uri="{FF2B5EF4-FFF2-40B4-BE49-F238E27FC236}">
                <a16:creationId xmlns:a16="http://schemas.microsoft.com/office/drawing/2014/main" id="{BD0B83A6-E685-4829-97D5-455AB096ACB8}"/>
              </a:ext>
            </a:extLst>
          </p:cNvPr>
          <p:cNvGrpSpPr/>
          <p:nvPr/>
        </p:nvGrpSpPr>
        <p:grpSpPr>
          <a:xfrm>
            <a:off x="954631" y="1031714"/>
            <a:ext cx="823113" cy="795791"/>
            <a:chOff x="4239445" y="3372546"/>
            <a:chExt cx="1324023" cy="1324023"/>
          </a:xfrm>
        </p:grpSpPr>
        <p:grpSp>
          <p:nvGrpSpPr>
            <p:cNvPr id="57" name="Group 56">
              <a:extLst>
                <a:ext uri="{FF2B5EF4-FFF2-40B4-BE49-F238E27FC236}">
                  <a16:creationId xmlns:a16="http://schemas.microsoft.com/office/drawing/2014/main" id="{66EDF7FE-A389-4D91-80F1-5B4E44113D3E}"/>
                </a:ext>
              </a:extLst>
            </p:cNvPr>
            <p:cNvGrpSpPr/>
            <p:nvPr/>
          </p:nvGrpSpPr>
          <p:grpSpPr>
            <a:xfrm>
              <a:off x="4239445" y="3372546"/>
              <a:ext cx="1324023" cy="1324023"/>
              <a:chOff x="1220118" y="2343274"/>
              <a:chExt cx="2450851" cy="2450851"/>
            </a:xfrm>
          </p:grpSpPr>
          <p:sp>
            <p:nvSpPr>
              <p:cNvPr id="59" name="Oval 58">
                <a:extLst>
                  <a:ext uri="{FF2B5EF4-FFF2-40B4-BE49-F238E27FC236}">
                    <a16:creationId xmlns:a16="http://schemas.microsoft.com/office/drawing/2014/main" id="{5CF89286-D207-431B-B783-D541DB4460BD}"/>
                  </a:ext>
                </a:extLst>
              </p:cNvPr>
              <p:cNvSpPr/>
              <p:nvPr/>
            </p:nvSpPr>
            <p:spPr>
              <a:xfrm>
                <a:off x="1220118" y="2343274"/>
                <a:ext cx="2450851" cy="2450851"/>
              </a:xfrm>
              <a:prstGeom prst="ellipse">
                <a:avLst/>
              </a:prstGeom>
              <a:solidFill>
                <a:schemeClr val="accent1">
                  <a:alpha val="13000"/>
                </a:schemeClr>
              </a:solidFill>
              <a:ln>
                <a:noFill/>
              </a:ln>
              <a:effectLst>
                <a:outerShdw blurRad="6223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75000"/>
                      <a:lumOff val="25000"/>
                    </a:schemeClr>
                  </a:solidFill>
                </a:endParaRPr>
              </a:p>
            </p:txBody>
          </p:sp>
          <p:sp>
            <p:nvSpPr>
              <p:cNvPr id="60" name="Oval 59">
                <a:extLst>
                  <a:ext uri="{FF2B5EF4-FFF2-40B4-BE49-F238E27FC236}">
                    <a16:creationId xmlns:a16="http://schemas.microsoft.com/office/drawing/2014/main" id="{1761B644-0EE8-427D-A630-4CDD16692DD7}"/>
                  </a:ext>
                </a:extLst>
              </p:cNvPr>
              <p:cNvSpPr/>
              <p:nvPr/>
            </p:nvSpPr>
            <p:spPr>
              <a:xfrm>
                <a:off x="1395764" y="2518920"/>
                <a:ext cx="2099561" cy="2099561"/>
              </a:xfrm>
              <a:prstGeom prst="ellipse">
                <a:avLst/>
              </a:prstGeom>
              <a:solidFill>
                <a:schemeClr val="accent1">
                  <a:alpha val="25000"/>
                </a:schemeClr>
              </a:solidFill>
              <a:ln>
                <a:noFill/>
              </a:ln>
              <a:effectLst>
                <a:outerShdw blurRad="6223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75000"/>
                      <a:lumOff val="25000"/>
                    </a:schemeClr>
                  </a:solidFill>
                </a:endParaRPr>
              </a:p>
            </p:txBody>
          </p:sp>
          <p:sp>
            <p:nvSpPr>
              <p:cNvPr id="61" name="Oval 60">
                <a:extLst>
                  <a:ext uri="{FF2B5EF4-FFF2-40B4-BE49-F238E27FC236}">
                    <a16:creationId xmlns:a16="http://schemas.microsoft.com/office/drawing/2014/main" id="{BA5A755F-E1C8-4C84-B817-1596DBAA5C82}"/>
                  </a:ext>
                </a:extLst>
              </p:cNvPr>
              <p:cNvSpPr/>
              <p:nvPr/>
            </p:nvSpPr>
            <p:spPr>
              <a:xfrm>
                <a:off x="1580469" y="2703625"/>
                <a:ext cx="1730150" cy="1730150"/>
              </a:xfrm>
              <a:prstGeom prst="ellipse">
                <a:avLst/>
              </a:prstGeom>
              <a:solidFill>
                <a:schemeClr val="accent1"/>
              </a:solidFill>
              <a:ln>
                <a:noFill/>
              </a:ln>
              <a:effectLst>
                <a:outerShdw blurRad="812800" dist="50800" dir="5400000" sx="82000" sy="82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endParaRPr lang="en-US" sz="2000" dirty="0">
                  <a:solidFill>
                    <a:schemeClr val="tx1">
                      <a:lumMod val="75000"/>
                      <a:lumOff val="25000"/>
                    </a:schemeClr>
                  </a:solidFill>
                  <a:latin typeface="Montserrat" panose="00000500000000000000" pitchFamily="50" charset="0"/>
                </a:endParaRPr>
              </a:p>
            </p:txBody>
          </p:sp>
        </p:grpSp>
        <p:sp>
          <p:nvSpPr>
            <p:cNvPr id="58" name="Freeform 110">
              <a:extLst>
                <a:ext uri="{FF2B5EF4-FFF2-40B4-BE49-F238E27FC236}">
                  <a16:creationId xmlns:a16="http://schemas.microsoft.com/office/drawing/2014/main" id="{B2C9F340-8191-465C-9D66-61D8F6E984A0}"/>
                </a:ext>
              </a:extLst>
            </p:cNvPr>
            <p:cNvSpPr>
              <a:spLocks noChangeArrowheads="1"/>
            </p:cNvSpPr>
            <p:nvPr/>
          </p:nvSpPr>
          <p:spPr bwMode="auto">
            <a:xfrm>
              <a:off x="4684935" y="3871630"/>
              <a:ext cx="402703" cy="325853"/>
            </a:xfrm>
            <a:custGeom>
              <a:avLst/>
              <a:gdLst>
                <a:gd name="T0" fmla="*/ 199860 w 462"/>
                <a:gd name="T1" fmla="*/ 4060 h 373"/>
                <a:gd name="T2" fmla="*/ 199860 w 462"/>
                <a:gd name="T3" fmla="*/ 4060 h 373"/>
                <a:gd name="T4" fmla="*/ 4051 w 462"/>
                <a:gd name="T5" fmla="*/ 72182 h 373"/>
                <a:gd name="T6" fmla="*/ 4051 w 462"/>
                <a:gd name="T7" fmla="*/ 76243 h 373"/>
                <a:gd name="T8" fmla="*/ 44113 w 462"/>
                <a:gd name="T9" fmla="*/ 96093 h 373"/>
                <a:gd name="T10" fmla="*/ 44113 w 462"/>
                <a:gd name="T11" fmla="*/ 96093 h 373"/>
                <a:gd name="T12" fmla="*/ 72021 w 462"/>
                <a:gd name="T13" fmla="*/ 103762 h 373"/>
                <a:gd name="T14" fmla="*/ 195358 w 462"/>
                <a:gd name="T15" fmla="*/ 15790 h 373"/>
                <a:gd name="T16" fmla="*/ 195358 w 462"/>
                <a:gd name="T17" fmla="*/ 15790 h 373"/>
                <a:gd name="T18" fmla="*/ 108032 w 462"/>
                <a:gd name="T19" fmla="*/ 111883 h 373"/>
                <a:gd name="T20" fmla="*/ 108032 w 462"/>
                <a:gd name="T21" fmla="*/ 111883 h 373"/>
                <a:gd name="T22" fmla="*/ 103981 w 462"/>
                <a:gd name="T23" fmla="*/ 115943 h 373"/>
                <a:gd name="T24" fmla="*/ 108032 w 462"/>
                <a:gd name="T25" fmla="*/ 120003 h 373"/>
                <a:gd name="T26" fmla="*/ 108032 w 462"/>
                <a:gd name="T27" fmla="*/ 120003 h 373"/>
                <a:gd name="T28" fmla="*/ 163399 w 462"/>
                <a:gd name="T29" fmla="*/ 152034 h 373"/>
                <a:gd name="T30" fmla="*/ 175552 w 462"/>
                <a:gd name="T31" fmla="*/ 147974 h 373"/>
                <a:gd name="T32" fmla="*/ 207512 w 462"/>
                <a:gd name="T33" fmla="*/ 8121 h 373"/>
                <a:gd name="T34" fmla="*/ 199860 w 462"/>
                <a:gd name="T35" fmla="*/ 4060 h 373"/>
                <a:gd name="T36" fmla="*/ 72021 w 462"/>
                <a:gd name="T37" fmla="*/ 163764 h 373"/>
                <a:gd name="T38" fmla="*/ 72021 w 462"/>
                <a:gd name="T39" fmla="*/ 163764 h 373"/>
                <a:gd name="T40" fmla="*/ 76073 w 462"/>
                <a:gd name="T41" fmla="*/ 167824 h 373"/>
                <a:gd name="T42" fmla="*/ 108032 w 462"/>
                <a:gd name="T43" fmla="*/ 139853 h 373"/>
                <a:gd name="T44" fmla="*/ 72021 w 462"/>
                <a:gd name="T45" fmla="*/ 120003 h 373"/>
                <a:gd name="T46" fmla="*/ 72021 w 462"/>
                <a:gd name="T47" fmla="*/ 163764 h 3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cubicBezTo>
                    <a:pt x="160" y="230"/>
                    <a:pt x="160" y="230"/>
                    <a:pt x="160" y="230"/>
                  </a:cubicBezTo>
                  <a:cubicBezTo>
                    <a:pt x="160" y="230"/>
                    <a:pt x="425" y="35"/>
                    <a:pt x="434" y="35"/>
                  </a:cubicBezTo>
                  <a:cubicBezTo>
                    <a:pt x="434" y="26"/>
                    <a:pt x="434" y="35"/>
                    <a:pt x="434" y="35"/>
                  </a:cubicBezTo>
                  <a:lnTo>
                    <a:pt x="240" y="248"/>
                  </a:lnTo>
                  <a:cubicBezTo>
                    <a:pt x="231" y="257"/>
                    <a:pt x="231" y="257"/>
                    <a:pt x="231" y="257"/>
                  </a:cubicBezTo>
                  <a:cubicBezTo>
                    <a:pt x="240" y="266"/>
                    <a:pt x="240" y="266"/>
                    <a:pt x="240" y="266"/>
                  </a:cubicBez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solidFill>
                  <a:schemeClr val="tx1">
                    <a:lumMod val="75000"/>
                    <a:lumOff val="25000"/>
                  </a:schemeClr>
                </a:solidFill>
              </a:endParaRPr>
            </a:p>
          </p:txBody>
        </p:sp>
      </p:grpSp>
      <p:sp>
        <p:nvSpPr>
          <p:cNvPr id="48" name="Freeform 24">
            <a:extLst>
              <a:ext uri="{FF2B5EF4-FFF2-40B4-BE49-F238E27FC236}">
                <a16:creationId xmlns:a16="http://schemas.microsoft.com/office/drawing/2014/main" id="{423AD351-D47D-414E-8CBA-201BE51557FF}"/>
              </a:ext>
            </a:extLst>
          </p:cNvPr>
          <p:cNvSpPr>
            <a:spLocks noChangeArrowheads="1"/>
          </p:cNvSpPr>
          <p:nvPr/>
        </p:nvSpPr>
        <p:spPr bwMode="auto">
          <a:xfrm>
            <a:off x="1319156" y="4783203"/>
            <a:ext cx="260387" cy="199967"/>
          </a:xfrm>
          <a:custGeom>
            <a:avLst/>
            <a:gdLst>
              <a:gd name="T0" fmla="*/ 111694 w 497"/>
              <a:gd name="T1" fmla="*/ 66842 h 399"/>
              <a:gd name="T2" fmla="*/ 111694 w 497"/>
              <a:gd name="T3" fmla="*/ 66842 h 399"/>
              <a:gd name="T4" fmla="*/ 79717 w 497"/>
              <a:gd name="T5" fmla="*/ 98481 h 399"/>
              <a:gd name="T6" fmla="*/ 111694 w 497"/>
              <a:gd name="T7" fmla="*/ 130119 h 399"/>
              <a:gd name="T8" fmla="*/ 143671 w 497"/>
              <a:gd name="T9" fmla="*/ 98481 h 399"/>
              <a:gd name="T10" fmla="*/ 111694 w 497"/>
              <a:gd name="T11" fmla="*/ 66842 h 399"/>
              <a:gd name="T12" fmla="*/ 199067 w 497"/>
              <a:gd name="T13" fmla="*/ 31193 h 399"/>
              <a:gd name="T14" fmla="*/ 199067 w 497"/>
              <a:gd name="T15" fmla="*/ 31193 h 399"/>
              <a:gd name="T16" fmla="*/ 175197 w 497"/>
              <a:gd name="T17" fmla="*/ 31193 h 399"/>
              <a:gd name="T18" fmla="*/ 163487 w 497"/>
              <a:gd name="T19" fmla="*/ 27182 h 399"/>
              <a:gd name="T20" fmla="*/ 159434 w 497"/>
              <a:gd name="T21" fmla="*/ 3565 h 399"/>
              <a:gd name="T22" fmla="*/ 147274 w 497"/>
              <a:gd name="T23" fmla="*/ 0 h 399"/>
              <a:gd name="T24" fmla="*/ 71610 w 497"/>
              <a:gd name="T25" fmla="*/ 0 h 399"/>
              <a:gd name="T26" fmla="*/ 63954 w 497"/>
              <a:gd name="T27" fmla="*/ 3565 h 399"/>
              <a:gd name="T28" fmla="*/ 55397 w 497"/>
              <a:gd name="T29" fmla="*/ 27182 h 399"/>
              <a:gd name="T30" fmla="*/ 47740 w 497"/>
              <a:gd name="T31" fmla="*/ 31193 h 399"/>
              <a:gd name="T32" fmla="*/ 23870 w 497"/>
              <a:gd name="T33" fmla="*/ 31193 h 399"/>
              <a:gd name="T34" fmla="*/ 0 w 497"/>
              <a:gd name="T35" fmla="*/ 54811 h 399"/>
              <a:gd name="T36" fmla="*/ 0 w 497"/>
              <a:gd name="T37" fmla="*/ 153737 h 399"/>
              <a:gd name="T38" fmla="*/ 23870 w 497"/>
              <a:gd name="T39" fmla="*/ 177354 h 399"/>
              <a:gd name="T40" fmla="*/ 199067 w 497"/>
              <a:gd name="T41" fmla="*/ 177354 h 399"/>
              <a:gd name="T42" fmla="*/ 223388 w 497"/>
              <a:gd name="T43" fmla="*/ 153737 h 399"/>
              <a:gd name="T44" fmla="*/ 223388 w 497"/>
              <a:gd name="T45" fmla="*/ 54811 h 399"/>
              <a:gd name="T46" fmla="*/ 199067 w 497"/>
              <a:gd name="T47" fmla="*/ 31193 h 399"/>
              <a:gd name="T48" fmla="*/ 111694 w 497"/>
              <a:gd name="T49" fmla="*/ 153737 h 399"/>
              <a:gd name="T50" fmla="*/ 111694 w 497"/>
              <a:gd name="T51" fmla="*/ 153737 h 399"/>
              <a:gd name="T52" fmla="*/ 55397 w 497"/>
              <a:gd name="T53" fmla="*/ 98481 h 399"/>
              <a:gd name="T54" fmla="*/ 111694 w 497"/>
              <a:gd name="T55" fmla="*/ 43225 h 399"/>
              <a:gd name="T56" fmla="*/ 167541 w 497"/>
              <a:gd name="T57" fmla="*/ 98481 h 399"/>
              <a:gd name="T58" fmla="*/ 111694 w 497"/>
              <a:gd name="T59" fmla="*/ 153737 h 399"/>
              <a:gd name="T60" fmla="*/ 191411 w 497"/>
              <a:gd name="T61" fmla="*/ 70853 h 399"/>
              <a:gd name="T62" fmla="*/ 191411 w 497"/>
              <a:gd name="T63" fmla="*/ 70853 h 399"/>
              <a:gd name="T64" fmla="*/ 183304 w 497"/>
              <a:gd name="T65" fmla="*/ 62832 h 399"/>
              <a:gd name="T66" fmla="*/ 191411 w 497"/>
              <a:gd name="T67" fmla="*/ 54811 h 399"/>
              <a:gd name="T68" fmla="*/ 199067 w 497"/>
              <a:gd name="T69" fmla="*/ 62832 h 399"/>
              <a:gd name="T70" fmla="*/ 191411 w 497"/>
              <a:gd name="T71" fmla="*/ 70853 h 3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tx1">
              <a:lumMod val="65000"/>
              <a:lumOff val="3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solidFill>
                <a:schemeClr val="tx1">
                  <a:lumMod val="75000"/>
                  <a:lumOff val="25000"/>
                </a:schemeClr>
              </a:solidFill>
            </a:endParaRPr>
          </a:p>
        </p:txBody>
      </p:sp>
      <p:sp>
        <p:nvSpPr>
          <p:cNvPr id="49" name="Freeform 145">
            <a:extLst>
              <a:ext uri="{FF2B5EF4-FFF2-40B4-BE49-F238E27FC236}">
                <a16:creationId xmlns:a16="http://schemas.microsoft.com/office/drawing/2014/main" id="{9213E107-C0E5-40BE-B7EC-6895BB24E59F}"/>
              </a:ext>
            </a:extLst>
          </p:cNvPr>
          <p:cNvSpPr>
            <a:spLocks noChangeArrowheads="1"/>
          </p:cNvSpPr>
          <p:nvPr/>
        </p:nvSpPr>
        <p:spPr bwMode="auto">
          <a:xfrm>
            <a:off x="1319117" y="5301765"/>
            <a:ext cx="232686" cy="224962"/>
          </a:xfrm>
          <a:custGeom>
            <a:avLst/>
            <a:gdLst>
              <a:gd name="T0" fmla="*/ 31535 w 444"/>
              <a:gd name="T1" fmla="*/ 179798 h 445"/>
              <a:gd name="T2" fmla="*/ 31535 w 444"/>
              <a:gd name="T3" fmla="*/ 179798 h 445"/>
              <a:gd name="T4" fmla="*/ 55863 w 444"/>
              <a:gd name="T5" fmla="*/ 199576 h 445"/>
              <a:gd name="T6" fmla="*/ 75685 w 444"/>
              <a:gd name="T7" fmla="*/ 179798 h 445"/>
              <a:gd name="T8" fmla="*/ 55863 w 444"/>
              <a:gd name="T9" fmla="*/ 155525 h 445"/>
              <a:gd name="T10" fmla="*/ 31535 w 444"/>
              <a:gd name="T11" fmla="*/ 179798 h 445"/>
              <a:gd name="T12" fmla="*/ 143712 w 444"/>
              <a:gd name="T13" fmla="*/ 179798 h 445"/>
              <a:gd name="T14" fmla="*/ 143712 w 444"/>
              <a:gd name="T15" fmla="*/ 179798 h 445"/>
              <a:gd name="T16" fmla="*/ 167589 w 444"/>
              <a:gd name="T17" fmla="*/ 199576 h 445"/>
              <a:gd name="T18" fmla="*/ 187861 w 444"/>
              <a:gd name="T19" fmla="*/ 179798 h 445"/>
              <a:gd name="T20" fmla="*/ 167589 w 444"/>
              <a:gd name="T21" fmla="*/ 155525 h 445"/>
              <a:gd name="T22" fmla="*/ 143712 w 444"/>
              <a:gd name="T23" fmla="*/ 179798 h 445"/>
              <a:gd name="T24" fmla="*/ 71631 w 444"/>
              <a:gd name="T25" fmla="*/ 127656 h 445"/>
              <a:gd name="T26" fmla="*/ 71631 w 444"/>
              <a:gd name="T27" fmla="*/ 127656 h 445"/>
              <a:gd name="T28" fmla="*/ 195520 w 444"/>
              <a:gd name="T29" fmla="*/ 91697 h 445"/>
              <a:gd name="T30" fmla="*/ 199574 w 444"/>
              <a:gd name="T31" fmla="*/ 84055 h 445"/>
              <a:gd name="T32" fmla="*/ 199574 w 444"/>
              <a:gd name="T33" fmla="*/ 24273 h 445"/>
              <a:gd name="T34" fmla="*/ 44150 w 444"/>
              <a:gd name="T35" fmla="*/ 24273 h 445"/>
              <a:gd name="T36" fmla="*/ 44150 w 444"/>
              <a:gd name="T37" fmla="*/ 4495 h 445"/>
              <a:gd name="T38" fmla="*/ 40095 w 444"/>
              <a:gd name="T39" fmla="*/ 0 h 445"/>
              <a:gd name="T40" fmla="*/ 4055 w 444"/>
              <a:gd name="T41" fmla="*/ 0 h 445"/>
              <a:gd name="T42" fmla="*/ 0 w 444"/>
              <a:gd name="T43" fmla="*/ 4495 h 445"/>
              <a:gd name="T44" fmla="*/ 0 w 444"/>
              <a:gd name="T45" fmla="*/ 24273 h 445"/>
              <a:gd name="T46" fmla="*/ 20273 w 444"/>
              <a:gd name="T47" fmla="*/ 24273 h 445"/>
              <a:gd name="T48" fmla="*/ 44150 w 444"/>
              <a:gd name="T49" fmla="*/ 123611 h 445"/>
              <a:gd name="T50" fmla="*/ 44150 w 444"/>
              <a:gd name="T51" fmla="*/ 135747 h 445"/>
              <a:gd name="T52" fmla="*/ 44150 w 444"/>
              <a:gd name="T53" fmla="*/ 151929 h 445"/>
              <a:gd name="T54" fmla="*/ 47754 w 444"/>
              <a:gd name="T55" fmla="*/ 155525 h 445"/>
              <a:gd name="T56" fmla="*/ 55863 w 444"/>
              <a:gd name="T57" fmla="*/ 155525 h 445"/>
              <a:gd name="T58" fmla="*/ 167589 w 444"/>
              <a:gd name="T59" fmla="*/ 155525 h 445"/>
              <a:gd name="T60" fmla="*/ 195520 w 444"/>
              <a:gd name="T61" fmla="*/ 155525 h 445"/>
              <a:gd name="T62" fmla="*/ 199574 w 444"/>
              <a:gd name="T63" fmla="*/ 151929 h 445"/>
              <a:gd name="T64" fmla="*/ 199574 w 444"/>
              <a:gd name="T65" fmla="*/ 135747 h 445"/>
              <a:gd name="T66" fmla="*/ 75685 w 444"/>
              <a:gd name="T67" fmla="*/ 135747 h 445"/>
              <a:gd name="T68" fmla="*/ 71631 w 444"/>
              <a:gd name="T69" fmla="*/ 127656 h 4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tx1">
              <a:lumMod val="65000"/>
              <a:lumOff val="3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solidFill>
                <a:schemeClr val="tx1">
                  <a:lumMod val="75000"/>
                  <a:lumOff val="25000"/>
                </a:schemeClr>
              </a:solidFill>
            </a:endParaRPr>
          </a:p>
        </p:txBody>
      </p:sp>
      <p:sp>
        <p:nvSpPr>
          <p:cNvPr id="50" name="Freeform 166">
            <a:extLst>
              <a:ext uri="{FF2B5EF4-FFF2-40B4-BE49-F238E27FC236}">
                <a16:creationId xmlns:a16="http://schemas.microsoft.com/office/drawing/2014/main" id="{356E7659-03E3-4C67-BA0A-B282187A4F82}"/>
              </a:ext>
            </a:extLst>
          </p:cNvPr>
          <p:cNvSpPr>
            <a:spLocks noChangeArrowheads="1"/>
          </p:cNvSpPr>
          <p:nvPr/>
        </p:nvSpPr>
        <p:spPr bwMode="auto">
          <a:xfrm>
            <a:off x="1366187" y="5777798"/>
            <a:ext cx="203138" cy="224963"/>
          </a:xfrm>
          <a:custGeom>
            <a:avLst/>
            <a:gdLst>
              <a:gd name="T0" fmla="*/ 166118 w 390"/>
              <a:gd name="T1" fmla="*/ 0 h 445"/>
              <a:gd name="T2" fmla="*/ 166118 w 390"/>
              <a:gd name="T3" fmla="*/ 0 h 445"/>
              <a:gd name="T4" fmla="*/ 138804 w 390"/>
              <a:gd name="T5" fmla="*/ 0 h 445"/>
              <a:gd name="T6" fmla="*/ 130745 w 390"/>
              <a:gd name="T7" fmla="*/ 12586 h 445"/>
              <a:gd name="T8" fmla="*/ 130745 w 390"/>
              <a:gd name="T9" fmla="*/ 199576 h 445"/>
              <a:gd name="T10" fmla="*/ 174177 w 390"/>
              <a:gd name="T11" fmla="*/ 199576 h 445"/>
              <a:gd name="T12" fmla="*/ 174177 w 390"/>
              <a:gd name="T13" fmla="*/ 12586 h 445"/>
              <a:gd name="T14" fmla="*/ 166118 w 390"/>
              <a:gd name="T15" fmla="*/ 0 h 445"/>
              <a:gd name="T16" fmla="*/ 98954 w 390"/>
              <a:gd name="T17" fmla="*/ 67874 h 445"/>
              <a:gd name="T18" fmla="*/ 98954 w 390"/>
              <a:gd name="T19" fmla="*/ 67874 h 445"/>
              <a:gd name="T20" fmla="*/ 75223 w 390"/>
              <a:gd name="T21" fmla="*/ 67874 h 445"/>
              <a:gd name="T22" fmla="*/ 63134 w 390"/>
              <a:gd name="T23" fmla="*/ 80010 h 445"/>
              <a:gd name="T24" fmla="*/ 63134 w 390"/>
              <a:gd name="T25" fmla="*/ 199576 h 445"/>
              <a:gd name="T26" fmla="*/ 111044 w 390"/>
              <a:gd name="T27" fmla="*/ 199576 h 445"/>
              <a:gd name="T28" fmla="*/ 111044 w 390"/>
              <a:gd name="T29" fmla="*/ 80010 h 445"/>
              <a:gd name="T30" fmla="*/ 98954 w 390"/>
              <a:gd name="T31" fmla="*/ 67874 h 445"/>
              <a:gd name="T32" fmla="*/ 31343 w 390"/>
              <a:gd name="T33" fmla="*/ 135747 h 445"/>
              <a:gd name="T34" fmla="*/ 31343 w 390"/>
              <a:gd name="T35" fmla="*/ 135747 h 445"/>
              <a:gd name="T36" fmla="*/ 7612 w 390"/>
              <a:gd name="T37" fmla="*/ 135747 h 445"/>
              <a:gd name="T38" fmla="*/ 0 w 390"/>
              <a:gd name="T39" fmla="*/ 143389 h 445"/>
              <a:gd name="T40" fmla="*/ 0 w 390"/>
              <a:gd name="T41" fmla="*/ 199576 h 445"/>
              <a:gd name="T42" fmla="*/ 43432 w 390"/>
              <a:gd name="T43" fmla="*/ 199576 h 445"/>
              <a:gd name="T44" fmla="*/ 43432 w 390"/>
              <a:gd name="T45" fmla="*/ 143389 h 445"/>
              <a:gd name="T46" fmla="*/ 31343 w 390"/>
              <a:gd name="T47" fmla="*/ 135747 h 4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tx1">
              <a:lumMod val="65000"/>
              <a:lumOff val="3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solidFill>
                <a:schemeClr val="tx1">
                  <a:lumMod val="75000"/>
                  <a:lumOff val="25000"/>
                </a:schemeClr>
              </a:solidFill>
            </a:endParaRPr>
          </a:p>
        </p:txBody>
      </p:sp>
      <p:sp>
        <p:nvSpPr>
          <p:cNvPr id="54" name="Rectangle 53">
            <a:extLst>
              <a:ext uri="{FF2B5EF4-FFF2-40B4-BE49-F238E27FC236}">
                <a16:creationId xmlns:a16="http://schemas.microsoft.com/office/drawing/2014/main" id="{2DC5F10B-9628-4244-BBB4-D8DE039E9CA2}"/>
              </a:ext>
            </a:extLst>
          </p:cNvPr>
          <p:cNvSpPr/>
          <p:nvPr/>
        </p:nvSpPr>
        <p:spPr>
          <a:xfrm>
            <a:off x="1801251" y="4711815"/>
            <a:ext cx="2271184" cy="340093"/>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a:t>
            </a:r>
            <a:endParaRPr lang="en-US" sz="1400" dirty="0">
              <a:solidFill>
                <a:schemeClr val="tx1">
                  <a:lumMod val="75000"/>
                  <a:lumOff val="25000"/>
                </a:schemeClr>
              </a:solidFill>
              <a:latin typeface="Montserrat Light" panose="00000400000000000000" pitchFamily="50" charset="0"/>
              <a:cs typeface="Segoe UI Light" panose="020B0502040204020203" pitchFamily="34" charset="0"/>
            </a:endParaRPr>
          </a:p>
        </p:txBody>
      </p:sp>
      <p:sp>
        <p:nvSpPr>
          <p:cNvPr id="55" name="Rectangle 54">
            <a:extLst>
              <a:ext uri="{FF2B5EF4-FFF2-40B4-BE49-F238E27FC236}">
                <a16:creationId xmlns:a16="http://schemas.microsoft.com/office/drawing/2014/main" id="{22538CF0-7F3A-4C28-B1AD-3495051C673F}"/>
              </a:ext>
            </a:extLst>
          </p:cNvPr>
          <p:cNvSpPr/>
          <p:nvPr/>
        </p:nvSpPr>
        <p:spPr>
          <a:xfrm>
            <a:off x="1801251" y="5247437"/>
            <a:ext cx="2271184" cy="340093"/>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a:t>
            </a:r>
            <a:endParaRPr lang="en-US" sz="1400" dirty="0">
              <a:solidFill>
                <a:schemeClr val="tx1">
                  <a:lumMod val="75000"/>
                  <a:lumOff val="25000"/>
                </a:schemeClr>
              </a:solidFill>
              <a:latin typeface="Montserrat Light" panose="00000400000000000000" pitchFamily="50" charset="0"/>
              <a:cs typeface="Segoe UI Light" panose="020B0502040204020203" pitchFamily="34" charset="0"/>
            </a:endParaRPr>
          </a:p>
        </p:txBody>
      </p:sp>
      <p:sp>
        <p:nvSpPr>
          <p:cNvPr id="56" name="Rectangle 55">
            <a:extLst>
              <a:ext uri="{FF2B5EF4-FFF2-40B4-BE49-F238E27FC236}">
                <a16:creationId xmlns:a16="http://schemas.microsoft.com/office/drawing/2014/main" id="{E6A1A23E-F217-41D4-9167-5A26096C6251}"/>
              </a:ext>
            </a:extLst>
          </p:cNvPr>
          <p:cNvSpPr/>
          <p:nvPr/>
        </p:nvSpPr>
        <p:spPr>
          <a:xfrm>
            <a:off x="1801251" y="5719101"/>
            <a:ext cx="2271184" cy="340093"/>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a:t>
            </a:r>
            <a:endParaRPr lang="en-US" sz="1400" dirty="0">
              <a:solidFill>
                <a:schemeClr val="tx1">
                  <a:lumMod val="75000"/>
                  <a:lumOff val="25000"/>
                </a:schemeClr>
              </a:solidFill>
              <a:latin typeface="Montserrat Light" panose="00000400000000000000" pitchFamily="50" charset="0"/>
              <a:cs typeface="Segoe UI Light" panose="020B0502040204020203" pitchFamily="34" charset="0"/>
            </a:endParaRPr>
          </a:p>
        </p:txBody>
      </p:sp>
      <p:grpSp>
        <p:nvGrpSpPr>
          <p:cNvPr id="32" name="Group 31">
            <a:extLst>
              <a:ext uri="{FF2B5EF4-FFF2-40B4-BE49-F238E27FC236}">
                <a16:creationId xmlns:a16="http://schemas.microsoft.com/office/drawing/2014/main" id="{72B185EA-DC1A-4CE9-8CED-78EC50457823}"/>
              </a:ext>
            </a:extLst>
          </p:cNvPr>
          <p:cNvGrpSpPr/>
          <p:nvPr/>
        </p:nvGrpSpPr>
        <p:grpSpPr>
          <a:xfrm>
            <a:off x="935203" y="3408436"/>
            <a:ext cx="3158026" cy="833557"/>
            <a:chOff x="935203" y="3408436"/>
            <a:chExt cx="3158026" cy="833557"/>
          </a:xfrm>
        </p:grpSpPr>
        <p:sp>
          <p:nvSpPr>
            <p:cNvPr id="51" name="Rectangle 50">
              <a:extLst>
                <a:ext uri="{FF2B5EF4-FFF2-40B4-BE49-F238E27FC236}">
                  <a16:creationId xmlns:a16="http://schemas.microsoft.com/office/drawing/2014/main" id="{5C268439-F7E6-45F5-B2EC-879AAA5AF28F}"/>
                </a:ext>
              </a:extLst>
            </p:cNvPr>
            <p:cNvSpPr/>
            <p:nvPr/>
          </p:nvSpPr>
          <p:spPr>
            <a:xfrm>
              <a:off x="1542783" y="3408436"/>
              <a:ext cx="1911449" cy="363048"/>
            </a:xfrm>
            <a:prstGeom prst="rect">
              <a:avLst/>
            </a:prstGeom>
          </p:spPr>
          <p:txBody>
            <a:bodyPr wrap="square">
              <a:spAutoFit/>
            </a:bodyPr>
            <a:lstStyle/>
            <a:p>
              <a:pPr algn="ctr">
                <a:lnSpc>
                  <a:spcPct val="120000"/>
                </a:lnSpc>
              </a:pPr>
              <a:r>
                <a:rPr lang="en-US" sz="1600" b="1" dirty="0">
                  <a:solidFill>
                    <a:schemeClr val="tx1">
                      <a:lumMod val="75000"/>
                      <a:lumOff val="25000"/>
                    </a:schemeClr>
                  </a:solidFill>
                  <a:latin typeface="Raleway" panose="020B0503030101060003" pitchFamily="34" charset="0"/>
                  <a:cs typeface="Segoe UI Light" panose="020B0502040204020203" pitchFamily="34" charset="0"/>
                </a:rPr>
                <a:t>August Report</a:t>
              </a:r>
            </a:p>
          </p:txBody>
        </p:sp>
        <p:sp>
          <p:nvSpPr>
            <p:cNvPr id="65" name="Rectangle 64">
              <a:extLst>
                <a:ext uri="{FF2B5EF4-FFF2-40B4-BE49-F238E27FC236}">
                  <a16:creationId xmlns:a16="http://schemas.microsoft.com/office/drawing/2014/main" id="{1054E676-3CC4-47C9-9C55-6B6C55642F92}"/>
                </a:ext>
              </a:extLst>
            </p:cNvPr>
            <p:cNvSpPr/>
            <p:nvPr/>
          </p:nvSpPr>
          <p:spPr>
            <a:xfrm>
              <a:off x="935203" y="3716465"/>
              <a:ext cx="3158026" cy="5255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endParaRPr lang="en-US" sz="1200" dirty="0">
                <a:solidFill>
                  <a:schemeClr val="bg1">
                    <a:lumMod val="50000"/>
                  </a:schemeClr>
                </a:solidFill>
                <a:latin typeface="Segoe UI Light" panose="020B0502040204020203" pitchFamily="34" charset="0"/>
                <a:cs typeface="Segoe UI Light" panose="020B0502040204020203" pitchFamily="34" charset="0"/>
              </a:endParaRPr>
            </a:p>
          </p:txBody>
        </p:sp>
      </p:grpSp>
      <p:grpSp>
        <p:nvGrpSpPr>
          <p:cNvPr id="21" name="Group 20">
            <a:extLst>
              <a:ext uri="{FF2B5EF4-FFF2-40B4-BE49-F238E27FC236}">
                <a16:creationId xmlns:a16="http://schemas.microsoft.com/office/drawing/2014/main" id="{960CCFC9-054F-413C-BC66-93D719FDF0AA}"/>
              </a:ext>
            </a:extLst>
          </p:cNvPr>
          <p:cNvGrpSpPr/>
          <p:nvPr/>
        </p:nvGrpSpPr>
        <p:grpSpPr>
          <a:xfrm>
            <a:off x="8677128" y="3408436"/>
            <a:ext cx="3158026" cy="833557"/>
            <a:chOff x="8677128" y="3408436"/>
            <a:chExt cx="3158026" cy="833557"/>
          </a:xfrm>
        </p:grpSpPr>
        <p:sp>
          <p:nvSpPr>
            <p:cNvPr id="15" name="Rectangle 14">
              <a:extLst>
                <a:ext uri="{FF2B5EF4-FFF2-40B4-BE49-F238E27FC236}">
                  <a16:creationId xmlns:a16="http://schemas.microsoft.com/office/drawing/2014/main" id="{C9C8CDA5-8F1C-4777-8DE3-F80BEF8C90FC}"/>
                </a:ext>
              </a:extLst>
            </p:cNvPr>
            <p:cNvSpPr/>
            <p:nvPr/>
          </p:nvSpPr>
          <p:spPr>
            <a:xfrm>
              <a:off x="9240200" y="3408436"/>
              <a:ext cx="2016598" cy="363048"/>
            </a:xfrm>
            <a:prstGeom prst="rect">
              <a:avLst/>
            </a:prstGeom>
          </p:spPr>
          <p:txBody>
            <a:bodyPr wrap="square">
              <a:spAutoFit/>
            </a:bodyPr>
            <a:lstStyle/>
            <a:p>
              <a:pPr algn="ctr">
                <a:lnSpc>
                  <a:spcPct val="120000"/>
                </a:lnSpc>
              </a:pPr>
              <a:r>
                <a:rPr lang="en-US" sz="1600" b="1" dirty="0">
                  <a:solidFill>
                    <a:schemeClr val="tx1">
                      <a:lumMod val="75000"/>
                      <a:lumOff val="25000"/>
                    </a:schemeClr>
                  </a:solidFill>
                  <a:latin typeface="Raleway" panose="020B0503030101060003" pitchFamily="34" charset="0"/>
                  <a:cs typeface="Segoe UI Light" panose="020B0502040204020203" pitchFamily="34" charset="0"/>
                </a:rPr>
                <a:t>October Report</a:t>
              </a:r>
            </a:p>
          </p:txBody>
        </p:sp>
        <p:sp>
          <p:nvSpPr>
            <p:cNvPr id="66" name="Rectangle 65">
              <a:extLst>
                <a:ext uri="{FF2B5EF4-FFF2-40B4-BE49-F238E27FC236}">
                  <a16:creationId xmlns:a16="http://schemas.microsoft.com/office/drawing/2014/main" id="{00D128C8-7352-4312-BEB2-6E4835866977}"/>
                </a:ext>
              </a:extLst>
            </p:cNvPr>
            <p:cNvSpPr/>
            <p:nvPr/>
          </p:nvSpPr>
          <p:spPr>
            <a:xfrm>
              <a:off x="8677128" y="3716465"/>
              <a:ext cx="3158026" cy="525528"/>
            </a:xfrm>
            <a:prstGeom prst="rect">
              <a:avLst/>
            </a:prstGeom>
          </p:spPr>
          <p:txBody>
            <a:bodyPr wrap="square">
              <a:spAutoFit/>
            </a:bodyPr>
            <a:lstStyle/>
            <a:p>
              <a:pPr algn="ct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endParaRPr lang="en-US" sz="1200" dirty="0">
                <a:solidFill>
                  <a:schemeClr val="bg1">
                    <a:lumMod val="50000"/>
                  </a:schemeClr>
                </a:solidFill>
                <a:latin typeface="Segoe UI Light" panose="020B0502040204020203" pitchFamily="34" charset="0"/>
                <a:cs typeface="Segoe UI Light" panose="020B0502040204020203" pitchFamily="34" charset="0"/>
              </a:endParaRPr>
            </a:p>
          </p:txBody>
        </p:sp>
      </p:grpSp>
      <p:grpSp>
        <p:nvGrpSpPr>
          <p:cNvPr id="22" name="Group 21">
            <a:extLst>
              <a:ext uri="{FF2B5EF4-FFF2-40B4-BE49-F238E27FC236}">
                <a16:creationId xmlns:a16="http://schemas.microsoft.com/office/drawing/2014/main" id="{7FB214DD-4441-4B31-8709-3D0D7E188DB9}"/>
              </a:ext>
            </a:extLst>
          </p:cNvPr>
          <p:cNvGrpSpPr/>
          <p:nvPr/>
        </p:nvGrpSpPr>
        <p:grpSpPr>
          <a:xfrm>
            <a:off x="4797207" y="3408436"/>
            <a:ext cx="3158026" cy="833557"/>
            <a:chOff x="4797207" y="3408436"/>
            <a:chExt cx="3158026" cy="833557"/>
          </a:xfrm>
        </p:grpSpPr>
        <p:sp>
          <p:nvSpPr>
            <p:cNvPr id="31" name="Rectangle 30">
              <a:extLst>
                <a:ext uri="{FF2B5EF4-FFF2-40B4-BE49-F238E27FC236}">
                  <a16:creationId xmlns:a16="http://schemas.microsoft.com/office/drawing/2014/main" id="{FD926FCD-6E99-4E16-A9A3-3AC9D5727523}"/>
                </a:ext>
              </a:extLst>
            </p:cNvPr>
            <p:cNvSpPr/>
            <p:nvPr/>
          </p:nvSpPr>
          <p:spPr>
            <a:xfrm>
              <a:off x="5058044" y="3408436"/>
              <a:ext cx="2630920" cy="353751"/>
            </a:xfrm>
            <a:prstGeom prst="rect">
              <a:avLst/>
            </a:prstGeom>
          </p:spPr>
          <p:txBody>
            <a:bodyPr wrap="square">
              <a:spAutoFit/>
            </a:bodyPr>
            <a:lstStyle/>
            <a:p>
              <a:pPr algn="ctr">
                <a:lnSpc>
                  <a:spcPct val="120000"/>
                </a:lnSpc>
              </a:pPr>
              <a:r>
                <a:rPr lang="en-US" sz="1600" b="1" dirty="0">
                  <a:solidFill>
                    <a:schemeClr val="bg1"/>
                  </a:solidFill>
                  <a:latin typeface="Montserrat" panose="00000500000000000000" pitchFamily="50" charset="0"/>
                  <a:cs typeface="Segoe UI Light" panose="020B0502040204020203" pitchFamily="34" charset="0"/>
                </a:rPr>
                <a:t>September Report</a:t>
              </a:r>
            </a:p>
          </p:txBody>
        </p:sp>
        <p:sp>
          <p:nvSpPr>
            <p:cNvPr id="67" name="Rectangle 66">
              <a:extLst>
                <a:ext uri="{FF2B5EF4-FFF2-40B4-BE49-F238E27FC236}">
                  <a16:creationId xmlns:a16="http://schemas.microsoft.com/office/drawing/2014/main" id="{91575D04-FDD1-46B5-9FC2-6ABE71770635}"/>
                </a:ext>
              </a:extLst>
            </p:cNvPr>
            <p:cNvSpPr/>
            <p:nvPr/>
          </p:nvSpPr>
          <p:spPr>
            <a:xfrm>
              <a:off x="4797207" y="3716465"/>
              <a:ext cx="3158026" cy="525528"/>
            </a:xfrm>
            <a:prstGeom prst="rect">
              <a:avLst/>
            </a:prstGeom>
          </p:spPr>
          <p:txBody>
            <a:bodyPr wrap="square">
              <a:spAutoFit/>
            </a:bodyPr>
            <a:lstStyle/>
            <a:p>
              <a:pPr algn="ctr">
                <a:lnSpc>
                  <a:spcPct val="120000"/>
                </a:lnSpc>
              </a:pPr>
              <a:r>
                <a:rPr lang="en-US" sz="1200" dirty="0">
                  <a:solidFill>
                    <a:schemeClr val="bg1"/>
                  </a:solidFill>
                  <a:cs typeface="Segoe UI Light" panose="020B0502040204020203" pitchFamily="34" charset="0"/>
                </a:rPr>
                <a:t>Insert your detail 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grpSp>
      <p:grpSp>
        <p:nvGrpSpPr>
          <p:cNvPr id="5" name="Group 4">
            <a:extLst>
              <a:ext uri="{FF2B5EF4-FFF2-40B4-BE49-F238E27FC236}">
                <a16:creationId xmlns:a16="http://schemas.microsoft.com/office/drawing/2014/main" id="{9E5235EE-64D9-44D1-BD1F-124335462540}"/>
              </a:ext>
            </a:extLst>
          </p:cNvPr>
          <p:cNvGrpSpPr/>
          <p:nvPr/>
        </p:nvGrpSpPr>
        <p:grpSpPr>
          <a:xfrm>
            <a:off x="8704622" y="1031714"/>
            <a:ext cx="823113" cy="795791"/>
            <a:chOff x="8704622" y="1031714"/>
            <a:chExt cx="823113" cy="795791"/>
          </a:xfrm>
        </p:grpSpPr>
        <p:grpSp>
          <p:nvGrpSpPr>
            <p:cNvPr id="6" name="Group 5">
              <a:extLst>
                <a:ext uri="{FF2B5EF4-FFF2-40B4-BE49-F238E27FC236}">
                  <a16:creationId xmlns:a16="http://schemas.microsoft.com/office/drawing/2014/main" id="{7C0B0455-6C44-4B6D-84AC-10EBDD563606}"/>
                </a:ext>
              </a:extLst>
            </p:cNvPr>
            <p:cNvGrpSpPr/>
            <p:nvPr/>
          </p:nvGrpSpPr>
          <p:grpSpPr>
            <a:xfrm>
              <a:off x="8704622" y="1031714"/>
              <a:ext cx="823113" cy="795791"/>
              <a:chOff x="1220118" y="2343274"/>
              <a:chExt cx="2450851" cy="2450851"/>
            </a:xfrm>
          </p:grpSpPr>
          <p:sp>
            <p:nvSpPr>
              <p:cNvPr id="8" name="Oval 7">
                <a:extLst>
                  <a:ext uri="{FF2B5EF4-FFF2-40B4-BE49-F238E27FC236}">
                    <a16:creationId xmlns:a16="http://schemas.microsoft.com/office/drawing/2014/main" id="{103CA51A-71F9-4BD4-9FAA-65E37E5487EC}"/>
                  </a:ext>
                </a:extLst>
              </p:cNvPr>
              <p:cNvSpPr/>
              <p:nvPr/>
            </p:nvSpPr>
            <p:spPr>
              <a:xfrm>
                <a:off x="1220118" y="2343274"/>
                <a:ext cx="2450851" cy="2450851"/>
              </a:xfrm>
              <a:prstGeom prst="ellipse">
                <a:avLst/>
              </a:prstGeom>
              <a:solidFill>
                <a:schemeClr val="accent5">
                  <a:alpha val="13000"/>
                </a:schemeClr>
              </a:solidFill>
              <a:ln>
                <a:noFill/>
              </a:ln>
              <a:effectLst>
                <a:outerShdw blurRad="6223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75000"/>
                      <a:lumOff val="25000"/>
                    </a:schemeClr>
                  </a:solidFill>
                </a:endParaRPr>
              </a:p>
            </p:txBody>
          </p:sp>
          <p:sp>
            <p:nvSpPr>
              <p:cNvPr id="9" name="Oval 8">
                <a:extLst>
                  <a:ext uri="{FF2B5EF4-FFF2-40B4-BE49-F238E27FC236}">
                    <a16:creationId xmlns:a16="http://schemas.microsoft.com/office/drawing/2014/main" id="{12527EF7-0BEA-4DDB-B14A-981C5D629955}"/>
                  </a:ext>
                </a:extLst>
              </p:cNvPr>
              <p:cNvSpPr/>
              <p:nvPr/>
            </p:nvSpPr>
            <p:spPr>
              <a:xfrm>
                <a:off x="1395764" y="2518920"/>
                <a:ext cx="2099561" cy="2099561"/>
              </a:xfrm>
              <a:prstGeom prst="ellipse">
                <a:avLst/>
              </a:prstGeom>
              <a:solidFill>
                <a:schemeClr val="accent5">
                  <a:alpha val="25000"/>
                </a:schemeClr>
              </a:solidFill>
              <a:ln>
                <a:noFill/>
              </a:ln>
              <a:effectLst>
                <a:outerShdw blurRad="622300" dist="508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75000"/>
                      <a:lumOff val="25000"/>
                    </a:schemeClr>
                  </a:solidFill>
                </a:endParaRPr>
              </a:p>
            </p:txBody>
          </p:sp>
          <p:sp>
            <p:nvSpPr>
              <p:cNvPr id="10" name="Oval 9">
                <a:extLst>
                  <a:ext uri="{FF2B5EF4-FFF2-40B4-BE49-F238E27FC236}">
                    <a16:creationId xmlns:a16="http://schemas.microsoft.com/office/drawing/2014/main" id="{41C4C8E9-A745-4B54-874D-9B18F3D6BA73}"/>
                  </a:ext>
                </a:extLst>
              </p:cNvPr>
              <p:cNvSpPr/>
              <p:nvPr/>
            </p:nvSpPr>
            <p:spPr>
              <a:xfrm>
                <a:off x="1580469" y="2703625"/>
                <a:ext cx="1730150" cy="1730150"/>
              </a:xfrm>
              <a:prstGeom prst="ellipse">
                <a:avLst/>
              </a:prstGeom>
              <a:solidFill>
                <a:schemeClr val="accent5"/>
              </a:solidFill>
              <a:ln>
                <a:noFill/>
              </a:ln>
              <a:effectLst>
                <a:outerShdw blurRad="812800" dist="50800" dir="5400000" sx="82000" sy="82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endParaRPr lang="en-US" sz="2000" dirty="0">
                  <a:solidFill>
                    <a:schemeClr val="tx1">
                      <a:lumMod val="75000"/>
                      <a:lumOff val="25000"/>
                    </a:schemeClr>
                  </a:solidFill>
                  <a:latin typeface="Montserrat" panose="00000500000000000000" pitchFamily="50" charset="0"/>
                </a:endParaRPr>
              </a:p>
            </p:txBody>
          </p:sp>
        </p:grpSp>
        <p:sp>
          <p:nvSpPr>
            <p:cNvPr id="68" name="Freeform 34">
              <a:extLst>
                <a:ext uri="{FF2B5EF4-FFF2-40B4-BE49-F238E27FC236}">
                  <a16:creationId xmlns:a16="http://schemas.microsoft.com/office/drawing/2014/main" id="{5DE9E73D-843A-4385-9737-23E21CBA034A}"/>
                </a:ext>
              </a:extLst>
            </p:cNvPr>
            <p:cNvSpPr>
              <a:spLocks noChangeArrowheads="1"/>
            </p:cNvSpPr>
            <p:nvPr/>
          </p:nvSpPr>
          <p:spPr bwMode="auto">
            <a:xfrm>
              <a:off x="8980430" y="1294852"/>
              <a:ext cx="271496" cy="269514"/>
            </a:xfrm>
            <a:custGeom>
              <a:avLst/>
              <a:gdLst>
                <a:gd name="T0" fmla="*/ 207002 w 602"/>
                <a:gd name="T1" fmla="*/ 40594 h 601"/>
                <a:gd name="T2" fmla="*/ 207002 w 602"/>
                <a:gd name="T3" fmla="*/ 40594 h 601"/>
                <a:gd name="T4" fmla="*/ 196526 w 602"/>
                <a:gd name="T5" fmla="*/ 40594 h 601"/>
                <a:gd name="T6" fmla="*/ 196526 w 602"/>
                <a:gd name="T7" fmla="*/ 96275 h 601"/>
                <a:gd name="T8" fmla="*/ 196526 w 602"/>
                <a:gd name="T9" fmla="*/ 144412 h 601"/>
                <a:gd name="T10" fmla="*/ 196526 w 602"/>
                <a:gd name="T11" fmla="*/ 154830 h 601"/>
                <a:gd name="T12" fmla="*/ 186411 w 602"/>
                <a:gd name="T13" fmla="*/ 164889 h 601"/>
                <a:gd name="T14" fmla="*/ 132944 w 602"/>
                <a:gd name="T15" fmla="*/ 164889 h 601"/>
                <a:gd name="T16" fmla="*/ 166180 w 602"/>
                <a:gd name="T17" fmla="*/ 197938 h 601"/>
                <a:gd name="T18" fmla="*/ 166180 w 602"/>
                <a:gd name="T19" fmla="*/ 197938 h 601"/>
                <a:gd name="T20" fmla="*/ 168709 w 602"/>
                <a:gd name="T21" fmla="*/ 205482 h 601"/>
                <a:gd name="T22" fmla="*/ 158232 w 602"/>
                <a:gd name="T23" fmla="*/ 215541 h 601"/>
                <a:gd name="T24" fmla="*/ 153175 w 602"/>
                <a:gd name="T25" fmla="*/ 213026 h 601"/>
                <a:gd name="T26" fmla="*/ 153175 w 602"/>
                <a:gd name="T27" fmla="*/ 213026 h 601"/>
                <a:gd name="T28" fmla="*/ 117410 w 602"/>
                <a:gd name="T29" fmla="*/ 180336 h 601"/>
                <a:gd name="T30" fmla="*/ 117410 w 602"/>
                <a:gd name="T31" fmla="*/ 205482 h 601"/>
                <a:gd name="T32" fmla="*/ 107294 w 602"/>
                <a:gd name="T33" fmla="*/ 215541 h 601"/>
                <a:gd name="T34" fmla="*/ 97179 w 602"/>
                <a:gd name="T35" fmla="*/ 205482 h 601"/>
                <a:gd name="T36" fmla="*/ 97179 w 602"/>
                <a:gd name="T37" fmla="*/ 180336 h 601"/>
                <a:gd name="T38" fmla="*/ 63943 w 602"/>
                <a:gd name="T39" fmla="*/ 213026 h 601"/>
                <a:gd name="T40" fmla="*/ 63943 w 602"/>
                <a:gd name="T41" fmla="*/ 213026 h 601"/>
                <a:gd name="T42" fmla="*/ 56357 w 602"/>
                <a:gd name="T43" fmla="*/ 215541 h 601"/>
                <a:gd name="T44" fmla="*/ 45880 w 602"/>
                <a:gd name="T45" fmla="*/ 205482 h 601"/>
                <a:gd name="T46" fmla="*/ 51299 w 602"/>
                <a:gd name="T47" fmla="*/ 197938 h 601"/>
                <a:gd name="T48" fmla="*/ 51299 w 602"/>
                <a:gd name="T49" fmla="*/ 197938 h 601"/>
                <a:gd name="T50" fmla="*/ 84174 w 602"/>
                <a:gd name="T51" fmla="*/ 164889 h 601"/>
                <a:gd name="T52" fmla="*/ 30707 w 602"/>
                <a:gd name="T53" fmla="*/ 164889 h 601"/>
                <a:gd name="T54" fmla="*/ 20592 w 602"/>
                <a:gd name="T55" fmla="*/ 154830 h 601"/>
                <a:gd name="T56" fmla="*/ 20592 w 602"/>
                <a:gd name="T57" fmla="*/ 144412 h 601"/>
                <a:gd name="T58" fmla="*/ 20592 w 602"/>
                <a:gd name="T59" fmla="*/ 96275 h 601"/>
                <a:gd name="T60" fmla="*/ 20592 w 602"/>
                <a:gd name="T61" fmla="*/ 40594 h 601"/>
                <a:gd name="T62" fmla="*/ 10477 w 602"/>
                <a:gd name="T63" fmla="*/ 40594 h 601"/>
                <a:gd name="T64" fmla="*/ 0 w 602"/>
                <a:gd name="T65" fmla="*/ 30176 h 601"/>
                <a:gd name="T66" fmla="*/ 10477 w 602"/>
                <a:gd name="T67" fmla="*/ 20117 h 601"/>
                <a:gd name="T68" fmla="*/ 97179 w 602"/>
                <a:gd name="T69" fmla="*/ 20117 h 601"/>
                <a:gd name="T70" fmla="*/ 97179 w 602"/>
                <a:gd name="T71" fmla="*/ 10059 h 601"/>
                <a:gd name="T72" fmla="*/ 107294 w 602"/>
                <a:gd name="T73" fmla="*/ 0 h 601"/>
                <a:gd name="T74" fmla="*/ 117410 w 602"/>
                <a:gd name="T75" fmla="*/ 10059 h 601"/>
                <a:gd name="T76" fmla="*/ 117410 w 602"/>
                <a:gd name="T77" fmla="*/ 20117 h 601"/>
                <a:gd name="T78" fmla="*/ 207002 w 602"/>
                <a:gd name="T79" fmla="*/ 20117 h 601"/>
                <a:gd name="T80" fmla="*/ 217118 w 602"/>
                <a:gd name="T81" fmla="*/ 30176 h 601"/>
                <a:gd name="T82" fmla="*/ 207002 w 602"/>
                <a:gd name="T83" fmla="*/ 40594 h 601"/>
                <a:gd name="T84" fmla="*/ 176295 w 602"/>
                <a:gd name="T85" fmla="*/ 86216 h 601"/>
                <a:gd name="T86" fmla="*/ 176295 w 602"/>
                <a:gd name="T87" fmla="*/ 86216 h 601"/>
                <a:gd name="T88" fmla="*/ 176295 w 602"/>
                <a:gd name="T89" fmla="*/ 76158 h 601"/>
                <a:gd name="T90" fmla="*/ 176295 w 602"/>
                <a:gd name="T91" fmla="*/ 40594 h 601"/>
                <a:gd name="T92" fmla="*/ 40822 w 602"/>
                <a:gd name="T93" fmla="*/ 40594 h 601"/>
                <a:gd name="T94" fmla="*/ 40822 w 602"/>
                <a:gd name="T95" fmla="*/ 76158 h 601"/>
                <a:gd name="T96" fmla="*/ 40822 w 602"/>
                <a:gd name="T97" fmla="*/ 86216 h 601"/>
                <a:gd name="T98" fmla="*/ 40822 w 602"/>
                <a:gd name="T99" fmla="*/ 144412 h 601"/>
                <a:gd name="T100" fmla="*/ 176295 w 602"/>
                <a:gd name="T101" fmla="*/ 144412 h 601"/>
                <a:gd name="T102" fmla="*/ 176295 w 602"/>
                <a:gd name="T103" fmla="*/ 86216 h 6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cubicBezTo>
                    <a:pt x="467" y="558"/>
                    <a:pt x="467" y="565"/>
                    <a:pt x="467" y="572"/>
                  </a:cubicBezTo>
                  <a:cubicBezTo>
                    <a:pt x="467" y="586"/>
                    <a:pt x="460" y="600"/>
                    <a:pt x="438" y="600"/>
                  </a:cubicBezTo>
                  <a:cubicBezTo>
                    <a:pt x="431" y="600"/>
                    <a:pt x="424" y="600"/>
                    <a:pt x="424" y="593"/>
                  </a:cubicBez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cubicBezTo>
                    <a:pt x="170" y="600"/>
                    <a:pt x="163" y="600"/>
                    <a:pt x="156" y="600"/>
                  </a:cubicBezTo>
                  <a:cubicBezTo>
                    <a:pt x="142" y="600"/>
                    <a:pt x="127" y="586"/>
                    <a:pt x="127" y="572"/>
                  </a:cubicBezTo>
                  <a:cubicBezTo>
                    <a:pt x="127" y="565"/>
                    <a:pt x="135" y="558"/>
                    <a:pt x="142" y="551"/>
                  </a:cubicBez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spTree>
    <p:extLst>
      <p:ext uri="{BB962C8B-B14F-4D97-AF65-F5344CB8AC3E}">
        <p14:creationId xmlns:p14="http://schemas.microsoft.com/office/powerpoint/2010/main" val="307020649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style.rotation</p:attrName>
                                        </p:attrNameLst>
                                      </p:cBhvr>
                                      <p:tavLst>
                                        <p:tav tm="0">
                                          <p:val>
                                            <p:fltVal val="360"/>
                                          </p:val>
                                        </p:tav>
                                        <p:tav tm="100000">
                                          <p:val>
                                            <p:fltVal val="0"/>
                                          </p:val>
                                        </p:tav>
                                      </p:tavLst>
                                    </p:anim>
                                    <p:animEffect transition="in" filter="fade">
                                      <p:cBhvr>
                                        <p:cTn id="10" dur="500"/>
                                        <p:tgtEl>
                                          <p:spTgt spid="7"/>
                                        </p:tgtEl>
                                      </p:cBhvr>
                                    </p:animEffect>
                                  </p:childTnLst>
                                </p:cTn>
                              </p:par>
                              <p:par>
                                <p:cTn id="11" presetID="49" presetClass="entr" presetSubtype="0" decel="100000" fill="hold"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500" fill="hold"/>
                                        <p:tgtEl>
                                          <p:spTgt spid="46"/>
                                        </p:tgtEl>
                                        <p:attrNameLst>
                                          <p:attrName>ppt_w</p:attrName>
                                        </p:attrNameLst>
                                      </p:cBhvr>
                                      <p:tavLst>
                                        <p:tav tm="0">
                                          <p:val>
                                            <p:fltVal val="0"/>
                                          </p:val>
                                        </p:tav>
                                        <p:tav tm="100000">
                                          <p:val>
                                            <p:strVal val="#ppt_w"/>
                                          </p:val>
                                        </p:tav>
                                      </p:tavLst>
                                    </p:anim>
                                    <p:anim calcmode="lin" valueType="num">
                                      <p:cBhvr>
                                        <p:cTn id="14" dur="500" fill="hold"/>
                                        <p:tgtEl>
                                          <p:spTgt spid="46"/>
                                        </p:tgtEl>
                                        <p:attrNameLst>
                                          <p:attrName>ppt_h</p:attrName>
                                        </p:attrNameLst>
                                      </p:cBhvr>
                                      <p:tavLst>
                                        <p:tav tm="0">
                                          <p:val>
                                            <p:fltVal val="0"/>
                                          </p:val>
                                        </p:tav>
                                        <p:tav tm="100000">
                                          <p:val>
                                            <p:strVal val="#ppt_h"/>
                                          </p:val>
                                        </p:tav>
                                      </p:tavLst>
                                    </p:anim>
                                    <p:anim calcmode="lin" valueType="num">
                                      <p:cBhvr>
                                        <p:cTn id="15" dur="500" fill="hold"/>
                                        <p:tgtEl>
                                          <p:spTgt spid="46"/>
                                        </p:tgtEl>
                                        <p:attrNameLst>
                                          <p:attrName>style.rotation</p:attrName>
                                        </p:attrNameLst>
                                      </p:cBhvr>
                                      <p:tavLst>
                                        <p:tav tm="0">
                                          <p:val>
                                            <p:fltVal val="360"/>
                                          </p:val>
                                        </p:tav>
                                        <p:tav tm="100000">
                                          <p:val>
                                            <p:fltVal val="0"/>
                                          </p:val>
                                        </p:tav>
                                      </p:tavLst>
                                    </p:anim>
                                    <p:animEffect transition="in" filter="fade">
                                      <p:cBhvr>
                                        <p:cTn id="16" dur="500"/>
                                        <p:tgtEl>
                                          <p:spTgt spid="46"/>
                                        </p:tgtEl>
                                      </p:cBhvr>
                                    </p:animEffect>
                                  </p:childTnLst>
                                </p:cTn>
                              </p:par>
                              <p:par>
                                <p:cTn id="17" presetID="10" presetClass="entr" presetSubtype="0" fill="hold" nodeType="withEffect">
                                  <p:stCondLst>
                                    <p:cond delay="25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500"/>
                                        <p:tgtEl>
                                          <p:spTgt spid="32"/>
                                        </p:tgtEl>
                                      </p:cBhvr>
                                    </p:animEffect>
                                  </p:childTnLst>
                                </p:cTn>
                              </p:par>
                              <p:par>
                                <p:cTn id="20" presetID="49" presetClass="entr" presetSubtype="0" decel="100000" fill="hold" grpId="0" nodeType="withEffect">
                                  <p:stCondLst>
                                    <p:cond delay="750"/>
                                  </p:stCondLst>
                                  <p:childTnLst>
                                    <p:set>
                                      <p:cBhvr>
                                        <p:cTn id="21" dur="1" fill="hold">
                                          <p:stCondLst>
                                            <p:cond delay="0"/>
                                          </p:stCondLst>
                                        </p:cTn>
                                        <p:tgtEl>
                                          <p:spTgt spid="48"/>
                                        </p:tgtEl>
                                        <p:attrNameLst>
                                          <p:attrName>style.visibility</p:attrName>
                                        </p:attrNameLst>
                                      </p:cBhvr>
                                      <p:to>
                                        <p:strVal val="visible"/>
                                      </p:to>
                                    </p:set>
                                    <p:anim calcmode="lin" valueType="num">
                                      <p:cBhvr>
                                        <p:cTn id="22" dur="500" fill="hold"/>
                                        <p:tgtEl>
                                          <p:spTgt spid="48"/>
                                        </p:tgtEl>
                                        <p:attrNameLst>
                                          <p:attrName>ppt_w</p:attrName>
                                        </p:attrNameLst>
                                      </p:cBhvr>
                                      <p:tavLst>
                                        <p:tav tm="0">
                                          <p:val>
                                            <p:fltVal val="0"/>
                                          </p:val>
                                        </p:tav>
                                        <p:tav tm="100000">
                                          <p:val>
                                            <p:strVal val="#ppt_w"/>
                                          </p:val>
                                        </p:tav>
                                      </p:tavLst>
                                    </p:anim>
                                    <p:anim calcmode="lin" valueType="num">
                                      <p:cBhvr>
                                        <p:cTn id="23" dur="500" fill="hold"/>
                                        <p:tgtEl>
                                          <p:spTgt spid="48"/>
                                        </p:tgtEl>
                                        <p:attrNameLst>
                                          <p:attrName>ppt_h</p:attrName>
                                        </p:attrNameLst>
                                      </p:cBhvr>
                                      <p:tavLst>
                                        <p:tav tm="0">
                                          <p:val>
                                            <p:fltVal val="0"/>
                                          </p:val>
                                        </p:tav>
                                        <p:tav tm="100000">
                                          <p:val>
                                            <p:strVal val="#ppt_h"/>
                                          </p:val>
                                        </p:tav>
                                      </p:tavLst>
                                    </p:anim>
                                    <p:anim calcmode="lin" valueType="num">
                                      <p:cBhvr>
                                        <p:cTn id="24" dur="500" fill="hold"/>
                                        <p:tgtEl>
                                          <p:spTgt spid="48"/>
                                        </p:tgtEl>
                                        <p:attrNameLst>
                                          <p:attrName>style.rotation</p:attrName>
                                        </p:attrNameLst>
                                      </p:cBhvr>
                                      <p:tavLst>
                                        <p:tav tm="0">
                                          <p:val>
                                            <p:fltVal val="360"/>
                                          </p:val>
                                        </p:tav>
                                        <p:tav tm="100000">
                                          <p:val>
                                            <p:fltVal val="0"/>
                                          </p:val>
                                        </p:tav>
                                      </p:tavLst>
                                    </p:anim>
                                    <p:animEffect transition="in" filter="fade">
                                      <p:cBhvr>
                                        <p:cTn id="25" dur="500"/>
                                        <p:tgtEl>
                                          <p:spTgt spid="48"/>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par>
                                <p:cTn id="29" presetID="49" presetClass="entr" presetSubtype="0" decel="100000" fill="hold" grpId="0" nodeType="withEffect">
                                  <p:stCondLst>
                                    <p:cond delay="750"/>
                                  </p:stCondLst>
                                  <p:childTnLst>
                                    <p:set>
                                      <p:cBhvr>
                                        <p:cTn id="30" dur="1" fill="hold">
                                          <p:stCondLst>
                                            <p:cond delay="0"/>
                                          </p:stCondLst>
                                        </p:cTn>
                                        <p:tgtEl>
                                          <p:spTgt spid="49"/>
                                        </p:tgtEl>
                                        <p:attrNameLst>
                                          <p:attrName>style.visibility</p:attrName>
                                        </p:attrNameLst>
                                      </p:cBhvr>
                                      <p:to>
                                        <p:strVal val="visible"/>
                                      </p:to>
                                    </p:set>
                                    <p:anim calcmode="lin" valueType="num">
                                      <p:cBhvr>
                                        <p:cTn id="31" dur="500" fill="hold"/>
                                        <p:tgtEl>
                                          <p:spTgt spid="49"/>
                                        </p:tgtEl>
                                        <p:attrNameLst>
                                          <p:attrName>ppt_w</p:attrName>
                                        </p:attrNameLst>
                                      </p:cBhvr>
                                      <p:tavLst>
                                        <p:tav tm="0">
                                          <p:val>
                                            <p:fltVal val="0"/>
                                          </p:val>
                                        </p:tav>
                                        <p:tav tm="100000">
                                          <p:val>
                                            <p:strVal val="#ppt_w"/>
                                          </p:val>
                                        </p:tav>
                                      </p:tavLst>
                                    </p:anim>
                                    <p:anim calcmode="lin" valueType="num">
                                      <p:cBhvr>
                                        <p:cTn id="32" dur="500" fill="hold"/>
                                        <p:tgtEl>
                                          <p:spTgt spid="49"/>
                                        </p:tgtEl>
                                        <p:attrNameLst>
                                          <p:attrName>ppt_h</p:attrName>
                                        </p:attrNameLst>
                                      </p:cBhvr>
                                      <p:tavLst>
                                        <p:tav tm="0">
                                          <p:val>
                                            <p:fltVal val="0"/>
                                          </p:val>
                                        </p:tav>
                                        <p:tav tm="100000">
                                          <p:val>
                                            <p:strVal val="#ppt_h"/>
                                          </p:val>
                                        </p:tav>
                                      </p:tavLst>
                                    </p:anim>
                                    <p:anim calcmode="lin" valueType="num">
                                      <p:cBhvr>
                                        <p:cTn id="33" dur="500" fill="hold"/>
                                        <p:tgtEl>
                                          <p:spTgt spid="49"/>
                                        </p:tgtEl>
                                        <p:attrNameLst>
                                          <p:attrName>style.rotation</p:attrName>
                                        </p:attrNameLst>
                                      </p:cBhvr>
                                      <p:tavLst>
                                        <p:tav tm="0">
                                          <p:val>
                                            <p:fltVal val="360"/>
                                          </p:val>
                                        </p:tav>
                                        <p:tav tm="100000">
                                          <p:val>
                                            <p:fltVal val="0"/>
                                          </p:val>
                                        </p:tav>
                                      </p:tavLst>
                                    </p:anim>
                                    <p:animEffect transition="in" filter="fade">
                                      <p:cBhvr>
                                        <p:cTn id="34" dur="500"/>
                                        <p:tgtEl>
                                          <p:spTgt spid="49"/>
                                        </p:tgtEl>
                                      </p:cBhvr>
                                    </p:animEffect>
                                  </p:childTnLst>
                                </p:cTn>
                              </p:par>
                              <p:par>
                                <p:cTn id="35" presetID="10" presetClass="entr" presetSubtype="0" fill="hold" grpId="0" nodeType="withEffect">
                                  <p:stCondLst>
                                    <p:cond delay="75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par>
                                <p:cTn id="38" presetID="49" presetClass="entr" presetSubtype="0" decel="100000" fill="hold" grpId="0" nodeType="withEffect">
                                  <p:stCondLst>
                                    <p:cond delay="750"/>
                                  </p:stCondLst>
                                  <p:childTnLst>
                                    <p:set>
                                      <p:cBhvr>
                                        <p:cTn id="39" dur="1" fill="hold">
                                          <p:stCondLst>
                                            <p:cond delay="0"/>
                                          </p:stCondLst>
                                        </p:cTn>
                                        <p:tgtEl>
                                          <p:spTgt spid="50"/>
                                        </p:tgtEl>
                                        <p:attrNameLst>
                                          <p:attrName>style.visibility</p:attrName>
                                        </p:attrNameLst>
                                      </p:cBhvr>
                                      <p:to>
                                        <p:strVal val="visible"/>
                                      </p:to>
                                    </p:set>
                                    <p:anim calcmode="lin" valueType="num">
                                      <p:cBhvr>
                                        <p:cTn id="40" dur="500" fill="hold"/>
                                        <p:tgtEl>
                                          <p:spTgt spid="50"/>
                                        </p:tgtEl>
                                        <p:attrNameLst>
                                          <p:attrName>ppt_w</p:attrName>
                                        </p:attrNameLst>
                                      </p:cBhvr>
                                      <p:tavLst>
                                        <p:tav tm="0">
                                          <p:val>
                                            <p:fltVal val="0"/>
                                          </p:val>
                                        </p:tav>
                                        <p:tav tm="100000">
                                          <p:val>
                                            <p:strVal val="#ppt_w"/>
                                          </p:val>
                                        </p:tav>
                                      </p:tavLst>
                                    </p:anim>
                                    <p:anim calcmode="lin" valueType="num">
                                      <p:cBhvr>
                                        <p:cTn id="41" dur="500" fill="hold"/>
                                        <p:tgtEl>
                                          <p:spTgt spid="50"/>
                                        </p:tgtEl>
                                        <p:attrNameLst>
                                          <p:attrName>ppt_h</p:attrName>
                                        </p:attrNameLst>
                                      </p:cBhvr>
                                      <p:tavLst>
                                        <p:tav tm="0">
                                          <p:val>
                                            <p:fltVal val="0"/>
                                          </p:val>
                                        </p:tav>
                                        <p:tav tm="100000">
                                          <p:val>
                                            <p:strVal val="#ppt_h"/>
                                          </p:val>
                                        </p:tav>
                                      </p:tavLst>
                                    </p:anim>
                                    <p:anim calcmode="lin" valueType="num">
                                      <p:cBhvr>
                                        <p:cTn id="42" dur="500" fill="hold"/>
                                        <p:tgtEl>
                                          <p:spTgt spid="50"/>
                                        </p:tgtEl>
                                        <p:attrNameLst>
                                          <p:attrName>style.rotation</p:attrName>
                                        </p:attrNameLst>
                                      </p:cBhvr>
                                      <p:tavLst>
                                        <p:tav tm="0">
                                          <p:val>
                                            <p:fltVal val="360"/>
                                          </p:val>
                                        </p:tav>
                                        <p:tav tm="100000">
                                          <p:val>
                                            <p:fltVal val="0"/>
                                          </p:val>
                                        </p:tav>
                                      </p:tavLst>
                                    </p:anim>
                                    <p:animEffect transition="in" filter="fade">
                                      <p:cBhvr>
                                        <p:cTn id="43" dur="500"/>
                                        <p:tgtEl>
                                          <p:spTgt spid="50"/>
                                        </p:tgtEl>
                                      </p:cBhvr>
                                    </p:animEffect>
                                  </p:childTnLst>
                                </p:cTn>
                              </p:par>
                              <p:par>
                                <p:cTn id="44" presetID="10" presetClass="entr" presetSubtype="0" fill="hold" grpId="0" nodeType="withEffect">
                                  <p:stCondLst>
                                    <p:cond delay="75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500"/>
                                        <p:tgtEl>
                                          <p:spTgt spid="56"/>
                                        </p:tgtEl>
                                      </p:cBhvr>
                                    </p:animEffect>
                                  </p:childTnLst>
                                </p:cTn>
                              </p:par>
                              <p:par>
                                <p:cTn id="47" presetID="49" presetClass="entr" presetSubtype="0" decel="10000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 calcmode="lin" valueType="num">
                                      <p:cBhvr>
                                        <p:cTn id="51" dur="500" fill="hold"/>
                                        <p:tgtEl>
                                          <p:spTgt spid="2"/>
                                        </p:tgtEl>
                                        <p:attrNameLst>
                                          <p:attrName>style.rotation</p:attrName>
                                        </p:attrNameLst>
                                      </p:cBhvr>
                                      <p:tavLst>
                                        <p:tav tm="0">
                                          <p:val>
                                            <p:fltVal val="360"/>
                                          </p:val>
                                        </p:tav>
                                        <p:tav tm="100000">
                                          <p:val>
                                            <p:fltVal val="0"/>
                                          </p:val>
                                        </p:tav>
                                      </p:tavLst>
                                    </p:anim>
                                    <p:animEffect transition="in" filter="fade">
                                      <p:cBhvr>
                                        <p:cTn id="52" dur="500"/>
                                        <p:tgtEl>
                                          <p:spTgt spid="2"/>
                                        </p:tgtEl>
                                      </p:cBhvr>
                                    </p:animEffect>
                                  </p:childTnLst>
                                </p:cTn>
                              </p:par>
                              <p:par>
                                <p:cTn id="53" presetID="49" presetClass="entr" presetSubtype="0" decel="100000" fill="hold"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 calcmode="lin" valueType="num">
                                      <p:cBhvr>
                                        <p:cTn id="57" dur="500" fill="hold"/>
                                        <p:tgtEl>
                                          <p:spTgt spid="11"/>
                                        </p:tgtEl>
                                        <p:attrNameLst>
                                          <p:attrName>style.rotation</p:attrName>
                                        </p:attrNameLst>
                                      </p:cBhvr>
                                      <p:tavLst>
                                        <p:tav tm="0">
                                          <p:val>
                                            <p:fltVal val="360"/>
                                          </p:val>
                                        </p:tav>
                                        <p:tav tm="100000">
                                          <p:val>
                                            <p:fltVal val="0"/>
                                          </p:val>
                                        </p:tav>
                                      </p:tavLst>
                                    </p:anim>
                                    <p:animEffect transition="in" filter="fade">
                                      <p:cBhvr>
                                        <p:cTn id="58" dur="500"/>
                                        <p:tgtEl>
                                          <p:spTgt spid="11"/>
                                        </p:tgtEl>
                                      </p:cBhvr>
                                    </p:animEffect>
                                  </p:childTnLst>
                                </p:cTn>
                              </p:par>
                              <p:par>
                                <p:cTn id="59" presetID="10" presetClass="entr" presetSubtype="0" fill="hold" nodeType="withEffect">
                                  <p:stCondLst>
                                    <p:cond delay="25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par>
                                <p:cTn id="62" presetID="49" presetClass="entr" presetSubtype="0" decel="100000" fill="hold" grpId="0" nodeType="withEffect">
                                  <p:stCondLst>
                                    <p:cond delay="750"/>
                                  </p:stCondLst>
                                  <p:childTnLst>
                                    <p:set>
                                      <p:cBhvr>
                                        <p:cTn id="63" dur="1" fill="hold">
                                          <p:stCondLst>
                                            <p:cond delay="0"/>
                                          </p:stCondLst>
                                        </p:cTn>
                                        <p:tgtEl>
                                          <p:spTgt spid="28"/>
                                        </p:tgtEl>
                                        <p:attrNameLst>
                                          <p:attrName>style.visibility</p:attrName>
                                        </p:attrNameLst>
                                      </p:cBhvr>
                                      <p:to>
                                        <p:strVal val="visible"/>
                                      </p:to>
                                    </p:set>
                                    <p:anim calcmode="lin" valueType="num">
                                      <p:cBhvr>
                                        <p:cTn id="64" dur="500" fill="hold"/>
                                        <p:tgtEl>
                                          <p:spTgt spid="28"/>
                                        </p:tgtEl>
                                        <p:attrNameLst>
                                          <p:attrName>ppt_w</p:attrName>
                                        </p:attrNameLst>
                                      </p:cBhvr>
                                      <p:tavLst>
                                        <p:tav tm="0">
                                          <p:val>
                                            <p:fltVal val="0"/>
                                          </p:val>
                                        </p:tav>
                                        <p:tav tm="100000">
                                          <p:val>
                                            <p:strVal val="#ppt_w"/>
                                          </p:val>
                                        </p:tav>
                                      </p:tavLst>
                                    </p:anim>
                                    <p:anim calcmode="lin" valueType="num">
                                      <p:cBhvr>
                                        <p:cTn id="65" dur="500" fill="hold"/>
                                        <p:tgtEl>
                                          <p:spTgt spid="28"/>
                                        </p:tgtEl>
                                        <p:attrNameLst>
                                          <p:attrName>ppt_h</p:attrName>
                                        </p:attrNameLst>
                                      </p:cBhvr>
                                      <p:tavLst>
                                        <p:tav tm="0">
                                          <p:val>
                                            <p:fltVal val="0"/>
                                          </p:val>
                                        </p:tav>
                                        <p:tav tm="100000">
                                          <p:val>
                                            <p:strVal val="#ppt_h"/>
                                          </p:val>
                                        </p:tav>
                                      </p:tavLst>
                                    </p:anim>
                                    <p:anim calcmode="lin" valueType="num">
                                      <p:cBhvr>
                                        <p:cTn id="66" dur="500" fill="hold"/>
                                        <p:tgtEl>
                                          <p:spTgt spid="28"/>
                                        </p:tgtEl>
                                        <p:attrNameLst>
                                          <p:attrName>style.rotation</p:attrName>
                                        </p:attrNameLst>
                                      </p:cBhvr>
                                      <p:tavLst>
                                        <p:tav tm="0">
                                          <p:val>
                                            <p:fltVal val="360"/>
                                          </p:val>
                                        </p:tav>
                                        <p:tav tm="100000">
                                          <p:val>
                                            <p:fltVal val="0"/>
                                          </p:val>
                                        </p:tav>
                                      </p:tavLst>
                                    </p:anim>
                                    <p:animEffect transition="in" filter="fade">
                                      <p:cBhvr>
                                        <p:cTn id="67" dur="500"/>
                                        <p:tgtEl>
                                          <p:spTgt spid="28"/>
                                        </p:tgtEl>
                                      </p:cBhvr>
                                    </p:animEffect>
                                  </p:childTnLst>
                                </p:cTn>
                              </p:par>
                              <p:par>
                                <p:cTn id="68" presetID="10" presetClass="entr" presetSubtype="0" fill="hold" grpId="0" nodeType="withEffect">
                                  <p:stCondLst>
                                    <p:cond delay="750"/>
                                  </p:stCondLst>
                                  <p:childTnLst>
                                    <p:set>
                                      <p:cBhvr>
                                        <p:cTn id="69" dur="1" fill="hold">
                                          <p:stCondLst>
                                            <p:cond delay="0"/>
                                          </p:stCondLst>
                                        </p:cTn>
                                        <p:tgtEl>
                                          <p:spTgt spid="34"/>
                                        </p:tgtEl>
                                        <p:attrNameLst>
                                          <p:attrName>style.visibility</p:attrName>
                                        </p:attrNameLst>
                                      </p:cBhvr>
                                      <p:to>
                                        <p:strVal val="visible"/>
                                      </p:to>
                                    </p:set>
                                    <p:animEffect transition="in" filter="fade">
                                      <p:cBhvr>
                                        <p:cTn id="70" dur="500"/>
                                        <p:tgtEl>
                                          <p:spTgt spid="34"/>
                                        </p:tgtEl>
                                      </p:cBhvr>
                                    </p:animEffect>
                                  </p:childTnLst>
                                </p:cTn>
                              </p:par>
                              <p:par>
                                <p:cTn id="71" presetID="49" presetClass="entr" presetSubtype="0" decel="100000" fill="hold" grpId="0" nodeType="withEffect">
                                  <p:stCondLst>
                                    <p:cond delay="75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 calcmode="lin" valueType="num">
                                      <p:cBhvr>
                                        <p:cTn id="75" dur="500" fill="hold"/>
                                        <p:tgtEl>
                                          <p:spTgt spid="29"/>
                                        </p:tgtEl>
                                        <p:attrNameLst>
                                          <p:attrName>style.rotation</p:attrName>
                                        </p:attrNameLst>
                                      </p:cBhvr>
                                      <p:tavLst>
                                        <p:tav tm="0">
                                          <p:val>
                                            <p:fltVal val="360"/>
                                          </p:val>
                                        </p:tav>
                                        <p:tav tm="100000">
                                          <p:val>
                                            <p:fltVal val="0"/>
                                          </p:val>
                                        </p:tav>
                                      </p:tavLst>
                                    </p:anim>
                                    <p:animEffect transition="in" filter="fade">
                                      <p:cBhvr>
                                        <p:cTn id="76" dur="500"/>
                                        <p:tgtEl>
                                          <p:spTgt spid="29"/>
                                        </p:tgtEl>
                                      </p:cBhvr>
                                    </p:animEffect>
                                  </p:childTnLst>
                                </p:cTn>
                              </p:par>
                              <p:par>
                                <p:cTn id="77" presetID="10" presetClass="entr" presetSubtype="0" fill="hold" grpId="0" nodeType="withEffect">
                                  <p:stCondLst>
                                    <p:cond delay="75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500"/>
                                        <p:tgtEl>
                                          <p:spTgt spid="35"/>
                                        </p:tgtEl>
                                      </p:cBhvr>
                                    </p:animEffect>
                                  </p:childTnLst>
                                </p:cTn>
                              </p:par>
                              <p:par>
                                <p:cTn id="80" presetID="49" presetClass="entr" presetSubtype="0" decel="100000" fill="hold" grpId="0" nodeType="withEffect">
                                  <p:stCondLst>
                                    <p:cond delay="750"/>
                                  </p:stCondLst>
                                  <p:childTnLst>
                                    <p:set>
                                      <p:cBhvr>
                                        <p:cTn id="81" dur="1" fill="hold">
                                          <p:stCondLst>
                                            <p:cond delay="0"/>
                                          </p:stCondLst>
                                        </p:cTn>
                                        <p:tgtEl>
                                          <p:spTgt spid="30"/>
                                        </p:tgtEl>
                                        <p:attrNameLst>
                                          <p:attrName>style.visibility</p:attrName>
                                        </p:attrNameLst>
                                      </p:cBhvr>
                                      <p:to>
                                        <p:strVal val="visible"/>
                                      </p:to>
                                    </p:set>
                                    <p:anim calcmode="lin" valueType="num">
                                      <p:cBhvr>
                                        <p:cTn id="82" dur="500" fill="hold"/>
                                        <p:tgtEl>
                                          <p:spTgt spid="30"/>
                                        </p:tgtEl>
                                        <p:attrNameLst>
                                          <p:attrName>ppt_w</p:attrName>
                                        </p:attrNameLst>
                                      </p:cBhvr>
                                      <p:tavLst>
                                        <p:tav tm="0">
                                          <p:val>
                                            <p:fltVal val="0"/>
                                          </p:val>
                                        </p:tav>
                                        <p:tav tm="100000">
                                          <p:val>
                                            <p:strVal val="#ppt_w"/>
                                          </p:val>
                                        </p:tav>
                                      </p:tavLst>
                                    </p:anim>
                                    <p:anim calcmode="lin" valueType="num">
                                      <p:cBhvr>
                                        <p:cTn id="83" dur="500" fill="hold"/>
                                        <p:tgtEl>
                                          <p:spTgt spid="30"/>
                                        </p:tgtEl>
                                        <p:attrNameLst>
                                          <p:attrName>ppt_h</p:attrName>
                                        </p:attrNameLst>
                                      </p:cBhvr>
                                      <p:tavLst>
                                        <p:tav tm="0">
                                          <p:val>
                                            <p:fltVal val="0"/>
                                          </p:val>
                                        </p:tav>
                                        <p:tav tm="100000">
                                          <p:val>
                                            <p:strVal val="#ppt_h"/>
                                          </p:val>
                                        </p:tav>
                                      </p:tavLst>
                                    </p:anim>
                                    <p:anim calcmode="lin" valueType="num">
                                      <p:cBhvr>
                                        <p:cTn id="84" dur="500" fill="hold"/>
                                        <p:tgtEl>
                                          <p:spTgt spid="30"/>
                                        </p:tgtEl>
                                        <p:attrNameLst>
                                          <p:attrName>style.rotation</p:attrName>
                                        </p:attrNameLst>
                                      </p:cBhvr>
                                      <p:tavLst>
                                        <p:tav tm="0">
                                          <p:val>
                                            <p:fltVal val="360"/>
                                          </p:val>
                                        </p:tav>
                                        <p:tav tm="100000">
                                          <p:val>
                                            <p:fltVal val="0"/>
                                          </p:val>
                                        </p:tav>
                                      </p:tavLst>
                                    </p:anim>
                                    <p:animEffect transition="in" filter="fade">
                                      <p:cBhvr>
                                        <p:cTn id="85" dur="500"/>
                                        <p:tgtEl>
                                          <p:spTgt spid="30"/>
                                        </p:tgtEl>
                                      </p:cBhvr>
                                    </p:animEffect>
                                  </p:childTnLst>
                                </p:cTn>
                              </p:par>
                              <p:par>
                                <p:cTn id="86" presetID="10" presetClass="entr" presetSubtype="0" fill="hold" grpId="0" nodeType="withEffect">
                                  <p:stCondLst>
                                    <p:cond delay="750"/>
                                  </p:stCondLst>
                                  <p:childTnLst>
                                    <p:set>
                                      <p:cBhvr>
                                        <p:cTn id="87" dur="1" fill="hold">
                                          <p:stCondLst>
                                            <p:cond delay="0"/>
                                          </p:stCondLst>
                                        </p:cTn>
                                        <p:tgtEl>
                                          <p:spTgt spid="36"/>
                                        </p:tgtEl>
                                        <p:attrNameLst>
                                          <p:attrName>style.visibility</p:attrName>
                                        </p:attrNameLst>
                                      </p:cBhvr>
                                      <p:to>
                                        <p:strVal val="visible"/>
                                      </p:to>
                                    </p:set>
                                    <p:animEffect transition="in" filter="fade">
                                      <p:cBhvr>
                                        <p:cTn id="88" dur="500"/>
                                        <p:tgtEl>
                                          <p:spTgt spid="36"/>
                                        </p:tgtEl>
                                      </p:cBhvr>
                                    </p:animEffect>
                                  </p:childTnLst>
                                </p:cTn>
                              </p:par>
                              <p:par>
                                <p:cTn id="89" presetID="49" presetClass="entr" presetSubtype="0" decel="100000" fill="hold" nodeType="withEffect">
                                  <p:stCondLst>
                                    <p:cond delay="0"/>
                                  </p:stCondLst>
                                  <p:childTnLst>
                                    <p:set>
                                      <p:cBhvr>
                                        <p:cTn id="90" dur="1" fill="hold">
                                          <p:stCondLst>
                                            <p:cond delay="0"/>
                                          </p:stCondLst>
                                        </p:cTn>
                                        <p:tgtEl>
                                          <p:spTgt spid="5"/>
                                        </p:tgtEl>
                                        <p:attrNameLst>
                                          <p:attrName>style.visibility</p:attrName>
                                        </p:attrNameLst>
                                      </p:cBhvr>
                                      <p:to>
                                        <p:strVal val="visible"/>
                                      </p:to>
                                    </p:set>
                                    <p:anim calcmode="lin" valueType="num">
                                      <p:cBhvr>
                                        <p:cTn id="91" dur="500" fill="hold"/>
                                        <p:tgtEl>
                                          <p:spTgt spid="5"/>
                                        </p:tgtEl>
                                        <p:attrNameLst>
                                          <p:attrName>ppt_w</p:attrName>
                                        </p:attrNameLst>
                                      </p:cBhvr>
                                      <p:tavLst>
                                        <p:tav tm="0">
                                          <p:val>
                                            <p:fltVal val="0"/>
                                          </p:val>
                                        </p:tav>
                                        <p:tav tm="100000">
                                          <p:val>
                                            <p:strVal val="#ppt_w"/>
                                          </p:val>
                                        </p:tav>
                                      </p:tavLst>
                                    </p:anim>
                                    <p:anim calcmode="lin" valueType="num">
                                      <p:cBhvr>
                                        <p:cTn id="92" dur="500" fill="hold"/>
                                        <p:tgtEl>
                                          <p:spTgt spid="5"/>
                                        </p:tgtEl>
                                        <p:attrNameLst>
                                          <p:attrName>ppt_h</p:attrName>
                                        </p:attrNameLst>
                                      </p:cBhvr>
                                      <p:tavLst>
                                        <p:tav tm="0">
                                          <p:val>
                                            <p:fltVal val="0"/>
                                          </p:val>
                                        </p:tav>
                                        <p:tav tm="100000">
                                          <p:val>
                                            <p:strVal val="#ppt_h"/>
                                          </p:val>
                                        </p:tav>
                                      </p:tavLst>
                                    </p:anim>
                                    <p:anim calcmode="lin" valueType="num">
                                      <p:cBhvr>
                                        <p:cTn id="93" dur="500" fill="hold"/>
                                        <p:tgtEl>
                                          <p:spTgt spid="5"/>
                                        </p:tgtEl>
                                        <p:attrNameLst>
                                          <p:attrName>style.rotation</p:attrName>
                                        </p:attrNameLst>
                                      </p:cBhvr>
                                      <p:tavLst>
                                        <p:tav tm="0">
                                          <p:val>
                                            <p:fltVal val="360"/>
                                          </p:val>
                                        </p:tav>
                                        <p:tav tm="100000">
                                          <p:val>
                                            <p:fltVal val="0"/>
                                          </p:val>
                                        </p:tav>
                                      </p:tavLst>
                                    </p:anim>
                                    <p:animEffect transition="in" filter="fade">
                                      <p:cBhvr>
                                        <p:cTn id="94" dur="500"/>
                                        <p:tgtEl>
                                          <p:spTgt spid="5"/>
                                        </p:tgtEl>
                                      </p:cBhvr>
                                    </p:animEffect>
                                  </p:childTnLst>
                                </p:cTn>
                              </p:par>
                              <p:par>
                                <p:cTn id="95" presetID="49" presetClass="entr" presetSubtype="0" decel="100000" fill="hold" nodeType="withEffect">
                                  <p:stCondLst>
                                    <p:cond delay="0"/>
                                  </p:stCondLst>
                                  <p:childTnLst>
                                    <p:set>
                                      <p:cBhvr>
                                        <p:cTn id="96" dur="1" fill="hold">
                                          <p:stCondLst>
                                            <p:cond delay="0"/>
                                          </p:stCondLst>
                                        </p:cTn>
                                        <p:tgtEl>
                                          <p:spTgt spid="16"/>
                                        </p:tgtEl>
                                        <p:attrNameLst>
                                          <p:attrName>style.visibility</p:attrName>
                                        </p:attrNameLst>
                                      </p:cBhvr>
                                      <p:to>
                                        <p:strVal val="visible"/>
                                      </p:to>
                                    </p:set>
                                    <p:anim calcmode="lin" valueType="num">
                                      <p:cBhvr>
                                        <p:cTn id="97" dur="500" fill="hold"/>
                                        <p:tgtEl>
                                          <p:spTgt spid="16"/>
                                        </p:tgtEl>
                                        <p:attrNameLst>
                                          <p:attrName>ppt_w</p:attrName>
                                        </p:attrNameLst>
                                      </p:cBhvr>
                                      <p:tavLst>
                                        <p:tav tm="0">
                                          <p:val>
                                            <p:fltVal val="0"/>
                                          </p:val>
                                        </p:tav>
                                        <p:tav tm="100000">
                                          <p:val>
                                            <p:strVal val="#ppt_w"/>
                                          </p:val>
                                        </p:tav>
                                      </p:tavLst>
                                    </p:anim>
                                    <p:anim calcmode="lin" valueType="num">
                                      <p:cBhvr>
                                        <p:cTn id="98" dur="500" fill="hold"/>
                                        <p:tgtEl>
                                          <p:spTgt spid="16"/>
                                        </p:tgtEl>
                                        <p:attrNameLst>
                                          <p:attrName>ppt_h</p:attrName>
                                        </p:attrNameLst>
                                      </p:cBhvr>
                                      <p:tavLst>
                                        <p:tav tm="0">
                                          <p:val>
                                            <p:fltVal val="0"/>
                                          </p:val>
                                        </p:tav>
                                        <p:tav tm="100000">
                                          <p:val>
                                            <p:strVal val="#ppt_h"/>
                                          </p:val>
                                        </p:tav>
                                      </p:tavLst>
                                    </p:anim>
                                    <p:anim calcmode="lin" valueType="num">
                                      <p:cBhvr>
                                        <p:cTn id="99" dur="500" fill="hold"/>
                                        <p:tgtEl>
                                          <p:spTgt spid="16"/>
                                        </p:tgtEl>
                                        <p:attrNameLst>
                                          <p:attrName>style.rotation</p:attrName>
                                        </p:attrNameLst>
                                      </p:cBhvr>
                                      <p:tavLst>
                                        <p:tav tm="0">
                                          <p:val>
                                            <p:fltVal val="360"/>
                                          </p:val>
                                        </p:tav>
                                        <p:tav tm="100000">
                                          <p:val>
                                            <p:fltVal val="0"/>
                                          </p:val>
                                        </p:tav>
                                      </p:tavLst>
                                    </p:anim>
                                    <p:animEffect transition="in" filter="fade">
                                      <p:cBhvr>
                                        <p:cTn id="100" dur="500"/>
                                        <p:tgtEl>
                                          <p:spTgt spid="16"/>
                                        </p:tgtEl>
                                      </p:cBhvr>
                                    </p:animEffect>
                                  </p:childTnLst>
                                </p:cTn>
                              </p:par>
                              <p:par>
                                <p:cTn id="101" presetID="10" presetClass="entr" presetSubtype="0" fill="hold" nodeType="withEffect">
                                  <p:stCondLst>
                                    <p:cond delay="250"/>
                                  </p:stCondLst>
                                  <p:childTnLst>
                                    <p:set>
                                      <p:cBhvr>
                                        <p:cTn id="102" dur="1" fill="hold">
                                          <p:stCondLst>
                                            <p:cond delay="0"/>
                                          </p:stCondLst>
                                        </p:cTn>
                                        <p:tgtEl>
                                          <p:spTgt spid="21"/>
                                        </p:tgtEl>
                                        <p:attrNameLst>
                                          <p:attrName>style.visibility</p:attrName>
                                        </p:attrNameLst>
                                      </p:cBhvr>
                                      <p:to>
                                        <p:strVal val="visible"/>
                                      </p:to>
                                    </p:set>
                                    <p:animEffect transition="in" filter="fade">
                                      <p:cBhvr>
                                        <p:cTn id="103" dur="500"/>
                                        <p:tgtEl>
                                          <p:spTgt spid="21"/>
                                        </p:tgtEl>
                                      </p:cBhvr>
                                    </p:animEffect>
                                  </p:childTnLst>
                                </p:cTn>
                              </p:par>
                              <p:par>
                                <p:cTn id="104" presetID="49" presetClass="entr" presetSubtype="0" decel="100000" fill="hold" grpId="0" nodeType="withEffect">
                                  <p:stCondLst>
                                    <p:cond delay="750"/>
                                  </p:stCondLst>
                                  <p:childTnLst>
                                    <p:set>
                                      <p:cBhvr>
                                        <p:cTn id="105" dur="1" fill="hold">
                                          <p:stCondLst>
                                            <p:cond delay="0"/>
                                          </p:stCondLst>
                                        </p:cTn>
                                        <p:tgtEl>
                                          <p:spTgt spid="12"/>
                                        </p:tgtEl>
                                        <p:attrNameLst>
                                          <p:attrName>style.visibility</p:attrName>
                                        </p:attrNameLst>
                                      </p:cBhvr>
                                      <p:to>
                                        <p:strVal val="visible"/>
                                      </p:to>
                                    </p:set>
                                    <p:anim calcmode="lin" valueType="num">
                                      <p:cBhvr>
                                        <p:cTn id="106" dur="500" fill="hold"/>
                                        <p:tgtEl>
                                          <p:spTgt spid="12"/>
                                        </p:tgtEl>
                                        <p:attrNameLst>
                                          <p:attrName>ppt_w</p:attrName>
                                        </p:attrNameLst>
                                      </p:cBhvr>
                                      <p:tavLst>
                                        <p:tav tm="0">
                                          <p:val>
                                            <p:fltVal val="0"/>
                                          </p:val>
                                        </p:tav>
                                        <p:tav tm="100000">
                                          <p:val>
                                            <p:strVal val="#ppt_w"/>
                                          </p:val>
                                        </p:tav>
                                      </p:tavLst>
                                    </p:anim>
                                    <p:anim calcmode="lin" valueType="num">
                                      <p:cBhvr>
                                        <p:cTn id="107" dur="500" fill="hold"/>
                                        <p:tgtEl>
                                          <p:spTgt spid="12"/>
                                        </p:tgtEl>
                                        <p:attrNameLst>
                                          <p:attrName>ppt_h</p:attrName>
                                        </p:attrNameLst>
                                      </p:cBhvr>
                                      <p:tavLst>
                                        <p:tav tm="0">
                                          <p:val>
                                            <p:fltVal val="0"/>
                                          </p:val>
                                        </p:tav>
                                        <p:tav tm="100000">
                                          <p:val>
                                            <p:strVal val="#ppt_h"/>
                                          </p:val>
                                        </p:tav>
                                      </p:tavLst>
                                    </p:anim>
                                    <p:anim calcmode="lin" valueType="num">
                                      <p:cBhvr>
                                        <p:cTn id="108" dur="500" fill="hold"/>
                                        <p:tgtEl>
                                          <p:spTgt spid="12"/>
                                        </p:tgtEl>
                                        <p:attrNameLst>
                                          <p:attrName>style.rotation</p:attrName>
                                        </p:attrNameLst>
                                      </p:cBhvr>
                                      <p:tavLst>
                                        <p:tav tm="0">
                                          <p:val>
                                            <p:fltVal val="360"/>
                                          </p:val>
                                        </p:tav>
                                        <p:tav tm="100000">
                                          <p:val>
                                            <p:fltVal val="0"/>
                                          </p:val>
                                        </p:tav>
                                      </p:tavLst>
                                    </p:anim>
                                    <p:animEffect transition="in" filter="fade">
                                      <p:cBhvr>
                                        <p:cTn id="109" dur="500"/>
                                        <p:tgtEl>
                                          <p:spTgt spid="12"/>
                                        </p:tgtEl>
                                      </p:cBhvr>
                                    </p:animEffect>
                                  </p:childTnLst>
                                </p:cTn>
                              </p:par>
                              <p:par>
                                <p:cTn id="110" presetID="10" presetClass="entr" presetSubtype="0" fill="hold" grpId="0" nodeType="withEffect">
                                  <p:stCondLst>
                                    <p:cond delay="750"/>
                                  </p:stCondLst>
                                  <p:childTnLst>
                                    <p:set>
                                      <p:cBhvr>
                                        <p:cTn id="111" dur="1" fill="hold">
                                          <p:stCondLst>
                                            <p:cond delay="0"/>
                                          </p:stCondLst>
                                        </p:cTn>
                                        <p:tgtEl>
                                          <p:spTgt spid="18"/>
                                        </p:tgtEl>
                                        <p:attrNameLst>
                                          <p:attrName>style.visibility</p:attrName>
                                        </p:attrNameLst>
                                      </p:cBhvr>
                                      <p:to>
                                        <p:strVal val="visible"/>
                                      </p:to>
                                    </p:set>
                                    <p:animEffect transition="in" filter="fade">
                                      <p:cBhvr>
                                        <p:cTn id="112" dur="500"/>
                                        <p:tgtEl>
                                          <p:spTgt spid="18"/>
                                        </p:tgtEl>
                                      </p:cBhvr>
                                    </p:animEffect>
                                  </p:childTnLst>
                                </p:cTn>
                              </p:par>
                              <p:par>
                                <p:cTn id="113" presetID="49" presetClass="entr" presetSubtype="0" decel="100000" fill="hold" grpId="0" nodeType="withEffect">
                                  <p:stCondLst>
                                    <p:cond delay="750"/>
                                  </p:stCondLst>
                                  <p:childTnLst>
                                    <p:set>
                                      <p:cBhvr>
                                        <p:cTn id="114" dur="1" fill="hold">
                                          <p:stCondLst>
                                            <p:cond delay="0"/>
                                          </p:stCondLst>
                                        </p:cTn>
                                        <p:tgtEl>
                                          <p:spTgt spid="13"/>
                                        </p:tgtEl>
                                        <p:attrNameLst>
                                          <p:attrName>style.visibility</p:attrName>
                                        </p:attrNameLst>
                                      </p:cBhvr>
                                      <p:to>
                                        <p:strVal val="visible"/>
                                      </p:to>
                                    </p:set>
                                    <p:anim calcmode="lin" valueType="num">
                                      <p:cBhvr>
                                        <p:cTn id="115" dur="500" fill="hold"/>
                                        <p:tgtEl>
                                          <p:spTgt spid="13"/>
                                        </p:tgtEl>
                                        <p:attrNameLst>
                                          <p:attrName>ppt_w</p:attrName>
                                        </p:attrNameLst>
                                      </p:cBhvr>
                                      <p:tavLst>
                                        <p:tav tm="0">
                                          <p:val>
                                            <p:fltVal val="0"/>
                                          </p:val>
                                        </p:tav>
                                        <p:tav tm="100000">
                                          <p:val>
                                            <p:strVal val="#ppt_w"/>
                                          </p:val>
                                        </p:tav>
                                      </p:tavLst>
                                    </p:anim>
                                    <p:anim calcmode="lin" valueType="num">
                                      <p:cBhvr>
                                        <p:cTn id="116" dur="500" fill="hold"/>
                                        <p:tgtEl>
                                          <p:spTgt spid="13"/>
                                        </p:tgtEl>
                                        <p:attrNameLst>
                                          <p:attrName>ppt_h</p:attrName>
                                        </p:attrNameLst>
                                      </p:cBhvr>
                                      <p:tavLst>
                                        <p:tav tm="0">
                                          <p:val>
                                            <p:fltVal val="0"/>
                                          </p:val>
                                        </p:tav>
                                        <p:tav tm="100000">
                                          <p:val>
                                            <p:strVal val="#ppt_h"/>
                                          </p:val>
                                        </p:tav>
                                      </p:tavLst>
                                    </p:anim>
                                    <p:anim calcmode="lin" valueType="num">
                                      <p:cBhvr>
                                        <p:cTn id="117" dur="500" fill="hold"/>
                                        <p:tgtEl>
                                          <p:spTgt spid="13"/>
                                        </p:tgtEl>
                                        <p:attrNameLst>
                                          <p:attrName>style.rotation</p:attrName>
                                        </p:attrNameLst>
                                      </p:cBhvr>
                                      <p:tavLst>
                                        <p:tav tm="0">
                                          <p:val>
                                            <p:fltVal val="360"/>
                                          </p:val>
                                        </p:tav>
                                        <p:tav tm="100000">
                                          <p:val>
                                            <p:fltVal val="0"/>
                                          </p:val>
                                        </p:tav>
                                      </p:tavLst>
                                    </p:anim>
                                    <p:animEffect transition="in" filter="fade">
                                      <p:cBhvr>
                                        <p:cTn id="118" dur="500"/>
                                        <p:tgtEl>
                                          <p:spTgt spid="13"/>
                                        </p:tgtEl>
                                      </p:cBhvr>
                                    </p:animEffect>
                                  </p:childTnLst>
                                </p:cTn>
                              </p:par>
                              <p:par>
                                <p:cTn id="119" presetID="10" presetClass="entr" presetSubtype="0" fill="hold" grpId="0" nodeType="withEffect">
                                  <p:stCondLst>
                                    <p:cond delay="750"/>
                                  </p:stCondLst>
                                  <p:childTnLst>
                                    <p:set>
                                      <p:cBhvr>
                                        <p:cTn id="120" dur="1" fill="hold">
                                          <p:stCondLst>
                                            <p:cond delay="0"/>
                                          </p:stCondLst>
                                        </p:cTn>
                                        <p:tgtEl>
                                          <p:spTgt spid="19"/>
                                        </p:tgtEl>
                                        <p:attrNameLst>
                                          <p:attrName>style.visibility</p:attrName>
                                        </p:attrNameLst>
                                      </p:cBhvr>
                                      <p:to>
                                        <p:strVal val="visible"/>
                                      </p:to>
                                    </p:set>
                                    <p:animEffect transition="in" filter="fade">
                                      <p:cBhvr>
                                        <p:cTn id="121" dur="500"/>
                                        <p:tgtEl>
                                          <p:spTgt spid="19"/>
                                        </p:tgtEl>
                                      </p:cBhvr>
                                    </p:animEffect>
                                  </p:childTnLst>
                                </p:cTn>
                              </p:par>
                              <p:par>
                                <p:cTn id="122" presetID="49" presetClass="entr" presetSubtype="0" decel="100000" fill="hold" grpId="0" nodeType="withEffect">
                                  <p:stCondLst>
                                    <p:cond delay="750"/>
                                  </p:stCondLst>
                                  <p:childTnLst>
                                    <p:set>
                                      <p:cBhvr>
                                        <p:cTn id="123" dur="1" fill="hold">
                                          <p:stCondLst>
                                            <p:cond delay="0"/>
                                          </p:stCondLst>
                                        </p:cTn>
                                        <p:tgtEl>
                                          <p:spTgt spid="14"/>
                                        </p:tgtEl>
                                        <p:attrNameLst>
                                          <p:attrName>style.visibility</p:attrName>
                                        </p:attrNameLst>
                                      </p:cBhvr>
                                      <p:to>
                                        <p:strVal val="visible"/>
                                      </p:to>
                                    </p:set>
                                    <p:anim calcmode="lin" valueType="num">
                                      <p:cBhvr>
                                        <p:cTn id="124" dur="500" fill="hold"/>
                                        <p:tgtEl>
                                          <p:spTgt spid="14"/>
                                        </p:tgtEl>
                                        <p:attrNameLst>
                                          <p:attrName>ppt_w</p:attrName>
                                        </p:attrNameLst>
                                      </p:cBhvr>
                                      <p:tavLst>
                                        <p:tav tm="0">
                                          <p:val>
                                            <p:fltVal val="0"/>
                                          </p:val>
                                        </p:tav>
                                        <p:tav tm="100000">
                                          <p:val>
                                            <p:strVal val="#ppt_w"/>
                                          </p:val>
                                        </p:tav>
                                      </p:tavLst>
                                    </p:anim>
                                    <p:anim calcmode="lin" valueType="num">
                                      <p:cBhvr>
                                        <p:cTn id="125" dur="500" fill="hold"/>
                                        <p:tgtEl>
                                          <p:spTgt spid="14"/>
                                        </p:tgtEl>
                                        <p:attrNameLst>
                                          <p:attrName>ppt_h</p:attrName>
                                        </p:attrNameLst>
                                      </p:cBhvr>
                                      <p:tavLst>
                                        <p:tav tm="0">
                                          <p:val>
                                            <p:fltVal val="0"/>
                                          </p:val>
                                        </p:tav>
                                        <p:tav tm="100000">
                                          <p:val>
                                            <p:strVal val="#ppt_h"/>
                                          </p:val>
                                        </p:tav>
                                      </p:tavLst>
                                    </p:anim>
                                    <p:anim calcmode="lin" valueType="num">
                                      <p:cBhvr>
                                        <p:cTn id="126" dur="500" fill="hold"/>
                                        <p:tgtEl>
                                          <p:spTgt spid="14"/>
                                        </p:tgtEl>
                                        <p:attrNameLst>
                                          <p:attrName>style.rotation</p:attrName>
                                        </p:attrNameLst>
                                      </p:cBhvr>
                                      <p:tavLst>
                                        <p:tav tm="0">
                                          <p:val>
                                            <p:fltVal val="360"/>
                                          </p:val>
                                        </p:tav>
                                        <p:tav tm="100000">
                                          <p:val>
                                            <p:fltVal val="0"/>
                                          </p:val>
                                        </p:tav>
                                      </p:tavLst>
                                    </p:anim>
                                    <p:animEffect transition="in" filter="fade">
                                      <p:cBhvr>
                                        <p:cTn id="127" dur="500"/>
                                        <p:tgtEl>
                                          <p:spTgt spid="14"/>
                                        </p:tgtEl>
                                      </p:cBhvr>
                                    </p:animEffect>
                                  </p:childTnLst>
                                </p:cTn>
                              </p:par>
                              <p:par>
                                <p:cTn id="128" presetID="10" presetClass="entr" presetSubtype="0" fill="hold" grpId="0" nodeType="withEffect">
                                  <p:stCondLst>
                                    <p:cond delay="750"/>
                                  </p:stCondLst>
                                  <p:childTnLst>
                                    <p:set>
                                      <p:cBhvr>
                                        <p:cTn id="129" dur="1" fill="hold">
                                          <p:stCondLst>
                                            <p:cond delay="0"/>
                                          </p:stCondLst>
                                        </p:cTn>
                                        <p:tgtEl>
                                          <p:spTgt spid="20"/>
                                        </p:tgtEl>
                                        <p:attrNameLst>
                                          <p:attrName>style.visibility</p:attrName>
                                        </p:attrNameLst>
                                      </p:cBhvr>
                                      <p:to>
                                        <p:strVal val="visible"/>
                                      </p:to>
                                    </p:set>
                                    <p:animEffect transition="in" filter="fade">
                                      <p:cBhvr>
                                        <p:cTn id="13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4" grpId="0"/>
      <p:bldP spid="35" grpId="0"/>
      <p:bldP spid="36" grpId="0"/>
      <p:bldP spid="12" grpId="0" animBg="1"/>
      <p:bldP spid="13" grpId="0" animBg="1"/>
      <p:bldP spid="14" grpId="0" animBg="1"/>
      <p:bldP spid="18" grpId="0"/>
      <p:bldP spid="19" grpId="0"/>
      <p:bldP spid="20" grpId="0"/>
      <p:bldP spid="48" grpId="0" animBg="1"/>
      <p:bldP spid="49" grpId="0" animBg="1"/>
      <p:bldP spid="50" grpId="0" animBg="1"/>
      <p:bldP spid="54" grpId="0"/>
      <p:bldP spid="55" grpId="0"/>
      <p:bldP spid="5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5F62E224-B9B2-48CC-966D-EE91B27CC8B6}"/>
              </a:ext>
            </a:extLst>
          </p:cNvPr>
          <p:cNvSpPr>
            <a:spLocks noGrp="1"/>
          </p:cNvSpPr>
          <p:nvPr>
            <p:ph type="pic" sz="quarter" idx="14"/>
          </p:nvPr>
        </p:nvSpPr>
        <p:spPr/>
      </p:sp>
      <p:sp>
        <p:nvSpPr>
          <p:cNvPr id="7" name="Rectangle: Rounded Corners 6">
            <a:extLst>
              <a:ext uri="{FF2B5EF4-FFF2-40B4-BE49-F238E27FC236}">
                <a16:creationId xmlns:a16="http://schemas.microsoft.com/office/drawing/2014/main" id="{2AE816A0-1A6A-4C32-8557-7E0D210A73F7}"/>
              </a:ext>
            </a:extLst>
          </p:cNvPr>
          <p:cNvSpPr/>
          <p:nvPr/>
        </p:nvSpPr>
        <p:spPr>
          <a:xfrm rot="5400000">
            <a:off x="5448538" y="647700"/>
            <a:ext cx="1294926" cy="5562600"/>
          </a:xfrm>
          <a:prstGeom prst="roundRect">
            <a:avLst>
              <a:gd name="adj" fmla="val 32347"/>
            </a:avLst>
          </a:prstGeom>
          <a:solidFill>
            <a:schemeClr val="bg1"/>
          </a:solidFill>
          <a:ln>
            <a:noFill/>
          </a:ln>
          <a:effectLst>
            <a:outerShdw blurRad="1270000" algn="c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F1405CA6-1D2E-4B68-995C-81979FDDB47B}"/>
              </a:ext>
            </a:extLst>
          </p:cNvPr>
          <p:cNvSpPr txBox="1"/>
          <p:nvPr/>
        </p:nvSpPr>
        <p:spPr>
          <a:xfrm>
            <a:off x="3565583" y="3626532"/>
            <a:ext cx="1201506" cy="430887"/>
          </a:xfrm>
          <a:prstGeom prst="rect">
            <a:avLst/>
          </a:prstGeom>
          <a:noFill/>
        </p:spPr>
        <p:txBody>
          <a:bodyPr wrap="square" rtlCol="0">
            <a:spAutoFit/>
          </a:bodyPr>
          <a:lstStyle/>
          <a:p>
            <a:pPr algn="ctr"/>
            <a:r>
              <a:rPr lang="en-US" sz="1100" dirty="0">
                <a:solidFill>
                  <a:schemeClr val="tx1">
                    <a:lumMod val="75000"/>
                    <a:lumOff val="25000"/>
                  </a:schemeClr>
                </a:solidFill>
              </a:rPr>
              <a:t>@</a:t>
            </a:r>
            <a:r>
              <a:rPr lang="en-US" sz="1100" dirty="0">
                <a:solidFill>
                  <a:schemeClr val="tx1">
                    <a:lumMod val="65000"/>
                    <a:lumOff val="35000"/>
                  </a:schemeClr>
                </a:solidFill>
                <a:cs typeface="Segoe UI Light" panose="020B0502040204020203" pitchFamily="34" charset="0"/>
              </a:rPr>
              <a:t> Insert your detail </a:t>
            </a:r>
            <a:endParaRPr lang="id-ID" sz="1100" dirty="0">
              <a:solidFill>
                <a:schemeClr val="tx1">
                  <a:lumMod val="75000"/>
                  <a:lumOff val="25000"/>
                </a:schemeClr>
              </a:solidFill>
            </a:endParaRPr>
          </a:p>
        </p:txBody>
      </p:sp>
      <p:sp>
        <p:nvSpPr>
          <p:cNvPr id="12" name="TextBox 11">
            <a:extLst>
              <a:ext uri="{FF2B5EF4-FFF2-40B4-BE49-F238E27FC236}">
                <a16:creationId xmlns:a16="http://schemas.microsoft.com/office/drawing/2014/main" id="{ED92D43F-87A9-45C7-AE2B-5BCE56DD41B7}"/>
              </a:ext>
            </a:extLst>
          </p:cNvPr>
          <p:cNvSpPr txBox="1"/>
          <p:nvPr/>
        </p:nvSpPr>
        <p:spPr>
          <a:xfrm>
            <a:off x="4852026" y="3626532"/>
            <a:ext cx="1201506" cy="430887"/>
          </a:xfrm>
          <a:prstGeom prst="rect">
            <a:avLst/>
          </a:prstGeom>
          <a:noFill/>
        </p:spPr>
        <p:txBody>
          <a:bodyPr wrap="square" rtlCol="0">
            <a:spAutoFit/>
          </a:bodyPr>
          <a:lstStyle/>
          <a:p>
            <a:pPr algn="ctr"/>
            <a:r>
              <a:rPr lang="en-US" sz="1100" dirty="0">
                <a:solidFill>
                  <a:schemeClr val="tx1">
                    <a:lumMod val="75000"/>
                    <a:lumOff val="25000"/>
                  </a:schemeClr>
                </a:solidFill>
              </a:rPr>
              <a:t>@</a:t>
            </a:r>
            <a:r>
              <a:rPr lang="en-US" sz="1100" dirty="0">
                <a:solidFill>
                  <a:schemeClr val="tx1">
                    <a:lumMod val="65000"/>
                    <a:lumOff val="35000"/>
                  </a:schemeClr>
                </a:solidFill>
                <a:cs typeface="Segoe UI Light" panose="020B0502040204020203" pitchFamily="34" charset="0"/>
              </a:rPr>
              <a:t> Insert your detail </a:t>
            </a:r>
            <a:endParaRPr lang="id-ID" sz="1100" dirty="0">
              <a:solidFill>
                <a:schemeClr val="tx1">
                  <a:lumMod val="75000"/>
                  <a:lumOff val="25000"/>
                </a:schemeClr>
              </a:solidFill>
            </a:endParaRPr>
          </a:p>
        </p:txBody>
      </p:sp>
      <p:sp>
        <p:nvSpPr>
          <p:cNvPr id="39" name="TextBox 38">
            <a:extLst>
              <a:ext uri="{FF2B5EF4-FFF2-40B4-BE49-F238E27FC236}">
                <a16:creationId xmlns:a16="http://schemas.microsoft.com/office/drawing/2014/main" id="{B2685C29-1090-475E-A555-10CED86E5B94}"/>
              </a:ext>
            </a:extLst>
          </p:cNvPr>
          <p:cNvSpPr txBox="1"/>
          <p:nvPr/>
        </p:nvSpPr>
        <p:spPr>
          <a:xfrm>
            <a:off x="6138469" y="3626532"/>
            <a:ext cx="1201506" cy="430887"/>
          </a:xfrm>
          <a:prstGeom prst="rect">
            <a:avLst/>
          </a:prstGeom>
          <a:noFill/>
        </p:spPr>
        <p:txBody>
          <a:bodyPr wrap="square" rtlCol="0">
            <a:spAutoFit/>
          </a:bodyPr>
          <a:lstStyle/>
          <a:p>
            <a:pPr algn="ctr"/>
            <a:r>
              <a:rPr lang="en-US" sz="1100" dirty="0">
                <a:solidFill>
                  <a:schemeClr val="tx1">
                    <a:lumMod val="65000"/>
                    <a:lumOff val="35000"/>
                  </a:schemeClr>
                </a:solidFill>
                <a:cs typeface="Segoe UI Light" panose="020B0502040204020203" pitchFamily="34" charset="0"/>
              </a:rPr>
              <a:t>Insert your detail</a:t>
            </a:r>
            <a:endParaRPr lang="id-ID" sz="1100" dirty="0">
              <a:solidFill>
                <a:schemeClr val="tx1">
                  <a:lumMod val="75000"/>
                  <a:lumOff val="25000"/>
                </a:schemeClr>
              </a:solidFill>
            </a:endParaRPr>
          </a:p>
        </p:txBody>
      </p:sp>
      <p:sp>
        <p:nvSpPr>
          <p:cNvPr id="43" name="TextBox 42">
            <a:extLst>
              <a:ext uri="{FF2B5EF4-FFF2-40B4-BE49-F238E27FC236}">
                <a16:creationId xmlns:a16="http://schemas.microsoft.com/office/drawing/2014/main" id="{465EF989-9787-40CE-9B1F-25EB8B138154}"/>
              </a:ext>
            </a:extLst>
          </p:cNvPr>
          <p:cNvSpPr txBox="1"/>
          <p:nvPr/>
        </p:nvSpPr>
        <p:spPr>
          <a:xfrm>
            <a:off x="7424912" y="3626532"/>
            <a:ext cx="1201506" cy="430887"/>
          </a:xfrm>
          <a:prstGeom prst="rect">
            <a:avLst/>
          </a:prstGeom>
          <a:noFill/>
        </p:spPr>
        <p:txBody>
          <a:bodyPr wrap="square" rtlCol="0">
            <a:spAutoFit/>
          </a:bodyPr>
          <a:lstStyle/>
          <a:p>
            <a:pPr algn="ctr"/>
            <a:r>
              <a:rPr lang="en-US" sz="1100" dirty="0">
                <a:solidFill>
                  <a:schemeClr val="tx1">
                    <a:lumMod val="65000"/>
                    <a:lumOff val="35000"/>
                  </a:schemeClr>
                </a:solidFill>
                <a:cs typeface="Segoe UI Light" panose="020B0502040204020203" pitchFamily="34" charset="0"/>
              </a:rPr>
              <a:t>Insert your detail@</a:t>
            </a:r>
            <a:endParaRPr lang="id-ID" sz="1100" dirty="0">
              <a:solidFill>
                <a:schemeClr val="tx1">
                  <a:lumMod val="75000"/>
                  <a:lumOff val="25000"/>
                </a:schemeClr>
              </a:solidFill>
            </a:endParaRPr>
          </a:p>
        </p:txBody>
      </p:sp>
      <p:grpSp>
        <p:nvGrpSpPr>
          <p:cNvPr id="47" name="Group 46">
            <a:extLst>
              <a:ext uri="{FF2B5EF4-FFF2-40B4-BE49-F238E27FC236}">
                <a16:creationId xmlns:a16="http://schemas.microsoft.com/office/drawing/2014/main" id="{F8A511A8-1A37-453F-8BB1-3131A9ECA2DD}"/>
              </a:ext>
            </a:extLst>
          </p:cNvPr>
          <p:cNvGrpSpPr/>
          <p:nvPr/>
        </p:nvGrpSpPr>
        <p:grpSpPr>
          <a:xfrm>
            <a:off x="5029200" y="633121"/>
            <a:ext cx="2133600" cy="398864"/>
            <a:chOff x="4860925" y="679884"/>
            <a:chExt cx="2397126" cy="413659"/>
          </a:xfrm>
          <a:solidFill>
            <a:schemeClr val="bg1">
              <a:lumMod val="95000"/>
            </a:schemeClr>
          </a:solidFill>
        </p:grpSpPr>
        <p:sp>
          <p:nvSpPr>
            <p:cNvPr id="48" name="Rectangle: Rounded Corners 47">
              <a:extLst>
                <a:ext uri="{FF2B5EF4-FFF2-40B4-BE49-F238E27FC236}">
                  <a16:creationId xmlns:a16="http://schemas.microsoft.com/office/drawing/2014/main" id="{B55BF0DA-C3CF-4937-914F-56C5E1B24B74}"/>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49" name="Right Triangle 48">
              <a:extLst>
                <a:ext uri="{FF2B5EF4-FFF2-40B4-BE49-F238E27FC236}">
                  <a16:creationId xmlns:a16="http://schemas.microsoft.com/office/drawing/2014/main" id="{F7C6ED3F-EBA3-4E26-90E3-504310184FE5}"/>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50" name="TextBox 49">
            <a:extLst>
              <a:ext uri="{FF2B5EF4-FFF2-40B4-BE49-F238E27FC236}">
                <a16:creationId xmlns:a16="http://schemas.microsoft.com/office/drawing/2014/main" id="{64F38A57-FF79-486C-9386-7C71406EC06A}"/>
              </a:ext>
            </a:extLst>
          </p:cNvPr>
          <p:cNvSpPr txBox="1"/>
          <p:nvPr/>
        </p:nvSpPr>
        <p:spPr>
          <a:xfrm>
            <a:off x="2636520" y="943496"/>
            <a:ext cx="6918960"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55" name="Rectangle 54">
            <a:extLst>
              <a:ext uri="{FF2B5EF4-FFF2-40B4-BE49-F238E27FC236}">
                <a16:creationId xmlns:a16="http://schemas.microsoft.com/office/drawing/2014/main" id="{123A1E1A-4F1B-4C85-B79E-71879A04B6BB}"/>
              </a:ext>
            </a:extLst>
          </p:cNvPr>
          <p:cNvSpPr/>
          <p:nvPr/>
        </p:nvSpPr>
        <p:spPr>
          <a:xfrm>
            <a:off x="1562100" y="1772521"/>
            <a:ext cx="9067800" cy="598625"/>
          </a:xfrm>
          <a:prstGeom prst="rect">
            <a:avLst/>
          </a:prstGeom>
        </p:spPr>
        <p:txBody>
          <a:bodyPr wrap="square">
            <a:spAutoFit/>
          </a:bodyPr>
          <a:lstStyle/>
          <a:p>
            <a:pPr algn="ct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a:t>
            </a:r>
          </a:p>
        </p:txBody>
      </p:sp>
      <p:grpSp>
        <p:nvGrpSpPr>
          <p:cNvPr id="2" name="Group 1">
            <a:extLst>
              <a:ext uri="{FF2B5EF4-FFF2-40B4-BE49-F238E27FC236}">
                <a16:creationId xmlns:a16="http://schemas.microsoft.com/office/drawing/2014/main" id="{302AF9FD-8B41-477E-98FB-49E7D15F400C}"/>
              </a:ext>
            </a:extLst>
          </p:cNvPr>
          <p:cNvGrpSpPr/>
          <p:nvPr/>
        </p:nvGrpSpPr>
        <p:grpSpPr>
          <a:xfrm>
            <a:off x="3837999" y="2969858"/>
            <a:ext cx="656674" cy="656674"/>
            <a:chOff x="3837999" y="2969858"/>
            <a:chExt cx="656674" cy="656674"/>
          </a:xfrm>
        </p:grpSpPr>
        <p:sp>
          <p:nvSpPr>
            <p:cNvPr id="8" name="Oval 7">
              <a:extLst>
                <a:ext uri="{FF2B5EF4-FFF2-40B4-BE49-F238E27FC236}">
                  <a16:creationId xmlns:a16="http://schemas.microsoft.com/office/drawing/2014/main" id="{D0F8609E-8C95-40B6-8ED5-0BA2F926E974}"/>
                </a:ext>
              </a:extLst>
            </p:cNvPr>
            <p:cNvSpPr/>
            <p:nvPr/>
          </p:nvSpPr>
          <p:spPr>
            <a:xfrm>
              <a:off x="3837999" y="2969858"/>
              <a:ext cx="656674" cy="656674"/>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7">
              <a:extLst>
                <a:ext uri="{FF2B5EF4-FFF2-40B4-BE49-F238E27FC236}">
                  <a16:creationId xmlns:a16="http://schemas.microsoft.com/office/drawing/2014/main" id="{37DC0AA7-DC94-4F7C-8ACF-90F99DA8B79D}"/>
                </a:ext>
              </a:extLst>
            </p:cNvPr>
            <p:cNvSpPr>
              <a:spLocks noChangeArrowheads="1"/>
            </p:cNvSpPr>
            <p:nvPr/>
          </p:nvSpPr>
          <p:spPr bwMode="auto">
            <a:xfrm>
              <a:off x="4036731" y="3165927"/>
              <a:ext cx="259210" cy="264537"/>
            </a:xfrm>
            <a:custGeom>
              <a:avLst/>
              <a:gdLst>
                <a:gd name="T0" fmla="*/ 187705 w 426"/>
                <a:gd name="T1" fmla="*/ 115822 h 435"/>
                <a:gd name="T2" fmla="*/ 187705 w 426"/>
                <a:gd name="T3" fmla="*/ 115822 h 435"/>
                <a:gd name="T4" fmla="*/ 115888 w 426"/>
                <a:gd name="T5" fmla="*/ 188143 h 435"/>
                <a:gd name="T6" fmla="*/ 42982 w 426"/>
                <a:gd name="T7" fmla="*/ 115822 h 435"/>
                <a:gd name="T8" fmla="*/ 47878 w 426"/>
                <a:gd name="T9" fmla="*/ 106034 h 435"/>
                <a:gd name="T10" fmla="*/ 0 w 426"/>
                <a:gd name="T11" fmla="*/ 106034 h 435"/>
                <a:gd name="T12" fmla="*/ 0 w 426"/>
                <a:gd name="T13" fmla="*/ 197387 h 435"/>
                <a:gd name="T14" fmla="*/ 33733 w 426"/>
                <a:gd name="T15" fmla="*/ 235994 h 435"/>
                <a:gd name="T16" fmla="*/ 197498 w 426"/>
                <a:gd name="T17" fmla="*/ 235994 h 435"/>
                <a:gd name="T18" fmla="*/ 231231 w 426"/>
                <a:gd name="T19" fmla="*/ 197387 h 435"/>
                <a:gd name="T20" fmla="*/ 231231 w 426"/>
                <a:gd name="T21" fmla="*/ 106034 h 435"/>
                <a:gd name="T22" fmla="*/ 183353 w 426"/>
                <a:gd name="T23" fmla="*/ 106034 h 435"/>
                <a:gd name="T24" fmla="*/ 187705 w 426"/>
                <a:gd name="T25" fmla="*/ 115822 h 435"/>
                <a:gd name="T26" fmla="*/ 197498 w 426"/>
                <a:gd name="T27" fmla="*/ 0 h 435"/>
                <a:gd name="T28" fmla="*/ 197498 w 426"/>
                <a:gd name="T29" fmla="*/ 0 h 435"/>
                <a:gd name="T30" fmla="*/ 33733 w 426"/>
                <a:gd name="T31" fmla="*/ 0 h 435"/>
                <a:gd name="T32" fmla="*/ 0 w 426"/>
                <a:gd name="T33" fmla="*/ 38607 h 435"/>
                <a:gd name="T34" fmla="*/ 0 w 426"/>
                <a:gd name="T35" fmla="*/ 77215 h 435"/>
                <a:gd name="T36" fmla="*/ 57672 w 426"/>
                <a:gd name="T37" fmla="*/ 77215 h 435"/>
                <a:gd name="T38" fmla="*/ 115888 w 426"/>
                <a:gd name="T39" fmla="*/ 48395 h 435"/>
                <a:gd name="T40" fmla="*/ 173559 w 426"/>
                <a:gd name="T41" fmla="*/ 77215 h 435"/>
                <a:gd name="T42" fmla="*/ 231231 w 426"/>
                <a:gd name="T43" fmla="*/ 77215 h 435"/>
                <a:gd name="T44" fmla="*/ 231231 w 426"/>
                <a:gd name="T45" fmla="*/ 38607 h 435"/>
                <a:gd name="T46" fmla="*/ 197498 w 426"/>
                <a:gd name="T47" fmla="*/ 0 h 435"/>
                <a:gd name="T48" fmla="*/ 212188 w 426"/>
                <a:gd name="T49" fmla="*/ 48395 h 435"/>
                <a:gd name="T50" fmla="*/ 212188 w 426"/>
                <a:gd name="T51" fmla="*/ 48395 h 435"/>
                <a:gd name="T52" fmla="*/ 207292 w 426"/>
                <a:gd name="T53" fmla="*/ 52745 h 435"/>
                <a:gd name="T54" fmla="*/ 187705 w 426"/>
                <a:gd name="T55" fmla="*/ 52745 h 435"/>
                <a:gd name="T56" fmla="*/ 178456 w 426"/>
                <a:gd name="T57" fmla="*/ 48395 h 435"/>
                <a:gd name="T58" fmla="*/ 178456 w 426"/>
                <a:gd name="T59" fmla="*/ 28820 h 435"/>
                <a:gd name="T60" fmla="*/ 187705 w 426"/>
                <a:gd name="T61" fmla="*/ 19576 h 435"/>
                <a:gd name="T62" fmla="*/ 207292 w 426"/>
                <a:gd name="T63" fmla="*/ 19576 h 435"/>
                <a:gd name="T64" fmla="*/ 212188 w 426"/>
                <a:gd name="T65" fmla="*/ 28820 h 435"/>
                <a:gd name="T66" fmla="*/ 212188 w 426"/>
                <a:gd name="T67" fmla="*/ 48395 h 435"/>
                <a:gd name="T68" fmla="*/ 158869 w 426"/>
                <a:gd name="T69" fmla="*/ 115822 h 435"/>
                <a:gd name="T70" fmla="*/ 158869 w 426"/>
                <a:gd name="T71" fmla="*/ 115822 h 435"/>
                <a:gd name="T72" fmla="*/ 115888 w 426"/>
                <a:gd name="T73" fmla="*/ 72321 h 435"/>
                <a:gd name="T74" fmla="*/ 71818 w 426"/>
                <a:gd name="T75" fmla="*/ 115822 h 435"/>
                <a:gd name="T76" fmla="*/ 115888 w 426"/>
                <a:gd name="T77" fmla="*/ 159323 h 435"/>
                <a:gd name="T78" fmla="*/ 158869 w 426"/>
                <a:gd name="T79" fmla="*/ 115822 h 4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p:spPr>
          <p:txBody>
            <a:bodyPr wrap="none" lIns="34290" tIns="17145" rIns="34290" bIns="17145" anchor="ctr"/>
            <a:lstStyle/>
            <a:p>
              <a:endParaRPr lang="en-US" dirty="0">
                <a:solidFill>
                  <a:schemeClr val="tx1">
                    <a:lumMod val="65000"/>
                    <a:lumOff val="35000"/>
                  </a:schemeClr>
                </a:solidFill>
              </a:endParaRPr>
            </a:p>
          </p:txBody>
        </p:sp>
      </p:grpSp>
      <p:grpSp>
        <p:nvGrpSpPr>
          <p:cNvPr id="3" name="Group 2">
            <a:extLst>
              <a:ext uri="{FF2B5EF4-FFF2-40B4-BE49-F238E27FC236}">
                <a16:creationId xmlns:a16="http://schemas.microsoft.com/office/drawing/2014/main" id="{7498BC88-172A-4B80-96A8-F70081172EA8}"/>
              </a:ext>
            </a:extLst>
          </p:cNvPr>
          <p:cNvGrpSpPr/>
          <p:nvPr/>
        </p:nvGrpSpPr>
        <p:grpSpPr>
          <a:xfrm>
            <a:off x="5124443" y="2969858"/>
            <a:ext cx="656674" cy="656674"/>
            <a:chOff x="5124443" y="2969858"/>
            <a:chExt cx="656674" cy="656674"/>
          </a:xfrm>
        </p:grpSpPr>
        <p:sp>
          <p:nvSpPr>
            <p:cNvPr id="11" name="Oval 10">
              <a:extLst>
                <a:ext uri="{FF2B5EF4-FFF2-40B4-BE49-F238E27FC236}">
                  <a16:creationId xmlns:a16="http://schemas.microsoft.com/office/drawing/2014/main" id="{D4229990-8515-4FD3-B00C-BB7388B6AAC9}"/>
                </a:ext>
              </a:extLst>
            </p:cNvPr>
            <p:cNvSpPr/>
            <p:nvPr/>
          </p:nvSpPr>
          <p:spPr>
            <a:xfrm>
              <a:off x="5124443" y="2969858"/>
              <a:ext cx="656674" cy="65667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85">
              <a:extLst>
                <a:ext uri="{FF2B5EF4-FFF2-40B4-BE49-F238E27FC236}">
                  <a16:creationId xmlns:a16="http://schemas.microsoft.com/office/drawing/2014/main" id="{C4E746F8-1BBC-40CF-B2E3-E25782FE0072}"/>
                </a:ext>
              </a:extLst>
            </p:cNvPr>
            <p:cNvSpPr>
              <a:spLocks noChangeArrowheads="1"/>
            </p:cNvSpPr>
            <p:nvPr/>
          </p:nvSpPr>
          <p:spPr bwMode="auto">
            <a:xfrm>
              <a:off x="5312522" y="3185456"/>
              <a:ext cx="280516" cy="225478"/>
            </a:xfrm>
            <a:custGeom>
              <a:avLst/>
              <a:gdLst>
                <a:gd name="T0" fmla="*/ 250282 w 462"/>
                <a:gd name="T1" fmla="*/ 24258 h 374"/>
                <a:gd name="T2" fmla="*/ 250282 w 462"/>
                <a:gd name="T3" fmla="*/ 24258 h 374"/>
                <a:gd name="T4" fmla="*/ 221508 w 462"/>
                <a:gd name="T5" fmla="*/ 33962 h 374"/>
                <a:gd name="T6" fmla="*/ 240510 w 462"/>
                <a:gd name="T7" fmla="*/ 5391 h 374"/>
                <a:gd name="T8" fmla="*/ 211192 w 462"/>
                <a:gd name="T9" fmla="*/ 19407 h 374"/>
                <a:gd name="T10" fmla="*/ 173189 w 462"/>
                <a:gd name="T11" fmla="*/ 0 h 374"/>
                <a:gd name="T12" fmla="*/ 119983 w 462"/>
                <a:gd name="T13" fmla="*/ 52829 h 374"/>
                <a:gd name="T14" fmla="*/ 124870 w 462"/>
                <a:gd name="T15" fmla="*/ 62532 h 374"/>
                <a:gd name="T16" fmla="*/ 19002 w 462"/>
                <a:gd name="T17" fmla="*/ 10242 h 374"/>
                <a:gd name="T18" fmla="*/ 9229 w 462"/>
                <a:gd name="T19" fmla="*/ 38813 h 374"/>
                <a:gd name="T20" fmla="*/ 33118 w 462"/>
                <a:gd name="T21" fmla="*/ 81400 h 374"/>
                <a:gd name="T22" fmla="*/ 9229 w 462"/>
                <a:gd name="T23" fmla="*/ 72236 h 374"/>
                <a:gd name="T24" fmla="*/ 9229 w 462"/>
                <a:gd name="T25" fmla="*/ 72236 h 374"/>
                <a:gd name="T26" fmla="*/ 53205 w 462"/>
                <a:gd name="T27" fmla="*/ 124526 h 374"/>
                <a:gd name="T28" fmla="*/ 38004 w 462"/>
                <a:gd name="T29" fmla="*/ 124526 h 374"/>
                <a:gd name="T30" fmla="*/ 28774 w 462"/>
                <a:gd name="T31" fmla="*/ 124526 h 374"/>
                <a:gd name="T32" fmla="*/ 77093 w 462"/>
                <a:gd name="T33" fmla="*/ 158487 h 374"/>
                <a:gd name="T34" fmla="*/ 14116 w 462"/>
                <a:gd name="T35" fmla="*/ 182206 h 374"/>
                <a:gd name="T36" fmla="*/ 0 w 462"/>
                <a:gd name="T37" fmla="*/ 182206 h 374"/>
                <a:gd name="T38" fmla="*/ 77093 w 462"/>
                <a:gd name="T39" fmla="*/ 201074 h 374"/>
                <a:gd name="T40" fmla="*/ 221508 w 462"/>
                <a:gd name="T41" fmla="*/ 57681 h 374"/>
                <a:gd name="T42" fmla="*/ 221508 w 462"/>
                <a:gd name="T43" fmla="*/ 52829 h 374"/>
                <a:gd name="T44" fmla="*/ 250282 w 462"/>
                <a:gd name="T45" fmla="*/ 24258 h 3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tx1">
                <a:lumMod val="85000"/>
                <a:lumOff val="15000"/>
              </a:schemeClr>
            </a:solidFill>
            <a:ln>
              <a:noFill/>
            </a:ln>
            <a:effectLst/>
          </p:spPr>
          <p:txBody>
            <a:bodyPr wrap="none" lIns="34290" tIns="17145" rIns="34290" bIns="17145" anchor="ctr"/>
            <a:lstStyle/>
            <a:p>
              <a:endParaRPr lang="en-US" dirty="0">
                <a:solidFill>
                  <a:schemeClr val="tx1">
                    <a:lumMod val="65000"/>
                    <a:lumOff val="35000"/>
                  </a:schemeClr>
                </a:solidFill>
              </a:endParaRPr>
            </a:p>
          </p:txBody>
        </p:sp>
      </p:grpSp>
      <p:grpSp>
        <p:nvGrpSpPr>
          <p:cNvPr id="5" name="Group 4">
            <a:extLst>
              <a:ext uri="{FF2B5EF4-FFF2-40B4-BE49-F238E27FC236}">
                <a16:creationId xmlns:a16="http://schemas.microsoft.com/office/drawing/2014/main" id="{25723D50-CBC4-4E0A-8E5E-DED439707D12}"/>
              </a:ext>
            </a:extLst>
          </p:cNvPr>
          <p:cNvGrpSpPr/>
          <p:nvPr/>
        </p:nvGrpSpPr>
        <p:grpSpPr>
          <a:xfrm>
            <a:off x="6410885" y="2969858"/>
            <a:ext cx="656674" cy="656674"/>
            <a:chOff x="6410885" y="2969858"/>
            <a:chExt cx="656674" cy="656674"/>
          </a:xfrm>
        </p:grpSpPr>
        <p:sp>
          <p:nvSpPr>
            <p:cNvPr id="38" name="Oval 37">
              <a:extLst>
                <a:ext uri="{FF2B5EF4-FFF2-40B4-BE49-F238E27FC236}">
                  <a16:creationId xmlns:a16="http://schemas.microsoft.com/office/drawing/2014/main" id="{B460C0F9-54AD-4B89-BB02-0E06EB126DC1}"/>
                </a:ext>
              </a:extLst>
            </p:cNvPr>
            <p:cNvSpPr/>
            <p:nvPr/>
          </p:nvSpPr>
          <p:spPr>
            <a:xfrm>
              <a:off x="6410885" y="2969858"/>
              <a:ext cx="656674" cy="656674"/>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106">
              <a:extLst>
                <a:ext uri="{FF2B5EF4-FFF2-40B4-BE49-F238E27FC236}">
                  <a16:creationId xmlns:a16="http://schemas.microsoft.com/office/drawing/2014/main" id="{18D13D04-F294-40B7-82B6-288E54A54F9B}"/>
                </a:ext>
              </a:extLst>
            </p:cNvPr>
            <p:cNvSpPr>
              <a:spLocks noChangeArrowheads="1"/>
            </p:cNvSpPr>
            <p:nvPr/>
          </p:nvSpPr>
          <p:spPr bwMode="auto">
            <a:xfrm>
              <a:off x="6609617" y="3167703"/>
              <a:ext cx="259210" cy="260985"/>
            </a:xfrm>
            <a:custGeom>
              <a:avLst/>
              <a:gdLst>
                <a:gd name="T0" fmla="*/ 202395 w 426"/>
                <a:gd name="T1" fmla="*/ 0 h 427"/>
                <a:gd name="T2" fmla="*/ 202395 w 426"/>
                <a:gd name="T3" fmla="*/ 0 h 427"/>
                <a:gd name="T4" fmla="*/ 28836 w 426"/>
                <a:gd name="T5" fmla="*/ 0 h 427"/>
                <a:gd name="T6" fmla="*/ 0 w 426"/>
                <a:gd name="T7" fmla="*/ 28965 h 427"/>
                <a:gd name="T8" fmla="*/ 0 w 426"/>
                <a:gd name="T9" fmla="*/ 203304 h 427"/>
                <a:gd name="T10" fmla="*/ 28836 w 426"/>
                <a:gd name="T11" fmla="*/ 232815 h 427"/>
                <a:gd name="T12" fmla="*/ 115888 w 426"/>
                <a:gd name="T13" fmla="*/ 232815 h 427"/>
                <a:gd name="T14" fmla="*/ 115888 w 426"/>
                <a:gd name="T15" fmla="*/ 149745 h 427"/>
                <a:gd name="T16" fmla="*/ 87052 w 426"/>
                <a:gd name="T17" fmla="*/ 149745 h 427"/>
                <a:gd name="T18" fmla="*/ 87052 w 426"/>
                <a:gd name="T19" fmla="*/ 111489 h 427"/>
                <a:gd name="T20" fmla="*/ 115888 w 426"/>
                <a:gd name="T21" fmla="*/ 111489 h 427"/>
                <a:gd name="T22" fmla="*/ 115888 w 426"/>
                <a:gd name="T23" fmla="*/ 91815 h 427"/>
                <a:gd name="T24" fmla="*/ 163766 w 426"/>
                <a:gd name="T25" fmla="*/ 43721 h 427"/>
                <a:gd name="T26" fmla="*/ 188249 w 426"/>
                <a:gd name="T27" fmla="*/ 43721 h 427"/>
                <a:gd name="T28" fmla="*/ 188249 w 426"/>
                <a:gd name="T29" fmla="*/ 87442 h 427"/>
                <a:gd name="T30" fmla="*/ 168663 w 426"/>
                <a:gd name="T31" fmla="*/ 87442 h 427"/>
                <a:gd name="T32" fmla="*/ 158869 w 426"/>
                <a:gd name="T33" fmla="*/ 91815 h 427"/>
                <a:gd name="T34" fmla="*/ 158869 w 426"/>
                <a:gd name="T35" fmla="*/ 111489 h 427"/>
                <a:gd name="T36" fmla="*/ 188249 w 426"/>
                <a:gd name="T37" fmla="*/ 111489 h 427"/>
                <a:gd name="T38" fmla="*/ 188249 w 426"/>
                <a:gd name="T39" fmla="*/ 149745 h 427"/>
                <a:gd name="T40" fmla="*/ 158869 w 426"/>
                <a:gd name="T41" fmla="*/ 149745 h 427"/>
                <a:gd name="T42" fmla="*/ 158869 w 426"/>
                <a:gd name="T43" fmla="*/ 232815 h 427"/>
                <a:gd name="T44" fmla="*/ 202395 w 426"/>
                <a:gd name="T45" fmla="*/ 232815 h 427"/>
                <a:gd name="T46" fmla="*/ 231231 w 426"/>
                <a:gd name="T47" fmla="*/ 203304 h 427"/>
                <a:gd name="T48" fmla="*/ 231231 w 426"/>
                <a:gd name="T49" fmla="*/ 28965 h 427"/>
                <a:gd name="T50" fmla="*/ 202395 w 426"/>
                <a:gd name="T51" fmla="*/ 0 h 4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chemeClr val="bg1"/>
            </a:solidFill>
            <a:ln>
              <a:noFill/>
            </a:ln>
            <a:effectLst/>
          </p:spPr>
          <p:txBody>
            <a:bodyPr wrap="none" lIns="34290" tIns="17145" rIns="34290" bIns="17145" anchor="ctr"/>
            <a:lstStyle/>
            <a:p>
              <a:endParaRPr lang="en-US" dirty="0">
                <a:solidFill>
                  <a:schemeClr val="tx1">
                    <a:lumMod val="65000"/>
                    <a:lumOff val="35000"/>
                  </a:schemeClr>
                </a:solidFill>
              </a:endParaRPr>
            </a:p>
          </p:txBody>
        </p:sp>
      </p:grpSp>
      <p:grpSp>
        <p:nvGrpSpPr>
          <p:cNvPr id="6" name="Group 5">
            <a:extLst>
              <a:ext uri="{FF2B5EF4-FFF2-40B4-BE49-F238E27FC236}">
                <a16:creationId xmlns:a16="http://schemas.microsoft.com/office/drawing/2014/main" id="{D037F289-B400-448B-92FD-A9102326E619}"/>
              </a:ext>
            </a:extLst>
          </p:cNvPr>
          <p:cNvGrpSpPr/>
          <p:nvPr/>
        </p:nvGrpSpPr>
        <p:grpSpPr>
          <a:xfrm>
            <a:off x="7697328" y="2969858"/>
            <a:ext cx="656674" cy="656674"/>
            <a:chOff x="7697328" y="2969858"/>
            <a:chExt cx="656674" cy="656674"/>
          </a:xfrm>
        </p:grpSpPr>
        <p:sp>
          <p:nvSpPr>
            <p:cNvPr id="42" name="Oval 41">
              <a:extLst>
                <a:ext uri="{FF2B5EF4-FFF2-40B4-BE49-F238E27FC236}">
                  <a16:creationId xmlns:a16="http://schemas.microsoft.com/office/drawing/2014/main" id="{2299985A-A437-4B48-A2C9-391F581848D1}"/>
                </a:ext>
              </a:extLst>
            </p:cNvPr>
            <p:cNvSpPr/>
            <p:nvPr/>
          </p:nvSpPr>
          <p:spPr>
            <a:xfrm>
              <a:off x="7697328" y="2969858"/>
              <a:ext cx="656674" cy="65667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AutoShape 83">
              <a:extLst>
                <a:ext uri="{FF2B5EF4-FFF2-40B4-BE49-F238E27FC236}">
                  <a16:creationId xmlns:a16="http://schemas.microsoft.com/office/drawing/2014/main" id="{B4EA3F33-219C-4DD0-8DE4-348B7CC6DC80}"/>
                </a:ext>
              </a:extLst>
            </p:cNvPr>
            <p:cNvSpPr>
              <a:spLocks/>
            </p:cNvSpPr>
            <p:nvPr/>
          </p:nvSpPr>
          <p:spPr bwMode="auto">
            <a:xfrm>
              <a:off x="7883987" y="3205196"/>
              <a:ext cx="283356" cy="185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tx1">
                <a:lumMod val="85000"/>
                <a:lumOff val="1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chemeClr val="tx1">
                    <a:lumMod val="65000"/>
                    <a:lumOff val="35000"/>
                  </a:schemeClr>
                </a:solidFill>
                <a:effectLst>
                  <a:outerShdw blurRad="38100" dist="38100" dir="2700000" algn="tl">
                    <a:srgbClr val="000000"/>
                  </a:outerShdw>
                </a:effectLst>
                <a:latin typeface="Gill Sans" charset="0"/>
                <a:sym typeface="Gill Sans" charset="0"/>
              </a:endParaRPr>
            </a:p>
          </p:txBody>
        </p:sp>
      </p:grpSp>
      <p:sp>
        <p:nvSpPr>
          <p:cNvPr id="85" name="Freeform 113">
            <a:extLst>
              <a:ext uri="{FF2B5EF4-FFF2-40B4-BE49-F238E27FC236}">
                <a16:creationId xmlns:a16="http://schemas.microsoft.com/office/drawing/2014/main" id="{EF7DC813-3E4F-4BF8-B6E4-B1C38D0D623A}"/>
              </a:ext>
            </a:extLst>
          </p:cNvPr>
          <p:cNvSpPr>
            <a:spLocks noChangeArrowheads="1"/>
          </p:cNvSpPr>
          <p:nvPr/>
        </p:nvSpPr>
        <p:spPr bwMode="auto">
          <a:xfrm>
            <a:off x="7274103" y="4501743"/>
            <a:ext cx="222606" cy="359352"/>
          </a:xfrm>
          <a:custGeom>
            <a:avLst/>
            <a:gdLst>
              <a:gd name="T0" fmla="*/ 55786 w 249"/>
              <a:gd name="T1" fmla="*/ 0 h 400"/>
              <a:gd name="T2" fmla="*/ 55786 w 249"/>
              <a:gd name="T3" fmla="*/ 0 h 400"/>
              <a:gd name="T4" fmla="*/ 0 w 249"/>
              <a:gd name="T5" fmla="*/ 56059 h 400"/>
              <a:gd name="T6" fmla="*/ 55786 w 249"/>
              <a:gd name="T7" fmla="*/ 178940 h 400"/>
              <a:gd name="T8" fmla="*/ 110679 w 249"/>
              <a:gd name="T9" fmla="*/ 56059 h 400"/>
              <a:gd name="T10" fmla="*/ 55786 w 249"/>
              <a:gd name="T11" fmla="*/ 0 h 400"/>
              <a:gd name="T12" fmla="*/ 55786 w 249"/>
              <a:gd name="T13" fmla="*/ 87900 h 400"/>
              <a:gd name="T14" fmla="*/ 55786 w 249"/>
              <a:gd name="T15" fmla="*/ 87900 h 400"/>
              <a:gd name="T16" fmla="*/ 23653 w 249"/>
              <a:gd name="T17" fmla="*/ 56059 h 400"/>
              <a:gd name="T18" fmla="*/ 55786 w 249"/>
              <a:gd name="T19" fmla="*/ 24217 h 400"/>
              <a:gd name="T20" fmla="*/ 87026 w 249"/>
              <a:gd name="T21" fmla="*/ 56059 h 400"/>
              <a:gd name="T22" fmla="*/ 55786 w 249"/>
              <a:gd name="T23" fmla="*/ 87900 h 4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gradFill>
            <a:gsLst>
              <a:gs pos="0">
                <a:schemeClr val="accent1"/>
              </a:gs>
              <a:gs pos="100000">
                <a:schemeClr val="accent5"/>
              </a:gs>
            </a:gsLst>
            <a:lin ang="2700000" scaled="1"/>
          </a:gra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grpSp>
        <p:nvGrpSpPr>
          <p:cNvPr id="10" name="Group 9">
            <a:extLst>
              <a:ext uri="{FF2B5EF4-FFF2-40B4-BE49-F238E27FC236}">
                <a16:creationId xmlns:a16="http://schemas.microsoft.com/office/drawing/2014/main" id="{309E42BF-AFFD-4246-A9EF-A021E4CE423B}"/>
              </a:ext>
            </a:extLst>
          </p:cNvPr>
          <p:cNvGrpSpPr/>
          <p:nvPr/>
        </p:nvGrpSpPr>
        <p:grpSpPr>
          <a:xfrm>
            <a:off x="7162800" y="5192548"/>
            <a:ext cx="2098546" cy="1296970"/>
            <a:chOff x="7162800" y="5192548"/>
            <a:chExt cx="2098546" cy="1296970"/>
          </a:xfrm>
        </p:grpSpPr>
        <p:sp>
          <p:nvSpPr>
            <p:cNvPr id="86" name="Speech Bubble: Rectangle 85">
              <a:extLst>
                <a:ext uri="{FF2B5EF4-FFF2-40B4-BE49-F238E27FC236}">
                  <a16:creationId xmlns:a16="http://schemas.microsoft.com/office/drawing/2014/main" id="{080D22A3-163C-437A-9FAB-0271A57AA328}"/>
                </a:ext>
              </a:extLst>
            </p:cNvPr>
            <p:cNvSpPr/>
            <p:nvPr/>
          </p:nvSpPr>
          <p:spPr>
            <a:xfrm>
              <a:off x="7162800" y="5192548"/>
              <a:ext cx="2098546" cy="1296970"/>
            </a:xfrm>
            <a:prstGeom prst="wedgeRectCallout">
              <a:avLst>
                <a:gd name="adj1" fmla="val -38823"/>
                <a:gd name="adj2" fmla="val -70672"/>
              </a:avLst>
            </a:prstGeom>
            <a:gradFill>
              <a:gsLst>
                <a:gs pos="0">
                  <a:schemeClr val="accent1"/>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ectangle 86">
              <a:extLst>
                <a:ext uri="{FF2B5EF4-FFF2-40B4-BE49-F238E27FC236}">
                  <a16:creationId xmlns:a16="http://schemas.microsoft.com/office/drawing/2014/main" id="{C208C03E-B7E9-4C93-8530-6A03C97B0173}"/>
                </a:ext>
              </a:extLst>
            </p:cNvPr>
            <p:cNvSpPr/>
            <p:nvPr/>
          </p:nvSpPr>
          <p:spPr>
            <a:xfrm>
              <a:off x="7274103" y="5313856"/>
              <a:ext cx="1906767" cy="338554"/>
            </a:xfrm>
            <a:prstGeom prst="rect">
              <a:avLst/>
            </a:prstGeom>
            <a:noFill/>
          </p:spPr>
          <p:txBody>
            <a:bodyPr wrap="square">
              <a:spAutoFit/>
            </a:bodyPr>
            <a:lstStyle/>
            <a:p>
              <a:pPr>
                <a:spcBef>
                  <a:spcPts val="1200"/>
                </a:spcBef>
              </a:pPr>
              <a:r>
                <a:rPr lang="en-US" sz="1600" dirty="0">
                  <a:solidFill>
                    <a:schemeClr val="bg1"/>
                  </a:solidFill>
                  <a:latin typeface="+mj-lt"/>
                  <a:cs typeface="Segoe UI Light" panose="020B0502040204020203" pitchFamily="34" charset="0"/>
                </a:rPr>
                <a:t>Insert your detail</a:t>
              </a:r>
              <a:endParaRPr lang="en-US" sz="1600" b="1" dirty="0">
                <a:solidFill>
                  <a:schemeClr val="bg1"/>
                </a:solidFill>
                <a:latin typeface="+mj-lt"/>
                <a:cs typeface="Lato Heavy" panose="020F0902020204030203" pitchFamily="34" charset="0"/>
              </a:endParaRPr>
            </a:p>
          </p:txBody>
        </p:sp>
        <p:sp>
          <p:nvSpPr>
            <p:cNvPr id="88" name="Rectangle 87">
              <a:extLst>
                <a:ext uri="{FF2B5EF4-FFF2-40B4-BE49-F238E27FC236}">
                  <a16:creationId xmlns:a16="http://schemas.microsoft.com/office/drawing/2014/main" id="{F956079C-EB8E-4115-BD09-3BDA283B82FD}"/>
                </a:ext>
              </a:extLst>
            </p:cNvPr>
            <p:cNvSpPr/>
            <p:nvPr/>
          </p:nvSpPr>
          <p:spPr>
            <a:xfrm>
              <a:off x="7304930" y="5615120"/>
              <a:ext cx="1875940" cy="830997"/>
            </a:xfrm>
            <a:prstGeom prst="rect">
              <a:avLst/>
            </a:prstGeom>
            <a:noFill/>
          </p:spPr>
          <p:txBody>
            <a:bodyPr wrap="square">
              <a:spAutoFit/>
            </a:bodyPr>
            <a:lstStyle/>
            <a:p>
              <a:pPr>
                <a:spcBef>
                  <a:spcPts val="1200"/>
                </a:spcBef>
              </a:pPr>
              <a:r>
                <a:rPr lang="en-US" sz="1200" dirty="0">
                  <a:solidFill>
                    <a:schemeClr val="bg1"/>
                  </a:solidFill>
                  <a:cs typeface="Segoe UI Light" panose="020B0502040204020203" pitchFamily="34" charset="0"/>
                </a:rPr>
                <a:t>Insert your detail Insert your detail Insert your detail Insert your detail Insert your detail </a:t>
              </a:r>
              <a:endParaRPr lang="en-US" sz="1200" dirty="0">
                <a:solidFill>
                  <a:schemeClr val="bg1"/>
                </a:solidFill>
              </a:endParaRPr>
            </a:p>
          </p:txBody>
        </p:sp>
      </p:grpSp>
    </p:spTree>
    <p:extLst>
      <p:ext uri="{BB962C8B-B14F-4D97-AF65-F5344CB8AC3E}">
        <p14:creationId xmlns:p14="http://schemas.microsoft.com/office/powerpoint/2010/main" val="747744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500" fill="hold"/>
                                        <p:tgtEl>
                                          <p:spTgt spid="47"/>
                                        </p:tgtEl>
                                        <p:attrNameLst>
                                          <p:attrName>ppt_w</p:attrName>
                                        </p:attrNameLst>
                                      </p:cBhvr>
                                      <p:tavLst>
                                        <p:tav tm="0">
                                          <p:val>
                                            <p:fltVal val="0"/>
                                          </p:val>
                                        </p:tav>
                                        <p:tav tm="100000">
                                          <p:val>
                                            <p:strVal val="#ppt_w"/>
                                          </p:val>
                                        </p:tav>
                                      </p:tavLst>
                                    </p:anim>
                                    <p:anim calcmode="lin" valueType="num">
                                      <p:cBhvr>
                                        <p:cTn id="8" dur="500" fill="hold"/>
                                        <p:tgtEl>
                                          <p:spTgt spid="47"/>
                                        </p:tgtEl>
                                        <p:attrNameLst>
                                          <p:attrName>ppt_h</p:attrName>
                                        </p:attrNameLst>
                                      </p:cBhvr>
                                      <p:tavLst>
                                        <p:tav tm="0">
                                          <p:val>
                                            <p:fltVal val="0"/>
                                          </p:val>
                                        </p:tav>
                                        <p:tav tm="100000">
                                          <p:val>
                                            <p:strVal val="#ppt_h"/>
                                          </p:val>
                                        </p:tav>
                                      </p:tavLst>
                                    </p:anim>
                                    <p:animEffect transition="in" filter="fade">
                                      <p:cBhvr>
                                        <p:cTn id="9" dur="500"/>
                                        <p:tgtEl>
                                          <p:spTgt spid="47"/>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0"/>
                                        </p:tgtEl>
                                        <p:attrNameLst>
                                          <p:attrName>style.visibility</p:attrName>
                                        </p:attrNameLst>
                                      </p:cBhvr>
                                      <p:to>
                                        <p:strVal val="visible"/>
                                      </p:to>
                                    </p:set>
                                    <p:animEffect transition="in" filter="fade">
                                      <p:cBhvr>
                                        <p:cTn id="12" dur="500"/>
                                        <p:tgtEl>
                                          <p:spTgt spid="50"/>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500"/>
                                        <p:tgtEl>
                                          <p:spTgt spid="55"/>
                                        </p:tgtEl>
                                      </p:cBhvr>
                                    </p:animEffect>
                                  </p:childTnLst>
                                </p:cTn>
                              </p:par>
                              <p:par>
                                <p:cTn id="16" presetID="2" presetClass="entr" presetSubtype="4" decel="100000" fill="hold" grpId="0" nodeType="withEffect">
                                  <p:stCondLst>
                                    <p:cond delay="125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par>
                                <p:cTn id="20" presetID="49" presetClass="entr" presetSubtype="0" decel="100000" fill="hold" nodeType="withEffect">
                                  <p:stCondLst>
                                    <p:cond delay="150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 calcmode="lin" valueType="num">
                                      <p:cBhvr>
                                        <p:cTn id="24" dur="500" fill="hold"/>
                                        <p:tgtEl>
                                          <p:spTgt spid="2"/>
                                        </p:tgtEl>
                                        <p:attrNameLst>
                                          <p:attrName>style.rotation</p:attrName>
                                        </p:attrNameLst>
                                      </p:cBhvr>
                                      <p:tavLst>
                                        <p:tav tm="0">
                                          <p:val>
                                            <p:fltVal val="360"/>
                                          </p:val>
                                        </p:tav>
                                        <p:tav tm="100000">
                                          <p:val>
                                            <p:fltVal val="0"/>
                                          </p:val>
                                        </p:tav>
                                      </p:tavLst>
                                    </p:anim>
                                    <p:animEffect transition="in" filter="fade">
                                      <p:cBhvr>
                                        <p:cTn id="25" dur="500"/>
                                        <p:tgtEl>
                                          <p:spTgt spid="2"/>
                                        </p:tgtEl>
                                      </p:cBhvr>
                                    </p:animEffect>
                                  </p:childTnLst>
                                </p:cTn>
                              </p:par>
                              <p:par>
                                <p:cTn id="26" presetID="10" presetClass="entr" presetSubtype="0" fill="hold" grpId="0" nodeType="withEffect">
                                  <p:stCondLst>
                                    <p:cond delay="15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49" presetClass="entr" presetSubtype="0" decel="100000" fill="hold" nodeType="withEffect">
                                  <p:stCondLst>
                                    <p:cond delay="1500"/>
                                  </p:stCondLst>
                                  <p:childTnLst>
                                    <p:set>
                                      <p:cBhvr>
                                        <p:cTn id="30" dur="1" fill="hold">
                                          <p:stCondLst>
                                            <p:cond delay="0"/>
                                          </p:stCondLst>
                                        </p:cTn>
                                        <p:tgtEl>
                                          <p:spTgt spid="3"/>
                                        </p:tgtEl>
                                        <p:attrNameLst>
                                          <p:attrName>style.visibility</p:attrName>
                                        </p:attrNameLst>
                                      </p:cBhvr>
                                      <p:to>
                                        <p:strVal val="visible"/>
                                      </p:to>
                                    </p:set>
                                    <p:anim calcmode="lin" valueType="num">
                                      <p:cBhvr>
                                        <p:cTn id="31" dur="500" fill="hold"/>
                                        <p:tgtEl>
                                          <p:spTgt spid="3"/>
                                        </p:tgtEl>
                                        <p:attrNameLst>
                                          <p:attrName>ppt_w</p:attrName>
                                        </p:attrNameLst>
                                      </p:cBhvr>
                                      <p:tavLst>
                                        <p:tav tm="0">
                                          <p:val>
                                            <p:fltVal val="0"/>
                                          </p:val>
                                        </p:tav>
                                        <p:tav tm="100000">
                                          <p:val>
                                            <p:strVal val="#ppt_w"/>
                                          </p:val>
                                        </p:tav>
                                      </p:tavLst>
                                    </p:anim>
                                    <p:anim calcmode="lin" valueType="num">
                                      <p:cBhvr>
                                        <p:cTn id="32" dur="500" fill="hold"/>
                                        <p:tgtEl>
                                          <p:spTgt spid="3"/>
                                        </p:tgtEl>
                                        <p:attrNameLst>
                                          <p:attrName>ppt_h</p:attrName>
                                        </p:attrNameLst>
                                      </p:cBhvr>
                                      <p:tavLst>
                                        <p:tav tm="0">
                                          <p:val>
                                            <p:fltVal val="0"/>
                                          </p:val>
                                        </p:tav>
                                        <p:tav tm="100000">
                                          <p:val>
                                            <p:strVal val="#ppt_h"/>
                                          </p:val>
                                        </p:tav>
                                      </p:tavLst>
                                    </p:anim>
                                    <p:anim calcmode="lin" valueType="num">
                                      <p:cBhvr>
                                        <p:cTn id="33" dur="500" fill="hold"/>
                                        <p:tgtEl>
                                          <p:spTgt spid="3"/>
                                        </p:tgtEl>
                                        <p:attrNameLst>
                                          <p:attrName>style.rotation</p:attrName>
                                        </p:attrNameLst>
                                      </p:cBhvr>
                                      <p:tavLst>
                                        <p:tav tm="0">
                                          <p:val>
                                            <p:fltVal val="360"/>
                                          </p:val>
                                        </p:tav>
                                        <p:tav tm="100000">
                                          <p:val>
                                            <p:fltVal val="0"/>
                                          </p:val>
                                        </p:tav>
                                      </p:tavLst>
                                    </p:anim>
                                    <p:animEffect transition="in" filter="fade">
                                      <p:cBhvr>
                                        <p:cTn id="34" dur="500"/>
                                        <p:tgtEl>
                                          <p:spTgt spid="3"/>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par>
                                <p:cTn id="38" presetID="49" presetClass="entr" presetSubtype="0" decel="100000" fill="hold" nodeType="withEffect">
                                  <p:stCondLst>
                                    <p:cond delay="1500"/>
                                  </p:stCondLst>
                                  <p:childTnLst>
                                    <p:set>
                                      <p:cBhvr>
                                        <p:cTn id="39" dur="1" fill="hold">
                                          <p:stCondLst>
                                            <p:cond delay="0"/>
                                          </p:stCondLst>
                                        </p:cTn>
                                        <p:tgtEl>
                                          <p:spTgt spid="5"/>
                                        </p:tgtEl>
                                        <p:attrNameLst>
                                          <p:attrName>style.visibility</p:attrName>
                                        </p:attrNameLst>
                                      </p:cBhvr>
                                      <p:to>
                                        <p:strVal val="visible"/>
                                      </p:to>
                                    </p:set>
                                    <p:anim calcmode="lin" valueType="num">
                                      <p:cBhvr>
                                        <p:cTn id="40" dur="500" fill="hold"/>
                                        <p:tgtEl>
                                          <p:spTgt spid="5"/>
                                        </p:tgtEl>
                                        <p:attrNameLst>
                                          <p:attrName>ppt_w</p:attrName>
                                        </p:attrNameLst>
                                      </p:cBhvr>
                                      <p:tavLst>
                                        <p:tav tm="0">
                                          <p:val>
                                            <p:fltVal val="0"/>
                                          </p:val>
                                        </p:tav>
                                        <p:tav tm="100000">
                                          <p:val>
                                            <p:strVal val="#ppt_w"/>
                                          </p:val>
                                        </p:tav>
                                      </p:tavLst>
                                    </p:anim>
                                    <p:anim calcmode="lin" valueType="num">
                                      <p:cBhvr>
                                        <p:cTn id="41" dur="500" fill="hold"/>
                                        <p:tgtEl>
                                          <p:spTgt spid="5"/>
                                        </p:tgtEl>
                                        <p:attrNameLst>
                                          <p:attrName>ppt_h</p:attrName>
                                        </p:attrNameLst>
                                      </p:cBhvr>
                                      <p:tavLst>
                                        <p:tav tm="0">
                                          <p:val>
                                            <p:fltVal val="0"/>
                                          </p:val>
                                        </p:tav>
                                        <p:tav tm="100000">
                                          <p:val>
                                            <p:strVal val="#ppt_h"/>
                                          </p:val>
                                        </p:tav>
                                      </p:tavLst>
                                    </p:anim>
                                    <p:anim calcmode="lin" valueType="num">
                                      <p:cBhvr>
                                        <p:cTn id="42" dur="500" fill="hold"/>
                                        <p:tgtEl>
                                          <p:spTgt spid="5"/>
                                        </p:tgtEl>
                                        <p:attrNameLst>
                                          <p:attrName>style.rotation</p:attrName>
                                        </p:attrNameLst>
                                      </p:cBhvr>
                                      <p:tavLst>
                                        <p:tav tm="0">
                                          <p:val>
                                            <p:fltVal val="360"/>
                                          </p:val>
                                        </p:tav>
                                        <p:tav tm="100000">
                                          <p:val>
                                            <p:fltVal val="0"/>
                                          </p:val>
                                        </p:tav>
                                      </p:tavLst>
                                    </p:anim>
                                    <p:animEffect transition="in" filter="fade">
                                      <p:cBhvr>
                                        <p:cTn id="43" dur="500"/>
                                        <p:tgtEl>
                                          <p:spTgt spid="5"/>
                                        </p:tgtEl>
                                      </p:cBhvr>
                                    </p:animEffect>
                                  </p:childTnLst>
                                </p:cTn>
                              </p:par>
                              <p:par>
                                <p:cTn id="44" presetID="10" presetClass="entr" presetSubtype="0" fill="hold" grpId="0" nodeType="withEffect">
                                  <p:stCondLst>
                                    <p:cond delay="150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par>
                                <p:cTn id="47" presetID="49" presetClass="entr" presetSubtype="0" decel="100000" fill="hold" nodeType="withEffect">
                                  <p:stCondLst>
                                    <p:cond delay="1500"/>
                                  </p:stCondLst>
                                  <p:childTnLst>
                                    <p:set>
                                      <p:cBhvr>
                                        <p:cTn id="48" dur="1" fill="hold">
                                          <p:stCondLst>
                                            <p:cond delay="0"/>
                                          </p:stCondLst>
                                        </p:cTn>
                                        <p:tgtEl>
                                          <p:spTgt spid="6"/>
                                        </p:tgtEl>
                                        <p:attrNameLst>
                                          <p:attrName>style.visibility</p:attrName>
                                        </p:attrNameLst>
                                      </p:cBhvr>
                                      <p:to>
                                        <p:strVal val="visible"/>
                                      </p:to>
                                    </p:set>
                                    <p:anim calcmode="lin" valueType="num">
                                      <p:cBhvr>
                                        <p:cTn id="49" dur="500" fill="hold"/>
                                        <p:tgtEl>
                                          <p:spTgt spid="6"/>
                                        </p:tgtEl>
                                        <p:attrNameLst>
                                          <p:attrName>ppt_w</p:attrName>
                                        </p:attrNameLst>
                                      </p:cBhvr>
                                      <p:tavLst>
                                        <p:tav tm="0">
                                          <p:val>
                                            <p:fltVal val="0"/>
                                          </p:val>
                                        </p:tav>
                                        <p:tav tm="100000">
                                          <p:val>
                                            <p:strVal val="#ppt_w"/>
                                          </p:val>
                                        </p:tav>
                                      </p:tavLst>
                                    </p:anim>
                                    <p:anim calcmode="lin" valueType="num">
                                      <p:cBhvr>
                                        <p:cTn id="50" dur="500" fill="hold"/>
                                        <p:tgtEl>
                                          <p:spTgt spid="6"/>
                                        </p:tgtEl>
                                        <p:attrNameLst>
                                          <p:attrName>ppt_h</p:attrName>
                                        </p:attrNameLst>
                                      </p:cBhvr>
                                      <p:tavLst>
                                        <p:tav tm="0">
                                          <p:val>
                                            <p:fltVal val="0"/>
                                          </p:val>
                                        </p:tav>
                                        <p:tav tm="100000">
                                          <p:val>
                                            <p:strVal val="#ppt_h"/>
                                          </p:val>
                                        </p:tav>
                                      </p:tavLst>
                                    </p:anim>
                                    <p:anim calcmode="lin" valueType="num">
                                      <p:cBhvr>
                                        <p:cTn id="51" dur="500" fill="hold"/>
                                        <p:tgtEl>
                                          <p:spTgt spid="6"/>
                                        </p:tgtEl>
                                        <p:attrNameLst>
                                          <p:attrName>style.rotation</p:attrName>
                                        </p:attrNameLst>
                                      </p:cBhvr>
                                      <p:tavLst>
                                        <p:tav tm="0">
                                          <p:val>
                                            <p:fltVal val="360"/>
                                          </p:val>
                                        </p:tav>
                                        <p:tav tm="100000">
                                          <p:val>
                                            <p:fltVal val="0"/>
                                          </p:val>
                                        </p:tav>
                                      </p:tavLst>
                                    </p:anim>
                                    <p:animEffect transition="in" filter="fade">
                                      <p:cBhvr>
                                        <p:cTn id="52" dur="500"/>
                                        <p:tgtEl>
                                          <p:spTgt spid="6"/>
                                        </p:tgtEl>
                                      </p:cBhvr>
                                    </p:animEffect>
                                  </p:childTnLst>
                                </p:cTn>
                              </p:par>
                              <p:par>
                                <p:cTn id="53" presetID="10" presetClass="entr" presetSubtype="0" fill="hold" grpId="0" nodeType="withEffect">
                                  <p:stCondLst>
                                    <p:cond delay="15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2" presetClass="entr" presetSubtype="4" decel="100000" fill="hold" grpId="0" nodeType="withEffect">
                                  <p:stCondLst>
                                    <p:cond delay="2000"/>
                                  </p:stCondLst>
                                  <p:childTnLst>
                                    <p:set>
                                      <p:cBhvr>
                                        <p:cTn id="57" dur="1" fill="hold">
                                          <p:stCondLst>
                                            <p:cond delay="0"/>
                                          </p:stCondLst>
                                        </p:cTn>
                                        <p:tgtEl>
                                          <p:spTgt spid="85"/>
                                        </p:tgtEl>
                                        <p:attrNameLst>
                                          <p:attrName>style.visibility</p:attrName>
                                        </p:attrNameLst>
                                      </p:cBhvr>
                                      <p:to>
                                        <p:strVal val="visible"/>
                                      </p:to>
                                    </p:set>
                                    <p:anim calcmode="lin" valueType="num">
                                      <p:cBhvr additive="base">
                                        <p:cTn id="58" dur="500" fill="hold"/>
                                        <p:tgtEl>
                                          <p:spTgt spid="85"/>
                                        </p:tgtEl>
                                        <p:attrNameLst>
                                          <p:attrName>ppt_x</p:attrName>
                                        </p:attrNameLst>
                                      </p:cBhvr>
                                      <p:tavLst>
                                        <p:tav tm="0">
                                          <p:val>
                                            <p:strVal val="#ppt_x"/>
                                          </p:val>
                                        </p:tav>
                                        <p:tav tm="100000">
                                          <p:val>
                                            <p:strVal val="#ppt_x"/>
                                          </p:val>
                                        </p:tav>
                                      </p:tavLst>
                                    </p:anim>
                                    <p:anim calcmode="lin" valueType="num">
                                      <p:cBhvr additive="base">
                                        <p:cTn id="59" dur="500" fill="hold"/>
                                        <p:tgtEl>
                                          <p:spTgt spid="85"/>
                                        </p:tgtEl>
                                        <p:attrNameLst>
                                          <p:attrName>ppt_y</p:attrName>
                                        </p:attrNameLst>
                                      </p:cBhvr>
                                      <p:tavLst>
                                        <p:tav tm="0">
                                          <p:val>
                                            <p:strVal val="1+#ppt_h/2"/>
                                          </p:val>
                                        </p:tav>
                                        <p:tav tm="100000">
                                          <p:val>
                                            <p:strVal val="#ppt_y"/>
                                          </p:val>
                                        </p:tav>
                                      </p:tavLst>
                                    </p:anim>
                                  </p:childTnLst>
                                </p:cTn>
                              </p:par>
                              <p:par>
                                <p:cTn id="60" presetID="2" presetClass="entr" presetSubtype="4" decel="100000" fill="hold" nodeType="withEffect">
                                  <p:stCondLst>
                                    <p:cond delay="2250"/>
                                  </p:stCondLst>
                                  <p:childTnLst>
                                    <p:set>
                                      <p:cBhvr>
                                        <p:cTn id="61" dur="1" fill="hold">
                                          <p:stCondLst>
                                            <p:cond delay="0"/>
                                          </p:stCondLst>
                                        </p:cTn>
                                        <p:tgtEl>
                                          <p:spTgt spid="10"/>
                                        </p:tgtEl>
                                        <p:attrNameLst>
                                          <p:attrName>style.visibility</p:attrName>
                                        </p:attrNameLst>
                                      </p:cBhvr>
                                      <p:to>
                                        <p:strVal val="visible"/>
                                      </p:to>
                                    </p:set>
                                    <p:anim calcmode="lin" valueType="num">
                                      <p:cBhvr additive="base">
                                        <p:cTn id="62" dur="500" fill="hold"/>
                                        <p:tgtEl>
                                          <p:spTgt spid="10"/>
                                        </p:tgtEl>
                                        <p:attrNameLst>
                                          <p:attrName>ppt_x</p:attrName>
                                        </p:attrNameLst>
                                      </p:cBhvr>
                                      <p:tavLst>
                                        <p:tav tm="0">
                                          <p:val>
                                            <p:strVal val="#ppt_x"/>
                                          </p:val>
                                        </p:tav>
                                        <p:tav tm="100000">
                                          <p:val>
                                            <p:strVal val="#ppt_x"/>
                                          </p:val>
                                        </p:tav>
                                      </p:tavLst>
                                    </p:anim>
                                    <p:anim calcmode="lin" valueType="num">
                                      <p:cBhvr additive="base">
                                        <p:cTn id="6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p:bldP spid="12" grpId="0"/>
      <p:bldP spid="39" grpId="0"/>
      <p:bldP spid="43" grpId="0"/>
      <p:bldP spid="50" grpId="0"/>
      <p:bldP spid="55" grpId="0"/>
      <p:bldP spid="8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E0EF0CAC-0BD5-4C08-A09A-074991BF124B}"/>
              </a:ext>
            </a:extLst>
          </p:cNvPr>
          <p:cNvSpPr>
            <a:spLocks noGrp="1"/>
          </p:cNvSpPr>
          <p:nvPr>
            <p:ph type="pic" sz="quarter" idx="14"/>
          </p:nvPr>
        </p:nvSpPr>
        <p:spPr>
          <a:solidFill>
            <a:schemeClr val="bg1">
              <a:lumMod val="95000"/>
              <a:alpha val="0"/>
            </a:schemeClr>
          </a:solidFill>
        </p:spPr>
      </p:sp>
      <p:sp>
        <p:nvSpPr>
          <p:cNvPr id="8" name="Freeform: Shape 7">
            <a:extLst>
              <a:ext uri="{FF2B5EF4-FFF2-40B4-BE49-F238E27FC236}">
                <a16:creationId xmlns:a16="http://schemas.microsoft.com/office/drawing/2014/main" id="{558ED565-7897-4030-8757-70262F2D0A0E}"/>
              </a:ext>
            </a:extLst>
          </p:cNvPr>
          <p:cNvSpPr/>
          <p:nvPr/>
        </p:nvSpPr>
        <p:spPr>
          <a:xfrm>
            <a:off x="0" y="1"/>
            <a:ext cx="11353802" cy="6857999"/>
          </a:xfrm>
          <a:custGeom>
            <a:avLst/>
            <a:gdLst>
              <a:gd name="connsiteX0" fmla="*/ 0 w 11353802"/>
              <a:gd name="connsiteY0" fmla="*/ 0 h 6857999"/>
              <a:gd name="connsiteX1" fmla="*/ 8821374 w 11353802"/>
              <a:gd name="connsiteY1" fmla="*/ 0 h 6857999"/>
              <a:gd name="connsiteX2" fmla="*/ 9044349 w 11353802"/>
              <a:gd name="connsiteY2" fmla="*/ 212587 h 6857999"/>
              <a:gd name="connsiteX3" fmla="*/ 11353802 w 11353802"/>
              <a:gd name="connsiteY3" fmla="*/ 5788102 h 6857999"/>
              <a:gd name="connsiteX4" fmla="*/ 11313093 w 11353802"/>
              <a:gd name="connsiteY4" fmla="*/ 6594294 h 6857999"/>
              <a:gd name="connsiteX5" fmla="*/ 11279584 w 11353802"/>
              <a:gd name="connsiteY5" fmla="*/ 6857999 h 6857999"/>
              <a:gd name="connsiteX6" fmla="*/ 0 w 11353802"/>
              <a:gd name="connsiteY6"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53802" h="6857999">
                <a:moveTo>
                  <a:pt x="0" y="0"/>
                </a:moveTo>
                <a:lnTo>
                  <a:pt x="8821374" y="0"/>
                </a:lnTo>
                <a:lnTo>
                  <a:pt x="9044349" y="212587"/>
                </a:lnTo>
                <a:cubicBezTo>
                  <a:pt x="10471247" y="1639485"/>
                  <a:pt x="11353802" y="3610727"/>
                  <a:pt x="11353802" y="5788102"/>
                </a:cubicBezTo>
                <a:cubicBezTo>
                  <a:pt x="11353802" y="6060273"/>
                  <a:pt x="11340012" y="6329224"/>
                  <a:pt x="11313093" y="6594294"/>
                </a:cubicBezTo>
                <a:lnTo>
                  <a:pt x="11279584" y="6857999"/>
                </a:lnTo>
                <a:lnTo>
                  <a:pt x="0" y="6857999"/>
                </a:lnTo>
                <a:close/>
              </a:path>
            </a:pathLst>
          </a:custGeom>
          <a:gradFill>
            <a:gsLst>
              <a:gs pos="100000">
                <a:schemeClr val="accent1">
                  <a:alpha val="30000"/>
                </a:schemeClr>
              </a:gs>
              <a:gs pos="1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000"/>
          </a:p>
        </p:txBody>
      </p:sp>
      <p:grpSp>
        <p:nvGrpSpPr>
          <p:cNvPr id="13" name="Group 12">
            <a:extLst>
              <a:ext uri="{FF2B5EF4-FFF2-40B4-BE49-F238E27FC236}">
                <a16:creationId xmlns:a16="http://schemas.microsoft.com/office/drawing/2014/main" id="{60EE0A7B-E3E7-4C3C-A828-E4630FC1DA29}"/>
              </a:ext>
            </a:extLst>
          </p:cNvPr>
          <p:cNvGrpSpPr/>
          <p:nvPr/>
        </p:nvGrpSpPr>
        <p:grpSpPr>
          <a:xfrm>
            <a:off x="1235668" y="1524656"/>
            <a:ext cx="3624666" cy="3808689"/>
            <a:chOff x="6096000" y="1038950"/>
            <a:chExt cx="3624666" cy="3808689"/>
          </a:xfrm>
          <a:solidFill>
            <a:schemeClr val="bg1">
              <a:alpha val="50000"/>
            </a:schemeClr>
          </a:solidFill>
        </p:grpSpPr>
        <p:sp>
          <p:nvSpPr>
            <p:cNvPr id="17" name="Half Frame 16">
              <a:extLst>
                <a:ext uri="{FF2B5EF4-FFF2-40B4-BE49-F238E27FC236}">
                  <a16:creationId xmlns:a16="http://schemas.microsoft.com/office/drawing/2014/main" id="{7050686B-A39C-4CCD-9D0C-A7261EC5F2D1}"/>
                </a:ext>
              </a:extLst>
            </p:cNvPr>
            <p:cNvSpPr/>
            <p:nvPr/>
          </p:nvSpPr>
          <p:spPr>
            <a:xfrm>
              <a:off x="6096000"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 name="Half Frame 17">
              <a:extLst>
                <a:ext uri="{FF2B5EF4-FFF2-40B4-BE49-F238E27FC236}">
                  <a16:creationId xmlns:a16="http://schemas.microsoft.com/office/drawing/2014/main" id="{09C027F7-3074-42B1-840A-8BABD932D660}"/>
                </a:ext>
              </a:extLst>
            </p:cNvPr>
            <p:cNvSpPr/>
            <p:nvPr/>
          </p:nvSpPr>
          <p:spPr>
            <a:xfrm flipV="1">
              <a:off x="6096000"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 name="Half Frame 18">
              <a:extLst>
                <a:ext uri="{FF2B5EF4-FFF2-40B4-BE49-F238E27FC236}">
                  <a16:creationId xmlns:a16="http://schemas.microsoft.com/office/drawing/2014/main" id="{C79729C2-FF87-42DC-BDED-22ED3845E6B0}"/>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0" name="Half Frame 19">
              <a:extLst>
                <a:ext uri="{FF2B5EF4-FFF2-40B4-BE49-F238E27FC236}">
                  <a16:creationId xmlns:a16="http://schemas.microsoft.com/office/drawing/2014/main" id="{47C876FE-22A7-43A3-981D-03D1CC536E32}"/>
                </a:ext>
              </a:extLst>
            </p:cNvPr>
            <p:cNvSpPr/>
            <p:nvPr/>
          </p:nvSpPr>
          <p:spPr>
            <a:xfrm flipH="1" flipV="1">
              <a:off x="9446078"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grpSp>
        <p:nvGrpSpPr>
          <p:cNvPr id="14" name="Group 13">
            <a:extLst>
              <a:ext uri="{FF2B5EF4-FFF2-40B4-BE49-F238E27FC236}">
                <a16:creationId xmlns:a16="http://schemas.microsoft.com/office/drawing/2014/main" id="{27C29432-38AE-4982-A4E2-7F9CB4CD14ED}"/>
              </a:ext>
            </a:extLst>
          </p:cNvPr>
          <p:cNvGrpSpPr/>
          <p:nvPr/>
        </p:nvGrpSpPr>
        <p:grpSpPr>
          <a:xfrm>
            <a:off x="1512199" y="1941737"/>
            <a:ext cx="3071605" cy="2987735"/>
            <a:chOff x="2610874" y="1437243"/>
            <a:chExt cx="3071605" cy="2987735"/>
          </a:xfrm>
        </p:grpSpPr>
        <p:sp>
          <p:nvSpPr>
            <p:cNvPr id="15" name="TextBox 14">
              <a:extLst>
                <a:ext uri="{FF2B5EF4-FFF2-40B4-BE49-F238E27FC236}">
                  <a16:creationId xmlns:a16="http://schemas.microsoft.com/office/drawing/2014/main" id="{E7750551-74B3-4445-9445-AA64663D298B}"/>
                </a:ext>
              </a:extLst>
            </p:cNvPr>
            <p:cNvSpPr txBox="1"/>
            <p:nvPr/>
          </p:nvSpPr>
          <p:spPr>
            <a:xfrm>
              <a:off x="2610874" y="1437243"/>
              <a:ext cx="3071605" cy="1569660"/>
            </a:xfrm>
            <a:prstGeom prst="rect">
              <a:avLst/>
            </a:prstGeom>
            <a:noFill/>
          </p:spPr>
          <p:txBody>
            <a:bodyPr wrap="square" rtlCol="0">
              <a:spAutoFit/>
            </a:bodyPr>
            <a:lstStyle/>
            <a:p>
              <a:r>
                <a:rPr lang="en-US" sz="4800" b="1" spc="-150" dirty="0">
                  <a:solidFill>
                    <a:schemeClr val="bg1"/>
                  </a:solidFill>
                  <a:latin typeface="+mj-lt"/>
                  <a:ea typeface="Open Sans" panose="020B0606030504020204" pitchFamily="34" charset="0"/>
                  <a:cs typeface="Open Sans" panose="020B0606030504020204" pitchFamily="34" charset="0"/>
                </a:rPr>
                <a:t>Break Section</a:t>
              </a:r>
              <a:endParaRPr lang="id-ID" sz="4800" b="1" spc="-150" dirty="0">
                <a:solidFill>
                  <a:schemeClr val="bg1"/>
                </a:solidFill>
                <a:latin typeface="+mj-lt"/>
                <a:ea typeface="Open Sans" panose="020B0606030504020204" pitchFamily="34" charset="0"/>
                <a:cs typeface="Open Sans" panose="020B0606030504020204" pitchFamily="34" charset="0"/>
              </a:endParaRPr>
            </a:p>
          </p:txBody>
        </p:sp>
        <p:sp>
          <p:nvSpPr>
            <p:cNvPr id="16" name="Rectangle 15">
              <a:extLst>
                <a:ext uri="{FF2B5EF4-FFF2-40B4-BE49-F238E27FC236}">
                  <a16:creationId xmlns:a16="http://schemas.microsoft.com/office/drawing/2014/main" id="{8AC7EECF-3718-4DE5-AA14-5B1FE1E40864}"/>
                </a:ext>
              </a:extLst>
            </p:cNvPr>
            <p:cNvSpPr/>
            <p:nvPr/>
          </p:nvSpPr>
          <p:spPr>
            <a:xfrm>
              <a:off x="2610875" y="3050756"/>
              <a:ext cx="3013638" cy="1374222"/>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a:t>
              </a:r>
            </a:p>
          </p:txBody>
        </p:sp>
      </p:grpSp>
      <p:pic>
        <p:nvPicPr>
          <p:cNvPr id="12" name="Picture 11">
            <a:extLst>
              <a:ext uri="{FF2B5EF4-FFF2-40B4-BE49-F238E27FC236}">
                <a16:creationId xmlns:a16="http://schemas.microsoft.com/office/drawing/2014/main" id="{0BF58856-4092-46C5-8E78-C2C67052E4A1}"/>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318873918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10" presetClass="entr" presetSubtype="0" fill="hold" nodeType="withEffect">
                                  <p:stCondLst>
                                    <p:cond delay="25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06869A04-3F0C-486C-BEDD-EB9879AA2347}"/>
              </a:ext>
            </a:extLst>
          </p:cNvPr>
          <p:cNvSpPr>
            <a:spLocks noGrp="1"/>
          </p:cNvSpPr>
          <p:nvPr>
            <p:ph type="pic" sz="quarter" idx="10"/>
          </p:nvPr>
        </p:nvSpPr>
        <p:spPr>
          <a:xfrm>
            <a:off x="4093030" y="0"/>
            <a:ext cx="8098970" cy="6858000"/>
          </a:xfrm>
          <a:solidFill>
            <a:schemeClr val="bg1">
              <a:lumMod val="95000"/>
              <a:alpha val="0"/>
            </a:schemeClr>
          </a:solidFill>
        </p:spPr>
      </p:sp>
      <p:sp>
        <p:nvSpPr>
          <p:cNvPr id="18" name="Rectangle 17">
            <a:extLst>
              <a:ext uri="{FF2B5EF4-FFF2-40B4-BE49-F238E27FC236}">
                <a16:creationId xmlns:a16="http://schemas.microsoft.com/office/drawing/2014/main" id="{DDB6E861-1FA0-485D-878D-CA01C7AC22DD}"/>
              </a:ext>
            </a:extLst>
          </p:cNvPr>
          <p:cNvSpPr/>
          <p:nvPr/>
        </p:nvSpPr>
        <p:spPr>
          <a:xfrm>
            <a:off x="4093030" y="0"/>
            <a:ext cx="8098970" cy="6858000"/>
          </a:xfrm>
          <a:prstGeom prst="rect">
            <a:avLst/>
          </a:prstGeom>
          <a:gradFill>
            <a:gsLst>
              <a:gs pos="0">
                <a:schemeClr val="tx1">
                  <a:lumMod val="85000"/>
                  <a:lumOff val="15000"/>
                  <a:alpha val="40000"/>
                </a:schemeClr>
              </a:gs>
              <a:gs pos="100000">
                <a:schemeClr val="tx1">
                  <a:lumMod val="85000"/>
                  <a:lumOff val="15000"/>
                  <a:alpha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360B0209-FE1A-46EE-A082-0AB1038B02B1}"/>
              </a:ext>
            </a:extLst>
          </p:cNvPr>
          <p:cNvSpPr/>
          <p:nvPr/>
        </p:nvSpPr>
        <p:spPr>
          <a:xfrm>
            <a:off x="591405" y="4254758"/>
            <a:ext cx="2707530" cy="2149819"/>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a:t>
            </a:r>
          </a:p>
        </p:txBody>
      </p:sp>
      <p:grpSp>
        <p:nvGrpSpPr>
          <p:cNvPr id="21" name="Group 20">
            <a:extLst>
              <a:ext uri="{FF2B5EF4-FFF2-40B4-BE49-F238E27FC236}">
                <a16:creationId xmlns:a16="http://schemas.microsoft.com/office/drawing/2014/main" id="{1E264FC6-B31C-44BD-96E1-619B1F59E93A}"/>
              </a:ext>
            </a:extLst>
          </p:cNvPr>
          <p:cNvGrpSpPr/>
          <p:nvPr/>
        </p:nvGrpSpPr>
        <p:grpSpPr>
          <a:xfrm>
            <a:off x="621176" y="3530481"/>
            <a:ext cx="1992399" cy="600306"/>
            <a:chOff x="1021188" y="956068"/>
            <a:chExt cx="1992399" cy="600306"/>
          </a:xfrm>
        </p:grpSpPr>
        <p:grpSp>
          <p:nvGrpSpPr>
            <p:cNvPr id="22" name="Group 21">
              <a:extLst>
                <a:ext uri="{FF2B5EF4-FFF2-40B4-BE49-F238E27FC236}">
                  <a16:creationId xmlns:a16="http://schemas.microsoft.com/office/drawing/2014/main" id="{CEA8E741-733A-498C-AA91-02DD1729E210}"/>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24" name="Rectangle: Rounded Corners 23">
                <a:extLst>
                  <a:ext uri="{FF2B5EF4-FFF2-40B4-BE49-F238E27FC236}">
                    <a16:creationId xmlns:a16="http://schemas.microsoft.com/office/drawing/2014/main" id="{252F638E-4406-4A7E-857E-C798C6419B9B}"/>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ight Triangle 24">
                <a:extLst>
                  <a:ext uri="{FF2B5EF4-FFF2-40B4-BE49-F238E27FC236}">
                    <a16:creationId xmlns:a16="http://schemas.microsoft.com/office/drawing/2014/main" id="{CBA29E12-B98B-4A24-A6C1-D26871397EAB}"/>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3" name="Rectangle 22">
              <a:extLst>
                <a:ext uri="{FF2B5EF4-FFF2-40B4-BE49-F238E27FC236}">
                  <a16:creationId xmlns:a16="http://schemas.microsoft.com/office/drawing/2014/main" id="{D30C6FFB-26B9-4815-BF02-5478138DD7D4}"/>
                </a:ext>
              </a:extLst>
            </p:cNvPr>
            <p:cNvSpPr/>
            <p:nvPr/>
          </p:nvSpPr>
          <p:spPr>
            <a:xfrm>
              <a:off x="1021188" y="1020942"/>
              <a:ext cx="1982064" cy="340093"/>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sp>
        <p:nvSpPr>
          <p:cNvPr id="39" name="AutoShape 59">
            <a:extLst>
              <a:ext uri="{FF2B5EF4-FFF2-40B4-BE49-F238E27FC236}">
                <a16:creationId xmlns:a16="http://schemas.microsoft.com/office/drawing/2014/main" id="{D97BE88C-0E45-442C-B581-045FC5E73FD4}"/>
              </a:ext>
            </a:extLst>
          </p:cNvPr>
          <p:cNvSpPr>
            <a:spLocks/>
          </p:cNvSpPr>
          <p:nvPr/>
        </p:nvSpPr>
        <p:spPr bwMode="auto">
          <a:xfrm>
            <a:off x="759785" y="832748"/>
            <a:ext cx="2058976" cy="205546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rgbClr val="F5F5F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Gill Sans" charset="0"/>
              <a:sym typeface="Gill Sans" charset="0"/>
            </a:endParaRPr>
          </a:p>
        </p:txBody>
      </p:sp>
      <p:grpSp>
        <p:nvGrpSpPr>
          <p:cNvPr id="28" name="Group 27">
            <a:extLst>
              <a:ext uri="{FF2B5EF4-FFF2-40B4-BE49-F238E27FC236}">
                <a16:creationId xmlns:a16="http://schemas.microsoft.com/office/drawing/2014/main" id="{66E60797-808A-4D8B-9968-80E4AD895292}"/>
              </a:ext>
            </a:extLst>
          </p:cNvPr>
          <p:cNvGrpSpPr/>
          <p:nvPr/>
        </p:nvGrpSpPr>
        <p:grpSpPr>
          <a:xfrm>
            <a:off x="6330181" y="1299300"/>
            <a:ext cx="3624666" cy="4259400"/>
            <a:chOff x="6096000" y="1038950"/>
            <a:chExt cx="3624666" cy="4259400"/>
          </a:xfrm>
          <a:solidFill>
            <a:schemeClr val="bg1">
              <a:alpha val="50000"/>
            </a:schemeClr>
          </a:solidFill>
        </p:grpSpPr>
        <p:sp>
          <p:nvSpPr>
            <p:cNvPr id="16" name="Half Frame 15">
              <a:extLst>
                <a:ext uri="{FF2B5EF4-FFF2-40B4-BE49-F238E27FC236}">
                  <a16:creationId xmlns:a16="http://schemas.microsoft.com/office/drawing/2014/main" id="{45300434-9653-4F5A-8EE2-178A13118C6F}"/>
                </a:ext>
              </a:extLst>
            </p:cNvPr>
            <p:cNvSpPr/>
            <p:nvPr/>
          </p:nvSpPr>
          <p:spPr>
            <a:xfrm>
              <a:off x="6096000"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7" name="Half Frame 16">
              <a:extLst>
                <a:ext uri="{FF2B5EF4-FFF2-40B4-BE49-F238E27FC236}">
                  <a16:creationId xmlns:a16="http://schemas.microsoft.com/office/drawing/2014/main" id="{1B997F3A-35B6-4D42-A59A-EC6B167431B6}"/>
                </a:ext>
              </a:extLst>
            </p:cNvPr>
            <p:cNvSpPr/>
            <p:nvPr/>
          </p:nvSpPr>
          <p:spPr>
            <a:xfrm flipV="1">
              <a:off x="6096000"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4" name="Half Frame 13">
              <a:extLst>
                <a:ext uri="{FF2B5EF4-FFF2-40B4-BE49-F238E27FC236}">
                  <a16:creationId xmlns:a16="http://schemas.microsoft.com/office/drawing/2014/main" id="{32D66FBC-2594-4F40-B606-AC5AF820B8BF}"/>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5" name="Half Frame 14">
              <a:extLst>
                <a:ext uri="{FF2B5EF4-FFF2-40B4-BE49-F238E27FC236}">
                  <a16:creationId xmlns:a16="http://schemas.microsoft.com/office/drawing/2014/main" id="{C865F33F-B6A8-440B-80B6-1E7B99C4B3A7}"/>
                </a:ext>
              </a:extLst>
            </p:cNvPr>
            <p:cNvSpPr/>
            <p:nvPr/>
          </p:nvSpPr>
          <p:spPr>
            <a:xfrm flipH="1" flipV="1">
              <a:off x="9446078"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27" name="TextBox 26">
            <a:extLst>
              <a:ext uri="{FF2B5EF4-FFF2-40B4-BE49-F238E27FC236}">
                <a16:creationId xmlns:a16="http://schemas.microsoft.com/office/drawing/2014/main" id="{1632AC21-AEF8-498D-BA4D-24D5E4B86A24}"/>
              </a:ext>
            </a:extLst>
          </p:cNvPr>
          <p:cNvSpPr txBox="1"/>
          <p:nvPr/>
        </p:nvSpPr>
        <p:spPr>
          <a:xfrm>
            <a:off x="6883242" y="2028617"/>
            <a:ext cx="2518544" cy="2800767"/>
          </a:xfrm>
          <a:prstGeom prst="rect">
            <a:avLst/>
          </a:prstGeom>
          <a:noFill/>
        </p:spPr>
        <p:txBody>
          <a:bodyPr wrap="square" rtlCol="0">
            <a:spAutoFit/>
          </a:bodyPr>
          <a:lstStyle/>
          <a:p>
            <a:r>
              <a:rPr lang="en-US" sz="4400" b="1" spc="-150" dirty="0">
                <a:solidFill>
                  <a:schemeClr val="bg1"/>
                </a:solidFill>
                <a:latin typeface="+mj-lt"/>
                <a:ea typeface="Open Sans" panose="020B0606030504020204" pitchFamily="34" charset="0"/>
                <a:cs typeface="Open Sans" panose="020B0606030504020204" pitchFamily="34" charset="0"/>
              </a:rPr>
              <a:t>Insert Your</a:t>
            </a:r>
          </a:p>
          <a:p>
            <a:r>
              <a:rPr lang="en-US" sz="4400" b="1" spc="-150" dirty="0">
                <a:solidFill>
                  <a:schemeClr val="bg1"/>
                </a:solidFill>
                <a:latin typeface="+mj-lt"/>
                <a:ea typeface="Open Sans" panose="020B0606030504020204" pitchFamily="34" charset="0"/>
                <a:cs typeface="Open Sans" panose="020B0606030504020204" pitchFamily="34" charset="0"/>
              </a:rPr>
              <a:t>Detail/ Tagline</a:t>
            </a:r>
            <a:endParaRPr lang="id-ID" sz="4400" b="1" spc="-150" dirty="0">
              <a:solidFill>
                <a:schemeClr val="bg1"/>
              </a:solidFill>
              <a:latin typeface="+mj-lt"/>
              <a:ea typeface="Open Sans" panose="020B0606030504020204" pitchFamily="34" charset="0"/>
              <a:cs typeface="Open Sans" panose="020B0606030504020204" pitchFamily="34" charset="0"/>
            </a:endParaRPr>
          </a:p>
        </p:txBody>
      </p:sp>
      <p:pic>
        <p:nvPicPr>
          <p:cNvPr id="19" name="Picture 18">
            <a:extLst>
              <a:ext uri="{FF2B5EF4-FFF2-40B4-BE49-F238E27FC236}">
                <a16:creationId xmlns:a16="http://schemas.microsoft.com/office/drawing/2014/main" id="{AABB0D03-C663-4396-9472-F7238A8B2C58}"/>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4238528" y="180918"/>
            <a:ext cx="1690390" cy="464877"/>
          </a:xfrm>
          <a:prstGeom prst="rect">
            <a:avLst/>
          </a:prstGeom>
        </p:spPr>
      </p:pic>
    </p:spTree>
    <p:extLst>
      <p:ext uri="{BB962C8B-B14F-4D97-AF65-F5344CB8AC3E}">
        <p14:creationId xmlns:p14="http://schemas.microsoft.com/office/powerpoint/2010/main" val="292223129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par>
                                <p:cTn id="9" presetID="53" presetClass="entr" presetSubtype="16" fill="hold" nodeType="withEffect">
                                  <p:stCondLst>
                                    <p:cond delay="25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animEffect transition="in" filter="fade">
                                      <p:cBhvr>
                                        <p:cTn id="13" dur="500"/>
                                        <p:tgtEl>
                                          <p:spTgt spid="28"/>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par>
                                <p:cTn id="17" presetID="10" presetClass="entr" presetSubtype="0"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par>
                                <p:cTn id="20" presetID="2" presetClass="entr" presetSubtype="8" decel="100000" fill="hold" nodeType="withEffect">
                                  <p:stCondLst>
                                    <p:cond delay="150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0-#ppt_w/2"/>
                                          </p:val>
                                        </p:tav>
                                        <p:tav tm="100000">
                                          <p:val>
                                            <p:strVal val="#ppt_x"/>
                                          </p:val>
                                        </p:tav>
                                      </p:tavLst>
                                    </p:anim>
                                    <p:anim calcmode="lin" valueType="num">
                                      <p:cBhvr additive="base">
                                        <p:cTn id="23" dur="500" fill="hold"/>
                                        <p:tgtEl>
                                          <p:spTgt spid="21"/>
                                        </p:tgtEl>
                                        <p:attrNameLst>
                                          <p:attrName>ppt_y</p:attrName>
                                        </p:attrNameLst>
                                      </p:cBhvr>
                                      <p:tavLst>
                                        <p:tav tm="0">
                                          <p:val>
                                            <p:strVal val="#ppt_y"/>
                                          </p:val>
                                        </p:tav>
                                        <p:tav tm="100000">
                                          <p:val>
                                            <p:strVal val="#ppt_y"/>
                                          </p:val>
                                        </p:tav>
                                      </p:tavLst>
                                    </p:anim>
                                  </p:childTnLst>
                                </p:cTn>
                              </p:par>
                              <p:par>
                                <p:cTn id="24" presetID="2" presetClass="entr" presetSubtype="8" decel="100000" fill="hold" grpId="0" nodeType="withEffect">
                                  <p:stCondLst>
                                    <p:cond delay="1500"/>
                                  </p:stCondLst>
                                  <p:childTnLst>
                                    <p:set>
                                      <p:cBhvr>
                                        <p:cTn id="25" dur="1" fill="hold">
                                          <p:stCondLst>
                                            <p:cond delay="0"/>
                                          </p:stCondLst>
                                        </p:cTn>
                                        <p:tgtEl>
                                          <p:spTgt spid="20"/>
                                        </p:tgtEl>
                                        <p:attrNameLst>
                                          <p:attrName>style.visibility</p:attrName>
                                        </p:attrNameLst>
                                      </p:cBhvr>
                                      <p:to>
                                        <p:strVal val="visible"/>
                                      </p:to>
                                    </p:set>
                                    <p:anim calcmode="lin" valueType="num">
                                      <p:cBhvr additive="base">
                                        <p:cTn id="26" dur="500" fill="hold"/>
                                        <p:tgtEl>
                                          <p:spTgt spid="20"/>
                                        </p:tgtEl>
                                        <p:attrNameLst>
                                          <p:attrName>ppt_x</p:attrName>
                                        </p:attrNameLst>
                                      </p:cBhvr>
                                      <p:tavLst>
                                        <p:tav tm="0">
                                          <p:val>
                                            <p:strVal val="0-#ppt_w/2"/>
                                          </p:val>
                                        </p:tav>
                                        <p:tav tm="100000">
                                          <p:val>
                                            <p:strVal val="#ppt_x"/>
                                          </p:val>
                                        </p:tav>
                                      </p:tavLst>
                                    </p:anim>
                                    <p:anim calcmode="lin" valueType="num">
                                      <p:cBhvr additive="base">
                                        <p:cTn id="27"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39" grpId="0" animBg="1"/>
      <p:bldP spid="2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746021CB-47E9-4854-87E3-1615D892A1F8}"/>
              </a:ext>
            </a:extLst>
          </p:cNvPr>
          <p:cNvSpPr>
            <a:spLocks noGrp="1"/>
          </p:cNvSpPr>
          <p:nvPr>
            <p:ph type="pic" sz="quarter" idx="14"/>
          </p:nvPr>
        </p:nvSpPr>
        <p:spPr>
          <a:xfrm>
            <a:off x="838198" y="0"/>
            <a:ext cx="11353802" cy="6857999"/>
          </a:xfrm>
          <a:solidFill>
            <a:schemeClr val="bg1">
              <a:lumMod val="95000"/>
              <a:alpha val="0"/>
            </a:schemeClr>
          </a:solidFill>
        </p:spPr>
      </p:sp>
      <p:sp>
        <p:nvSpPr>
          <p:cNvPr id="2" name="Freeform: Shape 1">
            <a:extLst>
              <a:ext uri="{FF2B5EF4-FFF2-40B4-BE49-F238E27FC236}">
                <a16:creationId xmlns:a16="http://schemas.microsoft.com/office/drawing/2014/main" id="{3E3B71ED-E05A-45ED-B62B-B9723EFE1270}"/>
              </a:ext>
            </a:extLst>
          </p:cNvPr>
          <p:cNvSpPr/>
          <p:nvPr/>
        </p:nvSpPr>
        <p:spPr>
          <a:xfrm flipH="1" flipV="1">
            <a:off x="838198" y="-1"/>
            <a:ext cx="11353802" cy="6857999"/>
          </a:xfrm>
          <a:custGeom>
            <a:avLst/>
            <a:gdLst>
              <a:gd name="connsiteX0" fmla="*/ 0 w 11353802"/>
              <a:gd name="connsiteY0" fmla="*/ 0 h 6857999"/>
              <a:gd name="connsiteX1" fmla="*/ 8821374 w 11353802"/>
              <a:gd name="connsiteY1" fmla="*/ 0 h 6857999"/>
              <a:gd name="connsiteX2" fmla="*/ 9044349 w 11353802"/>
              <a:gd name="connsiteY2" fmla="*/ 212587 h 6857999"/>
              <a:gd name="connsiteX3" fmla="*/ 11353802 w 11353802"/>
              <a:gd name="connsiteY3" fmla="*/ 5788102 h 6857999"/>
              <a:gd name="connsiteX4" fmla="*/ 11313093 w 11353802"/>
              <a:gd name="connsiteY4" fmla="*/ 6594294 h 6857999"/>
              <a:gd name="connsiteX5" fmla="*/ 11279584 w 11353802"/>
              <a:gd name="connsiteY5" fmla="*/ 6857999 h 6857999"/>
              <a:gd name="connsiteX6" fmla="*/ 0 w 11353802"/>
              <a:gd name="connsiteY6"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53802" h="6857999">
                <a:moveTo>
                  <a:pt x="0" y="0"/>
                </a:moveTo>
                <a:lnTo>
                  <a:pt x="8821374" y="0"/>
                </a:lnTo>
                <a:lnTo>
                  <a:pt x="9044349" y="212587"/>
                </a:lnTo>
                <a:cubicBezTo>
                  <a:pt x="10471247" y="1639485"/>
                  <a:pt x="11353802" y="3610727"/>
                  <a:pt x="11353802" y="5788102"/>
                </a:cubicBezTo>
                <a:cubicBezTo>
                  <a:pt x="11353802" y="6060273"/>
                  <a:pt x="11340012" y="6329224"/>
                  <a:pt x="11313093" y="6594294"/>
                </a:cubicBezTo>
                <a:lnTo>
                  <a:pt x="11279584" y="6857999"/>
                </a:lnTo>
                <a:lnTo>
                  <a:pt x="0" y="6857999"/>
                </a:lnTo>
                <a:close/>
              </a:path>
            </a:pathLst>
          </a:custGeom>
          <a:gradFill>
            <a:gsLst>
              <a:gs pos="100000">
                <a:schemeClr val="accent1">
                  <a:alpha val="30000"/>
                </a:schemeClr>
              </a:gs>
              <a:gs pos="1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000"/>
          </a:p>
        </p:txBody>
      </p:sp>
      <p:grpSp>
        <p:nvGrpSpPr>
          <p:cNvPr id="4" name="Group 3">
            <a:extLst>
              <a:ext uri="{FF2B5EF4-FFF2-40B4-BE49-F238E27FC236}">
                <a16:creationId xmlns:a16="http://schemas.microsoft.com/office/drawing/2014/main" id="{0179C3EE-6740-4971-9193-7411746EB78C}"/>
              </a:ext>
            </a:extLst>
          </p:cNvPr>
          <p:cNvGrpSpPr/>
          <p:nvPr/>
        </p:nvGrpSpPr>
        <p:grpSpPr>
          <a:xfrm>
            <a:off x="7142982" y="1524655"/>
            <a:ext cx="3624666" cy="3808689"/>
            <a:chOff x="6096000" y="1038950"/>
            <a:chExt cx="3624666" cy="3808689"/>
          </a:xfrm>
          <a:solidFill>
            <a:schemeClr val="bg1">
              <a:alpha val="50000"/>
            </a:schemeClr>
          </a:solidFill>
        </p:grpSpPr>
        <p:sp>
          <p:nvSpPr>
            <p:cNvPr id="8" name="Half Frame 7">
              <a:extLst>
                <a:ext uri="{FF2B5EF4-FFF2-40B4-BE49-F238E27FC236}">
                  <a16:creationId xmlns:a16="http://schemas.microsoft.com/office/drawing/2014/main" id="{9C775BAB-67C8-4836-8FD4-F995A8B28BFA}"/>
                </a:ext>
              </a:extLst>
            </p:cNvPr>
            <p:cNvSpPr/>
            <p:nvPr/>
          </p:nvSpPr>
          <p:spPr>
            <a:xfrm>
              <a:off x="6096000"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Half Frame 8">
              <a:extLst>
                <a:ext uri="{FF2B5EF4-FFF2-40B4-BE49-F238E27FC236}">
                  <a16:creationId xmlns:a16="http://schemas.microsoft.com/office/drawing/2014/main" id="{4B33D259-716C-401F-972D-0109BCDCCAB0}"/>
                </a:ext>
              </a:extLst>
            </p:cNvPr>
            <p:cNvSpPr/>
            <p:nvPr/>
          </p:nvSpPr>
          <p:spPr>
            <a:xfrm flipV="1">
              <a:off x="6096000"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0" name="Half Frame 9">
              <a:extLst>
                <a:ext uri="{FF2B5EF4-FFF2-40B4-BE49-F238E27FC236}">
                  <a16:creationId xmlns:a16="http://schemas.microsoft.com/office/drawing/2014/main" id="{A0769DBF-BEA9-4FD1-9E13-BBD9892AFD5C}"/>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Half Frame 10">
              <a:extLst>
                <a:ext uri="{FF2B5EF4-FFF2-40B4-BE49-F238E27FC236}">
                  <a16:creationId xmlns:a16="http://schemas.microsoft.com/office/drawing/2014/main" id="{FB702362-4A27-4FA9-9FE1-10F858D2508D}"/>
                </a:ext>
              </a:extLst>
            </p:cNvPr>
            <p:cNvSpPr/>
            <p:nvPr/>
          </p:nvSpPr>
          <p:spPr>
            <a:xfrm flipH="1" flipV="1">
              <a:off x="9446078" y="4573051"/>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grpSp>
        <p:nvGrpSpPr>
          <p:cNvPr id="5" name="Group 4">
            <a:extLst>
              <a:ext uri="{FF2B5EF4-FFF2-40B4-BE49-F238E27FC236}">
                <a16:creationId xmlns:a16="http://schemas.microsoft.com/office/drawing/2014/main" id="{8EAF9F94-2CAB-4958-A680-E0FF74C40BDE}"/>
              </a:ext>
            </a:extLst>
          </p:cNvPr>
          <p:cNvGrpSpPr/>
          <p:nvPr/>
        </p:nvGrpSpPr>
        <p:grpSpPr>
          <a:xfrm>
            <a:off x="7419513" y="1941736"/>
            <a:ext cx="3071605" cy="2974527"/>
            <a:chOff x="2610874" y="1437243"/>
            <a:chExt cx="3071605" cy="2974527"/>
          </a:xfrm>
        </p:grpSpPr>
        <p:sp>
          <p:nvSpPr>
            <p:cNvPr id="6" name="TextBox 5">
              <a:extLst>
                <a:ext uri="{FF2B5EF4-FFF2-40B4-BE49-F238E27FC236}">
                  <a16:creationId xmlns:a16="http://schemas.microsoft.com/office/drawing/2014/main" id="{95E68315-3A85-442F-93FD-C2A099694152}"/>
                </a:ext>
              </a:extLst>
            </p:cNvPr>
            <p:cNvSpPr txBox="1"/>
            <p:nvPr/>
          </p:nvSpPr>
          <p:spPr>
            <a:xfrm>
              <a:off x="2610874" y="1437243"/>
              <a:ext cx="3071605" cy="1569660"/>
            </a:xfrm>
            <a:prstGeom prst="rect">
              <a:avLst/>
            </a:prstGeom>
            <a:noFill/>
          </p:spPr>
          <p:txBody>
            <a:bodyPr wrap="square" rtlCol="0">
              <a:spAutoFit/>
            </a:bodyPr>
            <a:lstStyle/>
            <a:p>
              <a:r>
                <a:rPr lang="en-US" sz="4800" b="1" spc="-150" dirty="0">
                  <a:solidFill>
                    <a:schemeClr val="bg1"/>
                  </a:solidFill>
                  <a:latin typeface="+mj-lt"/>
                  <a:ea typeface="Open Sans" panose="020B0606030504020204" pitchFamily="34" charset="0"/>
                  <a:cs typeface="Open Sans" panose="020B0606030504020204" pitchFamily="34" charset="0"/>
                </a:rPr>
                <a:t>The End Section</a:t>
              </a:r>
              <a:endParaRPr lang="id-ID" sz="4800" b="1" spc="-150" dirty="0">
                <a:solidFill>
                  <a:schemeClr val="bg1"/>
                </a:solidFill>
                <a:latin typeface="+mj-lt"/>
                <a:ea typeface="Open Sans" panose="020B0606030504020204" pitchFamily="34" charset="0"/>
                <a:cs typeface="Open Sans" panose="020B0606030504020204" pitchFamily="34" charset="0"/>
              </a:endParaRPr>
            </a:p>
          </p:txBody>
        </p:sp>
        <p:sp>
          <p:nvSpPr>
            <p:cNvPr id="7" name="Rectangle 6">
              <a:extLst>
                <a:ext uri="{FF2B5EF4-FFF2-40B4-BE49-F238E27FC236}">
                  <a16:creationId xmlns:a16="http://schemas.microsoft.com/office/drawing/2014/main" id="{F7F1E286-0528-4EFA-BAFB-E1544B84C4F4}"/>
                </a:ext>
              </a:extLst>
            </p:cNvPr>
            <p:cNvSpPr/>
            <p:nvPr/>
          </p:nvSpPr>
          <p:spPr>
            <a:xfrm>
              <a:off x="2610875" y="3050756"/>
              <a:ext cx="3013638" cy="1361014"/>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a:t>
              </a:r>
            </a:p>
          </p:txBody>
        </p:sp>
      </p:grpSp>
      <p:pic>
        <p:nvPicPr>
          <p:cNvPr id="14" name="Picture 13">
            <a:extLst>
              <a:ext uri="{FF2B5EF4-FFF2-40B4-BE49-F238E27FC236}">
                <a16:creationId xmlns:a16="http://schemas.microsoft.com/office/drawing/2014/main" id="{226D3DEE-EF86-44FF-96B9-9F0D4680A592}"/>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10293889" y="180917"/>
            <a:ext cx="1690390" cy="464877"/>
          </a:xfrm>
          <a:prstGeom prst="rect">
            <a:avLst/>
          </a:prstGeom>
        </p:spPr>
      </p:pic>
    </p:spTree>
    <p:extLst>
      <p:ext uri="{BB962C8B-B14F-4D97-AF65-F5344CB8AC3E}">
        <p14:creationId xmlns:p14="http://schemas.microsoft.com/office/powerpoint/2010/main" val="334010566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10" presetClass="entr" presetSubtype="0" fill="hold" nodeType="withEffect">
                                  <p:stCondLst>
                                    <p:cond delay="25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descr="G:\ \z\1\2-1.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39469" y="5058278"/>
            <a:ext cx="1429603" cy="1383734"/>
          </a:xfrm>
          <a:prstGeom prst="rect">
            <a:avLst/>
          </a:prstGeom>
          <a:noFill/>
          <a:extLst>
            <a:ext uri="{909E8E84-426E-40DD-AFC4-6F175D3DCCD1}">
              <a14:hiddenFill xmlns:a14="http://schemas.microsoft.com/office/drawing/2010/main">
                <a:solidFill>
                  <a:srgbClr val="FFFFFF"/>
                </a:solidFill>
              </a14:hiddenFill>
            </a:ext>
          </a:extLst>
        </p:spPr>
      </p:pic>
      <p:grpSp>
        <p:nvGrpSpPr>
          <p:cNvPr id="62" name="กลุ่ม 61"/>
          <p:cNvGrpSpPr/>
          <p:nvPr/>
        </p:nvGrpSpPr>
        <p:grpSpPr>
          <a:xfrm>
            <a:off x="4862770" y="3364027"/>
            <a:ext cx="1837253" cy="1634367"/>
            <a:chOff x="9695377" y="6112232"/>
            <a:chExt cx="3674506" cy="3268733"/>
          </a:xfrm>
        </p:grpSpPr>
        <p:sp>
          <p:nvSpPr>
            <p:cNvPr id="63" name="Freeform 8"/>
            <p:cNvSpPr>
              <a:spLocks/>
            </p:cNvSpPr>
            <p:nvPr/>
          </p:nvSpPr>
          <p:spPr bwMode="auto">
            <a:xfrm>
              <a:off x="9695377" y="6112232"/>
              <a:ext cx="3674506" cy="3268733"/>
            </a:xfrm>
            <a:custGeom>
              <a:avLst/>
              <a:gdLst>
                <a:gd name="T0" fmla="*/ 297 w 299"/>
                <a:gd name="T1" fmla="*/ 131 h 266"/>
                <a:gd name="T2" fmla="*/ 287 w 299"/>
                <a:gd name="T3" fmla="*/ 119 h 266"/>
                <a:gd name="T4" fmla="*/ 286 w 299"/>
                <a:gd name="T5" fmla="*/ 118 h 266"/>
                <a:gd name="T6" fmla="*/ 273 w 299"/>
                <a:gd name="T7" fmla="*/ 114 h 266"/>
                <a:gd name="T8" fmla="*/ 248 w 299"/>
                <a:gd name="T9" fmla="*/ 122 h 266"/>
                <a:gd name="T10" fmla="*/ 248 w 299"/>
                <a:gd name="T11" fmla="*/ 122 h 266"/>
                <a:gd name="T12" fmla="*/ 238 w 299"/>
                <a:gd name="T13" fmla="*/ 124 h 266"/>
                <a:gd name="T14" fmla="*/ 219 w 299"/>
                <a:gd name="T15" fmla="*/ 103 h 266"/>
                <a:gd name="T16" fmla="*/ 219 w 299"/>
                <a:gd name="T17" fmla="*/ 0 h 266"/>
                <a:gd name="T18" fmla="*/ 116 w 299"/>
                <a:gd name="T19" fmla="*/ 0 h 266"/>
                <a:gd name="T20" fmla="*/ 108 w 299"/>
                <a:gd name="T21" fmla="*/ 3 h 266"/>
                <a:gd name="T22" fmla="*/ 108 w 299"/>
                <a:gd name="T23" fmla="*/ 12 h 266"/>
                <a:gd name="T24" fmla="*/ 117 w 299"/>
                <a:gd name="T25" fmla="*/ 42 h 266"/>
                <a:gd name="T26" fmla="*/ 78 w 299"/>
                <a:gd name="T27" fmla="*/ 80 h 266"/>
                <a:gd name="T28" fmla="*/ 40 w 299"/>
                <a:gd name="T29" fmla="*/ 42 h 266"/>
                <a:gd name="T30" fmla="*/ 49 w 299"/>
                <a:gd name="T31" fmla="*/ 12 h 266"/>
                <a:gd name="T32" fmla="*/ 49 w 299"/>
                <a:gd name="T33" fmla="*/ 3 h 266"/>
                <a:gd name="T34" fmla="*/ 41 w 299"/>
                <a:gd name="T35" fmla="*/ 0 h 266"/>
                <a:gd name="T36" fmla="*/ 0 w 299"/>
                <a:gd name="T37" fmla="*/ 0 h 266"/>
                <a:gd name="T38" fmla="*/ 26 w 299"/>
                <a:gd name="T39" fmla="*/ 67 h 266"/>
                <a:gd name="T40" fmla="*/ 106 w 299"/>
                <a:gd name="T41" fmla="*/ 203 h 266"/>
                <a:gd name="T42" fmla="*/ 114 w 299"/>
                <a:gd name="T43" fmla="*/ 233 h 266"/>
                <a:gd name="T44" fmla="*/ 107 w 299"/>
                <a:gd name="T45" fmla="*/ 244 h 266"/>
                <a:gd name="T46" fmla="*/ 107 w 299"/>
                <a:gd name="T47" fmla="*/ 248 h 266"/>
                <a:gd name="T48" fmla="*/ 107 w 299"/>
                <a:gd name="T49" fmla="*/ 253 h 266"/>
                <a:gd name="T50" fmla="*/ 122 w 299"/>
                <a:gd name="T51" fmla="*/ 266 h 266"/>
                <a:gd name="T52" fmla="*/ 219 w 299"/>
                <a:gd name="T53" fmla="*/ 266 h 266"/>
                <a:gd name="T54" fmla="*/ 219 w 299"/>
                <a:gd name="T55" fmla="*/ 198 h 266"/>
                <a:gd name="T56" fmla="*/ 219 w 299"/>
                <a:gd name="T57" fmla="*/ 177 h 266"/>
                <a:gd name="T58" fmla="*/ 238 w 299"/>
                <a:gd name="T59" fmla="*/ 156 h 266"/>
                <a:gd name="T60" fmla="*/ 248 w 299"/>
                <a:gd name="T61" fmla="*/ 158 h 266"/>
                <a:gd name="T62" fmla="*/ 248 w 299"/>
                <a:gd name="T63" fmla="*/ 158 h 266"/>
                <a:gd name="T64" fmla="*/ 264 w 299"/>
                <a:gd name="T65" fmla="*/ 164 h 266"/>
                <a:gd name="T66" fmla="*/ 273 w 299"/>
                <a:gd name="T67" fmla="*/ 166 h 266"/>
                <a:gd name="T68" fmla="*/ 286 w 299"/>
                <a:gd name="T69" fmla="*/ 162 h 266"/>
                <a:gd name="T70" fmla="*/ 287 w 299"/>
                <a:gd name="T71" fmla="*/ 161 h 266"/>
                <a:gd name="T72" fmla="*/ 299 w 299"/>
                <a:gd name="T73" fmla="*/ 140 h 266"/>
                <a:gd name="T74" fmla="*/ 297 w 299"/>
                <a:gd name="T75"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266">
                  <a:moveTo>
                    <a:pt x="297" y="131"/>
                  </a:moveTo>
                  <a:cubicBezTo>
                    <a:pt x="295" y="126"/>
                    <a:pt x="292" y="122"/>
                    <a:pt x="287" y="119"/>
                  </a:cubicBezTo>
                  <a:cubicBezTo>
                    <a:pt x="287" y="118"/>
                    <a:pt x="287" y="118"/>
                    <a:pt x="286" y="118"/>
                  </a:cubicBezTo>
                  <a:cubicBezTo>
                    <a:pt x="282" y="115"/>
                    <a:pt x="278" y="114"/>
                    <a:pt x="273" y="114"/>
                  </a:cubicBezTo>
                  <a:cubicBezTo>
                    <a:pt x="267" y="114"/>
                    <a:pt x="255" y="119"/>
                    <a:pt x="248" y="122"/>
                  </a:cubicBezTo>
                  <a:cubicBezTo>
                    <a:pt x="248" y="122"/>
                    <a:pt x="248" y="122"/>
                    <a:pt x="248" y="122"/>
                  </a:cubicBezTo>
                  <a:cubicBezTo>
                    <a:pt x="244" y="123"/>
                    <a:pt x="241" y="124"/>
                    <a:pt x="238" y="124"/>
                  </a:cubicBezTo>
                  <a:cubicBezTo>
                    <a:pt x="227" y="124"/>
                    <a:pt x="219" y="115"/>
                    <a:pt x="219" y="103"/>
                  </a:cubicBezTo>
                  <a:cubicBezTo>
                    <a:pt x="219" y="0"/>
                    <a:pt x="219" y="0"/>
                    <a:pt x="219" y="0"/>
                  </a:cubicBezTo>
                  <a:cubicBezTo>
                    <a:pt x="116" y="0"/>
                    <a:pt x="116" y="0"/>
                    <a:pt x="116" y="0"/>
                  </a:cubicBezTo>
                  <a:cubicBezTo>
                    <a:pt x="112" y="0"/>
                    <a:pt x="109" y="1"/>
                    <a:pt x="108" y="3"/>
                  </a:cubicBezTo>
                  <a:cubicBezTo>
                    <a:pt x="107" y="5"/>
                    <a:pt x="107" y="8"/>
                    <a:pt x="108" y="12"/>
                  </a:cubicBezTo>
                  <a:cubicBezTo>
                    <a:pt x="109" y="14"/>
                    <a:pt x="117" y="31"/>
                    <a:pt x="117" y="42"/>
                  </a:cubicBezTo>
                  <a:cubicBezTo>
                    <a:pt x="117" y="63"/>
                    <a:pt x="100" y="80"/>
                    <a:pt x="78" y="80"/>
                  </a:cubicBezTo>
                  <a:cubicBezTo>
                    <a:pt x="57" y="80"/>
                    <a:pt x="40" y="63"/>
                    <a:pt x="40" y="42"/>
                  </a:cubicBezTo>
                  <a:cubicBezTo>
                    <a:pt x="40" y="31"/>
                    <a:pt x="48" y="14"/>
                    <a:pt x="49" y="12"/>
                  </a:cubicBezTo>
                  <a:cubicBezTo>
                    <a:pt x="50" y="8"/>
                    <a:pt x="50" y="5"/>
                    <a:pt x="49" y="3"/>
                  </a:cubicBezTo>
                  <a:cubicBezTo>
                    <a:pt x="48" y="1"/>
                    <a:pt x="45" y="0"/>
                    <a:pt x="41" y="0"/>
                  </a:cubicBezTo>
                  <a:cubicBezTo>
                    <a:pt x="0" y="0"/>
                    <a:pt x="0" y="0"/>
                    <a:pt x="0" y="0"/>
                  </a:cubicBezTo>
                  <a:cubicBezTo>
                    <a:pt x="6" y="24"/>
                    <a:pt x="14" y="46"/>
                    <a:pt x="26" y="67"/>
                  </a:cubicBezTo>
                  <a:cubicBezTo>
                    <a:pt x="82" y="168"/>
                    <a:pt x="97" y="148"/>
                    <a:pt x="106" y="203"/>
                  </a:cubicBezTo>
                  <a:cubicBezTo>
                    <a:pt x="109" y="216"/>
                    <a:pt x="111" y="226"/>
                    <a:pt x="114" y="233"/>
                  </a:cubicBezTo>
                  <a:cubicBezTo>
                    <a:pt x="109" y="236"/>
                    <a:pt x="107" y="240"/>
                    <a:pt x="107" y="244"/>
                  </a:cubicBezTo>
                  <a:cubicBezTo>
                    <a:pt x="107" y="248"/>
                    <a:pt x="107" y="248"/>
                    <a:pt x="107" y="248"/>
                  </a:cubicBezTo>
                  <a:cubicBezTo>
                    <a:pt x="107" y="253"/>
                    <a:pt x="107" y="253"/>
                    <a:pt x="107" y="253"/>
                  </a:cubicBezTo>
                  <a:cubicBezTo>
                    <a:pt x="107" y="260"/>
                    <a:pt x="114" y="266"/>
                    <a:pt x="122" y="266"/>
                  </a:cubicBezTo>
                  <a:cubicBezTo>
                    <a:pt x="219" y="266"/>
                    <a:pt x="219" y="266"/>
                    <a:pt x="219" y="266"/>
                  </a:cubicBezTo>
                  <a:cubicBezTo>
                    <a:pt x="219" y="198"/>
                    <a:pt x="219" y="198"/>
                    <a:pt x="219" y="198"/>
                  </a:cubicBezTo>
                  <a:cubicBezTo>
                    <a:pt x="219" y="177"/>
                    <a:pt x="219" y="177"/>
                    <a:pt x="219" y="177"/>
                  </a:cubicBezTo>
                  <a:cubicBezTo>
                    <a:pt x="219" y="165"/>
                    <a:pt x="227" y="156"/>
                    <a:pt x="238" y="156"/>
                  </a:cubicBezTo>
                  <a:cubicBezTo>
                    <a:pt x="241" y="156"/>
                    <a:pt x="244" y="157"/>
                    <a:pt x="248" y="158"/>
                  </a:cubicBezTo>
                  <a:cubicBezTo>
                    <a:pt x="248" y="158"/>
                    <a:pt x="248" y="158"/>
                    <a:pt x="248" y="158"/>
                  </a:cubicBezTo>
                  <a:cubicBezTo>
                    <a:pt x="252" y="160"/>
                    <a:pt x="259" y="163"/>
                    <a:pt x="264" y="164"/>
                  </a:cubicBezTo>
                  <a:cubicBezTo>
                    <a:pt x="268" y="165"/>
                    <a:pt x="271" y="166"/>
                    <a:pt x="273" y="166"/>
                  </a:cubicBezTo>
                  <a:cubicBezTo>
                    <a:pt x="278" y="166"/>
                    <a:pt x="282" y="164"/>
                    <a:pt x="286" y="162"/>
                  </a:cubicBezTo>
                  <a:cubicBezTo>
                    <a:pt x="287" y="162"/>
                    <a:pt x="287" y="161"/>
                    <a:pt x="287" y="161"/>
                  </a:cubicBezTo>
                  <a:cubicBezTo>
                    <a:pt x="294" y="156"/>
                    <a:pt x="299" y="148"/>
                    <a:pt x="299" y="140"/>
                  </a:cubicBezTo>
                  <a:cubicBezTo>
                    <a:pt x="299" y="137"/>
                    <a:pt x="298" y="134"/>
                    <a:pt x="297" y="131"/>
                  </a:cubicBez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th-TH" sz="900"/>
            </a:p>
          </p:txBody>
        </p:sp>
        <p:grpSp>
          <p:nvGrpSpPr>
            <p:cNvPr id="64" name="กลุ่ม 63"/>
            <p:cNvGrpSpPr/>
            <p:nvPr/>
          </p:nvGrpSpPr>
          <p:grpSpPr>
            <a:xfrm>
              <a:off x="11095037" y="7374076"/>
              <a:ext cx="929411" cy="931724"/>
              <a:chOff x="17129509" y="11525195"/>
              <a:chExt cx="638175" cy="639763"/>
            </a:xfrm>
            <a:solidFill>
              <a:schemeClr val="bg1"/>
            </a:solidFill>
          </p:grpSpPr>
          <p:sp>
            <p:nvSpPr>
              <p:cNvPr id="65"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6"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7"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8"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9"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0"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1"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72" name="กลุ่ม 71"/>
          <p:cNvGrpSpPr/>
          <p:nvPr/>
        </p:nvGrpSpPr>
        <p:grpSpPr>
          <a:xfrm>
            <a:off x="6288180" y="2872417"/>
            <a:ext cx="1339574" cy="2125977"/>
            <a:chOff x="12546197" y="5129012"/>
            <a:chExt cx="2679147" cy="4251953"/>
          </a:xfrm>
        </p:grpSpPr>
        <p:sp>
          <p:nvSpPr>
            <p:cNvPr id="73" name="Freeform 7"/>
            <p:cNvSpPr>
              <a:spLocks/>
            </p:cNvSpPr>
            <p:nvPr/>
          </p:nvSpPr>
          <p:spPr bwMode="auto">
            <a:xfrm>
              <a:off x="12546197" y="5129012"/>
              <a:ext cx="2679147" cy="4251953"/>
            </a:xfrm>
            <a:custGeom>
              <a:avLst/>
              <a:gdLst>
                <a:gd name="T0" fmla="*/ 177 w 218"/>
                <a:gd name="T1" fmla="*/ 80 h 346"/>
                <a:gd name="T2" fmla="*/ 156 w 218"/>
                <a:gd name="T3" fmla="*/ 61 h 346"/>
                <a:gd name="T4" fmla="*/ 158 w 218"/>
                <a:gd name="T5" fmla="*/ 51 h 346"/>
                <a:gd name="T6" fmla="*/ 158 w 218"/>
                <a:gd name="T7" fmla="*/ 51 h 346"/>
                <a:gd name="T8" fmla="*/ 165 w 218"/>
                <a:gd name="T9" fmla="*/ 26 h 346"/>
                <a:gd name="T10" fmla="*/ 162 w 218"/>
                <a:gd name="T11" fmla="*/ 13 h 346"/>
                <a:gd name="T12" fmla="*/ 161 w 218"/>
                <a:gd name="T13" fmla="*/ 11 h 346"/>
                <a:gd name="T14" fmla="*/ 140 w 218"/>
                <a:gd name="T15" fmla="*/ 0 h 346"/>
                <a:gd name="T16" fmla="*/ 118 w 218"/>
                <a:gd name="T17" fmla="*/ 11 h 346"/>
                <a:gd name="T18" fmla="*/ 118 w 218"/>
                <a:gd name="T19" fmla="*/ 12 h 346"/>
                <a:gd name="T20" fmla="*/ 118 w 218"/>
                <a:gd name="T21" fmla="*/ 12 h 346"/>
                <a:gd name="T22" fmla="*/ 114 w 218"/>
                <a:gd name="T23" fmla="*/ 26 h 346"/>
                <a:gd name="T24" fmla="*/ 121 w 218"/>
                <a:gd name="T25" fmla="*/ 51 h 346"/>
                <a:gd name="T26" fmla="*/ 121 w 218"/>
                <a:gd name="T27" fmla="*/ 51 h 346"/>
                <a:gd name="T28" fmla="*/ 123 w 218"/>
                <a:gd name="T29" fmla="*/ 54 h 346"/>
                <a:gd name="T30" fmla="*/ 124 w 218"/>
                <a:gd name="T31" fmla="*/ 61 h 346"/>
                <a:gd name="T32" fmla="*/ 122 w 218"/>
                <a:gd name="T33" fmla="*/ 67 h 346"/>
                <a:gd name="T34" fmla="*/ 102 w 218"/>
                <a:gd name="T35" fmla="*/ 80 h 346"/>
                <a:gd name="T36" fmla="*/ 0 w 218"/>
                <a:gd name="T37" fmla="*/ 80 h 346"/>
                <a:gd name="T38" fmla="*/ 0 w 218"/>
                <a:gd name="T39" fmla="*/ 183 h 346"/>
                <a:gd name="T40" fmla="*/ 3 w 218"/>
                <a:gd name="T41" fmla="*/ 191 h 346"/>
                <a:gd name="T42" fmla="*/ 11 w 218"/>
                <a:gd name="T43" fmla="*/ 190 h 346"/>
                <a:gd name="T44" fmla="*/ 41 w 218"/>
                <a:gd name="T45" fmla="*/ 182 h 346"/>
                <a:gd name="T46" fmla="*/ 74 w 218"/>
                <a:gd name="T47" fmla="*/ 199 h 346"/>
                <a:gd name="T48" fmla="*/ 80 w 218"/>
                <a:gd name="T49" fmla="*/ 220 h 346"/>
                <a:gd name="T50" fmla="*/ 41 w 218"/>
                <a:gd name="T51" fmla="*/ 259 h 346"/>
                <a:gd name="T52" fmla="*/ 21 w 218"/>
                <a:gd name="T53" fmla="*/ 254 h 346"/>
                <a:gd name="T54" fmla="*/ 11 w 218"/>
                <a:gd name="T55" fmla="*/ 250 h 346"/>
                <a:gd name="T56" fmla="*/ 3 w 218"/>
                <a:gd name="T57" fmla="*/ 250 h 346"/>
                <a:gd name="T58" fmla="*/ 0 w 218"/>
                <a:gd name="T59" fmla="*/ 258 h 346"/>
                <a:gd name="T60" fmla="*/ 0 w 218"/>
                <a:gd name="T61" fmla="*/ 270 h 346"/>
                <a:gd name="T62" fmla="*/ 0 w 218"/>
                <a:gd name="T63" fmla="*/ 346 h 346"/>
                <a:gd name="T64" fmla="*/ 96 w 218"/>
                <a:gd name="T65" fmla="*/ 346 h 346"/>
                <a:gd name="T66" fmla="*/ 112 w 218"/>
                <a:gd name="T67" fmla="*/ 333 h 346"/>
                <a:gd name="T68" fmla="*/ 112 w 218"/>
                <a:gd name="T69" fmla="*/ 324 h 346"/>
                <a:gd name="T70" fmla="*/ 105 w 218"/>
                <a:gd name="T71" fmla="*/ 313 h 346"/>
                <a:gd name="T72" fmla="*/ 112 w 218"/>
                <a:gd name="T73" fmla="*/ 283 h 346"/>
                <a:gd name="T74" fmla="*/ 193 w 218"/>
                <a:gd name="T75" fmla="*/ 147 h 346"/>
                <a:gd name="T76" fmla="*/ 218 w 218"/>
                <a:gd name="T77" fmla="*/ 80 h 346"/>
                <a:gd name="T78" fmla="*/ 177 w 218"/>
                <a:gd name="T79" fmla="*/ 8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346">
                  <a:moveTo>
                    <a:pt x="177" y="80"/>
                  </a:moveTo>
                  <a:cubicBezTo>
                    <a:pt x="164" y="80"/>
                    <a:pt x="156" y="72"/>
                    <a:pt x="156" y="61"/>
                  </a:cubicBezTo>
                  <a:cubicBezTo>
                    <a:pt x="156" y="58"/>
                    <a:pt x="156" y="54"/>
                    <a:pt x="158" y="51"/>
                  </a:cubicBezTo>
                  <a:cubicBezTo>
                    <a:pt x="158" y="51"/>
                    <a:pt x="158" y="51"/>
                    <a:pt x="158" y="51"/>
                  </a:cubicBezTo>
                  <a:cubicBezTo>
                    <a:pt x="161" y="44"/>
                    <a:pt x="165" y="31"/>
                    <a:pt x="165" y="26"/>
                  </a:cubicBezTo>
                  <a:cubicBezTo>
                    <a:pt x="165" y="21"/>
                    <a:pt x="164" y="16"/>
                    <a:pt x="162" y="13"/>
                  </a:cubicBezTo>
                  <a:cubicBezTo>
                    <a:pt x="161" y="12"/>
                    <a:pt x="161" y="12"/>
                    <a:pt x="161" y="11"/>
                  </a:cubicBezTo>
                  <a:cubicBezTo>
                    <a:pt x="156" y="4"/>
                    <a:pt x="148" y="0"/>
                    <a:pt x="140" y="0"/>
                  </a:cubicBezTo>
                  <a:cubicBezTo>
                    <a:pt x="131" y="0"/>
                    <a:pt x="123" y="4"/>
                    <a:pt x="118" y="11"/>
                  </a:cubicBezTo>
                  <a:cubicBezTo>
                    <a:pt x="118" y="12"/>
                    <a:pt x="118" y="12"/>
                    <a:pt x="118" y="12"/>
                  </a:cubicBezTo>
                  <a:cubicBezTo>
                    <a:pt x="118" y="12"/>
                    <a:pt x="118" y="12"/>
                    <a:pt x="118" y="12"/>
                  </a:cubicBezTo>
                  <a:cubicBezTo>
                    <a:pt x="115" y="16"/>
                    <a:pt x="114" y="21"/>
                    <a:pt x="114" y="26"/>
                  </a:cubicBezTo>
                  <a:cubicBezTo>
                    <a:pt x="114" y="31"/>
                    <a:pt x="118" y="44"/>
                    <a:pt x="121" y="51"/>
                  </a:cubicBezTo>
                  <a:cubicBezTo>
                    <a:pt x="121" y="51"/>
                    <a:pt x="121" y="51"/>
                    <a:pt x="121" y="51"/>
                  </a:cubicBezTo>
                  <a:cubicBezTo>
                    <a:pt x="122" y="52"/>
                    <a:pt x="122" y="53"/>
                    <a:pt x="123" y="54"/>
                  </a:cubicBezTo>
                  <a:cubicBezTo>
                    <a:pt x="123" y="57"/>
                    <a:pt x="124" y="59"/>
                    <a:pt x="124" y="61"/>
                  </a:cubicBezTo>
                  <a:cubicBezTo>
                    <a:pt x="124" y="63"/>
                    <a:pt x="123" y="65"/>
                    <a:pt x="122" y="67"/>
                  </a:cubicBezTo>
                  <a:cubicBezTo>
                    <a:pt x="120" y="75"/>
                    <a:pt x="112" y="80"/>
                    <a:pt x="102" y="80"/>
                  </a:cubicBezTo>
                  <a:cubicBezTo>
                    <a:pt x="0" y="80"/>
                    <a:pt x="0" y="80"/>
                    <a:pt x="0" y="80"/>
                  </a:cubicBezTo>
                  <a:cubicBezTo>
                    <a:pt x="0" y="183"/>
                    <a:pt x="0" y="183"/>
                    <a:pt x="0" y="183"/>
                  </a:cubicBezTo>
                  <a:cubicBezTo>
                    <a:pt x="0" y="187"/>
                    <a:pt x="1" y="189"/>
                    <a:pt x="3" y="191"/>
                  </a:cubicBezTo>
                  <a:cubicBezTo>
                    <a:pt x="5" y="192"/>
                    <a:pt x="8" y="192"/>
                    <a:pt x="11" y="190"/>
                  </a:cubicBezTo>
                  <a:cubicBezTo>
                    <a:pt x="13" y="190"/>
                    <a:pt x="31" y="182"/>
                    <a:pt x="41" y="182"/>
                  </a:cubicBezTo>
                  <a:cubicBezTo>
                    <a:pt x="55" y="182"/>
                    <a:pt x="67" y="189"/>
                    <a:pt x="74" y="199"/>
                  </a:cubicBezTo>
                  <a:cubicBezTo>
                    <a:pt x="78" y="205"/>
                    <a:pt x="80" y="213"/>
                    <a:pt x="80" y="220"/>
                  </a:cubicBezTo>
                  <a:cubicBezTo>
                    <a:pt x="80" y="241"/>
                    <a:pt x="63" y="259"/>
                    <a:pt x="41" y="259"/>
                  </a:cubicBezTo>
                  <a:cubicBezTo>
                    <a:pt x="36" y="259"/>
                    <a:pt x="27" y="256"/>
                    <a:pt x="21" y="254"/>
                  </a:cubicBezTo>
                  <a:cubicBezTo>
                    <a:pt x="16" y="252"/>
                    <a:pt x="12" y="251"/>
                    <a:pt x="11" y="250"/>
                  </a:cubicBezTo>
                  <a:cubicBezTo>
                    <a:pt x="8" y="249"/>
                    <a:pt x="5" y="249"/>
                    <a:pt x="3" y="250"/>
                  </a:cubicBezTo>
                  <a:cubicBezTo>
                    <a:pt x="1" y="251"/>
                    <a:pt x="0" y="254"/>
                    <a:pt x="0" y="258"/>
                  </a:cubicBezTo>
                  <a:cubicBezTo>
                    <a:pt x="0" y="270"/>
                    <a:pt x="0" y="270"/>
                    <a:pt x="0" y="270"/>
                  </a:cubicBezTo>
                  <a:cubicBezTo>
                    <a:pt x="0" y="346"/>
                    <a:pt x="0" y="346"/>
                    <a:pt x="0" y="346"/>
                  </a:cubicBezTo>
                  <a:cubicBezTo>
                    <a:pt x="96" y="346"/>
                    <a:pt x="96" y="346"/>
                    <a:pt x="96" y="346"/>
                  </a:cubicBezTo>
                  <a:cubicBezTo>
                    <a:pt x="105" y="346"/>
                    <a:pt x="112" y="340"/>
                    <a:pt x="112" y="333"/>
                  </a:cubicBezTo>
                  <a:cubicBezTo>
                    <a:pt x="112" y="324"/>
                    <a:pt x="112" y="324"/>
                    <a:pt x="112" y="324"/>
                  </a:cubicBezTo>
                  <a:cubicBezTo>
                    <a:pt x="112" y="320"/>
                    <a:pt x="109" y="316"/>
                    <a:pt x="105" y="313"/>
                  </a:cubicBezTo>
                  <a:cubicBezTo>
                    <a:pt x="108" y="306"/>
                    <a:pt x="110" y="296"/>
                    <a:pt x="112" y="283"/>
                  </a:cubicBezTo>
                  <a:cubicBezTo>
                    <a:pt x="121" y="228"/>
                    <a:pt x="136" y="248"/>
                    <a:pt x="193" y="147"/>
                  </a:cubicBezTo>
                  <a:cubicBezTo>
                    <a:pt x="204" y="126"/>
                    <a:pt x="213" y="104"/>
                    <a:pt x="218" y="80"/>
                  </a:cubicBezTo>
                  <a:lnTo>
                    <a:pt x="177" y="80"/>
                  </a:ln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74" name="Freeform 102"/>
            <p:cNvSpPr>
              <a:spLocks noEditPoints="1"/>
            </p:cNvSpPr>
            <p:nvPr/>
          </p:nvSpPr>
          <p:spPr bwMode="auto">
            <a:xfrm>
              <a:off x="13442226" y="6378948"/>
              <a:ext cx="929411" cy="860052"/>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75" name="กลุ่ม 74"/>
          <p:cNvGrpSpPr/>
          <p:nvPr/>
        </p:nvGrpSpPr>
        <p:grpSpPr>
          <a:xfrm>
            <a:off x="4831557" y="1655963"/>
            <a:ext cx="1376856" cy="2119908"/>
            <a:chOff x="9632950" y="2696104"/>
            <a:chExt cx="2753712" cy="4239815"/>
          </a:xfrm>
        </p:grpSpPr>
        <p:sp>
          <p:nvSpPr>
            <p:cNvPr id="76" name="Freeform 9"/>
            <p:cNvSpPr>
              <a:spLocks/>
            </p:cNvSpPr>
            <p:nvPr/>
          </p:nvSpPr>
          <p:spPr bwMode="auto">
            <a:xfrm>
              <a:off x="9632950" y="2696104"/>
              <a:ext cx="2753712" cy="4239815"/>
            </a:xfrm>
            <a:custGeom>
              <a:avLst/>
              <a:gdLst>
                <a:gd name="T0" fmla="*/ 221 w 224"/>
                <a:gd name="T1" fmla="*/ 154 h 345"/>
                <a:gd name="T2" fmla="*/ 212 w 224"/>
                <a:gd name="T3" fmla="*/ 155 h 345"/>
                <a:gd name="T4" fmla="*/ 182 w 224"/>
                <a:gd name="T5" fmla="*/ 163 h 345"/>
                <a:gd name="T6" fmla="*/ 144 w 224"/>
                <a:gd name="T7" fmla="*/ 125 h 345"/>
                <a:gd name="T8" fmla="*/ 182 w 224"/>
                <a:gd name="T9" fmla="*/ 86 h 345"/>
                <a:gd name="T10" fmla="*/ 212 w 224"/>
                <a:gd name="T11" fmla="*/ 95 h 345"/>
                <a:gd name="T12" fmla="*/ 221 w 224"/>
                <a:gd name="T13" fmla="*/ 95 h 345"/>
                <a:gd name="T14" fmla="*/ 224 w 224"/>
                <a:gd name="T15" fmla="*/ 87 h 345"/>
                <a:gd name="T16" fmla="*/ 224 w 224"/>
                <a:gd name="T17" fmla="*/ 36 h 345"/>
                <a:gd name="T18" fmla="*/ 224 w 224"/>
                <a:gd name="T19" fmla="*/ 0 h 345"/>
                <a:gd name="T20" fmla="*/ 169 w 224"/>
                <a:gd name="T21" fmla="*/ 8 h 345"/>
                <a:gd name="T22" fmla="*/ 0 w 224"/>
                <a:gd name="T23" fmla="*/ 230 h 345"/>
                <a:gd name="T24" fmla="*/ 3 w 224"/>
                <a:gd name="T25" fmla="*/ 265 h 345"/>
                <a:gd name="T26" fmla="*/ 47 w 224"/>
                <a:gd name="T27" fmla="*/ 265 h 345"/>
                <a:gd name="T28" fmla="*/ 68 w 224"/>
                <a:gd name="T29" fmla="*/ 284 h 345"/>
                <a:gd name="T30" fmla="*/ 66 w 224"/>
                <a:gd name="T31" fmla="*/ 294 h 345"/>
                <a:gd name="T32" fmla="*/ 66 w 224"/>
                <a:gd name="T33" fmla="*/ 294 h 345"/>
                <a:gd name="T34" fmla="*/ 58 w 224"/>
                <a:gd name="T35" fmla="*/ 319 h 345"/>
                <a:gd name="T36" fmla="*/ 62 w 224"/>
                <a:gd name="T37" fmla="*/ 332 h 345"/>
                <a:gd name="T38" fmla="*/ 63 w 224"/>
                <a:gd name="T39" fmla="*/ 334 h 345"/>
                <a:gd name="T40" fmla="*/ 84 w 224"/>
                <a:gd name="T41" fmla="*/ 345 h 345"/>
                <a:gd name="T42" fmla="*/ 105 w 224"/>
                <a:gd name="T43" fmla="*/ 333 h 345"/>
                <a:gd name="T44" fmla="*/ 106 w 224"/>
                <a:gd name="T45" fmla="*/ 332 h 345"/>
                <a:gd name="T46" fmla="*/ 110 w 224"/>
                <a:gd name="T47" fmla="*/ 319 h 345"/>
                <a:gd name="T48" fmla="*/ 102 w 224"/>
                <a:gd name="T49" fmla="*/ 294 h 345"/>
                <a:gd name="T50" fmla="*/ 102 w 224"/>
                <a:gd name="T51" fmla="*/ 294 h 345"/>
                <a:gd name="T52" fmla="*/ 100 w 224"/>
                <a:gd name="T53" fmla="*/ 284 h 345"/>
                <a:gd name="T54" fmla="*/ 121 w 224"/>
                <a:gd name="T55" fmla="*/ 265 h 345"/>
                <a:gd name="T56" fmla="*/ 224 w 224"/>
                <a:gd name="T57" fmla="*/ 265 h 345"/>
                <a:gd name="T58" fmla="*/ 224 w 224"/>
                <a:gd name="T59" fmla="*/ 162 h 345"/>
                <a:gd name="T60" fmla="*/ 221 w 224"/>
                <a:gd name="T61" fmla="*/ 15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4" h="345">
                  <a:moveTo>
                    <a:pt x="221" y="154"/>
                  </a:moveTo>
                  <a:cubicBezTo>
                    <a:pt x="219" y="153"/>
                    <a:pt x="216" y="153"/>
                    <a:pt x="212" y="155"/>
                  </a:cubicBezTo>
                  <a:cubicBezTo>
                    <a:pt x="210" y="155"/>
                    <a:pt x="192" y="163"/>
                    <a:pt x="182" y="163"/>
                  </a:cubicBezTo>
                  <a:cubicBezTo>
                    <a:pt x="161" y="163"/>
                    <a:pt x="144" y="146"/>
                    <a:pt x="144" y="125"/>
                  </a:cubicBezTo>
                  <a:cubicBezTo>
                    <a:pt x="144" y="103"/>
                    <a:pt x="161" y="86"/>
                    <a:pt x="182" y="86"/>
                  </a:cubicBezTo>
                  <a:cubicBezTo>
                    <a:pt x="192" y="86"/>
                    <a:pt x="210" y="94"/>
                    <a:pt x="212" y="95"/>
                  </a:cubicBezTo>
                  <a:cubicBezTo>
                    <a:pt x="216" y="96"/>
                    <a:pt x="219" y="96"/>
                    <a:pt x="221" y="95"/>
                  </a:cubicBezTo>
                  <a:cubicBezTo>
                    <a:pt x="223" y="94"/>
                    <a:pt x="224" y="91"/>
                    <a:pt x="224" y="87"/>
                  </a:cubicBezTo>
                  <a:cubicBezTo>
                    <a:pt x="224" y="36"/>
                    <a:pt x="224" y="36"/>
                    <a:pt x="224" y="36"/>
                  </a:cubicBezTo>
                  <a:cubicBezTo>
                    <a:pt x="224" y="0"/>
                    <a:pt x="224" y="0"/>
                    <a:pt x="224" y="0"/>
                  </a:cubicBezTo>
                  <a:cubicBezTo>
                    <a:pt x="205" y="0"/>
                    <a:pt x="187" y="3"/>
                    <a:pt x="169" y="8"/>
                  </a:cubicBezTo>
                  <a:cubicBezTo>
                    <a:pt x="72" y="34"/>
                    <a:pt x="0" y="123"/>
                    <a:pt x="0" y="230"/>
                  </a:cubicBezTo>
                  <a:cubicBezTo>
                    <a:pt x="0" y="242"/>
                    <a:pt x="1" y="253"/>
                    <a:pt x="3" y="265"/>
                  </a:cubicBezTo>
                  <a:cubicBezTo>
                    <a:pt x="47" y="265"/>
                    <a:pt x="47" y="265"/>
                    <a:pt x="47" y="265"/>
                  </a:cubicBezTo>
                  <a:cubicBezTo>
                    <a:pt x="59" y="265"/>
                    <a:pt x="68" y="273"/>
                    <a:pt x="68" y="284"/>
                  </a:cubicBezTo>
                  <a:cubicBezTo>
                    <a:pt x="68" y="287"/>
                    <a:pt x="67" y="291"/>
                    <a:pt x="66" y="294"/>
                  </a:cubicBezTo>
                  <a:cubicBezTo>
                    <a:pt x="66" y="294"/>
                    <a:pt x="66" y="294"/>
                    <a:pt x="66" y="294"/>
                  </a:cubicBezTo>
                  <a:cubicBezTo>
                    <a:pt x="63" y="301"/>
                    <a:pt x="58" y="313"/>
                    <a:pt x="58" y="319"/>
                  </a:cubicBezTo>
                  <a:cubicBezTo>
                    <a:pt x="58" y="324"/>
                    <a:pt x="59" y="328"/>
                    <a:pt x="62" y="332"/>
                  </a:cubicBezTo>
                  <a:cubicBezTo>
                    <a:pt x="62" y="333"/>
                    <a:pt x="62" y="333"/>
                    <a:pt x="63" y="334"/>
                  </a:cubicBezTo>
                  <a:cubicBezTo>
                    <a:pt x="67" y="341"/>
                    <a:pt x="75" y="345"/>
                    <a:pt x="84" y="345"/>
                  </a:cubicBezTo>
                  <a:cubicBezTo>
                    <a:pt x="92" y="345"/>
                    <a:pt x="100" y="341"/>
                    <a:pt x="105" y="333"/>
                  </a:cubicBezTo>
                  <a:cubicBezTo>
                    <a:pt x="105" y="333"/>
                    <a:pt x="106" y="333"/>
                    <a:pt x="106" y="332"/>
                  </a:cubicBezTo>
                  <a:cubicBezTo>
                    <a:pt x="108" y="328"/>
                    <a:pt x="110" y="324"/>
                    <a:pt x="110" y="319"/>
                  </a:cubicBezTo>
                  <a:cubicBezTo>
                    <a:pt x="110" y="313"/>
                    <a:pt x="105" y="301"/>
                    <a:pt x="102" y="294"/>
                  </a:cubicBezTo>
                  <a:cubicBezTo>
                    <a:pt x="102" y="294"/>
                    <a:pt x="102" y="294"/>
                    <a:pt x="102" y="294"/>
                  </a:cubicBezTo>
                  <a:cubicBezTo>
                    <a:pt x="101" y="291"/>
                    <a:pt x="100" y="287"/>
                    <a:pt x="100" y="284"/>
                  </a:cubicBezTo>
                  <a:cubicBezTo>
                    <a:pt x="100" y="273"/>
                    <a:pt x="109" y="265"/>
                    <a:pt x="121" y="265"/>
                  </a:cubicBezTo>
                  <a:cubicBezTo>
                    <a:pt x="224" y="265"/>
                    <a:pt x="224" y="265"/>
                    <a:pt x="224" y="265"/>
                  </a:cubicBezTo>
                  <a:cubicBezTo>
                    <a:pt x="224" y="162"/>
                    <a:pt x="224" y="162"/>
                    <a:pt x="224" y="162"/>
                  </a:cubicBezTo>
                  <a:cubicBezTo>
                    <a:pt x="224" y="158"/>
                    <a:pt x="223" y="156"/>
                    <a:pt x="221" y="154"/>
                  </a:cubicBez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77" name="Freeform 191"/>
            <p:cNvSpPr>
              <a:spLocks noEditPoints="1"/>
            </p:cNvSpPr>
            <p:nvPr/>
          </p:nvSpPr>
          <p:spPr bwMode="auto">
            <a:xfrm>
              <a:off x="10409237" y="4473948"/>
              <a:ext cx="790693" cy="860052"/>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78" name="กลุ่ม 77"/>
          <p:cNvGrpSpPr/>
          <p:nvPr/>
        </p:nvGrpSpPr>
        <p:grpSpPr>
          <a:xfrm>
            <a:off x="5796570" y="1655963"/>
            <a:ext cx="1861530" cy="1628297"/>
            <a:chOff x="11562977" y="2696104"/>
            <a:chExt cx="3723060" cy="3256594"/>
          </a:xfrm>
        </p:grpSpPr>
        <p:sp>
          <p:nvSpPr>
            <p:cNvPr id="79" name="Freeform 10"/>
            <p:cNvSpPr>
              <a:spLocks/>
            </p:cNvSpPr>
            <p:nvPr/>
          </p:nvSpPr>
          <p:spPr bwMode="auto">
            <a:xfrm>
              <a:off x="11562977" y="2696104"/>
              <a:ext cx="3723060" cy="3256594"/>
            </a:xfrm>
            <a:custGeom>
              <a:avLst/>
              <a:gdLst>
                <a:gd name="T0" fmla="*/ 80 w 303"/>
                <a:gd name="T1" fmla="*/ 0 h 265"/>
                <a:gd name="T2" fmla="*/ 80 w 303"/>
                <a:gd name="T3" fmla="*/ 45 h 265"/>
                <a:gd name="T4" fmla="*/ 80 w 303"/>
                <a:gd name="T5" fmla="*/ 88 h 265"/>
                <a:gd name="T6" fmla="*/ 61 w 303"/>
                <a:gd name="T7" fmla="*/ 109 h 265"/>
                <a:gd name="T8" fmla="*/ 51 w 303"/>
                <a:gd name="T9" fmla="*/ 107 h 265"/>
                <a:gd name="T10" fmla="*/ 50 w 303"/>
                <a:gd name="T11" fmla="*/ 107 h 265"/>
                <a:gd name="T12" fmla="*/ 26 w 303"/>
                <a:gd name="T13" fmla="*/ 99 h 265"/>
                <a:gd name="T14" fmla="*/ 12 w 303"/>
                <a:gd name="T15" fmla="*/ 103 h 265"/>
                <a:gd name="T16" fmla="*/ 11 w 303"/>
                <a:gd name="T17" fmla="*/ 104 h 265"/>
                <a:gd name="T18" fmla="*/ 0 w 303"/>
                <a:gd name="T19" fmla="*/ 125 h 265"/>
                <a:gd name="T20" fmla="*/ 11 w 303"/>
                <a:gd name="T21" fmla="*/ 146 h 265"/>
                <a:gd name="T22" fmla="*/ 12 w 303"/>
                <a:gd name="T23" fmla="*/ 147 h 265"/>
                <a:gd name="T24" fmla="*/ 26 w 303"/>
                <a:gd name="T25" fmla="*/ 151 h 265"/>
                <a:gd name="T26" fmla="*/ 50 w 303"/>
                <a:gd name="T27" fmla="*/ 143 h 265"/>
                <a:gd name="T28" fmla="*/ 51 w 303"/>
                <a:gd name="T29" fmla="*/ 143 h 265"/>
                <a:gd name="T30" fmla="*/ 61 w 303"/>
                <a:gd name="T31" fmla="*/ 141 h 265"/>
                <a:gd name="T32" fmla="*/ 80 w 303"/>
                <a:gd name="T33" fmla="*/ 162 h 265"/>
                <a:gd name="T34" fmla="*/ 80 w 303"/>
                <a:gd name="T35" fmla="*/ 265 h 265"/>
                <a:gd name="T36" fmla="*/ 183 w 303"/>
                <a:gd name="T37" fmla="*/ 265 h 265"/>
                <a:gd name="T38" fmla="*/ 190 w 303"/>
                <a:gd name="T39" fmla="*/ 262 h 265"/>
                <a:gd name="T40" fmla="*/ 190 w 303"/>
                <a:gd name="T41" fmla="*/ 253 h 265"/>
                <a:gd name="T42" fmla="*/ 182 w 303"/>
                <a:gd name="T43" fmla="*/ 223 h 265"/>
                <a:gd name="T44" fmla="*/ 194 w 303"/>
                <a:gd name="T45" fmla="*/ 195 h 265"/>
                <a:gd name="T46" fmla="*/ 220 w 303"/>
                <a:gd name="T47" fmla="*/ 185 h 265"/>
                <a:gd name="T48" fmla="*/ 258 w 303"/>
                <a:gd name="T49" fmla="*/ 223 h 265"/>
                <a:gd name="T50" fmla="*/ 250 w 303"/>
                <a:gd name="T51" fmla="*/ 253 h 265"/>
                <a:gd name="T52" fmla="*/ 250 w 303"/>
                <a:gd name="T53" fmla="*/ 262 h 265"/>
                <a:gd name="T54" fmla="*/ 257 w 303"/>
                <a:gd name="T55" fmla="*/ 265 h 265"/>
                <a:gd name="T56" fmla="*/ 301 w 303"/>
                <a:gd name="T57" fmla="*/ 265 h 265"/>
                <a:gd name="T58" fmla="*/ 303 w 303"/>
                <a:gd name="T59" fmla="*/ 230 h 265"/>
                <a:gd name="T60" fmla="*/ 80 w 303"/>
                <a:gd name="T61"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3" h="265">
                  <a:moveTo>
                    <a:pt x="80" y="0"/>
                  </a:moveTo>
                  <a:cubicBezTo>
                    <a:pt x="80" y="45"/>
                    <a:pt x="80" y="45"/>
                    <a:pt x="80" y="45"/>
                  </a:cubicBezTo>
                  <a:cubicBezTo>
                    <a:pt x="80" y="88"/>
                    <a:pt x="80" y="88"/>
                    <a:pt x="80" y="88"/>
                  </a:cubicBezTo>
                  <a:cubicBezTo>
                    <a:pt x="80" y="100"/>
                    <a:pt x="72" y="109"/>
                    <a:pt x="61" y="109"/>
                  </a:cubicBezTo>
                  <a:cubicBezTo>
                    <a:pt x="57" y="109"/>
                    <a:pt x="54" y="108"/>
                    <a:pt x="51" y="107"/>
                  </a:cubicBezTo>
                  <a:cubicBezTo>
                    <a:pt x="50" y="107"/>
                    <a:pt x="50" y="107"/>
                    <a:pt x="50" y="107"/>
                  </a:cubicBezTo>
                  <a:cubicBezTo>
                    <a:pt x="44" y="104"/>
                    <a:pt x="31" y="99"/>
                    <a:pt x="26" y="99"/>
                  </a:cubicBezTo>
                  <a:cubicBezTo>
                    <a:pt x="21" y="99"/>
                    <a:pt x="16" y="101"/>
                    <a:pt x="12" y="103"/>
                  </a:cubicBezTo>
                  <a:cubicBezTo>
                    <a:pt x="12" y="103"/>
                    <a:pt x="12" y="103"/>
                    <a:pt x="11" y="104"/>
                  </a:cubicBezTo>
                  <a:cubicBezTo>
                    <a:pt x="4" y="109"/>
                    <a:pt x="0" y="117"/>
                    <a:pt x="0" y="125"/>
                  </a:cubicBezTo>
                  <a:cubicBezTo>
                    <a:pt x="0" y="134"/>
                    <a:pt x="4" y="142"/>
                    <a:pt x="11" y="146"/>
                  </a:cubicBezTo>
                  <a:cubicBezTo>
                    <a:pt x="12" y="147"/>
                    <a:pt x="12" y="147"/>
                    <a:pt x="12" y="147"/>
                  </a:cubicBezTo>
                  <a:cubicBezTo>
                    <a:pt x="16" y="150"/>
                    <a:pt x="21" y="151"/>
                    <a:pt x="26" y="151"/>
                  </a:cubicBezTo>
                  <a:cubicBezTo>
                    <a:pt x="31" y="151"/>
                    <a:pt x="44" y="146"/>
                    <a:pt x="50" y="143"/>
                  </a:cubicBezTo>
                  <a:cubicBezTo>
                    <a:pt x="51" y="143"/>
                    <a:pt x="51" y="143"/>
                    <a:pt x="51" y="143"/>
                  </a:cubicBezTo>
                  <a:cubicBezTo>
                    <a:pt x="54" y="142"/>
                    <a:pt x="57" y="141"/>
                    <a:pt x="61" y="141"/>
                  </a:cubicBezTo>
                  <a:cubicBezTo>
                    <a:pt x="72" y="141"/>
                    <a:pt x="80" y="150"/>
                    <a:pt x="80" y="162"/>
                  </a:cubicBezTo>
                  <a:cubicBezTo>
                    <a:pt x="80" y="265"/>
                    <a:pt x="80" y="265"/>
                    <a:pt x="80" y="265"/>
                  </a:cubicBezTo>
                  <a:cubicBezTo>
                    <a:pt x="183" y="265"/>
                    <a:pt x="183" y="265"/>
                    <a:pt x="183" y="265"/>
                  </a:cubicBezTo>
                  <a:cubicBezTo>
                    <a:pt x="186" y="265"/>
                    <a:pt x="189" y="264"/>
                    <a:pt x="190" y="262"/>
                  </a:cubicBezTo>
                  <a:cubicBezTo>
                    <a:pt x="192" y="260"/>
                    <a:pt x="192" y="257"/>
                    <a:pt x="190" y="253"/>
                  </a:cubicBezTo>
                  <a:cubicBezTo>
                    <a:pt x="189" y="251"/>
                    <a:pt x="182" y="234"/>
                    <a:pt x="182" y="223"/>
                  </a:cubicBezTo>
                  <a:cubicBezTo>
                    <a:pt x="182" y="212"/>
                    <a:pt x="186" y="202"/>
                    <a:pt x="194" y="195"/>
                  </a:cubicBezTo>
                  <a:cubicBezTo>
                    <a:pt x="201" y="189"/>
                    <a:pt x="210" y="185"/>
                    <a:pt x="220" y="185"/>
                  </a:cubicBezTo>
                  <a:cubicBezTo>
                    <a:pt x="241" y="185"/>
                    <a:pt x="258" y="202"/>
                    <a:pt x="258" y="223"/>
                  </a:cubicBezTo>
                  <a:cubicBezTo>
                    <a:pt x="258" y="234"/>
                    <a:pt x="251" y="251"/>
                    <a:pt x="250" y="253"/>
                  </a:cubicBezTo>
                  <a:cubicBezTo>
                    <a:pt x="248" y="257"/>
                    <a:pt x="248" y="260"/>
                    <a:pt x="250" y="262"/>
                  </a:cubicBezTo>
                  <a:cubicBezTo>
                    <a:pt x="251" y="264"/>
                    <a:pt x="254" y="265"/>
                    <a:pt x="257" y="265"/>
                  </a:cubicBezTo>
                  <a:cubicBezTo>
                    <a:pt x="301" y="265"/>
                    <a:pt x="301" y="265"/>
                    <a:pt x="301" y="265"/>
                  </a:cubicBezTo>
                  <a:cubicBezTo>
                    <a:pt x="302" y="253"/>
                    <a:pt x="303" y="242"/>
                    <a:pt x="303" y="230"/>
                  </a:cubicBezTo>
                  <a:cubicBezTo>
                    <a:pt x="303" y="105"/>
                    <a:pt x="204" y="3"/>
                    <a:pt x="80" y="0"/>
                  </a:cubicBez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th-TH" sz="900"/>
            </a:p>
          </p:txBody>
        </p:sp>
        <p:grpSp>
          <p:nvGrpSpPr>
            <p:cNvPr id="80" name="กลุ่ม 79"/>
            <p:cNvGrpSpPr/>
            <p:nvPr/>
          </p:nvGrpSpPr>
          <p:grpSpPr>
            <a:xfrm>
              <a:off x="13338662" y="3733800"/>
              <a:ext cx="651975" cy="973339"/>
              <a:chOff x="9260948" y="10553700"/>
              <a:chExt cx="447675" cy="668338"/>
            </a:xfrm>
            <a:solidFill>
              <a:schemeClr val="bg1"/>
            </a:solidFill>
          </p:grpSpPr>
          <p:sp>
            <p:nvSpPr>
              <p:cNvPr id="81"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2"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3"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4"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sp>
        <p:nvSpPr>
          <p:cNvPr id="85" name="TextBox 31"/>
          <p:cNvSpPr txBox="1">
            <a:spLocks noChangeArrowheads="1"/>
          </p:cNvSpPr>
          <p:nvPr/>
        </p:nvSpPr>
        <p:spPr bwMode="auto">
          <a:xfrm>
            <a:off x="775773" y="2441367"/>
            <a:ext cx="173436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600" b="1" dirty="0">
                <a:solidFill>
                  <a:schemeClr val="accent6"/>
                </a:solidFill>
                <a:latin typeface="+mj-lt"/>
                <a:ea typeface="Lato Black" pitchFamily="34" charset="0"/>
                <a:cs typeface="Lato Black" pitchFamily="34" charset="0"/>
              </a:rPr>
              <a:t>74</a:t>
            </a:r>
            <a:r>
              <a:rPr lang="id-ID" sz="5600" b="1" dirty="0">
                <a:solidFill>
                  <a:schemeClr val="accent6"/>
                </a:solidFill>
                <a:latin typeface="+mj-lt"/>
                <a:ea typeface="Lato Black" pitchFamily="34" charset="0"/>
                <a:cs typeface="Lato Black" pitchFamily="34" charset="0"/>
              </a:rPr>
              <a:t>%</a:t>
            </a:r>
          </a:p>
        </p:txBody>
      </p:sp>
      <p:sp>
        <p:nvSpPr>
          <p:cNvPr id="87" name="Round Same Side Corner Rectangle 58"/>
          <p:cNvSpPr/>
          <p:nvPr/>
        </p:nvSpPr>
        <p:spPr>
          <a:xfrm rot="10800000" flipH="1">
            <a:off x="2582282" y="2517423"/>
            <a:ext cx="96087" cy="800244"/>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ctr"/>
            <a:endParaRPr lang="bg-BG" sz="900" dirty="0">
              <a:latin typeface="Lato Light"/>
            </a:endParaRPr>
          </a:p>
        </p:txBody>
      </p:sp>
      <p:sp>
        <p:nvSpPr>
          <p:cNvPr id="88" name="TextBox 87"/>
          <p:cNvSpPr txBox="1"/>
          <p:nvPr/>
        </p:nvSpPr>
        <p:spPr>
          <a:xfrm>
            <a:off x="2828824" y="2435956"/>
            <a:ext cx="1819376" cy="1209544"/>
          </a:xfrm>
          <a:prstGeom prst="rect">
            <a:avLst/>
          </a:prstGeom>
          <a:noFill/>
        </p:spPr>
        <p:txBody>
          <a:bodyPr wrap="square" lIns="109710" tIns="54855" rIns="109710" bIns="54855" rtlCol="0">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cxnSp>
        <p:nvCxnSpPr>
          <p:cNvPr id="103" name="ตัวเชื่อมต่อตรง 102"/>
          <p:cNvCxnSpPr/>
          <p:nvPr/>
        </p:nvCxnSpPr>
        <p:spPr>
          <a:xfrm flipH="1">
            <a:off x="1104900" y="3889311"/>
            <a:ext cx="3255478" cy="0"/>
          </a:xfrm>
          <a:prstGeom prst="line">
            <a:avLst/>
          </a:prstGeom>
          <a:ln w="22860">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31"/>
          <p:cNvSpPr txBox="1">
            <a:spLocks noChangeArrowheads="1"/>
          </p:cNvSpPr>
          <p:nvPr/>
        </p:nvSpPr>
        <p:spPr bwMode="auto">
          <a:xfrm>
            <a:off x="758536" y="4264900"/>
            <a:ext cx="173436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600" b="1" dirty="0">
                <a:solidFill>
                  <a:schemeClr val="accent2"/>
                </a:solidFill>
                <a:latin typeface="+mj-lt"/>
                <a:ea typeface="Lato Black" pitchFamily="34" charset="0"/>
                <a:cs typeface="Lato Black" pitchFamily="34" charset="0"/>
              </a:rPr>
              <a:t>48</a:t>
            </a:r>
            <a:r>
              <a:rPr lang="id-ID" sz="5600" b="1" dirty="0">
                <a:solidFill>
                  <a:schemeClr val="accent2"/>
                </a:solidFill>
                <a:latin typeface="+mj-lt"/>
                <a:ea typeface="Lato Black" pitchFamily="34" charset="0"/>
                <a:cs typeface="Lato Black" pitchFamily="34" charset="0"/>
              </a:rPr>
              <a:t>%</a:t>
            </a:r>
          </a:p>
        </p:txBody>
      </p:sp>
      <p:sp>
        <p:nvSpPr>
          <p:cNvPr id="105" name="Round Same Side Corner Rectangle 58"/>
          <p:cNvSpPr/>
          <p:nvPr/>
        </p:nvSpPr>
        <p:spPr>
          <a:xfrm rot="10800000" flipH="1">
            <a:off x="2565045" y="4340956"/>
            <a:ext cx="96087" cy="80024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ctr"/>
            <a:endParaRPr lang="bg-BG" sz="900" dirty="0">
              <a:latin typeface="Lato Light"/>
            </a:endParaRPr>
          </a:p>
        </p:txBody>
      </p:sp>
      <p:sp>
        <p:nvSpPr>
          <p:cNvPr id="106" name="TextBox 105"/>
          <p:cNvSpPr txBox="1"/>
          <p:nvPr/>
        </p:nvSpPr>
        <p:spPr>
          <a:xfrm>
            <a:off x="2811588" y="4259489"/>
            <a:ext cx="1819376" cy="1218777"/>
          </a:xfrm>
          <a:prstGeom prst="rect">
            <a:avLst/>
          </a:prstGeom>
          <a:noFill/>
        </p:spPr>
        <p:txBody>
          <a:bodyPr wrap="square" lIns="109710" tIns="54855" rIns="109710" bIns="54855" rtlCol="0">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sp>
        <p:nvSpPr>
          <p:cNvPr id="107" name="TextBox 31"/>
          <p:cNvSpPr txBox="1">
            <a:spLocks noChangeArrowheads="1"/>
          </p:cNvSpPr>
          <p:nvPr/>
        </p:nvSpPr>
        <p:spPr bwMode="auto">
          <a:xfrm>
            <a:off x="9940110" y="2408822"/>
            <a:ext cx="173436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600" b="1" dirty="0">
                <a:solidFill>
                  <a:schemeClr val="accent5"/>
                </a:solidFill>
                <a:latin typeface="+mj-lt"/>
                <a:ea typeface="Lato Black" pitchFamily="34" charset="0"/>
                <a:cs typeface="Lato Black" pitchFamily="34" charset="0"/>
              </a:rPr>
              <a:t>86</a:t>
            </a:r>
            <a:r>
              <a:rPr lang="id-ID" sz="5600" b="1" dirty="0">
                <a:solidFill>
                  <a:schemeClr val="accent5"/>
                </a:solidFill>
                <a:latin typeface="+mj-lt"/>
                <a:ea typeface="Lato Black" pitchFamily="34" charset="0"/>
                <a:cs typeface="Lato Black" pitchFamily="34" charset="0"/>
              </a:rPr>
              <a:t>%</a:t>
            </a:r>
          </a:p>
        </p:txBody>
      </p:sp>
      <p:sp>
        <p:nvSpPr>
          <p:cNvPr id="108" name="Round Same Side Corner Rectangle 58"/>
          <p:cNvSpPr/>
          <p:nvPr/>
        </p:nvSpPr>
        <p:spPr>
          <a:xfrm rot="10800000" flipH="1">
            <a:off x="9749550" y="2517712"/>
            <a:ext cx="96087" cy="800244"/>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ctr"/>
            <a:endParaRPr lang="bg-BG" sz="900" dirty="0">
              <a:latin typeface="Lato Light"/>
            </a:endParaRPr>
          </a:p>
        </p:txBody>
      </p:sp>
      <p:sp>
        <p:nvSpPr>
          <p:cNvPr id="109" name="TextBox 108"/>
          <p:cNvSpPr txBox="1"/>
          <p:nvPr/>
        </p:nvSpPr>
        <p:spPr>
          <a:xfrm>
            <a:off x="7810500" y="2403411"/>
            <a:ext cx="1819376" cy="1218777"/>
          </a:xfrm>
          <a:prstGeom prst="rect">
            <a:avLst/>
          </a:prstGeom>
          <a:noFill/>
        </p:spPr>
        <p:txBody>
          <a:bodyPr wrap="square" lIns="109710" tIns="54855" rIns="109710" bIns="54855" rtlCol="0">
            <a:spAutoFit/>
          </a:bodyPr>
          <a:lstStyle/>
          <a:p>
            <a:pPr algn="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cxnSp>
        <p:nvCxnSpPr>
          <p:cNvPr id="111" name="ตัวเชื่อมต่อตรง 110"/>
          <p:cNvCxnSpPr/>
          <p:nvPr/>
        </p:nvCxnSpPr>
        <p:spPr>
          <a:xfrm flipH="1">
            <a:off x="8131754" y="3965511"/>
            <a:ext cx="3255478" cy="0"/>
          </a:xfrm>
          <a:prstGeom prst="line">
            <a:avLst/>
          </a:prstGeom>
          <a:ln w="22860">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31"/>
          <p:cNvSpPr txBox="1">
            <a:spLocks noChangeArrowheads="1"/>
          </p:cNvSpPr>
          <p:nvPr/>
        </p:nvSpPr>
        <p:spPr bwMode="auto">
          <a:xfrm>
            <a:off x="9940110" y="4308411"/>
            <a:ext cx="173436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600" b="1" dirty="0">
                <a:solidFill>
                  <a:schemeClr val="accent3"/>
                </a:solidFill>
                <a:latin typeface="+mj-lt"/>
                <a:ea typeface="Lato Black" pitchFamily="34" charset="0"/>
                <a:cs typeface="Lato Black" pitchFamily="34" charset="0"/>
              </a:rPr>
              <a:t>29</a:t>
            </a:r>
            <a:r>
              <a:rPr lang="id-ID" sz="5600" b="1" dirty="0">
                <a:solidFill>
                  <a:schemeClr val="accent3"/>
                </a:solidFill>
                <a:latin typeface="+mj-lt"/>
                <a:ea typeface="Lato Black" pitchFamily="34" charset="0"/>
                <a:cs typeface="Lato Black" pitchFamily="34" charset="0"/>
              </a:rPr>
              <a:t>%</a:t>
            </a:r>
          </a:p>
        </p:txBody>
      </p:sp>
      <p:sp>
        <p:nvSpPr>
          <p:cNvPr id="113" name="Round Same Side Corner Rectangle 58"/>
          <p:cNvSpPr/>
          <p:nvPr/>
        </p:nvSpPr>
        <p:spPr>
          <a:xfrm rot="10800000" flipH="1">
            <a:off x="9749550" y="4417301"/>
            <a:ext cx="96087" cy="800244"/>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ctr"/>
            <a:endParaRPr lang="bg-BG" sz="900" dirty="0">
              <a:latin typeface="Lato Light"/>
            </a:endParaRPr>
          </a:p>
        </p:txBody>
      </p:sp>
      <p:sp>
        <p:nvSpPr>
          <p:cNvPr id="114" name="TextBox 113"/>
          <p:cNvSpPr txBox="1"/>
          <p:nvPr/>
        </p:nvSpPr>
        <p:spPr>
          <a:xfrm>
            <a:off x="7810500" y="4303000"/>
            <a:ext cx="1819376" cy="1218777"/>
          </a:xfrm>
          <a:prstGeom prst="rect">
            <a:avLst/>
          </a:prstGeom>
          <a:noFill/>
        </p:spPr>
        <p:txBody>
          <a:bodyPr wrap="square" lIns="109710" tIns="54855" rIns="109710" bIns="54855" rtlCol="0">
            <a:spAutoFit/>
          </a:bodyPr>
          <a:lstStyle/>
          <a:p>
            <a:pPr algn="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grpSp>
        <p:nvGrpSpPr>
          <p:cNvPr id="86" name="Group 85">
            <a:extLst>
              <a:ext uri="{FF2B5EF4-FFF2-40B4-BE49-F238E27FC236}">
                <a16:creationId xmlns:a16="http://schemas.microsoft.com/office/drawing/2014/main" id="{D7412274-8BBE-471A-8DD6-7282D0B3397E}"/>
              </a:ext>
            </a:extLst>
          </p:cNvPr>
          <p:cNvGrpSpPr/>
          <p:nvPr/>
        </p:nvGrpSpPr>
        <p:grpSpPr>
          <a:xfrm>
            <a:off x="5029200" y="298920"/>
            <a:ext cx="2133600" cy="398864"/>
            <a:chOff x="4860925" y="679884"/>
            <a:chExt cx="2397126" cy="413659"/>
          </a:xfrm>
          <a:solidFill>
            <a:schemeClr val="bg1">
              <a:lumMod val="95000"/>
            </a:schemeClr>
          </a:solidFill>
        </p:grpSpPr>
        <p:sp>
          <p:nvSpPr>
            <p:cNvPr id="89" name="Rectangle: Rounded Corners 88">
              <a:extLst>
                <a:ext uri="{FF2B5EF4-FFF2-40B4-BE49-F238E27FC236}">
                  <a16:creationId xmlns:a16="http://schemas.microsoft.com/office/drawing/2014/main" id="{34AB8A23-A51A-4DC1-B5D1-AC53C961BFB2}"/>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90" name="Right Triangle 89">
              <a:extLst>
                <a:ext uri="{FF2B5EF4-FFF2-40B4-BE49-F238E27FC236}">
                  <a16:creationId xmlns:a16="http://schemas.microsoft.com/office/drawing/2014/main" id="{AE09501B-D270-4C40-B3B1-C10A41D81B11}"/>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91" name="TextBox 90">
            <a:extLst>
              <a:ext uri="{FF2B5EF4-FFF2-40B4-BE49-F238E27FC236}">
                <a16:creationId xmlns:a16="http://schemas.microsoft.com/office/drawing/2014/main" id="{EF48FD4F-C884-4105-A601-F5B3B5A84049}"/>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36647190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p:cTn id="7" dur="500" fill="hold"/>
                                        <p:tgtEl>
                                          <p:spTgt spid="86"/>
                                        </p:tgtEl>
                                        <p:attrNameLst>
                                          <p:attrName>ppt_w</p:attrName>
                                        </p:attrNameLst>
                                      </p:cBhvr>
                                      <p:tavLst>
                                        <p:tav tm="0">
                                          <p:val>
                                            <p:fltVal val="0"/>
                                          </p:val>
                                        </p:tav>
                                        <p:tav tm="100000">
                                          <p:val>
                                            <p:strVal val="#ppt_w"/>
                                          </p:val>
                                        </p:tav>
                                      </p:tavLst>
                                    </p:anim>
                                    <p:anim calcmode="lin" valueType="num">
                                      <p:cBhvr>
                                        <p:cTn id="8" dur="500" fill="hold"/>
                                        <p:tgtEl>
                                          <p:spTgt spid="86"/>
                                        </p:tgtEl>
                                        <p:attrNameLst>
                                          <p:attrName>ppt_h</p:attrName>
                                        </p:attrNameLst>
                                      </p:cBhvr>
                                      <p:tavLst>
                                        <p:tav tm="0">
                                          <p:val>
                                            <p:fltVal val="0"/>
                                          </p:val>
                                        </p:tav>
                                        <p:tav tm="100000">
                                          <p:val>
                                            <p:strVal val="#ppt_h"/>
                                          </p:val>
                                        </p:tav>
                                      </p:tavLst>
                                    </p:anim>
                                    <p:animEffect transition="in" filter="fade">
                                      <p:cBhvr>
                                        <p:cTn id="9" dur="500"/>
                                        <p:tgtEl>
                                          <p:spTgt spid="8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fade">
                                      <p:cBhvr>
                                        <p:cTn id="12" dur="500"/>
                                        <p:tgtEl>
                                          <p:spTgt spid="91"/>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2051"/>
                                        </p:tgtEl>
                                        <p:attrNameLst>
                                          <p:attrName>style.visibility</p:attrName>
                                        </p:attrNameLst>
                                      </p:cBhvr>
                                      <p:to>
                                        <p:strVal val="visible"/>
                                      </p:to>
                                    </p:set>
                                    <p:animEffect transition="in" filter="wipe(down)">
                                      <p:cBhvr>
                                        <p:cTn id="16" dur="500"/>
                                        <p:tgtEl>
                                          <p:spTgt spid="2051"/>
                                        </p:tgtEl>
                                      </p:cBhvr>
                                    </p:animEffect>
                                  </p:childTnLst>
                                </p:cTn>
                              </p:par>
                            </p:childTnLst>
                          </p:cTn>
                        </p:par>
                        <p:par>
                          <p:cTn id="17" fill="hold">
                            <p:stCondLst>
                              <p:cond delay="1000"/>
                            </p:stCondLst>
                            <p:childTnLst>
                              <p:par>
                                <p:cTn id="18" presetID="22" presetClass="entr" presetSubtype="4" fill="hold" nodeType="afterEffect">
                                  <p:stCondLst>
                                    <p:cond delay="0"/>
                                  </p:stCondLst>
                                  <p:childTnLst>
                                    <p:set>
                                      <p:cBhvr>
                                        <p:cTn id="19" dur="1" fill="hold">
                                          <p:stCondLst>
                                            <p:cond delay="0"/>
                                          </p:stCondLst>
                                        </p:cTn>
                                        <p:tgtEl>
                                          <p:spTgt spid="62"/>
                                        </p:tgtEl>
                                        <p:attrNameLst>
                                          <p:attrName>style.visibility</p:attrName>
                                        </p:attrNameLst>
                                      </p:cBhvr>
                                      <p:to>
                                        <p:strVal val="visible"/>
                                      </p:to>
                                    </p:set>
                                    <p:animEffect transition="in" filter="wipe(down)">
                                      <p:cBhvr>
                                        <p:cTn id="20" dur="500"/>
                                        <p:tgtEl>
                                          <p:spTgt spid="62"/>
                                        </p:tgtEl>
                                      </p:cBhvr>
                                    </p:animEffect>
                                  </p:childTnLst>
                                </p:cTn>
                              </p:par>
                            </p:childTnLst>
                          </p:cTn>
                        </p:par>
                        <p:par>
                          <p:cTn id="21" fill="hold">
                            <p:stCondLst>
                              <p:cond delay="1500"/>
                            </p:stCondLst>
                            <p:childTnLst>
                              <p:par>
                                <p:cTn id="22" presetID="22" presetClass="entr" presetSubtype="4" fill="hold" nodeType="afterEffect">
                                  <p:stCondLst>
                                    <p:cond delay="0"/>
                                  </p:stCondLst>
                                  <p:childTnLst>
                                    <p:set>
                                      <p:cBhvr>
                                        <p:cTn id="23" dur="1" fill="hold">
                                          <p:stCondLst>
                                            <p:cond delay="0"/>
                                          </p:stCondLst>
                                        </p:cTn>
                                        <p:tgtEl>
                                          <p:spTgt spid="72"/>
                                        </p:tgtEl>
                                        <p:attrNameLst>
                                          <p:attrName>style.visibility</p:attrName>
                                        </p:attrNameLst>
                                      </p:cBhvr>
                                      <p:to>
                                        <p:strVal val="visible"/>
                                      </p:to>
                                    </p:set>
                                    <p:animEffect transition="in" filter="wipe(down)">
                                      <p:cBhvr>
                                        <p:cTn id="24" dur="500"/>
                                        <p:tgtEl>
                                          <p:spTgt spid="72"/>
                                        </p:tgtEl>
                                      </p:cBhvr>
                                    </p:animEffect>
                                  </p:childTnLst>
                                </p:cTn>
                              </p:par>
                            </p:childTnLst>
                          </p:cTn>
                        </p:par>
                        <p:par>
                          <p:cTn id="25" fill="hold">
                            <p:stCondLst>
                              <p:cond delay="2000"/>
                            </p:stCondLst>
                            <p:childTnLst>
                              <p:par>
                                <p:cTn id="26" presetID="22" presetClass="entr" presetSubtype="4" fill="hold" nodeType="after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down)">
                                      <p:cBhvr>
                                        <p:cTn id="28" dur="500"/>
                                        <p:tgtEl>
                                          <p:spTgt spid="75"/>
                                        </p:tgtEl>
                                      </p:cBhvr>
                                    </p:animEffec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down)">
                                      <p:cBhvr>
                                        <p:cTn id="32" dur="500"/>
                                        <p:tgtEl>
                                          <p:spTgt spid="78"/>
                                        </p:tgtEl>
                                      </p:cBhvr>
                                    </p:animEffect>
                                  </p:childTnLst>
                                </p:cTn>
                              </p:par>
                            </p:childTnLst>
                          </p:cTn>
                        </p:par>
                        <p:par>
                          <p:cTn id="33" fill="hold">
                            <p:stCondLst>
                              <p:cond delay="3000"/>
                            </p:stCondLst>
                            <p:childTnLst>
                              <p:par>
                                <p:cTn id="34" presetID="22" presetClass="entr" presetSubtype="2" fill="hold" grpId="0" nodeType="afterEffect">
                                  <p:stCondLst>
                                    <p:cond delay="0"/>
                                  </p:stCondLst>
                                  <p:childTnLst>
                                    <p:set>
                                      <p:cBhvr>
                                        <p:cTn id="35" dur="1" fill="hold">
                                          <p:stCondLst>
                                            <p:cond delay="0"/>
                                          </p:stCondLst>
                                        </p:cTn>
                                        <p:tgtEl>
                                          <p:spTgt spid="85"/>
                                        </p:tgtEl>
                                        <p:attrNameLst>
                                          <p:attrName>style.visibility</p:attrName>
                                        </p:attrNameLst>
                                      </p:cBhvr>
                                      <p:to>
                                        <p:strVal val="visible"/>
                                      </p:to>
                                    </p:set>
                                    <p:animEffect transition="in" filter="wipe(right)">
                                      <p:cBhvr>
                                        <p:cTn id="36" dur="500"/>
                                        <p:tgtEl>
                                          <p:spTgt spid="85"/>
                                        </p:tgtEl>
                                      </p:cBhvr>
                                    </p:animEffect>
                                  </p:childTnLst>
                                </p:cTn>
                              </p:par>
                            </p:childTnLst>
                          </p:cTn>
                        </p:par>
                        <p:par>
                          <p:cTn id="37" fill="hold">
                            <p:stCondLst>
                              <p:cond delay="3500"/>
                            </p:stCondLst>
                            <p:childTnLst>
                              <p:par>
                                <p:cTn id="38" presetID="53" presetClass="entr" presetSubtype="16" fill="hold" grpId="0" nodeType="afterEffect">
                                  <p:stCondLst>
                                    <p:cond delay="0"/>
                                  </p:stCondLst>
                                  <p:childTnLst>
                                    <p:set>
                                      <p:cBhvr>
                                        <p:cTn id="39" dur="1" fill="hold">
                                          <p:stCondLst>
                                            <p:cond delay="0"/>
                                          </p:stCondLst>
                                        </p:cTn>
                                        <p:tgtEl>
                                          <p:spTgt spid="87"/>
                                        </p:tgtEl>
                                        <p:attrNameLst>
                                          <p:attrName>style.visibility</p:attrName>
                                        </p:attrNameLst>
                                      </p:cBhvr>
                                      <p:to>
                                        <p:strVal val="visible"/>
                                      </p:to>
                                    </p:set>
                                    <p:anim calcmode="lin" valueType="num">
                                      <p:cBhvr>
                                        <p:cTn id="40" dur="500" fill="hold"/>
                                        <p:tgtEl>
                                          <p:spTgt spid="87"/>
                                        </p:tgtEl>
                                        <p:attrNameLst>
                                          <p:attrName>ppt_w</p:attrName>
                                        </p:attrNameLst>
                                      </p:cBhvr>
                                      <p:tavLst>
                                        <p:tav tm="0">
                                          <p:val>
                                            <p:fltVal val="0"/>
                                          </p:val>
                                        </p:tav>
                                        <p:tav tm="100000">
                                          <p:val>
                                            <p:strVal val="#ppt_w"/>
                                          </p:val>
                                        </p:tav>
                                      </p:tavLst>
                                    </p:anim>
                                    <p:anim calcmode="lin" valueType="num">
                                      <p:cBhvr>
                                        <p:cTn id="41" dur="500" fill="hold"/>
                                        <p:tgtEl>
                                          <p:spTgt spid="87"/>
                                        </p:tgtEl>
                                        <p:attrNameLst>
                                          <p:attrName>ppt_h</p:attrName>
                                        </p:attrNameLst>
                                      </p:cBhvr>
                                      <p:tavLst>
                                        <p:tav tm="0">
                                          <p:val>
                                            <p:fltVal val="0"/>
                                          </p:val>
                                        </p:tav>
                                        <p:tav tm="100000">
                                          <p:val>
                                            <p:strVal val="#ppt_h"/>
                                          </p:val>
                                        </p:tav>
                                      </p:tavLst>
                                    </p:anim>
                                    <p:animEffect transition="in" filter="fade">
                                      <p:cBhvr>
                                        <p:cTn id="42" dur="500"/>
                                        <p:tgtEl>
                                          <p:spTgt spid="87"/>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Effect transition="in" filter="wipe(left)">
                                      <p:cBhvr>
                                        <p:cTn id="46" dur="500"/>
                                        <p:tgtEl>
                                          <p:spTgt spid="88"/>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fade">
                                      <p:cBhvr>
                                        <p:cTn id="50" dur="500"/>
                                        <p:tgtEl>
                                          <p:spTgt spid="103"/>
                                        </p:tgtEl>
                                      </p:cBhvr>
                                    </p:animEffect>
                                  </p:childTnLst>
                                </p:cTn>
                              </p:par>
                            </p:childTnLst>
                          </p:cTn>
                        </p:par>
                        <p:par>
                          <p:cTn id="51" fill="hold">
                            <p:stCondLst>
                              <p:cond delay="5000"/>
                            </p:stCondLst>
                            <p:childTnLst>
                              <p:par>
                                <p:cTn id="52" presetID="22" presetClass="entr" presetSubtype="2" fill="hold" grpId="0" nodeType="afterEffect">
                                  <p:stCondLst>
                                    <p:cond delay="0"/>
                                  </p:stCondLst>
                                  <p:childTnLst>
                                    <p:set>
                                      <p:cBhvr>
                                        <p:cTn id="53" dur="1" fill="hold">
                                          <p:stCondLst>
                                            <p:cond delay="0"/>
                                          </p:stCondLst>
                                        </p:cTn>
                                        <p:tgtEl>
                                          <p:spTgt spid="104"/>
                                        </p:tgtEl>
                                        <p:attrNameLst>
                                          <p:attrName>style.visibility</p:attrName>
                                        </p:attrNameLst>
                                      </p:cBhvr>
                                      <p:to>
                                        <p:strVal val="visible"/>
                                      </p:to>
                                    </p:set>
                                    <p:animEffect transition="in" filter="wipe(right)">
                                      <p:cBhvr>
                                        <p:cTn id="54" dur="500"/>
                                        <p:tgtEl>
                                          <p:spTgt spid="104"/>
                                        </p:tgtEl>
                                      </p:cBhvr>
                                    </p:animEffect>
                                  </p:childTnLst>
                                </p:cTn>
                              </p:par>
                            </p:childTnLst>
                          </p:cTn>
                        </p:par>
                        <p:par>
                          <p:cTn id="55" fill="hold">
                            <p:stCondLst>
                              <p:cond delay="5500"/>
                            </p:stCondLst>
                            <p:childTnLst>
                              <p:par>
                                <p:cTn id="56" presetID="53" presetClass="entr" presetSubtype="16"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 calcmode="lin" valueType="num">
                                      <p:cBhvr>
                                        <p:cTn id="58" dur="500" fill="hold"/>
                                        <p:tgtEl>
                                          <p:spTgt spid="105"/>
                                        </p:tgtEl>
                                        <p:attrNameLst>
                                          <p:attrName>ppt_w</p:attrName>
                                        </p:attrNameLst>
                                      </p:cBhvr>
                                      <p:tavLst>
                                        <p:tav tm="0">
                                          <p:val>
                                            <p:fltVal val="0"/>
                                          </p:val>
                                        </p:tav>
                                        <p:tav tm="100000">
                                          <p:val>
                                            <p:strVal val="#ppt_w"/>
                                          </p:val>
                                        </p:tav>
                                      </p:tavLst>
                                    </p:anim>
                                    <p:anim calcmode="lin" valueType="num">
                                      <p:cBhvr>
                                        <p:cTn id="59" dur="500" fill="hold"/>
                                        <p:tgtEl>
                                          <p:spTgt spid="105"/>
                                        </p:tgtEl>
                                        <p:attrNameLst>
                                          <p:attrName>ppt_h</p:attrName>
                                        </p:attrNameLst>
                                      </p:cBhvr>
                                      <p:tavLst>
                                        <p:tav tm="0">
                                          <p:val>
                                            <p:fltVal val="0"/>
                                          </p:val>
                                        </p:tav>
                                        <p:tav tm="100000">
                                          <p:val>
                                            <p:strVal val="#ppt_h"/>
                                          </p:val>
                                        </p:tav>
                                      </p:tavLst>
                                    </p:anim>
                                    <p:animEffect transition="in" filter="fade">
                                      <p:cBhvr>
                                        <p:cTn id="60" dur="500"/>
                                        <p:tgtEl>
                                          <p:spTgt spid="105"/>
                                        </p:tgtEl>
                                      </p:cBhvr>
                                    </p:animEffect>
                                  </p:childTnLst>
                                </p:cTn>
                              </p:par>
                            </p:childTnLst>
                          </p:cTn>
                        </p:par>
                        <p:par>
                          <p:cTn id="61" fill="hold">
                            <p:stCondLst>
                              <p:cond delay="6000"/>
                            </p:stCondLst>
                            <p:childTnLst>
                              <p:par>
                                <p:cTn id="62" presetID="22" presetClass="entr" presetSubtype="8" fill="hold" grpId="0" nodeType="afterEffect">
                                  <p:stCondLst>
                                    <p:cond delay="0"/>
                                  </p:stCondLst>
                                  <p:childTnLst>
                                    <p:set>
                                      <p:cBhvr>
                                        <p:cTn id="63" dur="1" fill="hold">
                                          <p:stCondLst>
                                            <p:cond delay="0"/>
                                          </p:stCondLst>
                                        </p:cTn>
                                        <p:tgtEl>
                                          <p:spTgt spid="106"/>
                                        </p:tgtEl>
                                        <p:attrNameLst>
                                          <p:attrName>style.visibility</p:attrName>
                                        </p:attrNameLst>
                                      </p:cBhvr>
                                      <p:to>
                                        <p:strVal val="visible"/>
                                      </p:to>
                                    </p:set>
                                    <p:animEffect transition="in" filter="wipe(left)">
                                      <p:cBhvr>
                                        <p:cTn id="64" dur="500"/>
                                        <p:tgtEl>
                                          <p:spTgt spid="106"/>
                                        </p:tgtEl>
                                      </p:cBhvr>
                                    </p:animEffect>
                                  </p:childTnLst>
                                </p:cTn>
                              </p:par>
                            </p:childTnLst>
                          </p:cTn>
                        </p:par>
                        <p:par>
                          <p:cTn id="65" fill="hold">
                            <p:stCondLst>
                              <p:cond delay="6500"/>
                            </p:stCondLst>
                            <p:childTnLst>
                              <p:par>
                                <p:cTn id="66" presetID="22" presetClass="entr" presetSubtype="8" fill="hold" grpId="0" nodeType="afterEffect">
                                  <p:stCondLst>
                                    <p:cond delay="0"/>
                                  </p:stCondLst>
                                  <p:childTnLst>
                                    <p:set>
                                      <p:cBhvr>
                                        <p:cTn id="67" dur="1" fill="hold">
                                          <p:stCondLst>
                                            <p:cond delay="0"/>
                                          </p:stCondLst>
                                        </p:cTn>
                                        <p:tgtEl>
                                          <p:spTgt spid="107"/>
                                        </p:tgtEl>
                                        <p:attrNameLst>
                                          <p:attrName>style.visibility</p:attrName>
                                        </p:attrNameLst>
                                      </p:cBhvr>
                                      <p:to>
                                        <p:strVal val="visible"/>
                                      </p:to>
                                    </p:set>
                                    <p:animEffect transition="in" filter="wipe(left)">
                                      <p:cBhvr>
                                        <p:cTn id="68" dur="500"/>
                                        <p:tgtEl>
                                          <p:spTgt spid="107"/>
                                        </p:tgtEl>
                                      </p:cBhvr>
                                    </p:animEffect>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108"/>
                                        </p:tgtEl>
                                        <p:attrNameLst>
                                          <p:attrName>style.visibility</p:attrName>
                                        </p:attrNameLst>
                                      </p:cBhvr>
                                      <p:to>
                                        <p:strVal val="visible"/>
                                      </p:to>
                                    </p:set>
                                    <p:anim calcmode="lin" valueType="num">
                                      <p:cBhvr>
                                        <p:cTn id="72" dur="500" fill="hold"/>
                                        <p:tgtEl>
                                          <p:spTgt spid="108"/>
                                        </p:tgtEl>
                                        <p:attrNameLst>
                                          <p:attrName>ppt_w</p:attrName>
                                        </p:attrNameLst>
                                      </p:cBhvr>
                                      <p:tavLst>
                                        <p:tav tm="0">
                                          <p:val>
                                            <p:fltVal val="0"/>
                                          </p:val>
                                        </p:tav>
                                        <p:tav tm="100000">
                                          <p:val>
                                            <p:strVal val="#ppt_w"/>
                                          </p:val>
                                        </p:tav>
                                      </p:tavLst>
                                    </p:anim>
                                    <p:anim calcmode="lin" valueType="num">
                                      <p:cBhvr>
                                        <p:cTn id="73" dur="500" fill="hold"/>
                                        <p:tgtEl>
                                          <p:spTgt spid="108"/>
                                        </p:tgtEl>
                                        <p:attrNameLst>
                                          <p:attrName>ppt_h</p:attrName>
                                        </p:attrNameLst>
                                      </p:cBhvr>
                                      <p:tavLst>
                                        <p:tav tm="0">
                                          <p:val>
                                            <p:fltVal val="0"/>
                                          </p:val>
                                        </p:tav>
                                        <p:tav tm="100000">
                                          <p:val>
                                            <p:strVal val="#ppt_h"/>
                                          </p:val>
                                        </p:tav>
                                      </p:tavLst>
                                    </p:anim>
                                    <p:animEffect transition="in" filter="fade">
                                      <p:cBhvr>
                                        <p:cTn id="74" dur="500"/>
                                        <p:tgtEl>
                                          <p:spTgt spid="108"/>
                                        </p:tgtEl>
                                      </p:cBhvr>
                                    </p:animEffect>
                                  </p:childTnLst>
                                </p:cTn>
                              </p:par>
                            </p:childTnLst>
                          </p:cTn>
                        </p:par>
                        <p:par>
                          <p:cTn id="75" fill="hold">
                            <p:stCondLst>
                              <p:cond delay="7500"/>
                            </p:stCondLst>
                            <p:childTnLst>
                              <p:par>
                                <p:cTn id="76" presetID="22" presetClass="entr" presetSubtype="2" fill="hold" grpId="0" nodeType="afterEffect">
                                  <p:stCondLst>
                                    <p:cond delay="0"/>
                                  </p:stCondLst>
                                  <p:childTnLst>
                                    <p:set>
                                      <p:cBhvr>
                                        <p:cTn id="77" dur="1" fill="hold">
                                          <p:stCondLst>
                                            <p:cond delay="0"/>
                                          </p:stCondLst>
                                        </p:cTn>
                                        <p:tgtEl>
                                          <p:spTgt spid="109"/>
                                        </p:tgtEl>
                                        <p:attrNameLst>
                                          <p:attrName>style.visibility</p:attrName>
                                        </p:attrNameLst>
                                      </p:cBhvr>
                                      <p:to>
                                        <p:strVal val="visible"/>
                                      </p:to>
                                    </p:set>
                                    <p:animEffect transition="in" filter="wipe(right)">
                                      <p:cBhvr>
                                        <p:cTn id="78" dur="500"/>
                                        <p:tgtEl>
                                          <p:spTgt spid="109"/>
                                        </p:tgtEl>
                                      </p:cBhvr>
                                    </p:animEffect>
                                  </p:childTnLst>
                                </p:cTn>
                              </p:par>
                            </p:childTnLst>
                          </p:cTn>
                        </p:par>
                        <p:par>
                          <p:cTn id="79" fill="hold">
                            <p:stCondLst>
                              <p:cond delay="8000"/>
                            </p:stCondLst>
                            <p:childTnLst>
                              <p:par>
                                <p:cTn id="80" presetID="10" presetClass="entr" presetSubtype="0" fill="hold" nodeType="afterEffect">
                                  <p:stCondLst>
                                    <p:cond delay="0"/>
                                  </p:stCondLst>
                                  <p:childTnLst>
                                    <p:set>
                                      <p:cBhvr>
                                        <p:cTn id="81" dur="1" fill="hold">
                                          <p:stCondLst>
                                            <p:cond delay="0"/>
                                          </p:stCondLst>
                                        </p:cTn>
                                        <p:tgtEl>
                                          <p:spTgt spid="111"/>
                                        </p:tgtEl>
                                        <p:attrNameLst>
                                          <p:attrName>style.visibility</p:attrName>
                                        </p:attrNameLst>
                                      </p:cBhvr>
                                      <p:to>
                                        <p:strVal val="visible"/>
                                      </p:to>
                                    </p:set>
                                    <p:animEffect transition="in" filter="fade">
                                      <p:cBhvr>
                                        <p:cTn id="82" dur="500"/>
                                        <p:tgtEl>
                                          <p:spTgt spid="111"/>
                                        </p:tgtEl>
                                      </p:cBhvr>
                                    </p:animEffect>
                                  </p:childTnLst>
                                </p:cTn>
                              </p:par>
                            </p:childTnLst>
                          </p:cTn>
                        </p:par>
                        <p:par>
                          <p:cTn id="83" fill="hold">
                            <p:stCondLst>
                              <p:cond delay="8500"/>
                            </p:stCondLst>
                            <p:childTnLst>
                              <p:par>
                                <p:cTn id="84" presetID="22" presetClass="entr" presetSubtype="8" fill="hold" grpId="0" nodeType="afterEffect">
                                  <p:stCondLst>
                                    <p:cond delay="0"/>
                                  </p:stCondLst>
                                  <p:childTnLst>
                                    <p:set>
                                      <p:cBhvr>
                                        <p:cTn id="85" dur="1" fill="hold">
                                          <p:stCondLst>
                                            <p:cond delay="0"/>
                                          </p:stCondLst>
                                        </p:cTn>
                                        <p:tgtEl>
                                          <p:spTgt spid="112"/>
                                        </p:tgtEl>
                                        <p:attrNameLst>
                                          <p:attrName>style.visibility</p:attrName>
                                        </p:attrNameLst>
                                      </p:cBhvr>
                                      <p:to>
                                        <p:strVal val="visible"/>
                                      </p:to>
                                    </p:set>
                                    <p:animEffect transition="in" filter="wipe(left)">
                                      <p:cBhvr>
                                        <p:cTn id="86" dur="500"/>
                                        <p:tgtEl>
                                          <p:spTgt spid="112"/>
                                        </p:tgtEl>
                                      </p:cBhvr>
                                    </p:animEffect>
                                  </p:childTnLst>
                                </p:cTn>
                              </p:par>
                            </p:childTnLst>
                          </p:cTn>
                        </p:par>
                        <p:par>
                          <p:cTn id="87" fill="hold">
                            <p:stCondLst>
                              <p:cond delay="9000"/>
                            </p:stCondLst>
                            <p:childTnLst>
                              <p:par>
                                <p:cTn id="88" presetID="53" presetClass="entr" presetSubtype="16" fill="hold" grpId="0" nodeType="afterEffect">
                                  <p:stCondLst>
                                    <p:cond delay="0"/>
                                  </p:stCondLst>
                                  <p:childTnLst>
                                    <p:set>
                                      <p:cBhvr>
                                        <p:cTn id="89" dur="1" fill="hold">
                                          <p:stCondLst>
                                            <p:cond delay="0"/>
                                          </p:stCondLst>
                                        </p:cTn>
                                        <p:tgtEl>
                                          <p:spTgt spid="113"/>
                                        </p:tgtEl>
                                        <p:attrNameLst>
                                          <p:attrName>style.visibility</p:attrName>
                                        </p:attrNameLst>
                                      </p:cBhvr>
                                      <p:to>
                                        <p:strVal val="visible"/>
                                      </p:to>
                                    </p:set>
                                    <p:anim calcmode="lin" valueType="num">
                                      <p:cBhvr>
                                        <p:cTn id="90" dur="500" fill="hold"/>
                                        <p:tgtEl>
                                          <p:spTgt spid="113"/>
                                        </p:tgtEl>
                                        <p:attrNameLst>
                                          <p:attrName>ppt_w</p:attrName>
                                        </p:attrNameLst>
                                      </p:cBhvr>
                                      <p:tavLst>
                                        <p:tav tm="0">
                                          <p:val>
                                            <p:fltVal val="0"/>
                                          </p:val>
                                        </p:tav>
                                        <p:tav tm="100000">
                                          <p:val>
                                            <p:strVal val="#ppt_w"/>
                                          </p:val>
                                        </p:tav>
                                      </p:tavLst>
                                    </p:anim>
                                    <p:anim calcmode="lin" valueType="num">
                                      <p:cBhvr>
                                        <p:cTn id="91" dur="500" fill="hold"/>
                                        <p:tgtEl>
                                          <p:spTgt spid="113"/>
                                        </p:tgtEl>
                                        <p:attrNameLst>
                                          <p:attrName>ppt_h</p:attrName>
                                        </p:attrNameLst>
                                      </p:cBhvr>
                                      <p:tavLst>
                                        <p:tav tm="0">
                                          <p:val>
                                            <p:fltVal val="0"/>
                                          </p:val>
                                        </p:tav>
                                        <p:tav tm="100000">
                                          <p:val>
                                            <p:strVal val="#ppt_h"/>
                                          </p:val>
                                        </p:tav>
                                      </p:tavLst>
                                    </p:anim>
                                    <p:animEffect transition="in" filter="fade">
                                      <p:cBhvr>
                                        <p:cTn id="92" dur="500"/>
                                        <p:tgtEl>
                                          <p:spTgt spid="113"/>
                                        </p:tgtEl>
                                      </p:cBhvr>
                                    </p:animEffect>
                                  </p:childTnLst>
                                </p:cTn>
                              </p:par>
                            </p:childTnLst>
                          </p:cTn>
                        </p:par>
                        <p:par>
                          <p:cTn id="93" fill="hold">
                            <p:stCondLst>
                              <p:cond delay="9500"/>
                            </p:stCondLst>
                            <p:childTnLst>
                              <p:par>
                                <p:cTn id="94" presetID="22" presetClass="entr" presetSubtype="2" fill="hold" grpId="0" nodeType="afterEffect">
                                  <p:stCondLst>
                                    <p:cond delay="0"/>
                                  </p:stCondLst>
                                  <p:childTnLst>
                                    <p:set>
                                      <p:cBhvr>
                                        <p:cTn id="95" dur="1" fill="hold">
                                          <p:stCondLst>
                                            <p:cond delay="0"/>
                                          </p:stCondLst>
                                        </p:cTn>
                                        <p:tgtEl>
                                          <p:spTgt spid="114"/>
                                        </p:tgtEl>
                                        <p:attrNameLst>
                                          <p:attrName>style.visibility</p:attrName>
                                        </p:attrNameLst>
                                      </p:cBhvr>
                                      <p:to>
                                        <p:strVal val="visible"/>
                                      </p:to>
                                    </p:set>
                                    <p:animEffect transition="in" filter="wipe(right)">
                                      <p:cBhvr>
                                        <p:cTn id="96"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animBg="1"/>
      <p:bldP spid="88" grpId="0"/>
      <p:bldP spid="104" grpId="0"/>
      <p:bldP spid="105" grpId="0" animBg="1"/>
      <p:bldP spid="106" grpId="0"/>
      <p:bldP spid="107" grpId="0"/>
      <p:bldP spid="108" grpId="0" animBg="1"/>
      <p:bldP spid="109" grpId="0"/>
      <p:bldP spid="112" grpId="0"/>
      <p:bldP spid="113" grpId="0" animBg="1"/>
      <p:bldP spid="114" grpId="0"/>
      <p:bldP spid="9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9" name="กลุ่ม 258"/>
          <p:cNvGrpSpPr/>
          <p:nvPr/>
        </p:nvGrpSpPr>
        <p:grpSpPr>
          <a:xfrm>
            <a:off x="6670670" y="1705171"/>
            <a:ext cx="1994360" cy="1983172"/>
            <a:chOff x="12135518" y="2438400"/>
            <a:chExt cx="3988719" cy="3966343"/>
          </a:xfrm>
        </p:grpSpPr>
        <p:sp>
          <p:nvSpPr>
            <p:cNvPr id="5" name="Freeform 7"/>
            <p:cNvSpPr>
              <a:spLocks/>
            </p:cNvSpPr>
            <p:nvPr/>
          </p:nvSpPr>
          <p:spPr bwMode="auto">
            <a:xfrm>
              <a:off x="12135518" y="2438400"/>
              <a:ext cx="3988719" cy="3966343"/>
            </a:xfrm>
            <a:custGeom>
              <a:avLst/>
              <a:gdLst>
                <a:gd name="T0" fmla="*/ 175 w 179"/>
                <a:gd name="T1" fmla="*/ 80 h 178"/>
                <a:gd name="T2" fmla="*/ 97 w 179"/>
                <a:gd name="T3" fmla="*/ 3 h 178"/>
                <a:gd name="T4" fmla="*/ 90 w 179"/>
                <a:gd name="T5" fmla="*/ 0 h 178"/>
                <a:gd name="T6" fmla="*/ 82 w 179"/>
                <a:gd name="T7" fmla="*/ 3 h 178"/>
                <a:gd name="T8" fmla="*/ 5 w 179"/>
                <a:gd name="T9" fmla="*/ 80 h 178"/>
                <a:gd name="T10" fmla="*/ 5 w 179"/>
                <a:gd name="T11" fmla="*/ 96 h 178"/>
                <a:gd name="T12" fmla="*/ 13 w 179"/>
                <a:gd name="T13" fmla="*/ 99 h 178"/>
                <a:gd name="T14" fmla="*/ 29 w 179"/>
                <a:gd name="T15" fmla="*/ 99 h 178"/>
                <a:gd name="T16" fmla="*/ 29 w 179"/>
                <a:gd name="T17" fmla="*/ 178 h 178"/>
                <a:gd name="T18" fmla="*/ 150 w 179"/>
                <a:gd name="T19" fmla="*/ 178 h 178"/>
                <a:gd name="T20" fmla="*/ 150 w 179"/>
                <a:gd name="T21" fmla="*/ 99 h 178"/>
                <a:gd name="T22" fmla="*/ 167 w 179"/>
                <a:gd name="T23" fmla="*/ 99 h 178"/>
                <a:gd name="T24" fmla="*/ 167 w 179"/>
                <a:gd name="T25" fmla="*/ 99 h 178"/>
                <a:gd name="T26" fmla="*/ 167 w 179"/>
                <a:gd name="T27" fmla="*/ 99 h 178"/>
                <a:gd name="T28" fmla="*/ 167 w 179"/>
                <a:gd name="T29" fmla="*/ 99 h 178"/>
                <a:gd name="T30" fmla="*/ 175 w 179"/>
                <a:gd name="T31" fmla="*/ 96 h 178"/>
                <a:gd name="T32" fmla="*/ 175 w 179"/>
                <a:gd name="T33" fmla="*/ 8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178">
                  <a:moveTo>
                    <a:pt x="175" y="80"/>
                  </a:moveTo>
                  <a:cubicBezTo>
                    <a:pt x="97" y="3"/>
                    <a:pt x="97" y="3"/>
                    <a:pt x="97" y="3"/>
                  </a:cubicBezTo>
                  <a:cubicBezTo>
                    <a:pt x="95" y="1"/>
                    <a:pt x="92" y="0"/>
                    <a:pt x="90" y="0"/>
                  </a:cubicBezTo>
                  <a:cubicBezTo>
                    <a:pt x="87" y="0"/>
                    <a:pt x="84" y="1"/>
                    <a:pt x="82" y="3"/>
                  </a:cubicBezTo>
                  <a:cubicBezTo>
                    <a:pt x="5" y="80"/>
                    <a:pt x="5" y="80"/>
                    <a:pt x="5" y="80"/>
                  </a:cubicBezTo>
                  <a:cubicBezTo>
                    <a:pt x="0" y="85"/>
                    <a:pt x="0" y="91"/>
                    <a:pt x="5" y="96"/>
                  </a:cubicBezTo>
                  <a:cubicBezTo>
                    <a:pt x="7" y="98"/>
                    <a:pt x="10" y="99"/>
                    <a:pt x="13" y="99"/>
                  </a:cubicBezTo>
                  <a:cubicBezTo>
                    <a:pt x="29" y="99"/>
                    <a:pt x="29" y="99"/>
                    <a:pt x="29" y="99"/>
                  </a:cubicBezTo>
                  <a:cubicBezTo>
                    <a:pt x="29" y="178"/>
                    <a:pt x="29" y="178"/>
                    <a:pt x="29" y="178"/>
                  </a:cubicBezTo>
                  <a:cubicBezTo>
                    <a:pt x="150" y="178"/>
                    <a:pt x="150" y="178"/>
                    <a:pt x="150" y="178"/>
                  </a:cubicBezTo>
                  <a:cubicBezTo>
                    <a:pt x="150" y="99"/>
                    <a:pt x="150" y="99"/>
                    <a:pt x="150" y="99"/>
                  </a:cubicBezTo>
                  <a:cubicBezTo>
                    <a:pt x="167" y="99"/>
                    <a:pt x="167" y="99"/>
                    <a:pt x="167" y="99"/>
                  </a:cubicBezTo>
                  <a:cubicBezTo>
                    <a:pt x="167" y="99"/>
                    <a:pt x="167" y="99"/>
                    <a:pt x="167" y="99"/>
                  </a:cubicBezTo>
                  <a:cubicBezTo>
                    <a:pt x="167" y="99"/>
                    <a:pt x="167" y="99"/>
                    <a:pt x="167" y="99"/>
                  </a:cubicBezTo>
                  <a:cubicBezTo>
                    <a:pt x="167" y="99"/>
                    <a:pt x="167" y="99"/>
                    <a:pt x="167" y="99"/>
                  </a:cubicBezTo>
                  <a:cubicBezTo>
                    <a:pt x="170" y="99"/>
                    <a:pt x="173" y="98"/>
                    <a:pt x="175" y="96"/>
                  </a:cubicBezTo>
                  <a:cubicBezTo>
                    <a:pt x="179" y="91"/>
                    <a:pt x="179" y="85"/>
                    <a:pt x="175" y="80"/>
                  </a:cubicBez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11" name="TextBox 31"/>
            <p:cNvSpPr txBox="1">
              <a:spLocks noChangeArrowheads="1"/>
            </p:cNvSpPr>
            <p:nvPr/>
          </p:nvSpPr>
          <p:spPr bwMode="auto">
            <a:xfrm>
              <a:off x="13076238" y="4057472"/>
              <a:ext cx="2189785"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3000" b="1" dirty="0">
                  <a:solidFill>
                    <a:schemeClr val="bg1"/>
                  </a:solidFill>
                  <a:latin typeface="+mj-lt"/>
                  <a:ea typeface="Lato Black" pitchFamily="34" charset="0"/>
                  <a:cs typeface="Lato Black" pitchFamily="34" charset="0"/>
                </a:rPr>
                <a:t>59</a:t>
              </a:r>
              <a:r>
                <a:rPr lang="id-ID" sz="3000" b="1" dirty="0">
                  <a:solidFill>
                    <a:schemeClr val="bg1"/>
                  </a:solidFill>
                  <a:latin typeface="+mj-lt"/>
                  <a:ea typeface="Lato Black" pitchFamily="34" charset="0"/>
                  <a:cs typeface="Lato Black" pitchFamily="34" charset="0"/>
                </a:rPr>
                <a:t>%</a:t>
              </a:r>
            </a:p>
          </p:txBody>
        </p:sp>
      </p:grpSp>
      <p:grpSp>
        <p:nvGrpSpPr>
          <p:cNvPr id="258" name="กลุ่ม 257"/>
          <p:cNvGrpSpPr/>
          <p:nvPr/>
        </p:nvGrpSpPr>
        <p:grpSpPr>
          <a:xfrm>
            <a:off x="6994205" y="3777851"/>
            <a:ext cx="1348221" cy="1348221"/>
            <a:chOff x="12782589" y="6583760"/>
            <a:chExt cx="2696441" cy="2696441"/>
          </a:xfrm>
        </p:grpSpPr>
        <p:sp>
          <p:nvSpPr>
            <p:cNvPr id="9" name="Freeform 9"/>
            <p:cNvSpPr>
              <a:spLocks/>
            </p:cNvSpPr>
            <p:nvPr/>
          </p:nvSpPr>
          <p:spPr bwMode="auto">
            <a:xfrm>
              <a:off x="12782589" y="6583760"/>
              <a:ext cx="2696441" cy="2696441"/>
            </a:xfrm>
            <a:custGeom>
              <a:avLst/>
              <a:gdLst>
                <a:gd name="T0" fmla="*/ 0 w 121"/>
                <a:gd name="T1" fmla="*/ 121 h 121"/>
                <a:gd name="T2" fmla="*/ 121 w 121"/>
                <a:gd name="T3" fmla="*/ 0 h 121"/>
                <a:gd name="T4" fmla="*/ 0 w 121"/>
                <a:gd name="T5" fmla="*/ 0 h 121"/>
                <a:gd name="T6" fmla="*/ 0 w 121"/>
                <a:gd name="T7" fmla="*/ 121 h 121"/>
              </a:gdLst>
              <a:ahLst/>
              <a:cxnLst>
                <a:cxn ang="0">
                  <a:pos x="T0" y="T1"/>
                </a:cxn>
                <a:cxn ang="0">
                  <a:pos x="T2" y="T3"/>
                </a:cxn>
                <a:cxn ang="0">
                  <a:pos x="T4" y="T5"/>
                </a:cxn>
                <a:cxn ang="0">
                  <a:pos x="T6" y="T7"/>
                </a:cxn>
              </a:cxnLst>
              <a:rect l="0" t="0" r="r" b="b"/>
              <a:pathLst>
                <a:path w="121" h="121">
                  <a:moveTo>
                    <a:pt x="0" y="121"/>
                  </a:moveTo>
                  <a:cubicBezTo>
                    <a:pt x="67" y="121"/>
                    <a:pt x="121" y="67"/>
                    <a:pt x="121" y="0"/>
                  </a:cubicBezTo>
                  <a:cubicBezTo>
                    <a:pt x="0" y="0"/>
                    <a:pt x="0" y="0"/>
                    <a:pt x="0" y="0"/>
                  </a:cubicBezTo>
                  <a:lnTo>
                    <a:pt x="0" y="121"/>
                  </a:ln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12" name="TextBox 31"/>
            <p:cNvSpPr txBox="1">
              <a:spLocks noChangeArrowheads="1"/>
            </p:cNvSpPr>
            <p:nvPr/>
          </p:nvSpPr>
          <p:spPr bwMode="auto">
            <a:xfrm>
              <a:off x="12943851" y="7049836"/>
              <a:ext cx="2189785"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3000" b="1" dirty="0">
                  <a:solidFill>
                    <a:schemeClr val="bg1"/>
                  </a:solidFill>
                  <a:latin typeface="+mj-lt"/>
                  <a:ea typeface="Lato Black" pitchFamily="34" charset="0"/>
                  <a:cs typeface="Lato Black" pitchFamily="34" charset="0"/>
                </a:rPr>
                <a:t>82</a:t>
              </a:r>
              <a:r>
                <a:rPr lang="id-ID" sz="3000" b="1" dirty="0">
                  <a:solidFill>
                    <a:schemeClr val="bg1"/>
                  </a:solidFill>
                  <a:latin typeface="+mj-lt"/>
                  <a:ea typeface="Lato Black" pitchFamily="34" charset="0"/>
                  <a:cs typeface="Lato Black" pitchFamily="34" charset="0"/>
                </a:rPr>
                <a:t>%</a:t>
              </a:r>
            </a:p>
          </p:txBody>
        </p:sp>
      </p:grpSp>
      <p:grpSp>
        <p:nvGrpSpPr>
          <p:cNvPr id="257" name="กลุ่ม 256"/>
          <p:cNvGrpSpPr/>
          <p:nvPr/>
        </p:nvGrpSpPr>
        <p:grpSpPr>
          <a:xfrm>
            <a:off x="5567665" y="3777851"/>
            <a:ext cx="1337032" cy="1348221"/>
            <a:chOff x="9929508" y="6583760"/>
            <a:chExt cx="2674064" cy="2696441"/>
          </a:xfrm>
        </p:grpSpPr>
        <p:sp>
          <p:nvSpPr>
            <p:cNvPr id="7" name="Freeform 8"/>
            <p:cNvSpPr>
              <a:spLocks/>
            </p:cNvSpPr>
            <p:nvPr/>
          </p:nvSpPr>
          <p:spPr bwMode="auto">
            <a:xfrm>
              <a:off x="9929508" y="6583760"/>
              <a:ext cx="2674064" cy="2696441"/>
            </a:xfrm>
            <a:custGeom>
              <a:avLst/>
              <a:gdLst>
                <a:gd name="T0" fmla="*/ 0 w 120"/>
                <a:gd name="T1" fmla="*/ 121 h 121"/>
                <a:gd name="T2" fmla="*/ 120 w 120"/>
                <a:gd name="T3" fmla="*/ 121 h 121"/>
                <a:gd name="T4" fmla="*/ 120 w 120"/>
                <a:gd name="T5" fmla="*/ 0 h 121"/>
                <a:gd name="T6" fmla="*/ 0 w 120"/>
                <a:gd name="T7" fmla="*/ 121 h 121"/>
              </a:gdLst>
              <a:ahLst/>
              <a:cxnLst>
                <a:cxn ang="0">
                  <a:pos x="T0" y="T1"/>
                </a:cxn>
                <a:cxn ang="0">
                  <a:pos x="T2" y="T3"/>
                </a:cxn>
                <a:cxn ang="0">
                  <a:pos x="T4" y="T5"/>
                </a:cxn>
                <a:cxn ang="0">
                  <a:pos x="T6" y="T7"/>
                </a:cxn>
              </a:cxnLst>
              <a:rect l="0" t="0" r="r" b="b"/>
              <a:pathLst>
                <a:path w="120" h="121">
                  <a:moveTo>
                    <a:pt x="0" y="121"/>
                  </a:moveTo>
                  <a:cubicBezTo>
                    <a:pt x="120" y="121"/>
                    <a:pt x="120" y="121"/>
                    <a:pt x="120" y="121"/>
                  </a:cubicBezTo>
                  <a:cubicBezTo>
                    <a:pt x="120" y="0"/>
                    <a:pt x="120" y="0"/>
                    <a:pt x="120" y="0"/>
                  </a:cubicBezTo>
                  <a:cubicBezTo>
                    <a:pt x="54" y="0"/>
                    <a:pt x="0" y="54"/>
                    <a:pt x="0" y="121"/>
                  </a:cubicBezTo>
                  <a:close/>
                </a:path>
              </a:pathLst>
            </a:custGeom>
            <a:solidFill>
              <a:schemeClr val="accent4"/>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13" name="TextBox 31"/>
            <p:cNvSpPr txBox="1">
              <a:spLocks noChangeArrowheads="1"/>
            </p:cNvSpPr>
            <p:nvPr/>
          </p:nvSpPr>
          <p:spPr bwMode="auto">
            <a:xfrm>
              <a:off x="10333038" y="7772400"/>
              <a:ext cx="2189786"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3000" b="1" dirty="0">
                  <a:solidFill>
                    <a:schemeClr val="bg1"/>
                  </a:solidFill>
                  <a:latin typeface="+mj-lt"/>
                  <a:ea typeface="Lato Black" pitchFamily="34" charset="0"/>
                  <a:cs typeface="Lato Black" pitchFamily="34" charset="0"/>
                </a:rPr>
                <a:t>74</a:t>
              </a:r>
              <a:r>
                <a:rPr lang="id-ID" sz="3000" b="1" dirty="0">
                  <a:solidFill>
                    <a:schemeClr val="bg1"/>
                  </a:solidFill>
                  <a:latin typeface="+mj-lt"/>
                  <a:ea typeface="Lato Black" pitchFamily="34" charset="0"/>
                  <a:cs typeface="Lato Black" pitchFamily="34" charset="0"/>
                </a:rPr>
                <a:t>%</a:t>
              </a:r>
            </a:p>
          </p:txBody>
        </p:sp>
      </p:grpSp>
      <p:grpSp>
        <p:nvGrpSpPr>
          <p:cNvPr id="256" name="กลุ่ม 255"/>
          <p:cNvGrpSpPr/>
          <p:nvPr/>
        </p:nvGrpSpPr>
        <p:grpSpPr>
          <a:xfrm>
            <a:off x="5567665" y="5214648"/>
            <a:ext cx="1337032" cy="1337032"/>
            <a:chOff x="9929508" y="9457353"/>
            <a:chExt cx="2674064" cy="2674064"/>
          </a:xfrm>
        </p:grpSpPr>
        <p:sp>
          <p:nvSpPr>
            <p:cNvPr id="12" name="Freeform 11"/>
            <p:cNvSpPr>
              <a:spLocks/>
            </p:cNvSpPr>
            <p:nvPr/>
          </p:nvSpPr>
          <p:spPr bwMode="auto">
            <a:xfrm>
              <a:off x="9929508" y="9457353"/>
              <a:ext cx="2674064" cy="2674064"/>
            </a:xfrm>
            <a:custGeom>
              <a:avLst/>
              <a:gdLst>
                <a:gd name="T0" fmla="*/ 0 w 120"/>
                <a:gd name="T1" fmla="*/ 120 h 120"/>
                <a:gd name="T2" fmla="*/ 120 w 120"/>
                <a:gd name="T3" fmla="*/ 0 h 120"/>
                <a:gd name="T4" fmla="*/ 0 w 120"/>
                <a:gd name="T5" fmla="*/ 0 h 120"/>
                <a:gd name="T6" fmla="*/ 0 w 120"/>
                <a:gd name="T7" fmla="*/ 120 h 120"/>
              </a:gdLst>
              <a:ahLst/>
              <a:cxnLst>
                <a:cxn ang="0">
                  <a:pos x="T0" y="T1"/>
                </a:cxn>
                <a:cxn ang="0">
                  <a:pos x="T2" y="T3"/>
                </a:cxn>
                <a:cxn ang="0">
                  <a:pos x="T4" y="T5"/>
                </a:cxn>
                <a:cxn ang="0">
                  <a:pos x="T6" y="T7"/>
                </a:cxn>
              </a:cxnLst>
              <a:rect l="0" t="0" r="r" b="b"/>
              <a:pathLst>
                <a:path w="120" h="120">
                  <a:moveTo>
                    <a:pt x="0" y="120"/>
                  </a:moveTo>
                  <a:cubicBezTo>
                    <a:pt x="66" y="120"/>
                    <a:pt x="120" y="66"/>
                    <a:pt x="120" y="0"/>
                  </a:cubicBezTo>
                  <a:cubicBezTo>
                    <a:pt x="0" y="0"/>
                    <a:pt x="0" y="0"/>
                    <a:pt x="0" y="0"/>
                  </a:cubicBezTo>
                  <a:lnTo>
                    <a:pt x="0" y="120"/>
                  </a:ln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14" name="TextBox 31"/>
            <p:cNvSpPr txBox="1">
              <a:spLocks noChangeArrowheads="1"/>
            </p:cNvSpPr>
            <p:nvPr/>
          </p:nvSpPr>
          <p:spPr bwMode="auto">
            <a:xfrm>
              <a:off x="10028238" y="9900665"/>
              <a:ext cx="2189786"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3000" b="1" dirty="0">
                  <a:solidFill>
                    <a:schemeClr val="bg1"/>
                  </a:solidFill>
                  <a:latin typeface="+mj-lt"/>
                  <a:ea typeface="Lato Black" pitchFamily="34" charset="0"/>
                  <a:cs typeface="Lato Black" pitchFamily="34" charset="0"/>
                </a:rPr>
                <a:t>61</a:t>
              </a:r>
              <a:r>
                <a:rPr lang="id-ID" sz="3000" b="1" dirty="0">
                  <a:solidFill>
                    <a:schemeClr val="bg1"/>
                  </a:solidFill>
                  <a:latin typeface="+mj-lt"/>
                  <a:ea typeface="Lato Black" pitchFamily="34" charset="0"/>
                  <a:cs typeface="Lato Black" pitchFamily="34" charset="0"/>
                </a:rPr>
                <a:t>%</a:t>
              </a:r>
            </a:p>
          </p:txBody>
        </p:sp>
      </p:grpSp>
      <p:grpSp>
        <p:nvGrpSpPr>
          <p:cNvPr id="15" name="กลุ่ม 14"/>
          <p:cNvGrpSpPr/>
          <p:nvPr/>
        </p:nvGrpSpPr>
        <p:grpSpPr>
          <a:xfrm>
            <a:off x="4052548" y="5214648"/>
            <a:ext cx="1426541" cy="1337032"/>
            <a:chOff x="6899275" y="9457353"/>
            <a:chExt cx="2853081" cy="2674064"/>
          </a:xfrm>
        </p:grpSpPr>
        <p:sp>
          <p:nvSpPr>
            <p:cNvPr id="11" name="Freeform 10"/>
            <p:cNvSpPr>
              <a:spLocks/>
            </p:cNvSpPr>
            <p:nvPr/>
          </p:nvSpPr>
          <p:spPr bwMode="auto">
            <a:xfrm>
              <a:off x="6899275" y="9457353"/>
              <a:ext cx="2853081" cy="2674064"/>
            </a:xfrm>
            <a:custGeom>
              <a:avLst/>
              <a:gdLst>
                <a:gd name="T0" fmla="*/ 0 w 128"/>
                <a:gd name="T1" fmla="*/ 60 h 120"/>
                <a:gd name="T2" fmla="*/ 60 w 128"/>
                <a:gd name="T3" fmla="*/ 120 h 120"/>
                <a:gd name="T4" fmla="*/ 128 w 128"/>
                <a:gd name="T5" fmla="*/ 120 h 120"/>
                <a:gd name="T6" fmla="*/ 128 w 128"/>
                <a:gd name="T7" fmla="*/ 0 h 120"/>
                <a:gd name="T8" fmla="*/ 60 w 128"/>
                <a:gd name="T9" fmla="*/ 0 h 120"/>
                <a:gd name="T10" fmla="*/ 0 w 128"/>
                <a:gd name="T11" fmla="*/ 60 h 120"/>
              </a:gdLst>
              <a:ahLst/>
              <a:cxnLst>
                <a:cxn ang="0">
                  <a:pos x="T0" y="T1"/>
                </a:cxn>
                <a:cxn ang="0">
                  <a:pos x="T2" y="T3"/>
                </a:cxn>
                <a:cxn ang="0">
                  <a:pos x="T4" y="T5"/>
                </a:cxn>
                <a:cxn ang="0">
                  <a:pos x="T6" y="T7"/>
                </a:cxn>
                <a:cxn ang="0">
                  <a:pos x="T8" y="T9"/>
                </a:cxn>
                <a:cxn ang="0">
                  <a:pos x="T10" y="T11"/>
                </a:cxn>
              </a:cxnLst>
              <a:rect l="0" t="0" r="r" b="b"/>
              <a:pathLst>
                <a:path w="128" h="120">
                  <a:moveTo>
                    <a:pt x="0" y="60"/>
                  </a:moveTo>
                  <a:cubicBezTo>
                    <a:pt x="0" y="93"/>
                    <a:pt x="27" y="120"/>
                    <a:pt x="60" y="120"/>
                  </a:cubicBezTo>
                  <a:cubicBezTo>
                    <a:pt x="128" y="120"/>
                    <a:pt x="128" y="120"/>
                    <a:pt x="128" y="120"/>
                  </a:cubicBezTo>
                  <a:cubicBezTo>
                    <a:pt x="128" y="0"/>
                    <a:pt x="128" y="0"/>
                    <a:pt x="128" y="0"/>
                  </a:cubicBezTo>
                  <a:cubicBezTo>
                    <a:pt x="60" y="0"/>
                    <a:pt x="60" y="0"/>
                    <a:pt x="60" y="0"/>
                  </a:cubicBezTo>
                  <a:cubicBezTo>
                    <a:pt x="27" y="0"/>
                    <a:pt x="0" y="27"/>
                    <a:pt x="0" y="60"/>
                  </a:cubicBez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15" name="TextBox 31"/>
            <p:cNvSpPr txBox="1">
              <a:spLocks noChangeArrowheads="1"/>
            </p:cNvSpPr>
            <p:nvPr/>
          </p:nvSpPr>
          <p:spPr bwMode="auto">
            <a:xfrm>
              <a:off x="7381251" y="10296371"/>
              <a:ext cx="2189785"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3000" b="1" dirty="0">
                  <a:solidFill>
                    <a:schemeClr val="bg1"/>
                  </a:solidFill>
                  <a:latin typeface="+mj-lt"/>
                  <a:ea typeface="Lato Black" pitchFamily="34" charset="0"/>
                  <a:cs typeface="Lato Black" pitchFamily="34" charset="0"/>
                </a:rPr>
                <a:t>32</a:t>
              </a:r>
              <a:r>
                <a:rPr lang="id-ID" sz="3000" b="1" dirty="0">
                  <a:solidFill>
                    <a:schemeClr val="bg1"/>
                  </a:solidFill>
                  <a:latin typeface="+mj-lt"/>
                  <a:ea typeface="Lato Black" pitchFamily="34" charset="0"/>
                  <a:cs typeface="Lato Black" pitchFamily="34" charset="0"/>
                </a:rPr>
                <a:t>%</a:t>
              </a:r>
            </a:p>
          </p:txBody>
        </p:sp>
      </p:grpSp>
      <p:grpSp>
        <p:nvGrpSpPr>
          <p:cNvPr id="124" name="กลุ่ม 123"/>
          <p:cNvGrpSpPr/>
          <p:nvPr/>
        </p:nvGrpSpPr>
        <p:grpSpPr>
          <a:xfrm>
            <a:off x="1042904" y="5620489"/>
            <a:ext cx="770982" cy="770983"/>
            <a:chOff x="3094037" y="4417833"/>
            <a:chExt cx="1541964" cy="1541965"/>
          </a:xfrm>
        </p:grpSpPr>
        <p:sp>
          <p:nvSpPr>
            <p:cNvPr id="125" name="Oval 14"/>
            <p:cNvSpPr>
              <a:spLocks noChangeArrowheads="1"/>
            </p:cNvSpPr>
            <p:nvPr/>
          </p:nvSpPr>
          <p:spPr bwMode="auto">
            <a:xfrm>
              <a:off x="3094037" y="4417833"/>
              <a:ext cx="1541964" cy="1541965"/>
            </a:xfrm>
            <a:prstGeom prst="ellipse">
              <a:avLst/>
            </a:pr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nvGrpSpPr>
            <p:cNvPr id="126" name="กลุ่ม 125"/>
            <p:cNvGrpSpPr/>
            <p:nvPr/>
          </p:nvGrpSpPr>
          <p:grpSpPr>
            <a:xfrm>
              <a:off x="3402243" y="4744771"/>
              <a:ext cx="885884" cy="888088"/>
              <a:chOff x="17129509" y="11525195"/>
              <a:chExt cx="638175" cy="639763"/>
            </a:xfrm>
            <a:solidFill>
              <a:schemeClr val="bg1"/>
            </a:solidFill>
          </p:grpSpPr>
          <p:sp>
            <p:nvSpPr>
              <p:cNvPr id="127"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28"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29"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30"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31"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32"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33"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grpSp>
      </p:grpSp>
      <p:sp>
        <p:nvSpPr>
          <p:cNvPr id="134" name="TextBox 133"/>
          <p:cNvSpPr txBox="1"/>
          <p:nvPr/>
        </p:nvSpPr>
        <p:spPr bwMode="auto">
          <a:xfrm>
            <a:off x="1876650" y="5610229"/>
            <a:ext cx="1452642" cy="400110"/>
          </a:xfrm>
          <a:prstGeom prst="rect">
            <a:avLst/>
          </a:prstGeom>
          <a:noFill/>
        </p:spPr>
        <p:txBody>
          <a:bodyPr wrap="none">
            <a:spAutoFit/>
          </a:bodyPr>
          <a:lstStyle/>
          <a:p>
            <a:pPr defTabSz="914217">
              <a:defRPr/>
            </a:pPr>
            <a:r>
              <a:rPr lang="id-ID" sz="2000" b="1" dirty="0">
                <a:solidFill>
                  <a:schemeClr val="accent6"/>
                </a:solidFill>
                <a:latin typeface="+mj-lt"/>
                <a:ea typeface="Lato" pitchFamily="34" charset="0"/>
                <a:cs typeface="Lato" pitchFamily="34" charset="0"/>
              </a:rPr>
              <a:t>Data </a:t>
            </a:r>
            <a:r>
              <a:rPr lang="en-US" sz="2000" b="1" dirty="0">
                <a:solidFill>
                  <a:schemeClr val="accent6"/>
                </a:solidFill>
                <a:latin typeface="+mj-lt"/>
                <a:ea typeface="Lato" pitchFamily="34" charset="0"/>
                <a:cs typeface="Lato" pitchFamily="34" charset="0"/>
              </a:rPr>
              <a:t>Here</a:t>
            </a:r>
            <a:endParaRPr lang="id-ID" sz="2000" b="1" dirty="0">
              <a:solidFill>
                <a:schemeClr val="accent6"/>
              </a:solidFill>
              <a:latin typeface="+mj-lt"/>
              <a:ea typeface="Lato" pitchFamily="34" charset="0"/>
              <a:cs typeface="Lato" pitchFamily="34" charset="0"/>
            </a:endParaRPr>
          </a:p>
        </p:txBody>
      </p:sp>
      <p:sp>
        <p:nvSpPr>
          <p:cNvPr id="135" name="TextBox 134"/>
          <p:cNvSpPr txBox="1"/>
          <p:nvPr/>
        </p:nvSpPr>
        <p:spPr>
          <a:xfrm>
            <a:off x="1867025" y="5891536"/>
            <a:ext cx="2249863" cy="480113"/>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50000"/>
                  <a:lumOff val="50000"/>
                </a:schemeClr>
              </a:solidFill>
              <a:ea typeface="Lato" pitchFamily="34" charset="0"/>
              <a:cs typeface="Lato" pitchFamily="34" charset="0"/>
            </a:endParaRPr>
          </a:p>
        </p:txBody>
      </p:sp>
      <p:grpSp>
        <p:nvGrpSpPr>
          <p:cNvPr id="136" name="กลุ่ม 135"/>
          <p:cNvGrpSpPr/>
          <p:nvPr/>
        </p:nvGrpSpPr>
        <p:grpSpPr>
          <a:xfrm>
            <a:off x="7110973" y="5362771"/>
            <a:ext cx="770982" cy="770983"/>
            <a:chOff x="3094037" y="6225390"/>
            <a:chExt cx="1541964" cy="1541965"/>
          </a:xfrm>
        </p:grpSpPr>
        <p:sp>
          <p:nvSpPr>
            <p:cNvPr id="137" name="Oval 15"/>
            <p:cNvSpPr>
              <a:spLocks noChangeArrowheads="1"/>
            </p:cNvSpPr>
            <p:nvPr/>
          </p:nvSpPr>
          <p:spPr bwMode="auto">
            <a:xfrm>
              <a:off x="3094037" y="6225390"/>
              <a:ext cx="1541964" cy="1541965"/>
            </a:xfrm>
            <a:prstGeom prst="ellipse">
              <a:avLst/>
            </a:prstGeom>
            <a:solidFill>
              <a:schemeClr val="accent5"/>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38" name="Freeform 134"/>
            <p:cNvSpPr>
              <a:spLocks noEditPoints="1"/>
            </p:cNvSpPr>
            <p:nvPr/>
          </p:nvSpPr>
          <p:spPr bwMode="auto">
            <a:xfrm>
              <a:off x="3441910" y="6568739"/>
              <a:ext cx="846217" cy="846217"/>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139" name="TextBox 138"/>
          <p:cNvSpPr txBox="1"/>
          <p:nvPr/>
        </p:nvSpPr>
        <p:spPr bwMode="auto">
          <a:xfrm>
            <a:off x="8027496" y="5319066"/>
            <a:ext cx="1452642" cy="400110"/>
          </a:xfrm>
          <a:prstGeom prst="rect">
            <a:avLst/>
          </a:prstGeom>
          <a:noFill/>
        </p:spPr>
        <p:txBody>
          <a:bodyPr wrap="none">
            <a:spAutoFit/>
          </a:bodyPr>
          <a:lstStyle/>
          <a:p>
            <a:pPr defTabSz="914217">
              <a:defRPr/>
            </a:pPr>
            <a:r>
              <a:rPr lang="id-ID" sz="2000" b="1" dirty="0">
                <a:solidFill>
                  <a:schemeClr val="accent5"/>
                </a:solidFill>
                <a:latin typeface="+mj-lt"/>
                <a:ea typeface="Lato" pitchFamily="34" charset="0"/>
                <a:cs typeface="Lato" pitchFamily="34" charset="0"/>
              </a:rPr>
              <a:t>Data </a:t>
            </a:r>
            <a:r>
              <a:rPr lang="en-US" sz="2000" b="1" dirty="0">
                <a:solidFill>
                  <a:schemeClr val="accent5"/>
                </a:solidFill>
                <a:latin typeface="+mj-lt"/>
                <a:ea typeface="Lato" pitchFamily="34" charset="0"/>
                <a:cs typeface="Lato" pitchFamily="34" charset="0"/>
              </a:rPr>
              <a:t>Here</a:t>
            </a:r>
            <a:endParaRPr lang="id-ID" sz="2000" b="1" dirty="0">
              <a:solidFill>
                <a:schemeClr val="accent5"/>
              </a:solidFill>
              <a:latin typeface="+mj-lt"/>
              <a:ea typeface="Lato" pitchFamily="34" charset="0"/>
              <a:cs typeface="Lato" pitchFamily="34" charset="0"/>
            </a:endParaRPr>
          </a:p>
        </p:txBody>
      </p:sp>
      <p:sp>
        <p:nvSpPr>
          <p:cNvPr id="140" name="TextBox 139"/>
          <p:cNvSpPr txBox="1"/>
          <p:nvPr/>
        </p:nvSpPr>
        <p:spPr>
          <a:xfrm>
            <a:off x="8022746" y="5600374"/>
            <a:ext cx="2292604" cy="480113"/>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50000"/>
                  <a:lumOff val="50000"/>
                </a:schemeClr>
              </a:solidFill>
              <a:ea typeface="Lato" pitchFamily="34" charset="0"/>
              <a:cs typeface="Lato" pitchFamily="34" charset="0"/>
            </a:endParaRPr>
          </a:p>
        </p:txBody>
      </p:sp>
      <p:grpSp>
        <p:nvGrpSpPr>
          <p:cNvPr id="141" name="กลุ่ม 140"/>
          <p:cNvGrpSpPr/>
          <p:nvPr/>
        </p:nvGrpSpPr>
        <p:grpSpPr>
          <a:xfrm>
            <a:off x="2448933" y="3945458"/>
            <a:ext cx="770982" cy="770983"/>
            <a:chOff x="3094037" y="8071162"/>
            <a:chExt cx="1541964" cy="1541965"/>
          </a:xfrm>
        </p:grpSpPr>
        <p:sp>
          <p:nvSpPr>
            <p:cNvPr id="142" name="Oval 16"/>
            <p:cNvSpPr>
              <a:spLocks noChangeArrowheads="1"/>
            </p:cNvSpPr>
            <p:nvPr/>
          </p:nvSpPr>
          <p:spPr bwMode="auto">
            <a:xfrm>
              <a:off x="3094037" y="8071162"/>
              <a:ext cx="1541964" cy="1541965"/>
            </a:xfrm>
            <a:prstGeom prst="ellipse">
              <a:avLst/>
            </a:prstGeom>
            <a:solidFill>
              <a:schemeClr val="accent4"/>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nvGrpSpPr>
            <p:cNvPr id="143" name="กลุ่ม 142"/>
            <p:cNvGrpSpPr/>
            <p:nvPr/>
          </p:nvGrpSpPr>
          <p:grpSpPr>
            <a:xfrm>
              <a:off x="3501410" y="8445479"/>
              <a:ext cx="727218" cy="793329"/>
              <a:chOff x="16724313" y="7705725"/>
              <a:chExt cx="523875" cy="571500"/>
            </a:xfrm>
            <a:solidFill>
              <a:schemeClr val="bg1"/>
            </a:solidFill>
          </p:grpSpPr>
          <p:sp>
            <p:nvSpPr>
              <p:cNvPr id="144"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45"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46"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47"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48"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49"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grpSp>
      </p:grpSp>
      <p:sp>
        <p:nvSpPr>
          <p:cNvPr id="150" name="TextBox 149"/>
          <p:cNvSpPr txBox="1"/>
          <p:nvPr/>
        </p:nvSpPr>
        <p:spPr bwMode="auto">
          <a:xfrm>
            <a:off x="3270519" y="3926177"/>
            <a:ext cx="1452642" cy="400110"/>
          </a:xfrm>
          <a:prstGeom prst="rect">
            <a:avLst/>
          </a:prstGeom>
          <a:noFill/>
        </p:spPr>
        <p:txBody>
          <a:bodyPr wrap="none">
            <a:spAutoFit/>
          </a:bodyPr>
          <a:lstStyle/>
          <a:p>
            <a:pPr defTabSz="914217">
              <a:defRPr/>
            </a:pPr>
            <a:r>
              <a:rPr lang="id-ID" sz="2000" b="1" dirty="0">
                <a:solidFill>
                  <a:schemeClr val="accent4"/>
                </a:solidFill>
                <a:latin typeface="+mj-lt"/>
                <a:ea typeface="Lato" pitchFamily="34" charset="0"/>
                <a:cs typeface="Lato" pitchFamily="34" charset="0"/>
              </a:rPr>
              <a:t>Data </a:t>
            </a:r>
            <a:r>
              <a:rPr lang="en-US" sz="2000" b="1" dirty="0">
                <a:solidFill>
                  <a:schemeClr val="accent4"/>
                </a:solidFill>
                <a:latin typeface="+mj-lt"/>
                <a:ea typeface="Lato" pitchFamily="34" charset="0"/>
                <a:cs typeface="Lato" pitchFamily="34" charset="0"/>
              </a:rPr>
              <a:t>Here</a:t>
            </a:r>
            <a:endParaRPr lang="id-ID" sz="2000" b="1" dirty="0">
              <a:solidFill>
                <a:schemeClr val="accent4"/>
              </a:solidFill>
              <a:latin typeface="+mj-lt"/>
              <a:ea typeface="Lato" pitchFamily="34" charset="0"/>
              <a:cs typeface="Lato" pitchFamily="34" charset="0"/>
            </a:endParaRPr>
          </a:p>
        </p:txBody>
      </p:sp>
      <p:sp>
        <p:nvSpPr>
          <p:cNvPr id="151" name="TextBox 150"/>
          <p:cNvSpPr txBox="1"/>
          <p:nvPr/>
        </p:nvSpPr>
        <p:spPr>
          <a:xfrm>
            <a:off x="3260895" y="4207485"/>
            <a:ext cx="2281628" cy="480113"/>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50000"/>
                  <a:lumOff val="50000"/>
                </a:schemeClr>
              </a:solidFill>
              <a:ea typeface="Lato" pitchFamily="34" charset="0"/>
              <a:cs typeface="Lato" pitchFamily="34" charset="0"/>
            </a:endParaRPr>
          </a:p>
        </p:txBody>
      </p:sp>
      <p:grpSp>
        <p:nvGrpSpPr>
          <p:cNvPr id="152" name="กลุ่ม 151"/>
          <p:cNvGrpSpPr/>
          <p:nvPr/>
        </p:nvGrpSpPr>
        <p:grpSpPr>
          <a:xfrm>
            <a:off x="8550551" y="3716697"/>
            <a:ext cx="770982" cy="780536"/>
            <a:chOff x="3094037" y="9878719"/>
            <a:chExt cx="1541964" cy="1561072"/>
          </a:xfrm>
        </p:grpSpPr>
        <p:sp>
          <p:nvSpPr>
            <p:cNvPr id="153" name="Oval 17"/>
            <p:cNvSpPr>
              <a:spLocks noChangeArrowheads="1"/>
            </p:cNvSpPr>
            <p:nvPr/>
          </p:nvSpPr>
          <p:spPr bwMode="auto">
            <a:xfrm>
              <a:off x="3094037" y="9878719"/>
              <a:ext cx="1541964" cy="1561072"/>
            </a:xfrm>
            <a:prstGeom prst="ellipse">
              <a:avLst/>
            </a:pr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nvGrpSpPr>
            <p:cNvPr id="154" name="กลุ่ม 153"/>
            <p:cNvGrpSpPr/>
            <p:nvPr/>
          </p:nvGrpSpPr>
          <p:grpSpPr>
            <a:xfrm>
              <a:off x="3534464" y="10211184"/>
              <a:ext cx="661107" cy="821977"/>
              <a:chOff x="14409738" y="2870200"/>
              <a:chExt cx="476250" cy="592138"/>
            </a:xfrm>
            <a:solidFill>
              <a:schemeClr val="bg1"/>
            </a:solidFill>
          </p:grpSpPr>
          <p:sp>
            <p:nvSpPr>
              <p:cNvPr id="155"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56"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57"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58"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59"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60"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61"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grpSp>
      </p:grpSp>
      <p:sp>
        <p:nvSpPr>
          <p:cNvPr id="162" name="TextBox 161"/>
          <p:cNvSpPr txBox="1"/>
          <p:nvPr/>
        </p:nvSpPr>
        <p:spPr bwMode="auto">
          <a:xfrm>
            <a:off x="9463340" y="3717804"/>
            <a:ext cx="1452642" cy="400110"/>
          </a:xfrm>
          <a:prstGeom prst="rect">
            <a:avLst/>
          </a:prstGeom>
          <a:noFill/>
        </p:spPr>
        <p:txBody>
          <a:bodyPr wrap="none">
            <a:spAutoFit/>
          </a:bodyPr>
          <a:lstStyle/>
          <a:p>
            <a:pPr defTabSz="914217">
              <a:defRPr/>
            </a:pPr>
            <a:r>
              <a:rPr lang="id-ID" sz="2000" b="1" dirty="0">
                <a:solidFill>
                  <a:schemeClr val="accent3"/>
                </a:solidFill>
                <a:latin typeface="+mj-lt"/>
                <a:ea typeface="Lato" pitchFamily="34" charset="0"/>
                <a:cs typeface="Lato" pitchFamily="34" charset="0"/>
              </a:rPr>
              <a:t>Data </a:t>
            </a:r>
            <a:r>
              <a:rPr lang="en-US" sz="2000" b="1" dirty="0">
                <a:solidFill>
                  <a:schemeClr val="accent3"/>
                </a:solidFill>
                <a:latin typeface="+mj-lt"/>
                <a:ea typeface="Lato" pitchFamily="34" charset="0"/>
                <a:cs typeface="Lato" pitchFamily="34" charset="0"/>
              </a:rPr>
              <a:t>Here</a:t>
            </a:r>
            <a:endParaRPr lang="id-ID" sz="2000" b="1" dirty="0">
              <a:solidFill>
                <a:schemeClr val="accent3"/>
              </a:solidFill>
              <a:latin typeface="+mj-lt"/>
              <a:ea typeface="Lato" pitchFamily="34" charset="0"/>
              <a:cs typeface="Lato" pitchFamily="34" charset="0"/>
            </a:endParaRPr>
          </a:p>
        </p:txBody>
      </p:sp>
      <p:sp>
        <p:nvSpPr>
          <p:cNvPr id="163" name="TextBox 162"/>
          <p:cNvSpPr txBox="1"/>
          <p:nvPr/>
        </p:nvSpPr>
        <p:spPr>
          <a:xfrm>
            <a:off x="9453716" y="4009503"/>
            <a:ext cx="2292604" cy="480113"/>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50000"/>
                  <a:lumOff val="50000"/>
                </a:schemeClr>
              </a:solidFill>
              <a:ea typeface="Lato" pitchFamily="34" charset="0"/>
              <a:cs typeface="Lato" pitchFamily="34" charset="0"/>
            </a:endParaRPr>
          </a:p>
        </p:txBody>
      </p:sp>
      <p:grpSp>
        <p:nvGrpSpPr>
          <p:cNvPr id="172" name="กลุ่ม 171"/>
          <p:cNvGrpSpPr/>
          <p:nvPr/>
        </p:nvGrpSpPr>
        <p:grpSpPr>
          <a:xfrm>
            <a:off x="8915123" y="1827320"/>
            <a:ext cx="770982" cy="770983"/>
            <a:chOff x="655637" y="11487300"/>
            <a:chExt cx="1541964" cy="1541965"/>
          </a:xfrm>
        </p:grpSpPr>
        <p:sp>
          <p:nvSpPr>
            <p:cNvPr id="173" name="Oval 14"/>
            <p:cNvSpPr>
              <a:spLocks noChangeArrowheads="1"/>
            </p:cNvSpPr>
            <p:nvPr/>
          </p:nvSpPr>
          <p:spPr bwMode="auto">
            <a:xfrm>
              <a:off x="655637" y="11487300"/>
              <a:ext cx="1541964" cy="1541965"/>
            </a:xfrm>
            <a:prstGeom prst="ellipse">
              <a:avLst/>
            </a:prstGeom>
            <a:solidFill>
              <a:schemeClr val="accent2"/>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74" name="Freeform 168"/>
            <p:cNvSpPr>
              <a:spLocks noEditPoints="1"/>
            </p:cNvSpPr>
            <p:nvPr/>
          </p:nvSpPr>
          <p:spPr bwMode="auto">
            <a:xfrm>
              <a:off x="965731" y="11798876"/>
              <a:ext cx="947527" cy="918814"/>
            </a:xfrm>
            <a:custGeom>
              <a:avLst/>
              <a:gdLst>
                <a:gd name="T0" fmla="*/ 0 w 66"/>
                <a:gd name="T1" fmla="*/ 56 h 64"/>
                <a:gd name="T2" fmla="*/ 2 w 66"/>
                <a:gd name="T3" fmla="*/ 61 h 64"/>
                <a:gd name="T4" fmla="*/ 3 w 66"/>
                <a:gd name="T5" fmla="*/ 62 h 64"/>
                <a:gd name="T6" fmla="*/ 8 w 66"/>
                <a:gd name="T7" fmla="*/ 64 h 64"/>
                <a:gd name="T8" fmla="*/ 14 w 66"/>
                <a:gd name="T9" fmla="*/ 62 h 64"/>
                <a:gd name="T10" fmla="*/ 29 w 66"/>
                <a:gd name="T11" fmla="*/ 46 h 64"/>
                <a:gd name="T12" fmla="*/ 40 w 66"/>
                <a:gd name="T13" fmla="*/ 48 h 64"/>
                <a:gd name="T14" fmla="*/ 57 w 66"/>
                <a:gd name="T15" fmla="*/ 41 h 64"/>
                <a:gd name="T16" fmla="*/ 57 w 66"/>
                <a:gd name="T17" fmla="*/ 7 h 64"/>
                <a:gd name="T18" fmla="*/ 40 w 66"/>
                <a:gd name="T19" fmla="*/ 0 h 64"/>
                <a:gd name="T20" fmla="*/ 23 w 66"/>
                <a:gd name="T21" fmla="*/ 7 h 64"/>
                <a:gd name="T22" fmla="*/ 18 w 66"/>
                <a:gd name="T23" fmla="*/ 35 h 64"/>
                <a:gd name="T24" fmla="*/ 2 w 66"/>
                <a:gd name="T25" fmla="*/ 50 h 64"/>
                <a:gd name="T26" fmla="*/ 0 w 66"/>
                <a:gd name="T27" fmla="*/ 56 h 64"/>
                <a:gd name="T28" fmla="*/ 40 w 66"/>
                <a:gd name="T29" fmla="*/ 45 h 64"/>
                <a:gd name="T30" fmla="*/ 25 w 66"/>
                <a:gd name="T31" fmla="*/ 39 h 64"/>
                <a:gd name="T32" fmla="*/ 25 w 66"/>
                <a:gd name="T33" fmla="*/ 9 h 64"/>
                <a:gd name="T34" fmla="*/ 40 w 66"/>
                <a:gd name="T35" fmla="*/ 3 h 64"/>
                <a:gd name="T36" fmla="*/ 55 w 66"/>
                <a:gd name="T37" fmla="*/ 9 h 64"/>
                <a:gd name="T38" fmla="*/ 55 w 66"/>
                <a:gd name="T39" fmla="*/ 39 h 64"/>
                <a:gd name="T40" fmla="*/ 40 w 66"/>
                <a:gd name="T41" fmla="*/ 45 h 64"/>
                <a:gd name="T42" fmla="*/ 3 w 66"/>
                <a:gd name="T43" fmla="*/ 56 h 64"/>
                <a:gd name="T44" fmla="*/ 5 w 66"/>
                <a:gd name="T45" fmla="*/ 52 h 64"/>
                <a:gd name="T46" fmla="*/ 20 w 66"/>
                <a:gd name="T47" fmla="*/ 38 h 64"/>
                <a:gd name="T48" fmla="*/ 23 w 66"/>
                <a:gd name="T49" fmla="*/ 41 h 64"/>
                <a:gd name="T50" fmla="*/ 26 w 66"/>
                <a:gd name="T51" fmla="*/ 44 h 64"/>
                <a:gd name="T52" fmla="*/ 12 w 66"/>
                <a:gd name="T53" fmla="*/ 59 h 64"/>
                <a:gd name="T54" fmla="*/ 5 w 66"/>
                <a:gd name="T55" fmla="*/ 59 h 64"/>
                <a:gd name="T56" fmla="*/ 5 w 66"/>
                <a:gd name="T57" fmla="*/ 59 h 64"/>
                <a:gd name="T58" fmla="*/ 3 w 66"/>
                <a:gd name="T5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64">
                  <a:moveTo>
                    <a:pt x="0" y="56"/>
                  </a:moveTo>
                  <a:cubicBezTo>
                    <a:pt x="0" y="58"/>
                    <a:pt x="1" y="60"/>
                    <a:pt x="2" y="61"/>
                  </a:cubicBezTo>
                  <a:cubicBezTo>
                    <a:pt x="3" y="62"/>
                    <a:pt x="3" y="62"/>
                    <a:pt x="3" y="62"/>
                  </a:cubicBezTo>
                  <a:cubicBezTo>
                    <a:pt x="4" y="63"/>
                    <a:pt x="6" y="64"/>
                    <a:pt x="8" y="64"/>
                  </a:cubicBezTo>
                  <a:cubicBezTo>
                    <a:pt x="10" y="64"/>
                    <a:pt x="12" y="63"/>
                    <a:pt x="14" y="62"/>
                  </a:cubicBezTo>
                  <a:cubicBezTo>
                    <a:pt x="29" y="46"/>
                    <a:pt x="29" y="46"/>
                    <a:pt x="29" y="46"/>
                  </a:cubicBezTo>
                  <a:cubicBezTo>
                    <a:pt x="33" y="48"/>
                    <a:pt x="36" y="48"/>
                    <a:pt x="40" y="48"/>
                  </a:cubicBezTo>
                  <a:cubicBezTo>
                    <a:pt x="46" y="48"/>
                    <a:pt x="52" y="46"/>
                    <a:pt x="57" y="41"/>
                  </a:cubicBezTo>
                  <a:cubicBezTo>
                    <a:pt x="66" y="32"/>
                    <a:pt x="66" y="17"/>
                    <a:pt x="57" y="7"/>
                  </a:cubicBezTo>
                  <a:cubicBezTo>
                    <a:pt x="52" y="2"/>
                    <a:pt x="46" y="0"/>
                    <a:pt x="40" y="0"/>
                  </a:cubicBezTo>
                  <a:cubicBezTo>
                    <a:pt x="33" y="0"/>
                    <a:pt x="27" y="3"/>
                    <a:pt x="23" y="7"/>
                  </a:cubicBezTo>
                  <a:cubicBezTo>
                    <a:pt x="15" y="15"/>
                    <a:pt x="14" y="26"/>
                    <a:pt x="18" y="35"/>
                  </a:cubicBezTo>
                  <a:cubicBezTo>
                    <a:pt x="2" y="50"/>
                    <a:pt x="2" y="50"/>
                    <a:pt x="2" y="50"/>
                  </a:cubicBezTo>
                  <a:cubicBezTo>
                    <a:pt x="1" y="52"/>
                    <a:pt x="0" y="54"/>
                    <a:pt x="0" y="56"/>
                  </a:cubicBezTo>
                  <a:close/>
                  <a:moveTo>
                    <a:pt x="40" y="45"/>
                  </a:moveTo>
                  <a:cubicBezTo>
                    <a:pt x="34" y="45"/>
                    <a:pt x="29" y="43"/>
                    <a:pt x="25" y="39"/>
                  </a:cubicBezTo>
                  <a:cubicBezTo>
                    <a:pt x="17" y="31"/>
                    <a:pt x="17" y="18"/>
                    <a:pt x="25" y="9"/>
                  </a:cubicBezTo>
                  <a:cubicBezTo>
                    <a:pt x="29" y="6"/>
                    <a:pt x="34" y="3"/>
                    <a:pt x="40" y="3"/>
                  </a:cubicBezTo>
                  <a:cubicBezTo>
                    <a:pt x="45" y="3"/>
                    <a:pt x="51" y="5"/>
                    <a:pt x="55" y="9"/>
                  </a:cubicBezTo>
                  <a:cubicBezTo>
                    <a:pt x="63" y="18"/>
                    <a:pt x="63" y="31"/>
                    <a:pt x="55" y="39"/>
                  </a:cubicBezTo>
                  <a:cubicBezTo>
                    <a:pt x="51" y="43"/>
                    <a:pt x="45" y="45"/>
                    <a:pt x="40" y="45"/>
                  </a:cubicBezTo>
                  <a:close/>
                  <a:moveTo>
                    <a:pt x="3" y="56"/>
                  </a:moveTo>
                  <a:cubicBezTo>
                    <a:pt x="3" y="54"/>
                    <a:pt x="4" y="53"/>
                    <a:pt x="5" y="52"/>
                  </a:cubicBezTo>
                  <a:cubicBezTo>
                    <a:pt x="20" y="38"/>
                    <a:pt x="20" y="38"/>
                    <a:pt x="20" y="38"/>
                  </a:cubicBezTo>
                  <a:cubicBezTo>
                    <a:pt x="20" y="39"/>
                    <a:pt x="22" y="40"/>
                    <a:pt x="23" y="41"/>
                  </a:cubicBezTo>
                  <a:cubicBezTo>
                    <a:pt x="24" y="42"/>
                    <a:pt x="25" y="44"/>
                    <a:pt x="26" y="44"/>
                  </a:cubicBezTo>
                  <a:cubicBezTo>
                    <a:pt x="12" y="59"/>
                    <a:pt x="12" y="59"/>
                    <a:pt x="12" y="59"/>
                  </a:cubicBezTo>
                  <a:cubicBezTo>
                    <a:pt x="10" y="61"/>
                    <a:pt x="7" y="61"/>
                    <a:pt x="5" y="59"/>
                  </a:cubicBezTo>
                  <a:cubicBezTo>
                    <a:pt x="5" y="59"/>
                    <a:pt x="5" y="59"/>
                    <a:pt x="5" y="59"/>
                  </a:cubicBezTo>
                  <a:cubicBezTo>
                    <a:pt x="4" y="58"/>
                    <a:pt x="3" y="57"/>
                    <a:pt x="3" y="56"/>
                  </a:cubicBez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175" name="TextBox 174"/>
          <p:cNvSpPr txBox="1"/>
          <p:nvPr/>
        </p:nvSpPr>
        <p:spPr bwMode="auto">
          <a:xfrm>
            <a:off x="9755086" y="1826492"/>
            <a:ext cx="1452642" cy="400110"/>
          </a:xfrm>
          <a:prstGeom prst="rect">
            <a:avLst/>
          </a:prstGeom>
          <a:noFill/>
        </p:spPr>
        <p:txBody>
          <a:bodyPr wrap="none">
            <a:spAutoFit/>
          </a:bodyPr>
          <a:lstStyle/>
          <a:p>
            <a:pPr defTabSz="914217">
              <a:defRPr/>
            </a:pPr>
            <a:r>
              <a:rPr lang="id-ID" sz="2000" b="1" dirty="0">
                <a:solidFill>
                  <a:schemeClr val="accent2"/>
                </a:solidFill>
                <a:latin typeface="+mj-lt"/>
                <a:ea typeface="Lato" pitchFamily="34" charset="0"/>
                <a:cs typeface="Lato" pitchFamily="34" charset="0"/>
              </a:rPr>
              <a:t>Data </a:t>
            </a:r>
            <a:r>
              <a:rPr lang="en-US" sz="2000" b="1" dirty="0">
                <a:solidFill>
                  <a:schemeClr val="accent2"/>
                </a:solidFill>
                <a:latin typeface="+mj-lt"/>
                <a:ea typeface="Lato" pitchFamily="34" charset="0"/>
                <a:cs typeface="Lato" pitchFamily="34" charset="0"/>
              </a:rPr>
              <a:t>Here</a:t>
            </a:r>
            <a:endParaRPr lang="id-ID" sz="2000" b="1" dirty="0">
              <a:solidFill>
                <a:schemeClr val="accent2"/>
              </a:solidFill>
              <a:latin typeface="+mj-lt"/>
              <a:ea typeface="Lato" pitchFamily="34" charset="0"/>
              <a:cs typeface="Lato" pitchFamily="34" charset="0"/>
            </a:endParaRPr>
          </a:p>
        </p:txBody>
      </p:sp>
      <p:sp>
        <p:nvSpPr>
          <p:cNvPr id="176" name="TextBox 175"/>
          <p:cNvSpPr txBox="1"/>
          <p:nvPr/>
        </p:nvSpPr>
        <p:spPr>
          <a:xfrm>
            <a:off x="9744695" y="2118190"/>
            <a:ext cx="2292605" cy="480113"/>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a:t>
            </a:r>
            <a:endParaRPr lang="en-US" sz="1200" dirty="0">
              <a:solidFill>
                <a:schemeClr val="tx1">
                  <a:lumMod val="50000"/>
                  <a:lumOff val="50000"/>
                </a:schemeClr>
              </a:solidFill>
              <a:latin typeface="+mj-lt"/>
              <a:ea typeface="Lato" pitchFamily="34" charset="0"/>
              <a:cs typeface="Lato" pitchFamily="34" charset="0"/>
            </a:endParaRPr>
          </a:p>
        </p:txBody>
      </p:sp>
      <p:sp>
        <p:nvSpPr>
          <p:cNvPr id="177" name="TextBox 176"/>
          <p:cNvSpPr txBox="1"/>
          <p:nvPr/>
        </p:nvSpPr>
        <p:spPr bwMode="auto">
          <a:xfrm>
            <a:off x="1319312" y="1771250"/>
            <a:ext cx="1920719" cy="400110"/>
          </a:xfrm>
          <a:prstGeom prst="rect">
            <a:avLst/>
          </a:prstGeom>
          <a:noFill/>
        </p:spPr>
        <p:txBody>
          <a:bodyPr wrap="none">
            <a:spAutoFit/>
          </a:bodyPr>
          <a:lstStyle/>
          <a:p>
            <a:pPr defTabSz="914217">
              <a:defRPr/>
            </a:pPr>
            <a:r>
              <a:rPr lang="id-ID" sz="2000" b="1" dirty="0">
                <a:solidFill>
                  <a:schemeClr val="accent3"/>
                </a:solidFill>
                <a:latin typeface="+mj-lt"/>
                <a:ea typeface="Lato" pitchFamily="34" charset="0"/>
                <a:cs typeface="Lato" pitchFamily="34" charset="0"/>
              </a:rPr>
              <a:t>Data Analysis</a:t>
            </a:r>
          </a:p>
        </p:txBody>
      </p:sp>
      <p:sp>
        <p:nvSpPr>
          <p:cNvPr id="178" name="TextBox 31"/>
          <p:cNvSpPr txBox="1">
            <a:spLocks noChangeArrowheads="1"/>
          </p:cNvSpPr>
          <p:nvPr/>
        </p:nvSpPr>
        <p:spPr bwMode="auto">
          <a:xfrm>
            <a:off x="1276307" y="2007923"/>
            <a:ext cx="179422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600" b="1" dirty="0">
                <a:solidFill>
                  <a:schemeClr val="accent3"/>
                </a:solidFill>
                <a:latin typeface="+mj-lt"/>
                <a:ea typeface="Lato Black" pitchFamily="34" charset="0"/>
                <a:cs typeface="Lato Black" pitchFamily="34" charset="0"/>
              </a:rPr>
              <a:t>89</a:t>
            </a:r>
            <a:r>
              <a:rPr lang="id-ID" sz="5600" b="1" dirty="0">
                <a:solidFill>
                  <a:schemeClr val="accent3"/>
                </a:solidFill>
                <a:latin typeface="+mj-lt"/>
                <a:ea typeface="Lato Black" pitchFamily="34" charset="0"/>
                <a:cs typeface="Lato Black" pitchFamily="34" charset="0"/>
              </a:rPr>
              <a:t>%</a:t>
            </a:r>
          </a:p>
        </p:txBody>
      </p:sp>
      <p:sp>
        <p:nvSpPr>
          <p:cNvPr id="179" name="TextBox 30"/>
          <p:cNvSpPr txBox="1">
            <a:spLocks noChangeArrowheads="1"/>
          </p:cNvSpPr>
          <p:nvPr/>
        </p:nvSpPr>
        <p:spPr bwMode="auto">
          <a:xfrm>
            <a:off x="2876874" y="2070342"/>
            <a:ext cx="3663176" cy="1177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a:t>
            </a:r>
          </a:p>
          <a:p>
            <a:pPr>
              <a:lnSpc>
                <a:spcPct val="120000"/>
              </a:lnSpc>
            </a:pPr>
            <a:endParaRPr lang="en-US" sz="1200" dirty="0">
              <a:solidFill>
                <a:schemeClr val="tx1">
                  <a:lumMod val="65000"/>
                  <a:lumOff val="35000"/>
                </a:schemeClr>
              </a:solidFill>
              <a:cs typeface="Segoe UI Light" panose="020B0502040204020203" pitchFamily="34" charset="0"/>
            </a:endParaRPr>
          </a:p>
        </p:txBody>
      </p:sp>
      <p:grpSp>
        <p:nvGrpSpPr>
          <p:cNvPr id="79" name="Group 78">
            <a:extLst>
              <a:ext uri="{FF2B5EF4-FFF2-40B4-BE49-F238E27FC236}">
                <a16:creationId xmlns:a16="http://schemas.microsoft.com/office/drawing/2014/main" id="{4AD9195A-59D3-4A58-BC6C-BDBE3DBA98E2}"/>
              </a:ext>
            </a:extLst>
          </p:cNvPr>
          <p:cNvGrpSpPr/>
          <p:nvPr/>
        </p:nvGrpSpPr>
        <p:grpSpPr>
          <a:xfrm>
            <a:off x="5029200" y="298920"/>
            <a:ext cx="2133600" cy="398864"/>
            <a:chOff x="4860925" y="679884"/>
            <a:chExt cx="2397126" cy="413659"/>
          </a:xfrm>
          <a:solidFill>
            <a:schemeClr val="bg1">
              <a:lumMod val="95000"/>
            </a:schemeClr>
          </a:solidFill>
        </p:grpSpPr>
        <p:sp>
          <p:nvSpPr>
            <p:cNvPr id="80" name="Rectangle: Rounded Corners 79">
              <a:extLst>
                <a:ext uri="{FF2B5EF4-FFF2-40B4-BE49-F238E27FC236}">
                  <a16:creationId xmlns:a16="http://schemas.microsoft.com/office/drawing/2014/main" id="{4F99967B-97E3-46C6-9120-79E657B1A985}"/>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81" name="Right Triangle 80">
              <a:extLst>
                <a:ext uri="{FF2B5EF4-FFF2-40B4-BE49-F238E27FC236}">
                  <a16:creationId xmlns:a16="http://schemas.microsoft.com/office/drawing/2014/main" id="{F1D53256-7945-4A28-AF51-02E556ECE540}"/>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82" name="TextBox 81">
            <a:extLst>
              <a:ext uri="{FF2B5EF4-FFF2-40B4-BE49-F238E27FC236}">
                <a16:creationId xmlns:a16="http://schemas.microsoft.com/office/drawing/2014/main" id="{CFACDD8D-407A-4717-8D2B-9CA23A93F99E}"/>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5912044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p:cTn id="7" dur="500" fill="hold"/>
                                        <p:tgtEl>
                                          <p:spTgt spid="79"/>
                                        </p:tgtEl>
                                        <p:attrNameLst>
                                          <p:attrName>ppt_w</p:attrName>
                                        </p:attrNameLst>
                                      </p:cBhvr>
                                      <p:tavLst>
                                        <p:tav tm="0">
                                          <p:val>
                                            <p:fltVal val="0"/>
                                          </p:val>
                                        </p:tav>
                                        <p:tav tm="100000">
                                          <p:val>
                                            <p:strVal val="#ppt_w"/>
                                          </p:val>
                                        </p:tav>
                                      </p:tavLst>
                                    </p:anim>
                                    <p:anim calcmode="lin" valueType="num">
                                      <p:cBhvr>
                                        <p:cTn id="8" dur="500" fill="hold"/>
                                        <p:tgtEl>
                                          <p:spTgt spid="79"/>
                                        </p:tgtEl>
                                        <p:attrNameLst>
                                          <p:attrName>ppt_h</p:attrName>
                                        </p:attrNameLst>
                                      </p:cBhvr>
                                      <p:tavLst>
                                        <p:tav tm="0">
                                          <p:val>
                                            <p:fltVal val="0"/>
                                          </p:val>
                                        </p:tav>
                                        <p:tav tm="100000">
                                          <p:val>
                                            <p:strVal val="#ppt_h"/>
                                          </p:val>
                                        </p:tav>
                                      </p:tavLst>
                                    </p:anim>
                                    <p:animEffect transition="in" filter="fade">
                                      <p:cBhvr>
                                        <p:cTn id="9" dur="500"/>
                                        <p:tgtEl>
                                          <p:spTgt spid="79"/>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500"/>
                                        <p:tgtEl>
                                          <p:spTgt spid="82"/>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down)">
                                      <p:cBhvr>
                                        <p:cTn id="16" dur="500"/>
                                        <p:tgtEl>
                                          <p:spTgt spid="15"/>
                                        </p:tgtEl>
                                      </p:cBhvr>
                                    </p:animEffect>
                                  </p:childTnLst>
                                </p:cTn>
                              </p:par>
                            </p:childTnLst>
                          </p:cTn>
                        </p:par>
                        <p:par>
                          <p:cTn id="17" fill="hold">
                            <p:stCondLst>
                              <p:cond delay="1000"/>
                            </p:stCondLst>
                            <p:childTnLst>
                              <p:par>
                                <p:cTn id="18" presetID="22" presetClass="entr" presetSubtype="4" fill="hold" nodeType="afterEffect">
                                  <p:stCondLst>
                                    <p:cond delay="0"/>
                                  </p:stCondLst>
                                  <p:childTnLst>
                                    <p:set>
                                      <p:cBhvr>
                                        <p:cTn id="19" dur="1" fill="hold">
                                          <p:stCondLst>
                                            <p:cond delay="0"/>
                                          </p:stCondLst>
                                        </p:cTn>
                                        <p:tgtEl>
                                          <p:spTgt spid="256"/>
                                        </p:tgtEl>
                                        <p:attrNameLst>
                                          <p:attrName>style.visibility</p:attrName>
                                        </p:attrNameLst>
                                      </p:cBhvr>
                                      <p:to>
                                        <p:strVal val="visible"/>
                                      </p:to>
                                    </p:set>
                                    <p:animEffect transition="in" filter="wipe(down)">
                                      <p:cBhvr>
                                        <p:cTn id="20" dur="500"/>
                                        <p:tgtEl>
                                          <p:spTgt spid="256"/>
                                        </p:tgtEl>
                                      </p:cBhvr>
                                    </p:animEffect>
                                  </p:childTnLst>
                                </p:cTn>
                              </p:par>
                            </p:childTnLst>
                          </p:cTn>
                        </p:par>
                        <p:par>
                          <p:cTn id="21" fill="hold">
                            <p:stCondLst>
                              <p:cond delay="1500"/>
                            </p:stCondLst>
                            <p:childTnLst>
                              <p:par>
                                <p:cTn id="22" presetID="22" presetClass="entr" presetSubtype="4" fill="hold" nodeType="afterEffect">
                                  <p:stCondLst>
                                    <p:cond delay="0"/>
                                  </p:stCondLst>
                                  <p:childTnLst>
                                    <p:set>
                                      <p:cBhvr>
                                        <p:cTn id="23" dur="1" fill="hold">
                                          <p:stCondLst>
                                            <p:cond delay="0"/>
                                          </p:stCondLst>
                                        </p:cTn>
                                        <p:tgtEl>
                                          <p:spTgt spid="257"/>
                                        </p:tgtEl>
                                        <p:attrNameLst>
                                          <p:attrName>style.visibility</p:attrName>
                                        </p:attrNameLst>
                                      </p:cBhvr>
                                      <p:to>
                                        <p:strVal val="visible"/>
                                      </p:to>
                                    </p:set>
                                    <p:animEffect transition="in" filter="wipe(down)">
                                      <p:cBhvr>
                                        <p:cTn id="24" dur="500"/>
                                        <p:tgtEl>
                                          <p:spTgt spid="257"/>
                                        </p:tgtEl>
                                      </p:cBhvr>
                                    </p:animEffect>
                                  </p:childTnLst>
                                </p:cTn>
                              </p:par>
                            </p:childTnLst>
                          </p:cTn>
                        </p:par>
                        <p:par>
                          <p:cTn id="25" fill="hold">
                            <p:stCondLst>
                              <p:cond delay="2000"/>
                            </p:stCondLst>
                            <p:childTnLst>
                              <p:par>
                                <p:cTn id="26" presetID="22" presetClass="entr" presetSubtype="4" fill="hold" nodeType="afterEffect">
                                  <p:stCondLst>
                                    <p:cond delay="0"/>
                                  </p:stCondLst>
                                  <p:childTnLst>
                                    <p:set>
                                      <p:cBhvr>
                                        <p:cTn id="27" dur="1" fill="hold">
                                          <p:stCondLst>
                                            <p:cond delay="0"/>
                                          </p:stCondLst>
                                        </p:cTn>
                                        <p:tgtEl>
                                          <p:spTgt spid="258"/>
                                        </p:tgtEl>
                                        <p:attrNameLst>
                                          <p:attrName>style.visibility</p:attrName>
                                        </p:attrNameLst>
                                      </p:cBhvr>
                                      <p:to>
                                        <p:strVal val="visible"/>
                                      </p:to>
                                    </p:set>
                                    <p:animEffect transition="in" filter="wipe(down)">
                                      <p:cBhvr>
                                        <p:cTn id="28" dur="500"/>
                                        <p:tgtEl>
                                          <p:spTgt spid="258"/>
                                        </p:tgtEl>
                                      </p:cBhvr>
                                    </p:animEffec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259"/>
                                        </p:tgtEl>
                                        <p:attrNameLst>
                                          <p:attrName>style.visibility</p:attrName>
                                        </p:attrNameLst>
                                      </p:cBhvr>
                                      <p:to>
                                        <p:strVal val="visible"/>
                                      </p:to>
                                    </p:set>
                                    <p:animEffect transition="in" filter="wipe(down)">
                                      <p:cBhvr>
                                        <p:cTn id="32" dur="500"/>
                                        <p:tgtEl>
                                          <p:spTgt spid="259"/>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24"/>
                                        </p:tgtEl>
                                        <p:attrNameLst>
                                          <p:attrName>style.visibility</p:attrName>
                                        </p:attrNameLst>
                                      </p:cBhvr>
                                      <p:to>
                                        <p:strVal val="visible"/>
                                      </p:to>
                                    </p:set>
                                    <p:animEffect transition="in" filter="wipe(down)">
                                      <p:cBhvr>
                                        <p:cTn id="36" dur="500"/>
                                        <p:tgtEl>
                                          <p:spTgt spid="124"/>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134"/>
                                        </p:tgtEl>
                                        <p:attrNameLst>
                                          <p:attrName>style.visibility</p:attrName>
                                        </p:attrNameLst>
                                      </p:cBhvr>
                                      <p:to>
                                        <p:strVal val="visible"/>
                                      </p:to>
                                    </p:set>
                                    <p:animEffect transition="in" filter="wipe(left)">
                                      <p:cBhvr>
                                        <p:cTn id="40" dur="500"/>
                                        <p:tgtEl>
                                          <p:spTgt spid="134"/>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135"/>
                                        </p:tgtEl>
                                        <p:attrNameLst>
                                          <p:attrName>style.visibility</p:attrName>
                                        </p:attrNameLst>
                                      </p:cBhvr>
                                      <p:to>
                                        <p:strVal val="visible"/>
                                      </p:to>
                                    </p:set>
                                    <p:animEffect transition="in" filter="wipe(left)">
                                      <p:cBhvr>
                                        <p:cTn id="44" dur="500"/>
                                        <p:tgtEl>
                                          <p:spTgt spid="135"/>
                                        </p:tgtEl>
                                      </p:cBhvr>
                                    </p:animEffect>
                                  </p:childTnLst>
                                </p:cTn>
                              </p:par>
                            </p:childTnLst>
                          </p:cTn>
                        </p:par>
                        <p:par>
                          <p:cTn id="45" fill="hold">
                            <p:stCondLst>
                              <p:cond delay="4500"/>
                            </p:stCondLst>
                            <p:childTnLst>
                              <p:par>
                                <p:cTn id="46" presetID="22" presetClass="entr" presetSubtype="4" fill="hold" nodeType="after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wipe(down)">
                                      <p:cBhvr>
                                        <p:cTn id="48" dur="500"/>
                                        <p:tgtEl>
                                          <p:spTgt spid="136"/>
                                        </p:tgtEl>
                                      </p:cBhvr>
                                    </p:animEffect>
                                  </p:childTnLst>
                                </p:cTn>
                              </p:par>
                            </p:childTnLst>
                          </p:cTn>
                        </p:par>
                        <p:par>
                          <p:cTn id="49" fill="hold">
                            <p:stCondLst>
                              <p:cond delay="5000"/>
                            </p:stCondLst>
                            <p:childTnLst>
                              <p:par>
                                <p:cTn id="50" presetID="22" presetClass="entr" presetSubtype="8" fill="hold" grpId="0" nodeType="afterEffect">
                                  <p:stCondLst>
                                    <p:cond delay="0"/>
                                  </p:stCondLst>
                                  <p:childTnLst>
                                    <p:set>
                                      <p:cBhvr>
                                        <p:cTn id="51" dur="1" fill="hold">
                                          <p:stCondLst>
                                            <p:cond delay="0"/>
                                          </p:stCondLst>
                                        </p:cTn>
                                        <p:tgtEl>
                                          <p:spTgt spid="139"/>
                                        </p:tgtEl>
                                        <p:attrNameLst>
                                          <p:attrName>style.visibility</p:attrName>
                                        </p:attrNameLst>
                                      </p:cBhvr>
                                      <p:to>
                                        <p:strVal val="visible"/>
                                      </p:to>
                                    </p:set>
                                    <p:animEffect transition="in" filter="wipe(left)">
                                      <p:cBhvr>
                                        <p:cTn id="52" dur="500"/>
                                        <p:tgtEl>
                                          <p:spTgt spid="139"/>
                                        </p:tgtEl>
                                      </p:cBhvr>
                                    </p:animEffect>
                                  </p:childTnLst>
                                </p:cTn>
                              </p:par>
                            </p:childTnLst>
                          </p:cTn>
                        </p:par>
                        <p:par>
                          <p:cTn id="53" fill="hold">
                            <p:stCondLst>
                              <p:cond delay="5500"/>
                            </p:stCondLst>
                            <p:childTnLst>
                              <p:par>
                                <p:cTn id="54" presetID="22" presetClass="entr" presetSubtype="8" fill="hold" grpId="0" nodeType="afterEffect">
                                  <p:stCondLst>
                                    <p:cond delay="0"/>
                                  </p:stCondLst>
                                  <p:childTnLst>
                                    <p:set>
                                      <p:cBhvr>
                                        <p:cTn id="55" dur="1" fill="hold">
                                          <p:stCondLst>
                                            <p:cond delay="0"/>
                                          </p:stCondLst>
                                        </p:cTn>
                                        <p:tgtEl>
                                          <p:spTgt spid="140"/>
                                        </p:tgtEl>
                                        <p:attrNameLst>
                                          <p:attrName>style.visibility</p:attrName>
                                        </p:attrNameLst>
                                      </p:cBhvr>
                                      <p:to>
                                        <p:strVal val="visible"/>
                                      </p:to>
                                    </p:set>
                                    <p:animEffect transition="in" filter="wipe(left)">
                                      <p:cBhvr>
                                        <p:cTn id="56" dur="500"/>
                                        <p:tgtEl>
                                          <p:spTgt spid="140"/>
                                        </p:tgtEl>
                                      </p:cBhvr>
                                    </p:animEffect>
                                  </p:childTnLst>
                                </p:cTn>
                              </p:par>
                            </p:childTnLst>
                          </p:cTn>
                        </p:par>
                        <p:par>
                          <p:cTn id="57" fill="hold">
                            <p:stCondLst>
                              <p:cond delay="6000"/>
                            </p:stCondLst>
                            <p:childTnLst>
                              <p:par>
                                <p:cTn id="58" presetID="22" presetClass="entr" presetSubtype="4" fill="hold" nodeType="afterEffect">
                                  <p:stCondLst>
                                    <p:cond delay="0"/>
                                  </p:stCondLst>
                                  <p:childTnLst>
                                    <p:set>
                                      <p:cBhvr>
                                        <p:cTn id="59" dur="1" fill="hold">
                                          <p:stCondLst>
                                            <p:cond delay="0"/>
                                          </p:stCondLst>
                                        </p:cTn>
                                        <p:tgtEl>
                                          <p:spTgt spid="141"/>
                                        </p:tgtEl>
                                        <p:attrNameLst>
                                          <p:attrName>style.visibility</p:attrName>
                                        </p:attrNameLst>
                                      </p:cBhvr>
                                      <p:to>
                                        <p:strVal val="visible"/>
                                      </p:to>
                                    </p:set>
                                    <p:animEffect transition="in" filter="wipe(down)">
                                      <p:cBhvr>
                                        <p:cTn id="60" dur="500"/>
                                        <p:tgtEl>
                                          <p:spTgt spid="141"/>
                                        </p:tgtEl>
                                      </p:cBhvr>
                                    </p:animEffect>
                                  </p:childTnLst>
                                </p:cTn>
                              </p:par>
                            </p:childTnLst>
                          </p:cTn>
                        </p:par>
                        <p:par>
                          <p:cTn id="61" fill="hold">
                            <p:stCondLst>
                              <p:cond delay="6500"/>
                            </p:stCondLst>
                            <p:childTnLst>
                              <p:par>
                                <p:cTn id="62" presetID="22" presetClass="entr" presetSubtype="8" fill="hold" grpId="0" nodeType="afterEffect">
                                  <p:stCondLst>
                                    <p:cond delay="0"/>
                                  </p:stCondLst>
                                  <p:childTnLst>
                                    <p:set>
                                      <p:cBhvr>
                                        <p:cTn id="63" dur="1" fill="hold">
                                          <p:stCondLst>
                                            <p:cond delay="0"/>
                                          </p:stCondLst>
                                        </p:cTn>
                                        <p:tgtEl>
                                          <p:spTgt spid="150"/>
                                        </p:tgtEl>
                                        <p:attrNameLst>
                                          <p:attrName>style.visibility</p:attrName>
                                        </p:attrNameLst>
                                      </p:cBhvr>
                                      <p:to>
                                        <p:strVal val="visible"/>
                                      </p:to>
                                    </p:set>
                                    <p:animEffect transition="in" filter="wipe(left)">
                                      <p:cBhvr>
                                        <p:cTn id="64" dur="500"/>
                                        <p:tgtEl>
                                          <p:spTgt spid="150"/>
                                        </p:tgtEl>
                                      </p:cBhvr>
                                    </p:animEffect>
                                  </p:childTnLst>
                                </p:cTn>
                              </p:par>
                            </p:childTnLst>
                          </p:cTn>
                        </p:par>
                        <p:par>
                          <p:cTn id="65" fill="hold">
                            <p:stCondLst>
                              <p:cond delay="7000"/>
                            </p:stCondLst>
                            <p:childTnLst>
                              <p:par>
                                <p:cTn id="66" presetID="22" presetClass="entr" presetSubtype="8" fill="hold" grpId="0" nodeType="afterEffect">
                                  <p:stCondLst>
                                    <p:cond delay="0"/>
                                  </p:stCondLst>
                                  <p:childTnLst>
                                    <p:set>
                                      <p:cBhvr>
                                        <p:cTn id="67" dur="1" fill="hold">
                                          <p:stCondLst>
                                            <p:cond delay="0"/>
                                          </p:stCondLst>
                                        </p:cTn>
                                        <p:tgtEl>
                                          <p:spTgt spid="151"/>
                                        </p:tgtEl>
                                        <p:attrNameLst>
                                          <p:attrName>style.visibility</p:attrName>
                                        </p:attrNameLst>
                                      </p:cBhvr>
                                      <p:to>
                                        <p:strVal val="visible"/>
                                      </p:to>
                                    </p:set>
                                    <p:animEffect transition="in" filter="wipe(left)">
                                      <p:cBhvr>
                                        <p:cTn id="68" dur="500"/>
                                        <p:tgtEl>
                                          <p:spTgt spid="151"/>
                                        </p:tgtEl>
                                      </p:cBhvr>
                                    </p:animEffect>
                                  </p:childTnLst>
                                </p:cTn>
                              </p:par>
                            </p:childTnLst>
                          </p:cTn>
                        </p:par>
                        <p:par>
                          <p:cTn id="69" fill="hold">
                            <p:stCondLst>
                              <p:cond delay="7500"/>
                            </p:stCondLst>
                            <p:childTnLst>
                              <p:par>
                                <p:cTn id="70" presetID="22" presetClass="entr" presetSubtype="4" fill="hold" nodeType="afterEffect">
                                  <p:stCondLst>
                                    <p:cond delay="0"/>
                                  </p:stCondLst>
                                  <p:childTnLst>
                                    <p:set>
                                      <p:cBhvr>
                                        <p:cTn id="71" dur="1" fill="hold">
                                          <p:stCondLst>
                                            <p:cond delay="0"/>
                                          </p:stCondLst>
                                        </p:cTn>
                                        <p:tgtEl>
                                          <p:spTgt spid="152"/>
                                        </p:tgtEl>
                                        <p:attrNameLst>
                                          <p:attrName>style.visibility</p:attrName>
                                        </p:attrNameLst>
                                      </p:cBhvr>
                                      <p:to>
                                        <p:strVal val="visible"/>
                                      </p:to>
                                    </p:set>
                                    <p:animEffect transition="in" filter="wipe(down)">
                                      <p:cBhvr>
                                        <p:cTn id="72" dur="500"/>
                                        <p:tgtEl>
                                          <p:spTgt spid="152"/>
                                        </p:tgtEl>
                                      </p:cBhvr>
                                    </p:animEffect>
                                  </p:childTnLst>
                                </p:cTn>
                              </p:par>
                            </p:childTnLst>
                          </p:cTn>
                        </p:par>
                        <p:par>
                          <p:cTn id="73" fill="hold">
                            <p:stCondLst>
                              <p:cond delay="8000"/>
                            </p:stCondLst>
                            <p:childTnLst>
                              <p:par>
                                <p:cTn id="74" presetID="22" presetClass="entr" presetSubtype="8" fill="hold" grpId="0" nodeType="afterEffect">
                                  <p:stCondLst>
                                    <p:cond delay="0"/>
                                  </p:stCondLst>
                                  <p:childTnLst>
                                    <p:set>
                                      <p:cBhvr>
                                        <p:cTn id="75" dur="1" fill="hold">
                                          <p:stCondLst>
                                            <p:cond delay="0"/>
                                          </p:stCondLst>
                                        </p:cTn>
                                        <p:tgtEl>
                                          <p:spTgt spid="162"/>
                                        </p:tgtEl>
                                        <p:attrNameLst>
                                          <p:attrName>style.visibility</p:attrName>
                                        </p:attrNameLst>
                                      </p:cBhvr>
                                      <p:to>
                                        <p:strVal val="visible"/>
                                      </p:to>
                                    </p:set>
                                    <p:animEffect transition="in" filter="wipe(left)">
                                      <p:cBhvr>
                                        <p:cTn id="76" dur="500"/>
                                        <p:tgtEl>
                                          <p:spTgt spid="162"/>
                                        </p:tgtEl>
                                      </p:cBhvr>
                                    </p:animEffect>
                                  </p:childTnLst>
                                </p:cTn>
                              </p:par>
                            </p:childTnLst>
                          </p:cTn>
                        </p:par>
                        <p:par>
                          <p:cTn id="77" fill="hold">
                            <p:stCondLst>
                              <p:cond delay="8500"/>
                            </p:stCondLst>
                            <p:childTnLst>
                              <p:par>
                                <p:cTn id="78" presetID="22" presetClass="entr" presetSubtype="8" fill="hold" grpId="0" nodeType="afterEffect">
                                  <p:stCondLst>
                                    <p:cond delay="0"/>
                                  </p:stCondLst>
                                  <p:childTnLst>
                                    <p:set>
                                      <p:cBhvr>
                                        <p:cTn id="79" dur="1" fill="hold">
                                          <p:stCondLst>
                                            <p:cond delay="0"/>
                                          </p:stCondLst>
                                        </p:cTn>
                                        <p:tgtEl>
                                          <p:spTgt spid="163"/>
                                        </p:tgtEl>
                                        <p:attrNameLst>
                                          <p:attrName>style.visibility</p:attrName>
                                        </p:attrNameLst>
                                      </p:cBhvr>
                                      <p:to>
                                        <p:strVal val="visible"/>
                                      </p:to>
                                    </p:set>
                                    <p:animEffect transition="in" filter="wipe(left)">
                                      <p:cBhvr>
                                        <p:cTn id="80" dur="500"/>
                                        <p:tgtEl>
                                          <p:spTgt spid="163"/>
                                        </p:tgtEl>
                                      </p:cBhvr>
                                    </p:animEffect>
                                  </p:childTnLst>
                                </p:cTn>
                              </p:par>
                            </p:childTnLst>
                          </p:cTn>
                        </p:par>
                        <p:par>
                          <p:cTn id="81" fill="hold">
                            <p:stCondLst>
                              <p:cond delay="9000"/>
                            </p:stCondLst>
                            <p:childTnLst>
                              <p:par>
                                <p:cTn id="82" presetID="22" presetClass="entr" presetSubtype="4" fill="hold" nodeType="afterEffect">
                                  <p:stCondLst>
                                    <p:cond delay="0"/>
                                  </p:stCondLst>
                                  <p:childTnLst>
                                    <p:set>
                                      <p:cBhvr>
                                        <p:cTn id="83" dur="1" fill="hold">
                                          <p:stCondLst>
                                            <p:cond delay="0"/>
                                          </p:stCondLst>
                                        </p:cTn>
                                        <p:tgtEl>
                                          <p:spTgt spid="172"/>
                                        </p:tgtEl>
                                        <p:attrNameLst>
                                          <p:attrName>style.visibility</p:attrName>
                                        </p:attrNameLst>
                                      </p:cBhvr>
                                      <p:to>
                                        <p:strVal val="visible"/>
                                      </p:to>
                                    </p:set>
                                    <p:animEffect transition="in" filter="wipe(down)">
                                      <p:cBhvr>
                                        <p:cTn id="84" dur="500"/>
                                        <p:tgtEl>
                                          <p:spTgt spid="172"/>
                                        </p:tgtEl>
                                      </p:cBhvr>
                                    </p:animEffect>
                                  </p:childTnLst>
                                </p:cTn>
                              </p:par>
                            </p:childTnLst>
                          </p:cTn>
                        </p:par>
                        <p:par>
                          <p:cTn id="85" fill="hold">
                            <p:stCondLst>
                              <p:cond delay="9500"/>
                            </p:stCondLst>
                            <p:childTnLst>
                              <p:par>
                                <p:cTn id="86" presetID="22" presetClass="entr" presetSubtype="8" fill="hold" grpId="0" nodeType="afterEffect">
                                  <p:stCondLst>
                                    <p:cond delay="0"/>
                                  </p:stCondLst>
                                  <p:childTnLst>
                                    <p:set>
                                      <p:cBhvr>
                                        <p:cTn id="87" dur="1" fill="hold">
                                          <p:stCondLst>
                                            <p:cond delay="0"/>
                                          </p:stCondLst>
                                        </p:cTn>
                                        <p:tgtEl>
                                          <p:spTgt spid="175"/>
                                        </p:tgtEl>
                                        <p:attrNameLst>
                                          <p:attrName>style.visibility</p:attrName>
                                        </p:attrNameLst>
                                      </p:cBhvr>
                                      <p:to>
                                        <p:strVal val="visible"/>
                                      </p:to>
                                    </p:set>
                                    <p:animEffect transition="in" filter="wipe(left)">
                                      <p:cBhvr>
                                        <p:cTn id="88" dur="500"/>
                                        <p:tgtEl>
                                          <p:spTgt spid="175"/>
                                        </p:tgtEl>
                                      </p:cBhvr>
                                    </p:animEffect>
                                  </p:childTnLst>
                                </p:cTn>
                              </p:par>
                            </p:childTnLst>
                          </p:cTn>
                        </p:par>
                        <p:par>
                          <p:cTn id="89" fill="hold">
                            <p:stCondLst>
                              <p:cond delay="10000"/>
                            </p:stCondLst>
                            <p:childTnLst>
                              <p:par>
                                <p:cTn id="90" presetID="22" presetClass="entr" presetSubtype="8" fill="hold" grpId="0" nodeType="afterEffect">
                                  <p:stCondLst>
                                    <p:cond delay="0"/>
                                  </p:stCondLst>
                                  <p:childTnLst>
                                    <p:set>
                                      <p:cBhvr>
                                        <p:cTn id="91" dur="1" fill="hold">
                                          <p:stCondLst>
                                            <p:cond delay="0"/>
                                          </p:stCondLst>
                                        </p:cTn>
                                        <p:tgtEl>
                                          <p:spTgt spid="176"/>
                                        </p:tgtEl>
                                        <p:attrNameLst>
                                          <p:attrName>style.visibility</p:attrName>
                                        </p:attrNameLst>
                                      </p:cBhvr>
                                      <p:to>
                                        <p:strVal val="visible"/>
                                      </p:to>
                                    </p:set>
                                    <p:animEffect transition="in" filter="wipe(left)">
                                      <p:cBhvr>
                                        <p:cTn id="92" dur="500"/>
                                        <p:tgtEl>
                                          <p:spTgt spid="176"/>
                                        </p:tgtEl>
                                      </p:cBhvr>
                                    </p:animEffect>
                                  </p:childTnLst>
                                </p:cTn>
                              </p:par>
                            </p:childTnLst>
                          </p:cTn>
                        </p:par>
                        <p:par>
                          <p:cTn id="93" fill="hold">
                            <p:stCondLst>
                              <p:cond delay="10500"/>
                            </p:stCondLst>
                            <p:childTnLst>
                              <p:par>
                                <p:cTn id="94" presetID="22" presetClass="entr" presetSubtype="8" fill="hold" grpId="0" nodeType="afterEffect">
                                  <p:stCondLst>
                                    <p:cond delay="0"/>
                                  </p:stCondLst>
                                  <p:childTnLst>
                                    <p:set>
                                      <p:cBhvr>
                                        <p:cTn id="95" dur="1" fill="hold">
                                          <p:stCondLst>
                                            <p:cond delay="0"/>
                                          </p:stCondLst>
                                        </p:cTn>
                                        <p:tgtEl>
                                          <p:spTgt spid="177"/>
                                        </p:tgtEl>
                                        <p:attrNameLst>
                                          <p:attrName>style.visibility</p:attrName>
                                        </p:attrNameLst>
                                      </p:cBhvr>
                                      <p:to>
                                        <p:strVal val="visible"/>
                                      </p:to>
                                    </p:set>
                                    <p:animEffect transition="in" filter="wipe(left)">
                                      <p:cBhvr>
                                        <p:cTn id="96" dur="500"/>
                                        <p:tgtEl>
                                          <p:spTgt spid="177"/>
                                        </p:tgtEl>
                                      </p:cBhvr>
                                    </p:animEffect>
                                  </p:childTnLst>
                                </p:cTn>
                              </p:par>
                            </p:childTnLst>
                          </p:cTn>
                        </p:par>
                        <p:par>
                          <p:cTn id="97" fill="hold">
                            <p:stCondLst>
                              <p:cond delay="11000"/>
                            </p:stCondLst>
                            <p:childTnLst>
                              <p:par>
                                <p:cTn id="98" presetID="22" presetClass="entr" presetSubtype="8" fill="hold" grpId="0" nodeType="afterEffect">
                                  <p:stCondLst>
                                    <p:cond delay="0"/>
                                  </p:stCondLst>
                                  <p:childTnLst>
                                    <p:set>
                                      <p:cBhvr>
                                        <p:cTn id="99" dur="1" fill="hold">
                                          <p:stCondLst>
                                            <p:cond delay="0"/>
                                          </p:stCondLst>
                                        </p:cTn>
                                        <p:tgtEl>
                                          <p:spTgt spid="178"/>
                                        </p:tgtEl>
                                        <p:attrNameLst>
                                          <p:attrName>style.visibility</p:attrName>
                                        </p:attrNameLst>
                                      </p:cBhvr>
                                      <p:to>
                                        <p:strVal val="visible"/>
                                      </p:to>
                                    </p:set>
                                    <p:animEffect transition="in" filter="wipe(left)">
                                      <p:cBhvr>
                                        <p:cTn id="100" dur="500"/>
                                        <p:tgtEl>
                                          <p:spTgt spid="178"/>
                                        </p:tgtEl>
                                      </p:cBhvr>
                                    </p:animEffect>
                                  </p:childTnLst>
                                </p:cTn>
                              </p:par>
                            </p:childTnLst>
                          </p:cTn>
                        </p:par>
                        <p:par>
                          <p:cTn id="101" fill="hold">
                            <p:stCondLst>
                              <p:cond delay="11500"/>
                            </p:stCondLst>
                            <p:childTnLst>
                              <p:par>
                                <p:cTn id="102" presetID="22" presetClass="entr" presetSubtype="8" fill="hold" grpId="0" nodeType="afterEffect">
                                  <p:stCondLst>
                                    <p:cond delay="0"/>
                                  </p:stCondLst>
                                  <p:childTnLst>
                                    <p:set>
                                      <p:cBhvr>
                                        <p:cTn id="103" dur="1" fill="hold">
                                          <p:stCondLst>
                                            <p:cond delay="0"/>
                                          </p:stCondLst>
                                        </p:cTn>
                                        <p:tgtEl>
                                          <p:spTgt spid="179"/>
                                        </p:tgtEl>
                                        <p:attrNameLst>
                                          <p:attrName>style.visibility</p:attrName>
                                        </p:attrNameLst>
                                      </p:cBhvr>
                                      <p:to>
                                        <p:strVal val="visible"/>
                                      </p:to>
                                    </p:set>
                                    <p:animEffect transition="in" filter="wipe(left)">
                                      <p:cBhvr>
                                        <p:cTn id="104" dur="500"/>
                                        <p:tgtEl>
                                          <p:spTgt spid="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9" grpId="0"/>
      <p:bldP spid="140" grpId="0"/>
      <p:bldP spid="150" grpId="0"/>
      <p:bldP spid="151" grpId="0"/>
      <p:bldP spid="162" grpId="0"/>
      <p:bldP spid="163" grpId="0"/>
      <p:bldP spid="175" grpId="0"/>
      <p:bldP spid="176" grpId="0"/>
      <p:bldP spid="177" grpId="0"/>
      <p:bldP spid="178" grpId="0"/>
      <p:bldP spid="179" grpId="0"/>
      <p:bldP spid="8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กลุ่ม 16"/>
          <p:cNvGrpSpPr/>
          <p:nvPr/>
        </p:nvGrpSpPr>
        <p:grpSpPr>
          <a:xfrm>
            <a:off x="2072951" y="1752600"/>
            <a:ext cx="1646591" cy="376533"/>
            <a:chOff x="9762826" y="5958899"/>
            <a:chExt cx="3293181" cy="753065"/>
          </a:xfrm>
        </p:grpSpPr>
        <p:sp>
          <p:nvSpPr>
            <p:cNvPr id="20" name="Round Same Side Corner Rectangle 59"/>
            <p:cNvSpPr/>
            <p:nvPr/>
          </p:nvSpPr>
          <p:spPr>
            <a:xfrm rot="5400000">
              <a:off x="11037255" y="4743353"/>
              <a:ext cx="753065" cy="3184158"/>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mj-lt"/>
              </a:endParaRPr>
            </a:p>
          </p:txBody>
        </p:sp>
        <p:sp>
          <p:nvSpPr>
            <p:cNvPr id="21" name="TextBox 20"/>
            <p:cNvSpPr txBox="1"/>
            <p:nvPr/>
          </p:nvSpPr>
          <p:spPr>
            <a:xfrm>
              <a:off x="9762826" y="6001807"/>
              <a:ext cx="3293181" cy="615553"/>
            </a:xfrm>
            <a:prstGeom prst="rect">
              <a:avLst/>
            </a:prstGeom>
            <a:noFill/>
          </p:spPr>
          <p:txBody>
            <a:bodyPr wrap="square" lIns="0" tIns="0" rIns="0" bIns="0" rtlCol="0">
              <a:spAutoFit/>
            </a:bodyPr>
            <a:lstStyle/>
            <a:p>
              <a:pPr algn="ctr"/>
              <a:r>
                <a:rPr lang="en-US" sz="2000" b="1" dirty="0">
                  <a:solidFill>
                    <a:schemeClr val="bg1"/>
                  </a:solidFill>
                  <a:latin typeface="+mj-lt"/>
                  <a:cs typeface="Lato Regular"/>
                </a:rPr>
                <a:t>Data</a:t>
              </a:r>
            </a:p>
          </p:txBody>
        </p:sp>
      </p:grpSp>
      <p:sp>
        <p:nvSpPr>
          <p:cNvPr id="23" name="TextBox 22"/>
          <p:cNvSpPr txBox="1"/>
          <p:nvPr/>
        </p:nvSpPr>
        <p:spPr>
          <a:xfrm>
            <a:off x="2072951" y="2198555"/>
            <a:ext cx="1706828" cy="849445"/>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24" name="กลุ่ม 23"/>
          <p:cNvGrpSpPr/>
          <p:nvPr/>
        </p:nvGrpSpPr>
        <p:grpSpPr>
          <a:xfrm>
            <a:off x="9121451" y="1747729"/>
            <a:ext cx="1646591" cy="376533"/>
            <a:chOff x="9762826" y="5958899"/>
            <a:chExt cx="3293181" cy="753065"/>
          </a:xfrm>
          <a:solidFill>
            <a:schemeClr val="accent2"/>
          </a:solidFill>
        </p:grpSpPr>
        <p:sp>
          <p:nvSpPr>
            <p:cNvPr id="25" name="Round Same Side Corner Rectangle 59"/>
            <p:cNvSpPr/>
            <p:nvPr/>
          </p:nvSpPr>
          <p:spPr>
            <a:xfrm rot="5400000">
              <a:off x="11037255" y="4743353"/>
              <a:ext cx="753065" cy="3184158"/>
            </a:xfrm>
            <a:prstGeom prst="round2SameRect">
              <a:avLst>
                <a:gd name="adj1" fmla="val 50000"/>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mj-lt"/>
              </a:endParaRPr>
            </a:p>
          </p:txBody>
        </p:sp>
        <p:sp>
          <p:nvSpPr>
            <p:cNvPr id="26" name="TextBox 25"/>
            <p:cNvSpPr txBox="1"/>
            <p:nvPr/>
          </p:nvSpPr>
          <p:spPr>
            <a:xfrm>
              <a:off x="9762826" y="6001807"/>
              <a:ext cx="3293181" cy="615553"/>
            </a:xfrm>
            <a:prstGeom prst="rect">
              <a:avLst/>
            </a:prstGeom>
            <a:noFill/>
          </p:spPr>
          <p:txBody>
            <a:bodyPr wrap="square" lIns="0" tIns="0" rIns="0" bIns="0" rtlCol="0">
              <a:spAutoFit/>
            </a:bodyPr>
            <a:lstStyle/>
            <a:p>
              <a:pPr algn="ctr"/>
              <a:r>
                <a:rPr lang="en-US" sz="2000" b="1" dirty="0">
                  <a:solidFill>
                    <a:schemeClr val="bg1"/>
                  </a:solidFill>
                  <a:latin typeface="+mj-lt"/>
                  <a:cs typeface="Lato Regular"/>
                </a:rPr>
                <a:t>Data</a:t>
              </a:r>
            </a:p>
          </p:txBody>
        </p:sp>
      </p:grpSp>
      <p:sp>
        <p:nvSpPr>
          <p:cNvPr id="27" name="TextBox 26"/>
          <p:cNvSpPr txBox="1"/>
          <p:nvPr/>
        </p:nvSpPr>
        <p:spPr>
          <a:xfrm>
            <a:off x="9121451" y="2193684"/>
            <a:ext cx="1706828" cy="849445"/>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endParaRPr lang="en-US" sz="1200" dirty="0">
              <a:solidFill>
                <a:schemeClr val="tx1">
                  <a:lumMod val="50000"/>
                  <a:lumOff val="50000"/>
                </a:schemeClr>
              </a:solidFill>
              <a:ea typeface="Lato" pitchFamily="34" charset="0"/>
              <a:cs typeface="Lato" pitchFamily="34" charset="0"/>
            </a:endParaRPr>
          </a:p>
        </p:txBody>
      </p:sp>
      <p:grpSp>
        <p:nvGrpSpPr>
          <p:cNvPr id="28" name="กลุ่ม 27"/>
          <p:cNvGrpSpPr/>
          <p:nvPr/>
        </p:nvGrpSpPr>
        <p:grpSpPr>
          <a:xfrm>
            <a:off x="1318624" y="3832397"/>
            <a:ext cx="1646591" cy="376533"/>
            <a:chOff x="9762826" y="5958899"/>
            <a:chExt cx="3293181" cy="753065"/>
          </a:xfrm>
        </p:grpSpPr>
        <p:sp>
          <p:nvSpPr>
            <p:cNvPr id="29" name="Round Same Side Corner Rectangle 59"/>
            <p:cNvSpPr/>
            <p:nvPr/>
          </p:nvSpPr>
          <p:spPr>
            <a:xfrm rot="5400000">
              <a:off x="11037255" y="4743353"/>
              <a:ext cx="753065" cy="3184158"/>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mj-lt"/>
              </a:endParaRPr>
            </a:p>
          </p:txBody>
        </p:sp>
        <p:sp>
          <p:nvSpPr>
            <p:cNvPr id="30" name="TextBox 29"/>
            <p:cNvSpPr txBox="1"/>
            <p:nvPr/>
          </p:nvSpPr>
          <p:spPr>
            <a:xfrm>
              <a:off x="9762826" y="6001807"/>
              <a:ext cx="3293181" cy="615553"/>
            </a:xfrm>
            <a:prstGeom prst="rect">
              <a:avLst/>
            </a:prstGeom>
            <a:noFill/>
          </p:spPr>
          <p:txBody>
            <a:bodyPr wrap="square" lIns="0" tIns="0" rIns="0" bIns="0" rtlCol="0">
              <a:spAutoFit/>
            </a:bodyPr>
            <a:lstStyle/>
            <a:p>
              <a:pPr algn="ctr"/>
              <a:r>
                <a:rPr lang="en-US" sz="2000" b="1" dirty="0">
                  <a:solidFill>
                    <a:schemeClr val="bg1"/>
                  </a:solidFill>
                  <a:latin typeface="+mj-lt"/>
                  <a:cs typeface="Lato Regular"/>
                </a:rPr>
                <a:t>Data</a:t>
              </a:r>
            </a:p>
          </p:txBody>
        </p:sp>
      </p:grpSp>
      <p:sp>
        <p:nvSpPr>
          <p:cNvPr id="31" name="TextBox 30"/>
          <p:cNvSpPr txBox="1"/>
          <p:nvPr/>
        </p:nvSpPr>
        <p:spPr>
          <a:xfrm>
            <a:off x="1318624" y="4278352"/>
            <a:ext cx="1706828" cy="849445"/>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endParaRPr lang="en-US" sz="1200" dirty="0">
              <a:solidFill>
                <a:schemeClr val="tx1">
                  <a:lumMod val="50000"/>
                  <a:lumOff val="50000"/>
                </a:schemeClr>
              </a:solidFill>
              <a:ea typeface="Lato" pitchFamily="34" charset="0"/>
              <a:cs typeface="Lato" pitchFamily="34" charset="0"/>
            </a:endParaRPr>
          </a:p>
        </p:txBody>
      </p:sp>
      <p:grpSp>
        <p:nvGrpSpPr>
          <p:cNvPr id="32" name="กลุ่ม 31"/>
          <p:cNvGrpSpPr/>
          <p:nvPr/>
        </p:nvGrpSpPr>
        <p:grpSpPr>
          <a:xfrm>
            <a:off x="9776824" y="3832397"/>
            <a:ext cx="1646591" cy="376533"/>
            <a:chOff x="9762826" y="5958899"/>
            <a:chExt cx="3293181" cy="753065"/>
          </a:xfrm>
        </p:grpSpPr>
        <p:sp>
          <p:nvSpPr>
            <p:cNvPr id="33" name="Round Same Side Corner Rectangle 59"/>
            <p:cNvSpPr/>
            <p:nvPr/>
          </p:nvSpPr>
          <p:spPr>
            <a:xfrm rot="5400000">
              <a:off x="11037255" y="4743353"/>
              <a:ext cx="753065" cy="3184158"/>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mj-lt"/>
              </a:endParaRPr>
            </a:p>
          </p:txBody>
        </p:sp>
        <p:sp>
          <p:nvSpPr>
            <p:cNvPr id="34" name="TextBox 33"/>
            <p:cNvSpPr txBox="1"/>
            <p:nvPr/>
          </p:nvSpPr>
          <p:spPr>
            <a:xfrm>
              <a:off x="9762826" y="6001807"/>
              <a:ext cx="3293181" cy="615553"/>
            </a:xfrm>
            <a:prstGeom prst="rect">
              <a:avLst/>
            </a:prstGeom>
            <a:noFill/>
          </p:spPr>
          <p:txBody>
            <a:bodyPr wrap="square" lIns="0" tIns="0" rIns="0" bIns="0" rtlCol="0">
              <a:spAutoFit/>
            </a:bodyPr>
            <a:lstStyle/>
            <a:p>
              <a:pPr algn="ctr"/>
              <a:r>
                <a:rPr lang="en-US" sz="2000" b="1" dirty="0">
                  <a:solidFill>
                    <a:schemeClr val="bg1"/>
                  </a:solidFill>
                  <a:latin typeface="+mj-lt"/>
                  <a:cs typeface="Lato Regular"/>
                </a:rPr>
                <a:t>Data</a:t>
              </a:r>
            </a:p>
          </p:txBody>
        </p:sp>
      </p:grpSp>
      <p:sp>
        <p:nvSpPr>
          <p:cNvPr id="35" name="TextBox 34"/>
          <p:cNvSpPr txBox="1"/>
          <p:nvPr/>
        </p:nvSpPr>
        <p:spPr>
          <a:xfrm>
            <a:off x="9776824" y="4278352"/>
            <a:ext cx="1706828" cy="849445"/>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endParaRPr lang="en-US" sz="1200" dirty="0">
              <a:solidFill>
                <a:schemeClr val="tx1">
                  <a:lumMod val="50000"/>
                  <a:lumOff val="50000"/>
                </a:schemeClr>
              </a:solidFill>
              <a:ea typeface="Lato" pitchFamily="34" charset="0"/>
              <a:cs typeface="Lato" pitchFamily="34" charset="0"/>
            </a:endParaRPr>
          </a:p>
        </p:txBody>
      </p:sp>
      <p:sp>
        <p:nvSpPr>
          <p:cNvPr id="36" name="Rectangle 231"/>
          <p:cNvSpPr>
            <a:spLocks noChangeArrowheads="1"/>
          </p:cNvSpPr>
          <p:nvPr/>
        </p:nvSpPr>
        <p:spPr bwMode="auto">
          <a:xfrm>
            <a:off x="578495" y="5420235"/>
            <a:ext cx="11613505" cy="1447058"/>
          </a:xfrm>
          <a:prstGeom prst="rect">
            <a:avLst/>
          </a:prstGeom>
          <a:solidFill>
            <a:schemeClr val="accent4"/>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37" name="Content Placeholder 2"/>
          <p:cNvSpPr txBox="1">
            <a:spLocks/>
          </p:cNvSpPr>
          <p:nvPr/>
        </p:nvSpPr>
        <p:spPr>
          <a:xfrm>
            <a:off x="990400" y="5715000"/>
            <a:ext cx="10654409" cy="952500"/>
          </a:xfrm>
          <a:prstGeom prst="rect">
            <a:avLst/>
          </a:prstGeom>
        </p:spPr>
        <p:txBody>
          <a:bodyPr vert="horz" lIns="121893" tIns="60946" rIns="121893" bIns="60946"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dirty="0">
                <a:solidFill>
                  <a:schemeClr val="bg1"/>
                </a:solidFill>
              </a:rPr>
              <a:t>Insert your detail Insert your detail Insert your detail Insert your detail </a:t>
            </a:r>
            <a:r>
              <a:rPr lang="en-US" dirty="0">
                <a:solidFill>
                  <a:schemeClr val="bg1"/>
                </a:solidFill>
                <a:cs typeface="Segoe UI Light" panose="020B0502040204020203" pitchFamily="34" charset="0"/>
              </a:rPr>
              <a:t>Insert your detail Insert your detail Insert your detail Insert your detail</a:t>
            </a:r>
            <a:r>
              <a:rPr lang="en-US" dirty="0">
                <a:solidFill>
                  <a:schemeClr val="bg1"/>
                </a:solidFill>
              </a:rPr>
              <a:t> </a:t>
            </a:r>
            <a:r>
              <a:rPr lang="en-US" dirty="0">
                <a:solidFill>
                  <a:schemeClr val="bg1"/>
                </a:solidFill>
                <a:cs typeface="Segoe UI Light" panose="020B0502040204020203" pitchFamily="34" charset="0"/>
              </a:rPr>
              <a:t>Insert your detail Insert your detail Insert your detail Insert your detail</a:t>
            </a:r>
            <a:r>
              <a:rPr lang="en-US" dirty="0">
                <a:solidFill>
                  <a:schemeClr val="bg1"/>
                </a:solidFill>
                <a:ea typeface="Lato" pitchFamily="34" charset="0"/>
                <a:cs typeface="Lato" pitchFamily="34" charset="0"/>
              </a:rPr>
              <a:t> </a:t>
            </a:r>
            <a:r>
              <a:rPr lang="en-US" dirty="0">
                <a:solidFill>
                  <a:schemeClr val="bg1"/>
                </a:solidFill>
                <a:cs typeface="Segoe UI Light" panose="020B0502040204020203" pitchFamily="34" charset="0"/>
              </a:rPr>
              <a:t>Insert your detail Insert your detail Insert your detail Insert your detail</a:t>
            </a:r>
            <a:r>
              <a:rPr lang="en-US" dirty="0">
                <a:solidFill>
                  <a:schemeClr val="bg1"/>
                </a:solidFill>
                <a:ea typeface="Lato" pitchFamily="34" charset="0"/>
                <a:cs typeface="Lato" pitchFamily="34" charset="0"/>
              </a:rPr>
              <a:t> </a:t>
            </a:r>
            <a:r>
              <a:rPr lang="en-US"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a:t>
            </a:r>
            <a:endParaRPr lang="en-US" dirty="0">
              <a:solidFill>
                <a:schemeClr val="bg1"/>
              </a:solidFill>
              <a:ea typeface="Lato" pitchFamily="34" charset="0"/>
              <a:cs typeface="Lato" pitchFamily="34" charset="0"/>
            </a:endParaRPr>
          </a:p>
          <a:p>
            <a:pPr marL="0" indent="0" algn="ctr">
              <a:buNone/>
            </a:pPr>
            <a:endParaRPr lang="en-US" dirty="0">
              <a:solidFill>
                <a:schemeClr val="bg1"/>
              </a:solidFill>
              <a:ea typeface="Lato" pitchFamily="34" charset="0"/>
              <a:cs typeface="Lato" pitchFamily="34" charset="0"/>
            </a:endParaRPr>
          </a:p>
          <a:p>
            <a:pPr marL="0" indent="0" algn="ctr">
              <a:buNone/>
            </a:pPr>
            <a:endParaRPr lang="en-US" dirty="0">
              <a:solidFill>
                <a:schemeClr val="bg1"/>
              </a:solidFill>
              <a:ea typeface="Lato" pitchFamily="34" charset="0"/>
              <a:cs typeface="Lato" pitchFamily="34" charset="0"/>
            </a:endParaRPr>
          </a:p>
        </p:txBody>
      </p:sp>
      <p:sp>
        <p:nvSpPr>
          <p:cNvPr id="38" name="TextBox 31"/>
          <p:cNvSpPr txBox="1">
            <a:spLocks noChangeArrowheads="1"/>
          </p:cNvSpPr>
          <p:nvPr/>
        </p:nvSpPr>
        <p:spPr bwMode="auto">
          <a:xfrm>
            <a:off x="5536122" y="3641771"/>
            <a:ext cx="164223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200" b="1" dirty="0">
                <a:solidFill>
                  <a:schemeClr val="accent4"/>
                </a:solidFill>
                <a:latin typeface="+mj-lt"/>
                <a:ea typeface="Lato Black" pitchFamily="34" charset="0"/>
                <a:cs typeface="Lato Black" pitchFamily="34" charset="0"/>
              </a:rPr>
              <a:t>DATA</a:t>
            </a:r>
            <a:endParaRPr lang="id-ID" sz="2200" b="1" dirty="0">
              <a:solidFill>
                <a:schemeClr val="accent4"/>
              </a:solidFill>
              <a:latin typeface="+mj-lt"/>
              <a:ea typeface="Lato Black" pitchFamily="34" charset="0"/>
              <a:cs typeface="Lato Black" pitchFamily="34" charset="0"/>
            </a:endParaRPr>
          </a:p>
        </p:txBody>
      </p:sp>
      <p:sp>
        <p:nvSpPr>
          <p:cNvPr id="39" name="TextBox 38"/>
          <p:cNvSpPr txBox="1">
            <a:spLocks noChangeArrowheads="1"/>
          </p:cNvSpPr>
          <p:nvPr/>
        </p:nvSpPr>
        <p:spPr bwMode="auto">
          <a:xfrm>
            <a:off x="5463851" y="4022771"/>
            <a:ext cx="176894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a:t>
            </a:r>
            <a:endParaRPr lang="en-US" sz="1200" dirty="0">
              <a:solidFill>
                <a:schemeClr val="tx1">
                  <a:lumMod val="50000"/>
                  <a:lumOff val="50000"/>
                </a:schemeClr>
              </a:solidFill>
              <a:ea typeface="Lato" pitchFamily="34" charset="0"/>
              <a:cs typeface="Lato" pitchFamily="34" charset="0"/>
            </a:endParaRPr>
          </a:p>
        </p:txBody>
      </p:sp>
      <p:grpSp>
        <p:nvGrpSpPr>
          <p:cNvPr id="2" name="กลุ่ม 1"/>
          <p:cNvGrpSpPr/>
          <p:nvPr/>
        </p:nvGrpSpPr>
        <p:grpSpPr>
          <a:xfrm>
            <a:off x="3368351" y="1524000"/>
            <a:ext cx="5975350" cy="3641897"/>
            <a:chOff x="6370637" y="3048000"/>
            <a:chExt cx="11950700" cy="7283793"/>
          </a:xfrm>
        </p:grpSpPr>
        <p:grpSp>
          <p:nvGrpSpPr>
            <p:cNvPr id="22" name="กลุ่ม 21"/>
            <p:cNvGrpSpPr/>
            <p:nvPr/>
          </p:nvGrpSpPr>
          <p:grpSpPr>
            <a:xfrm>
              <a:off x="6370637" y="3048000"/>
              <a:ext cx="11950700" cy="7283793"/>
              <a:chOff x="5670550" y="2844801"/>
              <a:chExt cx="13085763" cy="7975599"/>
            </a:xfrm>
          </p:grpSpPr>
          <p:sp>
            <p:nvSpPr>
              <p:cNvPr id="15" name="Freeform 6"/>
              <p:cNvSpPr>
                <a:spLocks/>
              </p:cNvSpPr>
              <p:nvPr/>
            </p:nvSpPr>
            <p:spPr bwMode="auto">
              <a:xfrm>
                <a:off x="12436475" y="2844801"/>
                <a:ext cx="5184775" cy="4740275"/>
              </a:xfrm>
              <a:custGeom>
                <a:avLst/>
                <a:gdLst>
                  <a:gd name="T0" fmla="*/ 0 w 210"/>
                  <a:gd name="T1" fmla="*/ 24 h 192"/>
                  <a:gd name="T2" fmla="*/ 0 w 210"/>
                  <a:gd name="T3" fmla="*/ 133 h 192"/>
                  <a:gd name="T4" fmla="*/ 46 w 210"/>
                  <a:gd name="T5" fmla="*/ 145 h 192"/>
                  <a:gd name="T6" fmla="*/ 46 w 210"/>
                  <a:gd name="T7" fmla="*/ 172 h 192"/>
                  <a:gd name="T8" fmla="*/ 69 w 210"/>
                  <a:gd name="T9" fmla="*/ 158 h 192"/>
                  <a:gd name="T10" fmla="*/ 101 w 210"/>
                  <a:gd name="T11" fmla="*/ 192 h 192"/>
                  <a:gd name="T12" fmla="*/ 196 w 210"/>
                  <a:gd name="T13" fmla="*/ 137 h 192"/>
                  <a:gd name="T14" fmla="*/ 202 w 210"/>
                  <a:gd name="T15" fmla="*/ 104 h 192"/>
                  <a:gd name="T16" fmla="*/ 25 w 210"/>
                  <a:gd name="T17" fmla="*/ 2 h 192"/>
                  <a:gd name="T18" fmla="*/ 0 w 210"/>
                  <a:gd name="T19" fmla="*/ 2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92">
                    <a:moveTo>
                      <a:pt x="0" y="24"/>
                    </a:moveTo>
                    <a:cubicBezTo>
                      <a:pt x="0" y="133"/>
                      <a:pt x="0" y="133"/>
                      <a:pt x="0" y="133"/>
                    </a:cubicBezTo>
                    <a:cubicBezTo>
                      <a:pt x="16" y="134"/>
                      <a:pt x="31" y="138"/>
                      <a:pt x="46" y="145"/>
                    </a:cubicBezTo>
                    <a:cubicBezTo>
                      <a:pt x="46" y="172"/>
                      <a:pt x="46" y="172"/>
                      <a:pt x="46" y="172"/>
                    </a:cubicBezTo>
                    <a:cubicBezTo>
                      <a:pt x="69" y="158"/>
                      <a:pt x="69" y="158"/>
                      <a:pt x="69" y="158"/>
                    </a:cubicBezTo>
                    <a:cubicBezTo>
                      <a:pt x="81" y="167"/>
                      <a:pt x="92" y="179"/>
                      <a:pt x="101" y="192"/>
                    </a:cubicBezTo>
                    <a:cubicBezTo>
                      <a:pt x="196" y="137"/>
                      <a:pt x="196" y="137"/>
                      <a:pt x="196" y="137"/>
                    </a:cubicBezTo>
                    <a:cubicBezTo>
                      <a:pt x="207" y="130"/>
                      <a:pt x="210" y="115"/>
                      <a:pt x="202" y="104"/>
                    </a:cubicBezTo>
                    <a:cubicBezTo>
                      <a:pt x="160" y="49"/>
                      <a:pt x="97" y="11"/>
                      <a:pt x="25" y="2"/>
                    </a:cubicBezTo>
                    <a:cubicBezTo>
                      <a:pt x="11" y="0"/>
                      <a:pt x="0" y="10"/>
                      <a:pt x="0" y="24"/>
                    </a:cubicBez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th-TH" sz="900" dirty="0"/>
              </a:p>
            </p:txBody>
          </p:sp>
          <p:sp>
            <p:nvSpPr>
              <p:cNvPr id="16" name="Freeform 7"/>
              <p:cNvSpPr>
                <a:spLocks/>
              </p:cNvSpPr>
              <p:nvPr/>
            </p:nvSpPr>
            <p:spPr bwMode="auto">
              <a:xfrm>
                <a:off x="6805613" y="2844801"/>
                <a:ext cx="5186363" cy="4740275"/>
              </a:xfrm>
              <a:custGeom>
                <a:avLst/>
                <a:gdLst>
                  <a:gd name="T0" fmla="*/ 14 w 210"/>
                  <a:gd name="T1" fmla="*/ 137 h 192"/>
                  <a:gd name="T2" fmla="*/ 109 w 210"/>
                  <a:gd name="T3" fmla="*/ 192 h 192"/>
                  <a:gd name="T4" fmla="*/ 142 w 210"/>
                  <a:gd name="T5" fmla="*/ 158 h 192"/>
                  <a:gd name="T6" fmla="*/ 166 w 210"/>
                  <a:gd name="T7" fmla="*/ 172 h 192"/>
                  <a:gd name="T8" fmla="*/ 166 w 210"/>
                  <a:gd name="T9" fmla="*/ 144 h 192"/>
                  <a:gd name="T10" fmla="*/ 210 w 210"/>
                  <a:gd name="T11" fmla="*/ 133 h 192"/>
                  <a:gd name="T12" fmla="*/ 210 w 210"/>
                  <a:gd name="T13" fmla="*/ 24 h 192"/>
                  <a:gd name="T14" fmla="*/ 185 w 210"/>
                  <a:gd name="T15" fmla="*/ 2 h 192"/>
                  <a:gd name="T16" fmla="*/ 8 w 210"/>
                  <a:gd name="T17" fmla="*/ 104 h 192"/>
                  <a:gd name="T18" fmla="*/ 14 w 210"/>
                  <a:gd name="T19" fmla="*/ 13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92">
                    <a:moveTo>
                      <a:pt x="14" y="137"/>
                    </a:moveTo>
                    <a:cubicBezTo>
                      <a:pt x="109" y="192"/>
                      <a:pt x="109" y="192"/>
                      <a:pt x="109" y="192"/>
                    </a:cubicBezTo>
                    <a:cubicBezTo>
                      <a:pt x="118" y="178"/>
                      <a:pt x="129" y="167"/>
                      <a:pt x="142" y="158"/>
                    </a:cubicBezTo>
                    <a:cubicBezTo>
                      <a:pt x="166" y="172"/>
                      <a:pt x="166" y="172"/>
                      <a:pt x="166" y="172"/>
                    </a:cubicBezTo>
                    <a:cubicBezTo>
                      <a:pt x="166" y="144"/>
                      <a:pt x="166" y="144"/>
                      <a:pt x="166" y="144"/>
                    </a:cubicBezTo>
                    <a:cubicBezTo>
                      <a:pt x="180" y="138"/>
                      <a:pt x="195" y="134"/>
                      <a:pt x="210" y="133"/>
                    </a:cubicBezTo>
                    <a:cubicBezTo>
                      <a:pt x="210" y="24"/>
                      <a:pt x="210" y="24"/>
                      <a:pt x="210" y="24"/>
                    </a:cubicBezTo>
                    <a:cubicBezTo>
                      <a:pt x="210" y="10"/>
                      <a:pt x="198" y="0"/>
                      <a:pt x="185" y="2"/>
                    </a:cubicBezTo>
                    <a:cubicBezTo>
                      <a:pt x="113" y="11"/>
                      <a:pt x="50" y="49"/>
                      <a:pt x="8" y="104"/>
                    </a:cubicBezTo>
                    <a:cubicBezTo>
                      <a:pt x="0" y="115"/>
                      <a:pt x="3" y="130"/>
                      <a:pt x="14" y="137"/>
                    </a:cubicBez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18" name="Freeform 8"/>
              <p:cNvSpPr>
                <a:spLocks/>
              </p:cNvSpPr>
              <p:nvPr/>
            </p:nvSpPr>
            <p:spPr bwMode="auto">
              <a:xfrm>
                <a:off x="14879638" y="6424613"/>
                <a:ext cx="3876675" cy="4395787"/>
              </a:xfrm>
              <a:custGeom>
                <a:avLst/>
                <a:gdLst>
                  <a:gd name="T0" fmla="*/ 23 w 157"/>
                  <a:gd name="T1" fmla="*/ 133 h 178"/>
                  <a:gd name="T2" fmla="*/ 11 w 157"/>
                  <a:gd name="T3" fmla="*/ 178 h 178"/>
                  <a:gd name="T4" fmla="*/ 151 w 157"/>
                  <a:gd name="T5" fmla="*/ 178 h 178"/>
                  <a:gd name="T6" fmla="*/ 157 w 157"/>
                  <a:gd name="T7" fmla="*/ 120 h 178"/>
                  <a:gd name="T8" fmla="*/ 137 w 157"/>
                  <a:gd name="T9" fmla="*/ 17 h 178"/>
                  <a:gd name="T10" fmla="*/ 105 w 157"/>
                  <a:gd name="T11" fmla="*/ 7 h 178"/>
                  <a:gd name="T12" fmla="*/ 10 w 157"/>
                  <a:gd name="T13" fmla="*/ 62 h 178"/>
                  <a:gd name="T14" fmla="*/ 23 w 157"/>
                  <a:gd name="T15" fmla="*/ 107 h 178"/>
                  <a:gd name="T16" fmla="*/ 0 w 157"/>
                  <a:gd name="T17" fmla="*/ 120 h 178"/>
                  <a:gd name="T18" fmla="*/ 23 w 157"/>
                  <a:gd name="T19"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78">
                    <a:moveTo>
                      <a:pt x="23" y="133"/>
                    </a:moveTo>
                    <a:cubicBezTo>
                      <a:pt x="22" y="149"/>
                      <a:pt x="17" y="164"/>
                      <a:pt x="11" y="178"/>
                    </a:cubicBezTo>
                    <a:cubicBezTo>
                      <a:pt x="151" y="178"/>
                      <a:pt x="151" y="178"/>
                      <a:pt x="151" y="178"/>
                    </a:cubicBezTo>
                    <a:cubicBezTo>
                      <a:pt x="155" y="159"/>
                      <a:pt x="157" y="140"/>
                      <a:pt x="157" y="120"/>
                    </a:cubicBezTo>
                    <a:cubicBezTo>
                      <a:pt x="157" y="84"/>
                      <a:pt x="150" y="49"/>
                      <a:pt x="137" y="17"/>
                    </a:cubicBezTo>
                    <a:cubicBezTo>
                      <a:pt x="132" y="5"/>
                      <a:pt x="117" y="0"/>
                      <a:pt x="105" y="7"/>
                    </a:cubicBezTo>
                    <a:cubicBezTo>
                      <a:pt x="10" y="62"/>
                      <a:pt x="10" y="62"/>
                      <a:pt x="10" y="62"/>
                    </a:cubicBezTo>
                    <a:cubicBezTo>
                      <a:pt x="17" y="76"/>
                      <a:pt x="22" y="91"/>
                      <a:pt x="23" y="107"/>
                    </a:cubicBezTo>
                    <a:cubicBezTo>
                      <a:pt x="0" y="120"/>
                      <a:pt x="0" y="120"/>
                      <a:pt x="0" y="120"/>
                    </a:cubicBezTo>
                    <a:lnTo>
                      <a:pt x="23" y="133"/>
                    </a:ln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19" name="Freeform 9"/>
              <p:cNvSpPr>
                <a:spLocks/>
              </p:cNvSpPr>
              <p:nvPr/>
            </p:nvSpPr>
            <p:spPr bwMode="auto">
              <a:xfrm>
                <a:off x="5670550" y="6424613"/>
                <a:ext cx="3900488" cy="4395787"/>
              </a:xfrm>
              <a:custGeom>
                <a:avLst/>
                <a:gdLst>
                  <a:gd name="T0" fmla="*/ 146 w 158"/>
                  <a:gd name="T1" fmla="*/ 178 h 178"/>
                  <a:gd name="T2" fmla="*/ 134 w 158"/>
                  <a:gd name="T3" fmla="*/ 134 h 178"/>
                  <a:gd name="T4" fmla="*/ 158 w 158"/>
                  <a:gd name="T5" fmla="*/ 120 h 178"/>
                  <a:gd name="T6" fmla="*/ 134 w 158"/>
                  <a:gd name="T7" fmla="*/ 106 h 178"/>
                  <a:gd name="T8" fmla="*/ 147 w 158"/>
                  <a:gd name="T9" fmla="*/ 62 h 178"/>
                  <a:gd name="T10" fmla="*/ 52 w 158"/>
                  <a:gd name="T11" fmla="*/ 7 h 178"/>
                  <a:gd name="T12" fmla="*/ 20 w 158"/>
                  <a:gd name="T13" fmla="*/ 17 h 178"/>
                  <a:gd name="T14" fmla="*/ 0 w 158"/>
                  <a:gd name="T15" fmla="*/ 120 h 178"/>
                  <a:gd name="T16" fmla="*/ 6 w 158"/>
                  <a:gd name="T17" fmla="*/ 178 h 178"/>
                  <a:gd name="T18" fmla="*/ 146 w 158"/>
                  <a:gd name="T1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78">
                    <a:moveTo>
                      <a:pt x="146" y="178"/>
                    </a:moveTo>
                    <a:cubicBezTo>
                      <a:pt x="140" y="164"/>
                      <a:pt x="136" y="149"/>
                      <a:pt x="134" y="134"/>
                    </a:cubicBezTo>
                    <a:cubicBezTo>
                      <a:pt x="158" y="120"/>
                      <a:pt x="158" y="120"/>
                      <a:pt x="158" y="120"/>
                    </a:cubicBezTo>
                    <a:cubicBezTo>
                      <a:pt x="134" y="106"/>
                      <a:pt x="134" y="106"/>
                      <a:pt x="134" y="106"/>
                    </a:cubicBezTo>
                    <a:cubicBezTo>
                      <a:pt x="136" y="90"/>
                      <a:pt x="140" y="75"/>
                      <a:pt x="147" y="62"/>
                    </a:cubicBezTo>
                    <a:cubicBezTo>
                      <a:pt x="52" y="7"/>
                      <a:pt x="52" y="7"/>
                      <a:pt x="52" y="7"/>
                    </a:cubicBezTo>
                    <a:cubicBezTo>
                      <a:pt x="40" y="0"/>
                      <a:pt x="25" y="5"/>
                      <a:pt x="20" y="17"/>
                    </a:cubicBezTo>
                    <a:cubicBezTo>
                      <a:pt x="7" y="49"/>
                      <a:pt x="0" y="84"/>
                      <a:pt x="0" y="120"/>
                    </a:cubicBezTo>
                    <a:cubicBezTo>
                      <a:pt x="0" y="140"/>
                      <a:pt x="2" y="159"/>
                      <a:pt x="6" y="178"/>
                    </a:cubicBezTo>
                    <a:lnTo>
                      <a:pt x="146" y="178"/>
                    </a:ln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p>
            </p:txBody>
          </p:sp>
        </p:grpSp>
        <p:sp>
          <p:nvSpPr>
            <p:cNvPr id="40" name="Freeform 29"/>
            <p:cNvSpPr>
              <a:spLocks noChangeArrowheads="1"/>
            </p:cNvSpPr>
            <p:nvPr/>
          </p:nvSpPr>
          <p:spPr bwMode="auto">
            <a:xfrm>
              <a:off x="9623171" y="4343400"/>
              <a:ext cx="1243266" cy="1282735"/>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p:spPr>
          <p:txBody>
            <a:bodyPr wrap="none" lIns="17145" tIns="8573" rIns="17145" bIns="8573" anchor="ctr"/>
            <a:lstStyle/>
            <a:p>
              <a:pPr>
                <a:defRPr/>
              </a:pPr>
              <a:endParaRPr lang="en-US" sz="900" dirty="0"/>
            </a:p>
          </p:txBody>
        </p:sp>
        <p:grpSp>
          <p:nvGrpSpPr>
            <p:cNvPr id="41" name="Group 1"/>
            <p:cNvGrpSpPr>
              <a:grpSpLocks/>
            </p:cNvGrpSpPr>
            <p:nvPr/>
          </p:nvGrpSpPr>
          <p:grpSpPr bwMode="auto">
            <a:xfrm>
              <a:off x="13917238" y="4594535"/>
              <a:ext cx="1292599" cy="1272865"/>
              <a:chOff x="7197121" y="8332916"/>
              <a:chExt cx="553830" cy="543285"/>
            </a:xfrm>
          </p:grpSpPr>
          <p:sp>
            <p:nvSpPr>
              <p:cNvPr id="42"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chemeClr val="bg1"/>
              </a:solidFill>
              <a:ln>
                <a:noFill/>
              </a:ln>
              <a:effectLst/>
            </p:spPr>
            <p:txBody>
              <a:bodyPr wrap="none" anchor="ctr"/>
              <a:lstStyle/>
              <a:p>
                <a:pPr>
                  <a:defRPr/>
                </a:pPr>
                <a:endParaRPr lang="en-US" sz="900" dirty="0"/>
              </a:p>
            </p:txBody>
          </p:sp>
          <p:sp>
            <p:nvSpPr>
              <p:cNvPr id="43"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solidFill>
                <a:schemeClr val="bg1"/>
              </a:solidFill>
              <a:ln>
                <a:noFill/>
              </a:ln>
              <a:effectLst/>
            </p:spPr>
            <p:txBody>
              <a:bodyPr wrap="none" anchor="ctr"/>
              <a:lstStyle/>
              <a:p>
                <a:pPr>
                  <a:defRPr/>
                </a:pPr>
                <a:endParaRPr lang="en-US" sz="900" dirty="0"/>
              </a:p>
            </p:txBody>
          </p:sp>
        </p:grpSp>
        <p:sp>
          <p:nvSpPr>
            <p:cNvPr id="44" name="Freeform 39"/>
            <p:cNvSpPr>
              <a:spLocks noChangeArrowheads="1"/>
            </p:cNvSpPr>
            <p:nvPr/>
          </p:nvSpPr>
          <p:spPr bwMode="auto">
            <a:xfrm>
              <a:off x="7260971" y="8129334"/>
              <a:ext cx="1243266" cy="124326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p:spPr>
          <p:txBody>
            <a:bodyPr wrap="none" lIns="17145" tIns="8573" rIns="17145" bIns="8573" anchor="ctr"/>
            <a:lstStyle/>
            <a:p>
              <a:pPr>
                <a:defRPr/>
              </a:pPr>
              <a:endParaRPr lang="en-US" sz="900" dirty="0"/>
            </a:p>
          </p:txBody>
        </p:sp>
        <p:sp>
          <p:nvSpPr>
            <p:cNvPr id="45" name="Freeform 65"/>
            <p:cNvSpPr>
              <a:spLocks noChangeArrowheads="1"/>
            </p:cNvSpPr>
            <p:nvPr/>
          </p:nvSpPr>
          <p:spPr bwMode="auto">
            <a:xfrm>
              <a:off x="16169238" y="8360671"/>
              <a:ext cx="1174199" cy="1164329"/>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bg1"/>
            </a:solidFill>
            <a:ln>
              <a:noFill/>
            </a:ln>
            <a:effectLst/>
          </p:spPr>
          <p:txBody>
            <a:bodyPr wrap="none" lIns="17145" tIns="8573" rIns="17145" bIns="8573" anchor="ctr"/>
            <a:lstStyle/>
            <a:p>
              <a:pPr>
                <a:defRPr/>
              </a:pPr>
              <a:endParaRPr lang="en-US" sz="900" dirty="0"/>
            </a:p>
          </p:txBody>
        </p:sp>
      </p:grpSp>
      <p:grpSp>
        <p:nvGrpSpPr>
          <p:cNvPr id="50" name="Group 49">
            <a:extLst>
              <a:ext uri="{FF2B5EF4-FFF2-40B4-BE49-F238E27FC236}">
                <a16:creationId xmlns:a16="http://schemas.microsoft.com/office/drawing/2014/main" id="{A8A5C791-0BBE-4115-A62B-566CABBC6CF6}"/>
              </a:ext>
            </a:extLst>
          </p:cNvPr>
          <p:cNvGrpSpPr/>
          <p:nvPr/>
        </p:nvGrpSpPr>
        <p:grpSpPr>
          <a:xfrm>
            <a:off x="5029200" y="298920"/>
            <a:ext cx="2133600" cy="398864"/>
            <a:chOff x="4860925" y="679884"/>
            <a:chExt cx="2397126" cy="413659"/>
          </a:xfrm>
          <a:solidFill>
            <a:schemeClr val="bg1">
              <a:lumMod val="95000"/>
            </a:schemeClr>
          </a:solidFill>
        </p:grpSpPr>
        <p:sp>
          <p:nvSpPr>
            <p:cNvPr id="51" name="Rectangle: Rounded Corners 50">
              <a:extLst>
                <a:ext uri="{FF2B5EF4-FFF2-40B4-BE49-F238E27FC236}">
                  <a16:creationId xmlns:a16="http://schemas.microsoft.com/office/drawing/2014/main" id="{AAC03BFD-D71E-44CA-9B63-3247E7404457}"/>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52" name="Right Triangle 51">
              <a:extLst>
                <a:ext uri="{FF2B5EF4-FFF2-40B4-BE49-F238E27FC236}">
                  <a16:creationId xmlns:a16="http://schemas.microsoft.com/office/drawing/2014/main" id="{336420B8-5914-4971-A2D7-AF457A3477C2}"/>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53" name="TextBox 52">
            <a:extLst>
              <a:ext uri="{FF2B5EF4-FFF2-40B4-BE49-F238E27FC236}">
                <a16:creationId xmlns:a16="http://schemas.microsoft.com/office/drawing/2014/main" id="{ADB640F8-B672-4651-AA6D-754F5A250801}"/>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42814017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Effect transition="in" filter="fade">
                                      <p:cBhvr>
                                        <p:cTn id="9" dur="500"/>
                                        <p:tgtEl>
                                          <p:spTgt spid="50"/>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fade">
                                      <p:cBhvr>
                                        <p:cTn id="12" dur="500"/>
                                        <p:tgtEl>
                                          <p:spTgt spid="53"/>
                                        </p:tgtEl>
                                      </p:cBhvr>
                                    </p:animEffect>
                                  </p:childTnLst>
                                </p:cTn>
                              </p:par>
                            </p:childTnLst>
                          </p:cTn>
                        </p:par>
                        <p:par>
                          <p:cTn id="13" fill="hold">
                            <p:stCondLst>
                              <p:cond delay="500"/>
                            </p:stCondLst>
                            <p:childTnLst>
                              <p:par>
                                <p:cTn id="14" presetID="53" presetClass="entr" presetSubtype="16"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p:cTn id="16" dur="500" fill="hold"/>
                                        <p:tgtEl>
                                          <p:spTgt spid="38"/>
                                        </p:tgtEl>
                                        <p:attrNameLst>
                                          <p:attrName>ppt_w</p:attrName>
                                        </p:attrNameLst>
                                      </p:cBhvr>
                                      <p:tavLst>
                                        <p:tav tm="0">
                                          <p:val>
                                            <p:fltVal val="0"/>
                                          </p:val>
                                        </p:tav>
                                        <p:tav tm="100000">
                                          <p:val>
                                            <p:strVal val="#ppt_w"/>
                                          </p:val>
                                        </p:tav>
                                      </p:tavLst>
                                    </p:anim>
                                    <p:anim calcmode="lin" valueType="num">
                                      <p:cBhvr>
                                        <p:cTn id="17" dur="500" fill="hold"/>
                                        <p:tgtEl>
                                          <p:spTgt spid="38"/>
                                        </p:tgtEl>
                                        <p:attrNameLst>
                                          <p:attrName>ppt_h</p:attrName>
                                        </p:attrNameLst>
                                      </p:cBhvr>
                                      <p:tavLst>
                                        <p:tav tm="0">
                                          <p:val>
                                            <p:fltVal val="0"/>
                                          </p:val>
                                        </p:tav>
                                        <p:tav tm="100000">
                                          <p:val>
                                            <p:strVal val="#ppt_h"/>
                                          </p:val>
                                        </p:tav>
                                      </p:tavLst>
                                    </p:anim>
                                    <p:animEffect transition="in" filter="fade">
                                      <p:cBhvr>
                                        <p:cTn id="18" dur="500"/>
                                        <p:tgtEl>
                                          <p:spTgt spid="38"/>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anim calcmode="lin" valueType="num">
                                      <p:cBhvr>
                                        <p:cTn id="21" dur="500" fill="hold"/>
                                        <p:tgtEl>
                                          <p:spTgt spid="39"/>
                                        </p:tgtEl>
                                        <p:attrNameLst>
                                          <p:attrName>ppt_w</p:attrName>
                                        </p:attrNameLst>
                                      </p:cBhvr>
                                      <p:tavLst>
                                        <p:tav tm="0">
                                          <p:val>
                                            <p:fltVal val="0"/>
                                          </p:val>
                                        </p:tav>
                                        <p:tav tm="100000">
                                          <p:val>
                                            <p:strVal val="#ppt_w"/>
                                          </p:val>
                                        </p:tav>
                                      </p:tavLst>
                                    </p:anim>
                                    <p:anim calcmode="lin" valueType="num">
                                      <p:cBhvr>
                                        <p:cTn id="22" dur="500" fill="hold"/>
                                        <p:tgtEl>
                                          <p:spTgt spid="39"/>
                                        </p:tgtEl>
                                        <p:attrNameLst>
                                          <p:attrName>ppt_h</p:attrName>
                                        </p:attrNameLst>
                                      </p:cBhvr>
                                      <p:tavLst>
                                        <p:tav tm="0">
                                          <p:val>
                                            <p:fltVal val="0"/>
                                          </p:val>
                                        </p:tav>
                                        <p:tav tm="100000">
                                          <p:val>
                                            <p:strVal val="#ppt_h"/>
                                          </p:val>
                                        </p:tav>
                                      </p:tavLst>
                                    </p:anim>
                                    <p:animEffect transition="in" filter="fade">
                                      <p:cBhvr>
                                        <p:cTn id="23" dur="500"/>
                                        <p:tgtEl>
                                          <p:spTgt spid="39"/>
                                        </p:tgtEl>
                                      </p:cBhvr>
                                    </p:animEffect>
                                  </p:childTnLst>
                                </p:cTn>
                              </p:par>
                            </p:childTnLst>
                          </p:cTn>
                        </p:par>
                        <p:par>
                          <p:cTn id="24" fill="hold">
                            <p:stCondLst>
                              <p:cond delay="1000"/>
                            </p:stCondLst>
                            <p:childTnLst>
                              <p:par>
                                <p:cTn id="25" presetID="53" presetClass="entr" presetSubtype="16"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1500"/>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500" fill="hold"/>
                                        <p:tgtEl>
                                          <p:spTgt spid="23"/>
                                        </p:tgtEl>
                                        <p:attrNameLst>
                                          <p:attrName>ppt_w</p:attrName>
                                        </p:attrNameLst>
                                      </p:cBhvr>
                                      <p:tavLst>
                                        <p:tav tm="0">
                                          <p:val>
                                            <p:fltVal val="0"/>
                                          </p:val>
                                        </p:tav>
                                        <p:tav tm="100000">
                                          <p:val>
                                            <p:strVal val="#ppt_w"/>
                                          </p:val>
                                        </p:tav>
                                      </p:tavLst>
                                    </p:anim>
                                    <p:anim calcmode="lin" valueType="num">
                                      <p:cBhvr>
                                        <p:cTn id="39" dur="500" fill="hold"/>
                                        <p:tgtEl>
                                          <p:spTgt spid="23"/>
                                        </p:tgtEl>
                                        <p:attrNameLst>
                                          <p:attrName>ppt_h</p:attrName>
                                        </p:attrNameLst>
                                      </p:cBhvr>
                                      <p:tavLst>
                                        <p:tav tm="0">
                                          <p:val>
                                            <p:fltVal val="0"/>
                                          </p:val>
                                        </p:tav>
                                        <p:tav tm="100000">
                                          <p:val>
                                            <p:strVal val="#ppt_h"/>
                                          </p:val>
                                        </p:tav>
                                      </p:tavLst>
                                    </p:anim>
                                    <p:animEffect transition="in" filter="fade">
                                      <p:cBhvr>
                                        <p:cTn id="40" dur="500"/>
                                        <p:tgtEl>
                                          <p:spTgt spid="23"/>
                                        </p:tgtEl>
                                      </p:cBhvr>
                                    </p:animEffect>
                                  </p:childTnLst>
                                </p:cTn>
                              </p:par>
                            </p:childTnLst>
                          </p:cTn>
                        </p:par>
                        <p:par>
                          <p:cTn id="41" fill="hold">
                            <p:stCondLst>
                              <p:cond delay="2000"/>
                            </p:stCondLst>
                            <p:childTnLst>
                              <p:par>
                                <p:cTn id="42" presetID="53" presetClass="entr" presetSubtype="16" fill="hold" nodeType="afterEffect">
                                  <p:stCondLst>
                                    <p:cond delay="0"/>
                                  </p:stCondLst>
                                  <p:childTnLst>
                                    <p:set>
                                      <p:cBhvr>
                                        <p:cTn id="43" dur="1" fill="hold">
                                          <p:stCondLst>
                                            <p:cond delay="0"/>
                                          </p:stCondLst>
                                        </p:cTn>
                                        <p:tgtEl>
                                          <p:spTgt spid="24"/>
                                        </p:tgtEl>
                                        <p:attrNameLst>
                                          <p:attrName>style.visibility</p:attrName>
                                        </p:attrNameLst>
                                      </p:cBhvr>
                                      <p:to>
                                        <p:strVal val="visible"/>
                                      </p:to>
                                    </p:set>
                                    <p:anim calcmode="lin" valueType="num">
                                      <p:cBhvr>
                                        <p:cTn id="44" dur="500" fill="hold"/>
                                        <p:tgtEl>
                                          <p:spTgt spid="24"/>
                                        </p:tgtEl>
                                        <p:attrNameLst>
                                          <p:attrName>ppt_w</p:attrName>
                                        </p:attrNameLst>
                                      </p:cBhvr>
                                      <p:tavLst>
                                        <p:tav tm="0">
                                          <p:val>
                                            <p:fltVal val="0"/>
                                          </p:val>
                                        </p:tav>
                                        <p:tav tm="100000">
                                          <p:val>
                                            <p:strVal val="#ppt_w"/>
                                          </p:val>
                                        </p:tav>
                                      </p:tavLst>
                                    </p:anim>
                                    <p:anim calcmode="lin" valueType="num">
                                      <p:cBhvr>
                                        <p:cTn id="45" dur="500" fill="hold"/>
                                        <p:tgtEl>
                                          <p:spTgt spid="24"/>
                                        </p:tgtEl>
                                        <p:attrNameLst>
                                          <p:attrName>ppt_h</p:attrName>
                                        </p:attrNameLst>
                                      </p:cBhvr>
                                      <p:tavLst>
                                        <p:tav tm="0">
                                          <p:val>
                                            <p:fltVal val="0"/>
                                          </p:val>
                                        </p:tav>
                                        <p:tav tm="100000">
                                          <p:val>
                                            <p:strVal val="#ppt_h"/>
                                          </p:val>
                                        </p:tav>
                                      </p:tavLst>
                                    </p:anim>
                                    <p:animEffect transition="in" filter="fade">
                                      <p:cBhvr>
                                        <p:cTn id="46" dur="500"/>
                                        <p:tgtEl>
                                          <p:spTgt spid="24"/>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anim calcmode="lin" valueType="num">
                                      <p:cBhvr>
                                        <p:cTn id="49" dur="500" fill="hold"/>
                                        <p:tgtEl>
                                          <p:spTgt spid="27"/>
                                        </p:tgtEl>
                                        <p:attrNameLst>
                                          <p:attrName>ppt_w</p:attrName>
                                        </p:attrNameLst>
                                      </p:cBhvr>
                                      <p:tavLst>
                                        <p:tav tm="0">
                                          <p:val>
                                            <p:fltVal val="0"/>
                                          </p:val>
                                        </p:tav>
                                        <p:tav tm="100000">
                                          <p:val>
                                            <p:strVal val="#ppt_w"/>
                                          </p:val>
                                        </p:tav>
                                      </p:tavLst>
                                    </p:anim>
                                    <p:anim calcmode="lin" valueType="num">
                                      <p:cBhvr>
                                        <p:cTn id="50" dur="500" fill="hold"/>
                                        <p:tgtEl>
                                          <p:spTgt spid="27"/>
                                        </p:tgtEl>
                                        <p:attrNameLst>
                                          <p:attrName>ppt_h</p:attrName>
                                        </p:attrNameLst>
                                      </p:cBhvr>
                                      <p:tavLst>
                                        <p:tav tm="0">
                                          <p:val>
                                            <p:fltVal val="0"/>
                                          </p:val>
                                        </p:tav>
                                        <p:tav tm="100000">
                                          <p:val>
                                            <p:strVal val="#ppt_h"/>
                                          </p:val>
                                        </p:tav>
                                      </p:tavLst>
                                    </p:anim>
                                    <p:animEffect transition="in" filter="fade">
                                      <p:cBhvr>
                                        <p:cTn id="51" dur="500"/>
                                        <p:tgtEl>
                                          <p:spTgt spid="27"/>
                                        </p:tgtEl>
                                      </p:cBhvr>
                                    </p:animEffect>
                                  </p:childTnLst>
                                </p:cTn>
                              </p:par>
                            </p:childTnLst>
                          </p:cTn>
                        </p:par>
                        <p:par>
                          <p:cTn id="52" fill="hold">
                            <p:stCondLst>
                              <p:cond delay="2500"/>
                            </p:stCondLst>
                            <p:childTnLst>
                              <p:par>
                                <p:cTn id="53" presetID="53" presetClass="entr" presetSubtype="16" fill="hold"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 calcmode="lin" valueType="num">
                                      <p:cBhvr>
                                        <p:cTn id="60" dur="500" fill="hold"/>
                                        <p:tgtEl>
                                          <p:spTgt spid="31"/>
                                        </p:tgtEl>
                                        <p:attrNameLst>
                                          <p:attrName>ppt_w</p:attrName>
                                        </p:attrNameLst>
                                      </p:cBhvr>
                                      <p:tavLst>
                                        <p:tav tm="0">
                                          <p:val>
                                            <p:fltVal val="0"/>
                                          </p:val>
                                        </p:tav>
                                        <p:tav tm="100000">
                                          <p:val>
                                            <p:strVal val="#ppt_w"/>
                                          </p:val>
                                        </p:tav>
                                      </p:tavLst>
                                    </p:anim>
                                    <p:anim calcmode="lin" valueType="num">
                                      <p:cBhvr>
                                        <p:cTn id="61" dur="500" fill="hold"/>
                                        <p:tgtEl>
                                          <p:spTgt spid="31"/>
                                        </p:tgtEl>
                                        <p:attrNameLst>
                                          <p:attrName>ppt_h</p:attrName>
                                        </p:attrNameLst>
                                      </p:cBhvr>
                                      <p:tavLst>
                                        <p:tav tm="0">
                                          <p:val>
                                            <p:fltVal val="0"/>
                                          </p:val>
                                        </p:tav>
                                        <p:tav tm="100000">
                                          <p:val>
                                            <p:strVal val="#ppt_h"/>
                                          </p:val>
                                        </p:tav>
                                      </p:tavLst>
                                    </p:anim>
                                    <p:animEffect transition="in" filter="fade">
                                      <p:cBhvr>
                                        <p:cTn id="62" dur="500"/>
                                        <p:tgtEl>
                                          <p:spTgt spid="31"/>
                                        </p:tgtEl>
                                      </p:cBhvr>
                                    </p:animEffect>
                                  </p:childTnLst>
                                </p:cTn>
                              </p:par>
                            </p:childTnLst>
                          </p:cTn>
                        </p:par>
                        <p:par>
                          <p:cTn id="63" fill="hold">
                            <p:stCondLst>
                              <p:cond delay="3000"/>
                            </p:stCondLst>
                            <p:childTnLst>
                              <p:par>
                                <p:cTn id="64" presetID="53" presetClass="entr" presetSubtype="16" fill="hold"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500" fill="hold"/>
                                        <p:tgtEl>
                                          <p:spTgt spid="32"/>
                                        </p:tgtEl>
                                        <p:attrNameLst>
                                          <p:attrName>ppt_w</p:attrName>
                                        </p:attrNameLst>
                                      </p:cBhvr>
                                      <p:tavLst>
                                        <p:tav tm="0">
                                          <p:val>
                                            <p:fltVal val="0"/>
                                          </p:val>
                                        </p:tav>
                                        <p:tav tm="100000">
                                          <p:val>
                                            <p:strVal val="#ppt_w"/>
                                          </p:val>
                                        </p:tav>
                                      </p:tavLst>
                                    </p:anim>
                                    <p:anim calcmode="lin" valueType="num">
                                      <p:cBhvr>
                                        <p:cTn id="67" dur="500" fill="hold"/>
                                        <p:tgtEl>
                                          <p:spTgt spid="32"/>
                                        </p:tgtEl>
                                        <p:attrNameLst>
                                          <p:attrName>ppt_h</p:attrName>
                                        </p:attrNameLst>
                                      </p:cBhvr>
                                      <p:tavLst>
                                        <p:tav tm="0">
                                          <p:val>
                                            <p:fltVal val="0"/>
                                          </p:val>
                                        </p:tav>
                                        <p:tav tm="100000">
                                          <p:val>
                                            <p:strVal val="#ppt_h"/>
                                          </p:val>
                                        </p:tav>
                                      </p:tavLst>
                                    </p:anim>
                                    <p:animEffect transition="in" filter="fade">
                                      <p:cBhvr>
                                        <p:cTn id="68" dur="500"/>
                                        <p:tgtEl>
                                          <p:spTgt spid="32"/>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Effect transition="in" filter="fade">
                                      <p:cBhvr>
                                        <p:cTn id="73" dur="500"/>
                                        <p:tgtEl>
                                          <p:spTgt spid="3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500"/>
                                        <p:tgtEl>
                                          <p:spTgt spid="36"/>
                                        </p:tgtEl>
                                      </p:cBhvr>
                                    </p:animEffect>
                                  </p:childTnLst>
                                </p:cTn>
                              </p:par>
                            </p:childTnLst>
                          </p:cTn>
                        </p:par>
                        <p:par>
                          <p:cTn id="77" fill="hold">
                            <p:stCondLst>
                              <p:cond delay="3500"/>
                            </p:stCondLst>
                            <p:childTnLst>
                              <p:par>
                                <p:cTn id="78" presetID="10" presetClass="entr" presetSubtype="0" fill="hold" grpId="0" nodeType="after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7" grpId="0"/>
      <p:bldP spid="31" grpId="0"/>
      <p:bldP spid="35" grpId="0"/>
      <p:bldP spid="36" grpId="0" animBg="1"/>
      <p:bldP spid="37" grpId="0"/>
      <p:bldP spid="38" grpId="0"/>
      <p:bldP spid="39" grpId="0"/>
      <p:bldP spid="5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กลุ่ม 1"/>
          <p:cNvGrpSpPr/>
          <p:nvPr/>
        </p:nvGrpSpPr>
        <p:grpSpPr>
          <a:xfrm>
            <a:off x="2723807" y="1776705"/>
            <a:ext cx="6795294" cy="2772898"/>
            <a:chOff x="5417450" y="3124200"/>
            <a:chExt cx="13590588" cy="5545795"/>
          </a:xfrm>
        </p:grpSpPr>
        <p:grpSp>
          <p:nvGrpSpPr>
            <p:cNvPr id="43016" name="กลุ่ม 43015"/>
            <p:cNvGrpSpPr/>
            <p:nvPr/>
          </p:nvGrpSpPr>
          <p:grpSpPr>
            <a:xfrm>
              <a:off x="5417450" y="3124200"/>
              <a:ext cx="13590588" cy="5545795"/>
              <a:chOff x="5303837" y="3797300"/>
              <a:chExt cx="13590588" cy="7110413"/>
            </a:xfrm>
          </p:grpSpPr>
          <p:sp>
            <p:nvSpPr>
              <p:cNvPr id="15" name="Freeform 6"/>
              <p:cNvSpPr>
                <a:spLocks/>
              </p:cNvSpPr>
              <p:nvPr/>
            </p:nvSpPr>
            <p:spPr bwMode="auto">
              <a:xfrm>
                <a:off x="6799262" y="5348288"/>
                <a:ext cx="1581150" cy="3810000"/>
              </a:xfrm>
              <a:custGeom>
                <a:avLst/>
                <a:gdLst>
                  <a:gd name="T0" fmla="*/ 996 w 996"/>
                  <a:gd name="T1" fmla="*/ 356 h 2400"/>
                  <a:gd name="T2" fmla="*/ 996 w 996"/>
                  <a:gd name="T3" fmla="*/ 2044 h 2400"/>
                  <a:gd name="T4" fmla="*/ 0 w 996"/>
                  <a:gd name="T5" fmla="*/ 2400 h 2400"/>
                  <a:gd name="T6" fmla="*/ 0 w 996"/>
                  <a:gd name="T7" fmla="*/ 1689 h 2400"/>
                  <a:gd name="T8" fmla="*/ 0 w 996"/>
                  <a:gd name="T9" fmla="*/ 196 h 2400"/>
                  <a:gd name="T10" fmla="*/ 0 w 996"/>
                  <a:gd name="T11" fmla="*/ 0 h 2400"/>
                  <a:gd name="T12" fmla="*/ 996 w 996"/>
                  <a:gd name="T13" fmla="*/ 356 h 2400"/>
                </a:gdLst>
                <a:ahLst/>
                <a:cxnLst>
                  <a:cxn ang="0">
                    <a:pos x="T0" y="T1"/>
                  </a:cxn>
                  <a:cxn ang="0">
                    <a:pos x="T2" y="T3"/>
                  </a:cxn>
                  <a:cxn ang="0">
                    <a:pos x="T4" y="T5"/>
                  </a:cxn>
                  <a:cxn ang="0">
                    <a:pos x="T6" y="T7"/>
                  </a:cxn>
                  <a:cxn ang="0">
                    <a:pos x="T8" y="T9"/>
                  </a:cxn>
                  <a:cxn ang="0">
                    <a:pos x="T10" y="T11"/>
                  </a:cxn>
                  <a:cxn ang="0">
                    <a:pos x="T12" y="T13"/>
                  </a:cxn>
                </a:cxnLst>
                <a:rect l="0" t="0" r="r" b="b"/>
                <a:pathLst>
                  <a:path w="996" h="2400">
                    <a:moveTo>
                      <a:pt x="996" y="356"/>
                    </a:moveTo>
                    <a:lnTo>
                      <a:pt x="996" y="2044"/>
                    </a:lnTo>
                    <a:lnTo>
                      <a:pt x="0" y="2400"/>
                    </a:lnTo>
                    <a:lnTo>
                      <a:pt x="0" y="1689"/>
                    </a:lnTo>
                    <a:lnTo>
                      <a:pt x="0" y="196"/>
                    </a:lnTo>
                    <a:lnTo>
                      <a:pt x="0" y="0"/>
                    </a:lnTo>
                    <a:lnTo>
                      <a:pt x="996" y="356"/>
                    </a:ln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1" name="Freeform 7"/>
              <p:cNvSpPr>
                <a:spLocks/>
              </p:cNvSpPr>
              <p:nvPr/>
            </p:nvSpPr>
            <p:spPr bwMode="auto">
              <a:xfrm>
                <a:off x="5303837" y="5348288"/>
                <a:ext cx="1552575" cy="3810000"/>
              </a:xfrm>
              <a:custGeom>
                <a:avLst/>
                <a:gdLst>
                  <a:gd name="T0" fmla="*/ 978 w 978"/>
                  <a:gd name="T1" fmla="*/ 0 h 2400"/>
                  <a:gd name="T2" fmla="*/ 0 w 978"/>
                  <a:gd name="T3" fmla="*/ 356 h 2400"/>
                  <a:gd name="T4" fmla="*/ 0 w 978"/>
                  <a:gd name="T5" fmla="*/ 2044 h 2400"/>
                  <a:gd name="T6" fmla="*/ 978 w 978"/>
                  <a:gd name="T7" fmla="*/ 2400 h 2400"/>
                  <a:gd name="T8" fmla="*/ 978 w 978"/>
                  <a:gd name="T9" fmla="*/ 0 h 2400"/>
                </a:gdLst>
                <a:ahLst/>
                <a:cxnLst>
                  <a:cxn ang="0">
                    <a:pos x="T0" y="T1"/>
                  </a:cxn>
                  <a:cxn ang="0">
                    <a:pos x="T2" y="T3"/>
                  </a:cxn>
                  <a:cxn ang="0">
                    <a:pos x="T4" y="T5"/>
                  </a:cxn>
                  <a:cxn ang="0">
                    <a:pos x="T6" y="T7"/>
                  </a:cxn>
                  <a:cxn ang="0">
                    <a:pos x="T8" y="T9"/>
                  </a:cxn>
                </a:cxnLst>
                <a:rect l="0" t="0" r="r" b="b"/>
                <a:pathLst>
                  <a:path w="978" h="2400">
                    <a:moveTo>
                      <a:pt x="978" y="0"/>
                    </a:moveTo>
                    <a:lnTo>
                      <a:pt x="0" y="356"/>
                    </a:lnTo>
                    <a:lnTo>
                      <a:pt x="0" y="2044"/>
                    </a:lnTo>
                    <a:lnTo>
                      <a:pt x="978" y="2400"/>
                    </a:lnTo>
                    <a:lnTo>
                      <a:pt x="978" y="0"/>
                    </a:lnTo>
                    <a:close/>
                  </a:path>
                </a:pathLst>
              </a:custGeom>
              <a:solidFill>
                <a:schemeClr val="accent2">
                  <a:lumMod val="75000"/>
                </a:schemeClr>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2" name="Freeform 8"/>
              <p:cNvSpPr>
                <a:spLocks/>
              </p:cNvSpPr>
              <p:nvPr/>
            </p:nvSpPr>
            <p:spPr bwMode="auto">
              <a:xfrm>
                <a:off x="9451975" y="4559300"/>
                <a:ext cx="1579563" cy="5445125"/>
              </a:xfrm>
              <a:custGeom>
                <a:avLst/>
                <a:gdLst>
                  <a:gd name="T0" fmla="*/ 995 w 995"/>
                  <a:gd name="T1" fmla="*/ 355 h 3430"/>
                  <a:gd name="T2" fmla="*/ 995 w 995"/>
                  <a:gd name="T3" fmla="*/ 3092 h 3430"/>
                  <a:gd name="T4" fmla="*/ 0 w 995"/>
                  <a:gd name="T5" fmla="*/ 3430 h 3430"/>
                  <a:gd name="T6" fmla="*/ 0 w 995"/>
                  <a:gd name="T7" fmla="*/ 2737 h 3430"/>
                  <a:gd name="T8" fmla="*/ 0 w 995"/>
                  <a:gd name="T9" fmla="*/ 675 h 3430"/>
                  <a:gd name="T10" fmla="*/ 0 w 995"/>
                  <a:gd name="T11" fmla="*/ 0 h 3430"/>
                  <a:gd name="T12" fmla="*/ 995 w 995"/>
                  <a:gd name="T13" fmla="*/ 355 h 3430"/>
                </a:gdLst>
                <a:ahLst/>
                <a:cxnLst>
                  <a:cxn ang="0">
                    <a:pos x="T0" y="T1"/>
                  </a:cxn>
                  <a:cxn ang="0">
                    <a:pos x="T2" y="T3"/>
                  </a:cxn>
                  <a:cxn ang="0">
                    <a:pos x="T4" y="T5"/>
                  </a:cxn>
                  <a:cxn ang="0">
                    <a:pos x="T6" y="T7"/>
                  </a:cxn>
                  <a:cxn ang="0">
                    <a:pos x="T8" y="T9"/>
                  </a:cxn>
                  <a:cxn ang="0">
                    <a:pos x="T10" y="T11"/>
                  </a:cxn>
                  <a:cxn ang="0">
                    <a:pos x="T12" y="T13"/>
                  </a:cxn>
                </a:cxnLst>
                <a:rect l="0" t="0" r="r" b="b"/>
                <a:pathLst>
                  <a:path w="995" h="3430">
                    <a:moveTo>
                      <a:pt x="995" y="355"/>
                    </a:moveTo>
                    <a:lnTo>
                      <a:pt x="995" y="3092"/>
                    </a:lnTo>
                    <a:lnTo>
                      <a:pt x="0" y="3430"/>
                    </a:lnTo>
                    <a:lnTo>
                      <a:pt x="0" y="2737"/>
                    </a:lnTo>
                    <a:lnTo>
                      <a:pt x="0" y="675"/>
                    </a:lnTo>
                    <a:lnTo>
                      <a:pt x="0" y="0"/>
                    </a:lnTo>
                    <a:lnTo>
                      <a:pt x="995" y="355"/>
                    </a:ln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3" name="Freeform 9"/>
              <p:cNvSpPr>
                <a:spLocks/>
              </p:cNvSpPr>
              <p:nvPr/>
            </p:nvSpPr>
            <p:spPr bwMode="auto">
              <a:xfrm>
                <a:off x="7872412" y="4559300"/>
                <a:ext cx="1579563" cy="5445125"/>
              </a:xfrm>
              <a:custGeom>
                <a:avLst/>
                <a:gdLst>
                  <a:gd name="T0" fmla="*/ 995 w 995"/>
                  <a:gd name="T1" fmla="*/ 0 h 3430"/>
                  <a:gd name="T2" fmla="*/ 0 w 995"/>
                  <a:gd name="T3" fmla="*/ 355 h 3430"/>
                  <a:gd name="T4" fmla="*/ 0 w 995"/>
                  <a:gd name="T5" fmla="*/ 3092 h 3430"/>
                  <a:gd name="T6" fmla="*/ 995 w 995"/>
                  <a:gd name="T7" fmla="*/ 3430 h 3430"/>
                  <a:gd name="T8" fmla="*/ 995 w 995"/>
                  <a:gd name="T9" fmla="*/ 0 h 3430"/>
                </a:gdLst>
                <a:ahLst/>
                <a:cxnLst>
                  <a:cxn ang="0">
                    <a:pos x="T0" y="T1"/>
                  </a:cxn>
                  <a:cxn ang="0">
                    <a:pos x="T2" y="T3"/>
                  </a:cxn>
                  <a:cxn ang="0">
                    <a:pos x="T4" y="T5"/>
                  </a:cxn>
                  <a:cxn ang="0">
                    <a:pos x="T6" y="T7"/>
                  </a:cxn>
                  <a:cxn ang="0">
                    <a:pos x="T8" y="T9"/>
                  </a:cxn>
                </a:cxnLst>
                <a:rect l="0" t="0" r="r" b="b"/>
                <a:pathLst>
                  <a:path w="995" h="3430">
                    <a:moveTo>
                      <a:pt x="995" y="0"/>
                    </a:moveTo>
                    <a:lnTo>
                      <a:pt x="0" y="355"/>
                    </a:lnTo>
                    <a:lnTo>
                      <a:pt x="0" y="3092"/>
                    </a:lnTo>
                    <a:lnTo>
                      <a:pt x="995" y="3430"/>
                    </a:lnTo>
                    <a:lnTo>
                      <a:pt x="995" y="0"/>
                    </a:lnTo>
                    <a:close/>
                  </a:path>
                </a:pathLst>
              </a:custGeom>
              <a:solidFill>
                <a:schemeClr val="accent3">
                  <a:lumMod val="75000"/>
                </a:schemeClr>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4" name="Freeform 10"/>
              <p:cNvSpPr>
                <a:spLocks/>
              </p:cNvSpPr>
              <p:nvPr/>
            </p:nvSpPr>
            <p:spPr bwMode="auto">
              <a:xfrm>
                <a:off x="15828962" y="5348288"/>
                <a:ext cx="1524000" cy="3810000"/>
              </a:xfrm>
              <a:custGeom>
                <a:avLst/>
                <a:gdLst>
                  <a:gd name="T0" fmla="*/ 0 w 960"/>
                  <a:gd name="T1" fmla="*/ 356 h 2400"/>
                  <a:gd name="T2" fmla="*/ 0 w 960"/>
                  <a:gd name="T3" fmla="*/ 2044 h 2400"/>
                  <a:gd name="T4" fmla="*/ 960 w 960"/>
                  <a:gd name="T5" fmla="*/ 2400 h 2400"/>
                  <a:gd name="T6" fmla="*/ 960 w 960"/>
                  <a:gd name="T7" fmla="*/ 1689 h 2400"/>
                  <a:gd name="T8" fmla="*/ 960 w 960"/>
                  <a:gd name="T9" fmla="*/ 196 h 2400"/>
                  <a:gd name="T10" fmla="*/ 960 w 960"/>
                  <a:gd name="T11" fmla="*/ 0 h 2400"/>
                  <a:gd name="T12" fmla="*/ 0 w 960"/>
                  <a:gd name="T13" fmla="*/ 356 h 2400"/>
                </a:gdLst>
                <a:ahLst/>
                <a:cxnLst>
                  <a:cxn ang="0">
                    <a:pos x="T0" y="T1"/>
                  </a:cxn>
                  <a:cxn ang="0">
                    <a:pos x="T2" y="T3"/>
                  </a:cxn>
                  <a:cxn ang="0">
                    <a:pos x="T4" y="T5"/>
                  </a:cxn>
                  <a:cxn ang="0">
                    <a:pos x="T6" y="T7"/>
                  </a:cxn>
                  <a:cxn ang="0">
                    <a:pos x="T8" y="T9"/>
                  </a:cxn>
                  <a:cxn ang="0">
                    <a:pos x="T10" y="T11"/>
                  </a:cxn>
                  <a:cxn ang="0">
                    <a:pos x="T12" y="T13"/>
                  </a:cxn>
                </a:cxnLst>
                <a:rect l="0" t="0" r="r" b="b"/>
                <a:pathLst>
                  <a:path w="960" h="2400">
                    <a:moveTo>
                      <a:pt x="0" y="356"/>
                    </a:moveTo>
                    <a:lnTo>
                      <a:pt x="0" y="2044"/>
                    </a:lnTo>
                    <a:lnTo>
                      <a:pt x="960" y="2400"/>
                    </a:lnTo>
                    <a:lnTo>
                      <a:pt x="960" y="1689"/>
                    </a:lnTo>
                    <a:lnTo>
                      <a:pt x="960" y="196"/>
                    </a:lnTo>
                    <a:lnTo>
                      <a:pt x="960" y="0"/>
                    </a:lnTo>
                    <a:lnTo>
                      <a:pt x="0" y="356"/>
                    </a:lnTo>
                    <a:close/>
                  </a:path>
                </a:pathLst>
              </a:custGeom>
              <a:solidFill>
                <a:schemeClr val="accent1">
                  <a:lumMod val="75000"/>
                </a:schemeClr>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5" name="Freeform 11"/>
              <p:cNvSpPr>
                <a:spLocks/>
              </p:cNvSpPr>
              <p:nvPr/>
            </p:nvSpPr>
            <p:spPr bwMode="auto">
              <a:xfrm>
                <a:off x="17343437" y="5348288"/>
                <a:ext cx="1550988" cy="3810000"/>
              </a:xfrm>
              <a:custGeom>
                <a:avLst/>
                <a:gdLst>
                  <a:gd name="T0" fmla="*/ 0 w 977"/>
                  <a:gd name="T1" fmla="*/ 0 h 2400"/>
                  <a:gd name="T2" fmla="*/ 977 w 977"/>
                  <a:gd name="T3" fmla="*/ 356 h 2400"/>
                  <a:gd name="T4" fmla="*/ 977 w 977"/>
                  <a:gd name="T5" fmla="*/ 2044 h 2400"/>
                  <a:gd name="T6" fmla="*/ 0 w 977"/>
                  <a:gd name="T7" fmla="*/ 2400 h 2400"/>
                  <a:gd name="T8" fmla="*/ 0 w 977"/>
                  <a:gd name="T9" fmla="*/ 0 h 2400"/>
                </a:gdLst>
                <a:ahLst/>
                <a:cxnLst>
                  <a:cxn ang="0">
                    <a:pos x="T0" y="T1"/>
                  </a:cxn>
                  <a:cxn ang="0">
                    <a:pos x="T2" y="T3"/>
                  </a:cxn>
                  <a:cxn ang="0">
                    <a:pos x="T4" y="T5"/>
                  </a:cxn>
                  <a:cxn ang="0">
                    <a:pos x="T6" y="T7"/>
                  </a:cxn>
                  <a:cxn ang="0">
                    <a:pos x="T8" y="T9"/>
                  </a:cxn>
                </a:cxnLst>
                <a:rect l="0" t="0" r="r" b="b"/>
                <a:pathLst>
                  <a:path w="977" h="2400">
                    <a:moveTo>
                      <a:pt x="0" y="0"/>
                    </a:moveTo>
                    <a:lnTo>
                      <a:pt x="977" y="356"/>
                    </a:lnTo>
                    <a:lnTo>
                      <a:pt x="977" y="2044"/>
                    </a:lnTo>
                    <a:lnTo>
                      <a:pt x="0" y="2400"/>
                    </a:lnTo>
                    <a:lnTo>
                      <a:pt x="0" y="0"/>
                    </a:lnTo>
                    <a:close/>
                  </a:path>
                </a:pathLst>
              </a:custGeom>
              <a:solidFill>
                <a:schemeClr val="accent1"/>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43009" name="Freeform 12"/>
              <p:cNvSpPr>
                <a:spLocks/>
              </p:cNvSpPr>
              <p:nvPr/>
            </p:nvSpPr>
            <p:spPr bwMode="auto">
              <a:xfrm>
                <a:off x="13176250" y="4559300"/>
                <a:ext cx="1581150" cy="5445125"/>
              </a:xfrm>
              <a:custGeom>
                <a:avLst/>
                <a:gdLst>
                  <a:gd name="T0" fmla="*/ 0 w 996"/>
                  <a:gd name="T1" fmla="*/ 355 h 3430"/>
                  <a:gd name="T2" fmla="*/ 0 w 996"/>
                  <a:gd name="T3" fmla="*/ 3092 h 3430"/>
                  <a:gd name="T4" fmla="*/ 996 w 996"/>
                  <a:gd name="T5" fmla="*/ 3430 h 3430"/>
                  <a:gd name="T6" fmla="*/ 996 w 996"/>
                  <a:gd name="T7" fmla="*/ 2737 h 3430"/>
                  <a:gd name="T8" fmla="*/ 996 w 996"/>
                  <a:gd name="T9" fmla="*/ 675 h 3430"/>
                  <a:gd name="T10" fmla="*/ 996 w 996"/>
                  <a:gd name="T11" fmla="*/ 0 h 3430"/>
                  <a:gd name="T12" fmla="*/ 0 w 996"/>
                  <a:gd name="T13" fmla="*/ 355 h 3430"/>
                </a:gdLst>
                <a:ahLst/>
                <a:cxnLst>
                  <a:cxn ang="0">
                    <a:pos x="T0" y="T1"/>
                  </a:cxn>
                  <a:cxn ang="0">
                    <a:pos x="T2" y="T3"/>
                  </a:cxn>
                  <a:cxn ang="0">
                    <a:pos x="T4" y="T5"/>
                  </a:cxn>
                  <a:cxn ang="0">
                    <a:pos x="T6" y="T7"/>
                  </a:cxn>
                  <a:cxn ang="0">
                    <a:pos x="T8" y="T9"/>
                  </a:cxn>
                  <a:cxn ang="0">
                    <a:pos x="T10" y="T11"/>
                  </a:cxn>
                  <a:cxn ang="0">
                    <a:pos x="T12" y="T13"/>
                  </a:cxn>
                </a:cxnLst>
                <a:rect l="0" t="0" r="r" b="b"/>
                <a:pathLst>
                  <a:path w="996" h="3430">
                    <a:moveTo>
                      <a:pt x="0" y="355"/>
                    </a:moveTo>
                    <a:lnTo>
                      <a:pt x="0" y="3092"/>
                    </a:lnTo>
                    <a:lnTo>
                      <a:pt x="996" y="3430"/>
                    </a:lnTo>
                    <a:lnTo>
                      <a:pt x="996" y="2737"/>
                    </a:lnTo>
                    <a:lnTo>
                      <a:pt x="996" y="675"/>
                    </a:lnTo>
                    <a:lnTo>
                      <a:pt x="996" y="0"/>
                    </a:lnTo>
                    <a:lnTo>
                      <a:pt x="0" y="355"/>
                    </a:lnTo>
                    <a:close/>
                  </a:path>
                </a:pathLst>
              </a:custGeom>
              <a:solidFill>
                <a:schemeClr val="accent6">
                  <a:lumMod val="75000"/>
                </a:schemeClr>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43010" name="Freeform 13"/>
              <p:cNvSpPr>
                <a:spLocks/>
              </p:cNvSpPr>
              <p:nvPr/>
            </p:nvSpPr>
            <p:spPr bwMode="auto">
              <a:xfrm>
                <a:off x="14757400" y="4559300"/>
                <a:ext cx="1522413" cy="5445125"/>
              </a:xfrm>
              <a:custGeom>
                <a:avLst/>
                <a:gdLst>
                  <a:gd name="T0" fmla="*/ 0 w 959"/>
                  <a:gd name="T1" fmla="*/ 0 h 3430"/>
                  <a:gd name="T2" fmla="*/ 959 w 959"/>
                  <a:gd name="T3" fmla="*/ 355 h 3430"/>
                  <a:gd name="T4" fmla="*/ 959 w 959"/>
                  <a:gd name="T5" fmla="*/ 3092 h 3430"/>
                  <a:gd name="T6" fmla="*/ 0 w 959"/>
                  <a:gd name="T7" fmla="*/ 3430 h 3430"/>
                  <a:gd name="T8" fmla="*/ 0 w 959"/>
                  <a:gd name="T9" fmla="*/ 0 h 3430"/>
                </a:gdLst>
                <a:ahLst/>
                <a:cxnLst>
                  <a:cxn ang="0">
                    <a:pos x="T0" y="T1"/>
                  </a:cxn>
                  <a:cxn ang="0">
                    <a:pos x="T2" y="T3"/>
                  </a:cxn>
                  <a:cxn ang="0">
                    <a:pos x="T4" y="T5"/>
                  </a:cxn>
                  <a:cxn ang="0">
                    <a:pos x="T6" y="T7"/>
                  </a:cxn>
                  <a:cxn ang="0">
                    <a:pos x="T8" y="T9"/>
                  </a:cxn>
                </a:cxnLst>
                <a:rect l="0" t="0" r="r" b="b"/>
                <a:pathLst>
                  <a:path w="959" h="3430">
                    <a:moveTo>
                      <a:pt x="0" y="0"/>
                    </a:moveTo>
                    <a:lnTo>
                      <a:pt x="959" y="355"/>
                    </a:lnTo>
                    <a:lnTo>
                      <a:pt x="959" y="3092"/>
                    </a:lnTo>
                    <a:lnTo>
                      <a:pt x="0" y="3430"/>
                    </a:lnTo>
                    <a:lnTo>
                      <a:pt x="0" y="0"/>
                    </a:ln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43012" name="Freeform 14"/>
              <p:cNvSpPr>
                <a:spLocks/>
              </p:cNvSpPr>
              <p:nvPr/>
            </p:nvSpPr>
            <p:spPr bwMode="auto">
              <a:xfrm>
                <a:off x="10467975" y="3797300"/>
                <a:ext cx="1579563" cy="7110413"/>
              </a:xfrm>
              <a:custGeom>
                <a:avLst/>
                <a:gdLst>
                  <a:gd name="T0" fmla="*/ 0 w 995"/>
                  <a:gd name="T1" fmla="*/ 355 h 4479"/>
                  <a:gd name="T2" fmla="*/ 0 w 995"/>
                  <a:gd name="T3" fmla="*/ 4123 h 4479"/>
                  <a:gd name="T4" fmla="*/ 995 w 995"/>
                  <a:gd name="T5" fmla="*/ 4479 h 4479"/>
                  <a:gd name="T6" fmla="*/ 995 w 995"/>
                  <a:gd name="T7" fmla="*/ 3768 h 4479"/>
                  <a:gd name="T8" fmla="*/ 995 w 995"/>
                  <a:gd name="T9" fmla="*/ 1706 h 4479"/>
                  <a:gd name="T10" fmla="*/ 995 w 995"/>
                  <a:gd name="T11" fmla="*/ 0 h 4479"/>
                  <a:gd name="T12" fmla="*/ 0 w 995"/>
                  <a:gd name="T13" fmla="*/ 355 h 4479"/>
                </a:gdLst>
                <a:ahLst/>
                <a:cxnLst>
                  <a:cxn ang="0">
                    <a:pos x="T0" y="T1"/>
                  </a:cxn>
                  <a:cxn ang="0">
                    <a:pos x="T2" y="T3"/>
                  </a:cxn>
                  <a:cxn ang="0">
                    <a:pos x="T4" y="T5"/>
                  </a:cxn>
                  <a:cxn ang="0">
                    <a:pos x="T6" y="T7"/>
                  </a:cxn>
                  <a:cxn ang="0">
                    <a:pos x="T8" y="T9"/>
                  </a:cxn>
                  <a:cxn ang="0">
                    <a:pos x="T10" y="T11"/>
                  </a:cxn>
                  <a:cxn ang="0">
                    <a:pos x="T12" y="T13"/>
                  </a:cxn>
                </a:cxnLst>
                <a:rect l="0" t="0" r="r" b="b"/>
                <a:pathLst>
                  <a:path w="995" h="4479">
                    <a:moveTo>
                      <a:pt x="0" y="355"/>
                    </a:moveTo>
                    <a:lnTo>
                      <a:pt x="0" y="4123"/>
                    </a:lnTo>
                    <a:lnTo>
                      <a:pt x="995" y="4479"/>
                    </a:lnTo>
                    <a:lnTo>
                      <a:pt x="995" y="3768"/>
                    </a:lnTo>
                    <a:lnTo>
                      <a:pt x="995" y="1706"/>
                    </a:lnTo>
                    <a:lnTo>
                      <a:pt x="995" y="0"/>
                    </a:lnTo>
                    <a:lnTo>
                      <a:pt x="0" y="355"/>
                    </a:lnTo>
                    <a:close/>
                  </a:path>
                </a:pathLst>
              </a:custGeom>
              <a:solidFill>
                <a:schemeClr val="accent5">
                  <a:lumMod val="75000"/>
                </a:schemeClr>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43014" name="Freeform 15"/>
              <p:cNvSpPr>
                <a:spLocks/>
              </p:cNvSpPr>
              <p:nvPr/>
            </p:nvSpPr>
            <p:spPr bwMode="auto">
              <a:xfrm>
                <a:off x="12047537" y="3797300"/>
                <a:ext cx="1524000" cy="7110413"/>
              </a:xfrm>
              <a:custGeom>
                <a:avLst/>
                <a:gdLst>
                  <a:gd name="T0" fmla="*/ 0 w 960"/>
                  <a:gd name="T1" fmla="*/ 0 h 4479"/>
                  <a:gd name="T2" fmla="*/ 960 w 960"/>
                  <a:gd name="T3" fmla="*/ 355 h 4479"/>
                  <a:gd name="T4" fmla="*/ 960 w 960"/>
                  <a:gd name="T5" fmla="*/ 4123 h 4479"/>
                  <a:gd name="T6" fmla="*/ 0 w 960"/>
                  <a:gd name="T7" fmla="*/ 4479 h 4479"/>
                  <a:gd name="T8" fmla="*/ 0 w 960"/>
                  <a:gd name="T9" fmla="*/ 0 h 4479"/>
                </a:gdLst>
                <a:ahLst/>
                <a:cxnLst>
                  <a:cxn ang="0">
                    <a:pos x="T0" y="T1"/>
                  </a:cxn>
                  <a:cxn ang="0">
                    <a:pos x="T2" y="T3"/>
                  </a:cxn>
                  <a:cxn ang="0">
                    <a:pos x="T4" y="T5"/>
                  </a:cxn>
                  <a:cxn ang="0">
                    <a:pos x="T6" y="T7"/>
                  </a:cxn>
                  <a:cxn ang="0">
                    <a:pos x="T8" y="T9"/>
                  </a:cxn>
                </a:cxnLst>
                <a:rect l="0" t="0" r="r" b="b"/>
                <a:pathLst>
                  <a:path w="960" h="4479">
                    <a:moveTo>
                      <a:pt x="0" y="0"/>
                    </a:moveTo>
                    <a:lnTo>
                      <a:pt x="960" y="355"/>
                    </a:lnTo>
                    <a:lnTo>
                      <a:pt x="960" y="4123"/>
                    </a:lnTo>
                    <a:lnTo>
                      <a:pt x="0" y="4479"/>
                    </a:lnTo>
                    <a:lnTo>
                      <a:pt x="0" y="0"/>
                    </a:ln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th-TH" sz="900"/>
              </a:p>
            </p:txBody>
          </p:sp>
        </p:grpSp>
        <p:sp>
          <p:nvSpPr>
            <p:cNvPr id="46" name="Freeform 29"/>
            <p:cNvSpPr>
              <a:spLocks noChangeArrowheads="1"/>
            </p:cNvSpPr>
            <p:nvPr/>
          </p:nvSpPr>
          <p:spPr bwMode="auto">
            <a:xfrm>
              <a:off x="12408527" y="4180636"/>
              <a:ext cx="896310" cy="924764"/>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p:spPr>
          <p:txBody>
            <a:bodyPr wrap="none" lIns="17145" tIns="8573" rIns="17145" bIns="8573" anchor="ctr"/>
            <a:lstStyle/>
            <a:p>
              <a:pPr>
                <a:defRPr/>
              </a:pPr>
              <a:endParaRPr lang="en-US" sz="900" dirty="0"/>
            </a:p>
          </p:txBody>
        </p:sp>
        <p:grpSp>
          <p:nvGrpSpPr>
            <p:cNvPr id="47" name="Group 1"/>
            <p:cNvGrpSpPr>
              <a:grpSpLocks/>
            </p:cNvGrpSpPr>
            <p:nvPr/>
          </p:nvGrpSpPr>
          <p:grpSpPr bwMode="auto">
            <a:xfrm>
              <a:off x="17766606" y="5406952"/>
              <a:ext cx="931875" cy="917648"/>
              <a:chOff x="7197121" y="8332916"/>
              <a:chExt cx="553830" cy="543285"/>
            </a:xfrm>
          </p:grpSpPr>
          <p:sp>
            <p:nvSpPr>
              <p:cNvPr id="48"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chemeClr val="bg1"/>
              </a:solidFill>
              <a:ln>
                <a:noFill/>
              </a:ln>
              <a:effectLst/>
            </p:spPr>
            <p:txBody>
              <a:bodyPr wrap="none" anchor="ctr"/>
              <a:lstStyle/>
              <a:p>
                <a:pPr>
                  <a:defRPr/>
                </a:pPr>
                <a:endParaRPr lang="en-US" sz="900" dirty="0"/>
              </a:p>
            </p:txBody>
          </p:sp>
          <p:sp>
            <p:nvSpPr>
              <p:cNvPr id="49"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solidFill>
                <a:schemeClr val="bg1"/>
              </a:solidFill>
              <a:ln>
                <a:noFill/>
              </a:ln>
              <a:effectLst/>
            </p:spPr>
            <p:txBody>
              <a:bodyPr wrap="none" anchor="ctr"/>
              <a:lstStyle/>
              <a:p>
                <a:pPr>
                  <a:defRPr/>
                </a:pPr>
                <a:endParaRPr lang="en-US" sz="900" dirty="0"/>
              </a:p>
            </p:txBody>
          </p:sp>
        </p:grpSp>
        <p:sp>
          <p:nvSpPr>
            <p:cNvPr id="50" name="Freeform 65"/>
            <p:cNvSpPr>
              <a:spLocks noChangeArrowheads="1"/>
            </p:cNvSpPr>
            <p:nvPr/>
          </p:nvSpPr>
          <p:spPr bwMode="auto">
            <a:xfrm>
              <a:off x="5770478" y="5332799"/>
              <a:ext cx="846517" cy="839401"/>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bg1"/>
            </a:solidFill>
            <a:ln>
              <a:noFill/>
            </a:ln>
            <a:effectLst/>
          </p:spPr>
          <p:txBody>
            <a:bodyPr wrap="none" lIns="17145" tIns="8573" rIns="17145" bIns="8573" anchor="ctr"/>
            <a:lstStyle/>
            <a:p>
              <a:pPr>
                <a:defRPr/>
              </a:pPr>
              <a:endParaRPr lang="en-US" sz="900" dirty="0"/>
            </a:p>
          </p:txBody>
        </p:sp>
        <p:sp>
          <p:nvSpPr>
            <p:cNvPr id="51" name="Freeform 116"/>
            <p:cNvSpPr>
              <a:spLocks noChangeArrowheads="1"/>
            </p:cNvSpPr>
            <p:nvPr/>
          </p:nvSpPr>
          <p:spPr bwMode="auto">
            <a:xfrm>
              <a:off x="8351837" y="4714036"/>
              <a:ext cx="896310" cy="924764"/>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p:spPr>
          <p:txBody>
            <a:bodyPr wrap="none" lIns="17145" tIns="8573" rIns="17145" bIns="8573" anchor="ctr"/>
            <a:lstStyle/>
            <a:p>
              <a:pPr>
                <a:defRPr/>
              </a:pPr>
              <a:endParaRPr lang="en-US" sz="900" dirty="0"/>
            </a:p>
          </p:txBody>
        </p:sp>
        <p:sp>
          <p:nvSpPr>
            <p:cNvPr id="52" name="Freeform 123"/>
            <p:cNvSpPr>
              <a:spLocks noChangeArrowheads="1"/>
            </p:cNvSpPr>
            <p:nvPr/>
          </p:nvSpPr>
          <p:spPr bwMode="auto">
            <a:xfrm>
              <a:off x="15057437" y="4859325"/>
              <a:ext cx="910537" cy="93187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p:spPr>
          <p:txBody>
            <a:bodyPr wrap="none" lIns="17145" tIns="8573" rIns="17145" bIns="8573" anchor="ctr"/>
            <a:lstStyle/>
            <a:p>
              <a:pPr>
                <a:defRPr/>
              </a:pPr>
              <a:endParaRPr lang="en-US" sz="900" dirty="0"/>
            </a:p>
          </p:txBody>
        </p:sp>
      </p:grpSp>
      <p:grpSp>
        <p:nvGrpSpPr>
          <p:cNvPr id="53" name="กลุ่ม 52"/>
          <p:cNvGrpSpPr/>
          <p:nvPr/>
        </p:nvGrpSpPr>
        <p:grpSpPr>
          <a:xfrm>
            <a:off x="5265473" y="4851506"/>
            <a:ext cx="1646591" cy="376533"/>
            <a:chOff x="9762826" y="5958899"/>
            <a:chExt cx="3293181" cy="753065"/>
          </a:xfrm>
        </p:grpSpPr>
        <p:sp>
          <p:nvSpPr>
            <p:cNvPr id="54" name="Round Same Side Corner Rectangle 59"/>
            <p:cNvSpPr/>
            <p:nvPr/>
          </p:nvSpPr>
          <p:spPr>
            <a:xfrm rot="5400000">
              <a:off x="11037255" y="4743353"/>
              <a:ext cx="753065" cy="3184158"/>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mj-lt"/>
              </a:endParaRPr>
            </a:p>
          </p:txBody>
        </p:sp>
        <p:sp>
          <p:nvSpPr>
            <p:cNvPr id="55" name="TextBox 54"/>
            <p:cNvSpPr txBox="1"/>
            <p:nvPr/>
          </p:nvSpPr>
          <p:spPr>
            <a:xfrm>
              <a:off x="9762826" y="6001807"/>
              <a:ext cx="3293181" cy="615553"/>
            </a:xfrm>
            <a:prstGeom prst="rect">
              <a:avLst/>
            </a:prstGeom>
            <a:noFill/>
          </p:spPr>
          <p:txBody>
            <a:bodyPr wrap="square" lIns="0" tIns="0" rIns="0" bIns="0" rtlCol="0">
              <a:spAutoFit/>
            </a:bodyPr>
            <a:lstStyle/>
            <a:p>
              <a:pPr algn="ctr"/>
              <a:r>
                <a:rPr lang="en-US" sz="2000" b="1" dirty="0">
                  <a:solidFill>
                    <a:schemeClr val="bg1"/>
                  </a:solidFill>
                  <a:latin typeface="+mj-lt"/>
                  <a:cs typeface="Lato Regular"/>
                </a:rPr>
                <a:t>Data</a:t>
              </a:r>
            </a:p>
          </p:txBody>
        </p:sp>
      </p:grpSp>
      <p:sp>
        <p:nvSpPr>
          <p:cNvPr id="56" name="TextBox 55"/>
          <p:cNvSpPr txBox="1"/>
          <p:nvPr/>
        </p:nvSpPr>
        <p:spPr>
          <a:xfrm>
            <a:off x="5265473" y="5297461"/>
            <a:ext cx="1706828" cy="849445"/>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57" name="กลุ่ม 56"/>
          <p:cNvGrpSpPr/>
          <p:nvPr/>
        </p:nvGrpSpPr>
        <p:grpSpPr>
          <a:xfrm>
            <a:off x="3429000" y="4851506"/>
            <a:ext cx="1646591" cy="376533"/>
            <a:chOff x="9762826" y="5958899"/>
            <a:chExt cx="3293181" cy="753065"/>
          </a:xfrm>
        </p:grpSpPr>
        <p:sp>
          <p:nvSpPr>
            <p:cNvPr id="58" name="Round Same Side Corner Rectangle 59"/>
            <p:cNvSpPr/>
            <p:nvPr/>
          </p:nvSpPr>
          <p:spPr>
            <a:xfrm rot="5400000">
              <a:off x="11037255" y="4743353"/>
              <a:ext cx="753065" cy="3184158"/>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mj-lt"/>
              </a:endParaRPr>
            </a:p>
          </p:txBody>
        </p:sp>
        <p:sp>
          <p:nvSpPr>
            <p:cNvPr id="59" name="TextBox 58"/>
            <p:cNvSpPr txBox="1"/>
            <p:nvPr/>
          </p:nvSpPr>
          <p:spPr>
            <a:xfrm>
              <a:off x="9762826" y="6001807"/>
              <a:ext cx="3293181" cy="615553"/>
            </a:xfrm>
            <a:prstGeom prst="rect">
              <a:avLst/>
            </a:prstGeom>
            <a:noFill/>
          </p:spPr>
          <p:txBody>
            <a:bodyPr wrap="square" lIns="0" tIns="0" rIns="0" bIns="0" rtlCol="0">
              <a:spAutoFit/>
            </a:bodyPr>
            <a:lstStyle/>
            <a:p>
              <a:pPr algn="ctr"/>
              <a:r>
                <a:rPr lang="en-US" sz="2000" b="1" dirty="0">
                  <a:solidFill>
                    <a:schemeClr val="bg1"/>
                  </a:solidFill>
                  <a:latin typeface="+mj-lt"/>
                  <a:cs typeface="Lato Regular"/>
                </a:rPr>
                <a:t>Data</a:t>
              </a:r>
            </a:p>
          </p:txBody>
        </p:sp>
      </p:grpSp>
      <p:sp>
        <p:nvSpPr>
          <p:cNvPr id="60" name="TextBox 59"/>
          <p:cNvSpPr txBox="1"/>
          <p:nvPr/>
        </p:nvSpPr>
        <p:spPr>
          <a:xfrm>
            <a:off x="3429000" y="5297461"/>
            <a:ext cx="1706828" cy="849445"/>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61" name="กลุ่ม 60"/>
          <p:cNvGrpSpPr/>
          <p:nvPr/>
        </p:nvGrpSpPr>
        <p:grpSpPr>
          <a:xfrm>
            <a:off x="1569773" y="4857155"/>
            <a:ext cx="1646591" cy="376533"/>
            <a:chOff x="9762826" y="5958899"/>
            <a:chExt cx="3293181" cy="753065"/>
          </a:xfrm>
        </p:grpSpPr>
        <p:sp>
          <p:nvSpPr>
            <p:cNvPr id="62" name="Round Same Side Corner Rectangle 59"/>
            <p:cNvSpPr/>
            <p:nvPr/>
          </p:nvSpPr>
          <p:spPr>
            <a:xfrm rot="5400000">
              <a:off x="11037255" y="4743353"/>
              <a:ext cx="753065" cy="3184158"/>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mj-lt"/>
              </a:endParaRPr>
            </a:p>
          </p:txBody>
        </p:sp>
        <p:sp>
          <p:nvSpPr>
            <p:cNvPr id="63" name="TextBox 62"/>
            <p:cNvSpPr txBox="1"/>
            <p:nvPr/>
          </p:nvSpPr>
          <p:spPr>
            <a:xfrm>
              <a:off x="9762826" y="6001807"/>
              <a:ext cx="3293181" cy="615553"/>
            </a:xfrm>
            <a:prstGeom prst="rect">
              <a:avLst/>
            </a:prstGeom>
            <a:noFill/>
          </p:spPr>
          <p:txBody>
            <a:bodyPr wrap="square" lIns="0" tIns="0" rIns="0" bIns="0" rtlCol="0">
              <a:spAutoFit/>
            </a:bodyPr>
            <a:lstStyle/>
            <a:p>
              <a:pPr algn="ctr"/>
              <a:r>
                <a:rPr lang="en-US" sz="2000" b="1" dirty="0">
                  <a:solidFill>
                    <a:schemeClr val="bg1"/>
                  </a:solidFill>
                  <a:latin typeface="+mj-lt"/>
                  <a:cs typeface="Lato Regular"/>
                </a:rPr>
                <a:t>Data</a:t>
              </a:r>
            </a:p>
          </p:txBody>
        </p:sp>
      </p:grpSp>
      <p:sp>
        <p:nvSpPr>
          <p:cNvPr id="64" name="TextBox 63"/>
          <p:cNvSpPr txBox="1"/>
          <p:nvPr/>
        </p:nvSpPr>
        <p:spPr>
          <a:xfrm>
            <a:off x="1569773" y="5303110"/>
            <a:ext cx="1706828" cy="849445"/>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65" name="กลุ่ม 64"/>
          <p:cNvGrpSpPr/>
          <p:nvPr/>
        </p:nvGrpSpPr>
        <p:grpSpPr>
          <a:xfrm>
            <a:off x="8822589" y="4857156"/>
            <a:ext cx="1646591" cy="376533"/>
            <a:chOff x="9762826" y="5958899"/>
            <a:chExt cx="3293181" cy="753065"/>
          </a:xfrm>
        </p:grpSpPr>
        <p:sp>
          <p:nvSpPr>
            <p:cNvPr id="66" name="Round Same Side Corner Rectangle 59"/>
            <p:cNvSpPr/>
            <p:nvPr/>
          </p:nvSpPr>
          <p:spPr>
            <a:xfrm rot="5400000">
              <a:off x="11037255" y="4743353"/>
              <a:ext cx="753065" cy="3184158"/>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mj-lt"/>
              </a:endParaRPr>
            </a:p>
          </p:txBody>
        </p:sp>
        <p:sp>
          <p:nvSpPr>
            <p:cNvPr id="67" name="TextBox 66"/>
            <p:cNvSpPr txBox="1"/>
            <p:nvPr/>
          </p:nvSpPr>
          <p:spPr>
            <a:xfrm>
              <a:off x="9762826" y="6001807"/>
              <a:ext cx="3293181" cy="615553"/>
            </a:xfrm>
            <a:prstGeom prst="rect">
              <a:avLst/>
            </a:prstGeom>
            <a:noFill/>
          </p:spPr>
          <p:txBody>
            <a:bodyPr wrap="square" lIns="0" tIns="0" rIns="0" bIns="0" rtlCol="0">
              <a:spAutoFit/>
            </a:bodyPr>
            <a:lstStyle/>
            <a:p>
              <a:pPr algn="ctr"/>
              <a:r>
                <a:rPr lang="en-US" sz="2000" b="1" dirty="0">
                  <a:solidFill>
                    <a:schemeClr val="bg1"/>
                  </a:solidFill>
                  <a:latin typeface="+mj-lt"/>
                  <a:cs typeface="Lato Regular"/>
                </a:rPr>
                <a:t>Data</a:t>
              </a:r>
            </a:p>
          </p:txBody>
        </p:sp>
      </p:grpSp>
      <p:sp>
        <p:nvSpPr>
          <p:cNvPr id="68" name="TextBox 67"/>
          <p:cNvSpPr txBox="1"/>
          <p:nvPr/>
        </p:nvSpPr>
        <p:spPr>
          <a:xfrm>
            <a:off x="8822589" y="5303111"/>
            <a:ext cx="1706828" cy="849445"/>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69" name="กลุ่ม 68"/>
          <p:cNvGrpSpPr/>
          <p:nvPr/>
        </p:nvGrpSpPr>
        <p:grpSpPr>
          <a:xfrm>
            <a:off x="7056173" y="4862805"/>
            <a:ext cx="1646591" cy="376533"/>
            <a:chOff x="9762826" y="5958899"/>
            <a:chExt cx="3293181" cy="753065"/>
          </a:xfrm>
        </p:grpSpPr>
        <p:sp>
          <p:nvSpPr>
            <p:cNvPr id="70" name="Round Same Side Corner Rectangle 59"/>
            <p:cNvSpPr/>
            <p:nvPr/>
          </p:nvSpPr>
          <p:spPr>
            <a:xfrm rot="5400000">
              <a:off x="11037255" y="4743353"/>
              <a:ext cx="753065" cy="3184158"/>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mj-lt"/>
              </a:endParaRPr>
            </a:p>
          </p:txBody>
        </p:sp>
        <p:sp>
          <p:nvSpPr>
            <p:cNvPr id="71" name="TextBox 70"/>
            <p:cNvSpPr txBox="1"/>
            <p:nvPr/>
          </p:nvSpPr>
          <p:spPr>
            <a:xfrm>
              <a:off x="9762826" y="6001807"/>
              <a:ext cx="3293181" cy="615553"/>
            </a:xfrm>
            <a:prstGeom prst="rect">
              <a:avLst/>
            </a:prstGeom>
            <a:noFill/>
          </p:spPr>
          <p:txBody>
            <a:bodyPr wrap="square" lIns="0" tIns="0" rIns="0" bIns="0" rtlCol="0">
              <a:spAutoFit/>
            </a:bodyPr>
            <a:lstStyle/>
            <a:p>
              <a:pPr algn="ctr"/>
              <a:r>
                <a:rPr lang="en-US" sz="2000" b="1" dirty="0">
                  <a:solidFill>
                    <a:schemeClr val="bg1"/>
                  </a:solidFill>
                  <a:latin typeface="+mj-lt"/>
                  <a:cs typeface="Lato Regular"/>
                </a:rPr>
                <a:t>Data</a:t>
              </a:r>
            </a:p>
          </p:txBody>
        </p:sp>
      </p:grpSp>
      <p:sp>
        <p:nvSpPr>
          <p:cNvPr id="72" name="TextBox 71"/>
          <p:cNvSpPr txBox="1"/>
          <p:nvPr/>
        </p:nvSpPr>
        <p:spPr>
          <a:xfrm>
            <a:off x="7056173" y="5308760"/>
            <a:ext cx="1706828" cy="849445"/>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73" name="Group 72">
            <a:extLst>
              <a:ext uri="{FF2B5EF4-FFF2-40B4-BE49-F238E27FC236}">
                <a16:creationId xmlns:a16="http://schemas.microsoft.com/office/drawing/2014/main" id="{A95B0518-B58A-46CF-9D80-150C59ED3D54}"/>
              </a:ext>
            </a:extLst>
          </p:cNvPr>
          <p:cNvGrpSpPr/>
          <p:nvPr/>
        </p:nvGrpSpPr>
        <p:grpSpPr>
          <a:xfrm>
            <a:off x="5029200" y="298920"/>
            <a:ext cx="2133600" cy="398864"/>
            <a:chOff x="4860925" y="679884"/>
            <a:chExt cx="2397126" cy="413659"/>
          </a:xfrm>
          <a:solidFill>
            <a:schemeClr val="bg1">
              <a:lumMod val="95000"/>
            </a:schemeClr>
          </a:solidFill>
        </p:grpSpPr>
        <p:sp>
          <p:nvSpPr>
            <p:cNvPr id="74" name="Rectangle: Rounded Corners 73">
              <a:extLst>
                <a:ext uri="{FF2B5EF4-FFF2-40B4-BE49-F238E27FC236}">
                  <a16:creationId xmlns:a16="http://schemas.microsoft.com/office/drawing/2014/main" id="{660E569A-A83A-412C-AC8F-3A951CABD85D}"/>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75" name="Right Triangle 74">
              <a:extLst>
                <a:ext uri="{FF2B5EF4-FFF2-40B4-BE49-F238E27FC236}">
                  <a16:creationId xmlns:a16="http://schemas.microsoft.com/office/drawing/2014/main" id="{CE086A3B-79E3-40C7-A859-3016B017F0A8}"/>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76" name="TextBox 75">
            <a:extLst>
              <a:ext uri="{FF2B5EF4-FFF2-40B4-BE49-F238E27FC236}">
                <a16:creationId xmlns:a16="http://schemas.microsoft.com/office/drawing/2014/main" id="{805998DA-EC14-4432-9035-90713B3D1BC8}"/>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427977442"/>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500" fill="hold"/>
                                        <p:tgtEl>
                                          <p:spTgt spid="73"/>
                                        </p:tgtEl>
                                        <p:attrNameLst>
                                          <p:attrName>ppt_w</p:attrName>
                                        </p:attrNameLst>
                                      </p:cBhvr>
                                      <p:tavLst>
                                        <p:tav tm="0">
                                          <p:val>
                                            <p:fltVal val="0"/>
                                          </p:val>
                                        </p:tav>
                                        <p:tav tm="100000">
                                          <p:val>
                                            <p:strVal val="#ppt_w"/>
                                          </p:val>
                                        </p:tav>
                                      </p:tavLst>
                                    </p:anim>
                                    <p:anim calcmode="lin" valueType="num">
                                      <p:cBhvr>
                                        <p:cTn id="8" dur="500" fill="hold"/>
                                        <p:tgtEl>
                                          <p:spTgt spid="73"/>
                                        </p:tgtEl>
                                        <p:attrNameLst>
                                          <p:attrName>ppt_h</p:attrName>
                                        </p:attrNameLst>
                                      </p:cBhvr>
                                      <p:tavLst>
                                        <p:tav tm="0">
                                          <p:val>
                                            <p:fltVal val="0"/>
                                          </p:val>
                                        </p:tav>
                                        <p:tav tm="100000">
                                          <p:val>
                                            <p:strVal val="#ppt_h"/>
                                          </p:val>
                                        </p:tav>
                                      </p:tavLst>
                                    </p:anim>
                                    <p:animEffect transition="in" filter="fade">
                                      <p:cBhvr>
                                        <p:cTn id="9" dur="500"/>
                                        <p:tgtEl>
                                          <p:spTgt spid="73"/>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76"/>
                                        </p:tgtEl>
                                        <p:attrNameLst>
                                          <p:attrName>style.visibility</p:attrName>
                                        </p:attrNameLst>
                                      </p:cBhvr>
                                      <p:to>
                                        <p:strVal val="visible"/>
                                      </p:to>
                                    </p:set>
                                    <p:animEffect transition="in" filter="fade">
                                      <p:cBhvr>
                                        <p:cTn id="12" dur="500"/>
                                        <p:tgtEl>
                                          <p:spTgt spid="76"/>
                                        </p:tgtEl>
                                      </p:cBhvr>
                                    </p:animEffect>
                                  </p:childTnLst>
                                </p:cTn>
                              </p:par>
                            </p:childTnLst>
                          </p:cTn>
                        </p:par>
                        <p:par>
                          <p:cTn id="13" fill="hold">
                            <p:stCondLst>
                              <p:cond delay="500"/>
                            </p:stCondLst>
                            <p:childTnLst>
                              <p:par>
                                <p:cTn id="14" presetID="53" presetClass="entr" presetSubtype="16"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par>
                          <p:cTn id="19" fill="hold">
                            <p:stCondLst>
                              <p:cond delay="1000"/>
                            </p:stCondLst>
                            <p:childTnLst>
                              <p:par>
                                <p:cTn id="20" presetID="53" presetClass="entr" presetSubtype="16" fill="hold" nodeType="afterEffect">
                                  <p:stCondLst>
                                    <p:cond delay="0"/>
                                  </p:stCondLst>
                                  <p:childTnLst>
                                    <p:set>
                                      <p:cBhvr>
                                        <p:cTn id="21" dur="1" fill="hold">
                                          <p:stCondLst>
                                            <p:cond delay="0"/>
                                          </p:stCondLst>
                                        </p:cTn>
                                        <p:tgtEl>
                                          <p:spTgt spid="53"/>
                                        </p:tgtEl>
                                        <p:attrNameLst>
                                          <p:attrName>style.visibility</p:attrName>
                                        </p:attrNameLst>
                                      </p:cBhvr>
                                      <p:to>
                                        <p:strVal val="visible"/>
                                      </p:to>
                                    </p:set>
                                    <p:anim calcmode="lin" valueType="num">
                                      <p:cBhvr>
                                        <p:cTn id="22" dur="500" fill="hold"/>
                                        <p:tgtEl>
                                          <p:spTgt spid="53"/>
                                        </p:tgtEl>
                                        <p:attrNameLst>
                                          <p:attrName>ppt_w</p:attrName>
                                        </p:attrNameLst>
                                      </p:cBhvr>
                                      <p:tavLst>
                                        <p:tav tm="0">
                                          <p:val>
                                            <p:fltVal val="0"/>
                                          </p:val>
                                        </p:tav>
                                        <p:tav tm="100000">
                                          <p:val>
                                            <p:strVal val="#ppt_w"/>
                                          </p:val>
                                        </p:tav>
                                      </p:tavLst>
                                    </p:anim>
                                    <p:anim calcmode="lin" valueType="num">
                                      <p:cBhvr>
                                        <p:cTn id="23" dur="500" fill="hold"/>
                                        <p:tgtEl>
                                          <p:spTgt spid="53"/>
                                        </p:tgtEl>
                                        <p:attrNameLst>
                                          <p:attrName>ppt_h</p:attrName>
                                        </p:attrNameLst>
                                      </p:cBhvr>
                                      <p:tavLst>
                                        <p:tav tm="0">
                                          <p:val>
                                            <p:fltVal val="0"/>
                                          </p:val>
                                        </p:tav>
                                        <p:tav tm="100000">
                                          <p:val>
                                            <p:strVal val="#ppt_h"/>
                                          </p:val>
                                        </p:tav>
                                      </p:tavLst>
                                    </p:anim>
                                    <p:animEffect transition="in" filter="fade">
                                      <p:cBhvr>
                                        <p:cTn id="24" dur="500"/>
                                        <p:tgtEl>
                                          <p:spTgt spid="5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p:cTn id="27" dur="500" fill="hold"/>
                                        <p:tgtEl>
                                          <p:spTgt spid="56"/>
                                        </p:tgtEl>
                                        <p:attrNameLst>
                                          <p:attrName>ppt_w</p:attrName>
                                        </p:attrNameLst>
                                      </p:cBhvr>
                                      <p:tavLst>
                                        <p:tav tm="0">
                                          <p:val>
                                            <p:fltVal val="0"/>
                                          </p:val>
                                        </p:tav>
                                        <p:tav tm="100000">
                                          <p:val>
                                            <p:strVal val="#ppt_w"/>
                                          </p:val>
                                        </p:tav>
                                      </p:tavLst>
                                    </p:anim>
                                    <p:anim calcmode="lin" valueType="num">
                                      <p:cBhvr>
                                        <p:cTn id="28" dur="500" fill="hold"/>
                                        <p:tgtEl>
                                          <p:spTgt spid="56"/>
                                        </p:tgtEl>
                                        <p:attrNameLst>
                                          <p:attrName>ppt_h</p:attrName>
                                        </p:attrNameLst>
                                      </p:cBhvr>
                                      <p:tavLst>
                                        <p:tav tm="0">
                                          <p:val>
                                            <p:fltVal val="0"/>
                                          </p:val>
                                        </p:tav>
                                        <p:tav tm="100000">
                                          <p:val>
                                            <p:strVal val="#ppt_h"/>
                                          </p:val>
                                        </p:tav>
                                      </p:tavLst>
                                    </p:anim>
                                    <p:animEffect transition="in" filter="fade">
                                      <p:cBhvr>
                                        <p:cTn id="29" dur="500"/>
                                        <p:tgtEl>
                                          <p:spTgt spid="56"/>
                                        </p:tgtEl>
                                      </p:cBhvr>
                                    </p:animEffect>
                                  </p:childTnLst>
                                </p:cTn>
                              </p:par>
                            </p:childTnLst>
                          </p:cTn>
                        </p:par>
                        <p:par>
                          <p:cTn id="30" fill="hold">
                            <p:stCondLst>
                              <p:cond delay="1500"/>
                            </p:stCondLst>
                            <p:childTnLst>
                              <p:par>
                                <p:cTn id="31" presetID="53" presetClass="entr" presetSubtype="16" fill="hold" nodeType="afterEffect">
                                  <p:stCondLst>
                                    <p:cond delay="0"/>
                                  </p:stCondLst>
                                  <p:childTnLst>
                                    <p:set>
                                      <p:cBhvr>
                                        <p:cTn id="32" dur="1" fill="hold">
                                          <p:stCondLst>
                                            <p:cond delay="0"/>
                                          </p:stCondLst>
                                        </p:cTn>
                                        <p:tgtEl>
                                          <p:spTgt spid="57"/>
                                        </p:tgtEl>
                                        <p:attrNameLst>
                                          <p:attrName>style.visibility</p:attrName>
                                        </p:attrNameLst>
                                      </p:cBhvr>
                                      <p:to>
                                        <p:strVal val="visible"/>
                                      </p:to>
                                    </p:set>
                                    <p:anim calcmode="lin" valueType="num">
                                      <p:cBhvr>
                                        <p:cTn id="33" dur="500" fill="hold"/>
                                        <p:tgtEl>
                                          <p:spTgt spid="57"/>
                                        </p:tgtEl>
                                        <p:attrNameLst>
                                          <p:attrName>ppt_w</p:attrName>
                                        </p:attrNameLst>
                                      </p:cBhvr>
                                      <p:tavLst>
                                        <p:tav tm="0">
                                          <p:val>
                                            <p:fltVal val="0"/>
                                          </p:val>
                                        </p:tav>
                                        <p:tav tm="100000">
                                          <p:val>
                                            <p:strVal val="#ppt_w"/>
                                          </p:val>
                                        </p:tav>
                                      </p:tavLst>
                                    </p:anim>
                                    <p:anim calcmode="lin" valueType="num">
                                      <p:cBhvr>
                                        <p:cTn id="34" dur="500" fill="hold"/>
                                        <p:tgtEl>
                                          <p:spTgt spid="57"/>
                                        </p:tgtEl>
                                        <p:attrNameLst>
                                          <p:attrName>ppt_h</p:attrName>
                                        </p:attrNameLst>
                                      </p:cBhvr>
                                      <p:tavLst>
                                        <p:tav tm="0">
                                          <p:val>
                                            <p:fltVal val="0"/>
                                          </p:val>
                                        </p:tav>
                                        <p:tav tm="100000">
                                          <p:val>
                                            <p:strVal val="#ppt_h"/>
                                          </p:val>
                                        </p:tav>
                                      </p:tavLst>
                                    </p:anim>
                                    <p:animEffect transition="in" filter="fade">
                                      <p:cBhvr>
                                        <p:cTn id="35" dur="500"/>
                                        <p:tgtEl>
                                          <p:spTgt spid="57"/>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60"/>
                                        </p:tgtEl>
                                        <p:attrNameLst>
                                          <p:attrName>style.visibility</p:attrName>
                                        </p:attrNameLst>
                                      </p:cBhvr>
                                      <p:to>
                                        <p:strVal val="visible"/>
                                      </p:to>
                                    </p:set>
                                    <p:anim calcmode="lin" valueType="num">
                                      <p:cBhvr>
                                        <p:cTn id="38" dur="500" fill="hold"/>
                                        <p:tgtEl>
                                          <p:spTgt spid="60"/>
                                        </p:tgtEl>
                                        <p:attrNameLst>
                                          <p:attrName>ppt_w</p:attrName>
                                        </p:attrNameLst>
                                      </p:cBhvr>
                                      <p:tavLst>
                                        <p:tav tm="0">
                                          <p:val>
                                            <p:fltVal val="0"/>
                                          </p:val>
                                        </p:tav>
                                        <p:tav tm="100000">
                                          <p:val>
                                            <p:strVal val="#ppt_w"/>
                                          </p:val>
                                        </p:tav>
                                      </p:tavLst>
                                    </p:anim>
                                    <p:anim calcmode="lin" valueType="num">
                                      <p:cBhvr>
                                        <p:cTn id="39" dur="500" fill="hold"/>
                                        <p:tgtEl>
                                          <p:spTgt spid="60"/>
                                        </p:tgtEl>
                                        <p:attrNameLst>
                                          <p:attrName>ppt_h</p:attrName>
                                        </p:attrNameLst>
                                      </p:cBhvr>
                                      <p:tavLst>
                                        <p:tav tm="0">
                                          <p:val>
                                            <p:fltVal val="0"/>
                                          </p:val>
                                        </p:tav>
                                        <p:tav tm="100000">
                                          <p:val>
                                            <p:strVal val="#ppt_h"/>
                                          </p:val>
                                        </p:tav>
                                      </p:tavLst>
                                    </p:anim>
                                    <p:animEffect transition="in" filter="fade">
                                      <p:cBhvr>
                                        <p:cTn id="40" dur="500"/>
                                        <p:tgtEl>
                                          <p:spTgt spid="60"/>
                                        </p:tgtEl>
                                      </p:cBhvr>
                                    </p:animEffect>
                                  </p:childTnLst>
                                </p:cTn>
                              </p:par>
                            </p:childTnLst>
                          </p:cTn>
                        </p:par>
                        <p:par>
                          <p:cTn id="41" fill="hold">
                            <p:stCondLst>
                              <p:cond delay="2000"/>
                            </p:stCondLst>
                            <p:childTnLst>
                              <p:par>
                                <p:cTn id="42" presetID="53" presetClass="entr" presetSubtype="16" fill="hold" nodeType="afterEffect">
                                  <p:stCondLst>
                                    <p:cond delay="0"/>
                                  </p:stCondLst>
                                  <p:childTnLst>
                                    <p:set>
                                      <p:cBhvr>
                                        <p:cTn id="43" dur="1" fill="hold">
                                          <p:stCondLst>
                                            <p:cond delay="0"/>
                                          </p:stCondLst>
                                        </p:cTn>
                                        <p:tgtEl>
                                          <p:spTgt spid="61"/>
                                        </p:tgtEl>
                                        <p:attrNameLst>
                                          <p:attrName>style.visibility</p:attrName>
                                        </p:attrNameLst>
                                      </p:cBhvr>
                                      <p:to>
                                        <p:strVal val="visible"/>
                                      </p:to>
                                    </p:set>
                                    <p:anim calcmode="lin" valueType="num">
                                      <p:cBhvr>
                                        <p:cTn id="44" dur="500" fill="hold"/>
                                        <p:tgtEl>
                                          <p:spTgt spid="61"/>
                                        </p:tgtEl>
                                        <p:attrNameLst>
                                          <p:attrName>ppt_w</p:attrName>
                                        </p:attrNameLst>
                                      </p:cBhvr>
                                      <p:tavLst>
                                        <p:tav tm="0">
                                          <p:val>
                                            <p:fltVal val="0"/>
                                          </p:val>
                                        </p:tav>
                                        <p:tav tm="100000">
                                          <p:val>
                                            <p:strVal val="#ppt_w"/>
                                          </p:val>
                                        </p:tav>
                                      </p:tavLst>
                                    </p:anim>
                                    <p:anim calcmode="lin" valueType="num">
                                      <p:cBhvr>
                                        <p:cTn id="45" dur="500" fill="hold"/>
                                        <p:tgtEl>
                                          <p:spTgt spid="61"/>
                                        </p:tgtEl>
                                        <p:attrNameLst>
                                          <p:attrName>ppt_h</p:attrName>
                                        </p:attrNameLst>
                                      </p:cBhvr>
                                      <p:tavLst>
                                        <p:tav tm="0">
                                          <p:val>
                                            <p:fltVal val="0"/>
                                          </p:val>
                                        </p:tav>
                                        <p:tav tm="100000">
                                          <p:val>
                                            <p:strVal val="#ppt_h"/>
                                          </p:val>
                                        </p:tav>
                                      </p:tavLst>
                                    </p:anim>
                                    <p:animEffect transition="in" filter="fade">
                                      <p:cBhvr>
                                        <p:cTn id="46" dur="500"/>
                                        <p:tgtEl>
                                          <p:spTgt spid="61"/>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 calcmode="lin" valueType="num">
                                      <p:cBhvr>
                                        <p:cTn id="49" dur="500" fill="hold"/>
                                        <p:tgtEl>
                                          <p:spTgt spid="64"/>
                                        </p:tgtEl>
                                        <p:attrNameLst>
                                          <p:attrName>ppt_w</p:attrName>
                                        </p:attrNameLst>
                                      </p:cBhvr>
                                      <p:tavLst>
                                        <p:tav tm="0">
                                          <p:val>
                                            <p:fltVal val="0"/>
                                          </p:val>
                                        </p:tav>
                                        <p:tav tm="100000">
                                          <p:val>
                                            <p:strVal val="#ppt_w"/>
                                          </p:val>
                                        </p:tav>
                                      </p:tavLst>
                                    </p:anim>
                                    <p:anim calcmode="lin" valueType="num">
                                      <p:cBhvr>
                                        <p:cTn id="50" dur="500" fill="hold"/>
                                        <p:tgtEl>
                                          <p:spTgt spid="64"/>
                                        </p:tgtEl>
                                        <p:attrNameLst>
                                          <p:attrName>ppt_h</p:attrName>
                                        </p:attrNameLst>
                                      </p:cBhvr>
                                      <p:tavLst>
                                        <p:tav tm="0">
                                          <p:val>
                                            <p:fltVal val="0"/>
                                          </p:val>
                                        </p:tav>
                                        <p:tav tm="100000">
                                          <p:val>
                                            <p:strVal val="#ppt_h"/>
                                          </p:val>
                                        </p:tav>
                                      </p:tavLst>
                                    </p:anim>
                                    <p:animEffect transition="in" filter="fade">
                                      <p:cBhvr>
                                        <p:cTn id="51" dur="500"/>
                                        <p:tgtEl>
                                          <p:spTgt spid="64"/>
                                        </p:tgtEl>
                                      </p:cBhvr>
                                    </p:animEffect>
                                  </p:childTnLst>
                                </p:cTn>
                              </p:par>
                            </p:childTnLst>
                          </p:cTn>
                        </p:par>
                        <p:par>
                          <p:cTn id="52" fill="hold">
                            <p:stCondLst>
                              <p:cond delay="2500"/>
                            </p:stCondLst>
                            <p:childTnLst>
                              <p:par>
                                <p:cTn id="53" presetID="53" presetClass="entr" presetSubtype="16" fill="hold" nodeType="afterEffect">
                                  <p:stCondLst>
                                    <p:cond delay="0"/>
                                  </p:stCondLst>
                                  <p:childTnLst>
                                    <p:set>
                                      <p:cBhvr>
                                        <p:cTn id="54" dur="1" fill="hold">
                                          <p:stCondLst>
                                            <p:cond delay="0"/>
                                          </p:stCondLst>
                                        </p:cTn>
                                        <p:tgtEl>
                                          <p:spTgt spid="65"/>
                                        </p:tgtEl>
                                        <p:attrNameLst>
                                          <p:attrName>style.visibility</p:attrName>
                                        </p:attrNameLst>
                                      </p:cBhvr>
                                      <p:to>
                                        <p:strVal val="visible"/>
                                      </p:to>
                                    </p:set>
                                    <p:anim calcmode="lin" valueType="num">
                                      <p:cBhvr>
                                        <p:cTn id="55" dur="500" fill="hold"/>
                                        <p:tgtEl>
                                          <p:spTgt spid="65"/>
                                        </p:tgtEl>
                                        <p:attrNameLst>
                                          <p:attrName>ppt_w</p:attrName>
                                        </p:attrNameLst>
                                      </p:cBhvr>
                                      <p:tavLst>
                                        <p:tav tm="0">
                                          <p:val>
                                            <p:fltVal val="0"/>
                                          </p:val>
                                        </p:tav>
                                        <p:tav tm="100000">
                                          <p:val>
                                            <p:strVal val="#ppt_w"/>
                                          </p:val>
                                        </p:tav>
                                      </p:tavLst>
                                    </p:anim>
                                    <p:anim calcmode="lin" valueType="num">
                                      <p:cBhvr>
                                        <p:cTn id="56" dur="500" fill="hold"/>
                                        <p:tgtEl>
                                          <p:spTgt spid="65"/>
                                        </p:tgtEl>
                                        <p:attrNameLst>
                                          <p:attrName>ppt_h</p:attrName>
                                        </p:attrNameLst>
                                      </p:cBhvr>
                                      <p:tavLst>
                                        <p:tav tm="0">
                                          <p:val>
                                            <p:fltVal val="0"/>
                                          </p:val>
                                        </p:tav>
                                        <p:tav tm="100000">
                                          <p:val>
                                            <p:strVal val="#ppt_h"/>
                                          </p:val>
                                        </p:tav>
                                      </p:tavLst>
                                    </p:anim>
                                    <p:animEffect transition="in" filter="fade">
                                      <p:cBhvr>
                                        <p:cTn id="57" dur="500"/>
                                        <p:tgtEl>
                                          <p:spTgt spid="6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68"/>
                                        </p:tgtEl>
                                        <p:attrNameLst>
                                          <p:attrName>style.visibility</p:attrName>
                                        </p:attrNameLst>
                                      </p:cBhvr>
                                      <p:to>
                                        <p:strVal val="visible"/>
                                      </p:to>
                                    </p:set>
                                    <p:anim calcmode="lin" valueType="num">
                                      <p:cBhvr>
                                        <p:cTn id="60" dur="500" fill="hold"/>
                                        <p:tgtEl>
                                          <p:spTgt spid="68"/>
                                        </p:tgtEl>
                                        <p:attrNameLst>
                                          <p:attrName>ppt_w</p:attrName>
                                        </p:attrNameLst>
                                      </p:cBhvr>
                                      <p:tavLst>
                                        <p:tav tm="0">
                                          <p:val>
                                            <p:fltVal val="0"/>
                                          </p:val>
                                        </p:tav>
                                        <p:tav tm="100000">
                                          <p:val>
                                            <p:strVal val="#ppt_w"/>
                                          </p:val>
                                        </p:tav>
                                      </p:tavLst>
                                    </p:anim>
                                    <p:anim calcmode="lin" valueType="num">
                                      <p:cBhvr>
                                        <p:cTn id="61" dur="500" fill="hold"/>
                                        <p:tgtEl>
                                          <p:spTgt spid="68"/>
                                        </p:tgtEl>
                                        <p:attrNameLst>
                                          <p:attrName>ppt_h</p:attrName>
                                        </p:attrNameLst>
                                      </p:cBhvr>
                                      <p:tavLst>
                                        <p:tav tm="0">
                                          <p:val>
                                            <p:fltVal val="0"/>
                                          </p:val>
                                        </p:tav>
                                        <p:tav tm="100000">
                                          <p:val>
                                            <p:strVal val="#ppt_h"/>
                                          </p:val>
                                        </p:tav>
                                      </p:tavLst>
                                    </p:anim>
                                    <p:animEffect transition="in" filter="fade">
                                      <p:cBhvr>
                                        <p:cTn id="62" dur="500"/>
                                        <p:tgtEl>
                                          <p:spTgt spid="68"/>
                                        </p:tgtEl>
                                      </p:cBhvr>
                                    </p:animEffect>
                                  </p:childTnLst>
                                </p:cTn>
                              </p:par>
                            </p:childTnLst>
                          </p:cTn>
                        </p:par>
                        <p:par>
                          <p:cTn id="63" fill="hold">
                            <p:stCondLst>
                              <p:cond delay="3000"/>
                            </p:stCondLst>
                            <p:childTnLst>
                              <p:par>
                                <p:cTn id="64" presetID="53" presetClass="entr" presetSubtype="16" fill="hold" nodeType="afterEffect">
                                  <p:stCondLst>
                                    <p:cond delay="0"/>
                                  </p:stCondLst>
                                  <p:childTnLst>
                                    <p:set>
                                      <p:cBhvr>
                                        <p:cTn id="65" dur="1" fill="hold">
                                          <p:stCondLst>
                                            <p:cond delay="0"/>
                                          </p:stCondLst>
                                        </p:cTn>
                                        <p:tgtEl>
                                          <p:spTgt spid="69"/>
                                        </p:tgtEl>
                                        <p:attrNameLst>
                                          <p:attrName>style.visibility</p:attrName>
                                        </p:attrNameLst>
                                      </p:cBhvr>
                                      <p:to>
                                        <p:strVal val="visible"/>
                                      </p:to>
                                    </p:set>
                                    <p:anim calcmode="lin" valueType="num">
                                      <p:cBhvr>
                                        <p:cTn id="66" dur="500" fill="hold"/>
                                        <p:tgtEl>
                                          <p:spTgt spid="69"/>
                                        </p:tgtEl>
                                        <p:attrNameLst>
                                          <p:attrName>ppt_w</p:attrName>
                                        </p:attrNameLst>
                                      </p:cBhvr>
                                      <p:tavLst>
                                        <p:tav tm="0">
                                          <p:val>
                                            <p:fltVal val="0"/>
                                          </p:val>
                                        </p:tav>
                                        <p:tav tm="100000">
                                          <p:val>
                                            <p:strVal val="#ppt_w"/>
                                          </p:val>
                                        </p:tav>
                                      </p:tavLst>
                                    </p:anim>
                                    <p:anim calcmode="lin" valueType="num">
                                      <p:cBhvr>
                                        <p:cTn id="67" dur="500" fill="hold"/>
                                        <p:tgtEl>
                                          <p:spTgt spid="69"/>
                                        </p:tgtEl>
                                        <p:attrNameLst>
                                          <p:attrName>ppt_h</p:attrName>
                                        </p:attrNameLst>
                                      </p:cBhvr>
                                      <p:tavLst>
                                        <p:tav tm="0">
                                          <p:val>
                                            <p:fltVal val="0"/>
                                          </p:val>
                                        </p:tav>
                                        <p:tav tm="100000">
                                          <p:val>
                                            <p:strVal val="#ppt_h"/>
                                          </p:val>
                                        </p:tav>
                                      </p:tavLst>
                                    </p:anim>
                                    <p:animEffect transition="in" filter="fade">
                                      <p:cBhvr>
                                        <p:cTn id="68" dur="500"/>
                                        <p:tgtEl>
                                          <p:spTgt spid="69"/>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72"/>
                                        </p:tgtEl>
                                        <p:attrNameLst>
                                          <p:attrName>style.visibility</p:attrName>
                                        </p:attrNameLst>
                                      </p:cBhvr>
                                      <p:to>
                                        <p:strVal val="visible"/>
                                      </p:to>
                                    </p:set>
                                    <p:anim calcmode="lin" valueType="num">
                                      <p:cBhvr>
                                        <p:cTn id="71" dur="500" fill="hold"/>
                                        <p:tgtEl>
                                          <p:spTgt spid="72"/>
                                        </p:tgtEl>
                                        <p:attrNameLst>
                                          <p:attrName>ppt_w</p:attrName>
                                        </p:attrNameLst>
                                      </p:cBhvr>
                                      <p:tavLst>
                                        <p:tav tm="0">
                                          <p:val>
                                            <p:fltVal val="0"/>
                                          </p:val>
                                        </p:tav>
                                        <p:tav tm="100000">
                                          <p:val>
                                            <p:strVal val="#ppt_w"/>
                                          </p:val>
                                        </p:tav>
                                      </p:tavLst>
                                    </p:anim>
                                    <p:anim calcmode="lin" valueType="num">
                                      <p:cBhvr>
                                        <p:cTn id="72" dur="500" fill="hold"/>
                                        <p:tgtEl>
                                          <p:spTgt spid="72"/>
                                        </p:tgtEl>
                                        <p:attrNameLst>
                                          <p:attrName>ppt_h</p:attrName>
                                        </p:attrNameLst>
                                      </p:cBhvr>
                                      <p:tavLst>
                                        <p:tav tm="0">
                                          <p:val>
                                            <p:fltVal val="0"/>
                                          </p:val>
                                        </p:tav>
                                        <p:tav tm="100000">
                                          <p:val>
                                            <p:strVal val="#ppt_h"/>
                                          </p:val>
                                        </p:tav>
                                      </p:tavLst>
                                    </p:anim>
                                    <p:animEffect transition="in" filter="fade">
                                      <p:cBhvr>
                                        <p:cTn id="7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0" grpId="0"/>
      <p:bldP spid="64" grpId="0"/>
      <p:bldP spid="68" grpId="0"/>
      <p:bldP spid="72" grpId="0"/>
      <p:bldP spid="7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 name="กลุ่ม 100"/>
          <p:cNvGrpSpPr/>
          <p:nvPr/>
        </p:nvGrpSpPr>
        <p:grpSpPr>
          <a:xfrm>
            <a:off x="3864565" y="1717611"/>
            <a:ext cx="2329270" cy="2315190"/>
            <a:chOff x="2245497" y="5105400"/>
            <a:chExt cx="4658540" cy="4630379"/>
          </a:xfrm>
        </p:grpSpPr>
        <p:sp>
          <p:nvSpPr>
            <p:cNvPr id="102"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03" name="TextBox 102"/>
            <p:cNvSpPr txBox="1"/>
            <p:nvPr/>
          </p:nvSpPr>
          <p:spPr bwMode="auto">
            <a:xfrm>
              <a:off x="3397243" y="6448220"/>
              <a:ext cx="2392322" cy="677108"/>
            </a:xfrm>
            <a:prstGeom prst="rect">
              <a:avLst/>
            </a:prstGeom>
            <a:noFill/>
          </p:spPr>
          <p:txBody>
            <a:bodyPr wrap="none">
              <a:spAutoFit/>
            </a:bodyPr>
            <a:lstStyle/>
            <a:p>
              <a:pPr algn="ctr" defTabSz="914217">
                <a:defRPr/>
              </a:pPr>
              <a:r>
                <a:rPr lang="id-ID" sz="1600" b="1" dirty="0">
                  <a:solidFill>
                    <a:schemeClr val="accent6"/>
                  </a:solidFill>
                  <a:latin typeface="+mj-lt"/>
                  <a:ea typeface="Lato" pitchFamily="34" charset="0"/>
                  <a:cs typeface="Lato" pitchFamily="34" charset="0"/>
                </a:rPr>
                <a:t>Data </a:t>
              </a:r>
              <a:r>
                <a:rPr lang="en-US" sz="1600" b="1" dirty="0">
                  <a:solidFill>
                    <a:schemeClr val="accent6"/>
                  </a:solidFill>
                  <a:latin typeface="+mj-lt"/>
                  <a:ea typeface="Lato" pitchFamily="34" charset="0"/>
                  <a:cs typeface="Lato" pitchFamily="34" charset="0"/>
                </a:rPr>
                <a:t>Here</a:t>
              </a:r>
              <a:endParaRPr lang="id-ID" sz="1600" b="1" dirty="0">
                <a:solidFill>
                  <a:schemeClr val="accent6"/>
                </a:solidFill>
                <a:latin typeface="+mj-lt"/>
                <a:ea typeface="Lato" pitchFamily="34" charset="0"/>
                <a:cs typeface="Lato" pitchFamily="34" charset="0"/>
              </a:endParaRPr>
            </a:p>
          </p:txBody>
        </p:sp>
        <p:sp>
          <p:nvSpPr>
            <p:cNvPr id="104" name="TextBox 103"/>
            <p:cNvSpPr txBox="1"/>
            <p:nvPr/>
          </p:nvSpPr>
          <p:spPr>
            <a:xfrm>
              <a:off x="3245485" y="6905420"/>
              <a:ext cx="2646664" cy="1329558"/>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p>
          </p:txBody>
        </p:sp>
      </p:grpSp>
      <p:cxnSp>
        <p:nvCxnSpPr>
          <p:cNvPr id="105" name="ตัวเชื่อมต่อตรง 237"/>
          <p:cNvCxnSpPr/>
          <p:nvPr/>
        </p:nvCxnSpPr>
        <p:spPr>
          <a:xfrm>
            <a:off x="1379338" y="3203511"/>
            <a:ext cx="2718997" cy="42889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06" name="กลุ่ม 105"/>
          <p:cNvGrpSpPr/>
          <p:nvPr/>
        </p:nvGrpSpPr>
        <p:grpSpPr>
          <a:xfrm>
            <a:off x="937256" y="2201666"/>
            <a:ext cx="2246680" cy="849445"/>
            <a:chOff x="1084743" y="20942"/>
            <a:chExt cx="4493359" cy="1698888"/>
          </a:xfrm>
        </p:grpSpPr>
        <p:sp>
          <p:nvSpPr>
            <p:cNvPr id="107" name="TextBox 106"/>
            <p:cNvSpPr txBox="1"/>
            <p:nvPr/>
          </p:nvSpPr>
          <p:spPr>
            <a:xfrm>
              <a:off x="2164447" y="20942"/>
              <a:ext cx="3413655" cy="1698888"/>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108" name="กลุ่ม 107"/>
            <p:cNvGrpSpPr/>
            <p:nvPr/>
          </p:nvGrpSpPr>
          <p:grpSpPr>
            <a:xfrm>
              <a:off x="1084743" y="222069"/>
              <a:ext cx="927304" cy="927304"/>
              <a:chOff x="1095022" y="-1242008"/>
              <a:chExt cx="1371600" cy="1371600"/>
            </a:xfrm>
          </p:grpSpPr>
          <p:sp>
            <p:nvSpPr>
              <p:cNvPr id="109" name="วงรี 108"/>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latin typeface="+mj-lt"/>
                </a:endParaRPr>
              </a:p>
            </p:txBody>
          </p:sp>
          <p:sp>
            <p:nvSpPr>
              <p:cNvPr id="131"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latin typeface="+mj-lt"/>
                </a:endParaRPr>
              </a:p>
            </p:txBody>
          </p:sp>
        </p:grpSp>
      </p:grpSp>
      <p:grpSp>
        <p:nvGrpSpPr>
          <p:cNvPr id="132" name="กลุ่ม 131"/>
          <p:cNvGrpSpPr/>
          <p:nvPr/>
        </p:nvGrpSpPr>
        <p:grpSpPr>
          <a:xfrm>
            <a:off x="6503928" y="1723377"/>
            <a:ext cx="2329270" cy="2315190"/>
            <a:chOff x="2245497" y="5105400"/>
            <a:chExt cx="4658540" cy="4630379"/>
          </a:xfrm>
        </p:grpSpPr>
        <p:sp>
          <p:nvSpPr>
            <p:cNvPr id="133"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4"/>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34" name="TextBox 133"/>
            <p:cNvSpPr txBox="1"/>
            <p:nvPr/>
          </p:nvSpPr>
          <p:spPr bwMode="auto">
            <a:xfrm>
              <a:off x="3397243" y="6448220"/>
              <a:ext cx="2392322" cy="677108"/>
            </a:xfrm>
            <a:prstGeom prst="rect">
              <a:avLst/>
            </a:prstGeom>
            <a:noFill/>
          </p:spPr>
          <p:txBody>
            <a:bodyPr wrap="none">
              <a:spAutoFit/>
            </a:bodyPr>
            <a:lstStyle/>
            <a:p>
              <a:pPr algn="ctr" defTabSz="914217">
                <a:defRPr/>
              </a:pPr>
              <a:r>
                <a:rPr lang="id-ID" sz="1600" b="1" dirty="0">
                  <a:solidFill>
                    <a:schemeClr val="accent4"/>
                  </a:solidFill>
                  <a:latin typeface="+mj-lt"/>
                  <a:ea typeface="Lato" pitchFamily="34" charset="0"/>
                  <a:cs typeface="Lato" pitchFamily="34" charset="0"/>
                </a:rPr>
                <a:t>Data </a:t>
              </a:r>
              <a:r>
                <a:rPr lang="en-US" sz="1600" b="1" dirty="0">
                  <a:solidFill>
                    <a:schemeClr val="accent4"/>
                  </a:solidFill>
                  <a:latin typeface="+mj-lt"/>
                  <a:ea typeface="Lato" pitchFamily="34" charset="0"/>
                  <a:cs typeface="Lato" pitchFamily="34" charset="0"/>
                </a:rPr>
                <a:t>Here</a:t>
              </a:r>
              <a:endParaRPr lang="id-ID" sz="1600" b="1" dirty="0">
                <a:solidFill>
                  <a:schemeClr val="accent4"/>
                </a:solidFill>
                <a:latin typeface="+mj-lt"/>
                <a:ea typeface="Lato" pitchFamily="34" charset="0"/>
                <a:cs typeface="Lato" pitchFamily="34" charset="0"/>
              </a:endParaRPr>
            </a:p>
          </p:txBody>
        </p:sp>
        <p:sp>
          <p:nvSpPr>
            <p:cNvPr id="135" name="TextBox 134"/>
            <p:cNvSpPr txBox="1"/>
            <p:nvPr/>
          </p:nvSpPr>
          <p:spPr>
            <a:xfrm>
              <a:off x="3245485" y="6905420"/>
              <a:ext cx="2646664" cy="1329558"/>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p>
          </p:txBody>
        </p:sp>
      </p:grpSp>
      <p:cxnSp>
        <p:nvCxnSpPr>
          <p:cNvPr id="136" name="ตัวเชื่อมต่อตรง 237"/>
          <p:cNvCxnSpPr/>
          <p:nvPr/>
        </p:nvCxnSpPr>
        <p:spPr>
          <a:xfrm rot="10800000" flipV="1">
            <a:off x="8670336" y="3203511"/>
            <a:ext cx="2697427" cy="42889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37" name="กลุ่ม 136"/>
          <p:cNvGrpSpPr/>
          <p:nvPr/>
        </p:nvGrpSpPr>
        <p:grpSpPr>
          <a:xfrm>
            <a:off x="9279923" y="2327211"/>
            <a:ext cx="2246680" cy="849445"/>
            <a:chOff x="1084743" y="20942"/>
            <a:chExt cx="4493359" cy="1698888"/>
          </a:xfrm>
        </p:grpSpPr>
        <p:sp>
          <p:nvSpPr>
            <p:cNvPr id="138" name="TextBox 137"/>
            <p:cNvSpPr txBox="1"/>
            <p:nvPr/>
          </p:nvSpPr>
          <p:spPr>
            <a:xfrm>
              <a:off x="2164447" y="20942"/>
              <a:ext cx="3413655" cy="1698888"/>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139" name="กลุ่ม 138"/>
            <p:cNvGrpSpPr/>
            <p:nvPr/>
          </p:nvGrpSpPr>
          <p:grpSpPr>
            <a:xfrm>
              <a:off x="1084743" y="222069"/>
              <a:ext cx="927304" cy="927304"/>
              <a:chOff x="1095022" y="-1242008"/>
              <a:chExt cx="1371600" cy="1371600"/>
            </a:xfrm>
          </p:grpSpPr>
          <p:sp>
            <p:nvSpPr>
              <p:cNvPr id="140" name="วงรี 139"/>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latin typeface="+mj-lt"/>
                </a:endParaRPr>
              </a:p>
            </p:txBody>
          </p:sp>
          <p:sp>
            <p:nvSpPr>
              <p:cNvPr id="141"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latin typeface="+mj-lt"/>
                </a:endParaRPr>
              </a:p>
            </p:txBody>
          </p:sp>
        </p:grpSp>
      </p:grpSp>
      <p:grpSp>
        <p:nvGrpSpPr>
          <p:cNvPr id="142" name="กลุ่ม 141"/>
          <p:cNvGrpSpPr/>
          <p:nvPr/>
        </p:nvGrpSpPr>
        <p:grpSpPr>
          <a:xfrm>
            <a:off x="3864565" y="4100600"/>
            <a:ext cx="2329270" cy="2315190"/>
            <a:chOff x="2245497" y="5105400"/>
            <a:chExt cx="4658540" cy="4630379"/>
          </a:xfrm>
        </p:grpSpPr>
        <p:sp>
          <p:nvSpPr>
            <p:cNvPr id="143"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th-TH" sz="900" dirty="0">
                <a:latin typeface="+mj-lt"/>
              </a:endParaRPr>
            </a:p>
          </p:txBody>
        </p:sp>
        <p:sp>
          <p:nvSpPr>
            <p:cNvPr id="144" name="TextBox 143"/>
            <p:cNvSpPr txBox="1"/>
            <p:nvPr/>
          </p:nvSpPr>
          <p:spPr bwMode="auto">
            <a:xfrm>
              <a:off x="3397243" y="6448220"/>
              <a:ext cx="2392322" cy="677108"/>
            </a:xfrm>
            <a:prstGeom prst="rect">
              <a:avLst/>
            </a:prstGeom>
            <a:noFill/>
          </p:spPr>
          <p:txBody>
            <a:bodyPr wrap="none">
              <a:spAutoFit/>
            </a:bodyPr>
            <a:lstStyle/>
            <a:p>
              <a:pPr algn="ctr" defTabSz="914217">
                <a:defRPr/>
              </a:pPr>
              <a:r>
                <a:rPr lang="id-ID" sz="1600" b="1" dirty="0">
                  <a:solidFill>
                    <a:schemeClr val="accent2"/>
                  </a:solidFill>
                  <a:latin typeface="+mj-lt"/>
                  <a:ea typeface="Lato" pitchFamily="34" charset="0"/>
                  <a:cs typeface="Lato" pitchFamily="34" charset="0"/>
                </a:rPr>
                <a:t>Data </a:t>
              </a:r>
              <a:r>
                <a:rPr lang="en-US" sz="1600" b="1" dirty="0">
                  <a:solidFill>
                    <a:schemeClr val="accent2"/>
                  </a:solidFill>
                  <a:latin typeface="+mj-lt"/>
                  <a:ea typeface="Lato" pitchFamily="34" charset="0"/>
                  <a:cs typeface="Lato" pitchFamily="34" charset="0"/>
                </a:rPr>
                <a:t>Here</a:t>
              </a:r>
              <a:endParaRPr lang="id-ID" sz="1600" b="1" dirty="0">
                <a:solidFill>
                  <a:schemeClr val="accent2"/>
                </a:solidFill>
                <a:latin typeface="+mj-lt"/>
                <a:ea typeface="Lato" pitchFamily="34" charset="0"/>
                <a:cs typeface="Lato" pitchFamily="34" charset="0"/>
              </a:endParaRPr>
            </a:p>
          </p:txBody>
        </p:sp>
        <p:sp>
          <p:nvSpPr>
            <p:cNvPr id="145" name="TextBox 144"/>
            <p:cNvSpPr txBox="1"/>
            <p:nvPr/>
          </p:nvSpPr>
          <p:spPr>
            <a:xfrm>
              <a:off x="3245485" y="6905420"/>
              <a:ext cx="2646664" cy="1329558"/>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p>
          </p:txBody>
        </p:sp>
      </p:grpSp>
      <p:cxnSp>
        <p:nvCxnSpPr>
          <p:cNvPr id="146" name="ตัวเชื่อมต่อตรง 237"/>
          <p:cNvCxnSpPr/>
          <p:nvPr/>
        </p:nvCxnSpPr>
        <p:spPr>
          <a:xfrm flipV="1">
            <a:off x="1379338" y="4318205"/>
            <a:ext cx="2701234" cy="441940"/>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47" name="กลุ่ม 146"/>
          <p:cNvGrpSpPr/>
          <p:nvPr/>
        </p:nvGrpSpPr>
        <p:grpSpPr>
          <a:xfrm>
            <a:off x="899168" y="5021066"/>
            <a:ext cx="2246680" cy="849445"/>
            <a:chOff x="1084743" y="20942"/>
            <a:chExt cx="4493359" cy="1698888"/>
          </a:xfrm>
        </p:grpSpPr>
        <p:sp>
          <p:nvSpPr>
            <p:cNvPr id="148" name="TextBox 147"/>
            <p:cNvSpPr txBox="1"/>
            <p:nvPr/>
          </p:nvSpPr>
          <p:spPr>
            <a:xfrm>
              <a:off x="2164447" y="20942"/>
              <a:ext cx="3413655" cy="1698888"/>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149" name="กลุ่ม 148"/>
            <p:cNvGrpSpPr/>
            <p:nvPr/>
          </p:nvGrpSpPr>
          <p:grpSpPr>
            <a:xfrm>
              <a:off x="1084743" y="222069"/>
              <a:ext cx="927304" cy="927304"/>
              <a:chOff x="1095022" y="-1242008"/>
              <a:chExt cx="1371600" cy="1371600"/>
            </a:xfrm>
          </p:grpSpPr>
          <p:sp>
            <p:nvSpPr>
              <p:cNvPr id="150" name="วงรี 149"/>
              <p:cNvSpPr/>
              <p:nvPr/>
            </p:nvSpPr>
            <p:spPr>
              <a:xfrm>
                <a:off x="1095022" y="-1242008"/>
                <a:ext cx="1371600" cy="1371600"/>
              </a:xfrm>
              <a:prstGeom prst="ellipse">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th-TH" sz="900" dirty="0">
                  <a:latin typeface="+mj-lt"/>
                </a:endParaRPr>
              </a:p>
            </p:txBody>
          </p:sp>
          <p:sp>
            <p:nvSpPr>
              <p:cNvPr id="151"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latin typeface="+mj-lt"/>
                </a:endParaRPr>
              </a:p>
            </p:txBody>
          </p:sp>
        </p:grpSp>
      </p:grpSp>
      <p:grpSp>
        <p:nvGrpSpPr>
          <p:cNvPr id="168" name="กลุ่ม 167"/>
          <p:cNvGrpSpPr/>
          <p:nvPr/>
        </p:nvGrpSpPr>
        <p:grpSpPr>
          <a:xfrm>
            <a:off x="6531565" y="4115623"/>
            <a:ext cx="2329270" cy="2315190"/>
            <a:chOff x="2245497" y="5105400"/>
            <a:chExt cx="4658540" cy="4630379"/>
          </a:xfrm>
        </p:grpSpPr>
        <p:sp>
          <p:nvSpPr>
            <p:cNvPr id="169"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70" name="TextBox 169"/>
            <p:cNvSpPr txBox="1"/>
            <p:nvPr/>
          </p:nvSpPr>
          <p:spPr bwMode="auto">
            <a:xfrm>
              <a:off x="3397243" y="6448220"/>
              <a:ext cx="2392322" cy="677108"/>
            </a:xfrm>
            <a:prstGeom prst="rect">
              <a:avLst/>
            </a:prstGeom>
            <a:noFill/>
          </p:spPr>
          <p:txBody>
            <a:bodyPr wrap="none">
              <a:spAutoFit/>
            </a:bodyPr>
            <a:lstStyle/>
            <a:p>
              <a:pPr algn="ctr" defTabSz="914217">
                <a:defRPr/>
              </a:pPr>
              <a:r>
                <a:rPr lang="id-ID" sz="1600" b="1" dirty="0">
                  <a:solidFill>
                    <a:schemeClr val="accent3"/>
                  </a:solidFill>
                  <a:latin typeface="+mj-lt"/>
                  <a:ea typeface="Lato" pitchFamily="34" charset="0"/>
                  <a:cs typeface="Lato" pitchFamily="34" charset="0"/>
                </a:rPr>
                <a:t>Data </a:t>
              </a:r>
              <a:r>
                <a:rPr lang="en-US" sz="1600" b="1" dirty="0">
                  <a:solidFill>
                    <a:schemeClr val="accent3"/>
                  </a:solidFill>
                  <a:latin typeface="+mj-lt"/>
                  <a:ea typeface="Lato" pitchFamily="34" charset="0"/>
                  <a:cs typeface="Lato" pitchFamily="34" charset="0"/>
                </a:rPr>
                <a:t>Here</a:t>
              </a:r>
              <a:endParaRPr lang="id-ID" sz="1600" b="1" dirty="0">
                <a:solidFill>
                  <a:schemeClr val="accent3"/>
                </a:solidFill>
                <a:latin typeface="+mj-lt"/>
                <a:ea typeface="Lato" pitchFamily="34" charset="0"/>
                <a:cs typeface="Lato" pitchFamily="34" charset="0"/>
              </a:endParaRPr>
            </a:p>
          </p:txBody>
        </p:sp>
        <p:sp>
          <p:nvSpPr>
            <p:cNvPr id="171" name="TextBox 170"/>
            <p:cNvSpPr txBox="1"/>
            <p:nvPr/>
          </p:nvSpPr>
          <p:spPr>
            <a:xfrm>
              <a:off x="3245485" y="6905420"/>
              <a:ext cx="2646664" cy="1329558"/>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p>
          </p:txBody>
        </p:sp>
      </p:grpSp>
      <p:cxnSp>
        <p:nvCxnSpPr>
          <p:cNvPr id="172" name="ตัวเชื่อมต่อตรง 237"/>
          <p:cNvCxnSpPr/>
          <p:nvPr/>
        </p:nvCxnSpPr>
        <p:spPr>
          <a:xfrm rot="10800000">
            <a:off x="8659066" y="4384611"/>
            <a:ext cx="2697427" cy="385122"/>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73" name="กลุ่ม 172"/>
          <p:cNvGrpSpPr/>
          <p:nvPr/>
        </p:nvGrpSpPr>
        <p:grpSpPr>
          <a:xfrm>
            <a:off x="9241835" y="5146611"/>
            <a:ext cx="2246680" cy="849445"/>
            <a:chOff x="1084743" y="20942"/>
            <a:chExt cx="4493359" cy="1698888"/>
          </a:xfrm>
        </p:grpSpPr>
        <p:sp>
          <p:nvSpPr>
            <p:cNvPr id="174" name="TextBox 173"/>
            <p:cNvSpPr txBox="1"/>
            <p:nvPr/>
          </p:nvSpPr>
          <p:spPr>
            <a:xfrm>
              <a:off x="2164447" y="20942"/>
              <a:ext cx="3413655" cy="1698888"/>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a:t>
              </a:r>
            </a:p>
          </p:txBody>
        </p:sp>
        <p:grpSp>
          <p:nvGrpSpPr>
            <p:cNvPr id="175" name="กลุ่ม 174"/>
            <p:cNvGrpSpPr/>
            <p:nvPr/>
          </p:nvGrpSpPr>
          <p:grpSpPr>
            <a:xfrm>
              <a:off x="1084743" y="222069"/>
              <a:ext cx="927304" cy="927304"/>
              <a:chOff x="1095022" y="-1242008"/>
              <a:chExt cx="1371600" cy="1371600"/>
            </a:xfrm>
          </p:grpSpPr>
          <p:sp>
            <p:nvSpPr>
              <p:cNvPr id="176" name="วงรี 175"/>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latin typeface="+mj-lt"/>
                </a:endParaRPr>
              </a:p>
            </p:txBody>
          </p:sp>
          <p:sp>
            <p:nvSpPr>
              <p:cNvPr id="177"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latin typeface="+mj-lt"/>
                </a:endParaRPr>
              </a:p>
            </p:txBody>
          </p:sp>
        </p:grpSp>
      </p:grpSp>
      <p:grpSp>
        <p:nvGrpSpPr>
          <p:cNvPr id="52" name="Group 51">
            <a:extLst>
              <a:ext uri="{FF2B5EF4-FFF2-40B4-BE49-F238E27FC236}">
                <a16:creationId xmlns:a16="http://schemas.microsoft.com/office/drawing/2014/main" id="{5699483D-A225-4809-A60C-A162CD324798}"/>
              </a:ext>
            </a:extLst>
          </p:cNvPr>
          <p:cNvGrpSpPr/>
          <p:nvPr/>
        </p:nvGrpSpPr>
        <p:grpSpPr>
          <a:xfrm>
            <a:off x="5029200" y="298920"/>
            <a:ext cx="2133600" cy="398864"/>
            <a:chOff x="4860925" y="679884"/>
            <a:chExt cx="2397126" cy="413659"/>
          </a:xfrm>
          <a:solidFill>
            <a:schemeClr val="bg1">
              <a:lumMod val="95000"/>
            </a:schemeClr>
          </a:solidFill>
        </p:grpSpPr>
        <p:sp>
          <p:nvSpPr>
            <p:cNvPr id="53" name="Rectangle: Rounded Corners 52">
              <a:extLst>
                <a:ext uri="{FF2B5EF4-FFF2-40B4-BE49-F238E27FC236}">
                  <a16:creationId xmlns:a16="http://schemas.microsoft.com/office/drawing/2014/main" id="{0588C540-3B20-423E-82D4-0A5FCC7DAD12}"/>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54" name="Right Triangle 53">
              <a:extLst>
                <a:ext uri="{FF2B5EF4-FFF2-40B4-BE49-F238E27FC236}">
                  <a16:creationId xmlns:a16="http://schemas.microsoft.com/office/drawing/2014/main" id="{C91D4BFC-DF11-4424-A3AE-0FE214EC37D4}"/>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55" name="TextBox 54">
            <a:extLst>
              <a:ext uri="{FF2B5EF4-FFF2-40B4-BE49-F238E27FC236}">
                <a16:creationId xmlns:a16="http://schemas.microsoft.com/office/drawing/2014/main" id="{806077BA-96EC-41C1-AC27-BC31A66ADBB3}"/>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419120826"/>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fade">
                                      <p:cBhvr>
                                        <p:cTn id="12" dur="500"/>
                                        <p:tgtEl>
                                          <p:spTgt spid="55"/>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01"/>
                                        </p:tgtEl>
                                        <p:attrNameLst>
                                          <p:attrName>style.visibility</p:attrName>
                                        </p:attrNameLst>
                                      </p:cBhvr>
                                      <p:to>
                                        <p:strVal val="visible"/>
                                      </p:to>
                                    </p:set>
                                    <p:animEffect transition="in" filter="wipe(down)">
                                      <p:cBhvr>
                                        <p:cTn id="16" dur="500"/>
                                        <p:tgtEl>
                                          <p:spTgt spid="101"/>
                                        </p:tgtEl>
                                      </p:cBhvr>
                                    </p:animEffect>
                                  </p:childTnLst>
                                </p:cTn>
                              </p:par>
                            </p:childTnLst>
                          </p:cTn>
                        </p:par>
                        <p:par>
                          <p:cTn id="17" fill="hold">
                            <p:stCondLst>
                              <p:cond delay="1000"/>
                            </p:stCondLst>
                            <p:childTnLst>
                              <p:par>
                                <p:cTn id="18" presetID="22" presetClass="entr" presetSubtype="2" fill="hold" nodeType="afterEffect">
                                  <p:stCondLst>
                                    <p:cond delay="0"/>
                                  </p:stCondLst>
                                  <p:childTnLst>
                                    <p:set>
                                      <p:cBhvr>
                                        <p:cTn id="19" dur="1" fill="hold">
                                          <p:stCondLst>
                                            <p:cond delay="0"/>
                                          </p:stCondLst>
                                        </p:cTn>
                                        <p:tgtEl>
                                          <p:spTgt spid="105"/>
                                        </p:tgtEl>
                                        <p:attrNameLst>
                                          <p:attrName>style.visibility</p:attrName>
                                        </p:attrNameLst>
                                      </p:cBhvr>
                                      <p:to>
                                        <p:strVal val="visible"/>
                                      </p:to>
                                    </p:set>
                                    <p:animEffect transition="in" filter="wipe(right)">
                                      <p:cBhvr>
                                        <p:cTn id="20" dur="500"/>
                                        <p:tgtEl>
                                          <p:spTgt spid="105"/>
                                        </p:tgtEl>
                                      </p:cBhvr>
                                    </p:animEffect>
                                  </p:childTnLst>
                                </p:cTn>
                              </p:par>
                            </p:childTnLst>
                          </p:cTn>
                        </p:par>
                        <p:par>
                          <p:cTn id="21" fill="hold">
                            <p:stCondLst>
                              <p:cond delay="1500"/>
                            </p:stCondLst>
                            <p:childTnLst>
                              <p:par>
                                <p:cTn id="22" presetID="22" presetClass="entr" presetSubtype="8"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wipe(left)">
                                      <p:cBhvr>
                                        <p:cTn id="24" dur="500"/>
                                        <p:tgtEl>
                                          <p:spTgt spid="106"/>
                                        </p:tgtEl>
                                      </p:cBhvr>
                                    </p:animEffect>
                                  </p:childTnLst>
                                </p:cTn>
                              </p:par>
                            </p:childTnLst>
                          </p:cTn>
                        </p:par>
                        <p:par>
                          <p:cTn id="25" fill="hold">
                            <p:stCondLst>
                              <p:cond delay="2000"/>
                            </p:stCondLst>
                            <p:childTnLst>
                              <p:par>
                                <p:cTn id="26" presetID="22" presetClass="entr" presetSubtype="4" fill="hold" nodeType="afterEffect">
                                  <p:stCondLst>
                                    <p:cond delay="0"/>
                                  </p:stCondLst>
                                  <p:childTnLst>
                                    <p:set>
                                      <p:cBhvr>
                                        <p:cTn id="27" dur="1" fill="hold">
                                          <p:stCondLst>
                                            <p:cond delay="0"/>
                                          </p:stCondLst>
                                        </p:cTn>
                                        <p:tgtEl>
                                          <p:spTgt spid="132"/>
                                        </p:tgtEl>
                                        <p:attrNameLst>
                                          <p:attrName>style.visibility</p:attrName>
                                        </p:attrNameLst>
                                      </p:cBhvr>
                                      <p:to>
                                        <p:strVal val="visible"/>
                                      </p:to>
                                    </p:set>
                                    <p:animEffect transition="in" filter="wipe(down)">
                                      <p:cBhvr>
                                        <p:cTn id="28" dur="500"/>
                                        <p:tgtEl>
                                          <p:spTgt spid="132"/>
                                        </p:tgtEl>
                                      </p:cBhvr>
                                    </p:animEffect>
                                  </p:childTnLst>
                                </p:cTn>
                              </p:par>
                            </p:childTnLst>
                          </p:cTn>
                        </p:par>
                        <p:par>
                          <p:cTn id="29" fill="hold">
                            <p:stCondLst>
                              <p:cond delay="2500"/>
                            </p:stCondLst>
                            <p:childTnLst>
                              <p:par>
                                <p:cTn id="30" presetID="22" presetClass="entr" presetSubtype="8" fill="hold" nodeType="afterEffect">
                                  <p:stCondLst>
                                    <p:cond delay="0"/>
                                  </p:stCondLst>
                                  <p:childTnLst>
                                    <p:set>
                                      <p:cBhvr>
                                        <p:cTn id="31" dur="1" fill="hold">
                                          <p:stCondLst>
                                            <p:cond delay="0"/>
                                          </p:stCondLst>
                                        </p:cTn>
                                        <p:tgtEl>
                                          <p:spTgt spid="136"/>
                                        </p:tgtEl>
                                        <p:attrNameLst>
                                          <p:attrName>style.visibility</p:attrName>
                                        </p:attrNameLst>
                                      </p:cBhvr>
                                      <p:to>
                                        <p:strVal val="visible"/>
                                      </p:to>
                                    </p:set>
                                    <p:animEffect transition="in" filter="wipe(left)">
                                      <p:cBhvr>
                                        <p:cTn id="32" dur="500"/>
                                        <p:tgtEl>
                                          <p:spTgt spid="136"/>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137"/>
                                        </p:tgtEl>
                                        <p:attrNameLst>
                                          <p:attrName>style.visibility</p:attrName>
                                        </p:attrNameLst>
                                      </p:cBhvr>
                                      <p:to>
                                        <p:strVal val="visible"/>
                                      </p:to>
                                    </p:set>
                                    <p:animEffect transition="in" filter="wipe(left)">
                                      <p:cBhvr>
                                        <p:cTn id="36" dur="500"/>
                                        <p:tgtEl>
                                          <p:spTgt spid="137"/>
                                        </p:tgtEl>
                                      </p:cBhvr>
                                    </p:animEffect>
                                  </p:childTnLst>
                                </p:cTn>
                              </p:par>
                            </p:childTnLst>
                          </p:cTn>
                        </p:par>
                        <p:par>
                          <p:cTn id="37" fill="hold">
                            <p:stCondLst>
                              <p:cond delay="3500"/>
                            </p:stCondLst>
                            <p:childTnLst>
                              <p:par>
                                <p:cTn id="38" presetID="22" presetClass="entr" presetSubtype="1" fill="hold" nodeType="afterEffect">
                                  <p:stCondLst>
                                    <p:cond delay="0"/>
                                  </p:stCondLst>
                                  <p:childTnLst>
                                    <p:set>
                                      <p:cBhvr>
                                        <p:cTn id="39" dur="1" fill="hold">
                                          <p:stCondLst>
                                            <p:cond delay="0"/>
                                          </p:stCondLst>
                                        </p:cTn>
                                        <p:tgtEl>
                                          <p:spTgt spid="142"/>
                                        </p:tgtEl>
                                        <p:attrNameLst>
                                          <p:attrName>style.visibility</p:attrName>
                                        </p:attrNameLst>
                                      </p:cBhvr>
                                      <p:to>
                                        <p:strVal val="visible"/>
                                      </p:to>
                                    </p:set>
                                    <p:animEffect transition="in" filter="wipe(up)">
                                      <p:cBhvr>
                                        <p:cTn id="40" dur="500"/>
                                        <p:tgtEl>
                                          <p:spTgt spid="142"/>
                                        </p:tgtEl>
                                      </p:cBhvr>
                                    </p:animEffect>
                                  </p:childTnLst>
                                </p:cTn>
                              </p:par>
                            </p:childTnLst>
                          </p:cTn>
                        </p:par>
                        <p:par>
                          <p:cTn id="41" fill="hold">
                            <p:stCondLst>
                              <p:cond delay="4000"/>
                            </p:stCondLst>
                            <p:childTnLst>
                              <p:par>
                                <p:cTn id="42" presetID="22" presetClass="entr" presetSubtype="2" fill="hold" nodeType="afterEffect">
                                  <p:stCondLst>
                                    <p:cond delay="0"/>
                                  </p:stCondLst>
                                  <p:childTnLst>
                                    <p:set>
                                      <p:cBhvr>
                                        <p:cTn id="43" dur="1" fill="hold">
                                          <p:stCondLst>
                                            <p:cond delay="0"/>
                                          </p:stCondLst>
                                        </p:cTn>
                                        <p:tgtEl>
                                          <p:spTgt spid="146"/>
                                        </p:tgtEl>
                                        <p:attrNameLst>
                                          <p:attrName>style.visibility</p:attrName>
                                        </p:attrNameLst>
                                      </p:cBhvr>
                                      <p:to>
                                        <p:strVal val="visible"/>
                                      </p:to>
                                    </p:set>
                                    <p:animEffect transition="in" filter="wipe(right)">
                                      <p:cBhvr>
                                        <p:cTn id="44" dur="500"/>
                                        <p:tgtEl>
                                          <p:spTgt spid="146"/>
                                        </p:tgtEl>
                                      </p:cBhvr>
                                    </p:animEffect>
                                  </p:childTnLst>
                                </p:cTn>
                              </p:par>
                            </p:childTnLst>
                          </p:cTn>
                        </p:par>
                        <p:par>
                          <p:cTn id="45" fill="hold">
                            <p:stCondLst>
                              <p:cond delay="4500"/>
                            </p:stCondLst>
                            <p:childTnLst>
                              <p:par>
                                <p:cTn id="46" presetID="22" presetClass="entr" presetSubtype="8" fill="hold" nodeType="afterEffect">
                                  <p:stCondLst>
                                    <p:cond delay="0"/>
                                  </p:stCondLst>
                                  <p:childTnLst>
                                    <p:set>
                                      <p:cBhvr>
                                        <p:cTn id="47" dur="1" fill="hold">
                                          <p:stCondLst>
                                            <p:cond delay="0"/>
                                          </p:stCondLst>
                                        </p:cTn>
                                        <p:tgtEl>
                                          <p:spTgt spid="147"/>
                                        </p:tgtEl>
                                        <p:attrNameLst>
                                          <p:attrName>style.visibility</p:attrName>
                                        </p:attrNameLst>
                                      </p:cBhvr>
                                      <p:to>
                                        <p:strVal val="visible"/>
                                      </p:to>
                                    </p:set>
                                    <p:animEffect transition="in" filter="wipe(left)">
                                      <p:cBhvr>
                                        <p:cTn id="48" dur="500"/>
                                        <p:tgtEl>
                                          <p:spTgt spid="147"/>
                                        </p:tgtEl>
                                      </p:cBhvr>
                                    </p:animEffect>
                                  </p:childTnLst>
                                </p:cTn>
                              </p:par>
                            </p:childTnLst>
                          </p:cTn>
                        </p:par>
                        <p:par>
                          <p:cTn id="49" fill="hold">
                            <p:stCondLst>
                              <p:cond delay="5000"/>
                            </p:stCondLst>
                            <p:childTnLst>
                              <p:par>
                                <p:cTn id="50" presetID="22" presetClass="entr" presetSubtype="1" fill="hold" nodeType="afterEffect">
                                  <p:stCondLst>
                                    <p:cond delay="0"/>
                                  </p:stCondLst>
                                  <p:childTnLst>
                                    <p:set>
                                      <p:cBhvr>
                                        <p:cTn id="51" dur="1" fill="hold">
                                          <p:stCondLst>
                                            <p:cond delay="0"/>
                                          </p:stCondLst>
                                        </p:cTn>
                                        <p:tgtEl>
                                          <p:spTgt spid="168"/>
                                        </p:tgtEl>
                                        <p:attrNameLst>
                                          <p:attrName>style.visibility</p:attrName>
                                        </p:attrNameLst>
                                      </p:cBhvr>
                                      <p:to>
                                        <p:strVal val="visible"/>
                                      </p:to>
                                    </p:set>
                                    <p:animEffect transition="in" filter="wipe(up)">
                                      <p:cBhvr>
                                        <p:cTn id="52" dur="500"/>
                                        <p:tgtEl>
                                          <p:spTgt spid="168"/>
                                        </p:tgtEl>
                                      </p:cBhvr>
                                    </p:animEffect>
                                  </p:childTnLst>
                                </p:cTn>
                              </p:par>
                            </p:childTnLst>
                          </p:cTn>
                        </p:par>
                        <p:par>
                          <p:cTn id="53" fill="hold">
                            <p:stCondLst>
                              <p:cond delay="5500"/>
                            </p:stCondLst>
                            <p:childTnLst>
                              <p:par>
                                <p:cTn id="54" presetID="22" presetClass="entr" presetSubtype="8" fill="hold" nodeType="afterEffect">
                                  <p:stCondLst>
                                    <p:cond delay="0"/>
                                  </p:stCondLst>
                                  <p:childTnLst>
                                    <p:set>
                                      <p:cBhvr>
                                        <p:cTn id="55" dur="1" fill="hold">
                                          <p:stCondLst>
                                            <p:cond delay="0"/>
                                          </p:stCondLst>
                                        </p:cTn>
                                        <p:tgtEl>
                                          <p:spTgt spid="172"/>
                                        </p:tgtEl>
                                        <p:attrNameLst>
                                          <p:attrName>style.visibility</p:attrName>
                                        </p:attrNameLst>
                                      </p:cBhvr>
                                      <p:to>
                                        <p:strVal val="visible"/>
                                      </p:to>
                                    </p:set>
                                    <p:animEffect transition="in" filter="wipe(left)">
                                      <p:cBhvr>
                                        <p:cTn id="56" dur="500"/>
                                        <p:tgtEl>
                                          <p:spTgt spid="172"/>
                                        </p:tgtEl>
                                      </p:cBhvr>
                                    </p:animEffect>
                                  </p:childTnLst>
                                </p:cTn>
                              </p:par>
                            </p:childTnLst>
                          </p:cTn>
                        </p:par>
                        <p:par>
                          <p:cTn id="57" fill="hold">
                            <p:stCondLst>
                              <p:cond delay="6000"/>
                            </p:stCondLst>
                            <p:childTnLst>
                              <p:par>
                                <p:cTn id="58" presetID="22" presetClass="entr" presetSubtype="8" fill="hold" nodeType="afterEffect">
                                  <p:stCondLst>
                                    <p:cond delay="0"/>
                                  </p:stCondLst>
                                  <p:childTnLst>
                                    <p:set>
                                      <p:cBhvr>
                                        <p:cTn id="59" dur="1" fill="hold">
                                          <p:stCondLst>
                                            <p:cond delay="0"/>
                                          </p:stCondLst>
                                        </p:cTn>
                                        <p:tgtEl>
                                          <p:spTgt spid="173"/>
                                        </p:tgtEl>
                                        <p:attrNameLst>
                                          <p:attrName>style.visibility</p:attrName>
                                        </p:attrNameLst>
                                      </p:cBhvr>
                                      <p:to>
                                        <p:strVal val="visible"/>
                                      </p:to>
                                    </p:set>
                                    <p:animEffect transition="in" filter="wipe(left)">
                                      <p:cBhvr>
                                        <p:cTn id="60"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 name="กลุ่ม 108"/>
          <p:cNvGrpSpPr/>
          <p:nvPr/>
        </p:nvGrpSpPr>
        <p:grpSpPr>
          <a:xfrm>
            <a:off x="1734622" y="1586204"/>
            <a:ext cx="1003300" cy="2149475"/>
            <a:chOff x="3637994" y="3473450"/>
            <a:chExt cx="2006600" cy="4298950"/>
          </a:xfrm>
        </p:grpSpPr>
        <p:sp>
          <p:nvSpPr>
            <p:cNvPr id="110" name="Freeform 6"/>
            <p:cNvSpPr>
              <a:spLocks/>
            </p:cNvSpPr>
            <p:nvPr/>
          </p:nvSpPr>
          <p:spPr bwMode="auto">
            <a:xfrm>
              <a:off x="3637994" y="3473450"/>
              <a:ext cx="2006600" cy="4298950"/>
            </a:xfrm>
            <a:custGeom>
              <a:avLst/>
              <a:gdLst>
                <a:gd name="T0" fmla="*/ 77 w 155"/>
                <a:gd name="T1" fmla="*/ 0 h 332"/>
                <a:gd name="T2" fmla="*/ 79 w 155"/>
                <a:gd name="T3" fmla="*/ 0 h 332"/>
                <a:gd name="T4" fmla="*/ 155 w 155"/>
                <a:gd name="T5" fmla="*/ 77 h 332"/>
                <a:gd name="T6" fmla="*/ 125 w 155"/>
                <a:gd name="T7" fmla="*/ 138 h 332"/>
                <a:gd name="T8" fmla="*/ 83 w 155"/>
                <a:gd name="T9" fmla="*/ 191 h 332"/>
                <a:gd name="T10" fmla="*/ 90 w 155"/>
                <a:gd name="T11" fmla="*/ 267 h 332"/>
                <a:gd name="T12" fmla="*/ 107 w 155"/>
                <a:gd name="T13" fmla="*/ 303 h 332"/>
                <a:gd name="T14" fmla="*/ 77 w 155"/>
                <a:gd name="T15" fmla="*/ 332 h 332"/>
                <a:gd name="T16" fmla="*/ 77 w 155"/>
                <a:gd name="T17" fmla="*/ 332 h 332"/>
                <a:gd name="T18" fmla="*/ 77 w 155"/>
                <a:gd name="T19" fmla="*/ 332 h 332"/>
                <a:gd name="T20" fmla="*/ 48 w 155"/>
                <a:gd name="T21" fmla="*/ 303 h 332"/>
                <a:gd name="T22" fmla="*/ 65 w 155"/>
                <a:gd name="T23" fmla="*/ 267 h 332"/>
                <a:gd name="T24" fmla="*/ 71 w 155"/>
                <a:gd name="T25" fmla="*/ 191 h 332"/>
                <a:gd name="T26" fmla="*/ 30 w 155"/>
                <a:gd name="T27" fmla="*/ 138 h 332"/>
                <a:gd name="T28" fmla="*/ 0 w 155"/>
                <a:gd name="T29" fmla="*/ 77 h 332"/>
                <a:gd name="T30" fmla="*/ 76 w 155"/>
                <a:gd name="T31" fmla="*/ 0 h 332"/>
                <a:gd name="T32" fmla="*/ 77 w 155"/>
                <a:gd name="T33"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2">
                  <a:moveTo>
                    <a:pt x="77" y="0"/>
                  </a:moveTo>
                  <a:cubicBezTo>
                    <a:pt x="78" y="0"/>
                    <a:pt x="78" y="0"/>
                    <a:pt x="79" y="0"/>
                  </a:cubicBezTo>
                  <a:cubicBezTo>
                    <a:pt x="121" y="0"/>
                    <a:pt x="155" y="35"/>
                    <a:pt x="155" y="77"/>
                  </a:cubicBezTo>
                  <a:cubicBezTo>
                    <a:pt x="155" y="102"/>
                    <a:pt x="143" y="124"/>
                    <a:pt x="125" y="138"/>
                  </a:cubicBezTo>
                  <a:cubicBezTo>
                    <a:pt x="98" y="159"/>
                    <a:pt x="87" y="172"/>
                    <a:pt x="83" y="191"/>
                  </a:cubicBezTo>
                  <a:cubicBezTo>
                    <a:pt x="78" y="217"/>
                    <a:pt x="79" y="244"/>
                    <a:pt x="90" y="267"/>
                  </a:cubicBezTo>
                  <a:cubicBezTo>
                    <a:pt x="96" y="279"/>
                    <a:pt x="107" y="289"/>
                    <a:pt x="107" y="303"/>
                  </a:cubicBezTo>
                  <a:cubicBezTo>
                    <a:pt x="107" y="319"/>
                    <a:pt x="94" y="332"/>
                    <a:pt x="77" y="332"/>
                  </a:cubicBezTo>
                  <a:cubicBezTo>
                    <a:pt x="77" y="332"/>
                    <a:pt x="77" y="332"/>
                    <a:pt x="77" y="332"/>
                  </a:cubicBezTo>
                  <a:cubicBezTo>
                    <a:pt x="77" y="332"/>
                    <a:pt x="77" y="332"/>
                    <a:pt x="77" y="332"/>
                  </a:cubicBezTo>
                  <a:cubicBezTo>
                    <a:pt x="61" y="332"/>
                    <a:pt x="48" y="319"/>
                    <a:pt x="48" y="303"/>
                  </a:cubicBezTo>
                  <a:cubicBezTo>
                    <a:pt x="48" y="289"/>
                    <a:pt x="59" y="279"/>
                    <a:pt x="65" y="267"/>
                  </a:cubicBezTo>
                  <a:cubicBezTo>
                    <a:pt x="76" y="244"/>
                    <a:pt x="77" y="217"/>
                    <a:pt x="71" y="191"/>
                  </a:cubicBezTo>
                  <a:cubicBezTo>
                    <a:pt x="67" y="172"/>
                    <a:pt x="57" y="159"/>
                    <a:pt x="30" y="138"/>
                  </a:cubicBezTo>
                  <a:cubicBezTo>
                    <a:pt x="12" y="124"/>
                    <a:pt x="0" y="102"/>
                    <a:pt x="0" y="77"/>
                  </a:cubicBezTo>
                  <a:cubicBezTo>
                    <a:pt x="0" y="35"/>
                    <a:pt x="34" y="0"/>
                    <a:pt x="76" y="0"/>
                  </a:cubicBezTo>
                  <a:cubicBezTo>
                    <a:pt x="76" y="0"/>
                    <a:pt x="77" y="0"/>
                    <a:pt x="77" y="0"/>
                  </a:cubicBez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p>
          </p:txBody>
        </p:sp>
        <p:grpSp>
          <p:nvGrpSpPr>
            <p:cNvPr id="111" name="กลุ่ม 110"/>
            <p:cNvGrpSpPr/>
            <p:nvPr/>
          </p:nvGrpSpPr>
          <p:grpSpPr>
            <a:xfrm>
              <a:off x="4203537" y="4006170"/>
              <a:ext cx="875513" cy="746761"/>
              <a:chOff x="17753013" y="5292725"/>
              <a:chExt cx="647700" cy="552450"/>
            </a:xfrm>
            <a:solidFill>
              <a:schemeClr val="bg1"/>
            </a:solidFill>
          </p:grpSpPr>
          <p:sp>
            <p:nvSpPr>
              <p:cNvPr id="112"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13"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14"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115" name="กลุ่ม 114"/>
          <p:cNvGrpSpPr/>
          <p:nvPr/>
        </p:nvGrpSpPr>
        <p:grpSpPr>
          <a:xfrm>
            <a:off x="1447800" y="3806506"/>
            <a:ext cx="1696522" cy="957873"/>
            <a:chOff x="5644594" y="7914054"/>
            <a:chExt cx="3393043" cy="1915746"/>
          </a:xfrm>
        </p:grpSpPr>
        <p:sp>
          <p:nvSpPr>
            <p:cNvPr id="116" name="TextBox 115"/>
            <p:cNvSpPr txBox="1"/>
            <p:nvPr/>
          </p:nvSpPr>
          <p:spPr>
            <a:xfrm>
              <a:off x="5644594" y="8869574"/>
              <a:ext cx="3393043" cy="960226"/>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endParaRPr lang="en-US" sz="1200" dirty="0">
                <a:solidFill>
                  <a:schemeClr val="tx1">
                    <a:lumMod val="50000"/>
                    <a:lumOff val="50000"/>
                  </a:schemeClr>
                </a:solidFill>
                <a:latin typeface="+mj-lt"/>
                <a:ea typeface="Lato" pitchFamily="34" charset="0"/>
                <a:cs typeface="Lato" pitchFamily="34" charset="0"/>
              </a:endParaRPr>
            </a:p>
          </p:txBody>
        </p:sp>
        <p:sp>
          <p:nvSpPr>
            <p:cNvPr id="117" name="TextBox 31"/>
            <p:cNvSpPr txBox="1">
              <a:spLocks noChangeArrowheads="1"/>
            </p:cNvSpPr>
            <p:nvPr/>
          </p:nvSpPr>
          <p:spPr bwMode="auto">
            <a:xfrm>
              <a:off x="6163314" y="7914054"/>
              <a:ext cx="2224481" cy="101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700" b="1" dirty="0">
                  <a:solidFill>
                    <a:schemeClr val="accent6"/>
                  </a:solidFill>
                  <a:latin typeface="+mj-lt"/>
                  <a:ea typeface="Lato Black" pitchFamily="34" charset="0"/>
                  <a:cs typeface="Lato Black" pitchFamily="34" charset="0"/>
                </a:rPr>
                <a:t>2016</a:t>
              </a:r>
              <a:endParaRPr lang="id-ID" sz="2700" b="1" dirty="0">
                <a:solidFill>
                  <a:schemeClr val="accent6"/>
                </a:solidFill>
                <a:latin typeface="+mj-lt"/>
                <a:ea typeface="Lato Black" pitchFamily="34" charset="0"/>
                <a:cs typeface="Lato Black" pitchFamily="34" charset="0"/>
              </a:endParaRPr>
            </a:p>
          </p:txBody>
        </p:sp>
      </p:grpSp>
      <p:cxnSp>
        <p:nvCxnSpPr>
          <p:cNvPr id="118" name="ตัวเชื่อมต่อตรง 237"/>
          <p:cNvCxnSpPr/>
          <p:nvPr/>
        </p:nvCxnSpPr>
        <p:spPr>
          <a:xfrm>
            <a:off x="2667000" y="3571373"/>
            <a:ext cx="1375856"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19" name="กลุ่ม 118"/>
          <p:cNvGrpSpPr/>
          <p:nvPr/>
        </p:nvGrpSpPr>
        <p:grpSpPr>
          <a:xfrm>
            <a:off x="3866258" y="3408654"/>
            <a:ext cx="1004094" cy="2149475"/>
            <a:chOff x="7901266" y="7118350"/>
            <a:chExt cx="2008187" cy="4298950"/>
          </a:xfrm>
        </p:grpSpPr>
        <p:sp>
          <p:nvSpPr>
            <p:cNvPr id="120" name="Freeform 9"/>
            <p:cNvSpPr>
              <a:spLocks/>
            </p:cNvSpPr>
            <p:nvPr/>
          </p:nvSpPr>
          <p:spPr bwMode="auto">
            <a:xfrm>
              <a:off x="7901266" y="7118350"/>
              <a:ext cx="2008187" cy="4298950"/>
            </a:xfrm>
            <a:custGeom>
              <a:avLst/>
              <a:gdLst>
                <a:gd name="T0" fmla="*/ 78 w 155"/>
                <a:gd name="T1" fmla="*/ 332 h 332"/>
                <a:gd name="T2" fmla="*/ 76 w 155"/>
                <a:gd name="T3" fmla="*/ 332 h 332"/>
                <a:gd name="T4" fmla="*/ 0 w 155"/>
                <a:gd name="T5" fmla="*/ 255 h 332"/>
                <a:gd name="T6" fmla="*/ 30 w 155"/>
                <a:gd name="T7" fmla="*/ 194 h 332"/>
                <a:gd name="T8" fmla="*/ 72 w 155"/>
                <a:gd name="T9" fmla="*/ 141 h 332"/>
                <a:gd name="T10" fmla="*/ 65 w 155"/>
                <a:gd name="T11" fmla="*/ 65 h 332"/>
                <a:gd name="T12" fmla="*/ 48 w 155"/>
                <a:gd name="T13" fmla="*/ 29 h 332"/>
                <a:gd name="T14" fmla="*/ 78 w 155"/>
                <a:gd name="T15" fmla="*/ 0 h 332"/>
                <a:gd name="T16" fmla="*/ 78 w 155"/>
                <a:gd name="T17" fmla="*/ 0 h 332"/>
                <a:gd name="T18" fmla="*/ 78 w 155"/>
                <a:gd name="T19" fmla="*/ 0 h 332"/>
                <a:gd name="T20" fmla="*/ 107 w 155"/>
                <a:gd name="T21" fmla="*/ 29 h 332"/>
                <a:gd name="T22" fmla="*/ 90 w 155"/>
                <a:gd name="T23" fmla="*/ 65 h 332"/>
                <a:gd name="T24" fmla="*/ 84 w 155"/>
                <a:gd name="T25" fmla="*/ 141 h 332"/>
                <a:gd name="T26" fmla="*/ 126 w 155"/>
                <a:gd name="T27" fmla="*/ 194 h 332"/>
                <a:gd name="T28" fmla="*/ 155 w 155"/>
                <a:gd name="T29" fmla="*/ 255 h 332"/>
                <a:gd name="T30" fmla="*/ 79 w 155"/>
                <a:gd name="T31" fmla="*/ 332 h 332"/>
                <a:gd name="T32" fmla="*/ 78 w 155"/>
                <a:gd name="T33"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2">
                  <a:moveTo>
                    <a:pt x="78" y="332"/>
                  </a:moveTo>
                  <a:cubicBezTo>
                    <a:pt x="77" y="332"/>
                    <a:pt x="77" y="332"/>
                    <a:pt x="76" y="332"/>
                  </a:cubicBezTo>
                  <a:cubicBezTo>
                    <a:pt x="34" y="331"/>
                    <a:pt x="0" y="297"/>
                    <a:pt x="0" y="255"/>
                  </a:cubicBezTo>
                  <a:cubicBezTo>
                    <a:pt x="0" y="230"/>
                    <a:pt x="12" y="208"/>
                    <a:pt x="30" y="194"/>
                  </a:cubicBezTo>
                  <a:cubicBezTo>
                    <a:pt x="57" y="172"/>
                    <a:pt x="68" y="160"/>
                    <a:pt x="72" y="141"/>
                  </a:cubicBezTo>
                  <a:cubicBezTo>
                    <a:pt x="77" y="115"/>
                    <a:pt x="76" y="88"/>
                    <a:pt x="65" y="65"/>
                  </a:cubicBezTo>
                  <a:cubicBezTo>
                    <a:pt x="59" y="53"/>
                    <a:pt x="48" y="43"/>
                    <a:pt x="48" y="29"/>
                  </a:cubicBezTo>
                  <a:cubicBezTo>
                    <a:pt x="48" y="13"/>
                    <a:pt x="61" y="0"/>
                    <a:pt x="78" y="0"/>
                  </a:cubicBezTo>
                  <a:cubicBezTo>
                    <a:pt x="78" y="0"/>
                    <a:pt x="78" y="0"/>
                    <a:pt x="78" y="0"/>
                  </a:cubicBezTo>
                  <a:cubicBezTo>
                    <a:pt x="78" y="0"/>
                    <a:pt x="78" y="0"/>
                    <a:pt x="78" y="0"/>
                  </a:cubicBezTo>
                  <a:cubicBezTo>
                    <a:pt x="94" y="0"/>
                    <a:pt x="107" y="13"/>
                    <a:pt x="107" y="29"/>
                  </a:cubicBezTo>
                  <a:cubicBezTo>
                    <a:pt x="107" y="43"/>
                    <a:pt x="96" y="53"/>
                    <a:pt x="90" y="65"/>
                  </a:cubicBezTo>
                  <a:cubicBezTo>
                    <a:pt x="79" y="88"/>
                    <a:pt x="78" y="115"/>
                    <a:pt x="84" y="141"/>
                  </a:cubicBezTo>
                  <a:cubicBezTo>
                    <a:pt x="88" y="160"/>
                    <a:pt x="98" y="172"/>
                    <a:pt x="126" y="194"/>
                  </a:cubicBezTo>
                  <a:cubicBezTo>
                    <a:pt x="144" y="208"/>
                    <a:pt x="155" y="230"/>
                    <a:pt x="155" y="255"/>
                  </a:cubicBezTo>
                  <a:cubicBezTo>
                    <a:pt x="155" y="297"/>
                    <a:pt x="121" y="331"/>
                    <a:pt x="79" y="332"/>
                  </a:cubicBezTo>
                  <a:cubicBezTo>
                    <a:pt x="79" y="332"/>
                    <a:pt x="78" y="332"/>
                    <a:pt x="78" y="332"/>
                  </a:cubicBez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121" name="Freeform 134"/>
            <p:cNvSpPr>
              <a:spLocks noEditPoints="1"/>
            </p:cNvSpPr>
            <p:nvPr/>
          </p:nvSpPr>
          <p:spPr bwMode="auto">
            <a:xfrm>
              <a:off x="8470606" y="10045700"/>
              <a:ext cx="824012" cy="824012"/>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22" name="กลุ่ม 121"/>
          <p:cNvGrpSpPr/>
          <p:nvPr/>
        </p:nvGrpSpPr>
        <p:grpSpPr>
          <a:xfrm>
            <a:off x="3520043" y="5590856"/>
            <a:ext cx="1696522" cy="957873"/>
            <a:chOff x="5644594" y="7914054"/>
            <a:chExt cx="3393043" cy="1915746"/>
          </a:xfrm>
        </p:grpSpPr>
        <p:sp>
          <p:nvSpPr>
            <p:cNvPr id="123" name="TextBox 122"/>
            <p:cNvSpPr txBox="1"/>
            <p:nvPr/>
          </p:nvSpPr>
          <p:spPr>
            <a:xfrm>
              <a:off x="5644594" y="8869574"/>
              <a:ext cx="3393043" cy="960226"/>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endParaRPr lang="en-US" sz="1200" dirty="0">
                <a:solidFill>
                  <a:schemeClr val="tx1">
                    <a:lumMod val="50000"/>
                    <a:lumOff val="50000"/>
                  </a:schemeClr>
                </a:solidFill>
                <a:latin typeface="+mj-lt"/>
                <a:ea typeface="Lato" pitchFamily="34" charset="0"/>
                <a:cs typeface="Lato" pitchFamily="34" charset="0"/>
              </a:endParaRPr>
            </a:p>
          </p:txBody>
        </p:sp>
        <p:sp>
          <p:nvSpPr>
            <p:cNvPr id="124" name="TextBox 31"/>
            <p:cNvSpPr txBox="1">
              <a:spLocks noChangeArrowheads="1"/>
            </p:cNvSpPr>
            <p:nvPr/>
          </p:nvSpPr>
          <p:spPr bwMode="auto">
            <a:xfrm>
              <a:off x="6163314" y="7914054"/>
              <a:ext cx="2224481" cy="101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700" b="1" dirty="0">
                  <a:solidFill>
                    <a:schemeClr val="accent3"/>
                  </a:solidFill>
                  <a:latin typeface="+mj-lt"/>
                  <a:ea typeface="Lato Black" pitchFamily="34" charset="0"/>
                  <a:cs typeface="Lato Black" pitchFamily="34" charset="0"/>
                </a:rPr>
                <a:t>2017</a:t>
              </a:r>
              <a:endParaRPr lang="id-ID" sz="2700" b="1" dirty="0">
                <a:solidFill>
                  <a:schemeClr val="accent3"/>
                </a:solidFill>
                <a:latin typeface="+mj-lt"/>
                <a:ea typeface="Lato Black" pitchFamily="34" charset="0"/>
                <a:cs typeface="Lato Black" pitchFamily="34" charset="0"/>
              </a:endParaRPr>
            </a:p>
          </p:txBody>
        </p:sp>
      </p:grpSp>
      <p:cxnSp>
        <p:nvCxnSpPr>
          <p:cNvPr id="125" name="ตัวเชื่อมต่อตรง 237"/>
          <p:cNvCxnSpPr/>
          <p:nvPr/>
        </p:nvCxnSpPr>
        <p:spPr>
          <a:xfrm>
            <a:off x="4643944" y="3571373"/>
            <a:ext cx="1375856"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26" name="กลุ่ม 125"/>
          <p:cNvGrpSpPr/>
          <p:nvPr/>
        </p:nvGrpSpPr>
        <p:grpSpPr>
          <a:xfrm>
            <a:off x="5799971" y="1603476"/>
            <a:ext cx="1003300" cy="2155825"/>
            <a:chOff x="11271250" y="3473450"/>
            <a:chExt cx="2006600" cy="4311650"/>
          </a:xfrm>
        </p:grpSpPr>
        <p:sp>
          <p:nvSpPr>
            <p:cNvPr id="127" name="Freeform 7"/>
            <p:cNvSpPr>
              <a:spLocks/>
            </p:cNvSpPr>
            <p:nvPr/>
          </p:nvSpPr>
          <p:spPr bwMode="auto">
            <a:xfrm>
              <a:off x="11271250" y="3473450"/>
              <a:ext cx="2006600" cy="4311650"/>
            </a:xfrm>
            <a:custGeom>
              <a:avLst/>
              <a:gdLst>
                <a:gd name="T0" fmla="*/ 77 w 155"/>
                <a:gd name="T1" fmla="*/ 0 h 333"/>
                <a:gd name="T2" fmla="*/ 79 w 155"/>
                <a:gd name="T3" fmla="*/ 0 h 333"/>
                <a:gd name="T4" fmla="*/ 155 w 155"/>
                <a:gd name="T5" fmla="*/ 78 h 333"/>
                <a:gd name="T6" fmla="*/ 125 w 155"/>
                <a:gd name="T7" fmla="*/ 139 h 333"/>
                <a:gd name="T8" fmla="*/ 83 w 155"/>
                <a:gd name="T9" fmla="*/ 192 h 333"/>
                <a:gd name="T10" fmla="*/ 90 w 155"/>
                <a:gd name="T11" fmla="*/ 267 h 333"/>
                <a:gd name="T12" fmla="*/ 107 w 155"/>
                <a:gd name="T13" fmla="*/ 304 h 333"/>
                <a:gd name="T14" fmla="*/ 77 w 155"/>
                <a:gd name="T15" fmla="*/ 333 h 333"/>
                <a:gd name="T16" fmla="*/ 77 w 155"/>
                <a:gd name="T17" fmla="*/ 333 h 333"/>
                <a:gd name="T18" fmla="*/ 77 w 155"/>
                <a:gd name="T19" fmla="*/ 333 h 333"/>
                <a:gd name="T20" fmla="*/ 48 w 155"/>
                <a:gd name="T21" fmla="*/ 304 h 333"/>
                <a:gd name="T22" fmla="*/ 65 w 155"/>
                <a:gd name="T23" fmla="*/ 267 h 333"/>
                <a:gd name="T24" fmla="*/ 71 w 155"/>
                <a:gd name="T25" fmla="*/ 192 h 333"/>
                <a:gd name="T26" fmla="*/ 29 w 155"/>
                <a:gd name="T27" fmla="*/ 139 h 333"/>
                <a:gd name="T28" fmla="*/ 0 w 155"/>
                <a:gd name="T29" fmla="*/ 78 h 333"/>
                <a:gd name="T30" fmla="*/ 76 w 155"/>
                <a:gd name="T31" fmla="*/ 0 h 333"/>
                <a:gd name="T32" fmla="*/ 77 w 155"/>
                <a:gd name="T3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3">
                  <a:moveTo>
                    <a:pt x="77" y="0"/>
                  </a:moveTo>
                  <a:cubicBezTo>
                    <a:pt x="78" y="0"/>
                    <a:pt x="78" y="0"/>
                    <a:pt x="79" y="0"/>
                  </a:cubicBezTo>
                  <a:cubicBezTo>
                    <a:pt x="121" y="1"/>
                    <a:pt x="155" y="36"/>
                    <a:pt x="155" y="78"/>
                  </a:cubicBezTo>
                  <a:cubicBezTo>
                    <a:pt x="155" y="102"/>
                    <a:pt x="143" y="124"/>
                    <a:pt x="125" y="139"/>
                  </a:cubicBezTo>
                  <a:cubicBezTo>
                    <a:pt x="98" y="160"/>
                    <a:pt x="87" y="173"/>
                    <a:pt x="83" y="192"/>
                  </a:cubicBezTo>
                  <a:cubicBezTo>
                    <a:pt x="77" y="218"/>
                    <a:pt x="78" y="244"/>
                    <a:pt x="90" y="267"/>
                  </a:cubicBezTo>
                  <a:cubicBezTo>
                    <a:pt x="96" y="280"/>
                    <a:pt x="107" y="289"/>
                    <a:pt x="107" y="304"/>
                  </a:cubicBezTo>
                  <a:cubicBezTo>
                    <a:pt x="107" y="320"/>
                    <a:pt x="94" y="333"/>
                    <a:pt x="77" y="333"/>
                  </a:cubicBezTo>
                  <a:cubicBezTo>
                    <a:pt x="77" y="333"/>
                    <a:pt x="77" y="333"/>
                    <a:pt x="77" y="333"/>
                  </a:cubicBezTo>
                  <a:cubicBezTo>
                    <a:pt x="77" y="333"/>
                    <a:pt x="77" y="333"/>
                    <a:pt x="77" y="333"/>
                  </a:cubicBezTo>
                  <a:cubicBezTo>
                    <a:pt x="61" y="333"/>
                    <a:pt x="48" y="320"/>
                    <a:pt x="48" y="304"/>
                  </a:cubicBezTo>
                  <a:cubicBezTo>
                    <a:pt x="48" y="289"/>
                    <a:pt x="59" y="280"/>
                    <a:pt x="65" y="267"/>
                  </a:cubicBezTo>
                  <a:cubicBezTo>
                    <a:pt x="76" y="244"/>
                    <a:pt x="77" y="218"/>
                    <a:pt x="71" y="192"/>
                  </a:cubicBezTo>
                  <a:cubicBezTo>
                    <a:pt x="67" y="173"/>
                    <a:pt x="57" y="160"/>
                    <a:pt x="29" y="139"/>
                  </a:cubicBezTo>
                  <a:cubicBezTo>
                    <a:pt x="11" y="124"/>
                    <a:pt x="0" y="102"/>
                    <a:pt x="0" y="78"/>
                  </a:cubicBezTo>
                  <a:cubicBezTo>
                    <a:pt x="0" y="36"/>
                    <a:pt x="34" y="1"/>
                    <a:pt x="76" y="0"/>
                  </a:cubicBezTo>
                  <a:cubicBezTo>
                    <a:pt x="76" y="0"/>
                    <a:pt x="77" y="0"/>
                    <a:pt x="77" y="0"/>
                  </a:cubicBez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th-TH" sz="900"/>
            </a:p>
          </p:txBody>
        </p:sp>
        <p:grpSp>
          <p:nvGrpSpPr>
            <p:cNvPr id="128" name="กลุ่ม 127"/>
            <p:cNvGrpSpPr/>
            <p:nvPr/>
          </p:nvGrpSpPr>
          <p:grpSpPr>
            <a:xfrm>
              <a:off x="11744588" y="4038600"/>
              <a:ext cx="991390" cy="877659"/>
              <a:chOff x="8022698" y="10553700"/>
              <a:chExt cx="733425" cy="649288"/>
            </a:xfrm>
            <a:solidFill>
              <a:schemeClr val="bg1"/>
            </a:solidFill>
          </p:grpSpPr>
          <p:sp>
            <p:nvSpPr>
              <p:cNvPr id="129"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30"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131" name="กลุ่ม 130"/>
          <p:cNvGrpSpPr/>
          <p:nvPr/>
        </p:nvGrpSpPr>
        <p:grpSpPr>
          <a:xfrm>
            <a:off x="5501243" y="3806506"/>
            <a:ext cx="1696522" cy="957873"/>
            <a:chOff x="5644594" y="7914054"/>
            <a:chExt cx="3393043" cy="1915746"/>
          </a:xfrm>
        </p:grpSpPr>
        <p:sp>
          <p:nvSpPr>
            <p:cNvPr id="132" name="TextBox 131"/>
            <p:cNvSpPr txBox="1"/>
            <p:nvPr/>
          </p:nvSpPr>
          <p:spPr>
            <a:xfrm>
              <a:off x="5644594" y="8869574"/>
              <a:ext cx="3393043" cy="960226"/>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endParaRPr lang="en-US" sz="1200" dirty="0">
                <a:solidFill>
                  <a:schemeClr val="tx1">
                    <a:lumMod val="50000"/>
                    <a:lumOff val="50000"/>
                  </a:schemeClr>
                </a:solidFill>
                <a:latin typeface="+mj-lt"/>
                <a:ea typeface="Lato" pitchFamily="34" charset="0"/>
                <a:cs typeface="Lato" pitchFamily="34" charset="0"/>
              </a:endParaRPr>
            </a:p>
          </p:txBody>
        </p:sp>
        <p:sp>
          <p:nvSpPr>
            <p:cNvPr id="133" name="TextBox 31"/>
            <p:cNvSpPr txBox="1">
              <a:spLocks noChangeArrowheads="1"/>
            </p:cNvSpPr>
            <p:nvPr/>
          </p:nvSpPr>
          <p:spPr bwMode="auto">
            <a:xfrm>
              <a:off x="6163314" y="7914054"/>
              <a:ext cx="2224481" cy="101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700" b="1" dirty="0">
                  <a:solidFill>
                    <a:schemeClr val="accent5"/>
                  </a:solidFill>
                  <a:latin typeface="+mj-lt"/>
                  <a:ea typeface="Lato Black" pitchFamily="34" charset="0"/>
                  <a:cs typeface="Lato Black" pitchFamily="34" charset="0"/>
                </a:rPr>
                <a:t>2018</a:t>
              </a:r>
              <a:endParaRPr lang="id-ID" sz="2700" b="1" dirty="0">
                <a:solidFill>
                  <a:schemeClr val="accent5"/>
                </a:solidFill>
                <a:latin typeface="+mj-lt"/>
                <a:ea typeface="Lato Black" pitchFamily="34" charset="0"/>
                <a:cs typeface="Lato Black" pitchFamily="34" charset="0"/>
              </a:endParaRPr>
            </a:p>
          </p:txBody>
        </p:sp>
      </p:grpSp>
      <p:cxnSp>
        <p:nvCxnSpPr>
          <p:cNvPr id="134" name="ตัวเชื่อมต่อตรง 237"/>
          <p:cNvCxnSpPr/>
          <p:nvPr/>
        </p:nvCxnSpPr>
        <p:spPr>
          <a:xfrm>
            <a:off x="6563787" y="3571373"/>
            <a:ext cx="1375856"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35" name="กลุ่ม 134"/>
          <p:cNvGrpSpPr/>
          <p:nvPr/>
        </p:nvGrpSpPr>
        <p:grpSpPr>
          <a:xfrm>
            <a:off x="7756477" y="3392779"/>
            <a:ext cx="1004094" cy="2155825"/>
            <a:chOff x="15681704" y="7086600"/>
            <a:chExt cx="2008187" cy="4311650"/>
          </a:xfrm>
        </p:grpSpPr>
        <p:sp>
          <p:nvSpPr>
            <p:cNvPr id="136" name="Freeform 10"/>
            <p:cNvSpPr>
              <a:spLocks/>
            </p:cNvSpPr>
            <p:nvPr/>
          </p:nvSpPr>
          <p:spPr bwMode="auto">
            <a:xfrm>
              <a:off x="15681704" y="7086600"/>
              <a:ext cx="2008187" cy="4311650"/>
            </a:xfrm>
            <a:custGeom>
              <a:avLst/>
              <a:gdLst>
                <a:gd name="T0" fmla="*/ 77 w 155"/>
                <a:gd name="T1" fmla="*/ 333 h 333"/>
                <a:gd name="T2" fmla="*/ 76 w 155"/>
                <a:gd name="T3" fmla="*/ 333 h 333"/>
                <a:gd name="T4" fmla="*/ 0 w 155"/>
                <a:gd name="T5" fmla="*/ 255 h 333"/>
                <a:gd name="T6" fmla="*/ 30 w 155"/>
                <a:gd name="T7" fmla="*/ 194 h 333"/>
                <a:gd name="T8" fmla="*/ 71 w 155"/>
                <a:gd name="T9" fmla="*/ 141 h 333"/>
                <a:gd name="T10" fmla="*/ 65 w 155"/>
                <a:gd name="T11" fmla="*/ 65 h 333"/>
                <a:gd name="T12" fmla="*/ 48 w 155"/>
                <a:gd name="T13" fmla="*/ 29 h 333"/>
                <a:gd name="T14" fmla="*/ 77 w 155"/>
                <a:gd name="T15" fmla="*/ 0 h 333"/>
                <a:gd name="T16" fmla="*/ 77 w 155"/>
                <a:gd name="T17" fmla="*/ 0 h 333"/>
                <a:gd name="T18" fmla="*/ 77 w 155"/>
                <a:gd name="T19" fmla="*/ 0 h 333"/>
                <a:gd name="T20" fmla="*/ 107 w 155"/>
                <a:gd name="T21" fmla="*/ 29 h 333"/>
                <a:gd name="T22" fmla="*/ 90 w 155"/>
                <a:gd name="T23" fmla="*/ 65 h 333"/>
                <a:gd name="T24" fmla="*/ 83 w 155"/>
                <a:gd name="T25" fmla="*/ 141 h 333"/>
                <a:gd name="T26" fmla="*/ 125 w 155"/>
                <a:gd name="T27" fmla="*/ 194 h 333"/>
                <a:gd name="T28" fmla="*/ 155 w 155"/>
                <a:gd name="T29" fmla="*/ 255 h 333"/>
                <a:gd name="T30" fmla="*/ 79 w 155"/>
                <a:gd name="T31" fmla="*/ 333 h 333"/>
                <a:gd name="T32" fmla="*/ 77 w 155"/>
                <a:gd name="T3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3">
                  <a:moveTo>
                    <a:pt x="77" y="333"/>
                  </a:moveTo>
                  <a:cubicBezTo>
                    <a:pt x="77" y="333"/>
                    <a:pt x="76" y="333"/>
                    <a:pt x="76" y="333"/>
                  </a:cubicBezTo>
                  <a:cubicBezTo>
                    <a:pt x="34" y="332"/>
                    <a:pt x="0" y="297"/>
                    <a:pt x="0" y="255"/>
                  </a:cubicBezTo>
                  <a:cubicBezTo>
                    <a:pt x="0" y="230"/>
                    <a:pt x="11" y="208"/>
                    <a:pt x="30" y="194"/>
                  </a:cubicBezTo>
                  <a:cubicBezTo>
                    <a:pt x="57" y="173"/>
                    <a:pt x="67" y="160"/>
                    <a:pt x="71" y="141"/>
                  </a:cubicBezTo>
                  <a:cubicBezTo>
                    <a:pt x="77" y="115"/>
                    <a:pt x="76" y="89"/>
                    <a:pt x="65" y="65"/>
                  </a:cubicBezTo>
                  <a:cubicBezTo>
                    <a:pt x="59" y="53"/>
                    <a:pt x="48" y="43"/>
                    <a:pt x="48" y="29"/>
                  </a:cubicBezTo>
                  <a:cubicBezTo>
                    <a:pt x="48" y="13"/>
                    <a:pt x="61" y="0"/>
                    <a:pt x="77" y="0"/>
                  </a:cubicBezTo>
                  <a:cubicBezTo>
                    <a:pt x="77" y="0"/>
                    <a:pt x="77" y="0"/>
                    <a:pt x="77" y="0"/>
                  </a:cubicBezTo>
                  <a:cubicBezTo>
                    <a:pt x="77" y="0"/>
                    <a:pt x="77" y="0"/>
                    <a:pt x="77" y="0"/>
                  </a:cubicBezTo>
                  <a:cubicBezTo>
                    <a:pt x="94" y="0"/>
                    <a:pt x="107" y="13"/>
                    <a:pt x="107" y="29"/>
                  </a:cubicBezTo>
                  <a:cubicBezTo>
                    <a:pt x="107" y="43"/>
                    <a:pt x="96" y="53"/>
                    <a:pt x="90" y="65"/>
                  </a:cubicBezTo>
                  <a:cubicBezTo>
                    <a:pt x="79" y="89"/>
                    <a:pt x="78" y="115"/>
                    <a:pt x="83" y="141"/>
                  </a:cubicBezTo>
                  <a:cubicBezTo>
                    <a:pt x="87" y="160"/>
                    <a:pt x="98" y="173"/>
                    <a:pt x="125" y="194"/>
                  </a:cubicBezTo>
                  <a:cubicBezTo>
                    <a:pt x="143" y="208"/>
                    <a:pt x="155" y="230"/>
                    <a:pt x="155" y="255"/>
                  </a:cubicBezTo>
                  <a:cubicBezTo>
                    <a:pt x="155" y="297"/>
                    <a:pt x="121" y="332"/>
                    <a:pt x="79" y="333"/>
                  </a:cubicBezTo>
                  <a:cubicBezTo>
                    <a:pt x="78" y="333"/>
                    <a:pt x="78" y="333"/>
                    <a:pt x="77" y="333"/>
                  </a:cubicBez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th-TH" sz="900"/>
            </a:p>
          </p:txBody>
        </p:sp>
        <p:grpSp>
          <p:nvGrpSpPr>
            <p:cNvPr id="137" name="กลุ่ม 136"/>
            <p:cNvGrpSpPr/>
            <p:nvPr/>
          </p:nvGrpSpPr>
          <p:grpSpPr>
            <a:xfrm>
              <a:off x="16383230" y="9976175"/>
              <a:ext cx="605134" cy="903410"/>
              <a:chOff x="9260948" y="10553700"/>
              <a:chExt cx="447675" cy="668338"/>
            </a:xfrm>
            <a:solidFill>
              <a:schemeClr val="bg1"/>
            </a:solidFill>
          </p:grpSpPr>
          <p:sp>
            <p:nvSpPr>
              <p:cNvPr id="138"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39"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40"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41"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142" name="กลุ่ม 141"/>
          <p:cNvGrpSpPr/>
          <p:nvPr/>
        </p:nvGrpSpPr>
        <p:grpSpPr>
          <a:xfrm>
            <a:off x="7500422" y="5595473"/>
            <a:ext cx="1696522" cy="957873"/>
            <a:chOff x="5644594" y="7914054"/>
            <a:chExt cx="3393043" cy="1915746"/>
          </a:xfrm>
        </p:grpSpPr>
        <p:sp>
          <p:nvSpPr>
            <p:cNvPr id="143" name="TextBox 142"/>
            <p:cNvSpPr txBox="1"/>
            <p:nvPr/>
          </p:nvSpPr>
          <p:spPr>
            <a:xfrm>
              <a:off x="5644594" y="8869574"/>
              <a:ext cx="3393043" cy="960226"/>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endParaRPr lang="en-US" sz="1200" dirty="0">
                <a:solidFill>
                  <a:schemeClr val="tx1">
                    <a:lumMod val="50000"/>
                    <a:lumOff val="50000"/>
                  </a:schemeClr>
                </a:solidFill>
                <a:latin typeface="+mj-lt"/>
                <a:ea typeface="Lato" pitchFamily="34" charset="0"/>
                <a:cs typeface="Lato" pitchFamily="34" charset="0"/>
              </a:endParaRPr>
            </a:p>
          </p:txBody>
        </p:sp>
        <p:sp>
          <p:nvSpPr>
            <p:cNvPr id="144" name="TextBox 31"/>
            <p:cNvSpPr txBox="1">
              <a:spLocks noChangeArrowheads="1"/>
            </p:cNvSpPr>
            <p:nvPr/>
          </p:nvSpPr>
          <p:spPr bwMode="auto">
            <a:xfrm>
              <a:off x="6163314" y="7914054"/>
              <a:ext cx="2224481" cy="101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700" b="1" dirty="0">
                  <a:solidFill>
                    <a:schemeClr val="accent2"/>
                  </a:solidFill>
                  <a:latin typeface="+mj-lt"/>
                  <a:ea typeface="Lato Black" pitchFamily="34" charset="0"/>
                  <a:cs typeface="Lato Black" pitchFamily="34" charset="0"/>
                </a:rPr>
                <a:t>2019</a:t>
              </a:r>
              <a:endParaRPr lang="id-ID" sz="2700" b="1" dirty="0">
                <a:solidFill>
                  <a:schemeClr val="accent2"/>
                </a:solidFill>
                <a:latin typeface="+mj-lt"/>
                <a:ea typeface="Lato Black" pitchFamily="34" charset="0"/>
                <a:cs typeface="Lato Black" pitchFamily="34" charset="0"/>
              </a:endParaRPr>
            </a:p>
          </p:txBody>
        </p:sp>
      </p:grpSp>
      <p:cxnSp>
        <p:nvCxnSpPr>
          <p:cNvPr id="145" name="ตัวเชื่อมต่อตรง 237"/>
          <p:cNvCxnSpPr/>
          <p:nvPr/>
        </p:nvCxnSpPr>
        <p:spPr>
          <a:xfrm>
            <a:off x="8544987" y="3571373"/>
            <a:ext cx="1375856"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46" name="กลุ่ม 145"/>
          <p:cNvGrpSpPr/>
          <p:nvPr/>
        </p:nvGrpSpPr>
        <p:grpSpPr>
          <a:xfrm>
            <a:off x="9754950" y="1616421"/>
            <a:ext cx="1004094" cy="2155825"/>
            <a:chOff x="19191741" y="3738045"/>
            <a:chExt cx="2008187" cy="4311650"/>
          </a:xfrm>
        </p:grpSpPr>
        <p:sp>
          <p:nvSpPr>
            <p:cNvPr id="147" name="Freeform 8"/>
            <p:cNvSpPr>
              <a:spLocks/>
            </p:cNvSpPr>
            <p:nvPr/>
          </p:nvSpPr>
          <p:spPr bwMode="auto">
            <a:xfrm>
              <a:off x="19191741" y="3738045"/>
              <a:ext cx="2008187" cy="4311650"/>
            </a:xfrm>
            <a:custGeom>
              <a:avLst/>
              <a:gdLst>
                <a:gd name="T0" fmla="*/ 78 w 155"/>
                <a:gd name="T1" fmla="*/ 0 h 333"/>
                <a:gd name="T2" fmla="*/ 79 w 155"/>
                <a:gd name="T3" fmla="*/ 0 h 333"/>
                <a:gd name="T4" fmla="*/ 155 w 155"/>
                <a:gd name="T5" fmla="*/ 78 h 333"/>
                <a:gd name="T6" fmla="*/ 126 w 155"/>
                <a:gd name="T7" fmla="*/ 139 h 333"/>
                <a:gd name="T8" fmla="*/ 84 w 155"/>
                <a:gd name="T9" fmla="*/ 191 h 333"/>
                <a:gd name="T10" fmla="*/ 90 w 155"/>
                <a:gd name="T11" fmla="*/ 267 h 333"/>
                <a:gd name="T12" fmla="*/ 107 w 155"/>
                <a:gd name="T13" fmla="*/ 303 h 333"/>
                <a:gd name="T14" fmla="*/ 78 w 155"/>
                <a:gd name="T15" fmla="*/ 333 h 333"/>
                <a:gd name="T16" fmla="*/ 78 w 155"/>
                <a:gd name="T17" fmla="*/ 333 h 333"/>
                <a:gd name="T18" fmla="*/ 78 w 155"/>
                <a:gd name="T19" fmla="*/ 333 h 333"/>
                <a:gd name="T20" fmla="*/ 48 w 155"/>
                <a:gd name="T21" fmla="*/ 303 h 333"/>
                <a:gd name="T22" fmla="*/ 66 w 155"/>
                <a:gd name="T23" fmla="*/ 267 h 333"/>
                <a:gd name="T24" fmla="*/ 72 w 155"/>
                <a:gd name="T25" fmla="*/ 191 h 333"/>
                <a:gd name="T26" fmla="*/ 30 w 155"/>
                <a:gd name="T27" fmla="*/ 139 h 333"/>
                <a:gd name="T28" fmla="*/ 0 w 155"/>
                <a:gd name="T29" fmla="*/ 78 h 333"/>
                <a:gd name="T30" fmla="*/ 76 w 155"/>
                <a:gd name="T31" fmla="*/ 0 h 333"/>
                <a:gd name="T32" fmla="*/ 78 w 155"/>
                <a:gd name="T3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3">
                  <a:moveTo>
                    <a:pt x="78" y="0"/>
                  </a:moveTo>
                  <a:cubicBezTo>
                    <a:pt x="78" y="0"/>
                    <a:pt x="79" y="0"/>
                    <a:pt x="79" y="0"/>
                  </a:cubicBezTo>
                  <a:cubicBezTo>
                    <a:pt x="122" y="1"/>
                    <a:pt x="155" y="35"/>
                    <a:pt x="155" y="78"/>
                  </a:cubicBezTo>
                  <a:cubicBezTo>
                    <a:pt x="155" y="102"/>
                    <a:pt x="144" y="124"/>
                    <a:pt x="126" y="139"/>
                  </a:cubicBezTo>
                  <a:cubicBezTo>
                    <a:pt x="98" y="160"/>
                    <a:pt x="88" y="173"/>
                    <a:pt x="84" y="191"/>
                  </a:cubicBezTo>
                  <a:cubicBezTo>
                    <a:pt x="78" y="218"/>
                    <a:pt x="79" y="244"/>
                    <a:pt x="90" y="267"/>
                  </a:cubicBezTo>
                  <a:cubicBezTo>
                    <a:pt x="96" y="280"/>
                    <a:pt x="107" y="289"/>
                    <a:pt x="107" y="303"/>
                  </a:cubicBezTo>
                  <a:cubicBezTo>
                    <a:pt x="107" y="320"/>
                    <a:pt x="94" y="333"/>
                    <a:pt x="78" y="333"/>
                  </a:cubicBezTo>
                  <a:cubicBezTo>
                    <a:pt x="78" y="333"/>
                    <a:pt x="78" y="333"/>
                    <a:pt x="78" y="333"/>
                  </a:cubicBezTo>
                  <a:cubicBezTo>
                    <a:pt x="78" y="333"/>
                    <a:pt x="78" y="333"/>
                    <a:pt x="78" y="333"/>
                  </a:cubicBezTo>
                  <a:cubicBezTo>
                    <a:pt x="61" y="333"/>
                    <a:pt x="48" y="320"/>
                    <a:pt x="48" y="303"/>
                  </a:cubicBezTo>
                  <a:cubicBezTo>
                    <a:pt x="48" y="289"/>
                    <a:pt x="59" y="280"/>
                    <a:pt x="66" y="267"/>
                  </a:cubicBezTo>
                  <a:cubicBezTo>
                    <a:pt x="77" y="244"/>
                    <a:pt x="78" y="218"/>
                    <a:pt x="72" y="191"/>
                  </a:cubicBezTo>
                  <a:cubicBezTo>
                    <a:pt x="68" y="173"/>
                    <a:pt x="57" y="160"/>
                    <a:pt x="30" y="139"/>
                  </a:cubicBezTo>
                  <a:cubicBezTo>
                    <a:pt x="12" y="124"/>
                    <a:pt x="0" y="102"/>
                    <a:pt x="0" y="78"/>
                  </a:cubicBezTo>
                  <a:cubicBezTo>
                    <a:pt x="0" y="35"/>
                    <a:pt x="34" y="1"/>
                    <a:pt x="76" y="0"/>
                  </a:cubicBezTo>
                  <a:cubicBezTo>
                    <a:pt x="77" y="0"/>
                    <a:pt x="77" y="0"/>
                    <a:pt x="78" y="0"/>
                  </a:cubicBezTo>
                  <a:close/>
                </a:path>
              </a:pathLst>
            </a:custGeom>
            <a:solidFill>
              <a:schemeClr val="accent4"/>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148" name="Freeform 208"/>
            <p:cNvSpPr>
              <a:spLocks noEditPoints="1"/>
            </p:cNvSpPr>
            <p:nvPr/>
          </p:nvSpPr>
          <p:spPr bwMode="auto">
            <a:xfrm>
              <a:off x="19751640" y="4363412"/>
              <a:ext cx="888388" cy="826159"/>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49" name="กลุ่ม 148"/>
          <p:cNvGrpSpPr/>
          <p:nvPr/>
        </p:nvGrpSpPr>
        <p:grpSpPr>
          <a:xfrm>
            <a:off x="9443522" y="3844606"/>
            <a:ext cx="1696522" cy="957873"/>
            <a:chOff x="5644594" y="7914054"/>
            <a:chExt cx="3393043" cy="1915746"/>
          </a:xfrm>
        </p:grpSpPr>
        <p:sp>
          <p:nvSpPr>
            <p:cNvPr id="150" name="TextBox 149"/>
            <p:cNvSpPr txBox="1"/>
            <p:nvPr/>
          </p:nvSpPr>
          <p:spPr>
            <a:xfrm>
              <a:off x="5644594" y="8869574"/>
              <a:ext cx="3393043" cy="960226"/>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endParaRPr lang="en-US" sz="1200" dirty="0">
                <a:solidFill>
                  <a:schemeClr val="tx1">
                    <a:lumMod val="50000"/>
                    <a:lumOff val="50000"/>
                  </a:schemeClr>
                </a:solidFill>
                <a:latin typeface="+mj-lt"/>
                <a:ea typeface="Lato" pitchFamily="34" charset="0"/>
                <a:cs typeface="Lato" pitchFamily="34" charset="0"/>
              </a:endParaRPr>
            </a:p>
          </p:txBody>
        </p:sp>
        <p:sp>
          <p:nvSpPr>
            <p:cNvPr id="151" name="TextBox 31"/>
            <p:cNvSpPr txBox="1">
              <a:spLocks noChangeArrowheads="1"/>
            </p:cNvSpPr>
            <p:nvPr/>
          </p:nvSpPr>
          <p:spPr bwMode="auto">
            <a:xfrm>
              <a:off x="6163314" y="7914054"/>
              <a:ext cx="2224481" cy="101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700" b="1" dirty="0">
                  <a:solidFill>
                    <a:schemeClr val="accent4"/>
                  </a:solidFill>
                  <a:latin typeface="+mj-lt"/>
                  <a:ea typeface="Lato Black" pitchFamily="34" charset="0"/>
                  <a:cs typeface="Lato Black" pitchFamily="34" charset="0"/>
                </a:rPr>
                <a:t>2020</a:t>
              </a:r>
              <a:endParaRPr lang="id-ID" sz="2700" b="1" dirty="0">
                <a:solidFill>
                  <a:schemeClr val="accent4"/>
                </a:solidFill>
                <a:latin typeface="+mj-lt"/>
                <a:ea typeface="Lato Black" pitchFamily="34" charset="0"/>
                <a:cs typeface="Lato Black" pitchFamily="34" charset="0"/>
              </a:endParaRPr>
            </a:p>
          </p:txBody>
        </p:sp>
      </p:grpSp>
      <p:grpSp>
        <p:nvGrpSpPr>
          <p:cNvPr id="59" name="Group 58">
            <a:extLst>
              <a:ext uri="{FF2B5EF4-FFF2-40B4-BE49-F238E27FC236}">
                <a16:creationId xmlns:a16="http://schemas.microsoft.com/office/drawing/2014/main" id="{05AEEB6B-567A-47F0-8A30-4E2341594651}"/>
              </a:ext>
            </a:extLst>
          </p:cNvPr>
          <p:cNvGrpSpPr/>
          <p:nvPr/>
        </p:nvGrpSpPr>
        <p:grpSpPr>
          <a:xfrm>
            <a:off x="5029200" y="298920"/>
            <a:ext cx="2133600" cy="398864"/>
            <a:chOff x="4860925" y="679884"/>
            <a:chExt cx="2397126" cy="413659"/>
          </a:xfrm>
          <a:solidFill>
            <a:schemeClr val="bg1">
              <a:lumMod val="95000"/>
            </a:schemeClr>
          </a:solidFill>
        </p:grpSpPr>
        <p:sp>
          <p:nvSpPr>
            <p:cNvPr id="60" name="Rectangle: Rounded Corners 59">
              <a:extLst>
                <a:ext uri="{FF2B5EF4-FFF2-40B4-BE49-F238E27FC236}">
                  <a16:creationId xmlns:a16="http://schemas.microsoft.com/office/drawing/2014/main" id="{24147333-D0B1-4EC5-BED8-280F0434E026}"/>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61" name="Right Triangle 60">
              <a:extLst>
                <a:ext uri="{FF2B5EF4-FFF2-40B4-BE49-F238E27FC236}">
                  <a16:creationId xmlns:a16="http://schemas.microsoft.com/office/drawing/2014/main" id="{3361D388-B560-4FFE-AA9A-BB2029F4774D}"/>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62" name="TextBox 61">
            <a:extLst>
              <a:ext uri="{FF2B5EF4-FFF2-40B4-BE49-F238E27FC236}">
                <a16:creationId xmlns:a16="http://schemas.microsoft.com/office/drawing/2014/main" id="{990774EA-879B-4D99-BF6F-4B092C63026A}"/>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41741027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p:cTn id="7" dur="500" fill="hold"/>
                                        <p:tgtEl>
                                          <p:spTgt spid="59"/>
                                        </p:tgtEl>
                                        <p:attrNameLst>
                                          <p:attrName>ppt_w</p:attrName>
                                        </p:attrNameLst>
                                      </p:cBhvr>
                                      <p:tavLst>
                                        <p:tav tm="0">
                                          <p:val>
                                            <p:fltVal val="0"/>
                                          </p:val>
                                        </p:tav>
                                        <p:tav tm="100000">
                                          <p:val>
                                            <p:strVal val="#ppt_w"/>
                                          </p:val>
                                        </p:tav>
                                      </p:tavLst>
                                    </p:anim>
                                    <p:anim calcmode="lin" valueType="num">
                                      <p:cBhvr>
                                        <p:cTn id="8" dur="500" fill="hold"/>
                                        <p:tgtEl>
                                          <p:spTgt spid="59"/>
                                        </p:tgtEl>
                                        <p:attrNameLst>
                                          <p:attrName>ppt_h</p:attrName>
                                        </p:attrNameLst>
                                      </p:cBhvr>
                                      <p:tavLst>
                                        <p:tav tm="0">
                                          <p:val>
                                            <p:fltVal val="0"/>
                                          </p:val>
                                        </p:tav>
                                        <p:tav tm="100000">
                                          <p:val>
                                            <p:strVal val="#ppt_h"/>
                                          </p:val>
                                        </p:tav>
                                      </p:tavLst>
                                    </p:anim>
                                    <p:animEffect transition="in" filter="fade">
                                      <p:cBhvr>
                                        <p:cTn id="9" dur="500"/>
                                        <p:tgtEl>
                                          <p:spTgt spid="59"/>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500"/>
                                        <p:tgtEl>
                                          <p:spTgt spid="62"/>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09"/>
                                        </p:tgtEl>
                                        <p:attrNameLst>
                                          <p:attrName>style.visibility</p:attrName>
                                        </p:attrNameLst>
                                      </p:cBhvr>
                                      <p:to>
                                        <p:strVal val="visible"/>
                                      </p:to>
                                    </p:set>
                                    <p:animEffect transition="in" filter="wipe(down)">
                                      <p:cBhvr>
                                        <p:cTn id="16" dur="500"/>
                                        <p:tgtEl>
                                          <p:spTgt spid="109"/>
                                        </p:tgtEl>
                                      </p:cBhvr>
                                    </p:animEffect>
                                  </p:childTnLst>
                                </p:cTn>
                              </p:par>
                            </p:childTnLst>
                          </p:cTn>
                        </p:par>
                        <p:par>
                          <p:cTn id="17" fill="hold">
                            <p:stCondLst>
                              <p:cond delay="1000"/>
                            </p:stCondLst>
                            <p:childTnLst>
                              <p:par>
                                <p:cTn id="18" presetID="42" presetClass="entr" presetSubtype="0" fill="hold" nodeType="afterEffect">
                                  <p:stCondLst>
                                    <p:cond delay="0"/>
                                  </p:stCondLst>
                                  <p:childTnLst>
                                    <p:set>
                                      <p:cBhvr>
                                        <p:cTn id="19" dur="1" fill="hold">
                                          <p:stCondLst>
                                            <p:cond delay="0"/>
                                          </p:stCondLst>
                                        </p:cTn>
                                        <p:tgtEl>
                                          <p:spTgt spid="115"/>
                                        </p:tgtEl>
                                        <p:attrNameLst>
                                          <p:attrName>style.visibility</p:attrName>
                                        </p:attrNameLst>
                                      </p:cBhvr>
                                      <p:to>
                                        <p:strVal val="visible"/>
                                      </p:to>
                                    </p:set>
                                    <p:animEffect transition="in" filter="fade">
                                      <p:cBhvr>
                                        <p:cTn id="20" dur="1000"/>
                                        <p:tgtEl>
                                          <p:spTgt spid="115"/>
                                        </p:tgtEl>
                                      </p:cBhvr>
                                    </p:animEffect>
                                    <p:anim calcmode="lin" valueType="num">
                                      <p:cBhvr>
                                        <p:cTn id="21" dur="1000" fill="hold"/>
                                        <p:tgtEl>
                                          <p:spTgt spid="115"/>
                                        </p:tgtEl>
                                        <p:attrNameLst>
                                          <p:attrName>ppt_x</p:attrName>
                                        </p:attrNameLst>
                                      </p:cBhvr>
                                      <p:tavLst>
                                        <p:tav tm="0">
                                          <p:val>
                                            <p:strVal val="#ppt_x"/>
                                          </p:val>
                                        </p:tav>
                                        <p:tav tm="100000">
                                          <p:val>
                                            <p:strVal val="#ppt_x"/>
                                          </p:val>
                                        </p:tav>
                                      </p:tavLst>
                                    </p:anim>
                                    <p:anim calcmode="lin" valueType="num">
                                      <p:cBhvr>
                                        <p:cTn id="22" dur="1000" fill="hold"/>
                                        <p:tgtEl>
                                          <p:spTgt spid="11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118"/>
                                        </p:tgtEl>
                                        <p:attrNameLst>
                                          <p:attrName>style.visibility</p:attrName>
                                        </p:attrNameLst>
                                      </p:cBhvr>
                                      <p:to>
                                        <p:strVal val="visible"/>
                                      </p:to>
                                    </p:set>
                                    <p:animEffect transition="in" filter="wipe(left)">
                                      <p:cBhvr>
                                        <p:cTn id="26" dur="500"/>
                                        <p:tgtEl>
                                          <p:spTgt spid="118"/>
                                        </p:tgtEl>
                                      </p:cBhvr>
                                    </p:animEffect>
                                  </p:childTnLst>
                                </p:cTn>
                              </p:par>
                            </p:childTnLst>
                          </p:cTn>
                        </p:par>
                        <p:par>
                          <p:cTn id="27" fill="hold">
                            <p:stCondLst>
                              <p:cond delay="2500"/>
                            </p:stCondLst>
                            <p:childTnLst>
                              <p:par>
                                <p:cTn id="28" presetID="22" presetClass="entr" presetSubtype="1" fill="hold" nodeType="afterEffect">
                                  <p:stCondLst>
                                    <p:cond delay="0"/>
                                  </p:stCondLst>
                                  <p:childTnLst>
                                    <p:set>
                                      <p:cBhvr>
                                        <p:cTn id="29" dur="1" fill="hold">
                                          <p:stCondLst>
                                            <p:cond delay="0"/>
                                          </p:stCondLst>
                                        </p:cTn>
                                        <p:tgtEl>
                                          <p:spTgt spid="119"/>
                                        </p:tgtEl>
                                        <p:attrNameLst>
                                          <p:attrName>style.visibility</p:attrName>
                                        </p:attrNameLst>
                                      </p:cBhvr>
                                      <p:to>
                                        <p:strVal val="visible"/>
                                      </p:to>
                                    </p:set>
                                    <p:animEffect transition="in" filter="wipe(up)">
                                      <p:cBhvr>
                                        <p:cTn id="30" dur="500"/>
                                        <p:tgtEl>
                                          <p:spTgt spid="119"/>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fade">
                                      <p:cBhvr>
                                        <p:cTn id="34" dur="1000"/>
                                        <p:tgtEl>
                                          <p:spTgt spid="122"/>
                                        </p:tgtEl>
                                      </p:cBhvr>
                                    </p:animEffect>
                                    <p:anim calcmode="lin" valueType="num">
                                      <p:cBhvr>
                                        <p:cTn id="35" dur="1000" fill="hold"/>
                                        <p:tgtEl>
                                          <p:spTgt spid="122"/>
                                        </p:tgtEl>
                                        <p:attrNameLst>
                                          <p:attrName>ppt_x</p:attrName>
                                        </p:attrNameLst>
                                      </p:cBhvr>
                                      <p:tavLst>
                                        <p:tav tm="0">
                                          <p:val>
                                            <p:strVal val="#ppt_x"/>
                                          </p:val>
                                        </p:tav>
                                        <p:tav tm="100000">
                                          <p:val>
                                            <p:strVal val="#ppt_x"/>
                                          </p:val>
                                        </p:tav>
                                      </p:tavLst>
                                    </p:anim>
                                    <p:anim calcmode="lin" valueType="num">
                                      <p:cBhvr>
                                        <p:cTn id="36" dur="1000" fill="hold"/>
                                        <p:tgtEl>
                                          <p:spTgt spid="122"/>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22" presetClass="entr" presetSubtype="8" fill="hold" nodeType="afterEffect">
                                  <p:stCondLst>
                                    <p:cond delay="0"/>
                                  </p:stCondLst>
                                  <p:childTnLst>
                                    <p:set>
                                      <p:cBhvr>
                                        <p:cTn id="39" dur="1" fill="hold">
                                          <p:stCondLst>
                                            <p:cond delay="0"/>
                                          </p:stCondLst>
                                        </p:cTn>
                                        <p:tgtEl>
                                          <p:spTgt spid="125"/>
                                        </p:tgtEl>
                                        <p:attrNameLst>
                                          <p:attrName>style.visibility</p:attrName>
                                        </p:attrNameLst>
                                      </p:cBhvr>
                                      <p:to>
                                        <p:strVal val="visible"/>
                                      </p:to>
                                    </p:set>
                                    <p:animEffect transition="in" filter="wipe(left)">
                                      <p:cBhvr>
                                        <p:cTn id="40" dur="500"/>
                                        <p:tgtEl>
                                          <p:spTgt spid="125"/>
                                        </p:tgtEl>
                                      </p:cBhvr>
                                    </p:animEffect>
                                  </p:childTnLst>
                                </p:cTn>
                              </p:par>
                            </p:childTnLst>
                          </p:cTn>
                        </p:par>
                        <p:par>
                          <p:cTn id="41" fill="hold">
                            <p:stCondLst>
                              <p:cond delay="4500"/>
                            </p:stCondLst>
                            <p:childTnLst>
                              <p:par>
                                <p:cTn id="42" presetID="22" presetClass="entr" presetSubtype="4" fill="hold" nodeType="afterEffect">
                                  <p:stCondLst>
                                    <p:cond delay="0"/>
                                  </p:stCondLst>
                                  <p:childTnLst>
                                    <p:set>
                                      <p:cBhvr>
                                        <p:cTn id="43" dur="1" fill="hold">
                                          <p:stCondLst>
                                            <p:cond delay="0"/>
                                          </p:stCondLst>
                                        </p:cTn>
                                        <p:tgtEl>
                                          <p:spTgt spid="126"/>
                                        </p:tgtEl>
                                        <p:attrNameLst>
                                          <p:attrName>style.visibility</p:attrName>
                                        </p:attrNameLst>
                                      </p:cBhvr>
                                      <p:to>
                                        <p:strVal val="visible"/>
                                      </p:to>
                                    </p:set>
                                    <p:animEffect transition="in" filter="wipe(down)">
                                      <p:cBhvr>
                                        <p:cTn id="44" dur="500"/>
                                        <p:tgtEl>
                                          <p:spTgt spid="126"/>
                                        </p:tgtEl>
                                      </p:cBhvr>
                                    </p:animEffect>
                                  </p:childTnLst>
                                </p:cTn>
                              </p:par>
                            </p:childTnLst>
                          </p:cTn>
                        </p:par>
                        <p:par>
                          <p:cTn id="45" fill="hold">
                            <p:stCondLst>
                              <p:cond delay="5000"/>
                            </p:stCondLst>
                            <p:childTnLst>
                              <p:par>
                                <p:cTn id="46" presetID="42" presetClass="entr" presetSubtype="0" fill="hold" nodeType="afterEffect">
                                  <p:stCondLst>
                                    <p:cond delay="0"/>
                                  </p:stCondLst>
                                  <p:childTnLst>
                                    <p:set>
                                      <p:cBhvr>
                                        <p:cTn id="47" dur="1" fill="hold">
                                          <p:stCondLst>
                                            <p:cond delay="0"/>
                                          </p:stCondLst>
                                        </p:cTn>
                                        <p:tgtEl>
                                          <p:spTgt spid="131"/>
                                        </p:tgtEl>
                                        <p:attrNameLst>
                                          <p:attrName>style.visibility</p:attrName>
                                        </p:attrNameLst>
                                      </p:cBhvr>
                                      <p:to>
                                        <p:strVal val="visible"/>
                                      </p:to>
                                    </p:set>
                                    <p:animEffect transition="in" filter="fade">
                                      <p:cBhvr>
                                        <p:cTn id="48" dur="1000"/>
                                        <p:tgtEl>
                                          <p:spTgt spid="131"/>
                                        </p:tgtEl>
                                      </p:cBhvr>
                                    </p:animEffect>
                                    <p:anim calcmode="lin" valueType="num">
                                      <p:cBhvr>
                                        <p:cTn id="49" dur="1000" fill="hold"/>
                                        <p:tgtEl>
                                          <p:spTgt spid="131"/>
                                        </p:tgtEl>
                                        <p:attrNameLst>
                                          <p:attrName>ppt_x</p:attrName>
                                        </p:attrNameLst>
                                      </p:cBhvr>
                                      <p:tavLst>
                                        <p:tav tm="0">
                                          <p:val>
                                            <p:strVal val="#ppt_x"/>
                                          </p:val>
                                        </p:tav>
                                        <p:tav tm="100000">
                                          <p:val>
                                            <p:strVal val="#ppt_x"/>
                                          </p:val>
                                        </p:tav>
                                      </p:tavLst>
                                    </p:anim>
                                    <p:anim calcmode="lin" valueType="num">
                                      <p:cBhvr>
                                        <p:cTn id="50" dur="1000" fill="hold"/>
                                        <p:tgtEl>
                                          <p:spTgt spid="131"/>
                                        </p:tgtEl>
                                        <p:attrNameLst>
                                          <p:attrName>ppt_y</p:attrName>
                                        </p:attrNameLst>
                                      </p:cBhvr>
                                      <p:tavLst>
                                        <p:tav tm="0">
                                          <p:val>
                                            <p:strVal val="#ppt_y+.1"/>
                                          </p:val>
                                        </p:tav>
                                        <p:tav tm="100000">
                                          <p:val>
                                            <p:strVal val="#ppt_y"/>
                                          </p:val>
                                        </p:tav>
                                      </p:tavLst>
                                    </p:anim>
                                  </p:childTnLst>
                                </p:cTn>
                              </p:par>
                            </p:childTnLst>
                          </p:cTn>
                        </p:par>
                        <p:par>
                          <p:cTn id="51" fill="hold">
                            <p:stCondLst>
                              <p:cond delay="6000"/>
                            </p:stCondLst>
                            <p:childTnLst>
                              <p:par>
                                <p:cTn id="52" presetID="22" presetClass="entr" presetSubtype="8" fill="hold" nodeType="afterEffect">
                                  <p:stCondLst>
                                    <p:cond delay="0"/>
                                  </p:stCondLst>
                                  <p:childTnLst>
                                    <p:set>
                                      <p:cBhvr>
                                        <p:cTn id="53" dur="1" fill="hold">
                                          <p:stCondLst>
                                            <p:cond delay="0"/>
                                          </p:stCondLst>
                                        </p:cTn>
                                        <p:tgtEl>
                                          <p:spTgt spid="134"/>
                                        </p:tgtEl>
                                        <p:attrNameLst>
                                          <p:attrName>style.visibility</p:attrName>
                                        </p:attrNameLst>
                                      </p:cBhvr>
                                      <p:to>
                                        <p:strVal val="visible"/>
                                      </p:to>
                                    </p:set>
                                    <p:animEffect transition="in" filter="wipe(left)">
                                      <p:cBhvr>
                                        <p:cTn id="54" dur="500"/>
                                        <p:tgtEl>
                                          <p:spTgt spid="134"/>
                                        </p:tgtEl>
                                      </p:cBhvr>
                                    </p:animEffect>
                                  </p:childTnLst>
                                </p:cTn>
                              </p:par>
                            </p:childTnLst>
                          </p:cTn>
                        </p:par>
                        <p:par>
                          <p:cTn id="55" fill="hold">
                            <p:stCondLst>
                              <p:cond delay="6500"/>
                            </p:stCondLst>
                            <p:childTnLst>
                              <p:par>
                                <p:cTn id="56" presetID="22" presetClass="entr" presetSubtype="1" fill="hold" nodeType="afterEffect">
                                  <p:stCondLst>
                                    <p:cond delay="0"/>
                                  </p:stCondLst>
                                  <p:childTnLst>
                                    <p:set>
                                      <p:cBhvr>
                                        <p:cTn id="57" dur="1" fill="hold">
                                          <p:stCondLst>
                                            <p:cond delay="0"/>
                                          </p:stCondLst>
                                        </p:cTn>
                                        <p:tgtEl>
                                          <p:spTgt spid="135"/>
                                        </p:tgtEl>
                                        <p:attrNameLst>
                                          <p:attrName>style.visibility</p:attrName>
                                        </p:attrNameLst>
                                      </p:cBhvr>
                                      <p:to>
                                        <p:strVal val="visible"/>
                                      </p:to>
                                    </p:set>
                                    <p:animEffect transition="in" filter="wipe(up)">
                                      <p:cBhvr>
                                        <p:cTn id="58" dur="500"/>
                                        <p:tgtEl>
                                          <p:spTgt spid="135"/>
                                        </p:tgtEl>
                                      </p:cBhvr>
                                    </p:animEffect>
                                  </p:childTnLst>
                                </p:cTn>
                              </p:par>
                            </p:childTnLst>
                          </p:cTn>
                        </p:par>
                        <p:par>
                          <p:cTn id="59" fill="hold">
                            <p:stCondLst>
                              <p:cond delay="7000"/>
                            </p:stCondLst>
                            <p:childTnLst>
                              <p:par>
                                <p:cTn id="60" presetID="42" presetClass="entr" presetSubtype="0" fill="hold" nodeType="afterEffect">
                                  <p:stCondLst>
                                    <p:cond delay="0"/>
                                  </p:stCondLst>
                                  <p:childTnLst>
                                    <p:set>
                                      <p:cBhvr>
                                        <p:cTn id="61" dur="1" fill="hold">
                                          <p:stCondLst>
                                            <p:cond delay="0"/>
                                          </p:stCondLst>
                                        </p:cTn>
                                        <p:tgtEl>
                                          <p:spTgt spid="142"/>
                                        </p:tgtEl>
                                        <p:attrNameLst>
                                          <p:attrName>style.visibility</p:attrName>
                                        </p:attrNameLst>
                                      </p:cBhvr>
                                      <p:to>
                                        <p:strVal val="visible"/>
                                      </p:to>
                                    </p:set>
                                    <p:animEffect transition="in" filter="fade">
                                      <p:cBhvr>
                                        <p:cTn id="62" dur="1000"/>
                                        <p:tgtEl>
                                          <p:spTgt spid="142"/>
                                        </p:tgtEl>
                                      </p:cBhvr>
                                    </p:animEffect>
                                    <p:anim calcmode="lin" valueType="num">
                                      <p:cBhvr>
                                        <p:cTn id="63" dur="1000" fill="hold"/>
                                        <p:tgtEl>
                                          <p:spTgt spid="142"/>
                                        </p:tgtEl>
                                        <p:attrNameLst>
                                          <p:attrName>ppt_x</p:attrName>
                                        </p:attrNameLst>
                                      </p:cBhvr>
                                      <p:tavLst>
                                        <p:tav tm="0">
                                          <p:val>
                                            <p:strVal val="#ppt_x"/>
                                          </p:val>
                                        </p:tav>
                                        <p:tav tm="100000">
                                          <p:val>
                                            <p:strVal val="#ppt_x"/>
                                          </p:val>
                                        </p:tav>
                                      </p:tavLst>
                                    </p:anim>
                                    <p:anim calcmode="lin" valueType="num">
                                      <p:cBhvr>
                                        <p:cTn id="64" dur="1000" fill="hold"/>
                                        <p:tgtEl>
                                          <p:spTgt spid="142"/>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145"/>
                                        </p:tgtEl>
                                        <p:attrNameLst>
                                          <p:attrName>style.visibility</p:attrName>
                                        </p:attrNameLst>
                                      </p:cBhvr>
                                      <p:to>
                                        <p:strVal val="visible"/>
                                      </p:to>
                                    </p:set>
                                    <p:animEffect transition="in" filter="wipe(left)">
                                      <p:cBhvr>
                                        <p:cTn id="68" dur="500"/>
                                        <p:tgtEl>
                                          <p:spTgt spid="145"/>
                                        </p:tgtEl>
                                      </p:cBhvr>
                                    </p:animEffect>
                                  </p:childTnLst>
                                </p:cTn>
                              </p:par>
                            </p:childTnLst>
                          </p:cTn>
                        </p:par>
                        <p:par>
                          <p:cTn id="69" fill="hold">
                            <p:stCondLst>
                              <p:cond delay="8500"/>
                            </p:stCondLst>
                            <p:childTnLst>
                              <p:par>
                                <p:cTn id="70" presetID="22" presetClass="entr" presetSubtype="4" fill="hold" nodeType="afterEffect">
                                  <p:stCondLst>
                                    <p:cond delay="0"/>
                                  </p:stCondLst>
                                  <p:childTnLst>
                                    <p:set>
                                      <p:cBhvr>
                                        <p:cTn id="71" dur="1" fill="hold">
                                          <p:stCondLst>
                                            <p:cond delay="0"/>
                                          </p:stCondLst>
                                        </p:cTn>
                                        <p:tgtEl>
                                          <p:spTgt spid="146"/>
                                        </p:tgtEl>
                                        <p:attrNameLst>
                                          <p:attrName>style.visibility</p:attrName>
                                        </p:attrNameLst>
                                      </p:cBhvr>
                                      <p:to>
                                        <p:strVal val="visible"/>
                                      </p:to>
                                    </p:set>
                                    <p:animEffect transition="in" filter="wipe(down)">
                                      <p:cBhvr>
                                        <p:cTn id="72" dur="500"/>
                                        <p:tgtEl>
                                          <p:spTgt spid="146"/>
                                        </p:tgtEl>
                                      </p:cBhvr>
                                    </p:animEffect>
                                  </p:childTnLst>
                                </p:cTn>
                              </p:par>
                            </p:childTnLst>
                          </p:cTn>
                        </p:par>
                        <p:par>
                          <p:cTn id="73" fill="hold">
                            <p:stCondLst>
                              <p:cond delay="9000"/>
                            </p:stCondLst>
                            <p:childTnLst>
                              <p:par>
                                <p:cTn id="74" presetID="42" presetClass="entr" presetSubtype="0" fill="hold" nodeType="afterEffect">
                                  <p:stCondLst>
                                    <p:cond delay="0"/>
                                  </p:stCondLst>
                                  <p:childTnLst>
                                    <p:set>
                                      <p:cBhvr>
                                        <p:cTn id="75" dur="1" fill="hold">
                                          <p:stCondLst>
                                            <p:cond delay="0"/>
                                          </p:stCondLst>
                                        </p:cTn>
                                        <p:tgtEl>
                                          <p:spTgt spid="149"/>
                                        </p:tgtEl>
                                        <p:attrNameLst>
                                          <p:attrName>style.visibility</p:attrName>
                                        </p:attrNameLst>
                                      </p:cBhvr>
                                      <p:to>
                                        <p:strVal val="visible"/>
                                      </p:to>
                                    </p:set>
                                    <p:animEffect transition="in" filter="fade">
                                      <p:cBhvr>
                                        <p:cTn id="76" dur="1000"/>
                                        <p:tgtEl>
                                          <p:spTgt spid="149"/>
                                        </p:tgtEl>
                                      </p:cBhvr>
                                    </p:animEffect>
                                    <p:anim calcmode="lin" valueType="num">
                                      <p:cBhvr>
                                        <p:cTn id="77" dur="1000" fill="hold"/>
                                        <p:tgtEl>
                                          <p:spTgt spid="149"/>
                                        </p:tgtEl>
                                        <p:attrNameLst>
                                          <p:attrName>ppt_x</p:attrName>
                                        </p:attrNameLst>
                                      </p:cBhvr>
                                      <p:tavLst>
                                        <p:tav tm="0">
                                          <p:val>
                                            <p:strVal val="#ppt_x"/>
                                          </p:val>
                                        </p:tav>
                                        <p:tav tm="100000">
                                          <p:val>
                                            <p:strVal val="#ppt_x"/>
                                          </p:val>
                                        </p:tav>
                                      </p:tavLst>
                                    </p:anim>
                                    <p:anim calcmode="lin" valueType="num">
                                      <p:cBhvr>
                                        <p:cTn id="78" dur="1000" fill="hold"/>
                                        <p:tgtEl>
                                          <p:spTgt spid="1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25"/>
          <p:cNvSpPr>
            <a:spLocks noEditPoints="1"/>
          </p:cNvSpPr>
          <p:nvPr/>
        </p:nvSpPr>
        <p:spPr bwMode="auto">
          <a:xfrm>
            <a:off x="1423988" y="1596231"/>
            <a:ext cx="709613" cy="2701925"/>
          </a:xfrm>
          <a:custGeom>
            <a:avLst/>
            <a:gdLst>
              <a:gd name="T0" fmla="*/ 3 w 82"/>
              <a:gd name="T1" fmla="*/ 113 h 312"/>
              <a:gd name="T2" fmla="*/ 15 w 82"/>
              <a:gd name="T3" fmla="*/ 114 h 312"/>
              <a:gd name="T4" fmla="*/ 28 w 82"/>
              <a:gd name="T5" fmla="*/ 121 h 312"/>
              <a:gd name="T6" fmla="*/ 25 w 82"/>
              <a:gd name="T7" fmla="*/ 136 h 312"/>
              <a:gd name="T8" fmla="*/ 24 w 82"/>
              <a:gd name="T9" fmla="*/ 168 h 312"/>
              <a:gd name="T10" fmla="*/ 34 w 82"/>
              <a:gd name="T11" fmla="*/ 220 h 312"/>
              <a:gd name="T12" fmla="*/ 31 w 82"/>
              <a:gd name="T13" fmla="*/ 232 h 312"/>
              <a:gd name="T14" fmla="*/ 32 w 82"/>
              <a:gd name="T15" fmla="*/ 272 h 312"/>
              <a:gd name="T16" fmla="*/ 27 w 82"/>
              <a:gd name="T17" fmla="*/ 277 h 312"/>
              <a:gd name="T18" fmla="*/ 22 w 82"/>
              <a:gd name="T19" fmla="*/ 290 h 312"/>
              <a:gd name="T20" fmla="*/ 26 w 82"/>
              <a:gd name="T21" fmla="*/ 308 h 312"/>
              <a:gd name="T22" fmla="*/ 27 w 82"/>
              <a:gd name="T23" fmla="*/ 296 h 312"/>
              <a:gd name="T24" fmla="*/ 31 w 82"/>
              <a:gd name="T25" fmla="*/ 312 h 312"/>
              <a:gd name="T26" fmla="*/ 32 w 82"/>
              <a:gd name="T27" fmla="*/ 296 h 312"/>
              <a:gd name="T28" fmla="*/ 40 w 82"/>
              <a:gd name="T29" fmla="*/ 307 h 312"/>
              <a:gd name="T30" fmla="*/ 47 w 82"/>
              <a:gd name="T31" fmla="*/ 312 h 312"/>
              <a:gd name="T32" fmla="*/ 62 w 82"/>
              <a:gd name="T33" fmla="*/ 305 h 312"/>
              <a:gd name="T34" fmla="*/ 53 w 82"/>
              <a:gd name="T35" fmla="*/ 299 h 312"/>
              <a:gd name="T36" fmla="*/ 49 w 82"/>
              <a:gd name="T37" fmla="*/ 286 h 312"/>
              <a:gd name="T38" fmla="*/ 52 w 82"/>
              <a:gd name="T39" fmla="*/ 259 h 312"/>
              <a:gd name="T40" fmla="*/ 76 w 82"/>
              <a:gd name="T41" fmla="*/ 228 h 312"/>
              <a:gd name="T42" fmla="*/ 82 w 82"/>
              <a:gd name="T43" fmla="*/ 217 h 312"/>
              <a:gd name="T44" fmla="*/ 73 w 82"/>
              <a:gd name="T45" fmla="*/ 147 h 312"/>
              <a:gd name="T46" fmla="*/ 78 w 82"/>
              <a:gd name="T47" fmla="*/ 134 h 312"/>
              <a:gd name="T48" fmla="*/ 70 w 82"/>
              <a:gd name="T49" fmla="*/ 112 h 312"/>
              <a:gd name="T50" fmla="*/ 80 w 82"/>
              <a:gd name="T51" fmla="*/ 104 h 312"/>
              <a:gd name="T52" fmla="*/ 79 w 82"/>
              <a:gd name="T53" fmla="*/ 95 h 312"/>
              <a:gd name="T54" fmla="*/ 75 w 82"/>
              <a:gd name="T55" fmla="*/ 84 h 312"/>
              <a:gd name="T56" fmla="*/ 70 w 82"/>
              <a:gd name="T57" fmla="*/ 74 h 312"/>
              <a:gd name="T58" fmla="*/ 62 w 82"/>
              <a:gd name="T59" fmla="*/ 52 h 312"/>
              <a:gd name="T60" fmla="*/ 52 w 82"/>
              <a:gd name="T61" fmla="*/ 47 h 312"/>
              <a:gd name="T62" fmla="*/ 51 w 82"/>
              <a:gd name="T63" fmla="*/ 42 h 312"/>
              <a:gd name="T64" fmla="*/ 42 w 82"/>
              <a:gd name="T65" fmla="*/ 39 h 312"/>
              <a:gd name="T66" fmla="*/ 45 w 82"/>
              <a:gd name="T67" fmla="*/ 34 h 312"/>
              <a:gd name="T68" fmla="*/ 48 w 82"/>
              <a:gd name="T69" fmla="*/ 26 h 312"/>
              <a:gd name="T70" fmla="*/ 47 w 82"/>
              <a:gd name="T71" fmla="*/ 20 h 312"/>
              <a:gd name="T72" fmla="*/ 48 w 82"/>
              <a:gd name="T73" fmla="*/ 11 h 312"/>
              <a:gd name="T74" fmla="*/ 28 w 82"/>
              <a:gd name="T75" fmla="*/ 2 h 312"/>
              <a:gd name="T76" fmla="*/ 21 w 82"/>
              <a:gd name="T77" fmla="*/ 21 h 312"/>
              <a:gd name="T78" fmla="*/ 19 w 82"/>
              <a:gd name="T79" fmla="*/ 24 h 312"/>
              <a:gd name="T80" fmla="*/ 17 w 82"/>
              <a:gd name="T81" fmla="*/ 28 h 312"/>
              <a:gd name="T82" fmla="*/ 22 w 82"/>
              <a:gd name="T83" fmla="*/ 38 h 312"/>
              <a:gd name="T84" fmla="*/ 25 w 82"/>
              <a:gd name="T85" fmla="*/ 36 h 312"/>
              <a:gd name="T86" fmla="*/ 25 w 82"/>
              <a:gd name="T87" fmla="*/ 38 h 312"/>
              <a:gd name="T88" fmla="*/ 24 w 82"/>
              <a:gd name="T89" fmla="*/ 40 h 312"/>
              <a:gd name="T90" fmla="*/ 24 w 82"/>
              <a:gd name="T91" fmla="*/ 41 h 312"/>
              <a:gd name="T92" fmla="*/ 21 w 82"/>
              <a:gd name="T93" fmla="*/ 45 h 312"/>
              <a:gd name="T94" fmla="*/ 8 w 82"/>
              <a:gd name="T95" fmla="*/ 51 h 312"/>
              <a:gd name="T96" fmla="*/ 4 w 82"/>
              <a:gd name="T97" fmla="*/ 68 h 312"/>
              <a:gd name="T98" fmla="*/ 3 w 82"/>
              <a:gd name="T99" fmla="*/ 78 h 312"/>
              <a:gd name="T100" fmla="*/ 0 w 82"/>
              <a:gd name="T101" fmla="*/ 108 h 312"/>
              <a:gd name="T102" fmla="*/ 55 w 82"/>
              <a:gd name="T103" fmla="*/ 219 h 312"/>
              <a:gd name="T104" fmla="*/ 55 w 82"/>
              <a:gd name="T105" fmla="*/ 222 h 312"/>
              <a:gd name="T106" fmla="*/ 17 w 82"/>
              <a:gd name="T107" fmla="*/ 93 h 312"/>
              <a:gd name="T108" fmla="*/ 25 w 82"/>
              <a:gd name="T109" fmla="*/ 93 h 312"/>
              <a:gd name="T110" fmla="*/ 28 w 82"/>
              <a:gd name="T111" fmla="*/ 100 h 312"/>
              <a:gd name="T112" fmla="*/ 17 w 82"/>
              <a:gd name="T113" fmla="*/ 100 h 312"/>
              <a:gd name="T114" fmla="*/ 17 w 82"/>
              <a:gd name="T115" fmla="*/ 93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312">
                <a:moveTo>
                  <a:pt x="0" y="108"/>
                </a:moveTo>
                <a:cubicBezTo>
                  <a:pt x="0" y="109"/>
                  <a:pt x="1" y="112"/>
                  <a:pt x="3" y="113"/>
                </a:cubicBezTo>
                <a:cubicBezTo>
                  <a:pt x="5" y="114"/>
                  <a:pt x="6" y="113"/>
                  <a:pt x="9" y="113"/>
                </a:cubicBezTo>
                <a:cubicBezTo>
                  <a:pt x="12" y="113"/>
                  <a:pt x="12" y="114"/>
                  <a:pt x="15" y="114"/>
                </a:cubicBezTo>
                <a:cubicBezTo>
                  <a:pt x="18" y="114"/>
                  <a:pt x="29" y="114"/>
                  <a:pt x="29" y="114"/>
                </a:cubicBezTo>
                <a:cubicBezTo>
                  <a:pt x="29" y="114"/>
                  <a:pt x="29" y="117"/>
                  <a:pt x="28" y="121"/>
                </a:cubicBezTo>
                <a:cubicBezTo>
                  <a:pt x="27" y="124"/>
                  <a:pt x="23" y="136"/>
                  <a:pt x="23" y="136"/>
                </a:cubicBezTo>
                <a:cubicBezTo>
                  <a:pt x="25" y="136"/>
                  <a:pt x="25" y="136"/>
                  <a:pt x="25" y="136"/>
                </a:cubicBezTo>
                <a:cubicBezTo>
                  <a:pt x="25" y="136"/>
                  <a:pt x="25" y="136"/>
                  <a:pt x="25" y="139"/>
                </a:cubicBezTo>
                <a:cubicBezTo>
                  <a:pt x="24" y="142"/>
                  <a:pt x="23" y="156"/>
                  <a:pt x="24" y="168"/>
                </a:cubicBezTo>
                <a:cubicBezTo>
                  <a:pt x="24" y="180"/>
                  <a:pt x="25" y="220"/>
                  <a:pt x="25" y="220"/>
                </a:cubicBezTo>
                <a:cubicBezTo>
                  <a:pt x="34" y="220"/>
                  <a:pt x="34" y="220"/>
                  <a:pt x="34" y="220"/>
                </a:cubicBezTo>
                <a:cubicBezTo>
                  <a:pt x="34" y="220"/>
                  <a:pt x="34" y="220"/>
                  <a:pt x="33" y="221"/>
                </a:cubicBezTo>
                <a:cubicBezTo>
                  <a:pt x="33" y="222"/>
                  <a:pt x="33" y="226"/>
                  <a:pt x="31" y="232"/>
                </a:cubicBezTo>
                <a:cubicBezTo>
                  <a:pt x="30" y="237"/>
                  <a:pt x="34" y="268"/>
                  <a:pt x="34" y="268"/>
                </a:cubicBezTo>
                <a:cubicBezTo>
                  <a:pt x="34" y="268"/>
                  <a:pt x="33" y="270"/>
                  <a:pt x="32" y="272"/>
                </a:cubicBezTo>
                <a:cubicBezTo>
                  <a:pt x="31" y="274"/>
                  <a:pt x="28" y="277"/>
                  <a:pt x="28" y="277"/>
                </a:cubicBezTo>
                <a:cubicBezTo>
                  <a:pt x="28" y="277"/>
                  <a:pt x="27" y="277"/>
                  <a:pt x="27" y="277"/>
                </a:cubicBezTo>
                <a:cubicBezTo>
                  <a:pt x="26" y="277"/>
                  <a:pt x="22" y="281"/>
                  <a:pt x="21" y="284"/>
                </a:cubicBezTo>
                <a:cubicBezTo>
                  <a:pt x="20" y="287"/>
                  <a:pt x="21" y="288"/>
                  <a:pt x="22" y="290"/>
                </a:cubicBezTo>
                <a:cubicBezTo>
                  <a:pt x="23" y="292"/>
                  <a:pt x="24" y="308"/>
                  <a:pt x="24" y="308"/>
                </a:cubicBezTo>
                <a:cubicBezTo>
                  <a:pt x="24" y="308"/>
                  <a:pt x="25" y="308"/>
                  <a:pt x="26" y="308"/>
                </a:cubicBezTo>
                <a:cubicBezTo>
                  <a:pt x="26" y="308"/>
                  <a:pt x="26" y="294"/>
                  <a:pt x="26" y="294"/>
                </a:cubicBezTo>
                <a:cubicBezTo>
                  <a:pt x="26" y="294"/>
                  <a:pt x="27" y="294"/>
                  <a:pt x="27" y="296"/>
                </a:cubicBezTo>
                <a:cubicBezTo>
                  <a:pt x="28" y="299"/>
                  <a:pt x="29" y="312"/>
                  <a:pt x="29" y="312"/>
                </a:cubicBezTo>
                <a:cubicBezTo>
                  <a:pt x="29" y="312"/>
                  <a:pt x="30" y="312"/>
                  <a:pt x="31" y="312"/>
                </a:cubicBezTo>
                <a:cubicBezTo>
                  <a:pt x="31" y="311"/>
                  <a:pt x="31" y="298"/>
                  <a:pt x="31" y="297"/>
                </a:cubicBezTo>
                <a:cubicBezTo>
                  <a:pt x="31" y="297"/>
                  <a:pt x="31" y="296"/>
                  <a:pt x="32" y="296"/>
                </a:cubicBezTo>
                <a:cubicBezTo>
                  <a:pt x="33" y="295"/>
                  <a:pt x="34" y="296"/>
                  <a:pt x="35" y="298"/>
                </a:cubicBezTo>
                <a:cubicBezTo>
                  <a:pt x="36" y="300"/>
                  <a:pt x="39" y="307"/>
                  <a:pt x="40" y="307"/>
                </a:cubicBezTo>
                <a:cubicBezTo>
                  <a:pt x="41" y="308"/>
                  <a:pt x="42" y="308"/>
                  <a:pt x="42" y="308"/>
                </a:cubicBezTo>
                <a:cubicBezTo>
                  <a:pt x="42" y="308"/>
                  <a:pt x="44" y="312"/>
                  <a:pt x="47" y="312"/>
                </a:cubicBezTo>
                <a:cubicBezTo>
                  <a:pt x="50" y="312"/>
                  <a:pt x="61" y="310"/>
                  <a:pt x="62" y="309"/>
                </a:cubicBezTo>
                <a:cubicBezTo>
                  <a:pt x="63" y="308"/>
                  <a:pt x="62" y="307"/>
                  <a:pt x="62" y="305"/>
                </a:cubicBezTo>
                <a:cubicBezTo>
                  <a:pt x="61" y="304"/>
                  <a:pt x="58" y="303"/>
                  <a:pt x="57" y="302"/>
                </a:cubicBezTo>
                <a:cubicBezTo>
                  <a:pt x="55" y="300"/>
                  <a:pt x="54" y="299"/>
                  <a:pt x="53" y="299"/>
                </a:cubicBezTo>
                <a:cubicBezTo>
                  <a:pt x="53" y="299"/>
                  <a:pt x="53" y="298"/>
                  <a:pt x="52" y="294"/>
                </a:cubicBezTo>
                <a:cubicBezTo>
                  <a:pt x="51" y="291"/>
                  <a:pt x="50" y="289"/>
                  <a:pt x="49" y="286"/>
                </a:cubicBezTo>
                <a:cubicBezTo>
                  <a:pt x="48" y="282"/>
                  <a:pt x="47" y="267"/>
                  <a:pt x="47" y="267"/>
                </a:cubicBezTo>
                <a:cubicBezTo>
                  <a:pt x="47" y="267"/>
                  <a:pt x="48" y="265"/>
                  <a:pt x="52" y="259"/>
                </a:cubicBezTo>
                <a:cubicBezTo>
                  <a:pt x="56" y="254"/>
                  <a:pt x="67" y="237"/>
                  <a:pt x="70" y="233"/>
                </a:cubicBezTo>
                <a:cubicBezTo>
                  <a:pt x="72" y="230"/>
                  <a:pt x="73" y="231"/>
                  <a:pt x="76" y="228"/>
                </a:cubicBezTo>
                <a:cubicBezTo>
                  <a:pt x="78" y="225"/>
                  <a:pt x="81" y="218"/>
                  <a:pt x="81" y="218"/>
                </a:cubicBezTo>
                <a:cubicBezTo>
                  <a:pt x="81" y="218"/>
                  <a:pt x="82" y="218"/>
                  <a:pt x="82" y="217"/>
                </a:cubicBezTo>
                <a:cubicBezTo>
                  <a:pt x="82" y="217"/>
                  <a:pt x="78" y="184"/>
                  <a:pt x="77" y="173"/>
                </a:cubicBezTo>
                <a:cubicBezTo>
                  <a:pt x="75" y="162"/>
                  <a:pt x="73" y="150"/>
                  <a:pt x="73" y="147"/>
                </a:cubicBezTo>
                <a:cubicBezTo>
                  <a:pt x="73" y="144"/>
                  <a:pt x="73" y="135"/>
                  <a:pt x="73" y="135"/>
                </a:cubicBezTo>
                <a:cubicBezTo>
                  <a:pt x="73" y="135"/>
                  <a:pt x="77" y="135"/>
                  <a:pt x="78" y="134"/>
                </a:cubicBezTo>
                <a:cubicBezTo>
                  <a:pt x="79" y="134"/>
                  <a:pt x="77" y="131"/>
                  <a:pt x="76" y="129"/>
                </a:cubicBezTo>
                <a:cubicBezTo>
                  <a:pt x="76" y="127"/>
                  <a:pt x="70" y="112"/>
                  <a:pt x="70" y="112"/>
                </a:cubicBezTo>
                <a:cubicBezTo>
                  <a:pt x="70" y="112"/>
                  <a:pt x="71" y="112"/>
                  <a:pt x="72" y="112"/>
                </a:cubicBezTo>
                <a:cubicBezTo>
                  <a:pt x="73" y="111"/>
                  <a:pt x="79" y="107"/>
                  <a:pt x="80" y="104"/>
                </a:cubicBezTo>
                <a:cubicBezTo>
                  <a:pt x="82" y="101"/>
                  <a:pt x="80" y="101"/>
                  <a:pt x="80" y="98"/>
                </a:cubicBezTo>
                <a:cubicBezTo>
                  <a:pt x="80" y="95"/>
                  <a:pt x="79" y="96"/>
                  <a:pt x="79" y="95"/>
                </a:cubicBezTo>
                <a:cubicBezTo>
                  <a:pt x="78" y="93"/>
                  <a:pt x="77" y="92"/>
                  <a:pt x="76" y="89"/>
                </a:cubicBezTo>
                <a:cubicBezTo>
                  <a:pt x="75" y="86"/>
                  <a:pt x="76" y="88"/>
                  <a:pt x="75" y="84"/>
                </a:cubicBezTo>
                <a:cubicBezTo>
                  <a:pt x="74" y="80"/>
                  <a:pt x="74" y="81"/>
                  <a:pt x="73" y="79"/>
                </a:cubicBezTo>
                <a:cubicBezTo>
                  <a:pt x="72" y="77"/>
                  <a:pt x="71" y="77"/>
                  <a:pt x="70" y="74"/>
                </a:cubicBezTo>
                <a:cubicBezTo>
                  <a:pt x="69" y="72"/>
                  <a:pt x="64" y="54"/>
                  <a:pt x="64" y="54"/>
                </a:cubicBezTo>
                <a:cubicBezTo>
                  <a:pt x="63" y="53"/>
                  <a:pt x="63" y="53"/>
                  <a:pt x="62" y="52"/>
                </a:cubicBezTo>
                <a:cubicBezTo>
                  <a:pt x="62" y="51"/>
                  <a:pt x="61" y="51"/>
                  <a:pt x="60" y="50"/>
                </a:cubicBezTo>
                <a:cubicBezTo>
                  <a:pt x="59" y="50"/>
                  <a:pt x="53" y="48"/>
                  <a:pt x="52" y="47"/>
                </a:cubicBezTo>
                <a:cubicBezTo>
                  <a:pt x="52" y="47"/>
                  <a:pt x="52" y="47"/>
                  <a:pt x="52" y="47"/>
                </a:cubicBezTo>
                <a:cubicBezTo>
                  <a:pt x="52" y="46"/>
                  <a:pt x="51" y="43"/>
                  <a:pt x="51" y="42"/>
                </a:cubicBezTo>
                <a:cubicBezTo>
                  <a:pt x="51" y="41"/>
                  <a:pt x="49" y="41"/>
                  <a:pt x="48" y="41"/>
                </a:cubicBezTo>
                <a:cubicBezTo>
                  <a:pt x="47" y="40"/>
                  <a:pt x="42" y="39"/>
                  <a:pt x="42" y="39"/>
                </a:cubicBezTo>
                <a:cubicBezTo>
                  <a:pt x="42" y="39"/>
                  <a:pt x="42" y="39"/>
                  <a:pt x="42" y="38"/>
                </a:cubicBezTo>
                <a:cubicBezTo>
                  <a:pt x="42" y="37"/>
                  <a:pt x="43" y="36"/>
                  <a:pt x="45" y="34"/>
                </a:cubicBezTo>
                <a:cubicBezTo>
                  <a:pt x="46" y="31"/>
                  <a:pt x="47" y="28"/>
                  <a:pt x="47" y="28"/>
                </a:cubicBezTo>
                <a:cubicBezTo>
                  <a:pt x="47" y="28"/>
                  <a:pt x="47" y="28"/>
                  <a:pt x="48" y="26"/>
                </a:cubicBezTo>
                <a:cubicBezTo>
                  <a:pt x="48" y="25"/>
                  <a:pt x="48" y="22"/>
                  <a:pt x="48" y="21"/>
                </a:cubicBezTo>
                <a:cubicBezTo>
                  <a:pt x="48" y="20"/>
                  <a:pt x="47" y="20"/>
                  <a:pt x="47" y="20"/>
                </a:cubicBezTo>
                <a:cubicBezTo>
                  <a:pt x="48" y="18"/>
                  <a:pt x="48" y="18"/>
                  <a:pt x="48" y="18"/>
                </a:cubicBezTo>
                <a:cubicBezTo>
                  <a:pt x="48" y="18"/>
                  <a:pt x="49" y="15"/>
                  <a:pt x="48" y="11"/>
                </a:cubicBezTo>
                <a:cubicBezTo>
                  <a:pt x="46" y="3"/>
                  <a:pt x="45" y="2"/>
                  <a:pt x="38" y="1"/>
                </a:cubicBezTo>
                <a:cubicBezTo>
                  <a:pt x="38" y="0"/>
                  <a:pt x="31" y="0"/>
                  <a:pt x="28" y="2"/>
                </a:cubicBezTo>
                <a:cubicBezTo>
                  <a:pt x="24" y="3"/>
                  <a:pt x="22" y="7"/>
                  <a:pt x="21" y="11"/>
                </a:cubicBezTo>
                <a:cubicBezTo>
                  <a:pt x="20" y="15"/>
                  <a:pt x="21" y="21"/>
                  <a:pt x="21" y="21"/>
                </a:cubicBezTo>
                <a:cubicBezTo>
                  <a:pt x="20" y="22"/>
                  <a:pt x="20" y="22"/>
                  <a:pt x="20" y="22"/>
                </a:cubicBezTo>
                <a:cubicBezTo>
                  <a:pt x="20" y="22"/>
                  <a:pt x="19" y="23"/>
                  <a:pt x="19" y="24"/>
                </a:cubicBezTo>
                <a:cubicBezTo>
                  <a:pt x="19" y="25"/>
                  <a:pt x="19" y="26"/>
                  <a:pt x="20" y="26"/>
                </a:cubicBezTo>
                <a:cubicBezTo>
                  <a:pt x="18" y="27"/>
                  <a:pt x="18" y="28"/>
                  <a:pt x="17" y="28"/>
                </a:cubicBezTo>
                <a:cubicBezTo>
                  <a:pt x="17" y="29"/>
                  <a:pt x="16" y="29"/>
                  <a:pt x="17" y="32"/>
                </a:cubicBezTo>
                <a:cubicBezTo>
                  <a:pt x="18" y="36"/>
                  <a:pt x="20" y="38"/>
                  <a:pt x="22" y="38"/>
                </a:cubicBezTo>
                <a:cubicBezTo>
                  <a:pt x="24" y="37"/>
                  <a:pt x="25" y="36"/>
                  <a:pt x="25" y="36"/>
                </a:cubicBezTo>
                <a:cubicBezTo>
                  <a:pt x="25" y="36"/>
                  <a:pt x="25" y="36"/>
                  <a:pt x="25" y="36"/>
                </a:cubicBezTo>
                <a:cubicBezTo>
                  <a:pt x="25" y="37"/>
                  <a:pt x="25" y="37"/>
                  <a:pt x="25" y="38"/>
                </a:cubicBezTo>
                <a:cubicBezTo>
                  <a:pt x="25" y="38"/>
                  <a:pt x="25" y="38"/>
                  <a:pt x="25" y="38"/>
                </a:cubicBezTo>
                <a:cubicBezTo>
                  <a:pt x="24" y="38"/>
                  <a:pt x="24" y="39"/>
                  <a:pt x="24" y="39"/>
                </a:cubicBezTo>
                <a:cubicBezTo>
                  <a:pt x="24" y="40"/>
                  <a:pt x="24" y="40"/>
                  <a:pt x="24" y="40"/>
                </a:cubicBezTo>
                <a:cubicBezTo>
                  <a:pt x="24" y="40"/>
                  <a:pt x="24" y="40"/>
                  <a:pt x="24" y="40"/>
                </a:cubicBezTo>
                <a:cubicBezTo>
                  <a:pt x="24" y="41"/>
                  <a:pt x="24" y="41"/>
                  <a:pt x="24" y="41"/>
                </a:cubicBezTo>
                <a:cubicBezTo>
                  <a:pt x="24" y="41"/>
                  <a:pt x="22" y="42"/>
                  <a:pt x="21" y="42"/>
                </a:cubicBezTo>
                <a:cubicBezTo>
                  <a:pt x="21" y="43"/>
                  <a:pt x="21" y="45"/>
                  <a:pt x="21" y="45"/>
                </a:cubicBezTo>
                <a:cubicBezTo>
                  <a:pt x="21" y="45"/>
                  <a:pt x="15" y="47"/>
                  <a:pt x="13" y="48"/>
                </a:cubicBezTo>
                <a:cubicBezTo>
                  <a:pt x="13" y="48"/>
                  <a:pt x="10" y="50"/>
                  <a:pt x="8" y="51"/>
                </a:cubicBezTo>
                <a:cubicBezTo>
                  <a:pt x="6" y="53"/>
                  <a:pt x="5" y="55"/>
                  <a:pt x="5" y="59"/>
                </a:cubicBezTo>
                <a:cubicBezTo>
                  <a:pt x="5" y="62"/>
                  <a:pt x="4" y="66"/>
                  <a:pt x="4" y="68"/>
                </a:cubicBezTo>
                <a:cubicBezTo>
                  <a:pt x="4" y="69"/>
                  <a:pt x="3" y="71"/>
                  <a:pt x="3" y="73"/>
                </a:cubicBezTo>
                <a:cubicBezTo>
                  <a:pt x="3" y="75"/>
                  <a:pt x="3" y="76"/>
                  <a:pt x="3" y="78"/>
                </a:cubicBezTo>
                <a:cubicBezTo>
                  <a:pt x="3" y="80"/>
                  <a:pt x="3" y="80"/>
                  <a:pt x="2" y="83"/>
                </a:cubicBezTo>
                <a:cubicBezTo>
                  <a:pt x="1" y="86"/>
                  <a:pt x="0" y="107"/>
                  <a:pt x="0" y="108"/>
                </a:cubicBezTo>
                <a:close/>
                <a:moveTo>
                  <a:pt x="53" y="224"/>
                </a:moveTo>
                <a:cubicBezTo>
                  <a:pt x="53" y="224"/>
                  <a:pt x="55" y="219"/>
                  <a:pt x="55" y="219"/>
                </a:cubicBezTo>
                <a:cubicBezTo>
                  <a:pt x="56" y="219"/>
                  <a:pt x="57" y="219"/>
                  <a:pt x="57" y="219"/>
                </a:cubicBezTo>
                <a:cubicBezTo>
                  <a:pt x="57" y="219"/>
                  <a:pt x="56" y="221"/>
                  <a:pt x="55" y="222"/>
                </a:cubicBezTo>
                <a:cubicBezTo>
                  <a:pt x="54" y="223"/>
                  <a:pt x="53" y="224"/>
                  <a:pt x="53" y="224"/>
                </a:cubicBezTo>
                <a:close/>
                <a:moveTo>
                  <a:pt x="17" y="93"/>
                </a:moveTo>
                <a:cubicBezTo>
                  <a:pt x="17" y="91"/>
                  <a:pt x="21" y="86"/>
                  <a:pt x="21" y="86"/>
                </a:cubicBezTo>
                <a:cubicBezTo>
                  <a:pt x="21" y="87"/>
                  <a:pt x="23" y="91"/>
                  <a:pt x="25" y="93"/>
                </a:cubicBezTo>
                <a:cubicBezTo>
                  <a:pt x="26" y="95"/>
                  <a:pt x="27" y="96"/>
                  <a:pt x="27" y="98"/>
                </a:cubicBezTo>
                <a:cubicBezTo>
                  <a:pt x="28" y="100"/>
                  <a:pt x="28" y="100"/>
                  <a:pt x="28" y="100"/>
                </a:cubicBezTo>
                <a:cubicBezTo>
                  <a:pt x="28" y="100"/>
                  <a:pt x="26" y="100"/>
                  <a:pt x="23" y="101"/>
                </a:cubicBezTo>
                <a:cubicBezTo>
                  <a:pt x="20" y="102"/>
                  <a:pt x="18" y="100"/>
                  <a:pt x="17" y="100"/>
                </a:cubicBezTo>
                <a:cubicBezTo>
                  <a:pt x="16" y="100"/>
                  <a:pt x="16" y="100"/>
                  <a:pt x="16" y="100"/>
                </a:cubicBezTo>
                <a:cubicBezTo>
                  <a:pt x="16" y="99"/>
                  <a:pt x="17" y="95"/>
                  <a:pt x="17" y="93"/>
                </a:cubicBez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46" name="Freeform 34"/>
          <p:cNvSpPr>
            <a:spLocks noEditPoints="1"/>
          </p:cNvSpPr>
          <p:nvPr/>
        </p:nvSpPr>
        <p:spPr bwMode="auto">
          <a:xfrm>
            <a:off x="10019104" y="1558131"/>
            <a:ext cx="978333" cy="2701925"/>
          </a:xfrm>
          <a:custGeom>
            <a:avLst/>
            <a:gdLst>
              <a:gd name="T0" fmla="*/ 69 w 96"/>
              <a:gd name="T1" fmla="*/ 128 h 265"/>
              <a:gd name="T2" fmla="*/ 74 w 96"/>
              <a:gd name="T3" fmla="*/ 99 h 265"/>
              <a:gd name="T4" fmla="*/ 78 w 96"/>
              <a:gd name="T5" fmla="*/ 76 h 265"/>
              <a:gd name="T6" fmla="*/ 94 w 96"/>
              <a:gd name="T7" fmla="*/ 68 h 265"/>
              <a:gd name="T8" fmla="*/ 73 w 96"/>
              <a:gd name="T9" fmla="*/ 43 h 265"/>
              <a:gd name="T10" fmla="*/ 70 w 96"/>
              <a:gd name="T11" fmla="*/ 41 h 265"/>
              <a:gd name="T12" fmla="*/ 68 w 96"/>
              <a:gd name="T13" fmla="*/ 29 h 265"/>
              <a:gd name="T14" fmla="*/ 64 w 96"/>
              <a:gd name="T15" fmla="*/ 24 h 265"/>
              <a:gd name="T16" fmla="*/ 59 w 96"/>
              <a:gd name="T17" fmla="*/ 22 h 265"/>
              <a:gd name="T18" fmla="*/ 59 w 96"/>
              <a:gd name="T19" fmla="*/ 22 h 265"/>
              <a:gd name="T20" fmla="*/ 60 w 96"/>
              <a:gd name="T21" fmla="*/ 13 h 265"/>
              <a:gd name="T22" fmla="*/ 56 w 96"/>
              <a:gd name="T23" fmla="*/ 2 h 265"/>
              <a:gd name="T24" fmla="*/ 38 w 96"/>
              <a:gd name="T25" fmla="*/ 3 h 265"/>
              <a:gd name="T26" fmla="*/ 34 w 96"/>
              <a:gd name="T27" fmla="*/ 14 h 265"/>
              <a:gd name="T28" fmla="*/ 36 w 96"/>
              <a:gd name="T29" fmla="*/ 24 h 265"/>
              <a:gd name="T30" fmla="*/ 35 w 96"/>
              <a:gd name="T31" fmla="*/ 34 h 265"/>
              <a:gd name="T32" fmla="*/ 32 w 96"/>
              <a:gd name="T33" fmla="*/ 37 h 265"/>
              <a:gd name="T34" fmla="*/ 11 w 96"/>
              <a:gd name="T35" fmla="*/ 50 h 265"/>
              <a:gd name="T36" fmla="*/ 2 w 96"/>
              <a:gd name="T37" fmla="*/ 104 h 265"/>
              <a:gd name="T38" fmla="*/ 3 w 96"/>
              <a:gd name="T39" fmla="*/ 139 h 265"/>
              <a:gd name="T40" fmla="*/ 8 w 96"/>
              <a:gd name="T41" fmla="*/ 143 h 265"/>
              <a:gd name="T42" fmla="*/ 1 w 96"/>
              <a:gd name="T43" fmla="*/ 171 h 265"/>
              <a:gd name="T44" fmla="*/ 6 w 96"/>
              <a:gd name="T45" fmla="*/ 190 h 265"/>
              <a:gd name="T46" fmla="*/ 14 w 96"/>
              <a:gd name="T47" fmla="*/ 154 h 265"/>
              <a:gd name="T48" fmla="*/ 11 w 96"/>
              <a:gd name="T49" fmla="*/ 143 h 265"/>
              <a:gd name="T50" fmla="*/ 15 w 96"/>
              <a:gd name="T51" fmla="*/ 140 h 265"/>
              <a:gd name="T52" fmla="*/ 20 w 96"/>
              <a:gd name="T53" fmla="*/ 137 h 265"/>
              <a:gd name="T54" fmla="*/ 32 w 96"/>
              <a:gd name="T55" fmla="*/ 195 h 265"/>
              <a:gd name="T56" fmla="*/ 38 w 96"/>
              <a:gd name="T57" fmla="*/ 231 h 265"/>
              <a:gd name="T58" fmla="*/ 35 w 96"/>
              <a:gd name="T59" fmla="*/ 253 h 265"/>
              <a:gd name="T60" fmla="*/ 41 w 96"/>
              <a:gd name="T61" fmla="*/ 255 h 265"/>
              <a:gd name="T62" fmla="*/ 41 w 96"/>
              <a:gd name="T63" fmla="*/ 264 h 265"/>
              <a:gd name="T64" fmla="*/ 53 w 96"/>
              <a:gd name="T65" fmla="*/ 261 h 265"/>
              <a:gd name="T66" fmla="*/ 56 w 96"/>
              <a:gd name="T67" fmla="*/ 248 h 265"/>
              <a:gd name="T68" fmla="*/ 62 w 96"/>
              <a:gd name="T69" fmla="*/ 198 h 265"/>
              <a:gd name="T70" fmla="*/ 19 w 96"/>
              <a:gd name="T71" fmla="*/ 95 h 265"/>
              <a:gd name="T72" fmla="*/ 15 w 96"/>
              <a:gd name="T73" fmla="*/ 118 h 265"/>
              <a:gd name="T74" fmla="*/ 18 w 96"/>
              <a:gd name="T75" fmla="*/ 79 h 265"/>
              <a:gd name="T76" fmla="*/ 19 w 96"/>
              <a:gd name="T77" fmla="*/ 95 h 265"/>
              <a:gd name="T78" fmla="*/ 53 w 96"/>
              <a:gd name="T79" fmla="*/ 36 h 265"/>
              <a:gd name="T80" fmla="*/ 52 w 96"/>
              <a:gd name="T81" fmla="*/ 36 h 265"/>
              <a:gd name="T82" fmla="*/ 56 w 96"/>
              <a:gd name="T83" fmla="*/ 34 h 265"/>
              <a:gd name="T84" fmla="*/ 62 w 96"/>
              <a:gd name="T85" fmla="*/ 34 h 265"/>
              <a:gd name="T86" fmla="*/ 59 w 96"/>
              <a:gd name="T87" fmla="*/ 30 h 265"/>
              <a:gd name="T88" fmla="*/ 62 w 96"/>
              <a:gd name="T89" fmla="*/ 25 h 265"/>
              <a:gd name="T90" fmla="*/ 61 w 96"/>
              <a:gd name="T91" fmla="*/ 25 h 265"/>
              <a:gd name="T92" fmla="*/ 62 w 96"/>
              <a:gd name="T93" fmla="*/ 27 h 265"/>
              <a:gd name="T94" fmla="*/ 64 w 96"/>
              <a:gd name="T95" fmla="*/ 3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265">
                <a:moveTo>
                  <a:pt x="64" y="168"/>
                </a:moveTo>
                <a:cubicBezTo>
                  <a:pt x="64" y="164"/>
                  <a:pt x="66" y="158"/>
                  <a:pt x="67" y="152"/>
                </a:cubicBezTo>
                <a:cubicBezTo>
                  <a:pt x="69" y="146"/>
                  <a:pt x="69" y="128"/>
                  <a:pt x="69" y="128"/>
                </a:cubicBezTo>
                <a:cubicBezTo>
                  <a:pt x="69" y="128"/>
                  <a:pt x="73" y="133"/>
                  <a:pt x="75" y="133"/>
                </a:cubicBezTo>
                <a:cubicBezTo>
                  <a:pt x="77" y="132"/>
                  <a:pt x="81" y="127"/>
                  <a:pt x="81" y="126"/>
                </a:cubicBezTo>
                <a:cubicBezTo>
                  <a:pt x="81" y="125"/>
                  <a:pt x="74" y="101"/>
                  <a:pt x="74" y="99"/>
                </a:cubicBezTo>
                <a:cubicBezTo>
                  <a:pt x="74" y="98"/>
                  <a:pt x="73" y="96"/>
                  <a:pt x="72" y="92"/>
                </a:cubicBezTo>
                <a:cubicBezTo>
                  <a:pt x="72" y="88"/>
                  <a:pt x="72" y="72"/>
                  <a:pt x="72" y="72"/>
                </a:cubicBezTo>
                <a:cubicBezTo>
                  <a:pt x="72" y="72"/>
                  <a:pt x="76" y="74"/>
                  <a:pt x="78" y="76"/>
                </a:cubicBezTo>
                <a:cubicBezTo>
                  <a:pt x="80" y="77"/>
                  <a:pt x="83" y="78"/>
                  <a:pt x="85" y="79"/>
                </a:cubicBezTo>
                <a:cubicBezTo>
                  <a:pt x="87" y="80"/>
                  <a:pt x="93" y="79"/>
                  <a:pt x="94" y="78"/>
                </a:cubicBezTo>
                <a:cubicBezTo>
                  <a:pt x="95" y="77"/>
                  <a:pt x="96" y="72"/>
                  <a:pt x="94" y="68"/>
                </a:cubicBezTo>
                <a:cubicBezTo>
                  <a:pt x="92" y="64"/>
                  <a:pt x="92" y="65"/>
                  <a:pt x="89" y="62"/>
                </a:cubicBezTo>
                <a:cubicBezTo>
                  <a:pt x="86" y="59"/>
                  <a:pt x="74" y="44"/>
                  <a:pt x="74" y="43"/>
                </a:cubicBezTo>
                <a:cubicBezTo>
                  <a:pt x="74" y="43"/>
                  <a:pt x="73" y="43"/>
                  <a:pt x="73" y="43"/>
                </a:cubicBezTo>
                <a:cubicBezTo>
                  <a:pt x="73" y="43"/>
                  <a:pt x="72" y="42"/>
                  <a:pt x="72" y="42"/>
                </a:cubicBezTo>
                <a:cubicBezTo>
                  <a:pt x="72" y="42"/>
                  <a:pt x="71" y="42"/>
                  <a:pt x="71" y="42"/>
                </a:cubicBezTo>
                <a:cubicBezTo>
                  <a:pt x="71" y="42"/>
                  <a:pt x="71" y="42"/>
                  <a:pt x="70" y="41"/>
                </a:cubicBezTo>
                <a:cubicBezTo>
                  <a:pt x="70" y="40"/>
                  <a:pt x="69" y="40"/>
                  <a:pt x="69" y="37"/>
                </a:cubicBezTo>
                <a:cubicBezTo>
                  <a:pt x="69" y="35"/>
                  <a:pt x="69" y="32"/>
                  <a:pt x="69" y="31"/>
                </a:cubicBezTo>
                <a:cubicBezTo>
                  <a:pt x="69" y="30"/>
                  <a:pt x="68" y="30"/>
                  <a:pt x="68" y="29"/>
                </a:cubicBezTo>
                <a:cubicBezTo>
                  <a:pt x="68" y="29"/>
                  <a:pt x="67" y="26"/>
                  <a:pt x="67" y="26"/>
                </a:cubicBezTo>
                <a:cubicBezTo>
                  <a:pt x="66" y="26"/>
                  <a:pt x="66" y="25"/>
                  <a:pt x="66" y="24"/>
                </a:cubicBezTo>
                <a:cubicBezTo>
                  <a:pt x="65" y="24"/>
                  <a:pt x="65" y="24"/>
                  <a:pt x="64" y="24"/>
                </a:cubicBezTo>
                <a:cubicBezTo>
                  <a:pt x="63" y="23"/>
                  <a:pt x="62" y="23"/>
                  <a:pt x="62" y="23"/>
                </a:cubicBezTo>
                <a:cubicBezTo>
                  <a:pt x="62" y="23"/>
                  <a:pt x="60" y="21"/>
                  <a:pt x="59" y="21"/>
                </a:cubicBezTo>
                <a:cubicBezTo>
                  <a:pt x="59" y="21"/>
                  <a:pt x="59" y="22"/>
                  <a:pt x="59" y="22"/>
                </a:cubicBezTo>
                <a:cubicBezTo>
                  <a:pt x="59" y="23"/>
                  <a:pt x="60" y="23"/>
                  <a:pt x="60" y="23"/>
                </a:cubicBezTo>
                <a:cubicBezTo>
                  <a:pt x="59" y="24"/>
                  <a:pt x="59" y="24"/>
                  <a:pt x="59" y="24"/>
                </a:cubicBezTo>
                <a:cubicBezTo>
                  <a:pt x="59" y="22"/>
                  <a:pt x="59" y="22"/>
                  <a:pt x="59" y="22"/>
                </a:cubicBezTo>
                <a:cubicBezTo>
                  <a:pt x="59" y="22"/>
                  <a:pt x="58" y="20"/>
                  <a:pt x="58" y="20"/>
                </a:cubicBezTo>
                <a:cubicBezTo>
                  <a:pt x="58" y="19"/>
                  <a:pt x="58" y="18"/>
                  <a:pt x="59" y="17"/>
                </a:cubicBezTo>
                <a:cubicBezTo>
                  <a:pt x="59" y="16"/>
                  <a:pt x="60" y="15"/>
                  <a:pt x="60" y="13"/>
                </a:cubicBezTo>
                <a:cubicBezTo>
                  <a:pt x="60" y="12"/>
                  <a:pt x="59" y="8"/>
                  <a:pt x="59" y="8"/>
                </a:cubicBezTo>
                <a:cubicBezTo>
                  <a:pt x="58" y="7"/>
                  <a:pt x="59" y="6"/>
                  <a:pt x="59" y="5"/>
                </a:cubicBezTo>
                <a:cubicBezTo>
                  <a:pt x="58" y="4"/>
                  <a:pt x="58" y="3"/>
                  <a:pt x="56" y="2"/>
                </a:cubicBezTo>
                <a:cubicBezTo>
                  <a:pt x="54" y="2"/>
                  <a:pt x="46" y="0"/>
                  <a:pt x="44" y="0"/>
                </a:cubicBezTo>
                <a:cubicBezTo>
                  <a:pt x="42" y="0"/>
                  <a:pt x="41" y="2"/>
                  <a:pt x="40" y="1"/>
                </a:cubicBezTo>
                <a:cubicBezTo>
                  <a:pt x="40" y="1"/>
                  <a:pt x="38" y="2"/>
                  <a:pt x="38" y="3"/>
                </a:cubicBezTo>
                <a:cubicBezTo>
                  <a:pt x="37" y="4"/>
                  <a:pt x="36" y="5"/>
                  <a:pt x="35" y="8"/>
                </a:cubicBezTo>
                <a:cubicBezTo>
                  <a:pt x="34" y="10"/>
                  <a:pt x="35" y="13"/>
                  <a:pt x="35" y="13"/>
                </a:cubicBezTo>
                <a:cubicBezTo>
                  <a:pt x="35" y="13"/>
                  <a:pt x="34" y="13"/>
                  <a:pt x="34" y="14"/>
                </a:cubicBezTo>
                <a:cubicBezTo>
                  <a:pt x="33" y="15"/>
                  <a:pt x="33" y="16"/>
                  <a:pt x="33" y="17"/>
                </a:cubicBezTo>
                <a:cubicBezTo>
                  <a:pt x="33" y="18"/>
                  <a:pt x="33" y="20"/>
                  <a:pt x="34" y="21"/>
                </a:cubicBezTo>
                <a:cubicBezTo>
                  <a:pt x="35" y="23"/>
                  <a:pt x="36" y="24"/>
                  <a:pt x="36" y="24"/>
                </a:cubicBezTo>
                <a:cubicBezTo>
                  <a:pt x="36" y="24"/>
                  <a:pt x="36" y="26"/>
                  <a:pt x="36" y="29"/>
                </a:cubicBezTo>
                <a:cubicBezTo>
                  <a:pt x="36" y="33"/>
                  <a:pt x="36" y="33"/>
                  <a:pt x="35" y="34"/>
                </a:cubicBezTo>
                <a:cubicBezTo>
                  <a:pt x="35" y="34"/>
                  <a:pt x="35" y="34"/>
                  <a:pt x="35" y="34"/>
                </a:cubicBezTo>
                <a:cubicBezTo>
                  <a:pt x="35" y="34"/>
                  <a:pt x="34" y="33"/>
                  <a:pt x="34" y="34"/>
                </a:cubicBezTo>
                <a:cubicBezTo>
                  <a:pt x="34" y="34"/>
                  <a:pt x="34" y="35"/>
                  <a:pt x="34" y="35"/>
                </a:cubicBezTo>
                <a:cubicBezTo>
                  <a:pt x="34" y="35"/>
                  <a:pt x="32" y="36"/>
                  <a:pt x="32" y="37"/>
                </a:cubicBezTo>
                <a:cubicBezTo>
                  <a:pt x="32" y="37"/>
                  <a:pt x="31" y="38"/>
                  <a:pt x="29" y="38"/>
                </a:cubicBezTo>
                <a:cubicBezTo>
                  <a:pt x="28" y="39"/>
                  <a:pt x="12" y="43"/>
                  <a:pt x="11" y="43"/>
                </a:cubicBezTo>
                <a:cubicBezTo>
                  <a:pt x="10" y="43"/>
                  <a:pt x="11" y="45"/>
                  <a:pt x="11" y="50"/>
                </a:cubicBezTo>
                <a:cubicBezTo>
                  <a:pt x="10" y="54"/>
                  <a:pt x="4" y="78"/>
                  <a:pt x="4" y="79"/>
                </a:cubicBezTo>
                <a:cubicBezTo>
                  <a:pt x="3" y="81"/>
                  <a:pt x="3" y="91"/>
                  <a:pt x="3" y="94"/>
                </a:cubicBezTo>
                <a:cubicBezTo>
                  <a:pt x="3" y="96"/>
                  <a:pt x="3" y="99"/>
                  <a:pt x="2" y="104"/>
                </a:cubicBezTo>
                <a:cubicBezTo>
                  <a:pt x="2" y="108"/>
                  <a:pt x="3" y="127"/>
                  <a:pt x="3" y="128"/>
                </a:cubicBezTo>
                <a:cubicBezTo>
                  <a:pt x="2" y="130"/>
                  <a:pt x="4" y="131"/>
                  <a:pt x="4" y="132"/>
                </a:cubicBezTo>
                <a:cubicBezTo>
                  <a:pt x="4" y="132"/>
                  <a:pt x="3" y="139"/>
                  <a:pt x="3" y="139"/>
                </a:cubicBezTo>
                <a:cubicBezTo>
                  <a:pt x="3" y="139"/>
                  <a:pt x="3" y="140"/>
                  <a:pt x="3" y="141"/>
                </a:cubicBezTo>
                <a:cubicBezTo>
                  <a:pt x="4" y="142"/>
                  <a:pt x="5" y="142"/>
                  <a:pt x="7" y="143"/>
                </a:cubicBezTo>
                <a:cubicBezTo>
                  <a:pt x="7" y="143"/>
                  <a:pt x="7" y="143"/>
                  <a:pt x="8" y="143"/>
                </a:cubicBezTo>
                <a:cubicBezTo>
                  <a:pt x="8" y="144"/>
                  <a:pt x="8" y="144"/>
                  <a:pt x="8" y="145"/>
                </a:cubicBezTo>
                <a:cubicBezTo>
                  <a:pt x="6" y="145"/>
                  <a:pt x="4" y="146"/>
                  <a:pt x="4" y="146"/>
                </a:cubicBezTo>
                <a:cubicBezTo>
                  <a:pt x="3" y="147"/>
                  <a:pt x="1" y="170"/>
                  <a:pt x="1" y="171"/>
                </a:cubicBezTo>
                <a:cubicBezTo>
                  <a:pt x="1" y="171"/>
                  <a:pt x="1" y="171"/>
                  <a:pt x="2" y="171"/>
                </a:cubicBezTo>
                <a:cubicBezTo>
                  <a:pt x="1" y="181"/>
                  <a:pt x="0" y="191"/>
                  <a:pt x="0" y="191"/>
                </a:cubicBezTo>
                <a:cubicBezTo>
                  <a:pt x="0" y="191"/>
                  <a:pt x="4" y="190"/>
                  <a:pt x="6" y="190"/>
                </a:cubicBezTo>
                <a:cubicBezTo>
                  <a:pt x="8" y="191"/>
                  <a:pt x="9" y="191"/>
                  <a:pt x="10" y="191"/>
                </a:cubicBezTo>
                <a:cubicBezTo>
                  <a:pt x="11" y="191"/>
                  <a:pt x="14" y="191"/>
                  <a:pt x="15" y="191"/>
                </a:cubicBezTo>
                <a:cubicBezTo>
                  <a:pt x="15" y="192"/>
                  <a:pt x="14" y="154"/>
                  <a:pt x="14" y="154"/>
                </a:cubicBezTo>
                <a:cubicBezTo>
                  <a:pt x="13" y="146"/>
                  <a:pt x="13" y="146"/>
                  <a:pt x="13" y="146"/>
                </a:cubicBezTo>
                <a:cubicBezTo>
                  <a:pt x="13" y="146"/>
                  <a:pt x="12" y="146"/>
                  <a:pt x="11" y="146"/>
                </a:cubicBezTo>
                <a:cubicBezTo>
                  <a:pt x="11" y="145"/>
                  <a:pt x="11" y="144"/>
                  <a:pt x="11" y="143"/>
                </a:cubicBezTo>
                <a:cubicBezTo>
                  <a:pt x="12" y="143"/>
                  <a:pt x="13" y="143"/>
                  <a:pt x="13" y="143"/>
                </a:cubicBezTo>
                <a:cubicBezTo>
                  <a:pt x="13" y="142"/>
                  <a:pt x="14" y="141"/>
                  <a:pt x="14" y="141"/>
                </a:cubicBezTo>
                <a:cubicBezTo>
                  <a:pt x="14" y="141"/>
                  <a:pt x="15" y="141"/>
                  <a:pt x="15" y="140"/>
                </a:cubicBezTo>
                <a:cubicBezTo>
                  <a:pt x="15" y="139"/>
                  <a:pt x="15" y="139"/>
                  <a:pt x="15" y="138"/>
                </a:cubicBezTo>
                <a:cubicBezTo>
                  <a:pt x="15" y="136"/>
                  <a:pt x="15" y="134"/>
                  <a:pt x="15" y="134"/>
                </a:cubicBezTo>
                <a:cubicBezTo>
                  <a:pt x="20" y="137"/>
                  <a:pt x="20" y="137"/>
                  <a:pt x="20" y="137"/>
                </a:cubicBezTo>
                <a:cubicBezTo>
                  <a:pt x="20" y="137"/>
                  <a:pt x="20" y="140"/>
                  <a:pt x="21" y="144"/>
                </a:cubicBezTo>
                <a:cubicBezTo>
                  <a:pt x="21" y="148"/>
                  <a:pt x="27" y="167"/>
                  <a:pt x="28" y="171"/>
                </a:cubicBezTo>
                <a:cubicBezTo>
                  <a:pt x="30" y="176"/>
                  <a:pt x="32" y="192"/>
                  <a:pt x="32" y="195"/>
                </a:cubicBezTo>
                <a:cubicBezTo>
                  <a:pt x="32" y="197"/>
                  <a:pt x="33" y="201"/>
                  <a:pt x="33" y="206"/>
                </a:cubicBezTo>
                <a:cubicBezTo>
                  <a:pt x="33" y="211"/>
                  <a:pt x="33" y="214"/>
                  <a:pt x="34" y="218"/>
                </a:cubicBezTo>
                <a:cubicBezTo>
                  <a:pt x="35" y="222"/>
                  <a:pt x="38" y="226"/>
                  <a:pt x="38" y="231"/>
                </a:cubicBezTo>
                <a:cubicBezTo>
                  <a:pt x="39" y="237"/>
                  <a:pt x="41" y="245"/>
                  <a:pt x="41" y="246"/>
                </a:cubicBezTo>
                <a:cubicBezTo>
                  <a:pt x="41" y="246"/>
                  <a:pt x="40" y="248"/>
                  <a:pt x="39" y="249"/>
                </a:cubicBezTo>
                <a:cubicBezTo>
                  <a:pt x="38" y="251"/>
                  <a:pt x="35" y="253"/>
                  <a:pt x="35" y="253"/>
                </a:cubicBezTo>
                <a:cubicBezTo>
                  <a:pt x="34" y="254"/>
                  <a:pt x="35" y="255"/>
                  <a:pt x="36" y="256"/>
                </a:cubicBezTo>
                <a:cubicBezTo>
                  <a:pt x="37" y="256"/>
                  <a:pt x="36" y="256"/>
                  <a:pt x="38" y="256"/>
                </a:cubicBezTo>
                <a:cubicBezTo>
                  <a:pt x="40" y="257"/>
                  <a:pt x="41" y="255"/>
                  <a:pt x="41" y="255"/>
                </a:cubicBezTo>
                <a:cubicBezTo>
                  <a:pt x="41" y="255"/>
                  <a:pt x="41" y="258"/>
                  <a:pt x="41" y="259"/>
                </a:cubicBezTo>
                <a:cubicBezTo>
                  <a:pt x="41" y="260"/>
                  <a:pt x="41" y="261"/>
                  <a:pt x="41" y="261"/>
                </a:cubicBezTo>
                <a:cubicBezTo>
                  <a:pt x="41" y="261"/>
                  <a:pt x="41" y="263"/>
                  <a:pt x="41" y="264"/>
                </a:cubicBezTo>
                <a:cubicBezTo>
                  <a:pt x="42" y="265"/>
                  <a:pt x="50" y="265"/>
                  <a:pt x="50" y="265"/>
                </a:cubicBezTo>
                <a:cubicBezTo>
                  <a:pt x="52" y="263"/>
                  <a:pt x="52" y="263"/>
                  <a:pt x="52" y="263"/>
                </a:cubicBezTo>
                <a:cubicBezTo>
                  <a:pt x="52" y="263"/>
                  <a:pt x="53" y="262"/>
                  <a:pt x="53" y="261"/>
                </a:cubicBezTo>
                <a:cubicBezTo>
                  <a:pt x="53" y="261"/>
                  <a:pt x="57" y="260"/>
                  <a:pt x="57" y="258"/>
                </a:cubicBezTo>
                <a:cubicBezTo>
                  <a:pt x="58" y="256"/>
                  <a:pt x="56" y="253"/>
                  <a:pt x="56" y="252"/>
                </a:cubicBezTo>
                <a:cubicBezTo>
                  <a:pt x="56" y="251"/>
                  <a:pt x="56" y="248"/>
                  <a:pt x="56" y="248"/>
                </a:cubicBezTo>
                <a:cubicBezTo>
                  <a:pt x="56" y="248"/>
                  <a:pt x="55" y="245"/>
                  <a:pt x="56" y="242"/>
                </a:cubicBezTo>
                <a:cubicBezTo>
                  <a:pt x="57" y="239"/>
                  <a:pt x="58" y="238"/>
                  <a:pt x="59" y="233"/>
                </a:cubicBezTo>
                <a:cubicBezTo>
                  <a:pt x="59" y="228"/>
                  <a:pt x="62" y="202"/>
                  <a:pt x="62" y="198"/>
                </a:cubicBezTo>
                <a:cubicBezTo>
                  <a:pt x="62" y="195"/>
                  <a:pt x="63" y="179"/>
                  <a:pt x="63" y="177"/>
                </a:cubicBezTo>
                <a:cubicBezTo>
                  <a:pt x="63" y="174"/>
                  <a:pt x="64" y="172"/>
                  <a:pt x="64" y="168"/>
                </a:cubicBezTo>
                <a:close/>
                <a:moveTo>
                  <a:pt x="19" y="95"/>
                </a:moveTo>
                <a:cubicBezTo>
                  <a:pt x="18" y="97"/>
                  <a:pt x="18" y="100"/>
                  <a:pt x="18" y="102"/>
                </a:cubicBezTo>
                <a:cubicBezTo>
                  <a:pt x="18" y="105"/>
                  <a:pt x="17" y="107"/>
                  <a:pt x="16" y="110"/>
                </a:cubicBezTo>
                <a:cubicBezTo>
                  <a:pt x="16" y="113"/>
                  <a:pt x="15" y="119"/>
                  <a:pt x="15" y="118"/>
                </a:cubicBezTo>
                <a:cubicBezTo>
                  <a:pt x="14" y="117"/>
                  <a:pt x="15" y="108"/>
                  <a:pt x="15" y="105"/>
                </a:cubicBezTo>
                <a:cubicBezTo>
                  <a:pt x="16" y="102"/>
                  <a:pt x="17" y="95"/>
                  <a:pt x="17" y="94"/>
                </a:cubicBezTo>
                <a:cubicBezTo>
                  <a:pt x="18" y="93"/>
                  <a:pt x="18" y="81"/>
                  <a:pt x="18" y="79"/>
                </a:cubicBezTo>
                <a:cubicBezTo>
                  <a:pt x="19" y="78"/>
                  <a:pt x="19" y="76"/>
                  <a:pt x="19" y="76"/>
                </a:cubicBezTo>
                <a:cubicBezTo>
                  <a:pt x="20" y="80"/>
                  <a:pt x="20" y="80"/>
                  <a:pt x="20" y="80"/>
                </a:cubicBezTo>
                <a:cubicBezTo>
                  <a:pt x="20" y="82"/>
                  <a:pt x="19" y="94"/>
                  <a:pt x="19" y="95"/>
                </a:cubicBezTo>
                <a:close/>
                <a:moveTo>
                  <a:pt x="59" y="40"/>
                </a:moveTo>
                <a:cubicBezTo>
                  <a:pt x="59" y="40"/>
                  <a:pt x="57" y="39"/>
                  <a:pt x="55" y="38"/>
                </a:cubicBezTo>
                <a:cubicBezTo>
                  <a:pt x="54" y="38"/>
                  <a:pt x="53" y="37"/>
                  <a:pt x="53" y="36"/>
                </a:cubicBezTo>
                <a:cubicBezTo>
                  <a:pt x="53" y="36"/>
                  <a:pt x="53" y="36"/>
                  <a:pt x="53" y="36"/>
                </a:cubicBezTo>
                <a:cubicBezTo>
                  <a:pt x="53" y="36"/>
                  <a:pt x="53" y="36"/>
                  <a:pt x="53" y="36"/>
                </a:cubicBezTo>
                <a:cubicBezTo>
                  <a:pt x="52" y="36"/>
                  <a:pt x="52" y="36"/>
                  <a:pt x="52" y="36"/>
                </a:cubicBezTo>
                <a:cubicBezTo>
                  <a:pt x="52" y="35"/>
                  <a:pt x="54" y="33"/>
                  <a:pt x="54" y="32"/>
                </a:cubicBezTo>
                <a:cubicBezTo>
                  <a:pt x="55" y="32"/>
                  <a:pt x="56" y="31"/>
                  <a:pt x="56" y="31"/>
                </a:cubicBezTo>
                <a:cubicBezTo>
                  <a:pt x="56" y="32"/>
                  <a:pt x="56" y="33"/>
                  <a:pt x="56" y="34"/>
                </a:cubicBezTo>
                <a:cubicBezTo>
                  <a:pt x="57" y="35"/>
                  <a:pt x="58" y="35"/>
                  <a:pt x="58" y="36"/>
                </a:cubicBezTo>
                <a:cubicBezTo>
                  <a:pt x="59" y="37"/>
                  <a:pt x="59" y="40"/>
                  <a:pt x="59" y="40"/>
                </a:cubicBezTo>
                <a:close/>
                <a:moveTo>
                  <a:pt x="62" y="34"/>
                </a:moveTo>
                <a:cubicBezTo>
                  <a:pt x="62" y="34"/>
                  <a:pt x="60" y="35"/>
                  <a:pt x="60" y="34"/>
                </a:cubicBezTo>
                <a:cubicBezTo>
                  <a:pt x="60" y="34"/>
                  <a:pt x="59" y="32"/>
                  <a:pt x="59" y="32"/>
                </a:cubicBezTo>
                <a:cubicBezTo>
                  <a:pt x="59" y="30"/>
                  <a:pt x="59" y="30"/>
                  <a:pt x="59" y="30"/>
                </a:cubicBezTo>
                <a:cubicBezTo>
                  <a:pt x="59" y="30"/>
                  <a:pt x="60" y="30"/>
                  <a:pt x="60" y="31"/>
                </a:cubicBezTo>
                <a:cubicBezTo>
                  <a:pt x="60" y="31"/>
                  <a:pt x="62" y="34"/>
                  <a:pt x="62" y="34"/>
                </a:cubicBezTo>
                <a:close/>
                <a:moveTo>
                  <a:pt x="62" y="25"/>
                </a:moveTo>
                <a:cubicBezTo>
                  <a:pt x="62" y="25"/>
                  <a:pt x="61" y="26"/>
                  <a:pt x="61" y="26"/>
                </a:cubicBezTo>
                <a:cubicBezTo>
                  <a:pt x="61" y="26"/>
                  <a:pt x="61" y="26"/>
                  <a:pt x="61" y="26"/>
                </a:cubicBezTo>
                <a:cubicBezTo>
                  <a:pt x="61" y="25"/>
                  <a:pt x="61" y="25"/>
                  <a:pt x="61" y="25"/>
                </a:cubicBezTo>
                <a:cubicBezTo>
                  <a:pt x="62" y="25"/>
                  <a:pt x="62" y="25"/>
                  <a:pt x="62" y="25"/>
                </a:cubicBezTo>
                <a:close/>
                <a:moveTo>
                  <a:pt x="61" y="28"/>
                </a:moveTo>
                <a:cubicBezTo>
                  <a:pt x="62" y="27"/>
                  <a:pt x="62" y="27"/>
                  <a:pt x="62" y="27"/>
                </a:cubicBezTo>
                <a:cubicBezTo>
                  <a:pt x="63" y="27"/>
                  <a:pt x="63" y="27"/>
                  <a:pt x="63" y="27"/>
                </a:cubicBezTo>
                <a:cubicBezTo>
                  <a:pt x="63" y="27"/>
                  <a:pt x="64" y="29"/>
                  <a:pt x="64" y="29"/>
                </a:cubicBezTo>
                <a:cubicBezTo>
                  <a:pt x="64" y="29"/>
                  <a:pt x="64" y="30"/>
                  <a:pt x="64" y="30"/>
                </a:cubicBezTo>
                <a:cubicBezTo>
                  <a:pt x="64" y="31"/>
                  <a:pt x="64" y="31"/>
                  <a:pt x="64" y="31"/>
                </a:cubicBezTo>
                <a:cubicBezTo>
                  <a:pt x="64" y="31"/>
                  <a:pt x="62" y="28"/>
                  <a:pt x="61" y="28"/>
                </a:cubicBez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th-TH" sz="900"/>
          </a:p>
        </p:txBody>
      </p:sp>
      <p:grpSp>
        <p:nvGrpSpPr>
          <p:cNvPr id="48" name="กลุ่ม 47"/>
          <p:cNvGrpSpPr/>
          <p:nvPr/>
        </p:nvGrpSpPr>
        <p:grpSpPr>
          <a:xfrm>
            <a:off x="1143000" y="4333081"/>
            <a:ext cx="4963319" cy="1801019"/>
            <a:chOff x="2255837" y="8666162"/>
            <a:chExt cx="9926638" cy="3602038"/>
          </a:xfrm>
        </p:grpSpPr>
        <p:grpSp>
          <p:nvGrpSpPr>
            <p:cNvPr id="39" name="กลุ่ม 38"/>
            <p:cNvGrpSpPr/>
            <p:nvPr/>
          </p:nvGrpSpPr>
          <p:grpSpPr>
            <a:xfrm>
              <a:off x="2255837" y="8666162"/>
              <a:ext cx="9926638" cy="3602038"/>
              <a:chOff x="3743325" y="7696200"/>
              <a:chExt cx="9926638" cy="3602038"/>
            </a:xfrm>
          </p:grpSpPr>
          <p:sp>
            <p:nvSpPr>
              <p:cNvPr id="34" name="Freeform 21"/>
              <p:cNvSpPr>
                <a:spLocks/>
              </p:cNvSpPr>
              <p:nvPr/>
            </p:nvSpPr>
            <p:spPr bwMode="auto">
              <a:xfrm>
                <a:off x="3743325" y="7696200"/>
                <a:ext cx="8678863" cy="1973263"/>
              </a:xfrm>
              <a:custGeom>
                <a:avLst/>
                <a:gdLst>
                  <a:gd name="T0" fmla="*/ 24 w 501"/>
                  <a:gd name="T1" fmla="*/ 0 h 114"/>
                  <a:gd name="T2" fmla="*/ 501 w 501"/>
                  <a:gd name="T3" fmla="*/ 0 h 114"/>
                  <a:gd name="T4" fmla="*/ 501 w 501"/>
                  <a:gd name="T5" fmla="*/ 114 h 114"/>
                  <a:gd name="T6" fmla="*/ 24 w 501"/>
                  <a:gd name="T7" fmla="*/ 114 h 114"/>
                  <a:gd name="T8" fmla="*/ 0 w 501"/>
                  <a:gd name="T9" fmla="*/ 90 h 114"/>
                  <a:gd name="T10" fmla="*/ 0 w 501"/>
                  <a:gd name="T11" fmla="*/ 24 h 114"/>
                  <a:gd name="T12" fmla="*/ 24 w 501"/>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01" h="114">
                    <a:moveTo>
                      <a:pt x="24" y="0"/>
                    </a:moveTo>
                    <a:cubicBezTo>
                      <a:pt x="501" y="0"/>
                      <a:pt x="501" y="0"/>
                      <a:pt x="501" y="0"/>
                    </a:cubicBezTo>
                    <a:cubicBezTo>
                      <a:pt x="501" y="114"/>
                      <a:pt x="501" y="114"/>
                      <a:pt x="501" y="114"/>
                    </a:cubicBezTo>
                    <a:cubicBezTo>
                      <a:pt x="24" y="114"/>
                      <a:pt x="24" y="114"/>
                      <a:pt x="24" y="114"/>
                    </a:cubicBezTo>
                    <a:cubicBezTo>
                      <a:pt x="11" y="114"/>
                      <a:pt x="0" y="103"/>
                      <a:pt x="0" y="90"/>
                    </a:cubicBezTo>
                    <a:cubicBezTo>
                      <a:pt x="0" y="24"/>
                      <a:pt x="0" y="24"/>
                      <a:pt x="0" y="24"/>
                    </a:cubicBezTo>
                    <a:cubicBezTo>
                      <a:pt x="0" y="11"/>
                      <a:pt x="11" y="0"/>
                      <a:pt x="24" y="0"/>
                    </a:cubicBez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35" name="Freeform 22"/>
              <p:cNvSpPr>
                <a:spLocks/>
              </p:cNvSpPr>
              <p:nvPr/>
            </p:nvSpPr>
            <p:spPr bwMode="auto">
              <a:xfrm>
                <a:off x="9512300" y="7696200"/>
                <a:ext cx="4157663" cy="3602038"/>
              </a:xfrm>
              <a:custGeom>
                <a:avLst/>
                <a:gdLst>
                  <a:gd name="T0" fmla="*/ 2619 w 2619"/>
                  <a:gd name="T1" fmla="*/ 0 h 2269"/>
                  <a:gd name="T2" fmla="*/ 1309 w 2619"/>
                  <a:gd name="T3" fmla="*/ 2269 h 2269"/>
                  <a:gd name="T4" fmla="*/ 0 w 2619"/>
                  <a:gd name="T5" fmla="*/ 0 h 2269"/>
                  <a:gd name="T6" fmla="*/ 2619 w 2619"/>
                  <a:gd name="T7" fmla="*/ 0 h 2269"/>
                </a:gdLst>
                <a:ahLst/>
                <a:cxnLst>
                  <a:cxn ang="0">
                    <a:pos x="T0" y="T1"/>
                  </a:cxn>
                  <a:cxn ang="0">
                    <a:pos x="T2" y="T3"/>
                  </a:cxn>
                  <a:cxn ang="0">
                    <a:pos x="T4" y="T5"/>
                  </a:cxn>
                  <a:cxn ang="0">
                    <a:pos x="T6" y="T7"/>
                  </a:cxn>
                </a:cxnLst>
                <a:rect l="0" t="0" r="r" b="b"/>
                <a:pathLst>
                  <a:path w="2619" h="2269">
                    <a:moveTo>
                      <a:pt x="2619" y="0"/>
                    </a:moveTo>
                    <a:lnTo>
                      <a:pt x="1309" y="2269"/>
                    </a:lnTo>
                    <a:lnTo>
                      <a:pt x="0" y="0"/>
                    </a:lnTo>
                    <a:lnTo>
                      <a:pt x="2619" y="0"/>
                    </a:lnTo>
                    <a:close/>
                  </a:path>
                </a:pathLst>
              </a:custGeom>
              <a:solidFill>
                <a:schemeClr val="accent3">
                  <a:lumMod val="75000"/>
                </a:schemeClr>
              </a:solidFill>
              <a:ln>
                <a:noFill/>
              </a:ln>
            </p:spPr>
            <p:txBody>
              <a:bodyPr vert="horz" wrap="square" lIns="45720" tIns="22860" rIns="45720" bIns="22860" numCol="1" anchor="t" anchorCtr="0" compatLnSpc="1">
                <a:prstTxWarp prst="textNoShape">
                  <a:avLst/>
                </a:prstTxWarp>
              </a:bodyPr>
              <a:lstStyle/>
              <a:p>
                <a:endParaRPr lang="th-TH" sz="900" dirty="0">
                  <a:latin typeface="+mj-lt"/>
                </a:endParaRPr>
              </a:p>
            </p:txBody>
          </p:sp>
          <p:sp>
            <p:nvSpPr>
              <p:cNvPr id="36" name="Freeform 23"/>
              <p:cNvSpPr>
                <a:spLocks/>
              </p:cNvSpPr>
              <p:nvPr/>
            </p:nvSpPr>
            <p:spPr bwMode="auto">
              <a:xfrm>
                <a:off x="11590338" y="7696200"/>
                <a:ext cx="2079625" cy="3602038"/>
              </a:xfrm>
              <a:custGeom>
                <a:avLst/>
                <a:gdLst>
                  <a:gd name="T0" fmla="*/ 0 w 1310"/>
                  <a:gd name="T1" fmla="*/ 2269 h 2269"/>
                  <a:gd name="T2" fmla="*/ 22 w 1310"/>
                  <a:gd name="T3" fmla="*/ 872 h 2269"/>
                  <a:gd name="T4" fmla="*/ 1310 w 1310"/>
                  <a:gd name="T5" fmla="*/ 0 h 2269"/>
                  <a:gd name="T6" fmla="*/ 0 w 1310"/>
                  <a:gd name="T7" fmla="*/ 2269 h 2269"/>
                </a:gdLst>
                <a:ahLst/>
                <a:cxnLst>
                  <a:cxn ang="0">
                    <a:pos x="T0" y="T1"/>
                  </a:cxn>
                  <a:cxn ang="0">
                    <a:pos x="T2" y="T3"/>
                  </a:cxn>
                  <a:cxn ang="0">
                    <a:pos x="T4" y="T5"/>
                  </a:cxn>
                  <a:cxn ang="0">
                    <a:pos x="T6" y="T7"/>
                  </a:cxn>
                </a:cxnLst>
                <a:rect l="0" t="0" r="r" b="b"/>
                <a:pathLst>
                  <a:path w="1310" h="2269">
                    <a:moveTo>
                      <a:pt x="0" y="2269"/>
                    </a:moveTo>
                    <a:lnTo>
                      <a:pt x="22" y="872"/>
                    </a:lnTo>
                    <a:lnTo>
                      <a:pt x="1310" y="0"/>
                    </a:lnTo>
                    <a:lnTo>
                      <a:pt x="0" y="2269"/>
                    </a:ln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37" name="Freeform 24"/>
              <p:cNvSpPr>
                <a:spLocks/>
              </p:cNvSpPr>
              <p:nvPr/>
            </p:nvSpPr>
            <p:spPr bwMode="auto">
              <a:xfrm>
                <a:off x="9512300" y="7696200"/>
                <a:ext cx="4157663" cy="1384300"/>
              </a:xfrm>
              <a:custGeom>
                <a:avLst/>
                <a:gdLst>
                  <a:gd name="T0" fmla="*/ 0 w 2619"/>
                  <a:gd name="T1" fmla="*/ 0 h 872"/>
                  <a:gd name="T2" fmla="*/ 1331 w 2619"/>
                  <a:gd name="T3" fmla="*/ 872 h 872"/>
                  <a:gd name="T4" fmla="*/ 2619 w 2619"/>
                  <a:gd name="T5" fmla="*/ 0 h 872"/>
                  <a:gd name="T6" fmla="*/ 0 w 2619"/>
                  <a:gd name="T7" fmla="*/ 0 h 872"/>
                </a:gdLst>
                <a:ahLst/>
                <a:cxnLst>
                  <a:cxn ang="0">
                    <a:pos x="T0" y="T1"/>
                  </a:cxn>
                  <a:cxn ang="0">
                    <a:pos x="T2" y="T3"/>
                  </a:cxn>
                  <a:cxn ang="0">
                    <a:pos x="T4" y="T5"/>
                  </a:cxn>
                  <a:cxn ang="0">
                    <a:pos x="T6" y="T7"/>
                  </a:cxn>
                </a:cxnLst>
                <a:rect l="0" t="0" r="r" b="b"/>
                <a:pathLst>
                  <a:path w="2619" h="872">
                    <a:moveTo>
                      <a:pt x="0" y="0"/>
                    </a:moveTo>
                    <a:lnTo>
                      <a:pt x="1331" y="872"/>
                    </a:lnTo>
                    <a:lnTo>
                      <a:pt x="2619" y="0"/>
                    </a:lnTo>
                    <a:lnTo>
                      <a:pt x="0" y="0"/>
                    </a:lnTo>
                    <a:close/>
                  </a:path>
                </a:pathLst>
              </a:custGeom>
              <a:solidFill>
                <a:schemeClr val="accent3">
                  <a:lumMod val="60000"/>
                  <a:lumOff val="40000"/>
                </a:schemeClr>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66" name="TextBox 31"/>
            <p:cNvSpPr txBox="1">
              <a:spLocks noChangeArrowheads="1"/>
            </p:cNvSpPr>
            <p:nvPr/>
          </p:nvSpPr>
          <p:spPr bwMode="auto">
            <a:xfrm>
              <a:off x="2944031" y="8945774"/>
              <a:ext cx="396222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600" b="1" dirty="0">
                  <a:solidFill>
                    <a:schemeClr val="bg1"/>
                  </a:solidFill>
                  <a:latin typeface="+mj-lt"/>
                  <a:ea typeface="Lato Black" pitchFamily="34" charset="0"/>
                  <a:cs typeface="Lato Black" pitchFamily="34" charset="0"/>
                </a:rPr>
                <a:t>Description</a:t>
              </a:r>
              <a:endParaRPr lang="id-ID" sz="1600" b="1" dirty="0">
                <a:solidFill>
                  <a:schemeClr val="bg1"/>
                </a:solidFill>
                <a:latin typeface="+mj-lt"/>
                <a:ea typeface="Lato Black" pitchFamily="34" charset="0"/>
                <a:cs typeface="Lato Black" pitchFamily="34" charset="0"/>
              </a:endParaRPr>
            </a:p>
          </p:txBody>
        </p:sp>
        <p:sp>
          <p:nvSpPr>
            <p:cNvPr id="67" name="TextBox 66"/>
            <p:cNvSpPr txBox="1"/>
            <p:nvPr/>
          </p:nvSpPr>
          <p:spPr>
            <a:xfrm>
              <a:off x="2892449" y="9402974"/>
              <a:ext cx="5309382" cy="960226"/>
            </a:xfrm>
            <a:prstGeom prst="rect">
              <a:avLst/>
            </a:prstGeom>
            <a:noFill/>
          </p:spPr>
          <p:txBody>
            <a:bodyPr wrap="square" lIns="109710" tIns="54855" rIns="109710" bIns="54855" rtlCol="0">
              <a:spAutoFit/>
            </a:bodyPr>
            <a:lstStyle/>
            <a:p>
              <a:r>
                <a:rPr lang="en-US" sz="1200" dirty="0">
                  <a:solidFill>
                    <a:schemeClr val="bg1"/>
                  </a:solidFill>
                  <a:cs typeface="Segoe UI Light" panose="020B0502040204020203" pitchFamily="34" charset="0"/>
                </a:rPr>
                <a:t>Insert your detail Insert your Insert your detail Insert your </a:t>
              </a:r>
              <a:endParaRPr lang="en-US" sz="1200" dirty="0">
                <a:solidFill>
                  <a:schemeClr val="bg1"/>
                </a:solidFill>
                <a:latin typeface="+mj-lt"/>
                <a:ea typeface="Lato" pitchFamily="34" charset="0"/>
                <a:cs typeface="Lato" pitchFamily="34" charset="0"/>
              </a:endParaRPr>
            </a:p>
          </p:txBody>
        </p:sp>
        <p:sp>
          <p:nvSpPr>
            <p:cNvPr id="70" name="Freeform 134"/>
            <p:cNvSpPr>
              <a:spLocks noEditPoints="1"/>
            </p:cNvSpPr>
            <p:nvPr/>
          </p:nvSpPr>
          <p:spPr bwMode="auto">
            <a:xfrm>
              <a:off x="9722961" y="8905399"/>
              <a:ext cx="686276" cy="686276"/>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dirty="0">
                <a:latin typeface="+mj-lt"/>
              </a:endParaRPr>
            </a:p>
          </p:txBody>
        </p:sp>
      </p:grpSp>
      <p:grpSp>
        <p:nvGrpSpPr>
          <p:cNvPr id="47" name="กลุ่ม 46"/>
          <p:cNvGrpSpPr/>
          <p:nvPr/>
        </p:nvGrpSpPr>
        <p:grpSpPr>
          <a:xfrm>
            <a:off x="6199981" y="4294981"/>
            <a:ext cx="4963319" cy="1801019"/>
            <a:chOff x="12369799" y="8589962"/>
            <a:chExt cx="9926638" cy="3602038"/>
          </a:xfrm>
        </p:grpSpPr>
        <p:grpSp>
          <p:nvGrpSpPr>
            <p:cNvPr id="55" name="กลุ่ม 54"/>
            <p:cNvGrpSpPr/>
            <p:nvPr/>
          </p:nvGrpSpPr>
          <p:grpSpPr>
            <a:xfrm>
              <a:off x="12369799" y="8589962"/>
              <a:ext cx="9926638" cy="3602038"/>
              <a:chOff x="3743325" y="7696200"/>
              <a:chExt cx="9926638" cy="3602038"/>
            </a:xfrm>
          </p:grpSpPr>
          <p:sp>
            <p:nvSpPr>
              <p:cNvPr id="56" name="Freeform 21"/>
              <p:cNvSpPr>
                <a:spLocks/>
              </p:cNvSpPr>
              <p:nvPr/>
            </p:nvSpPr>
            <p:spPr bwMode="auto">
              <a:xfrm>
                <a:off x="3743325" y="7696200"/>
                <a:ext cx="8678863" cy="1973263"/>
              </a:xfrm>
              <a:custGeom>
                <a:avLst/>
                <a:gdLst>
                  <a:gd name="T0" fmla="*/ 24 w 501"/>
                  <a:gd name="T1" fmla="*/ 0 h 114"/>
                  <a:gd name="T2" fmla="*/ 501 w 501"/>
                  <a:gd name="T3" fmla="*/ 0 h 114"/>
                  <a:gd name="T4" fmla="*/ 501 w 501"/>
                  <a:gd name="T5" fmla="*/ 114 h 114"/>
                  <a:gd name="T6" fmla="*/ 24 w 501"/>
                  <a:gd name="T7" fmla="*/ 114 h 114"/>
                  <a:gd name="T8" fmla="*/ 0 w 501"/>
                  <a:gd name="T9" fmla="*/ 90 h 114"/>
                  <a:gd name="T10" fmla="*/ 0 w 501"/>
                  <a:gd name="T11" fmla="*/ 24 h 114"/>
                  <a:gd name="T12" fmla="*/ 24 w 501"/>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01" h="114">
                    <a:moveTo>
                      <a:pt x="24" y="0"/>
                    </a:moveTo>
                    <a:cubicBezTo>
                      <a:pt x="501" y="0"/>
                      <a:pt x="501" y="0"/>
                      <a:pt x="501" y="0"/>
                    </a:cubicBezTo>
                    <a:cubicBezTo>
                      <a:pt x="501" y="114"/>
                      <a:pt x="501" y="114"/>
                      <a:pt x="501" y="114"/>
                    </a:cubicBezTo>
                    <a:cubicBezTo>
                      <a:pt x="24" y="114"/>
                      <a:pt x="24" y="114"/>
                      <a:pt x="24" y="114"/>
                    </a:cubicBezTo>
                    <a:cubicBezTo>
                      <a:pt x="11" y="114"/>
                      <a:pt x="0" y="103"/>
                      <a:pt x="0" y="90"/>
                    </a:cubicBezTo>
                    <a:cubicBezTo>
                      <a:pt x="0" y="24"/>
                      <a:pt x="0" y="24"/>
                      <a:pt x="0" y="24"/>
                    </a:cubicBezTo>
                    <a:cubicBezTo>
                      <a:pt x="0" y="11"/>
                      <a:pt x="11" y="0"/>
                      <a:pt x="24" y="0"/>
                    </a:cubicBez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57" name="Freeform 22"/>
              <p:cNvSpPr>
                <a:spLocks/>
              </p:cNvSpPr>
              <p:nvPr/>
            </p:nvSpPr>
            <p:spPr bwMode="auto">
              <a:xfrm>
                <a:off x="9512300" y="7696200"/>
                <a:ext cx="4157663" cy="3602038"/>
              </a:xfrm>
              <a:custGeom>
                <a:avLst/>
                <a:gdLst>
                  <a:gd name="T0" fmla="*/ 2619 w 2619"/>
                  <a:gd name="T1" fmla="*/ 0 h 2269"/>
                  <a:gd name="T2" fmla="*/ 1309 w 2619"/>
                  <a:gd name="T3" fmla="*/ 2269 h 2269"/>
                  <a:gd name="T4" fmla="*/ 0 w 2619"/>
                  <a:gd name="T5" fmla="*/ 0 h 2269"/>
                  <a:gd name="T6" fmla="*/ 2619 w 2619"/>
                  <a:gd name="T7" fmla="*/ 0 h 2269"/>
                </a:gdLst>
                <a:ahLst/>
                <a:cxnLst>
                  <a:cxn ang="0">
                    <a:pos x="T0" y="T1"/>
                  </a:cxn>
                  <a:cxn ang="0">
                    <a:pos x="T2" y="T3"/>
                  </a:cxn>
                  <a:cxn ang="0">
                    <a:pos x="T4" y="T5"/>
                  </a:cxn>
                  <a:cxn ang="0">
                    <a:pos x="T6" y="T7"/>
                  </a:cxn>
                </a:cxnLst>
                <a:rect l="0" t="0" r="r" b="b"/>
                <a:pathLst>
                  <a:path w="2619" h="2269">
                    <a:moveTo>
                      <a:pt x="2619" y="0"/>
                    </a:moveTo>
                    <a:lnTo>
                      <a:pt x="1309" y="2269"/>
                    </a:lnTo>
                    <a:lnTo>
                      <a:pt x="0" y="0"/>
                    </a:lnTo>
                    <a:lnTo>
                      <a:pt x="2619" y="0"/>
                    </a:lnTo>
                    <a:close/>
                  </a:path>
                </a:pathLst>
              </a:custGeom>
              <a:solidFill>
                <a:schemeClr val="accent6">
                  <a:lumMod val="75000"/>
                </a:schemeClr>
              </a:solidFill>
              <a:ln>
                <a:noFill/>
              </a:ln>
            </p:spPr>
            <p:txBody>
              <a:bodyPr vert="horz" wrap="square" lIns="45720" tIns="22860" rIns="45720" bIns="22860" numCol="1" anchor="t" anchorCtr="0" compatLnSpc="1">
                <a:prstTxWarp prst="textNoShape">
                  <a:avLst/>
                </a:prstTxWarp>
              </a:bodyPr>
              <a:lstStyle/>
              <a:p>
                <a:endParaRPr lang="th-TH" sz="900" dirty="0">
                  <a:latin typeface="+mj-lt"/>
                </a:endParaRPr>
              </a:p>
            </p:txBody>
          </p:sp>
          <p:sp>
            <p:nvSpPr>
              <p:cNvPr id="58" name="Freeform 23"/>
              <p:cNvSpPr>
                <a:spLocks/>
              </p:cNvSpPr>
              <p:nvPr/>
            </p:nvSpPr>
            <p:spPr bwMode="auto">
              <a:xfrm>
                <a:off x="11590338" y="7696200"/>
                <a:ext cx="2079625" cy="3602038"/>
              </a:xfrm>
              <a:custGeom>
                <a:avLst/>
                <a:gdLst>
                  <a:gd name="T0" fmla="*/ 0 w 1310"/>
                  <a:gd name="T1" fmla="*/ 2269 h 2269"/>
                  <a:gd name="T2" fmla="*/ 22 w 1310"/>
                  <a:gd name="T3" fmla="*/ 872 h 2269"/>
                  <a:gd name="T4" fmla="*/ 1310 w 1310"/>
                  <a:gd name="T5" fmla="*/ 0 h 2269"/>
                  <a:gd name="T6" fmla="*/ 0 w 1310"/>
                  <a:gd name="T7" fmla="*/ 2269 h 2269"/>
                </a:gdLst>
                <a:ahLst/>
                <a:cxnLst>
                  <a:cxn ang="0">
                    <a:pos x="T0" y="T1"/>
                  </a:cxn>
                  <a:cxn ang="0">
                    <a:pos x="T2" y="T3"/>
                  </a:cxn>
                  <a:cxn ang="0">
                    <a:pos x="T4" y="T5"/>
                  </a:cxn>
                  <a:cxn ang="0">
                    <a:pos x="T6" y="T7"/>
                  </a:cxn>
                </a:cxnLst>
                <a:rect l="0" t="0" r="r" b="b"/>
                <a:pathLst>
                  <a:path w="1310" h="2269">
                    <a:moveTo>
                      <a:pt x="0" y="2269"/>
                    </a:moveTo>
                    <a:lnTo>
                      <a:pt x="22" y="872"/>
                    </a:lnTo>
                    <a:lnTo>
                      <a:pt x="1310" y="0"/>
                    </a:lnTo>
                    <a:lnTo>
                      <a:pt x="0" y="2269"/>
                    </a:ln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59" name="Freeform 24"/>
              <p:cNvSpPr>
                <a:spLocks/>
              </p:cNvSpPr>
              <p:nvPr/>
            </p:nvSpPr>
            <p:spPr bwMode="auto">
              <a:xfrm>
                <a:off x="9512300" y="7696200"/>
                <a:ext cx="4157663" cy="1384300"/>
              </a:xfrm>
              <a:custGeom>
                <a:avLst/>
                <a:gdLst>
                  <a:gd name="T0" fmla="*/ 0 w 2619"/>
                  <a:gd name="T1" fmla="*/ 0 h 872"/>
                  <a:gd name="T2" fmla="*/ 1331 w 2619"/>
                  <a:gd name="T3" fmla="*/ 872 h 872"/>
                  <a:gd name="T4" fmla="*/ 2619 w 2619"/>
                  <a:gd name="T5" fmla="*/ 0 h 872"/>
                  <a:gd name="T6" fmla="*/ 0 w 2619"/>
                  <a:gd name="T7" fmla="*/ 0 h 872"/>
                </a:gdLst>
                <a:ahLst/>
                <a:cxnLst>
                  <a:cxn ang="0">
                    <a:pos x="T0" y="T1"/>
                  </a:cxn>
                  <a:cxn ang="0">
                    <a:pos x="T2" y="T3"/>
                  </a:cxn>
                  <a:cxn ang="0">
                    <a:pos x="T4" y="T5"/>
                  </a:cxn>
                  <a:cxn ang="0">
                    <a:pos x="T6" y="T7"/>
                  </a:cxn>
                </a:cxnLst>
                <a:rect l="0" t="0" r="r" b="b"/>
                <a:pathLst>
                  <a:path w="2619" h="872">
                    <a:moveTo>
                      <a:pt x="0" y="0"/>
                    </a:moveTo>
                    <a:lnTo>
                      <a:pt x="1331" y="872"/>
                    </a:lnTo>
                    <a:lnTo>
                      <a:pt x="2619" y="0"/>
                    </a:lnTo>
                    <a:lnTo>
                      <a:pt x="0" y="0"/>
                    </a:lnTo>
                    <a:close/>
                  </a:path>
                </a:pathLst>
              </a:custGeom>
              <a:solidFill>
                <a:schemeClr val="accent6">
                  <a:lumMod val="60000"/>
                  <a:lumOff val="40000"/>
                </a:schemeClr>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68" name="TextBox 31"/>
            <p:cNvSpPr txBox="1">
              <a:spLocks noChangeArrowheads="1"/>
            </p:cNvSpPr>
            <p:nvPr/>
          </p:nvSpPr>
          <p:spPr bwMode="auto">
            <a:xfrm>
              <a:off x="13381037" y="8869572"/>
              <a:ext cx="396222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600" b="1" dirty="0">
                  <a:solidFill>
                    <a:schemeClr val="bg1"/>
                  </a:solidFill>
                  <a:latin typeface="+mj-lt"/>
                  <a:ea typeface="Lato Black" pitchFamily="34" charset="0"/>
                  <a:cs typeface="Lato Black" pitchFamily="34" charset="0"/>
                </a:rPr>
                <a:t>Description</a:t>
              </a:r>
              <a:endParaRPr lang="id-ID" sz="1600" b="1" dirty="0">
                <a:solidFill>
                  <a:schemeClr val="bg1"/>
                </a:solidFill>
                <a:latin typeface="+mj-lt"/>
                <a:ea typeface="Lato Black" pitchFamily="34" charset="0"/>
                <a:cs typeface="Lato Black" pitchFamily="34" charset="0"/>
              </a:endParaRPr>
            </a:p>
          </p:txBody>
        </p:sp>
        <p:sp>
          <p:nvSpPr>
            <p:cNvPr id="69" name="TextBox 68"/>
            <p:cNvSpPr txBox="1"/>
            <p:nvPr/>
          </p:nvSpPr>
          <p:spPr>
            <a:xfrm>
              <a:off x="13329455" y="9326772"/>
              <a:ext cx="5309382" cy="960226"/>
            </a:xfrm>
            <a:prstGeom prst="rect">
              <a:avLst/>
            </a:prstGeom>
            <a:noFill/>
          </p:spPr>
          <p:txBody>
            <a:bodyPr wrap="square" lIns="109710" tIns="54855" rIns="109710" bIns="54855" rtlCol="0">
              <a:spAutoFit/>
            </a:bodyPr>
            <a:lstStyle/>
            <a:p>
              <a:r>
                <a:rPr lang="en-US" sz="1200" dirty="0">
                  <a:solidFill>
                    <a:schemeClr val="bg1"/>
                  </a:solidFill>
                  <a:cs typeface="Segoe UI Light" panose="020B0502040204020203" pitchFamily="34" charset="0"/>
                </a:rPr>
                <a:t>Insert your detail Insert your Insert your detail Insert your </a:t>
              </a:r>
              <a:endParaRPr lang="en-US" sz="1200" dirty="0">
                <a:solidFill>
                  <a:schemeClr val="bg1"/>
                </a:solidFill>
                <a:ea typeface="Lato" pitchFamily="34" charset="0"/>
                <a:cs typeface="Lato" pitchFamily="34" charset="0"/>
              </a:endParaRPr>
            </a:p>
          </p:txBody>
        </p:sp>
        <p:grpSp>
          <p:nvGrpSpPr>
            <p:cNvPr id="71" name="กลุ่ม 70"/>
            <p:cNvGrpSpPr/>
            <p:nvPr/>
          </p:nvGrpSpPr>
          <p:grpSpPr>
            <a:xfrm>
              <a:off x="19921927" y="8805416"/>
              <a:ext cx="589769" cy="643384"/>
              <a:chOff x="16724313" y="7705725"/>
              <a:chExt cx="523875" cy="571500"/>
            </a:xfrm>
            <a:solidFill>
              <a:schemeClr val="bg1"/>
            </a:solidFill>
          </p:grpSpPr>
          <p:sp>
            <p:nvSpPr>
              <p:cNvPr id="72"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73"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74"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75"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76"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77"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grpSp>
      </p:grpSp>
      <p:sp>
        <p:nvSpPr>
          <p:cNvPr id="80" name="TextBox 79"/>
          <p:cNvSpPr txBox="1"/>
          <p:nvPr/>
        </p:nvSpPr>
        <p:spPr bwMode="auto">
          <a:xfrm>
            <a:off x="2674386" y="1825515"/>
            <a:ext cx="1920719" cy="400110"/>
          </a:xfrm>
          <a:prstGeom prst="rect">
            <a:avLst/>
          </a:prstGeom>
          <a:noFill/>
        </p:spPr>
        <p:txBody>
          <a:bodyPr wrap="none">
            <a:spAutoFit/>
          </a:bodyPr>
          <a:lstStyle/>
          <a:p>
            <a:pPr defTabSz="914217">
              <a:defRPr/>
            </a:pPr>
            <a:r>
              <a:rPr lang="id-ID" sz="2000" b="1" dirty="0">
                <a:solidFill>
                  <a:schemeClr val="accent3"/>
                </a:solidFill>
                <a:latin typeface="+mj-lt"/>
                <a:ea typeface="Lato" pitchFamily="34" charset="0"/>
                <a:cs typeface="Lato" pitchFamily="34" charset="0"/>
              </a:rPr>
              <a:t>Data Analysis</a:t>
            </a:r>
          </a:p>
        </p:txBody>
      </p:sp>
      <p:sp>
        <p:nvSpPr>
          <p:cNvPr id="81" name="TextBox 31"/>
          <p:cNvSpPr txBox="1">
            <a:spLocks noChangeArrowheads="1"/>
          </p:cNvSpPr>
          <p:nvPr/>
        </p:nvSpPr>
        <p:spPr bwMode="auto">
          <a:xfrm>
            <a:off x="2684214" y="2100288"/>
            <a:ext cx="16422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600" b="1" dirty="0">
                <a:solidFill>
                  <a:schemeClr val="accent3"/>
                </a:solidFill>
                <a:latin typeface="+mj-lt"/>
                <a:ea typeface="Lato Black" pitchFamily="34" charset="0"/>
                <a:cs typeface="Lato Black" pitchFamily="34" charset="0"/>
              </a:rPr>
              <a:t>75</a:t>
            </a:r>
            <a:r>
              <a:rPr lang="id-ID" sz="5600" b="1" dirty="0">
                <a:solidFill>
                  <a:schemeClr val="accent3"/>
                </a:solidFill>
                <a:latin typeface="+mj-lt"/>
                <a:ea typeface="Lato Black" pitchFamily="34" charset="0"/>
                <a:cs typeface="Lato Black" pitchFamily="34" charset="0"/>
              </a:rPr>
              <a:t>%</a:t>
            </a:r>
          </a:p>
        </p:txBody>
      </p:sp>
      <p:sp>
        <p:nvSpPr>
          <p:cNvPr id="82" name="TextBox 30"/>
          <p:cNvSpPr txBox="1">
            <a:spLocks noChangeArrowheads="1"/>
          </p:cNvSpPr>
          <p:nvPr/>
        </p:nvSpPr>
        <p:spPr bwMode="auto">
          <a:xfrm>
            <a:off x="2701978" y="2978636"/>
            <a:ext cx="293682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200" dirty="0">
                <a:solidFill>
                  <a:schemeClr val="tx1">
                    <a:lumMod val="65000"/>
                    <a:lumOff val="35000"/>
                  </a:schemeClr>
                </a:solidFill>
                <a:latin typeface="+mn-lt"/>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a:t>
            </a:r>
          </a:p>
        </p:txBody>
      </p:sp>
      <p:sp>
        <p:nvSpPr>
          <p:cNvPr id="83" name="TextBox 82"/>
          <p:cNvSpPr txBox="1"/>
          <p:nvPr/>
        </p:nvSpPr>
        <p:spPr bwMode="auto">
          <a:xfrm>
            <a:off x="7799870" y="1824201"/>
            <a:ext cx="1920719" cy="400110"/>
          </a:xfrm>
          <a:prstGeom prst="rect">
            <a:avLst/>
          </a:prstGeom>
          <a:noFill/>
        </p:spPr>
        <p:txBody>
          <a:bodyPr wrap="none">
            <a:spAutoFit/>
          </a:bodyPr>
          <a:lstStyle/>
          <a:p>
            <a:pPr algn="r" defTabSz="914217">
              <a:defRPr/>
            </a:pPr>
            <a:r>
              <a:rPr lang="id-ID" sz="2000" b="1" dirty="0">
                <a:solidFill>
                  <a:schemeClr val="accent5"/>
                </a:solidFill>
                <a:latin typeface="+mj-lt"/>
                <a:ea typeface="Lato" pitchFamily="34" charset="0"/>
                <a:cs typeface="Lato" pitchFamily="34" charset="0"/>
              </a:rPr>
              <a:t>Data Analysis</a:t>
            </a:r>
          </a:p>
        </p:txBody>
      </p:sp>
      <p:sp>
        <p:nvSpPr>
          <p:cNvPr id="84" name="TextBox 31"/>
          <p:cNvSpPr txBox="1">
            <a:spLocks noChangeArrowheads="1"/>
          </p:cNvSpPr>
          <p:nvPr/>
        </p:nvSpPr>
        <p:spPr bwMode="auto">
          <a:xfrm>
            <a:off x="8055118" y="2098974"/>
            <a:ext cx="16422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600" b="1" dirty="0">
                <a:solidFill>
                  <a:schemeClr val="accent5"/>
                </a:solidFill>
                <a:latin typeface="+mj-lt"/>
                <a:ea typeface="Lato Black" pitchFamily="34" charset="0"/>
                <a:cs typeface="Lato Black" pitchFamily="34" charset="0"/>
              </a:rPr>
              <a:t>75</a:t>
            </a:r>
            <a:r>
              <a:rPr lang="id-ID" sz="5600" b="1" dirty="0">
                <a:solidFill>
                  <a:schemeClr val="accent5"/>
                </a:solidFill>
                <a:latin typeface="+mj-lt"/>
                <a:ea typeface="Lato Black" pitchFamily="34" charset="0"/>
                <a:cs typeface="Lato Black" pitchFamily="34" charset="0"/>
              </a:rPr>
              <a:t>%</a:t>
            </a:r>
          </a:p>
        </p:txBody>
      </p:sp>
      <p:sp>
        <p:nvSpPr>
          <p:cNvPr id="85" name="TextBox 30"/>
          <p:cNvSpPr txBox="1">
            <a:spLocks noChangeArrowheads="1"/>
          </p:cNvSpPr>
          <p:nvPr/>
        </p:nvSpPr>
        <p:spPr bwMode="auto">
          <a:xfrm>
            <a:off x="6742504" y="2977322"/>
            <a:ext cx="293682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a:r>
              <a:rPr lang="en-US" sz="1200" dirty="0">
                <a:solidFill>
                  <a:schemeClr val="tx1">
                    <a:lumMod val="65000"/>
                    <a:lumOff val="35000"/>
                  </a:schemeClr>
                </a:solidFill>
                <a:latin typeface="+mn-lt"/>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a:t>
            </a:r>
          </a:p>
        </p:txBody>
      </p:sp>
      <p:grpSp>
        <p:nvGrpSpPr>
          <p:cNvPr id="44" name="Group 43">
            <a:extLst>
              <a:ext uri="{FF2B5EF4-FFF2-40B4-BE49-F238E27FC236}">
                <a16:creationId xmlns:a16="http://schemas.microsoft.com/office/drawing/2014/main" id="{39F38ACF-5C3D-47EC-8631-F24CCF144DC3}"/>
              </a:ext>
            </a:extLst>
          </p:cNvPr>
          <p:cNvGrpSpPr/>
          <p:nvPr/>
        </p:nvGrpSpPr>
        <p:grpSpPr>
          <a:xfrm>
            <a:off x="5029200" y="298920"/>
            <a:ext cx="2133600" cy="398864"/>
            <a:chOff x="4860925" y="679884"/>
            <a:chExt cx="2397126" cy="413659"/>
          </a:xfrm>
          <a:solidFill>
            <a:schemeClr val="bg1">
              <a:lumMod val="95000"/>
            </a:schemeClr>
          </a:solidFill>
        </p:grpSpPr>
        <p:sp>
          <p:nvSpPr>
            <p:cNvPr id="45" name="Rectangle: Rounded Corners 44">
              <a:extLst>
                <a:ext uri="{FF2B5EF4-FFF2-40B4-BE49-F238E27FC236}">
                  <a16:creationId xmlns:a16="http://schemas.microsoft.com/office/drawing/2014/main" id="{0E73BA22-9224-41B3-9C70-66FA672F64ED}"/>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49" name="Right Triangle 48">
              <a:extLst>
                <a:ext uri="{FF2B5EF4-FFF2-40B4-BE49-F238E27FC236}">
                  <a16:creationId xmlns:a16="http://schemas.microsoft.com/office/drawing/2014/main" id="{6335D572-0234-4E35-A236-42B34FD2F38B}"/>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50" name="TextBox 49">
            <a:extLst>
              <a:ext uri="{FF2B5EF4-FFF2-40B4-BE49-F238E27FC236}">
                <a16:creationId xmlns:a16="http://schemas.microsoft.com/office/drawing/2014/main" id="{E9595DF1-A9D2-473A-85B0-7333348C339B}"/>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682097887"/>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500" fill="hold"/>
                                        <p:tgtEl>
                                          <p:spTgt spid="44"/>
                                        </p:tgtEl>
                                        <p:attrNameLst>
                                          <p:attrName>ppt_w</p:attrName>
                                        </p:attrNameLst>
                                      </p:cBhvr>
                                      <p:tavLst>
                                        <p:tav tm="0">
                                          <p:val>
                                            <p:fltVal val="0"/>
                                          </p:val>
                                        </p:tav>
                                        <p:tav tm="100000">
                                          <p:val>
                                            <p:strVal val="#ppt_w"/>
                                          </p:val>
                                        </p:tav>
                                      </p:tavLst>
                                    </p:anim>
                                    <p:anim calcmode="lin" valueType="num">
                                      <p:cBhvr>
                                        <p:cTn id="8" dur="500" fill="hold"/>
                                        <p:tgtEl>
                                          <p:spTgt spid="44"/>
                                        </p:tgtEl>
                                        <p:attrNameLst>
                                          <p:attrName>ppt_h</p:attrName>
                                        </p:attrNameLst>
                                      </p:cBhvr>
                                      <p:tavLst>
                                        <p:tav tm="0">
                                          <p:val>
                                            <p:fltVal val="0"/>
                                          </p:val>
                                        </p:tav>
                                        <p:tav tm="100000">
                                          <p:val>
                                            <p:strVal val="#ppt_h"/>
                                          </p:val>
                                        </p:tav>
                                      </p:tavLst>
                                    </p:anim>
                                    <p:animEffect transition="in" filter="fade">
                                      <p:cBhvr>
                                        <p:cTn id="9" dur="500"/>
                                        <p:tgtEl>
                                          <p:spTgt spid="4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0"/>
                                        </p:tgtEl>
                                        <p:attrNameLst>
                                          <p:attrName>style.visibility</p:attrName>
                                        </p:attrNameLst>
                                      </p:cBhvr>
                                      <p:to>
                                        <p:strVal val="visible"/>
                                      </p:to>
                                    </p:set>
                                    <p:animEffect transition="in" filter="fade">
                                      <p:cBhvr>
                                        <p:cTn id="12" dur="500"/>
                                        <p:tgtEl>
                                          <p:spTgt spid="50"/>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ppt_w</p:attrName>
                                        </p:attrNameLst>
                                      </p:cBhvr>
                                      <p:tavLst>
                                        <p:tav tm="0">
                                          <p:val>
                                            <p:fltVal val="0"/>
                                          </p:val>
                                        </p:tav>
                                        <p:tav tm="100000">
                                          <p:val>
                                            <p:strVal val="#ppt_w"/>
                                          </p:val>
                                        </p:tav>
                                      </p:tavLst>
                                    </p:anim>
                                    <p:anim calcmode="lin" valueType="num">
                                      <p:cBhvr>
                                        <p:cTn id="16" dur="500" fill="hold"/>
                                        <p:tgtEl>
                                          <p:spTgt spid="38"/>
                                        </p:tgtEl>
                                        <p:attrNameLst>
                                          <p:attrName>ppt_h</p:attrName>
                                        </p:attrNameLst>
                                      </p:cBhvr>
                                      <p:tavLst>
                                        <p:tav tm="0">
                                          <p:val>
                                            <p:fltVal val="0"/>
                                          </p:val>
                                        </p:tav>
                                        <p:tav tm="100000">
                                          <p:val>
                                            <p:strVal val="#ppt_h"/>
                                          </p:val>
                                        </p:tav>
                                      </p:tavLst>
                                    </p:anim>
                                    <p:animEffect transition="in" filter="fade">
                                      <p:cBhvr>
                                        <p:cTn id="17" dur="500"/>
                                        <p:tgtEl>
                                          <p:spTgt spid="38"/>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46"/>
                                        </p:tgtEl>
                                        <p:attrNameLst>
                                          <p:attrName>style.visibility</p:attrName>
                                        </p:attrNameLst>
                                      </p:cBhvr>
                                      <p:to>
                                        <p:strVal val="visible"/>
                                      </p:to>
                                    </p:set>
                                    <p:anim calcmode="lin" valueType="num">
                                      <p:cBhvr>
                                        <p:cTn id="20" dur="500" fill="hold"/>
                                        <p:tgtEl>
                                          <p:spTgt spid="46"/>
                                        </p:tgtEl>
                                        <p:attrNameLst>
                                          <p:attrName>ppt_w</p:attrName>
                                        </p:attrNameLst>
                                      </p:cBhvr>
                                      <p:tavLst>
                                        <p:tav tm="0">
                                          <p:val>
                                            <p:fltVal val="0"/>
                                          </p:val>
                                        </p:tav>
                                        <p:tav tm="100000">
                                          <p:val>
                                            <p:strVal val="#ppt_w"/>
                                          </p:val>
                                        </p:tav>
                                      </p:tavLst>
                                    </p:anim>
                                    <p:anim calcmode="lin" valueType="num">
                                      <p:cBhvr>
                                        <p:cTn id="21" dur="500" fill="hold"/>
                                        <p:tgtEl>
                                          <p:spTgt spid="46"/>
                                        </p:tgtEl>
                                        <p:attrNameLst>
                                          <p:attrName>ppt_h</p:attrName>
                                        </p:attrNameLst>
                                      </p:cBhvr>
                                      <p:tavLst>
                                        <p:tav tm="0">
                                          <p:val>
                                            <p:fltVal val="0"/>
                                          </p:val>
                                        </p:tav>
                                        <p:tav tm="100000">
                                          <p:val>
                                            <p:strVal val="#ppt_h"/>
                                          </p:val>
                                        </p:tav>
                                      </p:tavLst>
                                    </p:anim>
                                    <p:animEffect transition="in" filter="fade">
                                      <p:cBhvr>
                                        <p:cTn id="22" dur="500"/>
                                        <p:tgtEl>
                                          <p:spTgt spid="46"/>
                                        </p:tgtEl>
                                      </p:cBhvr>
                                    </p:animEffect>
                                  </p:childTnLst>
                                </p:cTn>
                              </p:par>
                              <p:par>
                                <p:cTn id="23" presetID="53" presetClass="entr" presetSubtype="16" fill="hold"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500" fill="hold"/>
                                        <p:tgtEl>
                                          <p:spTgt spid="47"/>
                                        </p:tgtEl>
                                        <p:attrNameLst>
                                          <p:attrName>ppt_w</p:attrName>
                                        </p:attrNameLst>
                                      </p:cBhvr>
                                      <p:tavLst>
                                        <p:tav tm="0">
                                          <p:val>
                                            <p:fltVal val="0"/>
                                          </p:val>
                                        </p:tav>
                                        <p:tav tm="100000">
                                          <p:val>
                                            <p:strVal val="#ppt_w"/>
                                          </p:val>
                                        </p:tav>
                                      </p:tavLst>
                                    </p:anim>
                                    <p:anim calcmode="lin" valueType="num">
                                      <p:cBhvr>
                                        <p:cTn id="26" dur="500" fill="hold"/>
                                        <p:tgtEl>
                                          <p:spTgt spid="47"/>
                                        </p:tgtEl>
                                        <p:attrNameLst>
                                          <p:attrName>ppt_h</p:attrName>
                                        </p:attrNameLst>
                                      </p:cBhvr>
                                      <p:tavLst>
                                        <p:tav tm="0">
                                          <p:val>
                                            <p:fltVal val="0"/>
                                          </p:val>
                                        </p:tav>
                                        <p:tav tm="100000">
                                          <p:val>
                                            <p:strVal val="#ppt_h"/>
                                          </p:val>
                                        </p:tav>
                                      </p:tavLst>
                                    </p:anim>
                                    <p:animEffect transition="in" filter="fade">
                                      <p:cBhvr>
                                        <p:cTn id="27" dur="500"/>
                                        <p:tgtEl>
                                          <p:spTgt spid="47"/>
                                        </p:tgtEl>
                                      </p:cBhvr>
                                    </p:animEffect>
                                  </p:childTnLst>
                                </p:cTn>
                              </p:par>
                              <p:par>
                                <p:cTn id="28" presetID="53" presetClass="entr" presetSubtype="16" fill="hold" nodeType="withEffect">
                                  <p:stCondLst>
                                    <p:cond delay="0"/>
                                  </p:stCondLst>
                                  <p:childTnLst>
                                    <p:set>
                                      <p:cBhvr>
                                        <p:cTn id="29" dur="1" fill="hold">
                                          <p:stCondLst>
                                            <p:cond delay="0"/>
                                          </p:stCondLst>
                                        </p:cTn>
                                        <p:tgtEl>
                                          <p:spTgt spid="48"/>
                                        </p:tgtEl>
                                        <p:attrNameLst>
                                          <p:attrName>style.visibility</p:attrName>
                                        </p:attrNameLst>
                                      </p:cBhvr>
                                      <p:to>
                                        <p:strVal val="visible"/>
                                      </p:to>
                                    </p:set>
                                    <p:anim calcmode="lin" valueType="num">
                                      <p:cBhvr>
                                        <p:cTn id="30" dur="500" fill="hold"/>
                                        <p:tgtEl>
                                          <p:spTgt spid="48"/>
                                        </p:tgtEl>
                                        <p:attrNameLst>
                                          <p:attrName>ppt_w</p:attrName>
                                        </p:attrNameLst>
                                      </p:cBhvr>
                                      <p:tavLst>
                                        <p:tav tm="0">
                                          <p:val>
                                            <p:fltVal val="0"/>
                                          </p:val>
                                        </p:tav>
                                        <p:tav tm="100000">
                                          <p:val>
                                            <p:strVal val="#ppt_w"/>
                                          </p:val>
                                        </p:tav>
                                      </p:tavLst>
                                    </p:anim>
                                    <p:anim calcmode="lin" valueType="num">
                                      <p:cBhvr>
                                        <p:cTn id="31" dur="500" fill="hold"/>
                                        <p:tgtEl>
                                          <p:spTgt spid="48"/>
                                        </p:tgtEl>
                                        <p:attrNameLst>
                                          <p:attrName>ppt_h</p:attrName>
                                        </p:attrNameLst>
                                      </p:cBhvr>
                                      <p:tavLst>
                                        <p:tav tm="0">
                                          <p:val>
                                            <p:fltVal val="0"/>
                                          </p:val>
                                        </p:tav>
                                        <p:tav tm="100000">
                                          <p:val>
                                            <p:strVal val="#ppt_h"/>
                                          </p:val>
                                        </p:tav>
                                      </p:tavLst>
                                    </p:anim>
                                    <p:animEffect transition="in" filter="fade">
                                      <p:cBhvr>
                                        <p:cTn id="32" dur="500"/>
                                        <p:tgtEl>
                                          <p:spTgt spid="48"/>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80"/>
                                        </p:tgtEl>
                                        <p:attrNameLst>
                                          <p:attrName>style.visibility</p:attrName>
                                        </p:attrNameLst>
                                      </p:cBhvr>
                                      <p:to>
                                        <p:strVal val="visible"/>
                                      </p:to>
                                    </p:set>
                                    <p:animEffect transition="in" filter="wipe(left)">
                                      <p:cBhvr>
                                        <p:cTn id="36" dur="250"/>
                                        <p:tgtEl>
                                          <p:spTgt spid="80"/>
                                        </p:tgtEl>
                                      </p:cBhvr>
                                    </p:animEffect>
                                  </p:childTnLst>
                                </p:cTn>
                              </p:par>
                            </p:childTnLst>
                          </p:cTn>
                        </p:par>
                        <p:par>
                          <p:cTn id="37" fill="hold">
                            <p:stCondLst>
                              <p:cond delay="750"/>
                            </p:stCondLst>
                            <p:childTnLst>
                              <p:par>
                                <p:cTn id="38" presetID="22" presetClass="entr" presetSubtype="2" fill="hold" grpId="0" nodeType="afterEffect">
                                  <p:stCondLst>
                                    <p:cond delay="0"/>
                                  </p:stCondLst>
                                  <p:childTnLst>
                                    <p:set>
                                      <p:cBhvr>
                                        <p:cTn id="39" dur="1" fill="hold">
                                          <p:stCondLst>
                                            <p:cond delay="0"/>
                                          </p:stCondLst>
                                        </p:cTn>
                                        <p:tgtEl>
                                          <p:spTgt spid="81"/>
                                        </p:tgtEl>
                                        <p:attrNameLst>
                                          <p:attrName>style.visibility</p:attrName>
                                        </p:attrNameLst>
                                      </p:cBhvr>
                                      <p:to>
                                        <p:strVal val="visible"/>
                                      </p:to>
                                    </p:set>
                                    <p:animEffect transition="in" filter="wipe(right)">
                                      <p:cBhvr>
                                        <p:cTn id="40" dur="250"/>
                                        <p:tgtEl>
                                          <p:spTgt spid="81"/>
                                        </p:tgtEl>
                                      </p:cBhvr>
                                    </p:animEffect>
                                  </p:childTnLst>
                                </p:cTn>
                              </p:par>
                            </p:childTnLst>
                          </p:cTn>
                        </p:par>
                        <p:par>
                          <p:cTn id="41" fill="hold">
                            <p:stCondLst>
                              <p:cond delay="1000"/>
                            </p:stCondLst>
                            <p:childTnLst>
                              <p:par>
                                <p:cTn id="42" presetID="22" presetClass="entr" presetSubtype="2" fill="hold" grpId="0" nodeType="afterEffect">
                                  <p:stCondLst>
                                    <p:cond delay="0"/>
                                  </p:stCondLst>
                                  <p:childTnLst>
                                    <p:set>
                                      <p:cBhvr>
                                        <p:cTn id="43" dur="1" fill="hold">
                                          <p:stCondLst>
                                            <p:cond delay="0"/>
                                          </p:stCondLst>
                                        </p:cTn>
                                        <p:tgtEl>
                                          <p:spTgt spid="82"/>
                                        </p:tgtEl>
                                        <p:attrNameLst>
                                          <p:attrName>style.visibility</p:attrName>
                                        </p:attrNameLst>
                                      </p:cBhvr>
                                      <p:to>
                                        <p:strVal val="visible"/>
                                      </p:to>
                                    </p:set>
                                    <p:animEffect transition="in" filter="wipe(right)">
                                      <p:cBhvr>
                                        <p:cTn id="44" dur="250"/>
                                        <p:tgtEl>
                                          <p:spTgt spid="82"/>
                                        </p:tgtEl>
                                      </p:cBhvr>
                                    </p:animEffect>
                                  </p:childTnLst>
                                </p:cTn>
                              </p:par>
                            </p:childTnLst>
                          </p:cTn>
                        </p:par>
                        <p:par>
                          <p:cTn id="45" fill="hold">
                            <p:stCondLst>
                              <p:cond delay="1250"/>
                            </p:stCondLst>
                            <p:childTnLst>
                              <p:par>
                                <p:cTn id="46" presetID="22" presetClass="entr" presetSubtype="8" fill="hold" grpId="0" nodeType="afterEffect">
                                  <p:stCondLst>
                                    <p:cond delay="0"/>
                                  </p:stCondLst>
                                  <p:childTnLst>
                                    <p:set>
                                      <p:cBhvr>
                                        <p:cTn id="47" dur="1" fill="hold">
                                          <p:stCondLst>
                                            <p:cond delay="0"/>
                                          </p:stCondLst>
                                        </p:cTn>
                                        <p:tgtEl>
                                          <p:spTgt spid="83"/>
                                        </p:tgtEl>
                                        <p:attrNameLst>
                                          <p:attrName>style.visibility</p:attrName>
                                        </p:attrNameLst>
                                      </p:cBhvr>
                                      <p:to>
                                        <p:strVal val="visible"/>
                                      </p:to>
                                    </p:set>
                                    <p:animEffect transition="in" filter="wipe(left)">
                                      <p:cBhvr>
                                        <p:cTn id="48" dur="250"/>
                                        <p:tgtEl>
                                          <p:spTgt spid="83"/>
                                        </p:tgtEl>
                                      </p:cBhvr>
                                    </p:animEffect>
                                  </p:childTnLst>
                                </p:cTn>
                              </p:par>
                            </p:childTnLst>
                          </p:cTn>
                        </p:par>
                        <p:par>
                          <p:cTn id="49" fill="hold">
                            <p:stCondLst>
                              <p:cond delay="1500"/>
                            </p:stCondLst>
                            <p:childTnLst>
                              <p:par>
                                <p:cTn id="50" presetID="22" presetClass="entr" presetSubtype="2" fill="hold" grpId="0" nodeType="afterEffect">
                                  <p:stCondLst>
                                    <p:cond delay="0"/>
                                  </p:stCondLst>
                                  <p:childTnLst>
                                    <p:set>
                                      <p:cBhvr>
                                        <p:cTn id="51" dur="1" fill="hold">
                                          <p:stCondLst>
                                            <p:cond delay="0"/>
                                          </p:stCondLst>
                                        </p:cTn>
                                        <p:tgtEl>
                                          <p:spTgt spid="84"/>
                                        </p:tgtEl>
                                        <p:attrNameLst>
                                          <p:attrName>style.visibility</p:attrName>
                                        </p:attrNameLst>
                                      </p:cBhvr>
                                      <p:to>
                                        <p:strVal val="visible"/>
                                      </p:to>
                                    </p:set>
                                    <p:animEffect transition="in" filter="wipe(right)">
                                      <p:cBhvr>
                                        <p:cTn id="52" dur="250"/>
                                        <p:tgtEl>
                                          <p:spTgt spid="84"/>
                                        </p:tgtEl>
                                      </p:cBhvr>
                                    </p:animEffect>
                                  </p:childTnLst>
                                </p:cTn>
                              </p:par>
                            </p:childTnLst>
                          </p:cTn>
                        </p:par>
                        <p:par>
                          <p:cTn id="53" fill="hold">
                            <p:stCondLst>
                              <p:cond delay="1750"/>
                            </p:stCondLst>
                            <p:childTnLst>
                              <p:par>
                                <p:cTn id="54" presetID="22" presetClass="entr" presetSubtype="2" fill="hold" grpId="0" nodeType="afterEffect">
                                  <p:stCondLst>
                                    <p:cond delay="0"/>
                                  </p:stCondLst>
                                  <p:childTnLst>
                                    <p:set>
                                      <p:cBhvr>
                                        <p:cTn id="55" dur="1" fill="hold">
                                          <p:stCondLst>
                                            <p:cond delay="0"/>
                                          </p:stCondLst>
                                        </p:cTn>
                                        <p:tgtEl>
                                          <p:spTgt spid="85"/>
                                        </p:tgtEl>
                                        <p:attrNameLst>
                                          <p:attrName>style.visibility</p:attrName>
                                        </p:attrNameLst>
                                      </p:cBhvr>
                                      <p:to>
                                        <p:strVal val="visible"/>
                                      </p:to>
                                    </p:set>
                                    <p:animEffect transition="in" filter="wipe(right)">
                                      <p:cBhvr>
                                        <p:cTn id="56" dur="25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6" grpId="0" animBg="1"/>
      <p:bldP spid="80" grpId="0"/>
      <p:bldP spid="81" grpId="0"/>
      <p:bldP spid="82" grpId="0"/>
      <p:bldP spid="83" grpId="0"/>
      <p:bldP spid="84" grpId="0"/>
      <p:bldP spid="85" grpId="0"/>
      <p:bldP spid="5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กลุ่ม 30"/>
          <p:cNvGrpSpPr/>
          <p:nvPr/>
        </p:nvGrpSpPr>
        <p:grpSpPr>
          <a:xfrm>
            <a:off x="1926377" y="1371996"/>
            <a:ext cx="1947863" cy="4514851"/>
            <a:chOff x="3822590" y="2743992"/>
            <a:chExt cx="3895725" cy="9029701"/>
          </a:xfrm>
        </p:grpSpPr>
        <p:grpSp>
          <p:nvGrpSpPr>
            <p:cNvPr id="27" name="กลุ่ม 26"/>
            <p:cNvGrpSpPr/>
            <p:nvPr/>
          </p:nvGrpSpPr>
          <p:grpSpPr>
            <a:xfrm>
              <a:off x="7175390" y="4404517"/>
              <a:ext cx="542925" cy="1168401"/>
              <a:chOff x="6659563" y="4479925"/>
              <a:chExt cx="542925" cy="1168401"/>
            </a:xfrm>
            <a:solidFill>
              <a:schemeClr val="accent6">
                <a:lumMod val="40000"/>
                <a:lumOff val="60000"/>
              </a:schemeClr>
            </a:solidFill>
          </p:grpSpPr>
          <p:sp>
            <p:nvSpPr>
              <p:cNvPr id="14" name="Freeform 6"/>
              <p:cNvSpPr>
                <a:spLocks/>
              </p:cNvSpPr>
              <p:nvPr/>
            </p:nvSpPr>
            <p:spPr bwMode="auto">
              <a:xfrm>
                <a:off x="6659563" y="4694238"/>
                <a:ext cx="542925" cy="954088"/>
              </a:xfrm>
              <a:custGeom>
                <a:avLst/>
                <a:gdLst>
                  <a:gd name="T0" fmla="*/ 32 w 33"/>
                  <a:gd name="T1" fmla="*/ 23 h 58"/>
                  <a:gd name="T2" fmla="*/ 32 w 33"/>
                  <a:gd name="T3" fmla="*/ 21 h 58"/>
                  <a:gd name="T4" fmla="*/ 31 w 33"/>
                  <a:gd name="T5" fmla="*/ 17 h 58"/>
                  <a:gd name="T6" fmla="*/ 30 w 33"/>
                  <a:gd name="T7" fmla="*/ 15 h 58"/>
                  <a:gd name="T8" fmla="*/ 29 w 33"/>
                  <a:gd name="T9" fmla="*/ 11 h 58"/>
                  <a:gd name="T10" fmla="*/ 27 w 33"/>
                  <a:gd name="T11" fmla="*/ 6 h 58"/>
                  <a:gd name="T12" fmla="*/ 25 w 33"/>
                  <a:gd name="T13" fmla="*/ 2 h 58"/>
                  <a:gd name="T14" fmla="*/ 21 w 33"/>
                  <a:gd name="T15" fmla="*/ 0 h 58"/>
                  <a:gd name="T16" fmla="*/ 11 w 33"/>
                  <a:gd name="T17" fmla="*/ 0 h 58"/>
                  <a:gd name="T18" fmla="*/ 7 w 33"/>
                  <a:gd name="T19" fmla="*/ 2 h 58"/>
                  <a:gd name="T20" fmla="*/ 5 w 33"/>
                  <a:gd name="T21" fmla="*/ 6 h 58"/>
                  <a:gd name="T22" fmla="*/ 3 w 33"/>
                  <a:gd name="T23" fmla="*/ 11 h 58"/>
                  <a:gd name="T24" fmla="*/ 2 w 33"/>
                  <a:gd name="T25" fmla="*/ 15 h 58"/>
                  <a:gd name="T26" fmla="*/ 2 w 33"/>
                  <a:gd name="T27" fmla="*/ 17 h 58"/>
                  <a:gd name="T28" fmla="*/ 0 w 33"/>
                  <a:gd name="T29" fmla="*/ 21 h 58"/>
                  <a:gd name="T30" fmla="*/ 0 w 33"/>
                  <a:gd name="T31" fmla="*/ 23 h 58"/>
                  <a:gd name="T32" fmla="*/ 0 w 33"/>
                  <a:gd name="T33" fmla="*/ 24 h 58"/>
                  <a:gd name="T34" fmla="*/ 1 w 33"/>
                  <a:gd name="T35" fmla="*/ 26 h 58"/>
                  <a:gd name="T36" fmla="*/ 2 w 33"/>
                  <a:gd name="T37" fmla="*/ 26 h 58"/>
                  <a:gd name="T38" fmla="*/ 4 w 33"/>
                  <a:gd name="T39" fmla="*/ 24 h 58"/>
                  <a:gd name="T40" fmla="*/ 5 w 33"/>
                  <a:gd name="T41" fmla="*/ 21 h 58"/>
                  <a:gd name="T42" fmla="*/ 7 w 33"/>
                  <a:gd name="T43" fmla="*/ 16 h 58"/>
                  <a:gd name="T44" fmla="*/ 7 w 33"/>
                  <a:gd name="T45" fmla="*/ 15 h 58"/>
                  <a:gd name="T46" fmla="*/ 9 w 33"/>
                  <a:gd name="T47" fmla="*/ 8 h 58"/>
                  <a:gd name="T48" fmla="*/ 10 w 33"/>
                  <a:gd name="T49" fmla="*/ 8 h 58"/>
                  <a:gd name="T50" fmla="*/ 8 w 33"/>
                  <a:gd name="T51" fmla="*/ 15 h 58"/>
                  <a:gd name="T52" fmla="*/ 2 w 33"/>
                  <a:gd name="T53" fmla="*/ 35 h 58"/>
                  <a:gd name="T54" fmla="*/ 10 w 33"/>
                  <a:gd name="T55" fmla="*/ 35 h 58"/>
                  <a:gd name="T56" fmla="*/ 10 w 33"/>
                  <a:gd name="T57" fmla="*/ 44 h 58"/>
                  <a:gd name="T58" fmla="*/ 10 w 33"/>
                  <a:gd name="T59" fmla="*/ 55 h 58"/>
                  <a:gd name="T60" fmla="*/ 11 w 33"/>
                  <a:gd name="T61" fmla="*/ 57 h 58"/>
                  <a:gd name="T62" fmla="*/ 13 w 33"/>
                  <a:gd name="T63" fmla="*/ 58 h 58"/>
                  <a:gd name="T64" fmla="*/ 15 w 33"/>
                  <a:gd name="T65" fmla="*/ 57 h 58"/>
                  <a:gd name="T66" fmla="*/ 15 w 33"/>
                  <a:gd name="T67" fmla="*/ 55 h 58"/>
                  <a:gd name="T68" fmla="*/ 15 w 33"/>
                  <a:gd name="T69" fmla="*/ 44 h 58"/>
                  <a:gd name="T70" fmla="*/ 15 w 33"/>
                  <a:gd name="T71" fmla="*/ 35 h 58"/>
                  <a:gd name="T72" fmla="*/ 17 w 33"/>
                  <a:gd name="T73" fmla="*/ 35 h 58"/>
                  <a:gd name="T74" fmla="*/ 17 w 33"/>
                  <a:gd name="T75" fmla="*/ 44 h 58"/>
                  <a:gd name="T76" fmla="*/ 17 w 33"/>
                  <a:gd name="T77" fmla="*/ 55 h 58"/>
                  <a:gd name="T78" fmla="*/ 18 w 33"/>
                  <a:gd name="T79" fmla="*/ 57 h 58"/>
                  <a:gd name="T80" fmla="*/ 20 w 33"/>
                  <a:gd name="T81" fmla="*/ 58 h 58"/>
                  <a:gd name="T82" fmla="*/ 21 w 33"/>
                  <a:gd name="T83" fmla="*/ 57 h 58"/>
                  <a:gd name="T84" fmla="*/ 22 w 33"/>
                  <a:gd name="T85" fmla="*/ 55 h 58"/>
                  <a:gd name="T86" fmla="*/ 22 w 33"/>
                  <a:gd name="T87" fmla="*/ 44 h 58"/>
                  <a:gd name="T88" fmla="*/ 22 w 33"/>
                  <a:gd name="T89" fmla="*/ 35 h 58"/>
                  <a:gd name="T90" fmla="*/ 30 w 33"/>
                  <a:gd name="T91" fmla="*/ 35 h 58"/>
                  <a:gd name="T92" fmla="*/ 24 w 33"/>
                  <a:gd name="T93" fmla="*/ 15 h 58"/>
                  <a:gd name="T94" fmla="*/ 22 w 33"/>
                  <a:gd name="T95" fmla="*/ 8 h 58"/>
                  <a:gd name="T96" fmla="*/ 23 w 33"/>
                  <a:gd name="T97" fmla="*/ 8 h 58"/>
                  <a:gd name="T98" fmla="*/ 25 w 33"/>
                  <a:gd name="T99" fmla="*/ 15 h 58"/>
                  <a:gd name="T100" fmla="*/ 25 w 33"/>
                  <a:gd name="T101" fmla="*/ 16 h 58"/>
                  <a:gd name="T102" fmla="*/ 27 w 33"/>
                  <a:gd name="T103" fmla="*/ 21 h 58"/>
                  <a:gd name="T104" fmla="*/ 28 w 33"/>
                  <a:gd name="T105" fmla="*/ 24 h 58"/>
                  <a:gd name="T106" fmla="*/ 30 w 33"/>
                  <a:gd name="T107" fmla="*/ 26 h 58"/>
                  <a:gd name="T108" fmla="*/ 31 w 33"/>
                  <a:gd name="T109" fmla="*/ 26 h 58"/>
                  <a:gd name="T110" fmla="*/ 33 w 33"/>
                  <a:gd name="T111" fmla="*/ 24 h 58"/>
                  <a:gd name="T112" fmla="*/ 32 w 33"/>
                  <a:gd name="T11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58">
                    <a:moveTo>
                      <a:pt x="32" y="23"/>
                    </a:moveTo>
                    <a:cubicBezTo>
                      <a:pt x="32" y="23"/>
                      <a:pt x="32" y="22"/>
                      <a:pt x="32" y="21"/>
                    </a:cubicBezTo>
                    <a:cubicBezTo>
                      <a:pt x="31" y="20"/>
                      <a:pt x="31" y="18"/>
                      <a:pt x="31" y="17"/>
                    </a:cubicBezTo>
                    <a:cubicBezTo>
                      <a:pt x="30" y="16"/>
                      <a:pt x="30" y="16"/>
                      <a:pt x="30" y="15"/>
                    </a:cubicBezTo>
                    <a:cubicBezTo>
                      <a:pt x="30" y="14"/>
                      <a:pt x="29" y="13"/>
                      <a:pt x="29" y="11"/>
                    </a:cubicBezTo>
                    <a:cubicBezTo>
                      <a:pt x="28" y="9"/>
                      <a:pt x="28" y="8"/>
                      <a:pt x="27" y="6"/>
                    </a:cubicBezTo>
                    <a:cubicBezTo>
                      <a:pt x="27" y="4"/>
                      <a:pt x="26" y="3"/>
                      <a:pt x="25" y="2"/>
                    </a:cubicBezTo>
                    <a:cubicBezTo>
                      <a:pt x="24" y="1"/>
                      <a:pt x="22" y="0"/>
                      <a:pt x="21" y="0"/>
                    </a:cubicBezTo>
                    <a:cubicBezTo>
                      <a:pt x="11" y="0"/>
                      <a:pt x="11" y="0"/>
                      <a:pt x="11" y="0"/>
                    </a:cubicBezTo>
                    <a:cubicBezTo>
                      <a:pt x="10" y="0"/>
                      <a:pt x="9" y="1"/>
                      <a:pt x="7" y="2"/>
                    </a:cubicBezTo>
                    <a:cubicBezTo>
                      <a:pt x="6" y="3"/>
                      <a:pt x="5" y="4"/>
                      <a:pt x="5" y="6"/>
                    </a:cubicBezTo>
                    <a:cubicBezTo>
                      <a:pt x="4" y="8"/>
                      <a:pt x="4" y="9"/>
                      <a:pt x="3" y="11"/>
                    </a:cubicBezTo>
                    <a:cubicBezTo>
                      <a:pt x="3" y="13"/>
                      <a:pt x="2" y="14"/>
                      <a:pt x="2" y="15"/>
                    </a:cubicBezTo>
                    <a:cubicBezTo>
                      <a:pt x="2" y="16"/>
                      <a:pt x="2" y="16"/>
                      <a:pt x="2" y="17"/>
                    </a:cubicBezTo>
                    <a:cubicBezTo>
                      <a:pt x="1" y="18"/>
                      <a:pt x="1" y="20"/>
                      <a:pt x="0" y="21"/>
                    </a:cubicBezTo>
                    <a:cubicBezTo>
                      <a:pt x="0" y="22"/>
                      <a:pt x="0" y="23"/>
                      <a:pt x="0" y="23"/>
                    </a:cubicBezTo>
                    <a:cubicBezTo>
                      <a:pt x="0" y="23"/>
                      <a:pt x="0" y="23"/>
                      <a:pt x="0" y="24"/>
                    </a:cubicBezTo>
                    <a:cubicBezTo>
                      <a:pt x="0" y="25"/>
                      <a:pt x="0" y="25"/>
                      <a:pt x="1" y="26"/>
                    </a:cubicBezTo>
                    <a:cubicBezTo>
                      <a:pt x="2" y="26"/>
                      <a:pt x="2" y="26"/>
                      <a:pt x="2" y="26"/>
                    </a:cubicBezTo>
                    <a:cubicBezTo>
                      <a:pt x="3" y="26"/>
                      <a:pt x="4" y="25"/>
                      <a:pt x="4" y="24"/>
                    </a:cubicBezTo>
                    <a:cubicBezTo>
                      <a:pt x="4" y="24"/>
                      <a:pt x="5" y="23"/>
                      <a:pt x="5" y="21"/>
                    </a:cubicBezTo>
                    <a:cubicBezTo>
                      <a:pt x="6" y="19"/>
                      <a:pt x="6" y="18"/>
                      <a:pt x="7" y="16"/>
                    </a:cubicBezTo>
                    <a:cubicBezTo>
                      <a:pt x="7" y="16"/>
                      <a:pt x="7" y="16"/>
                      <a:pt x="7" y="15"/>
                    </a:cubicBezTo>
                    <a:cubicBezTo>
                      <a:pt x="7" y="14"/>
                      <a:pt x="8" y="11"/>
                      <a:pt x="9" y="8"/>
                    </a:cubicBezTo>
                    <a:cubicBezTo>
                      <a:pt x="10" y="8"/>
                      <a:pt x="10" y="8"/>
                      <a:pt x="10" y="8"/>
                    </a:cubicBezTo>
                    <a:cubicBezTo>
                      <a:pt x="8" y="15"/>
                      <a:pt x="8" y="15"/>
                      <a:pt x="8" y="15"/>
                    </a:cubicBezTo>
                    <a:cubicBezTo>
                      <a:pt x="2" y="35"/>
                      <a:pt x="2" y="35"/>
                      <a:pt x="2" y="35"/>
                    </a:cubicBezTo>
                    <a:cubicBezTo>
                      <a:pt x="10" y="35"/>
                      <a:pt x="10" y="35"/>
                      <a:pt x="10" y="35"/>
                    </a:cubicBezTo>
                    <a:cubicBezTo>
                      <a:pt x="10" y="44"/>
                      <a:pt x="10" y="44"/>
                      <a:pt x="10" y="44"/>
                    </a:cubicBezTo>
                    <a:cubicBezTo>
                      <a:pt x="10" y="55"/>
                      <a:pt x="10" y="55"/>
                      <a:pt x="10" y="55"/>
                    </a:cubicBezTo>
                    <a:cubicBezTo>
                      <a:pt x="10" y="56"/>
                      <a:pt x="10" y="57"/>
                      <a:pt x="11" y="57"/>
                    </a:cubicBezTo>
                    <a:cubicBezTo>
                      <a:pt x="11" y="58"/>
                      <a:pt x="12" y="58"/>
                      <a:pt x="13" y="58"/>
                    </a:cubicBezTo>
                    <a:cubicBezTo>
                      <a:pt x="14" y="58"/>
                      <a:pt x="14" y="58"/>
                      <a:pt x="15" y="57"/>
                    </a:cubicBezTo>
                    <a:cubicBezTo>
                      <a:pt x="15" y="57"/>
                      <a:pt x="15" y="56"/>
                      <a:pt x="15" y="55"/>
                    </a:cubicBezTo>
                    <a:cubicBezTo>
                      <a:pt x="15" y="44"/>
                      <a:pt x="15" y="44"/>
                      <a:pt x="15" y="44"/>
                    </a:cubicBezTo>
                    <a:cubicBezTo>
                      <a:pt x="15" y="35"/>
                      <a:pt x="15" y="35"/>
                      <a:pt x="15" y="35"/>
                    </a:cubicBezTo>
                    <a:cubicBezTo>
                      <a:pt x="17" y="35"/>
                      <a:pt x="17" y="35"/>
                      <a:pt x="17" y="35"/>
                    </a:cubicBezTo>
                    <a:cubicBezTo>
                      <a:pt x="17" y="44"/>
                      <a:pt x="17" y="44"/>
                      <a:pt x="17" y="44"/>
                    </a:cubicBezTo>
                    <a:cubicBezTo>
                      <a:pt x="17" y="55"/>
                      <a:pt x="17" y="55"/>
                      <a:pt x="17" y="55"/>
                    </a:cubicBezTo>
                    <a:cubicBezTo>
                      <a:pt x="17" y="56"/>
                      <a:pt x="17" y="57"/>
                      <a:pt x="18" y="57"/>
                    </a:cubicBezTo>
                    <a:cubicBezTo>
                      <a:pt x="18" y="58"/>
                      <a:pt x="19" y="58"/>
                      <a:pt x="20" y="58"/>
                    </a:cubicBezTo>
                    <a:cubicBezTo>
                      <a:pt x="20" y="58"/>
                      <a:pt x="21" y="58"/>
                      <a:pt x="21" y="57"/>
                    </a:cubicBezTo>
                    <a:cubicBezTo>
                      <a:pt x="22" y="57"/>
                      <a:pt x="22" y="56"/>
                      <a:pt x="22" y="55"/>
                    </a:cubicBezTo>
                    <a:cubicBezTo>
                      <a:pt x="22" y="44"/>
                      <a:pt x="22" y="44"/>
                      <a:pt x="22" y="44"/>
                    </a:cubicBezTo>
                    <a:cubicBezTo>
                      <a:pt x="22" y="35"/>
                      <a:pt x="22" y="35"/>
                      <a:pt x="22" y="35"/>
                    </a:cubicBezTo>
                    <a:cubicBezTo>
                      <a:pt x="30" y="35"/>
                      <a:pt x="30" y="35"/>
                      <a:pt x="30" y="35"/>
                    </a:cubicBezTo>
                    <a:cubicBezTo>
                      <a:pt x="24" y="15"/>
                      <a:pt x="24" y="15"/>
                      <a:pt x="24" y="15"/>
                    </a:cubicBezTo>
                    <a:cubicBezTo>
                      <a:pt x="22" y="8"/>
                      <a:pt x="22" y="8"/>
                      <a:pt x="22" y="8"/>
                    </a:cubicBezTo>
                    <a:cubicBezTo>
                      <a:pt x="23" y="8"/>
                      <a:pt x="23" y="8"/>
                      <a:pt x="23" y="8"/>
                    </a:cubicBezTo>
                    <a:cubicBezTo>
                      <a:pt x="24" y="11"/>
                      <a:pt x="25" y="14"/>
                      <a:pt x="25" y="15"/>
                    </a:cubicBezTo>
                    <a:cubicBezTo>
                      <a:pt x="25" y="16"/>
                      <a:pt x="25" y="16"/>
                      <a:pt x="25" y="16"/>
                    </a:cubicBezTo>
                    <a:cubicBezTo>
                      <a:pt x="26" y="18"/>
                      <a:pt x="27" y="19"/>
                      <a:pt x="27" y="21"/>
                    </a:cubicBezTo>
                    <a:cubicBezTo>
                      <a:pt x="28" y="23"/>
                      <a:pt x="28" y="24"/>
                      <a:pt x="28" y="24"/>
                    </a:cubicBezTo>
                    <a:cubicBezTo>
                      <a:pt x="28" y="25"/>
                      <a:pt x="29" y="26"/>
                      <a:pt x="30" y="26"/>
                    </a:cubicBezTo>
                    <a:cubicBezTo>
                      <a:pt x="31" y="26"/>
                      <a:pt x="31" y="26"/>
                      <a:pt x="31" y="26"/>
                    </a:cubicBezTo>
                    <a:cubicBezTo>
                      <a:pt x="32" y="25"/>
                      <a:pt x="33" y="25"/>
                      <a:pt x="33" y="24"/>
                    </a:cubicBezTo>
                    <a:lnTo>
                      <a:pt x="3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5" name="Freeform 7"/>
              <p:cNvSpPr>
                <a:spLocks/>
              </p:cNvSpPr>
              <p:nvPr/>
            </p:nvSpPr>
            <p:spPr bwMode="auto">
              <a:xfrm>
                <a:off x="6824663" y="4479925"/>
                <a:ext cx="196850" cy="198438"/>
              </a:xfrm>
              <a:custGeom>
                <a:avLst/>
                <a:gdLst>
                  <a:gd name="T0" fmla="*/ 2 w 12"/>
                  <a:gd name="T1" fmla="*/ 10 h 12"/>
                  <a:gd name="T2" fmla="*/ 6 w 12"/>
                  <a:gd name="T3" fmla="*/ 12 h 12"/>
                  <a:gd name="T4" fmla="*/ 10 w 12"/>
                  <a:gd name="T5" fmla="*/ 10 h 12"/>
                  <a:gd name="T6" fmla="*/ 12 w 12"/>
                  <a:gd name="T7" fmla="*/ 7 h 12"/>
                  <a:gd name="T8" fmla="*/ 12 w 12"/>
                  <a:gd name="T9" fmla="*/ 6 h 12"/>
                  <a:gd name="T10" fmla="*/ 10 w 12"/>
                  <a:gd name="T11" fmla="*/ 2 h 12"/>
                  <a:gd name="T12" fmla="*/ 6 w 12"/>
                  <a:gd name="T13" fmla="*/ 0 h 12"/>
                  <a:gd name="T14" fmla="*/ 2 w 12"/>
                  <a:gd name="T15" fmla="*/ 2 h 12"/>
                  <a:gd name="T16" fmla="*/ 0 w 12"/>
                  <a:gd name="T17" fmla="*/ 6 h 12"/>
                  <a:gd name="T18" fmla="*/ 0 w 12"/>
                  <a:gd name="T19" fmla="*/ 7 h 12"/>
                  <a:gd name="T20" fmla="*/ 2 w 12"/>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2" y="10"/>
                    </a:moveTo>
                    <a:cubicBezTo>
                      <a:pt x="3" y="11"/>
                      <a:pt x="5" y="12"/>
                      <a:pt x="6" y="12"/>
                    </a:cubicBezTo>
                    <a:cubicBezTo>
                      <a:pt x="8" y="12"/>
                      <a:pt x="9" y="11"/>
                      <a:pt x="10" y="10"/>
                    </a:cubicBezTo>
                    <a:cubicBezTo>
                      <a:pt x="11" y="9"/>
                      <a:pt x="12" y="8"/>
                      <a:pt x="12" y="7"/>
                    </a:cubicBezTo>
                    <a:cubicBezTo>
                      <a:pt x="12" y="7"/>
                      <a:pt x="12" y="6"/>
                      <a:pt x="12" y="6"/>
                    </a:cubicBezTo>
                    <a:cubicBezTo>
                      <a:pt x="12" y="4"/>
                      <a:pt x="11" y="3"/>
                      <a:pt x="10" y="2"/>
                    </a:cubicBezTo>
                    <a:cubicBezTo>
                      <a:pt x="9" y="1"/>
                      <a:pt x="8" y="0"/>
                      <a:pt x="6" y="0"/>
                    </a:cubicBezTo>
                    <a:cubicBezTo>
                      <a:pt x="5" y="0"/>
                      <a:pt x="3" y="1"/>
                      <a:pt x="2" y="2"/>
                    </a:cubicBezTo>
                    <a:cubicBezTo>
                      <a:pt x="1" y="3"/>
                      <a:pt x="0" y="4"/>
                      <a:pt x="0" y="6"/>
                    </a:cubicBezTo>
                    <a:cubicBezTo>
                      <a:pt x="0" y="6"/>
                      <a:pt x="0" y="7"/>
                      <a:pt x="0" y="7"/>
                    </a:cubicBezTo>
                    <a:cubicBezTo>
                      <a:pt x="1" y="8"/>
                      <a:pt x="1" y="9"/>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nvGrpSpPr>
            <p:cNvPr id="28" name="กลุ่ม 27"/>
            <p:cNvGrpSpPr/>
            <p:nvPr/>
          </p:nvGrpSpPr>
          <p:grpSpPr>
            <a:xfrm>
              <a:off x="7175390" y="6082505"/>
              <a:ext cx="542925" cy="1168400"/>
              <a:chOff x="6659563" y="6157913"/>
              <a:chExt cx="542925" cy="1168400"/>
            </a:xfrm>
            <a:solidFill>
              <a:schemeClr val="accent6">
                <a:lumMod val="60000"/>
                <a:lumOff val="40000"/>
              </a:schemeClr>
            </a:solidFill>
          </p:grpSpPr>
          <p:sp>
            <p:nvSpPr>
              <p:cNvPr id="16" name="Freeform 8"/>
              <p:cNvSpPr>
                <a:spLocks/>
              </p:cNvSpPr>
              <p:nvPr/>
            </p:nvSpPr>
            <p:spPr bwMode="auto">
              <a:xfrm>
                <a:off x="6659563" y="6388100"/>
                <a:ext cx="542925" cy="938213"/>
              </a:xfrm>
              <a:custGeom>
                <a:avLst/>
                <a:gdLst>
                  <a:gd name="T0" fmla="*/ 32 w 33"/>
                  <a:gd name="T1" fmla="*/ 22 h 57"/>
                  <a:gd name="T2" fmla="*/ 32 w 33"/>
                  <a:gd name="T3" fmla="*/ 20 h 57"/>
                  <a:gd name="T4" fmla="*/ 31 w 33"/>
                  <a:gd name="T5" fmla="*/ 16 h 57"/>
                  <a:gd name="T6" fmla="*/ 30 w 33"/>
                  <a:gd name="T7" fmla="*/ 15 h 57"/>
                  <a:gd name="T8" fmla="*/ 29 w 33"/>
                  <a:gd name="T9" fmla="*/ 11 h 57"/>
                  <a:gd name="T10" fmla="*/ 27 w 33"/>
                  <a:gd name="T11" fmla="*/ 5 h 57"/>
                  <a:gd name="T12" fmla="*/ 25 w 33"/>
                  <a:gd name="T13" fmla="*/ 1 h 57"/>
                  <a:gd name="T14" fmla="*/ 21 w 33"/>
                  <a:gd name="T15" fmla="*/ 0 h 57"/>
                  <a:gd name="T16" fmla="*/ 11 w 33"/>
                  <a:gd name="T17" fmla="*/ 0 h 57"/>
                  <a:gd name="T18" fmla="*/ 7 w 33"/>
                  <a:gd name="T19" fmla="*/ 1 h 57"/>
                  <a:gd name="T20" fmla="*/ 5 w 33"/>
                  <a:gd name="T21" fmla="*/ 5 h 57"/>
                  <a:gd name="T22" fmla="*/ 3 w 33"/>
                  <a:gd name="T23" fmla="*/ 11 h 57"/>
                  <a:gd name="T24" fmla="*/ 2 w 33"/>
                  <a:gd name="T25" fmla="*/ 15 h 57"/>
                  <a:gd name="T26" fmla="*/ 2 w 33"/>
                  <a:gd name="T27" fmla="*/ 16 h 57"/>
                  <a:gd name="T28" fmla="*/ 0 w 33"/>
                  <a:gd name="T29" fmla="*/ 20 h 57"/>
                  <a:gd name="T30" fmla="*/ 0 w 33"/>
                  <a:gd name="T31" fmla="*/ 22 h 57"/>
                  <a:gd name="T32" fmla="*/ 0 w 33"/>
                  <a:gd name="T33" fmla="*/ 23 h 57"/>
                  <a:gd name="T34" fmla="*/ 1 w 33"/>
                  <a:gd name="T35" fmla="*/ 25 h 57"/>
                  <a:gd name="T36" fmla="*/ 2 w 33"/>
                  <a:gd name="T37" fmla="*/ 25 h 57"/>
                  <a:gd name="T38" fmla="*/ 4 w 33"/>
                  <a:gd name="T39" fmla="*/ 24 h 57"/>
                  <a:gd name="T40" fmla="*/ 5 w 33"/>
                  <a:gd name="T41" fmla="*/ 20 h 57"/>
                  <a:gd name="T42" fmla="*/ 7 w 33"/>
                  <a:gd name="T43" fmla="*/ 15 h 57"/>
                  <a:gd name="T44" fmla="*/ 7 w 33"/>
                  <a:gd name="T45" fmla="*/ 15 h 57"/>
                  <a:gd name="T46" fmla="*/ 9 w 33"/>
                  <a:gd name="T47" fmla="*/ 8 h 57"/>
                  <a:gd name="T48" fmla="*/ 10 w 33"/>
                  <a:gd name="T49" fmla="*/ 8 h 57"/>
                  <a:gd name="T50" fmla="*/ 8 w 33"/>
                  <a:gd name="T51" fmla="*/ 15 h 57"/>
                  <a:gd name="T52" fmla="*/ 2 w 33"/>
                  <a:gd name="T53" fmla="*/ 34 h 57"/>
                  <a:gd name="T54" fmla="*/ 10 w 33"/>
                  <a:gd name="T55" fmla="*/ 34 h 57"/>
                  <a:gd name="T56" fmla="*/ 10 w 33"/>
                  <a:gd name="T57" fmla="*/ 43 h 57"/>
                  <a:gd name="T58" fmla="*/ 10 w 33"/>
                  <a:gd name="T59" fmla="*/ 55 h 57"/>
                  <a:gd name="T60" fmla="*/ 11 w 33"/>
                  <a:gd name="T61" fmla="*/ 57 h 57"/>
                  <a:gd name="T62" fmla="*/ 13 w 33"/>
                  <a:gd name="T63" fmla="*/ 57 h 57"/>
                  <a:gd name="T64" fmla="*/ 15 w 33"/>
                  <a:gd name="T65" fmla="*/ 57 h 57"/>
                  <a:gd name="T66" fmla="*/ 15 w 33"/>
                  <a:gd name="T67" fmla="*/ 55 h 57"/>
                  <a:gd name="T68" fmla="*/ 15 w 33"/>
                  <a:gd name="T69" fmla="*/ 43 h 57"/>
                  <a:gd name="T70" fmla="*/ 15 w 33"/>
                  <a:gd name="T71" fmla="*/ 34 h 57"/>
                  <a:gd name="T72" fmla="*/ 17 w 33"/>
                  <a:gd name="T73" fmla="*/ 34 h 57"/>
                  <a:gd name="T74" fmla="*/ 17 w 33"/>
                  <a:gd name="T75" fmla="*/ 43 h 57"/>
                  <a:gd name="T76" fmla="*/ 17 w 33"/>
                  <a:gd name="T77" fmla="*/ 55 h 57"/>
                  <a:gd name="T78" fmla="*/ 18 w 33"/>
                  <a:gd name="T79" fmla="*/ 57 h 57"/>
                  <a:gd name="T80" fmla="*/ 20 w 33"/>
                  <a:gd name="T81" fmla="*/ 57 h 57"/>
                  <a:gd name="T82" fmla="*/ 22 w 33"/>
                  <a:gd name="T83" fmla="*/ 57 h 57"/>
                  <a:gd name="T84" fmla="*/ 22 w 33"/>
                  <a:gd name="T85" fmla="*/ 55 h 57"/>
                  <a:gd name="T86" fmla="*/ 22 w 33"/>
                  <a:gd name="T87" fmla="*/ 43 h 57"/>
                  <a:gd name="T88" fmla="*/ 22 w 33"/>
                  <a:gd name="T89" fmla="*/ 34 h 57"/>
                  <a:gd name="T90" fmla="*/ 30 w 33"/>
                  <a:gd name="T91" fmla="*/ 34 h 57"/>
                  <a:gd name="T92" fmla="*/ 24 w 33"/>
                  <a:gd name="T93" fmla="*/ 15 h 57"/>
                  <a:gd name="T94" fmla="*/ 22 w 33"/>
                  <a:gd name="T95" fmla="*/ 8 h 57"/>
                  <a:gd name="T96" fmla="*/ 23 w 33"/>
                  <a:gd name="T97" fmla="*/ 8 h 57"/>
                  <a:gd name="T98" fmla="*/ 25 w 33"/>
                  <a:gd name="T99" fmla="*/ 15 h 57"/>
                  <a:gd name="T100" fmla="*/ 26 w 33"/>
                  <a:gd name="T101" fmla="*/ 15 h 57"/>
                  <a:gd name="T102" fmla="*/ 27 w 33"/>
                  <a:gd name="T103" fmla="*/ 20 h 57"/>
                  <a:gd name="T104" fmla="*/ 28 w 33"/>
                  <a:gd name="T105" fmla="*/ 24 h 57"/>
                  <a:gd name="T106" fmla="*/ 30 w 33"/>
                  <a:gd name="T107" fmla="*/ 25 h 57"/>
                  <a:gd name="T108" fmla="*/ 31 w 33"/>
                  <a:gd name="T109" fmla="*/ 25 h 57"/>
                  <a:gd name="T110" fmla="*/ 33 w 33"/>
                  <a:gd name="T111" fmla="*/ 23 h 57"/>
                  <a:gd name="T112" fmla="*/ 32 w 33"/>
                  <a:gd name="T11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57">
                    <a:moveTo>
                      <a:pt x="32" y="22"/>
                    </a:moveTo>
                    <a:cubicBezTo>
                      <a:pt x="32" y="22"/>
                      <a:pt x="32" y="21"/>
                      <a:pt x="32" y="20"/>
                    </a:cubicBezTo>
                    <a:cubicBezTo>
                      <a:pt x="31" y="19"/>
                      <a:pt x="31" y="18"/>
                      <a:pt x="31" y="16"/>
                    </a:cubicBezTo>
                    <a:cubicBezTo>
                      <a:pt x="30" y="16"/>
                      <a:pt x="30" y="15"/>
                      <a:pt x="30" y="15"/>
                    </a:cubicBezTo>
                    <a:cubicBezTo>
                      <a:pt x="30" y="13"/>
                      <a:pt x="29" y="12"/>
                      <a:pt x="29" y="11"/>
                    </a:cubicBezTo>
                    <a:cubicBezTo>
                      <a:pt x="28" y="9"/>
                      <a:pt x="28" y="7"/>
                      <a:pt x="27" y="5"/>
                    </a:cubicBezTo>
                    <a:cubicBezTo>
                      <a:pt x="27" y="4"/>
                      <a:pt x="26" y="2"/>
                      <a:pt x="25" y="1"/>
                    </a:cubicBezTo>
                    <a:cubicBezTo>
                      <a:pt x="24" y="0"/>
                      <a:pt x="22" y="0"/>
                      <a:pt x="21" y="0"/>
                    </a:cubicBezTo>
                    <a:cubicBezTo>
                      <a:pt x="11" y="0"/>
                      <a:pt x="11" y="0"/>
                      <a:pt x="11" y="0"/>
                    </a:cubicBezTo>
                    <a:cubicBezTo>
                      <a:pt x="10" y="0"/>
                      <a:pt x="9" y="0"/>
                      <a:pt x="7" y="1"/>
                    </a:cubicBezTo>
                    <a:cubicBezTo>
                      <a:pt x="6" y="2"/>
                      <a:pt x="5" y="4"/>
                      <a:pt x="5" y="5"/>
                    </a:cubicBezTo>
                    <a:cubicBezTo>
                      <a:pt x="4" y="7"/>
                      <a:pt x="4" y="9"/>
                      <a:pt x="3" y="11"/>
                    </a:cubicBezTo>
                    <a:cubicBezTo>
                      <a:pt x="3" y="12"/>
                      <a:pt x="2" y="13"/>
                      <a:pt x="2" y="15"/>
                    </a:cubicBezTo>
                    <a:cubicBezTo>
                      <a:pt x="2" y="15"/>
                      <a:pt x="2" y="16"/>
                      <a:pt x="2" y="16"/>
                    </a:cubicBezTo>
                    <a:cubicBezTo>
                      <a:pt x="1" y="18"/>
                      <a:pt x="1" y="19"/>
                      <a:pt x="0" y="20"/>
                    </a:cubicBezTo>
                    <a:cubicBezTo>
                      <a:pt x="0" y="21"/>
                      <a:pt x="0" y="22"/>
                      <a:pt x="0" y="22"/>
                    </a:cubicBezTo>
                    <a:cubicBezTo>
                      <a:pt x="0" y="22"/>
                      <a:pt x="0" y="23"/>
                      <a:pt x="0" y="23"/>
                    </a:cubicBezTo>
                    <a:cubicBezTo>
                      <a:pt x="0" y="24"/>
                      <a:pt x="0" y="25"/>
                      <a:pt x="1" y="25"/>
                    </a:cubicBezTo>
                    <a:cubicBezTo>
                      <a:pt x="2" y="25"/>
                      <a:pt x="2" y="25"/>
                      <a:pt x="2" y="25"/>
                    </a:cubicBezTo>
                    <a:cubicBezTo>
                      <a:pt x="3" y="25"/>
                      <a:pt x="4" y="25"/>
                      <a:pt x="4" y="24"/>
                    </a:cubicBezTo>
                    <a:cubicBezTo>
                      <a:pt x="4" y="23"/>
                      <a:pt x="5" y="22"/>
                      <a:pt x="5" y="20"/>
                    </a:cubicBezTo>
                    <a:cubicBezTo>
                      <a:pt x="6" y="19"/>
                      <a:pt x="6" y="17"/>
                      <a:pt x="7" y="15"/>
                    </a:cubicBezTo>
                    <a:cubicBezTo>
                      <a:pt x="7" y="15"/>
                      <a:pt x="7" y="15"/>
                      <a:pt x="7" y="15"/>
                    </a:cubicBezTo>
                    <a:cubicBezTo>
                      <a:pt x="7" y="13"/>
                      <a:pt x="8" y="11"/>
                      <a:pt x="9" y="8"/>
                    </a:cubicBezTo>
                    <a:cubicBezTo>
                      <a:pt x="10" y="8"/>
                      <a:pt x="10" y="8"/>
                      <a:pt x="10" y="8"/>
                    </a:cubicBezTo>
                    <a:cubicBezTo>
                      <a:pt x="8" y="15"/>
                      <a:pt x="8" y="15"/>
                      <a:pt x="8" y="15"/>
                    </a:cubicBezTo>
                    <a:cubicBezTo>
                      <a:pt x="2" y="34"/>
                      <a:pt x="2" y="34"/>
                      <a:pt x="2" y="34"/>
                    </a:cubicBezTo>
                    <a:cubicBezTo>
                      <a:pt x="10" y="34"/>
                      <a:pt x="10" y="34"/>
                      <a:pt x="10" y="34"/>
                    </a:cubicBezTo>
                    <a:cubicBezTo>
                      <a:pt x="10" y="43"/>
                      <a:pt x="10" y="43"/>
                      <a:pt x="10" y="43"/>
                    </a:cubicBezTo>
                    <a:cubicBezTo>
                      <a:pt x="10" y="55"/>
                      <a:pt x="10" y="55"/>
                      <a:pt x="10" y="55"/>
                    </a:cubicBezTo>
                    <a:cubicBezTo>
                      <a:pt x="10" y="55"/>
                      <a:pt x="10" y="56"/>
                      <a:pt x="11" y="57"/>
                    </a:cubicBezTo>
                    <a:cubicBezTo>
                      <a:pt x="11" y="57"/>
                      <a:pt x="12" y="57"/>
                      <a:pt x="13" y="57"/>
                    </a:cubicBezTo>
                    <a:cubicBezTo>
                      <a:pt x="14" y="57"/>
                      <a:pt x="14" y="57"/>
                      <a:pt x="15" y="57"/>
                    </a:cubicBezTo>
                    <a:cubicBezTo>
                      <a:pt x="15" y="56"/>
                      <a:pt x="15" y="55"/>
                      <a:pt x="15" y="55"/>
                    </a:cubicBezTo>
                    <a:cubicBezTo>
                      <a:pt x="15" y="43"/>
                      <a:pt x="15" y="43"/>
                      <a:pt x="15" y="43"/>
                    </a:cubicBezTo>
                    <a:cubicBezTo>
                      <a:pt x="15" y="34"/>
                      <a:pt x="15" y="34"/>
                      <a:pt x="15" y="34"/>
                    </a:cubicBezTo>
                    <a:cubicBezTo>
                      <a:pt x="17" y="34"/>
                      <a:pt x="17" y="34"/>
                      <a:pt x="17" y="34"/>
                    </a:cubicBezTo>
                    <a:cubicBezTo>
                      <a:pt x="17" y="43"/>
                      <a:pt x="17" y="43"/>
                      <a:pt x="17" y="43"/>
                    </a:cubicBezTo>
                    <a:cubicBezTo>
                      <a:pt x="17" y="55"/>
                      <a:pt x="17" y="55"/>
                      <a:pt x="17" y="55"/>
                    </a:cubicBezTo>
                    <a:cubicBezTo>
                      <a:pt x="17" y="55"/>
                      <a:pt x="17" y="56"/>
                      <a:pt x="18" y="57"/>
                    </a:cubicBezTo>
                    <a:cubicBezTo>
                      <a:pt x="18" y="57"/>
                      <a:pt x="19" y="57"/>
                      <a:pt x="20" y="57"/>
                    </a:cubicBezTo>
                    <a:cubicBezTo>
                      <a:pt x="20" y="57"/>
                      <a:pt x="21" y="57"/>
                      <a:pt x="22" y="57"/>
                    </a:cubicBezTo>
                    <a:cubicBezTo>
                      <a:pt x="22" y="56"/>
                      <a:pt x="22" y="55"/>
                      <a:pt x="22" y="55"/>
                    </a:cubicBezTo>
                    <a:cubicBezTo>
                      <a:pt x="22" y="43"/>
                      <a:pt x="22" y="43"/>
                      <a:pt x="22" y="43"/>
                    </a:cubicBezTo>
                    <a:cubicBezTo>
                      <a:pt x="22" y="34"/>
                      <a:pt x="22" y="34"/>
                      <a:pt x="22" y="34"/>
                    </a:cubicBezTo>
                    <a:cubicBezTo>
                      <a:pt x="30" y="34"/>
                      <a:pt x="30" y="34"/>
                      <a:pt x="30" y="34"/>
                    </a:cubicBezTo>
                    <a:cubicBezTo>
                      <a:pt x="24" y="15"/>
                      <a:pt x="24" y="15"/>
                      <a:pt x="24" y="15"/>
                    </a:cubicBezTo>
                    <a:cubicBezTo>
                      <a:pt x="22" y="8"/>
                      <a:pt x="22" y="8"/>
                      <a:pt x="22" y="8"/>
                    </a:cubicBezTo>
                    <a:cubicBezTo>
                      <a:pt x="23" y="8"/>
                      <a:pt x="23" y="8"/>
                      <a:pt x="23" y="8"/>
                    </a:cubicBezTo>
                    <a:cubicBezTo>
                      <a:pt x="24" y="11"/>
                      <a:pt x="25" y="13"/>
                      <a:pt x="25" y="15"/>
                    </a:cubicBezTo>
                    <a:cubicBezTo>
                      <a:pt x="25" y="15"/>
                      <a:pt x="25" y="15"/>
                      <a:pt x="26" y="15"/>
                    </a:cubicBezTo>
                    <a:cubicBezTo>
                      <a:pt x="26" y="17"/>
                      <a:pt x="27" y="19"/>
                      <a:pt x="27" y="20"/>
                    </a:cubicBezTo>
                    <a:cubicBezTo>
                      <a:pt x="28" y="22"/>
                      <a:pt x="28" y="23"/>
                      <a:pt x="28" y="24"/>
                    </a:cubicBezTo>
                    <a:cubicBezTo>
                      <a:pt x="28" y="25"/>
                      <a:pt x="29" y="25"/>
                      <a:pt x="30" y="25"/>
                    </a:cubicBezTo>
                    <a:cubicBezTo>
                      <a:pt x="31" y="25"/>
                      <a:pt x="31" y="25"/>
                      <a:pt x="31" y="25"/>
                    </a:cubicBezTo>
                    <a:cubicBezTo>
                      <a:pt x="32" y="25"/>
                      <a:pt x="33" y="24"/>
                      <a:pt x="33" y="23"/>
                    </a:cubicBezTo>
                    <a:lnTo>
                      <a:pt x="3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7" name="Freeform 9"/>
              <p:cNvSpPr>
                <a:spLocks/>
              </p:cNvSpPr>
              <p:nvPr/>
            </p:nvSpPr>
            <p:spPr bwMode="auto">
              <a:xfrm>
                <a:off x="6824663" y="6157913"/>
                <a:ext cx="196850" cy="198438"/>
              </a:xfrm>
              <a:custGeom>
                <a:avLst/>
                <a:gdLst>
                  <a:gd name="T0" fmla="*/ 2 w 12"/>
                  <a:gd name="T1" fmla="*/ 10 h 12"/>
                  <a:gd name="T2" fmla="*/ 6 w 12"/>
                  <a:gd name="T3" fmla="*/ 12 h 12"/>
                  <a:gd name="T4" fmla="*/ 10 w 12"/>
                  <a:gd name="T5" fmla="*/ 10 h 12"/>
                  <a:gd name="T6" fmla="*/ 12 w 12"/>
                  <a:gd name="T7" fmla="*/ 7 h 12"/>
                  <a:gd name="T8" fmla="*/ 12 w 12"/>
                  <a:gd name="T9" fmla="*/ 6 h 12"/>
                  <a:gd name="T10" fmla="*/ 10 w 12"/>
                  <a:gd name="T11" fmla="*/ 2 h 12"/>
                  <a:gd name="T12" fmla="*/ 6 w 12"/>
                  <a:gd name="T13" fmla="*/ 0 h 12"/>
                  <a:gd name="T14" fmla="*/ 2 w 12"/>
                  <a:gd name="T15" fmla="*/ 2 h 12"/>
                  <a:gd name="T16" fmla="*/ 0 w 12"/>
                  <a:gd name="T17" fmla="*/ 6 h 12"/>
                  <a:gd name="T18" fmla="*/ 0 w 12"/>
                  <a:gd name="T19" fmla="*/ 7 h 12"/>
                  <a:gd name="T20" fmla="*/ 2 w 12"/>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2" y="10"/>
                    </a:moveTo>
                    <a:cubicBezTo>
                      <a:pt x="3" y="11"/>
                      <a:pt x="5" y="12"/>
                      <a:pt x="6" y="12"/>
                    </a:cubicBezTo>
                    <a:cubicBezTo>
                      <a:pt x="8" y="12"/>
                      <a:pt x="9" y="11"/>
                      <a:pt x="10" y="10"/>
                    </a:cubicBezTo>
                    <a:cubicBezTo>
                      <a:pt x="11" y="10"/>
                      <a:pt x="12" y="9"/>
                      <a:pt x="12" y="7"/>
                    </a:cubicBezTo>
                    <a:cubicBezTo>
                      <a:pt x="12" y="7"/>
                      <a:pt x="12" y="7"/>
                      <a:pt x="12" y="6"/>
                    </a:cubicBezTo>
                    <a:cubicBezTo>
                      <a:pt x="12" y="5"/>
                      <a:pt x="11" y="3"/>
                      <a:pt x="10" y="2"/>
                    </a:cubicBezTo>
                    <a:cubicBezTo>
                      <a:pt x="9" y="1"/>
                      <a:pt x="8" y="0"/>
                      <a:pt x="6" y="0"/>
                    </a:cubicBezTo>
                    <a:cubicBezTo>
                      <a:pt x="5" y="0"/>
                      <a:pt x="3" y="1"/>
                      <a:pt x="2" y="2"/>
                    </a:cubicBezTo>
                    <a:cubicBezTo>
                      <a:pt x="1" y="3"/>
                      <a:pt x="0" y="5"/>
                      <a:pt x="0" y="6"/>
                    </a:cubicBezTo>
                    <a:cubicBezTo>
                      <a:pt x="0" y="7"/>
                      <a:pt x="0" y="7"/>
                      <a:pt x="0" y="7"/>
                    </a:cubicBezTo>
                    <a:cubicBezTo>
                      <a:pt x="1" y="9"/>
                      <a:pt x="1" y="10"/>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nvGrpSpPr>
            <p:cNvPr id="29" name="กลุ่ม 28"/>
            <p:cNvGrpSpPr/>
            <p:nvPr/>
          </p:nvGrpSpPr>
          <p:grpSpPr>
            <a:xfrm>
              <a:off x="7175390" y="7776367"/>
              <a:ext cx="542925" cy="1168401"/>
              <a:chOff x="6659563" y="7851775"/>
              <a:chExt cx="542925" cy="1168401"/>
            </a:xfrm>
            <a:solidFill>
              <a:schemeClr val="accent6"/>
            </a:solidFill>
          </p:grpSpPr>
          <p:sp>
            <p:nvSpPr>
              <p:cNvPr id="18" name="Freeform 10"/>
              <p:cNvSpPr>
                <a:spLocks/>
              </p:cNvSpPr>
              <p:nvPr/>
            </p:nvSpPr>
            <p:spPr bwMode="auto">
              <a:xfrm>
                <a:off x="6659563" y="8066088"/>
                <a:ext cx="542925" cy="954088"/>
              </a:xfrm>
              <a:custGeom>
                <a:avLst/>
                <a:gdLst>
                  <a:gd name="T0" fmla="*/ 32 w 33"/>
                  <a:gd name="T1" fmla="*/ 23 h 58"/>
                  <a:gd name="T2" fmla="*/ 32 w 33"/>
                  <a:gd name="T3" fmla="*/ 21 h 58"/>
                  <a:gd name="T4" fmla="*/ 31 w 33"/>
                  <a:gd name="T5" fmla="*/ 16 h 58"/>
                  <a:gd name="T6" fmla="*/ 30 w 33"/>
                  <a:gd name="T7" fmla="*/ 15 h 58"/>
                  <a:gd name="T8" fmla="*/ 29 w 33"/>
                  <a:gd name="T9" fmla="*/ 11 h 58"/>
                  <a:gd name="T10" fmla="*/ 27 w 33"/>
                  <a:gd name="T11" fmla="*/ 5 h 58"/>
                  <a:gd name="T12" fmla="*/ 25 w 33"/>
                  <a:gd name="T13" fmla="*/ 2 h 58"/>
                  <a:gd name="T14" fmla="*/ 21 w 33"/>
                  <a:gd name="T15" fmla="*/ 0 h 58"/>
                  <a:gd name="T16" fmla="*/ 11 w 33"/>
                  <a:gd name="T17" fmla="*/ 0 h 58"/>
                  <a:gd name="T18" fmla="*/ 7 w 33"/>
                  <a:gd name="T19" fmla="*/ 2 h 58"/>
                  <a:gd name="T20" fmla="*/ 5 w 33"/>
                  <a:gd name="T21" fmla="*/ 5 h 58"/>
                  <a:gd name="T22" fmla="*/ 3 w 33"/>
                  <a:gd name="T23" fmla="*/ 11 h 58"/>
                  <a:gd name="T24" fmla="*/ 2 w 33"/>
                  <a:gd name="T25" fmla="*/ 15 h 58"/>
                  <a:gd name="T26" fmla="*/ 2 w 33"/>
                  <a:gd name="T27" fmla="*/ 16 h 58"/>
                  <a:gd name="T28" fmla="*/ 0 w 33"/>
                  <a:gd name="T29" fmla="*/ 21 h 58"/>
                  <a:gd name="T30" fmla="*/ 0 w 33"/>
                  <a:gd name="T31" fmla="*/ 23 h 58"/>
                  <a:gd name="T32" fmla="*/ 0 w 33"/>
                  <a:gd name="T33" fmla="*/ 23 h 58"/>
                  <a:gd name="T34" fmla="*/ 1 w 33"/>
                  <a:gd name="T35" fmla="*/ 25 h 58"/>
                  <a:gd name="T36" fmla="*/ 2 w 33"/>
                  <a:gd name="T37" fmla="*/ 26 h 58"/>
                  <a:gd name="T38" fmla="*/ 4 w 33"/>
                  <a:gd name="T39" fmla="*/ 24 h 58"/>
                  <a:gd name="T40" fmla="*/ 5 w 33"/>
                  <a:gd name="T41" fmla="*/ 21 h 58"/>
                  <a:gd name="T42" fmla="*/ 7 w 33"/>
                  <a:gd name="T43" fmla="*/ 15 h 58"/>
                  <a:gd name="T44" fmla="*/ 7 w 33"/>
                  <a:gd name="T45" fmla="*/ 15 h 58"/>
                  <a:gd name="T46" fmla="*/ 9 w 33"/>
                  <a:gd name="T47" fmla="*/ 8 h 58"/>
                  <a:gd name="T48" fmla="*/ 10 w 33"/>
                  <a:gd name="T49" fmla="*/ 8 h 58"/>
                  <a:gd name="T50" fmla="*/ 8 w 33"/>
                  <a:gd name="T51" fmla="*/ 15 h 58"/>
                  <a:gd name="T52" fmla="*/ 2 w 33"/>
                  <a:gd name="T53" fmla="*/ 35 h 58"/>
                  <a:gd name="T54" fmla="*/ 10 w 33"/>
                  <a:gd name="T55" fmla="*/ 35 h 58"/>
                  <a:gd name="T56" fmla="*/ 10 w 33"/>
                  <a:gd name="T57" fmla="*/ 43 h 58"/>
                  <a:gd name="T58" fmla="*/ 10 w 33"/>
                  <a:gd name="T59" fmla="*/ 55 h 58"/>
                  <a:gd name="T60" fmla="*/ 11 w 33"/>
                  <a:gd name="T61" fmla="*/ 57 h 58"/>
                  <a:gd name="T62" fmla="*/ 13 w 33"/>
                  <a:gd name="T63" fmla="*/ 58 h 58"/>
                  <a:gd name="T64" fmla="*/ 15 w 33"/>
                  <a:gd name="T65" fmla="*/ 57 h 58"/>
                  <a:gd name="T66" fmla="*/ 15 w 33"/>
                  <a:gd name="T67" fmla="*/ 55 h 58"/>
                  <a:gd name="T68" fmla="*/ 15 w 33"/>
                  <a:gd name="T69" fmla="*/ 43 h 58"/>
                  <a:gd name="T70" fmla="*/ 15 w 33"/>
                  <a:gd name="T71" fmla="*/ 35 h 58"/>
                  <a:gd name="T72" fmla="*/ 17 w 33"/>
                  <a:gd name="T73" fmla="*/ 35 h 58"/>
                  <a:gd name="T74" fmla="*/ 17 w 33"/>
                  <a:gd name="T75" fmla="*/ 43 h 58"/>
                  <a:gd name="T76" fmla="*/ 17 w 33"/>
                  <a:gd name="T77" fmla="*/ 55 h 58"/>
                  <a:gd name="T78" fmla="*/ 18 w 33"/>
                  <a:gd name="T79" fmla="*/ 57 h 58"/>
                  <a:gd name="T80" fmla="*/ 20 w 33"/>
                  <a:gd name="T81" fmla="*/ 58 h 58"/>
                  <a:gd name="T82" fmla="*/ 21 w 33"/>
                  <a:gd name="T83" fmla="*/ 57 h 58"/>
                  <a:gd name="T84" fmla="*/ 22 w 33"/>
                  <a:gd name="T85" fmla="*/ 55 h 58"/>
                  <a:gd name="T86" fmla="*/ 22 w 33"/>
                  <a:gd name="T87" fmla="*/ 43 h 58"/>
                  <a:gd name="T88" fmla="*/ 22 w 33"/>
                  <a:gd name="T89" fmla="*/ 35 h 58"/>
                  <a:gd name="T90" fmla="*/ 30 w 33"/>
                  <a:gd name="T91" fmla="*/ 35 h 58"/>
                  <a:gd name="T92" fmla="*/ 24 w 33"/>
                  <a:gd name="T93" fmla="*/ 15 h 58"/>
                  <a:gd name="T94" fmla="*/ 22 w 33"/>
                  <a:gd name="T95" fmla="*/ 8 h 58"/>
                  <a:gd name="T96" fmla="*/ 23 w 33"/>
                  <a:gd name="T97" fmla="*/ 8 h 58"/>
                  <a:gd name="T98" fmla="*/ 25 w 33"/>
                  <a:gd name="T99" fmla="*/ 15 h 58"/>
                  <a:gd name="T100" fmla="*/ 25 w 33"/>
                  <a:gd name="T101" fmla="*/ 15 h 58"/>
                  <a:gd name="T102" fmla="*/ 27 w 33"/>
                  <a:gd name="T103" fmla="*/ 21 h 58"/>
                  <a:gd name="T104" fmla="*/ 28 w 33"/>
                  <a:gd name="T105" fmla="*/ 24 h 58"/>
                  <a:gd name="T106" fmla="*/ 30 w 33"/>
                  <a:gd name="T107" fmla="*/ 26 h 58"/>
                  <a:gd name="T108" fmla="*/ 31 w 33"/>
                  <a:gd name="T109" fmla="*/ 25 h 58"/>
                  <a:gd name="T110" fmla="*/ 33 w 33"/>
                  <a:gd name="T111" fmla="*/ 23 h 58"/>
                  <a:gd name="T112" fmla="*/ 32 w 33"/>
                  <a:gd name="T11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58">
                    <a:moveTo>
                      <a:pt x="32" y="23"/>
                    </a:moveTo>
                    <a:cubicBezTo>
                      <a:pt x="32" y="22"/>
                      <a:pt x="32" y="22"/>
                      <a:pt x="32" y="21"/>
                    </a:cubicBezTo>
                    <a:cubicBezTo>
                      <a:pt x="31" y="19"/>
                      <a:pt x="31" y="18"/>
                      <a:pt x="31" y="16"/>
                    </a:cubicBezTo>
                    <a:cubicBezTo>
                      <a:pt x="30" y="16"/>
                      <a:pt x="30" y="15"/>
                      <a:pt x="30" y="15"/>
                    </a:cubicBezTo>
                    <a:cubicBezTo>
                      <a:pt x="30" y="14"/>
                      <a:pt x="29" y="12"/>
                      <a:pt x="29" y="11"/>
                    </a:cubicBezTo>
                    <a:cubicBezTo>
                      <a:pt x="28" y="9"/>
                      <a:pt x="28" y="7"/>
                      <a:pt x="27" y="5"/>
                    </a:cubicBezTo>
                    <a:cubicBezTo>
                      <a:pt x="27" y="4"/>
                      <a:pt x="26" y="3"/>
                      <a:pt x="25" y="2"/>
                    </a:cubicBezTo>
                    <a:cubicBezTo>
                      <a:pt x="24" y="0"/>
                      <a:pt x="22" y="0"/>
                      <a:pt x="21" y="0"/>
                    </a:cubicBezTo>
                    <a:cubicBezTo>
                      <a:pt x="11" y="0"/>
                      <a:pt x="11" y="0"/>
                      <a:pt x="11" y="0"/>
                    </a:cubicBezTo>
                    <a:cubicBezTo>
                      <a:pt x="10" y="0"/>
                      <a:pt x="9" y="0"/>
                      <a:pt x="7" y="2"/>
                    </a:cubicBezTo>
                    <a:cubicBezTo>
                      <a:pt x="6" y="3"/>
                      <a:pt x="5" y="4"/>
                      <a:pt x="5" y="5"/>
                    </a:cubicBezTo>
                    <a:cubicBezTo>
                      <a:pt x="4" y="7"/>
                      <a:pt x="4" y="9"/>
                      <a:pt x="3" y="11"/>
                    </a:cubicBezTo>
                    <a:cubicBezTo>
                      <a:pt x="3" y="12"/>
                      <a:pt x="2" y="14"/>
                      <a:pt x="2" y="15"/>
                    </a:cubicBezTo>
                    <a:cubicBezTo>
                      <a:pt x="2" y="15"/>
                      <a:pt x="2" y="16"/>
                      <a:pt x="2" y="16"/>
                    </a:cubicBezTo>
                    <a:cubicBezTo>
                      <a:pt x="1" y="18"/>
                      <a:pt x="1" y="19"/>
                      <a:pt x="0" y="21"/>
                    </a:cubicBezTo>
                    <a:cubicBezTo>
                      <a:pt x="0" y="22"/>
                      <a:pt x="0" y="22"/>
                      <a:pt x="0" y="23"/>
                    </a:cubicBezTo>
                    <a:cubicBezTo>
                      <a:pt x="0" y="23"/>
                      <a:pt x="0" y="23"/>
                      <a:pt x="0" y="23"/>
                    </a:cubicBezTo>
                    <a:cubicBezTo>
                      <a:pt x="0" y="24"/>
                      <a:pt x="0" y="25"/>
                      <a:pt x="1" y="25"/>
                    </a:cubicBezTo>
                    <a:cubicBezTo>
                      <a:pt x="2" y="26"/>
                      <a:pt x="2" y="26"/>
                      <a:pt x="2" y="26"/>
                    </a:cubicBezTo>
                    <a:cubicBezTo>
                      <a:pt x="3" y="26"/>
                      <a:pt x="4" y="25"/>
                      <a:pt x="4" y="24"/>
                    </a:cubicBezTo>
                    <a:cubicBezTo>
                      <a:pt x="4" y="23"/>
                      <a:pt x="5" y="22"/>
                      <a:pt x="5" y="21"/>
                    </a:cubicBezTo>
                    <a:cubicBezTo>
                      <a:pt x="6" y="19"/>
                      <a:pt x="6" y="17"/>
                      <a:pt x="7" y="15"/>
                    </a:cubicBezTo>
                    <a:cubicBezTo>
                      <a:pt x="7" y="15"/>
                      <a:pt x="7" y="15"/>
                      <a:pt x="7" y="15"/>
                    </a:cubicBezTo>
                    <a:cubicBezTo>
                      <a:pt x="7" y="13"/>
                      <a:pt x="8" y="11"/>
                      <a:pt x="9" y="8"/>
                    </a:cubicBezTo>
                    <a:cubicBezTo>
                      <a:pt x="10" y="8"/>
                      <a:pt x="10" y="8"/>
                      <a:pt x="10" y="8"/>
                    </a:cubicBezTo>
                    <a:cubicBezTo>
                      <a:pt x="8" y="15"/>
                      <a:pt x="8" y="15"/>
                      <a:pt x="8" y="15"/>
                    </a:cubicBezTo>
                    <a:cubicBezTo>
                      <a:pt x="2" y="35"/>
                      <a:pt x="2" y="35"/>
                      <a:pt x="2" y="35"/>
                    </a:cubicBezTo>
                    <a:cubicBezTo>
                      <a:pt x="10" y="35"/>
                      <a:pt x="10" y="35"/>
                      <a:pt x="10" y="35"/>
                    </a:cubicBezTo>
                    <a:cubicBezTo>
                      <a:pt x="10" y="43"/>
                      <a:pt x="10" y="43"/>
                      <a:pt x="10" y="43"/>
                    </a:cubicBezTo>
                    <a:cubicBezTo>
                      <a:pt x="10" y="55"/>
                      <a:pt x="10" y="55"/>
                      <a:pt x="10" y="55"/>
                    </a:cubicBezTo>
                    <a:cubicBezTo>
                      <a:pt x="10" y="56"/>
                      <a:pt x="10" y="56"/>
                      <a:pt x="11" y="57"/>
                    </a:cubicBezTo>
                    <a:cubicBezTo>
                      <a:pt x="11" y="57"/>
                      <a:pt x="12" y="58"/>
                      <a:pt x="13" y="58"/>
                    </a:cubicBezTo>
                    <a:cubicBezTo>
                      <a:pt x="14" y="58"/>
                      <a:pt x="14" y="57"/>
                      <a:pt x="15" y="57"/>
                    </a:cubicBezTo>
                    <a:cubicBezTo>
                      <a:pt x="15" y="56"/>
                      <a:pt x="15" y="56"/>
                      <a:pt x="15" y="55"/>
                    </a:cubicBezTo>
                    <a:cubicBezTo>
                      <a:pt x="15" y="43"/>
                      <a:pt x="15" y="43"/>
                      <a:pt x="15" y="43"/>
                    </a:cubicBezTo>
                    <a:cubicBezTo>
                      <a:pt x="15" y="35"/>
                      <a:pt x="15" y="35"/>
                      <a:pt x="15" y="35"/>
                    </a:cubicBezTo>
                    <a:cubicBezTo>
                      <a:pt x="17" y="35"/>
                      <a:pt x="17" y="35"/>
                      <a:pt x="17" y="35"/>
                    </a:cubicBezTo>
                    <a:cubicBezTo>
                      <a:pt x="17" y="43"/>
                      <a:pt x="17" y="43"/>
                      <a:pt x="17" y="43"/>
                    </a:cubicBezTo>
                    <a:cubicBezTo>
                      <a:pt x="17" y="55"/>
                      <a:pt x="17" y="55"/>
                      <a:pt x="17" y="55"/>
                    </a:cubicBezTo>
                    <a:cubicBezTo>
                      <a:pt x="17" y="56"/>
                      <a:pt x="17" y="56"/>
                      <a:pt x="18" y="57"/>
                    </a:cubicBezTo>
                    <a:cubicBezTo>
                      <a:pt x="18" y="57"/>
                      <a:pt x="19" y="58"/>
                      <a:pt x="20" y="58"/>
                    </a:cubicBezTo>
                    <a:cubicBezTo>
                      <a:pt x="20" y="58"/>
                      <a:pt x="21" y="57"/>
                      <a:pt x="21" y="57"/>
                    </a:cubicBezTo>
                    <a:cubicBezTo>
                      <a:pt x="22" y="56"/>
                      <a:pt x="22" y="56"/>
                      <a:pt x="22" y="55"/>
                    </a:cubicBezTo>
                    <a:cubicBezTo>
                      <a:pt x="22" y="43"/>
                      <a:pt x="22" y="43"/>
                      <a:pt x="22" y="43"/>
                    </a:cubicBezTo>
                    <a:cubicBezTo>
                      <a:pt x="22" y="35"/>
                      <a:pt x="22" y="35"/>
                      <a:pt x="22" y="35"/>
                    </a:cubicBezTo>
                    <a:cubicBezTo>
                      <a:pt x="30" y="35"/>
                      <a:pt x="30" y="35"/>
                      <a:pt x="30" y="35"/>
                    </a:cubicBezTo>
                    <a:cubicBezTo>
                      <a:pt x="24" y="15"/>
                      <a:pt x="24" y="15"/>
                      <a:pt x="24" y="15"/>
                    </a:cubicBezTo>
                    <a:cubicBezTo>
                      <a:pt x="22" y="8"/>
                      <a:pt x="22" y="8"/>
                      <a:pt x="22" y="8"/>
                    </a:cubicBezTo>
                    <a:cubicBezTo>
                      <a:pt x="23" y="8"/>
                      <a:pt x="23" y="8"/>
                      <a:pt x="23" y="8"/>
                    </a:cubicBezTo>
                    <a:cubicBezTo>
                      <a:pt x="24" y="11"/>
                      <a:pt x="25" y="13"/>
                      <a:pt x="25" y="15"/>
                    </a:cubicBezTo>
                    <a:cubicBezTo>
                      <a:pt x="25" y="15"/>
                      <a:pt x="25" y="15"/>
                      <a:pt x="25" y="15"/>
                    </a:cubicBezTo>
                    <a:cubicBezTo>
                      <a:pt x="26" y="17"/>
                      <a:pt x="27" y="19"/>
                      <a:pt x="27" y="21"/>
                    </a:cubicBezTo>
                    <a:cubicBezTo>
                      <a:pt x="28" y="22"/>
                      <a:pt x="28" y="23"/>
                      <a:pt x="28" y="24"/>
                    </a:cubicBezTo>
                    <a:cubicBezTo>
                      <a:pt x="28" y="25"/>
                      <a:pt x="29" y="26"/>
                      <a:pt x="30" y="26"/>
                    </a:cubicBezTo>
                    <a:cubicBezTo>
                      <a:pt x="31" y="25"/>
                      <a:pt x="31" y="25"/>
                      <a:pt x="31" y="25"/>
                    </a:cubicBezTo>
                    <a:cubicBezTo>
                      <a:pt x="32" y="25"/>
                      <a:pt x="33" y="24"/>
                      <a:pt x="33" y="23"/>
                    </a:cubicBezTo>
                    <a:lnTo>
                      <a:pt x="3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19" name="Freeform 11"/>
              <p:cNvSpPr>
                <a:spLocks/>
              </p:cNvSpPr>
              <p:nvPr/>
            </p:nvSpPr>
            <p:spPr bwMode="auto">
              <a:xfrm>
                <a:off x="6824663" y="7851775"/>
                <a:ext cx="196850" cy="180975"/>
              </a:xfrm>
              <a:custGeom>
                <a:avLst/>
                <a:gdLst>
                  <a:gd name="T0" fmla="*/ 2 w 12"/>
                  <a:gd name="T1" fmla="*/ 10 h 11"/>
                  <a:gd name="T2" fmla="*/ 6 w 12"/>
                  <a:gd name="T3" fmla="*/ 11 h 11"/>
                  <a:gd name="T4" fmla="*/ 10 w 12"/>
                  <a:gd name="T5" fmla="*/ 10 h 11"/>
                  <a:gd name="T6" fmla="*/ 12 w 12"/>
                  <a:gd name="T7" fmla="*/ 7 h 11"/>
                  <a:gd name="T8" fmla="*/ 12 w 12"/>
                  <a:gd name="T9" fmla="*/ 5 h 11"/>
                  <a:gd name="T10" fmla="*/ 10 w 12"/>
                  <a:gd name="T11" fmla="*/ 1 h 11"/>
                  <a:gd name="T12" fmla="*/ 6 w 12"/>
                  <a:gd name="T13" fmla="*/ 0 h 11"/>
                  <a:gd name="T14" fmla="*/ 2 w 12"/>
                  <a:gd name="T15" fmla="*/ 1 h 11"/>
                  <a:gd name="T16" fmla="*/ 0 w 12"/>
                  <a:gd name="T17" fmla="*/ 5 h 11"/>
                  <a:gd name="T18" fmla="*/ 0 w 12"/>
                  <a:gd name="T19" fmla="*/ 7 h 11"/>
                  <a:gd name="T20" fmla="*/ 2 w 12"/>
                  <a:gd name="T2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1">
                    <a:moveTo>
                      <a:pt x="2" y="10"/>
                    </a:moveTo>
                    <a:cubicBezTo>
                      <a:pt x="3" y="11"/>
                      <a:pt x="5" y="11"/>
                      <a:pt x="6" y="11"/>
                    </a:cubicBezTo>
                    <a:cubicBezTo>
                      <a:pt x="8" y="11"/>
                      <a:pt x="9" y="11"/>
                      <a:pt x="10" y="10"/>
                    </a:cubicBezTo>
                    <a:cubicBezTo>
                      <a:pt x="11" y="9"/>
                      <a:pt x="12" y="8"/>
                      <a:pt x="12" y="7"/>
                    </a:cubicBezTo>
                    <a:cubicBezTo>
                      <a:pt x="12" y="6"/>
                      <a:pt x="12" y="6"/>
                      <a:pt x="12" y="5"/>
                    </a:cubicBezTo>
                    <a:cubicBezTo>
                      <a:pt x="12" y="4"/>
                      <a:pt x="11" y="2"/>
                      <a:pt x="10" y="1"/>
                    </a:cubicBezTo>
                    <a:cubicBezTo>
                      <a:pt x="9" y="0"/>
                      <a:pt x="8" y="0"/>
                      <a:pt x="6" y="0"/>
                    </a:cubicBezTo>
                    <a:cubicBezTo>
                      <a:pt x="5" y="0"/>
                      <a:pt x="3" y="0"/>
                      <a:pt x="2" y="1"/>
                    </a:cubicBezTo>
                    <a:cubicBezTo>
                      <a:pt x="1" y="2"/>
                      <a:pt x="0" y="4"/>
                      <a:pt x="0" y="5"/>
                    </a:cubicBezTo>
                    <a:cubicBezTo>
                      <a:pt x="0" y="6"/>
                      <a:pt x="0" y="6"/>
                      <a:pt x="0" y="7"/>
                    </a:cubicBezTo>
                    <a:cubicBezTo>
                      <a:pt x="1" y="8"/>
                      <a:pt x="1" y="9"/>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nvGrpSpPr>
            <p:cNvPr id="30" name="กลุ่ม 29"/>
            <p:cNvGrpSpPr/>
            <p:nvPr/>
          </p:nvGrpSpPr>
          <p:grpSpPr>
            <a:xfrm>
              <a:off x="7175390" y="9454355"/>
              <a:ext cx="542925" cy="1168400"/>
              <a:chOff x="6659563" y="9529763"/>
              <a:chExt cx="542925" cy="1168400"/>
            </a:xfrm>
            <a:solidFill>
              <a:schemeClr val="accent6">
                <a:lumMod val="75000"/>
              </a:schemeClr>
            </a:solidFill>
          </p:grpSpPr>
          <p:sp>
            <p:nvSpPr>
              <p:cNvPr id="20" name="Freeform 12"/>
              <p:cNvSpPr>
                <a:spLocks/>
              </p:cNvSpPr>
              <p:nvPr/>
            </p:nvSpPr>
            <p:spPr bwMode="auto">
              <a:xfrm>
                <a:off x="6659563" y="9744075"/>
                <a:ext cx="542925" cy="954088"/>
              </a:xfrm>
              <a:custGeom>
                <a:avLst/>
                <a:gdLst>
                  <a:gd name="T0" fmla="*/ 32 w 33"/>
                  <a:gd name="T1" fmla="*/ 23 h 58"/>
                  <a:gd name="T2" fmla="*/ 32 w 33"/>
                  <a:gd name="T3" fmla="*/ 21 h 58"/>
                  <a:gd name="T4" fmla="*/ 31 w 33"/>
                  <a:gd name="T5" fmla="*/ 16 h 58"/>
                  <a:gd name="T6" fmla="*/ 30 w 33"/>
                  <a:gd name="T7" fmla="*/ 15 h 58"/>
                  <a:gd name="T8" fmla="*/ 29 w 33"/>
                  <a:gd name="T9" fmla="*/ 11 h 58"/>
                  <a:gd name="T10" fmla="*/ 27 w 33"/>
                  <a:gd name="T11" fmla="*/ 5 h 58"/>
                  <a:gd name="T12" fmla="*/ 25 w 33"/>
                  <a:gd name="T13" fmla="*/ 2 h 58"/>
                  <a:gd name="T14" fmla="*/ 21 w 33"/>
                  <a:gd name="T15" fmla="*/ 0 h 58"/>
                  <a:gd name="T16" fmla="*/ 11 w 33"/>
                  <a:gd name="T17" fmla="*/ 0 h 58"/>
                  <a:gd name="T18" fmla="*/ 7 w 33"/>
                  <a:gd name="T19" fmla="*/ 2 h 58"/>
                  <a:gd name="T20" fmla="*/ 5 w 33"/>
                  <a:gd name="T21" fmla="*/ 5 h 58"/>
                  <a:gd name="T22" fmla="*/ 3 w 33"/>
                  <a:gd name="T23" fmla="*/ 11 h 58"/>
                  <a:gd name="T24" fmla="*/ 2 w 33"/>
                  <a:gd name="T25" fmla="*/ 15 h 58"/>
                  <a:gd name="T26" fmla="*/ 2 w 33"/>
                  <a:gd name="T27" fmla="*/ 16 h 58"/>
                  <a:gd name="T28" fmla="*/ 0 w 33"/>
                  <a:gd name="T29" fmla="*/ 21 h 58"/>
                  <a:gd name="T30" fmla="*/ 0 w 33"/>
                  <a:gd name="T31" fmla="*/ 23 h 58"/>
                  <a:gd name="T32" fmla="*/ 0 w 33"/>
                  <a:gd name="T33" fmla="*/ 23 h 58"/>
                  <a:gd name="T34" fmla="*/ 1 w 33"/>
                  <a:gd name="T35" fmla="*/ 26 h 58"/>
                  <a:gd name="T36" fmla="*/ 2 w 33"/>
                  <a:gd name="T37" fmla="*/ 26 h 58"/>
                  <a:gd name="T38" fmla="*/ 4 w 33"/>
                  <a:gd name="T39" fmla="*/ 24 h 58"/>
                  <a:gd name="T40" fmla="*/ 5 w 33"/>
                  <a:gd name="T41" fmla="*/ 21 h 58"/>
                  <a:gd name="T42" fmla="*/ 7 w 33"/>
                  <a:gd name="T43" fmla="*/ 15 h 58"/>
                  <a:gd name="T44" fmla="*/ 7 w 33"/>
                  <a:gd name="T45" fmla="*/ 15 h 58"/>
                  <a:gd name="T46" fmla="*/ 9 w 33"/>
                  <a:gd name="T47" fmla="*/ 8 h 58"/>
                  <a:gd name="T48" fmla="*/ 10 w 33"/>
                  <a:gd name="T49" fmla="*/ 8 h 58"/>
                  <a:gd name="T50" fmla="*/ 8 w 33"/>
                  <a:gd name="T51" fmla="*/ 15 h 58"/>
                  <a:gd name="T52" fmla="*/ 2 w 33"/>
                  <a:gd name="T53" fmla="*/ 35 h 58"/>
                  <a:gd name="T54" fmla="*/ 10 w 33"/>
                  <a:gd name="T55" fmla="*/ 35 h 58"/>
                  <a:gd name="T56" fmla="*/ 10 w 33"/>
                  <a:gd name="T57" fmla="*/ 44 h 58"/>
                  <a:gd name="T58" fmla="*/ 10 w 33"/>
                  <a:gd name="T59" fmla="*/ 55 h 58"/>
                  <a:gd name="T60" fmla="*/ 11 w 33"/>
                  <a:gd name="T61" fmla="*/ 57 h 58"/>
                  <a:gd name="T62" fmla="*/ 13 w 33"/>
                  <a:gd name="T63" fmla="*/ 58 h 58"/>
                  <a:gd name="T64" fmla="*/ 15 w 33"/>
                  <a:gd name="T65" fmla="*/ 57 h 58"/>
                  <a:gd name="T66" fmla="*/ 15 w 33"/>
                  <a:gd name="T67" fmla="*/ 55 h 58"/>
                  <a:gd name="T68" fmla="*/ 15 w 33"/>
                  <a:gd name="T69" fmla="*/ 44 h 58"/>
                  <a:gd name="T70" fmla="*/ 15 w 33"/>
                  <a:gd name="T71" fmla="*/ 35 h 58"/>
                  <a:gd name="T72" fmla="*/ 17 w 33"/>
                  <a:gd name="T73" fmla="*/ 35 h 58"/>
                  <a:gd name="T74" fmla="*/ 17 w 33"/>
                  <a:gd name="T75" fmla="*/ 44 h 58"/>
                  <a:gd name="T76" fmla="*/ 17 w 33"/>
                  <a:gd name="T77" fmla="*/ 55 h 58"/>
                  <a:gd name="T78" fmla="*/ 18 w 33"/>
                  <a:gd name="T79" fmla="*/ 57 h 58"/>
                  <a:gd name="T80" fmla="*/ 20 w 33"/>
                  <a:gd name="T81" fmla="*/ 58 h 58"/>
                  <a:gd name="T82" fmla="*/ 21 w 33"/>
                  <a:gd name="T83" fmla="*/ 57 h 58"/>
                  <a:gd name="T84" fmla="*/ 22 w 33"/>
                  <a:gd name="T85" fmla="*/ 55 h 58"/>
                  <a:gd name="T86" fmla="*/ 22 w 33"/>
                  <a:gd name="T87" fmla="*/ 44 h 58"/>
                  <a:gd name="T88" fmla="*/ 22 w 33"/>
                  <a:gd name="T89" fmla="*/ 35 h 58"/>
                  <a:gd name="T90" fmla="*/ 30 w 33"/>
                  <a:gd name="T91" fmla="*/ 35 h 58"/>
                  <a:gd name="T92" fmla="*/ 24 w 33"/>
                  <a:gd name="T93" fmla="*/ 15 h 58"/>
                  <a:gd name="T94" fmla="*/ 22 w 33"/>
                  <a:gd name="T95" fmla="*/ 8 h 58"/>
                  <a:gd name="T96" fmla="*/ 23 w 33"/>
                  <a:gd name="T97" fmla="*/ 8 h 58"/>
                  <a:gd name="T98" fmla="*/ 25 w 33"/>
                  <a:gd name="T99" fmla="*/ 15 h 58"/>
                  <a:gd name="T100" fmla="*/ 25 w 33"/>
                  <a:gd name="T101" fmla="*/ 15 h 58"/>
                  <a:gd name="T102" fmla="*/ 27 w 33"/>
                  <a:gd name="T103" fmla="*/ 21 h 58"/>
                  <a:gd name="T104" fmla="*/ 28 w 33"/>
                  <a:gd name="T105" fmla="*/ 24 h 58"/>
                  <a:gd name="T106" fmla="*/ 30 w 33"/>
                  <a:gd name="T107" fmla="*/ 26 h 58"/>
                  <a:gd name="T108" fmla="*/ 31 w 33"/>
                  <a:gd name="T109" fmla="*/ 26 h 58"/>
                  <a:gd name="T110" fmla="*/ 33 w 33"/>
                  <a:gd name="T111" fmla="*/ 23 h 58"/>
                  <a:gd name="T112" fmla="*/ 32 w 33"/>
                  <a:gd name="T11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58">
                    <a:moveTo>
                      <a:pt x="32" y="23"/>
                    </a:moveTo>
                    <a:cubicBezTo>
                      <a:pt x="32" y="22"/>
                      <a:pt x="32" y="22"/>
                      <a:pt x="32" y="21"/>
                    </a:cubicBezTo>
                    <a:cubicBezTo>
                      <a:pt x="31" y="19"/>
                      <a:pt x="31" y="18"/>
                      <a:pt x="31" y="16"/>
                    </a:cubicBezTo>
                    <a:cubicBezTo>
                      <a:pt x="30" y="16"/>
                      <a:pt x="30" y="16"/>
                      <a:pt x="30" y="15"/>
                    </a:cubicBezTo>
                    <a:cubicBezTo>
                      <a:pt x="30" y="14"/>
                      <a:pt x="29" y="13"/>
                      <a:pt x="29" y="11"/>
                    </a:cubicBezTo>
                    <a:cubicBezTo>
                      <a:pt x="28" y="9"/>
                      <a:pt x="28" y="7"/>
                      <a:pt x="27" y="5"/>
                    </a:cubicBezTo>
                    <a:cubicBezTo>
                      <a:pt x="27" y="4"/>
                      <a:pt x="26" y="3"/>
                      <a:pt x="25" y="2"/>
                    </a:cubicBezTo>
                    <a:cubicBezTo>
                      <a:pt x="24" y="1"/>
                      <a:pt x="22" y="0"/>
                      <a:pt x="21" y="0"/>
                    </a:cubicBezTo>
                    <a:cubicBezTo>
                      <a:pt x="11" y="0"/>
                      <a:pt x="11" y="0"/>
                      <a:pt x="11" y="0"/>
                    </a:cubicBezTo>
                    <a:cubicBezTo>
                      <a:pt x="10" y="0"/>
                      <a:pt x="9" y="1"/>
                      <a:pt x="7" y="2"/>
                    </a:cubicBezTo>
                    <a:cubicBezTo>
                      <a:pt x="6" y="3"/>
                      <a:pt x="5" y="4"/>
                      <a:pt x="5" y="5"/>
                    </a:cubicBezTo>
                    <a:cubicBezTo>
                      <a:pt x="4" y="7"/>
                      <a:pt x="4" y="9"/>
                      <a:pt x="3" y="11"/>
                    </a:cubicBezTo>
                    <a:cubicBezTo>
                      <a:pt x="3" y="13"/>
                      <a:pt x="2" y="14"/>
                      <a:pt x="2" y="15"/>
                    </a:cubicBezTo>
                    <a:cubicBezTo>
                      <a:pt x="2" y="16"/>
                      <a:pt x="2" y="16"/>
                      <a:pt x="2" y="16"/>
                    </a:cubicBezTo>
                    <a:cubicBezTo>
                      <a:pt x="1" y="18"/>
                      <a:pt x="1" y="19"/>
                      <a:pt x="0" y="21"/>
                    </a:cubicBezTo>
                    <a:cubicBezTo>
                      <a:pt x="0" y="22"/>
                      <a:pt x="0" y="22"/>
                      <a:pt x="0" y="23"/>
                    </a:cubicBezTo>
                    <a:cubicBezTo>
                      <a:pt x="0" y="23"/>
                      <a:pt x="0" y="23"/>
                      <a:pt x="0" y="23"/>
                    </a:cubicBezTo>
                    <a:cubicBezTo>
                      <a:pt x="0" y="24"/>
                      <a:pt x="0" y="25"/>
                      <a:pt x="1" y="26"/>
                    </a:cubicBezTo>
                    <a:cubicBezTo>
                      <a:pt x="2" y="26"/>
                      <a:pt x="2" y="26"/>
                      <a:pt x="2" y="26"/>
                    </a:cubicBezTo>
                    <a:cubicBezTo>
                      <a:pt x="3" y="26"/>
                      <a:pt x="4" y="25"/>
                      <a:pt x="4" y="24"/>
                    </a:cubicBezTo>
                    <a:cubicBezTo>
                      <a:pt x="4" y="24"/>
                      <a:pt x="5" y="23"/>
                      <a:pt x="5" y="21"/>
                    </a:cubicBezTo>
                    <a:cubicBezTo>
                      <a:pt x="6" y="19"/>
                      <a:pt x="6" y="17"/>
                      <a:pt x="7" y="15"/>
                    </a:cubicBezTo>
                    <a:cubicBezTo>
                      <a:pt x="7" y="15"/>
                      <a:pt x="7" y="15"/>
                      <a:pt x="7" y="15"/>
                    </a:cubicBezTo>
                    <a:cubicBezTo>
                      <a:pt x="7" y="13"/>
                      <a:pt x="8" y="11"/>
                      <a:pt x="9" y="8"/>
                    </a:cubicBezTo>
                    <a:cubicBezTo>
                      <a:pt x="10" y="8"/>
                      <a:pt x="10" y="8"/>
                      <a:pt x="10" y="8"/>
                    </a:cubicBezTo>
                    <a:cubicBezTo>
                      <a:pt x="8" y="15"/>
                      <a:pt x="8" y="15"/>
                      <a:pt x="8" y="15"/>
                    </a:cubicBezTo>
                    <a:cubicBezTo>
                      <a:pt x="2" y="35"/>
                      <a:pt x="2" y="35"/>
                      <a:pt x="2" y="35"/>
                    </a:cubicBezTo>
                    <a:cubicBezTo>
                      <a:pt x="10" y="35"/>
                      <a:pt x="10" y="35"/>
                      <a:pt x="10" y="35"/>
                    </a:cubicBezTo>
                    <a:cubicBezTo>
                      <a:pt x="10" y="44"/>
                      <a:pt x="10" y="44"/>
                      <a:pt x="10" y="44"/>
                    </a:cubicBezTo>
                    <a:cubicBezTo>
                      <a:pt x="10" y="55"/>
                      <a:pt x="10" y="55"/>
                      <a:pt x="10" y="55"/>
                    </a:cubicBezTo>
                    <a:cubicBezTo>
                      <a:pt x="10" y="56"/>
                      <a:pt x="10" y="57"/>
                      <a:pt x="11" y="57"/>
                    </a:cubicBezTo>
                    <a:cubicBezTo>
                      <a:pt x="11" y="58"/>
                      <a:pt x="12" y="58"/>
                      <a:pt x="13" y="58"/>
                    </a:cubicBezTo>
                    <a:cubicBezTo>
                      <a:pt x="14" y="58"/>
                      <a:pt x="14" y="58"/>
                      <a:pt x="15" y="57"/>
                    </a:cubicBezTo>
                    <a:cubicBezTo>
                      <a:pt x="15" y="57"/>
                      <a:pt x="15" y="56"/>
                      <a:pt x="15" y="55"/>
                    </a:cubicBezTo>
                    <a:cubicBezTo>
                      <a:pt x="15" y="44"/>
                      <a:pt x="15" y="44"/>
                      <a:pt x="15" y="44"/>
                    </a:cubicBezTo>
                    <a:cubicBezTo>
                      <a:pt x="15" y="35"/>
                      <a:pt x="15" y="35"/>
                      <a:pt x="15" y="35"/>
                    </a:cubicBezTo>
                    <a:cubicBezTo>
                      <a:pt x="17" y="35"/>
                      <a:pt x="17" y="35"/>
                      <a:pt x="17" y="35"/>
                    </a:cubicBezTo>
                    <a:cubicBezTo>
                      <a:pt x="17" y="44"/>
                      <a:pt x="17" y="44"/>
                      <a:pt x="17" y="44"/>
                    </a:cubicBezTo>
                    <a:cubicBezTo>
                      <a:pt x="17" y="55"/>
                      <a:pt x="17" y="55"/>
                      <a:pt x="17" y="55"/>
                    </a:cubicBezTo>
                    <a:cubicBezTo>
                      <a:pt x="17" y="56"/>
                      <a:pt x="17" y="57"/>
                      <a:pt x="18" y="57"/>
                    </a:cubicBezTo>
                    <a:cubicBezTo>
                      <a:pt x="18" y="58"/>
                      <a:pt x="19" y="58"/>
                      <a:pt x="20" y="58"/>
                    </a:cubicBezTo>
                    <a:cubicBezTo>
                      <a:pt x="20" y="58"/>
                      <a:pt x="21" y="58"/>
                      <a:pt x="21" y="57"/>
                    </a:cubicBezTo>
                    <a:cubicBezTo>
                      <a:pt x="22" y="57"/>
                      <a:pt x="22" y="56"/>
                      <a:pt x="22" y="55"/>
                    </a:cubicBezTo>
                    <a:cubicBezTo>
                      <a:pt x="22" y="44"/>
                      <a:pt x="22" y="44"/>
                      <a:pt x="22" y="44"/>
                    </a:cubicBezTo>
                    <a:cubicBezTo>
                      <a:pt x="22" y="35"/>
                      <a:pt x="22" y="35"/>
                      <a:pt x="22" y="35"/>
                    </a:cubicBezTo>
                    <a:cubicBezTo>
                      <a:pt x="30" y="35"/>
                      <a:pt x="30" y="35"/>
                      <a:pt x="30" y="35"/>
                    </a:cubicBezTo>
                    <a:cubicBezTo>
                      <a:pt x="24" y="15"/>
                      <a:pt x="24" y="15"/>
                      <a:pt x="24" y="15"/>
                    </a:cubicBezTo>
                    <a:cubicBezTo>
                      <a:pt x="22" y="8"/>
                      <a:pt x="22" y="8"/>
                      <a:pt x="22" y="8"/>
                    </a:cubicBezTo>
                    <a:cubicBezTo>
                      <a:pt x="23" y="8"/>
                      <a:pt x="23" y="8"/>
                      <a:pt x="23" y="8"/>
                    </a:cubicBezTo>
                    <a:cubicBezTo>
                      <a:pt x="24" y="11"/>
                      <a:pt x="25" y="13"/>
                      <a:pt x="25" y="15"/>
                    </a:cubicBezTo>
                    <a:cubicBezTo>
                      <a:pt x="25" y="15"/>
                      <a:pt x="25" y="15"/>
                      <a:pt x="25" y="15"/>
                    </a:cubicBezTo>
                    <a:cubicBezTo>
                      <a:pt x="26" y="17"/>
                      <a:pt x="27" y="19"/>
                      <a:pt x="27" y="21"/>
                    </a:cubicBezTo>
                    <a:cubicBezTo>
                      <a:pt x="28" y="23"/>
                      <a:pt x="28" y="24"/>
                      <a:pt x="28" y="24"/>
                    </a:cubicBezTo>
                    <a:cubicBezTo>
                      <a:pt x="28" y="25"/>
                      <a:pt x="29" y="26"/>
                      <a:pt x="30" y="26"/>
                    </a:cubicBezTo>
                    <a:cubicBezTo>
                      <a:pt x="31" y="26"/>
                      <a:pt x="31" y="26"/>
                      <a:pt x="31" y="26"/>
                    </a:cubicBezTo>
                    <a:cubicBezTo>
                      <a:pt x="32" y="25"/>
                      <a:pt x="33" y="24"/>
                      <a:pt x="33" y="23"/>
                    </a:cubicBezTo>
                    <a:lnTo>
                      <a:pt x="32"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1" name="Freeform 13"/>
              <p:cNvSpPr>
                <a:spLocks/>
              </p:cNvSpPr>
              <p:nvPr/>
            </p:nvSpPr>
            <p:spPr bwMode="auto">
              <a:xfrm>
                <a:off x="6824663" y="9529763"/>
                <a:ext cx="196850" cy="180975"/>
              </a:xfrm>
              <a:custGeom>
                <a:avLst/>
                <a:gdLst>
                  <a:gd name="T0" fmla="*/ 2 w 12"/>
                  <a:gd name="T1" fmla="*/ 10 h 11"/>
                  <a:gd name="T2" fmla="*/ 6 w 12"/>
                  <a:gd name="T3" fmla="*/ 11 h 11"/>
                  <a:gd name="T4" fmla="*/ 10 w 12"/>
                  <a:gd name="T5" fmla="*/ 10 h 11"/>
                  <a:gd name="T6" fmla="*/ 12 w 12"/>
                  <a:gd name="T7" fmla="*/ 7 h 11"/>
                  <a:gd name="T8" fmla="*/ 12 w 12"/>
                  <a:gd name="T9" fmla="*/ 6 h 11"/>
                  <a:gd name="T10" fmla="*/ 10 w 12"/>
                  <a:gd name="T11" fmla="*/ 1 h 11"/>
                  <a:gd name="T12" fmla="*/ 6 w 12"/>
                  <a:gd name="T13" fmla="*/ 0 h 11"/>
                  <a:gd name="T14" fmla="*/ 2 w 12"/>
                  <a:gd name="T15" fmla="*/ 1 h 11"/>
                  <a:gd name="T16" fmla="*/ 0 w 12"/>
                  <a:gd name="T17" fmla="*/ 6 h 11"/>
                  <a:gd name="T18" fmla="*/ 0 w 12"/>
                  <a:gd name="T19" fmla="*/ 7 h 11"/>
                  <a:gd name="T20" fmla="*/ 2 w 12"/>
                  <a:gd name="T2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1">
                    <a:moveTo>
                      <a:pt x="2" y="10"/>
                    </a:moveTo>
                    <a:cubicBezTo>
                      <a:pt x="3" y="11"/>
                      <a:pt x="5" y="11"/>
                      <a:pt x="6" y="11"/>
                    </a:cubicBezTo>
                    <a:cubicBezTo>
                      <a:pt x="8" y="11"/>
                      <a:pt x="9" y="11"/>
                      <a:pt x="10" y="10"/>
                    </a:cubicBezTo>
                    <a:cubicBezTo>
                      <a:pt x="11" y="9"/>
                      <a:pt x="12" y="8"/>
                      <a:pt x="12" y="7"/>
                    </a:cubicBezTo>
                    <a:cubicBezTo>
                      <a:pt x="12" y="7"/>
                      <a:pt x="12" y="6"/>
                      <a:pt x="12" y="6"/>
                    </a:cubicBezTo>
                    <a:cubicBezTo>
                      <a:pt x="12" y="4"/>
                      <a:pt x="11" y="3"/>
                      <a:pt x="10" y="1"/>
                    </a:cubicBezTo>
                    <a:cubicBezTo>
                      <a:pt x="9" y="0"/>
                      <a:pt x="8" y="0"/>
                      <a:pt x="6" y="0"/>
                    </a:cubicBezTo>
                    <a:cubicBezTo>
                      <a:pt x="5" y="0"/>
                      <a:pt x="3" y="0"/>
                      <a:pt x="2" y="1"/>
                    </a:cubicBezTo>
                    <a:cubicBezTo>
                      <a:pt x="1" y="3"/>
                      <a:pt x="0" y="4"/>
                      <a:pt x="0" y="6"/>
                    </a:cubicBezTo>
                    <a:cubicBezTo>
                      <a:pt x="0" y="6"/>
                      <a:pt x="0" y="7"/>
                      <a:pt x="0" y="7"/>
                    </a:cubicBezTo>
                    <a:cubicBezTo>
                      <a:pt x="1" y="8"/>
                      <a:pt x="1" y="9"/>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sp>
          <p:nvSpPr>
            <p:cNvPr id="22" name="Freeform 14"/>
            <p:cNvSpPr>
              <a:spLocks/>
            </p:cNvSpPr>
            <p:nvPr/>
          </p:nvSpPr>
          <p:spPr bwMode="auto">
            <a:xfrm>
              <a:off x="6156215" y="3894930"/>
              <a:ext cx="1184275" cy="7237413"/>
            </a:xfrm>
            <a:custGeom>
              <a:avLst/>
              <a:gdLst>
                <a:gd name="T0" fmla="*/ 280 w 746"/>
                <a:gd name="T1" fmla="*/ 42 h 4559"/>
                <a:gd name="T2" fmla="*/ 746 w 746"/>
                <a:gd name="T3" fmla="*/ 42 h 4559"/>
                <a:gd name="T4" fmla="*/ 746 w 746"/>
                <a:gd name="T5" fmla="*/ 0 h 4559"/>
                <a:gd name="T6" fmla="*/ 249 w 746"/>
                <a:gd name="T7" fmla="*/ 0 h 4559"/>
                <a:gd name="T8" fmla="*/ 249 w 746"/>
                <a:gd name="T9" fmla="*/ 2052 h 4559"/>
                <a:gd name="T10" fmla="*/ 0 w 746"/>
                <a:gd name="T11" fmla="*/ 2280 h 4559"/>
                <a:gd name="T12" fmla="*/ 249 w 746"/>
                <a:gd name="T13" fmla="*/ 2507 h 4559"/>
                <a:gd name="T14" fmla="*/ 249 w 746"/>
                <a:gd name="T15" fmla="*/ 4559 h 4559"/>
                <a:gd name="T16" fmla="*/ 746 w 746"/>
                <a:gd name="T17" fmla="*/ 4559 h 4559"/>
                <a:gd name="T18" fmla="*/ 746 w 746"/>
                <a:gd name="T19" fmla="*/ 4517 h 4559"/>
                <a:gd name="T20" fmla="*/ 280 w 746"/>
                <a:gd name="T21" fmla="*/ 4517 h 4559"/>
                <a:gd name="T22" fmla="*/ 280 w 746"/>
                <a:gd name="T23" fmla="*/ 2487 h 4559"/>
                <a:gd name="T24" fmla="*/ 62 w 746"/>
                <a:gd name="T25" fmla="*/ 2280 h 4559"/>
                <a:gd name="T26" fmla="*/ 280 w 746"/>
                <a:gd name="T27" fmla="*/ 2072 h 4559"/>
                <a:gd name="T28" fmla="*/ 280 w 746"/>
                <a:gd name="T29" fmla="*/ 42 h 4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6" h="4559">
                  <a:moveTo>
                    <a:pt x="280" y="42"/>
                  </a:moveTo>
                  <a:lnTo>
                    <a:pt x="746" y="42"/>
                  </a:lnTo>
                  <a:lnTo>
                    <a:pt x="746" y="0"/>
                  </a:lnTo>
                  <a:lnTo>
                    <a:pt x="249" y="0"/>
                  </a:lnTo>
                  <a:lnTo>
                    <a:pt x="249" y="2052"/>
                  </a:lnTo>
                  <a:lnTo>
                    <a:pt x="0" y="2280"/>
                  </a:lnTo>
                  <a:lnTo>
                    <a:pt x="249" y="2507"/>
                  </a:lnTo>
                  <a:lnTo>
                    <a:pt x="249" y="4559"/>
                  </a:lnTo>
                  <a:lnTo>
                    <a:pt x="746" y="4559"/>
                  </a:lnTo>
                  <a:lnTo>
                    <a:pt x="746" y="4517"/>
                  </a:lnTo>
                  <a:lnTo>
                    <a:pt x="280" y="4517"/>
                  </a:lnTo>
                  <a:lnTo>
                    <a:pt x="280" y="2487"/>
                  </a:lnTo>
                  <a:lnTo>
                    <a:pt x="62" y="2280"/>
                  </a:lnTo>
                  <a:lnTo>
                    <a:pt x="280" y="2072"/>
                  </a:lnTo>
                  <a:lnTo>
                    <a:pt x="280" y="42"/>
                  </a:lnTo>
                  <a:close/>
                </a:path>
              </a:pathLst>
            </a:custGeom>
            <a:solidFill>
              <a:srgbClr val="CF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23" name="Freeform 15"/>
            <p:cNvSpPr>
              <a:spLocks/>
            </p:cNvSpPr>
            <p:nvPr/>
          </p:nvSpPr>
          <p:spPr bwMode="auto">
            <a:xfrm>
              <a:off x="3822590" y="4947442"/>
              <a:ext cx="2219325" cy="2024063"/>
            </a:xfrm>
            <a:custGeom>
              <a:avLst/>
              <a:gdLst>
                <a:gd name="T0" fmla="*/ 117 w 135"/>
                <a:gd name="T1" fmla="*/ 115 h 123"/>
                <a:gd name="T2" fmla="*/ 129 w 135"/>
                <a:gd name="T3" fmla="*/ 112 h 123"/>
                <a:gd name="T4" fmla="*/ 119 w 135"/>
                <a:gd name="T5" fmla="*/ 84 h 123"/>
                <a:gd name="T6" fmla="*/ 117 w 135"/>
                <a:gd name="T7" fmla="*/ 63 h 123"/>
                <a:gd name="T8" fmla="*/ 134 w 135"/>
                <a:gd name="T9" fmla="*/ 49 h 123"/>
                <a:gd name="T10" fmla="*/ 134 w 135"/>
                <a:gd name="T11" fmla="*/ 7 h 123"/>
                <a:gd name="T12" fmla="*/ 133 w 135"/>
                <a:gd name="T13" fmla="*/ 0 h 123"/>
                <a:gd name="T14" fmla="*/ 68 w 135"/>
                <a:gd name="T15" fmla="*/ 0 h 123"/>
                <a:gd name="T16" fmla="*/ 65 w 135"/>
                <a:gd name="T17" fmla="*/ 2 h 123"/>
                <a:gd name="T18" fmla="*/ 65 w 135"/>
                <a:gd name="T19" fmla="*/ 0 h 123"/>
                <a:gd name="T20" fmla="*/ 3 w 135"/>
                <a:gd name="T21" fmla="*/ 0 h 123"/>
                <a:gd name="T22" fmla="*/ 1 w 135"/>
                <a:gd name="T23" fmla="*/ 10 h 123"/>
                <a:gd name="T24" fmla="*/ 5 w 135"/>
                <a:gd name="T25" fmla="*/ 45 h 123"/>
                <a:gd name="T26" fmla="*/ 19 w 135"/>
                <a:gd name="T27" fmla="*/ 55 h 123"/>
                <a:gd name="T28" fmla="*/ 15 w 135"/>
                <a:gd name="T29" fmla="*/ 91 h 123"/>
                <a:gd name="T30" fmla="*/ 11 w 135"/>
                <a:gd name="T31" fmla="*/ 117 h 123"/>
                <a:gd name="T32" fmla="*/ 18 w 135"/>
                <a:gd name="T33" fmla="*/ 118 h 123"/>
                <a:gd name="T34" fmla="*/ 18 w 135"/>
                <a:gd name="T35" fmla="*/ 123 h 123"/>
                <a:gd name="T36" fmla="*/ 117 w 135"/>
                <a:gd name="T37" fmla="*/ 123 h 123"/>
                <a:gd name="T38" fmla="*/ 117 w 135"/>
                <a:gd name="T39"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123">
                  <a:moveTo>
                    <a:pt x="117" y="115"/>
                  </a:moveTo>
                  <a:cubicBezTo>
                    <a:pt x="117" y="115"/>
                    <a:pt x="126" y="114"/>
                    <a:pt x="129" y="112"/>
                  </a:cubicBezTo>
                  <a:cubicBezTo>
                    <a:pt x="132" y="111"/>
                    <a:pt x="121" y="92"/>
                    <a:pt x="119" y="84"/>
                  </a:cubicBezTo>
                  <a:cubicBezTo>
                    <a:pt x="117" y="77"/>
                    <a:pt x="117" y="63"/>
                    <a:pt x="117" y="63"/>
                  </a:cubicBezTo>
                  <a:cubicBezTo>
                    <a:pt x="117" y="63"/>
                    <a:pt x="133" y="62"/>
                    <a:pt x="134" y="49"/>
                  </a:cubicBezTo>
                  <a:cubicBezTo>
                    <a:pt x="135" y="35"/>
                    <a:pt x="135" y="15"/>
                    <a:pt x="134" y="7"/>
                  </a:cubicBezTo>
                  <a:cubicBezTo>
                    <a:pt x="134" y="4"/>
                    <a:pt x="133" y="2"/>
                    <a:pt x="133" y="0"/>
                  </a:cubicBezTo>
                  <a:cubicBezTo>
                    <a:pt x="68" y="0"/>
                    <a:pt x="68" y="0"/>
                    <a:pt x="68" y="0"/>
                  </a:cubicBezTo>
                  <a:cubicBezTo>
                    <a:pt x="66" y="3"/>
                    <a:pt x="65" y="4"/>
                    <a:pt x="65" y="2"/>
                  </a:cubicBezTo>
                  <a:cubicBezTo>
                    <a:pt x="65" y="2"/>
                    <a:pt x="65" y="1"/>
                    <a:pt x="65" y="0"/>
                  </a:cubicBezTo>
                  <a:cubicBezTo>
                    <a:pt x="3" y="0"/>
                    <a:pt x="3" y="0"/>
                    <a:pt x="3" y="0"/>
                  </a:cubicBezTo>
                  <a:cubicBezTo>
                    <a:pt x="2" y="4"/>
                    <a:pt x="2" y="7"/>
                    <a:pt x="1" y="10"/>
                  </a:cubicBezTo>
                  <a:cubicBezTo>
                    <a:pt x="0" y="22"/>
                    <a:pt x="1" y="36"/>
                    <a:pt x="5" y="45"/>
                  </a:cubicBezTo>
                  <a:cubicBezTo>
                    <a:pt x="10" y="54"/>
                    <a:pt x="19" y="55"/>
                    <a:pt x="19" y="55"/>
                  </a:cubicBezTo>
                  <a:cubicBezTo>
                    <a:pt x="19" y="55"/>
                    <a:pt x="21" y="74"/>
                    <a:pt x="15" y="91"/>
                  </a:cubicBezTo>
                  <a:cubicBezTo>
                    <a:pt x="10" y="107"/>
                    <a:pt x="6" y="116"/>
                    <a:pt x="11" y="117"/>
                  </a:cubicBezTo>
                  <a:cubicBezTo>
                    <a:pt x="15" y="118"/>
                    <a:pt x="18" y="118"/>
                    <a:pt x="18" y="118"/>
                  </a:cubicBezTo>
                  <a:cubicBezTo>
                    <a:pt x="18" y="118"/>
                    <a:pt x="18" y="120"/>
                    <a:pt x="18" y="123"/>
                  </a:cubicBezTo>
                  <a:cubicBezTo>
                    <a:pt x="117" y="123"/>
                    <a:pt x="117" y="123"/>
                    <a:pt x="117" y="123"/>
                  </a:cubicBezTo>
                  <a:cubicBezTo>
                    <a:pt x="117" y="118"/>
                    <a:pt x="117" y="115"/>
                    <a:pt x="117" y="115"/>
                  </a:cubicBezTo>
                  <a:close/>
                </a:path>
              </a:pathLst>
            </a:custGeom>
            <a:solidFill>
              <a:schemeClr val="accent6">
                <a:lumMod val="60000"/>
                <a:lumOff val="40000"/>
              </a:schemeClr>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4" name="Freeform 16"/>
            <p:cNvSpPr>
              <a:spLocks/>
            </p:cNvSpPr>
            <p:nvPr/>
          </p:nvSpPr>
          <p:spPr bwMode="auto">
            <a:xfrm>
              <a:off x="4117865" y="6971505"/>
              <a:ext cx="1644650" cy="1841500"/>
            </a:xfrm>
            <a:custGeom>
              <a:avLst/>
              <a:gdLst>
                <a:gd name="T0" fmla="*/ 85 w 100"/>
                <a:gd name="T1" fmla="*/ 110 h 112"/>
                <a:gd name="T2" fmla="*/ 87 w 100"/>
                <a:gd name="T3" fmla="*/ 94 h 112"/>
                <a:gd name="T4" fmla="*/ 96 w 100"/>
                <a:gd name="T5" fmla="*/ 85 h 112"/>
                <a:gd name="T6" fmla="*/ 99 w 100"/>
                <a:gd name="T7" fmla="*/ 25 h 112"/>
                <a:gd name="T8" fmla="*/ 99 w 100"/>
                <a:gd name="T9" fmla="*/ 0 h 112"/>
                <a:gd name="T10" fmla="*/ 0 w 100"/>
                <a:gd name="T11" fmla="*/ 0 h 112"/>
                <a:gd name="T12" fmla="*/ 3 w 100"/>
                <a:gd name="T13" fmla="*/ 30 h 112"/>
                <a:gd name="T14" fmla="*/ 13 w 100"/>
                <a:gd name="T15" fmla="*/ 88 h 112"/>
                <a:gd name="T16" fmla="*/ 17 w 100"/>
                <a:gd name="T17" fmla="*/ 95 h 112"/>
                <a:gd name="T18" fmla="*/ 22 w 100"/>
                <a:gd name="T19" fmla="*/ 95 h 112"/>
                <a:gd name="T20" fmla="*/ 23 w 100"/>
                <a:gd name="T21" fmla="*/ 112 h 112"/>
                <a:gd name="T22" fmla="*/ 85 w 100"/>
                <a:gd name="T23" fmla="*/ 112 h 112"/>
                <a:gd name="T24" fmla="*/ 85 w 100"/>
                <a:gd name="T25"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12">
                  <a:moveTo>
                    <a:pt x="85" y="110"/>
                  </a:moveTo>
                  <a:cubicBezTo>
                    <a:pt x="86" y="101"/>
                    <a:pt x="87" y="94"/>
                    <a:pt x="87" y="94"/>
                  </a:cubicBezTo>
                  <a:cubicBezTo>
                    <a:pt x="87" y="94"/>
                    <a:pt x="96" y="98"/>
                    <a:pt x="96" y="85"/>
                  </a:cubicBezTo>
                  <a:cubicBezTo>
                    <a:pt x="96" y="72"/>
                    <a:pt x="99" y="36"/>
                    <a:pt x="99" y="25"/>
                  </a:cubicBezTo>
                  <a:cubicBezTo>
                    <a:pt x="100" y="18"/>
                    <a:pt x="100" y="7"/>
                    <a:pt x="99" y="0"/>
                  </a:cubicBezTo>
                  <a:cubicBezTo>
                    <a:pt x="0" y="0"/>
                    <a:pt x="0" y="0"/>
                    <a:pt x="0" y="0"/>
                  </a:cubicBezTo>
                  <a:cubicBezTo>
                    <a:pt x="0" y="7"/>
                    <a:pt x="0" y="20"/>
                    <a:pt x="3" y="30"/>
                  </a:cubicBezTo>
                  <a:cubicBezTo>
                    <a:pt x="6" y="44"/>
                    <a:pt x="13" y="79"/>
                    <a:pt x="13" y="88"/>
                  </a:cubicBezTo>
                  <a:cubicBezTo>
                    <a:pt x="13" y="97"/>
                    <a:pt x="14" y="95"/>
                    <a:pt x="17" y="95"/>
                  </a:cubicBezTo>
                  <a:cubicBezTo>
                    <a:pt x="20" y="95"/>
                    <a:pt x="22" y="95"/>
                    <a:pt x="22" y="95"/>
                  </a:cubicBezTo>
                  <a:cubicBezTo>
                    <a:pt x="22" y="95"/>
                    <a:pt x="22" y="107"/>
                    <a:pt x="23" y="112"/>
                  </a:cubicBezTo>
                  <a:cubicBezTo>
                    <a:pt x="85" y="112"/>
                    <a:pt x="85" y="112"/>
                    <a:pt x="85" y="112"/>
                  </a:cubicBezTo>
                  <a:cubicBezTo>
                    <a:pt x="85" y="112"/>
                    <a:pt x="85" y="111"/>
                    <a:pt x="85" y="110"/>
                  </a:cubicBez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5" name="Freeform 17"/>
            <p:cNvSpPr>
              <a:spLocks/>
            </p:cNvSpPr>
            <p:nvPr/>
          </p:nvSpPr>
          <p:spPr bwMode="auto">
            <a:xfrm>
              <a:off x="4413140" y="8813005"/>
              <a:ext cx="1135063" cy="2960688"/>
            </a:xfrm>
            <a:custGeom>
              <a:avLst/>
              <a:gdLst>
                <a:gd name="T0" fmla="*/ 67 w 69"/>
                <a:gd name="T1" fmla="*/ 0 h 180"/>
                <a:gd name="T2" fmla="*/ 5 w 69"/>
                <a:gd name="T3" fmla="*/ 0 h 180"/>
                <a:gd name="T4" fmla="*/ 5 w 69"/>
                <a:gd name="T5" fmla="*/ 1 h 180"/>
                <a:gd name="T6" fmla="*/ 9 w 69"/>
                <a:gd name="T7" fmla="*/ 37 h 180"/>
                <a:gd name="T8" fmla="*/ 25 w 69"/>
                <a:gd name="T9" fmla="*/ 94 h 180"/>
                <a:gd name="T10" fmla="*/ 14 w 69"/>
                <a:gd name="T11" fmla="*/ 126 h 180"/>
                <a:gd name="T12" fmla="*/ 4 w 69"/>
                <a:gd name="T13" fmla="*/ 147 h 180"/>
                <a:gd name="T14" fmla="*/ 19 w 69"/>
                <a:gd name="T15" fmla="*/ 149 h 180"/>
                <a:gd name="T16" fmla="*/ 25 w 69"/>
                <a:gd name="T17" fmla="*/ 144 h 180"/>
                <a:gd name="T18" fmla="*/ 23 w 69"/>
                <a:gd name="T19" fmla="*/ 155 h 180"/>
                <a:gd name="T20" fmla="*/ 31 w 69"/>
                <a:gd name="T21" fmla="*/ 180 h 180"/>
                <a:gd name="T22" fmla="*/ 35 w 69"/>
                <a:gd name="T23" fmla="*/ 179 h 180"/>
                <a:gd name="T24" fmla="*/ 46 w 69"/>
                <a:gd name="T25" fmla="*/ 158 h 180"/>
                <a:gd name="T26" fmla="*/ 46 w 69"/>
                <a:gd name="T27" fmla="*/ 134 h 180"/>
                <a:gd name="T28" fmla="*/ 50 w 69"/>
                <a:gd name="T29" fmla="*/ 109 h 180"/>
                <a:gd name="T30" fmla="*/ 68 w 69"/>
                <a:gd name="T31" fmla="*/ 32 h 180"/>
                <a:gd name="T32" fmla="*/ 67 w 69"/>
                <a:gd name="T3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80">
                  <a:moveTo>
                    <a:pt x="67" y="0"/>
                  </a:moveTo>
                  <a:cubicBezTo>
                    <a:pt x="5" y="0"/>
                    <a:pt x="5" y="0"/>
                    <a:pt x="5" y="0"/>
                  </a:cubicBezTo>
                  <a:cubicBezTo>
                    <a:pt x="5" y="0"/>
                    <a:pt x="5" y="1"/>
                    <a:pt x="5" y="1"/>
                  </a:cubicBezTo>
                  <a:cubicBezTo>
                    <a:pt x="7" y="4"/>
                    <a:pt x="4" y="20"/>
                    <a:pt x="9" y="37"/>
                  </a:cubicBezTo>
                  <a:cubicBezTo>
                    <a:pt x="14" y="54"/>
                    <a:pt x="25" y="82"/>
                    <a:pt x="25" y="94"/>
                  </a:cubicBezTo>
                  <a:cubicBezTo>
                    <a:pt x="25" y="106"/>
                    <a:pt x="19" y="120"/>
                    <a:pt x="14" y="126"/>
                  </a:cubicBezTo>
                  <a:cubicBezTo>
                    <a:pt x="8" y="132"/>
                    <a:pt x="0" y="144"/>
                    <a:pt x="4" y="147"/>
                  </a:cubicBezTo>
                  <a:cubicBezTo>
                    <a:pt x="9" y="150"/>
                    <a:pt x="15" y="150"/>
                    <a:pt x="19" y="149"/>
                  </a:cubicBezTo>
                  <a:cubicBezTo>
                    <a:pt x="22" y="147"/>
                    <a:pt x="25" y="144"/>
                    <a:pt x="25" y="144"/>
                  </a:cubicBezTo>
                  <a:cubicBezTo>
                    <a:pt x="25" y="144"/>
                    <a:pt x="25" y="150"/>
                    <a:pt x="23" y="155"/>
                  </a:cubicBezTo>
                  <a:cubicBezTo>
                    <a:pt x="22" y="159"/>
                    <a:pt x="23" y="180"/>
                    <a:pt x="31" y="180"/>
                  </a:cubicBezTo>
                  <a:cubicBezTo>
                    <a:pt x="32" y="180"/>
                    <a:pt x="34" y="180"/>
                    <a:pt x="35" y="179"/>
                  </a:cubicBezTo>
                  <a:cubicBezTo>
                    <a:pt x="41" y="177"/>
                    <a:pt x="46" y="169"/>
                    <a:pt x="46" y="158"/>
                  </a:cubicBezTo>
                  <a:cubicBezTo>
                    <a:pt x="45" y="144"/>
                    <a:pt x="48" y="142"/>
                    <a:pt x="46" y="134"/>
                  </a:cubicBezTo>
                  <a:cubicBezTo>
                    <a:pt x="44" y="127"/>
                    <a:pt x="46" y="121"/>
                    <a:pt x="50" y="109"/>
                  </a:cubicBezTo>
                  <a:cubicBezTo>
                    <a:pt x="54" y="97"/>
                    <a:pt x="69" y="46"/>
                    <a:pt x="68" y="32"/>
                  </a:cubicBezTo>
                  <a:cubicBezTo>
                    <a:pt x="67" y="20"/>
                    <a:pt x="66" y="9"/>
                    <a:pt x="67" y="0"/>
                  </a:cubicBezTo>
                  <a:close/>
                </a:path>
              </a:pathLst>
            </a:custGeom>
            <a:solidFill>
              <a:schemeClr val="accent6">
                <a:lumMod val="75000"/>
              </a:schemeClr>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6" name="Freeform 18"/>
            <p:cNvSpPr>
              <a:spLocks/>
            </p:cNvSpPr>
            <p:nvPr/>
          </p:nvSpPr>
          <p:spPr bwMode="auto">
            <a:xfrm>
              <a:off x="3871803" y="2743992"/>
              <a:ext cx="2136775" cy="2203450"/>
            </a:xfrm>
            <a:custGeom>
              <a:avLst/>
              <a:gdLst>
                <a:gd name="T0" fmla="*/ 62 w 130"/>
                <a:gd name="T1" fmla="*/ 134 h 134"/>
                <a:gd name="T2" fmla="*/ 55 w 130"/>
                <a:gd name="T3" fmla="*/ 117 h 134"/>
                <a:gd name="T4" fmla="*/ 46 w 130"/>
                <a:gd name="T5" fmla="*/ 89 h 134"/>
                <a:gd name="T6" fmla="*/ 46 w 130"/>
                <a:gd name="T7" fmla="*/ 77 h 134"/>
                <a:gd name="T8" fmla="*/ 55 w 130"/>
                <a:gd name="T9" fmla="*/ 94 h 134"/>
                <a:gd name="T10" fmla="*/ 58 w 130"/>
                <a:gd name="T11" fmla="*/ 109 h 134"/>
                <a:gd name="T12" fmla="*/ 63 w 130"/>
                <a:gd name="T13" fmla="*/ 121 h 134"/>
                <a:gd name="T14" fmla="*/ 69 w 130"/>
                <a:gd name="T15" fmla="*/ 92 h 134"/>
                <a:gd name="T16" fmla="*/ 77 w 130"/>
                <a:gd name="T17" fmla="*/ 79 h 134"/>
                <a:gd name="T18" fmla="*/ 70 w 130"/>
                <a:gd name="T19" fmla="*/ 118 h 134"/>
                <a:gd name="T20" fmla="*/ 65 w 130"/>
                <a:gd name="T21" fmla="*/ 134 h 134"/>
                <a:gd name="T22" fmla="*/ 130 w 130"/>
                <a:gd name="T23" fmla="*/ 134 h 134"/>
                <a:gd name="T24" fmla="*/ 128 w 130"/>
                <a:gd name="T25" fmla="*/ 123 h 134"/>
                <a:gd name="T26" fmla="*/ 116 w 130"/>
                <a:gd name="T27" fmla="*/ 93 h 134"/>
                <a:gd name="T28" fmla="*/ 103 w 130"/>
                <a:gd name="T29" fmla="*/ 88 h 134"/>
                <a:gd name="T30" fmla="*/ 102 w 130"/>
                <a:gd name="T31" fmla="*/ 76 h 134"/>
                <a:gd name="T32" fmla="*/ 94 w 130"/>
                <a:gd name="T33" fmla="*/ 61 h 134"/>
                <a:gd name="T34" fmla="*/ 93 w 130"/>
                <a:gd name="T35" fmla="*/ 53 h 134"/>
                <a:gd name="T36" fmla="*/ 94 w 130"/>
                <a:gd name="T37" fmla="*/ 45 h 134"/>
                <a:gd name="T38" fmla="*/ 92 w 130"/>
                <a:gd name="T39" fmla="*/ 39 h 134"/>
                <a:gd name="T40" fmla="*/ 92 w 130"/>
                <a:gd name="T41" fmla="*/ 30 h 134"/>
                <a:gd name="T42" fmla="*/ 89 w 130"/>
                <a:gd name="T43" fmla="*/ 16 h 134"/>
                <a:gd name="T44" fmla="*/ 68 w 130"/>
                <a:gd name="T45" fmla="*/ 0 h 134"/>
                <a:gd name="T46" fmla="*/ 68 w 130"/>
                <a:gd name="T47" fmla="*/ 0 h 134"/>
                <a:gd name="T48" fmla="*/ 50 w 130"/>
                <a:gd name="T49" fmla="*/ 5 h 134"/>
                <a:gd name="T50" fmla="*/ 42 w 130"/>
                <a:gd name="T51" fmla="*/ 20 h 134"/>
                <a:gd name="T52" fmla="*/ 40 w 130"/>
                <a:gd name="T53" fmla="*/ 31 h 134"/>
                <a:gd name="T54" fmla="*/ 39 w 130"/>
                <a:gd name="T55" fmla="*/ 37 h 134"/>
                <a:gd name="T56" fmla="*/ 35 w 130"/>
                <a:gd name="T57" fmla="*/ 59 h 134"/>
                <a:gd name="T58" fmla="*/ 28 w 130"/>
                <a:gd name="T59" fmla="*/ 80 h 134"/>
                <a:gd name="T60" fmla="*/ 24 w 130"/>
                <a:gd name="T61" fmla="*/ 91 h 134"/>
                <a:gd name="T62" fmla="*/ 5 w 130"/>
                <a:gd name="T63" fmla="*/ 103 h 134"/>
                <a:gd name="T64" fmla="*/ 0 w 130"/>
                <a:gd name="T65" fmla="*/ 134 h 134"/>
                <a:gd name="T66" fmla="*/ 62 w 130"/>
                <a:gd name="T6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134">
                  <a:moveTo>
                    <a:pt x="62" y="134"/>
                  </a:moveTo>
                  <a:cubicBezTo>
                    <a:pt x="60" y="129"/>
                    <a:pt x="56" y="120"/>
                    <a:pt x="55" y="117"/>
                  </a:cubicBezTo>
                  <a:cubicBezTo>
                    <a:pt x="53" y="113"/>
                    <a:pt x="46" y="93"/>
                    <a:pt x="46" y="89"/>
                  </a:cubicBezTo>
                  <a:cubicBezTo>
                    <a:pt x="46" y="85"/>
                    <a:pt x="45" y="81"/>
                    <a:pt x="46" y="77"/>
                  </a:cubicBezTo>
                  <a:cubicBezTo>
                    <a:pt x="50" y="88"/>
                    <a:pt x="57" y="90"/>
                    <a:pt x="55" y="94"/>
                  </a:cubicBezTo>
                  <a:cubicBezTo>
                    <a:pt x="53" y="99"/>
                    <a:pt x="55" y="103"/>
                    <a:pt x="58" y="109"/>
                  </a:cubicBezTo>
                  <a:cubicBezTo>
                    <a:pt x="61" y="114"/>
                    <a:pt x="61" y="127"/>
                    <a:pt x="63" y="121"/>
                  </a:cubicBezTo>
                  <a:cubicBezTo>
                    <a:pt x="65" y="116"/>
                    <a:pt x="69" y="97"/>
                    <a:pt x="69" y="92"/>
                  </a:cubicBezTo>
                  <a:cubicBezTo>
                    <a:pt x="69" y="86"/>
                    <a:pt x="77" y="79"/>
                    <a:pt x="77" y="79"/>
                  </a:cubicBezTo>
                  <a:cubicBezTo>
                    <a:pt x="78" y="90"/>
                    <a:pt x="73" y="106"/>
                    <a:pt x="70" y="118"/>
                  </a:cubicBezTo>
                  <a:cubicBezTo>
                    <a:pt x="68" y="125"/>
                    <a:pt x="66" y="131"/>
                    <a:pt x="65" y="134"/>
                  </a:cubicBezTo>
                  <a:cubicBezTo>
                    <a:pt x="130" y="134"/>
                    <a:pt x="130" y="134"/>
                    <a:pt x="130" y="134"/>
                  </a:cubicBezTo>
                  <a:cubicBezTo>
                    <a:pt x="129" y="132"/>
                    <a:pt x="129" y="130"/>
                    <a:pt x="128" y="123"/>
                  </a:cubicBezTo>
                  <a:cubicBezTo>
                    <a:pt x="127" y="113"/>
                    <a:pt x="121" y="94"/>
                    <a:pt x="116" y="93"/>
                  </a:cubicBezTo>
                  <a:cubicBezTo>
                    <a:pt x="110" y="92"/>
                    <a:pt x="103" y="88"/>
                    <a:pt x="103" y="88"/>
                  </a:cubicBezTo>
                  <a:cubicBezTo>
                    <a:pt x="103" y="88"/>
                    <a:pt x="109" y="81"/>
                    <a:pt x="102" y="76"/>
                  </a:cubicBezTo>
                  <a:cubicBezTo>
                    <a:pt x="95" y="70"/>
                    <a:pt x="91" y="68"/>
                    <a:pt x="94" y="61"/>
                  </a:cubicBezTo>
                  <a:cubicBezTo>
                    <a:pt x="95" y="58"/>
                    <a:pt x="93" y="56"/>
                    <a:pt x="93" y="53"/>
                  </a:cubicBezTo>
                  <a:cubicBezTo>
                    <a:pt x="93" y="51"/>
                    <a:pt x="95" y="48"/>
                    <a:pt x="94" y="45"/>
                  </a:cubicBezTo>
                  <a:cubicBezTo>
                    <a:pt x="94" y="43"/>
                    <a:pt x="92" y="41"/>
                    <a:pt x="92" y="39"/>
                  </a:cubicBezTo>
                  <a:cubicBezTo>
                    <a:pt x="91" y="37"/>
                    <a:pt x="93" y="33"/>
                    <a:pt x="92" y="30"/>
                  </a:cubicBezTo>
                  <a:cubicBezTo>
                    <a:pt x="91" y="27"/>
                    <a:pt x="90" y="20"/>
                    <a:pt x="89" y="16"/>
                  </a:cubicBezTo>
                  <a:cubicBezTo>
                    <a:pt x="85" y="6"/>
                    <a:pt x="79" y="0"/>
                    <a:pt x="68" y="0"/>
                  </a:cubicBezTo>
                  <a:cubicBezTo>
                    <a:pt x="68" y="0"/>
                    <a:pt x="68" y="0"/>
                    <a:pt x="68" y="0"/>
                  </a:cubicBezTo>
                  <a:cubicBezTo>
                    <a:pt x="61" y="0"/>
                    <a:pt x="54" y="1"/>
                    <a:pt x="50" y="5"/>
                  </a:cubicBezTo>
                  <a:cubicBezTo>
                    <a:pt x="46" y="9"/>
                    <a:pt x="43" y="15"/>
                    <a:pt x="42" y="20"/>
                  </a:cubicBezTo>
                  <a:cubicBezTo>
                    <a:pt x="40" y="24"/>
                    <a:pt x="41" y="29"/>
                    <a:pt x="40" y="31"/>
                  </a:cubicBezTo>
                  <a:cubicBezTo>
                    <a:pt x="39" y="33"/>
                    <a:pt x="39" y="34"/>
                    <a:pt x="39" y="37"/>
                  </a:cubicBezTo>
                  <a:cubicBezTo>
                    <a:pt x="39" y="43"/>
                    <a:pt x="36" y="50"/>
                    <a:pt x="35" y="59"/>
                  </a:cubicBezTo>
                  <a:cubicBezTo>
                    <a:pt x="34" y="69"/>
                    <a:pt x="33" y="75"/>
                    <a:pt x="28" y="80"/>
                  </a:cubicBezTo>
                  <a:cubicBezTo>
                    <a:pt x="24" y="86"/>
                    <a:pt x="24" y="91"/>
                    <a:pt x="24" y="91"/>
                  </a:cubicBezTo>
                  <a:cubicBezTo>
                    <a:pt x="24" y="91"/>
                    <a:pt x="9" y="92"/>
                    <a:pt x="5" y="103"/>
                  </a:cubicBezTo>
                  <a:cubicBezTo>
                    <a:pt x="2" y="111"/>
                    <a:pt x="1" y="123"/>
                    <a:pt x="0" y="134"/>
                  </a:cubicBezTo>
                  <a:lnTo>
                    <a:pt x="62" y="134"/>
                  </a:lnTo>
                  <a:close/>
                </a:path>
              </a:pathLst>
            </a:custGeom>
            <a:solidFill>
              <a:schemeClr val="accent6">
                <a:lumMod val="40000"/>
                <a:lumOff val="60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106" name="กลุ่ม 105"/>
          <p:cNvGrpSpPr/>
          <p:nvPr/>
        </p:nvGrpSpPr>
        <p:grpSpPr>
          <a:xfrm>
            <a:off x="4669631" y="1676400"/>
            <a:ext cx="2863056" cy="1969294"/>
            <a:chOff x="888609" y="3434255"/>
            <a:chExt cx="5726112" cy="3938588"/>
          </a:xfrm>
        </p:grpSpPr>
        <p:grpSp>
          <p:nvGrpSpPr>
            <p:cNvPr id="107" name="กลุ่ม 106"/>
            <p:cNvGrpSpPr/>
            <p:nvPr/>
          </p:nvGrpSpPr>
          <p:grpSpPr>
            <a:xfrm>
              <a:off x="888609" y="3434255"/>
              <a:ext cx="5726112" cy="3938588"/>
              <a:chOff x="888609" y="3619938"/>
              <a:chExt cx="5726112" cy="3938588"/>
            </a:xfrm>
          </p:grpSpPr>
          <p:sp>
            <p:nvSpPr>
              <p:cNvPr id="110" name="Freeform 6"/>
              <p:cNvSpPr>
                <a:spLocks/>
              </p:cNvSpPr>
              <p:nvPr/>
            </p:nvSpPr>
            <p:spPr bwMode="auto">
              <a:xfrm>
                <a:off x="888609" y="3619938"/>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11" name="Freeform 7"/>
              <p:cNvSpPr>
                <a:spLocks/>
              </p:cNvSpPr>
              <p:nvPr/>
            </p:nvSpPr>
            <p:spPr bwMode="auto">
              <a:xfrm>
                <a:off x="888609" y="3619938"/>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4"/>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108" name="TextBox 107"/>
            <p:cNvSpPr txBox="1"/>
            <p:nvPr/>
          </p:nvSpPr>
          <p:spPr>
            <a:xfrm>
              <a:off x="2000929" y="4778633"/>
              <a:ext cx="3413656" cy="2068222"/>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sp>
          <p:nvSpPr>
            <p:cNvPr id="109" name="TextBox 108"/>
            <p:cNvSpPr txBox="1"/>
            <p:nvPr/>
          </p:nvSpPr>
          <p:spPr bwMode="auto">
            <a:xfrm>
              <a:off x="1775263" y="3810001"/>
              <a:ext cx="3924794" cy="800220"/>
            </a:xfrm>
            <a:prstGeom prst="rect">
              <a:avLst/>
            </a:prstGeom>
            <a:noFill/>
          </p:spPr>
          <p:txBody>
            <a:bodyPr wrap="none">
              <a:spAutoFit/>
            </a:bodyPr>
            <a:lstStyle/>
            <a:p>
              <a:pPr algn="ctr" defTabSz="914217">
                <a:defRPr/>
              </a:pPr>
              <a:r>
                <a:rPr lang="en-US" sz="2000" b="1" dirty="0">
                  <a:solidFill>
                    <a:schemeClr val="bg1"/>
                  </a:solidFill>
                  <a:latin typeface="+mj-lt"/>
                  <a:ea typeface="Lato" pitchFamily="34" charset="0"/>
                  <a:cs typeface="Lato" pitchFamily="34" charset="0"/>
                </a:rPr>
                <a:t>Feature Name</a:t>
              </a:r>
              <a:endParaRPr lang="id-ID" sz="2000" b="1" dirty="0">
                <a:solidFill>
                  <a:schemeClr val="bg1"/>
                </a:solidFill>
                <a:latin typeface="+mj-lt"/>
                <a:ea typeface="Lato" pitchFamily="34" charset="0"/>
                <a:cs typeface="Lato" pitchFamily="34" charset="0"/>
              </a:endParaRPr>
            </a:p>
          </p:txBody>
        </p:sp>
      </p:grpSp>
      <p:grpSp>
        <p:nvGrpSpPr>
          <p:cNvPr id="112" name="กลุ่ม 111"/>
          <p:cNvGrpSpPr/>
          <p:nvPr/>
        </p:nvGrpSpPr>
        <p:grpSpPr>
          <a:xfrm>
            <a:off x="4648200" y="3730625"/>
            <a:ext cx="2878931" cy="1984375"/>
            <a:chOff x="3673462" y="8223249"/>
            <a:chExt cx="5757862" cy="3968750"/>
          </a:xfrm>
        </p:grpSpPr>
        <p:grpSp>
          <p:nvGrpSpPr>
            <p:cNvPr id="113" name="กลุ่ม 112"/>
            <p:cNvGrpSpPr/>
            <p:nvPr/>
          </p:nvGrpSpPr>
          <p:grpSpPr>
            <a:xfrm rot="10800000">
              <a:off x="3673462" y="8223249"/>
              <a:ext cx="5757862" cy="3968750"/>
              <a:chOff x="6624352" y="3619938"/>
              <a:chExt cx="5757862" cy="3968750"/>
            </a:xfrm>
          </p:grpSpPr>
          <p:sp>
            <p:nvSpPr>
              <p:cNvPr id="116" name="Freeform 10"/>
              <p:cNvSpPr>
                <a:spLocks/>
              </p:cNvSpPr>
              <p:nvPr/>
            </p:nvSpPr>
            <p:spPr bwMode="auto">
              <a:xfrm>
                <a:off x="6624352" y="3619938"/>
                <a:ext cx="5757862" cy="3968750"/>
              </a:xfrm>
              <a:custGeom>
                <a:avLst/>
                <a:gdLst>
                  <a:gd name="T0" fmla="*/ 3627 w 3627"/>
                  <a:gd name="T1" fmla="*/ 344 h 2500"/>
                  <a:gd name="T2" fmla="*/ 3627 w 3627"/>
                  <a:gd name="T3" fmla="*/ 2500 h 2500"/>
                  <a:gd name="T4" fmla="*/ 0 w 3627"/>
                  <a:gd name="T5" fmla="*/ 2500 h 2500"/>
                  <a:gd name="T6" fmla="*/ 0 w 3627"/>
                  <a:gd name="T7" fmla="*/ 344 h 2500"/>
                  <a:gd name="T8" fmla="*/ 1813 w 3627"/>
                  <a:gd name="T9" fmla="*/ 0 h 2500"/>
                  <a:gd name="T10" fmla="*/ 3627 w 3627"/>
                  <a:gd name="T11" fmla="*/ 344 h 2500"/>
                </a:gdLst>
                <a:ahLst/>
                <a:cxnLst>
                  <a:cxn ang="0">
                    <a:pos x="T0" y="T1"/>
                  </a:cxn>
                  <a:cxn ang="0">
                    <a:pos x="T2" y="T3"/>
                  </a:cxn>
                  <a:cxn ang="0">
                    <a:pos x="T4" y="T5"/>
                  </a:cxn>
                  <a:cxn ang="0">
                    <a:pos x="T6" y="T7"/>
                  </a:cxn>
                  <a:cxn ang="0">
                    <a:pos x="T8" y="T9"/>
                  </a:cxn>
                  <a:cxn ang="0">
                    <a:pos x="T10" y="T11"/>
                  </a:cxn>
                </a:cxnLst>
                <a:rect l="0" t="0" r="r" b="b"/>
                <a:pathLst>
                  <a:path w="3627" h="2500">
                    <a:moveTo>
                      <a:pt x="3627" y="344"/>
                    </a:moveTo>
                    <a:lnTo>
                      <a:pt x="3627" y="2500"/>
                    </a:lnTo>
                    <a:lnTo>
                      <a:pt x="0" y="2500"/>
                    </a:lnTo>
                    <a:lnTo>
                      <a:pt x="0" y="344"/>
                    </a:lnTo>
                    <a:lnTo>
                      <a:pt x="1813" y="0"/>
                    </a:lnTo>
                    <a:lnTo>
                      <a:pt x="3627" y="344"/>
                    </a:lnTo>
                    <a:close/>
                  </a:path>
                </a:pathLst>
              </a:custGeom>
              <a:solidFill>
                <a:schemeClr val="bg1">
                  <a:lumMod val="95000"/>
                </a:schemeClr>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17" name="Freeform 11"/>
              <p:cNvSpPr>
                <a:spLocks/>
              </p:cNvSpPr>
              <p:nvPr/>
            </p:nvSpPr>
            <p:spPr bwMode="auto">
              <a:xfrm>
                <a:off x="6624352" y="3619938"/>
                <a:ext cx="5757862" cy="1333500"/>
              </a:xfrm>
              <a:custGeom>
                <a:avLst/>
                <a:gdLst>
                  <a:gd name="T0" fmla="*/ 3627 w 3627"/>
                  <a:gd name="T1" fmla="*/ 840 h 840"/>
                  <a:gd name="T2" fmla="*/ 3627 w 3627"/>
                  <a:gd name="T3" fmla="*/ 344 h 840"/>
                  <a:gd name="T4" fmla="*/ 1813 w 3627"/>
                  <a:gd name="T5" fmla="*/ 0 h 840"/>
                  <a:gd name="T6" fmla="*/ 0 w 3627"/>
                  <a:gd name="T7" fmla="*/ 344 h 840"/>
                  <a:gd name="T8" fmla="*/ 0 w 3627"/>
                  <a:gd name="T9" fmla="*/ 840 h 840"/>
                  <a:gd name="T10" fmla="*/ 3627 w 3627"/>
                  <a:gd name="T11" fmla="*/ 840 h 840"/>
                </a:gdLst>
                <a:ahLst/>
                <a:cxnLst>
                  <a:cxn ang="0">
                    <a:pos x="T0" y="T1"/>
                  </a:cxn>
                  <a:cxn ang="0">
                    <a:pos x="T2" y="T3"/>
                  </a:cxn>
                  <a:cxn ang="0">
                    <a:pos x="T4" y="T5"/>
                  </a:cxn>
                  <a:cxn ang="0">
                    <a:pos x="T6" y="T7"/>
                  </a:cxn>
                  <a:cxn ang="0">
                    <a:pos x="T8" y="T9"/>
                  </a:cxn>
                  <a:cxn ang="0">
                    <a:pos x="T10" y="T11"/>
                  </a:cxn>
                </a:cxnLst>
                <a:rect l="0" t="0" r="r" b="b"/>
                <a:pathLst>
                  <a:path w="3627" h="840">
                    <a:moveTo>
                      <a:pt x="3627" y="840"/>
                    </a:moveTo>
                    <a:lnTo>
                      <a:pt x="3627" y="344"/>
                    </a:lnTo>
                    <a:lnTo>
                      <a:pt x="1813" y="0"/>
                    </a:lnTo>
                    <a:lnTo>
                      <a:pt x="0" y="344"/>
                    </a:lnTo>
                    <a:lnTo>
                      <a:pt x="0" y="840"/>
                    </a:lnTo>
                    <a:lnTo>
                      <a:pt x="3627" y="840"/>
                    </a:ln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114" name="TextBox 113"/>
            <p:cNvSpPr txBox="1"/>
            <p:nvPr/>
          </p:nvSpPr>
          <p:spPr>
            <a:xfrm>
              <a:off x="4785782" y="8740511"/>
              <a:ext cx="3413656" cy="2068222"/>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sp>
          <p:nvSpPr>
            <p:cNvPr id="115" name="TextBox 114"/>
            <p:cNvSpPr txBox="1"/>
            <p:nvPr/>
          </p:nvSpPr>
          <p:spPr bwMode="auto">
            <a:xfrm>
              <a:off x="4594662" y="10896601"/>
              <a:ext cx="3924794" cy="800220"/>
            </a:xfrm>
            <a:prstGeom prst="rect">
              <a:avLst/>
            </a:prstGeom>
            <a:noFill/>
          </p:spPr>
          <p:txBody>
            <a:bodyPr wrap="none">
              <a:spAutoFit/>
            </a:bodyPr>
            <a:lstStyle/>
            <a:p>
              <a:pPr algn="ctr" defTabSz="914217">
                <a:defRPr/>
              </a:pPr>
              <a:r>
                <a:rPr lang="en-US" sz="2000" b="1" dirty="0">
                  <a:solidFill>
                    <a:schemeClr val="bg1"/>
                  </a:solidFill>
                  <a:latin typeface="+mj-lt"/>
                  <a:ea typeface="Lato" pitchFamily="34" charset="0"/>
                  <a:cs typeface="Lato" pitchFamily="34" charset="0"/>
                </a:rPr>
                <a:t>Feature Name</a:t>
              </a:r>
              <a:endParaRPr lang="id-ID" sz="2000" b="1" dirty="0">
                <a:solidFill>
                  <a:schemeClr val="bg1"/>
                </a:solidFill>
                <a:latin typeface="+mj-lt"/>
                <a:ea typeface="Lato" pitchFamily="34" charset="0"/>
                <a:cs typeface="Lato" pitchFamily="34" charset="0"/>
              </a:endParaRPr>
            </a:p>
          </p:txBody>
        </p:sp>
      </p:grpSp>
      <p:grpSp>
        <p:nvGrpSpPr>
          <p:cNvPr id="118" name="กลุ่ม 117"/>
          <p:cNvGrpSpPr/>
          <p:nvPr/>
        </p:nvGrpSpPr>
        <p:grpSpPr>
          <a:xfrm>
            <a:off x="7669213" y="1676400"/>
            <a:ext cx="2863056" cy="1969294"/>
            <a:chOff x="888609" y="3434255"/>
            <a:chExt cx="5726112" cy="3938588"/>
          </a:xfrm>
        </p:grpSpPr>
        <p:grpSp>
          <p:nvGrpSpPr>
            <p:cNvPr id="119" name="กลุ่ม 118"/>
            <p:cNvGrpSpPr/>
            <p:nvPr/>
          </p:nvGrpSpPr>
          <p:grpSpPr>
            <a:xfrm>
              <a:off x="888609" y="3434255"/>
              <a:ext cx="5726112" cy="3938588"/>
              <a:chOff x="888609" y="3619938"/>
              <a:chExt cx="5726112" cy="3938588"/>
            </a:xfrm>
          </p:grpSpPr>
          <p:sp>
            <p:nvSpPr>
              <p:cNvPr id="122" name="Freeform 6"/>
              <p:cNvSpPr>
                <a:spLocks/>
              </p:cNvSpPr>
              <p:nvPr/>
            </p:nvSpPr>
            <p:spPr bwMode="auto">
              <a:xfrm>
                <a:off x="888609" y="3619938"/>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23" name="Freeform 7"/>
              <p:cNvSpPr>
                <a:spLocks/>
              </p:cNvSpPr>
              <p:nvPr/>
            </p:nvSpPr>
            <p:spPr bwMode="auto">
              <a:xfrm>
                <a:off x="888609" y="3619938"/>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1"/>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120" name="TextBox 119"/>
            <p:cNvSpPr txBox="1"/>
            <p:nvPr/>
          </p:nvSpPr>
          <p:spPr>
            <a:xfrm>
              <a:off x="2000929" y="4761553"/>
              <a:ext cx="3413656" cy="2068222"/>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sp>
          <p:nvSpPr>
            <p:cNvPr id="121" name="TextBox 120"/>
            <p:cNvSpPr txBox="1"/>
            <p:nvPr/>
          </p:nvSpPr>
          <p:spPr bwMode="auto">
            <a:xfrm>
              <a:off x="1775263" y="3810001"/>
              <a:ext cx="3924794" cy="800220"/>
            </a:xfrm>
            <a:prstGeom prst="rect">
              <a:avLst/>
            </a:prstGeom>
            <a:noFill/>
          </p:spPr>
          <p:txBody>
            <a:bodyPr wrap="none">
              <a:spAutoFit/>
            </a:bodyPr>
            <a:lstStyle/>
            <a:p>
              <a:pPr algn="ctr" defTabSz="914217">
                <a:defRPr/>
              </a:pPr>
              <a:r>
                <a:rPr lang="en-US" sz="2000" b="1" dirty="0">
                  <a:solidFill>
                    <a:schemeClr val="bg1"/>
                  </a:solidFill>
                  <a:latin typeface="+mj-lt"/>
                  <a:ea typeface="Lato" pitchFamily="34" charset="0"/>
                  <a:cs typeface="Lato" pitchFamily="34" charset="0"/>
                </a:rPr>
                <a:t>Feature Name</a:t>
              </a:r>
              <a:endParaRPr lang="id-ID" sz="2000" b="1" dirty="0">
                <a:solidFill>
                  <a:schemeClr val="bg1"/>
                </a:solidFill>
                <a:latin typeface="+mj-lt"/>
                <a:ea typeface="Lato" pitchFamily="34" charset="0"/>
                <a:cs typeface="Lato" pitchFamily="34" charset="0"/>
              </a:endParaRPr>
            </a:p>
          </p:txBody>
        </p:sp>
      </p:grpSp>
      <p:grpSp>
        <p:nvGrpSpPr>
          <p:cNvPr id="124" name="กลุ่ม 123"/>
          <p:cNvGrpSpPr/>
          <p:nvPr/>
        </p:nvGrpSpPr>
        <p:grpSpPr>
          <a:xfrm>
            <a:off x="7674769" y="3730625"/>
            <a:ext cx="2878931" cy="1984375"/>
            <a:chOff x="3673462" y="8223249"/>
            <a:chExt cx="5757862" cy="3968750"/>
          </a:xfrm>
        </p:grpSpPr>
        <p:grpSp>
          <p:nvGrpSpPr>
            <p:cNvPr id="125" name="กลุ่ม 124"/>
            <p:cNvGrpSpPr/>
            <p:nvPr/>
          </p:nvGrpSpPr>
          <p:grpSpPr>
            <a:xfrm rot="10800000">
              <a:off x="3673462" y="8223249"/>
              <a:ext cx="5757862" cy="3968750"/>
              <a:chOff x="6624352" y="3619938"/>
              <a:chExt cx="5757862" cy="3968750"/>
            </a:xfrm>
          </p:grpSpPr>
          <p:sp>
            <p:nvSpPr>
              <p:cNvPr id="128" name="Freeform 10"/>
              <p:cNvSpPr>
                <a:spLocks/>
              </p:cNvSpPr>
              <p:nvPr/>
            </p:nvSpPr>
            <p:spPr bwMode="auto">
              <a:xfrm>
                <a:off x="6624352" y="3619938"/>
                <a:ext cx="5757862" cy="3968750"/>
              </a:xfrm>
              <a:custGeom>
                <a:avLst/>
                <a:gdLst>
                  <a:gd name="T0" fmla="*/ 3627 w 3627"/>
                  <a:gd name="T1" fmla="*/ 344 h 2500"/>
                  <a:gd name="T2" fmla="*/ 3627 w 3627"/>
                  <a:gd name="T3" fmla="*/ 2500 h 2500"/>
                  <a:gd name="T4" fmla="*/ 0 w 3627"/>
                  <a:gd name="T5" fmla="*/ 2500 h 2500"/>
                  <a:gd name="T6" fmla="*/ 0 w 3627"/>
                  <a:gd name="T7" fmla="*/ 344 h 2500"/>
                  <a:gd name="T8" fmla="*/ 1813 w 3627"/>
                  <a:gd name="T9" fmla="*/ 0 h 2500"/>
                  <a:gd name="T10" fmla="*/ 3627 w 3627"/>
                  <a:gd name="T11" fmla="*/ 344 h 2500"/>
                </a:gdLst>
                <a:ahLst/>
                <a:cxnLst>
                  <a:cxn ang="0">
                    <a:pos x="T0" y="T1"/>
                  </a:cxn>
                  <a:cxn ang="0">
                    <a:pos x="T2" y="T3"/>
                  </a:cxn>
                  <a:cxn ang="0">
                    <a:pos x="T4" y="T5"/>
                  </a:cxn>
                  <a:cxn ang="0">
                    <a:pos x="T6" y="T7"/>
                  </a:cxn>
                  <a:cxn ang="0">
                    <a:pos x="T8" y="T9"/>
                  </a:cxn>
                  <a:cxn ang="0">
                    <a:pos x="T10" y="T11"/>
                  </a:cxn>
                </a:cxnLst>
                <a:rect l="0" t="0" r="r" b="b"/>
                <a:pathLst>
                  <a:path w="3627" h="2500">
                    <a:moveTo>
                      <a:pt x="3627" y="344"/>
                    </a:moveTo>
                    <a:lnTo>
                      <a:pt x="3627" y="2500"/>
                    </a:lnTo>
                    <a:lnTo>
                      <a:pt x="0" y="2500"/>
                    </a:lnTo>
                    <a:lnTo>
                      <a:pt x="0" y="344"/>
                    </a:lnTo>
                    <a:lnTo>
                      <a:pt x="1813" y="0"/>
                    </a:lnTo>
                    <a:lnTo>
                      <a:pt x="3627" y="344"/>
                    </a:lnTo>
                    <a:close/>
                  </a:path>
                </a:pathLst>
              </a:custGeom>
              <a:solidFill>
                <a:schemeClr val="bg1">
                  <a:lumMod val="95000"/>
                </a:schemeClr>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129" name="Freeform 11"/>
              <p:cNvSpPr>
                <a:spLocks/>
              </p:cNvSpPr>
              <p:nvPr/>
            </p:nvSpPr>
            <p:spPr bwMode="auto">
              <a:xfrm>
                <a:off x="6624352" y="3619938"/>
                <a:ext cx="5757862" cy="1333500"/>
              </a:xfrm>
              <a:custGeom>
                <a:avLst/>
                <a:gdLst>
                  <a:gd name="T0" fmla="*/ 3627 w 3627"/>
                  <a:gd name="T1" fmla="*/ 840 h 840"/>
                  <a:gd name="T2" fmla="*/ 3627 w 3627"/>
                  <a:gd name="T3" fmla="*/ 344 h 840"/>
                  <a:gd name="T4" fmla="*/ 1813 w 3627"/>
                  <a:gd name="T5" fmla="*/ 0 h 840"/>
                  <a:gd name="T6" fmla="*/ 0 w 3627"/>
                  <a:gd name="T7" fmla="*/ 344 h 840"/>
                  <a:gd name="T8" fmla="*/ 0 w 3627"/>
                  <a:gd name="T9" fmla="*/ 840 h 840"/>
                  <a:gd name="T10" fmla="*/ 3627 w 3627"/>
                  <a:gd name="T11" fmla="*/ 840 h 840"/>
                </a:gdLst>
                <a:ahLst/>
                <a:cxnLst>
                  <a:cxn ang="0">
                    <a:pos x="T0" y="T1"/>
                  </a:cxn>
                  <a:cxn ang="0">
                    <a:pos x="T2" y="T3"/>
                  </a:cxn>
                  <a:cxn ang="0">
                    <a:pos x="T4" y="T5"/>
                  </a:cxn>
                  <a:cxn ang="0">
                    <a:pos x="T6" y="T7"/>
                  </a:cxn>
                  <a:cxn ang="0">
                    <a:pos x="T8" y="T9"/>
                  </a:cxn>
                  <a:cxn ang="0">
                    <a:pos x="T10" y="T11"/>
                  </a:cxn>
                </a:cxnLst>
                <a:rect l="0" t="0" r="r" b="b"/>
                <a:pathLst>
                  <a:path w="3627" h="840">
                    <a:moveTo>
                      <a:pt x="3627" y="840"/>
                    </a:moveTo>
                    <a:lnTo>
                      <a:pt x="3627" y="344"/>
                    </a:lnTo>
                    <a:lnTo>
                      <a:pt x="1813" y="0"/>
                    </a:lnTo>
                    <a:lnTo>
                      <a:pt x="0" y="344"/>
                    </a:lnTo>
                    <a:lnTo>
                      <a:pt x="0" y="840"/>
                    </a:lnTo>
                    <a:lnTo>
                      <a:pt x="3627" y="840"/>
                    </a:ln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126" name="TextBox 125"/>
            <p:cNvSpPr txBox="1"/>
            <p:nvPr/>
          </p:nvSpPr>
          <p:spPr>
            <a:xfrm>
              <a:off x="4785782" y="8740511"/>
              <a:ext cx="3413656" cy="2068222"/>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sp>
          <p:nvSpPr>
            <p:cNvPr id="127" name="TextBox 126"/>
            <p:cNvSpPr txBox="1"/>
            <p:nvPr/>
          </p:nvSpPr>
          <p:spPr bwMode="auto">
            <a:xfrm>
              <a:off x="4594662" y="10896601"/>
              <a:ext cx="3924794" cy="800220"/>
            </a:xfrm>
            <a:prstGeom prst="rect">
              <a:avLst/>
            </a:prstGeom>
            <a:noFill/>
          </p:spPr>
          <p:txBody>
            <a:bodyPr wrap="none">
              <a:spAutoFit/>
            </a:bodyPr>
            <a:lstStyle/>
            <a:p>
              <a:pPr algn="ctr" defTabSz="914217">
                <a:defRPr/>
              </a:pPr>
              <a:r>
                <a:rPr lang="en-US" sz="2000" b="1" dirty="0">
                  <a:solidFill>
                    <a:schemeClr val="bg1"/>
                  </a:solidFill>
                  <a:latin typeface="+mj-lt"/>
                  <a:ea typeface="Lato" pitchFamily="34" charset="0"/>
                  <a:cs typeface="Lato" pitchFamily="34" charset="0"/>
                </a:rPr>
                <a:t>Feature Name</a:t>
              </a:r>
              <a:endParaRPr lang="id-ID" sz="2000" b="1" dirty="0">
                <a:solidFill>
                  <a:schemeClr val="bg1"/>
                </a:solidFill>
                <a:latin typeface="+mj-lt"/>
                <a:ea typeface="Lato" pitchFamily="34" charset="0"/>
                <a:cs typeface="Lato" pitchFamily="34" charset="0"/>
              </a:endParaRPr>
            </a:p>
          </p:txBody>
        </p:sp>
      </p:grpSp>
      <p:grpSp>
        <p:nvGrpSpPr>
          <p:cNvPr id="54" name="Group 53">
            <a:extLst>
              <a:ext uri="{FF2B5EF4-FFF2-40B4-BE49-F238E27FC236}">
                <a16:creationId xmlns:a16="http://schemas.microsoft.com/office/drawing/2014/main" id="{BCD2A963-4EEE-4AFF-8001-82A0194E246E}"/>
              </a:ext>
            </a:extLst>
          </p:cNvPr>
          <p:cNvGrpSpPr/>
          <p:nvPr/>
        </p:nvGrpSpPr>
        <p:grpSpPr>
          <a:xfrm>
            <a:off x="5029200" y="298920"/>
            <a:ext cx="2133600" cy="398864"/>
            <a:chOff x="4860925" y="679884"/>
            <a:chExt cx="2397126" cy="413659"/>
          </a:xfrm>
          <a:solidFill>
            <a:schemeClr val="bg1">
              <a:lumMod val="95000"/>
            </a:schemeClr>
          </a:solidFill>
        </p:grpSpPr>
        <p:sp>
          <p:nvSpPr>
            <p:cNvPr id="55" name="Rectangle: Rounded Corners 54">
              <a:extLst>
                <a:ext uri="{FF2B5EF4-FFF2-40B4-BE49-F238E27FC236}">
                  <a16:creationId xmlns:a16="http://schemas.microsoft.com/office/drawing/2014/main" id="{8E0577F0-60B5-43D3-A585-83B38E0D4C47}"/>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56" name="Right Triangle 55">
              <a:extLst>
                <a:ext uri="{FF2B5EF4-FFF2-40B4-BE49-F238E27FC236}">
                  <a16:creationId xmlns:a16="http://schemas.microsoft.com/office/drawing/2014/main" id="{D989ACD9-4EA6-457A-A538-FC59CA61FC9B}"/>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57" name="TextBox 56">
            <a:extLst>
              <a:ext uri="{FF2B5EF4-FFF2-40B4-BE49-F238E27FC236}">
                <a16:creationId xmlns:a16="http://schemas.microsoft.com/office/drawing/2014/main" id="{59295DC8-14B1-4464-8AEA-022E2D7EB06F}"/>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70547631"/>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ppt_x"/>
                                          </p:val>
                                        </p:tav>
                                        <p:tav tm="100000">
                                          <p:val>
                                            <p:strVal val="#ppt_x"/>
                                          </p:val>
                                        </p:tav>
                                      </p:tavLst>
                                    </p:anim>
                                    <p:anim calcmode="lin" valueType="num">
                                      <p:cBhvr additive="base">
                                        <p:cTn id="17" dur="500" fill="hold"/>
                                        <p:tgtEl>
                                          <p:spTgt spid="31"/>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53" presetClass="entr" presetSubtype="16" fill="hold" nodeType="afterEffect">
                                  <p:stCondLst>
                                    <p:cond delay="0"/>
                                  </p:stCondLst>
                                  <p:childTnLst>
                                    <p:set>
                                      <p:cBhvr>
                                        <p:cTn id="20" dur="1" fill="hold">
                                          <p:stCondLst>
                                            <p:cond delay="0"/>
                                          </p:stCondLst>
                                        </p:cTn>
                                        <p:tgtEl>
                                          <p:spTgt spid="106"/>
                                        </p:tgtEl>
                                        <p:attrNameLst>
                                          <p:attrName>style.visibility</p:attrName>
                                        </p:attrNameLst>
                                      </p:cBhvr>
                                      <p:to>
                                        <p:strVal val="visible"/>
                                      </p:to>
                                    </p:set>
                                    <p:anim calcmode="lin" valueType="num">
                                      <p:cBhvr>
                                        <p:cTn id="21" dur="250" fill="hold"/>
                                        <p:tgtEl>
                                          <p:spTgt spid="106"/>
                                        </p:tgtEl>
                                        <p:attrNameLst>
                                          <p:attrName>ppt_w</p:attrName>
                                        </p:attrNameLst>
                                      </p:cBhvr>
                                      <p:tavLst>
                                        <p:tav tm="0">
                                          <p:val>
                                            <p:fltVal val="0"/>
                                          </p:val>
                                        </p:tav>
                                        <p:tav tm="100000">
                                          <p:val>
                                            <p:strVal val="#ppt_w"/>
                                          </p:val>
                                        </p:tav>
                                      </p:tavLst>
                                    </p:anim>
                                    <p:anim calcmode="lin" valueType="num">
                                      <p:cBhvr>
                                        <p:cTn id="22" dur="250" fill="hold"/>
                                        <p:tgtEl>
                                          <p:spTgt spid="106"/>
                                        </p:tgtEl>
                                        <p:attrNameLst>
                                          <p:attrName>ppt_h</p:attrName>
                                        </p:attrNameLst>
                                      </p:cBhvr>
                                      <p:tavLst>
                                        <p:tav tm="0">
                                          <p:val>
                                            <p:fltVal val="0"/>
                                          </p:val>
                                        </p:tav>
                                        <p:tav tm="100000">
                                          <p:val>
                                            <p:strVal val="#ppt_h"/>
                                          </p:val>
                                        </p:tav>
                                      </p:tavLst>
                                    </p:anim>
                                    <p:animEffect transition="in" filter="fade">
                                      <p:cBhvr>
                                        <p:cTn id="23" dur="250"/>
                                        <p:tgtEl>
                                          <p:spTgt spid="106"/>
                                        </p:tgtEl>
                                      </p:cBhvr>
                                    </p:animEffect>
                                  </p:childTnLst>
                                </p:cTn>
                              </p:par>
                            </p:childTnLst>
                          </p:cTn>
                        </p:par>
                        <p:par>
                          <p:cTn id="24" fill="hold">
                            <p:stCondLst>
                              <p:cond delay="1250"/>
                            </p:stCondLst>
                            <p:childTnLst>
                              <p:par>
                                <p:cTn id="25" presetID="53" presetClass="entr" presetSubtype="16" fill="hold" nodeType="afterEffect">
                                  <p:stCondLst>
                                    <p:cond delay="0"/>
                                  </p:stCondLst>
                                  <p:childTnLst>
                                    <p:set>
                                      <p:cBhvr>
                                        <p:cTn id="26" dur="1" fill="hold">
                                          <p:stCondLst>
                                            <p:cond delay="0"/>
                                          </p:stCondLst>
                                        </p:cTn>
                                        <p:tgtEl>
                                          <p:spTgt spid="118"/>
                                        </p:tgtEl>
                                        <p:attrNameLst>
                                          <p:attrName>style.visibility</p:attrName>
                                        </p:attrNameLst>
                                      </p:cBhvr>
                                      <p:to>
                                        <p:strVal val="visible"/>
                                      </p:to>
                                    </p:set>
                                    <p:anim calcmode="lin" valueType="num">
                                      <p:cBhvr>
                                        <p:cTn id="27" dur="250" fill="hold"/>
                                        <p:tgtEl>
                                          <p:spTgt spid="118"/>
                                        </p:tgtEl>
                                        <p:attrNameLst>
                                          <p:attrName>ppt_w</p:attrName>
                                        </p:attrNameLst>
                                      </p:cBhvr>
                                      <p:tavLst>
                                        <p:tav tm="0">
                                          <p:val>
                                            <p:fltVal val="0"/>
                                          </p:val>
                                        </p:tav>
                                        <p:tav tm="100000">
                                          <p:val>
                                            <p:strVal val="#ppt_w"/>
                                          </p:val>
                                        </p:tav>
                                      </p:tavLst>
                                    </p:anim>
                                    <p:anim calcmode="lin" valueType="num">
                                      <p:cBhvr>
                                        <p:cTn id="28" dur="250" fill="hold"/>
                                        <p:tgtEl>
                                          <p:spTgt spid="118"/>
                                        </p:tgtEl>
                                        <p:attrNameLst>
                                          <p:attrName>ppt_h</p:attrName>
                                        </p:attrNameLst>
                                      </p:cBhvr>
                                      <p:tavLst>
                                        <p:tav tm="0">
                                          <p:val>
                                            <p:fltVal val="0"/>
                                          </p:val>
                                        </p:tav>
                                        <p:tav tm="100000">
                                          <p:val>
                                            <p:strVal val="#ppt_h"/>
                                          </p:val>
                                        </p:tav>
                                      </p:tavLst>
                                    </p:anim>
                                    <p:animEffect transition="in" filter="fade">
                                      <p:cBhvr>
                                        <p:cTn id="29" dur="250"/>
                                        <p:tgtEl>
                                          <p:spTgt spid="118"/>
                                        </p:tgtEl>
                                      </p:cBhvr>
                                    </p:animEffect>
                                  </p:childTnLst>
                                </p:cTn>
                              </p:par>
                            </p:childTnLst>
                          </p:cTn>
                        </p:par>
                        <p:par>
                          <p:cTn id="30" fill="hold">
                            <p:stCondLst>
                              <p:cond delay="1500"/>
                            </p:stCondLst>
                            <p:childTnLst>
                              <p:par>
                                <p:cTn id="31" presetID="53" presetClass="entr" presetSubtype="16" fill="hold" nodeType="afterEffect">
                                  <p:stCondLst>
                                    <p:cond delay="0"/>
                                  </p:stCondLst>
                                  <p:childTnLst>
                                    <p:set>
                                      <p:cBhvr>
                                        <p:cTn id="32" dur="1" fill="hold">
                                          <p:stCondLst>
                                            <p:cond delay="0"/>
                                          </p:stCondLst>
                                        </p:cTn>
                                        <p:tgtEl>
                                          <p:spTgt spid="112"/>
                                        </p:tgtEl>
                                        <p:attrNameLst>
                                          <p:attrName>style.visibility</p:attrName>
                                        </p:attrNameLst>
                                      </p:cBhvr>
                                      <p:to>
                                        <p:strVal val="visible"/>
                                      </p:to>
                                    </p:set>
                                    <p:anim calcmode="lin" valueType="num">
                                      <p:cBhvr>
                                        <p:cTn id="33" dur="250" fill="hold"/>
                                        <p:tgtEl>
                                          <p:spTgt spid="112"/>
                                        </p:tgtEl>
                                        <p:attrNameLst>
                                          <p:attrName>ppt_w</p:attrName>
                                        </p:attrNameLst>
                                      </p:cBhvr>
                                      <p:tavLst>
                                        <p:tav tm="0">
                                          <p:val>
                                            <p:fltVal val="0"/>
                                          </p:val>
                                        </p:tav>
                                        <p:tav tm="100000">
                                          <p:val>
                                            <p:strVal val="#ppt_w"/>
                                          </p:val>
                                        </p:tav>
                                      </p:tavLst>
                                    </p:anim>
                                    <p:anim calcmode="lin" valueType="num">
                                      <p:cBhvr>
                                        <p:cTn id="34" dur="250" fill="hold"/>
                                        <p:tgtEl>
                                          <p:spTgt spid="112"/>
                                        </p:tgtEl>
                                        <p:attrNameLst>
                                          <p:attrName>ppt_h</p:attrName>
                                        </p:attrNameLst>
                                      </p:cBhvr>
                                      <p:tavLst>
                                        <p:tav tm="0">
                                          <p:val>
                                            <p:fltVal val="0"/>
                                          </p:val>
                                        </p:tav>
                                        <p:tav tm="100000">
                                          <p:val>
                                            <p:strVal val="#ppt_h"/>
                                          </p:val>
                                        </p:tav>
                                      </p:tavLst>
                                    </p:anim>
                                    <p:animEffect transition="in" filter="fade">
                                      <p:cBhvr>
                                        <p:cTn id="35" dur="250"/>
                                        <p:tgtEl>
                                          <p:spTgt spid="112"/>
                                        </p:tgtEl>
                                      </p:cBhvr>
                                    </p:animEffect>
                                  </p:childTnLst>
                                </p:cTn>
                              </p:par>
                            </p:childTnLst>
                          </p:cTn>
                        </p:par>
                        <p:par>
                          <p:cTn id="36" fill="hold">
                            <p:stCondLst>
                              <p:cond delay="1750"/>
                            </p:stCondLst>
                            <p:childTnLst>
                              <p:par>
                                <p:cTn id="37" presetID="53" presetClass="entr" presetSubtype="16" fill="hold" nodeType="after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p:cTn id="39" dur="250" fill="hold"/>
                                        <p:tgtEl>
                                          <p:spTgt spid="124"/>
                                        </p:tgtEl>
                                        <p:attrNameLst>
                                          <p:attrName>ppt_w</p:attrName>
                                        </p:attrNameLst>
                                      </p:cBhvr>
                                      <p:tavLst>
                                        <p:tav tm="0">
                                          <p:val>
                                            <p:fltVal val="0"/>
                                          </p:val>
                                        </p:tav>
                                        <p:tav tm="100000">
                                          <p:val>
                                            <p:strVal val="#ppt_w"/>
                                          </p:val>
                                        </p:tav>
                                      </p:tavLst>
                                    </p:anim>
                                    <p:anim calcmode="lin" valueType="num">
                                      <p:cBhvr>
                                        <p:cTn id="40" dur="250" fill="hold"/>
                                        <p:tgtEl>
                                          <p:spTgt spid="124"/>
                                        </p:tgtEl>
                                        <p:attrNameLst>
                                          <p:attrName>ppt_h</p:attrName>
                                        </p:attrNameLst>
                                      </p:cBhvr>
                                      <p:tavLst>
                                        <p:tav tm="0">
                                          <p:val>
                                            <p:fltVal val="0"/>
                                          </p:val>
                                        </p:tav>
                                        <p:tav tm="100000">
                                          <p:val>
                                            <p:strVal val="#ppt_h"/>
                                          </p:val>
                                        </p:tav>
                                      </p:tavLst>
                                    </p:anim>
                                    <p:animEffect transition="in" filter="fade">
                                      <p:cBhvr>
                                        <p:cTn id="41" dur="25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91" name="กลุ่ม 3090"/>
          <p:cNvGrpSpPr/>
          <p:nvPr/>
        </p:nvGrpSpPr>
        <p:grpSpPr>
          <a:xfrm>
            <a:off x="1638301" y="1295400"/>
            <a:ext cx="2407443" cy="4584700"/>
            <a:chOff x="3246438" y="2590800"/>
            <a:chExt cx="4814886" cy="9169400"/>
          </a:xfrm>
        </p:grpSpPr>
        <p:grpSp>
          <p:nvGrpSpPr>
            <p:cNvPr id="3086" name="กลุ่ม 3085"/>
            <p:cNvGrpSpPr/>
            <p:nvPr/>
          </p:nvGrpSpPr>
          <p:grpSpPr>
            <a:xfrm>
              <a:off x="7634287" y="4910138"/>
              <a:ext cx="427037" cy="1087437"/>
              <a:chOff x="8345488" y="5618163"/>
              <a:chExt cx="427037" cy="1087437"/>
            </a:xfrm>
            <a:solidFill>
              <a:schemeClr val="accent5">
                <a:lumMod val="40000"/>
                <a:lumOff val="60000"/>
              </a:schemeClr>
            </a:solidFill>
          </p:grpSpPr>
          <p:sp>
            <p:nvSpPr>
              <p:cNvPr id="31" name="Freeform 6"/>
              <p:cNvSpPr>
                <a:spLocks/>
              </p:cNvSpPr>
              <p:nvPr/>
            </p:nvSpPr>
            <p:spPr bwMode="auto">
              <a:xfrm>
                <a:off x="8345488" y="5822950"/>
                <a:ext cx="427037" cy="882650"/>
              </a:xfrm>
              <a:custGeom>
                <a:avLst/>
                <a:gdLst>
                  <a:gd name="T0" fmla="*/ 27 w 29"/>
                  <a:gd name="T1" fmla="*/ 2 h 60"/>
                  <a:gd name="T2" fmla="*/ 26 w 29"/>
                  <a:gd name="T3" fmla="*/ 1 h 60"/>
                  <a:gd name="T4" fmla="*/ 22 w 29"/>
                  <a:gd name="T5" fmla="*/ 0 h 60"/>
                  <a:gd name="T6" fmla="*/ 8 w 29"/>
                  <a:gd name="T7" fmla="*/ 0 h 60"/>
                  <a:gd name="T8" fmla="*/ 4 w 29"/>
                  <a:gd name="T9" fmla="*/ 1 h 60"/>
                  <a:gd name="T10" fmla="*/ 3 w 29"/>
                  <a:gd name="T11" fmla="*/ 2 h 60"/>
                  <a:gd name="T12" fmla="*/ 0 w 29"/>
                  <a:gd name="T13" fmla="*/ 8 h 60"/>
                  <a:gd name="T14" fmla="*/ 0 w 29"/>
                  <a:gd name="T15" fmla="*/ 27 h 60"/>
                  <a:gd name="T16" fmla="*/ 1 w 29"/>
                  <a:gd name="T17" fmla="*/ 28 h 60"/>
                  <a:gd name="T18" fmla="*/ 3 w 29"/>
                  <a:gd name="T19" fmla="*/ 29 h 60"/>
                  <a:gd name="T20" fmla="*/ 5 w 29"/>
                  <a:gd name="T21" fmla="*/ 28 h 60"/>
                  <a:gd name="T22" fmla="*/ 6 w 29"/>
                  <a:gd name="T23" fmla="*/ 27 h 60"/>
                  <a:gd name="T24" fmla="*/ 6 w 29"/>
                  <a:gd name="T25" fmla="*/ 10 h 60"/>
                  <a:gd name="T26" fmla="*/ 7 w 29"/>
                  <a:gd name="T27" fmla="*/ 10 h 60"/>
                  <a:gd name="T28" fmla="*/ 7 w 29"/>
                  <a:gd name="T29" fmla="*/ 30 h 60"/>
                  <a:gd name="T30" fmla="*/ 7 w 29"/>
                  <a:gd name="T31" fmla="*/ 53 h 60"/>
                  <a:gd name="T32" fmla="*/ 7 w 29"/>
                  <a:gd name="T33" fmla="*/ 56 h 60"/>
                  <a:gd name="T34" fmla="*/ 8 w 29"/>
                  <a:gd name="T35" fmla="*/ 59 h 60"/>
                  <a:gd name="T36" fmla="*/ 11 w 29"/>
                  <a:gd name="T37" fmla="*/ 60 h 60"/>
                  <a:gd name="T38" fmla="*/ 13 w 29"/>
                  <a:gd name="T39" fmla="*/ 59 h 60"/>
                  <a:gd name="T40" fmla="*/ 14 w 29"/>
                  <a:gd name="T41" fmla="*/ 56 h 60"/>
                  <a:gd name="T42" fmla="*/ 14 w 29"/>
                  <a:gd name="T43" fmla="*/ 53 h 60"/>
                  <a:gd name="T44" fmla="*/ 14 w 29"/>
                  <a:gd name="T45" fmla="*/ 30 h 60"/>
                  <a:gd name="T46" fmla="*/ 14 w 29"/>
                  <a:gd name="T47" fmla="*/ 29 h 60"/>
                  <a:gd name="T48" fmla="*/ 16 w 29"/>
                  <a:gd name="T49" fmla="*/ 29 h 60"/>
                  <a:gd name="T50" fmla="*/ 16 w 29"/>
                  <a:gd name="T51" fmla="*/ 30 h 60"/>
                  <a:gd name="T52" fmla="*/ 16 w 29"/>
                  <a:gd name="T53" fmla="*/ 53 h 60"/>
                  <a:gd name="T54" fmla="*/ 16 w 29"/>
                  <a:gd name="T55" fmla="*/ 56 h 60"/>
                  <a:gd name="T56" fmla="*/ 17 w 29"/>
                  <a:gd name="T57" fmla="*/ 59 h 60"/>
                  <a:gd name="T58" fmla="*/ 19 w 29"/>
                  <a:gd name="T59" fmla="*/ 60 h 60"/>
                  <a:gd name="T60" fmla="*/ 22 w 29"/>
                  <a:gd name="T61" fmla="*/ 59 h 60"/>
                  <a:gd name="T62" fmla="*/ 23 w 29"/>
                  <a:gd name="T63" fmla="*/ 56 h 60"/>
                  <a:gd name="T64" fmla="*/ 23 w 29"/>
                  <a:gd name="T65" fmla="*/ 53 h 60"/>
                  <a:gd name="T66" fmla="*/ 23 w 29"/>
                  <a:gd name="T67" fmla="*/ 30 h 60"/>
                  <a:gd name="T68" fmla="*/ 23 w 29"/>
                  <a:gd name="T69" fmla="*/ 10 h 60"/>
                  <a:gd name="T70" fmla="*/ 24 w 29"/>
                  <a:gd name="T71" fmla="*/ 10 h 60"/>
                  <a:gd name="T72" fmla="*/ 24 w 29"/>
                  <a:gd name="T73" fmla="*/ 27 h 60"/>
                  <a:gd name="T74" fmla="*/ 25 w 29"/>
                  <a:gd name="T75" fmla="*/ 28 h 60"/>
                  <a:gd name="T76" fmla="*/ 27 w 29"/>
                  <a:gd name="T77" fmla="*/ 29 h 60"/>
                  <a:gd name="T78" fmla="*/ 29 w 29"/>
                  <a:gd name="T79" fmla="*/ 28 h 60"/>
                  <a:gd name="T80" fmla="*/ 29 w 29"/>
                  <a:gd name="T81" fmla="*/ 27 h 60"/>
                  <a:gd name="T82" fmla="*/ 29 w 29"/>
                  <a:gd name="T83" fmla="*/ 8 h 60"/>
                  <a:gd name="T84" fmla="*/ 27 w 29"/>
                  <a:gd name="T85"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60">
                    <a:moveTo>
                      <a:pt x="27" y="2"/>
                    </a:moveTo>
                    <a:cubicBezTo>
                      <a:pt x="27" y="2"/>
                      <a:pt x="26" y="1"/>
                      <a:pt x="26" y="1"/>
                    </a:cubicBezTo>
                    <a:cubicBezTo>
                      <a:pt x="24" y="0"/>
                      <a:pt x="23" y="0"/>
                      <a:pt x="22" y="0"/>
                    </a:cubicBezTo>
                    <a:cubicBezTo>
                      <a:pt x="8" y="0"/>
                      <a:pt x="8" y="0"/>
                      <a:pt x="8" y="0"/>
                    </a:cubicBezTo>
                    <a:cubicBezTo>
                      <a:pt x="7" y="0"/>
                      <a:pt x="5" y="0"/>
                      <a:pt x="4" y="1"/>
                    </a:cubicBezTo>
                    <a:cubicBezTo>
                      <a:pt x="4" y="1"/>
                      <a:pt x="3" y="2"/>
                      <a:pt x="3" y="2"/>
                    </a:cubicBezTo>
                    <a:cubicBezTo>
                      <a:pt x="1" y="4"/>
                      <a:pt x="0" y="6"/>
                      <a:pt x="0" y="8"/>
                    </a:cubicBezTo>
                    <a:cubicBezTo>
                      <a:pt x="0" y="27"/>
                      <a:pt x="0" y="27"/>
                      <a:pt x="0" y="27"/>
                    </a:cubicBezTo>
                    <a:cubicBezTo>
                      <a:pt x="0" y="27"/>
                      <a:pt x="1" y="28"/>
                      <a:pt x="1" y="28"/>
                    </a:cubicBezTo>
                    <a:cubicBezTo>
                      <a:pt x="2" y="29"/>
                      <a:pt x="2" y="29"/>
                      <a:pt x="3" y="29"/>
                    </a:cubicBezTo>
                    <a:cubicBezTo>
                      <a:pt x="4" y="29"/>
                      <a:pt x="4" y="29"/>
                      <a:pt x="5" y="28"/>
                    </a:cubicBezTo>
                    <a:cubicBezTo>
                      <a:pt x="5" y="28"/>
                      <a:pt x="6" y="27"/>
                      <a:pt x="6" y="27"/>
                    </a:cubicBezTo>
                    <a:cubicBezTo>
                      <a:pt x="6" y="10"/>
                      <a:pt x="6" y="10"/>
                      <a:pt x="6" y="10"/>
                    </a:cubicBezTo>
                    <a:cubicBezTo>
                      <a:pt x="7" y="10"/>
                      <a:pt x="7" y="10"/>
                      <a:pt x="7" y="10"/>
                    </a:cubicBezTo>
                    <a:cubicBezTo>
                      <a:pt x="7" y="30"/>
                      <a:pt x="7" y="30"/>
                      <a:pt x="7" y="30"/>
                    </a:cubicBezTo>
                    <a:cubicBezTo>
                      <a:pt x="7" y="53"/>
                      <a:pt x="7" y="53"/>
                      <a:pt x="7" y="53"/>
                    </a:cubicBezTo>
                    <a:cubicBezTo>
                      <a:pt x="7" y="56"/>
                      <a:pt x="7" y="56"/>
                      <a:pt x="7" y="56"/>
                    </a:cubicBezTo>
                    <a:cubicBezTo>
                      <a:pt x="7" y="57"/>
                      <a:pt x="7" y="58"/>
                      <a:pt x="8" y="59"/>
                    </a:cubicBezTo>
                    <a:cubicBezTo>
                      <a:pt x="9" y="60"/>
                      <a:pt x="10" y="60"/>
                      <a:pt x="11" y="60"/>
                    </a:cubicBezTo>
                    <a:cubicBezTo>
                      <a:pt x="12" y="60"/>
                      <a:pt x="12" y="60"/>
                      <a:pt x="13" y="59"/>
                    </a:cubicBezTo>
                    <a:cubicBezTo>
                      <a:pt x="14" y="58"/>
                      <a:pt x="14" y="57"/>
                      <a:pt x="14" y="56"/>
                    </a:cubicBezTo>
                    <a:cubicBezTo>
                      <a:pt x="14" y="53"/>
                      <a:pt x="14" y="53"/>
                      <a:pt x="14" y="53"/>
                    </a:cubicBezTo>
                    <a:cubicBezTo>
                      <a:pt x="14" y="30"/>
                      <a:pt x="14" y="30"/>
                      <a:pt x="14" y="30"/>
                    </a:cubicBezTo>
                    <a:cubicBezTo>
                      <a:pt x="14" y="29"/>
                      <a:pt x="14" y="29"/>
                      <a:pt x="14" y="29"/>
                    </a:cubicBezTo>
                    <a:cubicBezTo>
                      <a:pt x="16" y="29"/>
                      <a:pt x="16" y="29"/>
                      <a:pt x="16" y="29"/>
                    </a:cubicBezTo>
                    <a:cubicBezTo>
                      <a:pt x="16" y="30"/>
                      <a:pt x="16" y="30"/>
                      <a:pt x="16" y="30"/>
                    </a:cubicBezTo>
                    <a:cubicBezTo>
                      <a:pt x="16" y="53"/>
                      <a:pt x="16" y="53"/>
                      <a:pt x="16" y="53"/>
                    </a:cubicBezTo>
                    <a:cubicBezTo>
                      <a:pt x="16" y="56"/>
                      <a:pt x="16" y="56"/>
                      <a:pt x="16" y="56"/>
                    </a:cubicBezTo>
                    <a:cubicBezTo>
                      <a:pt x="16" y="57"/>
                      <a:pt x="16" y="58"/>
                      <a:pt x="17" y="59"/>
                    </a:cubicBezTo>
                    <a:cubicBezTo>
                      <a:pt x="17" y="60"/>
                      <a:pt x="18" y="60"/>
                      <a:pt x="19" y="60"/>
                    </a:cubicBezTo>
                    <a:cubicBezTo>
                      <a:pt x="20" y="60"/>
                      <a:pt x="21" y="60"/>
                      <a:pt x="22" y="59"/>
                    </a:cubicBezTo>
                    <a:cubicBezTo>
                      <a:pt x="22" y="58"/>
                      <a:pt x="23" y="57"/>
                      <a:pt x="23" y="56"/>
                    </a:cubicBezTo>
                    <a:cubicBezTo>
                      <a:pt x="23" y="53"/>
                      <a:pt x="23" y="53"/>
                      <a:pt x="23" y="53"/>
                    </a:cubicBezTo>
                    <a:cubicBezTo>
                      <a:pt x="23" y="30"/>
                      <a:pt x="23" y="30"/>
                      <a:pt x="23" y="30"/>
                    </a:cubicBezTo>
                    <a:cubicBezTo>
                      <a:pt x="23" y="10"/>
                      <a:pt x="23" y="10"/>
                      <a:pt x="23" y="10"/>
                    </a:cubicBezTo>
                    <a:cubicBezTo>
                      <a:pt x="24" y="10"/>
                      <a:pt x="24" y="10"/>
                      <a:pt x="24" y="10"/>
                    </a:cubicBezTo>
                    <a:cubicBezTo>
                      <a:pt x="24" y="27"/>
                      <a:pt x="24" y="27"/>
                      <a:pt x="24" y="27"/>
                    </a:cubicBezTo>
                    <a:cubicBezTo>
                      <a:pt x="24" y="27"/>
                      <a:pt x="24" y="28"/>
                      <a:pt x="25" y="28"/>
                    </a:cubicBezTo>
                    <a:cubicBezTo>
                      <a:pt x="25" y="29"/>
                      <a:pt x="26" y="29"/>
                      <a:pt x="27" y="29"/>
                    </a:cubicBezTo>
                    <a:cubicBezTo>
                      <a:pt x="28" y="29"/>
                      <a:pt x="28" y="29"/>
                      <a:pt x="29" y="28"/>
                    </a:cubicBezTo>
                    <a:cubicBezTo>
                      <a:pt x="29" y="28"/>
                      <a:pt x="29" y="27"/>
                      <a:pt x="29" y="27"/>
                    </a:cubicBezTo>
                    <a:cubicBezTo>
                      <a:pt x="29" y="8"/>
                      <a:pt x="29" y="8"/>
                      <a:pt x="29" y="8"/>
                    </a:cubicBezTo>
                    <a:cubicBezTo>
                      <a:pt x="29" y="6"/>
                      <a:pt x="29" y="4"/>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072" name="Freeform 7"/>
              <p:cNvSpPr>
                <a:spLocks/>
              </p:cNvSpPr>
              <p:nvPr/>
            </p:nvSpPr>
            <p:spPr bwMode="auto">
              <a:xfrm>
                <a:off x="8478838" y="5618163"/>
                <a:ext cx="176212" cy="176213"/>
              </a:xfrm>
              <a:custGeom>
                <a:avLst/>
                <a:gdLst>
                  <a:gd name="T0" fmla="*/ 6 w 12"/>
                  <a:gd name="T1" fmla="*/ 12 h 12"/>
                  <a:gd name="T2" fmla="*/ 10 w 12"/>
                  <a:gd name="T3" fmla="*/ 11 h 12"/>
                  <a:gd name="T4" fmla="*/ 12 w 12"/>
                  <a:gd name="T5" fmla="*/ 6 h 12"/>
                  <a:gd name="T6" fmla="*/ 10 w 12"/>
                  <a:gd name="T7" fmla="*/ 2 h 12"/>
                  <a:gd name="T8" fmla="*/ 6 w 12"/>
                  <a:gd name="T9" fmla="*/ 0 h 12"/>
                  <a:gd name="T10" fmla="*/ 2 w 12"/>
                  <a:gd name="T11" fmla="*/ 2 h 12"/>
                  <a:gd name="T12" fmla="*/ 0 w 12"/>
                  <a:gd name="T13" fmla="*/ 6 h 12"/>
                  <a:gd name="T14" fmla="*/ 2 w 12"/>
                  <a:gd name="T15" fmla="*/ 11 h 12"/>
                  <a:gd name="T16" fmla="*/ 6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6" y="12"/>
                    </a:moveTo>
                    <a:cubicBezTo>
                      <a:pt x="8" y="12"/>
                      <a:pt x="9" y="12"/>
                      <a:pt x="10" y="11"/>
                    </a:cubicBezTo>
                    <a:cubicBezTo>
                      <a:pt x="11" y="10"/>
                      <a:pt x="12" y="8"/>
                      <a:pt x="12" y="6"/>
                    </a:cubicBezTo>
                    <a:cubicBezTo>
                      <a:pt x="12" y="5"/>
                      <a:pt x="11" y="3"/>
                      <a:pt x="10" y="2"/>
                    </a:cubicBezTo>
                    <a:cubicBezTo>
                      <a:pt x="9" y="1"/>
                      <a:pt x="8" y="0"/>
                      <a:pt x="6" y="0"/>
                    </a:cubicBezTo>
                    <a:cubicBezTo>
                      <a:pt x="4" y="0"/>
                      <a:pt x="3" y="1"/>
                      <a:pt x="2" y="2"/>
                    </a:cubicBezTo>
                    <a:cubicBezTo>
                      <a:pt x="0" y="3"/>
                      <a:pt x="0" y="5"/>
                      <a:pt x="0" y="6"/>
                    </a:cubicBezTo>
                    <a:cubicBezTo>
                      <a:pt x="0" y="8"/>
                      <a:pt x="0" y="10"/>
                      <a:pt x="2" y="11"/>
                    </a:cubicBezTo>
                    <a:cubicBezTo>
                      <a:pt x="3" y="12"/>
                      <a:pt x="4"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nvGrpSpPr>
            <p:cNvPr id="3087" name="กลุ่ม 3086"/>
            <p:cNvGrpSpPr/>
            <p:nvPr/>
          </p:nvGrpSpPr>
          <p:grpSpPr>
            <a:xfrm>
              <a:off x="7634287" y="6467475"/>
              <a:ext cx="427037" cy="1087438"/>
              <a:chOff x="8345488" y="7175500"/>
              <a:chExt cx="427037" cy="1087438"/>
            </a:xfrm>
            <a:solidFill>
              <a:schemeClr val="accent5">
                <a:lumMod val="60000"/>
                <a:lumOff val="40000"/>
              </a:schemeClr>
            </a:solidFill>
          </p:grpSpPr>
          <p:sp>
            <p:nvSpPr>
              <p:cNvPr id="3073" name="Freeform 8"/>
              <p:cNvSpPr>
                <a:spLocks/>
              </p:cNvSpPr>
              <p:nvPr/>
            </p:nvSpPr>
            <p:spPr bwMode="auto">
              <a:xfrm>
                <a:off x="8345488" y="7380288"/>
                <a:ext cx="427037" cy="882650"/>
              </a:xfrm>
              <a:custGeom>
                <a:avLst/>
                <a:gdLst>
                  <a:gd name="T0" fmla="*/ 27 w 29"/>
                  <a:gd name="T1" fmla="*/ 2 h 60"/>
                  <a:gd name="T2" fmla="*/ 26 w 29"/>
                  <a:gd name="T3" fmla="*/ 1 h 60"/>
                  <a:gd name="T4" fmla="*/ 22 w 29"/>
                  <a:gd name="T5" fmla="*/ 0 h 60"/>
                  <a:gd name="T6" fmla="*/ 8 w 29"/>
                  <a:gd name="T7" fmla="*/ 0 h 60"/>
                  <a:gd name="T8" fmla="*/ 4 w 29"/>
                  <a:gd name="T9" fmla="*/ 1 h 60"/>
                  <a:gd name="T10" fmla="*/ 3 w 29"/>
                  <a:gd name="T11" fmla="*/ 2 h 60"/>
                  <a:gd name="T12" fmla="*/ 0 w 29"/>
                  <a:gd name="T13" fmla="*/ 7 h 60"/>
                  <a:gd name="T14" fmla="*/ 0 w 29"/>
                  <a:gd name="T15" fmla="*/ 26 h 60"/>
                  <a:gd name="T16" fmla="*/ 1 w 29"/>
                  <a:gd name="T17" fmla="*/ 28 h 60"/>
                  <a:gd name="T18" fmla="*/ 3 w 29"/>
                  <a:gd name="T19" fmla="*/ 29 h 60"/>
                  <a:gd name="T20" fmla="*/ 5 w 29"/>
                  <a:gd name="T21" fmla="*/ 28 h 60"/>
                  <a:gd name="T22" fmla="*/ 6 w 29"/>
                  <a:gd name="T23" fmla="*/ 26 h 60"/>
                  <a:gd name="T24" fmla="*/ 6 w 29"/>
                  <a:gd name="T25" fmla="*/ 9 h 60"/>
                  <a:gd name="T26" fmla="*/ 7 w 29"/>
                  <a:gd name="T27" fmla="*/ 9 h 60"/>
                  <a:gd name="T28" fmla="*/ 7 w 29"/>
                  <a:gd name="T29" fmla="*/ 30 h 60"/>
                  <a:gd name="T30" fmla="*/ 7 w 29"/>
                  <a:gd name="T31" fmla="*/ 52 h 60"/>
                  <a:gd name="T32" fmla="*/ 7 w 29"/>
                  <a:gd name="T33" fmla="*/ 56 h 60"/>
                  <a:gd name="T34" fmla="*/ 8 w 29"/>
                  <a:gd name="T35" fmla="*/ 59 h 60"/>
                  <a:gd name="T36" fmla="*/ 11 w 29"/>
                  <a:gd name="T37" fmla="*/ 60 h 60"/>
                  <a:gd name="T38" fmla="*/ 13 w 29"/>
                  <a:gd name="T39" fmla="*/ 59 h 60"/>
                  <a:gd name="T40" fmla="*/ 14 w 29"/>
                  <a:gd name="T41" fmla="*/ 56 h 60"/>
                  <a:gd name="T42" fmla="*/ 14 w 29"/>
                  <a:gd name="T43" fmla="*/ 52 h 60"/>
                  <a:gd name="T44" fmla="*/ 14 w 29"/>
                  <a:gd name="T45" fmla="*/ 30 h 60"/>
                  <a:gd name="T46" fmla="*/ 14 w 29"/>
                  <a:gd name="T47" fmla="*/ 29 h 60"/>
                  <a:gd name="T48" fmla="*/ 16 w 29"/>
                  <a:gd name="T49" fmla="*/ 29 h 60"/>
                  <a:gd name="T50" fmla="*/ 16 w 29"/>
                  <a:gd name="T51" fmla="*/ 30 h 60"/>
                  <a:gd name="T52" fmla="*/ 16 w 29"/>
                  <a:gd name="T53" fmla="*/ 52 h 60"/>
                  <a:gd name="T54" fmla="*/ 16 w 29"/>
                  <a:gd name="T55" fmla="*/ 56 h 60"/>
                  <a:gd name="T56" fmla="*/ 17 w 29"/>
                  <a:gd name="T57" fmla="*/ 59 h 60"/>
                  <a:gd name="T58" fmla="*/ 19 w 29"/>
                  <a:gd name="T59" fmla="*/ 60 h 60"/>
                  <a:gd name="T60" fmla="*/ 22 w 29"/>
                  <a:gd name="T61" fmla="*/ 59 h 60"/>
                  <a:gd name="T62" fmla="*/ 23 w 29"/>
                  <a:gd name="T63" fmla="*/ 56 h 60"/>
                  <a:gd name="T64" fmla="*/ 23 w 29"/>
                  <a:gd name="T65" fmla="*/ 52 h 60"/>
                  <a:gd name="T66" fmla="*/ 23 w 29"/>
                  <a:gd name="T67" fmla="*/ 30 h 60"/>
                  <a:gd name="T68" fmla="*/ 23 w 29"/>
                  <a:gd name="T69" fmla="*/ 9 h 60"/>
                  <a:gd name="T70" fmla="*/ 24 w 29"/>
                  <a:gd name="T71" fmla="*/ 9 h 60"/>
                  <a:gd name="T72" fmla="*/ 24 w 29"/>
                  <a:gd name="T73" fmla="*/ 26 h 60"/>
                  <a:gd name="T74" fmla="*/ 25 w 29"/>
                  <a:gd name="T75" fmla="*/ 28 h 60"/>
                  <a:gd name="T76" fmla="*/ 27 w 29"/>
                  <a:gd name="T77" fmla="*/ 29 h 60"/>
                  <a:gd name="T78" fmla="*/ 29 w 29"/>
                  <a:gd name="T79" fmla="*/ 28 h 60"/>
                  <a:gd name="T80" fmla="*/ 29 w 29"/>
                  <a:gd name="T81" fmla="*/ 26 h 60"/>
                  <a:gd name="T82" fmla="*/ 29 w 29"/>
                  <a:gd name="T83" fmla="*/ 7 h 60"/>
                  <a:gd name="T84" fmla="*/ 27 w 29"/>
                  <a:gd name="T85"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60">
                    <a:moveTo>
                      <a:pt x="27" y="2"/>
                    </a:moveTo>
                    <a:cubicBezTo>
                      <a:pt x="27" y="2"/>
                      <a:pt x="26" y="1"/>
                      <a:pt x="26" y="1"/>
                    </a:cubicBezTo>
                    <a:cubicBezTo>
                      <a:pt x="24" y="0"/>
                      <a:pt x="23" y="0"/>
                      <a:pt x="22" y="0"/>
                    </a:cubicBezTo>
                    <a:cubicBezTo>
                      <a:pt x="8" y="0"/>
                      <a:pt x="8" y="0"/>
                      <a:pt x="8" y="0"/>
                    </a:cubicBezTo>
                    <a:cubicBezTo>
                      <a:pt x="7" y="0"/>
                      <a:pt x="5" y="0"/>
                      <a:pt x="4" y="1"/>
                    </a:cubicBezTo>
                    <a:cubicBezTo>
                      <a:pt x="4" y="1"/>
                      <a:pt x="3" y="2"/>
                      <a:pt x="3" y="2"/>
                    </a:cubicBezTo>
                    <a:cubicBezTo>
                      <a:pt x="1" y="4"/>
                      <a:pt x="0" y="5"/>
                      <a:pt x="0" y="7"/>
                    </a:cubicBezTo>
                    <a:cubicBezTo>
                      <a:pt x="0" y="26"/>
                      <a:pt x="0" y="26"/>
                      <a:pt x="0" y="26"/>
                    </a:cubicBezTo>
                    <a:cubicBezTo>
                      <a:pt x="0" y="27"/>
                      <a:pt x="1" y="28"/>
                      <a:pt x="1" y="28"/>
                    </a:cubicBezTo>
                    <a:cubicBezTo>
                      <a:pt x="2" y="29"/>
                      <a:pt x="2" y="29"/>
                      <a:pt x="3" y="29"/>
                    </a:cubicBezTo>
                    <a:cubicBezTo>
                      <a:pt x="4" y="29"/>
                      <a:pt x="4" y="29"/>
                      <a:pt x="5" y="28"/>
                    </a:cubicBezTo>
                    <a:cubicBezTo>
                      <a:pt x="5" y="28"/>
                      <a:pt x="6" y="27"/>
                      <a:pt x="6" y="26"/>
                    </a:cubicBezTo>
                    <a:cubicBezTo>
                      <a:pt x="6" y="9"/>
                      <a:pt x="6" y="9"/>
                      <a:pt x="6" y="9"/>
                    </a:cubicBezTo>
                    <a:cubicBezTo>
                      <a:pt x="7" y="9"/>
                      <a:pt x="7" y="9"/>
                      <a:pt x="7" y="9"/>
                    </a:cubicBezTo>
                    <a:cubicBezTo>
                      <a:pt x="7" y="30"/>
                      <a:pt x="7" y="30"/>
                      <a:pt x="7" y="30"/>
                    </a:cubicBezTo>
                    <a:cubicBezTo>
                      <a:pt x="7" y="52"/>
                      <a:pt x="7" y="52"/>
                      <a:pt x="7" y="52"/>
                    </a:cubicBezTo>
                    <a:cubicBezTo>
                      <a:pt x="7" y="56"/>
                      <a:pt x="7" y="56"/>
                      <a:pt x="7" y="56"/>
                    </a:cubicBezTo>
                    <a:cubicBezTo>
                      <a:pt x="7" y="57"/>
                      <a:pt x="7" y="58"/>
                      <a:pt x="8" y="59"/>
                    </a:cubicBezTo>
                    <a:cubicBezTo>
                      <a:pt x="9" y="59"/>
                      <a:pt x="10" y="60"/>
                      <a:pt x="11" y="60"/>
                    </a:cubicBezTo>
                    <a:cubicBezTo>
                      <a:pt x="12" y="60"/>
                      <a:pt x="12" y="59"/>
                      <a:pt x="13" y="59"/>
                    </a:cubicBezTo>
                    <a:cubicBezTo>
                      <a:pt x="14" y="58"/>
                      <a:pt x="14" y="57"/>
                      <a:pt x="14" y="56"/>
                    </a:cubicBezTo>
                    <a:cubicBezTo>
                      <a:pt x="14" y="52"/>
                      <a:pt x="14" y="52"/>
                      <a:pt x="14" y="52"/>
                    </a:cubicBezTo>
                    <a:cubicBezTo>
                      <a:pt x="14" y="30"/>
                      <a:pt x="14" y="30"/>
                      <a:pt x="14" y="30"/>
                    </a:cubicBezTo>
                    <a:cubicBezTo>
                      <a:pt x="14" y="29"/>
                      <a:pt x="14" y="29"/>
                      <a:pt x="14" y="29"/>
                    </a:cubicBezTo>
                    <a:cubicBezTo>
                      <a:pt x="16" y="29"/>
                      <a:pt x="16" y="29"/>
                      <a:pt x="16" y="29"/>
                    </a:cubicBezTo>
                    <a:cubicBezTo>
                      <a:pt x="16" y="30"/>
                      <a:pt x="16" y="30"/>
                      <a:pt x="16" y="30"/>
                    </a:cubicBezTo>
                    <a:cubicBezTo>
                      <a:pt x="16" y="52"/>
                      <a:pt x="16" y="52"/>
                      <a:pt x="16" y="52"/>
                    </a:cubicBezTo>
                    <a:cubicBezTo>
                      <a:pt x="16" y="56"/>
                      <a:pt x="16" y="56"/>
                      <a:pt x="16" y="56"/>
                    </a:cubicBezTo>
                    <a:cubicBezTo>
                      <a:pt x="16" y="57"/>
                      <a:pt x="16" y="58"/>
                      <a:pt x="17" y="59"/>
                    </a:cubicBezTo>
                    <a:cubicBezTo>
                      <a:pt x="17" y="59"/>
                      <a:pt x="18" y="60"/>
                      <a:pt x="19" y="60"/>
                    </a:cubicBezTo>
                    <a:cubicBezTo>
                      <a:pt x="20" y="60"/>
                      <a:pt x="21" y="59"/>
                      <a:pt x="22" y="59"/>
                    </a:cubicBezTo>
                    <a:cubicBezTo>
                      <a:pt x="22" y="58"/>
                      <a:pt x="23" y="57"/>
                      <a:pt x="23" y="56"/>
                    </a:cubicBezTo>
                    <a:cubicBezTo>
                      <a:pt x="23" y="52"/>
                      <a:pt x="23" y="52"/>
                      <a:pt x="23" y="52"/>
                    </a:cubicBezTo>
                    <a:cubicBezTo>
                      <a:pt x="23" y="30"/>
                      <a:pt x="23" y="30"/>
                      <a:pt x="23" y="30"/>
                    </a:cubicBezTo>
                    <a:cubicBezTo>
                      <a:pt x="23" y="9"/>
                      <a:pt x="23" y="9"/>
                      <a:pt x="23" y="9"/>
                    </a:cubicBezTo>
                    <a:cubicBezTo>
                      <a:pt x="24" y="9"/>
                      <a:pt x="24" y="9"/>
                      <a:pt x="24" y="9"/>
                    </a:cubicBezTo>
                    <a:cubicBezTo>
                      <a:pt x="24" y="26"/>
                      <a:pt x="24" y="26"/>
                      <a:pt x="24" y="26"/>
                    </a:cubicBezTo>
                    <a:cubicBezTo>
                      <a:pt x="24" y="27"/>
                      <a:pt x="24" y="28"/>
                      <a:pt x="25" y="28"/>
                    </a:cubicBezTo>
                    <a:cubicBezTo>
                      <a:pt x="25" y="29"/>
                      <a:pt x="26" y="29"/>
                      <a:pt x="27" y="29"/>
                    </a:cubicBezTo>
                    <a:cubicBezTo>
                      <a:pt x="28" y="29"/>
                      <a:pt x="28" y="29"/>
                      <a:pt x="29" y="28"/>
                    </a:cubicBezTo>
                    <a:cubicBezTo>
                      <a:pt x="29" y="28"/>
                      <a:pt x="29" y="27"/>
                      <a:pt x="29" y="26"/>
                    </a:cubicBezTo>
                    <a:cubicBezTo>
                      <a:pt x="29" y="7"/>
                      <a:pt x="29" y="7"/>
                      <a:pt x="29" y="7"/>
                    </a:cubicBezTo>
                    <a:cubicBezTo>
                      <a:pt x="29" y="5"/>
                      <a:pt x="29" y="4"/>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075" name="Freeform 9"/>
              <p:cNvSpPr>
                <a:spLocks/>
              </p:cNvSpPr>
              <p:nvPr/>
            </p:nvSpPr>
            <p:spPr bwMode="auto">
              <a:xfrm>
                <a:off x="8478838" y="7175500"/>
                <a:ext cx="176212" cy="176213"/>
              </a:xfrm>
              <a:custGeom>
                <a:avLst/>
                <a:gdLst>
                  <a:gd name="T0" fmla="*/ 6 w 12"/>
                  <a:gd name="T1" fmla="*/ 12 h 12"/>
                  <a:gd name="T2" fmla="*/ 10 w 12"/>
                  <a:gd name="T3" fmla="*/ 10 h 12"/>
                  <a:gd name="T4" fmla="*/ 12 w 12"/>
                  <a:gd name="T5" fmla="*/ 6 h 12"/>
                  <a:gd name="T6" fmla="*/ 10 w 12"/>
                  <a:gd name="T7" fmla="*/ 2 h 12"/>
                  <a:gd name="T8" fmla="*/ 6 w 12"/>
                  <a:gd name="T9" fmla="*/ 0 h 12"/>
                  <a:gd name="T10" fmla="*/ 2 w 12"/>
                  <a:gd name="T11" fmla="*/ 2 h 12"/>
                  <a:gd name="T12" fmla="*/ 0 w 12"/>
                  <a:gd name="T13" fmla="*/ 6 h 12"/>
                  <a:gd name="T14" fmla="*/ 2 w 12"/>
                  <a:gd name="T15" fmla="*/ 10 h 12"/>
                  <a:gd name="T16" fmla="*/ 6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6" y="12"/>
                    </a:moveTo>
                    <a:cubicBezTo>
                      <a:pt x="8" y="12"/>
                      <a:pt x="9" y="12"/>
                      <a:pt x="10" y="10"/>
                    </a:cubicBezTo>
                    <a:cubicBezTo>
                      <a:pt x="11" y="9"/>
                      <a:pt x="12" y="8"/>
                      <a:pt x="12" y="6"/>
                    </a:cubicBezTo>
                    <a:cubicBezTo>
                      <a:pt x="12" y="4"/>
                      <a:pt x="11" y="3"/>
                      <a:pt x="10" y="2"/>
                    </a:cubicBezTo>
                    <a:cubicBezTo>
                      <a:pt x="9" y="1"/>
                      <a:pt x="8" y="0"/>
                      <a:pt x="6" y="0"/>
                    </a:cubicBezTo>
                    <a:cubicBezTo>
                      <a:pt x="4" y="0"/>
                      <a:pt x="3" y="1"/>
                      <a:pt x="2" y="2"/>
                    </a:cubicBezTo>
                    <a:cubicBezTo>
                      <a:pt x="0" y="3"/>
                      <a:pt x="0" y="4"/>
                      <a:pt x="0" y="6"/>
                    </a:cubicBezTo>
                    <a:cubicBezTo>
                      <a:pt x="0" y="8"/>
                      <a:pt x="0" y="9"/>
                      <a:pt x="2" y="10"/>
                    </a:cubicBezTo>
                    <a:cubicBezTo>
                      <a:pt x="3" y="12"/>
                      <a:pt x="4"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nvGrpSpPr>
            <p:cNvPr id="3088" name="กลุ่ม 3087"/>
            <p:cNvGrpSpPr/>
            <p:nvPr/>
          </p:nvGrpSpPr>
          <p:grpSpPr>
            <a:xfrm>
              <a:off x="7634287" y="8024813"/>
              <a:ext cx="427037" cy="1073150"/>
              <a:chOff x="8345488" y="8732838"/>
              <a:chExt cx="427037" cy="1073150"/>
            </a:xfrm>
            <a:solidFill>
              <a:schemeClr val="accent5"/>
            </a:solidFill>
          </p:grpSpPr>
          <p:sp>
            <p:nvSpPr>
              <p:cNvPr id="3076" name="Freeform 10"/>
              <p:cNvSpPr>
                <a:spLocks/>
              </p:cNvSpPr>
              <p:nvPr/>
            </p:nvSpPr>
            <p:spPr bwMode="auto">
              <a:xfrm>
                <a:off x="8345488" y="8923338"/>
                <a:ext cx="427037" cy="882650"/>
              </a:xfrm>
              <a:custGeom>
                <a:avLst/>
                <a:gdLst>
                  <a:gd name="T0" fmla="*/ 27 w 29"/>
                  <a:gd name="T1" fmla="*/ 3 h 60"/>
                  <a:gd name="T2" fmla="*/ 26 w 29"/>
                  <a:gd name="T3" fmla="*/ 2 h 60"/>
                  <a:gd name="T4" fmla="*/ 22 w 29"/>
                  <a:gd name="T5" fmla="*/ 0 h 60"/>
                  <a:gd name="T6" fmla="*/ 8 w 29"/>
                  <a:gd name="T7" fmla="*/ 0 h 60"/>
                  <a:gd name="T8" fmla="*/ 4 w 29"/>
                  <a:gd name="T9" fmla="*/ 2 h 60"/>
                  <a:gd name="T10" fmla="*/ 3 w 29"/>
                  <a:gd name="T11" fmla="*/ 3 h 60"/>
                  <a:gd name="T12" fmla="*/ 0 w 29"/>
                  <a:gd name="T13" fmla="*/ 8 h 60"/>
                  <a:gd name="T14" fmla="*/ 0 w 29"/>
                  <a:gd name="T15" fmla="*/ 27 h 60"/>
                  <a:gd name="T16" fmla="*/ 1 w 29"/>
                  <a:gd name="T17" fmla="*/ 29 h 60"/>
                  <a:gd name="T18" fmla="*/ 3 w 29"/>
                  <a:gd name="T19" fmla="*/ 30 h 60"/>
                  <a:gd name="T20" fmla="*/ 5 w 29"/>
                  <a:gd name="T21" fmla="*/ 29 h 60"/>
                  <a:gd name="T22" fmla="*/ 6 w 29"/>
                  <a:gd name="T23" fmla="*/ 27 h 60"/>
                  <a:gd name="T24" fmla="*/ 6 w 29"/>
                  <a:gd name="T25" fmla="*/ 10 h 60"/>
                  <a:gd name="T26" fmla="*/ 7 w 29"/>
                  <a:gd name="T27" fmla="*/ 10 h 60"/>
                  <a:gd name="T28" fmla="*/ 7 w 29"/>
                  <a:gd name="T29" fmla="*/ 31 h 60"/>
                  <a:gd name="T30" fmla="*/ 7 w 29"/>
                  <a:gd name="T31" fmla="*/ 53 h 60"/>
                  <a:gd name="T32" fmla="*/ 7 w 29"/>
                  <a:gd name="T33" fmla="*/ 57 h 60"/>
                  <a:gd name="T34" fmla="*/ 8 w 29"/>
                  <a:gd name="T35" fmla="*/ 59 h 60"/>
                  <a:gd name="T36" fmla="*/ 11 w 29"/>
                  <a:gd name="T37" fmla="*/ 60 h 60"/>
                  <a:gd name="T38" fmla="*/ 13 w 29"/>
                  <a:gd name="T39" fmla="*/ 59 h 60"/>
                  <a:gd name="T40" fmla="*/ 14 w 29"/>
                  <a:gd name="T41" fmla="*/ 57 h 60"/>
                  <a:gd name="T42" fmla="*/ 14 w 29"/>
                  <a:gd name="T43" fmla="*/ 53 h 60"/>
                  <a:gd name="T44" fmla="*/ 14 w 29"/>
                  <a:gd name="T45" fmla="*/ 31 h 60"/>
                  <a:gd name="T46" fmla="*/ 14 w 29"/>
                  <a:gd name="T47" fmla="*/ 30 h 60"/>
                  <a:gd name="T48" fmla="*/ 16 w 29"/>
                  <a:gd name="T49" fmla="*/ 30 h 60"/>
                  <a:gd name="T50" fmla="*/ 16 w 29"/>
                  <a:gd name="T51" fmla="*/ 31 h 60"/>
                  <a:gd name="T52" fmla="*/ 16 w 29"/>
                  <a:gd name="T53" fmla="*/ 53 h 60"/>
                  <a:gd name="T54" fmla="*/ 16 w 29"/>
                  <a:gd name="T55" fmla="*/ 57 h 60"/>
                  <a:gd name="T56" fmla="*/ 17 w 29"/>
                  <a:gd name="T57" fmla="*/ 59 h 60"/>
                  <a:gd name="T58" fmla="*/ 19 w 29"/>
                  <a:gd name="T59" fmla="*/ 60 h 60"/>
                  <a:gd name="T60" fmla="*/ 22 w 29"/>
                  <a:gd name="T61" fmla="*/ 59 h 60"/>
                  <a:gd name="T62" fmla="*/ 23 w 29"/>
                  <a:gd name="T63" fmla="*/ 57 h 60"/>
                  <a:gd name="T64" fmla="*/ 23 w 29"/>
                  <a:gd name="T65" fmla="*/ 53 h 60"/>
                  <a:gd name="T66" fmla="*/ 23 w 29"/>
                  <a:gd name="T67" fmla="*/ 31 h 60"/>
                  <a:gd name="T68" fmla="*/ 23 w 29"/>
                  <a:gd name="T69" fmla="*/ 10 h 60"/>
                  <a:gd name="T70" fmla="*/ 24 w 29"/>
                  <a:gd name="T71" fmla="*/ 10 h 60"/>
                  <a:gd name="T72" fmla="*/ 24 w 29"/>
                  <a:gd name="T73" fmla="*/ 27 h 60"/>
                  <a:gd name="T74" fmla="*/ 25 w 29"/>
                  <a:gd name="T75" fmla="*/ 29 h 60"/>
                  <a:gd name="T76" fmla="*/ 27 w 29"/>
                  <a:gd name="T77" fmla="*/ 30 h 60"/>
                  <a:gd name="T78" fmla="*/ 29 w 29"/>
                  <a:gd name="T79" fmla="*/ 29 h 60"/>
                  <a:gd name="T80" fmla="*/ 29 w 29"/>
                  <a:gd name="T81" fmla="*/ 27 h 60"/>
                  <a:gd name="T82" fmla="*/ 29 w 29"/>
                  <a:gd name="T83" fmla="*/ 8 h 60"/>
                  <a:gd name="T84" fmla="*/ 27 w 29"/>
                  <a:gd name="T85"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60">
                    <a:moveTo>
                      <a:pt x="27" y="3"/>
                    </a:moveTo>
                    <a:cubicBezTo>
                      <a:pt x="27" y="2"/>
                      <a:pt x="26" y="2"/>
                      <a:pt x="26" y="2"/>
                    </a:cubicBezTo>
                    <a:cubicBezTo>
                      <a:pt x="24" y="1"/>
                      <a:pt x="23" y="0"/>
                      <a:pt x="22" y="0"/>
                    </a:cubicBezTo>
                    <a:cubicBezTo>
                      <a:pt x="8" y="0"/>
                      <a:pt x="8" y="0"/>
                      <a:pt x="8" y="0"/>
                    </a:cubicBezTo>
                    <a:cubicBezTo>
                      <a:pt x="7" y="0"/>
                      <a:pt x="5" y="1"/>
                      <a:pt x="4" y="2"/>
                    </a:cubicBezTo>
                    <a:cubicBezTo>
                      <a:pt x="4" y="2"/>
                      <a:pt x="3" y="2"/>
                      <a:pt x="3" y="3"/>
                    </a:cubicBezTo>
                    <a:cubicBezTo>
                      <a:pt x="1" y="4"/>
                      <a:pt x="0" y="6"/>
                      <a:pt x="0" y="8"/>
                    </a:cubicBezTo>
                    <a:cubicBezTo>
                      <a:pt x="0" y="27"/>
                      <a:pt x="0" y="27"/>
                      <a:pt x="0" y="27"/>
                    </a:cubicBezTo>
                    <a:cubicBezTo>
                      <a:pt x="0" y="28"/>
                      <a:pt x="1" y="28"/>
                      <a:pt x="1" y="29"/>
                    </a:cubicBezTo>
                    <a:cubicBezTo>
                      <a:pt x="2" y="30"/>
                      <a:pt x="2" y="30"/>
                      <a:pt x="3" y="30"/>
                    </a:cubicBezTo>
                    <a:cubicBezTo>
                      <a:pt x="4" y="30"/>
                      <a:pt x="4" y="30"/>
                      <a:pt x="5" y="29"/>
                    </a:cubicBezTo>
                    <a:cubicBezTo>
                      <a:pt x="5" y="28"/>
                      <a:pt x="6" y="28"/>
                      <a:pt x="6" y="27"/>
                    </a:cubicBezTo>
                    <a:cubicBezTo>
                      <a:pt x="6" y="10"/>
                      <a:pt x="6" y="10"/>
                      <a:pt x="6" y="10"/>
                    </a:cubicBezTo>
                    <a:cubicBezTo>
                      <a:pt x="7" y="10"/>
                      <a:pt x="7" y="10"/>
                      <a:pt x="7" y="10"/>
                    </a:cubicBezTo>
                    <a:cubicBezTo>
                      <a:pt x="7" y="31"/>
                      <a:pt x="7" y="31"/>
                      <a:pt x="7" y="31"/>
                    </a:cubicBezTo>
                    <a:cubicBezTo>
                      <a:pt x="7" y="53"/>
                      <a:pt x="7" y="53"/>
                      <a:pt x="7" y="53"/>
                    </a:cubicBezTo>
                    <a:cubicBezTo>
                      <a:pt x="7" y="57"/>
                      <a:pt x="7" y="57"/>
                      <a:pt x="7" y="57"/>
                    </a:cubicBezTo>
                    <a:cubicBezTo>
                      <a:pt x="7" y="58"/>
                      <a:pt x="7" y="59"/>
                      <a:pt x="8" y="59"/>
                    </a:cubicBezTo>
                    <a:cubicBezTo>
                      <a:pt x="9" y="60"/>
                      <a:pt x="10" y="60"/>
                      <a:pt x="11" y="60"/>
                    </a:cubicBezTo>
                    <a:cubicBezTo>
                      <a:pt x="12" y="60"/>
                      <a:pt x="12" y="60"/>
                      <a:pt x="13" y="59"/>
                    </a:cubicBezTo>
                    <a:cubicBezTo>
                      <a:pt x="14" y="59"/>
                      <a:pt x="14" y="58"/>
                      <a:pt x="14" y="57"/>
                    </a:cubicBezTo>
                    <a:cubicBezTo>
                      <a:pt x="14" y="53"/>
                      <a:pt x="14" y="53"/>
                      <a:pt x="14" y="53"/>
                    </a:cubicBezTo>
                    <a:cubicBezTo>
                      <a:pt x="14" y="31"/>
                      <a:pt x="14" y="31"/>
                      <a:pt x="14" y="31"/>
                    </a:cubicBezTo>
                    <a:cubicBezTo>
                      <a:pt x="14" y="30"/>
                      <a:pt x="14" y="30"/>
                      <a:pt x="14" y="30"/>
                    </a:cubicBezTo>
                    <a:cubicBezTo>
                      <a:pt x="16" y="30"/>
                      <a:pt x="16" y="30"/>
                      <a:pt x="16" y="30"/>
                    </a:cubicBezTo>
                    <a:cubicBezTo>
                      <a:pt x="16" y="31"/>
                      <a:pt x="16" y="31"/>
                      <a:pt x="16" y="31"/>
                    </a:cubicBezTo>
                    <a:cubicBezTo>
                      <a:pt x="16" y="53"/>
                      <a:pt x="16" y="53"/>
                      <a:pt x="16" y="53"/>
                    </a:cubicBezTo>
                    <a:cubicBezTo>
                      <a:pt x="16" y="57"/>
                      <a:pt x="16" y="57"/>
                      <a:pt x="16" y="57"/>
                    </a:cubicBezTo>
                    <a:cubicBezTo>
                      <a:pt x="16" y="58"/>
                      <a:pt x="16" y="59"/>
                      <a:pt x="17" y="59"/>
                    </a:cubicBezTo>
                    <a:cubicBezTo>
                      <a:pt x="17" y="60"/>
                      <a:pt x="18" y="60"/>
                      <a:pt x="19" y="60"/>
                    </a:cubicBezTo>
                    <a:cubicBezTo>
                      <a:pt x="20" y="60"/>
                      <a:pt x="21" y="60"/>
                      <a:pt x="22" y="59"/>
                    </a:cubicBezTo>
                    <a:cubicBezTo>
                      <a:pt x="22" y="59"/>
                      <a:pt x="23" y="58"/>
                      <a:pt x="23" y="57"/>
                    </a:cubicBezTo>
                    <a:cubicBezTo>
                      <a:pt x="23" y="53"/>
                      <a:pt x="23" y="53"/>
                      <a:pt x="23" y="53"/>
                    </a:cubicBezTo>
                    <a:cubicBezTo>
                      <a:pt x="23" y="31"/>
                      <a:pt x="23" y="31"/>
                      <a:pt x="23" y="31"/>
                    </a:cubicBezTo>
                    <a:cubicBezTo>
                      <a:pt x="23" y="10"/>
                      <a:pt x="23" y="10"/>
                      <a:pt x="23" y="10"/>
                    </a:cubicBezTo>
                    <a:cubicBezTo>
                      <a:pt x="24" y="10"/>
                      <a:pt x="24" y="10"/>
                      <a:pt x="24" y="10"/>
                    </a:cubicBezTo>
                    <a:cubicBezTo>
                      <a:pt x="24" y="27"/>
                      <a:pt x="24" y="27"/>
                      <a:pt x="24" y="27"/>
                    </a:cubicBezTo>
                    <a:cubicBezTo>
                      <a:pt x="24" y="28"/>
                      <a:pt x="24" y="28"/>
                      <a:pt x="25" y="29"/>
                    </a:cubicBezTo>
                    <a:cubicBezTo>
                      <a:pt x="25" y="30"/>
                      <a:pt x="26" y="30"/>
                      <a:pt x="27" y="30"/>
                    </a:cubicBezTo>
                    <a:cubicBezTo>
                      <a:pt x="28" y="30"/>
                      <a:pt x="28" y="30"/>
                      <a:pt x="29" y="29"/>
                    </a:cubicBezTo>
                    <a:cubicBezTo>
                      <a:pt x="29" y="28"/>
                      <a:pt x="29" y="28"/>
                      <a:pt x="29" y="27"/>
                    </a:cubicBezTo>
                    <a:cubicBezTo>
                      <a:pt x="29" y="8"/>
                      <a:pt x="29" y="8"/>
                      <a:pt x="29" y="8"/>
                    </a:cubicBezTo>
                    <a:cubicBezTo>
                      <a:pt x="29" y="6"/>
                      <a:pt x="29"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077" name="Freeform 11"/>
              <p:cNvSpPr>
                <a:spLocks/>
              </p:cNvSpPr>
              <p:nvPr/>
            </p:nvSpPr>
            <p:spPr bwMode="auto">
              <a:xfrm>
                <a:off x="8478838" y="8732838"/>
                <a:ext cx="176212" cy="176213"/>
              </a:xfrm>
              <a:custGeom>
                <a:avLst/>
                <a:gdLst>
                  <a:gd name="T0" fmla="*/ 6 w 12"/>
                  <a:gd name="T1" fmla="*/ 12 h 12"/>
                  <a:gd name="T2" fmla="*/ 10 w 12"/>
                  <a:gd name="T3" fmla="*/ 10 h 12"/>
                  <a:gd name="T4" fmla="*/ 12 w 12"/>
                  <a:gd name="T5" fmla="*/ 6 h 12"/>
                  <a:gd name="T6" fmla="*/ 10 w 12"/>
                  <a:gd name="T7" fmla="*/ 2 h 12"/>
                  <a:gd name="T8" fmla="*/ 6 w 12"/>
                  <a:gd name="T9" fmla="*/ 0 h 12"/>
                  <a:gd name="T10" fmla="*/ 2 w 12"/>
                  <a:gd name="T11" fmla="*/ 2 h 12"/>
                  <a:gd name="T12" fmla="*/ 0 w 12"/>
                  <a:gd name="T13" fmla="*/ 6 h 12"/>
                  <a:gd name="T14" fmla="*/ 2 w 12"/>
                  <a:gd name="T15" fmla="*/ 10 h 12"/>
                  <a:gd name="T16" fmla="*/ 6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6" y="12"/>
                    </a:moveTo>
                    <a:cubicBezTo>
                      <a:pt x="8" y="12"/>
                      <a:pt x="9" y="11"/>
                      <a:pt x="10" y="10"/>
                    </a:cubicBezTo>
                    <a:cubicBezTo>
                      <a:pt x="11" y="9"/>
                      <a:pt x="12" y="8"/>
                      <a:pt x="12" y="6"/>
                    </a:cubicBezTo>
                    <a:cubicBezTo>
                      <a:pt x="12" y="4"/>
                      <a:pt x="11" y="3"/>
                      <a:pt x="10" y="2"/>
                    </a:cubicBezTo>
                    <a:cubicBezTo>
                      <a:pt x="9" y="0"/>
                      <a:pt x="8" y="0"/>
                      <a:pt x="6" y="0"/>
                    </a:cubicBezTo>
                    <a:cubicBezTo>
                      <a:pt x="4" y="0"/>
                      <a:pt x="3" y="0"/>
                      <a:pt x="2" y="2"/>
                    </a:cubicBezTo>
                    <a:cubicBezTo>
                      <a:pt x="0" y="3"/>
                      <a:pt x="0" y="4"/>
                      <a:pt x="0" y="6"/>
                    </a:cubicBezTo>
                    <a:cubicBezTo>
                      <a:pt x="0" y="8"/>
                      <a:pt x="0" y="9"/>
                      <a:pt x="2" y="10"/>
                    </a:cubicBezTo>
                    <a:cubicBezTo>
                      <a:pt x="3" y="11"/>
                      <a:pt x="4"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nvGrpSpPr>
            <p:cNvPr id="3089" name="กลุ่ม 3088"/>
            <p:cNvGrpSpPr/>
            <p:nvPr/>
          </p:nvGrpSpPr>
          <p:grpSpPr>
            <a:xfrm>
              <a:off x="7634287" y="9582150"/>
              <a:ext cx="427037" cy="1073150"/>
              <a:chOff x="8345488" y="10290175"/>
              <a:chExt cx="427037" cy="1073150"/>
            </a:xfrm>
            <a:solidFill>
              <a:schemeClr val="accent5">
                <a:lumMod val="75000"/>
              </a:schemeClr>
            </a:solidFill>
          </p:grpSpPr>
          <p:sp>
            <p:nvSpPr>
              <p:cNvPr id="3078" name="Freeform 12"/>
              <p:cNvSpPr>
                <a:spLocks/>
              </p:cNvSpPr>
              <p:nvPr/>
            </p:nvSpPr>
            <p:spPr bwMode="auto">
              <a:xfrm>
                <a:off x="8345488" y="10480675"/>
                <a:ext cx="427037" cy="882650"/>
              </a:xfrm>
              <a:custGeom>
                <a:avLst/>
                <a:gdLst>
                  <a:gd name="T0" fmla="*/ 27 w 29"/>
                  <a:gd name="T1" fmla="*/ 2 h 60"/>
                  <a:gd name="T2" fmla="*/ 26 w 29"/>
                  <a:gd name="T3" fmla="*/ 1 h 60"/>
                  <a:gd name="T4" fmla="*/ 22 w 29"/>
                  <a:gd name="T5" fmla="*/ 0 h 60"/>
                  <a:gd name="T6" fmla="*/ 8 w 29"/>
                  <a:gd name="T7" fmla="*/ 0 h 60"/>
                  <a:gd name="T8" fmla="*/ 4 w 29"/>
                  <a:gd name="T9" fmla="*/ 1 h 60"/>
                  <a:gd name="T10" fmla="*/ 3 w 29"/>
                  <a:gd name="T11" fmla="*/ 2 h 60"/>
                  <a:gd name="T12" fmla="*/ 0 w 29"/>
                  <a:gd name="T13" fmla="*/ 8 h 60"/>
                  <a:gd name="T14" fmla="*/ 0 w 29"/>
                  <a:gd name="T15" fmla="*/ 27 h 60"/>
                  <a:gd name="T16" fmla="*/ 1 w 29"/>
                  <a:gd name="T17" fmla="*/ 29 h 60"/>
                  <a:gd name="T18" fmla="*/ 3 w 29"/>
                  <a:gd name="T19" fmla="*/ 29 h 60"/>
                  <a:gd name="T20" fmla="*/ 5 w 29"/>
                  <a:gd name="T21" fmla="*/ 29 h 60"/>
                  <a:gd name="T22" fmla="*/ 6 w 29"/>
                  <a:gd name="T23" fmla="*/ 27 h 60"/>
                  <a:gd name="T24" fmla="*/ 6 w 29"/>
                  <a:gd name="T25" fmla="*/ 10 h 60"/>
                  <a:gd name="T26" fmla="*/ 7 w 29"/>
                  <a:gd name="T27" fmla="*/ 10 h 60"/>
                  <a:gd name="T28" fmla="*/ 7 w 29"/>
                  <a:gd name="T29" fmla="*/ 31 h 60"/>
                  <a:gd name="T30" fmla="*/ 7 w 29"/>
                  <a:gd name="T31" fmla="*/ 53 h 60"/>
                  <a:gd name="T32" fmla="*/ 7 w 29"/>
                  <a:gd name="T33" fmla="*/ 57 h 60"/>
                  <a:gd name="T34" fmla="*/ 8 w 29"/>
                  <a:gd name="T35" fmla="*/ 59 h 60"/>
                  <a:gd name="T36" fmla="*/ 11 w 29"/>
                  <a:gd name="T37" fmla="*/ 60 h 60"/>
                  <a:gd name="T38" fmla="*/ 13 w 29"/>
                  <a:gd name="T39" fmla="*/ 59 h 60"/>
                  <a:gd name="T40" fmla="*/ 14 w 29"/>
                  <a:gd name="T41" fmla="*/ 57 h 60"/>
                  <a:gd name="T42" fmla="*/ 14 w 29"/>
                  <a:gd name="T43" fmla="*/ 53 h 60"/>
                  <a:gd name="T44" fmla="*/ 14 w 29"/>
                  <a:gd name="T45" fmla="*/ 31 h 60"/>
                  <a:gd name="T46" fmla="*/ 14 w 29"/>
                  <a:gd name="T47" fmla="*/ 30 h 60"/>
                  <a:gd name="T48" fmla="*/ 16 w 29"/>
                  <a:gd name="T49" fmla="*/ 30 h 60"/>
                  <a:gd name="T50" fmla="*/ 16 w 29"/>
                  <a:gd name="T51" fmla="*/ 31 h 60"/>
                  <a:gd name="T52" fmla="*/ 16 w 29"/>
                  <a:gd name="T53" fmla="*/ 53 h 60"/>
                  <a:gd name="T54" fmla="*/ 16 w 29"/>
                  <a:gd name="T55" fmla="*/ 57 h 60"/>
                  <a:gd name="T56" fmla="*/ 17 w 29"/>
                  <a:gd name="T57" fmla="*/ 59 h 60"/>
                  <a:gd name="T58" fmla="*/ 19 w 29"/>
                  <a:gd name="T59" fmla="*/ 60 h 60"/>
                  <a:gd name="T60" fmla="*/ 22 w 29"/>
                  <a:gd name="T61" fmla="*/ 59 h 60"/>
                  <a:gd name="T62" fmla="*/ 23 w 29"/>
                  <a:gd name="T63" fmla="*/ 57 h 60"/>
                  <a:gd name="T64" fmla="*/ 23 w 29"/>
                  <a:gd name="T65" fmla="*/ 53 h 60"/>
                  <a:gd name="T66" fmla="*/ 23 w 29"/>
                  <a:gd name="T67" fmla="*/ 31 h 60"/>
                  <a:gd name="T68" fmla="*/ 23 w 29"/>
                  <a:gd name="T69" fmla="*/ 10 h 60"/>
                  <a:gd name="T70" fmla="*/ 24 w 29"/>
                  <a:gd name="T71" fmla="*/ 10 h 60"/>
                  <a:gd name="T72" fmla="*/ 24 w 29"/>
                  <a:gd name="T73" fmla="*/ 27 h 60"/>
                  <a:gd name="T74" fmla="*/ 25 w 29"/>
                  <a:gd name="T75" fmla="*/ 29 h 60"/>
                  <a:gd name="T76" fmla="*/ 27 w 29"/>
                  <a:gd name="T77" fmla="*/ 29 h 60"/>
                  <a:gd name="T78" fmla="*/ 29 w 29"/>
                  <a:gd name="T79" fmla="*/ 29 h 60"/>
                  <a:gd name="T80" fmla="*/ 29 w 29"/>
                  <a:gd name="T81" fmla="*/ 27 h 60"/>
                  <a:gd name="T82" fmla="*/ 29 w 29"/>
                  <a:gd name="T83" fmla="*/ 8 h 60"/>
                  <a:gd name="T84" fmla="*/ 27 w 29"/>
                  <a:gd name="T85"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60">
                    <a:moveTo>
                      <a:pt x="27" y="2"/>
                    </a:moveTo>
                    <a:cubicBezTo>
                      <a:pt x="27" y="2"/>
                      <a:pt x="26" y="2"/>
                      <a:pt x="26" y="1"/>
                    </a:cubicBezTo>
                    <a:cubicBezTo>
                      <a:pt x="24" y="0"/>
                      <a:pt x="23" y="0"/>
                      <a:pt x="22" y="0"/>
                    </a:cubicBezTo>
                    <a:cubicBezTo>
                      <a:pt x="8" y="0"/>
                      <a:pt x="8" y="0"/>
                      <a:pt x="8" y="0"/>
                    </a:cubicBezTo>
                    <a:cubicBezTo>
                      <a:pt x="7" y="0"/>
                      <a:pt x="5" y="0"/>
                      <a:pt x="4" y="1"/>
                    </a:cubicBezTo>
                    <a:cubicBezTo>
                      <a:pt x="4" y="2"/>
                      <a:pt x="3" y="2"/>
                      <a:pt x="3" y="2"/>
                    </a:cubicBezTo>
                    <a:cubicBezTo>
                      <a:pt x="1" y="4"/>
                      <a:pt x="0" y="6"/>
                      <a:pt x="0" y="8"/>
                    </a:cubicBezTo>
                    <a:cubicBezTo>
                      <a:pt x="0" y="27"/>
                      <a:pt x="0" y="27"/>
                      <a:pt x="0" y="27"/>
                    </a:cubicBezTo>
                    <a:cubicBezTo>
                      <a:pt x="0" y="27"/>
                      <a:pt x="1" y="28"/>
                      <a:pt x="1" y="29"/>
                    </a:cubicBezTo>
                    <a:cubicBezTo>
                      <a:pt x="2" y="29"/>
                      <a:pt x="2" y="29"/>
                      <a:pt x="3" y="29"/>
                    </a:cubicBezTo>
                    <a:cubicBezTo>
                      <a:pt x="4" y="29"/>
                      <a:pt x="4" y="29"/>
                      <a:pt x="5" y="29"/>
                    </a:cubicBezTo>
                    <a:cubicBezTo>
                      <a:pt x="5" y="28"/>
                      <a:pt x="6" y="27"/>
                      <a:pt x="6" y="27"/>
                    </a:cubicBezTo>
                    <a:cubicBezTo>
                      <a:pt x="6" y="10"/>
                      <a:pt x="6" y="10"/>
                      <a:pt x="6" y="10"/>
                    </a:cubicBezTo>
                    <a:cubicBezTo>
                      <a:pt x="7" y="10"/>
                      <a:pt x="7" y="10"/>
                      <a:pt x="7" y="10"/>
                    </a:cubicBezTo>
                    <a:cubicBezTo>
                      <a:pt x="7" y="31"/>
                      <a:pt x="7" y="31"/>
                      <a:pt x="7" y="31"/>
                    </a:cubicBezTo>
                    <a:cubicBezTo>
                      <a:pt x="7" y="53"/>
                      <a:pt x="7" y="53"/>
                      <a:pt x="7" y="53"/>
                    </a:cubicBezTo>
                    <a:cubicBezTo>
                      <a:pt x="7" y="57"/>
                      <a:pt x="7" y="57"/>
                      <a:pt x="7" y="57"/>
                    </a:cubicBezTo>
                    <a:cubicBezTo>
                      <a:pt x="7" y="58"/>
                      <a:pt x="7" y="58"/>
                      <a:pt x="8" y="59"/>
                    </a:cubicBezTo>
                    <a:cubicBezTo>
                      <a:pt x="9" y="60"/>
                      <a:pt x="10" y="60"/>
                      <a:pt x="11" y="60"/>
                    </a:cubicBezTo>
                    <a:cubicBezTo>
                      <a:pt x="12" y="60"/>
                      <a:pt x="12" y="60"/>
                      <a:pt x="13" y="59"/>
                    </a:cubicBezTo>
                    <a:cubicBezTo>
                      <a:pt x="14" y="58"/>
                      <a:pt x="14" y="58"/>
                      <a:pt x="14" y="57"/>
                    </a:cubicBezTo>
                    <a:cubicBezTo>
                      <a:pt x="14" y="53"/>
                      <a:pt x="14" y="53"/>
                      <a:pt x="14" y="53"/>
                    </a:cubicBezTo>
                    <a:cubicBezTo>
                      <a:pt x="14" y="31"/>
                      <a:pt x="14" y="31"/>
                      <a:pt x="14" y="31"/>
                    </a:cubicBezTo>
                    <a:cubicBezTo>
                      <a:pt x="14" y="30"/>
                      <a:pt x="14" y="30"/>
                      <a:pt x="14" y="30"/>
                    </a:cubicBezTo>
                    <a:cubicBezTo>
                      <a:pt x="16" y="30"/>
                      <a:pt x="16" y="30"/>
                      <a:pt x="16" y="30"/>
                    </a:cubicBezTo>
                    <a:cubicBezTo>
                      <a:pt x="16" y="31"/>
                      <a:pt x="16" y="31"/>
                      <a:pt x="16" y="31"/>
                    </a:cubicBezTo>
                    <a:cubicBezTo>
                      <a:pt x="16" y="53"/>
                      <a:pt x="16" y="53"/>
                      <a:pt x="16" y="53"/>
                    </a:cubicBezTo>
                    <a:cubicBezTo>
                      <a:pt x="16" y="57"/>
                      <a:pt x="16" y="57"/>
                      <a:pt x="16" y="57"/>
                    </a:cubicBezTo>
                    <a:cubicBezTo>
                      <a:pt x="16" y="58"/>
                      <a:pt x="16" y="58"/>
                      <a:pt x="17" y="59"/>
                    </a:cubicBezTo>
                    <a:cubicBezTo>
                      <a:pt x="17" y="60"/>
                      <a:pt x="18" y="60"/>
                      <a:pt x="19" y="60"/>
                    </a:cubicBezTo>
                    <a:cubicBezTo>
                      <a:pt x="20" y="60"/>
                      <a:pt x="21" y="60"/>
                      <a:pt x="22" y="59"/>
                    </a:cubicBezTo>
                    <a:cubicBezTo>
                      <a:pt x="22" y="58"/>
                      <a:pt x="23" y="58"/>
                      <a:pt x="23" y="57"/>
                    </a:cubicBezTo>
                    <a:cubicBezTo>
                      <a:pt x="23" y="53"/>
                      <a:pt x="23" y="53"/>
                      <a:pt x="23" y="53"/>
                    </a:cubicBezTo>
                    <a:cubicBezTo>
                      <a:pt x="23" y="31"/>
                      <a:pt x="23" y="31"/>
                      <a:pt x="23" y="31"/>
                    </a:cubicBezTo>
                    <a:cubicBezTo>
                      <a:pt x="23" y="10"/>
                      <a:pt x="23" y="10"/>
                      <a:pt x="23" y="10"/>
                    </a:cubicBezTo>
                    <a:cubicBezTo>
                      <a:pt x="24" y="10"/>
                      <a:pt x="24" y="10"/>
                      <a:pt x="24" y="10"/>
                    </a:cubicBezTo>
                    <a:cubicBezTo>
                      <a:pt x="24" y="27"/>
                      <a:pt x="24" y="27"/>
                      <a:pt x="24" y="27"/>
                    </a:cubicBezTo>
                    <a:cubicBezTo>
                      <a:pt x="24" y="27"/>
                      <a:pt x="24" y="28"/>
                      <a:pt x="25" y="29"/>
                    </a:cubicBezTo>
                    <a:cubicBezTo>
                      <a:pt x="25" y="29"/>
                      <a:pt x="26" y="29"/>
                      <a:pt x="27" y="29"/>
                    </a:cubicBezTo>
                    <a:cubicBezTo>
                      <a:pt x="28" y="29"/>
                      <a:pt x="28" y="29"/>
                      <a:pt x="29" y="29"/>
                    </a:cubicBezTo>
                    <a:cubicBezTo>
                      <a:pt x="29" y="28"/>
                      <a:pt x="29" y="27"/>
                      <a:pt x="29" y="27"/>
                    </a:cubicBezTo>
                    <a:cubicBezTo>
                      <a:pt x="29" y="8"/>
                      <a:pt x="29" y="8"/>
                      <a:pt x="29" y="8"/>
                    </a:cubicBezTo>
                    <a:cubicBezTo>
                      <a:pt x="29" y="6"/>
                      <a:pt x="29" y="4"/>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079" name="Freeform 13"/>
              <p:cNvSpPr>
                <a:spLocks/>
              </p:cNvSpPr>
              <p:nvPr/>
            </p:nvSpPr>
            <p:spPr bwMode="auto">
              <a:xfrm>
                <a:off x="8478838" y="10290175"/>
                <a:ext cx="176212" cy="176213"/>
              </a:xfrm>
              <a:custGeom>
                <a:avLst/>
                <a:gdLst>
                  <a:gd name="T0" fmla="*/ 6 w 12"/>
                  <a:gd name="T1" fmla="*/ 12 h 12"/>
                  <a:gd name="T2" fmla="*/ 10 w 12"/>
                  <a:gd name="T3" fmla="*/ 10 h 12"/>
                  <a:gd name="T4" fmla="*/ 12 w 12"/>
                  <a:gd name="T5" fmla="*/ 6 h 12"/>
                  <a:gd name="T6" fmla="*/ 10 w 12"/>
                  <a:gd name="T7" fmla="*/ 2 h 12"/>
                  <a:gd name="T8" fmla="*/ 6 w 12"/>
                  <a:gd name="T9" fmla="*/ 0 h 12"/>
                  <a:gd name="T10" fmla="*/ 2 w 12"/>
                  <a:gd name="T11" fmla="*/ 2 h 12"/>
                  <a:gd name="T12" fmla="*/ 0 w 12"/>
                  <a:gd name="T13" fmla="*/ 6 h 12"/>
                  <a:gd name="T14" fmla="*/ 2 w 12"/>
                  <a:gd name="T15" fmla="*/ 10 h 12"/>
                  <a:gd name="T16" fmla="*/ 6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6" y="12"/>
                    </a:moveTo>
                    <a:cubicBezTo>
                      <a:pt x="8" y="12"/>
                      <a:pt x="9" y="12"/>
                      <a:pt x="10" y="10"/>
                    </a:cubicBezTo>
                    <a:cubicBezTo>
                      <a:pt x="11" y="9"/>
                      <a:pt x="12" y="8"/>
                      <a:pt x="12" y="6"/>
                    </a:cubicBezTo>
                    <a:cubicBezTo>
                      <a:pt x="12" y="4"/>
                      <a:pt x="11" y="3"/>
                      <a:pt x="10" y="2"/>
                    </a:cubicBezTo>
                    <a:cubicBezTo>
                      <a:pt x="9" y="1"/>
                      <a:pt x="8" y="0"/>
                      <a:pt x="6" y="0"/>
                    </a:cubicBezTo>
                    <a:cubicBezTo>
                      <a:pt x="4" y="0"/>
                      <a:pt x="3" y="1"/>
                      <a:pt x="2" y="2"/>
                    </a:cubicBezTo>
                    <a:cubicBezTo>
                      <a:pt x="0" y="3"/>
                      <a:pt x="0" y="4"/>
                      <a:pt x="0" y="6"/>
                    </a:cubicBezTo>
                    <a:cubicBezTo>
                      <a:pt x="0" y="8"/>
                      <a:pt x="0" y="9"/>
                      <a:pt x="2" y="10"/>
                    </a:cubicBezTo>
                    <a:cubicBezTo>
                      <a:pt x="3" y="12"/>
                      <a:pt x="4"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sp>
          <p:nvSpPr>
            <p:cNvPr id="3080" name="Freeform 14"/>
            <p:cNvSpPr>
              <a:spLocks/>
            </p:cNvSpPr>
            <p:nvPr/>
          </p:nvSpPr>
          <p:spPr bwMode="auto">
            <a:xfrm>
              <a:off x="6370637" y="4438650"/>
              <a:ext cx="1103312" cy="6686550"/>
            </a:xfrm>
            <a:custGeom>
              <a:avLst/>
              <a:gdLst>
                <a:gd name="T0" fmla="*/ 260 w 695"/>
                <a:gd name="T1" fmla="*/ 37 h 4212"/>
                <a:gd name="T2" fmla="*/ 695 w 695"/>
                <a:gd name="T3" fmla="*/ 37 h 4212"/>
                <a:gd name="T4" fmla="*/ 695 w 695"/>
                <a:gd name="T5" fmla="*/ 0 h 4212"/>
                <a:gd name="T6" fmla="*/ 223 w 695"/>
                <a:gd name="T7" fmla="*/ 0 h 4212"/>
                <a:gd name="T8" fmla="*/ 223 w 695"/>
                <a:gd name="T9" fmla="*/ 1898 h 4212"/>
                <a:gd name="T10" fmla="*/ 0 w 695"/>
                <a:gd name="T11" fmla="*/ 2111 h 4212"/>
                <a:gd name="T12" fmla="*/ 223 w 695"/>
                <a:gd name="T13" fmla="*/ 2314 h 4212"/>
                <a:gd name="T14" fmla="*/ 223 w 695"/>
                <a:gd name="T15" fmla="*/ 4212 h 4212"/>
                <a:gd name="T16" fmla="*/ 695 w 695"/>
                <a:gd name="T17" fmla="*/ 4212 h 4212"/>
                <a:gd name="T18" fmla="*/ 695 w 695"/>
                <a:gd name="T19" fmla="*/ 4175 h 4212"/>
                <a:gd name="T20" fmla="*/ 260 w 695"/>
                <a:gd name="T21" fmla="*/ 4175 h 4212"/>
                <a:gd name="T22" fmla="*/ 260 w 695"/>
                <a:gd name="T23" fmla="*/ 2296 h 4212"/>
                <a:gd name="T24" fmla="*/ 56 w 695"/>
                <a:gd name="T25" fmla="*/ 2111 h 4212"/>
                <a:gd name="T26" fmla="*/ 260 w 695"/>
                <a:gd name="T27" fmla="*/ 1916 h 4212"/>
                <a:gd name="T28" fmla="*/ 260 w 695"/>
                <a:gd name="T29" fmla="*/ 37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5" h="4212">
                  <a:moveTo>
                    <a:pt x="260" y="37"/>
                  </a:moveTo>
                  <a:lnTo>
                    <a:pt x="695" y="37"/>
                  </a:lnTo>
                  <a:lnTo>
                    <a:pt x="695" y="0"/>
                  </a:lnTo>
                  <a:lnTo>
                    <a:pt x="223" y="0"/>
                  </a:lnTo>
                  <a:lnTo>
                    <a:pt x="223" y="1898"/>
                  </a:lnTo>
                  <a:lnTo>
                    <a:pt x="0" y="2111"/>
                  </a:lnTo>
                  <a:lnTo>
                    <a:pt x="223" y="2314"/>
                  </a:lnTo>
                  <a:lnTo>
                    <a:pt x="223" y="4212"/>
                  </a:lnTo>
                  <a:lnTo>
                    <a:pt x="695" y="4212"/>
                  </a:lnTo>
                  <a:lnTo>
                    <a:pt x="695" y="4175"/>
                  </a:lnTo>
                  <a:lnTo>
                    <a:pt x="260" y="4175"/>
                  </a:lnTo>
                  <a:lnTo>
                    <a:pt x="260" y="2296"/>
                  </a:lnTo>
                  <a:lnTo>
                    <a:pt x="56" y="2111"/>
                  </a:lnTo>
                  <a:lnTo>
                    <a:pt x="260" y="1916"/>
                  </a:lnTo>
                  <a:lnTo>
                    <a:pt x="260" y="37"/>
                  </a:lnTo>
                  <a:close/>
                </a:path>
              </a:pathLst>
            </a:custGeom>
            <a:solidFill>
              <a:srgbClr val="CF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081" name="Freeform 15"/>
            <p:cNvSpPr>
              <a:spLocks/>
            </p:cNvSpPr>
            <p:nvPr/>
          </p:nvSpPr>
          <p:spPr bwMode="auto">
            <a:xfrm>
              <a:off x="3246438" y="6851650"/>
              <a:ext cx="2806700" cy="1866900"/>
            </a:xfrm>
            <a:custGeom>
              <a:avLst/>
              <a:gdLst>
                <a:gd name="T0" fmla="*/ 5 w 191"/>
                <a:gd name="T1" fmla="*/ 12 h 127"/>
                <a:gd name="T2" fmla="*/ 7 w 191"/>
                <a:gd name="T3" fmla="*/ 19 h 127"/>
                <a:gd name="T4" fmla="*/ 7 w 191"/>
                <a:gd name="T5" fmla="*/ 37 h 127"/>
                <a:gd name="T6" fmla="*/ 6 w 191"/>
                <a:gd name="T7" fmla="*/ 42 h 127"/>
                <a:gd name="T8" fmla="*/ 15 w 191"/>
                <a:gd name="T9" fmla="*/ 46 h 127"/>
                <a:gd name="T10" fmla="*/ 17 w 191"/>
                <a:gd name="T11" fmla="*/ 46 h 127"/>
                <a:gd name="T12" fmla="*/ 17 w 191"/>
                <a:gd name="T13" fmla="*/ 51 h 127"/>
                <a:gd name="T14" fmla="*/ 7 w 191"/>
                <a:gd name="T15" fmla="*/ 54 h 127"/>
                <a:gd name="T16" fmla="*/ 1 w 191"/>
                <a:gd name="T17" fmla="*/ 111 h 127"/>
                <a:gd name="T18" fmla="*/ 3 w 191"/>
                <a:gd name="T19" fmla="*/ 112 h 127"/>
                <a:gd name="T20" fmla="*/ 2 w 191"/>
                <a:gd name="T21" fmla="*/ 127 h 127"/>
                <a:gd name="T22" fmla="*/ 34 w 191"/>
                <a:gd name="T23" fmla="*/ 127 h 127"/>
                <a:gd name="T24" fmla="*/ 32 w 191"/>
                <a:gd name="T25" fmla="*/ 73 h 127"/>
                <a:gd name="T26" fmla="*/ 30 w 191"/>
                <a:gd name="T27" fmla="*/ 54 h 127"/>
                <a:gd name="T28" fmla="*/ 25 w 191"/>
                <a:gd name="T29" fmla="*/ 54 h 127"/>
                <a:gd name="T30" fmla="*/ 26 w 191"/>
                <a:gd name="T31" fmla="*/ 47 h 127"/>
                <a:gd name="T32" fmla="*/ 29 w 191"/>
                <a:gd name="T33" fmla="*/ 46 h 127"/>
                <a:gd name="T34" fmla="*/ 32 w 191"/>
                <a:gd name="T35" fmla="*/ 42 h 127"/>
                <a:gd name="T36" fmla="*/ 34 w 191"/>
                <a:gd name="T37" fmla="*/ 39 h 127"/>
                <a:gd name="T38" fmla="*/ 34 w 191"/>
                <a:gd name="T39" fmla="*/ 34 h 127"/>
                <a:gd name="T40" fmla="*/ 34 w 191"/>
                <a:gd name="T41" fmla="*/ 25 h 127"/>
                <a:gd name="T42" fmla="*/ 46 w 191"/>
                <a:gd name="T43" fmla="*/ 32 h 127"/>
                <a:gd name="T44" fmla="*/ 48 w 191"/>
                <a:gd name="T45" fmla="*/ 49 h 127"/>
                <a:gd name="T46" fmla="*/ 65 w 191"/>
                <a:gd name="T47" fmla="*/ 113 h 127"/>
                <a:gd name="T48" fmla="*/ 68 w 191"/>
                <a:gd name="T49" fmla="*/ 127 h 127"/>
                <a:gd name="T50" fmla="*/ 146 w 191"/>
                <a:gd name="T51" fmla="*/ 127 h 127"/>
                <a:gd name="T52" fmla="*/ 146 w 191"/>
                <a:gd name="T53" fmla="*/ 126 h 127"/>
                <a:gd name="T54" fmla="*/ 149 w 191"/>
                <a:gd name="T55" fmla="*/ 105 h 127"/>
                <a:gd name="T56" fmla="*/ 158 w 191"/>
                <a:gd name="T57" fmla="*/ 68 h 127"/>
                <a:gd name="T58" fmla="*/ 161 w 191"/>
                <a:gd name="T59" fmla="*/ 10 h 127"/>
                <a:gd name="T60" fmla="*/ 175 w 191"/>
                <a:gd name="T61" fmla="*/ 22 h 127"/>
                <a:gd name="T62" fmla="*/ 191 w 191"/>
                <a:gd name="T63" fmla="*/ 7 h 127"/>
                <a:gd name="T64" fmla="*/ 189 w 191"/>
                <a:gd name="T65" fmla="*/ 0 h 127"/>
                <a:gd name="T66" fmla="*/ 4 w 191"/>
                <a:gd name="T67" fmla="*/ 0 h 127"/>
                <a:gd name="T68" fmla="*/ 5 w 191"/>
                <a:gd name="T69" fmla="*/ 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1" h="127">
                  <a:moveTo>
                    <a:pt x="5" y="12"/>
                  </a:moveTo>
                  <a:cubicBezTo>
                    <a:pt x="4" y="15"/>
                    <a:pt x="7" y="18"/>
                    <a:pt x="7" y="19"/>
                  </a:cubicBezTo>
                  <a:cubicBezTo>
                    <a:pt x="8" y="21"/>
                    <a:pt x="7" y="37"/>
                    <a:pt x="7" y="37"/>
                  </a:cubicBezTo>
                  <a:cubicBezTo>
                    <a:pt x="7" y="37"/>
                    <a:pt x="5" y="39"/>
                    <a:pt x="6" y="42"/>
                  </a:cubicBezTo>
                  <a:cubicBezTo>
                    <a:pt x="7" y="45"/>
                    <a:pt x="11" y="44"/>
                    <a:pt x="15" y="46"/>
                  </a:cubicBezTo>
                  <a:cubicBezTo>
                    <a:pt x="15" y="46"/>
                    <a:pt x="16" y="46"/>
                    <a:pt x="17" y="46"/>
                  </a:cubicBezTo>
                  <a:cubicBezTo>
                    <a:pt x="17" y="48"/>
                    <a:pt x="17" y="50"/>
                    <a:pt x="17" y="51"/>
                  </a:cubicBezTo>
                  <a:cubicBezTo>
                    <a:pt x="14" y="51"/>
                    <a:pt x="8" y="52"/>
                    <a:pt x="7" y="54"/>
                  </a:cubicBezTo>
                  <a:cubicBezTo>
                    <a:pt x="6" y="55"/>
                    <a:pt x="0" y="110"/>
                    <a:pt x="1" y="111"/>
                  </a:cubicBezTo>
                  <a:cubicBezTo>
                    <a:pt x="1" y="112"/>
                    <a:pt x="2" y="112"/>
                    <a:pt x="3" y="112"/>
                  </a:cubicBezTo>
                  <a:cubicBezTo>
                    <a:pt x="3" y="117"/>
                    <a:pt x="2" y="122"/>
                    <a:pt x="2" y="127"/>
                  </a:cubicBezTo>
                  <a:cubicBezTo>
                    <a:pt x="34" y="127"/>
                    <a:pt x="34" y="127"/>
                    <a:pt x="34" y="127"/>
                  </a:cubicBezTo>
                  <a:cubicBezTo>
                    <a:pt x="33" y="102"/>
                    <a:pt x="32" y="73"/>
                    <a:pt x="32" y="73"/>
                  </a:cubicBezTo>
                  <a:cubicBezTo>
                    <a:pt x="30" y="54"/>
                    <a:pt x="30" y="54"/>
                    <a:pt x="30" y="54"/>
                  </a:cubicBezTo>
                  <a:cubicBezTo>
                    <a:pt x="30" y="54"/>
                    <a:pt x="28" y="54"/>
                    <a:pt x="25" y="54"/>
                  </a:cubicBezTo>
                  <a:cubicBezTo>
                    <a:pt x="25" y="52"/>
                    <a:pt x="25" y="50"/>
                    <a:pt x="26" y="47"/>
                  </a:cubicBezTo>
                  <a:cubicBezTo>
                    <a:pt x="27" y="47"/>
                    <a:pt x="29" y="47"/>
                    <a:pt x="29" y="46"/>
                  </a:cubicBezTo>
                  <a:cubicBezTo>
                    <a:pt x="30" y="45"/>
                    <a:pt x="31" y="42"/>
                    <a:pt x="32" y="42"/>
                  </a:cubicBezTo>
                  <a:cubicBezTo>
                    <a:pt x="33" y="42"/>
                    <a:pt x="34" y="41"/>
                    <a:pt x="34" y="39"/>
                  </a:cubicBezTo>
                  <a:cubicBezTo>
                    <a:pt x="34" y="37"/>
                    <a:pt x="34" y="36"/>
                    <a:pt x="34" y="34"/>
                  </a:cubicBezTo>
                  <a:cubicBezTo>
                    <a:pt x="34" y="31"/>
                    <a:pt x="34" y="25"/>
                    <a:pt x="34" y="25"/>
                  </a:cubicBezTo>
                  <a:cubicBezTo>
                    <a:pt x="46" y="32"/>
                    <a:pt x="46" y="32"/>
                    <a:pt x="46" y="32"/>
                  </a:cubicBezTo>
                  <a:cubicBezTo>
                    <a:pt x="46" y="32"/>
                    <a:pt x="47" y="38"/>
                    <a:pt x="48" y="49"/>
                  </a:cubicBezTo>
                  <a:cubicBezTo>
                    <a:pt x="49" y="59"/>
                    <a:pt x="62" y="103"/>
                    <a:pt x="65" y="113"/>
                  </a:cubicBezTo>
                  <a:cubicBezTo>
                    <a:pt x="66" y="116"/>
                    <a:pt x="67" y="121"/>
                    <a:pt x="68" y="127"/>
                  </a:cubicBezTo>
                  <a:cubicBezTo>
                    <a:pt x="146" y="127"/>
                    <a:pt x="146" y="127"/>
                    <a:pt x="146" y="127"/>
                  </a:cubicBezTo>
                  <a:cubicBezTo>
                    <a:pt x="146" y="127"/>
                    <a:pt x="146" y="126"/>
                    <a:pt x="146" y="126"/>
                  </a:cubicBezTo>
                  <a:cubicBezTo>
                    <a:pt x="146" y="120"/>
                    <a:pt x="149" y="114"/>
                    <a:pt x="149" y="105"/>
                  </a:cubicBezTo>
                  <a:cubicBezTo>
                    <a:pt x="149" y="97"/>
                    <a:pt x="154" y="82"/>
                    <a:pt x="158" y="68"/>
                  </a:cubicBezTo>
                  <a:cubicBezTo>
                    <a:pt x="161" y="54"/>
                    <a:pt x="161" y="10"/>
                    <a:pt x="161" y="10"/>
                  </a:cubicBezTo>
                  <a:cubicBezTo>
                    <a:pt x="161" y="10"/>
                    <a:pt x="171" y="24"/>
                    <a:pt x="175" y="22"/>
                  </a:cubicBezTo>
                  <a:cubicBezTo>
                    <a:pt x="180" y="20"/>
                    <a:pt x="190" y="9"/>
                    <a:pt x="191" y="7"/>
                  </a:cubicBezTo>
                  <a:cubicBezTo>
                    <a:pt x="191" y="7"/>
                    <a:pt x="190" y="4"/>
                    <a:pt x="189" y="0"/>
                  </a:cubicBezTo>
                  <a:cubicBezTo>
                    <a:pt x="4" y="0"/>
                    <a:pt x="4" y="0"/>
                    <a:pt x="4" y="0"/>
                  </a:cubicBezTo>
                  <a:cubicBezTo>
                    <a:pt x="5" y="6"/>
                    <a:pt x="5" y="10"/>
                    <a:pt x="5" y="12"/>
                  </a:cubicBez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3082" name="Freeform 16"/>
            <p:cNvSpPr>
              <a:spLocks noEditPoints="1"/>
            </p:cNvSpPr>
            <p:nvPr/>
          </p:nvSpPr>
          <p:spPr bwMode="auto">
            <a:xfrm>
              <a:off x="3290888" y="4970463"/>
              <a:ext cx="3248025" cy="1866900"/>
            </a:xfrm>
            <a:custGeom>
              <a:avLst/>
              <a:gdLst>
                <a:gd name="T0" fmla="*/ 166 w 221"/>
                <a:gd name="T1" fmla="*/ 54 h 127"/>
                <a:gd name="T2" fmla="*/ 166 w 221"/>
                <a:gd name="T3" fmla="*/ 8 h 127"/>
                <a:gd name="T4" fmla="*/ 180 w 221"/>
                <a:gd name="T5" fmla="*/ 16 h 127"/>
                <a:gd name="T6" fmla="*/ 196 w 221"/>
                <a:gd name="T7" fmla="*/ 23 h 127"/>
                <a:gd name="T8" fmla="*/ 217 w 221"/>
                <a:gd name="T9" fmla="*/ 20 h 127"/>
                <a:gd name="T10" fmla="*/ 218 w 221"/>
                <a:gd name="T11" fmla="*/ 0 h 127"/>
                <a:gd name="T12" fmla="*/ 10 w 221"/>
                <a:gd name="T13" fmla="*/ 0 h 127"/>
                <a:gd name="T14" fmla="*/ 4 w 221"/>
                <a:gd name="T15" fmla="*/ 24 h 127"/>
                <a:gd name="T16" fmla="*/ 2 w 221"/>
                <a:gd name="T17" fmla="*/ 58 h 127"/>
                <a:gd name="T18" fmla="*/ 1 w 221"/>
                <a:gd name="T19" fmla="*/ 81 h 127"/>
                <a:gd name="T20" fmla="*/ 1 w 221"/>
                <a:gd name="T21" fmla="*/ 127 h 127"/>
                <a:gd name="T22" fmla="*/ 186 w 221"/>
                <a:gd name="T23" fmla="*/ 127 h 127"/>
                <a:gd name="T24" fmla="*/ 170 w 221"/>
                <a:gd name="T25" fmla="*/ 72 h 127"/>
                <a:gd name="T26" fmla="*/ 166 w 221"/>
                <a:gd name="T27" fmla="*/ 54 h 127"/>
                <a:gd name="T28" fmla="*/ 40 w 221"/>
                <a:gd name="T29" fmla="*/ 62 h 127"/>
                <a:gd name="T30" fmla="*/ 38 w 221"/>
                <a:gd name="T31" fmla="*/ 79 h 127"/>
                <a:gd name="T32" fmla="*/ 34 w 221"/>
                <a:gd name="T33" fmla="*/ 96 h 127"/>
                <a:gd name="T34" fmla="*/ 30 w 221"/>
                <a:gd name="T35" fmla="*/ 115 h 127"/>
                <a:gd name="T36" fmla="*/ 32 w 221"/>
                <a:gd name="T37" fmla="*/ 85 h 127"/>
                <a:gd name="T38" fmla="*/ 37 w 221"/>
                <a:gd name="T39" fmla="*/ 58 h 127"/>
                <a:gd name="T40" fmla="*/ 39 w 221"/>
                <a:gd name="T41" fmla="*/ 24 h 127"/>
                <a:gd name="T42" fmla="*/ 41 w 221"/>
                <a:gd name="T43" fmla="*/ 17 h 127"/>
                <a:gd name="T44" fmla="*/ 43 w 221"/>
                <a:gd name="T45" fmla="*/ 25 h 127"/>
                <a:gd name="T46" fmla="*/ 40 w 221"/>
                <a:gd name="T47" fmla="*/ 6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127">
                  <a:moveTo>
                    <a:pt x="166" y="54"/>
                  </a:moveTo>
                  <a:cubicBezTo>
                    <a:pt x="165" y="45"/>
                    <a:pt x="166" y="8"/>
                    <a:pt x="166" y="8"/>
                  </a:cubicBezTo>
                  <a:cubicBezTo>
                    <a:pt x="166" y="8"/>
                    <a:pt x="175" y="13"/>
                    <a:pt x="180" y="16"/>
                  </a:cubicBezTo>
                  <a:cubicBezTo>
                    <a:pt x="186" y="19"/>
                    <a:pt x="192" y="22"/>
                    <a:pt x="196" y="23"/>
                  </a:cubicBezTo>
                  <a:cubicBezTo>
                    <a:pt x="200" y="25"/>
                    <a:pt x="216" y="23"/>
                    <a:pt x="217" y="20"/>
                  </a:cubicBezTo>
                  <a:cubicBezTo>
                    <a:pt x="219" y="19"/>
                    <a:pt x="221" y="9"/>
                    <a:pt x="218" y="0"/>
                  </a:cubicBezTo>
                  <a:cubicBezTo>
                    <a:pt x="10" y="0"/>
                    <a:pt x="10" y="0"/>
                    <a:pt x="10" y="0"/>
                  </a:cubicBezTo>
                  <a:cubicBezTo>
                    <a:pt x="7" y="12"/>
                    <a:pt x="5" y="22"/>
                    <a:pt x="4" y="24"/>
                  </a:cubicBezTo>
                  <a:cubicBezTo>
                    <a:pt x="4" y="28"/>
                    <a:pt x="2" y="51"/>
                    <a:pt x="2" y="58"/>
                  </a:cubicBezTo>
                  <a:cubicBezTo>
                    <a:pt x="2" y="64"/>
                    <a:pt x="2" y="72"/>
                    <a:pt x="1" y="81"/>
                  </a:cubicBezTo>
                  <a:cubicBezTo>
                    <a:pt x="0" y="88"/>
                    <a:pt x="1" y="112"/>
                    <a:pt x="1" y="127"/>
                  </a:cubicBezTo>
                  <a:cubicBezTo>
                    <a:pt x="186" y="127"/>
                    <a:pt x="186" y="127"/>
                    <a:pt x="186" y="127"/>
                  </a:cubicBezTo>
                  <a:cubicBezTo>
                    <a:pt x="181" y="111"/>
                    <a:pt x="171" y="75"/>
                    <a:pt x="170" y="72"/>
                  </a:cubicBezTo>
                  <a:cubicBezTo>
                    <a:pt x="169" y="67"/>
                    <a:pt x="167" y="63"/>
                    <a:pt x="166" y="54"/>
                  </a:cubicBezTo>
                  <a:close/>
                  <a:moveTo>
                    <a:pt x="40" y="62"/>
                  </a:moveTo>
                  <a:cubicBezTo>
                    <a:pt x="39" y="66"/>
                    <a:pt x="39" y="72"/>
                    <a:pt x="38" y="79"/>
                  </a:cubicBezTo>
                  <a:cubicBezTo>
                    <a:pt x="37" y="86"/>
                    <a:pt x="36" y="90"/>
                    <a:pt x="34" y="96"/>
                  </a:cubicBezTo>
                  <a:cubicBezTo>
                    <a:pt x="33" y="103"/>
                    <a:pt x="30" y="118"/>
                    <a:pt x="30" y="115"/>
                  </a:cubicBezTo>
                  <a:cubicBezTo>
                    <a:pt x="30" y="112"/>
                    <a:pt x="31" y="92"/>
                    <a:pt x="32" y="85"/>
                  </a:cubicBezTo>
                  <a:cubicBezTo>
                    <a:pt x="33" y="78"/>
                    <a:pt x="37" y="60"/>
                    <a:pt x="37" y="58"/>
                  </a:cubicBezTo>
                  <a:cubicBezTo>
                    <a:pt x="37" y="55"/>
                    <a:pt x="39" y="27"/>
                    <a:pt x="39" y="24"/>
                  </a:cubicBezTo>
                  <a:cubicBezTo>
                    <a:pt x="40" y="21"/>
                    <a:pt x="41" y="17"/>
                    <a:pt x="41" y="17"/>
                  </a:cubicBezTo>
                  <a:cubicBezTo>
                    <a:pt x="43" y="25"/>
                    <a:pt x="43" y="25"/>
                    <a:pt x="43" y="25"/>
                  </a:cubicBezTo>
                  <a:cubicBezTo>
                    <a:pt x="43" y="31"/>
                    <a:pt x="41" y="58"/>
                    <a:pt x="40" y="62"/>
                  </a:cubicBezTo>
                  <a:close/>
                </a:path>
              </a:pathLst>
            </a:custGeom>
            <a:solidFill>
              <a:schemeClr val="accent5">
                <a:lumMod val="60000"/>
                <a:lumOff val="40000"/>
              </a:schemeClr>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3083" name="Freeform 17"/>
            <p:cNvSpPr>
              <a:spLocks noEditPoints="1"/>
            </p:cNvSpPr>
            <p:nvPr/>
          </p:nvSpPr>
          <p:spPr bwMode="auto">
            <a:xfrm>
              <a:off x="3452813" y="2590800"/>
              <a:ext cx="3041650" cy="2379663"/>
            </a:xfrm>
            <a:custGeom>
              <a:avLst/>
              <a:gdLst>
                <a:gd name="T0" fmla="*/ 0 w 207"/>
                <a:gd name="T1" fmla="*/ 162 h 162"/>
                <a:gd name="T2" fmla="*/ 206 w 207"/>
                <a:gd name="T3" fmla="*/ 159 h 162"/>
                <a:gd name="T4" fmla="*/ 159 w 207"/>
                <a:gd name="T5" fmla="*/ 101 h 162"/>
                <a:gd name="T6" fmla="*/ 155 w 207"/>
                <a:gd name="T7" fmla="*/ 98 h 162"/>
                <a:gd name="T8" fmla="*/ 151 w 207"/>
                <a:gd name="T9" fmla="*/ 96 h 162"/>
                <a:gd name="T10" fmla="*/ 148 w 207"/>
                <a:gd name="T11" fmla="*/ 73 h 162"/>
                <a:gd name="T12" fmla="*/ 142 w 207"/>
                <a:gd name="T13" fmla="*/ 60 h 162"/>
                <a:gd name="T14" fmla="*/ 136 w 207"/>
                <a:gd name="T15" fmla="*/ 55 h 162"/>
                <a:gd name="T16" fmla="*/ 125 w 207"/>
                <a:gd name="T17" fmla="*/ 49 h 162"/>
                <a:gd name="T18" fmla="*/ 127 w 207"/>
                <a:gd name="T19" fmla="*/ 54 h 162"/>
                <a:gd name="T20" fmla="*/ 123 w 207"/>
                <a:gd name="T21" fmla="*/ 52 h 162"/>
                <a:gd name="T22" fmla="*/ 123 w 207"/>
                <a:gd name="T23" fmla="*/ 39 h 162"/>
                <a:gd name="T24" fmla="*/ 123 w 207"/>
                <a:gd name="T25" fmla="*/ 17 h 162"/>
                <a:gd name="T26" fmla="*/ 117 w 207"/>
                <a:gd name="T27" fmla="*/ 5 h 162"/>
                <a:gd name="T28" fmla="*/ 80 w 207"/>
                <a:gd name="T29" fmla="*/ 2 h 162"/>
                <a:gd name="T30" fmla="*/ 67 w 207"/>
                <a:gd name="T31" fmla="*/ 17 h 162"/>
                <a:gd name="T32" fmla="*/ 64 w 207"/>
                <a:gd name="T33" fmla="*/ 32 h 162"/>
                <a:gd name="T34" fmla="*/ 65 w 207"/>
                <a:gd name="T35" fmla="*/ 49 h 162"/>
                <a:gd name="T36" fmla="*/ 70 w 207"/>
                <a:gd name="T37" fmla="*/ 68 h 162"/>
                <a:gd name="T38" fmla="*/ 68 w 207"/>
                <a:gd name="T39" fmla="*/ 79 h 162"/>
                <a:gd name="T40" fmla="*/ 64 w 207"/>
                <a:gd name="T41" fmla="*/ 81 h 162"/>
                <a:gd name="T42" fmla="*/ 54 w 207"/>
                <a:gd name="T43" fmla="*/ 90 h 162"/>
                <a:gd name="T44" fmla="*/ 10 w 207"/>
                <a:gd name="T45" fmla="*/ 116 h 162"/>
                <a:gd name="T46" fmla="*/ 136 w 207"/>
                <a:gd name="T47" fmla="*/ 66 h 162"/>
                <a:gd name="T48" fmla="*/ 135 w 207"/>
                <a:gd name="T49" fmla="*/ 72 h 162"/>
                <a:gd name="T50" fmla="*/ 132 w 207"/>
                <a:gd name="T51" fmla="*/ 63 h 162"/>
                <a:gd name="T52" fmla="*/ 130 w 207"/>
                <a:gd name="T53" fmla="*/ 58 h 162"/>
                <a:gd name="T54" fmla="*/ 128 w 207"/>
                <a:gd name="T55" fmla="*/ 60 h 162"/>
                <a:gd name="T56" fmla="*/ 130 w 207"/>
                <a:gd name="T57" fmla="*/ 58 h 162"/>
                <a:gd name="T58" fmla="*/ 126 w 207"/>
                <a:gd name="T59" fmla="*/ 72 h 162"/>
                <a:gd name="T60" fmla="*/ 126 w 207"/>
                <a:gd name="T61" fmla="*/ 80 h 162"/>
                <a:gd name="T62" fmla="*/ 125 w 207"/>
                <a:gd name="T63" fmla="*/ 70 h 162"/>
                <a:gd name="T64" fmla="*/ 116 w 207"/>
                <a:gd name="T65" fmla="*/ 72 h 162"/>
                <a:gd name="T66" fmla="*/ 122 w 207"/>
                <a:gd name="T67" fmla="*/ 85 h 162"/>
                <a:gd name="T68" fmla="*/ 116 w 207"/>
                <a:gd name="T69" fmla="*/ 90 h 162"/>
                <a:gd name="T70" fmla="*/ 109 w 207"/>
                <a:gd name="T71" fmla="*/ 85 h 162"/>
                <a:gd name="T72" fmla="*/ 108 w 207"/>
                <a:gd name="T73" fmla="*/ 8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7" h="162">
                  <a:moveTo>
                    <a:pt x="10" y="116"/>
                  </a:moveTo>
                  <a:cubicBezTo>
                    <a:pt x="9" y="123"/>
                    <a:pt x="4" y="145"/>
                    <a:pt x="0" y="162"/>
                  </a:cubicBezTo>
                  <a:cubicBezTo>
                    <a:pt x="207" y="162"/>
                    <a:pt x="207" y="162"/>
                    <a:pt x="207" y="162"/>
                  </a:cubicBezTo>
                  <a:cubicBezTo>
                    <a:pt x="207" y="161"/>
                    <a:pt x="207" y="160"/>
                    <a:pt x="206" y="159"/>
                  </a:cubicBezTo>
                  <a:cubicBezTo>
                    <a:pt x="201" y="150"/>
                    <a:pt x="202" y="152"/>
                    <a:pt x="195" y="145"/>
                  </a:cubicBezTo>
                  <a:cubicBezTo>
                    <a:pt x="188" y="138"/>
                    <a:pt x="160" y="102"/>
                    <a:pt x="159" y="101"/>
                  </a:cubicBezTo>
                  <a:cubicBezTo>
                    <a:pt x="158" y="100"/>
                    <a:pt x="157" y="101"/>
                    <a:pt x="157" y="101"/>
                  </a:cubicBezTo>
                  <a:cubicBezTo>
                    <a:pt x="157" y="101"/>
                    <a:pt x="155" y="99"/>
                    <a:pt x="155" y="98"/>
                  </a:cubicBezTo>
                  <a:cubicBezTo>
                    <a:pt x="154" y="98"/>
                    <a:pt x="153" y="99"/>
                    <a:pt x="153" y="99"/>
                  </a:cubicBezTo>
                  <a:cubicBezTo>
                    <a:pt x="153" y="99"/>
                    <a:pt x="152" y="98"/>
                    <a:pt x="151" y="96"/>
                  </a:cubicBezTo>
                  <a:cubicBezTo>
                    <a:pt x="149" y="94"/>
                    <a:pt x="148" y="92"/>
                    <a:pt x="147" y="87"/>
                  </a:cubicBezTo>
                  <a:cubicBezTo>
                    <a:pt x="147" y="81"/>
                    <a:pt x="148" y="75"/>
                    <a:pt x="148" y="73"/>
                  </a:cubicBezTo>
                  <a:cubicBezTo>
                    <a:pt x="147" y="70"/>
                    <a:pt x="146" y="70"/>
                    <a:pt x="146" y="68"/>
                  </a:cubicBezTo>
                  <a:cubicBezTo>
                    <a:pt x="145" y="67"/>
                    <a:pt x="142" y="60"/>
                    <a:pt x="142" y="60"/>
                  </a:cubicBezTo>
                  <a:cubicBezTo>
                    <a:pt x="142" y="59"/>
                    <a:pt x="141" y="58"/>
                    <a:pt x="140" y="56"/>
                  </a:cubicBezTo>
                  <a:cubicBezTo>
                    <a:pt x="139" y="55"/>
                    <a:pt x="137" y="56"/>
                    <a:pt x="136" y="55"/>
                  </a:cubicBezTo>
                  <a:cubicBezTo>
                    <a:pt x="134" y="54"/>
                    <a:pt x="132" y="52"/>
                    <a:pt x="132" y="52"/>
                  </a:cubicBezTo>
                  <a:cubicBezTo>
                    <a:pt x="132" y="52"/>
                    <a:pt x="126" y="49"/>
                    <a:pt x="125" y="49"/>
                  </a:cubicBezTo>
                  <a:cubicBezTo>
                    <a:pt x="124" y="49"/>
                    <a:pt x="124" y="50"/>
                    <a:pt x="124" y="52"/>
                  </a:cubicBezTo>
                  <a:cubicBezTo>
                    <a:pt x="125" y="53"/>
                    <a:pt x="127" y="54"/>
                    <a:pt x="127" y="54"/>
                  </a:cubicBezTo>
                  <a:cubicBezTo>
                    <a:pt x="124" y="55"/>
                    <a:pt x="124" y="55"/>
                    <a:pt x="124" y="55"/>
                  </a:cubicBezTo>
                  <a:cubicBezTo>
                    <a:pt x="123" y="52"/>
                    <a:pt x="123" y="52"/>
                    <a:pt x="123" y="52"/>
                  </a:cubicBezTo>
                  <a:cubicBezTo>
                    <a:pt x="123" y="52"/>
                    <a:pt x="122" y="47"/>
                    <a:pt x="121" y="46"/>
                  </a:cubicBezTo>
                  <a:cubicBezTo>
                    <a:pt x="121" y="45"/>
                    <a:pt x="122" y="41"/>
                    <a:pt x="123" y="39"/>
                  </a:cubicBezTo>
                  <a:cubicBezTo>
                    <a:pt x="124" y="37"/>
                    <a:pt x="125" y="34"/>
                    <a:pt x="125" y="30"/>
                  </a:cubicBezTo>
                  <a:cubicBezTo>
                    <a:pt x="125" y="27"/>
                    <a:pt x="124" y="18"/>
                    <a:pt x="123" y="17"/>
                  </a:cubicBezTo>
                  <a:cubicBezTo>
                    <a:pt x="122" y="16"/>
                    <a:pt x="124" y="13"/>
                    <a:pt x="123" y="11"/>
                  </a:cubicBezTo>
                  <a:cubicBezTo>
                    <a:pt x="122" y="8"/>
                    <a:pt x="122" y="6"/>
                    <a:pt x="117" y="5"/>
                  </a:cubicBezTo>
                  <a:cubicBezTo>
                    <a:pt x="111" y="3"/>
                    <a:pt x="94" y="0"/>
                    <a:pt x="89" y="0"/>
                  </a:cubicBezTo>
                  <a:cubicBezTo>
                    <a:pt x="84" y="0"/>
                    <a:pt x="82" y="3"/>
                    <a:pt x="80" y="2"/>
                  </a:cubicBezTo>
                  <a:cubicBezTo>
                    <a:pt x="79" y="1"/>
                    <a:pt x="74" y="4"/>
                    <a:pt x="73" y="6"/>
                  </a:cubicBezTo>
                  <a:cubicBezTo>
                    <a:pt x="73" y="9"/>
                    <a:pt x="69" y="11"/>
                    <a:pt x="67" y="17"/>
                  </a:cubicBezTo>
                  <a:cubicBezTo>
                    <a:pt x="65" y="23"/>
                    <a:pt x="67" y="29"/>
                    <a:pt x="67" y="29"/>
                  </a:cubicBezTo>
                  <a:cubicBezTo>
                    <a:pt x="67" y="29"/>
                    <a:pt x="65" y="29"/>
                    <a:pt x="64" y="32"/>
                  </a:cubicBezTo>
                  <a:cubicBezTo>
                    <a:pt x="62" y="34"/>
                    <a:pt x="63" y="36"/>
                    <a:pt x="63" y="39"/>
                  </a:cubicBezTo>
                  <a:cubicBezTo>
                    <a:pt x="63" y="41"/>
                    <a:pt x="62" y="45"/>
                    <a:pt x="65" y="49"/>
                  </a:cubicBezTo>
                  <a:cubicBezTo>
                    <a:pt x="68" y="53"/>
                    <a:pt x="70" y="55"/>
                    <a:pt x="70" y="55"/>
                  </a:cubicBezTo>
                  <a:cubicBezTo>
                    <a:pt x="70" y="55"/>
                    <a:pt x="70" y="60"/>
                    <a:pt x="70" y="68"/>
                  </a:cubicBezTo>
                  <a:cubicBezTo>
                    <a:pt x="71" y="76"/>
                    <a:pt x="69" y="78"/>
                    <a:pt x="68" y="79"/>
                  </a:cubicBezTo>
                  <a:cubicBezTo>
                    <a:pt x="68" y="79"/>
                    <a:pt x="68" y="79"/>
                    <a:pt x="68" y="79"/>
                  </a:cubicBezTo>
                  <a:cubicBezTo>
                    <a:pt x="67" y="78"/>
                    <a:pt x="66" y="77"/>
                    <a:pt x="66" y="78"/>
                  </a:cubicBezTo>
                  <a:cubicBezTo>
                    <a:pt x="65" y="79"/>
                    <a:pt x="64" y="81"/>
                    <a:pt x="64" y="81"/>
                  </a:cubicBezTo>
                  <a:cubicBezTo>
                    <a:pt x="64" y="81"/>
                    <a:pt x="61" y="84"/>
                    <a:pt x="61" y="85"/>
                  </a:cubicBezTo>
                  <a:cubicBezTo>
                    <a:pt x="61" y="86"/>
                    <a:pt x="57" y="89"/>
                    <a:pt x="54" y="90"/>
                  </a:cubicBezTo>
                  <a:cubicBezTo>
                    <a:pt x="50" y="90"/>
                    <a:pt x="12" y="99"/>
                    <a:pt x="11" y="100"/>
                  </a:cubicBezTo>
                  <a:cubicBezTo>
                    <a:pt x="9" y="101"/>
                    <a:pt x="10" y="105"/>
                    <a:pt x="10" y="116"/>
                  </a:cubicBezTo>
                  <a:close/>
                  <a:moveTo>
                    <a:pt x="134" y="64"/>
                  </a:moveTo>
                  <a:cubicBezTo>
                    <a:pt x="134" y="64"/>
                    <a:pt x="136" y="66"/>
                    <a:pt x="136" y="66"/>
                  </a:cubicBezTo>
                  <a:cubicBezTo>
                    <a:pt x="136" y="67"/>
                    <a:pt x="137" y="69"/>
                    <a:pt x="137" y="70"/>
                  </a:cubicBezTo>
                  <a:cubicBezTo>
                    <a:pt x="137" y="71"/>
                    <a:pt x="136" y="72"/>
                    <a:pt x="135" y="72"/>
                  </a:cubicBezTo>
                  <a:cubicBezTo>
                    <a:pt x="135" y="72"/>
                    <a:pt x="130" y="66"/>
                    <a:pt x="130" y="65"/>
                  </a:cubicBezTo>
                  <a:cubicBezTo>
                    <a:pt x="132" y="63"/>
                    <a:pt x="132" y="63"/>
                    <a:pt x="132" y="63"/>
                  </a:cubicBezTo>
                  <a:lnTo>
                    <a:pt x="134" y="64"/>
                  </a:lnTo>
                  <a:close/>
                  <a:moveTo>
                    <a:pt x="130" y="58"/>
                  </a:moveTo>
                  <a:cubicBezTo>
                    <a:pt x="130" y="58"/>
                    <a:pt x="131" y="59"/>
                    <a:pt x="130" y="59"/>
                  </a:cubicBezTo>
                  <a:cubicBezTo>
                    <a:pt x="130" y="59"/>
                    <a:pt x="128" y="60"/>
                    <a:pt x="128" y="60"/>
                  </a:cubicBezTo>
                  <a:cubicBezTo>
                    <a:pt x="128" y="60"/>
                    <a:pt x="127" y="59"/>
                    <a:pt x="127" y="59"/>
                  </a:cubicBezTo>
                  <a:cubicBezTo>
                    <a:pt x="128" y="59"/>
                    <a:pt x="129" y="58"/>
                    <a:pt x="130" y="58"/>
                  </a:cubicBezTo>
                  <a:close/>
                  <a:moveTo>
                    <a:pt x="125" y="70"/>
                  </a:moveTo>
                  <a:cubicBezTo>
                    <a:pt x="125" y="70"/>
                    <a:pt x="125" y="70"/>
                    <a:pt x="126" y="72"/>
                  </a:cubicBezTo>
                  <a:cubicBezTo>
                    <a:pt x="127" y="73"/>
                    <a:pt x="131" y="78"/>
                    <a:pt x="131" y="79"/>
                  </a:cubicBezTo>
                  <a:cubicBezTo>
                    <a:pt x="130" y="80"/>
                    <a:pt x="127" y="80"/>
                    <a:pt x="126" y="80"/>
                  </a:cubicBezTo>
                  <a:cubicBezTo>
                    <a:pt x="125" y="79"/>
                    <a:pt x="124" y="76"/>
                    <a:pt x="123" y="74"/>
                  </a:cubicBezTo>
                  <a:lnTo>
                    <a:pt x="125" y="70"/>
                  </a:lnTo>
                  <a:close/>
                  <a:moveTo>
                    <a:pt x="113" y="75"/>
                  </a:moveTo>
                  <a:cubicBezTo>
                    <a:pt x="114" y="73"/>
                    <a:pt x="116" y="72"/>
                    <a:pt x="116" y="72"/>
                  </a:cubicBezTo>
                  <a:cubicBezTo>
                    <a:pt x="116" y="73"/>
                    <a:pt x="116" y="77"/>
                    <a:pt x="118" y="79"/>
                  </a:cubicBezTo>
                  <a:cubicBezTo>
                    <a:pt x="120" y="81"/>
                    <a:pt x="121" y="82"/>
                    <a:pt x="122" y="85"/>
                  </a:cubicBezTo>
                  <a:cubicBezTo>
                    <a:pt x="123" y="87"/>
                    <a:pt x="125" y="93"/>
                    <a:pt x="124" y="93"/>
                  </a:cubicBezTo>
                  <a:cubicBezTo>
                    <a:pt x="124" y="92"/>
                    <a:pt x="119" y="91"/>
                    <a:pt x="116" y="90"/>
                  </a:cubicBezTo>
                  <a:cubicBezTo>
                    <a:pt x="112" y="89"/>
                    <a:pt x="109" y="86"/>
                    <a:pt x="109" y="85"/>
                  </a:cubicBezTo>
                  <a:cubicBezTo>
                    <a:pt x="109" y="85"/>
                    <a:pt x="109" y="85"/>
                    <a:pt x="109" y="85"/>
                  </a:cubicBezTo>
                  <a:cubicBezTo>
                    <a:pt x="109" y="85"/>
                    <a:pt x="109" y="84"/>
                    <a:pt x="109" y="84"/>
                  </a:cubicBezTo>
                  <a:cubicBezTo>
                    <a:pt x="108" y="84"/>
                    <a:pt x="108" y="83"/>
                    <a:pt x="108" y="83"/>
                  </a:cubicBezTo>
                  <a:cubicBezTo>
                    <a:pt x="108" y="82"/>
                    <a:pt x="112" y="76"/>
                    <a:pt x="113" y="75"/>
                  </a:cubicBezTo>
                  <a:close/>
                </a:path>
              </a:pathLst>
            </a:custGeom>
            <a:solidFill>
              <a:schemeClr val="accent5">
                <a:lumMod val="40000"/>
                <a:lumOff val="60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nvGrpSpPr>
            <p:cNvPr id="3090" name="กลุ่ม 3089"/>
            <p:cNvGrpSpPr/>
            <p:nvPr/>
          </p:nvGrpSpPr>
          <p:grpSpPr>
            <a:xfrm>
              <a:off x="3246438" y="8718550"/>
              <a:ext cx="2146300" cy="3041650"/>
              <a:chOff x="3246438" y="8718550"/>
              <a:chExt cx="2146300" cy="3041650"/>
            </a:xfrm>
            <a:solidFill>
              <a:schemeClr val="accent5">
                <a:lumMod val="75000"/>
              </a:schemeClr>
            </a:solidFill>
          </p:grpSpPr>
          <p:sp>
            <p:nvSpPr>
              <p:cNvPr id="3084" name="Freeform 18"/>
              <p:cNvSpPr>
                <a:spLocks/>
              </p:cNvSpPr>
              <p:nvPr/>
            </p:nvSpPr>
            <p:spPr bwMode="auto">
              <a:xfrm>
                <a:off x="4246563" y="8718550"/>
                <a:ext cx="1146175" cy="3041650"/>
              </a:xfrm>
              <a:custGeom>
                <a:avLst/>
                <a:gdLst>
                  <a:gd name="T0" fmla="*/ 0 w 78"/>
                  <a:gd name="T1" fmla="*/ 0 h 207"/>
                  <a:gd name="T2" fmla="*/ 6 w 78"/>
                  <a:gd name="T3" fmla="*/ 41 h 207"/>
                  <a:gd name="T4" fmla="*/ 8 w 78"/>
                  <a:gd name="T5" fmla="*/ 68 h 207"/>
                  <a:gd name="T6" fmla="*/ 11 w 78"/>
                  <a:gd name="T7" fmla="*/ 96 h 207"/>
                  <a:gd name="T8" fmla="*/ 21 w 78"/>
                  <a:gd name="T9" fmla="*/ 127 h 207"/>
                  <a:gd name="T10" fmla="*/ 27 w 78"/>
                  <a:gd name="T11" fmla="*/ 161 h 207"/>
                  <a:gd name="T12" fmla="*/ 23 w 78"/>
                  <a:gd name="T13" fmla="*/ 170 h 207"/>
                  <a:gd name="T14" fmla="*/ 13 w 78"/>
                  <a:gd name="T15" fmla="*/ 180 h 207"/>
                  <a:gd name="T16" fmla="*/ 15 w 78"/>
                  <a:gd name="T17" fmla="*/ 185 h 207"/>
                  <a:gd name="T18" fmla="*/ 21 w 78"/>
                  <a:gd name="T19" fmla="*/ 187 h 207"/>
                  <a:gd name="T20" fmla="*/ 28 w 78"/>
                  <a:gd name="T21" fmla="*/ 184 h 207"/>
                  <a:gd name="T22" fmla="*/ 27 w 78"/>
                  <a:gd name="T23" fmla="*/ 193 h 207"/>
                  <a:gd name="T24" fmla="*/ 28 w 78"/>
                  <a:gd name="T25" fmla="*/ 197 h 207"/>
                  <a:gd name="T26" fmla="*/ 28 w 78"/>
                  <a:gd name="T27" fmla="*/ 204 h 207"/>
                  <a:gd name="T28" fmla="*/ 48 w 78"/>
                  <a:gd name="T29" fmla="*/ 207 h 207"/>
                  <a:gd name="T30" fmla="*/ 54 w 78"/>
                  <a:gd name="T31" fmla="*/ 203 h 207"/>
                  <a:gd name="T32" fmla="*/ 55 w 78"/>
                  <a:gd name="T33" fmla="*/ 198 h 207"/>
                  <a:gd name="T34" fmla="*/ 66 w 78"/>
                  <a:gd name="T35" fmla="*/ 191 h 207"/>
                  <a:gd name="T36" fmla="*/ 62 w 78"/>
                  <a:gd name="T37" fmla="*/ 176 h 207"/>
                  <a:gd name="T38" fmla="*/ 62 w 78"/>
                  <a:gd name="T39" fmla="*/ 168 h 207"/>
                  <a:gd name="T40" fmla="*/ 64 w 78"/>
                  <a:gd name="T41" fmla="*/ 153 h 207"/>
                  <a:gd name="T42" fmla="*/ 69 w 78"/>
                  <a:gd name="T43" fmla="*/ 131 h 207"/>
                  <a:gd name="T44" fmla="*/ 77 w 78"/>
                  <a:gd name="T45" fmla="*/ 50 h 207"/>
                  <a:gd name="T46" fmla="*/ 78 w 78"/>
                  <a:gd name="T47" fmla="*/ 0 h 207"/>
                  <a:gd name="T48" fmla="*/ 0 w 78"/>
                  <a:gd name="T49"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207">
                    <a:moveTo>
                      <a:pt x="0" y="0"/>
                    </a:moveTo>
                    <a:cubicBezTo>
                      <a:pt x="3" y="16"/>
                      <a:pt x="6" y="37"/>
                      <a:pt x="6" y="41"/>
                    </a:cubicBezTo>
                    <a:cubicBezTo>
                      <a:pt x="7" y="47"/>
                      <a:pt x="8" y="56"/>
                      <a:pt x="8" y="68"/>
                    </a:cubicBezTo>
                    <a:cubicBezTo>
                      <a:pt x="8" y="79"/>
                      <a:pt x="9" y="88"/>
                      <a:pt x="11" y="96"/>
                    </a:cubicBezTo>
                    <a:cubicBezTo>
                      <a:pt x="14" y="105"/>
                      <a:pt x="19" y="114"/>
                      <a:pt x="21" y="127"/>
                    </a:cubicBezTo>
                    <a:cubicBezTo>
                      <a:pt x="22" y="140"/>
                      <a:pt x="27" y="160"/>
                      <a:pt x="27" y="161"/>
                    </a:cubicBezTo>
                    <a:cubicBezTo>
                      <a:pt x="27" y="162"/>
                      <a:pt x="25" y="166"/>
                      <a:pt x="23" y="170"/>
                    </a:cubicBezTo>
                    <a:cubicBezTo>
                      <a:pt x="20" y="173"/>
                      <a:pt x="14" y="178"/>
                      <a:pt x="13" y="180"/>
                    </a:cubicBezTo>
                    <a:cubicBezTo>
                      <a:pt x="12" y="182"/>
                      <a:pt x="12" y="184"/>
                      <a:pt x="15" y="185"/>
                    </a:cubicBezTo>
                    <a:cubicBezTo>
                      <a:pt x="17" y="186"/>
                      <a:pt x="16" y="186"/>
                      <a:pt x="21" y="187"/>
                    </a:cubicBezTo>
                    <a:cubicBezTo>
                      <a:pt x="26" y="187"/>
                      <a:pt x="28" y="184"/>
                      <a:pt x="28" y="184"/>
                    </a:cubicBezTo>
                    <a:cubicBezTo>
                      <a:pt x="28" y="184"/>
                      <a:pt x="26" y="191"/>
                      <a:pt x="27" y="193"/>
                    </a:cubicBezTo>
                    <a:cubicBezTo>
                      <a:pt x="27" y="195"/>
                      <a:pt x="28" y="197"/>
                      <a:pt x="28" y="197"/>
                    </a:cubicBezTo>
                    <a:cubicBezTo>
                      <a:pt x="28" y="197"/>
                      <a:pt x="27" y="203"/>
                      <a:pt x="28" y="204"/>
                    </a:cubicBezTo>
                    <a:cubicBezTo>
                      <a:pt x="30" y="206"/>
                      <a:pt x="48" y="207"/>
                      <a:pt x="48" y="207"/>
                    </a:cubicBezTo>
                    <a:cubicBezTo>
                      <a:pt x="54" y="203"/>
                      <a:pt x="54" y="203"/>
                      <a:pt x="54" y="203"/>
                    </a:cubicBezTo>
                    <a:cubicBezTo>
                      <a:pt x="54" y="203"/>
                      <a:pt x="55" y="199"/>
                      <a:pt x="55" y="198"/>
                    </a:cubicBezTo>
                    <a:cubicBezTo>
                      <a:pt x="55" y="197"/>
                      <a:pt x="65" y="196"/>
                      <a:pt x="66" y="191"/>
                    </a:cubicBezTo>
                    <a:cubicBezTo>
                      <a:pt x="67" y="187"/>
                      <a:pt x="63" y="178"/>
                      <a:pt x="62" y="176"/>
                    </a:cubicBezTo>
                    <a:cubicBezTo>
                      <a:pt x="62" y="174"/>
                      <a:pt x="62" y="168"/>
                      <a:pt x="62" y="168"/>
                    </a:cubicBezTo>
                    <a:cubicBezTo>
                      <a:pt x="62" y="168"/>
                      <a:pt x="61" y="160"/>
                      <a:pt x="64" y="153"/>
                    </a:cubicBezTo>
                    <a:cubicBezTo>
                      <a:pt x="66" y="146"/>
                      <a:pt x="68" y="144"/>
                      <a:pt x="69" y="131"/>
                    </a:cubicBezTo>
                    <a:cubicBezTo>
                      <a:pt x="70" y="119"/>
                      <a:pt x="77" y="59"/>
                      <a:pt x="77" y="50"/>
                    </a:cubicBezTo>
                    <a:cubicBezTo>
                      <a:pt x="78" y="41"/>
                      <a:pt x="78" y="9"/>
                      <a:pt x="7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3085" name="Freeform 19"/>
              <p:cNvSpPr>
                <a:spLocks/>
              </p:cNvSpPr>
              <p:nvPr/>
            </p:nvSpPr>
            <p:spPr bwMode="auto">
              <a:xfrm>
                <a:off x="3246438" y="8718550"/>
                <a:ext cx="500062" cy="498475"/>
              </a:xfrm>
              <a:custGeom>
                <a:avLst/>
                <a:gdLst>
                  <a:gd name="T0" fmla="*/ 2 w 34"/>
                  <a:gd name="T1" fmla="*/ 0 h 34"/>
                  <a:gd name="T2" fmla="*/ 0 w 34"/>
                  <a:gd name="T3" fmla="*/ 34 h 34"/>
                  <a:gd name="T4" fmla="*/ 13 w 34"/>
                  <a:gd name="T5" fmla="*/ 31 h 34"/>
                  <a:gd name="T6" fmla="*/ 23 w 34"/>
                  <a:gd name="T7" fmla="*/ 32 h 34"/>
                  <a:gd name="T8" fmla="*/ 33 w 34"/>
                  <a:gd name="T9" fmla="*/ 33 h 34"/>
                  <a:gd name="T10" fmla="*/ 34 w 34"/>
                  <a:gd name="T11" fmla="*/ 0 h 34"/>
                  <a:gd name="T12" fmla="*/ 2 w 34"/>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4" h="34">
                    <a:moveTo>
                      <a:pt x="2" y="0"/>
                    </a:moveTo>
                    <a:cubicBezTo>
                      <a:pt x="1" y="19"/>
                      <a:pt x="0" y="34"/>
                      <a:pt x="0" y="34"/>
                    </a:cubicBezTo>
                    <a:cubicBezTo>
                      <a:pt x="0" y="34"/>
                      <a:pt x="9" y="31"/>
                      <a:pt x="13" y="31"/>
                    </a:cubicBezTo>
                    <a:cubicBezTo>
                      <a:pt x="17" y="32"/>
                      <a:pt x="21" y="32"/>
                      <a:pt x="23" y="32"/>
                    </a:cubicBezTo>
                    <a:cubicBezTo>
                      <a:pt x="25" y="32"/>
                      <a:pt x="32" y="32"/>
                      <a:pt x="33" y="33"/>
                    </a:cubicBezTo>
                    <a:cubicBezTo>
                      <a:pt x="34" y="34"/>
                      <a:pt x="34" y="18"/>
                      <a:pt x="34"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76" name="กลุ่ม 75"/>
          <p:cNvGrpSpPr/>
          <p:nvPr/>
        </p:nvGrpSpPr>
        <p:grpSpPr>
          <a:xfrm>
            <a:off x="4669631" y="1676400"/>
            <a:ext cx="2863056" cy="1969294"/>
            <a:chOff x="888609" y="3434255"/>
            <a:chExt cx="5726112" cy="3938588"/>
          </a:xfrm>
        </p:grpSpPr>
        <p:grpSp>
          <p:nvGrpSpPr>
            <p:cNvPr id="77" name="กลุ่ม 76"/>
            <p:cNvGrpSpPr/>
            <p:nvPr/>
          </p:nvGrpSpPr>
          <p:grpSpPr>
            <a:xfrm>
              <a:off x="888609" y="3434255"/>
              <a:ext cx="5726112" cy="3938588"/>
              <a:chOff x="888609" y="3619938"/>
              <a:chExt cx="5726112" cy="3938588"/>
            </a:xfrm>
          </p:grpSpPr>
          <p:sp>
            <p:nvSpPr>
              <p:cNvPr id="80" name="Freeform 6"/>
              <p:cNvSpPr>
                <a:spLocks/>
              </p:cNvSpPr>
              <p:nvPr/>
            </p:nvSpPr>
            <p:spPr bwMode="auto">
              <a:xfrm>
                <a:off x="888609" y="3619938"/>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81" name="Freeform 7"/>
              <p:cNvSpPr>
                <a:spLocks/>
              </p:cNvSpPr>
              <p:nvPr/>
            </p:nvSpPr>
            <p:spPr bwMode="auto">
              <a:xfrm>
                <a:off x="888609" y="3619938"/>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4"/>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78" name="TextBox 77"/>
            <p:cNvSpPr txBox="1"/>
            <p:nvPr/>
          </p:nvSpPr>
          <p:spPr>
            <a:xfrm>
              <a:off x="2000929" y="4805855"/>
              <a:ext cx="3413656" cy="2068222"/>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sp>
          <p:nvSpPr>
            <p:cNvPr id="79" name="TextBox 78"/>
            <p:cNvSpPr txBox="1"/>
            <p:nvPr/>
          </p:nvSpPr>
          <p:spPr bwMode="auto">
            <a:xfrm>
              <a:off x="1775263" y="3810001"/>
              <a:ext cx="3924794" cy="800220"/>
            </a:xfrm>
            <a:prstGeom prst="rect">
              <a:avLst/>
            </a:prstGeom>
            <a:noFill/>
          </p:spPr>
          <p:txBody>
            <a:bodyPr wrap="none">
              <a:spAutoFit/>
            </a:bodyPr>
            <a:lstStyle/>
            <a:p>
              <a:pPr algn="ctr" defTabSz="914217">
                <a:defRPr/>
              </a:pPr>
              <a:r>
                <a:rPr lang="en-US" sz="2000" b="1" dirty="0">
                  <a:solidFill>
                    <a:schemeClr val="bg1"/>
                  </a:solidFill>
                  <a:latin typeface="+mj-lt"/>
                  <a:ea typeface="Lato" pitchFamily="34" charset="0"/>
                  <a:cs typeface="Lato" pitchFamily="34" charset="0"/>
                </a:rPr>
                <a:t>Feature Name</a:t>
              </a:r>
              <a:endParaRPr lang="id-ID" sz="2000" b="1" dirty="0">
                <a:solidFill>
                  <a:schemeClr val="bg1"/>
                </a:solidFill>
                <a:latin typeface="+mj-lt"/>
                <a:ea typeface="Lato" pitchFamily="34" charset="0"/>
                <a:cs typeface="Lato" pitchFamily="34" charset="0"/>
              </a:endParaRPr>
            </a:p>
          </p:txBody>
        </p:sp>
      </p:grpSp>
      <p:grpSp>
        <p:nvGrpSpPr>
          <p:cNvPr id="82" name="กลุ่ม 81"/>
          <p:cNvGrpSpPr/>
          <p:nvPr/>
        </p:nvGrpSpPr>
        <p:grpSpPr>
          <a:xfrm>
            <a:off x="4648200" y="3730625"/>
            <a:ext cx="2878931" cy="1984375"/>
            <a:chOff x="3673462" y="8223249"/>
            <a:chExt cx="5757862" cy="3968750"/>
          </a:xfrm>
        </p:grpSpPr>
        <p:grpSp>
          <p:nvGrpSpPr>
            <p:cNvPr id="83" name="กลุ่ม 82"/>
            <p:cNvGrpSpPr/>
            <p:nvPr/>
          </p:nvGrpSpPr>
          <p:grpSpPr>
            <a:xfrm rot="10800000">
              <a:off x="3673462" y="8223249"/>
              <a:ext cx="5757862" cy="3968750"/>
              <a:chOff x="6624352" y="3619938"/>
              <a:chExt cx="5757862" cy="3968750"/>
            </a:xfrm>
          </p:grpSpPr>
          <p:sp>
            <p:nvSpPr>
              <p:cNvPr id="86" name="Freeform 10"/>
              <p:cNvSpPr>
                <a:spLocks/>
              </p:cNvSpPr>
              <p:nvPr/>
            </p:nvSpPr>
            <p:spPr bwMode="auto">
              <a:xfrm>
                <a:off x="6624352" y="3619938"/>
                <a:ext cx="5757862" cy="3968750"/>
              </a:xfrm>
              <a:custGeom>
                <a:avLst/>
                <a:gdLst>
                  <a:gd name="T0" fmla="*/ 3627 w 3627"/>
                  <a:gd name="T1" fmla="*/ 344 h 2500"/>
                  <a:gd name="T2" fmla="*/ 3627 w 3627"/>
                  <a:gd name="T3" fmla="*/ 2500 h 2500"/>
                  <a:gd name="T4" fmla="*/ 0 w 3627"/>
                  <a:gd name="T5" fmla="*/ 2500 h 2500"/>
                  <a:gd name="T6" fmla="*/ 0 w 3627"/>
                  <a:gd name="T7" fmla="*/ 344 h 2500"/>
                  <a:gd name="T8" fmla="*/ 1813 w 3627"/>
                  <a:gd name="T9" fmla="*/ 0 h 2500"/>
                  <a:gd name="T10" fmla="*/ 3627 w 3627"/>
                  <a:gd name="T11" fmla="*/ 344 h 2500"/>
                </a:gdLst>
                <a:ahLst/>
                <a:cxnLst>
                  <a:cxn ang="0">
                    <a:pos x="T0" y="T1"/>
                  </a:cxn>
                  <a:cxn ang="0">
                    <a:pos x="T2" y="T3"/>
                  </a:cxn>
                  <a:cxn ang="0">
                    <a:pos x="T4" y="T5"/>
                  </a:cxn>
                  <a:cxn ang="0">
                    <a:pos x="T6" y="T7"/>
                  </a:cxn>
                  <a:cxn ang="0">
                    <a:pos x="T8" y="T9"/>
                  </a:cxn>
                  <a:cxn ang="0">
                    <a:pos x="T10" y="T11"/>
                  </a:cxn>
                </a:cxnLst>
                <a:rect l="0" t="0" r="r" b="b"/>
                <a:pathLst>
                  <a:path w="3627" h="2500">
                    <a:moveTo>
                      <a:pt x="3627" y="344"/>
                    </a:moveTo>
                    <a:lnTo>
                      <a:pt x="3627" y="2500"/>
                    </a:lnTo>
                    <a:lnTo>
                      <a:pt x="0" y="2500"/>
                    </a:lnTo>
                    <a:lnTo>
                      <a:pt x="0" y="344"/>
                    </a:lnTo>
                    <a:lnTo>
                      <a:pt x="1813" y="0"/>
                    </a:lnTo>
                    <a:lnTo>
                      <a:pt x="3627" y="344"/>
                    </a:lnTo>
                    <a:close/>
                  </a:path>
                </a:pathLst>
              </a:custGeom>
              <a:solidFill>
                <a:schemeClr val="bg1">
                  <a:lumMod val="95000"/>
                </a:schemeClr>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87" name="Freeform 11"/>
              <p:cNvSpPr>
                <a:spLocks/>
              </p:cNvSpPr>
              <p:nvPr/>
            </p:nvSpPr>
            <p:spPr bwMode="auto">
              <a:xfrm>
                <a:off x="6624352" y="3619938"/>
                <a:ext cx="5757862" cy="1333500"/>
              </a:xfrm>
              <a:custGeom>
                <a:avLst/>
                <a:gdLst>
                  <a:gd name="T0" fmla="*/ 3627 w 3627"/>
                  <a:gd name="T1" fmla="*/ 840 h 840"/>
                  <a:gd name="T2" fmla="*/ 3627 w 3627"/>
                  <a:gd name="T3" fmla="*/ 344 h 840"/>
                  <a:gd name="T4" fmla="*/ 1813 w 3627"/>
                  <a:gd name="T5" fmla="*/ 0 h 840"/>
                  <a:gd name="T6" fmla="*/ 0 w 3627"/>
                  <a:gd name="T7" fmla="*/ 344 h 840"/>
                  <a:gd name="T8" fmla="*/ 0 w 3627"/>
                  <a:gd name="T9" fmla="*/ 840 h 840"/>
                  <a:gd name="T10" fmla="*/ 3627 w 3627"/>
                  <a:gd name="T11" fmla="*/ 840 h 840"/>
                </a:gdLst>
                <a:ahLst/>
                <a:cxnLst>
                  <a:cxn ang="0">
                    <a:pos x="T0" y="T1"/>
                  </a:cxn>
                  <a:cxn ang="0">
                    <a:pos x="T2" y="T3"/>
                  </a:cxn>
                  <a:cxn ang="0">
                    <a:pos x="T4" y="T5"/>
                  </a:cxn>
                  <a:cxn ang="0">
                    <a:pos x="T6" y="T7"/>
                  </a:cxn>
                  <a:cxn ang="0">
                    <a:pos x="T8" y="T9"/>
                  </a:cxn>
                  <a:cxn ang="0">
                    <a:pos x="T10" y="T11"/>
                  </a:cxn>
                </a:cxnLst>
                <a:rect l="0" t="0" r="r" b="b"/>
                <a:pathLst>
                  <a:path w="3627" h="840">
                    <a:moveTo>
                      <a:pt x="3627" y="840"/>
                    </a:moveTo>
                    <a:lnTo>
                      <a:pt x="3627" y="344"/>
                    </a:lnTo>
                    <a:lnTo>
                      <a:pt x="1813" y="0"/>
                    </a:lnTo>
                    <a:lnTo>
                      <a:pt x="0" y="344"/>
                    </a:lnTo>
                    <a:lnTo>
                      <a:pt x="0" y="840"/>
                    </a:lnTo>
                    <a:lnTo>
                      <a:pt x="3627" y="840"/>
                    </a:ln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84" name="TextBox 83"/>
            <p:cNvSpPr txBox="1"/>
            <p:nvPr/>
          </p:nvSpPr>
          <p:spPr>
            <a:xfrm>
              <a:off x="4785782" y="8740511"/>
              <a:ext cx="3413656" cy="2068222"/>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sp>
          <p:nvSpPr>
            <p:cNvPr id="85" name="TextBox 84"/>
            <p:cNvSpPr txBox="1"/>
            <p:nvPr/>
          </p:nvSpPr>
          <p:spPr bwMode="auto">
            <a:xfrm>
              <a:off x="4594662" y="10896601"/>
              <a:ext cx="3924794" cy="800220"/>
            </a:xfrm>
            <a:prstGeom prst="rect">
              <a:avLst/>
            </a:prstGeom>
            <a:noFill/>
          </p:spPr>
          <p:txBody>
            <a:bodyPr wrap="none">
              <a:spAutoFit/>
            </a:bodyPr>
            <a:lstStyle/>
            <a:p>
              <a:pPr algn="ctr" defTabSz="914217">
                <a:defRPr/>
              </a:pPr>
              <a:r>
                <a:rPr lang="en-US" sz="2000" b="1" dirty="0">
                  <a:solidFill>
                    <a:schemeClr val="bg1"/>
                  </a:solidFill>
                  <a:latin typeface="+mj-lt"/>
                  <a:ea typeface="Lato" pitchFamily="34" charset="0"/>
                  <a:cs typeface="Lato" pitchFamily="34" charset="0"/>
                </a:rPr>
                <a:t>Feature Name</a:t>
              </a:r>
              <a:endParaRPr lang="id-ID" sz="2000" b="1" dirty="0">
                <a:solidFill>
                  <a:schemeClr val="bg1"/>
                </a:solidFill>
                <a:latin typeface="+mj-lt"/>
                <a:ea typeface="Lato" pitchFamily="34" charset="0"/>
                <a:cs typeface="Lato" pitchFamily="34" charset="0"/>
              </a:endParaRPr>
            </a:p>
          </p:txBody>
        </p:sp>
      </p:grpSp>
      <p:grpSp>
        <p:nvGrpSpPr>
          <p:cNvPr id="88" name="กลุ่ม 87"/>
          <p:cNvGrpSpPr/>
          <p:nvPr/>
        </p:nvGrpSpPr>
        <p:grpSpPr>
          <a:xfrm>
            <a:off x="7669213" y="1676400"/>
            <a:ext cx="2863056" cy="1969294"/>
            <a:chOff x="888609" y="3434255"/>
            <a:chExt cx="5726112" cy="3938588"/>
          </a:xfrm>
        </p:grpSpPr>
        <p:grpSp>
          <p:nvGrpSpPr>
            <p:cNvPr id="89" name="กลุ่ม 88"/>
            <p:cNvGrpSpPr/>
            <p:nvPr/>
          </p:nvGrpSpPr>
          <p:grpSpPr>
            <a:xfrm>
              <a:off x="888609" y="3434255"/>
              <a:ext cx="5726112" cy="3938588"/>
              <a:chOff x="888609" y="3619938"/>
              <a:chExt cx="5726112" cy="3938588"/>
            </a:xfrm>
          </p:grpSpPr>
          <p:sp>
            <p:nvSpPr>
              <p:cNvPr id="92" name="Freeform 6"/>
              <p:cNvSpPr>
                <a:spLocks/>
              </p:cNvSpPr>
              <p:nvPr/>
            </p:nvSpPr>
            <p:spPr bwMode="auto">
              <a:xfrm>
                <a:off x="888609" y="3619938"/>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93" name="Freeform 7"/>
              <p:cNvSpPr>
                <a:spLocks/>
              </p:cNvSpPr>
              <p:nvPr/>
            </p:nvSpPr>
            <p:spPr bwMode="auto">
              <a:xfrm>
                <a:off x="888609" y="3619938"/>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1"/>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90" name="TextBox 89"/>
            <p:cNvSpPr txBox="1"/>
            <p:nvPr/>
          </p:nvSpPr>
          <p:spPr>
            <a:xfrm>
              <a:off x="2000929" y="4805857"/>
              <a:ext cx="3413656" cy="2068222"/>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sp>
          <p:nvSpPr>
            <p:cNvPr id="91" name="TextBox 90"/>
            <p:cNvSpPr txBox="1"/>
            <p:nvPr/>
          </p:nvSpPr>
          <p:spPr bwMode="auto">
            <a:xfrm>
              <a:off x="1775263" y="3810001"/>
              <a:ext cx="3924794" cy="800220"/>
            </a:xfrm>
            <a:prstGeom prst="rect">
              <a:avLst/>
            </a:prstGeom>
            <a:noFill/>
          </p:spPr>
          <p:txBody>
            <a:bodyPr wrap="none">
              <a:spAutoFit/>
            </a:bodyPr>
            <a:lstStyle/>
            <a:p>
              <a:pPr algn="ctr" defTabSz="914217">
                <a:defRPr/>
              </a:pPr>
              <a:r>
                <a:rPr lang="en-US" sz="2000" b="1" dirty="0">
                  <a:solidFill>
                    <a:schemeClr val="bg1"/>
                  </a:solidFill>
                  <a:latin typeface="+mj-lt"/>
                  <a:ea typeface="Lato" pitchFamily="34" charset="0"/>
                  <a:cs typeface="Lato" pitchFamily="34" charset="0"/>
                </a:rPr>
                <a:t>Feature Name</a:t>
              </a:r>
              <a:endParaRPr lang="id-ID" sz="2000" b="1" dirty="0">
                <a:solidFill>
                  <a:schemeClr val="bg1"/>
                </a:solidFill>
                <a:latin typeface="+mj-lt"/>
                <a:ea typeface="Lato" pitchFamily="34" charset="0"/>
                <a:cs typeface="Lato" pitchFamily="34" charset="0"/>
              </a:endParaRPr>
            </a:p>
          </p:txBody>
        </p:sp>
      </p:grpSp>
      <p:grpSp>
        <p:nvGrpSpPr>
          <p:cNvPr id="94" name="กลุ่ม 93"/>
          <p:cNvGrpSpPr/>
          <p:nvPr/>
        </p:nvGrpSpPr>
        <p:grpSpPr>
          <a:xfrm>
            <a:off x="7674769" y="3730625"/>
            <a:ext cx="2878931" cy="1984375"/>
            <a:chOff x="3673462" y="8223249"/>
            <a:chExt cx="5757862" cy="3968750"/>
          </a:xfrm>
        </p:grpSpPr>
        <p:grpSp>
          <p:nvGrpSpPr>
            <p:cNvPr id="95" name="กลุ่ม 94"/>
            <p:cNvGrpSpPr/>
            <p:nvPr/>
          </p:nvGrpSpPr>
          <p:grpSpPr>
            <a:xfrm rot="10800000">
              <a:off x="3673462" y="8223249"/>
              <a:ext cx="5757862" cy="3968750"/>
              <a:chOff x="6624352" y="3619938"/>
              <a:chExt cx="5757862" cy="3968750"/>
            </a:xfrm>
          </p:grpSpPr>
          <p:sp>
            <p:nvSpPr>
              <p:cNvPr id="98" name="Freeform 10"/>
              <p:cNvSpPr>
                <a:spLocks/>
              </p:cNvSpPr>
              <p:nvPr/>
            </p:nvSpPr>
            <p:spPr bwMode="auto">
              <a:xfrm>
                <a:off x="6624352" y="3619938"/>
                <a:ext cx="5757862" cy="3968750"/>
              </a:xfrm>
              <a:custGeom>
                <a:avLst/>
                <a:gdLst>
                  <a:gd name="T0" fmla="*/ 3627 w 3627"/>
                  <a:gd name="T1" fmla="*/ 344 h 2500"/>
                  <a:gd name="T2" fmla="*/ 3627 w 3627"/>
                  <a:gd name="T3" fmla="*/ 2500 h 2500"/>
                  <a:gd name="T4" fmla="*/ 0 w 3627"/>
                  <a:gd name="T5" fmla="*/ 2500 h 2500"/>
                  <a:gd name="T6" fmla="*/ 0 w 3627"/>
                  <a:gd name="T7" fmla="*/ 344 h 2500"/>
                  <a:gd name="T8" fmla="*/ 1813 w 3627"/>
                  <a:gd name="T9" fmla="*/ 0 h 2500"/>
                  <a:gd name="T10" fmla="*/ 3627 w 3627"/>
                  <a:gd name="T11" fmla="*/ 344 h 2500"/>
                </a:gdLst>
                <a:ahLst/>
                <a:cxnLst>
                  <a:cxn ang="0">
                    <a:pos x="T0" y="T1"/>
                  </a:cxn>
                  <a:cxn ang="0">
                    <a:pos x="T2" y="T3"/>
                  </a:cxn>
                  <a:cxn ang="0">
                    <a:pos x="T4" y="T5"/>
                  </a:cxn>
                  <a:cxn ang="0">
                    <a:pos x="T6" y="T7"/>
                  </a:cxn>
                  <a:cxn ang="0">
                    <a:pos x="T8" y="T9"/>
                  </a:cxn>
                  <a:cxn ang="0">
                    <a:pos x="T10" y="T11"/>
                  </a:cxn>
                </a:cxnLst>
                <a:rect l="0" t="0" r="r" b="b"/>
                <a:pathLst>
                  <a:path w="3627" h="2500">
                    <a:moveTo>
                      <a:pt x="3627" y="344"/>
                    </a:moveTo>
                    <a:lnTo>
                      <a:pt x="3627" y="2500"/>
                    </a:lnTo>
                    <a:lnTo>
                      <a:pt x="0" y="2500"/>
                    </a:lnTo>
                    <a:lnTo>
                      <a:pt x="0" y="344"/>
                    </a:lnTo>
                    <a:lnTo>
                      <a:pt x="1813" y="0"/>
                    </a:lnTo>
                    <a:lnTo>
                      <a:pt x="3627" y="344"/>
                    </a:lnTo>
                    <a:close/>
                  </a:path>
                </a:pathLst>
              </a:custGeom>
              <a:solidFill>
                <a:schemeClr val="bg1">
                  <a:lumMod val="95000"/>
                </a:schemeClr>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sp>
            <p:nvSpPr>
              <p:cNvPr id="99" name="Freeform 11"/>
              <p:cNvSpPr>
                <a:spLocks/>
              </p:cNvSpPr>
              <p:nvPr/>
            </p:nvSpPr>
            <p:spPr bwMode="auto">
              <a:xfrm>
                <a:off x="6624352" y="3619938"/>
                <a:ext cx="5757862" cy="1333500"/>
              </a:xfrm>
              <a:custGeom>
                <a:avLst/>
                <a:gdLst>
                  <a:gd name="T0" fmla="*/ 3627 w 3627"/>
                  <a:gd name="T1" fmla="*/ 840 h 840"/>
                  <a:gd name="T2" fmla="*/ 3627 w 3627"/>
                  <a:gd name="T3" fmla="*/ 344 h 840"/>
                  <a:gd name="T4" fmla="*/ 1813 w 3627"/>
                  <a:gd name="T5" fmla="*/ 0 h 840"/>
                  <a:gd name="T6" fmla="*/ 0 w 3627"/>
                  <a:gd name="T7" fmla="*/ 344 h 840"/>
                  <a:gd name="T8" fmla="*/ 0 w 3627"/>
                  <a:gd name="T9" fmla="*/ 840 h 840"/>
                  <a:gd name="T10" fmla="*/ 3627 w 3627"/>
                  <a:gd name="T11" fmla="*/ 840 h 840"/>
                </a:gdLst>
                <a:ahLst/>
                <a:cxnLst>
                  <a:cxn ang="0">
                    <a:pos x="T0" y="T1"/>
                  </a:cxn>
                  <a:cxn ang="0">
                    <a:pos x="T2" y="T3"/>
                  </a:cxn>
                  <a:cxn ang="0">
                    <a:pos x="T4" y="T5"/>
                  </a:cxn>
                  <a:cxn ang="0">
                    <a:pos x="T6" y="T7"/>
                  </a:cxn>
                  <a:cxn ang="0">
                    <a:pos x="T8" y="T9"/>
                  </a:cxn>
                  <a:cxn ang="0">
                    <a:pos x="T10" y="T11"/>
                  </a:cxn>
                </a:cxnLst>
                <a:rect l="0" t="0" r="r" b="b"/>
                <a:pathLst>
                  <a:path w="3627" h="840">
                    <a:moveTo>
                      <a:pt x="3627" y="840"/>
                    </a:moveTo>
                    <a:lnTo>
                      <a:pt x="3627" y="344"/>
                    </a:lnTo>
                    <a:lnTo>
                      <a:pt x="1813" y="0"/>
                    </a:lnTo>
                    <a:lnTo>
                      <a:pt x="0" y="344"/>
                    </a:lnTo>
                    <a:lnTo>
                      <a:pt x="0" y="840"/>
                    </a:lnTo>
                    <a:lnTo>
                      <a:pt x="3627" y="840"/>
                    </a:lnTo>
                    <a:close/>
                  </a:path>
                </a:pathLst>
              </a:custGeom>
              <a:solidFill>
                <a:schemeClr val="accent2"/>
              </a:solidFill>
              <a:ln>
                <a:noFill/>
              </a:ln>
            </p:spPr>
            <p:txBody>
              <a:bodyPr vert="horz" wrap="square" lIns="45720" tIns="22860" rIns="45720" bIns="22860" numCol="1" anchor="t" anchorCtr="0" compatLnSpc="1">
                <a:prstTxWarp prst="textNoShape">
                  <a:avLst/>
                </a:prstTxWarp>
              </a:bodyPr>
              <a:lstStyle/>
              <a:p>
                <a:endParaRPr lang="th-TH" sz="900">
                  <a:latin typeface="+mj-lt"/>
                </a:endParaRPr>
              </a:p>
            </p:txBody>
          </p:sp>
        </p:grpSp>
        <p:sp>
          <p:nvSpPr>
            <p:cNvPr id="96" name="TextBox 95"/>
            <p:cNvSpPr txBox="1"/>
            <p:nvPr/>
          </p:nvSpPr>
          <p:spPr>
            <a:xfrm>
              <a:off x="4785782" y="8740511"/>
              <a:ext cx="3413656" cy="2068222"/>
            </a:xfrm>
            <a:prstGeom prst="rect">
              <a:avLst/>
            </a:prstGeom>
            <a:noFill/>
          </p:spPr>
          <p:txBody>
            <a:bodyPr wrap="square" lIns="109710" tIns="54855" rIns="109710" bIns="54855" rtlCol="0">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a:t>
              </a:r>
            </a:p>
          </p:txBody>
        </p:sp>
        <p:sp>
          <p:nvSpPr>
            <p:cNvPr id="97" name="TextBox 96"/>
            <p:cNvSpPr txBox="1"/>
            <p:nvPr/>
          </p:nvSpPr>
          <p:spPr bwMode="auto">
            <a:xfrm>
              <a:off x="4594662" y="10896601"/>
              <a:ext cx="3924794" cy="800220"/>
            </a:xfrm>
            <a:prstGeom prst="rect">
              <a:avLst/>
            </a:prstGeom>
            <a:noFill/>
          </p:spPr>
          <p:txBody>
            <a:bodyPr wrap="none">
              <a:spAutoFit/>
            </a:bodyPr>
            <a:lstStyle/>
            <a:p>
              <a:pPr algn="ctr" defTabSz="914217">
                <a:defRPr/>
              </a:pPr>
              <a:r>
                <a:rPr lang="en-US" sz="2000" b="1" dirty="0">
                  <a:solidFill>
                    <a:schemeClr val="bg1"/>
                  </a:solidFill>
                  <a:latin typeface="+mj-lt"/>
                  <a:ea typeface="Lato" pitchFamily="34" charset="0"/>
                  <a:cs typeface="Lato" pitchFamily="34" charset="0"/>
                </a:rPr>
                <a:t>Feature Name</a:t>
              </a:r>
              <a:endParaRPr lang="id-ID" sz="2000" b="1" dirty="0">
                <a:solidFill>
                  <a:schemeClr val="bg1"/>
                </a:solidFill>
                <a:latin typeface="+mj-lt"/>
                <a:ea typeface="Lato" pitchFamily="34" charset="0"/>
                <a:cs typeface="Lato" pitchFamily="34" charset="0"/>
              </a:endParaRPr>
            </a:p>
          </p:txBody>
        </p:sp>
      </p:grpSp>
      <p:grpSp>
        <p:nvGrpSpPr>
          <p:cNvPr id="56" name="Group 55">
            <a:extLst>
              <a:ext uri="{FF2B5EF4-FFF2-40B4-BE49-F238E27FC236}">
                <a16:creationId xmlns:a16="http://schemas.microsoft.com/office/drawing/2014/main" id="{BBB82A4D-0E07-4017-91E0-AEA3527BCBAE}"/>
              </a:ext>
            </a:extLst>
          </p:cNvPr>
          <p:cNvGrpSpPr/>
          <p:nvPr/>
        </p:nvGrpSpPr>
        <p:grpSpPr>
          <a:xfrm>
            <a:off x="5029200" y="298920"/>
            <a:ext cx="2133600" cy="398864"/>
            <a:chOff x="4860925" y="679884"/>
            <a:chExt cx="2397126" cy="413659"/>
          </a:xfrm>
          <a:solidFill>
            <a:schemeClr val="bg1">
              <a:lumMod val="95000"/>
            </a:schemeClr>
          </a:solidFill>
        </p:grpSpPr>
        <p:sp>
          <p:nvSpPr>
            <p:cNvPr id="57" name="Rectangle: Rounded Corners 56">
              <a:extLst>
                <a:ext uri="{FF2B5EF4-FFF2-40B4-BE49-F238E27FC236}">
                  <a16:creationId xmlns:a16="http://schemas.microsoft.com/office/drawing/2014/main" id="{3C5ED7EE-84DF-4694-ABEB-C56A4AF5B49C}"/>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58" name="Right Triangle 57">
              <a:extLst>
                <a:ext uri="{FF2B5EF4-FFF2-40B4-BE49-F238E27FC236}">
                  <a16:creationId xmlns:a16="http://schemas.microsoft.com/office/drawing/2014/main" id="{1A200399-ECD7-49FF-964A-3238122E7BB6}"/>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59" name="TextBox 58">
            <a:extLst>
              <a:ext uri="{FF2B5EF4-FFF2-40B4-BE49-F238E27FC236}">
                <a16:creationId xmlns:a16="http://schemas.microsoft.com/office/drawing/2014/main" id="{3908D213-E926-4B0E-9DB0-AB5D47618554}"/>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269419451"/>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p:cTn id="7" dur="500" fill="hold"/>
                                        <p:tgtEl>
                                          <p:spTgt spid="56"/>
                                        </p:tgtEl>
                                        <p:attrNameLst>
                                          <p:attrName>ppt_w</p:attrName>
                                        </p:attrNameLst>
                                      </p:cBhvr>
                                      <p:tavLst>
                                        <p:tav tm="0">
                                          <p:val>
                                            <p:fltVal val="0"/>
                                          </p:val>
                                        </p:tav>
                                        <p:tav tm="100000">
                                          <p:val>
                                            <p:strVal val="#ppt_w"/>
                                          </p:val>
                                        </p:tav>
                                      </p:tavLst>
                                    </p:anim>
                                    <p:anim calcmode="lin" valueType="num">
                                      <p:cBhvr>
                                        <p:cTn id="8" dur="500" fill="hold"/>
                                        <p:tgtEl>
                                          <p:spTgt spid="56"/>
                                        </p:tgtEl>
                                        <p:attrNameLst>
                                          <p:attrName>ppt_h</p:attrName>
                                        </p:attrNameLst>
                                      </p:cBhvr>
                                      <p:tavLst>
                                        <p:tav tm="0">
                                          <p:val>
                                            <p:fltVal val="0"/>
                                          </p:val>
                                        </p:tav>
                                        <p:tav tm="100000">
                                          <p:val>
                                            <p:strVal val="#ppt_h"/>
                                          </p:val>
                                        </p:tav>
                                      </p:tavLst>
                                    </p:anim>
                                    <p:animEffect transition="in" filter="fade">
                                      <p:cBhvr>
                                        <p:cTn id="9" dur="500"/>
                                        <p:tgtEl>
                                          <p:spTgt spid="5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childTnLst>
                                </p:cTn>
                              </p:par>
                            </p:childTnLst>
                          </p:cTn>
                        </p:par>
                        <p:par>
                          <p:cTn id="13" fill="hold">
                            <p:stCondLst>
                              <p:cond delay="500"/>
                            </p:stCondLst>
                            <p:childTnLst>
                              <p:par>
                                <p:cTn id="14" presetID="2" presetClass="entr" presetSubtype="4" fill="hold" nodeType="afterEffect">
                                  <p:stCondLst>
                                    <p:cond delay="0"/>
                                  </p:stCondLst>
                                  <p:childTnLst>
                                    <p:set>
                                      <p:cBhvr>
                                        <p:cTn id="15" dur="1" fill="hold">
                                          <p:stCondLst>
                                            <p:cond delay="0"/>
                                          </p:stCondLst>
                                        </p:cTn>
                                        <p:tgtEl>
                                          <p:spTgt spid="3091"/>
                                        </p:tgtEl>
                                        <p:attrNameLst>
                                          <p:attrName>style.visibility</p:attrName>
                                        </p:attrNameLst>
                                      </p:cBhvr>
                                      <p:to>
                                        <p:strVal val="visible"/>
                                      </p:to>
                                    </p:set>
                                    <p:anim calcmode="lin" valueType="num">
                                      <p:cBhvr additive="base">
                                        <p:cTn id="16" dur="500" fill="hold"/>
                                        <p:tgtEl>
                                          <p:spTgt spid="3091"/>
                                        </p:tgtEl>
                                        <p:attrNameLst>
                                          <p:attrName>ppt_x</p:attrName>
                                        </p:attrNameLst>
                                      </p:cBhvr>
                                      <p:tavLst>
                                        <p:tav tm="0">
                                          <p:val>
                                            <p:strVal val="#ppt_x"/>
                                          </p:val>
                                        </p:tav>
                                        <p:tav tm="100000">
                                          <p:val>
                                            <p:strVal val="#ppt_x"/>
                                          </p:val>
                                        </p:tav>
                                      </p:tavLst>
                                    </p:anim>
                                    <p:anim calcmode="lin" valueType="num">
                                      <p:cBhvr additive="base">
                                        <p:cTn id="17" dur="500" fill="hold"/>
                                        <p:tgtEl>
                                          <p:spTgt spid="3091"/>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53" presetClass="entr" presetSubtype="16" fill="hold" nodeType="afterEffect">
                                  <p:stCondLst>
                                    <p:cond delay="0"/>
                                  </p:stCondLst>
                                  <p:childTnLst>
                                    <p:set>
                                      <p:cBhvr>
                                        <p:cTn id="20" dur="1" fill="hold">
                                          <p:stCondLst>
                                            <p:cond delay="0"/>
                                          </p:stCondLst>
                                        </p:cTn>
                                        <p:tgtEl>
                                          <p:spTgt spid="76"/>
                                        </p:tgtEl>
                                        <p:attrNameLst>
                                          <p:attrName>style.visibility</p:attrName>
                                        </p:attrNameLst>
                                      </p:cBhvr>
                                      <p:to>
                                        <p:strVal val="visible"/>
                                      </p:to>
                                    </p:set>
                                    <p:anim calcmode="lin" valueType="num">
                                      <p:cBhvr>
                                        <p:cTn id="21" dur="250" fill="hold"/>
                                        <p:tgtEl>
                                          <p:spTgt spid="76"/>
                                        </p:tgtEl>
                                        <p:attrNameLst>
                                          <p:attrName>ppt_w</p:attrName>
                                        </p:attrNameLst>
                                      </p:cBhvr>
                                      <p:tavLst>
                                        <p:tav tm="0">
                                          <p:val>
                                            <p:fltVal val="0"/>
                                          </p:val>
                                        </p:tav>
                                        <p:tav tm="100000">
                                          <p:val>
                                            <p:strVal val="#ppt_w"/>
                                          </p:val>
                                        </p:tav>
                                      </p:tavLst>
                                    </p:anim>
                                    <p:anim calcmode="lin" valueType="num">
                                      <p:cBhvr>
                                        <p:cTn id="22" dur="250" fill="hold"/>
                                        <p:tgtEl>
                                          <p:spTgt spid="76"/>
                                        </p:tgtEl>
                                        <p:attrNameLst>
                                          <p:attrName>ppt_h</p:attrName>
                                        </p:attrNameLst>
                                      </p:cBhvr>
                                      <p:tavLst>
                                        <p:tav tm="0">
                                          <p:val>
                                            <p:fltVal val="0"/>
                                          </p:val>
                                        </p:tav>
                                        <p:tav tm="100000">
                                          <p:val>
                                            <p:strVal val="#ppt_h"/>
                                          </p:val>
                                        </p:tav>
                                      </p:tavLst>
                                    </p:anim>
                                    <p:animEffect transition="in" filter="fade">
                                      <p:cBhvr>
                                        <p:cTn id="23" dur="250"/>
                                        <p:tgtEl>
                                          <p:spTgt spid="76"/>
                                        </p:tgtEl>
                                      </p:cBhvr>
                                    </p:animEffect>
                                  </p:childTnLst>
                                </p:cTn>
                              </p:par>
                            </p:childTnLst>
                          </p:cTn>
                        </p:par>
                        <p:par>
                          <p:cTn id="24" fill="hold">
                            <p:stCondLst>
                              <p:cond delay="1250"/>
                            </p:stCondLst>
                            <p:childTnLst>
                              <p:par>
                                <p:cTn id="25" presetID="53" presetClass="entr" presetSubtype="16" fill="hold" nodeType="afterEffect">
                                  <p:stCondLst>
                                    <p:cond delay="0"/>
                                  </p:stCondLst>
                                  <p:childTnLst>
                                    <p:set>
                                      <p:cBhvr>
                                        <p:cTn id="26" dur="1" fill="hold">
                                          <p:stCondLst>
                                            <p:cond delay="0"/>
                                          </p:stCondLst>
                                        </p:cTn>
                                        <p:tgtEl>
                                          <p:spTgt spid="88"/>
                                        </p:tgtEl>
                                        <p:attrNameLst>
                                          <p:attrName>style.visibility</p:attrName>
                                        </p:attrNameLst>
                                      </p:cBhvr>
                                      <p:to>
                                        <p:strVal val="visible"/>
                                      </p:to>
                                    </p:set>
                                    <p:anim calcmode="lin" valueType="num">
                                      <p:cBhvr>
                                        <p:cTn id="27" dur="250" fill="hold"/>
                                        <p:tgtEl>
                                          <p:spTgt spid="88"/>
                                        </p:tgtEl>
                                        <p:attrNameLst>
                                          <p:attrName>ppt_w</p:attrName>
                                        </p:attrNameLst>
                                      </p:cBhvr>
                                      <p:tavLst>
                                        <p:tav tm="0">
                                          <p:val>
                                            <p:fltVal val="0"/>
                                          </p:val>
                                        </p:tav>
                                        <p:tav tm="100000">
                                          <p:val>
                                            <p:strVal val="#ppt_w"/>
                                          </p:val>
                                        </p:tav>
                                      </p:tavLst>
                                    </p:anim>
                                    <p:anim calcmode="lin" valueType="num">
                                      <p:cBhvr>
                                        <p:cTn id="28" dur="250" fill="hold"/>
                                        <p:tgtEl>
                                          <p:spTgt spid="88"/>
                                        </p:tgtEl>
                                        <p:attrNameLst>
                                          <p:attrName>ppt_h</p:attrName>
                                        </p:attrNameLst>
                                      </p:cBhvr>
                                      <p:tavLst>
                                        <p:tav tm="0">
                                          <p:val>
                                            <p:fltVal val="0"/>
                                          </p:val>
                                        </p:tav>
                                        <p:tav tm="100000">
                                          <p:val>
                                            <p:strVal val="#ppt_h"/>
                                          </p:val>
                                        </p:tav>
                                      </p:tavLst>
                                    </p:anim>
                                    <p:animEffect transition="in" filter="fade">
                                      <p:cBhvr>
                                        <p:cTn id="29" dur="250"/>
                                        <p:tgtEl>
                                          <p:spTgt spid="88"/>
                                        </p:tgtEl>
                                      </p:cBhvr>
                                    </p:animEffect>
                                  </p:childTnLst>
                                </p:cTn>
                              </p:par>
                            </p:childTnLst>
                          </p:cTn>
                        </p:par>
                        <p:par>
                          <p:cTn id="30" fill="hold">
                            <p:stCondLst>
                              <p:cond delay="1500"/>
                            </p:stCondLst>
                            <p:childTnLst>
                              <p:par>
                                <p:cTn id="31" presetID="53" presetClass="entr" presetSubtype="16" fill="hold" nodeType="afterEffect">
                                  <p:stCondLst>
                                    <p:cond delay="0"/>
                                  </p:stCondLst>
                                  <p:childTnLst>
                                    <p:set>
                                      <p:cBhvr>
                                        <p:cTn id="32" dur="1" fill="hold">
                                          <p:stCondLst>
                                            <p:cond delay="0"/>
                                          </p:stCondLst>
                                        </p:cTn>
                                        <p:tgtEl>
                                          <p:spTgt spid="82"/>
                                        </p:tgtEl>
                                        <p:attrNameLst>
                                          <p:attrName>style.visibility</p:attrName>
                                        </p:attrNameLst>
                                      </p:cBhvr>
                                      <p:to>
                                        <p:strVal val="visible"/>
                                      </p:to>
                                    </p:set>
                                    <p:anim calcmode="lin" valueType="num">
                                      <p:cBhvr>
                                        <p:cTn id="33" dur="250" fill="hold"/>
                                        <p:tgtEl>
                                          <p:spTgt spid="82"/>
                                        </p:tgtEl>
                                        <p:attrNameLst>
                                          <p:attrName>ppt_w</p:attrName>
                                        </p:attrNameLst>
                                      </p:cBhvr>
                                      <p:tavLst>
                                        <p:tav tm="0">
                                          <p:val>
                                            <p:fltVal val="0"/>
                                          </p:val>
                                        </p:tav>
                                        <p:tav tm="100000">
                                          <p:val>
                                            <p:strVal val="#ppt_w"/>
                                          </p:val>
                                        </p:tav>
                                      </p:tavLst>
                                    </p:anim>
                                    <p:anim calcmode="lin" valueType="num">
                                      <p:cBhvr>
                                        <p:cTn id="34" dur="250" fill="hold"/>
                                        <p:tgtEl>
                                          <p:spTgt spid="82"/>
                                        </p:tgtEl>
                                        <p:attrNameLst>
                                          <p:attrName>ppt_h</p:attrName>
                                        </p:attrNameLst>
                                      </p:cBhvr>
                                      <p:tavLst>
                                        <p:tav tm="0">
                                          <p:val>
                                            <p:fltVal val="0"/>
                                          </p:val>
                                        </p:tav>
                                        <p:tav tm="100000">
                                          <p:val>
                                            <p:strVal val="#ppt_h"/>
                                          </p:val>
                                        </p:tav>
                                      </p:tavLst>
                                    </p:anim>
                                    <p:animEffect transition="in" filter="fade">
                                      <p:cBhvr>
                                        <p:cTn id="35" dur="250"/>
                                        <p:tgtEl>
                                          <p:spTgt spid="82"/>
                                        </p:tgtEl>
                                      </p:cBhvr>
                                    </p:animEffect>
                                  </p:childTnLst>
                                </p:cTn>
                              </p:par>
                            </p:childTnLst>
                          </p:cTn>
                        </p:par>
                        <p:par>
                          <p:cTn id="36" fill="hold">
                            <p:stCondLst>
                              <p:cond delay="1750"/>
                            </p:stCondLst>
                            <p:childTnLst>
                              <p:par>
                                <p:cTn id="37" presetID="53" presetClass="entr" presetSubtype="16" fill="hold" nodeType="afterEffect">
                                  <p:stCondLst>
                                    <p:cond delay="0"/>
                                  </p:stCondLst>
                                  <p:childTnLst>
                                    <p:set>
                                      <p:cBhvr>
                                        <p:cTn id="38" dur="1" fill="hold">
                                          <p:stCondLst>
                                            <p:cond delay="0"/>
                                          </p:stCondLst>
                                        </p:cTn>
                                        <p:tgtEl>
                                          <p:spTgt spid="94"/>
                                        </p:tgtEl>
                                        <p:attrNameLst>
                                          <p:attrName>style.visibility</p:attrName>
                                        </p:attrNameLst>
                                      </p:cBhvr>
                                      <p:to>
                                        <p:strVal val="visible"/>
                                      </p:to>
                                    </p:set>
                                    <p:anim calcmode="lin" valueType="num">
                                      <p:cBhvr>
                                        <p:cTn id="39" dur="250" fill="hold"/>
                                        <p:tgtEl>
                                          <p:spTgt spid="94"/>
                                        </p:tgtEl>
                                        <p:attrNameLst>
                                          <p:attrName>ppt_w</p:attrName>
                                        </p:attrNameLst>
                                      </p:cBhvr>
                                      <p:tavLst>
                                        <p:tav tm="0">
                                          <p:val>
                                            <p:fltVal val="0"/>
                                          </p:val>
                                        </p:tav>
                                        <p:tav tm="100000">
                                          <p:val>
                                            <p:strVal val="#ppt_w"/>
                                          </p:val>
                                        </p:tav>
                                      </p:tavLst>
                                    </p:anim>
                                    <p:anim calcmode="lin" valueType="num">
                                      <p:cBhvr>
                                        <p:cTn id="40" dur="250" fill="hold"/>
                                        <p:tgtEl>
                                          <p:spTgt spid="94"/>
                                        </p:tgtEl>
                                        <p:attrNameLst>
                                          <p:attrName>ppt_h</p:attrName>
                                        </p:attrNameLst>
                                      </p:cBhvr>
                                      <p:tavLst>
                                        <p:tav tm="0">
                                          <p:val>
                                            <p:fltVal val="0"/>
                                          </p:val>
                                        </p:tav>
                                        <p:tav tm="100000">
                                          <p:val>
                                            <p:strVal val="#ppt_h"/>
                                          </p:val>
                                        </p:tav>
                                      </p:tavLst>
                                    </p:anim>
                                    <p:animEffect transition="in" filter="fade">
                                      <p:cBhvr>
                                        <p:cTn id="41" dur="25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2FBF8B6-99FF-4EB6-9F61-5102C6B7E789}"/>
              </a:ext>
            </a:extLst>
          </p:cNvPr>
          <p:cNvGrpSpPr/>
          <p:nvPr/>
        </p:nvGrpSpPr>
        <p:grpSpPr>
          <a:xfrm>
            <a:off x="1418996" y="1017613"/>
            <a:ext cx="2320356" cy="682161"/>
            <a:chOff x="1029516" y="956068"/>
            <a:chExt cx="1984071" cy="682161"/>
          </a:xfrm>
        </p:grpSpPr>
        <p:grpSp>
          <p:nvGrpSpPr>
            <p:cNvPr id="4" name="Group 3">
              <a:extLst>
                <a:ext uri="{FF2B5EF4-FFF2-40B4-BE49-F238E27FC236}">
                  <a16:creationId xmlns:a16="http://schemas.microsoft.com/office/drawing/2014/main" id="{E260E548-B5FC-451C-AEE5-325A212F0CF0}"/>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6" name="Rectangle: Rounded Corners 5">
                <a:extLst>
                  <a:ext uri="{FF2B5EF4-FFF2-40B4-BE49-F238E27FC236}">
                    <a16:creationId xmlns:a16="http://schemas.microsoft.com/office/drawing/2014/main" id="{7AEAE912-42D2-40FF-8CE5-EC82D37A1FE1}"/>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ight Triangle 6">
                <a:extLst>
                  <a:ext uri="{FF2B5EF4-FFF2-40B4-BE49-F238E27FC236}">
                    <a16:creationId xmlns:a16="http://schemas.microsoft.com/office/drawing/2014/main" id="{8822261C-CE62-4751-A5A7-2477550FC3C6}"/>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 name="Rectangle 4">
              <a:extLst>
                <a:ext uri="{FF2B5EF4-FFF2-40B4-BE49-F238E27FC236}">
                  <a16:creationId xmlns:a16="http://schemas.microsoft.com/office/drawing/2014/main" id="{B1866D3C-840E-407F-8A8B-76F183A741E6}"/>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grpSp>
        <p:nvGrpSpPr>
          <p:cNvPr id="12" name="Group 11">
            <a:extLst>
              <a:ext uri="{FF2B5EF4-FFF2-40B4-BE49-F238E27FC236}">
                <a16:creationId xmlns:a16="http://schemas.microsoft.com/office/drawing/2014/main" id="{BEFC1D79-2366-4A49-9E28-E8E412B7AB3C}"/>
              </a:ext>
            </a:extLst>
          </p:cNvPr>
          <p:cNvGrpSpPr/>
          <p:nvPr/>
        </p:nvGrpSpPr>
        <p:grpSpPr>
          <a:xfrm>
            <a:off x="1568476" y="1610922"/>
            <a:ext cx="2865512" cy="1422759"/>
            <a:chOff x="1401688" y="2810305"/>
            <a:chExt cx="2865512" cy="1422759"/>
          </a:xfrm>
        </p:grpSpPr>
        <p:sp>
          <p:nvSpPr>
            <p:cNvPr id="9" name="Rectangle 8">
              <a:extLst>
                <a:ext uri="{FF2B5EF4-FFF2-40B4-BE49-F238E27FC236}">
                  <a16:creationId xmlns:a16="http://schemas.microsoft.com/office/drawing/2014/main" id="{93E10D86-0EE8-40B4-920B-0EDEA9A5F842}"/>
                </a:ext>
              </a:extLst>
            </p:cNvPr>
            <p:cNvSpPr/>
            <p:nvPr/>
          </p:nvSpPr>
          <p:spPr>
            <a:xfrm>
              <a:off x="1401688" y="2810305"/>
              <a:ext cx="2076994" cy="871008"/>
            </a:xfrm>
            <a:prstGeom prst="rect">
              <a:avLst/>
            </a:prstGeom>
          </p:spPr>
          <p:txBody>
            <a:bodyPr wrap="square">
              <a:spAutoFit/>
            </a:bodyPr>
            <a:lstStyle/>
            <a:p>
              <a:pPr>
                <a:lnSpc>
                  <a:spcPct val="120000"/>
                </a:lnSpc>
              </a:pPr>
              <a:r>
                <a:rPr lang="en-US" sz="4400" b="1" baseline="30000" dirty="0">
                  <a:solidFill>
                    <a:schemeClr val="tx1">
                      <a:lumMod val="75000"/>
                      <a:lumOff val="25000"/>
                    </a:schemeClr>
                  </a:solidFill>
                  <a:latin typeface="+mj-lt"/>
                  <a:cs typeface="Segoe UI" panose="020B0502040204020203" pitchFamily="34" charset="0"/>
                </a:rPr>
                <a:t>387K</a:t>
              </a:r>
              <a:endParaRPr lang="en-US" sz="4400" b="1" dirty="0">
                <a:solidFill>
                  <a:schemeClr val="tx1">
                    <a:lumMod val="75000"/>
                    <a:lumOff val="25000"/>
                  </a:schemeClr>
                </a:solidFill>
                <a:latin typeface="+mj-lt"/>
                <a:cs typeface="Segoe UI" panose="020B0502040204020203" pitchFamily="34" charset="0"/>
              </a:endParaRPr>
            </a:p>
          </p:txBody>
        </p:sp>
        <p:sp>
          <p:nvSpPr>
            <p:cNvPr id="11" name="Rectangle 10">
              <a:extLst>
                <a:ext uri="{FF2B5EF4-FFF2-40B4-BE49-F238E27FC236}">
                  <a16:creationId xmlns:a16="http://schemas.microsoft.com/office/drawing/2014/main" id="{0C2E8F86-1F9E-412B-AE2E-55E9FEC65621}"/>
                </a:ext>
              </a:extLst>
            </p:cNvPr>
            <p:cNvSpPr/>
            <p:nvPr/>
          </p:nvSpPr>
          <p:spPr>
            <a:xfrm>
              <a:off x="1401688" y="3376804"/>
              <a:ext cx="2865512" cy="856260"/>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a:t>
              </a:r>
              <a:endParaRPr lang="id-ID"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16" name="Group 15">
            <a:extLst>
              <a:ext uri="{FF2B5EF4-FFF2-40B4-BE49-F238E27FC236}">
                <a16:creationId xmlns:a16="http://schemas.microsoft.com/office/drawing/2014/main" id="{3031A7E8-76EB-407F-A38E-65846991A5DA}"/>
              </a:ext>
            </a:extLst>
          </p:cNvPr>
          <p:cNvGrpSpPr/>
          <p:nvPr/>
        </p:nvGrpSpPr>
        <p:grpSpPr>
          <a:xfrm>
            <a:off x="1175291" y="1879753"/>
            <a:ext cx="230122" cy="230122"/>
            <a:chOff x="6173219" y="2694245"/>
            <a:chExt cx="381000" cy="381000"/>
          </a:xfrm>
          <a:solidFill>
            <a:schemeClr val="accent1"/>
          </a:solidFill>
        </p:grpSpPr>
        <p:sp>
          <p:nvSpPr>
            <p:cNvPr id="17" name="Oval 16">
              <a:extLst>
                <a:ext uri="{FF2B5EF4-FFF2-40B4-BE49-F238E27FC236}">
                  <a16:creationId xmlns:a16="http://schemas.microsoft.com/office/drawing/2014/main" id="{C405E9B0-9527-49CF-9CD5-B96FB0C288E7}"/>
                </a:ext>
              </a:extLst>
            </p:cNvPr>
            <p:cNvSpPr/>
            <p:nvPr/>
          </p:nvSpPr>
          <p:spPr>
            <a:xfrm>
              <a:off x="6173219" y="2694245"/>
              <a:ext cx="381000" cy="381000"/>
            </a:xfrm>
            <a:prstGeom prst="ellips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a:extLst>
                <a:ext uri="{FF2B5EF4-FFF2-40B4-BE49-F238E27FC236}">
                  <a16:creationId xmlns:a16="http://schemas.microsoft.com/office/drawing/2014/main" id="{3DDB2900-CE94-4314-B52C-02DDA040A6A0}"/>
                </a:ext>
              </a:extLst>
            </p:cNvPr>
            <p:cNvSpPr/>
            <p:nvPr/>
          </p:nvSpPr>
          <p:spPr>
            <a:xfrm>
              <a:off x="6249419" y="2768064"/>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2" name="Group 51">
            <a:extLst>
              <a:ext uri="{FF2B5EF4-FFF2-40B4-BE49-F238E27FC236}">
                <a16:creationId xmlns:a16="http://schemas.microsoft.com/office/drawing/2014/main" id="{B4BD093C-66B5-48CF-A186-40B34E316891}"/>
              </a:ext>
            </a:extLst>
          </p:cNvPr>
          <p:cNvGrpSpPr/>
          <p:nvPr/>
        </p:nvGrpSpPr>
        <p:grpSpPr>
          <a:xfrm>
            <a:off x="4961076" y="1017613"/>
            <a:ext cx="2320356" cy="682161"/>
            <a:chOff x="1029516" y="956068"/>
            <a:chExt cx="1984071" cy="682161"/>
          </a:xfrm>
        </p:grpSpPr>
        <p:grpSp>
          <p:nvGrpSpPr>
            <p:cNvPr id="56" name="Group 55">
              <a:extLst>
                <a:ext uri="{FF2B5EF4-FFF2-40B4-BE49-F238E27FC236}">
                  <a16:creationId xmlns:a16="http://schemas.microsoft.com/office/drawing/2014/main" id="{28AD68C7-7DC4-4013-9676-90C0662D979A}"/>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58" name="Rectangle: Rounded Corners 57">
                <a:extLst>
                  <a:ext uri="{FF2B5EF4-FFF2-40B4-BE49-F238E27FC236}">
                    <a16:creationId xmlns:a16="http://schemas.microsoft.com/office/drawing/2014/main" id="{AACA78D1-D24C-4814-ACFB-90057E519260}"/>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ight Triangle 58">
                <a:extLst>
                  <a:ext uri="{FF2B5EF4-FFF2-40B4-BE49-F238E27FC236}">
                    <a16:creationId xmlns:a16="http://schemas.microsoft.com/office/drawing/2014/main" id="{C14F9F3D-D340-4CAB-B4A9-63933CA52D23}"/>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Rectangle 56">
              <a:extLst>
                <a:ext uri="{FF2B5EF4-FFF2-40B4-BE49-F238E27FC236}">
                  <a16:creationId xmlns:a16="http://schemas.microsoft.com/office/drawing/2014/main" id="{122D99EE-9DFD-4BD8-A03F-53FD243B400C}"/>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grpSp>
        <p:nvGrpSpPr>
          <p:cNvPr id="53" name="Group 52">
            <a:extLst>
              <a:ext uri="{FF2B5EF4-FFF2-40B4-BE49-F238E27FC236}">
                <a16:creationId xmlns:a16="http://schemas.microsoft.com/office/drawing/2014/main" id="{3C984B85-DB46-450C-B576-D9AE4E241551}"/>
              </a:ext>
            </a:extLst>
          </p:cNvPr>
          <p:cNvGrpSpPr/>
          <p:nvPr/>
        </p:nvGrpSpPr>
        <p:grpSpPr>
          <a:xfrm>
            <a:off x="5110556" y="1610922"/>
            <a:ext cx="2865512" cy="1422759"/>
            <a:chOff x="1401688" y="2810305"/>
            <a:chExt cx="2865512" cy="1422759"/>
          </a:xfrm>
        </p:grpSpPr>
        <p:sp>
          <p:nvSpPr>
            <p:cNvPr id="54" name="Rectangle 53">
              <a:extLst>
                <a:ext uri="{FF2B5EF4-FFF2-40B4-BE49-F238E27FC236}">
                  <a16:creationId xmlns:a16="http://schemas.microsoft.com/office/drawing/2014/main" id="{9709C97D-2AB0-4D40-9C63-1A268DAD3374}"/>
                </a:ext>
              </a:extLst>
            </p:cNvPr>
            <p:cNvSpPr/>
            <p:nvPr/>
          </p:nvSpPr>
          <p:spPr>
            <a:xfrm>
              <a:off x="1401688" y="2810305"/>
              <a:ext cx="2076994" cy="871008"/>
            </a:xfrm>
            <a:prstGeom prst="rect">
              <a:avLst/>
            </a:prstGeom>
          </p:spPr>
          <p:txBody>
            <a:bodyPr wrap="square">
              <a:spAutoFit/>
            </a:bodyPr>
            <a:lstStyle/>
            <a:p>
              <a:pPr>
                <a:lnSpc>
                  <a:spcPct val="120000"/>
                </a:lnSpc>
              </a:pPr>
              <a:r>
                <a:rPr lang="en-US" sz="4400" b="1" baseline="30000" dirty="0">
                  <a:solidFill>
                    <a:schemeClr val="tx1">
                      <a:lumMod val="75000"/>
                      <a:lumOff val="25000"/>
                    </a:schemeClr>
                  </a:solidFill>
                  <a:latin typeface="+mj-lt"/>
                  <a:cs typeface="Segoe UI" panose="020B0502040204020203" pitchFamily="34" charset="0"/>
                </a:rPr>
                <a:t>487K</a:t>
              </a:r>
              <a:endParaRPr lang="en-US" sz="4400" b="1" dirty="0">
                <a:solidFill>
                  <a:schemeClr val="tx1">
                    <a:lumMod val="75000"/>
                    <a:lumOff val="25000"/>
                  </a:schemeClr>
                </a:solidFill>
                <a:latin typeface="+mj-lt"/>
                <a:cs typeface="Segoe UI" panose="020B0502040204020203" pitchFamily="34" charset="0"/>
              </a:endParaRPr>
            </a:p>
          </p:txBody>
        </p:sp>
        <p:sp>
          <p:nvSpPr>
            <p:cNvPr id="55" name="Rectangle 54">
              <a:extLst>
                <a:ext uri="{FF2B5EF4-FFF2-40B4-BE49-F238E27FC236}">
                  <a16:creationId xmlns:a16="http://schemas.microsoft.com/office/drawing/2014/main" id="{1D1D174A-C26C-4B55-93E3-0A3E521853AE}"/>
                </a:ext>
              </a:extLst>
            </p:cNvPr>
            <p:cNvSpPr/>
            <p:nvPr/>
          </p:nvSpPr>
          <p:spPr>
            <a:xfrm>
              <a:off x="1401688" y="3376804"/>
              <a:ext cx="2865512" cy="856260"/>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a:t>
              </a:r>
              <a:endParaRPr lang="id-ID"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49" name="Group 48">
            <a:extLst>
              <a:ext uri="{FF2B5EF4-FFF2-40B4-BE49-F238E27FC236}">
                <a16:creationId xmlns:a16="http://schemas.microsoft.com/office/drawing/2014/main" id="{BFEE4212-355D-4A40-ADEA-9C642077A7B0}"/>
              </a:ext>
            </a:extLst>
          </p:cNvPr>
          <p:cNvGrpSpPr/>
          <p:nvPr/>
        </p:nvGrpSpPr>
        <p:grpSpPr>
          <a:xfrm>
            <a:off x="4717371" y="1879753"/>
            <a:ext cx="230122" cy="230122"/>
            <a:chOff x="6173219" y="2694245"/>
            <a:chExt cx="381000" cy="381000"/>
          </a:xfrm>
          <a:solidFill>
            <a:schemeClr val="accent1"/>
          </a:solidFill>
        </p:grpSpPr>
        <p:sp>
          <p:nvSpPr>
            <p:cNvPr id="50" name="Oval 49">
              <a:extLst>
                <a:ext uri="{FF2B5EF4-FFF2-40B4-BE49-F238E27FC236}">
                  <a16:creationId xmlns:a16="http://schemas.microsoft.com/office/drawing/2014/main" id="{1E828B8F-37BE-46B5-9617-0EA420BFE88E}"/>
                </a:ext>
              </a:extLst>
            </p:cNvPr>
            <p:cNvSpPr/>
            <p:nvPr/>
          </p:nvSpPr>
          <p:spPr>
            <a:xfrm>
              <a:off x="6173219" y="2694245"/>
              <a:ext cx="381000" cy="381000"/>
            </a:xfrm>
            <a:prstGeom prst="ellips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a:extLst>
                <a:ext uri="{FF2B5EF4-FFF2-40B4-BE49-F238E27FC236}">
                  <a16:creationId xmlns:a16="http://schemas.microsoft.com/office/drawing/2014/main" id="{2F23CE67-796B-4628-921A-12517B57FFA6}"/>
                </a:ext>
              </a:extLst>
            </p:cNvPr>
            <p:cNvSpPr/>
            <p:nvPr/>
          </p:nvSpPr>
          <p:spPr>
            <a:xfrm>
              <a:off x="6249419" y="2768064"/>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5" name="Group 64">
            <a:extLst>
              <a:ext uri="{FF2B5EF4-FFF2-40B4-BE49-F238E27FC236}">
                <a16:creationId xmlns:a16="http://schemas.microsoft.com/office/drawing/2014/main" id="{643E9EE7-7C5A-4AAE-92A8-B5F90024605C}"/>
              </a:ext>
            </a:extLst>
          </p:cNvPr>
          <p:cNvGrpSpPr/>
          <p:nvPr/>
        </p:nvGrpSpPr>
        <p:grpSpPr>
          <a:xfrm>
            <a:off x="8503156" y="1017613"/>
            <a:ext cx="2320356" cy="682161"/>
            <a:chOff x="1029516" y="956068"/>
            <a:chExt cx="1984071" cy="682161"/>
          </a:xfrm>
        </p:grpSpPr>
        <p:grpSp>
          <p:nvGrpSpPr>
            <p:cNvPr id="69" name="Group 68">
              <a:extLst>
                <a:ext uri="{FF2B5EF4-FFF2-40B4-BE49-F238E27FC236}">
                  <a16:creationId xmlns:a16="http://schemas.microsoft.com/office/drawing/2014/main" id="{A264F13F-79A5-40D2-9C35-4AC78CA3D450}"/>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71" name="Rectangle: Rounded Corners 70">
                <a:extLst>
                  <a:ext uri="{FF2B5EF4-FFF2-40B4-BE49-F238E27FC236}">
                    <a16:creationId xmlns:a16="http://schemas.microsoft.com/office/drawing/2014/main" id="{E42D1928-ED4C-4F96-A610-5CFFE3304788}"/>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ight Triangle 71">
                <a:extLst>
                  <a:ext uri="{FF2B5EF4-FFF2-40B4-BE49-F238E27FC236}">
                    <a16:creationId xmlns:a16="http://schemas.microsoft.com/office/drawing/2014/main" id="{F4CBBD20-6630-41C2-978F-5C19185301BF}"/>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0" name="Rectangle 69">
              <a:extLst>
                <a:ext uri="{FF2B5EF4-FFF2-40B4-BE49-F238E27FC236}">
                  <a16:creationId xmlns:a16="http://schemas.microsoft.com/office/drawing/2014/main" id="{BEC14E2D-10DB-4EAA-A61A-F1246CA32304}"/>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grpSp>
        <p:nvGrpSpPr>
          <p:cNvPr id="66" name="Group 65">
            <a:extLst>
              <a:ext uri="{FF2B5EF4-FFF2-40B4-BE49-F238E27FC236}">
                <a16:creationId xmlns:a16="http://schemas.microsoft.com/office/drawing/2014/main" id="{59C5FB45-9C47-4641-9AA1-64098F63E6B8}"/>
              </a:ext>
            </a:extLst>
          </p:cNvPr>
          <p:cNvGrpSpPr/>
          <p:nvPr/>
        </p:nvGrpSpPr>
        <p:grpSpPr>
          <a:xfrm>
            <a:off x="8652636" y="1610922"/>
            <a:ext cx="2865512" cy="1422759"/>
            <a:chOff x="1401688" y="2810305"/>
            <a:chExt cx="2865512" cy="1422759"/>
          </a:xfrm>
        </p:grpSpPr>
        <p:sp>
          <p:nvSpPr>
            <p:cNvPr id="67" name="Rectangle 66">
              <a:extLst>
                <a:ext uri="{FF2B5EF4-FFF2-40B4-BE49-F238E27FC236}">
                  <a16:creationId xmlns:a16="http://schemas.microsoft.com/office/drawing/2014/main" id="{DCB7A4A9-EF4C-4A47-9DCA-5A45CA08E8E1}"/>
                </a:ext>
              </a:extLst>
            </p:cNvPr>
            <p:cNvSpPr/>
            <p:nvPr/>
          </p:nvSpPr>
          <p:spPr>
            <a:xfrm>
              <a:off x="1401688" y="2810305"/>
              <a:ext cx="2076994" cy="871008"/>
            </a:xfrm>
            <a:prstGeom prst="rect">
              <a:avLst/>
            </a:prstGeom>
          </p:spPr>
          <p:txBody>
            <a:bodyPr wrap="square">
              <a:spAutoFit/>
            </a:bodyPr>
            <a:lstStyle/>
            <a:p>
              <a:pPr>
                <a:lnSpc>
                  <a:spcPct val="120000"/>
                </a:lnSpc>
              </a:pPr>
              <a:r>
                <a:rPr lang="en-US" sz="4400" b="1" baseline="30000" dirty="0">
                  <a:solidFill>
                    <a:schemeClr val="tx1">
                      <a:lumMod val="75000"/>
                      <a:lumOff val="25000"/>
                    </a:schemeClr>
                  </a:solidFill>
                  <a:latin typeface="+mj-lt"/>
                  <a:cs typeface="Segoe UI" panose="020B0502040204020203" pitchFamily="34" charset="0"/>
                </a:rPr>
                <a:t>587K</a:t>
              </a:r>
              <a:endParaRPr lang="en-US" sz="4400" b="1" dirty="0">
                <a:solidFill>
                  <a:schemeClr val="tx1">
                    <a:lumMod val="75000"/>
                    <a:lumOff val="25000"/>
                  </a:schemeClr>
                </a:solidFill>
                <a:latin typeface="+mj-lt"/>
                <a:cs typeface="Segoe UI" panose="020B0502040204020203" pitchFamily="34" charset="0"/>
              </a:endParaRPr>
            </a:p>
          </p:txBody>
        </p:sp>
        <p:sp>
          <p:nvSpPr>
            <p:cNvPr id="68" name="Rectangle 67">
              <a:extLst>
                <a:ext uri="{FF2B5EF4-FFF2-40B4-BE49-F238E27FC236}">
                  <a16:creationId xmlns:a16="http://schemas.microsoft.com/office/drawing/2014/main" id="{A36227F0-B8C6-4456-98F1-AB8D25C5A4DF}"/>
                </a:ext>
              </a:extLst>
            </p:cNvPr>
            <p:cNvSpPr/>
            <p:nvPr/>
          </p:nvSpPr>
          <p:spPr>
            <a:xfrm>
              <a:off x="1401688" y="3376804"/>
              <a:ext cx="2865512" cy="856260"/>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a:t>
              </a:r>
              <a:endParaRPr lang="id-ID"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62" name="Group 61">
            <a:extLst>
              <a:ext uri="{FF2B5EF4-FFF2-40B4-BE49-F238E27FC236}">
                <a16:creationId xmlns:a16="http://schemas.microsoft.com/office/drawing/2014/main" id="{49C854C2-1D47-45F5-A5B1-AFE6BA1B229C}"/>
              </a:ext>
            </a:extLst>
          </p:cNvPr>
          <p:cNvGrpSpPr/>
          <p:nvPr/>
        </p:nvGrpSpPr>
        <p:grpSpPr>
          <a:xfrm>
            <a:off x="8259451" y="1879753"/>
            <a:ext cx="230122" cy="230122"/>
            <a:chOff x="6173219" y="2694245"/>
            <a:chExt cx="381000" cy="381000"/>
          </a:xfrm>
          <a:solidFill>
            <a:schemeClr val="accent1"/>
          </a:solidFill>
        </p:grpSpPr>
        <p:sp>
          <p:nvSpPr>
            <p:cNvPr id="63" name="Oval 62">
              <a:extLst>
                <a:ext uri="{FF2B5EF4-FFF2-40B4-BE49-F238E27FC236}">
                  <a16:creationId xmlns:a16="http://schemas.microsoft.com/office/drawing/2014/main" id="{09E4466E-EE9E-45AB-ADA2-4C9F5198D8B4}"/>
                </a:ext>
              </a:extLst>
            </p:cNvPr>
            <p:cNvSpPr/>
            <p:nvPr/>
          </p:nvSpPr>
          <p:spPr>
            <a:xfrm>
              <a:off x="6173219" y="2694245"/>
              <a:ext cx="381000" cy="381000"/>
            </a:xfrm>
            <a:prstGeom prst="ellips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a:extLst>
                <a:ext uri="{FF2B5EF4-FFF2-40B4-BE49-F238E27FC236}">
                  <a16:creationId xmlns:a16="http://schemas.microsoft.com/office/drawing/2014/main" id="{B6D87917-D254-43B7-BE0E-F4798ACE95B2}"/>
                </a:ext>
              </a:extLst>
            </p:cNvPr>
            <p:cNvSpPr/>
            <p:nvPr/>
          </p:nvSpPr>
          <p:spPr>
            <a:xfrm>
              <a:off x="6249419" y="2768064"/>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6" name="Group 105">
            <a:extLst>
              <a:ext uri="{FF2B5EF4-FFF2-40B4-BE49-F238E27FC236}">
                <a16:creationId xmlns:a16="http://schemas.microsoft.com/office/drawing/2014/main" id="{4696ACF5-525D-4441-A12B-8F88F4BF4704}"/>
              </a:ext>
            </a:extLst>
          </p:cNvPr>
          <p:cNvGrpSpPr/>
          <p:nvPr/>
        </p:nvGrpSpPr>
        <p:grpSpPr>
          <a:xfrm>
            <a:off x="1418996" y="3836630"/>
            <a:ext cx="2320356" cy="682161"/>
            <a:chOff x="1029516" y="956068"/>
            <a:chExt cx="1984071" cy="682161"/>
          </a:xfrm>
        </p:grpSpPr>
        <p:grpSp>
          <p:nvGrpSpPr>
            <p:cNvPr id="110" name="Group 109">
              <a:extLst>
                <a:ext uri="{FF2B5EF4-FFF2-40B4-BE49-F238E27FC236}">
                  <a16:creationId xmlns:a16="http://schemas.microsoft.com/office/drawing/2014/main" id="{A7D48DDD-48F7-4CA2-9680-B48B11B24629}"/>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112" name="Rectangle: Rounded Corners 111">
                <a:extLst>
                  <a:ext uri="{FF2B5EF4-FFF2-40B4-BE49-F238E27FC236}">
                    <a16:creationId xmlns:a16="http://schemas.microsoft.com/office/drawing/2014/main" id="{76414BE8-CCF0-45B8-BE0D-F1441D383128}"/>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Right Triangle 112">
                <a:extLst>
                  <a:ext uri="{FF2B5EF4-FFF2-40B4-BE49-F238E27FC236}">
                    <a16:creationId xmlns:a16="http://schemas.microsoft.com/office/drawing/2014/main" id="{30515B23-2571-4089-9096-B0470255B0EA}"/>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1" name="Rectangle 110">
              <a:extLst>
                <a:ext uri="{FF2B5EF4-FFF2-40B4-BE49-F238E27FC236}">
                  <a16:creationId xmlns:a16="http://schemas.microsoft.com/office/drawing/2014/main" id="{ECE25ACC-46A1-4A6C-8861-C7EDD81A3B1D}"/>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grpSp>
        <p:nvGrpSpPr>
          <p:cNvPr id="107" name="Group 106">
            <a:extLst>
              <a:ext uri="{FF2B5EF4-FFF2-40B4-BE49-F238E27FC236}">
                <a16:creationId xmlns:a16="http://schemas.microsoft.com/office/drawing/2014/main" id="{D3913EAB-23EE-4051-B942-7FFA314B5944}"/>
              </a:ext>
            </a:extLst>
          </p:cNvPr>
          <p:cNvGrpSpPr/>
          <p:nvPr/>
        </p:nvGrpSpPr>
        <p:grpSpPr>
          <a:xfrm>
            <a:off x="1568476" y="4429939"/>
            <a:ext cx="2865512" cy="1422759"/>
            <a:chOff x="1401688" y="2810305"/>
            <a:chExt cx="2865512" cy="1422759"/>
          </a:xfrm>
        </p:grpSpPr>
        <p:sp>
          <p:nvSpPr>
            <p:cNvPr id="108" name="Rectangle 107">
              <a:extLst>
                <a:ext uri="{FF2B5EF4-FFF2-40B4-BE49-F238E27FC236}">
                  <a16:creationId xmlns:a16="http://schemas.microsoft.com/office/drawing/2014/main" id="{217C26A9-3E47-41F8-9DD5-C04B88B9AF0F}"/>
                </a:ext>
              </a:extLst>
            </p:cNvPr>
            <p:cNvSpPr/>
            <p:nvPr/>
          </p:nvSpPr>
          <p:spPr>
            <a:xfrm>
              <a:off x="1401688" y="2810305"/>
              <a:ext cx="2076994" cy="871008"/>
            </a:xfrm>
            <a:prstGeom prst="rect">
              <a:avLst/>
            </a:prstGeom>
          </p:spPr>
          <p:txBody>
            <a:bodyPr wrap="square">
              <a:spAutoFit/>
            </a:bodyPr>
            <a:lstStyle/>
            <a:p>
              <a:pPr>
                <a:lnSpc>
                  <a:spcPct val="120000"/>
                </a:lnSpc>
              </a:pPr>
              <a:r>
                <a:rPr lang="en-US" sz="4400" b="1" baseline="30000" dirty="0">
                  <a:solidFill>
                    <a:schemeClr val="tx1">
                      <a:lumMod val="75000"/>
                      <a:lumOff val="25000"/>
                    </a:schemeClr>
                  </a:solidFill>
                  <a:latin typeface="+mj-lt"/>
                  <a:cs typeface="Segoe UI" panose="020B0502040204020203" pitchFamily="34" charset="0"/>
                </a:rPr>
                <a:t>374K</a:t>
              </a:r>
              <a:endParaRPr lang="en-US" sz="4400" b="1" dirty="0">
                <a:solidFill>
                  <a:schemeClr val="tx1">
                    <a:lumMod val="75000"/>
                    <a:lumOff val="25000"/>
                  </a:schemeClr>
                </a:solidFill>
                <a:latin typeface="+mj-lt"/>
                <a:cs typeface="Segoe UI" panose="020B0502040204020203" pitchFamily="34" charset="0"/>
              </a:endParaRPr>
            </a:p>
          </p:txBody>
        </p:sp>
        <p:sp>
          <p:nvSpPr>
            <p:cNvPr id="109" name="Rectangle 108">
              <a:extLst>
                <a:ext uri="{FF2B5EF4-FFF2-40B4-BE49-F238E27FC236}">
                  <a16:creationId xmlns:a16="http://schemas.microsoft.com/office/drawing/2014/main" id="{5B4A46C6-64A1-4AFB-BB04-5A1458949BEE}"/>
                </a:ext>
              </a:extLst>
            </p:cNvPr>
            <p:cNvSpPr/>
            <p:nvPr/>
          </p:nvSpPr>
          <p:spPr>
            <a:xfrm>
              <a:off x="1401688" y="3376804"/>
              <a:ext cx="2865512" cy="856260"/>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a:t>
              </a:r>
              <a:endParaRPr lang="id-ID"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103" name="Group 102">
            <a:extLst>
              <a:ext uri="{FF2B5EF4-FFF2-40B4-BE49-F238E27FC236}">
                <a16:creationId xmlns:a16="http://schemas.microsoft.com/office/drawing/2014/main" id="{1AAA4A85-B245-4D93-85BD-3323C437A066}"/>
              </a:ext>
            </a:extLst>
          </p:cNvPr>
          <p:cNvGrpSpPr/>
          <p:nvPr/>
        </p:nvGrpSpPr>
        <p:grpSpPr>
          <a:xfrm>
            <a:off x="1175291" y="4698770"/>
            <a:ext cx="230122" cy="230122"/>
            <a:chOff x="6173219" y="2694245"/>
            <a:chExt cx="381000" cy="381000"/>
          </a:xfrm>
          <a:solidFill>
            <a:schemeClr val="accent1"/>
          </a:solidFill>
        </p:grpSpPr>
        <p:sp>
          <p:nvSpPr>
            <p:cNvPr id="104" name="Oval 103">
              <a:extLst>
                <a:ext uri="{FF2B5EF4-FFF2-40B4-BE49-F238E27FC236}">
                  <a16:creationId xmlns:a16="http://schemas.microsoft.com/office/drawing/2014/main" id="{2CC0A885-AD4D-43FC-A60F-55C3AD9ADA3A}"/>
                </a:ext>
              </a:extLst>
            </p:cNvPr>
            <p:cNvSpPr/>
            <p:nvPr/>
          </p:nvSpPr>
          <p:spPr>
            <a:xfrm>
              <a:off x="6173219" y="2694245"/>
              <a:ext cx="381000" cy="381000"/>
            </a:xfrm>
            <a:prstGeom prst="ellips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a:extLst>
                <a:ext uri="{FF2B5EF4-FFF2-40B4-BE49-F238E27FC236}">
                  <a16:creationId xmlns:a16="http://schemas.microsoft.com/office/drawing/2014/main" id="{53A98F21-1B4A-4D78-8656-2DED4D36FA64}"/>
                </a:ext>
              </a:extLst>
            </p:cNvPr>
            <p:cNvSpPr/>
            <p:nvPr/>
          </p:nvSpPr>
          <p:spPr>
            <a:xfrm>
              <a:off x="6249419" y="2768064"/>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4" name="Group 93">
            <a:extLst>
              <a:ext uri="{FF2B5EF4-FFF2-40B4-BE49-F238E27FC236}">
                <a16:creationId xmlns:a16="http://schemas.microsoft.com/office/drawing/2014/main" id="{F2FB55D2-C19A-472B-938C-A03E01D2D2A5}"/>
              </a:ext>
            </a:extLst>
          </p:cNvPr>
          <p:cNvGrpSpPr/>
          <p:nvPr/>
        </p:nvGrpSpPr>
        <p:grpSpPr>
          <a:xfrm>
            <a:off x="4961076" y="3836630"/>
            <a:ext cx="2320356" cy="682161"/>
            <a:chOff x="1029516" y="956068"/>
            <a:chExt cx="1984071" cy="682161"/>
          </a:xfrm>
        </p:grpSpPr>
        <p:grpSp>
          <p:nvGrpSpPr>
            <p:cNvPr id="98" name="Group 97">
              <a:extLst>
                <a:ext uri="{FF2B5EF4-FFF2-40B4-BE49-F238E27FC236}">
                  <a16:creationId xmlns:a16="http://schemas.microsoft.com/office/drawing/2014/main" id="{01E7B5E3-67EE-4468-8BF4-0FE43E015A4F}"/>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100" name="Rectangle: Rounded Corners 99">
                <a:extLst>
                  <a:ext uri="{FF2B5EF4-FFF2-40B4-BE49-F238E27FC236}">
                    <a16:creationId xmlns:a16="http://schemas.microsoft.com/office/drawing/2014/main" id="{4E580555-24F6-4ABD-BC7A-EF28E9977887}"/>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ight Triangle 100">
                <a:extLst>
                  <a:ext uri="{FF2B5EF4-FFF2-40B4-BE49-F238E27FC236}">
                    <a16:creationId xmlns:a16="http://schemas.microsoft.com/office/drawing/2014/main" id="{A025D6A7-DAC0-4AAD-8DC9-F4170C10FD8F}"/>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9" name="Rectangle 98">
              <a:extLst>
                <a:ext uri="{FF2B5EF4-FFF2-40B4-BE49-F238E27FC236}">
                  <a16:creationId xmlns:a16="http://schemas.microsoft.com/office/drawing/2014/main" id="{3D7C3513-F90B-4CAC-A70E-5CB53CE6BF79}"/>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grpSp>
        <p:nvGrpSpPr>
          <p:cNvPr id="95" name="Group 94">
            <a:extLst>
              <a:ext uri="{FF2B5EF4-FFF2-40B4-BE49-F238E27FC236}">
                <a16:creationId xmlns:a16="http://schemas.microsoft.com/office/drawing/2014/main" id="{AC275245-0320-4303-8908-88322C8679B3}"/>
              </a:ext>
            </a:extLst>
          </p:cNvPr>
          <p:cNvGrpSpPr/>
          <p:nvPr/>
        </p:nvGrpSpPr>
        <p:grpSpPr>
          <a:xfrm>
            <a:off x="5110556" y="4429939"/>
            <a:ext cx="2865512" cy="1422759"/>
            <a:chOff x="1401688" y="2810305"/>
            <a:chExt cx="2865512" cy="1422759"/>
          </a:xfrm>
        </p:grpSpPr>
        <p:sp>
          <p:nvSpPr>
            <p:cNvPr id="96" name="Rectangle 95">
              <a:extLst>
                <a:ext uri="{FF2B5EF4-FFF2-40B4-BE49-F238E27FC236}">
                  <a16:creationId xmlns:a16="http://schemas.microsoft.com/office/drawing/2014/main" id="{D63F1715-AC49-4030-93E5-C5854CAEFD39}"/>
                </a:ext>
              </a:extLst>
            </p:cNvPr>
            <p:cNvSpPr/>
            <p:nvPr/>
          </p:nvSpPr>
          <p:spPr>
            <a:xfrm>
              <a:off x="1401688" y="2810305"/>
              <a:ext cx="2076994" cy="871008"/>
            </a:xfrm>
            <a:prstGeom prst="rect">
              <a:avLst/>
            </a:prstGeom>
          </p:spPr>
          <p:txBody>
            <a:bodyPr wrap="square">
              <a:spAutoFit/>
            </a:bodyPr>
            <a:lstStyle/>
            <a:p>
              <a:pPr>
                <a:lnSpc>
                  <a:spcPct val="120000"/>
                </a:lnSpc>
              </a:pPr>
              <a:r>
                <a:rPr lang="en-US" sz="4400" b="1" baseline="30000" dirty="0">
                  <a:solidFill>
                    <a:schemeClr val="tx1">
                      <a:lumMod val="75000"/>
                      <a:lumOff val="25000"/>
                    </a:schemeClr>
                  </a:solidFill>
                  <a:latin typeface="+mj-lt"/>
                  <a:cs typeface="Segoe UI" panose="020B0502040204020203" pitchFamily="34" charset="0"/>
                </a:rPr>
                <a:t>366K</a:t>
              </a:r>
              <a:endParaRPr lang="en-US" sz="4400" b="1" dirty="0">
                <a:solidFill>
                  <a:schemeClr val="tx1">
                    <a:lumMod val="75000"/>
                    <a:lumOff val="25000"/>
                  </a:schemeClr>
                </a:solidFill>
                <a:latin typeface="+mj-lt"/>
                <a:cs typeface="Segoe UI" panose="020B0502040204020203" pitchFamily="34" charset="0"/>
              </a:endParaRPr>
            </a:p>
          </p:txBody>
        </p:sp>
        <p:sp>
          <p:nvSpPr>
            <p:cNvPr id="97" name="Rectangle 96">
              <a:extLst>
                <a:ext uri="{FF2B5EF4-FFF2-40B4-BE49-F238E27FC236}">
                  <a16:creationId xmlns:a16="http://schemas.microsoft.com/office/drawing/2014/main" id="{894888D2-1112-41D8-8AD6-BB05BFAB3AEE}"/>
                </a:ext>
              </a:extLst>
            </p:cNvPr>
            <p:cNvSpPr/>
            <p:nvPr/>
          </p:nvSpPr>
          <p:spPr>
            <a:xfrm>
              <a:off x="1401688" y="3376804"/>
              <a:ext cx="2865512" cy="856260"/>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a:t>
              </a:r>
              <a:endParaRPr lang="id-ID"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91" name="Group 90">
            <a:extLst>
              <a:ext uri="{FF2B5EF4-FFF2-40B4-BE49-F238E27FC236}">
                <a16:creationId xmlns:a16="http://schemas.microsoft.com/office/drawing/2014/main" id="{94F63D8A-8FB9-40D6-B6AC-DA1DA0CA3F98}"/>
              </a:ext>
            </a:extLst>
          </p:cNvPr>
          <p:cNvGrpSpPr/>
          <p:nvPr/>
        </p:nvGrpSpPr>
        <p:grpSpPr>
          <a:xfrm>
            <a:off x="4717371" y="4698770"/>
            <a:ext cx="230122" cy="230122"/>
            <a:chOff x="6173219" y="2694245"/>
            <a:chExt cx="381000" cy="381000"/>
          </a:xfrm>
          <a:solidFill>
            <a:schemeClr val="accent1"/>
          </a:solidFill>
        </p:grpSpPr>
        <p:sp>
          <p:nvSpPr>
            <p:cNvPr id="92" name="Oval 91">
              <a:extLst>
                <a:ext uri="{FF2B5EF4-FFF2-40B4-BE49-F238E27FC236}">
                  <a16:creationId xmlns:a16="http://schemas.microsoft.com/office/drawing/2014/main" id="{B0371B64-522E-4991-BDB2-2B60F5F8E1EF}"/>
                </a:ext>
              </a:extLst>
            </p:cNvPr>
            <p:cNvSpPr/>
            <p:nvPr/>
          </p:nvSpPr>
          <p:spPr>
            <a:xfrm>
              <a:off x="6173219" y="2694245"/>
              <a:ext cx="381000" cy="381000"/>
            </a:xfrm>
            <a:prstGeom prst="ellips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a:extLst>
                <a:ext uri="{FF2B5EF4-FFF2-40B4-BE49-F238E27FC236}">
                  <a16:creationId xmlns:a16="http://schemas.microsoft.com/office/drawing/2014/main" id="{35920C67-4F67-4979-A5A5-A49837FEC908}"/>
                </a:ext>
              </a:extLst>
            </p:cNvPr>
            <p:cNvSpPr/>
            <p:nvPr/>
          </p:nvSpPr>
          <p:spPr>
            <a:xfrm>
              <a:off x="6249419" y="2768064"/>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2" name="Group 81">
            <a:extLst>
              <a:ext uri="{FF2B5EF4-FFF2-40B4-BE49-F238E27FC236}">
                <a16:creationId xmlns:a16="http://schemas.microsoft.com/office/drawing/2014/main" id="{87B31280-0E5B-45AB-98A6-C3863CD579FE}"/>
              </a:ext>
            </a:extLst>
          </p:cNvPr>
          <p:cNvGrpSpPr/>
          <p:nvPr/>
        </p:nvGrpSpPr>
        <p:grpSpPr>
          <a:xfrm>
            <a:off x="8503156" y="3836630"/>
            <a:ext cx="2320356" cy="682161"/>
            <a:chOff x="1029516" y="956068"/>
            <a:chExt cx="1984071" cy="682161"/>
          </a:xfrm>
        </p:grpSpPr>
        <p:grpSp>
          <p:nvGrpSpPr>
            <p:cNvPr id="86" name="Group 85">
              <a:extLst>
                <a:ext uri="{FF2B5EF4-FFF2-40B4-BE49-F238E27FC236}">
                  <a16:creationId xmlns:a16="http://schemas.microsoft.com/office/drawing/2014/main" id="{01B0BED8-3FA2-4083-9A64-7F4149E915B6}"/>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88" name="Rectangle: Rounded Corners 87">
                <a:extLst>
                  <a:ext uri="{FF2B5EF4-FFF2-40B4-BE49-F238E27FC236}">
                    <a16:creationId xmlns:a16="http://schemas.microsoft.com/office/drawing/2014/main" id="{D5F68EA3-B1EE-4F24-AA37-8D755E329A0A}"/>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ight Triangle 88">
                <a:extLst>
                  <a:ext uri="{FF2B5EF4-FFF2-40B4-BE49-F238E27FC236}">
                    <a16:creationId xmlns:a16="http://schemas.microsoft.com/office/drawing/2014/main" id="{7A9B503E-50DC-4AB6-A239-648255456037}"/>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7" name="Rectangle 86">
              <a:extLst>
                <a:ext uri="{FF2B5EF4-FFF2-40B4-BE49-F238E27FC236}">
                  <a16:creationId xmlns:a16="http://schemas.microsoft.com/office/drawing/2014/main" id="{5290815A-9D44-4C0C-B81B-12C4C434E48E}"/>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grpSp>
        <p:nvGrpSpPr>
          <p:cNvPr id="83" name="Group 82">
            <a:extLst>
              <a:ext uri="{FF2B5EF4-FFF2-40B4-BE49-F238E27FC236}">
                <a16:creationId xmlns:a16="http://schemas.microsoft.com/office/drawing/2014/main" id="{18B32DE4-E586-4880-A40D-0E59DDEB027C}"/>
              </a:ext>
            </a:extLst>
          </p:cNvPr>
          <p:cNvGrpSpPr/>
          <p:nvPr/>
        </p:nvGrpSpPr>
        <p:grpSpPr>
          <a:xfrm>
            <a:off x="8652636" y="4429939"/>
            <a:ext cx="2865512" cy="1422759"/>
            <a:chOff x="1401688" y="2810305"/>
            <a:chExt cx="2865512" cy="1422759"/>
          </a:xfrm>
        </p:grpSpPr>
        <p:sp>
          <p:nvSpPr>
            <p:cNvPr id="84" name="Rectangle 83">
              <a:extLst>
                <a:ext uri="{FF2B5EF4-FFF2-40B4-BE49-F238E27FC236}">
                  <a16:creationId xmlns:a16="http://schemas.microsoft.com/office/drawing/2014/main" id="{76DFC602-E014-4C4B-8A0F-EF6CCE2D6FDE}"/>
                </a:ext>
              </a:extLst>
            </p:cNvPr>
            <p:cNvSpPr/>
            <p:nvPr/>
          </p:nvSpPr>
          <p:spPr>
            <a:xfrm>
              <a:off x="1401688" y="2810305"/>
              <a:ext cx="2076994" cy="871008"/>
            </a:xfrm>
            <a:prstGeom prst="rect">
              <a:avLst/>
            </a:prstGeom>
          </p:spPr>
          <p:txBody>
            <a:bodyPr wrap="square">
              <a:spAutoFit/>
            </a:bodyPr>
            <a:lstStyle/>
            <a:p>
              <a:pPr>
                <a:lnSpc>
                  <a:spcPct val="120000"/>
                </a:lnSpc>
              </a:pPr>
              <a:r>
                <a:rPr lang="en-US" sz="4400" b="1" baseline="30000" dirty="0">
                  <a:solidFill>
                    <a:schemeClr val="tx1">
                      <a:lumMod val="75000"/>
                      <a:lumOff val="25000"/>
                    </a:schemeClr>
                  </a:solidFill>
                  <a:latin typeface="+mj-lt"/>
                  <a:cs typeface="Segoe UI" panose="020B0502040204020203" pitchFamily="34" charset="0"/>
                </a:rPr>
                <a:t>357K</a:t>
              </a:r>
              <a:endParaRPr lang="en-US" sz="4400" b="1" dirty="0">
                <a:solidFill>
                  <a:schemeClr val="tx1">
                    <a:lumMod val="75000"/>
                    <a:lumOff val="25000"/>
                  </a:schemeClr>
                </a:solidFill>
                <a:latin typeface="+mj-lt"/>
                <a:cs typeface="Segoe UI" panose="020B0502040204020203" pitchFamily="34" charset="0"/>
              </a:endParaRPr>
            </a:p>
          </p:txBody>
        </p:sp>
        <p:sp>
          <p:nvSpPr>
            <p:cNvPr id="85" name="Rectangle 84">
              <a:extLst>
                <a:ext uri="{FF2B5EF4-FFF2-40B4-BE49-F238E27FC236}">
                  <a16:creationId xmlns:a16="http://schemas.microsoft.com/office/drawing/2014/main" id="{42DB1798-0724-4CA5-832C-637BE76B2CE8}"/>
                </a:ext>
              </a:extLst>
            </p:cNvPr>
            <p:cNvSpPr/>
            <p:nvPr/>
          </p:nvSpPr>
          <p:spPr>
            <a:xfrm>
              <a:off x="1401688" y="3376804"/>
              <a:ext cx="2865512" cy="856260"/>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a:t>
              </a:r>
              <a:endParaRPr lang="id-ID"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79" name="Group 78">
            <a:extLst>
              <a:ext uri="{FF2B5EF4-FFF2-40B4-BE49-F238E27FC236}">
                <a16:creationId xmlns:a16="http://schemas.microsoft.com/office/drawing/2014/main" id="{744FDAB1-3D8B-4A6D-88FF-52715C551348}"/>
              </a:ext>
            </a:extLst>
          </p:cNvPr>
          <p:cNvGrpSpPr/>
          <p:nvPr/>
        </p:nvGrpSpPr>
        <p:grpSpPr>
          <a:xfrm>
            <a:off x="8259451" y="4698770"/>
            <a:ext cx="230122" cy="230122"/>
            <a:chOff x="6173219" y="2694245"/>
            <a:chExt cx="381000" cy="381000"/>
          </a:xfrm>
          <a:solidFill>
            <a:schemeClr val="accent1"/>
          </a:solidFill>
        </p:grpSpPr>
        <p:sp>
          <p:nvSpPr>
            <p:cNvPr id="80" name="Oval 79">
              <a:extLst>
                <a:ext uri="{FF2B5EF4-FFF2-40B4-BE49-F238E27FC236}">
                  <a16:creationId xmlns:a16="http://schemas.microsoft.com/office/drawing/2014/main" id="{10D15C82-53F2-4630-BA3F-D376F72EB59D}"/>
                </a:ext>
              </a:extLst>
            </p:cNvPr>
            <p:cNvSpPr/>
            <p:nvPr/>
          </p:nvSpPr>
          <p:spPr>
            <a:xfrm>
              <a:off x="6173219" y="2694245"/>
              <a:ext cx="381000" cy="381000"/>
            </a:xfrm>
            <a:prstGeom prst="ellips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Oval 80">
              <a:extLst>
                <a:ext uri="{FF2B5EF4-FFF2-40B4-BE49-F238E27FC236}">
                  <a16:creationId xmlns:a16="http://schemas.microsoft.com/office/drawing/2014/main" id="{E0FEC213-645B-465B-8BC9-0AB19886F886}"/>
                </a:ext>
              </a:extLst>
            </p:cNvPr>
            <p:cNvSpPr/>
            <p:nvPr/>
          </p:nvSpPr>
          <p:spPr>
            <a:xfrm>
              <a:off x="6249419" y="2768064"/>
              <a:ext cx="228600" cy="228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93539200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 calcmode="lin" valueType="num">
                                      <p:cBhvr>
                                        <p:cTn id="9" dur="500" fill="hold"/>
                                        <p:tgtEl>
                                          <p:spTgt spid="16"/>
                                        </p:tgtEl>
                                        <p:attrNameLst>
                                          <p:attrName>style.rotation</p:attrName>
                                        </p:attrNameLst>
                                      </p:cBhvr>
                                      <p:tavLst>
                                        <p:tav tm="0">
                                          <p:val>
                                            <p:fltVal val="360"/>
                                          </p:val>
                                        </p:tav>
                                        <p:tav tm="100000">
                                          <p:val>
                                            <p:fltVal val="0"/>
                                          </p:val>
                                        </p:tav>
                                      </p:tavLst>
                                    </p:anim>
                                    <p:animEffect transition="in" filter="fade">
                                      <p:cBhvr>
                                        <p:cTn id="10" dur="500"/>
                                        <p:tgtEl>
                                          <p:spTgt spid="16"/>
                                        </p:tgtEl>
                                      </p:cBhvr>
                                    </p:animEffect>
                                  </p:childTnLst>
                                </p:cTn>
                              </p:par>
                              <p:par>
                                <p:cTn id="11" presetID="53" presetClass="entr" presetSubtype="16"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par>
                                <p:cTn id="16" presetID="10" presetClass="entr" presetSubtype="0"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49" presetClass="entr" presetSubtype="0" decel="100000" fill="hold" nodeType="withEffect">
                                  <p:stCondLst>
                                    <p:cond delay="250"/>
                                  </p:stCondLst>
                                  <p:childTnLst>
                                    <p:set>
                                      <p:cBhvr>
                                        <p:cTn id="20" dur="1" fill="hold">
                                          <p:stCondLst>
                                            <p:cond delay="0"/>
                                          </p:stCondLst>
                                        </p:cTn>
                                        <p:tgtEl>
                                          <p:spTgt spid="49"/>
                                        </p:tgtEl>
                                        <p:attrNameLst>
                                          <p:attrName>style.visibility</p:attrName>
                                        </p:attrNameLst>
                                      </p:cBhvr>
                                      <p:to>
                                        <p:strVal val="visible"/>
                                      </p:to>
                                    </p:set>
                                    <p:anim calcmode="lin" valueType="num">
                                      <p:cBhvr>
                                        <p:cTn id="21" dur="500" fill="hold"/>
                                        <p:tgtEl>
                                          <p:spTgt spid="49"/>
                                        </p:tgtEl>
                                        <p:attrNameLst>
                                          <p:attrName>ppt_w</p:attrName>
                                        </p:attrNameLst>
                                      </p:cBhvr>
                                      <p:tavLst>
                                        <p:tav tm="0">
                                          <p:val>
                                            <p:fltVal val="0"/>
                                          </p:val>
                                        </p:tav>
                                        <p:tav tm="100000">
                                          <p:val>
                                            <p:strVal val="#ppt_w"/>
                                          </p:val>
                                        </p:tav>
                                      </p:tavLst>
                                    </p:anim>
                                    <p:anim calcmode="lin" valueType="num">
                                      <p:cBhvr>
                                        <p:cTn id="22" dur="500" fill="hold"/>
                                        <p:tgtEl>
                                          <p:spTgt spid="49"/>
                                        </p:tgtEl>
                                        <p:attrNameLst>
                                          <p:attrName>ppt_h</p:attrName>
                                        </p:attrNameLst>
                                      </p:cBhvr>
                                      <p:tavLst>
                                        <p:tav tm="0">
                                          <p:val>
                                            <p:fltVal val="0"/>
                                          </p:val>
                                        </p:tav>
                                        <p:tav tm="100000">
                                          <p:val>
                                            <p:strVal val="#ppt_h"/>
                                          </p:val>
                                        </p:tav>
                                      </p:tavLst>
                                    </p:anim>
                                    <p:anim calcmode="lin" valueType="num">
                                      <p:cBhvr>
                                        <p:cTn id="23" dur="500" fill="hold"/>
                                        <p:tgtEl>
                                          <p:spTgt spid="49"/>
                                        </p:tgtEl>
                                        <p:attrNameLst>
                                          <p:attrName>style.rotation</p:attrName>
                                        </p:attrNameLst>
                                      </p:cBhvr>
                                      <p:tavLst>
                                        <p:tav tm="0">
                                          <p:val>
                                            <p:fltVal val="360"/>
                                          </p:val>
                                        </p:tav>
                                        <p:tav tm="100000">
                                          <p:val>
                                            <p:fltVal val="0"/>
                                          </p:val>
                                        </p:tav>
                                      </p:tavLst>
                                    </p:anim>
                                    <p:animEffect transition="in" filter="fade">
                                      <p:cBhvr>
                                        <p:cTn id="24" dur="500"/>
                                        <p:tgtEl>
                                          <p:spTgt spid="49"/>
                                        </p:tgtEl>
                                      </p:cBhvr>
                                    </p:animEffect>
                                  </p:childTnLst>
                                </p:cTn>
                              </p:par>
                              <p:par>
                                <p:cTn id="25" presetID="53" presetClass="entr" presetSubtype="16" fill="hold" nodeType="withEffect">
                                  <p:stCondLst>
                                    <p:cond delay="250"/>
                                  </p:stCondLst>
                                  <p:childTnLst>
                                    <p:set>
                                      <p:cBhvr>
                                        <p:cTn id="26" dur="1" fill="hold">
                                          <p:stCondLst>
                                            <p:cond delay="0"/>
                                          </p:stCondLst>
                                        </p:cTn>
                                        <p:tgtEl>
                                          <p:spTgt spid="52"/>
                                        </p:tgtEl>
                                        <p:attrNameLst>
                                          <p:attrName>style.visibility</p:attrName>
                                        </p:attrNameLst>
                                      </p:cBhvr>
                                      <p:to>
                                        <p:strVal val="visible"/>
                                      </p:to>
                                    </p:set>
                                    <p:anim calcmode="lin" valueType="num">
                                      <p:cBhvr>
                                        <p:cTn id="27" dur="500" fill="hold"/>
                                        <p:tgtEl>
                                          <p:spTgt spid="52"/>
                                        </p:tgtEl>
                                        <p:attrNameLst>
                                          <p:attrName>ppt_w</p:attrName>
                                        </p:attrNameLst>
                                      </p:cBhvr>
                                      <p:tavLst>
                                        <p:tav tm="0">
                                          <p:val>
                                            <p:fltVal val="0"/>
                                          </p:val>
                                        </p:tav>
                                        <p:tav tm="100000">
                                          <p:val>
                                            <p:strVal val="#ppt_w"/>
                                          </p:val>
                                        </p:tav>
                                      </p:tavLst>
                                    </p:anim>
                                    <p:anim calcmode="lin" valueType="num">
                                      <p:cBhvr>
                                        <p:cTn id="28" dur="500" fill="hold"/>
                                        <p:tgtEl>
                                          <p:spTgt spid="52"/>
                                        </p:tgtEl>
                                        <p:attrNameLst>
                                          <p:attrName>ppt_h</p:attrName>
                                        </p:attrNameLst>
                                      </p:cBhvr>
                                      <p:tavLst>
                                        <p:tav tm="0">
                                          <p:val>
                                            <p:fltVal val="0"/>
                                          </p:val>
                                        </p:tav>
                                        <p:tav tm="100000">
                                          <p:val>
                                            <p:strVal val="#ppt_h"/>
                                          </p:val>
                                        </p:tav>
                                      </p:tavLst>
                                    </p:anim>
                                    <p:animEffect transition="in" filter="fade">
                                      <p:cBhvr>
                                        <p:cTn id="29" dur="500"/>
                                        <p:tgtEl>
                                          <p:spTgt spid="52"/>
                                        </p:tgtEl>
                                      </p:cBhvr>
                                    </p:animEffect>
                                  </p:childTnLst>
                                </p:cTn>
                              </p:par>
                              <p:par>
                                <p:cTn id="30" presetID="10" presetClass="entr" presetSubtype="0" fill="hold" nodeType="withEffect">
                                  <p:stCondLst>
                                    <p:cond delay="25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500"/>
                                        <p:tgtEl>
                                          <p:spTgt spid="53"/>
                                        </p:tgtEl>
                                      </p:cBhvr>
                                    </p:animEffect>
                                  </p:childTnLst>
                                </p:cTn>
                              </p:par>
                              <p:par>
                                <p:cTn id="33" presetID="49" presetClass="entr" presetSubtype="0" decel="100000" fill="hold" nodeType="withEffect">
                                  <p:stCondLst>
                                    <p:cond delay="50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 calcmode="lin" valueType="num">
                                      <p:cBhvr>
                                        <p:cTn id="37" dur="500" fill="hold"/>
                                        <p:tgtEl>
                                          <p:spTgt spid="62"/>
                                        </p:tgtEl>
                                        <p:attrNameLst>
                                          <p:attrName>style.rotation</p:attrName>
                                        </p:attrNameLst>
                                      </p:cBhvr>
                                      <p:tavLst>
                                        <p:tav tm="0">
                                          <p:val>
                                            <p:fltVal val="360"/>
                                          </p:val>
                                        </p:tav>
                                        <p:tav tm="100000">
                                          <p:val>
                                            <p:fltVal val="0"/>
                                          </p:val>
                                        </p:tav>
                                      </p:tavLst>
                                    </p:anim>
                                    <p:animEffect transition="in" filter="fade">
                                      <p:cBhvr>
                                        <p:cTn id="38" dur="500"/>
                                        <p:tgtEl>
                                          <p:spTgt spid="62"/>
                                        </p:tgtEl>
                                      </p:cBhvr>
                                    </p:animEffect>
                                  </p:childTnLst>
                                </p:cTn>
                              </p:par>
                              <p:par>
                                <p:cTn id="39" presetID="53" presetClass="entr" presetSubtype="16" fill="hold" nodeType="withEffect">
                                  <p:stCondLst>
                                    <p:cond delay="500"/>
                                  </p:stCondLst>
                                  <p:childTnLst>
                                    <p:set>
                                      <p:cBhvr>
                                        <p:cTn id="40" dur="1" fill="hold">
                                          <p:stCondLst>
                                            <p:cond delay="0"/>
                                          </p:stCondLst>
                                        </p:cTn>
                                        <p:tgtEl>
                                          <p:spTgt spid="65"/>
                                        </p:tgtEl>
                                        <p:attrNameLst>
                                          <p:attrName>style.visibility</p:attrName>
                                        </p:attrNameLst>
                                      </p:cBhvr>
                                      <p:to>
                                        <p:strVal val="visible"/>
                                      </p:to>
                                    </p:set>
                                    <p:anim calcmode="lin" valueType="num">
                                      <p:cBhvr>
                                        <p:cTn id="41" dur="500" fill="hold"/>
                                        <p:tgtEl>
                                          <p:spTgt spid="65"/>
                                        </p:tgtEl>
                                        <p:attrNameLst>
                                          <p:attrName>ppt_w</p:attrName>
                                        </p:attrNameLst>
                                      </p:cBhvr>
                                      <p:tavLst>
                                        <p:tav tm="0">
                                          <p:val>
                                            <p:fltVal val="0"/>
                                          </p:val>
                                        </p:tav>
                                        <p:tav tm="100000">
                                          <p:val>
                                            <p:strVal val="#ppt_w"/>
                                          </p:val>
                                        </p:tav>
                                      </p:tavLst>
                                    </p:anim>
                                    <p:anim calcmode="lin" valueType="num">
                                      <p:cBhvr>
                                        <p:cTn id="42" dur="500" fill="hold"/>
                                        <p:tgtEl>
                                          <p:spTgt spid="65"/>
                                        </p:tgtEl>
                                        <p:attrNameLst>
                                          <p:attrName>ppt_h</p:attrName>
                                        </p:attrNameLst>
                                      </p:cBhvr>
                                      <p:tavLst>
                                        <p:tav tm="0">
                                          <p:val>
                                            <p:fltVal val="0"/>
                                          </p:val>
                                        </p:tav>
                                        <p:tav tm="100000">
                                          <p:val>
                                            <p:strVal val="#ppt_h"/>
                                          </p:val>
                                        </p:tav>
                                      </p:tavLst>
                                    </p:anim>
                                    <p:animEffect transition="in" filter="fade">
                                      <p:cBhvr>
                                        <p:cTn id="43" dur="500"/>
                                        <p:tgtEl>
                                          <p:spTgt spid="65"/>
                                        </p:tgtEl>
                                      </p:cBhvr>
                                    </p:animEffect>
                                  </p:childTnLst>
                                </p:cTn>
                              </p:par>
                              <p:par>
                                <p:cTn id="44" presetID="10" presetClass="entr" presetSubtype="0" fill="hold" nodeType="withEffect">
                                  <p:stCondLst>
                                    <p:cond delay="500"/>
                                  </p:stCondLst>
                                  <p:childTnLst>
                                    <p:set>
                                      <p:cBhvr>
                                        <p:cTn id="45" dur="1" fill="hold">
                                          <p:stCondLst>
                                            <p:cond delay="0"/>
                                          </p:stCondLst>
                                        </p:cTn>
                                        <p:tgtEl>
                                          <p:spTgt spid="66"/>
                                        </p:tgtEl>
                                        <p:attrNameLst>
                                          <p:attrName>style.visibility</p:attrName>
                                        </p:attrNameLst>
                                      </p:cBhvr>
                                      <p:to>
                                        <p:strVal val="visible"/>
                                      </p:to>
                                    </p:set>
                                    <p:animEffect transition="in" filter="fade">
                                      <p:cBhvr>
                                        <p:cTn id="46" dur="500"/>
                                        <p:tgtEl>
                                          <p:spTgt spid="66"/>
                                        </p:tgtEl>
                                      </p:cBhvr>
                                    </p:animEffect>
                                  </p:childTnLst>
                                </p:cTn>
                              </p:par>
                              <p:par>
                                <p:cTn id="47" presetID="49" presetClass="entr" presetSubtype="0" decel="100000" fill="hold" nodeType="withEffect">
                                  <p:stCondLst>
                                    <p:cond delay="750"/>
                                  </p:stCondLst>
                                  <p:childTnLst>
                                    <p:set>
                                      <p:cBhvr>
                                        <p:cTn id="48" dur="1" fill="hold">
                                          <p:stCondLst>
                                            <p:cond delay="0"/>
                                          </p:stCondLst>
                                        </p:cTn>
                                        <p:tgtEl>
                                          <p:spTgt spid="103"/>
                                        </p:tgtEl>
                                        <p:attrNameLst>
                                          <p:attrName>style.visibility</p:attrName>
                                        </p:attrNameLst>
                                      </p:cBhvr>
                                      <p:to>
                                        <p:strVal val="visible"/>
                                      </p:to>
                                    </p:set>
                                    <p:anim calcmode="lin" valueType="num">
                                      <p:cBhvr>
                                        <p:cTn id="49" dur="500" fill="hold"/>
                                        <p:tgtEl>
                                          <p:spTgt spid="103"/>
                                        </p:tgtEl>
                                        <p:attrNameLst>
                                          <p:attrName>ppt_w</p:attrName>
                                        </p:attrNameLst>
                                      </p:cBhvr>
                                      <p:tavLst>
                                        <p:tav tm="0">
                                          <p:val>
                                            <p:fltVal val="0"/>
                                          </p:val>
                                        </p:tav>
                                        <p:tav tm="100000">
                                          <p:val>
                                            <p:strVal val="#ppt_w"/>
                                          </p:val>
                                        </p:tav>
                                      </p:tavLst>
                                    </p:anim>
                                    <p:anim calcmode="lin" valueType="num">
                                      <p:cBhvr>
                                        <p:cTn id="50" dur="500" fill="hold"/>
                                        <p:tgtEl>
                                          <p:spTgt spid="103"/>
                                        </p:tgtEl>
                                        <p:attrNameLst>
                                          <p:attrName>ppt_h</p:attrName>
                                        </p:attrNameLst>
                                      </p:cBhvr>
                                      <p:tavLst>
                                        <p:tav tm="0">
                                          <p:val>
                                            <p:fltVal val="0"/>
                                          </p:val>
                                        </p:tav>
                                        <p:tav tm="100000">
                                          <p:val>
                                            <p:strVal val="#ppt_h"/>
                                          </p:val>
                                        </p:tav>
                                      </p:tavLst>
                                    </p:anim>
                                    <p:anim calcmode="lin" valueType="num">
                                      <p:cBhvr>
                                        <p:cTn id="51" dur="500" fill="hold"/>
                                        <p:tgtEl>
                                          <p:spTgt spid="103"/>
                                        </p:tgtEl>
                                        <p:attrNameLst>
                                          <p:attrName>style.rotation</p:attrName>
                                        </p:attrNameLst>
                                      </p:cBhvr>
                                      <p:tavLst>
                                        <p:tav tm="0">
                                          <p:val>
                                            <p:fltVal val="360"/>
                                          </p:val>
                                        </p:tav>
                                        <p:tav tm="100000">
                                          <p:val>
                                            <p:fltVal val="0"/>
                                          </p:val>
                                        </p:tav>
                                      </p:tavLst>
                                    </p:anim>
                                    <p:animEffect transition="in" filter="fade">
                                      <p:cBhvr>
                                        <p:cTn id="52" dur="500"/>
                                        <p:tgtEl>
                                          <p:spTgt spid="103"/>
                                        </p:tgtEl>
                                      </p:cBhvr>
                                    </p:animEffect>
                                  </p:childTnLst>
                                </p:cTn>
                              </p:par>
                              <p:par>
                                <p:cTn id="53" presetID="53" presetClass="entr" presetSubtype="16" fill="hold" nodeType="withEffect">
                                  <p:stCondLst>
                                    <p:cond delay="750"/>
                                  </p:stCondLst>
                                  <p:childTnLst>
                                    <p:set>
                                      <p:cBhvr>
                                        <p:cTn id="54" dur="1" fill="hold">
                                          <p:stCondLst>
                                            <p:cond delay="0"/>
                                          </p:stCondLst>
                                        </p:cTn>
                                        <p:tgtEl>
                                          <p:spTgt spid="106"/>
                                        </p:tgtEl>
                                        <p:attrNameLst>
                                          <p:attrName>style.visibility</p:attrName>
                                        </p:attrNameLst>
                                      </p:cBhvr>
                                      <p:to>
                                        <p:strVal val="visible"/>
                                      </p:to>
                                    </p:set>
                                    <p:anim calcmode="lin" valueType="num">
                                      <p:cBhvr>
                                        <p:cTn id="55" dur="500" fill="hold"/>
                                        <p:tgtEl>
                                          <p:spTgt spid="106"/>
                                        </p:tgtEl>
                                        <p:attrNameLst>
                                          <p:attrName>ppt_w</p:attrName>
                                        </p:attrNameLst>
                                      </p:cBhvr>
                                      <p:tavLst>
                                        <p:tav tm="0">
                                          <p:val>
                                            <p:fltVal val="0"/>
                                          </p:val>
                                        </p:tav>
                                        <p:tav tm="100000">
                                          <p:val>
                                            <p:strVal val="#ppt_w"/>
                                          </p:val>
                                        </p:tav>
                                      </p:tavLst>
                                    </p:anim>
                                    <p:anim calcmode="lin" valueType="num">
                                      <p:cBhvr>
                                        <p:cTn id="56" dur="500" fill="hold"/>
                                        <p:tgtEl>
                                          <p:spTgt spid="106"/>
                                        </p:tgtEl>
                                        <p:attrNameLst>
                                          <p:attrName>ppt_h</p:attrName>
                                        </p:attrNameLst>
                                      </p:cBhvr>
                                      <p:tavLst>
                                        <p:tav tm="0">
                                          <p:val>
                                            <p:fltVal val="0"/>
                                          </p:val>
                                        </p:tav>
                                        <p:tav tm="100000">
                                          <p:val>
                                            <p:strVal val="#ppt_h"/>
                                          </p:val>
                                        </p:tav>
                                      </p:tavLst>
                                    </p:anim>
                                    <p:animEffect transition="in" filter="fade">
                                      <p:cBhvr>
                                        <p:cTn id="57" dur="500"/>
                                        <p:tgtEl>
                                          <p:spTgt spid="106"/>
                                        </p:tgtEl>
                                      </p:cBhvr>
                                    </p:animEffect>
                                  </p:childTnLst>
                                </p:cTn>
                              </p:par>
                              <p:par>
                                <p:cTn id="58" presetID="10" presetClass="entr" presetSubtype="0" fill="hold" nodeType="withEffect">
                                  <p:stCondLst>
                                    <p:cond delay="750"/>
                                  </p:stCondLst>
                                  <p:childTnLst>
                                    <p:set>
                                      <p:cBhvr>
                                        <p:cTn id="59" dur="1" fill="hold">
                                          <p:stCondLst>
                                            <p:cond delay="0"/>
                                          </p:stCondLst>
                                        </p:cTn>
                                        <p:tgtEl>
                                          <p:spTgt spid="107"/>
                                        </p:tgtEl>
                                        <p:attrNameLst>
                                          <p:attrName>style.visibility</p:attrName>
                                        </p:attrNameLst>
                                      </p:cBhvr>
                                      <p:to>
                                        <p:strVal val="visible"/>
                                      </p:to>
                                    </p:set>
                                    <p:animEffect transition="in" filter="fade">
                                      <p:cBhvr>
                                        <p:cTn id="60" dur="500"/>
                                        <p:tgtEl>
                                          <p:spTgt spid="107"/>
                                        </p:tgtEl>
                                      </p:cBhvr>
                                    </p:animEffect>
                                  </p:childTnLst>
                                </p:cTn>
                              </p:par>
                              <p:par>
                                <p:cTn id="61" presetID="49" presetClass="entr" presetSubtype="0" decel="100000" fill="hold" nodeType="withEffect">
                                  <p:stCondLst>
                                    <p:cond delay="1000"/>
                                  </p:stCondLst>
                                  <p:childTnLst>
                                    <p:set>
                                      <p:cBhvr>
                                        <p:cTn id="62" dur="1" fill="hold">
                                          <p:stCondLst>
                                            <p:cond delay="0"/>
                                          </p:stCondLst>
                                        </p:cTn>
                                        <p:tgtEl>
                                          <p:spTgt spid="91"/>
                                        </p:tgtEl>
                                        <p:attrNameLst>
                                          <p:attrName>style.visibility</p:attrName>
                                        </p:attrNameLst>
                                      </p:cBhvr>
                                      <p:to>
                                        <p:strVal val="visible"/>
                                      </p:to>
                                    </p:set>
                                    <p:anim calcmode="lin" valueType="num">
                                      <p:cBhvr>
                                        <p:cTn id="63" dur="500" fill="hold"/>
                                        <p:tgtEl>
                                          <p:spTgt spid="91"/>
                                        </p:tgtEl>
                                        <p:attrNameLst>
                                          <p:attrName>ppt_w</p:attrName>
                                        </p:attrNameLst>
                                      </p:cBhvr>
                                      <p:tavLst>
                                        <p:tav tm="0">
                                          <p:val>
                                            <p:fltVal val="0"/>
                                          </p:val>
                                        </p:tav>
                                        <p:tav tm="100000">
                                          <p:val>
                                            <p:strVal val="#ppt_w"/>
                                          </p:val>
                                        </p:tav>
                                      </p:tavLst>
                                    </p:anim>
                                    <p:anim calcmode="lin" valueType="num">
                                      <p:cBhvr>
                                        <p:cTn id="64" dur="500" fill="hold"/>
                                        <p:tgtEl>
                                          <p:spTgt spid="91"/>
                                        </p:tgtEl>
                                        <p:attrNameLst>
                                          <p:attrName>ppt_h</p:attrName>
                                        </p:attrNameLst>
                                      </p:cBhvr>
                                      <p:tavLst>
                                        <p:tav tm="0">
                                          <p:val>
                                            <p:fltVal val="0"/>
                                          </p:val>
                                        </p:tav>
                                        <p:tav tm="100000">
                                          <p:val>
                                            <p:strVal val="#ppt_h"/>
                                          </p:val>
                                        </p:tav>
                                      </p:tavLst>
                                    </p:anim>
                                    <p:anim calcmode="lin" valueType="num">
                                      <p:cBhvr>
                                        <p:cTn id="65" dur="500" fill="hold"/>
                                        <p:tgtEl>
                                          <p:spTgt spid="91"/>
                                        </p:tgtEl>
                                        <p:attrNameLst>
                                          <p:attrName>style.rotation</p:attrName>
                                        </p:attrNameLst>
                                      </p:cBhvr>
                                      <p:tavLst>
                                        <p:tav tm="0">
                                          <p:val>
                                            <p:fltVal val="360"/>
                                          </p:val>
                                        </p:tav>
                                        <p:tav tm="100000">
                                          <p:val>
                                            <p:fltVal val="0"/>
                                          </p:val>
                                        </p:tav>
                                      </p:tavLst>
                                    </p:anim>
                                    <p:animEffect transition="in" filter="fade">
                                      <p:cBhvr>
                                        <p:cTn id="66" dur="500"/>
                                        <p:tgtEl>
                                          <p:spTgt spid="91"/>
                                        </p:tgtEl>
                                      </p:cBhvr>
                                    </p:animEffect>
                                  </p:childTnLst>
                                </p:cTn>
                              </p:par>
                              <p:par>
                                <p:cTn id="67" presetID="53" presetClass="entr" presetSubtype="16" fill="hold" nodeType="withEffect">
                                  <p:stCondLst>
                                    <p:cond delay="1000"/>
                                  </p:stCondLst>
                                  <p:childTnLst>
                                    <p:set>
                                      <p:cBhvr>
                                        <p:cTn id="68" dur="1" fill="hold">
                                          <p:stCondLst>
                                            <p:cond delay="0"/>
                                          </p:stCondLst>
                                        </p:cTn>
                                        <p:tgtEl>
                                          <p:spTgt spid="94"/>
                                        </p:tgtEl>
                                        <p:attrNameLst>
                                          <p:attrName>style.visibility</p:attrName>
                                        </p:attrNameLst>
                                      </p:cBhvr>
                                      <p:to>
                                        <p:strVal val="visible"/>
                                      </p:to>
                                    </p:set>
                                    <p:anim calcmode="lin" valueType="num">
                                      <p:cBhvr>
                                        <p:cTn id="69" dur="500" fill="hold"/>
                                        <p:tgtEl>
                                          <p:spTgt spid="94"/>
                                        </p:tgtEl>
                                        <p:attrNameLst>
                                          <p:attrName>ppt_w</p:attrName>
                                        </p:attrNameLst>
                                      </p:cBhvr>
                                      <p:tavLst>
                                        <p:tav tm="0">
                                          <p:val>
                                            <p:fltVal val="0"/>
                                          </p:val>
                                        </p:tav>
                                        <p:tav tm="100000">
                                          <p:val>
                                            <p:strVal val="#ppt_w"/>
                                          </p:val>
                                        </p:tav>
                                      </p:tavLst>
                                    </p:anim>
                                    <p:anim calcmode="lin" valueType="num">
                                      <p:cBhvr>
                                        <p:cTn id="70" dur="500" fill="hold"/>
                                        <p:tgtEl>
                                          <p:spTgt spid="94"/>
                                        </p:tgtEl>
                                        <p:attrNameLst>
                                          <p:attrName>ppt_h</p:attrName>
                                        </p:attrNameLst>
                                      </p:cBhvr>
                                      <p:tavLst>
                                        <p:tav tm="0">
                                          <p:val>
                                            <p:fltVal val="0"/>
                                          </p:val>
                                        </p:tav>
                                        <p:tav tm="100000">
                                          <p:val>
                                            <p:strVal val="#ppt_h"/>
                                          </p:val>
                                        </p:tav>
                                      </p:tavLst>
                                    </p:anim>
                                    <p:animEffect transition="in" filter="fade">
                                      <p:cBhvr>
                                        <p:cTn id="71" dur="500"/>
                                        <p:tgtEl>
                                          <p:spTgt spid="94"/>
                                        </p:tgtEl>
                                      </p:cBhvr>
                                    </p:animEffect>
                                  </p:childTnLst>
                                </p:cTn>
                              </p:par>
                              <p:par>
                                <p:cTn id="72" presetID="10" presetClass="entr" presetSubtype="0" fill="hold" nodeType="withEffect">
                                  <p:stCondLst>
                                    <p:cond delay="1000"/>
                                  </p:stCondLst>
                                  <p:childTnLst>
                                    <p:set>
                                      <p:cBhvr>
                                        <p:cTn id="73" dur="1" fill="hold">
                                          <p:stCondLst>
                                            <p:cond delay="0"/>
                                          </p:stCondLst>
                                        </p:cTn>
                                        <p:tgtEl>
                                          <p:spTgt spid="95"/>
                                        </p:tgtEl>
                                        <p:attrNameLst>
                                          <p:attrName>style.visibility</p:attrName>
                                        </p:attrNameLst>
                                      </p:cBhvr>
                                      <p:to>
                                        <p:strVal val="visible"/>
                                      </p:to>
                                    </p:set>
                                    <p:animEffect transition="in" filter="fade">
                                      <p:cBhvr>
                                        <p:cTn id="74" dur="500"/>
                                        <p:tgtEl>
                                          <p:spTgt spid="95"/>
                                        </p:tgtEl>
                                      </p:cBhvr>
                                    </p:animEffect>
                                  </p:childTnLst>
                                </p:cTn>
                              </p:par>
                              <p:par>
                                <p:cTn id="75" presetID="49" presetClass="entr" presetSubtype="0" decel="100000" fill="hold" nodeType="withEffect">
                                  <p:stCondLst>
                                    <p:cond delay="1250"/>
                                  </p:stCondLst>
                                  <p:childTnLst>
                                    <p:set>
                                      <p:cBhvr>
                                        <p:cTn id="76" dur="1" fill="hold">
                                          <p:stCondLst>
                                            <p:cond delay="0"/>
                                          </p:stCondLst>
                                        </p:cTn>
                                        <p:tgtEl>
                                          <p:spTgt spid="79"/>
                                        </p:tgtEl>
                                        <p:attrNameLst>
                                          <p:attrName>style.visibility</p:attrName>
                                        </p:attrNameLst>
                                      </p:cBhvr>
                                      <p:to>
                                        <p:strVal val="visible"/>
                                      </p:to>
                                    </p:set>
                                    <p:anim calcmode="lin" valueType="num">
                                      <p:cBhvr>
                                        <p:cTn id="77" dur="500" fill="hold"/>
                                        <p:tgtEl>
                                          <p:spTgt spid="79"/>
                                        </p:tgtEl>
                                        <p:attrNameLst>
                                          <p:attrName>ppt_w</p:attrName>
                                        </p:attrNameLst>
                                      </p:cBhvr>
                                      <p:tavLst>
                                        <p:tav tm="0">
                                          <p:val>
                                            <p:fltVal val="0"/>
                                          </p:val>
                                        </p:tav>
                                        <p:tav tm="100000">
                                          <p:val>
                                            <p:strVal val="#ppt_w"/>
                                          </p:val>
                                        </p:tav>
                                      </p:tavLst>
                                    </p:anim>
                                    <p:anim calcmode="lin" valueType="num">
                                      <p:cBhvr>
                                        <p:cTn id="78" dur="500" fill="hold"/>
                                        <p:tgtEl>
                                          <p:spTgt spid="79"/>
                                        </p:tgtEl>
                                        <p:attrNameLst>
                                          <p:attrName>ppt_h</p:attrName>
                                        </p:attrNameLst>
                                      </p:cBhvr>
                                      <p:tavLst>
                                        <p:tav tm="0">
                                          <p:val>
                                            <p:fltVal val="0"/>
                                          </p:val>
                                        </p:tav>
                                        <p:tav tm="100000">
                                          <p:val>
                                            <p:strVal val="#ppt_h"/>
                                          </p:val>
                                        </p:tav>
                                      </p:tavLst>
                                    </p:anim>
                                    <p:anim calcmode="lin" valueType="num">
                                      <p:cBhvr>
                                        <p:cTn id="79" dur="500" fill="hold"/>
                                        <p:tgtEl>
                                          <p:spTgt spid="79"/>
                                        </p:tgtEl>
                                        <p:attrNameLst>
                                          <p:attrName>style.rotation</p:attrName>
                                        </p:attrNameLst>
                                      </p:cBhvr>
                                      <p:tavLst>
                                        <p:tav tm="0">
                                          <p:val>
                                            <p:fltVal val="360"/>
                                          </p:val>
                                        </p:tav>
                                        <p:tav tm="100000">
                                          <p:val>
                                            <p:fltVal val="0"/>
                                          </p:val>
                                        </p:tav>
                                      </p:tavLst>
                                    </p:anim>
                                    <p:animEffect transition="in" filter="fade">
                                      <p:cBhvr>
                                        <p:cTn id="80" dur="500"/>
                                        <p:tgtEl>
                                          <p:spTgt spid="79"/>
                                        </p:tgtEl>
                                      </p:cBhvr>
                                    </p:animEffect>
                                  </p:childTnLst>
                                </p:cTn>
                              </p:par>
                              <p:par>
                                <p:cTn id="81" presetID="53" presetClass="entr" presetSubtype="16" fill="hold" nodeType="withEffect">
                                  <p:stCondLst>
                                    <p:cond delay="1250"/>
                                  </p:stCondLst>
                                  <p:childTnLst>
                                    <p:set>
                                      <p:cBhvr>
                                        <p:cTn id="82" dur="1" fill="hold">
                                          <p:stCondLst>
                                            <p:cond delay="0"/>
                                          </p:stCondLst>
                                        </p:cTn>
                                        <p:tgtEl>
                                          <p:spTgt spid="82"/>
                                        </p:tgtEl>
                                        <p:attrNameLst>
                                          <p:attrName>style.visibility</p:attrName>
                                        </p:attrNameLst>
                                      </p:cBhvr>
                                      <p:to>
                                        <p:strVal val="visible"/>
                                      </p:to>
                                    </p:set>
                                    <p:anim calcmode="lin" valueType="num">
                                      <p:cBhvr>
                                        <p:cTn id="83" dur="500" fill="hold"/>
                                        <p:tgtEl>
                                          <p:spTgt spid="82"/>
                                        </p:tgtEl>
                                        <p:attrNameLst>
                                          <p:attrName>ppt_w</p:attrName>
                                        </p:attrNameLst>
                                      </p:cBhvr>
                                      <p:tavLst>
                                        <p:tav tm="0">
                                          <p:val>
                                            <p:fltVal val="0"/>
                                          </p:val>
                                        </p:tav>
                                        <p:tav tm="100000">
                                          <p:val>
                                            <p:strVal val="#ppt_w"/>
                                          </p:val>
                                        </p:tav>
                                      </p:tavLst>
                                    </p:anim>
                                    <p:anim calcmode="lin" valueType="num">
                                      <p:cBhvr>
                                        <p:cTn id="84" dur="500" fill="hold"/>
                                        <p:tgtEl>
                                          <p:spTgt spid="82"/>
                                        </p:tgtEl>
                                        <p:attrNameLst>
                                          <p:attrName>ppt_h</p:attrName>
                                        </p:attrNameLst>
                                      </p:cBhvr>
                                      <p:tavLst>
                                        <p:tav tm="0">
                                          <p:val>
                                            <p:fltVal val="0"/>
                                          </p:val>
                                        </p:tav>
                                        <p:tav tm="100000">
                                          <p:val>
                                            <p:strVal val="#ppt_h"/>
                                          </p:val>
                                        </p:tav>
                                      </p:tavLst>
                                    </p:anim>
                                    <p:animEffect transition="in" filter="fade">
                                      <p:cBhvr>
                                        <p:cTn id="85" dur="500"/>
                                        <p:tgtEl>
                                          <p:spTgt spid="82"/>
                                        </p:tgtEl>
                                      </p:cBhvr>
                                    </p:animEffect>
                                  </p:childTnLst>
                                </p:cTn>
                              </p:par>
                              <p:par>
                                <p:cTn id="86" presetID="10" presetClass="entr" presetSubtype="0" fill="hold" nodeType="withEffect">
                                  <p:stCondLst>
                                    <p:cond delay="1250"/>
                                  </p:stCondLst>
                                  <p:childTnLst>
                                    <p:set>
                                      <p:cBhvr>
                                        <p:cTn id="87" dur="1" fill="hold">
                                          <p:stCondLst>
                                            <p:cond delay="0"/>
                                          </p:stCondLst>
                                        </p:cTn>
                                        <p:tgtEl>
                                          <p:spTgt spid="83"/>
                                        </p:tgtEl>
                                        <p:attrNameLst>
                                          <p:attrName>style.visibility</p:attrName>
                                        </p:attrNameLst>
                                      </p:cBhvr>
                                      <p:to>
                                        <p:strVal val="visible"/>
                                      </p:to>
                                    </p:set>
                                    <p:animEffect transition="in" filter="fade">
                                      <p:cBhvr>
                                        <p:cTn id="8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กลุ่ม 27"/>
          <p:cNvGrpSpPr/>
          <p:nvPr/>
        </p:nvGrpSpPr>
        <p:grpSpPr>
          <a:xfrm>
            <a:off x="4044820" y="1519335"/>
            <a:ext cx="1512888" cy="3286125"/>
            <a:chOff x="7439025" y="2590800"/>
            <a:chExt cx="3025775" cy="6572250"/>
          </a:xfrm>
        </p:grpSpPr>
        <p:sp>
          <p:nvSpPr>
            <p:cNvPr id="14" name="Freeform 6"/>
            <p:cNvSpPr>
              <a:spLocks/>
            </p:cNvSpPr>
            <p:nvPr/>
          </p:nvSpPr>
          <p:spPr bwMode="auto">
            <a:xfrm>
              <a:off x="7439025" y="3044825"/>
              <a:ext cx="2168525" cy="6118225"/>
            </a:xfrm>
            <a:custGeom>
              <a:avLst/>
              <a:gdLst>
                <a:gd name="T0" fmla="*/ 1366 w 1366"/>
                <a:gd name="T1" fmla="*/ 3854 h 3854"/>
                <a:gd name="T2" fmla="*/ 688 w 1366"/>
                <a:gd name="T3" fmla="*/ 0 h 3854"/>
                <a:gd name="T4" fmla="*/ 0 w 1366"/>
                <a:gd name="T5" fmla="*/ 3166 h 3854"/>
                <a:gd name="T6" fmla="*/ 1366 w 1366"/>
                <a:gd name="T7" fmla="*/ 3854 h 3854"/>
              </a:gdLst>
              <a:ahLst/>
              <a:cxnLst>
                <a:cxn ang="0">
                  <a:pos x="T0" y="T1"/>
                </a:cxn>
                <a:cxn ang="0">
                  <a:pos x="T2" y="T3"/>
                </a:cxn>
                <a:cxn ang="0">
                  <a:pos x="T4" y="T5"/>
                </a:cxn>
                <a:cxn ang="0">
                  <a:pos x="T6" y="T7"/>
                </a:cxn>
              </a:cxnLst>
              <a:rect l="0" t="0" r="r" b="b"/>
              <a:pathLst>
                <a:path w="1366" h="3854">
                  <a:moveTo>
                    <a:pt x="1366" y="3854"/>
                  </a:moveTo>
                  <a:lnTo>
                    <a:pt x="688" y="0"/>
                  </a:lnTo>
                  <a:lnTo>
                    <a:pt x="0" y="3166"/>
                  </a:lnTo>
                  <a:lnTo>
                    <a:pt x="1366" y="3854"/>
                  </a:ln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15" name="Freeform 7"/>
            <p:cNvSpPr>
              <a:spLocks/>
            </p:cNvSpPr>
            <p:nvPr/>
          </p:nvSpPr>
          <p:spPr bwMode="auto">
            <a:xfrm>
              <a:off x="8531225" y="2590800"/>
              <a:ext cx="1933575" cy="6572250"/>
            </a:xfrm>
            <a:custGeom>
              <a:avLst/>
              <a:gdLst>
                <a:gd name="T0" fmla="*/ 540 w 1218"/>
                <a:gd name="T1" fmla="*/ 0 h 4140"/>
                <a:gd name="T2" fmla="*/ 0 w 1218"/>
                <a:gd name="T3" fmla="*/ 286 h 4140"/>
                <a:gd name="T4" fmla="*/ 678 w 1218"/>
                <a:gd name="T5" fmla="*/ 4140 h 4140"/>
                <a:gd name="T6" fmla="*/ 1218 w 1218"/>
                <a:gd name="T7" fmla="*/ 3855 h 4140"/>
                <a:gd name="T8" fmla="*/ 540 w 1218"/>
                <a:gd name="T9" fmla="*/ 0 h 4140"/>
              </a:gdLst>
              <a:ahLst/>
              <a:cxnLst>
                <a:cxn ang="0">
                  <a:pos x="T0" y="T1"/>
                </a:cxn>
                <a:cxn ang="0">
                  <a:pos x="T2" y="T3"/>
                </a:cxn>
                <a:cxn ang="0">
                  <a:pos x="T4" y="T5"/>
                </a:cxn>
                <a:cxn ang="0">
                  <a:pos x="T6" y="T7"/>
                </a:cxn>
                <a:cxn ang="0">
                  <a:pos x="T8" y="T9"/>
                </a:cxn>
              </a:cxnLst>
              <a:rect l="0" t="0" r="r" b="b"/>
              <a:pathLst>
                <a:path w="1218" h="4140">
                  <a:moveTo>
                    <a:pt x="540" y="0"/>
                  </a:moveTo>
                  <a:lnTo>
                    <a:pt x="0" y="286"/>
                  </a:lnTo>
                  <a:lnTo>
                    <a:pt x="678" y="4140"/>
                  </a:lnTo>
                  <a:lnTo>
                    <a:pt x="1218" y="3855"/>
                  </a:lnTo>
                  <a:lnTo>
                    <a:pt x="540" y="0"/>
                  </a:lnTo>
                  <a:close/>
                </a:path>
              </a:pathLst>
            </a:custGeom>
            <a:solidFill>
              <a:schemeClr val="accent6">
                <a:lumMod val="75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29" name="กลุ่ม 28"/>
          <p:cNvGrpSpPr/>
          <p:nvPr/>
        </p:nvGrpSpPr>
        <p:grpSpPr>
          <a:xfrm>
            <a:off x="5129083" y="2755204"/>
            <a:ext cx="1520825" cy="2605088"/>
            <a:chOff x="9607550" y="5062538"/>
            <a:chExt cx="3041650" cy="5210175"/>
          </a:xfrm>
        </p:grpSpPr>
        <p:sp>
          <p:nvSpPr>
            <p:cNvPr id="16" name="Freeform 8"/>
            <p:cNvSpPr>
              <a:spLocks/>
            </p:cNvSpPr>
            <p:nvPr/>
          </p:nvSpPr>
          <p:spPr bwMode="auto">
            <a:xfrm>
              <a:off x="9607550" y="5516563"/>
              <a:ext cx="2184400" cy="4756150"/>
            </a:xfrm>
            <a:custGeom>
              <a:avLst/>
              <a:gdLst>
                <a:gd name="T0" fmla="*/ 1376 w 1376"/>
                <a:gd name="T1" fmla="*/ 2996 h 2996"/>
                <a:gd name="T2" fmla="*/ 688 w 1376"/>
                <a:gd name="T3" fmla="*/ 0 h 2996"/>
                <a:gd name="T4" fmla="*/ 0 w 1376"/>
                <a:gd name="T5" fmla="*/ 2297 h 2996"/>
                <a:gd name="T6" fmla="*/ 1376 w 1376"/>
                <a:gd name="T7" fmla="*/ 2996 h 2996"/>
              </a:gdLst>
              <a:ahLst/>
              <a:cxnLst>
                <a:cxn ang="0">
                  <a:pos x="T0" y="T1"/>
                </a:cxn>
                <a:cxn ang="0">
                  <a:pos x="T2" y="T3"/>
                </a:cxn>
                <a:cxn ang="0">
                  <a:pos x="T4" y="T5"/>
                </a:cxn>
                <a:cxn ang="0">
                  <a:pos x="T6" y="T7"/>
                </a:cxn>
              </a:cxnLst>
              <a:rect l="0" t="0" r="r" b="b"/>
              <a:pathLst>
                <a:path w="1376" h="2996">
                  <a:moveTo>
                    <a:pt x="1376" y="2996"/>
                  </a:moveTo>
                  <a:lnTo>
                    <a:pt x="688" y="0"/>
                  </a:lnTo>
                  <a:lnTo>
                    <a:pt x="0" y="2297"/>
                  </a:lnTo>
                  <a:lnTo>
                    <a:pt x="1376" y="2996"/>
                  </a:lnTo>
                  <a:close/>
                </a:path>
              </a:pathLst>
            </a:custGeom>
            <a:solidFill>
              <a:schemeClr val="accent5"/>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3" name="Freeform 9"/>
            <p:cNvSpPr>
              <a:spLocks/>
            </p:cNvSpPr>
            <p:nvPr/>
          </p:nvSpPr>
          <p:spPr bwMode="auto">
            <a:xfrm>
              <a:off x="10699750" y="5062538"/>
              <a:ext cx="1949450" cy="5210175"/>
            </a:xfrm>
            <a:custGeom>
              <a:avLst/>
              <a:gdLst>
                <a:gd name="T0" fmla="*/ 540 w 1228"/>
                <a:gd name="T1" fmla="*/ 0 h 3282"/>
                <a:gd name="T2" fmla="*/ 0 w 1228"/>
                <a:gd name="T3" fmla="*/ 286 h 3282"/>
                <a:gd name="T4" fmla="*/ 688 w 1228"/>
                <a:gd name="T5" fmla="*/ 3282 h 3282"/>
                <a:gd name="T6" fmla="*/ 1228 w 1228"/>
                <a:gd name="T7" fmla="*/ 2996 h 3282"/>
                <a:gd name="T8" fmla="*/ 540 w 1228"/>
                <a:gd name="T9" fmla="*/ 0 h 3282"/>
              </a:gdLst>
              <a:ahLst/>
              <a:cxnLst>
                <a:cxn ang="0">
                  <a:pos x="T0" y="T1"/>
                </a:cxn>
                <a:cxn ang="0">
                  <a:pos x="T2" y="T3"/>
                </a:cxn>
                <a:cxn ang="0">
                  <a:pos x="T4" y="T5"/>
                </a:cxn>
                <a:cxn ang="0">
                  <a:pos x="T6" y="T7"/>
                </a:cxn>
                <a:cxn ang="0">
                  <a:pos x="T8" y="T9"/>
                </a:cxn>
              </a:cxnLst>
              <a:rect l="0" t="0" r="r" b="b"/>
              <a:pathLst>
                <a:path w="1228" h="3282">
                  <a:moveTo>
                    <a:pt x="540" y="0"/>
                  </a:moveTo>
                  <a:lnTo>
                    <a:pt x="0" y="286"/>
                  </a:lnTo>
                  <a:lnTo>
                    <a:pt x="688" y="3282"/>
                  </a:lnTo>
                  <a:lnTo>
                    <a:pt x="1228" y="2996"/>
                  </a:lnTo>
                  <a:lnTo>
                    <a:pt x="540" y="0"/>
                  </a:lnTo>
                  <a:close/>
                </a:path>
              </a:pathLst>
            </a:custGeom>
            <a:solidFill>
              <a:schemeClr val="accent5">
                <a:lumMod val="75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30" name="กลุ่ม 29"/>
          <p:cNvGrpSpPr/>
          <p:nvPr/>
        </p:nvGrpSpPr>
        <p:grpSpPr>
          <a:xfrm>
            <a:off x="6221283" y="3864073"/>
            <a:ext cx="1512888" cy="2043113"/>
            <a:chOff x="11791950" y="7280275"/>
            <a:chExt cx="3025775" cy="4086225"/>
          </a:xfrm>
        </p:grpSpPr>
        <p:sp>
          <p:nvSpPr>
            <p:cNvPr id="24" name="Freeform 10"/>
            <p:cNvSpPr>
              <a:spLocks/>
            </p:cNvSpPr>
            <p:nvPr/>
          </p:nvSpPr>
          <p:spPr bwMode="auto">
            <a:xfrm>
              <a:off x="11791950" y="7734300"/>
              <a:ext cx="2168525" cy="3632200"/>
            </a:xfrm>
            <a:custGeom>
              <a:avLst/>
              <a:gdLst>
                <a:gd name="T0" fmla="*/ 1366 w 1366"/>
                <a:gd name="T1" fmla="*/ 2288 h 2288"/>
                <a:gd name="T2" fmla="*/ 678 w 1366"/>
                <a:gd name="T3" fmla="*/ 0 h 2288"/>
                <a:gd name="T4" fmla="*/ 0 w 1366"/>
                <a:gd name="T5" fmla="*/ 1599 h 2288"/>
                <a:gd name="T6" fmla="*/ 1366 w 1366"/>
                <a:gd name="T7" fmla="*/ 2288 h 2288"/>
              </a:gdLst>
              <a:ahLst/>
              <a:cxnLst>
                <a:cxn ang="0">
                  <a:pos x="T0" y="T1"/>
                </a:cxn>
                <a:cxn ang="0">
                  <a:pos x="T2" y="T3"/>
                </a:cxn>
                <a:cxn ang="0">
                  <a:pos x="T4" y="T5"/>
                </a:cxn>
                <a:cxn ang="0">
                  <a:pos x="T6" y="T7"/>
                </a:cxn>
              </a:cxnLst>
              <a:rect l="0" t="0" r="r" b="b"/>
              <a:pathLst>
                <a:path w="1366" h="2288">
                  <a:moveTo>
                    <a:pt x="1366" y="2288"/>
                  </a:moveTo>
                  <a:lnTo>
                    <a:pt x="678" y="0"/>
                  </a:lnTo>
                  <a:lnTo>
                    <a:pt x="0" y="1599"/>
                  </a:lnTo>
                  <a:lnTo>
                    <a:pt x="1366" y="2288"/>
                  </a:lnTo>
                  <a:close/>
                </a:path>
              </a:pathLst>
            </a:custGeom>
            <a:solidFill>
              <a:schemeClr val="accent3"/>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5" name="Freeform 11"/>
            <p:cNvSpPr>
              <a:spLocks/>
            </p:cNvSpPr>
            <p:nvPr/>
          </p:nvSpPr>
          <p:spPr bwMode="auto">
            <a:xfrm>
              <a:off x="12868275" y="7280275"/>
              <a:ext cx="1949450" cy="4086225"/>
            </a:xfrm>
            <a:custGeom>
              <a:avLst/>
              <a:gdLst>
                <a:gd name="T0" fmla="*/ 540 w 1228"/>
                <a:gd name="T1" fmla="*/ 0 h 2574"/>
                <a:gd name="T2" fmla="*/ 0 w 1228"/>
                <a:gd name="T3" fmla="*/ 286 h 2574"/>
                <a:gd name="T4" fmla="*/ 688 w 1228"/>
                <a:gd name="T5" fmla="*/ 2574 h 2574"/>
                <a:gd name="T6" fmla="*/ 1228 w 1228"/>
                <a:gd name="T7" fmla="*/ 2288 h 2574"/>
                <a:gd name="T8" fmla="*/ 540 w 1228"/>
                <a:gd name="T9" fmla="*/ 0 h 2574"/>
              </a:gdLst>
              <a:ahLst/>
              <a:cxnLst>
                <a:cxn ang="0">
                  <a:pos x="T0" y="T1"/>
                </a:cxn>
                <a:cxn ang="0">
                  <a:pos x="T2" y="T3"/>
                </a:cxn>
                <a:cxn ang="0">
                  <a:pos x="T4" y="T5"/>
                </a:cxn>
                <a:cxn ang="0">
                  <a:pos x="T6" y="T7"/>
                </a:cxn>
                <a:cxn ang="0">
                  <a:pos x="T8" y="T9"/>
                </a:cxn>
              </a:cxnLst>
              <a:rect l="0" t="0" r="r" b="b"/>
              <a:pathLst>
                <a:path w="1228" h="2574">
                  <a:moveTo>
                    <a:pt x="540" y="0"/>
                  </a:moveTo>
                  <a:lnTo>
                    <a:pt x="0" y="286"/>
                  </a:lnTo>
                  <a:lnTo>
                    <a:pt x="688" y="2574"/>
                  </a:lnTo>
                  <a:lnTo>
                    <a:pt x="1228" y="2288"/>
                  </a:lnTo>
                  <a:lnTo>
                    <a:pt x="540" y="0"/>
                  </a:lnTo>
                  <a:close/>
                </a:path>
              </a:pathLst>
            </a:custGeom>
            <a:solidFill>
              <a:schemeClr val="accent3">
                <a:lumMod val="75000"/>
              </a:schemeClr>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31" name="กลุ่ม 30"/>
          <p:cNvGrpSpPr/>
          <p:nvPr/>
        </p:nvGrpSpPr>
        <p:grpSpPr>
          <a:xfrm>
            <a:off x="7305545" y="5049935"/>
            <a:ext cx="1512888" cy="1403351"/>
            <a:chOff x="13960475" y="9652000"/>
            <a:chExt cx="3025775" cy="2806701"/>
          </a:xfrm>
        </p:grpSpPr>
        <p:sp>
          <p:nvSpPr>
            <p:cNvPr id="26" name="Freeform 12"/>
            <p:cNvSpPr>
              <a:spLocks/>
            </p:cNvSpPr>
            <p:nvPr/>
          </p:nvSpPr>
          <p:spPr bwMode="auto">
            <a:xfrm>
              <a:off x="13960475" y="10104438"/>
              <a:ext cx="2168525" cy="2354263"/>
            </a:xfrm>
            <a:custGeom>
              <a:avLst/>
              <a:gdLst>
                <a:gd name="T0" fmla="*/ 1366 w 1366"/>
                <a:gd name="T1" fmla="*/ 1483 h 1483"/>
                <a:gd name="T2" fmla="*/ 688 w 1366"/>
                <a:gd name="T3" fmla="*/ 0 h 1483"/>
                <a:gd name="T4" fmla="*/ 0 w 1366"/>
                <a:gd name="T5" fmla="*/ 795 h 1483"/>
                <a:gd name="T6" fmla="*/ 1366 w 1366"/>
                <a:gd name="T7" fmla="*/ 1483 h 1483"/>
              </a:gdLst>
              <a:ahLst/>
              <a:cxnLst>
                <a:cxn ang="0">
                  <a:pos x="T0" y="T1"/>
                </a:cxn>
                <a:cxn ang="0">
                  <a:pos x="T2" y="T3"/>
                </a:cxn>
                <a:cxn ang="0">
                  <a:pos x="T4" y="T5"/>
                </a:cxn>
                <a:cxn ang="0">
                  <a:pos x="T6" y="T7"/>
                </a:cxn>
              </a:cxnLst>
              <a:rect l="0" t="0" r="r" b="b"/>
              <a:pathLst>
                <a:path w="1366" h="1483">
                  <a:moveTo>
                    <a:pt x="1366" y="1483"/>
                  </a:moveTo>
                  <a:lnTo>
                    <a:pt x="688" y="0"/>
                  </a:lnTo>
                  <a:lnTo>
                    <a:pt x="0" y="795"/>
                  </a:lnTo>
                  <a:lnTo>
                    <a:pt x="1366" y="1483"/>
                  </a:lnTo>
                  <a:close/>
                </a:path>
              </a:pathLst>
            </a:custGeom>
            <a:solidFill>
              <a:schemeClr val="accent1"/>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27" name="Freeform 13"/>
            <p:cNvSpPr>
              <a:spLocks/>
            </p:cNvSpPr>
            <p:nvPr/>
          </p:nvSpPr>
          <p:spPr bwMode="auto">
            <a:xfrm>
              <a:off x="15052675" y="9652000"/>
              <a:ext cx="1933575" cy="2806700"/>
            </a:xfrm>
            <a:custGeom>
              <a:avLst/>
              <a:gdLst>
                <a:gd name="T0" fmla="*/ 540 w 1218"/>
                <a:gd name="T1" fmla="*/ 0 h 1768"/>
                <a:gd name="T2" fmla="*/ 0 w 1218"/>
                <a:gd name="T3" fmla="*/ 285 h 1768"/>
                <a:gd name="T4" fmla="*/ 678 w 1218"/>
                <a:gd name="T5" fmla="*/ 1768 h 1768"/>
                <a:gd name="T6" fmla="*/ 1218 w 1218"/>
                <a:gd name="T7" fmla="*/ 1493 h 1768"/>
                <a:gd name="T8" fmla="*/ 540 w 1218"/>
                <a:gd name="T9" fmla="*/ 0 h 1768"/>
              </a:gdLst>
              <a:ahLst/>
              <a:cxnLst>
                <a:cxn ang="0">
                  <a:pos x="T0" y="T1"/>
                </a:cxn>
                <a:cxn ang="0">
                  <a:pos x="T2" y="T3"/>
                </a:cxn>
                <a:cxn ang="0">
                  <a:pos x="T4" y="T5"/>
                </a:cxn>
                <a:cxn ang="0">
                  <a:pos x="T6" y="T7"/>
                </a:cxn>
                <a:cxn ang="0">
                  <a:pos x="T8" y="T9"/>
                </a:cxn>
              </a:cxnLst>
              <a:rect l="0" t="0" r="r" b="b"/>
              <a:pathLst>
                <a:path w="1218" h="1768">
                  <a:moveTo>
                    <a:pt x="540" y="0"/>
                  </a:moveTo>
                  <a:lnTo>
                    <a:pt x="0" y="285"/>
                  </a:lnTo>
                  <a:lnTo>
                    <a:pt x="678" y="1768"/>
                  </a:lnTo>
                  <a:lnTo>
                    <a:pt x="1218" y="1493"/>
                  </a:lnTo>
                  <a:lnTo>
                    <a:pt x="540" y="0"/>
                  </a:lnTo>
                  <a:close/>
                </a:path>
              </a:pathLst>
            </a:custGeom>
            <a:solidFill>
              <a:schemeClr val="accent1">
                <a:lumMod val="75000"/>
              </a:schemeClr>
            </a:solidFill>
            <a:ln>
              <a:noFill/>
            </a:ln>
          </p:spPr>
          <p:txBody>
            <a:bodyPr vert="horz" wrap="square" lIns="45720" tIns="22860" rIns="45720" bIns="22860" numCol="1" anchor="t" anchorCtr="0" compatLnSpc="1">
              <a:prstTxWarp prst="textNoShape">
                <a:avLst/>
              </a:prstTxWarp>
            </a:bodyPr>
            <a:lstStyle/>
            <a:p>
              <a:endParaRPr lang="th-TH" sz="900" dirty="0"/>
            </a:p>
          </p:txBody>
        </p:sp>
      </p:grpSp>
      <p:sp>
        <p:nvSpPr>
          <p:cNvPr id="52" name="Freeform 101"/>
          <p:cNvSpPr>
            <a:spLocks noEditPoints="1"/>
          </p:cNvSpPr>
          <p:nvPr/>
        </p:nvSpPr>
        <p:spPr bwMode="auto">
          <a:xfrm>
            <a:off x="6605266" y="4853086"/>
            <a:ext cx="390068" cy="452758"/>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53" name="Freeform 134"/>
          <p:cNvSpPr>
            <a:spLocks noEditPoints="1"/>
          </p:cNvSpPr>
          <p:nvPr/>
        </p:nvSpPr>
        <p:spPr bwMode="auto">
          <a:xfrm>
            <a:off x="7624780" y="5654083"/>
            <a:ext cx="445792" cy="445792"/>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54" name="Freeform 147"/>
          <p:cNvSpPr>
            <a:spLocks noEditPoints="1"/>
          </p:cNvSpPr>
          <p:nvPr/>
        </p:nvSpPr>
        <p:spPr bwMode="auto">
          <a:xfrm>
            <a:off x="5431101" y="4127083"/>
            <a:ext cx="480620" cy="383103"/>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55" name="Freeform 191"/>
          <p:cNvSpPr>
            <a:spLocks noEditPoints="1"/>
          </p:cNvSpPr>
          <p:nvPr/>
        </p:nvSpPr>
        <p:spPr bwMode="auto">
          <a:xfrm>
            <a:off x="4388434" y="3278225"/>
            <a:ext cx="397034" cy="431861"/>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76" name="Freeform 10"/>
          <p:cNvSpPr>
            <a:spLocks noEditPoints="1"/>
          </p:cNvSpPr>
          <p:nvPr/>
        </p:nvSpPr>
        <p:spPr bwMode="auto">
          <a:xfrm>
            <a:off x="9257657" y="3462435"/>
            <a:ext cx="1340364" cy="3132051"/>
          </a:xfrm>
          <a:custGeom>
            <a:avLst/>
            <a:gdLst>
              <a:gd name="T0" fmla="*/ 10 w 264"/>
              <a:gd name="T1" fmla="*/ 207 h 617"/>
              <a:gd name="T2" fmla="*/ 19 w 264"/>
              <a:gd name="T3" fmla="*/ 228 h 617"/>
              <a:gd name="T4" fmla="*/ 39 w 264"/>
              <a:gd name="T5" fmla="*/ 236 h 617"/>
              <a:gd name="T6" fmla="*/ 76 w 264"/>
              <a:gd name="T7" fmla="*/ 248 h 617"/>
              <a:gd name="T8" fmla="*/ 100 w 264"/>
              <a:gd name="T9" fmla="*/ 258 h 617"/>
              <a:gd name="T10" fmla="*/ 99 w 264"/>
              <a:gd name="T11" fmla="*/ 284 h 617"/>
              <a:gd name="T12" fmla="*/ 89 w 264"/>
              <a:gd name="T13" fmla="*/ 344 h 617"/>
              <a:gd name="T14" fmla="*/ 88 w 264"/>
              <a:gd name="T15" fmla="*/ 360 h 617"/>
              <a:gd name="T16" fmla="*/ 81 w 264"/>
              <a:gd name="T17" fmla="*/ 398 h 617"/>
              <a:gd name="T18" fmla="*/ 78 w 264"/>
              <a:gd name="T19" fmla="*/ 441 h 617"/>
              <a:gd name="T20" fmla="*/ 83 w 264"/>
              <a:gd name="T21" fmla="*/ 513 h 617"/>
              <a:gd name="T22" fmla="*/ 74 w 264"/>
              <a:gd name="T23" fmla="*/ 556 h 617"/>
              <a:gd name="T24" fmla="*/ 40 w 264"/>
              <a:gd name="T25" fmla="*/ 580 h 617"/>
              <a:gd name="T26" fmla="*/ 45 w 264"/>
              <a:gd name="T27" fmla="*/ 593 h 617"/>
              <a:gd name="T28" fmla="*/ 100 w 264"/>
              <a:gd name="T29" fmla="*/ 574 h 617"/>
              <a:gd name="T30" fmla="*/ 124 w 264"/>
              <a:gd name="T31" fmla="*/ 560 h 617"/>
              <a:gd name="T32" fmla="*/ 131 w 264"/>
              <a:gd name="T33" fmla="*/ 440 h 617"/>
              <a:gd name="T34" fmla="*/ 161 w 264"/>
              <a:gd name="T35" fmla="*/ 385 h 617"/>
              <a:gd name="T36" fmla="*/ 166 w 264"/>
              <a:gd name="T37" fmla="*/ 417 h 617"/>
              <a:gd name="T38" fmla="*/ 172 w 264"/>
              <a:gd name="T39" fmla="*/ 453 h 617"/>
              <a:gd name="T40" fmla="*/ 163 w 264"/>
              <a:gd name="T41" fmla="*/ 530 h 617"/>
              <a:gd name="T42" fmla="*/ 167 w 264"/>
              <a:gd name="T43" fmla="*/ 581 h 617"/>
              <a:gd name="T44" fmla="*/ 171 w 264"/>
              <a:gd name="T45" fmla="*/ 615 h 617"/>
              <a:gd name="T46" fmla="*/ 198 w 264"/>
              <a:gd name="T47" fmla="*/ 580 h 617"/>
              <a:gd name="T48" fmla="*/ 209 w 264"/>
              <a:gd name="T49" fmla="*/ 504 h 617"/>
              <a:gd name="T50" fmla="*/ 225 w 264"/>
              <a:gd name="T51" fmla="*/ 359 h 617"/>
              <a:gd name="T52" fmla="*/ 232 w 264"/>
              <a:gd name="T53" fmla="*/ 264 h 617"/>
              <a:gd name="T54" fmla="*/ 261 w 264"/>
              <a:gd name="T55" fmla="*/ 214 h 617"/>
              <a:gd name="T56" fmla="*/ 255 w 264"/>
              <a:gd name="T57" fmla="*/ 130 h 617"/>
              <a:gd name="T58" fmla="*/ 200 w 264"/>
              <a:gd name="T59" fmla="*/ 86 h 617"/>
              <a:gd name="T60" fmla="*/ 188 w 264"/>
              <a:gd name="T61" fmla="*/ 58 h 617"/>
              <a:gd name="T62" fmla="*/ 194 w 264"/>
              <a:gd name="T63" fmla="*/ 38 h 617"/>
              <a:gd name="T64" fmla="*/ 170 w 264"/>
              <a:gd name="T65" fmla="*/ 1 h 617"/>
              <a:gd name="T66" fmla="*/ 142 w 264"/>
              <a:gd name="T67" fmla="*/ 6 h 617"/>
              <a:gd name="T68" fmla="*/ 131 w 264"/>
              <a:gd name="T69" fmla="*/ 42 h 617"/>
              <a:gd name="T70" fmla="*/ 131 w 264"/>
              <a:gd name="T71" fmla="*/ 57 h 617"/>
              <a:gd name="T72" fmla="*/ 142 w 264"/>
              <a:gd name="T73" fmla="*/ 81 h 617"/>
              <a:gd name="T74" fmla="*/ 87 w 264"/>
              <a:gd name="T75" fmla="*/ 109 h 617"/>
              <a:gd name="T76" fmla="*/ 77 w 264"/>
              <a:gd name="T77" fmla="*/ 163 h 617"/>
              <a:gd name="T78" fmla="*/ 71 w 264"/>
              <a:gd name="T79" fmla="*/ 197 h 617"/>
              <a:gd name="T80" fmla="*/ 3 w 264"/>
              <a:gd name="T81" fmla="*/ 195 h 617"/>
              <a:gd name="T82" fmla="*/ 144 w 264"/>
              <a:gd name="T83" fmla="*/ 82 h 617"/>
              <a:gd name="T84" fmla="*/ 174 w 264"/>
              <a:gd name="T85" fmla="*/ 134 h 617"/>
              <a:gd name="T86" fmla="*/ 167 w 264"/>
              <a:gd name="T87" fmla="*/ 103 h 617"/>
              <a:gd name="T88" fmla="*/ 152 w 264"/>
              <a:gd name="T89" fmla="*/ 1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4" h="617">
                <a:moveTo>
                  <a:pt x="12" y="202"/>
                </a:moveTo>
                <a:cubicBezTo>
                  <a:pt x="12" y="202"/>
                  <a:pt x="12" y="203"/>
                  <a:pt x="11" y="204"/>
                </a:cubicBezTo>
                <a:cubicBezTo>
                  <a:pt x="9" y="205"/>
                  <a:pt x="10" y="207"/>
                  <a:pt x="10" y="207"/>
                </a:cubicBezTo>
                <a:cubicBezTo>
                  <a:pt x="9" y="211"/>
                  <a:pt x="9" y="211"/>
                  <a:pt x="9" y="211"/>
                </a:cubicBezTo>
                <a:cubicBezTo>
                  <a:pt x="9" y="211"/>
                  <a:pt x="10" y="214"/>
                  <a:pt x="17" y="216"/>
                </a:cubicBezTo>
                <a:cubicBezTo>
                  <a:pt x="17" y="216"/>
                  <a:pt x="18" y="227"/>
                  <a:pt x="19" y="228"/>
                </a:cubicBezTo>
                <a:cubicBezTo>
                  <a:pt x="20" y="228"/>
                  <a:pt x="23" y="230"/>
                  <a:pt x="25" y="230"/>
                </a:cubicBezTo>
                <a:cubicBezTo>
                  <a:pt x="27" y="231"/>
                  <a:pt x="26" y="233"/>
                  <a:pt x="27" y="233"/>
                </a:cubicBezTo>
                <a:cubicBezTo>
                  <a:pt x="28" y="234"/>
                  <a:pt x="39" y="236"/>
                  <a:pt x="39" y="236"/>
                </a:cubicBezTo>
                <a:cubicBezTo>
                  <a:pt x="39" y="236"/>
                  <a:pt x="50" y="263"/>
                  <a:pt x="56" y="264"/>
                </a:cubicBezTo>
                <a:cubicBezTo>
                  <a:pt x="56" y="264"/>
                  <a:pt x="72" y="251"/>
                  <a:pt x="73" y="250"/>
                </a:cubicBezTo>
                <a:cubicBezTo>
                  <a:pt x="73" y="250"/>
                  <a:pt x="75" y="248"/>
                  <a:pt x="76" y="248"/>
                </a:cubicBezTo>
                <a:cubicBezTo>
                  <a:pt x="77" y="248"/>
                  <a:pt x="78" y="246"/>
                  <a:pt x="78" y="246"/>
                </a:cubicBezTo>
                <a:cubicBezTo>
                  <a:pt x="100" y="254"/>
                  <a:pt x="100" y="254"/>
                  <a:pt x="100" y="254"/>
                </a:cubicBezTo>
                <a:cubicBezTo>
                  <a:pt x="100" y="254"/>
                  <a:pt x="101" y="257"/>
                  <a:pt x="100" y="258"/>
                </a:cubicBezTo>
                <a:cubicBezTo>
                  <a:pt x="100" y="260"/>
                  <a:pt x="99" y="265"/>
                  <a:pt x="99" y="269"/>
                </a:cubicBezTo>
                <a:cubicBezTo>
                  <a:pt x="99" y="274"/>
                  <a:pt x="97" y="276"/>
                  <a:pt x="97" y="277"/>
                </a:cubicBezTo>
                <a:cubicBezTo>
                  <a:pt x="97" y="278"/>
                  <a:pt x="100" y="282"/>
                  <a:pt x="99" y="284"/>
                </a:cubicBezTo>
                <a:cubicBezTo>
                  <a:pt x="99" y="286"/>
                  <a:pt x="96" y="299"/>
                  <a:pt x="96" y="299"/>
                </a:cubicBezTo>
                <a:cubicBezTo>
                  <a:pt x="96" y="299"/>
                  <a:pt x="91" y="338"/>
                  <a:pt x="91" y="340"/>
                </a:cubicBezTo>
                <a:cubicBezTo>
                  <a:pt x="90" y="342"/>
                  <a:pt x="89" y="344"/>
                  <a:pt x="89" y="344"/>
                </a:cubicBezTo>
                <a:cubicBezTo>
                  <a:pt x="89" y="344"/>
                  <a:pt x="89" y="350"/>
                  <a:pt x="90" y="350"/>
                </a:cubicBezTo>
                <a:cubicBezTo>
                  <a:pt x="91" y="351"/>
                  <a:pt x="90" y="352"/>
                  <a:pt x="90" y="353"/>
                </a:cubicBezTo>
                <a:cubicBezTo>
                  <a:pt x="89" y="353"/>
                  <a:pt x="89" y="358"/>
                  <a:pt x="88" y="360"/>
                </a:cubicBezTo>
                <a:cubicBezTo>
                  <a:pt x="86" y="362"/>
                  <a:pt x="89" y="363"/>
                  <a:pt x="86" y="366"/>
                </a:cubicBezTo>
                <a:cubicBezTo>
                  <a:pt x="84" y="369"/>
                  <a:pt x="83" y="381"/>
                  <a:pt x="83" y="381"/>
                </a:cubicBezTo>
                <a:cubicBezTo>
                  <a:pt x="83" y="381"/>
                  <a:pt x="81" y="397"/>
                  <a:pt x="81" y="398"/>
                </a:cubicBezTo>
                <a:cubicBezTo>
                  <a:pt x="82" y="400"/>
                  <a:pt x="80" y="411"/>
                  <a:pt x="80" y="411"/>
                </a:cubicBezTo>
                <a:cubicBezTo>
                  <a:pt x="80" y="411"/>
                  <a:pt x="77" y="419"/>
                  <a:pt x="76" y="423"/>
                </a:cubicBezTo>
                <a:cubicBezTo>
                  <a:pt x="76" y="427"/>
                  <a:pt x="76" y="438"/>
                  <a:pt x="78" y="441"/>
                </a:cubicBezTo>
                <a:cubicBezTo>
                  <a:pt x="79" y="444"/>
                  <a:pt x="85" y="483"/>
                  <a:pt x="84" y="487"/>
                </a:cubicBezTo>
                <a:cubicBezTo>
                  <a:pt x="83" y="491"/>
                  <a:pt x="84" y="493"/>
                  <a:pt x="84" y="494"/>
                </a:cubicBezTo>
                <a:cubicBezTo>
                  <a:pt x="84" y="495"/>
                  <a:pt x="83" y="511"/>
                  <a:pt x="83" y="513"/>
                </a:cubicBezTo>
                <a:cubicBezTo>
                  <a:pt x="83" y="514"/>
                  <a:pt x="83" y="525"/>
                  <a:pt x="82" y="526"/>
                </a:cubicBezTo>
                <a:cubicBezTo>
                  <a:pt x="81" y="526"/>
                  <a:pt x="80" y="538"/>
                  <a:pt x="81" y="542"/>
                </a:cubicBezTo>
                <a:cubicBezTo>
                  <a:pt x="82" y="546"/>
                  <a:pt x="74" y="555"/>
                  <a:pt x="74" y="556"/>
                </a:cubicBezTo>
                <a:cubicBezTo>
                  <a:pt x="74" y="558"/>
                  <a:pt x="71" y="561"/>
                  <a:pt x="71" y="562"/>
                </a:cubicBezTo>
                <a:cubicBezTo>
                  <a:pt x="71" y="563"/>
                  <a:pt x="57" y="572"/>
                  <a:pt x="55" y="573"/>
                </a:cubicBezTo>
                <a:cubicBezTo>
                  <a:pt x="53" y="573"/>
                  <a:pt x="40" y="579"/>
                  <a:pt x="40" y="580"/>
                </a:cubicBezTo>
                <a:cubicBezTo>
                  <a:pt x="40" y="582"/>
                  <a:pt x="39" y="583"/>
                  <a:pt x="39" y="583"/>
                </a:cubicBezTo>
                <a:cubicBezTo>
                  <a:pt x="39" y="583"/>
                  <a:pt x="37" y="583"/>
                  <a:pt x="37" y="584"/>
                </a:cubicBezTo>
                <a:cubicBezTo>
                  <a:pt x="37" y="585"/>
                  <a:pt x="39" y="592"/>
                  <a:pt x="45" y="593"/>
                </a:cubicBezTo>
                <a:cubicBezTo>
                  <a:pt x="45" y="593"/>
                  <a:pt x="71" y="592"/>
                  <a:pt x="76" y="589"/>
                </a:cubicBezTo>
                <a:cubicBezTo>
                  <a:pt x="80" y="587"/>
                  <a:pt x="86" y="583"/>
                  <a:pt x="86" y="583"/>
                </a:cubicBezTo>
                <a:cubicBezTo>
                  <a:pt x="86" y="583"/>
                  <a:pt x="98" y="574"/>
                  <a:pt x="100" y="574"/>
                </a:cubicBezTo>
                <a:cubicBezTo>
                  <a:pt x="101" y="578"/>
                  <a:pt x="101" y="578"/>
                  <a:pt x="101" y="578"/>
                </a:cubicBezTo>
                <a:cubicBezTo>
                  <a:pt x="101" y="578"/>
                  <a:pt x="124" y="573"/>
                  <a:pt x="125" y="571"/>
                </a:cubicBezTo>
                <a:cubicBezTo>
                  <a:pt x="127" y="568"/>
                  <a:pt x="124" y="562"/>
                  <a:pt x="124" y="560"/>
                </a:cubicBezTo>
                <a:cubicBezTo>
                  <a:pt x="123" y="559"/>
                  <a:pt x="124" y="558"/>
                  <a:pt x="124" y="558"/>
                </a:cubicBezTo>
                <a:cubicBezTo>
                  <a:pt x="124" y="550"/>
                  <a:pt x="124" y="550"/>
                  <a:pt x="124" y="550"/>
                </a:cubicBezTo>
                <a:cubicBezTo>
                  <a:pt x="124" y="550"/>
                  <a:pt x="131" y="443"/>
                  <a:pt x="131" y="440"/>
                </a:cubicBezTo>
                <a:cubicBezTo>
                  <a:pt x="131" y="440"/>
                  <a:pt x="131" y="437"/>
                  <a:pt x="131" y="435"/>
                </a:cubicBezTo>
                <a:cubicBezTo>
                  <a:pt x="132" y="433"/>
                  <a:pt x="154" y="370"/>
                  <a:pt x="155" y="370"/>
                </a:cubicBezTo>
                <a:cubicBezTo>
                  <a:pt x="155" y="369"/>
                  <a:pt x="158" y="375"/>
                  <a:pt x="161" y="385"/>
                </a:cubicBezTo>
                <a:cubicBezTo>
                  <a:pt x="161" y="385"/>
                  <a:pt x="163" y="395"/>
                  <a:pt x="162" y="397"/>
                </a:cubicBezTo>
                <a:cubicBezTo>
                  <a:pt x="161" y="399"/>
                  <a:pt x="162" y="405"/>
                  <a:pt x="164" y="408"/>
                </a:cubicBezTo>
                <a:cubicBezTo>
                  <a:pt x="165" y="411"/>
                  <a:pt x="166" y="416"/>
                  <a:pt x="166" y="417"/>
                </a:cubicBezTo>
                <a:cubicBezTo>
                  <a:pt x="166" y="418"/>
                  <a:pt x="169" y="429"/>
                  <a:pt x="168" y="430"/>
                </a:cubicBezTo>
                <a:cubicBezTo>
                  <a:pt x="167" y="431"/>
                  <a:pt x="167" y="443"/>
                  <a:pt x="167" y="445"/>
                </a:cubicBezTo>
                <a:cubicBezTo>
                  <a:pt x="168" y="448"/>
                  <a:pt x="172" y="451"/>
                  <a:pt x="172" y="453"/>
                </a:cubicBezTo>
                <a:cubicBezTo>
                  <a:pt x="172" y="455"/>
                  <a:pt x="167" y="486"/>
                  <a:pt x="168" y="493"/>
                </a:cubicBezTo>
                <a:cubicBezTo>
                  <a:pt x="168" y="493"/>
                  <a:pt x="165" y="502"/>
                  <a:pt x="165" y="507"/>
                </a:cubicBezTo>
                <a:cubicBezTo>
                  <a:pt x="165" y="512"/>
                  <a:pt x="163" y="530"/>
                  <a:pt x="163" y="530"/>
                </a:cubicBezTo>
                <a:cubicBezTo>
                  <a:pt x="160" y="556"/>
                  <a:pt x="160" y="556"/>
                  <a:pt x="160" y="556"/>
                </a:cubicBezTo>
                <a:cubicBezTo>
                  <a:pt x="160" y="556"/>
                  <a:pt x="158" y="565"/>
                  <a:pt x="160" y="569"/>
                </a:cubicBezTo>
                <a:cubicBezTo>
                  <a:pt x="163" y="572"/>
                  <a:pt x="167" y="581"/>
                  <a:pt x="167" y="581"/>
                </a:cubicBezTo>
                <a:cubicBezTo>
                  <a:pt x="167" y="581"/>
                  <a:pt x="165" y="593"/>
                  <a:pt x="165" y="594"/>
                </a:cubicBezTo>
                <a:cubicBezTo>
                  <a:pt x="165" y="594"/>
                  <a:pt x="164" y="597"/>
                  <a:pt x="164" y="597"/>
                </a:cubicBezTo>
                <a:cubicBezTo>
                  <a:pt x="164" y="597"/>
                  <a:pt x="164" y="614"/>
                  <a:pt x="171" y="615"/>
                </a:cubicBezTo>
                <a:cubicBezTo>
                  <a:pt x="171" y="615"/>
                  <a:pt x="184" y="617"/>
                  <a:pt x="188" y="616"/>
                </a:cubicBezTo>
                <a:cubicBezTo>
                  <a:pt x="193" y="616"/>
                  <a:pt x="202" y="601"/>
                  <a:pt x="200" y="594"/>
                </a:cubicBezTo>
                <a:cubicBezTo>
                  <a:pt x="199" y="588"/>
                  <a:pt x="198" y="580"/>
                  <a:pt x="198" y="580"/>
                </a:cubicBezTo>
                <a:cubicBezTo>
                  <a:pt x="198" y="580"/>
                  <a:pt x="199" y="579"/>
                  <a:pt x="199" y="579"/>
                </a:cubicBezTo>
                <a:cubicBezTo>
                  <a:pt x="200" y="578"/>
                  <a:pt x="202" y="562"/>
                  <a:pt x="205" y="558"/>
                </a:cubicBezTo>
                <a:cubicBezTo>
                  <a:pt x="208" y="553"/>
                  <a:pt x="210" y="507"/>
                  <a:pt x="209" y="504"/>
                </a:cubicBezTo>
                <a:cubicBezTo>
                  <a:pt x="209" y="501"/>
                  <a:pt x="211" y="463"/>
                  <a:pt x="211" y="460"/>
                </a:cubicBezTo>
                <a:cubicBezTo>
                  <a:pt x="211" y="458"/>
                  <a:pt x="213" y="420"/>
                  <a:pt x="214" y="418"/>
                </a:cubicBezTo>
                <a:cubicBezTo>
                  <a:pt x="214" y="416"/>
                  <a:pt x="226" y="360"/>
                  <a:pt x="225" y="359"/>
                </a:cubicBezTo>
                <a:cubicBezTo>
                  <a:pt x="223" y="358"/>
                  <a:pt x="240" y="356"/>
                  <a:pt x="244" y="347"/>
                </a:cubicBezTo>
                <a:cubicBezTo>
                  <a:pt x="244" y="347"/>
                  <a:pt x="237" y="282"/>
                  <a:pt x="236" y="279"/>
                </a:cubicBezTo>
                <a:cubicBezTo>
                  <a:pt x="235" y="276"/>
                  <a:pt x="232" y="264"/>
                  <a:pt x="232" y="264"/>
                </a:cubicBezTo>
                <a:cubicBezTo>
                  <a:pt x="232" y="264"/>
                  <a:pt x="231" y="255"/>
                  <a:pt x="232" y="255"/>
                </a:cubicBezTo>
                <a:cubicBezTo>
                  <a:pt x="232" y="255"/>
                  <a:pt x="260" y="245"/>
                  <a:pt x="264" y="223"/>
                </a:cubicBezTo>
                <a:cubicBezTo>
                  <a:pt x="264" y="223"/>
                  <a:pt x="263" y="214"/>
                  <a:pt x="261" y="214"/>
                </a:cubicBezTo>
                <a:cubicBezTo>
                  <a:pt x="260" y="214"/>
                  <a:pt x="259" y="168"/>
                  <a:pt x="260" y="167"/>
                </a:cubicBezTo>
                <a:cubicBezTo>
                  <a:pt x="260" y="165"/>
                  <a:pt x="258" y="151"/>
                  <a:pt x="258" y="151"/>
                </a:cubicBezTo>
                <a:cubicBezTo>
                  <a:pt x="258" y="151"/>
                  <a:pt x="257" y="130"/>
                  <a:pt x="255" y="130"/>
                </a:cubicBezTo>
                <a:cubicBezTo>
                  <a:pt x="253" y="130"/>
                  <a:pt x="255" y="116"/>
                  <a:pt x="255" y="115"/>
                </a:cubicBezTo>
                <a:cubicBezTo>
                  <a:pt x="255" y="113"/>
                  <a:pt x="253" y="105"/>
                  <a:pt x="240" y="102"/>
                </a:cubicBezTo>
                <a:cubicBezTo>
                  <a:pt x="228" y="99"/>
                  <a:pt x="200" y="86"/>
                  <a:pt x="200" y="86"/>
                </a:cubicBezTo>
                <a:cubicBezTo>
                  <a:pt x="200" y="86"/>
                  <a:pt x="198" y="83"/>
                  <a:pt x="194" y="82"/>
                </a:cubicBezTo>
                <a:cubicBezTo>
                  <a:pt x="191" y="81"/>
                  <a:pt x="187" y="73"/>
                  <a:pt x="184" y="73"/>
                </a:cubicBezTo>
                <a:cubicBezTo>
                  <a:pt x="184" y="73"/>
                  <a:pt x="188" y="62"/>
                  <a:pt x="188" y="58"/>
                </a:cubicBezTo>
                <a:cubicBezTo>
                  <a:pt x="188" y="58"/>
                  <a:pt x="192" y="57"/>
                  <a:pt x="192" y="56"/>
                </a:cubicBezTo>
                <a:cubicBezTo>
                  <a:pt x="193" y="54"/>
                  <a:pt x="194" y="49"/>
                  <a:pt x="194" y="48"/>
                </a:cubicBezTo>
                <a:cubicBezTo>
                  <a:pt x="194" y="47"/>
                  <a:pt x="197" y="41"/>
                  <a:pt x="194" y="38"/>
                </a:cubicBezTo>
                <a:cubicBezTo>
                  <a:pt x="194" y="38"/>
                  <a:pt x="196" y="33"/>
                  <a:pt x="190" y="35"/>
                </a:cubicBezTo>
                <a:cubicBezTo>
                  <a:pt x="190" y="35"/>
                  <a:pt x="190" y="8"/>
                  <a:pt x="176" y="4"/>
                </a:cubicBezTo>
                <a:cubicBezTo>
                  <a:pt x="176" y="4"/>
                  <a:pt x="173" y="1"/>
                  <a:pt x="170" y="1"/>
                </a:cubicBezTo>
                <a:cubicBezTo>
                  <a:pt x="166" y="0"/>
                  <a:pt x="165" y="2"/>
                  <a:pt x="164" y="1"/>
                </a:cubicBezTo>
                <a:cubicBezTo>
                  <a:pt x="163" y="0"/>
                  <a:pt x="155" y="0"/>
                  <a:pt x="153" y="1"/>
                </a:cubicBezTo>
                <a:cubicBezTo>
                  <a:pt x="152" y="1"/>
                  <a:pt x="142" y="6"/>
                  <a:pt x="142" y="6"/>
                </a:cubicBezTo>
                <a:cubicBezTo>
                  <a:pt x="141" y="6"/>
                  <a:pt x="133" y="14"/>
                  <a:pt x="133" y="18"/>
                </a:cubicBezTo>
                <a:cubicBezTo>
                  <a:pt x="133" y="21"/>
                  <a:pt x="130" y="28"/>
                  <a:pt x="132" y="35"/>
                </a:cubicBezTo>
                <a:cubicBezTo>
                  <a:pt x="134" y="42"/>
                  <a:pt x="131" y="42"/>
                  <a:pt x="131" y="42"/>
                </a:cubicBezTo>
                <a:cubicBezTo>
                  <a:pt x="131" y="42"/>
                  <a:pt x="129" y="39"/>
                  <a:pt x="129" y="40"/>
                </a:cubicBezTo>
                <a:cubicBezTo>
                  <a:pt x="128" y="41"/>
                  <a:pt x="128" y="50"/>
                  <a:pt x="129" y="51"/>
                </a:cubicBezTo>
                <a:cubicBezTo>
                  <a:pt x="129" y="51"/>
                  <a:pt x="131" y="56"/>
                  <a:pt x="131" y="57"/>
                </a:cubicBezTo>
                <a:cubicBezTo>
                  <a:pt x="130" y="58"/>
                  <a:pt x="133" y="61"/>
                  <a:pt x="135" y="61"/>
                </a:cubicBezTo>
                <a:cubicBezTo>
                  <a:pt x="135" y="61"/>
                  <a:pt x="140" y="76"/>
                  <a:pt x="142" y="76"/>
                </a:cubicBezTo>
                <a:cubicBezTo>
                  <a:pt x="142" y="76"/>
                  <a:pt x="143" y="81"/>
                  <a:pt x="142" y="81"/>
                </a:cubicBezTo>
                <a:cubicBezTo>
                  <a:pt x="140" y="82"/>
                  <a:pt x="132" y="88"/>
                  <a:pt x="132" y="88"/>
                </a:cubicBezTo>
                <a:cubicBezTo>
                  <a:pt x="132" y="88"/>
                  <a:pt x="105" y="99"/>
                  <a:pt x="104" y="99"/>
                </a:cubicBezTo>
                <a:cubicBezTo>
                  <a:pt x="102" y="99"/>
                  <a:pt x="87" y="108"/>
                  <a:pt x="87" y="109"/>
                </a:cubicBezTo>
                <a:cubicBezTo>
                  <a:pt x="87" y="110"/>
                  <a:pt x="82" y="113"/>
                  <a:pt x="83" y="120"/>
                </a:cubicBezTo>
                <a:cubicBezTo>
                  <a:pt x="83" y="126"/>
                  <a:pt x="79" y="141"/>
                  <a:pt x="79" y="141"/>
                </a:cubicBezTo>
                <a:cubicBezTo>
                  <a:pt x="77" y="163"/>
                  <a:pt x="77" y="163"/>
                  <a:pt x="77" y="163"/>
                </a:cubicBezTo>
                <a:cubicBezTo>
                  <a:pt x="77" y="163"/>
                  <a:pt x="76" y="172"/>
                  <a:pt x="77" y="176"/>
                </a:cubicBezTo>
                <a:cubicBezTo>
                  <a:pt x="77" y="180"/>
                  <a:pt x="74" y="187"/>
                  <a:pt x="73" y="188"/>
                </a:cubicBezTo>
                <a:cubicBezTo>
                  <a:pt x="72" y="189"/>
                  <a:pt x="71" y="197"/>
                  <a:pt x="71" y="197"/>
                </a:cubicBezTo>
                <a:cubicBezTo>
                  <a:pt x="69" y="202"/>
                  <a:pt x="69" y="202"/>
                  <a:pt x="69" y="202"/>
                </a:cubicBezTo>
                <a:cubicBezTo>
                  <a:pt x="69" y="202"/>
                  <a:pt x="7" y="185"/>
                  <a:pt x="3" y="188"/>
                </a:cubicBezTo>
                <a:cubicBezTo>
                  <a:pt x="0" y="190"/>
                  <a:pt x="2" y="193"/>
                  <a:pt x="3" y="195"/>
                </a:cubicBezTo>
                <a:cubicBezTo>
                  <a:pt x="4" y="196"/>
                  <a:pt x="12" y="202"/>
                  <a:pt x="12" y="202"/>
                </a:cubicBezTo>
                <a:close/>
                <a:moveTo>
                  <a:pt x="137" y="89"/>
                </a:moveTo>
                <a:cubicBezTo>
                  <a:pt x="144" y="82"/>
                  <a:pt x="144" y="82"/>
                  <a:pt x="144" y="82"/>
                </a:cubicBezTo>
                <a:cubicBezTo>
                  <a:pt x="144" y="82"/>
                  <a:pt x="149" y="92"/>
                  <a:pt x="160" y="95"/>
                </a:cubicBezTo>
                <a:cubicBezTo>
                  <a:pt x="169" y="102"/>
                  <a:pt x="189" y="77"/>
                  <a:pt x="189" y="77"/>
                </a:cubicBezTo>
                <a:cubicBezTo>
                  <a:pt x="191" y="84"/>
                  <a:pt x="182" y="112"/>
                  <a:pt x="174" y="134"/>
                </a:cubicBezTo>
                <a:cubicBezTo>
                  <a:pt x="167" y="114"/>
                  <a:pt x="167" y="114"/>
                  <a:pt x="167" y="114"/>
                </a:cubicBezTo>
                <a:cubicBezTo>
                  <a:pt x="167" y="114"/>
                  <a:pt x="171" y="116"/>
                  <a:pt x="172" y="113"/>
                </a:cubicBezTo>
                <a:cubicBezTo>
                  <a:pt x="173" y="111"/>
                  <a:pt x="169" y="103"/>
                  <a:pt x="167" y="103"/>
                </a:cubicBezTo>
                <a:cubicBezTo>
                  <a:pt x="166" y="103"/>
                  <a:pt x="160" y="104"/>
                  <a:pt x="158" y="109"/>
                </a:cubicBezTo>
                <a:cubicBezTo>
                  <a:pt x="158" y="114"/>
                  <a:pt x="161" y="114"/>
                  <a:pt x="161" y="114"/>
                </a:cubicBezTo>
                <a:cubicBezTo>
                  <a:pt x="152" y="130"/>
                  <a:pt x="152" y="130"/>
                  <a:pt x="152" y="130"/>
                </a:cubicBezTo>
                <a:cubicBezTo>
                  <a:pt x="145" y="110"/>
                  <a:pt x="137" y="89"/>
                  <a:pt x="137" y="89"/>
                </a:cubicBezTo>
                <a:close/>
              </a:path>
            </a:pathLst>
          </a:custGeom>
          <a:solidFill>
            <a:schemeClr val="accent1"/>
          </a:solidFill>
          <a:ln>
            <a:noFill/>
          </a:ln>
        </p:spPr>
        <p:txBody>
          <a:bodyPr vert="horz" wrap="square" lIns="45720" tIns="22860" rIns="45720" bIns="22860" numCol="1" anchor="t" anchorCtr="0" compatLnSpc="1">
            <a:prstTxWarp prst="textNoShape">
              <a:avLst/>
            </a:prstTxWarp>
          </a:bodyPr>
          <a:lstStyle/>
          <a:p>
            <a:endParaRPr lang="th-TH" sz="900"/>
          </a:p>
        </p:txBody>
      </p:sp>
      <p:sp>
        <p:nvSpPr>
          <p:cNvPr id="77" name="Freeform 12"/>
          <p:cNvSpPr>
            <a:spLocks noEditPoints="1"/>
          </p:cNvSpPr>
          <p:nvPr/>
        </p:nvSpPr>
        <p:spPr bwMode="auto">
          <a:xfrm>
            <a:off x="1949320" y="1537814"/>
            <a:ext cx="911225" cy="3071019"/>
          </a:xfrm>
          <a:custGeom>
            <a:avLst/>
            <a:gdLst>
              <a:gd name="T0" fmla="*/ 42 w 162"/>
              <a:gd name="T1" fmla="*/ 213 h 546"/>
              <a:gd name="T2" fmla="*/ 44 w 162"/>
              <a:gd name="T3" fmla="*/ 214 h 546"/>
              <a:gd name="T4" fmla="*/ 48 w 162"/>
              <a:gd name="T5" fmla="*/ 258 h 546"/>
              <a:gd name="T6" fmla="*/ 81 w 162"/>
              <a:gd name="T7" fmla="*/ 332 h 546"/>
              <a:gd name="T8" fmla="*/ 71 w 162"/>
              <a:gd name="T9" fmla="*/ 455 h 546"/>
              <a:gd name="T10" fmla="*/ 55 w 162"/>
              <a:gd name="T11" fmla="*/ 489 h 546"/>
              <a:gd name="T12" fmla="*/ 53 w 162"/>
              <a:gd name="T13" fmla="*/ 491 h 546"/>
              <a:gd name="T14" fmla="*/ 72 w 162"/>
              <a:gd name="T15" fmla="*/ 517 h 546"/>
              <a:gd name="T16" fmla="*/ 74 w 162"/>
              <a:gd name="T17" fmla="*/ 521 h 546"/>
              <a:gd name="T18" fmla="*/ 74 w 162"/>
              <a:gd name="T19" fmla="*/ 524 h 546"/>
              <a:gd name="T20" fmla="*/ 73 w 162"/>
              <a:gd name="T21" fmla="*/ 528 h 546"/>
              <a:gd name="T22" fmla="*/ 73 w 162"/>
              <a:gd name="T23" fmla="*/ 532 h 546"/>
              <a:gd name="T24" fmla="*/ 73 w 162"/>
              <a:gd name="T25" fmla="*/ 540 h 546"/>
              <a:gd name="T26" fmla="*/ 110 w 162"/>
              <a:gd name="T27" fmla="*/ 542 h 546"/>
              <a:gd name="T28" fmla="*/ 120 w 162"/>
              <a:gd name="T29" fmla="*/ 542 h 546"/>
              <a:gd name="T30" fmla="*/ 152 w 162"/>
              <a:gd name="T31" fmla="*/ 532 h 546"/>
              <a:gd name="T32" fmla="*/ 153 w 162"/>
              <a:gd name="T33" fmla="*/ 529 h 546"/>
              <a:gd name="T34" fmla="*/ 153 w 162"/>
              <a:gd name="T35" fmla="*/ 528 h 546"/>
              <a:gd name="T36" fmla="*/ 153 w 162"/>
              <a:gd name="T37" fmla="*/ 527 h 546"/>
              <a:gd name="T38" fmla="*/ 153 w 162"/>
              <a:gd name="T39" fmla="*/ 527 h 546"/>
              <a:gd name="T40" fmla="*/ 152 w 162"/>
              <a:gd name="T41" fmla="*/ 526 h 546"/>
              <a:gd name="T42" fmla="*/ 151 w 162"/>
              <a:gd name="T43" fmla="*/ 526 h 546"/>
              <a:gd name="T44" fmla="*/ 150 w 162"/>
              <a:gd name="T45" fmla="*/ 525 h 546"/>
              <a:gd name="T46" fmla="*/ 149 w 162"/>
              <a:gd name="T47" fmla="*/ 525 h 546"/>
              <a:gd name="T48" fmla="*/ 148 w 162"/>
              <a:gd name="T49" fmla="*/ 524 h 546"/>
              <a:gd name="T50" fmla="*/ 146 w 162"/>
              <a:gd name="T51" fmla="*/ 524 h 546"/>
              <a:gd name="T52" fmla="*/ 145 w 162"/>
              <a:gd name="T53" fmla="*/ 523 h 546"/>
              <a:gd name="T54" fmla="*/ 143 w 162"/>
              <a:gd name="T55" fmla="*/ 523 h 546"/>
              <a:gd name="T56" fmla="*/ 141 w 162"/>
              <a:gd name="T57" fmla="*/ 523 h 546"/>
              <a:gd name="T58" fmla="*/ 138 w 162"/>
              <a:gd name="T59" fmla="*/ 523 h 546"/>
              <a:gd name="T60" fmla="*/ 136 w 162"/>
              <a:gd name="T61" fmla="*/ 522 h 546"/>
              <a:gd name="T62" fmla="*/ 134 w 162"/>
              <a:gd name="T63" fmla="*/ 522 h 546"/>
              <a:gd name="T64" fmla="*/ 133 w 162"/>
              <a:gd name="T65" fmla="*/ 522 h 546"/>
              <a:gd name="T66" fmla="*/ 108 w 162"/>
              <a:gd name="T67" fmla="*/ 506 h 546"/>
              <a:gd name="T68" fmla="*/ 103 w 162"/>
              <a:gd name="T69" fmla="*/ 463 h 546"/>
              <a:gd name="T70" fmla="*/ 153 w 162"/>
              <a:gd name="T71" fmla="*/ 394 h 546"/>
              <a:gd name="T72" fmla="*/ 136 w 162"/>
              <a:gd name="T73" fmla="*/ 309 h 546"/>
              <a:gd name="T74" fmla="*/ 140 w 162"/>
              <a:gd name="T75" fmla="*/ 234 h 546"/>
              <a:gd name="T76" fmla="*/ 139 w 162"/>
              <a:gd name="T77" fmla="*/ 146 h 546"/>
              <a:gd name="T78" fmla="*/ 122 w 162"/>
              <a:gd name="T79" fmla="*/ 106 h 546"/>
              <a:gd name="T80" fmla="*/ 121 w 162"/>
              <a:gd name="T81" fmla="*/ 106 h 546"/>
              <a:gd name="T82" fmla="*/ 131 w 162"/>
              <a:gd name="T83" fmla="*/ 33 h 546"/>
              <a:gd name="T84" fmla="*/ 60 w 162"/>
              <a:gd name="T85" fmla="*/ 48 h 546"/>
              <a:gd name="T86" fmla="*/ 52 w 162"/>
              <a:gd name="T87" fmla="*/ 96 h 546"/>
              <a:gd name="T88" fmla="*/ 31 w 162"/>
              <a:gd name="T89" fmla="*/ 133 h 546"/>
              <a:gd name="T90" fmla="*/ 18 w 162"/>
              <a:gd name="T91" fmla="*/ 164 h 546"/>
              <a:gd name="T92" fmla="*/ 28 w 162"/>
              <a:gd name="T93" fmla="*/ 210 h 546"/>
              <a:gd name="T94" fmla="*/ 48 w 162"/>
              <a:gd name="T95" fmla="*/ 169 h 546"/>
              <a:gd name="T96" fmla="*/ 47 w 162"/>
              <a:gd name="T97" fmla="*/ 18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546">
                <a:moveTo>
                  <a:pt x="28" y="210"/>
                </a:moveTo>
                <a:cubicBezTo>
                  <a:pt x="31" y="210"/>
                  <a:pt x="38" y="211"/>
                  <a:pt x="42" y="213"/>
                </a:cubicBezTo>
                <a:cubicBezTo>
                  <a:pt x="42" y="213"/>
                  <a:pt x="43" y="213"/>
                  <a:pt x="44" y="214"/>
                </a:cubicBezTo>
                <a:cubicBezTo>
                  <a:pt x="44" y="214"/>
                  <a:pt x="44" y="214"/>
                  <a:pt x="44" y="214"/>
                </a:cubicBezTo>
                <a:cubicBezTo>
                  <a:pt x="44" y="215"/>
                  <a:pt x="45" y="218"/>
                  <a:pt x="46" y="232"/>
                </a:cubicBezTo>
                <a:cubicBezTo>
                  <a:pt x="46" y="240"/>
                  <a:pt x="47" y="249"/>
                  <a:pt x="48" y="258"/>
                </a:cubicBezTo>
                <a:cubicBezTo>
                  <a:pt x="48" y="260"/>
                  <a:pt x="49" y="262"/>
                  <a:pt x="49" y="264"/>
                </a:cubicBezTo>
                <a:cubicBezTo>
                  <a:pt x="53" y="307"/>
                  <a:pt x="64" y="322"/>
                  <a:pt x="81" y="332"/>
                </a:cubicBezTo>
                <a:cubicBezTo>
                  <a:pt x="82" y="352"/>
                  <a:pt x="83" y="385"/>
                  <a:pt x="80" y="395"/>
                </a:cubicBezTo>
                <a:cubicBezTo>
                  <a:pt x="79" y="404"/>
                  <a:pt x="74" y="431"/>
                  <a:pt x="71" y="455"/>
                </a:cubicBezTo>
                <a:cubicBezTo>
                  <a:pt x="65" y="460"/>
                  <a:pt x="70" y="470"/>
                  <a:pt x="65" y="472"/>
                </a:cubicBezTo>
                <a:cubicBezTo>
                  <a:pt x="61" y="474"/>
                  <a:pt x="58" y="484"/>
                  <a:pt x="55" y="489"/>
                </a:cubicBezTo>
                <a:cubicBezTo>
                  <a:pt x="54" y="489"/>
                  <a:pt x="54" y="490"/>
                  <a:pt x="54" y="490"/>
                </a:cubicBezTo>
                <a:cubicBezTo>
                  <a:pt x="54" y="490"/>
                  <a:pt x="54" y="490"/>
                  <a:pt x="53" y="491"/>
                </a:cubicBezTo>
                <a:cubicBezTo>
                  <a:pt x="45" y="497"/>
                  <a:pt x="54" y="504"/>
                  <a:pt x="65" y="512"/>
                </a:cubicBezTo>
                <a:cubicBezTo>
                  <a:pt x="67" y="514"/>
                  <a:pt x="70" y="515"/>
                  <a:pt x="72" y="517"/>
                </a:cubicBezTo>
                <a:cubicBezTo>
                  <a:pt x="73" y="518"/>
                  <a:pt x="74" y="518"/>
                  <a:pt x="75" y="519"/>
                </a:cubicBezTo>
                <a:cubicBezTo>
                  <a:pt x="75" y="520"/>
                  <a:pt x="74" y="520"/>
                  <a:pt x="74" y="521"/>
                </a:cubicBezTo>
                <a:cubicBezTo>
                  <a:pt x="74" y="521"/>
                  <a:pt x="74" y="521"/>
                  <a:pt x="74" y="522"/>
                </a:cubicBezTo>
                <a:cubicBezTo>
                  <a:pt x="74" y="522"/>
                  <a:pt x="74" y="523"/>
                  <a:pt x="74" y="524"/>
                </a:cubicBezTo>
                <a:cubicBezTo>
                  <a:pt x="74" y="525"/>
                  <a:pt x="73" y="526"/>
                  <a:pt x="73" y="527"/>
                </a:cubicBezTo>
                <a:cubicBezTo>
                  <a:pt x="73" y="528"/>
                  <a:pt x="73" y="528"/>
                  <a:pt x="73" y="528"/>
                </a:cubicBezTo>
                <a:cubicBezTo>
                  <a:pt x="73" y="529"/>
                  <a:pt x="73" y="530"/>
                  <a:pt x="73" y="531"/>
                </a:cubicBezTo>
                <a:cubicBezTo>
                  <a:pt x="73" y="532"/>
                  <a:pt x="73" y="532"/>
                  <a:pt x="73" y="532"/>
                </a:cubicBezTo>
                <a:cubicBezTo>
                  <a:pt x="72" y="533"/>
                  <a:pt x="72" y="535"/>
                  <a:pt x="72" y="536"/>
                </a:cubicBezTo>
                <a:cubicBezTo>
                  <a:pt x="72" y="538"/>
                  <a:pt x="72" y="539"/>
                  <a:pt x="73" y="540"/>
                </a:cubicBezTo>
                <a:cubicBezTo>
                  <a:pt x="76" y="546"/>
                  <a:pt x="88" y="543"/>
                  <a:pt x="102" y="541"/>
                </a:cubicBezTo>
                <a:cubicBezTo>
                  <a:pt x="105" y="542"/>
                  <a:pt x="108" y="542"/>
                  <a:pt x="110" y="542"/>
                </a:cubicBezTo>
                <a:cubicBezTo>
                  <a:pt x="112" y="542"/>
                  <a:pt x="114" y="542"/>
                  <a:pt x="115" y="542"/>
                </a:cubicBezTo>
                <a:cubicBezTo>
                  <a:pt x="117" y="542"/>
                  <a:pt x="118" y="542"/>
                  <a:pt x="120" y="542"/>
                </a:cubicBezTo>
                <a:cubicBezTo>
                  <a:pt x="123" y="542"/>
                  <a:pt x="125" y="541"/>
                  <a:pt x="125" y="540"/>
                </a:cubicBezTo>
                <a:cubicBezTo>
                  <a:pt x="138" y="539"/>
                  <a:pt x="148" y="535"/>
                  <a:pt x="152" y="532"/>
                </a:cubicBezTo>
                <a:cubicBezTo>
                  <a:pt x="152" y="531"/>
                  <a:pt x="153" y="531"/>
                  <a:pt x="153" y="530"/>
                </a:cubicBezTo>
                <a:cubicBezTo>
                  <a:pt x="153" y="530"/>
                  <a:pt x="153" y="529"/>
                  <a:pt x="153" y="529"/>
                </a:cubicBezTo>
                <a:cubicBezTo>
                  <a:pt x="153" y="529"/>
                  <a:pt x="153" y="529"/>
                  <a:pt x="153" y="529"/>
                </a:cubicBezTo>
                <a:cubicBezTo>
                  <a:pt x="153" y="529"/>
                  <a:pt x="153" y="528"/>
                  <a:pt x="153" y="528"/>
                </a:cubicBezTo>
                <a:cubicBezTo>
                  <a:pt x="153" y="528"/>
                  <a:pt x="153" y="528"/>
                  <a:pt x="153" y="528"/>
                </a:cubicBezTo>
                <a:cubicBezTo>
                  <a:pt x="153" y="528"/>
                  <a:pt x="153" y="528"/>
                  <a:pt x="153" y="527"/>
                </a:cubicBezTo>
                <a:cubicBezTo>
                  <a:pt x="153" y="527"/>
                  <a:pt x="153" y="527"/>
                  <a:pt x="153" y="527"/>
                </a:cubicBezTo>
                <a:cubicBezTo>
                  <a:pt x="153" y="527"/>
                  <a:pt x="153" y="527"/>
                  <a:pt x="153" y="527"/>
                </a:cubicBezTo>
                <a:cubicBezTo>
                  <a:pt x="153" y="527"/>
                  <a:pt x="152" y="527"/>
                  <a:pt x="152" y="526"/>
                </a:cubicBezTo>
                <a:cubicBezTo>
                  <a:pt x="152" y="526"/>
                  <a:pt x="152" y="526"/>
                  <a:pt x="152" y="526"/>
                </a:cubicBezTo>
                <a:cubicBezTo>
                  <a:pt x="152" y="526"/>
                  <a:pt x="152" y="526"/>
                  <a:pt x="152" y="526"/>
                </a:cubicBezTo>
                <a:cubicBezTo>
                  <a:pt x="152" y="526"/>
                  <a:pt x="151" y="526"/>
                  <a:pt x="151" y="526"/>
                </a:cubicBezTo>
                <a:cubicBezTo>
                  <a:pt x="151" y="525"/>
                  <a:pt x="151" y="525"/>
                  <a:pt x="151" y="525"/>
                </a:cubicBezTo>
                <a:cubicBezTo>
                  <a:pt x="151" y="525"/>
                  <a:pt x="150" y="525"/>
                  <a:pt x="150" y="525"/>
                </a:cubicBezTo>
                <a:cubicBezTo>
                  <a:pt x="150" y="525"/>
                  <a:pt x="150" y="525"/>
                  <a:pt x="150" y="525"/>
                </a:cubicBezTo>
                <a:cubicBezTo>
                  <a:pt x="149" y="525"/>
                  <a:pt x="149" y="525"/>
                  <a:pt x="149" y="525"/>
                </a:cubicBezTo>
                <a:cubicBezTo>
                  <a:pt x="149" y="524"/>
                  <a:pt x="149" y="524"/>
                  <a:pt x="148" y="524"/>
                </a:cubicBezTo>
                <a:cubicBezTo>
                  <a:pt x="148" y="524"/>
                  <a:pt x="148" y="524"/>
                  <a:pt x="148" y="524"/>
                </a:cubicBezTo>
                <a:cubicBezTo>
                  <a:pt x="148" y="524"/>
                  <a:pt x="147" y="524"/>
                  <a:pt x="147" y="524"/>
                </a:cubicBezTo>
                <a:cubicBezTo>
                  <a:pt x="147" y="524"/>
                  <a:pt x="147" y="524"/>
                  <a:pt x="146" y="524"/>
                </a:cubicBezTo>
                <a:cubicBezTo>
                  <a:pt x="146" y="524"/>
                  <a:pt x="146" y="524"/>
                  <a:pt x="145" y="524"/>
                </a:cubicBezTo>
                <a:cubicBezTo>
                  <a:pt x="145" y="524"/>
                  <a:pt x="145" y="523"/>
                  <a:pt x="145" y="523"/>
                </a:cubicBezTo>
                <a:cubicBezTo>
                  <a:pt x="144" y="523"/>
                  <a:pt x="144" y="523"/>
                  <a:pt x="143" y="523"/>
                </a:cubicBezTo>
                <a:cubicBezTo>
                  <a:pt x="143" y="523"/>
                  <a:pt x="143" y="523"/>
                  <a:pt x="143" y="523"/>
                </a:cubicBezTo>
                <a:cubicBezTo>
                  <a:pt x="142" y="523"/>
                  <a:pt x="142" y="523"/>
                  <a:pt x="141" y="523"/>
                </a:cubicBezTo>
                <a:cubicBezTo>
                  <a:pt x="141" y="523"/>
                  <a:pt x="141" y="523"/>
                  <a:pt x="141" y="523"/>
                </a:cubicBezTo>
                <a:cubicBezTo>
                  <a:pt x="140" y="523"/>
                  <a:pt x="140" y="523"/>
                  <a:pt x="139" y="523"/>
                </a:cubicBezTo>
                <a:cubicBezTo>
                  <a:pt x="139" y="523"/>
                  <a:pt x="139" y="523"/>
                  <a:pt x="138" y="523"/>
                </a:cubicBezTo>
                <a:cubicBezTo>
                  <a:pt x="138" y="522"/>
                  <a:pt x="137" y="522"/>
                  <a:pt x="137" y="522"/>
                </a:cubicBezTo>
                <a:cubicBezTo>
                  <a:pt x="137" y="522"/>
                  <a:pt x="136" y="522"/>
                  <a:pt x="136" y="522"/>
                </a:cubicBezTo>
                <a:cubicBezTo>
                  <a:pt x="135" y="522"/>
                  <a:pt x="135" y="522"/>
                  <a:pt x="134" y="522"/>
                </a:cubicBezTo>
                <a:cubicBezTo>
                  <a:pt x="134" y="522"/>
                  <a:pt x="134" y="522"/>
                  <a:pt x="134" y="522"/>
                </a:cubicBezTo>
                <a:cubicBezTo>
                  <a:pt x="134" y="522"/>
                  <a:pt x="134" y="522"/>
                  <a:pt x="134" y="522"/>
                </a:cubicBezTo>
                <a:cubicBezTo>
                  <a:pt x="134" y="522"/>
                  <a:pt x="133" y="522"/>
                  <a:pt x="133" y="522"/>
                </a:cubicBezTo>
                <a:cubicBezTo>
                  <a:pt x="119" y="521"/>
                  <a:pt x="113" y="517"/>
                  <a:pt x="110" y="512"/>
                </a:cubicBezTo>
                <a:cubicBezTo>
                  <a:pt x="111" y="511"/>
                  <a:pt x="111" y="511"/>
                  <a:pt x="108" y="506"/>
                </a:cubicBezTo>
                <a:cubicBezTo>
                  <a:pt x="102" y="498"/>
                  <a:pt x="109" y="497"/>
                  <a:pt x="105" y="488"/>
                </a:cubicBezTo>
                <a:cubicBezTo>
                  <a:pt x="102" y="483"/>
                  <a:pt x="102" y="473"/>
                  <a:pt x="103" y="463"/>
                </a:cubicBezTo>
                <a:cubicBezTo>
                  <a:pt x="108" y="452"/>
                  <a:pt x="119" y="438"/>
                  <a:pt x="125" y="429"/>
                </a:cubicBezTo>
                <a:cubicBezTo>
                  <a:pt x="134" y="417"/>
                  <a:pt x="146" y="403"/>
                  <a:pt x="153" y="394"/>
                </a:cubicBezTo>
                <a:cubicBezTo>
                  <a:pt x="161" y="386"/>
                  <a:pt x="162" y="372"/>
                  <a:pt x="159" y="363"/>
                </a:cubicBezTo>
                <a:cubicBezTo>
                  <a:pt x="156" y="355"/>
                  <a:pt x="144" y="325"/>
                  <a:pt x="136" y="309"/>
                </a:cubicBezTo>
                <a:cubicBezTo>
                  <a:pt x="136" y="308"/>
                  <a:pt x="137" y="308"/>
                  <a:pt x="137" y="308"/>
                </a:cubicBezTo>
                <a:cubicBezTo>
                  <a:pt x="143" y="296"/>
                  <a:pt x="143" y="261"/>
                  <a:pt x="140" y="234"/>
                </a:cubicBezTo>
                <a:cubicBezTo>
                  <a:pt x="141" y="232"/>
                  <a:pt x="142" y="231"/>
                  <a:pt x="142" y="229"/>
                </a:cubicBezTo>
                <a:cubicBezTo>
                  <a:pt x="152" y="200"/>
                  <a:pt x="142" y="160"/>
                  <a:pt x="139" y="146"/>
                </a:cubicBezTo>
                <a:cubicBezTo>
                  <a:pt x="137" y="132"/>
                  <a:pt x="126" y="120"/>
                  <a:pt x="122" y="108"/>
                </a:cubicBezTo>
                <a:cubicBezTo>
                  <a:pt x="122" y="107"/>
                  <a:pt x="122" y="106"/>
                  <a:pt x="122" y="106"/>
                </a:cubicBezTo>
                <a:cubicBezTo>
                  <a:pt x="122" y="106"/>
                  <a:pt x="122" y="106"/>
                  <a:pt x="122" y="106"/>
                </a:cubicBezTo>
                <a:cubicBezTo>
                  <a:pt x="122" y="106"/>
                  <a:pt x="122" y="106"/>
                  <a:pt x="121" y="106"/>
                </a:cubicBezTo>
                <a:cubicBezTo>
                  <a:pt x="122" y="102"/>
                  <a:pt x="123" y="98"/>
                  <a:pt x="124" y="93"/>
                </a:cubicBezTo>
                <a:cubicBezTo>
                  <a:pt x="126" y="81"/>
                  <a:pt x="132" y="51"/>
                  <a:pt x="131" y="33"/>
                </a:cubicBezTo>
                <a:cubicBezTo>
                  <a:pt x="129" y="15"/>
                  <a:pt x="103" y="0"/>
                  <a:pt x="90" y="0"/>
                </a:cubicBezTo>
                <a:cubicBezTo>
                  <a:pt x="68" y="1"/>
                  <a:pt x="60" y="37"/>
                  <a:pt x="60" y="48"/>
                </a:cubicBezTo>
                <a:cubicBezTo>
                  <a:pt x="60" y="59"/>
                  <a:pt x="56" y="83"/>
                  <a:pt x="53" y="92"/>
                </a:cubicBezTo>
                <a:cubicBezTo>
                  <a:pt x="52" y="94"/>
                  <a:pt x="52" y="95"/>
                  <a:pt x="52" y="96"/>
                </a:cubicBezTo>
                <a:cubicBezTo>
                  <a:pt x="44" y="101"/>
                  <a:pt x="37" y="106"/>
                  <a:pt x="36" y="108"/>
                </a:cubicBezTo>
                <a:cubicBezTo>
                  <a:pt x="32" y="112"/>
                  <a:pt x="35" y="119"/>
                  <a:pt x="31" y="133"/>
                </a:cubicBezTo>
                <a:cubicBezTo>
                  <a:pt x="28" y="140"/>
                  <a:pt x="23" y="152"/>
                  <a:pt x="18" y="163"/>
                </a:cubicBezTo>
                <a:cubicBezTo>
                  <a:pt x="18" y="163"/>
                  <a:pt x="18" y="163"/>
                  <a:pt x="18" y="164"/>
                </a:cubicBezTo>
                <a:cubicBezTo>
                  <a:pt x="12" y="176"/>
                  <a:pt x="7" y="188"/>
                  <a:pt x="5" y="193"/>
                </a:cubicBezTo>
                <a:cubicBezTo>
                  <a:pt x="0" y="205"/>
                  <a:pt x="22" y="210"/>
                  <a:pt x="28" y="210"/>
                </a:cubicBezTo>
                <a:close/>
                <a:moveTo>
                  <a:pt x="38" y="185"/>
                </a:moveTo>
                <a:cubicBezTo>
                  <a:pt x="40" y="180"/>
                  <a:pt x="48" y="164"/>
                  <a:pt x="48" y="169"/>
                </a:cubicBezTo>
                <a:cubicBezTo>
                  <a:pt x="48" y="169"/>
                  <a:pt x="48" y="169"/>
                  <a:pt x="48" y="169"/>
                </a:cubicBezTo>
                <a:cubicBezTo>
                  <a:pt x="48" y="174"/>
                  <a:pt x="49" y="186"/>
                  <a:pt x="47" y="186"/>
                </a:cubicBezTo>
                <a:cubicBezTo>
                  <a:pt x="44" y="186"/>
                  <a:pt x="36" y="189"/>
                  <a:pt x="38" y="185"/>
                </a:cubicBezTo>
                <a:close/>
              </a:path>
            </a:pathLst>
          </a:custGeom>
          <a:solidFill>
            <a:schemeClr val="accent6"/>
          </a:solidFill>
          <a:ln>
            <a:noFill/>
          </a:ln>
        </p:spPr>
        <p:txBody>
          <a:bodyPr vert="horz" wrap="square" lIns="45720" tIns="22860" rIns="45720" bIns="22860" numCol="1" anchor="t" anchorCtr="0" compatLnSpc="1">
            <a:prstTxWarp prst="textNoShape">
              <a:avLst/>
            </a:prstTxWarp>
          </a:bodyPr>
          <a:lstStyle/>
          <a:p>
            <a:endParaRPr lang="th-TH" sz="900"/>
          </a:p>
        </p:txBody>
      </p:sp>
      <p:grpSp>
        <p:nvGrpSpPr>
          <p:cNvPr id="78" name="กลุ่ม 77"/>
          <p:cNvGrpSpPr/>
          <p:nvPr/>
        </p:nvGrpSpPr>
        <p:grpSpPr>
          <a:xfrm>
            <a:off x="6846933" y="1598402"/>
            <a:ext cx="4055887" cy="726176"/>
            <a:chOff x="669169" y="20942"/>
            <a:chExt cx="8111774" cy="1452351"/>
          </a:xfrm>
        </p:grpSpPr>
        <p:sp>
          <p:nvSpPr>
            <p:cNvPr id="79" name="TextBox 78"/>
            <p:cNvSpPr txBox="1"/>
            <p:nvPr/>
          </p:nvSpPr>
          <p:spPr>
            <a:xfrm>
              <a:off x="2012047" y="20942"/>
              <a:ext cx="6768896" cy="1329557"/>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p>
          </p:txBody>
        </p:sp>
        <p:grpSp>
          <p:nvGrpSpPr>
            <p:cNvPr id="80" name="กลุ่ม 79"/>
            <p:cNvGrpSpPr/>
            <p:nvPr/>
          </p:nvGrpSpPr>
          <p:grpSpPr>
            <a:xfrm>
              <a:off x="669169" y="222068"/>
              <a:ext cx="1251225" cy="1251225"/>
              <a:chOff x="480336" y="-1242009"/>
              <a:chExt cx="1850720" cy="1850720"/>
            </a:xfrm>
          </p:grpSpPr>
          <p:sp>
            <p:nvSpPr>
              <p:cNvPr id="81" name="หยดน้ำ 80"/>
              <p:cNvSpPr/>
              <p:nvPr/>
            </p:nvSpPr>
            <p:spPr>
              <a:xfrm>
                <a:off x="480336" y="-1242009"/>
                <a:ext cx="1850720" cy="1850720"/>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82" name="Freeform 33"/>
              <p:cNvSpPr>
                <a:spLocks noChangeArrowheads="1"/>
              </p:cNvSpPr>
              <p:nvPr/>
            </p:nvSpPr>
            <p:spPr bwMode="auto">
              <a:xfrm>
                <a:off x="893342" y="-950380"/>
                <a:ext cx="1052217" cy="1107017"/>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grpSp>
      <p:grpSp>
        <p:nvGrpSpPr>
          <p:cNvPr id="83" name="กลุ่ม 82"/>
          <p:cNvGrpSpPr/>
          <p:nvPr/>
        </p:nvGrpSpPr>
        <p:grpSpPr>
          <a:xfrm>
            <a:off x="6835790" y="2659955"/>
            <a:ext cx="4055887" cy="726176"/>
            <a:chOff x="669169" y="20942"/>
            <a:chExt cx="8111774" cy="1452351"/>
          </a:xfrm>
        </p:grpSpPr>
        <p:sp>
          <p:nvSpPr>
            <p:cNvPr id="84" name="TextBox 83"/>
            <p:cNvSpPr txBox="1"/>
            <p:nvPr/>
          </p:nvSpPr>
          <p:spPr>
            <a:xfrm>
              <a:off x="2012047" y="20942"/>
              <a:ext cx="6768896" cy="1329557"/>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p>
          </p:txBody>
        </p:sp>
        <p:grpSp>
          <p:nvGrpSpPr>
            <p:cNvPr id="85" name="กลุ่ม 84"/>
            <p:cNvGrpSpPr/>
            <p:nvPr/>
          </p:nvGrpSpPr>
          <p:grpSpPr>
            <a:xfrm>
              <a:off x="669169" y="222068"/>
              <a:ext cx="1251225" cy="1251225"/>
              <a:chOff x="480336" y="-1242009"/>
              <a:chExt cx="1850720" cy="1850720"/>
            </a:xfrm>
          </p:grpSpPr>
          <p:sp>
            <p:nvSpPr>
              <p:cNvPr id="86" name="หยดน้ำ 85"/>
              <p:cNvSpPr/>
              <p:nvPr/>
            </p:nvSpPr>
            <p:spPr>
              <a:xfrm>
                <a:off x="480336" y="-1242009"/>
                <a:ext cx="1850720" cy="1850720"/>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87" name="Freeform 33"/>
              <p:cNvSpPr>
                <a:spLocks noChangeArrowheads="1"/>
              </p:cNvSpPr>
              <p:nvPr/>
            </p:nvSpPr>
            <p:spPr bwMode="auto">
              <a:xfrm>
                <a:off x="893342" y="-950380"/>
                <a:ext cx="1052217" cy="1107017"/>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grpSp>
      <p:grpSp>
        <p:nvGrpSpPr>
          <p:cNvPr id="88" name="กลุ่ม 87"/>
          <p:cNvGrpSpPr/>
          <p:nvPr/>
        </p:nvGrpSpPr>
        <p:grpSpPr>
          <a:xfrm>
            <a:off x="1111120" y="4853086"/>
            <a:ext cx="4055887" cy="726176"/>
            <a:chOff x="669169" y="20942"/>
            <a:chExt cx="8111774" cy="1452351"/>
          </a:xfrm>
        </p:grpSpPr>
        <p:sp>
          <p:nvSpPr>
            <p:cNvPr id="89" name="TextBox 88"/>
            <p:cNvSpPr txBox="1"/>
            <p:nvPr/>
          </p:nvSpPr>
          <p:spPr>
            <a:xfrm>
              <a:off x="2012047" y="20942"/>
              <a:ext cx="6768896" cy="1329557"/>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p>
          </p:txBody>
        </p:sp>
        <p:grpSp>
          <p:nvGrpSpPr>
            <p:cNvPr id="90" name="กลุ่ม 89"/>
            <p:cNvGrpSpPr/>
            <p:nvPr/>
          </p:nvGrpSpPr>
          <p:grpSpPr>
            <a:xfrm>
              <a:off x="669169" y="222068"/>
              <a:ext cx="1251225" cy="1251225"/>
              <a:chOff x="480336" y="-1242009"/>
              <a:chExt cx="1850720" cy="1850720"/>
            </a:xfrm>
          </p:grpSpPr>
          <p:sp>
            <p:nvSpPr>
              <p:cNvPr id="91" name="หยดน้ำ 90"/>
              <p:cNvSpPr/>
              <p:nvPr/>
            </p:nvSpPr>
            <p:spPr>
              <a:xfrm>
                <a:off x="480336" y="-1242009"/>
                <a:ext cx="1850720" cy="1850720"/>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92" name="Freeform 33"/>
              <p:cNvSpPr>
                <a:spLocks noChangeArrowheads="1"/>
              </p:cNvSpPr>
              <p:nvPr/>
            </p:nvSpPr>
            <p:spPr bwMode="auto">
              <a:xfrm>
                <a:off x="893342" y="-950380"/>
                <a:ext cx="1052217" cy="1107017"/>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grpSp>
      <p:grpSp>
        <p:nvGrpSpPr>
          <p:cNvPr id="93" name="กลุ่ม 92"/>
          <p:cNvGrpSpPr/>
          <p:nvPr/>
        </p:nvGrpSpPr>
        <p:grpSpPr>
          <a:xfrm>
            <a:off x="1111120" y="5767486"/>
            <a:ext cx="4055887" cy="726176"/>
            <a:chOff x="669169" y="20942"/>
            <a:chExt cx="8111774" cy="1452351"/>
          </a:xfrm>
        </p:grpSpPr>
        <p:sp>
          <p:nvSpPr>
            <p:cNvPr id="94" name="TextBox 93"/>
            <p:cNvSpPr txBox="1"/>
            <p:nvPr/>
          </p:nvSpPr>
          <p:spPr>
            <a:xfrm>
              <a:off x="2012047" y="20942"/>
              <a:ext cx="6768896" cy="1329557"/>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p>
          </p:txBody>
        </p:sp>
        <p:grpSp>
          <p:nvGrpSpPr>
            <p:cNvPr id="95" name="กลุ่ม 94"/>
            <p:cNvGrpSpPr/>
            <p:nvPr/>
          </p:nvGrpSpPr>
          <p:grpSpPr>
            <a:xfrm>
              <a:off x="669169" y="222068"/>
              <a:ext cx="1251225" cy="1251225"/>
              <a:chOff x="480336" y="-1242009"/>
              <a:chExt cx="1850720" cy="1850720"/>
            </a:xfrm>
          </p:grpSpPr>
          <p:sp>
            <p:nvSpPr>
              <p:cNvPr id="96" name="หยดน้ำ 95"/>
              <p:cNvSpPr/>
              <p:nvPr/>
            </p:nvSpPr>
            <p:spPr>
              <a:xfrm>
                <a:off x="480336" y="-1242009"/>
                <a:ext cx="1850720" cy="185072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97" name="Freeform 33"/>
              <p:cNvSpPr>
                <a:spLocks noChangeArrowheads="1"/>
              </p:cNvSpPr>
              <p:nvPr/>
            </p:nvSpPr>
            <p:spPr bwMode="auto">
              <a:xfrm>
                <a:off x="893342" y="-950380"/>
                <a:ext cx="1052217" cy="1107017"/>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7145" tIns="8573" rIns="17145" bIns="8573" anchor="ctr"/>
              <a:lstStyle/>
              <a:p>
                <a:pPr>
                  <a:defRPr/>
                </a:pPr>
                <a:endParaRPr lang="en-US" sz="900" dirty="0"/>
              </a:p>
            </p:txBody>
          </p:sp>
        </p:grpSp>
      </p:grpSp>
      <p:grpSp>
        <p:nvGrpSpPr>
          <p:cNvPr id="58" name="Group 57">
            <a:extLst>
              <a:ext uri="{FF2B5EF4-FFF2-40B4-BE49-F238E27FC236}">
                <a16:creationId xmlns:a16="http://schemas.microsoft.com/office/drawing/2014/main" id="{DFA89E31-B766-41FF-9684-B5D74DFEE31F}"/>
              </a:ext>
            </a:extLst>
          </p:cNvPr>
          <p:cNvGrpSpPr/>
          <p:nvPr/>
        </p:nvGrpSpPr>
        <p:grpSpPr>
          <a:xfrm>
            <a:off x="5029200" y="298920"/>
            <a:ext cx="2133600" cy="398864"/>
            <a:chOff x="4860925" y="679884"/>
            <a:chExt cx="2397126" cy="413659"/>
          </a:xfrm>
          <a:solidFill>
            <a:schemeClr val="bg1">
              <a:lumMod val="95000"/>
            </a:schemeClr>
          </a:solidFill>
        </p:grpSpPr>
        <p:sp>
          <p:nvSpPr>
            <p:cNvPr id="59" name="Rectangle: Rounded Corners 58">
              <a:extLst>
                <a:ext uri="{FF2B5EF4-FFF2-40B4-BE49-F238E27FC236}">
                  <a16:creationId xmlns:a16="http://schemas.microsoft.com/office/drawing/2014/main" id="{96D37448-6C8C-4D51-8035-1437FB215FD1}"/>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60" name="Right Triangle 59">
              <a:extLst>
                <a:ext uri="{FF2B5EF4-FFF2-40B4-BE49-F238E27FC236}">
                  <a16:creationId xmlns:a16="http://schemas.microsoft.com/office/drawing/2014/main" id="{A1C40861-B7F2-4834-9BEC-8870406E4A0A}"/>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61" name="TextBox 60">
            <a:extLst>
              <a:ext uri="{FF2B5EF4-FFF2-40B4-BE49-F238E27FC236}">
                <a16:creationId xmlns:a16="http://schemas.microsoft.com/office/drawing/2014/main" id="{701441EA-8367-4248-BB40-B90344F16691}"/>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37000695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Effect transition="in" filter="fade">
                                      <p:cBhvr>
                                        <p:cTn id="9" dur="500"/>
                                        <p:tgtEl>
                                          <p:spTgt spid="58"/>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fade">
                                      <p:cBhvr>
                                        <p:cTn id="12" dur="500"/>
                                        <p:tgtEl>
                                          <p:spTgt spid="61"/>
                                        </p:tgtEl>
                                      </p:cBhvr>
                                    </p:animEffect>
                                  </p:childTnLst>
                                </p:cTn>
                              </p:par>
                              <p:par>
                                <p:cTn id="13" presetID="53" presetClass="entr" presetSubtype="16" fill="hold" nodeType="withEffect">
                                  <p:stCondLst>
                                    <p:cond delay="1000"/>
                                  </p:stCondLst>
                                  <p:childTnLst>
                                    <p:set>
                                      <p:cBhvr>
                                        <p:cTn id="14" dur="1" fill="hold">
                                          <p:stCondLst>
                                            <p:cond delay="0"/>
                                          </p:stCondLst>
                                        </p:cTn>
                                        <p:tgtEl>
                                          <p:spTgt spid="29"/>
                                        </p:tgtEl>
                                        <p:attrNameLst>
                                          <p:attrName>style.visibility</p:attrName>
                                        </p:attrNameLst>
                                      </p:cBhvr>
                                      <p:to>
                                        <p:strVal val="visible"/>
                                      </p:to>
                                    </p:set>
                                    <p:anim calcmode="lin" valueType="num">
                                      <p:cBhvr>
                                        <p:cTn id="15" dur="500" fill="hold"/>
                                        <p:tgtEl>
                                          <p:spTgt spid="29"/>
                                        </p:tgtEl>
                                        <p:attrNameLst>
                                          <p:attrName>ppt_w</p:attrName>
                                        </p:attrNameLst>
                                      </p:cBhvr>
                                      <p:tavLst>
                                        <p:tav tm="0">
                                          <p:val>
                                            <p:fltVal val="0"/>
                                          </p:val>
                                        </p:tav>
                                        <p:tav tm="100000">
                                          <p:val>
                                            <p:strVal val="#ppt_w"/>
                                          </p:val>
                                        </p:tav>
                                      </p:tavLst>
                                    </p:anim>
                                    <p:anim calcmode="lin" valueType="num">
                                      <p:cBhvr>
                                        <p:cTn id="16" dur="500" fill="hold"/>
                                        <p:tgtEl>
                                          <p:spTgt spid="29"/>
                                        </p:tgtEl>
                                        <p:attrNameLst>
                                          <p:attrName>ppt_h</p:attrName>
                                        </p:attrNameLst>
                                      </p:cBhvr>
                                      <p:tavLst>
                                        <p:tav tm="0">
                                          <p:val>
                                            <p:fltVal val="0"/>
                                          </p:val>
                                        </p:tav>
                                        <p:tav tm="100000">
                                          <p:val>
                                            <p:strVal val="#ppt_h"/>
                                          </p:val>
                                        </p:tav>
                                      </p:tavLst>
                                    </p:anim>
                                    <p:animEffect transition="in" filter="fade">
                                      <p:cBhvr>
                                        <p:cTn id="17" dur="500"/>
                                        <p:tgtEl>
                                          <p:spTgt spid="29"/>
                                        </p:tgtEl>
                                      </p:cBhvr>
                                    </p:animEffect>
                                  </p:childTnLst>
                                </p:cTn>
                              </p:par>
                              <p:par>
                                <p:cTn id="18" presetID="53" presetClass="entr" presetSubtype="16" fill="hold" nodeType="withEffect">
                                  <p:stCondLst>
                                    <p:cond delay="1000"/>
                                  </p:stCondLst>
                                  <p:childTnLst>
                                    <p:set>
                                      <p:cBhvr>
                                        <p:cTn id="19" dur="1" fill="hold">
                                          <p:stCondLst>
                                            <p:cond delay="0"/>
                                          </p:stCondLst>
                                        </p:cTn>
                                        <p:tgtEl>
                                          <p:spTgt spid="30"/>
                                        </p:tgtEl>
                                        <p:attrNameLst>
                                          <p:attrName>style.visibility</p:attrName>
                                        </p:attrNameLst>
                                      </p:cBhvr>
                                      <p:to>
                                        <p:strVal val="visible"/>
                                      </p:to>
                                    </p:set>
                                    <p:anim calcmode="lin" valueType="num">
                                      <p:cBhvr>
                                        <p:cTn id="20" dur="500" fill="hold"/>
                                        <p:tgtEl>
                                          <p:spTgt spid="30"/>
                                        </p:tgtEl>
                                        <p:attrNameLst>
                                          <p:attrName>ppt_w</p:attrName>
                                        </p:attrNameLst>
                                      </p:cBhvr>
                                      <p:tavLst>
                                        <p:tav tm="0">
                                          <p:val>
                                            <p:fltVal val="0"/>
                                          </p:val>
                                        </p:tav>
                                        <p:tav tm="100000">
                                          <p:val>
                                            <p:strVal val="#ppt_w"/>
                                          </p:val>
                                        </p:tav>
                                      </p:tavLst>
                                    </p:anim>
                                    <p:anim calcmode="lin" valueType="num">
                                      <p:cBhvr>
                                        <p:cTn id="21" dur="500" fill="hold"/>
                                        <p:tgtEl>
                                          <p:spTgt spid="30"/>
                                        </p:tgtEl>
                                        <p:attrNameLst>
                                          <p:attrName>ppt_h</p:attrName>
                                        </p:attrNameLst>
                                      </p:cBhvr>
                                      <p:tavLst>
                                        <p:tav tm="0">
                                          <p:val>
                                            <p:fltVal val="0"/>
                                          </p:val>
                                        </p:tav>
                                        <p:tav tm="100000">
                                          <p:val>
                                            <p:strVal val="#ppt_h"/>
                                          </p:val>
                                        </p:tav>
                                      </p:tavLst>
                                    </p:anim>
                                    <p:animEffect transition="in" filter="fade">
                                      <p:cBhvr>
                                        <p:cTn id="22" dur="500"/>
                                        <p:tgtEl>
                                          <p:spTgt spid="30"/>
                                        </p:tgtEl>
                                      </p:cBhvr>
                                    </p:animEffect>
                                  </p:childTnLst>
                                </p:cTn>
                              </p:par>
                              <p:par>
                                <p:cTn id="23" presetID="53" presetClass="entr" presetSubtype="16" fill="hold" nodeType="withEffect">
                                  <p:stCondLst>
                                    <p:cond delay="1000"/>
                                  </p:stCondLst>
                                  <p:childTnLst>
                                    <p:set>
                                      <p:cBhvr>
                                        <p:cTn id="24" dur="1" fill="hold">
                                          <p:stCondLst>
                                            <p:cond delay="0"/>
                                          </p:stCondLst>
                                        </p:cTn>
                                        <p:tgtEl>
                                          <p:spTgt spid="31"/>
                                        </p:tgtEl>
                                        <p:attrNameLst>
                                          <p:attrName>style.visibility</p:attrName>
                                        </p:attrNameLst>
                                      </p:cBhvr>
                                      <p:to>
                                        <p:strVal val="visible"/>
                                      </p:to>
                                    </p:set>
                                    <p:anim calcmode="lin" valueType="num">
                                      <p:cBhvr>
                                        <p:cTn id="25" dur="500" fill="hold"/>
                                        <p:tgtEl>
                                          <p:spTgt spid="31"/>
                                        </p:tgtEl>
                                        <p:attrNameLst>
                                          <p:attrName>ppt_w</p:attrName>
                                        </p:attrNameLst>
                                      </p:cBhvr>
                                      <p:tavLst>
                                        <p:tav tm="0">
                                          <p:val>
                                            <p:fltVal val="0"/>
                                          </p:val>
                                        </p:tav>
                                        <p:tav tm="100000">
                                          <p:val>
                                            <p:strVal val="#ppt_w"/>
                                          </p:val>
                                        </p:tav>
                                      </p:tavLst>
                                    </p:anim>
                                    <p:anim calcmode="lin" valueType="num">
                                      <p:cBhvr>
                                        <p:cTn id="26" dur="500" fill="hold"/>
                                        <p:tgtEl>
                                          <p:spTgt spid="31"/>
                                        </p:tgtEl>
                                        <p:attrNameLst>
                                          <p:attrName>ppt_h</p:attrName>
                                        </p:attrNameLst>
                                      </p:cBhvr>
                                      <p:tavLst>
                                        <p:tav tm="0">
                                          <p:val>
                                            <p:fltVal val="0"/>
                                          </p:val>
                                        </p:tav>
                                        <p:tav tm="100000">
                                          <p:val>
                                            <p:strVal val="#ppt_h"/>
                                          </p:val>
                                        </p:tav>
                                      </p:tavLst>
                                    </p:anim>
                                    <p:animEffect transition="in" filter="fade">
                                      <p:cBhvr>
                                        <p:cTn id="27" dur="500"/>
                                        <p:tgtEl>
                                          <p:spTgt spid="31"/>
                                        </p:tgtEl>
                                      </p:cBhvr>
                                    </p:animEffect>
                                  </p:childTnLst>
                                </p:cTn>
                              </p:par>
                              <p:par>
                                <p:cTn id="28" presetID="53" presetClass="entr" presetSubtype="16" fill="hold" grpId="0" nodeType="withEffect">
                                  <p:stCondLst>
                                    <p:cond delay="1500"/>
                                  </p:stCondLst>
                                  <p:childTnLst>
                                    <p:set>
                                      <p:cBhvr>
                                        <p:cTn id="29" dur="1" fill="hold">
                                          <p:stCondLst>
                                            <p:cond delay="0"/>
                                          </p:stCondLst>
                                        </p:cTn>
                                        <p:tgtEl>
                                          <p:spTgt spid="52"/>
                                        </p:tgtEl>
                                        <p:attrNameLst>
                                          <p:attrName>style.visibility</p:attrName>
                                        </p:attrNameLst>
                                      </p:cBhvr>
                                      <p:to>
                                        <p:strVal val="visible"/>
                                      </p:to>
                                    </p:set>
                                    <p:anim calcmode="lin" valueType="num">
                                      <p:cBhvr>
                                        <p:cTn id="30" dur="500" fill="hold"/>
                                        <p:tgtEl>
                                          <p:spTgt spid="52"/>
                                        </p:tgtEl>
                                        <p:attrNameLst>
                                          <p:attrName>ppt_w</p:attrName>
                                        </p:attrNameLst>
                                      </p:cBhvr>
                                      <p:tavLst>
                                        <p:tav tm="0">
                                          <p:val>
                                            <p:fltVal val="0"/>
                                          </p:val>
                                        </p:tav>
                                        <p:tav tm="100000">
                                          <p:val>
                                            <p:strVal val="#ppt_w"/>
                                          </p:val>
                                        </p:tav>
                                      </p:tavLst>
                                    </p:anim>
                                    <p:anim calcmode="lin" valueType="num">
                                      <p:cBhvr>
                                        <p:cTn id="31" dur="500" fill="hold"/>
                                        <p:tgtEl>
                                          <p:spTgt spid="52"/>
                                        </p:tgtEl>
                                        <p:attrNameLst>
                                          <p:attrName>ppt_h</p:attrName>
                                        </p:attrNameLst>
                                      </p:cBhvr>
                                      <p:tavLst>
                                        <p:tav tm="0">
                                          <p:val>
                                            <p:fltVal val="0"/>
                                          </p:val>
                                        </p:tav>
                                        <p:tav tm="100000">
                                          <p:val>
                                            <p:strVal val="#ppt_h"/>
                                          </p:val>
                                        </p:tav>
                                      </p:tavLst>
                                    </p:anim>
                                    <p:animEffect transition="in" filter="fade">
                                      <p:cBhvr>
                                        <p:cTn id="32" dur="500"/>
                                        <p:tgtEl>
                                          <p:spTgt spid="52"/>
                                        </p:tgtEl>
                                      </p:cBhvr>
                                    </p:animEffect>
                                  </p:childTnLst>
                                </p:cTn>
                              </p:par>
                              <p:par>
                                <p:cTn id="33" presetID="53" presetClass="entr" presetSubtype="16" fill="hold" grpId="0" nodeType="withEffect">
                                  <p:stCondLst>
                                    <p:cond delay="1500"/>
                                  </p:stCondLst>
                                  <p:childTnLst>
                                    <p:set>
                                      <p:cBhvr>
                                        <p:cTn id="34" dur="1" fill="hold">
                                          <p:stCondLst>
                                            <p:cond delay="0"/>
                                          </p:stCondLst>
                                        </p:cTn>
                                        <p:tgtEl>
                                          <p:spTgt spid="53"/>
                                        </p:tgtEl>
                                        <p:attrNameLst>
                                          <p:attrName>style.visibility</p:attrName>
                                        </p:attrNameLst>
                                      </p:cBhvr>
                                      <p:to>
                                        <p:strVal val="visible"/>
                                      </p:to>
                                    </p:set>
                                    <p:anim calcmode="lin" valueType="num">
                                      <p:cBhvr>
                                        <p:cTn id="35" dur="500" fill="hold"/>
                                        <p:tgtEl>
                                          <p:spTgt spid="53"/>
                                        </p:tgtEl>
                                        <p:attrNameLst>
                                          <p:attrName>ppt_w</p:attrName>
                                        </p:attrNameLst>
                                      </p:cBhvr>
                                      <p:tavLst>
                                        <p:tav tm="0">
                                          <p:val>
                                            <p:fltVal val="0"/>
                                          </p:val>
                                        </p:tav>
                                        <p:tav tm="100000">
                                          <p:val>
                                            <p:strVal val="#ppt_w"/>
                                          </p:val>
                                        </p:tav>
                                      </p:tavLst>
                                    </p:anim>
                                    <p:anim calcmode="lin" valueType="num">
                                      <p:cBhvr>
                                        <p:cTn id="36" dur="500" fill="hold"/>
                                        <p:tgtEl>
                                          <p:spTgt spid="53"/>
                                        </p:tgtEl>
                                        <p:attrNameLst>
                                          <p:attrName>ppt_h</p:attrName>
                                        </p:attrNameLst>
                                      </p:cBhvr>
                                      <p:tavLst>
                                        <p:tav tm="0">
                                          <p:val>
                                            <p:fltVal val="0"/>
                                          </p:val>
                                        </p:tav>
                                        <p:tav tm="100000">
                                          <p:val>
                                            <p:strVal val="#ppt_h"/>
                                          </p:val>
                                        </p:tav>
                                      </p:tavLst>
                                    </p:anim>
                                    <p:animEffect transition="in" filter="fade">
                                      <p:cBhvr>
                                        <p:cTn id="37" dur="500"/>
                                        <p:tgtEl>
                                          <p:spTgt spid="53"/>
                                        </p:tgtEl>
                                      </p:cBhvr>
                                    </p:animEffect>
                                  </p:childTnLst>
                                </p:cTn>
                              </p:par>
                              <p:par>
                                <p:cTn id="38" presetID="53" presetClass="entr" presetSubtype="16" fill="hold" grpId="0" nodeType="withEffect">
                                  <p:stCondLst>
                                    <p:cond delay="1500"/>
                                  </p:stCondLst>
                                  <p:childTnLst>
                                    <p:set>
                                      <p:cBhvr>
                                        <p:cTn id="39" dur="1" fill="hold">
                                          <p:stCondLst>
                                            <p:cond delay="0"/>
                                          </p:stCondLst>
                                        </p:cTn>
                                        <p:tgtEl>
                                          <p:spTgt spid="54"/>
                                        </p:tgtEl>
                                        <p:attrNameLst>
                                          <p:attrName>style.visibility</p:attrName>
                                        </p:attrNameLst>
                                      </p:cBhvr>
                                      <p:to>
                                        <p:strVal val="visible"/>
                                      </p:to>
                                    </p:set>
                                    <p:anim calcmode="lin" valueType="num">
                                      <p:cBhvr>
                                        <p:cTn id="40" dur="500" fill="hold"/>
                                        <p:tgtEl>
                                          <p:spTgt spid="54"/>
                                        </p:tgtEl>
                                        <p:attrNameLst>
                                          <p:attrName>ppt_w</p:attrName>
                                        </p:attrNameLst>
                                      </p:cBhvr>
                                      <p:tavLst>
                                        <p:tav tm="0">
                                          <p:val>
                                            <p:fltVal val="0"/>
                                          </p:val>
                                        </p:tav>
                                        <p:tav tm="100000">
                                          <p:val>
                                            <p:strVal val="#ppt_w"/>
                                          </p:val>
                                        </p:tav>
                                      </p:tavLst>
                                    </p:anim>
                                    <p:anim calcmode="lin" valueType="num">
                                      <p:cBhvr>
                                        <p:cTn id="41" dur="500" fill="hold"/>
                                        <p:tgtEl>
                                          <p:spTgt spid="54"/>
                                        </p:tgtEl>
                                        <p:attrNameLst>
                                          <p:attrName>ppt_h</p:attrName>
                                        </p:attrNameLst>
                                      </p:cBhvr>
                                      <p:tavLst>
                                        <p:tav tm="0">
                                          <p:val>
                                            <p:fltVal val="0"/>
                                          </p:val>
                                        </p:tav>
                                        <p:tav tm="100000">
                                          <p:val>
                                            <p:strVal val="#ppt_h"/>
                                          </p:val>
                                        </p:tav>
                                      </p:tavLst>
                                    </p:anim>
                                    <p:animEffect transition="in" filter="fade">
                                      <p:cBhvr>
                                        <p:cTn id="42" dur="500"/>
                                        <p:tgtEl>
                                          <p:spTgt spid="54"/>
                                        </p:tgtEl>
                                      </p:cBhvr>
                                    </p:animEffect>
                                  </p:childTnLst>
                                </p:cTn>
                              </p:par>
                              <p:par>
                                <p:cTn id="43" presetID="53" presetClass="entr" presetSubtype="16" fill="hold" grpId="0" nodeType="withEffect">
                                  <p:stCondLst>
                                    <p:cond delay="1500"/>
                                  </p:stCondLst>
                                  <p:childTnLst>
                                    <p:set>
                                      <p:cBhvr>
                                        <p:cTn id="44" dur="1" fill="hold">
                                          <p:stCondLst>
                                            <p:cond delay="0"/>
                                          </p:stCondLst>
                                        </p:cTn>
                                        <p:tgtEl>
                                          <p:spTgt spid="55"/>
                                        </p:tgtEl>
                                        <p:attrNameLst>
                                          <p:attrName>style.visibility</p:attrName>
                                        </p:attrNameLst>
                                      </p:cBhvr>
                                      <p:to>
                                        <p:strVal val="visible"/>
                                      </p:to>
                                    </p:set>
                                    <p:anim calcmode="lin" valueType="num">
                                      <p:cBhvr>
                                        <p:cTn id="45" dur="500" fill="hold"/>
                                        <p:tgtEl>
                                          <p:spTgt spid="55"/>
                                        </p:tgtEl>
                                        <p:attrNameLst>
                                          <p:attrName>ppt_w</p:attrName>
                                        </p:attrNameLst>
                                      </p:cBhvr>
                                      <p:tavLst>
                                        <p:tav tm="0">
                                          <p:val>
                                            <p:fltVal val="0"/>
                                          </p:val>
                                        </p:tav>
                                        <p:tav tm="100000">
                                          <p:val>
                                            <p:strVal val="#ppt_w"/>
                                          </p:val>
                                        </p:tav>
                                      </p:tavLst>
                                    </p:anim>
                                    <p:anim calcmode="lin" valueType="num">
                                      <p:cBhvr>
                                        <p:cTn id="46" dur="500" fill="hold"/>
                                        <p:tgtEl>
                                          <p:spTgt spid="55"/>
                                        </p:tgtEl>
                                        <p:attrNameLst>
                                          <p:attrName>ppt_h</p:attrName>
                                        </p:attrNameLst>
                                      </p:cBhvr>
                                      <p:tavLst>
                                        <p:tav tm="0">
                                          <p:val>
                                            <p:fltVal val="0"/>
                                          </p:val>
                                        </p:tav>
                                        <p:tav tm="100000">
                                          <p:val>
                                            <p:strVal val="#ppt_h"/>
                                          </p:val>
                                        </p:tav>
                                      </p:tavLst>
                                    </p:anim>
                                    <p:animEffect transition="in" filter="fade">
                                      <p:cBhvr>
                                        <p:cTn id="47" dur="500"/>
                                        <p:tgtEl>
                                          <p:spTgt spid="55"/>
                                        </p:tgtEl>
                                      </p:cBhvr>
                                    </p:animEffect>
                                  </p:childTnLst>
                                </p:cTn>
                              </p:par>
                              <p:par>
                                <p:cTn id="48" presetID="53" presetClass="entr" presetSubtype="16" fill="hold" nodeType="withEffect">
                                  <p:stCondLst>
                                    <p:cond delay="1000"/>
                                  </p:stCondLst>
                                  <p:childTnLst>
                                    <p:set>
                                      <p:cBhvr>
                                        <p:cTn id="49" dur="1" fill="hold">
                                          <p:stCondLst>
                                            <p:cond delay="0"/>
                                          </p:stCondLst>
                                        </p:cTn>
                                        <p:tgtEl>
                                          <p:spTgt spid="28"/>
                                        </p:tgtEl>
                                        <p:attrNameLst>
                                          <p:attrName>style.visibility</p:attrName>
                                        </p:attrNameLst>
                                      </p:cBhvr>
                                      <p:to>
                                        <p:strVal val="visible"/>
                                      </p:to>
                                    </p:set>
                                    <p:anim calcmode="lin" valueType="num">
                                      <p:cBhvr>
                                        <p:cTn id="50" dur="500" fill="hold"/>
                                        <p:tgtEl>
                                          <p:spTgt spid="28"/>
                                        </p:tgtEl>
                                        <p:attrNameLst>
                                          <p:attrName>ppt_w</p:attrName>
                                        </p:attrNameLst>
                                      </p:cBhvr>
                                      <p:tavLst>
                                        <p:tav tm="0">
                                          <p:val>
                                            <p:fltVal val="0"/>
                                          </p:val>
                                        </p:tav>
                                        <p:tav tm="100000">
                                          <p:val>
                                            <p:strVal val="#ppt_w"/>
                                          </p:val>
                                        </p:tav>
                                      </p:tavLst>
                                    </p:anim>
                                    <p:anim calcmode="lin" valueType="num">
                                      <p:cBhvr>
                                        <p:cTn id="51" dur="500" fill="hold"/>
                                        <p:tgtEl>
                                          <p:spTgt spid="28"/>
                                        </p:tgtEl>
                                        <p:attrNameLst>
                                          <p:attrName>ppt_h</p:attrName>
                                        </p:attrNameLst>
                                      </p:cBhvr>
                                      <p:tavLst>
                                        <p:tav tm="0">
                                          <p:val>
                                            <p:fltVal val="0"/>
                                          </p:val>
                                        </p:tav>
                                        <p:tav tm="100000">
                                          <p:val>
                                            <p:strVal val="#ppt_h"/>
                                          </p:val>
                                        </p:tav>
                                      </p:tavLst>
                                    </p:anim>
                                    <p:animEffect transition="in" filter="fade">
                                      <p:cBhvr>
                                        <p:cTn id="52" dur="500"/>
                                        <p:tgtEl>
                                          <p:spTgt spid="28"/>
                                        </p:tgtEl>
                                      </p:cBhvr>
                                    </p:animEffect>
                                  </p:childTnLst>
                                </p:cTn>
                              </p:par>
                              <p:par>
                                <p:cTn id="53" presetID="2" presetClass="entr" presetSubtype="4" fill="hold" grpId="0" nodeType="withEffect">
                                  <p:stCondLst>
                                    <p:cond delay="1250"/>
                                  </p:stCondLst>
                                  <p:childTnLst>
                                    <p:set>
                                      <p:cBhvr>
                                        <p:cTn id="54" dur="1" fill="hold">
                                          <p:stCondLst>
                                            <p:cond delay="0"/>
                                          </p:stCondLst>
                                        </p:cTn>
                                        <p:tgtEl>
                                          <p:spTgt spid="76"/>
                                        </p:tgtEl>
                                        <p:attrNameLst>
                                          <p:attrName>style.visibility</p:attrName>
                                        </p:attrNameLst>
                                      </p:cBhvr>
                                      <p:to>
                                        <p:strVal val="visible"/>
                                      </p:to>
                                    </p:set>
                                    <p:anim calcmode="lin" valueType="num">
                                      <p:cBhvr additive="base">
                                        <p:cTn id="55" dur="500" fill="hold"/>
                                        <p:tgtEl>
                                          <p:spTgt spid="76"/>
                                        </p:tgtEl>
                                        <p:attrNameLst>
                                          <p:attrName>ppt_x</p:attrName>
                                        </p:attrNameLst>
                                      </p:cBhvr>
                                      <p:tavLst>
                                        <p:tav tm="0">
                                          <p:val>
                                            <p:strVal val="#ppt_x"/>
                                          </p:val>
                                        </p:tav>
                                        <p:tav tm="100000">
                                          <p:val>
                                            <p:strVal val="#ppt_x"/>
                                          </p:val>
                                        </p:tav>
                                      </p:tavLst>
                                    </p:anim>
                                    <p:anim calcmode="lin" valueType="num">
                                      <p:cBhvr additive="base">
                                        <p:cTn id="56" dur="500" fill="hold"/>
                                        <p:tgtEl>
                                          <p:spTgt spid="76"/>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1250"/>
                                  </p:stCondLst>
                                  <p:childTnLst>
                                    <p:set>
                                      <p:cBhvr>
                                        <p:cTn id="58" dur="1" fill="hold">
                                          <p:stCondLst>
                                            <p:cond delay="0"/>
                                          </p:stCondLst>
                                        </p:cTn>
                                        <p:tgtEl>
                                          <p:spTgt spid="77"/>
                                        </p:tgtEl>
                                        <p:attrNameLst>
                                          <p:attrName>style.visibility</p:attrName>
                                        </p:attrNameLst>
                                      </p:cBhvr>
                                      <p:to>
                                        <p:strVal val="visible"/>
                                      </p:to>
                                    </p:set>
                                    <p:anim calcmode="lin" valueType="num">
                                      <p:cBhvr additive="base">
                                        <p:cTn id="59" dur="500" fill="hold"/>
                                        <p:tgtEl>
                                          <p:spTgt spid="77"/>
                                        </p:tgtEl>
                                        <p:attrNameLst>
                                          <p:attrName>ppt_x</p:attrName>
                                        </p:attrNameLst>
                                      </p:cBhvr>
                                      <p:tavLst>
                                        <p:tav tm="0">
                                          <p:val>
                                            <p:strVal val="#ppt_x"/>
                                          </p:val>
                                        </p:tav>
                                        <p:tav tm="100000">
                                          <p:val>
                                            <p:strVal val="#ppt_x"/>
                                          </p:val>
                                        </p:tav>
                                      </p:tavLst>
                                    </p:anim>
                                    <p:anim calcmode="lin" valueType="num">
                                      <p:cBhvr additive="base">
                                        <p:cTn id="60" dur="500" fill="hold"/>
                                        <p:tgtEl>
                                          <p:spTgt spid="77"/>
                                        </p:tgtEl>
                                        <p:attrNameLst>
                                          <p:attrName>ppt_y</p:attrName>
                                        </p:attrNameLst>
                                      </p:cBhvr>
                                      <p:tavLst>
                                        <p:tav tm="0">
                                          <p:val>
                                            <p:strVal val="1+#ppt_h/2"/>
                                          </p:val>
                                        </p:tav>
                                        <p:tav tm="100000">
                                          <p:val>
                                            <p:strVal val="#ppt_y"/>
                                          </p:val>
                                        </p:tav>
                                      </p:tavLst>
                                    </p:anim>
                                  </p:childTnLst>
                                </p:cTn>
                              </p:par>
                            </p:childTnLst>
                          </p:cTn>
                        </p:par>
                        <p:par>
                          <p:cTn id="61" fill="hold">
                            <p:stCondLst>
                              <p:cond delay="2000"/>
                            </p:stCondLst>
                            <p:childTnLst>
                              <p:par>
                                <p:cTn id="62" presetID="53" presetClass="entr" presetSubtype="16" fill="hold" nodeType="afterEffect">
                                  <p:stCondLst>
                                    <p:cond delay="0"/>
                                  </p:stCondLst>
                                  <p:childTnLst>
                                    <p:set>
                                      <p:cBhvr>
                                        <p:cTn id="63" dur="1" fill="hold">
                                          <p:stCondLst>
                                            <p:cond delay="0"/>
                                          </p:stCondLst>
                                        </p:cTn>
                                        <p:tgtEl>
                                          <p:spTgt spid="78"/>
                                        </p:tgtEl>
                                        <p:attrNameLst>
                                          <p:attrName>style.visibility</p:attrName>
                                        </p:attrNameLst>
                                      </p:cBhvr>
                                      <p:to>
                                        <p:strVal val="visible"/>
                                      </p:to>
                                    </p:set>
                                    <p:anim calcmode="lin" valueType="num">
                                      <p:cBhvr>
                                        <p:cTn id="64" dur="500" fill="hold"/>
                                        <p:tgtEl>
                                          <p:spTgt spid="78"/>
                                        </p:tgtEl>
                                        <p:attrNameLst>
                                          <p:attrName>ppt_w</p:attrName>
                                        </p:attrNameLst>
                                      </p:cBhvr>
                                      <p:tavLst>
                                        <p:tav tm="0">
                                          <p:val>
                                            <p:fltVal val="0"/>
                                          </p:val>
                                        </p:tav>
                                        <p:tav tm="100000">
                                          <p:val>
                                            <p:strVal val="#ppt_w"/>
                                          </p:val>
                                        </p:tav>
                                      </p:tavLst>
                                    </p:anim>
                                    <p:anim calcmode="lin" valueType="num">
                                      <p:cBhvr>
                                        <p:cTn id="65" dur="500" fill="hold"/>
                                        <p:tgtEl>
                                          <p:spTgt spid="78"/>
                                        </p:tgtEl>
                                        <p:attrNameLst>
                                          <p:attrName>ppt_h</p:attrName>
                                        </p:attrNameLst>
                                      </p:cBhvr>
                                      <p:tavLst>
                                        <p:tav tm="0">
                                          <p:val>
                                            <p:fltVal val="0"/>
                                          </p:val>
                                        </p:tav>
                                        <p:tav tm="100000">
                                          <p:val>
                                            <p:strVal val="#ppt_h"/>
                                          </p:val>
                                        </p:tav>
                                      </p:tavLst>
                                    </p:anim>
                                    <p:animEffect transition="in" filter="fade">
                                      <p:cBhvr>
                                        <p:cTn id="66" dur="500"/>
                                        <p:tgtEl>
                                          <p:spTgt spid="78"/>
                                        </p:tgtEl>
                                      </p:cBhvr>
                                    </p:animEffect>
                                  </p:childTnLst>
                                </p:cTn>
                              </p:par>
                            </p:childTnLst>
                          </p:cTn>
                        </p:par>
                        <p:par>
                          <p:cTn id="67" fill="hold">
                            <p:stCondLst>
                              <p:cond delay="2500"/>
                            </p:stCondLst>
                            <p:childTnLst>
                              <p:par>
                                <p:cTn id="68" presetID="53" presetClass="entr" presetSubtype="16" fill="hold" nodeType="afterEffect">
                                  <p:stCondLst>
                                    <p:cond delay="0"/>
                                  </p:stCondLst>
                                  <p:childTnLst>
                                    <p:set>
                                      <p:cBhvr>
                                        <p:cTn id="69" dur="1" fill="hold">
                                          <p:stCondLst>
                                            <p:cond delay="0"/>
                                          </p:stCondLst>
                                        </p:cTn>
                                        <p:tgtEl>
                                          <p:spTgt spid="83"/>
                                        </p:tgtEl>
                                        <p:attrNameLst>
                                          <p:attrName>style.visibility</p:attrName>
                                        </p:attrNameLst>
                                      </p:cBhvr>
                                      <p:to>
                                        <p:strVal val="visible"/>
                                      </p:to>
                                    </p:set>
                                    <p:anim calcmode="lin" valueType="num">
                                      <p:cBhvr>
                                        <p:cTn id="70" dur="500" fill="hold"/>
                                        <p:tgtEl>
                                          <p:spTgt spid="83"/>
                                        </p:tgtEl>
                                        <p:attrNameLst>
                                          <p:attrName>ppt_w</p:attrName>
                                        </p:attrNameLst>
                                      </p:cBhvr>
                                      <p:tavLst>
                                        <p:tav tm="0">
                                          <p:val>
                                            <p:fltVal val="0"/>
                                          </p:val>
                                        </p:tav>
                                        <p:tav tm="100000">
                                          <p:val>
                                            <p:strVal val="#ppt_w"/>
                                          </p:val>
                                        </p:tav>
                                      </p:tavLst>
                                    </p:anim>
                                    <p:anim calcmode="lin" valueType="num">
                                      <p:cBhvr>
                                        <p:cTn id="71" dur="500" fill="hold"/>
                                        <p:tgtEl>
                                          <p:spTgt spid="83"/>
                                        </p:tgtEl>
                                        <p:attrNameLst>
                                          <p:attrName>ppt_h</p:attrName>
                                        </p:attrNameLst>
                                      </p:cBhvr>
                                      <p:tavLst>
                                        <p:tav tm="0">
                                          <p:val>
                                            <p:fltVal val="0"/>
                                          </p:val>
                                        </p:tav>
                                        <p:tav tm="100000">
                                          <p:val>
                                            <p:strVal val="#ppt_h"/>
                                          </p:val>
                                        </p:tav>
                                      </p:tavLst>
                                    </p:anim>
                                    <p:animEffect transition="in" filter="fade">
                                      <p:cBhvr>
                                        <p:cTn id="72" dur="500"/>
                                        <p:tgtEl>
                                          <p:spTgt spid="83"/>
                                        </p:tgtEl>
                                      </p:cBhvr>
                                    </p:animEffect>
                                  </p:childTnLst>
                                </p:cTn>
                              </p:par>
                            </p:childTnLst>
                          </p:cTn>
                        </p:par>
                        <p:par>
                          <p:cTn id="73" fill="hold">
                            <p:stCondLst>
                              <p:cond delay="3000"/>
                            </p:stCondLst>
                            <p:childTnLst>
                              <p:par>
                                <p:cTn id="74" presetID="53" presetClass="entr" presetSubtype="16" fill="hold" nodeType="afterEffect">
                                  <p:stCondLst>
                                    <p:cond delay="0"/>
                                  </p:stCondLst>
                                  <p:childTnLst>
                                    <p:set>
                                      <p:cBhvr>
                                        <p:cTn id="75" dur="1" fill="hold">
                                          <p:stCondLst>
                                            <p:cond delay="0"/>
                                          </p:stCondLst>
                                        </p:cTn>
                                        <p:tgtEl>
                                          <p:spTgt spid="88"/>
                                        </p:tgtEl>
                                        <p:attrNameLst>
                                          <p:attrName>style.visibility</p:attrName>
                                        </p:attrNameLst>
                                      </p:cBhvr>
                                      <p:to>
                                        <p:strVal val="visible"/>
                                      </p:to>
                                    </p:set>
                                    <p:anim calcmode="lin" valueType="num">
                                      <p:cBhvr>
                                        <p:cTn id="76" dur="500" fill="hold"/>
                                        <p:tgtEl>
                                          <p:spTgt spid="88"/>
                                        </p:tgtEl>
                                        <p:attrNameLst>
                                          <p:attrName>ppt_w</p:attrName>
                                        </p:attrNameLst>
                                      </p:cBhvr>
                                      <p:tavLst>
                                        <p:tav tm="0">
                                          <p:val>
                                            <p:fltVal val="0"/>
                                          </p:val>
                                        </p:tav>
                                        <p:tav tm="100000">
                                          <p:val>
                                            <p:strVal val="#ppt_w"/>
                                          </p:val>
                                        </p:tav>
                                      </p:tavLst>
                                    </p:anim>
                                    <p:anim calcmode="lin" valueType="num">
                                      <p:cBhvr>
                                        <p:cTn id="77" dur="500" fill="hold"/>
                                        <p:tgtEl>
                                          <p:spTgt spid="88"/>
                                        </p:tgtEl>
                                        <p:attrNameLst>
                                          <p:attrName>ppt_h</p:attrName>
                                        </p:attrNameLst>
                                      </p:cBhvr>
                                      <p:tavLst>
                                        <p:tav tm="0">
                                          <p:val>
                                            <p:fltVal val="0"/>
                                          </p:val>
                                        </p:tav>
                                        <p:tav tm="100000">
                                          <p:val>
                                            <p:strVal val="#ppt_h"/>
                                          </p:val>
                                        </p:tav>
                                      </p:tavLst>
                                    </p:anim>
                                    <p:animEffect transition="in" filter="fade">
                                      <p:cBhvr>
                                        <p:cTn id="78" dur="500"/>
                                        <p:tgtEl>
                                          <p:spTgt spid="88"/>
                                        </p:tgtEl>
                                      </p:cBhvr>
                                    </p:animEffect>
                                  </p:childTnLst>
                                </p:cTn>
                              </p:par>
                            </p:childTnLst>
                          </p:cTn>
                        </p:par>
                        <p:par>
                          <p:cTn id="79" fill="hold">
                            <p:stCondLst>
                              <p:cond delay="3500"/>
                            </p:stCondLst>
                            <p:childTnLst>
                              <p:par>
                                <p:cTn id="80" presetID="53" presetClass="entr" presetSubtype="16" fill="hold" nodeType="afterEffect">
                                  <p:stCondLst>
                                    <p:cond delay="0"/>
                                  </p:stCondLst>
                                  <p:childTnLst>
                                    <p:set>
                                      <p:cBhvr>
                                        <p:cTn id="81" dur="1" fill="hold">
                                          <p:stCondLst>
                                            <p:cond delay="0"/>
                                          </p:stCondLst>
                                        </p:cTn>
                                        <p:tgtEl>
                                          <p:spTgt spid="93"/>
                                        </p:tgtEl>
                                        <p:attrNameLst>
                                          <p:attrName>style.visibility</p:attrName>
                                        </p:attrNameLst>
                                      </p:cBhvr>
                                      <p:to>
                                        <p:strVal val="visible"/>
                                      </p:to>
                                    </p:set>
                                    <p:anim calcmode="lin" valueType="num">
                                      <p:cBhvr>
                                        <p:cTn id="82" dur="500" fill="hold"/>
                                        <p:tgtEl>
                                          <p:spTgt spid="93"/>
                                        </p:tgtEl>
                                        <p:attrNameLst>
                                          <p:attrName>ppt_w</p:attrName>
                                        </p:attrNameLst>
                                      </p:cBhvr>
                                      <p:tavLst>
                                        <p:tav tm="0">
                                          <p:val>
                                            <p:fltVal val="0"/>
                                          </p:val>
                                        </p:tav>
                                        <p:tav tm="100000">
                                          <p:val>
                                            <p:strVal val="#ppt_w"/>
                                          </p:val>
                                        </p:tav>
                                      </p:tavLst>
                                    </p:anim>
                                    <p:anim calcmode="lin" valueType="num">
                                      <p:cBhvr>
                                        <p:cTn id="83" dur="500" fill="hold"/>
                                        <p:tgtEl>
                                          <p:spTgt spid="93"/>
                                        </p:tgtEl>
                                        <p:attrNameLst>
                                          <p:attrName>ppt_h</p:attrName>
                                        </p:attrNameLst>
                                      </p:cBhvr>
                                      <p:tavLst>
                                        <p:tav tm="0">
                                          <p:val>
                                            <p:fltVal val="0"/>
                                          </p:val>
                                        </p:tav>
                                        <p:tav tm="100000">
                                          <p:val>
                                            <p:strVal val="#ppt_h"/>
                                          </p:val>
                                        </p:tav>
                                      </p:tavLst>
                                    </p:anim>
                                    <p:animEffect transition="in" filter="fade">
                                      <p:cBhvr>
                                        <p:cTn id="8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76" grpId="0" animBg="1"/>
      <p:bldP spid="77" grpId="0" animBg="1"/>
      <p:bldP spid="61"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306"/>
          <p:cNvGraphicFramePr/>
          <p:nvPr>
            <p:extLst>
              <p:ext uri="{D42A27DB-BD31-4B8C-83A1-F6EECF244321}">
                <p14:modId xmlns:p14="http://schemas.microsoft.com/office/powerpoint/2010/main" val="1064131997"/>
              </p:ext>
            </p:extLst>
          </p:nvPr>
        </p:nvGraphicFramePr>
        <p:xfrm>
          <a:off x="997342" y="2376022"/>
          <a:ext cx="10203462" cy="2893926"/>
        </p:xfrm>
        <a:graphic>
          <a:graphicData uri="http://schemas.openxmlformats.org/drawingml/2006/chart">
            <c:chart xmlns:c="http://schemas.openxmlformats.org/drawingml/2006/chart" xmlns:r="http://schemas.openxmlformats.org/officeDocument/2006/relationships" r:id="rId3"/>
          </a:graphicData>
        </a:graphic>
      </p:graphicFrame>
      <p:grpSp>
        <p:nvGrpSpPr>
          <p:cNvPr id="53" name="Group 52"/>
          <p:cNvGrpSpPr/>
          <p:nvPr/>
        </p:nvGrpSpPr>
        <p:grpSpPr>
          <a:xfrm>
            <a:off x="6029854" y="5508949"/>
            <a:ext cx="825933" cy="825933"/>
            <a:chOff x="16581437" y="2791961"/>
            <a:chExt cx="1651866" cy="1651865"/>
          </a:xfrm>
        </p:grpSpPr>
        <p:sp>
          <p:nvSpPr>
            <p:cNvPr id="54" name="วงรี 77"/>
            <p:cNvSpPr/>
            <p:nvPr/>
          </p:nvSpPr>
          <p:spPr>
            <a:xfrm>
              <a:off x="16581437" y="2791961"/>
              <a:ext cx="1651866" cy="1651865"/>
            </a:xfrm>
            <a:prstGeom prst="ellipse">
              <a:avLst/>
            </a:prstGeom>
            <a:solidFill>
              <a:schemeClr val="accent4"/>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grpSp>
          <p:nvGrpSpPr>
            <p:cNvPr id="55" name="กลุ่ม 78"/>
            <p:cNvGrpSpPr/>
            <p:nvPr/>
          </p:nvGrpSpPr>
          <p:grpSpPr>
            <a:xfrm>
              <a:off x="17114837" y="3217613"/>
              <a:ext cx="543037" cy="737248"/>
              <a:chOff x="15514638" y="2851150"/>
              <a:chExt cx="457200" cy="620713"/>
            </a:xfrm>
            <a:solidFill>
              <a:schemeClr val="bg1"/>
            </a:solidFill>
          </p:grpSpPr>
          <p:sp>
            <p:nvSpPr>
              <p:cNvPr id="56"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7"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8"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59"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0"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61" name="Group 60"/>
          <p:cNvGrpSpPr/>
          <p:nvPr/>
        </p:nvGrpSpPr>
        <p:grpSpPr>
          <a:xfrm>
            <a:off x="723900" y="5529109"/>
            <a:ext cx="825933" cy="825933"/>
            <a:chOff x="16581437" y="922555"/>
            <a:chExt cx="1651866" cy="1651865"/>
          </a:xfrm>
        </p:grpSpPr>
        <p:sp>
          <p:nvSpPr>
            <p:cNvPr id="62" name="วงรี 85"/>
            <p:cNvSpPr/>
            <p:nvPr/>
          </p:nvSpPr>
          <p:spPr>
            <a:xfrm>
              <a:off x="16581437" y="922555"/>
              <a:ext cx="1651866" cy="1651865"/>
            </a:xfrm>
            <a:prstGeom prst="ellipse">
              <a:avLst/>
            </a:prstGeom>
            <a:solidFill>
              <a:schemeClr val="accent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grpSp>
          <p:nvGrpSpPr>
            <p:cNvPr id="63" name="กลุ่ม 86"/>
            <p:cNvGrpSpPr/>
            <p:nvPr/>
          </p:nvGrpSpPr>
          <p:grpSpPr>
            <a:xfrm>
              <a:off x="16982429" y="1338181"/>
              <a:ext cx="803242" cy="805127"/>
              <a:chOff x="21201063" y="3320886"/>
              <a:chExt cx="676275" cy="677863"/>
            </a:xfrm>
            <a:solidFill>
              <a:schemeClr val="bg1"/>
            </a:solidFill>
          </p:grpSpPr>
          <p:sp>
            <p:nvSpPr>
              <p:cNvPr id="64"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5" name="Freeform 82"/>
              <p:cNvSpPr>
                <a:spLocks noEditPoints="1"/>
              </p:cNvSpPr>
              <p:nvPr/>
            </p:nvSpPr>
            <p:spPr bwMode="auto">
              <a:xfrm>
                <a:off x="21324890" y="3444711"/>
                <a:ext cx="428625" cy="430212"/>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66" name="Group 65"/>
          <p:cNvGrpSpPr/>
          <p:nvPr/>
        </p:nvGrpSpPr>
        <p:grpSpPr>
          <a:xfrm>
            <a:off x="8951287" y="5521217"/>
            <a:ext cx="825933" cy="825933"/>
            <a:chOff x="16558117" y="6466999"/>
            <a:chExt cx="1651866" cy="1651865"/>
          </a:xfrm>
        </p:grpSpPr>
        <p:sp>
          <p:nvSpPr>
            <p:cNvPr id="67" name="วงรี 162"/>
            <p:cNvSpPr/>
            <p:nvPr/>
          </p:nvSpPr>
          <p:spPr>
            <a:xfrm>
              <a:off x="16558117" y="6466999"/>
              <a:ext cx="1651866" cy="1651865"/>
            </a:xfrm>
            <a:prstGeom prst="ellipse">
              <a:avLst/>
            </a:prstGeom>
            <a:solidFill>
              <a:schemeClr val="accent5"/>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68" name="Freeform 134"/>
            <p:cNvSpPr>
              <a:spLocks noEditPoints="1"/>
            </p:cNvSpPr>
            <p:nvPr/>
          </p:nvSpPr>
          <p:spPr bwMode="auto">
            <a:xfrm>
              <a:off x="17022025" y="6940086"/>
              <a:ext cx="724049" cy="724048"/>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69" name="Group 68"/>
          <p:cNvGrpSpPr/>
          <p:nvPr/>
        </p:nvGrpSpPr>
        <p:grpSpPr>
          <a:xfrm>
            <a:off x="3324754" y="5508949"/>
            <a:ext cx="825933" cy="825933"/>
            <a:chOff x="16558119" y="4649058"/>
            <a:chExt cx="1651866" cy="1651865"/>
          </a:xfrm>
        </p:grpSpPr>
        <p:sp>
          <p:nvSpPr>
            <p:cNvPr id="70" name="วงรี 165"/>
            <p:cNvSpPr/>
            <p:nvPr/>
          </p:nvSpPr>
          <p:spPr>
            <a:xfrm>
              <a:off x="16558119" y="4649058"/>
              <a:ext cx="1651866" cy="1651865"/>
            </a:xfrm>
            <a:prstGeom prst="ellipse">
              <a:avLst/>
            </a:prstGeom>
            <a:solidFill>
              <a:schemeClr val="accent2"/>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grpSp>
          <p:nvGrpSpPr>
            <p:cNvPr id="71" name="กลุ่ม 166"/>
            <p:cNvGrpSpPr/>
            <p:nvPr/>
          </p:nvGrpSpPr>
          <p:grpSpPr>
            <a:xfrm>
              <a:off x="17020578" y="5032736"/>
              <a:ext cx="711459" cy="900214"/>
              <a:chOff x="14438313" y="4005263"/>
              <a:chExt cx="466725" cy="590550"/>
            </a:xfrm>
            <a:solidFill>
              <a:schemeClr val="bg1"/>
            </a:solidFill>
          </p:grpSpPr>
          <p:sp>
            <p:nvSpPr>
              <p:cNvPr id="72" name="Freeform 69"/>
              <p:cNvSpPr>
                <a:spLocks noEditPoints="1"/>
              </p:cNvSpPr>
              <p:nvPr/>
            </p:nvSpPr>
            <p:spPr bwMode="auto">
              <a:xfrm>
                <a:off x="14438313" y="4262438"/>
                <a:ext cx="114300" cy="171450"/>
              </a:xfrm>
              <a:custGeom>
                <a:avLst/>
                <a:gdLst>
                  <a:gd name="T0" fmla="*/ 9 w 12"/>
                  <a:gd name="T1" fmla="*/ 0 h 18"/>
                  <a:gd name="T2" fmla="*/ 3 w 12"/>
                  <a:gd name="T3" fmla="*/ 0 h 18"/>
                  <a:gd name="T4" fmla="*/ 0 w 12"/>
                  <a:gd name="T5" fmla="*/ 3 h 18"/>
                  <a:gd name="T6" fmla="*/ 0 w 12"/>
                  <a:gd name="T7" fmla="*/ 15 h 18"/>
                  <a:gd name="T8" fmla="*/ 3 w 12"/>
                  <a:gd name="T9" fmla="*/ 18 h 18"/>
                  <a:gd name="T10" fmla="*/ 9 w 12"/>
                  <a:gd name="T11" fmla="*/ 18 h 18"/>
                  <a:gd name="T12" fmla="*/ 12 w 12"/>
                  <a:gd name="T13" fmla="*/ 15 h 18"/>
                  <a:gd name="T14" fmla="*/ 12 w 12"/>
                  <a:gd name="T15" fmla="*/ 3 h 18"/>
                  <a:gd name="T16" fmla="*/ 9 w 12"/>
                  <a:gd name="T17" fmla="*/ 0 h 18"/>
                  <a:gd name="T18" fmla="*/ 9 w 12"/>
                  <a:gd name="T19" fmla="*/ 15 h 18"/>
                  <a:gd name="T20" fmla="*/ 9 w 12"/>
                  <a:gd name="T21" fmla="*/ 15 h 18"/>
                  <a:gd name="T22" fmla="*/ 3 w 12"/>
                  <a:gd name="T23" fmla="*/ 15 h 18"/>
                  <a:gd name="T24" fmla="*/ 3 w 12"/>
                  <a:gd name="T25" fmla="*/ 15 h 18"/>
                  <a:gd name="T26" fmla="*/ 3 w 12"/>
                  <a:gd name="T27" fmla="*/ 3 h 18"/>
                  <a:gd name="T28" fmla="*/ 3 w 12"/>
                  <a:gd name="T29" fmla="*/ 2 h 18"/>
                  <a:gd name="T30" fmla="*/ 9 w 12"/>
                  <a:gd name="T31" fmla="*/ 2 h 18"/>
                  <a:gd name="T32" fmla="*/ 9 w 12"/>
                  <a:gd name="T33" fmla="*/ 3 h 18"/>
                  <a:gd name="T34" fmla="*/ 9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3" y="0"/>
                      <a:pt x="3" y="0"/>
                      <a:pt x="3" y="0"/>
                    </a:cubicBezTo>
                    <a:cubicBezTo>
                      <a:pt x="1" y="0"/>
                      <a:pt x="0" y="1"/>
                      <a:pt x="0" y="3"/>
                    </a:cubicBezTo>
                    <a:cubicBezTo>
                      <a:pt x="0" y="15"/>
                      <a:pt x="0" y="15"/>
                      <a:pt x="0" y="15"/>
                    </a:cubicBezTo>
                    <a:cubicBezTo>
                      <a:pt x="0" y="17"/>
                      <a:pt x="1" y="18"/>
                      <a:pt x="3" y="18"/>
                    </a:cubicBezTo>
                    <a:cubicBezTo>
                      <a:pt x="9" y="18"/>
                      <a:pt x="9" y="18"/>
                      <a:pt x="9" y="18"/>
                    </a:cubicBezTo>
                    <a:cubicBezTo>
                      <a:pt x="10" y="18"/>
                      <a:pt x="12" y="17"/>
                      <a:pt x="12" y="15"/>
                    </a:cubicBezTo>
                    <a:cubicBezTo>
                      <a:pt x="12" y="3"/>
                      <a:pt x="12" y="3"/>
                      <a:pt x="12" y="3"/>
                    </a:cubicBezTo>
                    <a:cubicBezTo>
                      <a:pt x="12" y="1"/>
                      <a:pt x="10" y="0"/>
                      <a:pt x="9" y="0"/>
                    </a:cubicBezTo>
                    <a:close/>
                    <a:moveTo>
                      <a:pt x="9" y="15"/>
                    </a:moveTo>
                    <a:cubicBezTo>
                      <a:pt x="9" y="15"/>
                      <a:pt x="9" y="15"/>
                      <a:pt x="9" y="15"/>
                    </a:cubicBezTo>
                    <a:cubicBezTo>
                      <a:pt x="3" y="15"/>
                      <a:pt x="3" y="15"/>
                      <a:pt x="3" y="15"/>
                    </a:cubicBezTo>
                    <a:cubicBezTo>
                      <a:pt x="3" y="15"/>
                      <a:pt x="3" y="15"/>
                      <a:pt x="3" y="15"/>
                    </a:cubicBezTo>
                    <a:cubicBezTo>
                      <a:pt x="3" y="3"/>
                      <a:pt x="3" y="3"/>
                      <a:pt x="3" y="3"/>
                    </a:cubicBezTo>
                    <a:cubicBezTo>
                      <a:pt x="3" y="2"/>
                      <a:pt x="3" y="2"/>
                      <a:pt x="3" y="2"/>
                    </a:cubicBezTo>
                    <a:cubicBezTo>
                      <a:pt x="9" y="2"/>
                      <a:pt x="9" y="2"/>
                      <a:pt x="9" y="2"/>
                    </a:cubicBezTo>
                    <a:cubicBezTo>
                      <a:pt x="9" y="2"/>
                      <a:pt x="9" y="2"/>
                      <a:pt x="9" y="3"/>
                    </a:cubicBezTo>
                    <a:lnTo>
                      <a:pt x="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3" name="Freeform 70"/>
              <p:cNvSpPr>
                <a:spLocks noEditPoints="1"/>
              </p:cNvSpPr>
              <p:nvPr/>
            </p:nvSpPr>
            <p:spPr bwMode="auto">
              <a:xfrm>
                <a:off x="14628813" y="4157663"/>
                <a:ext cx="104775" cy="180975"/>
              </a:xfrm>
              <a:custGeom>
                <a:avLst/>
                <a:gdLst>
                  <a:gd name="T0" fmla="*/ 8 w 11"/>
                  <a:gd name="T1" fmla="*/ 0 h 19"/>
                  <a:gd name="T2" fmla="*/ 3 w 11"/>
                  <a:gd name="T3" fmla="*/ 0 h 19"/>
                  <a:gd name="T4" fmla="*/ 0 w 11"/>
                  <a:gd name="T5" fmla="*/ 4 h 19"/>
                  <a:gd name="T6" fmla="*/ 0 w 11"/>
                  <a:gd name="T7" fmla="*/ 16 h 19"/>
                  <a:gd name="T8" fmla="*/ 3 w 11"/>
                  <a:gd name="T9" fmla="*/ 19 h 19"/>
                  <a:gd name="T10" fmla="*/ 8 w 11"/>
                  <a:gd name="T11" fmla="*/ 19 h 19"/>
                  <a:gd name="T12" fmla="*/ 11 w 11"/>
                  <a:gd name="T13" fmla="*/ 16 h 19"/>
                  <a:gd name="T14" fmla="*/ 11 w 11"/>
                  <a:gd name="T15" fmla="*/ 4 h 19"/>
                  <a:gd name="T16" fmla="*/ 8 w 11"/>
                  <a:gd name="T17" fmla="*/ 0 h 19"/>
                  <a:gd name="T18" fmla="*/ 9 w 11"/>
                  <a:gd name="T19" fmla="*/ 16 h 19"/>
                  <a:gd name="T20" fmla="*/ 8 w 11"/>
                  <a:gd name="T21" fmla="*/ 16 h 19"/>
                  <a:gd name="T22" fmla="*/ 3 w 11"/>
                  <a:gd name="T23" fmla="*/ 16 h 19"/>
                  <a:gd name="T24" fmla="*/ 2 w 11"/>
                  <a:gd name="T25" fmla="*/ 16 h 19"/>
                  <a:gd name="T26" fmla="*/ 2 w 11"/>
                  <a:gd name="T27" fmla="*/ 4 h 19"/>
                  <a:gd name="T28" fmla="*/ 3 w 11"/>
                  <a:gd name="T29" fmla="*/ 3 h 19"/>
                  <a:gd name="T30" fmla="*/ 8 w 11"/>
                  <a:gd name="T31" fmla="*/ 3 h 19"/>
                  <a:gd name="T32" fmla="*/ 9 w 11"/>
                  <a:gd name="T33" fmla="*/ 4 h 19"/>
                  <a:gd name="T34" fmla="*/ 9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0"/>
                    </a:moveTo>
                    <a:cubicBezTo>
                      <a:pt x="3" y="0"/>
                      <a:pt x="3" y="0"/>
                      <a:pt x="3" y="0"/>
                    </a:cubicBezTo>
                    <a:cubicBezTo>
                      <a:pt x="1" y="0"/>
                      <a:pt x="0" y="2"/>
                      <a:pt x="0" y="4"/>
                    </a:cubicBezTo>
                    <a:cubicBezTo>
                      <a:pt x="0" y="16"/>
                      <a:pt x="0" y="16"/>
                      <a:pt x="0" y="16"/>
                    </a:cubicBezTo>
                    <a:cubicBezTo>
                      <a:pt x="0" y="18"/>
                      <a:pt x="1" y="19"/>
                      <a:pt x="3" y="19"/>
                    </a:cubicBezTo>
                    <a:cubicBezTo>
                      <a:pt x="8" y="19"/>
                      <a:pt x="8" y="19"/>
                      <a:pt x="8" y="19"/>
                    </a:cubicBezTo>
                    <a:cubicBezTo>
                      <a:pt x="10" y="19"/>
                      <a:pt x="11" y="18"/>
                      <a:pt x="11" y="16"/>
                    </a:cubicBezTo>
                    <a:cubicBezTo>
                      <a:pt x="11" y="4"/>
                      <a:pt x="11" y="4"/>
                      <a:pt x="11" y="4"/>
                    </a:cubicBezTo>
                    <a:cubicBezTo>
                      <a:pt x="11" y="2"/>
                      <a:pt x="10" y="0"/>
                      <a:pt x="8" y="0"/>
                    </a:cubicBezTo>
                    <a:close/>
                    <a:moveTo>
                      <a:pt x="9" y="16"/>
                    </a:moveTo>
                    <a:cubicBezTo>
                      <a:pt x="9" y="16"/>
                      <a:pt x="9" y="16"/>
                      <a:pt x="8" y="16"/>
                    </a:cubicBezTo>
                    <a:cubicBezTo>
                      <a:pt x="3" y="16"/>
                      <a:pt x="3" y="16"/>
                      <a:pt x="3" y="16"/>
                    </a:cubicBezTo>
                    <a:cubicBezTo>
                      <a:pt x="3" y="16"/>
                      <a:pt x="2" y="16"/>
                      <a:pt x="2" y="16"/>
                    </a:cubicBezTo>
                    <a:cubicBezTo>
                      <a:pt x="2" y="4"/>
                      <a:pt x="2" y="4"/>
                      <a:pt x="2" y="4"/>
                    </a:cubicBezTo>
                    <a:cubicBezTo>
                      <a:pt x="2" y="3"/>
                      <a:pt x="3" y="3"/>
                      <a:pt x="3" y="3"/>
                    </a:cubicBezTo>
                    <a:cubicBezTo>
                      <a:pt x="8" y="3"/>
                      <a:pt x="8" y="3"/>
                      <a:pt x="8" y="3"/>
                    </a:cubicBezTo>
                    <a:cubicBezTo>
                      <a:pt x="9" y="3"/>
                      <a:pt x="9" y="3"/>
                      <a:pt x="9" y="4"/>
                    </a:cubicBezTo>
                    <a:lnTo>
                      <a:pt x="9"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4" name="Freeform 71"/>
              <p:cNvSpPr>
                <a:spLocks noEditPoints="1"/>
              </p:cNvSpPr>
              <p:nvPr/>
            </p:nvSpPr>
            <p:spPr bwMode="auto">
              <a:xfrm>
                <a:off x="14790738" y="4262438"/>
                <a:ext cx="114300" cy="171450"/>
              </a:xfrm>
              <a:custGeom>
                <a:avLst/>
                <a:gdLst>
                  <a:gd name="T0" fmla="*/ 9 w 12"/>
                  <a:gd name="T1" fmla="*/ 0 h 18"/>
                  <a:gd name="T2" fmla="*/ 4 w 12"/>
                  <a:gd name="T3" fmla="*/ 0 h 18"/>
                  <a:gd name="T4" fmla="*/ 0 w 12"/>
                  <a:gd name="T5" fmla="*/ 3 h 18"/>
                  <a:gd name="T6" fmla="*/ 0 w 12"/>
                  <a:gd name="T7" fmla="*/ 15 h 18"/>
                  <a:gd name="T8" fmla="*/ 4 w 12"/>
                  <a:gd name="T9" fmla="*/ 18 h 18"/>
                  <a:gd name="T10" fmla="*/ 9 w 12"/>
                  <a:gd name="T11" fmla="*/ 18 h 18"/>
                  <a:gd name="T12" fmla="*/ 12 w 12"/>
                  <a:gd name="T13" fmla="*/ 15 h 18"/>
                  <a:gd name="T14" fmla="*/ 12 w 12"/>
                  <a:gd name="T15" fmla="*/ 3 h 18"/>
                  <a:gd name="T16" fmla="*/ 9 w 12"/>
                  <a:gd name="T17" fmla="*/ 0 h 18"/>
                  <a:gd name="T18" fmla="*/ 10 w 12"/>
                  <a:gd name="T19" fmla="*/ 15 h 18"/>
                  <a:gd name="T20" fmla="*/ 9 w 12"/>
                  <a:gd name="T21" fmla="*/ 15 h 18"/>
                  <a:gd name="T22" fmla="*/ 4 w 12"/>
                  <a:gd name="T23" fmla="*/ 15 h 18"/>
                  <a:gd name="T24" fmla="*/ 3 w 12"/>
                  <a:gd name="T25" fmla="*/ 15 h 18"/>
                  <a:gd name="T26" fmla="*/ 3 w 12"/>
                  <a:gd name="T27" fmla="*/ 3 h 18"/>
                  <a:gd name="T28" fmla="*/ 4 w 12"/>
                  <a:gd name="T29" fmla="*/ 2 h 18"/>
                  <a:gd name="T30" fmla="*/ 9 w 12"/>
                  <a:gd name="T31" fmla="*/ 2 h 18"/>
                  <a:gd name="T32" fmla="*/ 10 w 12"/>
                  <a:gd name="T33" fmla="*/ 3 h 18"/>
                  <a:gd name="T34" fmla="*/ 10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4" y="0"/>
                      <a:pt x="4" y="0"/>
                      <a:pt x="4" y="0"/>
                    </a:cubicBezTo>
                    <a:cubicBezTo>
                      <a:pt x="2" y="0"/>
                      <a:pt x="0" y="1"/>
                      <a:pt x="0" y="3"/>
                    </a:cubicBezTo>
                    <a:cubicBezTo>
                      <a:pt x="0" y="15"/>
                      <a:pt x="0" y="15"/>
                      <a:pt x="0" y="15"/>
                    </a:cubicBezTo>
                    <a:cubicBezTo>
                      <a:pt x="0" y="17"/>
                      <a:pt x="2" y="18"/>
                      <a:pt x="4" y="18"/>
                    </a:cubicBezTo>
                    <a:cubicBezTo>
                      <a:pt x="9" y="18"/>
                      <a:pt x="9" y="18"/>
                      <a:pt x="9" y="18"/>
                    </a:cubicBezTo>
                    <a:cubicBezTo>
                      <a:pt x="11" y="18"/>
                      <a:pt x="12" y="17"/>
                      <a:pt x="12" y="15"/>
                    </a:cubicBezTo>
                    <a:cubicBezTo>
                      <a:pt x="12" y="3"/>
                      <a:pt x="12" y="3"/>
                      <a:pt x="12" y="3"/>
                    </a:cubicBezTo>
                    <a:cubicBezTo>
                      <a:pt x="12" y="1"/>
                      <a:pt x="11" y="0"/>
                      <a:pt x="9" y="0"/>
                    </a:cubicBezTo>
                    <a:close/>
                    <a:moveTo>
                      <a:pt x="10" y="15"/>
                    </a:moveTo>
                    <a:cubicBezTo>
                      <a:pt x="10" y="15"/>
                      <a:pt x="9" y="15"/>
                      <a:pt x="9" y="15"/>
                    </a:cubicBezTo>
                    <a:cubicBezTo>
                      <a:pt x="4" y="15"/>
                      <a:pt x="4" y="15"/>
                      <a:pt x="4" y="15"/>
                    </a:cubicBezTo>
                    <a:cubicBezTo>
                      <a:pt x="3" y="15"/>
                      <a:pt x="3" y="15"/>
                      <a:pt x="3" y="15"/>
                    </a:cubicBezTo>
                    <a:cubicBezTo>
                      <a:pt x="3" y="3"/>
                      <a:pt x="3" y="3"/>
                      <a:pt x="3" y="3"/>
                    </a:cubicBezTo>
                    <a:cubicBezTo>
                      <a:pt x="3" y="2"/>
                      <a:pt x="3" y="2"/>
                      <a:pt x="4" y="2"/>
                    </a:cubicBezTo>
                    <a:cubicBezTo>
                      <a:pt x="9" y="2"/>
                      <a:pt x="9" y="2"/>
                      <a:pt x="9" y="2"/>
                    </a:cubicBezTo>
                    <a:cubicBezTo>
                      <a:pt x="9" y="2"/>
                      <a:pt x="10" y="2"/>
                      <a:pt x="10" y="3"/>
                    </a:cubicBezTo>
                    <a:lnTo>
                      <a:pt x="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5" name="Freeform 72"/>
              <p:cNvSpPr>
                <a:spLocks/>
              </p:cNvSpPr>
              <p:nvPr/>
            </p:nvSpPr>
            <p:spPr bwMode="auto">
              <a:xfrm>
                <a:off x="14838363" y="4100513"/>
                <a:ext cx="28575" cy="133350"/>
              </a:xfrm>
              <a:custGeom>
                <a:avLst/>
                <a:gdLst>
                  <a:gd name="T0" fmla="*/ 1 w 3"/>
                  <a:gd name="T1" fmla="*/ 14 h 14"/>
                  <a:gd name="T2" fmla="*/ 3 w 3"/>
                  <a:gd name="T3" fmla="*/ 12 h 14"/>
                  <a:gd name="T4" fmla="*/ 3 w 3"/>
                  <a:gd name="T5" fmla="*/ 1 h 14"/>
                  <a:gd name="T6" fmla="*/ 1 w 3"/>
                  <a:gd name="T7" fmla="*/ 0 h 14"/>
                  <a:gd name="T8" fmla="*/ 0 w 3"/>
                  <a:gd name="T9" fmla="*/ 1 h 14"/>
                  <a:gd name="T10" fmla="*/ 0 w 3"/>
                  <a:gd name="T11" fmla="*/ 12 h 14"/>
                  <a:gd name="T12" fmla="*/ 1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14"/>
                    </a:moveTo>
                    <a:cubicBezTo>
                      <a:pt x="2" y="14"/>
                      <a:pt x="3" y="13"/>
                      <a:pt x="3" y="12"/>
                    </a:cubicBezTo>
                    <a:cubicBezTo>
                      <a:pt x="3" y="1"/>
                      <a:pt x="3" y="1"/>
                      <a:pt x="3" y="1"/>
                    </a:cubicBezTo>
                    <a:cubicBezTo>
                      <a:pt x="3" y="1"/>
                      <a:pt x="2" y="0"/>
                      <a:pt x="1" y="0"/>
                    </a:cubicBezTo>
                    <a:cubicBezTo>
                      <a:pt x="1" y="0"/>
                      <a:pt x="0" y="1"/>
                      <a:pt x="0" y="1"/>
                    </a:cubicBezTo>
                    <a:cubicBezTo>
                      <a:pt x="0" y="12"/>
                      <a:pt x="0" y="12"/>
                      <a:pt x="0" y="12"/>
                    </a:cubicBezTo>
                    <a:cubicBezTo>
                      <a:pt x="0"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6" name="Freeform 73"/>
              <p:cNvSpPr>
                <a:spLocks/>
              </p:cNvSpPr>
              <p:nvPr/>
            </p:nvSpPr>
            <p:spPr bwMode="auto">
              <a:xfrm>
                <a:off x="14838363" y="4462463"/>
                <a:ext cx="28575" cy="133350"/>
              </a:xfrm>
              <a:custGeom>
                <a:avLst/>
                <a:gdLst>
                  <a:gd name="T0" fmla="*/ 1 w 3"/>
                  <a:gd name="T1" fmla="*/ 0 h 14"/>
                  <a:gd name="T2" fmla="*/ 0 w 3"/>
                  <a:gd name="T3" fmla="*/ 1 h 14"/>
                  <a:gd name="T4" fmla="*/ 0 w 3"/>
                  <a:gd name="T5" fmla="*/ 12 h 14"/>
                  <a:gd name="T6" fmla="*/ 1 w 3"/>
                  <a:gd name="T7" fmla="*/ 14 h 14"/>
                  <a:gd name="T8" fmla="*/ 3 w 3"/>
                  <a:gd name="T9" fmla="*/ 12 h 14"/>
                  <a:gd name="T10" fmla="*/ 3 w 3"/>
                  <a:gd name="T11" fmla="*/ 1 h 14"/>
                  <a:gd name="T12" fmla="*/ 1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0"/>
                    </a:moveTo>
                    <a:cubicBezTo>
                      <a:pt x="1" y="0"/>
                      <a:pt x="0" y="0"/>
                      <a:pt x="0" y="1"/>
                    </a:cubicBezTo>
                    <a:cubicBezTo>
                      <a:pt x="0" y="12"/>
                      <a:pt x="0" y="12"/>
                      <a:pt x="0" y="12"/>
                    </a:cubicBezTo>
                    <a:cubicBezTo>
                      <a:pt x="0" y="13"/>
                      <a:pt x="1" y="14"/>
                      <a:pt x="1" y="14"/>
                    </a:cubicBezTo>
                    <a:cubicBezTo>
                      <a:pt x="2" y="14"/>
                      <a:pt x="3" y="13"/>
                      <a:pt x="3" y="12"/>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7" name="Freeform 74"/>
              <p:cNvSpPr>
                <a:spLocks/>
              </p:cNvSpPr>
              <p:nvPr/>
            </p:nvSpPr>
            <p:spPr bwMode="auto">
              <a:xfrm>
                <a:off x="14666913" y="4005263"/>
                <a:ext cx="28575" cy="133350"/>
              </a:xfrm>
              <a:custGeom>
                <a:avLst/>
                <a:gdLst>
                  <a:gd name="T0" fmla="*/ 2 w 3"/>
                  <a:gd name="T1" fmla="*/ 14 h 14"/>
                  <a:gd name="T2" fmla="*/ 3 w 3"/>
                  <a:gd name="T3" fmla="*/ 12 h 14"/>
                  <a:gd name="T4" fmla="*/ 3 w 3"/>
                  <a:gd name="T5" fmla="*/ 1 h 14"/>
                  <a:gd name="T6" fmla="*/ 2 w 3"/>
                  <a:gd name="T7" fmla="*/ 0 h 14"/>
                  <a:gd name="T8" fmla="*/ 0 w 3"/>
                  <a:gd name="T9" fmla="*/ 1 h 14"/>
                  <a:gd name="T10" fmla="*/ 0 w 3"/>
                  <a:gd name="T11" fmla="*/ 12 h 14"/>
                  <a:gd name="T12" fmla="*/ 2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14"/>
                    </a:moveTo>
                    <a:cubicBezTo>
                      <a:pt x="2" y="14"/>
                      <a:pt x="3" y="13"/>
                      <a:pt x="3" y="12"/>
                    </a:cubicBezTo>
                    <a:cubicBezTo>
                      <a:pt x="3" y="1"/>
                      <a:pt x="3" y="1"/>
                      <a:pt x="3" y="1"/>
                    </a:cubicBezTo>
                    <a:cubicBezTo>
                      <a:pt x="3" y="0"/>
                      <a:pt x="2" y="0"/>
                      <a:pt x="2" y="0"/>
                    </a:cubicBezTo>
                    <a:cubicBezTo>
                      <a:pt x="1" y="0"/>
                      <a:pt x="0" y="0"/>
                      <a:pt x="0" y="1"/>
                    </a:cubicBezTo>
                    <a:cubicBezTo>
                      <a:pt x="0" y="12"/>
                      <a:pt x="0" y="12"/>
                      <a:pt x="0" y="12"/>
                    </a:cubicBezTo>
                    <a:cubicBezTo>
                      <a:pt x="0" y="13"/>
                      <a:pt x="1"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8" name="Freeform 75"/>
              <p:cNvSpPr>
                <a:spLocks/>
              </p:cNvSpPr>
              <p:nvPr/>
            </p:nvSpPr>
            <p:spPr bwMode="auto">
              <a:xfrm>
                <a:off x="14666913" y="4367213"/>
                <a:ext cx="28575" cy="133350"/>
              </a:xfrm>
              <a:custGeom>
                <a:avLst/>
                <a:gdLst>
                  <a:gd name="T0" fmla="*/ 2 w 3"/>
                  <a:gd name="T1" fmla="*/ 0 h 14"/>
                  <a:gd name="T2" fmla="*/ 0 w 3"/>
                  <a:gd name="T3" fmla="*/ 1 h 14"/>
                  <a:gd name="T4" fmla="*/ 0 w 3"/>
                  <a:gd name="T5" fmla="*/ 12 h 14"/>
                  <a:gd name="T6" fmla="*/ 2 w 3"/>
                  <a:gd name="T7" fmla="*/ 14 h 14"/>
                  <a:gd name="T8" fmla="*/ 3 w 3"/>
                  <a:gd name="T9" fmla="*/ 12 h 14"/>
                  <a:gd name="T10" fmla="*/ 3 w 3"/>
                  <a:gd name="T11" fmla="*/ 1 h 14"/>
                  <a:gd name="T12" fmla="*/ 2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0"/>
                    </a:moveTo>
                    <a:cubicBezTo>
                      <a:pt x="1" y="0"/>
                      <a:pt x="0" y="0"/>
                      <a:pt x="0" y="1"/>
                    </a:cubicBezTo>
                    <a:cubicBezTo>
                      <a:pt x="0" y="12"/>
                      <a:pt x="0" y="12"/>
                      <a:pt x="0" y="12"/>
                    </a:cubicBezTo>
                    <a:cubicBezTo>
                      <a:pt x="0" y="13"/>
                      <a:pt x="1" y="14"/>
                      <a:pt x="2" y="14"/>
                    </a:cubicBezTo>
                    <a:cubicBezTo>
                      <a:pt x="2" y="14"/>
                      <a:pt x="3" y="13"/>
                      <a:pt x="3" y="12"/>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9" name="Freeform 76"/>
              <p:cNvSpPr>
                <a:spLocks/>
              </p:cNvSpPr>
              <p:nvPr/>
            </p:nvSpPr>
            <p:spPr bwMode="auto">
              <a:xfrm>
                <a:off x="14485938" y="4100513"/>
                <a:ext cx="19050" cy="133350"/>
              </a:xfrm>
              <a:custGeom>
                <a:avLst/>
                <a:gdLst>
                  <a:gd name="T0" fmla="*/ 1 w 2"/>
                  <a:gd name="T1" fmla="*/ 14 h 14"/>
                  <a:gd name="T2" fmla="*/ 2 w 2"/>
                  <a:gd name="T3" fmla="*/ 13 h 14"/>
                  <a:gd name="T4" fmla="*/ 2 w 2"/>
                  <a:gd name="T5" fmla="*/ 2 h 14"/>
                  <a:gd name="T6" fmla="*/ 1 w 2"/>
                  <a:gd name="T7" fmla="*/ 0 h 14"/>
                  <a:gd name="T8" fmla="*/ 0 w 2"/>
                  <a:gd name="T9" fmla="*/ 2 h 14"/>
                  <a:gd name="T10" fmla="*/ 0 w 2"/>
                  <a:gd name="T11" fmla="*/ 13 h 14"/>
                  <a:gd name="T12" fmla="*/ 1 w 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14"/>
                    </a:moveTo>
                    <a:cubicBezTo>
                      <a:pt x="2" y="14"/>
                      <a:pt x="2" y="13"/>
                      <a:pt x="2" y="13"/>
                    </a:cubicBezTo>
                    <a:cubicBezTo>
                      <a:pt x="2" y="2"/>
                      <a:pt x="2" y="2"/>
                      <a:pt x="2" y="2"/>
                    </a:cubicBezTo>
                    <a:cubicBezTo>
                      <a:pt x="2" y="1"/>
                      <a:pt x="2" y="0"/>
                      <a:pt x="1" y="0"/>
                    </a:cubicBezTo>
                    <a:cubicBezTo>
                      <a:pt x="0" y="0"/>
                      <a:pt x="0" y="1"/>
                      <a:pt x="0" y="2"/>
                    </a:cubicBezTo>
                    <a:cubicBezTo>
                      <a:pt x="0" y="13"/>
                      <a:pt x="0" y="13"/>
                      <a:pt x="0" y="13"/>
                    </a:cubicBezTo>
                    <a:cubicBezTo>
                      <a:pt x="0" y="13"/>
                      <a:pt x="0"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0" name="Freeform 77"/>
              <p:cNvSpPr>
                <a:spLocks/>
              </p:cNvSpPr>
              <p:nvPr/>
            </p:nvSpPr>
            <p:spPr bwMode="auto">
              <a:xfrm>
                <a:off x="14485938" y="4462463"/>
                <a:ext cx="19050" cy="133350"/>
              </a:xfrm>
              <a:custGeom>
                <a:avLst/>
                <a:gdLst>
                  <a:gd name="T0" fmla="*/ 1 w 2"/>
                  <a:gd name="T1" fmla="*/ 0 h 14"/>
                  <a:gd name="T2" fmla="*/ 0 w 2"/>
                  <a:gd name="T3" fmla="*/ 1 h 14"/>
                  <a:gd name="T4" fmla="*/ 0 w 2"/>
                  <a:gd name="T5" fmla="*/ 13 h 14"/>
                  <a:gd name="T6" fmla="*/ 1 w 2"/>
                  <a:gd name="T7" fmla="*/ 14 h 14"/>
                  <a:gd name="T8" fmla="*/ 2 w 2"/>
                  <a:gd name="T9" fmla="*/ 13 h 14"/>
                  <a:gd name="T10" fmla="*/ 2 w 2"/>
                  <a:gd name="T11" fmla="*/ 1 h 14"/>
                  <a:gd name="T12" fmla="*/ 1 w 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0"/>
                    </a:moveTo>
                    <a:cubicBezTo>
                      <a:pt x="0" y="0"/>
                      <a:pt x="0" y="1"/>
                      <a:pt x="0" y="1"/>
                    </a:cubicBezTo>
                    <a:cubicBezTo>
                      <a:pt x="0" y="13"/>
                      <a:pt x="0" y="13"/>
                      <a:pt x="0" y="13"/>
                    </a:cubicBezTo>
                    <a:cubicBezTo>
                      <a:pt x="0" y="13"/>
                      <a:pt x="0" y="14"/>
                      <a:pt x="1" y="14"/>
                    </a:cubicBezTo>
                    <a:cubicBezTo>
                      <a:pt x="2" y="14"/>
                      <a:pt x="2" y="13"/>
                      <a:pt x="2" y="13"/>
                    </a:cubicBezTo>
                    <a:cubicBezTo>
                      <a:pt x="2" y="1"/>
                      <a:pt x="2"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81" name="Group 80"/>
          <p:cNvGrpSpPr/>
          <p:nvPr/>
        </p:nvGrpSpPr>
        <p:grpSpPr>
          <a:xfrm>
            <a:off x="1603241" y="5565797"/>
            <a:ext cx="1785447" cy="773022"/>
            <a:chOff x="15576914" y="1852173"/>
            <a:chExt cx="4716973" cy="1546044"/>
          </a:xfrm>
        </p:grpSpPr>
        <p:sp>
          <p:nvSpPr>
            <p:cNvPr id="82" name="TextBox 81"/>
            <p:cNvSpPr txBox="1"/>
            <p:nvPr/>
          </p:nvSpPr>
          <p:spPr>
            <a:xfrm>
              <a:off x="15576914" y="2437991"/>
              <a:ext cx="4716973" cy="960226"/>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83" name="TextBox 82"/>
            <p:cNvSpPr txBox="1"/>
            <p:nvPr/>
          </p:nvSpPr>
          <p:spPr>
            <a:xfrm>
              <a:off x="15576914" y="1852173"/>
              <a:ext cx="4195298" cy="738628"/>
            </a:xfrm>
            <a:prstGeom prst="rect">
              <a:avLst/>
            </a:prstGeom>
            <a:noFill/>
          </p:spPr>
          <p:txBody>
            <a:bodyPr wrap="square" lIns="91422" tIns="45711" rIns="91422" bIns="45711" rtlCol="0">
              <a:spAutoFit/>
            </a:bodyPr>
            <a:lstStyle/>
            <a:p>
              <a:r>
                <a:rPr lang="en-US" b="1" dirty="0">
                  <a:solidFill>
                    <a:schemeClr val="accent1"/>
                  </a:solidFill>
                  <a:latin typeface="+mj-lt"/>
                  <a:ea typeface="Lato" pitchFamily="34" charset="0"/>
                  <a:cs typeface="Lato" pitchFamily="34" charset="0"/>
                </a:rPr>
                <a:t>Data Here</a:t>
              </a:r>
              <a:endParaRPr lang="id-ID" b="1" dirty="0">
                <a:solidFill>
                  <a:schemeClr val="accent1"/>
                </a:solidFill>
                <a:latin typeface="+mj-lt"/>
                <a:ea typeface="Lato" pitchFamily="34" charset="0"/>
                <a:cs typeface="Lato" pitchFamily="34" charset="0"/>
              </a:endParaRPr>
            </a:p>
          </p:txBody>
        </p:sp>
      </p:grpSp>
      <p:grpSp>
        <p:nvGrpSpPr>
          <p:cNvPr id="84" name="Group 83"/>
          <p:cNvGrpSpPr/>
          <p:nvPr/>
        </p:nvGrpSpPr>
        <p:grpSpPr>
          <a:xfrm>
            <a:off x="6995101" y="5594515"/>
            <a:ext cx="1790752" cy="773022"/>
            <a:chOff x="15576914" y="1852173"/>
            <a:chExt cx="4730988" cy="1546044"/>
          </a:xfrm>
        </p:grpSpPr>
        <p:sp>
          <p:nvSpPr>
            <p:cNvPr id="85" name="TextBox 84"/>
            <p:cNvSpPr txBox="1"/>
            <p:nvPr/>
          </p:nvSpPr>
          <p:spPr>
            <a:xfrm>
              <a:off x="15576914" y="2437991"/>
              <a:ext cx="4730988" cy="960226"/>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86" name="TextBox 85"/>
            <p:cNvSpPr txBox="1"/>
            <p:nvPr/>
          </p:nvSpPr>
          <p:spPr>
            <a:xfrm>
              <a:off x="15576914" y="1852173"/>
              <a:ext cx="4195295" cy="738628"/>
            </a:xfrm>
            <a:prstGeom prst="rect">
              <a:avLst/>
            </a:prstGeom>
            <a:noFill/>
          </p:spPr>
          <p:txBody>
            <a:bodyPr wrap="square" lIns="91422" tIns="45711" rIns="91422" bIns="45711" rtlCol="0">
              <a:spAutoFit/>
            </a:bodyPr>
            <a:lstStyle/>
            <a:p>
              <a:r>
                <a:rPr lang="en-US" b="1" dirty="0">
                  <a:solidFill>
                    <a:schemeClr val="accent4"/>
                  </a:solidFill>
                  <a:latin typeface="+mj-lt"/>
                  <a:ea typeface="Lato" pitchFamily="34" charset="0"/>
                  <a:cs typeface="Lato" pitchFamily="34" charset="0"/>
                </a:rPr>
                <a:t>Data Here</a:t>
              </a:r>
              <a:endParaRPr lang="id-ID" b="1" dirty="0">
                <a:solidFill>
                  <a:schemeClr val="accent4"/>
                </a:solidFill>
                <a:latin typeface="+mj-lt"/>
                <a:ea typeface="Lato" pitchFamily="34" charset="0"/>
                <a:cs typeface="Lato" pitchFamily="34" charset="0"/>
              </a:endParaRPr>
            </a:p>
          </p:txBody>
        </p:sp>
      </p:grpSp>
      <p:grpSp>
        <p:nvGrpSpPr>
          <p:cNvPr id="87" name="Group 86"/>
          <p:cNvGrpSpPr/>
          <p:nvPr/>
        </p:nvGrpSpPr>
        <p:grpSpPr>
          <a:xfrm>
            <a:off x="4311949" y="5588817"/>
            <a:ext cx="1819938" cy="773022"/>
            <a:chOff x="15576914" y="1852173"/>
            <a:chExt cx="4808096" cy="1546044"/>
          </a:xfrm>
        </p:grpSpPr>
        <p:sp>
          <p:nvSpPr>
            <p:cNvPr id="88" name="TextBox 87"/>
            <p:cNvSpPr txBox="1"/>
            <p:nvPr/>
          </p:nvSpPr>
          <p:spPr>
            <a:xfrm>
              <a:off x="15576914" y="2437991"/>
              <a:ext cx="4808096" cy="960226"/>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89" name="TextBox 88"/>
            <p:cNvSpPr txBox="1"/>
            <p:nvPr/>
          </p:nvSpPr>
          <p:spPr>
            <a:xfrm>
              <a:off x="15576914" y="1852173"/>
              <a:ext cx="4195296" cy="738628"/>
            </a:xfrm>
            <a:prstGeom prst="rect">
              <a:avLst/>
            </a:prstGeom>
            <a:noFill/>
          </p:spPr>
          <p:txBody>
            <a:bodyPr wrap="square" lIns="91422" tIns="45711" rIns="91422" bIns="45711" rtlCol="0">
              <a:spAutoFit/>
            </a:bodyPr>
            <a:lstStyle/>
            <a:p>
              <a:r>
                <a:rPr lang="en-US" b="1" dirty="0">
                  <a:solidFill>
                    <a:schemeClr val="accent2"/>
                  </a:solidFill>
                  <a:latin typeface="+mj-lt"/>
                  <a:ea typeface="Lato" pitchFamily="34" charset="0"/>
                  <a:cs typeface="Lato" pitchFamily="34" charset="0"/>
                </a:rPr>
                <a:t>Data Here</a:t>
              </a:r>
              <a:endParaRPr lang="id-ID" b="1" dirty="0">
                <a:solidFill>
                  <a:schemeClr val="accent2"/>
                </a:solidFill>
                <a:latin typeface="+mj-lt"/>
                <a:ea typeface="Lato" pitchFamily="34" charset="0"/>
                <a:cs typeface="Lato" pitchFamily="34" charset="0"/>
              </a:endParaRPr>
            </a:p>
          </p:txBody>
        </p:sp>
      </p:grpSp>
      <p:grpSp>
        <p:nvGrpSpPr>
          <p:cNvPr id="90" name="Group 89"/>
          <p:cNvGrpSpPr/>
          <p:nvPr/>
        </p:nvGrpSpPr>
        <p:grpSpPr>
          <a:xfrm>
            <a:off x="9887123" y="5623896"/>
            <a:ext cx="1718898" cy="773022"/>
            <a:chOff x="15576914" y="1852173"/>
            <a:chExt cx="4541157" cy="1546044"/>
          </a:xfrm>
        </p:grpSpPr>
        <p:sp>
          <p:nvSpPr>
            <p:cNvPr id="91" name="TextBox 90"/>
            <p:cNvSpPr txBox="1"/>
            <p:nvPr/>
          </p:nvSpPr>
          <p:spPr>
            <a:xfrm>
              <a:off x="15576914" y="2437991"/>
              <a:ext cx="4541157" cy="960226"/>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92" name="TextBox 91"/>
            <p:cNvSpPr txBox="1"/>
            <p:nvPr/>
          </p:nvSpPr>
          <p:spPr>
            <a:xfrm>
              <a:off x="15576914" y="1852173"/>
              <a:ext cx="4195295" cy="738628"/>
            </a:xfrm>
            <a:prstGeom prst="rect">
              <a:avLst/>
            </a:prstGeom>
            <a:noFill/>
          </p:spPr>
          <p:txBody>
            <a:bodyPr wrap="square" lIns="91422" tIns="45711" rIns="91422" bIns="45711" rtlCol="0">
              <a:spAutoFit/>
            </a:bodyPr>
            <a:lstStyle/>
            <a:p>
              <a:r>
                <a:rPr lang="en-US" b="1" dirty="0">
                  <a:solidFill>
                    <a:schemeClr val="accent6"/>
                  </a:solidFill>
                  <a:latin typeface="+mj-lt"/>
                  <a:ea typeface="Lato" pitchFamily="34" charset="0"/>
                  <a:cs typeface="Lato" pitchFamily="34" charset="0"/>
                </a:rPr>
                <a:t>Data Here</a:t>
              </a:r>
              <a:endParaRPr lang="id-ID" b="1" dirty="0">
                <a:solidFill>
                  <a:schemeClr val="accent6"/>
                </a:solidFill>
                <a:latin typeface="+mj-lt"/>
                <a:ea typeface="Lato" pitchFamily="34" charset="0"/>
                <a:cs typeface="Lato" pitchFamily="34" charset="0"/>
              </a:endParaRPr>
            </a:p>
          </p:txBody>
        </p:sp>
      </p:grpSp>
      <p:grpSp>
        <p:nvGrpSpPr>
          <p:cNvPr id="93" name="Group 92"/>
          <p:cNvGrpSpPr/>
          <p:nvPr/>
        </p:nvGrpSpPr>
        <p:grpSpPr>
          <a:xfrm>
            <a:off x="824261" y="1295953"/>
            <a:ext cx="10529539" cy="824223"/>
            <a:chOff x="15576914" y="1396829"/>
            <a:chExt cx="8794157" cy="3203131"/>
          </a:xfrm>
        </p:grpSpPr>
        <p:sp>
          <p:nvSpPr>
            <p:cNvPr id="94" name="TextBox 93"/>
            <p:cNvSpPr txBox="1"/>
            <p:nvPr/>
          </p:nvSpPr>
          <p:spPr>
            <a:xfrm>
              <a:off x="15576914" y="2734124"/>
              <a:ext cx="8794157" cy="1865836"/>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 Insert your detail Insert your detail Insert your detail Insert your detail</a:t>
              </a:r>
            </a:p>
          </p:txBody>
        </p:sp>
        <p:sp>
          <p:nvSpPr>
            <p:cNvPr id="95" name="TextBox 94"/>
            <p:cNvSpPr txBox="1"/>
            <p:nvPr/>
          </p:nvSpPr>
          <p:spPr>
            <a:xfrm>
              <a:off x="15576914" y="1396829"/>
              <a:ext cx="4195296" cy="1435244"/>
            </a:xfrm>
            <a:prstGeom prst="rect">
              <a:avLst/>
            </a:prstGeom>
            <a:noFill/>
          </p:spPr>
          <p:txBody>
            <a:bodyPr wrap="square" lIns="91422" tIns="45711" rIns="91422" bIns="45711" rtlCol="0">
              <a:spAutoFit/>
            </a:bodyPr>
            <a:lstStyle/>
            <a:p>
              <a:r>
                <a:rPr lang="en-US" dirty="0">
                  <a:latin typeface="+mj-lt"/>
                  <a:ea typeface="Lato" pitchFamily="34" charset="0"/>
                  <a:cs typeface="Lato" pitchFamily="34" charset="0"/>
                </a:rPr>
                <a:t>DESCRIPTION HERE</a:t>
              </a:r>
              <a:endParaRPr lang="id-ID" dirty="0">
                <a:latin typeface="+mj-lt"/>
                <a:ea typeface="Lato" pitchFamily="34" charset="0"/>
                <a:cs typeface="Lato" pitchFamily="34" charset="0"/>
              </a:endParaRPr>
            </a:p>
          </p:txBody>
        </p:sp>
      </p:grpSp>
      <p:grpSp>
        <p:nvGrpSpPr>
          <p:cNvPr id="96" name="Group 95">
            <a:extLst>
              <a:ext uri="{FF2B5EF4-FFF2-40B4-BE49-F238E27FC236}">
                <a16:creationId xmlns:a16="http://schemas.microsoft.com/office/drawing/2014/main" id="{D86D7B64-86B6-47ED-93B9-E90D7ACE4B3F}"/>
              </a:ext>
            </a:extLst>
          </p:cNvPr>
          <p:cNvGrpSpPr/>
          <p:nvPr/>
        </p:nvGrpSpPr>
        <p:grpSpPr>
          <a:xfrm>
            <a:off x="5029200" y="298920"/>
            <a:ext cx="2133600" cy="398864"/>
            <a:chOff x="4860925" y="679884"/>
            <a:chExt cx="2397126" cy="413659"/>
          </a:xfrm>
          <a:solidFill>
            <a:schemeClr val="bg1">
              <a:lumMod val="95000"/>
            </a:schemeClr>
          </a:solidFill>
        </p:grpSpPr>
        <p:sp>
          <p:nvSpPr>
            <p:cNvPr id="97" name="Rectangle: Rounded Corners 96">
              <a:extLst>
                <a:ext uri="{FF2B5EF4-FFF2-40B4-BE49-F238E27FC236}">
                  <a16:creationId xmlns:a16="http://schemas.microsoft.com/office/drawing/2014/main" id="{906D7E5E-0E65-49B0-A4AE-829626E89CA5}"/>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98" name="Right Triangle 97">
              <a:extLst>
                <a:ext uri="{FF2B5EF4-FFF2-40B4-BE49-F238E27FC236}">
                  <a16:creationId xmlns:a16="http://schemas.microsoft.com/office/drawing/2014/main" id="{353A189C-BF9A-4C37-ABD7-EED7D66451C0}"/>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99" name="TextBox 98">
            <a:extLst>
              <a:ext uri="{FF2B5EF4-FFF2-40B4-BE49-F238E27FC236}">
                <a16:creationId xmlns:a16="http://schemas.microsoft.com/office/drawing/2014/main" id="{D8C466F3-CF28-4DFB-B09A-BABF704063B7}"/>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438360933"/>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p:cTn id="7" dur="500" fill="hold"/>
                                        <p:tgtEl>
                                          <p:spTgt spid="96"/>
                                        </p:tgtEl>
                                        <p:attrNameLst>
                                          <p:attrName>ppt_w</p:attrName>
                                        </p:attrNameLst>
                                      </p:cBhvr>
                                      <p:tavLst>
                                        <p:tav tm="0">
                                          <p:val>
                                            <p:fltVal val="0"/>
                                          </p:val>
                                        </p:tav>
                                        <p:tav tm="100000">
                                          <p:val>
                                            <p:strVal val="#ppt_w"/>
                                          </p:val>
                                        </p:tav>
                                      </p:tavLst>
                                    </p:anim>
                                    <p:anim calcmode="lin" valueType="num">
                                      <p:cBhvr>
                                        <p:cTn id="8" dur="500" fill="hold"/>
                                        <p:tgtEl>
                                          <p:spTgt spid="96"/>
                                        </p:tgtEl>
                                        <p:attrNameLst>
                                          <p:attrName>ppt_h</p:attrName>
                                        </p:attrNameLst>
                                      </p:cBhvr>
                                      <p:tavLst>
                                        <p:tav tm="0">
                                          <p:val>
                                            <p:fltVal val="0"/>
                                          </p:val>
                                        </p:tav>
                                        <p:tav tm="100000">
                                          <p:val>
                                            <p:strVal val="#ppt_h"/>
                                          </p:val>
                                        </p:tav>
                                      </p:tavLst>
                                    </p:anim>
                                    <p:animEffect transition="in" filter="fade">
                                      <p:cBhvr>
                                        <p:cTn id="9" dur="500"/>
                                        <p:tgtEl>
                                          <p:spTgt spid="9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99"/>
                                        </p:tgtEl>
                                        <p:attrNameLst>
                                          <p:attrName>style.visibility</p:attrName>
                                        </p:attrNameLst>
                                      </p:cBhvr>
                                      <p:to>
                                        <p:strVal val="visible"/>
                                      </p:to>
                                    </p:set>
                                    <p:animEffect transition="in" filter="fade">
                                      <p:cBhvr>
                                        <p:cTn id="12" dur="500"/>
                                        <p:tgtEl>
                                          <p:spTgt spid="99"/>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500"/>
                                        <p:tgtEl>
                                          <p:spTgt spid="93"/>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61"/>
                                        </p:tgtEl>
                                        <p:attrNameLst>
                                          <p:attrName>style.visibility</p:attrName>
                                        </p:attrNameLst>
                                      </p:cBhvr>
                                      <p:to>
                                        <p:strVal val="visible"/>
                                      </p:to>
                                    </p:set>
                                    <p:anim calcmode="lin" valueType="num">
                                      <p:cBhvr>
                                        <p:cTn id="26" dur="500" fill="hold"/>
                                        <p:tgtEl>
                                          <p:spTgt spid="61"/>
                                        </p:tgtEl>
                                        <p:attrNameLst>
                                          <p:attrName>ppt_w</p:attrName>
                                        </p:attrNameLst>
                                      </p:cBhvr>
                                      <p:tavLst>
                                        <p:tav tm="0">
                                          <p:val>
                                            <p:fltVal val="0"/>
                                          </p:val>
                                        </p:tav>
                                        <p:tav tm="100000">
                                          <p:val>
                                            <p:strVal val="#ppt_w"/>
                                          </p:val>
                                        </p:tav>
                                      </p:tavLst>
                                    </p:anim>
                                    <p:anim calcmode="lin" valueType="num">
                                      <p:cBhvr>
                                        <p:cTn id="27" dur="500" fill="hold"/>
                                        <p:tgtEl>
                                          <p:spTgt spid="61"/>
                                        </p:tgtEl>
                                        <p:attrNameLst>
                                          <p:attrName>ppt_h</p:attrName>
                                        </p:attrNameLst>
                                      </p:cBhvr>
                                      <p:tavLst>
                                        <p:tav tm="0">
                                          <p:val>
                                            <p:fltVal val="0"/>
                                          </p:val>
                                        </p:tav>
                                        <p:tav tm="100000">
                                          <p:val>
                                            <p:strVal val="#ppt_h"/>
                                          </p:val>
                                        </p:tav>
                                      </p:tavLst>
                                    </p:anim>
                                    <p:anim calcmode="lin" valueType="num">
                                      <p:cBhvr>
                                        <p:cTn id="28" dur="500" fill="hold"/>
                                        <p:tgtEl>
                                          <p:spTgt spid="61"/>
                                        </p:tgtEl>
                                        <p:attrNameLst>
                                          <p:attrName>style.rotation</p:attrName>
                                        </p:attrNameLst>
                                      </p:cBhvr>
                                      <p:tavLst>
                                        <p:tav tm="0">
                                          <p:val>
                                            <p:fltVal val="360"/>
                                          </p:val>
                                        </p:tav>
                                        <p:tav tm="100000">
                                          <p:val>
                                            <p:fltVal val="0"/>
                                          </p:val>
                                        </p:tav>
                                      </p:tavLst>
                                    </p:anim>
                                    <p:animEffect transition="in" filter="fade">
                                      <p:cBhvr>
                                        <p:cTn id="29" dur="500"/>
                                        <p:tgtEl>
                                          <p:spTgt spid="61"/>
                                        </p:tgtEl>
                                      </p:cBhvr>
                                    </p:animEffect>
                                  </p:childTnLst>
                                </p:cTn>
                              </p:par>
                              <p:par>
                                <p:cTn id="30" presetID="49" presetClass="entr" presetSubtype="0" decel="100000" fill="hold" nodeType="withEffect">
                                  <p:stCondLst>
                                    <p:cond delay="0"/>
                                  </p:stCondLst>
                                  <p:childTnLst>
                                    <p:set>
                                      <p:cBhvr>
                                        <p:cTn id="31" dur="1" fill="hold">
                                          <p:stCondLst>
                                            <p:cond delay="0"/>
                                          </p:stCondLst>
                                        </p:cTn>
                                        <p:tgtEl>
                                          <p:spTgt spid="69"/>
                                        </p:tgtEl>
                                        <p:attrNameLst>
                                          <p:attrName>style.visibility</p:attrName>
                                        </p:attrNameLst>
                                      </p:cBhvr>
                                      <p:to>
                                        <p:strVal val="visible"/>
                                      </p:to>
                                    </p:set>
                                    <p:anim calcmode="lin" valueType="num">
                                      <p:cBhvr>
                                        <p:cTn id="32" dur="500" fill="hold"/>
                                        <p:tgtEl>
                                          <p:spTgt spid="69"/>
                                        </p:tgtEl>
                                        <p:attrNameLst>
                                          <p:attrName>ppt_w</p:attrName>
                                        </p:attrNameLst>
                                      </p:cBhvr>
                                      <p:tavLst>
                                        <p:tav tm="0">
                                          <p:val>
                                            <p:fltVal val="0"/>
                                          </p:val>
                                        </p:tav>
                                        <p:tav tm="100000">
                                          <p:val>
                                            <p:strVal val="#ppt_w"/>
                                          </p:val>
                                        </p:tav>
                                      </p:tavLst>
                                    </p:anim>
                                    <p:anim calcmode="lin" valueType="num">
                                      <p:cBhvr>
                                        <p:cTn id="33" dur="500" fill="hold"/>
                                        <p:tgtEl>
                                          <p:spTgt spid="69"/>
                                        </p:tgtEl>
                                        <p:attrNameLst>
                                          <p:attrName>ppt_h</p:attrName>
                                        </p:attrNameLst>
                                      </p:cBhvr>
                                      <p:tavLst>
                                        <p:tav tm="0">
                                          <p:val>
                                            <p:fltVal val="0"/>
                                          </p:val>
                                        </p:tav>
                                        <p:tav tm="100000">
                                          <p:val>
                                            <p:strVal val="#ppt_h"/>
                                          </p:val>
                                        </p:tav>
                                      </p:tavLst>
                                    </p:anim>
                                    <p:anim calcmode="lin" valueType="num">
                                      <p:cBhvr>
                                        <p:cTn id="34" dur="500" fill="hold"/>
                                        <p:tgtEl>
                                          <p:spTgt spid="69"/>
                                        </p:tgtEl>
                                        <p:attrNameLst>
                                          <p:attrName>style.rotation</p:attrName>
                                        </p:attrNameLst>
                                      </p:cBhvr>
                                      <p:tavLst>
                                        <p:tav tm="0">
                                          <p:val>
                                            <p:fltVal val="360"/>
                                          </p:val>
                                        </p:tav>
                                        <p:tav tm="100000">
                                          <p:val>
                                            <p:fltVal val="0"/>
                                          </p:val>
                                        </p:tav>
                                      </p:tavLst>
                                    </p:anim>
                                    <p:animEffect transition="in" filter="fade">
                                      <p:cBhvr>
                                        <p:cTn id="35" dur="500"/>
                                        <p:tgtEl>
                                          <p:spTgt spid="69"/>
                                        </p:tgtEl>
                                      </p:cBhvr>
                                    </p:animEffect>
                                  </p:childTnLst>
                                </p:cTn>
                              </p:par>
                              <p:par>
                                <p:cTn id="36" presetID="49" presetClass="entr" presetSubtype="0" decel="100000" fill="hold" nodeType="withEffect">
                                  <p:stCondLst>
                                    <p:cond delay="0"/>
                                  </p:stCondLst>
                                  <p:childTnLst>
                                    <p:set>
                                      <p:cBhvr>
                                        <p:cTn id="37" dur="1" fill="hold">
                                          <p:stCondLst>
                                            <p:cond delay="0"/>
                                          </p:stCondLst>
                                        </p:cTn>
                                        <p:tgtEl>
                                          <p:spTgt spid="53"/>
                                        </p:tgtEl>
                                        <p:attrNameLst>
                                          <p:attrName>style.visibility</p:attrName>
                                        </p:attrNameLst>
                                      </p:cBhvr>
                                      <p:to>
                                        <p:strVal val="visible"/>
                                      </p:to>
                                    </p:set>
                                    <p:anim calcmode="lin" valueType="num">
                                      <p:cBhvr>
                                        <p:cTn id="38" dur="500" fill="hold"/>
                                        <p:tgtEl>
                                          <p:spTgt spid="53"/>
                                        </p:tgtEl>
                                        <p:attrNameLst>
                                          <p:attrName>ppt_w</p:attrName>
                                        </p:attrNameLst>
                                      </p:cBhvr>
                                      <p:tavLst>
                                        <p:tav tm="0">
                                          <p:val>
                                            <p:fltVal val="0"/>
                                          </p:val>
                                        </p:tav>
                                        <p:tav tm="100000">
                                          <p:val>
                                            <p:strVal val="#ppt_w"/>
                                          </p:val>
                                        </p:tav>
                                      </p:tavLst>
                                    </p:anim>
                                    <p:anim calcmode="lin" valueType="num">
                                      <p:cBhvr>
                                        <p:cTn id="39" dur="500" fill="hold"/>
                                        <p:tgtEl>
                                          <p:spTgt spid="53"/>
                                        </p:tgtEl>
                                        <p:attrNameLst>
                                          <p:attrName>ppt_h</p:attrName>
                                        </p:attrNameLst>
                                      </p:cBhvr>
                                      <p:tavLst>
                                        <p:tav tm="0">
                                          <p:val>
                                            <p:fltVal val="0"/>
                                          </p:val>
                                        </p:tav>
                                        <p:tav tm="100000">
                                          <p:val>
                                            <p:strVal val="#ppt_h"/>
                                          </p:val>
                                        </p:tav>
                                      </p:tavLst>
                                    </p:anim>
                                    <p:anim calcmode="lin" valueType="num">
                                      <p:cBhvr>
                                        <p:cTn id="40" dur="500" fill="hold"/>
                                        <p:tgtEl>
                                          <p:spTgt spid="53"/>
                                        </p:tgtEl>
                                        <p:attrNameLst>
                                          <p:attrName>style.rotation</p:attrName>
                                        </p:attrNameLst>
                                      </p:cBhvr>
                                      <p:tavLst>
                                        <p:tav tm="0">
                                          <p:val>
                                            <p:fltVal val="360"/>
                                          </p:val>
                                        </p:tav>
                                        <p:tav tm="100000">
                                          <p:val>
                                            <p:fltVal val="0"/>
                                          </p:val>
                                        </p:tav>
                                      </p:tavLst>
                                    </p:anim>
                                    <p:animEffect transition="in" filter="fade">
                                      <p:cBhvr>
                                        <p:cTn id="41" dur="500"/>
                                        <p:tgtEl>
                                          <p:spTgt spid="53"/>
                                        </p:tgtEl>
                                      </p:cBhvr>
                                    </p:animEffect>
                                  </p:childTnLst>
                                </p:cTn>
                              </p:par>
                              <p:par>
                                <p:cTn id="42" presetID="49" presetClass="entr" presetSubtype="0" decel="100000" fill="hold"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 calcmode="lin" valueType="num">
                                      <p:cBhvr>
                                        <p:cTn id="46" dur="500" fill="hold"/>
                                        <p:tgtEl>
                                          <p:spTgt spid="66"/>
                                        </p:tgtEl>
                                        <p:attrNameLst>
                                          <p:attrName>style.rotation</p:attrName>
                                        </p:attrNameLst>
                                      </p:cBhvr>
                                      <p:tavLst>
                                        <p:tav tm="0">
                                          <p:val>
                                            <p:fltVal val="360"/>
                                          </p:val>
                                        </p:tav>
                                        <p:tav tm="100000">
                                          <p:val>
                                            <p:fltVal val="0"/>
                                          </p:val>
                                        </p:tav>
                                      </p:tavLst>
                                    </p:anim>
                                    <p:animEffect transition="in" filter="fade">
                                      <p:cBhvr>
                                        <p:cTn id="47" dur="500"/>
                                        <p:tgtEl>
                                          <p:spTgt spid="66"/>
                                        </p:tgtEl>
                                      </p:cBhvr>
                                    </p:animEffect>
                                  </p:childTnLst>
                                </p:cTn>
                              </p:par>
                            </p:childTnLst>
                          </p:cTn>
                        </p:par>
                        <p:par>
                          <p:cTn id="48" fill="hold">
                            <p:stCondLst>
                              <p:cond delay="2000"/>
                            </p:stCondLst>
                            <p:childTnLst>
                              <p:par>
                                <p:cTn id="49" presetID="42" presetClass="entr" presetSubtype="0" fill="hold" nodeType="afterEffect">
                                  <p:stCondLst>
                                    <p:cond delay="0"/>
                                  </p:stCondLst>
                                  <p:childTnLst>
                                    <p:set>
                                      <p:cBhvr>
                                        <p:cTn id="50" dur="1" fill="hold">
                                          <p:stCondLst>
                                            <p:cond delay="0"/>
                                          </p:stCondLst>
                                        </p:cTn>
                                        <p:tgtEl>
                                          <p:spTgt spid="81"/>
                                        </p:tgtEl>
                                        <p:attrNameLst>
                                          <p:attrName>style.visibility</p:attrName>
                                        </p:attrNameLst>
                                      </p:cBhvr>
                                      <p:to>
                                        <p:strVal val="visible"/>
                                      </p:to>
                                    </p:set>
                                    <p:animEffect transition="in" filter="fade">
                                      <p:cBhvr>
                                        <p:cTn id="51" dur="1000"/>
                                        <p:tgtEl>
                                          <p:spTgt spid="81"/>
                                        </p:tgtEl>
                                      </p:cBhvr>
                                    </p:animEffect>
                                    <p:anim calcmode="lin" valueType="num">
                                      <p:cBhvr>
                                        <p:cTn id="52" dur="1000" fill="hold"/>
                                        <p:tgtEl>
                                          <p:spTgt spid="81"/>
                                        </p:tgtEl>
                                        <p:attrNameLst>
                                          <p:attrName>ppt_x</p:attrName>
                                        </p:attrNameLst>
                                      </p:cBhvr>
                                      <p:tavLst>
                                        <p:tav tm="0">
                                          <p:val>
                                            <p:strVal val="#ppt_x"/>
                                          </p:val>
                                        </p:tav>
                                        <p:tav tm="100000">
                                          <p:val>
                                            <p:strVal val="#ppt_x"/>
                                          </p:val>
                                        </p:tav>
                                      </p:tavLst>
                                    </p:anim>
                                    <p:anim calcmode="lin" valueType="num">
                                      <p:cBhvr>
                                        <p:cTn id="53" dur="1000" fill="hold"/>
                                        <p:tgtEl>
                                          <p:spTgt spid="81"/>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0"/>
                                  </p:stCondLst>
                                  <p:childTnLst>
                                    <p:set>
                                      <p:cBhvr>
                                        <p:cTn id="55" dur="1" fill="hold">
                                          <p:stCondLst>
                                            <p:cond delay="0"/>
                                          </p:stCondLst>
                                        </p:cTn>
                                        <p:tgtEl>
                                          <p:spTgt spid="87"/>
                                        </p:tgtEl>
                                        <p:attrNameLst>
                                          <p:attrName>style.visibility</p:attrName>
                                        </p:attrNameLst>
                                      </p:cBhvr>
                                      <p:to>
                                        <p:strVal val="visible"/>
                                      </p:to>
                                    </p:set>
                                    <p:animEffect transition="in" filter="fade">
                                      <p:cBhvr>
                                        <p:cTn id="56" dur="1000"/>
                                        <p:tgtEl>
                                          <p:spTgt spid="87"/>
                                        </p:tgtEl>
                                      </p:cBhvr>
                                    </p:animEffect>
                                    <p:anim calcmode="lin" valueType="num">
                                      <p:cBhvr>
                                        <p:cTn id="57" dur="1000" fill="hold"/>
                                        <p:tgtEl>
                                          <p:spTgt spid="87"/>
                                        </p:tgtEl>
                                        <p:attrNameLst>
                                          <p:attrName>ppt_x</p:attrName>
                                        </p:attrNameLst>
                                      </p:cBhvr>
                                      <p:tavLst>
                                        <p:tav tm="0">
                                          <p:val>
                                            <p:strVal val="#ppt_x"/>
                                          </p:val>
                                        </p:tav>
                                        <p:tav tm="100000">
                                          <p:val>
                                            <p:strVal val="#ppt_x"/>
                                          </p:val>
                                        </p:tav>
                                      </p:tavLst>
                                    </p:anim>
                                    <p:anim calcmode="lin" valueType="num">
                                      <p:cBhvr>
                                        <p:cTn id="58" dur="1000" fill="hold"/>
                                        <p:tgtEl>
                                          <p:spTgt spid="87"/>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84"/>
                                        </p:tgtEl>
                                        <p:attrNameLst>
                                          <p:attrName>style.visibility</p:attrName>
                                        </p:attrNameLst>
                                      </p:cBhvr>
                                      <p:to>
                                        <p:strVal val="visible"/>
                                      </p:to>
                                    </p:set>
                                    <p:animEffect transition="in" filter="fade">
                                      <p:cBhvr>
                                        <p:cTn id="61" dur="1000"/>
                                        <p:tgtEl>
                                          <p:spTgt spid="84"/>
                                        </p:tgtEl>
                                      </p:cBhvr>
                                    </p:animEffect>
                                    <p:anim calcmode="lin" valueType="num">
                                      <p:cBhvr>
                                        <p:cTn id="62" dur="1000" fill="hold"/>
                                        <p:tgtEl>
                                          <p:spTgt spid="84"/>
                                        </p:tgtEl>
                                        <p:attrNameLst>
                                          <p:attrName>ppt_x</p:attrName>
                                        </p:attrNameLst>
                                      </p:cBhvr>
                                      <p:tavLst>
                                        <p:tav tm="0">
                                          <p:val>
                                            <p:strVal val="#ppt_x"/>
                                          </p:val>
                                        </p:tav>
                                        <p:tav tm="100000">
                                          <p:val>
                                            <p:strVal val="#ppt_x"/>
                                          </p:val>
                                        </p:tav>
                                      </p:tavLst>
                                    </p:anim>
                                    <p:anim calcmode="lin" valueType="num">
                                      <p:cBhvr>
                                        <p:cTn id="63" dur="1000" fill="hold"/>
                                        <p:tgtEl>
                                          <p:spTgt spid="84"/>
                                        </p:tgtEl>
                                        <p:attrNameLst>
                                          <p:attrName>ppt_y</p:attrName>
                                        </p:attrNameLst>
                                      </p:cBhvr>
                                      <p:tavLst>
                                        <p:tav tm="0">
                                          <p:val>
                                            <p:strVal val="#ppt_y+.1"/>
                                          </p:val>
                                        </p:tav>
                                        <p:tav tm="100000">
                                          <p:val>
                                            <p:strVal val="#ppt_y"/>
                                          </p:val>
                                        </p:tav>
                                      </p:tavLst>
                                    </p:anim>
                                  </p:childTnLst>
                                </p:cTn>
                              </p:par>
                              <p:par>
                                <p:cTn id="64" presetID="42" presetClass="entr" presetSubtype="0" fill="hold" nodeType="withEffect">
                                  <p:stCondLst>
                                    <p:cond delay="0"/>
                                  </p:stCondLst>
                                  <p:childTnLst>
                                    <p:set>
                                      <p:cBhvr>
                                        <p:cTn id="65" dur="1" fill="hold">
                                          <p:stCondLst>
                                            <p:cond delay="0"/>
                                          </p:stCondLst>
                                        </p:cTn>
                                        <p:tgtEl>
                                          <p:spTgt spid="90"/>
                                        </p:tgtEl>
                                        <p:attrNameLst>
                                          <p:attrName>style.visibility</p:attrName>
                                        </p:attrNameLst>
                                      </p:cBhvr>
                                      <p:to>
                                        <p:strVal val="visible"/>
                                      </p:to>
                                    </p:set>
                                    <p:animEffect transition="in" filter="fade">
                                      <p:cBhvr>
                                        <p:cTn id="66" dur="1000"/>
                                        <p:tgtEl>
                                          <p:spTgt spid="90"/>
                                        </p:tgtEl>
                                      </p:cBhvr>
                                    </p:animEffect>
                                    <p:anim calcmode="lin" valueType="num">
                                      <p:cBhvr>
                                        <p:cTn id="67" dur="1000" fill="hold"/>
                                        <p:tgtEl>
                                          <p:spTgt spid="90"/>
                                        </p:tgtEl>
                                        <p:attrNameLst>
                                          <p:attrName>ppt_x</p:attrName>
                                        </p:attrNameLst>
                                      </p:cBhvr>
                                      <p:tavLst>
                                        <p:tav tm="0">
                                          <p:val>
                                            <p:strVal val="#ppt_x"/>
                                          </p:val>
                                        </p:tav>
                                        <p:tav tm="100000">
                                          <p:val>
                                            <p:strVal val="#ppt_x"/>
                                          </p:val>
                                        </p:tav>
                                      </p:tavLst>
                                    </p:anim>
                                    <p:anim calcmode="lin" valueType="num">
                                      <p:cBhvr>
                                        <p:cTn id="68"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9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39"/>
          <p:cNvGraphicFramePr/>
          <p:nvPr>
            <p:extLst>
              <p:ext uri="{D42A27DB-BD31-4B8C-83A1-F6EECF244321}">
                <p14:modId xmlns:p14="http://schemas.microsoft.com/office/powerpoint/2010/main" val="2057683360"/>
              </p:ext>
            </p:extLst>
          </p:nvPr>
        </p:nvGraphicFramePr>
        <p:xfrm>
          <a:off x="1071618" y="2700690"/>
          <a:ext cx="4913778" cy="3858390"/>
        </p:xfrm>
        <a:graphic>
          <a:graphicData uri="http://schemas.openxmlformats.org/drawingml/2006/chart">
            <c:chart xmlns:c="http://schemas.openxmlformats.org/drawingml/2006/chart" xmlns:r="http://schemas.openxmlformats.org/officeDocument/2006/relationships" r:id="rId3"/>
          </a:graphicData>
        </a:graphic>
      </p:graphicFrame>
      <p:sp>
        <p:nvSpPr>
          <p:cNvPr id="50" name="TextBox 49"/>
          <p:cNvSpPr txBox="1"/>
          <p:nvPr/>
        </p:nvSpPr>
        <p:spPr>
          <a:xfrm>
            <a:off x="6511343" y="4872390"/>
            <a:ext cx="1706828" cy="480113"/>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51" name="TextBox 50"/>
          <p:cNvSpPr txBox="1"/>
          <p:nvPr/>
        </p:nvSpPr>
        <p:spPr>
          <a:xfrm>
            <a:off x="9062170" y="4872390"/>
            <a:ext cx="1706828" cy="480113"/>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52" name="TextBox 51"/>
          <p:cNvSpPr txBox="1"/>
          <p:nvPr/>
        </p:nvSpPr>
        <p:spPr>
          <a:xfrm>
            <a:off x="6469429" y="3385323"/>
            <a:ext cx="1706828" cy="480113"/>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53" name="TextBox 52"/>
          <p:cNvSpPr txBox="1"/>
          <p:nvPr/>
        </p:nvSpPr>
        <p:spPr>
          <a:xfrm>
            <a:off x="8974167" y="3385323"/>
            <a:ext cx="1706828" cy="480113"/>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grpSp>
        <p:nvGrpSpPr>
          <p:cNvPr id="54" name="Group 53"/>
          <p:cNvGrpSpPr/>
          <p:nvPr/>
        </p:nvGrpSpPr>
        <p:grpSpPr>
          <a:xfrm>
            <a:off x="8254348" y="3434667"/>
            <a:ext cx="723519" cy="723708"/>
            <a:chOff x="18094755" y="1818290"/>
            <a:chExt cx="1479473" cy="1479858"/>
          </a:xfrm>
        </p:grpSpPr>
        <p:sp>
          <p:nvSpPr>
            <p:cNvPr id="55" name="Rectangle 139"/>
            <p:cNvSpPr/>
            <p:nvPr/>
          </p:nvSpPr>
          <p:spPr>
            <a:xfrm>
              <a:off x="18094755" y="1818290"/>
              <a:ext cx="1479473" cy="14798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sp>
          <p:nvSpPr>
            <p:cNvPr id="56" name="Freeform 168"/>
            <p:cNvSpPr>
              <a:spLocks noChangeArrowheads="1"/>
            </p:cNvSpPr>
            <p:nvPr/>
          </p:nvSpPr>
          <p:spPr bwMode="auto">
            <a:xfrm>
              <a:off x="18357898" y="2081506"/>
              <a:ext cx="953186" cy="953426"/>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p:spPr>
          <p:txBody>
            <a:bodyPr wrap="none" lIns="121893" tIns="60946" rIns="121893" bIns="60946" anchor="ctr"/>
            <a:lstStyle/>
            <a:p>
              <a:pPr>
                <a:defRPr/>
              </a:pPr>
              <a:endParaRPr lang="en-US" sz="900" dirty="0">
                <a:ea typeface="SimSun" charset="0"/>
              </a:endParaRPr>
            </a:p>
          </p:txBody>
        </p:sp>
      </p:grpSp>
      <p:grpSp>
        <p:nvGrpSpPr>
          <p:cNvPr id="57" name="Group 56"/>
          <p:cNvGrpSpPr/>
          <p:nvPr/>
        </p:nvGrpSpPr>
        <p:grpSpPr>
          <a:xfrm>
            <a:off x="8338651" y="4930423"/>
            <a:ext cx="723519" cy="723708"/>
            <a:chOff x="4207230" y="1905000"/>
            <a:chExt cx="1479473" cy="1479858"/>
          </a:xfrm>
        </p:grpSpPr>
        <p:sp>
          <p:nvSpPr>
            <p:cNvPr id="58" name="Rectangle 139"/>
            <p:cNvSpPr/>
            <p:nvPr/>
          </p:nvSpPr>
          <p:spPr>
            <a:xfrm>
              <a:off x="4207230" y="1905000"/>
              <a:ext cx="1479473" cy="147985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dirty="0"/>
            </a:p>
          </p:txBody>
        </p:sp>
        <p:sp>
          <p:nvSpPr>
            <p:cNvPr id="59" name="Freeform 576"/>
            <p:cNvSpPr>
              <a:spLocks noChangeArrowheads="1"/>
            </p:cNvSpPr>
            <p:nvPr/>
          </p:nvSpPr>
          <p:spPr bwMode="auto">
            <a:xfrm>
              <a:off x="4387181" y="2081506"/>
              <a:ext cx="1119570" cy="1119859"/>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p:spPr>
          <p:txBody>
            <a:bodyPr wrap="none" lIns="121893" tIns="60946" rIns="121893" bIns="60946" anchor="ctr"/>
            <a:lstStyle/>
            <a:p>
              <a:pPr>
                <a:defRPr/>
              </a:pPr>
              <a:endParaRPr lang="en-US" sz="900" dirty="0">
                <a:ea typeface="SimSun" charset="0"/>
              </a:endParaRPr>
            </a:p>
          </p:txBody>
        </p:sp>
      </p:grpSp>
      <p:grpSp>
        <p:nvGrpSpPr>
          <p:cNvPr id="60" name="Group 59"/>
          <p:cNvGrpSpPr/>
          <p:nvPr/>
        </p:nvGrpSpPr>
        <p:grpSpPr>
          <a:xfrm>
            <a:off x="5745910" y="4930423"/>
            <a:ext cx="723519" cy="723708"/>
            <a:chOff x="4286075" y="5835152"/>
            <a:chExt cx="1479473" cy="1479858"/>
          </a:xfrm>
        </p:grpSpPr>
        <p:sp>
          <p:nvSpPr>
            <p:cNvPr id="61" name="Rectangle 139"/>
            <p:cNvSpPr/>
            <p:nvPr/>
          </p:nvSpPr>
          <p:spPr>
            <a:xfrm>
              <a:off x="4286075" y="5835152"/>
              <a:ext cx="1479473" cy="147985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a:p>
          </p:txBody>
        </p:sp>
        <p:grpSp>
          <p:nvGrpSpPr>
            <p:cNvPr id="62" name="Group 43"/>
            <p:cNvGrpSpPr/>
            <p:nvPr/>
          </p:nvGrpSpPr>
          <p:grpSpPr>
            <a:xfrm>
              <a:off x="4429505" y="5936389"/>
              <a:ext cx="1034921" cy="1229279"/>
              <a:chOff x="2060819" y="1388284"/>
              <a:chExt cx="271040" cy="321860"/>
            </a:xfrm>
            <a:solidFill>
              <a:schemeClr val="bg1"/>
            </a:solidFill>
          </p:grpSpPr>
          <p:sp>
            <p:nvSpPr>
              <p:cNvPr id="63"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900" dirty="0">
                  <a:ea typeface="SimSun" charset="0"/>
                </a:endParaRPr>
              </a:p>
            </p:txBody>
          </p:sp>
          <p:sp>
            <p:nvSpPr>
              <p:cNvPr id="64"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900" dirty="0">
                  <a:ea typeface="SimSun" charset="0"/>
                </a:endParaRPr>
              </a:p>
            </p:txBody>
          </p:sp>
          <p:sp>
            <p:nvSpPr>
              <p:cNvPr id="65"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900" dirty="0">
                  <a:ea typeface="SimSun" charset="0"/>
                </a:endParaRPr>
              </a:p>
            </p:txBody>
          </p:sp>
          <p:sp>
            <p:nvSpPr>
              <p:cNvPr id="66"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900" dirty="0">
                  <a:ea typeface="SimSun" charset="0"/>
                </a:endParaRPr>
              </a:p>
            </p:txBody>
          </p:sp>
        </p:grpSp>
      </p:grpSp>
      <p:grpSp>
        <p:nvGrpSpPr>
          <p:cNvPr id="67" name="Group 66"/>
          <p:cNvGrpSpPr/>
          <p:nvPr/>
        </p:nvGrpSpPr>
        <p:grpSpPr>
          <a:xfrm>
            <a:off x="5740129" y="3442287"/>
            <a:ext cx="723519" cy="723708"/>
            <a:chOff x="18094755" y="5718940"/>
            <a:chExt cx="1479473" cy="1479858"/>
          </a:xfrm>
        </p:grpSpPr>
        <p:sp>
          <p:nvSpPr>
            <p:cNvPr id="68" name="Rectangle 139"/>
            <p:cNvSpPr/>
            <p:nvPr/>
          </p:nvSpPr>
          <p:spPr>
            <a:xfrm>
              <a:off x="18094755" y="5718940"/>
              <a:ext cx="1479473" cy="147985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id-ID" sz="900" dirty="0"/>
            </a:p>
          </p:txBody>
        </p:sp>
        <p:sp>
          <p:nvSpPr>
            <p:cNvPr id="69" name="Freeform 298"/>
            <p:cNvSpPr>
              <a:spLocks noChangeArrowheads="1"/>
            </p:cNvSpPr>
            <p:nvPr/>
          </p:nvSpPr>
          <p:spPr bwMode="auto">
            <a:xfrm>
              <a:off x="18231569" y="5821218"/>
              <a:ext cx="1205844" cy="1206154"/>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p:spPr>
          <p:txBody>
            <a:bodyPr wrap="none" lIns="121893" tIns="60946" rIns="121893" bIns="60946" anchor="ctr"/>
            <a:lstStyle/>
            <a:p>
              <a:pPr>
                <a:defRPr/>
              </a:pPr>
              <a:endParaRPr lang="en-US" sz="900" dirty="0">
                <a:ea typeface="SimSun" charset="0"/>
              </a:endParaRPr>
            </a:p>
          </p:txBody>
        </p:sp>
      </p:grpSp>
      <p:grpSp>
        <p:nvGrpSpPr>
          <p:cNvPr id="36" name="Group 35">
            <a:extLst>
              <a:ext uri="{FF2B5EF4-FFF2-40B4-BE49-F238E27FC236}">
                <a16:creationId xmlns:a16="http://schemas.microsoft.com/office/drawing/2014/main" id="{87E2F617-B876-4247-A74F-3B243D1DB37D}"/>
              </a:ext>
            </a:extLst>
          </p:cNvPr>
          <p:cNvGrpSpPr/>
          <p:nvPr/>
        </p:nvGrpSpPr>
        <p:grpSpPr>
          <a:xfrm>
            <a:off x="5029200" y="298920"/>
            <a:ext cx="2133600" cy="398864"/>
            <a:chOff x="4860925" y="679884"/>
            <a:chExt cx="2397126" cy="413659"/>
          </a:xfrm>
          <a:solidFill>
            <a:schemeClr val="bg1">
              <a:lumMod val="95000"/>
            </a:schemeClr>
          </a:solidFill>
        </p:grpSpPr>
        <p:sp>
          <p:nvSpPr>
            <p:cNvPr id="37" name="Rectangle: Rounded Corners 36">
              <a:extLst>
                <a:ext uri="{FF2B5EF4-FFF2-40B4-BE49-F238E27FC236}">
                  <a16:creationId xmlns:a16="http://schemas.microsoft.com/office/drawing/2014/main" id="{31BD66E6-BF48-459D-807F-1F05AAF42BF6}"/>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38" name="Right Triangle 37">
              <a:extLst>
                <a:ext uri="{FF2B5EF4-FFF2-40B4-BE49-F238E27FC236}">
                  <a16:creationId xmlns:a16="http://schemas.microsoft.com/office/drawing/2014/main" id="{7097BB69-9B65-4F79-8A50-E1A655E5779C}"/>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70" name="TextBox 69">
            <a:extLst>
              <a:ext uri="{FF2B5EF4-FFF2-40B4-BE49-F238E27FC236}">
                <a16:creationId xmlns:a16="http://schemas.microsoft.com/office/drawing/2014/main" id="{AF20181C-62B9-4A1E-9C54-A9D55AADF568}"/>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grpSp>
        <p:nvGrpSpPr>
          <p:cNvPr id="30" name="Group 29">
            <a:extLst>
              <a:ext uri="{FF2B5EF4-FFF2-40B4-BE49-F238E27FC236}">
                <a16:creationId xmlns:a16="http://schemas.microsoft.com/office/drawing/2014/main" id="{0591294A-AD70-4386-8A6E-53670191B670}"/>
              </a:ext>
            </a:extLst>
          </p:cNvPr>
          <p:cNvGrpSpPr/>
          <p:nvPr/>
        </p:nvGrpSpPr>
        <p:grpSpPr>
          <a:xfrm>
            <a:off x="824261" y="1558243"/>
            <a:ext cx="10529539" cy="824223"/>
            <a:chOff x="15576914" y="1396829"/>
            <a:chExt cx="8794157" cy="3203130"/>
          </a:xfrm>
        </p:grpSpPr>
        <p:sp>
          <p:nvSpPr>
            <p:cNvPr id="31" name="TextBox 30">
              <a:extLst>
                <a:ext uri="{FF2B5EF4-FFF2-40B4-BE49-F238E27FC236}">
                  <a16:creationId xmlns:a16="http://schemas.microsoft.com/office/drawing/2014/main" id="{E5FE4A07-3D7F-4E71-900F-7A30AE745B13}"/>
                </a:ext>
              </a:extLst>
            </p:cNvPr>
            <p:cNvSpPr txBox="1"/>
            <p:nvPr/>
          </p:nvSpPr>
          <p:spPr>
            <a:xfrm>
              <a:off x="15576914" y="2734124"/>
              <a:ext cx="8794157" cy="1865835"/>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 Insert your detail Insert your detail Insert your detail Insert your detail</a:t>
              </a:r>
            </a:p>
          </p:txBody>
        </p:sp>
        <p:sp>
          <p:nvSpPr>
            <p:cNvPr id="32" name="TextBox 31">
              <a:extLst>
                <a:ext uri="{FF2B5EF4-FFF2-40B4-BE49-F238E27FC236}">
                  <a16:creationId xmlns:a16="http://schemas.microsoft.com/office/drawing/2014/main" id="{7460DB89-475C-403C-8139-921BBFAA7080}"/>
                </a:ext>
              </a:extLst>
            </p:cNvPr>
            <p:cNvSpPr txBox="1"/>
            <p:nvPr/>
          </p:nvSpPr>
          <p:spPr>
            <a:xfrm>
              <a:off x="15576914" y="1396829"/>
              <a:ext cx="4195296" cy="1435244"/>
            </a:xfrm>
            <a:prstGeom prst="rect">
              <a:avLst/>
            </a:prstGeom>
            <a:noFill/>
          </p:spPr>
          <p:txBody>
            <a:bodyPr wrap="square" lIns="91422" tIns="45711" rIns="91422" bIns="45711" rtlCol="0">
              <a:spAutoFit/>
            </a:bodyPr>
            <a:lstStyle/>
            <a:p>
              <a:r>
                <a:rPr lang="en-US" dirty="0">
                  <a:latin typeface="+mj-lt"/>
                  <a:ea typeface="Lato" pitchFamily="34" charset="0"/>
                  <a:cs typeface="Lato" pitchFamily="34" charset="0"/>
                </a:rPr>
                <a:t>DESCRIPTION HERE</a:t>
              </a:r>
              <a:endParaRPr lang="id-ID" dirty="0">
                <a:latin typeface="+mj-lt"/>
                <a:ea typeface="Lato" pitchFamily="34" charset="0"/>
                <a:cs typeface="Lato" pitchFamily="34" charset="0"/>
              </a:endParaRPr>
            </a:p>
          </p:txBody>
        </p:sp>
      </p:grpSp>
    </p:spTree>
    <p:extLst>
      <p:ext uri="{BB962C8B-B14F-4D97-AF65-F5344CB8AC3E}">
        <p14:creationId xmlns:p14="http://schemas.microsoft.com/office/powerpoint/2010/main" val="379537478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500"/>
                                        <p:tgtEl>
                                          <p:spTgt spid="70"/>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fltVal val="0"/>
                                          </p:val>
                                        </p:tav>
                                        <p:tav tm="100000">
                                          <p:val>
                                            <p:strVal val="#ppt_w"/>
                                          </p:val>
                                        </p:tav>
                                      </p:tavLst>
                                    </p:anim>
                                    <p:anim calcmode="lin" valueType="num">
                                      <p:cBhvr>
                                        <p:cTn id="21" dur="500" fill="hold"/>
                                        <p:tgtEl>
                                          <p:spTgt spid="17"/>
                                        </p:tgtEl>
                                        <p:attrNameLst>
                                          <p:attrName>ppt_h</p:attrName>
                                        </p:attrNameLst>
                                      </p:cBhvr>
                                      <p:tavLst>
                                        <p:tav tm="0">
                                          <p:val>
                                            <p:fltVal val="0"/>
                                          </p:val>
                                        </p:tav>
                                        <p:tav tm="100000">
                                          <p:val>
                                            <p:strVal val="#ppt_h"/>
                                          </p:val>
                                        </p:tav>
                                      </p:tavLst>
                                    </p:anim>
                                    <p:animEffect transition="in" filter="fade">
                                      <p:cBhvr>
                                        <p:cTn id="22" dur="500"/>
                                        <p:tgtEl>
                                          <p:spTgt spid="17"/>
                                        </p:tgtEl>
                                      </p:cBhvr>
                                    </p:animEffect>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67"/>
                                        </p:tgtEl>
                                        <p:attrNameLst>
                                          <p:attrName>style.visibility</p:attrName>
                                        </p:attrNameLst>
                                      </p:cBhvr>
                                      <p:to>
                                        <p:strVal val="visible"/>
                                      </p:to>
                                    </p:set>
                                    <p:anim calcmode="lin" valueType="num">
                                      <p:cBhvr>
                                        <p:cTn id="26" dur="500" fill="hold"/>
                                        <p:tgtEl>
                                          <p:spTgt spid="67"/>
                                        </p:tgtEl>
                                        <p:attrNameLst>
                                          <p:attrName>ppt_w</p:attrName>
                                        </p:attrNameLst>
                                      </p:cBhvr>
                                      <p:tavLst>
                                        <p:tav tm="0">
                                          <p:val>
                                            <p:fltVal val="0"/>
                                          </p:val>
                                        </p:tav>
                                        <p:tav tm="100000">
                                          <p:val>
                                            <p:strVal val="#ppt_w"/>
                                          </p:val>
                                        </p:tav>
                                      </p:tavLst>
                                    </p:anim>
                                    <p:anim calcmode="lin" valueType="num">
                                      <p:cBhvr>
                                        <p:cTn id="27" dur="500" fill="hold"/>
                                        <p:tgtEl>
                                          <p:spTgt spid="67"/>
                                        </p:tgtEl>
                                        <p:attrNameLst>
                                          <p:attrName>ppt_h</p:attrName>
                                        </p:attrNameLst>
                                      </p:cBhvr>
                                      <p:tavLst>
                                        <p:tav tm="0">
                                          <p:val>
                                            <p:fltVal val="0"/>
                                          </p:val>
                                        </p:tav>
                                        <p:tav tm="100000">
                                          <p:val>
                                            <p:strVal val="#ppt_h"/>
                                          </p:val>
                                        </p:tav>
                                      </p:tavLst>
                                    </p:anim>
                                    <p:anim calcmode="lin" valueType="num">
                                      <p:cBhvr>
                                        <p:cTn id="28" dur="500" fill="hold"/>
                                        <p:tgtEl>
                                          <p:spTgt spid="67"/>
                                        </p:tgtEl>
                                        <p:attrNameLst>
                                          <p:attrName>style.rotation</p:attrName>
                                        </p:attrNameLst>
                                      </p:cBhvr>
                                      <p:tavLst>
                                        <p:tav tm="0">
                                          <p:val>
                                            <p:fltVal val="360"/>
                                          </p:val>
                                        </p:tav>
                                        <p:tav tm="100000">
                                          <p:val>
                                            <p:fltVal val="0"/>
                                          </p:val>
                                        </p:tav>
                                      </p:tavLst>
                                    </p:anim>
                                    <p:animEffect transition="in" filter="fade">
                                      <p:cBhvr>
                                        <p:cTn id="29" dur="500"/>
                                        <p:tgtEl>
                                          <p:spTgt spid="67"/>
                                        </p:tgtEl>
                                      </p:cBhvr>
                                    </p:animEffect>
                                  </p:childTnLst>
                                </p:cTn>
                              </p:par>
                              <p:par>
                                <p:cTn id="30" presetID="49" presetClass="entr" presetSubtype="0" decel="100000" fill="hold" nodeType="with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anim calcmode="lin" valueType="num">
                                      <p:cBhvr>
                                        <p:cTn id="34" dur="500" fill="hold"/>
                                        <p:tgtEl>
                                          <p:spTgt spid="54"/>
                                        </p:tgtEl>
                                        <p:attrNameLst>
                                          <p:attrName>style.rotation</p:attrName>
                                        </p:attrNameLst>
                                      </p:cBhvr>
                                      <p:tavLst>
                                        <p:tav tm="0">
                                          <p:val>
                                            <p:fltVal val="360"/>
                                          </p:val>
                                        </p:tav>
                                        <p:tav tm="100000">
                                          <p:val>
                                            <p:fltVal val="0"/>
                                          </p:val>
                                        </p:tav>
                                      </p:tavLst>
                                    </p:anim>
                                    <p:animEffect transition="in" filter="fade">
                                      <p:cBhvr>
                                        <p:cTn id="35" dur="500"/>
                                        <p:tgtEl>
                                          <p:spTgt spid="54"/>
                                        </p:tgtEl>
                                      </p:cBhvr>
                                    </p:animEffect>
                                  </p:childTnLst>
                                </p:cTn>
                              </p:par>
                              <p:par>
                                <p:cTn id="36" presetID="49" presetClass="entr" presetSubtype="0" decel="100000" fill="hold" nodeType="withEffect">
                                  <p:stCondLst>
                                    <p:cond delay="0"/>
                                  </p:stCondLst>
                                  <p:childTnLst>
                                    <p:set>
                                      <p:cBhvr>
                                        <p:cTn id="37" dur="1" fill="hold">
                                          <p:stCondLst>
                                            <p:cond delay="0"/>
                                          </p:stCondLst>
                                        </p:cTn>
                                        <p:tgtEl>
                                          <p:spTgt spid="57"/>
                                        </p:tgtEl>
                                        <p:attrNameLst>
                                          <p:attrName>style.visibility</p:attrName>
                                        </p:attrNameLst>
                                      </p:cBhvr>
                                      <p:to>
                                        <p:strVal val="visible"/>
                                      </p:to>
                                    </p:set>
                                    <p:anim calcmode="lin" valueType="num">
                                      <p:cBhvr>
                                        <p:cTn id="38" dur="500" fill="hold"/>
                                        <p:tgtEl>
                                          <p:spTgt spid="57"/>
                                        </p:tgtEl>
                                        <p:attrNameLst>
                                          <p:attrName>ppt_w</p:attrName>
                                        </p:attrNameLst>
                                      </p:cBhvr>
                                      <p:tavLst>
                                        <p:tav tm="0">
                                          <p:val>
                                            <p:fltVal val="0"/>
                                          </p:val>
                                        </p:tav>
                                        <p:tav tm="100000">
                                          <p:val>
                                            <p:strVal val="#ppt_w"/>
                                          </p:val>
                                        </p:tav>
                                      </p:tavLst>
                                    </p:anim>
                                    <p:anim calcmode="lin" valueType="num">
                                      <p:cBhvr>
                                        <p:cTn id="39" dur="500" fill="hold"/>
                                        <p:tgtEl>
                                          <p:spTgt spid="57"/>
                                        </p:tgtEl>
                                        <p:attrNameLst>
                                          <p:attrName>ppt_h</p:attrName>
                                        </p:attrNameLst>
                                      </p:cBhvr>
                                      <p:tavLst>
                                        <p:tav tm="0">
                                          <p:val>
                                            <p:fltVal val="0"/>
                                          </p:val>
                                        </p:tav>
                                        <p:tav tm="100000">
                                          <p:val>
                                            <p:strVal val="#ppt_h"/>
                                          </p:val>
                                        </p:tav>
                                      </p:tavLst>
                                    </p:anim>
                                    <p:anim calcmode="lin" valueType="num">
                                      <p:cBhvr>
                                        <p:cTn id="40" dur="500" fill="hold"/>
                                        <p:tgtEl>
                                          <p:spTgt spid="57"/>
                                        </p:tgtEl>
                                        <p:attrNameLst>
                                          <p:attrName>style.rotation</p:attrName>
                                        </p:attrNameLst>
                                      </p:cBhvr>
                                      <p:tavLst>
                                        <p:tav tm="0">
                                          <p:val>
                                            <p:fltVal val="360"/>
                                          </p:val>
                                        </p:tav>
                                        <p:tav tm="100000">
                                          <p:val>
                                            <p:fltVal val="0"/>
                                          </p:val>
                                        </p:tav>
                                      </p:tavLst>
                                    </p:anim>
                                    <p:animEffect transition="in" filter="fade">
                                      <p:cBhvr>
                                        <p:cTn id="41" dur="500"/>
                                        <p:tgtEl>
                                          <p:spTgt spid="57"/>
                                        </p:tgtEl>
                                      </p:cBhvr>
                                    </p:animEffect>
                                  </p:childTnLst>
                                </p:cTn>
                              </p:par>
                              <p:par>
                                <p:cTn id="42" presetID="49" presetClass="entr" presetSubtype="0" decel="100000" fill="hold" nodeType="withEffect">
                                  <p:stCondLst>
                                    <p:cond delay="0"/>
                                  </p:stCondLst>
                                  <p:childTnLst>
                                    <p:set>
                                      <p:cBhvr>
                                        <p:cTn id="43" dur="1" fill="hold">
                                          <p:stCondLst>
                                            <p:cond delay="0"/>
                                          </p:stCondLst>
                                        </p:cTn>
                                        <p:tgtEl>
                                          <p:spTgt spid="60"/>
                                        </p:tgtEl>
                                        <p:attrNameLst>
                                          <p:attrName>style.visibility</p:attrName>
                                        </p:attrNameLst>
                                      </p:cBhvr>
                                      <p:to>
                                        <p:strVal val="visible"/>
                                      </p:to>
                                    </p:set>
                                    <p:anim calcmode="lin" valueType="num">
                                      <p:cBhvr>
                                        <p:cTn id="44" dur="500" fill="hold"/>
                                        <p:tgtEl>
                                          <p:spTgt spid="60"/>
                                        </p:tgtEl>
                                        <p:attrNameLst>
                                          <p:attrName>ppt_w</p:attrName>
                                        </p:attrNameLst>
                                      </p:cBhvr>
                                      <p:tavLst>
                                        <p:tav tm="0">
                                          <p:val>
                                            <p:fltVal val="0"/>
                                          </p:val>
                                        </p:tav>
                                        <p:tav tm="100000">
                                          <p:val>
                                            <p:strVal val="#ppt_w"/>
                                          </p:val>
                                        </p:tav>
                                      </p:tavLst>
                                    </p:anim>
                                    <p:anim calcmode="lin" valueType="num">
                                      <p:cBhvr>
                                        <p:cTn id="45" dur="500" fill="hold"/>
                                        <p:tgtEl>
                                          <p:spTgt spid="60"/>
                                        </p:tgtEl>
                                        <p:attrNameLst>
                                          <p:attrName>ppt_h</p:attrName>
                                        </p:attrNameLst>
                                      </p:cBhvr>
                                      <p:tavLst>
                                        <p:tav tm="0">
                                          <p:val>
                                            <p:fltVal val="0"/>
                                          </p:val>
                                        </p:tav>
                                        <p:tav tm="100000">
                                          <p:val>
                                            <p:strVal val="#ppt_h"/>
                                          </p:val>
                                        </p:tav>
                                      </p:tavLst>
                                    </p:anim>
                                    <p:anim calcmode="lin" valueType="num">
                                      <p:cBhvr>
                                        <p:cTn id="46" dur="500" fill="hold"/>
                                        <p:tgtEl>
                                          <p:spTgt spid="60"/>
                                        </p:tgtEl>
                                        <p:attrNameLst>
                                          <p:attrName>style.rotation</p:attrName>
                                        </p:attrNameLst>
                                      </p:cBhvr>
                                      <p:tavLst>
                                        <p:tav tm="0">
                                          <p:val>
                                            <p:fltVal val="360"/>
                                          </p:val>
                                        </p:tav>
                                        <p:tav tm="100000">
                                          <p:val>
                                            <p:fltVal val="0"/>
                                          </p:val>
                                        </p:tav>
                                      </p:tavLst>
                                    </p:anim>
                                    <p:animEffect transition="in" filter="fade">
                                      <p:cBhvr>
                                        <p:cTn id="47" dur="500"/>
                                        <p:tgtEl>
                                          <p:spTgt spid="60"/>
                                        </p:tgtEl>
                                      </p:cBhvr>
                                    </p:animEffect>
                                  </p:childTnLst>
                                </p:cTn>
                              </p:par>
                            </p:childTnLst>
                          </p:cTn>
                        </p:par>
                        <p:par>
                          <p:cTn id="48" fill="hold">
                            <p:stCondLst>
                              <p:cond delay="2000"/>
                            </p:stCondLst>
                            <p:childTnLst>
                              <p:par>
                                <p:cTn id="49" presetID="42" presetClass="entr" presetSubtype="0" fill="hold" grpId="0" nodeType="afterEffect">
                                  <p:stCondLst>
                                    <p:cond delay="0"/>
                                  </p:stCondLst>
                                  <p:childTnLst>
                                    <p:set>
                                      <p:cBhvr>
                                        <p:cTn id="50" dur="1" fill="hold">
                                          <p:stCondLst>
                                            <p:cond delay="0"/>
                                          </p:stCondLst>
                                        </p:cTn>
                                        <p:tgtEl>
                                          <p:spTgt spid="50"/>
                                        </p:tgtEl>
                                        <p:attrNameLst>
                                          <p:attrName>style.visibility</p:attrName>
                                        </p:attrNameLst>
                                      </p:cBhvr>
                                      <p:to>
                                        <p:strVal val="visible"/>
                                      </p:to>
                                    </p:set>
                                    <p:animEffect transition="in" filter="fade">
                                      <p:cBhvr>
                                        <p:cTn id="51" dur="1000"/>
                                        <p:tgtEl>
                                          <p:spTgt spid="50"/>
                                        </p:tgtEl>
                                      </p:cBhvr>
                                    </p:animEffect>
                                    <p:anim calcmode="lin" valueType="num">
                                      <p:cBhvr>
                                        <p:cTn id="52" dur="1000" fill="hold"/>
                                        <p:tgtEl>
                                          <p:spTgt spid="50"/>
                                        </p:tgtEl>
                                        <p:attrNameLst>
                                          <p:attrName>ppt_x</p:attrName>
                                        </p:attrNameLst>
                                      </p:cBhvr>
                                      <p:tavLst>
                                        <p:tav tm="0">
                                          <p:val>
                                            <p:strVal val="#ppt_x"/>
                                          </p:val>
                                        </p:tav>
                                        <p:tav tm="100000">
                                          <p:val>
                                            <p:strVal val="#ppt_x"/>
                                          </p:val>
                                        </p:tav>
                                      </p:tavLst>
                                    </p:anim>
                                    <p:anim calcmode="lin" valueType="num">
                                      <p:cBhvr>
                                        <p:cTn id="53" dur="1000" fill="hold"/>
                                        <p:tgtEl>
                                          <p:spTgt spid="50"/>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fade">
                                      <p:cBhvr>
                                        <p:cTn id="56" dur="1000"/>
                                        <p:tgtEl>
                                          <p:spTgt spid="51"/>
                                        </p:tgtEl>
                                      </p:cBhvr>
                                    </p:animEffect>
                                    <p:anim calcmode="lin" valueType="num">
                                      <p:cBhvr>
                                        <p:cTn id="57" dur="1000" fill="hold"/>
                                        <p:tgtEl>
                                          <p:spTgt spid="51"/>
                                        </p:tgtEl>
                                        <p:attrNameLst>
                                          <p:attrName>ppt_x</p:attrName>
                                        </p:attrNameLst>
                                      </p:cBhvr>
                                      <p:tavLst>
                                        <p:tav tm="0">
                                          <p:val>
                                            <p:strVal val="#ppt_x"/>
                                          </p:val>
                                        </p:tav>
                                        <p:tav tm="100000">
                                          <p:val>
                                            <p:strVal val="#ppt_x"/>
                                          </p:val>
                                        </p:tav>
                                      </p:tavLst>
                                    </p:anim>
                                    <p:anim calcmode="lin" valueType="num">
                                      <p:cBhvr>
                                        <p:cTn id="58" dur="1000" fill="hold"/>
                                        <p:tgtEl>
                                          <p:spTgt spid="51"/>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2"/>
                                        </p:tgtEl>
                                        <p:attrNameLst>
                                          <p:attrName>style.visibility</p:attrName>
                                        </p:attrNameLst>
                                      </p:cBhvr>
                                      <p:to>
                                        <p:strVal val="visible"/>
                                      </p:to>
                                    </p:set>
                                    <p:animEffect transition="in" filter="fade">
                                      <p:cBhvr>
                                        <p:cTn id="61" dur="1000"/>
                                        <p:tgtEl>
                                          <p:spTgt spid="52"/>
                                        </p:tgtEl>
                                      </p:cBhvr>
                                    </p:animEffect>
                                    <p:anim calcmode="lin" valueType="num">
                                      <p:cBhvr>
                                        <p:cTn id="62" dur="1000" fill="hold"/>
                                        <p:tgtEl>
                                          <p:spTgt spid="52"/>
                                        </p:tgtEl>
                                        <p:attrNameLst>
                                          <p:attrName>ppt_x</p:attrName>
                                        </p:attrNameLst>
                                      </p:cBhvr>
                                      <p:tavLst>
                                        <p:tav tm="0">
                                          <p:val>
                                            <p:strVal val="#ppt_x"/>
                                          </p:val>
                                        </p:tav>
                                        <p:tav tm="100000">
                                          <p:val>
                                            <p:strVal val="#ppt_x"/>
                                          </p:val>
                                        </p:tav>
                                      </p:tavLst>
                                    </p:anim>
                                    <p:anim calcmode="lin" valueType="num">
                                      <p:cBhvr>
                                        <p:cTn id="63" dur="1000" fill="hold"/>
                                        <p:tgtEl>
                                          <p:spTgt spid="52"/>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p:bldAsOne/>
      </p:bldGraphic>
      <p:bldP spid="50" grpId="0"/>
      <p:bldP spid="51" grpId="0"/>
      <p:bldP spid="52" grpId="0"/>
      <p:bldP spid="53" grpId="0"/>
      <p:bldP spid="7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306"/>
          <p:cNvGraphicFramePr/>
          <p:nvPr>
            <p:extLst>
              <p:ext uri="{D42A27DB-BD31-4B8C-83A1-F6EECF244321}">
                <p14:modId xmlns:p14="http://schemas.microsoft.com/office/powerpoint/2010/main" val="2256054137"/>
              </p:ext>
            </p:extLst>
          </p:nvPr>
        </p:nvGraphicFramePr>
        <p:xfrm>
          <a:off x="1275231" y="2306800"/>
          <a:ext cx="10421210" cy="2608100"/>
        </p:xfrm>
        <a:graphic>
          <a:graphicData uri="http://schemas.openxmlformats.org/drawingml/2006/chart">
            <c:chart xmlns:c="http://schemas.openxmlformats.org/drawingml/2006/chart" xmlns:r="http://schemas.openxmlformats.org/officeDocument/2006/relationships" r:id="rId3"/>
          </a:graphicData>
        </a:graphic>
      </p:graphicFrame>
      <p:grpSp>
        <p:nvGrpSpPr>
          <p:cNvPr id="51" name="Group 50"/>
          <p:cNvGrpSpPr/>
          <p:nvPr/>
        </p:nvGrpSpPr>
        <p:grpSpPr>
          <a:xfrm>
            <a:off x="6315993" y="5219700"/>
            <a:ext cx="825933" cy="825933"/>
            <a:chOff x="16581437" y="2791961"/>
            <a:chExt cx="1651866" cy="1651865"/>
          </a:xfrm>
        </p:grpSpPr>
        <p:sp>
          <p:nvSpPr>
            <p:cNvPr id="62" name="วงรี 77"/>
            <p:cNvSpPr/>
            <p:nvPr/>
          </p:nvSpPr>
          <p:spPr>
            <a:xfrm>
              <a:off x="16581437" y="2791961"/>
              <a:ext cx="1651866" cy="1651865"/>
            </a:xfrm>
            <a:prstGeom prst="ellipse">
              <a:avLst/>
            </a:prstGeom>
            <a:solidFill>
              <a:schemeClr val="accent2"/>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grpSp>
          <p:nvGrpSpPr>
            <p:cNvPr id="63" name="กลุ่ม 78"/>
            <p:cNvGrpSpPr/>
            <p:nvPr/>
          </p:nvGrpSpPr>
          <p:grpSpPr>
            <a:xfrm>
              <a:off x="17114837" y="3217613"/>
              <a:ext cx="543037" cy="737248"/>
              <a:chOff x="15514638" y="2851150"/>
              <a:chExt cx="457200" cy="620713"/>
            </a:xfrm>
            <a:solidFill>
              <a:schemeClr val="bg1"/>
            </a:solidFill>
          </p:grpSpPr>
          <p:sp>
            <p:nvSpPr>
              <p:cNvPr id="64"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5"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6"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7"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68"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69" name="Group 68"/>
          <p:cNvGrpSpPr/>
          <p:nvPr/>
        </p:nvGrpSpPr>
        <p:grpSpPr>
          <a:xfrm>
            <a:off x="1010039" y="5239860"/>
            <a:ext cx="825933" cy="825933"/>
            <a:chOff x="16581437" y="922555"/>
            <a:chExt cx="1651866" cy="1651865"/>
          </a:xfrm>
        </p:grpSpPr>
        <p:sp>
          <p:nvSpPr>
            <p:cNvPr id="70" name="วงรี 85"/>
            <p:cNvSpPr/>
            <p:nvPr/>
          </p:nvSpPr>
          <p:spPr>
            <a:xfrm>
              <a:off x="16581437" y="922555"/>
              <a:ext cx="1651866" cy="1651865"/>
            </a:xfrm>
            <a:prstGeom prst="ellipse">
              <a:avLst/>
            </a:prstGeom>
            <a:solidFill>
              <a:schemeClr val="accent6"/>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grpSp>
          <p:nvGrpSpPr>
            <p:cNvPr id="71" name="กลุ่ม 86"/>
            <p:cNvGrpSpPr/>
            <p:nvPr/>
          </p:nvGrpSpPr>
          <p:grpSpPr>
            <a:xfrm>
              <a:off x="16982429" y="1338181"/>
              <a:ext cx="803242" cy="805127"/>
              <a:chOff x="21201063" y="3320886"/>
              <a:chExt cx="676275" cy="677863"/>
            </a:xfrm>
            <a:solidFill>
              <a:schemeClr val="bg1"/>
            </a:solidFill>
          </p:grpSpPr>
          <p:sp>
            <p:nvSpPr>
              <p:cNvPr id="72"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73" name="Freeform 82"/>
              <p:cNvSpPr>
                <a:spLocks noEditPoints="1"/>
              </p:cNvSpPr>
              <p:nvPr/>
            </p:nvSpPr>
            <p:spPr bwMode="auto">
              <a:xfrm>
                <a:off x="21324890" y="3444711"/>
                <a:ext cx="428625" cy="430212"/>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74" name="Group 73"/>
          <p:cNvGrpSpPr/>
          <p:nvPr/>
        </p:nvGrpSpPr>
        <p:grpSpPr>
          <a:xfrm>
            <a:off x="9237426" y="5231968"/>
            <a:ext cx="825933" cy="825933"/>
            <a:chOff x="16558117" y="6466999"/>
            <a:chExt cx="1651866" cy="1651865"/>
          </a:xfrm>
        </p:grpSpPr>
        <p:sp>
          <p:nvSpPr>
            <p:cNvPr id="75" name="วงรี 162"/>
            <p:cNvSpPr/>
            <p:nvPr/>
          </p:nvSpPr>
          <p:spPr>
            <a:xfrm>
              <a:off x="16558117" y="6466999"/>
              <a:ext cx="1651866" cy="1651865"/>
            </a:xfrm>
            <a:prstGeom prst="ellipse">
              <a:avLst/>
            </a:prstGeom>
            <a:solidFill>
              <a:schemeClr val="accent3"/>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sp>
          <p:nvSpPr>
            <p:cNvPr id="76" name="Freeform 134"/>
            <p:cNvSpPr>
              <a:spLocks noEditPoints="1"/>
            </p:cNvSpPr>
            <p:nvPr/>
          </p:nvSpPr>
          <p:spPr bwMode="auto">
            <a:xfrm>
              <a:off x="17022025" y="6940086"/>
              <a:ext cx="724049" cy="724048"/>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45720" tIns="22860" rIns="45720" bIns="22860" numCol="1" anchor="t" anchorCtr="0" compatLnSpc="1">
              <a:prstTxWarp prst="textNoShape">
                <a:avLst/>
              </a:prstTxWarp>
            </a:bodyPr>
            <a:lstStyle/>
            <a:p>
              <a:endParaRPr lang="th-TH" sz="900"/>
            </a:p>
          </p:txBody>
        </p:sp>
      </p:grpSp>
      <p:grpSp>
        <p:nvGrpSpPr>
          <p:cNvPr id="77" name="Group 76"/>
          <p:cNvGrpSpPr/>
          <p:nvPr/>
        </p:nvGrpSpPr>
        <p:grpSpPr>
          <a:xfrm>
            <a:off x="3610893" y="5219700"/>
            <a:ext cx="825933" cy="825933"/>
            <a:chOff x="16558119" y="4649058"/>
            <a:chExt cx="1651866" cy="1651865"/>
          </a:xfrm>
        </p:grpSpPr>
        <p:sp>
          <p:nvSpPr>
            <p:cNvPr id="78" name="วงรี 165"/>
            <p:cNvSpPr/>
            <p:nvPr/>
          </p:nvSpPr>
          <p:spPr>
            <a:xfrm>
              <a:off x="16558119" y="4649058"/>
              <a:ext cx="1651866" cy="1651865"/>
            </a:xfrm>
            <a:prstGeom prst="ellipse">
              <a:avLst/>
            </a:prstGeom>
            <a:solidFill>
              <a:schemeClr val="accent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900" dirty="0"/>
            </a:p>
          </p:txBody>
        </p:sp>
        <p:grpSp>
          <p:nvGrpSpPr>
            <p:cNvPr id="79" name="กลุ่ม 166"/>
            <p:cNvGrpSpPr/>
            <p:nvPr/>
          </p:nvGrpSpPr>
          <p:grpSpPr>
            <a:xfrm>
              <a:off x="17020578" y="5032736"/>
              <a:ext cx="711459" cy="900214"/>
              <a:chOff x="14438313" y="4005263"/>
              <a:chExt cx="466725" cy="590550"/>
            </a:xfrm>
            <a:solidFill>
              <a:schemeClr val="bg1"/>
            </a:solidFill>
          </p:grpSpPr>
          <p:sp>
            <p:nvSpPr>
              <p:cNvPr id="80" name="Freeform 69"/>
              <p:cNvSpPr>
                <a:spLocks noEditPoints="1"/>
              </p:cNvSpPr>
              <p:nvPr/>
            </p:nvSpPr>
            <p:spPr bwMode="auto">
              <a:xfrm>
                <a:off x="14438313" y="4262438"/>
                <a:ext cx="114300" cy="171450"/>
              </a:xfrm>
              <a:custGeom>
                <a:avLst/>
                <a:gdLst>
                  <a:gd name="T0" fmla="*/ 9 w 12"/>
                  <a:gd name="T1" fmla="*/ 0 h 18"/>
                  <a:gd name="T2" fmla="*/ 3 w 12"/>
                  <a:gd name="T3" fmla="*/ 0 h 18"/>
                  <a:gd name="T4" fmla="*/ 0 w 12"/>
                  <a:gd name="T5" fmla="*/ 3 h 18"/>
                  <a:gd name="T6" fmla="*/ 0 w 12"/>
                  <a:gd name="T7" fmla="*/ 15 h 18"/>
                  <a:gd name="T8" fmla="*/ 3 w 12"/>
                  <a:gd name="T9" fmla="*/ 18 h 18"/>
                  <a:gd name="T10" fmla="*/ 9 w 12"/>
                  <a:gd name="T11" fmla="*/ 18 h 18"/>
                  <a:gd name="T12" fmla="*/ 12 w 12"/>
                  <a:gd name="T13" fmla="*/ 15 h 18"/>
                  <a:gd name="T14" fmla="*/ 12 w 12"/>
                  <a:gd name="T15" fmla="*/ 3 h 18"/>
                  <a:gd name="T16" fmla="*/ 9 w 12"/>
                  <a:gd name="T17" fmla="*/ 0 h 18"/>
                  <a:gd name="T18" fmla="*/ 9 w 12"/>
                  <a:gd name="T19" fmla="*/ 15 h 18"/>
                  <a:gd name="T20" fmla="*/ 9 w 12"/>
                  <a:gd name="T21" fmla="*/ 15 h 18"/>
                  <a:gd name="T22" fmla="*/ 3 w 12"/>
                  <a:gd name="T23" fmla="*/ 15 h 18"/>
                  <a:gd name="T24" fmla="*/ 3 w 12"/>
                  <a:gd name="T25" fmla="*/ 15 h 18"/>
                  <a:gd name="T26" fmla="*/ 3 w 12"/>
                  <a:gd name="T27" fmla="*/ 3 h 18"/>
                  <a:gd name="T28" fmla="*/ 3 w 12"/>
                  <a:gd name="T29" fmla="*/ 2 h 18"/>
                  <a:gd name="T30" fmla="*/ 9 w 12"/>
                  <a:gd name="T31" fmla="*/ 2 h 18"/>
                  <a:gd name="T32" fmla="*/ 9 w 12"/>
                  <a:gd name="T33" fmla="*/ 3 h 18"/>
                  <a:gd name="T34" fmla="*/ 9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3" y="0"/>
                      <a:pt x="3" y="0"/>
                      <a:pt x="3" y="0"/>
                    </a:cubicBezTo>
                    <a:cubicBezTo>
                      <a:pt x="1" y="0"/>
                      <a:pt x="0" y="1"/>
                      <a:pt x="0" y="3"/>
                    </a:cubicBezTo>
                    <a:cubicBezTo>
                      <a:pt x="0" y="15"/>
                      <a:pt x="0" y="15"/>
                      <a:pt x="0" y="15"/>
                    </a:cubicBezTo>
                    <a:cubicBezTo>
                      <a:pt x="0" y="17"/>
                      <a:pt x="1" y="18"/>
                      <a:pt x="3" y="18"/>
                    </a:cubicBezTo>
                    <a:cubicBezTo>
                      <a:pt x="9" y="18"/>
                      <a:pt x="9" y="18"/>
                      <a:pt x="9" y="18"/>
                    </a:cubicBezTo>
                    <a:cubicBezTo>
                      <a:pt x="10" y="18"/>
                      <a:pt x="12" y="17"/>
                      <a:pt x="12" y="15"/>
                    </a:cubicBezTo>
                    <a:cubicBezTo>
                      <a:pt x="12" y="3"/>
                      <a:pt x="12" y="3"/>
                      <a:pt x="12" y="3"/>
                    </a:cubicBezTo>
                    <a:cubicBezTo>
                      <a:pt x="12" y="1"/>
                      <a:pt x="10" y="0"/>
                      <a:pt x="9" y="0"/>
                    </a:cubicBezTo>
                    <a:close/>
                    <a:moveTo>
                      <a:pt x="9" y="15"/>
                    </a:moveTo>
                    <a:cubicBezTo>
                      <a:pt x="9" y="15"/>
                      <a:pt x="9" y="15"/>
                      <a:pt x="9" y="15"/>
                    </a:cubicBezTo>
                    <a:cubicBezTo>
                      <a:pt x="3" y="15"/>
                      <a:pt x="3" y="15"/>
                      <a:pt x="3" y="15"/>
                    </a:cubicBezTo>
                    <a:cubicBezTo>
                      <a:pt x="3" y="15"/>
                      <a:pt x="3" y="15"/>
                      <a:pt x="3" y="15"/>
                    </a:cubicBezTo>
                    <a:cubicBezTo>
                      <a:pt x="3" y="3"/>
                      <a:pt x="3" y="3"/>
                      <a:pt x="3" y="3"/>
                    </a:cubicBezTo>
                    <a:cubicBezTo>
                      <a:pt x="3" y="2"/>
                      <a:pt x="3" y="2"/>
                      <a:pt x="3" y="2"/>
                    </a:cubicBezTo>
                    <a:cubicBezTo>
                      <a:pt x="9" y="2"/>
                      <a:pt x="9" y="2"/>
                      <a:pt x="9" y="2"/>
                    </a:cubicBezTo>
                    <a:cubicBezTo>
                      <a:pt x="9" y="2"/>
                      <a:pt x="9" y="2"/>
                      <a:pt x="9" y="3"/>
                    </a:cubicBezTo>
                    <a:lnTo>
                      <a:pt x="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1" name="Freeform 70"/>
              <p:cNvSpPr>
                <a:spLocks noEditPoints="1"/>
              </p:cNvSpPr>
              <p:nvPr/>
            </p:nvSpPr>
            <p:spPr bwMode="auto">
              <a:xfrm>
                <a:off x="14628813" y="4157663"/>
                <a:ext cx="104775" cy="180975"/>
              </a:xfrm>
              <a:custGeom>
                <a:avLst/>
                <a:gdLst>
                  <a:gd name="T0" fmla="*/ 8 w 11"/>
                  <a:gd name="T1" fmla="*/ 0 h 19"/>
                  <a:gd name="T2" fmla="*/ 3 w 11"/>
                  <a:gd name="T3" fmla="*/ 0 h 19"/>
                  <a:gd name="T4" fmla="*/ 0 w 11"/>
                  <a:gd name="T5" fmla="*/ 4 h 19"/>
                  <a:gd name="T6" fmla="*/ 0 w 11"/>
                  <a:gd name="T7" fmla="*/ 16 h 19"/>
                  <a:gd name="T8" fmla="*/ 3 w 11"/>
                  <a:gd name="T9" fmla="*/ 19 h 19"/>
                  <a:gd name="T10" fmla="*/ 8 w 11"/>
                  <a:gd name="T11" fmla="*/ 19 h 19"/>
                  <a:gd name="T12" fmla="*/ 11 w 11"/>
                  <a:gd name="T13" fmla="*/ 16 h 19"/>
                  <a:gd name="T14" fmla="*/ 11 w 11"/>
                  <a:gd name="T15" fmla="*/ 4 h 19"/>
                  <a:gd name="T16" fmla="*/ 8 w 11"/>
                  <a:gd name="T17" fmla="*/ 0 h 19"/>
                  <a:gd name="T18" fmla="*/ 9 w 11"/>
                  <a:gd name="T19" fmla="*/ 16 h 19"/>
                  <a:gd name="T20" fmla="*/ 8 w 11"/>
                  <a:gd name="T21" fmla="*/ 16 h 19"/>
                  <a:gd name="T22" fmla="*/ 3 w 11"/>
                  <a:gd name="T23" fmla="*/ 16 h 19"/>
                  <a:gd name="T24" fmla="*/ 2 w 11"/>
                  <a:gd name="T25" fmla="*/ 16 h 19"/>
                  <a:gd name="T26" fmla="*/ 2 w 11"/>
                  <a:gd name="T27" fmla="*/ 4 h 19"/>
                  <a:gd name="T28" fmla="*/ 3 w 11"/>
                  <a:gd name="T29" fmla="*/ 3 h 19"/>
                  <a:gd name="T30" fmla="*/ 8 w 11"/>
                  <a:gd name="T31" fmla="*/ 3 h 19"/>
                  <a:gd name="T32" fmla="*/ 9 w 11"/>
                  <a:gd name="T33" fmla="*/ 4 h 19"/>
                  <a:gd name="T34" fmla="*/ 9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0"/>
                    </a:moveTo>
                    <a:cubicBezTo>
                      <a:pt x="3" y="0"/>
                      <a:pt x="3" y="0"/>
                      <a:pt x="3" y="0"/>
                    </a:cubicBezTo>
                    <a:cubicBezTo>
                      <a:pt x="1" y="0"/>
                      <a:pt x="0" y="2"/>
                      <a:pt x="0" y="4"/>
                    </a:cubicBezTo>
                    <a:cubicBezTo>
                      <a:pt x="0" y="16"/>
                      <a:pt x="0" y="16"/>
                      <a:pt x="0" y="16"/>
                    </a:cubicBezTo>
                    <a:cubicBezTo>
                      <a:pt x="0" y="18"/>
                      <a:pt x="1" y="19"/>
                      <a:pt x="3" y="19"/>
                    </a:cubicBezTo>
                    <a:cubicBezTo>
                      <a:pt x="8" y="19"/>
                      <a:pt x="8" y="19"/>
                      <a:pt x="8" y="19"/>
                    </a:cubicBezTo>
                    <a:cubicBezTo>
                      <a:pt x="10" y="19"/>
                      <a:pt x="11" y="18"/>
                      <a:pt x="11" y="16"/>
                    </a:cubicBezTo>
                    <a:cubicBezTo>
                      <a:pt x="11" y="4"/>
                      <a:pt x="11" y="4"/>
                      <a:pt x="11" y="4"/>
                    </a:cubicBezTo>
                    <a:cubicBezTo>
                      <a:pt x="11" y="2"/>
                      <a:pt x="10" y="0"/>
                      <a:pt x="8" y="0"/>
                    </a:cubicBezTo>
                    <a:close/>
                    <a:moveTo>
                      <a:pt x="9" y="16"/>
                    </a:moveTo>
                    <a:cubicBezTo>
                      <a:pt x="9" y="16"/>
                      <a:pt x="9" y="16"/>
                      <a:pt x="8" y="16"/>
                    </a:cubicBezTo>
                    <a:cubicBezTo>
                      <a:pt x="3" y="16"/>
                      <a:pt x="3" y="16"/>
                      <a:pt x="3" y="16"/>
                    </a:cubicBezTo>
                    <a:cubicBezTo>
                      <a:pt x="3" y="16"/>
                      <a:pt x="2" y="16"/>
                      <a:pt x="2" y="16"/>
                    </a:cubicBezTo>
                    <a:cubicBezTo>
                      <a:pt x="2" y="4"/>
                      <a:pt x="2" y="4"/>
                      <a:pt x="2" y="4"/>
                    </a:cubicBezTo>
                    <a:cubicBezTo>
                      <a:pt x="2" y="3"/>
                      <a:pt x="3" y="3"/>
                      <a:pt x="3" y="3"/>
                    </a:cubicBezTo>
                    <a:cubicBezTo>
                      <a:pt x="8" y="3"/>
                      <a:pt x="8" y="3"/>
                      <a:pt x="8" y="3"/>
                    </a:cubicBezTo>
                    <a:cubicBezTo>
                      <a:pt x="9" y="3"/>
                      <a:pt x="9" y="3"/>
                      <a:pt x="9" y="4"/>
                    </a:cubicBezTo>
                    <a:lnTo>
                      <a:pt x="9"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2" name="Freeform 71"/>
              <p:cNvSpPr>
                <a:spLocks noEditPoints="1"/>
              </p:cNvSpPr>
              <p:nvPr/>
            </p:nvSpPr>
            <p:spPr bwMode="auto">
              <a:xfrm>
                <a:off x="14790738" y="4262438"/>
                <a:ext cx="114300" cy="171450"/>
              </a:xfrm>
              <a:custGeom>
                <a:avLst/>
                <a:gdLst>
                  <a:gd name="T0" fmla="*/ 9 w 12"/>
                  <a:gd name="T1" fmla="*/ 0 h 18"/>
                  <a:gd name="T2" fmla="*/ 4 w 12"/>
                  <a:gd name="T3" fmla="*/ 0 h 18"/>
                  <a:gd name="T4" fmla="*/ 0 w 12"/>
                  <a:gd name="T5" fmla="*/ 3 h 18"/>
                  <a:gd name="T6" fmla="*/ 0 w 12"/>
                  <a:gd name="T7" fmla="*/ 15 h 18"/>
                  <a:gd name="T8" fmla="*/ 4 w 12"/>
                  <a:gd name="T9" fmla="*/ 18 h 18"/>
                  <a:gd name="T10" fmla="*/ 9 w 12"/>
                  <a:gd name="T11" fmla="*/ 18 h 18"/>
                  <a:gd name="T12" fmla="*/ 12 w 12"/>
                  <a:gd name="T13" fmla="*/ 15 h 18"/>
                  <a:gd name="T14" fmla="*/ 12 w 12"/>
                  <a:gd name="T15" fmla="*/ 3 h 18"/>
                  <a:gd name="T16" fmla="*/ 9 w 12"/>
                  <a:gd name="T17" fmla="*/ 0 h 18"/>
                  <a:gd name="T18" fmla="*/ 10 w 12"/>
                  <a:gd name="T19" fmla="*/ 15 h 18"/>
                  <a:gd name="T20" fmla="*/ 9 w 12"/>
                  <a:gd name="T21" fmla="*/ 15 h 18"/>
                  <a:gd name="T22" fmla="*/ 4 w 12"/>
                  <a:gd name="T23" fmla="*/ 15 h 18"/>
                  <a:gd name="T24" fmla="*/ 3 w 12"/>
                  <a:gd name="T25" fmla="*/ 15 h 18"/>
                  <a:gd name="T26" fmla="*/ 3 w 12"/>
                  <a:gd name="T27" fmla="*/ 3 h 18"/>
                  <a:gd name="T28" fmla="*/ 4 w 12"/>
                  <a:gd name="T29" fmla="*/ 2 h 18"/>
                  <a:gd name="T30" fmla="*/ 9 w 12"/>
                  <a:gd name="T31" fmla="*/ 2 h 18"/>
                  <a:gd name="T32" fmla="*/ 10 w 12"/>
                  <a:gd name="T33" fmla="*/ 3 h 18"/>
                  <a:gd name="T34" fmla="*/ 10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4" y="0"/>
                      <a:pt x="4" y="0"/>
                      <a:pt x="4" y="0"/>
                    </a:cubicBezTo>
                    <a:cubicBezTo>
                      <a:pt x="2" y="0"/>
                      <a:pt x="0" y="1"/>
                      <a:pt x="0" y="3"/>
                    </a:cubicBezTo>
                    <a:cubicBezTo>
                      <a:pt x="0" y="15"/>
                      <a:pt x="0" y="15"/>
                      <a:pt x="0" y="15"/>
                    </a:cubicBezTo>
                    <a:cubicBezTo>
                      <a:pt x="0" y="17"/>
                      <a:pt x="2" y="18"/>
                      <a:pt x="4" y="18"/>
                    </a:cubicBezTo>
                    <a:cubicBezTo>
                      <a:pt x="9" y="18"/>
                      <a:pt x="9" y="18"/>
                      <a:pt x="9" y="18"/>
                    </a:cubicBezTo>
                    <a:cubicBezTo>
                      <a:pt x="11" y="18"/>
                      <a:pt x="12" y="17"/>
                      <a:pt x="12" y="15"/>
                    </a:cubicBezTo>
                    <a:cubicBezTo>
                      <a:pt x="12" y="3"/>
                      <a:pt x="12" y="3"/>
                      <a:pt x="12" y="3"/>
                    </a:cubicBezTo>
                    <a:cubicBezTo>
                      <a:pt x="12" y="1"/>
                      <a:pt x="11" y="0"/>
                      <a:pt x="9" y="0"/>
                    </a:cubicBezTo>
                    <a:close/>
                    <a:moveTo>
                      <a:pt x="10" y="15"/>
                    </a:moveTo>
                    <a:cubicBezTo>
                      <a:pt x="10" y="15"/>
                      <a:pt x="9" y="15"/>
                      <a:pt x="9" y="15"/>
                    </a:cubicBezTo>
                    <a:cubicBezTo>
                      <a:pt x="4" y="15"/>
                      <a:pt x="4" y="15"/>
                      <a:pt x="4" y="15"/>
                    </a:cubicBezTo>
                    <a:cubicBezTo>
                      <a:pt x="3" y="15"/>
                      <a:pt x="3" y="15"/>
                      <a:pt x="3" y="15"/>
                    </a:cubicBezTo>
                    <a:cubicBezTo>
                      <a:pt x="3" y="3"/>
                      <a:pt x="3" y="3"/>
                      <a:pt x="3" y="3"/>
                    </a:cubicBezTo>
                    <a:cubicBezTo>
                      <a:pt x="3" y="2"/>
                      <a:pt x="3" y="2"/>
                      <a:pt x="4" y="2"/>
                    </a:cubicBezTo>
                    <a:cubicBezTo>
                      <a:pt x="9" y="2"/>
                      <a:pt x="9" y="2"/>
                      <a:pt x="9" y="2"/>
                    </a:cubicBezTo>
                    <a:cubicBezTo>
                      <a:pt x="9" y="2"/>
                      <a:pt x="10" y="2"/>
                      <a:pt x="10" y="3"/>
                    </a:cubicBezTo>
                    <a:lnTo>
                      <a:pt x="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3" name="Freeform 72"/>
              <p:cNvSpPr>
                <a:spLocks/>
              </p:cNvSpPr>
              <p:nvPr/>
            </p:nvSpPr>
            <p:spPr bwMode="auto">
              <a:xfrm>
                <a:off x="14838363" y="4100513"/>
                <a:ext cx="28575" cy="133350"/>
              </a:xfrm>
              <a:custGeom>
                <a:avLst/>
                <a:gdLst>
                  <a:gd name="T0" fmla="*/ 1 w 3"/>
                  <a:gd name="T1" fmla="*/ 14 h 14"/>
                  <a:gd name="T2" fmla="*/ 3 w 3"/>
                  <a:gd name="T3" fmla="*/ 12 h 14"/>
                  <a:gd name="T4" fmla="*/ 3 w 3"/>
                  <a:gd name="T5" fmla="*/ 1 h 14"/>
                  <a:gd name="T6" fmla="*/ 1 w 3"/>
                  <a:gd name="T7" fmla="*/ 0 h 14"/>
                  <a:gd name="T8" fmla="*/ 0 w 3"/>
                  <a:gd name="T9" fmla="*/ 1 h 14"/>
                  <a:gd name="T10" fmla="*/ 0 w 3"/>
                  <a:gd name="T11" fmla="*/ 12 h 14"/>
                  <a:gd name="T12" fmla="*/ 1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14"/>
                    </a:moveTo>
                    <a:cubicBezTo>
                      <a:pt x="2" y="14"/>
                      <a:pt x="3" y="13"/>
                      <a:pt x="3" y="12"/>
                    </a:cubicBezTo>
                    <a:cubicBezTo>
                      <a:pt x="3" y="1"/>
                      <a:pt x="3" y="1"/>
                      <a:pt x="3" y="1"/>
                    </a:cubicBezTo>
                    <a:cubicBezTo>
                      <a:pt x="3" y="1"/>
                      <a:pt x="2" y="0"/>
                      <a:pt x="1" y="0"/>
                    </a:cubicBezTo>
                    <a:cubicBezTo>
                      <a:pt x="1" y="0"/>
                      <a:pt x="0" y="1"/>
                      <a:pt x="0" y="1"/>
                    </a:cubicBezTo>
                    <a:cubicBezTo>
                      <a:pt x="0" y="12"/>
                      <a:pt x="0" y="12"/>
                      <a:pt x="0" y="12"/>
                    </a:cubicBezTo>
                    <a:cubicBezTo>
                      <a:pt x="0"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4" name="Freeform 73"/>
              <p:cNvSpPr>
                <a:spLocks/>
              </p:cNvSpPr>
              <p:nvPr/>
            </p:nvSpPr>
            <p:spPr bwMode="auto">
              <a:xfrm>
                <a:off x="14838363" y="4462463"/>
                <a:ext cx="28575" cy="133350"/>
              </a:xfrm>
              <a:custGeom>
                <a:avLst/>
                <a:gdLst>
                  <a:gd name="T0" fmla="*/ 1 w 3"/>
                  <a:gd name="T1" fmla="*/ 0 h 14"/>
                  <a:gd name="T2" fmla="*/ 0 w 3"/>
                  <a:gd name="T3" fmla="*/ 1 h 14"/>
                  <a:gd name="T4" fmla="*/ 0 w 3"/>
                  <a:gd name="T5" fmla="*/ 12 h 14"/>
                  <a:gd name="T6" fmla="*/ 1 w 3"/>
                  <a:gd name="T7" fmla="*/ 14 h 14"/>
                  <a:gd name="T8" fmla="*/ 3 w 3"/>
                  <a:gd name="T9" fmla="*/ 12 h 14"/>
                  <a:gd name="T10" fmla="*/ 3 w 3"/>
                  <a:gd name="T11" fmla="*/ 1 h 14"/>
                  <a:gd name="T12" fmla="*/ 1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0"/>
                    </a:moveTo>
                    <a:cubicBezTo>
                      <a:pt x="1" y="0"/>
                      <a:pt x="0" y="0"/>
                      <a:pt x="0" y="1"/>
                    </a:cubicBezTo>
                    <a:cubicBezTo>
                      <a:pt x="0" y="12"/>
                      <a:pt x="0" y="12"/>
                      <a:pt x="0" y="12"/>
                    </a:cubicBezTo>
                    <a:cubicBezTo>
                      <a:pt x="0" y="13"/>
                      <a:pt x="1" y="14"/>
                      <a:pt x="1" y="14"/>
                    </a:cubicBezTo>
                    <a:cubicBezTo>
                      <a:pt x="2" y="14"/>
                      <a:pt x="3" y="13"/>
                      <a:pt x="3" y="12"/>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5" name="Freeform 74"/>
              <p:cNvSpPr>
                <a:spLocks/>
              </p:cNvSpPr>
              <p:nvPr/>
            </p:nvSpPr>
            <p:spPr bwMode="auto">
              <a:xfrm>
                <a:off x="14666913" y="4005263"/>
                <a:ext cx="28575" cy="133350"/>
              </a:xfrm>
              <a:custGeom>
                <a:avLst/>
                <a:gdLst>
                  <a:gd name="T0" fmla="*/ 2 w 3"/>
                  <a:gd name="T1" fmla="*/ 14 h 14"/>
                  <a:gd name="T2" fmla="*/ 3 w 3"/>
                  <a:gd name="T3" fmla="*/ 12 h 14"/>
                  <a:gd name="T4" fmla="*/ 3 w 3"/>
                  <a:gd name="T5" fmla="*/ 1 h 14"/>
                  <a:gd name="T6" fmla="*/ 2 w 3"/>
                  <a:gd name="T7" fmla="*/ 0 h 14"/>
                  <a:gd name="T8" fmla="*/ 0 w 3"/>
                  <a:gd name="T9" fmla="*/ 1 h 14"/>
                  <a:gd name="T10" fmla="*/ 0 w 3"/>
                  <a:gd name="T11" fmla="*/ 12 h 14"/>
                  <a:gd name="T12" fmla="*/ 2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14"/>
                    </a:moveTo>
                    <a:cubicBezTo>
                      <a:pt x="2" y="14"/>
                      <a:pt x="3" y="13"/>
                      <a:pt x="3" y="12"/>
                    </a:cubicBezTo>
                    <a:cubicBezTo>
                      <a:pt x="3" y="1"/>
                      <a:pt x="3" y="1"/>
                      <a:pt x="3" y="1"/>
                    </a:cubicBezTo>
                    <a:cubicBezTo>
                      <a:pt x="3" y="0"/>
                      <a:pt x="2" y="0"/>
                      <a:pt x="2" y="0"/>
                    </a:cubicBezTo>
                    <a:cubicBezTo>
                      <a:pt x="1" y="0"/>
                      <a:pt x="0" y="0"/>
                      <a:pt x="0" y="1"/>
                    </a:cubicBezTo>
                    <a:cubicBezTo>
                      <a:pt x="0" y="12"/>
                      <a:pt x="0" y="12"/>
                      <a:pt x="0" y="12"/>
                    </a:cubicBezTo>
                    <a:cubicBezTo>
                      <a:pt x="0" y="13"/>
                      <a:pt x="1"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6" name="Freeform 75"/>
              <p:cNvSpPr>
                <a:spLocks/>
              </p:cNvSpPr>
              <p:nvPr/>
            </p:nvSpPr>
            <p:spPr bwMode="auto">
              <a:xfrm>
                <a:off x="14666913" y="4367213"/>
                <a:ext cx="28575" cy="133350"/>
              </a:xfrm>
              <a:custGeom>
                <a:avLst/>
                <a:gdLst>
                  <a:gd name="T0" fmla="*/ 2 w 3"/>
                  <a:gd name="T1" fmla="*/ 0 h 14"/>
                  <a:gd name="T2" fmla="*/ 0 w 3"/>
                  <a:gd name="T3" fmla="*/ 1 h 14"/>
                  <a:gd name="T4" fmla="*/ 0 w 3"/>
                  <a:gd name="T5" fmla="*/ 12 h 14"/>
                  <a:gd name="T6" fmla="*/ 2 w 3"/>
                  <a:gd name="T7" fmla="*/ 14 h 14"/>
                  <a:gd name="T8" fmla="*/ 3 w 3"/>
                  <a:gd name="T9" fmla="*/ 12 h 14"/>
                  <a:gd name="T10" fmla="*/ 3 w 3"/>
                  <a:gd name="T11" fmla="*/ 1 h 14"/>
                  <a:gd name="T12" fmla="*/ 2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0"/>
                    </a:moveTo>
                    <a:cubicBezTo>
                      <a:pt x="1" y="0"/>
                      <a:pt x="0" y="0"/>
                      <a:pt x="0" y="1"/>
                    </a:cubicBezTo>
                    <a:cubicBezTo>
                      <a:pt x="0" y="12"/>
                      <a:pt x="0" y="12"/>
                      <a:pt x="0" y="12"/>
                    </a:cubicBezTo>
                    <a:cubicBezTo>
                      <a:pt x="0" y="13"/>
                      <a:pt x="1" y="14"/>
                      <a:pt x="2" y="14"/>
                    </a:cubicBezTo>
                    <a:cubicBezTo>
                      <a:pt x="2" y="14"/>
                      <a:pt x="3" y="13"/>
                      <a:pt x="3" y="12"/>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7" name="Freeform 76"/>
              <p:cNvSpPr>
                <a:spLocks/>
              </p:cNvSpPr>
              <p:nvPr/>
            </p:nvSpPr>
            <p:spPr bwMode="auto">
              <a:xfrm>
                <a:off x="14485938" y="4100513"/>
                <a:ext cx="19050" cy="133350"/>
              </a:xfrm>
              <a:custGeom>
                <a:avLst/>
                <a:gdLst>
                  <a:gd name="T0" fmla="*/ 1 w 2"/>
                  <a:gd name="T1" fmla="*/ 14 h 14"/>
                  <a:gd name="T2" fmla="*/ 2 w 2"/>
                  <a:gd name="T3" fmla="*/ 13 h 14"/>
                  <a:gd name="T4" fmla="*/ 2 w 2"/>
                  <a:gd name="T5" fmla="*/ 2 h 14"/>
                  <a:gd name="T6" fmla="*/ 1 w 2"/>
                  <a:gd name="T7" fmla="*/ 0 h 14"/>
                  <a:gd name="T8" fmla="*/ 0 w 2"/>
                  <a:gd name="T9" fmla="*/ 2 h 14"/>
                  <a:gd name="T10" fmla="*/ 0 w 2"/>
                  <a:gd name="T11" fmla="*/ 13 h 14"/>
                  <a:gd name="T12" fmla="*/ 1 w 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14"/>
                    </a:moveTo>
                    <a:cubicBezTo>
                      <a:pt x="2" y="14"/>
                      <a:pt x="2" y="13"/>
                      <a:pt x="2" y="13"/>
                    </a:cubicBezTo>
                    <a:cubicBezTo>
                      <a:pt x="2" y="2"/>
                      <a:pt x="2" y="2"/>
                      <a:pt x="2" y="2"/>
                    </a:cubicBezTo>
                    <a:cubicBezTo>
                      <a:pt x="2" y="1"/>
                      <a:pt x="2" y="0"/>
                      <a:pt x="1" y="0"/>
                    </a:cubicBezTo>
                    <a:cubicBezTo>
                      <a:pt x="0" y="0"/>
                      <a:pt x="0" y="1"/>
                      <a:pt x="0" y="2"/>
                    </a:cubicBezTo>
                    <a:cubicBezTo>
                      <a:pt x="0" y="13"/>
                      <a:pt x="0" y="13"/>
                      <a:pt x="0" y="13"/>
                    </a:cubicBezTo>
                    <a:cubicBezTo>
                      <a:pt x="0" y="13"/>
                      <a:pt x="0"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sp>
            <p:nvSpPr>
              <p:cNvPr id="88" name="Freeform 77"/>
              <p:cNvSpPr>
                <a:spLocks/>
              </p:cNvSpPr>
              <p:nvPr/>
            </p:nvSpPr>
            <p:spPr bwMode="auto">
              <a:xfrm>
                <a:off x="14485938" y="4462463"/>
                <a:ext cx="19050" cy="133350"/>
              </a:xfrm>
              <a:custGeom>
                <a:avLst/>
                <a:gdLst>
                  <a:gd name="T0" fmla="*/ 1 w 2"/>
                  <a:gd name="T1" fmla="*/ 0 h 14"/>
                  <a:gd name="T2" fmla="*/ 0 w 2"/>
                  <a:gd name="T3" fmla="*/ 1 h 14"/>
                  <a:gd name="T4" fmla="*/ 0 w 2"/>
                  <a:gd name="T5" fmla="*/ 13 h 14"/>
                  <a:gd name="T6" fmla="*/ 1 w 2"/>
                  <a:gd name="T7" fmla="*/ 14 h 14"/>
                  <a:gd name="T8" fmla="*/ 2 w 2"/>
                  <a:gd name="T9" fmla="*/ 13 h 14"/>
                  <a:gd name="T10" fmla="*/ 2 w 2"/>
                  <a:gd name="T11" fmla="*/ 1 h 14"/>
                  <a:gd name="T12" fmla="*/ 1 w 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0"/>
                    </a:moveTo>
                    <a:cubicBezTo>
                      <a:pt x="0" y="0"/>
                      <a:pt x="0" y="1"/>
                      <a:pt x="0" y="1"/>
                    </a:cubicBezTo>
                    <a:cubicBezTo>
                      <a:pt x="0" y="13"/>
                      <a:pt x="0" y="13"/>
                      <a:pt x="0" y="13"/>
                    </a:cubicBezTo>
                    <a:cubicBezTo>
                      <a:pt x="0" y="13"/>
                      <a:pt x="0" y="14"/>
                      <a:pt x="1" y="14"/>
                    </a:cubicBezTo>
                    <a:cubicBezTo>
                      <a:pt x="2" y="14"/>
                      <a:pt x="2" y="13"/>
                      <a:pt x="2" y="13"/>
                    </a:cubicBezTo>
                    <a:cubicBezTo>
                      <a:pt x="2" y="1"/>
                      <a:pt x="2"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900"/>
              </a:p>
            </p:txBody>
          </p:sp>
        </p:grpSp>
      </p:grpSp>
      <p:grpSp>
        <p:nvGrpSpPr>
          <p:cNvPr id="89" name="Group 88"/>
          <p:cNvGrpSpPr/>
          <p:nvPr/>
        </p:nvGrpSpPr>
        <p:grpSpPr>
          <a:xfrm>
            <a:off x="1889380" y="5276548"/>
            <a:ext cx="1785447" cy="773022"/>
            <a:chOff x="15576914" y="1852173"/>
            <a:chExt cx="4716973" cy="1546044"/>
          </a:xfrm>
        </p:grpSpPr>
        <p:sp>
          <p:nvSpPr>
            <p:cNvPr id="90" name="TextBox 89"/>
            <p:cNvSpPr txBox="1"/>
            <p:nvPr/>
          </p:nvSpPr>
          <p:spPr>
            <a:xfrm>
              <a:off x="15576914" y="2437991"/>
              <a:ext cx="4716973" cy="960226"/>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91" name="TextBox 90"/>
            <p:cNvSpPr txBox="1"/>
            <p:nvPr/>
          </p:nvSpPr>
          <p:spPr>
            <a:xfrm>
              <a:off x="15576914" y="1852173"/>
              <a:ext cx="4195298" cy="738628"/>
            </a:xfrm>
            <a:prstGeom prst="rect">
              <a:avLst/>
            </a:prstGeom>
            <a:noFill/>
          </p:spPr>
          <p:txBody>
            <a:bodyPr wrap="square" lIns="91422" tIns="45711" rIns="91422" bIns="45711" rtlCol="0">
              <a:spAutoFit/>
            </a:bodyPr>
            <a:lstStyle/>
            <a:p>
              <a:r>
                <a:rPr lang="en-US" b="1" dirty="0">
                  <a:solidFill>
                    <a:schemeClr val="accent6"/>
                  </a:solidFill>
                  <a:latin typeface="+mj-lt"/>
                  <a:ea typeface="Lato" pitchFamily="34" charset="0"/>
                  <a:cs typeface="Lato" pitchFamily="34" charset="0"/>
                </a:rPr>
                <a:t>Data Here</a:t>
              </a:r>
              <a:endParaRPr lang="id-ID" b="1" dirty="0">
                <a:solidFill>
                  <a:schemeClr val="accent6"/>
                </a:solidFill>
                <a:latin typeface="+mj-lt"/>
                <a:ea typeface="Lato" pitchFamily="34" charset="0"/>
                <a:cs typeface="Lato" pitchFamily="34" charset="0"/>
              </a:endParaRPr>
            </a:p>
          </p:txBody>
        </p:sp>
      </p:grpSp>
      <p:grpSp>
        <p:nvGrpSpPr>
          <p:cNvPr id="92" name="Group 91"/>
          <p:cNvGrpSpPr/>
          <p:nvPr/>
        </p:nvGrpSpPr>
        <p:grpSpPr>
          <a:xfrm>
            <a:off x="7281240" y="5305266"/>
            <a:ext cx="1790752" cy="773022"/>
            <a:chOff x="15576914" y="1852173"/>
            <a:chExt cx="4730988" cy="1546044"/>
          </a:xfrm>
        </p:grpSpPr>
        <p:sp>
          <p:nvSpPr>
            <p:cNvPr id="93" name="TextBox 92"/>
            <p:cNvSpPr txBox="1"/>
            <p:nvPr/>
          </p:nvSpPr>
          <p:spPr>
            <a:xfrm>
              <a:off x="15576914" y="2437991"/>
              <a:ext cx="4730988" cy="960226"/>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94" name="TextBox 93"/>
            <p:cNvSpPr txBox="1"/>
            <p:nvPr/>
          </p:nvSpPr>
          <p:spPr>
            <a:xfrm>
              <a:off x="15576914" y="1852173"/>
              <a:ext cx="4195295" cy="738628"/>
            </a:xfrm>
            <a:prstGeom prst="rect">
              <a:avLst/>
            </a:prstGeom>
            <a:noFill/>
          </p:spPr>
          <p:txBody>
            <a:bodyPr wrap="square" lIns="91422" tIns="45711" rIns="91422" bIns="45711" rtlCol="0">
              <a:spAutoFit/>
            </a:bodyPr>
            <a:lstStyle/>
            <a:p>
              <a:r>
                <a:rPr lang="en-US" b="1" dirty="0">
                  <a:solidFill>
                    <a:schemeClr val="accent2"/>
                  </a:solidFill>
                  <a:latin typeface="+mj-lt"/>
                  <a:ea typeface="Lato" pitchFamily="34" charset="0"/>
                  <a:cs typeface="Lato" pitchFamily="34" charset="0"/>
                </a:rPr>
                <a:t>Data Here</a:t>
              </a:r>
              <a:endParaRPr lang="id-ID" b="1" dirty="0">
                <a:solidFill>
                  <a:schemeClr val="accent2"/>
                </a:solidFill>
                <a:latin typeface="+mj-lt"/>
                <a:ea typeface="Lato" pitchFamily="34" charset="0"/>
                <a:cs typeface="Lato" pitchFamily="34" charset="0"/>
              </a:endParaRPr>
            </a:p>
          </p:txBody>
        </p:sp>
      </p:grpSp>
      <p:grpSp>
        <p:nvGrpSpPr>
          <p:cNvPr id="95" name="Group 94"/>
          <p:cNvGrpSpPr/>
          <p:nvPr/>
        </p:nvGrpSpPr>
        <p:grpSpPr>
          <a:xfrm>
            <a:off x="4598088" y="5299568"/>
            <a:ext cx="1819938" cy="773022"/>
            <a:chOff x="15576914" y="1852173"/>
            <a:chExt cx="4808096" cy="1546044"/>
          </a:xfrm>
        </p:grpSpPr>
        <p:sp>
          <p:nvSpPr>
            <p:cNvPr id="96" name="TextBox 95"/>
            <p:cNvSpPr txBox="1"/>
            <p:nvPr/>
          </p:nvSpPr>
          <p:spPr>
            <a:xfrm>
              <a:off x="15576914" y="2437991"/>
              <a:ext cx="4808096" cy="960226"/>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97" name="TextBox 96"/>
            <p:cNvSpPr txBox="1"/>
            <p:nvPr/>
          </p:nvSpPr>
          <p:spPr>
            <a:xfrm>
              <a:off x="15576914" y="1852173"/>
              <a:ext cx="4195296" cy="738628"/>
            </a:xfrm>
            <a:prstGeom prst="rect">
              <a:avLst/>
            </a:prstGeom>
            <a:noFill/>
          </p:spPr>
          <p:txBody>
            <a:bodyPr wrap="square" lIns="91422" tIns="45711" rIns="91422" bIns="45711" rtlCol="0">
              <a:spAutoFit/>
            </a:bodyPr>
            <a:lstStyle/>
            <a:p>
              <a:r>
                <a:rPr lang="en-US" b="1" dirty="0">
                  <a:solidFill>
                    <a:schemeClr val="accent1"/>
                  </a:solidFill>
                  <a:latin typeface="+mj-lt"/>
                  <a:ea typeface="Lato" pitchFamily="34" charset="0"/>
                  <a:cs typeface="Lato" pitchFamily="34" charset="0"/>
                </a:rPr>
                <a:t>Data Here</a:t>
              </a:r>
              <a:endParaRPr lang="id-ID" b="1" dirty="0">
                <a:solidFill>
                  <a:schemeClr val="accent1"/>
                </a:solidFill>
                <a:latin typeface="+mj-lt"/>
                <a:ea typeface="Lato" pitchFamily="34" charset="0"/>
                <a:cs typeface="Lato" pitchFamily="34" charset="0"/>
              </a:endParaRPr>
            </a:p>
          </p:txBody>
        </p:sp>
      </p:grpSp>
      <p:grpSp>
        <p:nvGrpSpPr>
          <p:cNvPr id="98" name="Group 97"/>
          <p:cNvGrpSpPr/>
          <p:nvPr/>
        </p:nvGrpSpPr>
        <p:grpSpPr>
          <a:xfrm>
            <a:off x="10173262" y="5334647"/>
            <a:ext cx="1718898" cy="773022"/>
            <a:chOff x="15576914" y="1852173"/>
            <a:chExt cx="4541157" cy="1546044"/>
          </a:xfrm>
        </p:grpSpPr>
        <p:sp>
          <p:nvSpPr>
            <p:cNvPr id="99" name="TextBox 98"/>
            <p:cNvSpPr txBox="1"/>
            <p:nvPr/>
          </p:nvSpPr>
          <p:spPr>
            <a:xfrm>
              <a:off x="15576914" y="2437991"/>
              <a:ext cx="4541157" cy="960226"/>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a:t>
              </a:r>
            </a:p>
          </p:txBody>
        </p:sp>
        <p:sp>
          <p:nvSpPr>
            <p:cNvPr id="100" name="TextBox 99"/>
            <p:cNvSpPr txBox="1"/>
            <p:nvPr/>
          </p:nvSpPr>
          <p:spPr>
            <a:xfrm>
              <a:off x="15576914" y="1852173"/>
              <a:ext cx="4195295" cy="738628"/>
            </a:xfrm>
            <a:prstGeom prst="rect">
              <a:avLst/>
            </a:prstGeom>
            <a:noFill/>
          </p:spPr>
          <p:txBody>
            <a:bodyPr wrap="square" lIns="91422" tIns="45711" rIns="91422" bIns="45711" rtlCol="0">
              <a:spAutoFit/>
            </a:bodyPr>
            <a:lstStyle/>
            <a:p>
              <a:r>
                <a:rPr lang="en-US" b="1" dirty="0">
                  <a:solidFill>
                    <a:schemeClr val="accent3"/>
                  </a:solidFill>
                  <a:latin typeface="+mj-lt"/>
                  <a:ea typeface="Lato" pitchFamily="34" charset="0"/>
                  <a:cs typeface="Lato" pitchFamily="34" charset="0"/>
                </a:rPr>
                <a:t>Data Here</a:t>
              </a:r>
              <a:endParaRPr lang="id-ID" b="1" dirty="0">
                <a:solidFill>
                  <a:schemeClr val="accent3"/>
                </a:solidFill>
                <a:latin typeface="+mj-lt"/>
                <a:ea typeface="Lato" pitchFamily="34" charset="0"/>
                <a:cs typeface="Lato" pitchFamily="34" charset="0"/>
              </a:endParaRPr>
            </a:p>
          </p:txBody>
        </p:sp>
      </p:grpSp>
      <p:grpSp>
        <p:nvGrpSpPr>
          <p:cNvPr id="58" name="Group 57">
            <a:extLst>
              <a:ext uri="{FF2B5EF4-FFF2-40B4-BE49-F238E27FC236}">
                <a16:creationId xmlns:a16="http://schemas.microsoft.com/office/drawing/2014/main" id="{858C27EE-6F4D-4D30-A6A1-4F8EA21F49C3}"/>
              </a:ext>
            </a:extLst>
          </p:cNvPr>
          <p:cNvGrpSpPr/>
          <p:nvPr/>
        </p:nvGrpSpPr>
        <p:grpSpPr>
          <a:xfrm>
            <a:off x="824261" y="1295953"/>
            <a:ext cx="10529539" cy="824223"/>
            <a:chOff x="15576914" y="1396829"/>
            <a:chExt cx="8794157" cy="3203130"/>
          </a:xfrm>
        </p:grpSpPr>
        <p:sp>
          <p:nvSpPr>
            <p:cNvPr id="59" name="TextBox 58">
              <a:extLst>
                <a:ext uri="{FF2B5EF4-FFF2-40B4-BE49-F238E27FC236}">
                  <a16:creationId xmlns:a16="http://schemas.microsoft.com/office/drawing/2014/main" id="{15C44B90-992F-48C6-90B1-B95D6D07AF05}"/>
                </a:ext>
              </a:extLst>
            </p:cNvPr>
            <p:cNvSpPr txBox="1"/>
            <p:nvPr/>
          </p:nvSpPr>
          <p:spPr>
            <a:xfrm>
              <a:off x="15576914" y="2734124"/>
              <a:ext cx="8794157" cy="1865835"/>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 Insert your detail Insert your detail Insert your detail Insert your detail</a:t>
              </a:r>
            </a:p>
          </p:txBody>
        </p:sp>
        <p:sp>
          <p:nvSpPr>
            <p:cNvPr id="60" name="TextBox 59">
              <a:extLst>
                <a:ext uri="{FF2B5EF4-FFF2-40B4-BE49-F238E27FC236}">
                  <a16:creationId xmlns:a16="http://schemas.microsoft.com/office/drawing/2014/main" id="{3B022700-9814-4164-BAE1-1A74B4610170}"/>
                </a:ext>
              </a:extLst>
            </p:cNvPr>
            <p:cNvSpPr txBox="1"/>
            <p:nvPr/>
          </p:nvSpPr>
          <p:spPr>
            <a:xfrm>
              <a:off x="15576914" y="1396829"/>
              <a:ext cx="4195296" cy="1435244"/>
            </a:xfrm>
            <a:prstGeom prst="rect">
              <a:avLst/>
            </a:prstGeom>
            <a:noFill/>
          </p:spPr>
          <p:txBody>
            <a:bodyPr wrap="square" lIns="91422" tIns="45711" rIns="91422" bIns="45711" rtlCol="0">
              <a:spAutoFit/>
            </a:bodyPr>
            <a:lstStyle/>
            <a:p>
              <a:r>
                <a:rPr lang="en-US" dirty="0">
                  <a:latin typeface="+mj-lt"/>
                  <a:ea typeface="Lato" pitchFamily="34" charset="0"/>
                  <a:cs typeface="Lato" pitchFamily="34" charset="0"/>
                </a:rPr>
                <a:t>DESCRIPTION HERE</a:t>
              </a:r>
              <a:endParaRPr lang="id-ID" dirty="0">
                <a:latin typeface="+mj-lt"/>
                <a:ea typeface="Lato" pitchFamily="34" charset="0"/>
                <a:cs typeface="Lato" pitchFamily="34" charset="0"/>
              </a:endParaRPr>
            </a:p>
          </p:txBody>
        </p:sp>
      </p:grpSp>
      <p:grpSp>
        <p:nvGrpSpPr>
          <p:cNvPr id="61" name="Group 60">
            <a:extLst>
              <a:ext uri="{FF2B5EF4-FFF2-40B4-BE49-F238E27FC236}">
                <a16:creationId xmlns:a16="http://schemas.microsoft.com/office/drawing/2014/main" id="{8CDAAD4B-B9A3-4D8D-8A0B-ED570A793EF6}"/>
              </a:ext>
            </a:extLst>
          </p:cNvPr>
          <p:cNvGrpSpPr/>
          <p:nvPr/>
        </p:nvGrpSpPr>
        <p:grpSpPr>
          <a:xfrm>
            <a:off x="5029200" y="298920"/>
            <a:ext cx="2133600" cy="398864"/>
            <a:chOff x="4860925" y="679884"/>
            <a:chExt cx="2397126" cy="413659"/>
          </a:xfrm>
          <a:solidFill>
            <a:schemeClr val="bg1">
              <a:lumMod val="95000"/>
            </a:schemeClr>
          </a:solidFill>
        </p:grpSpPr>
        <p:sp>
          <p:nvSpPr>
            <p:cNvPr id="101" name="Rectangle: Rounded Corners 100">
              <a:extLst>
                <a:ext uri="{FF2B5EF4-FFF2-40B4-BE49-F238E27FC236}">
                  <a16:creationId xmlns:a16="http://schemas.microsoft.com/office/drawing/2014/main" id="{EE3972F6-B525-4777-B87A-48B29B955032}"/>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102" name="Right Triangle 101">
              <a:extLst>
                <a:ext uri="{FF2B5EF4-FFF2-40B4-BE49-F238E27FC236}">
                  <a16:creationId xmlns:a16="http://schemas.microsoft.com/office/drawing/2014/main" id="{5AD2403C-480E-47A7-B484-D4AE5CB241BD}"/>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103" name="TextBox 102">
            <a:extLst>
              <a:ext uri="{FF2B5EF4-FFF2-40B4-BE49-F238E27FC236}">
                <a16:creationId xmlns:a16="http://schemas.microsoft.com/office/drawing/2014/main" id="{70D296A9-B0A0-4B78-B2E0-EE6E2C2D179A}"/>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65104420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500" fill="hold"/>
                                        <p:tgtEl>
                                          <p:spTgt spid="61"/>
                                        </p:tgtEl>
                                        <p:attrNameLst>
                                          <p:attrName>ppt_w</p:attrName>
                                        </p:attrNameLst>
                                      </p:cBhvr>
                                      <p:tavLst>
                                        <p:tav tm="0">
                                          <p:val>
                                            <p:fltVal val="0"/>
                                          </p:val>
                                        </p:tav>
                                        <p:tav tm="100000">
                                          <p:val>
                                            <p:strVal val="#ppt_w"/>
                                          </p:val>
                                        </p:tav>
                                      </p:tavLst>
                                    </p:anim>
                                    <p:anim calcmode="lin" valueType="num">
                                      <p:cBhvr>
                                        <p:cTn id="8" dur="500" fill="hold"/>
                                        <p:tgtEl>
                                          <p:spTgt spid="61"/>
                                        </p:tgtEl>
                                        <p:attrNameLst>
                                          <p:attrName>ppt_h</p:attrName>
                                        </p:attrNameLst>
                                      </p:cBhvr>
                                      <p:tavLst>
                                        <p:tav tm="0">
                                          <p:val>
                                            <p:fltVal val="0"/>
                                          </p:val>
                                        </p:tav>
                                        <p:tav tm="100000">
                                          <p:val>
                                            <p:strVal val="#ppt_h"/>
                                          </p:val>
                                        </p:tav>
                                      </p:tavLst>
                                    </p:anim>
                                    <p:animEffect transition="in" filter="fade">
                                      <p:cBhvr>
                                        <p:cTn id="9" dur="500"/>
                                        <p:tgtEl>
                                          <p:spTgt spid="6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03"/>
                                        </p:tgtEl>
                                        <p:attrNameLst>
                                          <p:attrName>style.visibility</p:attrName>
                                        </p:attrNameLst>
                                      </p:cBhvr>
                                      <p:to>
                                        <p:strVal val="visible"/>
                                      </p:to>
                                    </p:set>
                                    <p:animEffect transition="in" filter="fade">
                                      <p:cBhvr>
                                        <p:cTn id="12" dur="500"/>
                                        <p:tgtEl>
                                          <p:spTgt spid="103"/>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69"/>
                                        </p:tgtEl>
                                        <p:attrNameLst>
                                          <p:attrName>style.visibility</p:attrName>
                                        </p:attrNameLst>
                                      </p:cBhvr>
                                      <p:to>
                                        <p:strVal val="visible"/>
                                      </p:to>
                                    </p:set>
                                    <p:anim calcmode="lin" valueType="num">
                                      <p:cBhvr>
                                        <p:cTn id="26" dur="500" fill="hold"/>
                                        <p:tgtEl>
                                          <p:spTgt spid="69"/>
                                        </p:tgtEl>
                                        <p:attrNameLst>
                                          <p:attrName>ppt_w</p:attrName>
                                        </p:attrNameLst>
                                      </p:cBhvr>
                                      <p:tavLst>
                                        <p:tav tm="0">
                                          <p:val>
                                            <p:fltVal val="0"/>
                                          </p:val>
                                        </p:tav>
                                        <p:tav tm="100000">
                                          <p:val>
                                            <p:strVal val="#ppt_w"/>
                                          </p:val>
                                        </p:tav>
                                      </p:tavLst>
                                    </p:anim>
                                    <p:anim calcmode="lin" valueType="num">
                                      <p:cBhvr>
                                        <p:cTn id="27" dur="500" fill="hold"/>
                                        <p:tgtEl>
                                          <p:spTgt spid="69"/>
                                        </p:tgtEl>
                                        <p:attrNameLst>
                                          <p:attrName>ppt_h</p:attrName>
                                        </p:attrNameLst>
                                      </p:cBhvr>
                                      <p:tavLst>
                                        <p:tav tm="0">
                                          <p:val>
                                            <p:fltVal val="0"/>
                                          </p:val>
                                        </p:tav>
                                        <p:tav tm="100000">
                                          <p:val>
                                            <p:strVal val="#ppt_h"/>
                                          </p:val>
                                        </p:tav>
                                      </p:tavLst>
                                    </p:anim>
                                    <p:anim calcmode="lin" valueType="num">
                                      <p:cBhvr>
                                        <p:cTn id="28" dur="500" fill="hold"/>
                                        <p:tgtEl>
                                          <p:spTgt spid="69"/>
                                        </p:tgtEl>
                                        <p:attrNameLst>
                                          <p:attrName>style.rotation</p:attrName>
                                        </p:attrNameLst>
                                      </p:cBhvr>
                                      <p:tavLst>
                                        <p:tav tm="0">
                                          <p:val>
                                            <p:fltVal val="360"/>
                                          </p:val>
                                        </p:tav>
                                        <p:tav tm="100000">
                                          <p:val>
                                            <p:fltVal val="0"/>
                                          </p:val>
                                        </p:tav>
                                      </p:tavLst>
                                    </p:anim>
                                    <p:animEffect transition="in" filter="fade">
                                      <p:cBhvr>
                                        <p:cTn id="29" dur="500"/>
                                        <p:tgtEl>
                                          <p:spTgt spid="69"/>
                                        </p:tgtEl>
                                      </p:cBhvr>
                                    </p:animEffect>
                                  </p:childTnLst>
                                </p:cTn>
                              </p:par>
                              <p:par>
                                <p:cTn id="30" presetID="49" presetClass="entr" presetSubtype="0" decel="100000" fill="hold" nodeType="withEffect">
                                  <p:stCondLst>
                                    <p:cond delay="0"/>
                                  </p:stCondLst>
                                  <p:childTnLst>
                                    <p:set>
                                      <p:cBhvr>
                                        <p:cTn id="31" dur="1" fill="hold">
                                          <p:stCondLst>
                                            <p:cond delay="0"/>
                                          </p:stCondLst>
                                        </p:cTn>
                                        <p:tgtEl>
                                          <p:spTgt spid="77"/>
                                        </p:tgtEl>
                                        <p:attrNameLst>
                                          <p:attrName>style.visibility</p:attrName>
                                        </p:attrNameLst>
                                      </p:cBhvr>
                                      <p:to>
                                        <p:strVal val="visible"/>
                                      </p:to>
                                    </p:set>
                                    <p:anim calcmode="lin" valueType="num">
                                      <p:cBhvr>
                                        <p:cTn id="32" dur="500" fill="hold"/>
                                        <p:tgtEl>
                                          <p:spTgt spid="77"/>
                                        </p:tgtEl>
                                        <p:attrNameLst>
                                          <p:attrName>ppt_w</p:attrName>
                                        </p:attrNameLst>
                                      </p:cBhvr>
                                      <p:tavLst>
                                        <p:tav tm="0">
                                          <p:val>
                                            <p:fltVal val="0"/>
                                          </p:val>
                                        </p:tav>
                                        <p:tav tm="100000">
                                          <p:val>
                                            <p:strVal val="#ppt_w"/>
                                          </p:val>
                                        </p:tav>
                                      </p:tavLst>
                                    </p:anim>
                                    <p:anim calcmode="lin" valueType="num">
                                      <p:cBhvr>
                                        <p:cTn id="33" dur="500" fill="hold"/>
                                        <p:tgtEl>
                                          <p:spTgt spid="77"/>
                                        </p:tgtEl>
                                        <p:attrNameLst>
                                          <p:attrName>ppt_h</p:attrName>
                                        </p:attrNameLst>
                                      </p:cBhvr>
                                      <p:tavLst>
                                        <p:tav tm="0">
                                          <p:val>
                                            <p:fltVal val="0"/>
                                          </p:val>
                                        </p:tav>
                                        <p:tav tm="100000">
                                          <p:val>
                                            <p:strVal val="#ppt_h"/>
                                          </p:val>
                                        </p:tav>
                                      </p:tavLst>
                                    </p:anim>
                                    <p:anim calcmode="lin" valueType="num">
                                      <p:cBhvr>
                                        <p:cTn id="34" dur="500" fill="hold"/>
                                        <p:tgtEl>
                                          <p:spTgt spid="77"/>
                                        </p:tgtEl>
                                        <p:attrNameLst>
                                          <p:attrName>style.rotation</p:attrName>
                                        </p:attrNameLst>
                                      </p:cBhvr>
                                      <p:tavLst>
                                        <p:tav tm="0">
                                          <p:val>
                                            <p:fltVal val="360"/>
                                          </p:val>
                                        </p:tav>
                                        <p:tav tm="100000">
                                          <p:val>
                                            <p:fltVal val="0"/>
                                          </p:val>
                                        </p:tav>
                                      </p:tavLst>
                                    </p:anim>
                                    <p:animEffect transition="in" filter="fade">
                                      <p:cBhvr>
                                        <p:cTn id="35" dur="500"/>
                                        <p:tgtEl>
                                          <p:spTgt spid="77"/>
                                        </p:tgtEl>
                                      </p:cBhvr>
                                    </p:animEffect>
                                  </p:childTnLst>
                                </p:cTn>
                              </p:par>
                              <p:par>
                                <p:cTn id="36" presetID="49" presetClass="entr" presetSubtype="0" decel="100000" fill="hold" nodeType="withEffect">
                                  <p:stCondLst>
                                    <p:cond delay="0"/>
                                  </p:stCondLst>
                                  <p:childTnLst>
                                    <p:set>
                                      <p:cBhvr>
                                        <p:cTn id="37" dur="1" fill="hold">
                                          <p:stCondLst>
                                            <p:cond delay="0"/>
                                          </p:stCondLst>
                                        </p:cTn>
                                        <p:tgtEl>
                                          <p:spTgt spid="51"/>
                                        </p:tgtEl>
                                        <p:attrNameLst>
                                          <p:attrName>style.visibility</p:attrName>
                                        </p:attrNameLst>
                                      </p:cBhvr>
                                      <p:to>
                                        <p:strVal val="visible"/>
                                      </p:to>
                                    </p:set>
                                    <p:anim calcmode="lin" valueType="num">
                                      <p:cBhvr>
                                        <p:cTn id="38" dur="500" fill="hold"/>
                                        <p:tgtEl>
                                          <p:spTgt spid="51"/>
                                        </p:tgtEl>
                                        <p:attrNameLst>
                                          <p:attrName>ppt_w</p:attrName>
                                        </p:attrNameLst>
                                      </p:cBhvr>
                                      <p:tavLst>
                                        <p:tav tm="0">
                                          <p:val>
                                            <p:fltVal val="0"/>
                                          </p:val>
                                        </p:tav>
                                        <p:tav tm="100000">
                                          <p:val>
                                            <p:strVal val="#ppt_w"/>
                                          </p:val>
                                        </p:tav>
                                      </p:tavLst>
                                    </p:anim>
                                    <p:anim calcmode="lin" valueType="num">
                                      <p:cBhvr>
                                        <p:cTn id="39" dur="500" fill="hold"/>
                                        <p:tgtEl>
                                          <p:spTgt spid="51"/>
                                        </p:tgtEl>
                                        <p:attrNameLst>
                                          <p:attrName>ppt_h</p:attrName>
                                        </p:attrNameLst>
                                      </p:cBhvr>
                                      <p:tavLst>
                                        <p:tav tm="0">
                                          <p:val>
                                            <p:fltVal val="0"/>
                                          </p:val>
                                        </p:tav>
                                        <p:tav tm="100000">
                                          <p:val>
                                            <p:strVal val="#ppt_h"/>
                                          </p:val>
                                        </p:tav>
                                      </p:tavLst>
                                    </p:anim>
                                    <p:anim calcmode="lin" valueType="num">
                                      <p:cBhvr>
                                        <p:cTn id="40" dur="500" fill="hold"/>
                                        <p:tgtEl>
                                          <p:spTgt spid="51"/>
                                        </p:tgtEl>
                                        <p:attrNameLst>
                                          <p:attrName>style.rotation</p:attrName>
                                        </p:attrNameLst>
                                      </p:cBhvr>
                                      <p:tavLst>
                                        <p:tav tm="0">
                                          <p:val>
                                            <p:fltVal val="360"/>
                                          </p:val>
                                        </p:tav>
                                        <p:tav tm="100000">
                                          <p:val>
                                            <p:fltVal val="0"/>
                                          </p:val>
                                        </p:tav>
                                      </p:tavLst>
                                    </p:anim>
                                    <p:animEffect transition="in" filter="fade">
                                      <p:cBhvr>
                                        <p:cTn id="41" dur="500"/>
                                        <p:tgtEl>
                                          <p:spTgt spid="51"/>
                                        </p:tgtEl>
                                      </p:cBhvr>
                                    </p:animEffect>
                                  </p:childTnLst>
                                </p:cTn>
                              </p:par>
                              <p:par>
                                <p:cTn id="42" presetID="49" presetClass="entr" presetSubtype="0" decel="100000" fill="hold" nodeType="withEffect">
                                  <p:stCondLst>
                                    <p:cond delay="0"/>
                                  </p:stCondLst>
                                  <p:childTnLst>
                                    <p:set>
                                      <p:cBhvr>
                                        <p:cTn id="43" dur="1" fill="hold">
                                          <p:stCondLst>
                                            <p:cond delay="0"/>
                                          </p:stCondLst>
                                        </p:cTn>
                                        <p:tgtEl>
                                          <p:spTgt spid="74"/>
                                        </p:tgtEl>
                                        <p:attrNameLst>
                                          <p:attrName>style.visibility</p:attrName>
                                        </p:attrNameLst>
                                      </p:cBhvr>
                                      <p:to>
                                        <p:strVal val="visible"/>
                                      </p:to>
                                    </p:set>
                                    <p:anim calcmode="lin" valueType="num">
                                      <p:cBhvr>
                                        <p:cTn id="44" dur="500" fill="hold"/>
                                        <p:tgtEl>
                                          <p:spTgt spid="74"/>
                                        </p:tgtEl>
                                        <p:attrNameLst>
                                          <p:attrName>ppt_w</p:attrName>
                                        </p:attrNameLst>
                                      </p:cBhvr>
                                      <p:tavLst>
                                        <p:tav tm="0">
                                          <p:val>
                                            <p:fltVal val="0"/>
                                          </p:val>
                                        </p:tav>
                                        <p:tav tm="100000">
                                          <p:val>
                                            <p:strVal val="#ppt_w"/>
                                          </p:val>
                                        </p:tav>
                                      </p:tavLst>
                                    </p:anim>
                                    <p:anim calcmode="lin" valueType="num">
                                      <p:cBhvr>
                                        <p:cTn id="45" dur="500" fill="hold"/>
                                        <p:tgtEl>
                                          <p:spTgt spid="74"/>
                                        </p:tgtEl>
                                        <p:attrNameLst>
                                          <p:attrName>ppt_h</p:attrName>
                                        </p:attrNameLst>
                                      </p:cBhvr>
                                      <p:tavLst>
                                        <p:tav tm="0">
                                          <p:val>
                                            <p:fltVal val="0"/>
                                          </p:val>
                                        </p:tav>
                                        <p:tav tm="100000">
                                          <p:val>
                                            <p:strVal val="#ppt_h"/>
                                          </p:val>
                                        </p:tav>
                                      </p:tavLst>
                                    </p:anim>
                                    <p:anim calcmode="lin" valueType="num">
                                      <p:cBhvr>
                                        <p:cTn id="46" dur="500" fill="hold"/>
                                        <p:tgtEl>
                                          <p:spTgt spid="74"/>
                                        </p:tgtEl>
                                        <p:attrNameLst>
                                          <p:attrName>style.rotation</p:attrName>
                                        </p:attrNameLst>
                                      </p:cBhvr>
                                      <p:tavLst>
                                        <p:tav tm="0">
                                          <p:val>
                                            <p:fltVal val="360"/>
                                          </p:val>
                                        </p:tav>
                                        <p:tav tm="100000">
                                          <p:val>
                                            <p:fltVal val="0"/>
                                          </p:val>
                                        </p:tav>
                                      </p:tavLst>
                                    </p:anim>
                                    <p:animEffect transition="in" filter="fade">
                                      <p:cBhvr>
                                        <p:cTn id="47" dur="500"/>
                                        <p:tgtEl>
                                          <p:spTgt spid="74"/>
                                        </p:tgtEl>
                                      </p:cBhvr>
                                    </p:animEffect>
                                  </p:childTnLst>
                                </p:cTn>
                              </p:par>
                            </p:childTnLst>
                          </p:cTn>
                        </p:par>
                        <p:par>
                          <p:cTn id="48" fill="hold">
                            <p:stCondLst>
                              <p:cond delay="2000"/>
                            </p:stCondLst>
                            <p:childTnLst>
                              <p:par>
                                <p:cTn id="49" presetID="42" presetClass="entr" presetSubtype="0" fill="hold" nodeType="afterEffect">
                                  <p:stCondLst>
                                    <p:cond delay="0"/>
                                  </p:stCondLst>
                                  <p:childTnLst>
                                    <p:set>
                                      <p:cBhvr>
                                        <p:cTn id="50" dur="1" fill="hold">
                                          <p:stCondLst>
                                            <p:cond delay="0"/>
                                          </p:stCondLst>
                                        </p:cTn>
                                        <p:tgtEl>
                                          <p:spTgt spid="89"/>
                                        </p:tgtEl>
                                        <p:attrNameLst>
                                          <p:attrName>style.visibility</p:attrName>
                                        </p:attrNameLst>
                                      </p:cBhvr>
                                      <p:to>
                                        <p:strVal val="visible"/>
                                      </p:to>
                                    </p:set>
                                    <p:animEffect transition="in" filter="fade">
                                      <p:cBhvr>
                                        <p:cTn id="51" dur="1000"/>
                                        <p:tgtEl>
                                          <p:spTgt spid="89"/>
                                        </p:tgtEl>
                                      </p:cBhvr>
                                    </p:animEffect>
                                    <p:anim calcmode="lin" valueType="num">
                                      <p:cBhvr>
                                        <p:cTn id="52" dur="1000" fill="hold"/>
                                        <p:tgtEl>
                                          <p:spTgt spid="89"/>
                                        </p:tgtEl>
                                        <p:attrNameLst>
                                          <p:attrName>ppt_x</p:attrName>
                                        </p:attrNameLst>
                                      </p:cBhvr>
                                      <p:tavLst>
                                        <p:tav tm="0">
                                          <p:val>
                                            <p:strVal val="#ppt_x"/>
                                          </p:val>
                                        </p:tav>
                                        <p:tav tm="100000">
                                          <p:val>
                                            <p:strVal val="#ppt_x"/>
                                          </p:val>
                                        </p:tav>
                                      </p:tavLst>
                                    </p:anim>
                                    <p:anim calcmode="lin" valueType="num">
                                      <p:cBhvr>
                                        <p:cTn id="53" dur="1000" fill="hold"/>
                                        <p:tgtEl>
                                          <p:spTgt spid="89"/>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92"/>
                                        </p:tgtEl>
                                        <p:attrNameLst>
                                          <p:attrName>style.visibility</p:attrName>
                                        </p:attrNameLst>
                                      </p:cBhvr>
                                      <p:to>
                                        <p:strVal val="visible"/>
                                      </p:to>
                                    </p:set>
                                    <p:animEffect transition="in" filter="fade">
                                      <p:cBhvr>
                                        <p:cTn id="61" dur="1000"/>
                                        <p:tgtEl>
                                          <p:spTgt spid="92"/>
                                        </p:tgtEl>
                                      </p:cBhvr>
                                    </p:animEffect>
                                    <p:anim calcmode="lin" valueType="num">
                                      <p:cBhvr>
                                        <p:cTn id="62" dur="1000" fill="hold"/>
                                        <p:tgtEl>
                                          <p:spTgt spid="92"/>
                                        </p:tgtEl>
                                        <p:attrNameLst>
                                          <p:attrName>ppt_x</p:attrName>
                                        </p:attrNameLst>
                                      </p:cBhvr>
                                      <p:tavLst>
                                        <p:tav tm="0">
                                          <p:val>
                                            <p:strVal val="#ppt_x"/>
                                          </p:val>
                                        </p:tav>
                                        <p:tav tm="100000">
                                          <p:val>
                                            <p:strVal val="#ppt_x"/>
                                          </p:val>
                                        </p:tav>
                                      </p:tavLst>
                                    </p:anim>
                                    <p:anim calcmode="lin" valueType="num">
                                      <p:cBhvr>
                                        <p:cTn id="63" dur="1000" fill="hold"/>
                                        <p:tgtEl>
                                          <p:spTgt spid="92"/>
                                        </p:tgtEl>
                                        <p:attrNameLst>
                                          <p:attrName>ppt_y</p:attrName>
                                        </p:attrNameLst>
                                      </p:cBhvr>
                                      <p:tavLst>
                                        <p:tav tm="0">
                                          <p:val>
                                            <p:strVal val="#ppt_y+.1"/>
                                          </p:val>
                                        </p:tav>
                                        <p:tav tm="100000">
                                          <p:val>
                                            <p:strVal val="#ppt_y"/>
                                          </p:val>
                                        </p:tav>
                                      </p:tavLst>
                                    </p:anim>
                                  </p:childTnLst>
                                </p:cTn>
                              </p:par>
                              <p:par>
                                <p:cTn id="64" presetID="42" presetClass="entr" presetSubtype="0" fill="hold" nodeType="withEffect">
                                  <p:stCondLst>
                                    <p:cond delay="0"/>
                                  </p:stCondLst>
                                  <p:childTnLst>
                                    <p:set>
                                      <p:cBhvr>
                                        <p:cTn id="65" dur="1" fill="hold">
                                          <p:stCondLst>
                                            <p:cond delay="0"/>
                                          </p:stCondLst>
                                        </p:cTn>
                                        <p:tgtEl>
                                          <p:spTgt spid="98"/>
                                        </p:tgtEl>
                                        <p:attrNameLst>
                                          <p:attrName>style.visibility</p:attrName>
                                        </p:attrNameLst>
                                      </p:cBhvr>
                                      <p:to>
                                        <p:strVal val="visible"/>
                                      </p:to>
                                    </p:set>
                                    <p:animEffect transition="in" filter="fade">
                                      <p:cBhvr>
                                        <p:cTn id="66" dur="1000"/>
                                        <p:tgtEl>
                                          <p:spTgt spid="98"/>
                                        </p:tgtEl>
                                      </p:cBhvr>
                                    </p:animEffect>
                                    <p:anim calcmode="lin" valueType="num">
                                      <p:cBhvr>
                                        <p:cTn id="67" dur="1000" fill="hold"/>
                                        <p:tgtEl>
                                          <p:spTgt spid="98"/>
                                        </p:tgtEl>
                                        <p:attrNameLst>
                                          <p:attrName>ppt_x</p:attrName>
                                        </p:attrNameLst>
                                      </p:cBhvr>
                                      <p:tavLst>
                                        <p:tav tm="0">
                                          <p:val>
                                            <p:strVal val="#ppt_x"/>
                                          </p:val>
                                        </p:tav>
                                        <p:tav tm="100000">
                                          <p:val>
                                            <p:strVal val="#ppt_x"/>
                                          </p:val>
                                        </p:tav>
                                      </p:tavLst>
                                    </p:anim>
                                    <p:anim calcmode="lin" valueType="num">
                                      <p:cBhvr>
                                        <p:cTn id="68"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P spid="10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79"/>
          <p:cNvGraphicFramePr>
            <a:graphicFrameLocks noGrp="1"/>
          </p:cNvGraphicFramePr>
          <p:nvPr>
            <p:extLst>
              <p:ext uri="{D42A27DB-BD31-4B8C-83A1-F6EECF244321}">
                <p14:modId xmlns:p14="http://schemas.microsoft.com/office/powerpoint/2010/main" val="2561449069"/>
              </p:ext>
            </p:extLst>
          </p:nvPr>
        </p:nvGraphicFramePr>
        <p:xfrm>
          <a:off x="952958" y="2307423"/>
          <a:ext cx="10019842" cy="4171624"/>
        </p:xfrm>
        <a:graphic>
          <a:graphicData uri="http://schemas.openxmlformats.org/drawingml/2006/table">
            <a:tbl>
              <a:tblPr firstRow="1" bandRow="1">
                <a:tableStyleId>{17292A2E-F333-43FB-9621-5CBBE7FDCDCB}</a:tableStyleId>
              </a:tblPr>
              <a:tblGrid>
                <a:gridCol w="863831">
                  <a:extLst>
                    <a:ext uri="{9D8B030D-6E8A-4147-A177-3AD203B41FA5}">
                      <a16:colId xmlns:a16="http://schemas.microsoft.com/office/drawing/2014/main" val="20000"/>
                    </a:ext>
                  </a:extLst>
                </a:gridCol>
                <a:gridCol w="1831701">
                  <a:extLst>
                    <a:ext uri="{9D8B030D-6E8A-4147-A177-3AD203B41FA5}">
                      <a16:colId xmlns:a16="http://schemas.microsoft.com/office/drawing/2014/main" val="20001"/>
                    </a:ext>
                  </a:extLst>
                </a:gridCol>
                <a:gridCol w="3578670">
                  <a:extLst>
                    <a:ext uri="{9D8B030D-6E8A-4147-A177-3AD203B41FA5}">
                      <a16:colId xmlns:a16="http://schemas.microsoft.com/office/drawing/2014/main" val="20002"/>
                    </a:ext>
                  </a:extLst>
                </a:gridCol>
                <a:gridCol w="1859537">
                  <a:extLst>
                    <a:ext uri="{9D8B030D-6E8A-4147-A177-3AD203B41FA5}">
                      <a16:colId xmlns:a16="http://schemas.microsoft.com/office/drawing/2014/main" val="20003"/>
                    </a:ext>
                  </a:extLst>
                </a:gridCol>
                <a:gridCol w="1886103">
                  <a:extLst>
                    <a:ext uri="{9D8B030D-6E8A-4147-A177-3AD203B41FA5}">
                      <a16:colId xmlns:a16="http://schemas.microsoft.com/office/drawing/2014/main" val="20004"/>
                    </a:ext>
                  </a:extLst>
                </a:gridCol>
              </a:tblGrid>
              <a:tr h="474749">
                <a:tc>
                  <a:txBody>
                    <a:bodyPr/>
                    <a:lstStyle/>
                    <a:p>
                      <a:pPr algn="ctr"/>
                      <a:endParaRPr lang="en-US" sz="1200" b="1" i="0" noProof="0" dirty="0">
                        <a:solidFill>
                          <a:schemeClr val="tx1"/>
                        </a:solidFill>
                        <a:latin typeface="+mj-lt"/>
                        <a:ea typeface="Lato" charset="0"/>
                        <a:cs typeface="Lato" charset="0"/>
                      </a:endParaRPr>
                    </a:p>
                  </a:txBody>
                  <a:tcPr marL="45033" marR="45033" marT="22516" marB="22516" anchor="ctr"/>
                </a:tc>
                <a:tc>
                  <a:txBody>
                    <a:bodyPr/>
                    <a:lstStyle/>
                    <a:p>
                      <a:pPr algn="ctr"/>
                      <a:r>
                        <a:rPr lang="en-US" sz="1800" noProof="0" dirty="0"/>
                        <a:t>Item Name</a:t>
                      </a:r>
                      <a:endParaRPr lang="en-US" sz="1800" b="1" i="0" noProof="0" dirty="0">
                        <a:solidFill>
                          <a:srgbClr val="FFFFFF"/>
                        </a:solidFill>
                        <a:latin typeface="+mj-lt"/>
                        <a:ea typeface="Lato" charset="0"/>
                        <a:cs typeface="Lato" charset="0"/>
                      </a:endParaRPr>
                    </a:p>
                  </a:txBody>
                  <a:tcPr marL="177294" marR="45033" marT="22516" marB="22516" anchor="ctr"/>
                </a:tc>
                <a:tc>
                  <a:txBody>
                    <a:bodyPr/>
                    <a:lstStyle/>
                    <a:p>
                      <a:pPr algn="ctr"/>
                      <a:r>
                        <a:rPr lang="en-US" sz="1800" noProof="0" dirty="0"/>
                        <a:t>Information</a:t>
                      </a:r>
                      <a:endParaRPr lang="en-US" sz="1800" b="1" i="0" noProof="0" dirty="0">
                        <a:solidFill>
                          <a:srgbClr val="FFFFFF"/>
                        </a:solidFill>
                        <a:latin typeface="+mj-lt"/>
                        <a:ea typeface="Lato" charset="0"/>
                        <a:cs typeface="Lato" charset="0"/>
                      </a:endParaRPr>
                    </a:p>
                  </a:txBody>
                  <a:tcPr marL="177294" marR="45033" marT="22516" marB="22516" anchor="ctr"/>
                </a:tc>
                <a:tc>
                  <a:txBody>
                    <a:bodyPr/>
                    <a:lstStyle/>
                    <a:p>
                      <a:pPr algn="ctr"/>
                      <a:r>
                        <a:rPr lang="en-US" sz="1800" noProof="0" dirty="0"/>
                        <a:t>Title</a:t>
                      </a:r>
                      <a:endParaRPr lang="en-US" sz="1800" b="1" i="0" noProof="0" dirty="0">
                        <a:solidFill>
                          <a:srgbClr val="FFFFFF"/>
                        </a:solidFill>
                        <a:latin typeface="+mj-lt"/>
                        <a:ea typeface="Lato" charset="0"/>
                        <a:cs typeface="Lato" charset="0"/>
                      </a:endParaRPr>
                    </a:p>
                  </a:txBody>
                  <a:tcPr marL="177294" marR="45033" marT="22516" marB="22516" anchor="ctr"/>
                </a:tc>
                <a:tc>
                  <a:txBody>
                    <a:bodyPr/>
                    <a:lstStyle/>
                    <a:p>
                      <a:pPr algn="ctr"/>
                      <a:r>
                        <a:rPr lang="en-US" sz="1800" noProof="0" dirty="0"/>
                        <a:t>Total</a:t>
                      </a:r>
                      <a:endParaRPr lang="en-US" sz="1800" b="1" i="0" noProof="0" dirty="0">
                        <a:solidFill>
                          <a:srgbClr val="FFFFFF"/>
                        </a:solidFill>
                        <a:latin typeface="+mj-lt"/>
                        <a:ea typeface="Lato" charset="0"/>
                        <a:cs typeface="Lato" charset="0"/>
                      </a:endParaRPr>
                    </a:p>
                  </a:txBody>
                  <a:tcPr marL="177294" marR="45033" marT="22516" marB="22516" anchor="ctr"/>
                </a:tc>
                <a:extLst>
                  <a:ext uri="{0D108BD9-81ED-4DB2-BD59-A6C34878D82A}">
                    <a16:rowId xmlns:a16="http://schemas.microsoft.com/office/drawing/2014/main" val="10000"/>
                  </a:ext>
                </a:extLst>
              </a:tr>
              <a:tr h="528125">
                <a:tc>
                  <a:txBody>
                    <a:bodyPr/>
                    <a:lstStyle/>
                    <a:p>
                      <a:pPr algn="ctr"/>
                      <a:r>
                        <a:rPr lang="en-US" sz="1400" noProof="0" dirty="0"/>
                        <a:t>1</a:t>
                      </a:r>
                    </a:p>
                  </a:txBody>
                  <a:tcPr marL="45033" marR="45033" marT="22516" marB="22516" anchor="ctr"/>
                </a:tc>
                <a:tc>
                  <a:txBody>
                    <a:bodyPr/>
                    <a:lstStyle/>
                    <a:p>
                      <a:r>
                        <a:rPr lang="en-US" sz="1400" dirty="0"/>
                        <a:t>Insert your detail </a:t>
                      </a:r>
                      <a:endParaRPr lang="en-US" sz="1400" noProof="0" dirty="0"/>
                    </a:p>
                  </a:txBody>
                  <a:tcPr marL="177294" marR="45033" marT="22516" marB="22516" anchor="ctr"/>
                </a:tc>
                <a:tc>
                  <a:txBody>
                    <a:bodyPr/>
                    <a:lstStyle/>
                    <a:p>
                      <a:r>
                        <a:rPr lang="en-US" sz="1400" dirty="0"/>
                        <a:t>Insert your detail </a:t>
                      </a:r>
                      <a:endParaRPr lang="en-US" sz="1400" noProof="0" dirty="0"/>
                    </a:p>
                  </a:txBody>
                  <a:tcPr marL="177294" marR="45033" marT="22516" marB="22516" anchor="ctr"/>
                </a:tc>
                <a:tc>
                  <a:txBody>
                    <a:bodyPr/>
                    <a:lstStyle/>
                    <a:p>
                      <a:r>
                        <a:rPr lang="en-US" sz="1400" noProof="0"/>
                        <a:t>Insert your detail </a:t>
                      </a:r>
                      <a:endParaRPr lang="en-US" sz="1400" noProof="0" dirty="0"/>
                    </a:p>
                  </a:txBody>
                  <a:tcPr marL="177294" marR="45033" marT="22516" marB="22516" anchor="ctr"/>
                </a:tc>
                <a:tc>
                  <a:txBody>
                    <a:bodyPr/>
                    <a:lstStyle/>
                    <a:p>
                      <a:r>
                        <a:rPr lang="en-US" sz="1400" noProof="0" dirty="0"/>
                        <a:t>$9,000,000</a:t>
                      </a:r>
                    </a:p>
                  </a:txBody>
                  <a:tcPr marL="177294" marR="45033" marT="22516" marB="22516" anchor="ctr"/>
                </a:tc>
                <a:extLst>
                  <a:ext uri="{0D108BD9-81ED-4DB2-BD59-A6C34878D82A}">
                    <a16:rowId xmlns:a16="http://schemas.microsoft.com/office/drawing/2014/main" val="10001"/>
                  </a:ext>
                </a:extLst>
              </a:tr>
              <a:tr h="528125">
                <a:tc>
                  <a:txBody>
                    <a:bodyPr/>
                    <a:lstStyle/>
                    <a:p>
                      <a:pPr algn="ctr"/>
                      <a:r>
                        <a:rPr lang="en-US" sz="1400" noProof="0" dirty="0"/>
                        <a:t>2</a:t>
                      </a:r>
                    </a:p>
                  </a:txBody>
                  <a:tcPr marL="45033" marR="45033" marT="22516" marB="22516" anchor="ctr"/>
                </a:tc>
                <a:tc>
                  <a:txBody>
                    <a:bodyPr/>
                    <a:lstStyle/>
                    <a:p>
                      <a:r>
                        <a:rPr lang="en-US" sz="1400" dirty="0"/>
                        <a:t>Insert your detail </a:t>
                      </a:r>
                      <a:endParaRPr lang="en-US" sz="1400" noProof="0" dirty="0"/>
                    </a:p>
                  </a:txBody>
                  <a:tcPr marL="177294" marR="45033" marT="22516" marB="22516"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F3F3F"/>
                          </a:solidFill>
                          <a:effectLst/>
                          <a:uLnTx/>
                          <a:uFillTx/>
                          <a:latin typeface="PSU Stidti Light"/>
                          <a:ea typeface="+mn-ea"/>
                          <a:cs typeface="PSU Stidti Light"/>
                        </a:rPr>
                        <a:t>Insert your detail </a:t>
                      </a:r>
                      <a:endParaRPr kumimoji="0" lang="en-US" sz="1400" b="0" i="0" u="none" strike="noStrike" kern="1200" cap="none" spc="0" normalizeH="0" baseline="0" noProof="0" dirty="0">
                        <a:ln>
                          <a:noFill/>
                        </a:ln>
                        <a:solidFill>
                          <a:srgbClr val="3F3F3F"/>
                        </a:solidFill>
                        <a:effectLst/>
                        <a:uLnTx/>
                        <a:uFillTx/>
                        <a:latin typeface="PSU Stidti Light"/>
                        <a:ea typeface="+mn-ea"/>
                        <a:cs typeface="PSU Stidti Light"/>
                      </a:endParaRPr>
                    </a:p>
                  </a:txBody>
                  <a:tcPr marL="177294" marR="45033" marT="22516" marB="22516" anchor="ctr"/>
                </a:tc>
                <a:tc>
                  <a:txBody>
                    <a:bodyPr/>
                    <a:lstStyle/>
                    <a:p>
                      <a:r>
                        <a:rPr lang="en-US" sz="1400" noProof="0"/>
                        <a:t>Insert your detail </a:t>
                      </a:r>
                      <a:endParaRPr lang="en-US" sz="1400" noProof="0" dirty="0"/>
                    </a:p>
                  </a:txBody>
                  <a:tcPr marL="177294" marR="45033" marT="22516" marB="22516" anchor="ctr"/>
                </a:tc>
                <a:tc>
                  <a:txBody>
                    <a:bodyPr/>
                    <a:lstStyle/>
                    <a:p>
                      <a:r>
                        <a:rPr lang="en-US" sz="1400" noProof="0" dirty="0"/>
                        <a:t>$4,000,000</a:t>
                      </a:r>
                    </a:p>
                  </a:txBody>
                  <a:tcPr marL="177294" marR="45033" marT="22516" marB="22516" anchor="ctr"/>
                </a:tc>
                <a:extLst>
                  <a:ext uri="{0D108BD9-81ED-4DB2-BD59-A6C34878D82A}">
                    <a16:rowId xmlns:a16="http://schemas.microsoft.com/office/drawing/2014/main" val="10002"/>
                  </a:ext>
                </a:extLst>
              </a:tr>
              <a:tr h="528125">
                <a:tc>
                  <a:txBody>
                    <a:bodyPr/>
                    <a:lstStyle/>
                    <a:p>
                      <a:pPr algn="ctr"/>
                      <a:r>
                        <a:rPr lang="en-US" sz="1400" noProof="0"/>
                        <a:t>3</a:t>
                      </a:r>
                      <a:endParaRPr lang="en-US" sz="1400" noProof="0" dirty="0"/>
                    </a:p>
                  </a:txBody>
                  <a:tcPr marL="45033" marR="45033" marT="22516" marB="22516" anchor="ctr"/>
                </a:tc>
                <a:tc>
                  <a:txBody>
                    <a:bodyPr/>
                    <a:lstStyle/>
                    <a:p>
                      <a:r>
                        <a:rPr lang="en-US" sz="1400" noProof="0"/>
                        <a:t>Insert your detail </a:t>
                      </a:r>
                      <a:endParaRPr lang="en-US" sz="1400" noProof="0" dirty="0"/>
                    </a:p>
                  </a:txBody>
                  <a:tcPr marL="177294" marR="45033" marT="22516" marB="22516"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F3F3F"/>
                          </a:solidFill>
                          <a:effectLst/>
                          <a:uLnTx/>
                          <a:uFillTx/>
                          <a:latin typeface="PSU Stidti Light"/>
                          <a:ea typeface="+mn-ea"/>
                          <a:cs typeface="PSU Stidti Light"/>
                        </a:rPr>
                        <a:t>Insert your detail </a:t>
                      </a:r>
                      <a:endParaRPr kumimoji="0" lang="en-US" sz="1400" b="0" i="0" u="none" strike="noStrike" kern="1200" cap="none" spc="0" normalizeH="0" baseline="0" noProof="0" dirty="0">
                        <a:ln>
                          <a:noFill/>
                        </a:ln>
                        <a:solidFill>
                          <a:srgbClr val="3F3F3F"/>
                        </a:solidFill>
                        <a:effectLst/>
                        <a:uLnTx/>
                        <a:uFillTx/>
                        <a:latin typeface="PSU Stidti Light"/>
                        <a:ea typeface="+mn-ea"/>
                        <a:cs typeface="PSU Stidti Light"/>
                      </a:endParaRPr>
                    </a:p>
                  </a:txBody>
                  <a:tcPr marL="177294" marR="45033" marT="22516" marB="22516" anchor="ctr"/>
                </a:tc>
                <a:tc>
                  <a:txBody>
                    <a:bodyPr/>
                    <a:lstStyle/>
                    <a:p>
                      <a:r>
                        <a:rPr lang="en-US" sz="1400" noProof="0"/>
                        <a:t>Insert your detail </a:t>
                      </a:r>
                      <a:endParaRPr lang="en-US" sz="1400" noProof="0" dirty="0"/>
                    </a:p>
                  </a:txBody>
                  <a:tcPr marL="177294" marR="45033" marT="22516" marB="22516" anchor="ctr"/>
                </a:tc>
                <a:tc>
                  <a:txBody>
                    <a:bodyPr/>
                    <a:lstStyle/>
                    <a:p>
                      <a:r>
                        <a:rPr lang="en-US" sz="1400" noProof="0" dirty="0"/>
                        <a:t>$5,000,000</a:t>
                      </a:r>
                    </a:p>
                  </a:txBody>
                  <a:tcPr marL="177294" marR="45033" marT="22516" marB="22516" anchor="ctr"/>
                </a:tc>
                <a:extLst>
                  <a:ext uri="{0D108BD9-81ED-4DB2-BD59-A6C34878D82A}">
                    <a16:rowId xmlns:a16="http://schemas.microsoft.com/office/drawing/2014/main" val="10003"/>
                  </a:ext>
                </a:extLst>
              </a:tr>
              <a:tr h="528125">
                <a:tc>
                  <a:txBody>
                    <a:bodyPr/>
                    <a:lstStyle/>
                    <a:p>
                      <a:pPr algn="ctr"/>
                      <a:r>
                        <a:rPr lang="en-US" sz="1400" noProof="0" dirty="0"/>
                        <a:t>4</a:t>
                      </a:r>
                    </a:p>
                  </a:txBody>
                  <a:tcPr marL="45033" marR="45033" marT="22516" marB="22516" anchor="ctr"/>
                </a:tc>
                <a:tc>
                  <a:txBody>
                    <a:bodyPr/>
                    <a:lstStyle/>
                    <a:p>
                      <a:r>
                        <a:rPr lang="en-US" sz="1400" noProof="0"/>
                        <a:t>Insert your detail </a:t>
                      </a:r>
                      <a:endParaRPr lang="en-US" sz="1400" noProof="0" dirty="0"/>
                    </a:p>
                  </a:txBody>
                  <a:tcPr marL="177294" marR="45033" marT="22516" marB="22516"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F3F3F"/>
                          </a:solidFill>
                          <a:effectLst/>
                          <a:uLnTx/>
                          <a:uFillTx/>
                          <a:latin typeface="PSU Stidti Light"/>
                          <a:ea typeface="+mn-ea"/>
                          <a:cs typeface="PSU Stidti Light"/>
                        </a:rPr>
                        <a:t>Insert your detail </a:t>
                      </a:r>
                      <a:endParaRPr kumimoji="0" lang="en-US" sz="1400" b="0" i="0" u="none" strike="noStrike" kern="1200" cap="none" spc="0" normalizeH="0" baseline="0" noProof="0" dirty="0">
                        <a:ln>
                          <a:noFill/>
                        </a:ln>
                        <a:solidFill>
                          <a:srgbClr val="3F3F3F"/>
                        </a:solidFill>
                        <a:effectLst/>
                        <a:uLnTx/>
                        <a:uFillTx/>
                        <a:latin typeface="PSU Stidti Light"/>
                        <a:ea typeface="+mn-ea"/>
                        <a:cs typeface="PSU Stidti Light"/>
                      </a:endParaRPr>
                    </a:p>
                  </a:txBody>
                  <a:tcPr marL="177294" marR="45033" marT="22516" marB="22516" anchor="ctr"/>
                </a:tc>
                <a:tc>
                  <a:txBody>
                    <a:bodyPr/>
                    <a:lstStyle/>
                    <a:p>
                      <a:r>
                        <a:rPr lang="en-US" sz="1400" noProof="0" dirty="0"/>
                        <a:t>Insert your detail </a:t>
                      </a:r>
                    </a:p>
                  </a:txBody>
                  <a:tcPr marL="177294" marR="45033" marT="22516" marB="22516" anchor="ctr"/>
                </a:tc>
                <a:tc>
                  <a:txBody>
                    <a:bodyPr/>
                    <a:lstStyle/>
                    <a:p>
                      <a:r>
                        <a:rPr lang="en-US" sz="1400" noProof="0" dirty="0"/>
                        <a:t>$1,000,000</a:t>
                      </a:r>
                    </a:p>
                  </a:txBody>
                  <a:tcPr marL="177294" marR="45033" marT="22516" marB="22516" anchor="ctr"/>
                </a:tc>
                <a:extLst>
                  <a:ext uri="{0D108BD9-81ED-4DB2-BD59-A6C34878D82A}">
                    <a16:rowId xmlns:a16="http://schemas.microsoft.com/office/drawing/2014/main" val="10004"/>
                  </a:ext>
                </a:extLst>
              </a:tr>
              <a:tr h="528125">
                <a:tc>
                  <a:txBody>
                    <a:bodyPr/>
                    <a:lstStyle/>
                    <a:p>
                      <a:pPr algn="ctr"/>
                      <a:r>
                        <a:rPr lang="en-US" sz="1400" noProof="0" dirty="0"/>
                        <a:t>5</a:t>
                      </a:r>
                    </a:p>
                  </a:txBody>
                  <a:tcPr marL="45033" marR="45033" marT="22516" marB="22516" anchor="ctr"/>
                </a:tc>
                <a:tc>
                  <a:txBody>
                    <a:bodyPr/>
                    <a:lstStyle/>
                    <a:p>
                      <a:r>
                        <a:rPr lang="en-US" sz="1400" noProof="0"/>
                        <a:t>Insert your detail </a:t>
                      </a:r>
                      <a:endParaRPr lang="en-US" sz="1400" noProof="0" dirty="0"/>
                    </a:p>
                  </a:txBody>
                  <a:tcPr marL="177294" marR="45033" marT="22516" marB="22516"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F3F3F"/>
                          </a:solidFill>
                          <a:effectLst/>
                          <a:uLnTx/>
                          <a:uFillTx/>
                          <a:latin typeface="PSU Stidti Light"/>
                          <a:ea typeface="+mn-ea"/>
                          <a:cs typeface="PSU Stidti Light"/>
                        </a:rPr>
                        <a:t>Insert your detail </a:t>
                      </a:r>
                      <a:endParaRPr kumimoji="0" lang="en-US" sz="1400" b="0" i="0" u="none" strike="noStrike" kern="1200" cap="none" spc="0" normalizeH="0" baseline="0" noProof="0" dirty="0">
                        <a:ln>
                          <a:noFill/>
                        </a:ln>
                        <a:solidFill>
                          <a:srgbClr val="3F3F3F"/>
                        </a:solidFill>
                        <a:effectLst/>
                        <a:uLnTx/>
                        <a:uFillTx/>
                        <a:latin typeface="PSU Stidti Light"/>
                        <a:ea typeface="+mn-ea"/>
                        <a:cs typeface="PSU Stidti Light"/>
                      </a:endParaRPr>
                    </a:p>
                  </a:txBody>
                  <a:tcPr marL="177294" marR="45033" marT="22516" marB="22516" anchor="ctr"/>
                </a:tc>
                <a:tc>
                  <a:txBody>
                    <a:bodyPr/>
                    <a:lstStyle/>
                    <a:p>
                      <a:r>
                        <a:rPr lang="en-US" sz="1400" noProof="0" dirty="0"/>
                        <a:t>Insert your detail </a:t>
                      </a:r>
                    </a:p>
                  </a:txBody>
                  <a:tcPr marL="177294" marR="45033" marT="22516" marB="22516" anchor="ctr"/>
                </a:tc>
                <a:tc>
                  <a:txBody>
                    <a:bodyPr/>
                    <a:lstStyle/>
                    <a:p>
                      <a:pPr marL="0" marR="0" indent="0" algn="l" defTabSz="1828434" rtl="0" eaLnBrk="1" fontAlgn="auto" latinLnBrk="0" hangingPunct="1">
                        <a:lnSpc>
                          <a:spcPct val="100000"/>
                        </a:lnSpc>
                        <a:spcBef>
                          <a:spcPts val="0"/>
                        </a:spcBef>
                        <a:spcAft>
                          <a:spcPts val="0"/>
                        </a:spcAft>
                        <a:buClrTx/>
                        <a:buSzTx/>
                        <a:buFontTx/>
                        <a:buNone/>
                        <a:tabLst/>
                        <a:defRPr/>
                      </a:pPr>
                      <a:r>
                        <a:rPr lang="en-US" sz="1400" noProof="0" dirty="0"/>
                        <a:t>$2,000,000</a:t>
                      </a:r>
                    </a:p>
                    <a:p>
                      <a:endParaRPr lang="en-US" sz="1400" noProof="0" dirty="0"/>
                    </a:p>
                  </a:txBody>
                  <a:tcPr marL="177294" marR="45033" marT="22516" marB="22516" anchor="ctr"/>
                </a:tc>
                <a:extLst>
                  <a:ext uri="{0D108BD9-81ED-4DB2-BD59-A6C34878D82A}">
                    <a16:rowId xmlns:a16="http://schemas.microsoft.com/office/drawing/2014/main" val="10005"/>
                  </a:ext>
                </a:extLst>
              </a:tr>
              <a:tr h="528125">
                <a:tc>
                  <a:txBody>
                    <a:bodyPr/>
                    <a:lstStyle/>
                    <a:p>
                      <a:pPr algn="ctr"/>
                      <a:r>
                        <a:rPr lang="en-US" sz="1400" noProof="0" dirty="0"/>
                        <a:t>6</a:t>
                      </a:r>
                    </a:p>
                  </a:txBody>
                  <a:tcPr marL="45033" marR="45033" marT="22516" marB="22516" anchor="ctr"/>
                </a:tc>
                <a:tc>
                  <a:txBody>
                    <a:bodyPr/>
                    <a:lstStyle/>
                    <a:p>
                      <a:r>
                        <a:rPr lang="en-US" sz="1400" noProof="0"/>
                        <a:t>Insert your detail </a:t>
                      </a:r>
                      <a:endParaRPr lang="en-US" sz="1400" noProof="0" dirty="0"/>
                    </a:p>
                  </a:txBody>
                  <a:tcPr marL="177294" marR="45033" marT="22516" marB="22516"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F3F3F"/>
                          </a:solidFill>
                          <a:effectLst/>
                          <a:uLnTx/>
                          <a:uFillTx/>
                          <a:latin typeface="PSU Stidti Light"/>
                          <a:ea typeface="+mn-ea"/>
                          <a:cs typeface="PSU Stidti Light"/>
                        </a:rPr>
                        <a:t>Insert your detail </a:t>
                      </a:r>
                      <a:endParaRPr kumimoji="0" lang="en-US" sz="1400" b="0" i="0" u="none" strike="noStrike" kern="1200" cap="none" spc="0" normalizeH="0" baseline="0" noProof="0" dirty="0">
                        <a:ln>
                          <a:noFill/>
                        </a:ln>
                        <a:solidFill>
                          <a:srgbClr val="3F3F3F"/>
                        </a:solidFill>
                        <a:effectLst/>
                        <a:uLnTx/>
                        <a:uFillTx/>
                        <a:latin typeface="PSU Stidti Light"/>
                        <a:ea typeface="+mn-ea"/>
                        <a:cs typeface="PSU Stidti Light"/>
                      </a:endParaRPr>
                    </a:p>
                  </a:txBody>
                  <a:tcPr marL="177294" marR="45033" marT="22516" marB="22516" anchor="ctr"/>
                </a:tc>
                <a:tc>
                  <a:txBody>
                    <a:bodyPr/>
                    <a:lstStyle/>
                    <a:p>
                      <a:r>
                        <a:rPr lang="en-US" sz="1400" noProof="0" dirty="0"/>
                        <a:t>Insert your detail </a:t>
                      </a:r>
                    </a:p>
                  </a:txBody>
                  <a:tcPr marL="177294" marR="45033" marT="22516" marB="22516" anchor="ctr"/>
                </a:tc>
                <a:tc>
                  <a:txBody>
                    <a:bodyPr/>
                    <a:lstStyle/>
                    <a:p>
                      <a:r>
                        <a:rPr lang="en-US" sz="1400" noProof="0" dirty="0"/>
                        <a:t>$3,000,000</a:t>
                      </a:r>
                    </a:p>
                  </a:txBody>
                  <a:tcPr marL="177294" marR="45033" marT="22516" marB="22516" anchor="ctr"/>
                </a:tc>
                <a:extLst>
                  <a:ext uri="{0D108BD9-81ED-4DB2-BD59-A6C34878D82A}">
                    <a16:rowId xmlns:a16="http://schemas.microsoft.com/office/drawing/2014/main" val="10006"/>
                  </a:ext>
                </a:extLst>
              </a:tr>
              <a:tr h="528125">
                <a:tc>
                  <a:txBody>
                    <a:bodyPr/>
                    <a:lstStyle/>
                    <a:p>
                      <a:pPr algn="ctr"/>
                      <a:r>
                        <a:rPr lang="en-US" sz="1400" noProof="0" dirty="0"/>
                        <a:t>7</a:t>
                      </a:r>
                    </a:p>
                  </a:txBody>
                  <a:tcPr marL="45033" marR="45033" marT="22516" marB="22516" anchor="ctr"/>
                </a:tc>
                <a:tc>
                  <a:txBody>
                    <a:bodyPr/>
                    <a:lstStyle/>
                    <a:p>
                      <a:r>
                        <a:rPr lang="en-US" sz="1400" noProof="0" dirty="0"/>
                        <a:t>Insert your detail </a:t>
                      </a:r>
                    </a:p>
                  </a:txBody>
                  <a:tcPr marL="177294" marR="45033" marT="22516" marB="22516"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3F3F"/>
                          </a:solidFill>
                          <a:effectLst/>
                          <a:uLnTx/>
                          <a:uFillTx/>
                          <a:latin typeface="PSU Stidti Light"/>
                          <a:ea typeface="+mn-ea"/>
                          <a:cs typeface="PSU Stidti Light"/>
                        </a:rPr>
                        <a:t>Insert your detail </a:t>
                      </a:r>
                    </a:p>
                  </a:txBody>
                  <a:tcPr marL="177294" marR="45033" marT="22516" marB="22516" anchor="ctr"/>
                </a:tc>
                <a:tc>
                  <a:txBody>
                    <a:bodyPr/>
                    <a:lstStyle/>
                    <a:p>
                      <a:r>
                        <a:rPr lang="en-US" sz="1400" noProof="0" dirty="0"/>
                        <a:t>Insert your detail </a:t>
                      </a:r>
                    </a:p>
                  </a:txBody>
                  <a:tcPr marL="177294" marR="45033" marT="22516" marB="22516" anchor="ctr"/>
                </a:tc>
                <a:tc>
                  <a:txBody>
                    <a:bodyPr/>
                    <a:lstStyle/>
                    <a:p>
                      <a:r>
                        <a:rPr lang="en-US" sz="1400" noProof="0" dirty="0"/>
                        <a:t>$8,000,000</a:t>
                      </a:r>
                    </a:p>
                  </a:txBody>
                  <a:tcPr marL="177294" marR="45033" marT="22516" marB="22516" anchor="ctr"/>
                </a:tc>
                <a:extLst>
                  <a:ext uri="{0D108BD9-81ED-4DB2-BD59-A6C34878D82A}">
                    <a16:rowId xmlns:a16="http://schemas.microsoft.com/office/drawing/2014/main" val="10007"/>
                  </a:ext>
                </a:extLst>
              </a:tr>
            </a:tbl>
          </a:graphicData>
        </a:graphic>
      </p:graphicFrame>
      <p:grpSp>
        <p:nvGrpSpPr>
          <p:cNvPr id="9" name="Group 8">
            <a:extLst>
              <a:ext uri="{FF2B5EF4-FFF2-40B4-BE49-F238E27FC236}">
                <a16:creationId xmlns:a16="http://schemas.microsoft.com/office/drawing/2014/main" id="{96F01FC2-BA3B-4911-A90A-05DA44F33B06}"/>
              </a:ext>
            </a:extLst>
          </p:cNvPr>
          <p:cNvGrpSpPr/>
          <p:nvPr/>
        </p:nvGrpSpPr>
        <p:grpSpPr>
          <a:xfrm>
            <a:off x="824261" y="1295953"/>
            <a:ext cx="10529539" cy="824223"/>
            <a:chOff x="15576914" y="1396829"/>
            <a:chExt cx="8794157" cy="3203130"/>
          </a:xfrm>
        </p:grpSpPr>
        <p:sp>
          <p:nvSpPr>
            <p:cNvPr id="10" name="TextBox 9">
              <a:extLst>
                <a:ext uri="{FF2B5EF4-FFF2-40B4-BE49-F238E27FC236}">
                  <a16:creationId xmlns:a16="http://schemas.microsoft.com/office/drawing/2014/main" id="{156AB3EE-A283-4DD2-A4FF-418E7262A9CD}"/>
                </a:ext>
              </a:extLst>
            </p:cNvPr>
            <p:cNvSpPr txBox="1"/>
            <p:nvPr/>
          </p:nvSpPr>
          <p:spPr>
            <a:xfrm>
              <a:off x="15576914" y="2734124"/>
              <a:ext cx="8794157" cy="1865835"/>
            </a:xfrm>
            <a:prstGeom prst="rect">
              <a:avLst/>
            </a:prstGeom>
            <a:noFill/>
          </p:spPr>
          <p:txBody>
            <a:bodyPr wrap="square" lIns="109710" tIns="54855" rIns="109710" bIns="54855" rtlCol="0">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 Insert your detail Insert your detail Insert your detail Insert your detail</a:t>
              </a:r>
            </a:p>
          </p:txBody>
        </p:sp>
        <p:sp>
          <p:nvSpPr>
            <p:cNvPr id="11" name="TextBox 10">
              <a:extLst>
                <a:ext uri="{FF2B5EF4-FFF2-40B4-BE49-F238E27FC236}">
                  <a16:creationId xmlns:a16="http://schemas.microsoft.com/office/drawing/2014/main" id="{0A33E582-C911-4A7B-8152-041614F93FDB}"/>
                </a:ext>
              </a:extLst>
            </p:cNvPr>
            <p:cNvSpPr txBox="1"/>
            <p:nvPr/>
          </p:nvSpPr>
          <p:spPr>
            <a:xfrm>
              <a:off x="15576914" y="1396829"/>
              <a:ext cx="4195296" cy="1435244"/>
            </a:xfrm>
            <a:prstGeom prst="rect">
              <a:avLst/>
            </a:prstGeom>
            <a:noFill/>
          </p:spPr>
          <p:txBody>
            <a:bodyPr wrap="square" lIns="91422" tIns="45711" rIns="91422" bIns="45711" rtlCol="0">
              <a:spAutoFit/>
            </a:bodyPr>
            <a:lstStyle/>
            <a:p>
              <a:r>
                <a:rPr lang="en-US" dirty="0">
                  <a:latin typeface="+mj-lt"/>
                  <a:ea typeface="Lato" pitchFamily="34" charset="0"/>
                  <a:cs typeface="Lato" pitchFamily="34" charset="0"/>
                </a:rPr>
                <a:t>DESCRIPTION HERE</a:t>
              </a:r>
              <a:endParaRPr lang="id-ID" dirty="0">
                <a:latin typeface="+mj-lt"/>
                <a:ea typeface="Lato" pitchFamily="34" charset="0"/>
                <a:cs typeface="Lato" pitchFamily="34" charset="0"/>
              </a:endParaRPr>
            </a:p>
          </p:txBody>
        </p:sp>
      </p:grpSp>
      <p:grpSp>
        <p:nvGrpSpPr>
          <p:cNvPr id="12" name="Group 11">
            <a:extLst>
              <a:ext uri="{FF2B5EF4-FFF2-40B4-BE49-F238E27FC236}">
                <a16:creationId xmlns:a16="http://schemas.microsoft.com/office/drawing/2014/main" id="{72352C9C-F1C2-43BF-935B-43CB952A7A9B}"/>
              </a:ext>
            </a:extLst>
          </p:cNvPr>
          <p:cNvGrpSpPr/>
          <p:nvPr/>
        </p:nvGrpSpPr>
        <p:grpSpPr>
          <a:xfrm>
            <a:off x="5029200" y="298920"/>
            <a:ext cx="2133600" cy="398864"/>
            <a:chOff x="4860925" y="679884"/>
            <a:chExt cx="2397126" cy="413659"/>
          </a:xfrm>
          <a:solidFill>
            <a:schemeClr val="bg1">
              <a:lumMod val="95000"/>
            </a:schemeClr>
          </a:solidFill>
        </p:grpSpPr>
        <p:sp>
          <p:nvSpPr>
            <p:cNvPr id="13" name="Rectangle: Rounded Corners 12">
              <a:extLst>
                <a:ext uri="{FF2B5EF4-FFF2-40B4-BE49-F238E27FC236}">
                  <a16:creationId xmlns:a16="http://schemas.microsoft.com/office/drawing/2014/main" id="{1288AF83-C587-4A5A-83E9-33DBB33B39E9}"/>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15" name="Right Triangle 14">
              <a:extLst>
                <a:ext uri="{FF2B5EF4-FFF2-40B4-BE49-F238E27FC236}">
                  <a16:creationId xmlns:a16="http://schemas.microsoft.com/office/drawing/2014/main" id="{6447FF08-D671-4EC9-B544-B6EC034532BF}"/>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16" name="TextBox 15">
            <a:extLst>
              <a:ext uri="{FF2B5EF4-FFF2-40B4-BE49-F238E27FC236}">
                <a16:creationId xmlns:a16="http://schemas.microsoft.com/office/drawing/2014/main" id="{907AB124-FA4A-4277-B222-D02A43492879}"/>
              </a:ext>
            </a:extLst>
          </p:cNvPr>
          <p:cNvSpPr txBox="1"/>
          <p:nvPr/>
        </p:nvSpPr>
        <p:spPr>
          <a:xfrm>
            <a:off x="2738284" y="60929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93452225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par>
                          <p:cTn id="17" fill="hold">
                            <p:stCondLst>
                              <p:cond delay="1000"/>
                            </p:stCondLst>
                            <p:childTnLst>
                              <p:par>
                                <p:cTn id="18" presetID="42" presetClass="entr" presetSubtype="0" fill="hold" nodeType="after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8FC1AA95-3C59-4C21-B44A-F4596FAAFB1D}"/>
              </a:ext>
            </a:extLst>
          </p:cNvPr>
          <p:cNvGrpSpPr/>
          <p:nvPr/>
        </p:nvGrpSpPr>
        <p:grpSpPr>
          <a:xfrm>
            <a:off x="8072363" y="1948922"/>
            <a:ext cx="3324688" cy="4446796"/>
            <a:chOff x="673067" y="1898408"/>
            <a:chExt cx="3467133" cy="4637320"/>
          </a:xfrm>
          <a:gradFill>
            <a:gsLst>
              <a:gs pos="0">
                <a:schemeClr val="accent1"/>
              </a:gs>
              <a:gs pos="100000">
                <a:schemeClr val="accent5"/>
              </a:gs>
            </a:gsLst>
            <a:lin ang="18900000" scaled="1"/>
          </a:gradFill>
        </p:grpSpPr>
        <p:sp>
          <p:nvSpPr>
            <p:cNvPr id="41" name="Freeform 5">
              <a:extLst>
                <a:ext uri="{FF2B5EF4-FFF2-40B4-BE49-F238E27FC236}">
                  <a16:creationId xmlns:a16="http://schemas.microsoft.com/office/drawing/2014/main" id="{7DBC3929-C951-4E95-B1D5-D1C7B16F6FF2}"/>
                </a:ext>
              </a:extLst>
            </p:cNvPr>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6">
              <a:extLst>
                <a:ext uri="{FF2B5EF4-FFF2-40B4-BE49-F238E27FC236}">
                  <a16:creationId xmlns:a16="http://schemas.microsoft.com/office/drawing/2014/main" id="{3ECA52EB-A318-4595-B444-3F32A8425710}"/>
                </a:ext>
              </a:extLst>
            </p:cNvPr>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7">
              <a:extLst>
                <a:ext uri="{FF2B5EF4-FFF2-40B4-BE49-F238E27FC236}">
                  <a16:creationId xmlns:a16="http://schemas.microsoft.com/office/drawing/2014/main" id="{BDBACB5C-55B7-4382-B6F6-1846F64FE84D}"/>
                </a:ext>
              </a:extLst>
            </p:cNvPr>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8">
              <a:extLst>
                <a:ext uri="{FF2B5EF4-FFF2-40B4-BE49-F238E27FC236}">
                  <a16:creationId xmlns:a16="http://schemas.microsoft.com/office/drawing/2014/main" id="{E60EF6E9-B29D-4118-99D1-68DA4419A1FC}"/>
                </a:ext>
              </a:extLst>
            </p:cNvPr>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9">
              <a:extLst>
                <a:ext uri="{FF2B5EF4-FFF2-40B4-BE49-F238E27FC236}">
                  <a16:creationId xmlns:a16="http://schemas.microsoft.com/office/drawing/2014/main" id="{09E4E4DF-2CE1-4B3C-A929-9E8D131278EA}"/>
                </a:ext>
              </a:extLst>
            </p:cNvPr>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10">
              <a:extLst>
                <a:ext uri="{FF2B5EF4-FFF2-40B4-BE49-F238E27FC236}">
                  <a16:creationId xmlns:a16="http://schemas.microsoft.com/office/drawing/2014/main" id="{6B940F10-BCAF-4A15-A85D-5698B836EE43}"/>
                </a:ext>
              </a:extLst>
            </p:cNvPr>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11">
              <a:extLst>
                <a:ext uri="{FF2B5EF4-FFF2-40B4-BE49-F238E27FC236}">
                  <a16:creationId xmlns:a16="http://schemas.microsoft.com/office/drawing/2014/main" id="{E062CB65-D702-4688-AB77-F5685B3FAC51}"/>
                </a:ext>
              </a:extLst>
            </p:cNvPr>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12">
              <a:extLst>
                <a:ext uri="{FF2B5EF4-FFF2-40B4-BE49-F238E27FC236}">
                  <a16:creationId xmlns:a16="http://schemas.microsoft.com/office/drawing/2014/main" id="{BBFCFF38-A927-40FA-8D00-83F68A2BD51B}"/>
                </a:ext>
              </a:extLst>
            </p:cNvPr>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13">
              <a:extLst>
                <a:ext uri="{FF2B5EF4-FFF2-40B4-BE49-F238E27FC236}">
                  <a16:creationId xmlns:a16="http://schemas.microsoft.com/office/drawing/2014/main" id="{375323AA-95CE-42EA-913C-AD3F8D4F450E}"/>
                </a:ext>
              </a:extLst>
            </p:cNvPr>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17">
              <a:extLst>
                <a:ext uri="{FF2B5EF4-FFF2-40B4-BE49-F238E27FC236}">
                  <a16:creationId xmlns:a16="http://schemas.microsoft.com/office/drawing/2014/main" id="{42495CE4-1674-4EE6-BAEB-B3221A360064}"/>
                </a:ext>
              </a:extLst>
            </p:cNvPr>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18">
              <a:extLst>
                <a:ext uri="{FF2B5EF4-FFF2-40B4-BE49-F238E27FC236}">
                  <a16:creationId xmlns:a16="http://schemas.microsoft.com/office/drawing/2014/main" id="{ABA03B0E-1732-43A4-9729-4855DDD90E3E}"/>
                </a:ext>
              </a:extLst>
            </p:cNvPr>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19">
              <a:extLst>
                <a:ext uri="{FF2B5EF4-FFF2-40B4-BE49-F238E27FC236}">
                  <a16:creationId xmlns:a16="http://schemas.microsoft.com/office/drawing/2014/main" id="{6AFDDC0E-0722-437C-890B-DDE44155D287}"/>
                </a:ext>
              </a:extLst>
            </p:cNvPr>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cxnSp>
        <p:nvCxnSpPr>
          <p:cNvPr id="15" name="Straight Connector 14">
            <a:extLst>
              <a:ext uri="{FF2B5EF4-FFF2-40B4-BE49-F238E27FC236}">
                <a16:creationId xmlns:a16="http://schemas.microsoft.com/office/drawing/2014/main" id="{922F6822-2B85-495F-BC23-021849578ADD}"/>
              </a:ext>
            </a:extLst>
          </p:cNvPr>
          <p:cNvCxnSpPr>
            <a:cxnSpLocks/>
          </p:cNvCxnSpPr>
          <p:nvPr/>
        </p:nvCxnSpPr>
        <p:spPr>
          <a:xfrm>
            <a:off x="1074916" y="4189756"/>
            <a:ext cx="7036697" cy="0"/>
          </a:xfrm>
          <a:prstGeom prst="line">
            <a:avLst/>
          </a:prstGeom>
          <a:ln>
            <a:solidFill>
              <a:schemeClr val="bg1">
                <a:alpha val="5000"/>
              </a:schemeClr>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5519413C-5CFE-4FFA-A59A-CCDAAF673BA7}"/>
              </a:ext>
            </a:extLst>
          </p:cNvPr>
          <p:cNvGrpSpPr/>
          <p:nvPr/>
        </p:nvGrpSpPr>
        <p:grpSpPr>
          <a:xfrm>
            <a:off x="1119275" y="2117623"/>
            <a:ext cx="2332810" cy="839276"/>
            <a:chOff x="2042534" y="3520739"/>
            <a:chExt cx="3082987" cy="1109167"/>
          </a:xfrm>
        </p:grpSpPr>
        <p:sp>
          <p:nvSpPr>
            <p:cNvPr id="17" name="Rectangle 16">
              <a:extLst>
                <a:ext uri="{FF2B5EF4-FFF2-40B4-BE49-F238E27FC236}">
                  <a16:creationId xmlns:a16="http://schemas.microsoft.com/office/drawing/2014/main" id="{D9D9A888-05A6-4614-9649-FCDE8A860664}"/>
                </a:ext>
              </a:extLst>
            </p:cNvPr>
            <p:cNvSpPr/>
            <p:nvPr/>
          </p:nvSpPr>
          <p:spPr>
            <a:xfrm flipH="1">
              <a:off x="2042534" y="3520739"/>
              <a:ext cx="3082987" cy="870446"/>
            </a:xfrm>
            <a:prstGeom prst="rect">
              <a:avLst/>
            </a:prstGeom>
          </p:spPr>
          <p:txBody>
            <a:bodyPr wrap="square">
              <a:spAutoFit/>
            </a:bodyPr>
            <a:lstStyle/>
            <a:p>
              <a:pPr>
                <a:lnSpc>
                  <a:spcPct val="120000"/>
                </a:lnSpc>
              </a:pPr>
              <a:r>
                <a:rPr lang="en-US" sz="3200" b="1" baseline="30000" dirty="0">
                  <a:solidFill>
                    <a:schemeClr val="tx1">
                      <a:lumMod val="75000"/>
                      <a:lumOff val="25000"/>
                    </a:schemeClr>
                  </a:solidFill>
                  <a:latin typeface="+mj-lt"/>
                  <a:cs typeface="Segoe UI Light" panose="020B0502040204020203" pitchFamily="34" charset="0"/>
                </a:rPr>
                <a:t>$</a:t>
              </a:r>
              <a:r>
                <a:rPr lang="en-US" sz="3200" b="1" dirty="0">
                  <a:solidFill>
                    <a:schemeClr val="tx1">
                      <a:lumMod val="75000"/>
                      <a:lumOff val="25000"/>
                    </a:schemeClr>
                  </a:solidFill>
                  <a:latin typeface="+mj-lt"/>
                  <a:cs typeface="Segoe UI Light" panose="020B0502040204020203" pitchFamily="34" charset="0"/>
                </a:rPr>
                <a:t>67,892</a:t>
              </a:r>
            </a:p>
          </p:txBody>
        </p:sp>
        <p:sp>
          <p:nvSpPr>
            <p:cNvPr id="18" name="Rectangle 17">
              <a:extLst>
                <a:ext uri="{FF2B5EF4-FFF2-40B4-BE49-F238E27FC236}">
                  <a16:creationId xmlns:a16="http://schemas.microsoft.com/office/drawing/2014/main" id="{6472498A-C38E-40DB-9AE0-71879905432B}"/>
                </a:ext>
              </a:extLst>
            </p:cNvPr>
            <p:cNvSpPr/>
            <p:nvPr/>
          </p:nvSpPr>
          <p:spPr>
            <a:xfrm flipH="1">
              <a:off x="2042534" y="4180447"/>
              <a:ext cx="3073400" cy="449459"/>
            </a:xfrm>
            <a:prstGeom prst="rect">
              <a:avLst/>
            </a:prstGeom>
          </p:spPr>
          <p:txBody>
            <a:bodyPr wrap="square">
              <a:spAutoFit/>
            </a:bodyPr>
            <a:lstStyle/>
            <a:p>
              <a:pPr>
                <a:lnSpc>
                  <a:spcPct val="120000"/>
                </a:lnSpc>
              </a:pPr>
              <a:r>
                <a:rPr lang="en-US" sz="1400" dirty="0">
                  <a:solidFill>
                    <a:schemeClr val="tx1">
                      <a:lumMod val="65000"/>
                      <a:lumOff val="35000"/>
                    </a:schemeClr>
                  </a:solidFill>
                  <a:latin typeface="+mj-lt"/>
                  <a:cs typeface="Segoe UI Light" panose="020B0502040204020203" pitchFamily="34" charset="0"/>
                </a:rPr>
                <a:t>Insert your detail</a:t>
              </a:r>
              <a:endParaRPr lang="en-US" sz="1400" dirty="0">
                <a:solidFill>
                  <a:schemeClr val="tx1">
                    <a:lumMod val="75000"/>
                    <a:lumOff val="25000"/>
                  </a:schemeClr>
                </a:solidFill>
                <a:latin typeface="+mj-lt"/>
                <a:cs typeface="Segoe UI Light" panose="020B0502040204020203" pitchFamily="34" charset="0"/>
              </a:endParaRPr>
            </a:p>
          </p:txBody>
        </p:sp>
      </p:grpSp>
      <p:sp>
        <p:nvSpPr>
          <p:cNvPr id="19" name="Rectangle 18">
            <a:extLst>
              <a:ext uri="{FF2B5EF4-FFF2-40B4-BE49-F238E27FC236}">
                <a16:creationId xmlns:a16="http://schemas.microsoft.com/office/drawing/2014/main" id="{313A9F31-B2BE-4773-B178-5180BAE840B3}"/>
              </a:ext>
            </a:extLst>
          </p:cNvPr>
          <p:cNvSpPr/>
          <p:nvPr/>
        </p:nvSpPr>
        <p:spPr>
          <a:xfrm flipH="1">
            <a:off x="1119275" y="3045723"/>
            <a:ext cx="2830363" cy="969496"/>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a:t>
            </a:r>
            <a:endParaRPr lang="en-US" sz="1200" dirty="0">
              <a:solidFill>
                <a:schemeClr val="tx1">
                  <a:lumMod val="75000"/>
                  <a:lumOff val="25000"/>
                </a:schemeClr>
              </a:solidFill>
              <a:latin typeface="+mj-lt"/>
              <a:cs typeface="Segoe UI" panose="020B0502040204020203" pitchFamily="34" charset="0"/>
            </a:endParaRPr>
          </a:p>
        </p:txBody>
      </p:sp>
      <p:sp>
        <p:nvSpPr>
          <p:cNvPr id="20" name="Rectangle 19">
            <a:extLst>
              <a:ext uri="{FF2B5EF4-FFF2-40B4-BE49-F238E27FC236}">
                <a16:creationId xmlns:a16="http://schemas.microsoft.com/office/drawing/2014/main" id="{69CC441F-FD82-4E2E-A56A-8D2F9DC9DB26}"/>
              </a:ext>
            </a:extLst>
          </p:cNvPr>
          <p:cNvSpPr/>
          <p:nvPr/>
        </p:nvSpPr>
        <p:spPr>
          <a:xfrm>
            <a:off x="1119275" y="4509621"/>
            <a:ext cx="6877962" cy="1667941"/>
          </a:xfrm>
          <a:prstGeom prst="rect">
            <a:avLst/>
          </a:prstGeom>
          <a:gradFill>
            <a:gsLst>
              <a:gs pos="100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tx1">
                  <a:lumMod val="75000"/>
                  <a:lumOff val="25000"/>
                </a:schemeClr>
              </a:solidFill>
            </a:endParaRPr>
          </a:p>
        </p:txBody>
      </p:sp>
      <p:grpSp>
        <p:nvGrpSpPr>
          <p:cNvPr id="21" name="Group 20">
            <a:extLst>
              <a:ext uri="{FF2B5EF4-FFF2-40B4-BE49-F238E27FC236}">
                <a16:creationId xmlns:a16="http://schemas.microsoft.com/office/drawing/2014/main" id="{B2C1EAB6-3E70-437C-92BB-DB3A72D19192}"/>
              </a:ext>
            </a:extLst>
          </p:cNvPr>
          <p:cNvGrpSpPr/>
          <p:nvPr/>
        </p:nvGrpSpPr>
        <p:grpSpPr>
          <a:xfrm>
            <a:off x="1383410" y="4723844"/>
            <a:ext cx="6369180" cy="1132041"/>
            <a:chOff x="2462664" y="7052852"/>
            <a:chExt cx="8417359" cy="1496078"/>
          </a:xfrm>
        </p:grpSpPr>
        <p:grpSp>
          <p:nvGrpSpPr>
            <p:cNvPr id="22" name="Group 21">
              <a:extLst>
                <a:ext uri="{FF2B5EF4-FFF2-40B4-BE49-F238E27FC236}">
                  <a16:creationId xmlns:a16="http://schemas.microsoft.com/office/drawing/2014/main" id="{0AFCF891-8968-4C1C-8AC6-5C33769B0FAC}"/>
                </a:ext>
              </a:extLst>
            </p:cNvPr>
            <p:cNvGrpSpPr/>
            <p:nvPr/>
          </p:nvGrpSpPr>
          <p:grpSpPr>
            <a:xfrm>
              <a:off x="2462664" y="7052852"/>
              <a:ext cx="3082987" cy="1482284"/>
              <a:chOff x="2462664" y="6730583"/>
              <a:chExt cx="3082987" cy="1482284"/>
            </a:xfrm>
          </p:grpSpPr>
          <p:sp>
            <p:nvSpPr>
              <p:cNvPr id="24" name="Rectangle 23">
                <a:extLst>
                  <a:ext uri="{FF2B5EF4-FFF2-40B4-BE49-F238E27FC236}">
                    <a16:creationId xmlns:a16="http://schemas.microsoft.com/office/drawing/2014/main" id="{E7332CBD-8256-4F3D-A8F3-367526BD12EF}"/>
                  </a:ext>
                </a:extLst>
              </p:cNvPr>
              <p:cNvSpPr/>
              <p:nvPr/>
            </p:nvSpPr>
            <p:spPr>
              <a:xfrm flipH="1">
                <a:off x="2462664" y="6730583"/>
                <a:ext cx="3082987" cy="1244655"/>
              </a:xfrm>
              <a:prstGeom prst="rect">
                <a:avLst/>
              </a:prstGeom>
            </p:spPr>
            <p:txBody>
              <a:bodyPr wrap="square">
                <a:spAutoFit/>
              </a:bodyPr>
              <a:lstStyle/>
              <a:p>
                <a:pPr>
                  <a:lnSpc>
                    <a:spcPct val="120000"/>
                  </a:lnSpc>
                </a:pPr>
                <a:r>
                  <a:rPr lang="en-US" sz="4800" b="1" dirty="0">
                    <a:solidFill>
                      <a:schemeClr val="bg1"/>
                    </a:solidFill>
                    <a:latin typeface="+mj-lt"/>
                    <a:cs typeface="Segoe UI Light" panose="020B0502040204020203" pitchFamily="34" charset="0"/>
                  </a:rPr>
                  <a:t>2018</a:t>
                </a:r>
              </a:p>
            </p:txBody>
          </p:sp>
          <p:sp>
            <p:nvSpPr>
              <p:cNvPr id="25" name="Rectangle 24">
                <a:extLst>
                  <a:ext uri="{FF2B5EF4-FFF2-40B4-BE49-F238E27FC236}">
                    <a16:creationId xmlns:a16="http://schemas.microsoft.com/office/drawing/2014/main" id="{89C5E96E-9C09-4A82-A6B1-EAB7CDEA856A}"/>
                  </a:ext>
                </a:extLst>
              </p:cNvPr>
              <p:cNvSpPr/>
              <p:nvPr/>
            </p:nvSpPr>
            <p:spPr>
              <a:xfrm flipH="1">
                <a:off x="2462664" y="7763408"/>
                <a:ext cx="3073400" cy="449459"/>
              </a:xfrm>
              <a:prstGeom prst="rect">
                <a:avLst/>
              </a:prstGeom>
            </p:spPr>
            <p:txBody>
              <a:bodyPr wrap="square">
                <a:spAutoFit/>
              </a:bodyPr>
              <a:lstStyle/>
              <a:p>
                <a:pPr>
                  <a:lnSpc>
                    <a:spcPct val="120000"/>
                  </a:lnSpc>
                </a:pPr>
                <a:r>
                  <a:rPr lang="en-US" sz="1400" dirty="0">
                    <a:solidFill>
                      <a:schemeClr val="bg1"/>
                    </a:solidFill>
                    <a:latin typeface="+mj-lt"/>
                    <a:cs typeface="Segoe UI Light" panose="020B0502040204020203" pitchFamily="34" charset="0"/>
                  </a:rPr>
                  <a:t>Insert Your Creative Text</a:t>
                </a:r>
              </a:p>
            </p:txBody>
          </p:sp>
        </p:grpSp>
        <p:sp>
          <p:nvSpPr>
            <p:cNvPr id="23" name="Rectangle 22">
              <a:extLst>
                <a:ext uri="{FF2B5EF4-FFF2-40B4-BE49-F238E27FC236}">
                  <a16:creationId xmlns:a16="http://schemas.microsoft.com/office/drawing/2014/main" id="{F108C011-5663-4710-9BC6-FAA801D04257}"/>
                </a:ext>
              </a:extLst>
            </p:cNvPr>
            <p:cNvSpPr/>
            <p:nvPr/>
          </p:nvSpPr>
          <p:spPr>
            <a:xfrm flipH="1">
              <a:off x="5732905" y="7271735"/>
              <a:ext cx="5147118" cy="1277195"/>
            </a:xfrm>
            <a:prstGeom prst="rect">
              <a:avLst/>
            </a:prstGeom>
          </p:spPr>
          <p:txBody>
            <a:bodyPr wrap="square">
              <a:spAutoFit/>
            </a:bodyPr>
            <a:lstStyle/>
            <a:p>
              <a:pPr>
                <a:lnSpc>
                  <a:spcPct val="120000"/>
                </a:lnSpc>
              </a:pPr>
              <a:r>
                <a:rPr lang="en-US" sz="1600" dirty="0">
                  <a:solidFill>
                    <a:schemeClr val="bg1"/>
                  </a:solidFill>
                  <a:cs typeface="Segoe UI Light" panose="020B0502040204020203" pitchFamily="34" charset="0"/>
                </a:rPr>
                <a:t>Insert your detail Insert your detail Insert your detail Insert your detail Insert your detail Insert your detail </a:t>
              </a:r>
              <a:endParaRPr lang="en-US" sz="1600" dirty="0">
                <a:solidFill>
                  <a:schemeClr val="bg1"/>
                </a:solidFill>
                <a:latin typeface="+mj-lt"/>
                <a:cs typeface="Segoe UI Light" panose="020B0502040204020203" pitchFamily="34" charset="0"/>
              </a:endParaRPr>
            </a:p>
          </p:txBody>
        </p:sp>
      </p:grpSp>
      <p:grpSp>
        <p:nvGrpSpPr>
          <p:cNvPr id="26" name="Group 25">
            <a:extLst>
              <a:ext uri="{FF2B5EF4-FFF2-40B4-BE49-F238E27FC236}">
                <a16:creationId xmlns:a16="http://schemas.microsoft.com/office/drawing/2014/main" id="{6D10CD32-32B5-461F-8E00-E2E638E3BB32}"/>
              </a:ext>
            </a:extLst>
          </p:cNvPr>
          <p:cNvGrpSpPr/>
          <p:nvPr/>
        </p:nvGrpSpPr>
        <p:grpSpPr>
          <a:xfrm>
            <a:off x="4346671" y="2011800"/>
            <a:ext cx="3509155" cy="518634"/>
            <a:chOff x="7995538" y="5409382"/>
            <a:chExt cx="4637617" cy="685414"/>
          </a:xfrm>
        </p:grpSpPr>
        <p:sp>
          <p:nvSpPr>
            <p:cNvPr id="27" name="Rectangle: Rounded Corners 26">
              <a:extLst>
                <a:ext uri="{FF2B5EF4-FFF2-40B4-BE49-F238E27FC236}">
                  <a16:creationId xmlns:a16="http://schemas.microsoft.com/office/drawing/2014/main" id="{5067E0EA-4312-4A58-9D7A-01D0B16745F2}"/>
                </a:ext>
              </a:extLst>
            </p:cNvPr>
            <p:cNvSpPr/>
            <p:nvPr/>
          </p:nvSpPr>
          <p:spPr>
            <a:xfrm>
              <a:off x="8050768" y="5884799"/>
              <a:ext cx="4582387" cy="209997"/>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lumMod val="75000"/>
                    <a:lumOff val="25000"/>
                  </a:schemeClr>
                </a:solidFill>
                <a:latin typeface="+mj-lt"/>
              </a:endParaRPr>
            </a:p>
          </p:txBody>
        </p:sp>
        <p:sp>
          <p:nvSpPr>
            <p:cNvPr id="28" name="Rectangle 27">
              <a:extLst>
                <a:ext uri="{FF2B5EF4-FFF2-40B4-BE49-F238E27FC236}">
                  <a16:creationId xmlns:a16="http://schemas.microsoft.com/office/drawing/2014/main" id="{3C9768F2-7C2A-4FCB-8D80-6598CDC36338}"/>
                </a:ext>
              </a:extLst>
            </p:cNvPr>
            <p:cNvSpPr/>
            <p:nvPr/>
          </p:nvSpPr>
          <p:spPr>
            <a:xfrm>
              <a:off x="7995538" y="5409382"/>
              <a:ext cx="3740589" cy="402683"/>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a:t>
              </a:r>
              <a:endParaRPr lang="en-US" sz="1200" dirty="0">
                <a:solidFill>
                  <a:schemeClr val="tx1">
                    <a:lumMod val="75000"/>
                    <a:lumOff val="25000"/>
                  </a:schemeClr>
                </a:solidFill>
                <a:latin typeface="+mj-lt"/>
                <a:cs typeface="Segoe UI Light" panose="020B0502040204020203" pitchFamily="34" charset="0"/>
              </a:endParaRPr>
            </a:p>
          </p:txBody>
        </p:sp>
      </p:grpSp>
      <p:grpSp>
        <p:nvGrpSpPr>
          <p:cNvPr id="29" name="Group 28">
            <a:extLst>
              <a:ext uri="{FF2B5EF4-FFF2-40B4-BE49-F238E27FC236}">
                <a16:creationId xmlns:a16="http://schemas.microsoft.com/office/drawing/2014/main" id="{8C0ACA81-1DCE-4150-9183-1D20D5AC4608}"/>
              </a:ext>
            </a:extLst>
          </p:cNvPr>
          <p:cNvGrpSpPr/>
          <p:nvPr/>
        </p:nvGrpSpPr>
        <p:grpSpPr>
          <a:xfrm>
            <a:off x="4346671" y="2628001"/>
            <a:ext cx="3509155" cy="505865"/>
            <a:chOff x="7995538" y="6223738"/>
            <a:chExt cx="4637617" cy="668539"/>
          </a:xfrm>
        </p:grpSpPr>
        <p:sp>
          <p:nvSpPr>
            <p:cNvPr id="30" name="Rectangle: Rounded Corners 29">
              <a:extLst>
                <a:ext uri="{FF2B5EF4-FFF2-40B4-BE49-F238E27FC236}">
                  <a16:creationId xmlns:a16="http://schemas.microsoft.com/office/drawing/2014/main" id="{8D2906BC-83FA-4275-B59B-6BC0BCCCB58F}"/>
                </a:ext>
              </a:extLst>
            </p:cNvPr>
            <p:cNvSpPr/>
            <p:nvPr/>
          </p:nvSpPr>
          <p:spPr>
            <a:xfrm>
              <a:off x="8050768" y="6682280"/>
              <a:ext cx="4582387" cy="209997"/>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75000"/>
                    <a:lumOff val="25000"/>
                  </a:schemeClr>
                </a:solidFill>
                <a:latin typeface="+mj-lt"/>
              </a:endParaRPr>
            </a:p>
          </p:txBody>
        </p:sp>
        <p:sp>
          <p:nvSpPr>
            <p:cNvPr id="31" name="Rectangle 30">
              <a:extLst>
                <a:ext uri="{FF2B5EF4-FFF2-40B4-BE49-F238E27FC236}">
                  <a16:creationId xmlns:a16="http://schemas.microsoft.com/office/drawing/2014/main" id="{AF5A7DCF-1266-4C3F-984A-7B159AD913EA}"/>
                </a:ext>
              </a:extLst>
            </p:cNvPr>
            <p:cNvSpPr/>
            <p:nvPr/>
          </p:nvSpPr>
          <p:spPr>
            <a:xfrm>
              <a:off x="7995538" y="6223738"/>
              <a:ext cx="3740589" cy="402683"/>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a:t>
              </a:r>
              <a:endParaRPr lang="en-US" sz="1200" dirty="0">
                <a:solidFill>
                  <a:schemeClr val="tx1">
                    <a:lumMod val="75000"/>
                    <a:lumOff val="25000"/>
                  </a:schemeClr>
                </a:solidFill>
                <a:latin typeface="+mj-lt"/>
                <a:cs typeface="Segoe UI Light" panose="020B0502040204020203" pitchFamily="34" charset="0"/>
              </a:endParaRPr>
            </a:p>
          </p:txBody>
        </p:sp>
      </p:grpSp>
      <p:grpSp>
        <p:nvGrpSpPr>
          <p:cNvPr id="32" name="Group 31">
            <a:extLst>
              <a:ext uri="{FF2B5EF4-FFF2-40B4-BE49-F238E27FC236}">
                <a16:creationId xmlns:a16="http://schemas.microsoft.com/office/drawing/2014/main" id="{1E4BE5EB-FC40-48B4-B524-18B7F207DB68}"/>
              </a:ext>
            </a:extLst>
          </p:cNvPr>
          <p:cNvGrpSpPr/>
          <p:nvPr/>
        </p:nvGrpSpPr>
        <p:grpSpPr>
          <a:xfrm>
            <a:off x="4346671" y="3244200"/>
            <a:ext cx="3509155" cy="493096"/>
            <a:chOff x="7995538" y="7038093"/>
            <a:chExt cx="4637616" cy="651664"/>
          </a:xfrm>
        </p:grpSpPr>
        <p:sp>
          <p:nvSpPr>
            <p:cNvPr id="33" name="Rectangle: Rounded Corners 32">
              <a:extLst>
                <a:ext uri="{FF2B5EF4-FFF2-40B4-BE49-F238E27FC236}">
                  <a16:creationId xmlns:a16="http://schemas.microsoft.com/office/drawing/2014/main" id="{07061E20-7031-4917-A25C-8DF0C73211F1}"/>
                </a:ext>
              </a:extLst>
            </p:cNvPr>
            <p:cNvSpPr/>
            <p:nvPr/>
          </p:nvSpPr>
          <p:spPr>
            <a:xfrm>
              <a:off x="8050767" y="7479760"/>
              <a:ext cx="4582387" cy="209997"/>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75000"/>
                    <a:lumOff val="25000"/>
                  </a:schemeClr>
                </a:solidFill>
                <a:latin typeface="+mj-lt"/>
              </a:endParaRPr>
            </a:p>
          </p:txBody>
        </p:sp>
        <p:sp>
          <p:nvSpPr>
            <p:cNvPr id="34" name="Rectangle 33">
              <a:extLst>
                <a:ext uri="{FF2B5EF4-FFF2-40B4-BE49-F238E27FC236}">
                  <a16:creationId xmlns:a16="http://schemas.microsoft.com/office/drawing/2014/main" id="{56EC9F19-C27D-4BC3-B51C-DB7F058BEECC}"/>
                </a:ext>
              </a:extLst>
            </p:cNvPr>
            <p:cNvSpPr/>
            <p:nvPr/>
          </p:nvSpPr>
          <p:spPr>
            <a:xfrm>
              <a:off x="7995538" y="7038093"/>
              <a:ext cx="3740589" cy="402683"/>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a:t>
              </a:r>
              <a:endParaRPr lang="en-US" sz="1200" dirty="0">
                <a:solidFill>
                  <a:schemeClr val="tx1">
                    <a:lumMod val="75000"/>
                    <a:lumOff val="25000"/>
                  </a:schemeClr>
                </a:solidFill>
                <a:latin typeface="+mj-lt"/>
                <a:cs typeface="Segoe UI Light" panose="020B0502040204020203" pitchFamily="34" charset="0"/>
              </a:endParaRPr>
            </a:p>
          </p:txBody>
        </p:sp>
      </p:grpSp>
      <p:sp>
        <p:nvSpPr>
          <p:cNvPr id="35" name="Rectangle: Rounded Corners 34">
            <a:extLst>
              <a:ext uri="{FF2B5EF4-FFF2-40B4-BE49-F238E27FC236}">
                <a16:creationId xmlns:a16="http://schemas.microsoft.com/office/drawing/2014/main" id="{E9EC0AED-0AE8-438C-8B5D-B29B5FADC448}"/>
              </a:ext>
            </a:extLst>
          </p:cNvPr>
          <p:cNvSpPr/>
          <p:nvPr/>
        </p:nvSpPr>
        <p:spPr>
          <a:xfrm>
            <a:off x="4388462" y="2371534"/>
            <a:ext cx="2656210" cy="15889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75000"/>
                  <a:lumOff val="25000"/>
                </a:schemeClr>
              </a:solidFill>
            </a:endParaRPr>
          </a:p>
        </p:txBody>
      </p:sp>
      <p:sp>
        <p:nvSpPr>
          <p:cNvPr id="36" name="Rectangle: Rounded Corners 35">
            <a:extLst>
              <a:ext uri="{FF2B5EF4-FFF2-40B4-BE49-F238E27FC236}">
                <a16:creationId xmlns:a16="http://schemas.microsoft.com/office/drawing/2014/main" id="{04582CD3-A5F6-4943-89ED-0A75B323A29F}"/>
              </a:ext>
            </a:extLst>
          </p:cNvPr>
          <p:cNvSpPr/>
          <p:nvPr/>
        </p:nvSpPr>
        <p:spPr>
          <a:xfrm>
            <a:off x="4388462" y="2975950"/>
            <a:ext cx="2101466" cy="15889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75000"/>
                  <a:lumOff val="25000"/>
                </a:schemeClr>
              </a:solidFill>
            </a:endParaRPr>
          </a:p>
        </p:txBody>
      </p:sp>
      <p:sp>
        <p:nvSpPr>
          <p:cNvPr id="37" name="Rectangle: Rounded Corners 36">
            <a:extLst>
              <a:ext uri="{FF2B5EF4-FFF2-40B4-BE49-F238E27FC236}">
                <a16:creationId xmlns:a16="http://schemas.microsoft.com/office/drawing/2014/main" id="{B1C1B728-1DD4-42C3-A63E-038187FFC663}"/>
              </a:ext>
            </a:extLst>
          </p:cNvPr>
          <p:cNvSpPr/>
          <p:nvPr/>
        </p:nvSpPr>
        <p:spPr>
          <a:xfrm>
            <a:off x="4388462" y="3580365"/>
            <a:ext cx="1739037" cy="15889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75000"/>
                  <a:lumOff val="25000"/>
                </a:schemeClr>
              </a:solidFill>
            </a:endParaRPr>
          </a:p>
        </p:txBody>
      </p:sp>
      <p:grpSp>
        <p:nvGrpSpPr>
          <p:cNvPr id="55" name="Group 54">
            <a:extLst>
              <a:ext uri="{FF2B5EF4-FFF2-40B4-BE49-F238E27FC236}">
                <a16:creationId xmlns:a16="http://schemas.microsoft.com/office/drawing/2014/main" id="{74B937A0-BF29-4C25-A691-237C9F752978}"/>
              </a:ext>
            </a:extLst>
          </p:cNvPr>
          <p:cNvGrpSpPr/>
          <p:nvPr/>
        </p:nvGrpSpPr>
        <p:grpSpPr>
          <a:xfrm>
            <a:off x="5029200" y="539800"/>
            <a:ext cx="2133600" cy="398864"/>
            <a:chOff x="4860925" y="679884"/>
            <a:chExt cx="2397126" cy="413659"/>
          </a:xfrm>
          <a:solidFill>
            <a:schemeClr val="bg1">
              <a:lumMod val="95000"/>
            </a:schemeClr>
          </a:solidFill>
        </p:grpSpPr>
        <p:sp>
          <p:nvSpPr>
            <p:cNvPr id="56" name="Rectangle: Rounded Corners 55">
              <a:extLst>
                <a:ext uri="{FF2B5EF4-FFF2-40B4-BE49-F238E27FC236}">
                  <a16:creationId xmlns:a16="http://schemas.microsoft.com/office/drawing/2014/main" id="{B07C9494-03EC-4086-BEC8-34B7D5C26EB3}"/>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57" name="Right Triangle 56">
              <a:extLst>
                <a:ext uri="{FF2B5EF4-FFF2-40B4-BE49-F238E27FC236}">
                  <a16:creationId xmlns:a16="http://schemas.microsoft.com/office/drawing/2014/main" id="{3EAFA6A8-0ADE-453B-9E49-FEA1C1B57F71}"/>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p>
          </p:txBody>
        </p:sp>
      </p:grpSp>
      <p:sp>
        <p:nvSpPr>
          <p:cNvPr id="58" name="TextBox 57">
            <a:extLst>
              <a:ext uri="{FF2B5EF4-FFF2-40B4-BE49-F238E27FC236}">
                <a16:creationId xmlns:a16="http://schemas.microsoft.com/office/drawing/2014/main" id="{3FCF435B-306D-49D3-9E36-06D57C196BA1}"/>
              </a:ext>
            </a:extLst>
          </p:cNvPr>
          <p:cNvSpPr txBox="1"/>
          <p:nvPr/>
        </p:nvSpPr>
        <p:spPr>
          <a:xfrm>
            <a:off x="2738284" y="850175"/>
            <a:ext cx="6715432" cy="707886"/>
          </a:xfrm>
          <a:prstGeom prst="rect">
            <a:avLst/>
          </a:prstGeom>
          <a:noFill/>
        </p:spPr>
        <p:txBody>
          <a:bodyPr wrap="square" rtlCol="0">
            <a:spAutoFit/>
          </a:bodyPr>
          <a:lstStyle/>
          <a:p>
            <a:pPr algn="ctr"/>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70659653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500" fill="hold"/>
                                        <p:tgtEl>
                                          <p:spTgt spid="55"/>
                                        </p:tgtEl>
                                        <p:attrNameLst>
                                          <p:attrName>ppt_w</p:attrName>
                                        </p:attrNameLst>
                                      </p:cBhvr>
                                      <p:tavLst>
                                        <p:tav tm="0">
                                          <p:val>
                                            <p:fltVal val="0"/>
                                          </p:val>
                                        </p:tav>
                                        <p:tav tm="100000">
                                          <p:val>
                                            <p:strVal val="#ppt_w"/>
                                          </p:val>
                                        </p:tav>
                                      </p:tavLst>
                                    </p:anim>
                                    <p:anim calcmode="lin" valueType="num">
                                      <p:cBhvr>
                                        <p:cTn id="8" dur="500" fill="hold"/>
                                        <p:tgtEl>
                                          <p:spTgt spid="55"/>
                                        </p:tgtEl>
                                        <p:attrNameLst>
                                          <p:attrName>ppt_h</p:attrName>
                                        </p:attrNameLst>
                                      </p:cBhvr>
                                      <p:tavLst>
                                        <p:tav tm="0">
                                          <p:val>
                                            <p:fltVal val="0"/>
                                          </p:val>
                                        </p:tav>
                                        <p:tav tm="100000">
                                          <p:val>
                                            <p:strVal val="#ppt_h"/>
                                          </p:val>
                                        </p:tav>
                                      </p:tavLst>
                                    </p:anim>
                                    <p:animEffect transition="in" filter="fade">
                                      <p:cBhvr>
                                        <p:cTn id="9" dur="500"/>
                                        <p:tgtEl>
                                          <p:spTgt spid="55"/>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500"/>
                                        <p:tgtEl>
                                          <p:spTgt spid="58"/>
                                        </p:tgtEl>
                                      </p:cBhvr>
                                    </p:animEffect>
                                  </p:childTnLst>
                                </p:cTn>
                              </p:par>
                              <p:par>
                                <p:cTn id="13" presetID="2" presetClass="entr" presetSubtype="4" decel="100000" fill="hold" nodeType="withEffect">
                                  <p:stCondLst>
                                    <p:cond delay="50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fill="hold"/>
                                        <p:tgtEl>
                                          <p:spTgt spid="40"/>
                                        </p:tgtEl>
                                        <p:attrNameLst>
                                          <p:attrName>ppt_x</p:attrName>
                                        </p:attrNameLst>
                                      </p:cBhvr>
                                      <p:tavLst>
                                        <p:tav tm="0">
                                          <p:val>
                                            <p:strVal val="#ppt_x"/>
                                          </p:val>
                                        </p:tav>
                                        <p:tav tm="100000">
                                          <p:val>
                                            <p:strVal val="#ppt_x"/>
                                          </p:val>
                                        </p:tav>
                                      </p:tavLst>
                                    </p:anim>
                                    <p:anim calcmode="lin" valueType="num">
                                      <p:cBhvr additive="base">
                                        <p:cTn id="16" dur="500" fill="hold"/>
                                        <p:tgtEl>
                                          <p:spTgt spid="40"/>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100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par>
                                <p:cTn id="25" presetID="10" presetClass="entr" presetSubtype="0" fill="hold" nodeType="withEffect">
                                  <p:stCondLst>
                                    <p:cond delay="150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par>
                                <p:cTn id="28" presetID="22" presetClass="entr" presetSubtype="8" fill="hold" grpId="0" nodeType="withEffect">
                                  <p:stCondLst>
                                    <p:cond delay="175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par>
                                <p:cTn id="31" presetID="10" presetClass="entr" presetSubtype="0" fill="hold" nodeType="withEffect">
                                  <p:stCondLst>
                                    <p:cond delay="150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22" presetClass="entr" presetSubtype="8" fill="hold" grpId="0" nodeType="withEffect">
                                  <p:stCondLst>
                                    <p:cond delay="1750"/>
                                  </p:stCondLst>
                                  <p:childTnLst>
                                    <p:set>
                                      <p:cBhvr>
                                        <p:cTn id="35" dur="1" fill="hold">
                                          <p:stCondLst>
                                            <p:cond delay="0"/>
                                          </p:stCondLst>
                                        </p:cTn>
                                        <p:tgtEl>
                                          <p:spTgt spid="36"/>
                                        </p:tgtEl>
                                        <p:attrNameLst>
                                          <p:attrName>style.visibility</p:attrName>
                                        </p:attrNameLst>
                                      </p:cBhvr>
                                      <p:to>
                                        <p:strVal val="visible"/>
                                      </p:to>
                                    </p:set>
                                    <p:animEffect transition="in" filter="wipe(left)">
                                      <p:cBhvr>
                                        <p:cTn id="36" dur="500"/>
                                        <p:tgtEl>
                                          <p:spTgt spid="36"/>
                                        </p:tgtEl>
                                      </p:cBhvr>
                                    </p:animEffect>
                                  </p:childTnLst>
                                </p:cTn>
                              </p:par>
                              <p:par>
                                <p:cTn id="37" presetID="10" presetClass="entr" presetSubtype="0" fill="hold" nodeType="withEffect">
                                  <p:stCondLst>
                                    <p:cond delay="150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500"/>
                                        <p:tgtEl>
                                          <p:spTgt spid="32"/>
                                        </p:tgtEl>
                                      </p:cBhvr>
                                    </p:animEffect>
                                  </p:childTnLst>
                                </p:cTn>
                              </p:par>
                              <p:par>
                                <p:cTn id="40" presetID="22" presetClass="entr" presetSubtype="8" fill="hold" grpId="0" nodeType="withEffect">
                                  <p:stCondLst>
                                    <p:cond delay="1750"/>
                                  </p:stCondLst>
                                  <p:childTnLst>
                                    <p:set>
                                      <p:cBhvr>
                                        <p:cTn id="41" dur="1" fill="hold">
                                          <p:stCondLst>
                                            <p:cond delay="0"/>
                                          </p:stCondLst>
                                        </p:cTn>
                                        <p:tgtEl>
                                          <p:spTgt spid="37"/>
                                        </p:tgtEl>
                                        <p:attrNameLst>
                                          <p:attrName>style.visibility</p:attrName>
                                        </p:attrNameLst>
                                      </p:cBhvr>
                                      <p:to>
                                        <p:strVal val="visible"/>
                                      </p:to>
                                    </p:set>
                                    <p:animEffect transition="in" filter="wipe(left)">
                                      <p:cBhvr>
                                        <p:cTn id="42" dur="500"/>
                                        <p:tgtEl>
                                          <p:spTgt spid="37"/>
                                        </p:tgtEl>
                                      </p:cBhvr>
                                    </p:animEffect>
                                  </p:childTnLst>
                                </p:cTn>
                              </p:par>
                              <p:par>
                                <p:cTn id="43" presetID="2" presetClass="entr" presetSubtype="4" decel="100000" fill="hold" grpId="0" nodeType="withEffect">
                                  <p:stCondLst>
                                    <p:cond delay="225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ppt_x"/>
                                          </p:val>
                                        </p:tav>
                                        <p:tav tm="100000">
                                          <p:val>
                                            <p:strVal val="#ppt_x"/>
                                          </p:val>
                                        </p:tav>
                                      </p:tavLst>
                                    </p:anim>
                                    <p:anim calcmode="lin" valueType="num">
                                      <p:cBhvr additive="base">
                                        <p:cTn id="46" dur="500" fill="hold"/>
                                        <p:tgtEl>
                                          <p:spTgt spid="20"/>
                                        </p:tgtEl>
                                        <p:attrNameLst>
                                          <p:attrName>ppt_y</p:attrName>
                                        </p:attrNameLst>
                                      </p:cBhvr>
                                      <p:tavLst>
                                        <p:tav tm="0">
                                          <p:val>
                                            <p:strVal val="1+#ppt_h/2"/>
                                          </p:val>
                                        </p:tav>
                                        <p:tav tm="100000">
                                          <p:val>
                                            <p:strVal val="#ppt_y"/>
                                          </p:val>
                                        </p:tav>
                                      </p:tavLst>
                                    </p:anim>
                                  </p:childTnLst>
                                </p:cTn>
                              </p:par>
                              <p:par>
                                <p:cTn id="47" presetID="2" presetClass="entr" presetSubtype="4" decel="100000" fill="hold" nodeType="withEffect">
                                  <p:stCondLst>
                                    <p:cond delay="225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animBg="1"/>
      <p:bldP spid="35" grpId="0" animBg="1"/>
      <p:bldP spid="36" grpId="0" animBg="1"/>
      <p:bldP spid="37" grpId="0" animBg="1"/>
      <p:bldP spid="5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A42A3D0-20EF-428C-A1D3-0A00725A2ACD}"/>
              </a:ext>
            </a:extLst>
          </p:cNvPr>
          <p:cNvGrpSpPr/>
          <p:nvPr/>
        </p:nvGrpSpPr>
        <p:grpSpPr>
          <a:xfrm>
            <a:off x="5500742" y="924611"/>
            <a:ext cx="5707009" cy="3325504"/>
            <a:chOff x="6109827" y="2272144"/>
            <a:chExt cx="5243973" cy="3055691"/>
          </a:xfrm>
          <a:gradFill>
            <a:gsLst>
              <a:gs pos="0">
                <a:schemeClr val="accent1"/>
              </a:gs>
              <a:gs pos="100000">
                <a:schemeClr val="accent5"/>
              </a:gs>
            </a:gsLst>
            <a:lin ang="18900000" scaled="1"/>
          </a:gradFill>
        </p:grpSpPr>
        <p:sp>
          <p:nvSpPr>
            <p:cNvPr id="3" name="Freeform 5">
              <a:extLst>
                <a:ext uri="{FF2B5EF4-FFF2-40B4-BE49-F238E27FC236}">
                  <a16:creationId xmlns:a16="http://schemas.microsoft.com/office/drawing/2014/main" id="{F6862632-458C-4834-9A40-E4724F4F81A9}"/>
                </a:ext>
              </a:extLst>
            </p:cNvPr>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 name="Freeform 6">
              <a:extLst>
                <a:ext uri="{FF2B5EF4-FFF2-40B4-BE49-F238E27FC236}">
                  <a16:creationId xmlns:a16="http://schemas.microsoft.com/office/drawing/2014/main" id="{C5750824-6686-4B77-85D5-F08745DA1787}"/>
                </a:ext>
              </a:extLst>
            </p:cNvPr>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 name="Freeform 7">
              <a:extLst>
                <a:ext uri="{FF2B5EF4-FFF2-40B4-BE49-F238E27FC236}">
                  <a16:creationId xmlns:a16="http://schemas.microsoft.com/office/drawing/2014/main" id="{F7DA1F2E-8D86-4674-A9FF-A7A525C1AA55}"/>
                </a:ext>
              </a:extLst>
            </p:cNvPr>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8">
              <a:extLst>
                <a:ext uri="{FF2B5EF4-FFF2-40B4-BE49-F238E27FC236}">
                  <a16:creationId xmlns:a16="http://schemas.microsoft.com/office/drawing/2014/main" id="{62D22039-32F6-40D7-8CF5-3F11B5B889A6}"/>
                </a:ext>
              </a:extLst>
            </p:cNvPr>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9">
              <a:extLst>
                <a:ext uri="{FF2B5EF4-FFF2-40B4-BE49-F238E27FC236}">
                  <a16:creationId xmlns:a16="http://schemas.microsoft.com/office/drawing/2014/main" id="{5BB2A248-9339-4CE6-AC0C-B9F3970D2B88}"/>
                </a:ext>
              </a:extLst>
            </p:cNvPr>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10">
              <a:extLst>
                <a:ext uri="{FF2B5EF4-FFF2-40B4-BE49-F238E27FC236}">
                  <a16:creationId xmlns:a16="http://schemas.microsoft.com/office/drawing/2014/main" id="{5411E41C-1D08-4D59-9B93-DCD20C7E46A2}"/>
                </a:ext>
              </a:extLst>
            </p:cNvPr>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1">
              <a:extLst>
                <a:ext uri="{FF2B5EF4-FFF2-40B4-BE49-F238E27FC236}">
                  <a16:creationId xmlns:a16="http://schemas.microsoft.com/office/drawing/2014/main" id="{80EE06B7-2405-4F5D-BEB1-CB48109EDFF0}"/>
                </a:ext>
              </a:extLst>
            </p:cNvPr>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2">
              <a:extLst>
                <a:ext uri="{FF2B5EF4-FFF2-40B4-BE49-F238E27FC236}">
                  <a16:creationId xmlns:a16="http://schemas.microsoft.com/office/drawing/2014/main" id="{A0FCC090-7E4A-4130-8C26-9E5DE36BC762}"/>
                </a:ext>
              </a:extLst>
            </p:cNvPr>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3">
              <a:extLst>
                <a:ext uri="{FF2B5EF4-FFF2-40B4-BE49-F238E27FC236}">
                  <a16:creationId xmlns:a16="http://schemas.microsoft.com/office/drawing/2014/main" id="{34805508-31C2-4857-8784-05BD7884F7E2}"/>
                </a:ext>
              </a:extLst>
            </p:cNvPr>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4">
              <a:extLst>
                <a:ext uri="{FF2B5EF4-FFF2-40B4-BE49-F238E27FC236}">
                  <a16:creationId xmlns:a16="http://schemas.microsoft.com/office/drawing/2014/main" id="{8D49326D-82FC-4E8E-89DE-25924C231838}"/>
                </a:ext>
              </a:extLst>
            </p:cNvPr>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5">
              <a:extLst>
                <a:ext uri="{FF2B5EF4-FFF2-40B4-BE49-F238E27FC236}">
                  <a16:creationId xmlns:a16="http://schemas.microsoft.com/office/drawing/2014/main" id="{C8AD262B-6F3D-4A76-A19D-1E3873E05C05}"/>
                </a:ext>
              </a:extLst>
            </p:cNvPr>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6">
              <a:extLst>
                <a:ext uri="{FF2B5EF4-FFF2-40B4-BE49-F238E27FC236}">
                  <a16:creationId xmlns:a16="http://schemas.microsoft.com/office/drawing/2014/main" id="{2F7EF7F7-4921-4F7D-9887-5697A18D55D9}"/>
                </a:ext>
              </a:extLst>
            </p:cNvPr>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7">
              <a:extLst>
                <a:ext uri="{FF2B5EF4-FFF2-40B4-BE49-F238E27FC236}">
                  <a16:creationId xmlns:a16="http://schemas.microsoft.com/office/drawing/2014/main" id="{EB05F905-639A-4D24-941D-F5434B48B88B}"/>
                </a:ext>
              </a:extLst>
            </p:cNvPr>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8">
              <a:extLst>
                <a:ext uri="{FF2B5EF4-FFF2-40B4-BE49-F238E27FC236}">
                  <a16:creationId xmlns:a16="http://schemas.microsoft.com/office/drawing/2014/main" id="{06D99FE6-2D5E-4ED7-9C81-85C3076582CB}"/>
                </a:ext>
              </a:extLst>
            </p:cNvPr>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9">
              <a:extLst>
                <a:ext uri="{FF2B5EF4-FFF2-40B4-BE49-F238E27FC236}">
                  <a16:creationId xmlns:a16="http://schemas.microsoft.com/office/drawing/2014/main" id="{A4C23653-5403-4841-A9CA-AE4A27056AAE}"/>
                </a:ext>
              </a:extLst>
            </p:cNvPr>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20">
              <a:extLst>
                <a:ext uri="{FF2B5EF4-FFF2-40B4-BE49-F238E27FC236}">
                  <a16:creationId xmlns:a16="http://schemas.microsoft.com/office/drawing/2014/main" id="{5F23C6CC-38F1-4385-BA69-EA7A98B67766}"/>
                </a:ext>
              </a:extLst>
            </p:cNvPr>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1">
              <a:extLst>
                <a:ext uri="{FF2B5EF4-FFF2-40B4-BE49-F238E27FC236}">
                  <a16:creationId xmlns:a16="http://schemas.microsoft.com/office/drawing/2014/main" id="{969FFBFE-4866-4C9A-9C2A-80195C394FCA}"/>
                </a:ext>
              </a:extLst>
            </p:cNvPr>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2">
              <a:extLst>
                <a:ext uri="{FF2B5EF4-FFF2-40B4-BE49-F238E27FC236}">
                  <a16:creationId xmlns:a16="http://schemas.microsoft.com/office/drawing/2014/main" id="{770B2429-6556-4235-88E3-2C827527D52A}"/>
                </a:ext>
              </a:extLst>
            </p:cNvPr>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3">
              <a:extLst>
                <a:ext uri="{FF2B5EF4-FFF2-40B4-BE49-F238E27FC236}">
                  <a16:creationId xmlns:a16="http://schemas.microsoft.com/office/drawing/2014/main" id="{4B597783-6910-4F0F-9692-B30F4758CFD9}"/>
                </a:ext>
              </a:extLst>
            </p:cNvPr>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4">
              <a:extLst>
                <a:ext uri="{FF2B5EF4-FFF2-40B4-BE49-F238E27FC236}">
                  <a16:creationId xmlns:a16="http://schemas.microsoft.com/office/drawing/2014/main" id="{C571A637-9EB0-4290-B3DD-72C30A12CAC5}"/>
                </a:ext>
              </a:extLst>
            </p:cNvPr>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5">
              <a:extLst>
                <a:ext uri="{FF2B5EF4-FFF2-40B4-BE49-F238E27FC236}">
                  <a16:creationId xmlns:a16="http://schemas.microsoft.com/office/drawing/2014/main" id="{0F2D10E3-336D-4DEC-981B-7F533F962F46}"/>
                </a:ext>
              </a:extLst>
            </p:cNvPr>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6">
              <a:extLst>
                <a:ext uri="{FF2B5EF4-FFF2-40B4-BE49-F238E27FC236}">
                  <a16:creationId xmlns:a16="http://schemas.microsoft.com/office/drawing/2014/main" id="{3A21A773-C55A-4D85-9C80-22BC8ABBC79B}"/>
                </a:ext>
              </a:extLst>
            </p:cNvPr>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7">
              <a:extLst>
                <a:ext uri="{FF2B5EF4-FFF2-40B4-BE49-F238E27FC236}">
                  <a16:creationId xmlns:a16="http://schemas.microsoft.com/office/drawing/2014/main" id="{D9721756-2F9B-4E69-8E1A-761ADBB7CA51}"/>
                </a:ext>
              </a:extLst>
            </p:cNvPr>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8">
              <a:extLst>
                <a:ext uri="{FF2B5EF4-FFF2-40B4-BE49-F238E27FC236}">
                  <a16:creationId xmlns:a16="http://schemas.microsoft.com/office/drawing/2014/main" id="{B76664F5-1E03-49E6-A2E4-0A93FE2F930B}"/>
                </a:ext>
              </a:extLst>
            </p:cNvPr>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9">
              <a:extLst>
                <a:ext uri="{FF2B5EF4-FFF2-40B4-BE49-F238E27FC236}">
                  <a16:creationId xmlns:a16="http://schemas.microsoft.com/office/drawing/2014/main" id="{7CDC3DD5-8517-4EB7-AA45-C71F9E27F7B3}"/>
                </a:ext>
              </a:extLst>
            </p:cNvPr>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30">
              <a:extLst>
                <a:ext uri="{FF2B5EF4-FFF2-40B4-BE49-F238E27FC236}">
                  <a16:creationId xmlns:a16="http://schemas.microsoft.com/office/drawing/2014/main" id="{D08E40BF-45F6-46D2-AA72-FC020D68FB96}"/>
                </a:ext>
              </a:extLst>
            </p:cNvPr>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1">
              <a:extLst>
                <a:ext uri="{FF2B5EF4-FFF2-40B4-BE49-F238E27FC236}">
                  <a16:creationId xmlns:a16="http://schemas.microsoft.com/office/drawing/2014/main" id="{BE223583-51B2-4A37-8D2F-A300F6DD4104}"/>
                </a:ext>
              </a:extLst>
            </p:cNvPr>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2">
              <a:extLst>
                <a:ext uri="{FF2B5EF4-FFF2-40B4-BE49-F238E27FC236}">
                  <a16:creationId xmlns:a16="http://schemas.microsoft.com/office/drawing/2014/main" id="{539CC1EA-11D4-4C58-A6FB-A51D75339E24}"/>
                </a:ext>
              </a:extLst>
            </p:cNvPr>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3">
              <a:extLst>
                <a:ext uri="{FF2B5EF4-FFF2-40B4-BE49-F238E27FC236}">
                  <a16:creationId xmlns:a16="http://schemas.microsoft.com/office/drawing/2014/main" id="{BC89A106-5433-4856-8CE6-5B7BBEF36FAC}"/>
                </a:ext>
              </a:extLst>
            </p:cNvPr>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4">
              <a:extLst>
                <a:ext uri="{FF2B5EF4-FFF2-40B4-BE49-F238E27FC236}">
                  <a16:creationId xmlns:a16="http://schemas.microsoft.com/office/drawing/2014/main" id="{3958AD60-82B0-4544-A662-ECE7EBFB569A}"/>
                </a:ext>
              </a:extLst>
            </p:cNvPr>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5">
              <a:extLst>
                <a:ext uri="{FF2B5EF4-FFF2-40B4-BE49-F238E27FC236}">
                  <a16:creationId xmlns:a16="http://schemas.microsoft.com/office/drawing/2014/main" id="{C6798446-9CA8-407D-9EFD-6C5E1729EDF2}"/>
                </a:ext>
              </a:extLst>
            </p:cNvPr>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6">
              <a:extLst>
                <a:ext uri="{FF2B5EF4-FFF2-40B4-BE49-F238E27FC236}">
                  <a16:creationId xmlns:a16="http://schemas.microsoft.com/office/drawing/2014/main" id="{A7E888F1-C819-4BB3-8E52-4A5136773D68}"/>
                </a:ext>
              </a:extLst>
            </p:cNvPr>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7">
              <a:extLst>
                <a:ext uri="{FF2B5EF4-FFF2-40B4-BE49-F238E27FC236}">
                  <a16:creationId xmlns:a16="http://schemas.microsoft.com/office/drawing/2014/main" id="{831C3213-D4BD-4046-B554-7E9E954EBC95}"/>
                </a:ext>
              </a:extLst>
            </p:cNvPr>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8">
              <a:extLst>
                <a:ext uri="{FF2B5EF4-FFF2-40B4-BE49-F238E27FC236}">
                  <a16:creationId xmlns:a16="http://schemas.microsoft.com/office/drawing/2014/main" id="{C763F706-550C-4740-A45D-9BD187577BAE}"/>
                </a:ext>
              </a:extLst>
            </p:cNvPr>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9">
              <a:extLst>
                <a:ext uri="{FF2B5EF4-FFF2-40B4-BE49-F238E27FC236}">
                  <a16:creationId xmlns:a16="http://schemas.microsoft.com/office/drawing/2014/main" id="{2531C57F-1CC5-4371-8440-80D04EB8F435}"/>
                </a:ext>
              </a:extLst>
            </p:cNvPr>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40">
              <a:extLst>
                <a:ext uri="{FF2B5EF4-FFF2-40B4-BE49-F238E27FC236}">
                  <a16:creationId xmlns:a16="http://schemas.microsoft.com/office/drawing/2014/main" id="{CF8AA887-E145-4824-9A64-BB2BE71701DD}"/>
                </a:ext>
              </a:extLst>
            </p:cNvPr>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1">
              <a:extLst>
                <a:ext uri="{FF2B5EF4-FFF2-40B4-BE49-F238E27FC236}">
                  <a16:creationId xmlns:a16="http://schemas.microsoft.com/office/drawing/2014/main" id="{D40CF4E9-D806-47D2-B5B2-F66E96708253}"/>
                </a:ext>
              </a:extLst>
            </p:cNvPr>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2">
              <a:extLst>
                <a:ext uri="{FF2B5EF4-FFF2-40B4-BE49-F238E27FC236}">
                  <a16:creationId xmlns:a16="http://schemas.microsoft.com/office/drawing/2014/main" id="{BE9D5024-D9B4-47DC-86D4-E3388F697985}"/>
                </a:ext>
              </a:extLst>
            </p:cNvPr>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3">
              <a:extLst>
                <a:ext uri="{FF2B5EF4-FFF2-40B4-BE49-F238E27FC236}">
                  <a16:creationId xmlns:a16="http://schemas.microsoft.com/office/drawing/2014/main" id="{E67D75B2-E63B-4BA3-A9B3-F79C42338844}"/>
                </a:ext>
              </a:extLst>
            </p:cNvPr>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5">
              <a:extLst>
                <a:ext uri="{FF2B5EF4-FFF2-40B4-BE49-F238E27FC236}">
                  <a16:creationId xmlns:a16="http://schemas.microsoft.com/office/drawing/2014/main" id="{F072A26A-110F-4231-BB1F-6FD35647C62E}"/>
                </a:ext>
              </a:extLst>
            </p:cNvPr>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6">
              <a:extLst>
                <a:ext uri="{FF2B5EF4-FFF2-40B4-BE49-F238E27FC236}">
                  <a16:creationId xmlns:a16="http://schemas.microsoft.com/office/drawing/2014/main" id="{D3E2F3D5-7000-4DAD-AF3A-9F09C2053E77}"/>
                </a:ext>
              </a:extLst>
            </p:cNvPr>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7">
              <a:extLst>
                <a:ext uri="{FF2B5EF4-FFF2-40B4-BE49-F238E27FC236}">
                  <a16:creationId xmlns:a16="http://schemas.microsoft.com/office/drawing/2014/main" id="{A1C9B02B-D5E5-4A59-83A2-E1B51FC75E51}"/>
                </a:ext>
              </a:extLst>
            </p:cNvPr>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8">
              <a:extLst>
                <a:ext uri="{FF2B5EF4-FFF2-40B4-BE49-F238E27FC236}">
                  <a16:creationId xmlns:a16="http://schemas.microsoft.com/office/drawing/2014/main" id="{AC070060-FDFD-4310-AF92-A67EA9F801ED}"/>
                </a:ext>
              </a:extLst>
            </p:cNvPr>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9">
              <a:extLst>
                <a:ext uri="{FF2B5EF4-FFF2-40B4-BE49-F238E27FC236}">
                  <a16:creationId xmlns:a16="http://schemas.microsoft.com/office/drawing/2014/main" id="{5EB08356-05D8-4D4A-BEE0-D89733D90060}"/>
                </a:ext>
              </a:extLst>
            </p:cNvPr>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50">
              <a:extLst>
                <a:ext uri="{FF2B5EF4-FFF2-40B4-BE49-F238E27FC236}">
                  <a16:creationId xmlns:a16="http://schemas.microsoft.com/office/drawing/2014/main" id="{30A77DD1-1976-444F-A815-65B277E4C7DA}"/>
                </a:ext>
              </a:extLst>
            </p:cNvPr>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51">
              <a:extLst>
                <a:ext uri="{FF2B5EF4-FFF2-40B4-BE49-F238E27FC236}">
                  <a16:creationId xmlns:a16="http://schemas.microsoft.com/office/drawing/2014/main" id="{88933EF8-0FB0-40B6-B984-7BF819BCFD3C}"/>
                </a:ext>
              </a:extLst>
            </p:cNvPr>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2">
              <a:extLst>
                <a:ext uri="{FF2B5EF4-FFF2-40B4-BE49-F238E27FC236}">
                  <a16:creationId xmlns:a16="http://schemas.microsoft.com/office/drawing/2014/main" id="{8FCD0490-28D9-4C81-8880-BD7400E2FF58}"/>
                </a:ext>
              </a:extLst>
            </p:cNvPr>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3">
              <a:extLst>
                <a:ext uri="{FF2B5EF4-FFF2-40B4-BE49-F238E27FC236}">
                  <a16:creationId xmlns:a16="http://schemas.microsoft.com/office/drawing/2014/main" id="{EC39B98E-CB08-4C7C-A9EA-F7B08C3A695F}"/>
                </a:ext>
              </a:extLst>
            </p:cNvPr>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4">
              <a:extLst>
                <a:ext uri="{FF2B5EF4-FFF2-40B4-BE49-F238E27FC236}">
                  <a16:creationId xmlns:a16="http://schemas.microsoft.com/office/drawing/2014/main" id="{0F3F9C97-F662-415B-9E26-029C67E01E85}"/>
                </a:ext>
              </a:extLst>
            </p:cNvPr>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61" name="Group 60">
            <a:extLst>
              <a:ext uri="{FF2B5EF4-FFF2-40B4-BE49-F238E27FC236}">
                <a16:creationId xmlns:a16="http://schemas.microsoft.com/office/drawing/2014/main" id="{9561BDF3-1489-42E4-8D62-8AAF5675F65E}"/>
              </a:ext>
            </a:extLst>
          </p:cNvPr>
          <p:cNvGrpSpPr/>
          <p:nvPr/>
        </p:nvGrpSpPr>
        <p:grpSpPr>
          <a:xfrm>
            <a:off x="5618765" y="4603306"/>
            <a:ext cx="1335024" cy="1330084"/>
            <a:chOff x="5618765" y="4603306"/>
            <a:chExt cx="1335024" cy="1330084"/>
          </a:xfrm>
        </p:grpSpPr>
        <p:sp>
          <p:nvSpPr>
            <p:cNvPr id="52" name="Rectangle: Rounded Corners 51">
              <a:extLst>
                <a:ext uri="{FF2B5EF4-FFF2-40B4-BE49-F238E27FC236}">
                  <a16:creationId xmlns:a16="http://schemas.microsoft.com/office/drawing/2014/main" id="{61B77A66-0AE4-4347-93C2-D0187C952329}"/>
                </a:ext>
              </a:extLst>
            </p:cNvPr>
            <p:cNvSpPr/>
            <p:nvPr/>
          </p:nvSpPr>
          <p:spPr>
            <a:xfrm>
              <a:off x="5618765" y="4603306"/>
              <a:ext cx="1335024" cy="1330084"/>
            </a:xfrm>
            <a:prstGeom prst="roundRect">
              <a:avLst>
                <a:gd name="adj" fmla="val 14597"/>
              </a:avLst>
            </a:prstGeom>
            <a:solidFill>
              <a:schemeClr val="bg1"/>
            </a:solidFill>
            <a:ln>
              <a:noFill/>
            </a:ln>
            <a:effectLst>
              <a:outerShdw blurRad="1270000" sx="102000" sy="102000" algn="ct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157">
              <a:extLst>
                <a:ext uri="{FF2B5EF4-FFF2-40B4-BE49-F238E27FC236}">
                  <a16:creationId xmlns:a16="http://schemas.microsoft.com/office/drawing/2014/main" id="{F10962B9-6200-4477-8043-6B9384C93EF4}"/>
                </a:ext>
              </a:extLst>
            </p:cNvPr>
            <p:cNvSpPr>
              <a:spLocks noChangeArrowheads="1"/>
            </p:cNvSpPr>
            <p:nvPr/>
          </p:nvSpPr>
          <p:spPr bwMode="auto">
            <a:xfrm>
              <a:off x="6005285" y="4837955"/>
              <a:ext cx="561983" cy="545740"/>
            </a:xfrm>
            <a:custGeom>
              <a:avLst/>
              <a:gdLst>
                <a:gd name="T0" fmla="*/ 111414 w 634"/>
                <a:gd name="T1" fmla="*/ 31553 h 619"/>
                <a:gd name="T2" fmla="*/ 111414 w 634"/>
                <a:gd name="T3" fmla="*/ 31553 h 619"/>
                <a:gd name="T4" fmla="*/ 63459 w 634"/>
                <a:gd name="T5" fmla="*/ 84260 h 619"/>
                <a:gd name="T6" fmla="*/ 111414 w 634"/>
                <a:gd name="T7" fmla="*/ 131589 h 619"/>
                <a:gd name="T8" fmla="*/ 164417 w 634"/>
                <a:gd name="T9" fmla="*/ 84260 h 619"/>
                <a:gd name="T10" fmla="*/ 111414 w 634"/>
                <a:gd name="T11" fmla="*/ 31553 h 619"/>
                <a:gd name="T12" fmla="*/ 111414 w 634"/>
                <a:gd name="T13" fmla="*/ 115813 h 619"/>
                <a:gd name="T14" fmla="*/ 111414 w 634"/>
                <a:gd name="T15" fmla="*/ 115813 h 619"/>
                <a:gd name="T16" fmla="*/ 79684 w 634"/>
                <a:gd name="T17" fmla="*/ 84260 h 619"/>
                <a:gd name="T18" fmla="*/ 111414 w 634"/>
                <a:gd name="T19" fmla="*/ 47329 h 619"/>
                <a:gd name="T20" fmla="*/ 148552 w 634"/>
                <a:gd name="T21" fmla="*/ 84260 h 619"/>
                <a:gd name="T22" fmla="*/ 111414 w 634"/>
                <a:gd name="T23" fmla="*/ 115813 h 619"/>
                <a:gd name="T24" fmla="*/ 191098 w 634"/>
                <a:gd name="T25" fmla="*/ 121191 h 619"/>
                <a:gd name="T26" fmla="*/ 191098 w 634"/>
                <a:gd name="T27" fmla="*/ 121191 h 619"/>
                <a:gd name="T28" fmla="*/ 201555 w 634"/>
                <a:gd name="T29" fmla="*/ 84260 h 619"/>
                <a:gd name="T30" fmla="*/ 111414 w 634"/>
                <a:gd name="T31" fmla="*/ 0 h 619"/>
                <a:gd name="T32" fmla="*/ 26321 w 634"/>
                <a:gd name="T33" fmla="*/ 84260 h 619"/>
                <a:gd name="T34" fmla="*/ 37138 w 634"/>
                <a:gd name="T35" fmla="*/ 121191 h 619"/>
                <a:gd name="T36" fmla="*/ 0 w 634"/>
                <a:gd name="T37" fmla="*/ 179277 h 619"/>
                <a:gd name="T38" fmla="*/ 42186 w 634"/>
                <a:gd name="T39" fmla="*/ 190034 h 619"/>
                <a:gd name="T40" fmla="*/ 74276 w 634"/>
                <a:gd name="T41" fmla="*/ 221586 h 619"/>
                <a:gd name="T42" fmla="*/ 106006 w 634"/>
                <a:gd name="T43" fmla="*/ 168879 h 619"/>
                <a:gd name="T44" fmla="*/ 111414 w 634"/>
                <a:gd name="T45" fmla="*/ 168879 h 619"/>
                <a:gd name="T46" fmla="*/ 116822 w 634"/>
                <a:gd name="T47" fmla="*/ 168879 h 619"/>
                <a:gd name="T48" fmla="*/ 148552 w 634"/>
                <a:gd name="T49" fmla="*/ 221586 h 619"/>
                <a:gd name="T50" fmla="*/ 180282 w 634"/>
                <a:gd name="T51" fmla="*/ 190034 h 619"/>
                <a:gd name="T52" fmla="*/ 228236 w 634"/>
                <a:gd name="T53" fmla="*/ 179277 h 619"/>
                <a:gd name="T54" fmla="*/ 191098 w 634"/>
                <a:gd name="T55" fmla="*/ 121191 h 619"/>
                <a:gd name="T56" fmla="*/ 74276 w 634"/>
                <a:gd name="T57" fmla="*/ 195053 h 619"/>
                <a:gd name="T58" fmla="*/ 74276 w 634"/>
                <a:gd name="T59" fmla="*/ 195053 h 619"/>
                <a:gd name="T60" fmla="*/ 53003 w 634"/>
                <a:gd name="T61" fmla="*/ 179277 h 619"/>
                <a:gd name="T62" fmla="*/ 20913 w 634"/>
                <a:gd name="T63" fmla="*/ 168879 h 619"/>
                <a:gd name="T64" fmla="*/ 42186 w 634"/>
                <a:gd name="T65" fmla="*/ 136968 h 619"/>
                <a:gd name="T66" fmla="*/ 90141 w 634"/>
                <a:gd name="T67" fmla="*/ 163501 h 619"/>
                <a:gd name="T68" fmla="*/ 74276 w 634"/>
                <a:gd name="T69" fmla="*/ 195053 h 619"/>
                <a:gd name="T70" fmla="*/ 111414 w 634"/>
                <a:gd name="T71" fmla="*/ 152744 h 619"/>
                <a:gd name="T72" fmla="*/ 111414 w 634"/>
                <a:gd name="T73" fmla="*/ 152744 h 619"/>
                <a:gd name="T74" fmla="*/ 42186 w 634"/>
                <a:gd name="T75" fmla="*/ 84260 h 619"/>
                <a:gd name="T76" fmla="*/ 111414 w 634"/>
                <a:gd name="T77" fmla="*/ 10398 h 619"/>
                <a:gd name="T78" fmla="*/ 185690 w 634"/>
                <a:gd name="T79" fmla="*/ 84260 h 619"/>
                <a:gd name="T80" fmla="*/ 111414 w 634"/>
                <a:gd name="T81" fmla="*/ 152744 h 619"/>
                <a:gd name="T82" fmla="*/ 174873 w 634"/>
                <a:gd name="T83" fmla="*/ 179277 h 619"/>
                <a:gd name="T84" fmla="*/ 174873 w 634"/>
                <a:gd name="T85" fmla="*/ 179277 h 619"/>
                <a:gd name="T86" fmla="*/ 153600 w 634"/>
                <a:gd name="T87" fmla="*/ 195053 h 619"/>
                <a:gd name="T88" fmla="*/ 132687 w 634"/>
                <a:gd name="T89" fmla="*/ 163501 h 619"/>
                <a:gd name="T90" fmla="*/ 180282 w 634"/>
                <a:gd name="T91" fmla="*/ 136968 h 619"/>
                <a:gd name="T92" fmla="*/ 201555 w 634"/>
                <a:gd name="T93" fmla="*/ 168879 h 619"/>
                <a:gd name="T94" fmla="*/ 174873 w 634"/>
                <a:gd name="T95" fmla="*/ 179277 h 6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dirty="0"/>
            </a:p>
          </p:txBody>
        </p:sp>
        <p:sp>
          <p:nvSpPr>
            <p:cNvPr id="57" name="TextBox 56">
              <a:extLst>
                <a:ext uri="{FF2B5EF4-FFF2-40B4-BE49-F238E27FC236}">
                  <a16:creationId xmlns:a16="http://schemas.microsoft.com/office/drawing/2014/main" id="{3FBD6931-96ED-4045-8377-FA97CFBEA28B}"/>
                </a:ext>
              </a:extLst>
            </p:cNvPr>
            <p:cNvSpPr txBox="1"/>
            <p:nvPr/>
          </p:nvSpPr>
          <p:spPr>
            <a:xfrm>
              <a:off x="5667992" y="5460261"/>
              <a:ext cx="1236567" cy="249299"/>
            </a:xfrm>
            <a:prstGeom prst="rect">
              <a:avLst/>
            </a:prstGeom>
            <a:noFill/>
          </p:spPr>
          <p:txBody>
            <a:bodyPr wrap="square" rtlCol="0">
              <a:spAutoFit/>
            </a:bodyPr>
            <a:lstStyle/>
            <a:p>
              <a:pPr algn="ctr">
                <a:lnSpc>
                  <a:spcPct val="80000"/>
                </a:lnSpc>
              </a:pPr>
              <a:r>
                <a:rPr lang="en-US" sz="1200" dirty="0">
                  <a:solidFill>
                    <a:schemeClr val="tx1">
                      <a:lumMod val="85000"/>
                      <a:lumOff val="15000"/>
                    </a:schemeClr>
                  </a:solidFill>
                  <a:latin typeface="Nexa Bold" panose="02000000000000000000" pitchFamily="50" charset="0"/>
                </a:rPr>
                <a:t>Your Text</a:t>
              </a:r>
            </a:p>
          </p:txBody>
        </p:sp>
      </p:grpSp>
      <p:grpSp>
        <p:nvGrpSpPr>
          <p:cNvPr id="62" name="Group 61">
            <a:extLst>
              <a:ext uri="{FF2B5EF4-FFF2-40B4-BE49-F238E27FC236}">
                <a16:creationId xmlns:a16="http://schemas.microsoft.com/office/drawing/2014/main" id="{827594BA-E06D-48B4-93D1-51B1FE645CE2}"/>
              </a:ext>
            </a:extLst>
          </p:cNvPr>
          <p:cNvGrpSpPr/>
          <p:nvPr/>
        </p:nvGrpSpPr>
        <p:grpSpPr>
          <a:xfrm>
            <a:off x="7228680" y="4834288"/>
            <a:ext cx="1236567" cy="875272"/>
            <a:chOff x="7228680" y="4834288"/>
            <a:chExt cx="1236567" cy="875272"/>
          </a:xfrm>
        </p:grpSpPr>
        <p:sp>
          <p:nvSpPr>
            <p:cNvPr id="55" name="Freeform 158">
              <a:extLst>
                <a:ext uri="{FF2B5EF4-FFF2-40B4-BE49-F238E27FC236}">
                  <a16:creationId xmlns:a16="http://schemas.microsoft.com/office/drawing/2014/main" id="{B1EC1290-B47A-4800-9331-FFC996F45DF8}"/>
                </a:ext>
              </a:extLst>
            </p:cNvPr>
            <p:cNvSpPr>
              <a:spLocks noChangeArrowheads="1"/>
            </p:cNvSpPr>
            <p:nvPr/>
          </p:nvSpPr>
          <p:spPr bwMode="auto">
            <a:xfrm>
              <a:off x="7561100" y="4834288"/>
              <a:ext cx="571728" cy="523003"/>
            </a:xfrm>
            <a:custGeom>
              <a:avLst/>
              <a:gdLst>
                <a:gd name="T0" fmla="*/ 184545 w 649"/>
                <a:gd name="T1" fmla="*/ 26677 h 590"/>
                <a:gd name="T2" fmla="*/ 184545 w 649"/>
                <a:gd name="T3" fmla="*/ 26677 h 590"/>
                <a:gd name="T4" fmla="*/ 158386 w 649"/>
                <a:gd name="T5" fmla="*/ 0 h 590"/>
                <a:gd name="T6" fmla="*/ 73818 w 649"/>
                <a:gd name="T7" fmla="*/ 0 h 590"/>
                <a:gd name="T8" fmla="*/ 47659 w 649"/>
                <a:gd name="T9" fmla="*/ 26677 h 590"/>
                <a:gd name="T10" fmla="*/ 5375 w 649"/>
                <a:gd name="T11" fmla="*/ 58402 h 590"/>
                <a:gd name="T12" fmla="*/ 47659 w 649"/>
                <a:gd name="T13" fmla="*/ 100941 h 590"/>
                <a:gd name="T14" fmla="*/ 52676 w 649"/>
                <a:gd name="T15" fmla="*/ 100941 h 590"/>
                <a:gd name="T16" fmla="*/ 110727 w 649"/>
                <a:gd name="T17" fmla="*/ 153935 h 590"/>
                <a:gd name="T18" fmla="*/ 110727 w 649"/>
                <a:gd name="T19" fmla="*/ 196474 h 590"/>
                <a:gd name="T20" fmla="*/ 89585 w 649"/>
                <a:gd name="T21" fmla="*/ 196474 h 590"/>
                <a:gd name="T22" fmla="*/ 79193 w 649"/>
                <a:gd name="T23" fmla="*/ 206929 h 590"/>
                <a:gd name="T24" fmla="*/ 89585 w 649"/>
                <a:gd name="T25" fmla="*/ 212336 h 590"/>
                <a:gd name="T26" fmla="*/ 142261 w 649"/>
                <a:gd name="T27" fmla="*/ 212336 h 590"/>
                <a:gd name="T28" fmla="*/ 153011 w 649"/>
                <a:gd name="T29" fmla="*/ 206929 h 590"/>
                <a:gd name="T30" fmla="*/ 142261 w 649"/>
                <a:gd name="T31" fmla="*/ 196474 h 590"/>
                <a:gd name="T32" fmla="*/ 121477 w 649"/>
                <a:gd name="T33" fmla="*/ 196474 h 590"/>
                <a:gd name="T34" fmla="*/ 121477 w 649"/>
                <a:gd name="T35" fmla="*/ 153935 h 590"/>
                <a:gd name="T36" fmla="*/ 179528 w 649"/>
                <a:gd name="T37" fmla="*/ 100941 h 590"/>
                <a:gd name="T38" fmla="*/ 184545 w 649"/>
                <a:gd name="T39" fmla="*/ 100941 h 590"/>
                <a:gd name="T40" fmla="*/ 226829 w 649"/>
                <a:gd name="T41" fmla="*/ 58402 h 590"/>
                <a:gd name="T42" fmla="*/ 184545 w 649"/>
                <a:gd name="T43" fmla="*/ 26677 h 590"/>
                <a:gd name="T44" fmla="*/ 47659 w 649"/>
                <a:gd name="T45" fmla="*/ 85079 h 590"/>
                <a:gd name="T46" fmla="*/ 47659 w 649"/>
                <a:gd name="T47" fmla="*/ 85079 h 590"/>
                <a:gd name="T48" fmla="*/ 15767 w 649"/>
                <a:gd name="T49" fmla="*/ 58402 h 590"/>
                <a:gd name="T50" fmla="*/ 47659 w 649"/>
                <a:gd name="T51" fmla="*/ 42539 h 590"/>
                <a:gd name="T52" fmla="*/ 47659 w 649"/>
                <a:gd name="T53" fmla="*/ 85079 h 590"/>
                <a:gd name="T54" fmla="*/ 174153 w 649"/>
                <a:gd name="T55" fmla="*/ 68856 h 590"/>
                <a:gd name="T56" fmla="*/ 174153 w 649"/>
                <a:gd name="T57" fmla="*/ 68856 h 590"/>
                <a:gd name="T58" fmla="*/ 116102 w 649"/>
                <a:gd name="T59" fmla="*/ 143480 h 590"/>
                <a:gd name="T60" fmla="*/ 58051 w 649"/>
                <a:gd name="T61" fmla="*/ 68856 h 590"/>
                <a:gd name="T62" fmla="*/ 58051 w 649"/>
                <a:gd name="T63" fmla="*/ 26677 h 590"/>
                <a:gd name="T64" fmla="*/ 73818 w 649"/>
                <a:gd name="T65" fmla="*/ 15862 h 590"/>
                <a:gd name="T66" fmla="*/ 158386 w 649"/>
                <a:gd name="T67" fmla="*/ 15862 h 590"/>
                <a:gd name="T68" fmla="*/ 174153 w 649"/>
                <a:gd name="T69" fmla="*/ 26677 h 590"/>
                <a:gd name="T70" fmla="*/ 174153 w 649"/>
                <a:gd name="T71" fmla="*/ 68856 h 590"/>
                <a:gd name="T72" fmla="*/ 184545 w 649"/>
                <a:gd name="T73" fmla="*/ 85079 h 590"/>
                <a:gd name="T74" fmla="*/ 184545 w 649"/>
                <a:gd name="T75" fmla="*/ 85079 h 590"/>
                <a:gd name="T76" fmla="*/ 184545 w 649"/>
                <a:gd name="T77" fmla="*/ 42539 h 590"/>
                <a:gd name="T78" fmla="*/ 216437 w 649"/>
                <a:gd name="T79" fmla="*/ 58402 h 590"/>
                <a:gd name="T80" fmla="*/ 184545 w 649"/>
                <a:gd name="T81" fmla="*/ 85079 h 5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dirty="0"/>
            </a:p>
          </p:txBody>
        </p:sp>
        <p:sp>
          <p:nvSpPr>
            <p:cNvPr id="58" name="TextBox 57">
              <a:extLst>
                <a:ext uri="{FF2B5EF4-FFF2-40B4-BE49-F238E27FC236}">
                  <a16:creationId xmlns:a16="http://schemas.microsoft.com/office/drawing/2014/main" id="{36A256E0-A65D-452F-9F5D-B431CC7870BF}"/>
                </a:ext>
              </a:extLst>
            </p:cNvPr>
            <p:cNvSpPr txBox="1"/>
            <p:nvPr/>
          </p:nvSpPr>
          <p:spPr>
            <a:xfrm>
              <a:off x="7228680" y="5460261"/>
              <a:ext cx="1236567" cy="249299"/>
            </a:xfrm>
            <a:prstGeom prst="rect">
              <a:avLst/>
            </a:prstGeom>
            <a:noFill/>
          </p:spPr>
          <p:txBody>
            <a:bodyPr wrap="square" rtlCol="0">
              <a:spAutoFit/>
            </a:bodyPr>
            <a:lstStyle/>
            <a:p>
              <a:pPr algn="ctr">
                <a:lnSpc>
                  <a:spcPct val="80000"/>
                </a:lnSpc>
              </a:pPr>
              <a:r>
                <a:rPr lang="en-US" sz="1200" dirty="0">
                  <a:solidFill>
                    <a:schemeClr val="tx1">
                      <a:lumMod val="85000"/>
                      <a:lumOff val="15000"/>
                    </a:schemeClr>
                  </a:solidFill>
                  <a:latin typeface="Nexa Bold" panose="02000000000000000000" pitchFamily="50" charset="0"/>
                </a:rPr>
                <a:t>Your Text</a:t>
              </a:r>
            </a:p>
          </p:txBody>
        </p:sp>
      </p:grpSp>
      <p:grpSp>
        <p:nvGrpSpPr>
          <p:cNvPr id="63" name="Group 62">
            <a:extLst>
              <a:ext uri="{FF2B5EF4-FFF2-40B4-BE49-F238E27FC236}">
                <a16:creationId xmlns:a16="http://schemas.microsoft.com/office/drawing/2014/main" id="{0A2EC19F-569C-4E2C-A37E-74F523625CA2}"/>
              </a:ext>
            </a:extLst>
          </p:cNvPr>
          <p:cNvGrpSpPr/>
          <p:nvPr/>
        </p:nvGrpSpPr>
        <p:grpSpPr>
          <a:xfrm>
            <a:off x="8571431" y="4811551"/>
            <a:ext cx="1236567" cy="898009"/>
            <a:chOff x="8571431" y="4811551"/>
            <a:chExt cx="1236567" cy="898009"/>
          </a:xfrm>
        </p:grpSpPr>
        <p:sp>
          <p:nvSpPr>
            <p:cNvPr id="56" name="Freeform 161">
              <a:extLst>
                <a:ext uri="{FF2B5EF4-FFF2-40B4-BE49-F238E27FC236}">
                  <a16:creationId xmlns:a16="http://schemas.microsoft.com/office/drawing/2014/main" id="{2AFD8611-628C-40C6-8794-97F902224A4D}"/>
                </a:ext>
              </a:extLst>
            </p:cNvPr>
            <p:cNvSpPr>
              <a:spLocks noChangeArrowheads="1"/>
            </p:cNvSpPr>
            <p:nvPr/>
          </p:nvSpPr>
          <p:spPr bwMode="auto">
            <a:xfrm>
              <a:off x="8980189" y="4811551"/>
              <a:ext cx="419052" cy="545740"/>
            </a:xfrm>
            <a:custGeom>
              <a:avLst/>
              <a:gdLst>
                <a:gd name="T0" fmla="*/ 85229 w 472"/>
                <a:gd name="T1" fmla="*/ 0 h 619"/>
                <a:gd name="T2" fmla="*/ 85229 w 472"/>
                <a:gd name="T3" fmla="*/ 0 h 619"/>
                <a:gd name="T4" fmla="*/ 0 w 472"/>
                <a:gd name="T5" fmla="*/ 84260 h 619"/>
                <a:gd name="T6" fmla="*/ 85229 w 472"/>
                <a:gd name="T7" fmla="*/ 221586 h 619"/>
                <a:gd name="T8" fmla="*/ 170097 w 472"/>
                <a:gd name="T9" fmla="*/ 84260 h 619"/>
                <a:gd name="T10" fmla="*/ 85229 w 472"/>
                <a:gd name="T11" fmla="*/ 0 h 619"/>
                <a:gd name="T12" fmla="*/ 85229 w 472"/>
                <a:gd name="T13" fmla="*/ 200432 h 619"/>
                <a:gd name="T14" fmla="*/ 85229 w 472"/>
                <a:gd name="T15" fmla="*/ 200432 h 619"/>
                <a:gd name="T16" fmla="*/ 16251 w 472"/>
                <a:gd name="T17" fmla="*/ 84260 h 619"/>
                <a:gd name="T18" fmla="*/ 85229 w 472"/>
                <a:gd name="T19" fmla="*/ 10398 h 619"/>
                <a:gd name="T20" fmla="*/ 154207 w 472"/>
                <a:gd name="T21" fmla="*/ 84260 h 619"/>
                <a:gd name="T22" fmla="*/ 85229 w 472"/>
                <a:gd name="T23" fmla="*/ 200432 h 619"/>
                <a:gd name="T24" fmla="*/ 85229 w 472"/>
                <a:gd name="T25" fmla="*/ 47329 h 619"/>
                <a:gd name="T26" fmla="*/ 85229 w 472"/>
                <a:gd name="T27" fmla="*/ 47329 h 619"/>
                <a:gd name="T28" fmla="*/ 48032 w 472"/>
                <a:gd name="T29" fmla="*/ 84260 h 619"/>
                <a:gd name="T30" fmla="*/ 85229 w 472"/>
                <a:gd name="T31" fmla="*/ 115813 h 619"/>
                <a:gd name="T32" fmla="*/ 122426 w 472"/>
                <a:gd name="T33" fmla="*/ 84260 h 619"/>
                <a:gd name="T34" fmla="*/ 85229 w 472"/>
                <a:gd name="T35" fmla="*/ 47329 h 619"/>
                <a:gd name="T36" fmla="*/ 85229 w 472"/>
                <a:gd name="T37" fmla="*/ 105415 h 619"/>
                <a:gd name="T38" fmla="*/ 85229 w 472"/>
                <a:gd name="T39" fmla="*/ 105415 h 619"/>
                <a:gd name="T40" fmla="*/ 63922 w 472"/>
                <a:gd name="T41" fmla="*/ 84260 h 619"/>
                <a:gd name="T42" fmla="*/ 85229 w 472"/>
                <a:gd name="T43" fmla="*/ 63106 h 619"/>
                <a:gd name="T44" fmla="*/ 106536 w 472"/>
                <a:gd name="T45" fmla="*/ 84260 h 619"/>
                <a:gd name="T46" fmla="*/ 85229 w 472"/>
                <a:gd name="T47" fmla="*/ 105415 h 6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dirty="0"/>
            </a:p>
          </p:txBody>
        </p:sp>
        <p:sp>
          <p:nvSpPr>
            <p:cNvPr id="59" name="TextBox 58">
              <a:extLst>
                <a:ext uri="{FF2B5EF4-FFF2-40B4-BE49-F238E27FC236}">
                  <a16:creationId xmlns:a16="http://schemas.microsoft.com/office/drawing/2014/main" id="{6BE2E48E-6C55-40A1-8CD7-F3D1DA5A3A77}"/>
                </a:ext>
              </a:extLst>
            </p:cNvPr>
            <p:cNvSpPr txBox="1"/>
            <p:nvPr/>
          </p:nvSpPr>
          <p:spPr>
            <a:xfrm>
              <a:off x="8571431" y="5460261"/>
              <a:ext cx="1236567" cy="249299"/>
            </a:xfrm>
            <a:prstGeom prst="rect">
              <a:avLst/>
            </a:prstGeom>
            <a:noFill/>
          </p:spPr>
          <p:txBody>
            <a:bodyPr wrap="square" rtlCol="0">
              <a:spAutoFit/>
            </a:bodyPr>
            <a:lstStyle/>
            <a:p>
              <a:pPr algn="ctr">
                <a:lnSpc>
                  <a:spcPct val="80000"/>
                </a:lnSpc>
              </a:pPr>
              <a:r>
                <a:rPr lang="en-US" sz="1200" dirty="0">
                  <a:solidFill>
                    <a:schemeClr val="tx1">
                      <a:lumMod val="85000"/>
                      <a:lumOff val="15000"/>
                    </a:schemeClr>
                  </a:solidFill>
                  <a:latin typeface="Nexa Bold" panose="02000000000000000000" pitchFamily="50" charset="0"/>
                </a:rPr>
                <a:t>Your Text</a:t>
              </a:r>
            </a:p>
          </p:txBody>
        </p:sp>
      </p:grpSp>
      <p:grpSp>
        <p:nvGrpSpPr>
          <p:cNvPr id="64" name="Group 63">
            <a:extLst>
              <a:ext uri="{FF2B5EF4-FFF2-40B4-BE49-F238E27FC236}">
                <a16:creationId xmlns:a16="http://schemas.microsoft.com/office/drawing/2014/main" id="{A55524D9-5C85-4A2D-81B7-30EF58726B08}"/>
              </a:ext>
            </a:extLst>
          </p:cNvPr>
          <p:cNvGrpSpPr/>
          <p:nvPr/>
        </p:nvGrpSpPr>
        <p:grpSpPr>
          <a:xfrm>
            <a:off x="9853160" y="4811551"/>
            <a:ext cx="1236567" cy="899846"/>
            <a:chOff x="9853160" y="4811551"/>
            <a:chExt cx="1236567" cy="899846"/>
          </a:xfrm>
        </p:grpSpPr>
        <p:sp>
          <p:nvSpPr>
            <p:cNvPr id="53" name="Freeform 155">
              <a:extLst>
                <a:ext uri="{FF2B5EF4-FFF2-40B4-BE49-F238E27FC236}">
                  <a16:creationId xmlns:a16="http://schemas.microsoft.com/office/drawing/2014/main" id="{8A6A346C-BA2E-4E78-9199-290F66ACFF18}"/>
                </a:ext>
              </a:extLst>
            </p:cNvPr>
            <p:cNvSpPr>
              <a:spLocks noChangeArrowheads="1"/>
            </p:cNvSpPr>
            <p:nvPr/>
          </p:nvSpPr>
          <p:spPr bwMode="auto">
            <a:xfrm>
              <a:off x="10248924" y="4811551"/>
              <a:ext cx="445040" cy="545740"/>
            </a:xfrm>
            <a:custGeom>
              <a:avLst/>
              <a:gdLst>
                <a:gd name="T0" fmla="*/ 159349 w 501"/>
                <a:gd name="T1" fmla="*/ 47329 h 619"/>
                <a:gd name="T2" fmla="*/ 159349 w 501"/>
                <a:gd name="T3" fmla="*/ 47329 h 619"/>
                <a:gd name="T4" fmla="*/ 127551 w 501"/>
                <a:gd name="T5" fmla="*/ 94658 h 619"/>
                <a:gd name="T6" fmla="*/ 106233 w 501"/>
                <a:gd name="T7" fmla="*/ 0 h 619"/>
                <a:gd name="T8" fmla="*/ 47696 w 501"/>
                <a:gd name="T9" fmla="*/ 126570 h 619"/>
                <a:gd name="T10" fmla="*/ 26377 w 501"/>
                <a:gd name="T11" fmla="*/ 73504 h 619"/>
                <a:gd name="T12" fmla="*/ 0 w 501"/>
                <a:gd name="T13" fmla="*/ 131589 h 619"/>
                <a:gd name="T14" fmla="*/ 90334 w 501"/>
                <a:gd name="T15" fmla="*/ 221586 h 619"/>
                <a:gd name="T16" fmla="*/ 180668 w 501"/>
                <a:gd name="T17" fmla="*/ 131589 h 619"/>
                <a:gd name="T18" fmla="*/ 159349 w 501"/>
                <a:gd name="T19" fmla="*/ 47329 h 619"/>
                <a:gd name="T20" fmla="*/ 95754 w 501"/>
                <a:gd name="T21" fmla="*/ 210830 h 619"/>
                <a:gd name="T22" fmla="*/ 95754 w 501"/>
                <a:gd name="T23" fmla="*/ 210830 h 619"/>
                <a:gd name="T24" fmla="*/ 10479 w 501"/>
                <a:gd name="T25" fmla="*/ 126570 h 619"/>
                <a:gd name="T26" fmla="*/ 21319 w 501"/>
                <a:gd name="T27" fmla="*/ 105415 h 619"/>
                <a:gd name="T28" fmla="*/ 63956 w 501"/>
                <a:gd name="T29" fmla="*/ 142346 h 619"/>
                <a:gd name="T30" fmla="*/ 90334 w 501"/>
                <a:gd name="T31" fmla="*/ 20796 h 619"/>
                <a:gd name="T32" fmla="*/ 138030 w 501"/>
                <a:gd name="T33" fmla="*/ 115813 h 619"/>
                <a:gd name="T34" fmla="*/ 148870 w 501"/>
                <a:gd name="T35" fmla="*/ 73504 h 619"/>
                <a:gd name="T36" fmla="*/ 170189 w 501"/>
                <a:gd name="T37" fmla="*/ 131589 h 619"/>
                <a:gd name="T38" fmla="*/ 95754 w 501"/>
                <a:gd name="T39" fmla="*/ 210830 h 6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1" h="619">
                  <a:moveTo>
                    <a:pt x="441" y="132"/>
                  </a:moveTo>
                  <a:lnTo>
                    <a:pt x="441" y="132"/>
                  </a:lnTo>
                  <a:cubicBezTo>
                    <a:pt x="353" y="162"/>
                    <a:pt x="339" y="220"/>
                    <a:pt x="353" y="264"/>
                  </a:cubicBezTo>
                  <a:cubicBezTo>
                    <a:pt x="280" y="191"/>
                    <a:pt x="294" y="117"/>
                    <a:pt x="294" y="0"/>
                  </a:cubicBezTo>
                  <a:cubicBezTo>
                    <a:pt x="88" y="73"/>
                    <a:pt x="132" y="279"/>
                    <a:pt x="132" y="353"/>
                  </a:cubicBezTo>
                  <a:cubicBezTo>
                    <a:pt x="88" y="309"/>
                    <a:pt x="73" y="205"/>
                    <a:pt x="73" y="205"/>
                  </a:cubicBezTo>
                  <a:cubicBezTo>
                    <a:pt x="14" y="235"/>
                    <a:pt x="0" y="309"/>
                    <a:pt x="0" y="367"/>
                  </a:cubicBezTo>
                  <a:cubicBezTo>
                    <a:pt x="0" y="515"/>
                    <a:pt x="103" y="618"/>
                    <a:pt x="250" y="618"/>
                  </a:cubicBezTo>
                  <a:cubicBezTo>
                    <a:pt x="397" y="618"/>
                    <a:pt x="500" y="515"/>
                    <a:pt x="500" y="367"/>
                  </a:cubicBezTo>
                  <a:cubicBezTo>
                    <a:pt x="500" y="279"/>
                    <a:pt x="441" y="250"/>
                    <a:pt x="441" y="132"/>
                  </a:cubicBezTo>
                  <a:close/>
                  <a:moveTo>
                    <a:pt x="265" y="588"/>
                  </a:moveTo>
                  <a:lnTo>
                    <a:pt x="265" y="588"/>
                  </a:lnTo>
                  <a:cubicBezTo>
                    <a:pt x="132" y="588"/>
                    <a:pt x="29" y="485"/>
                    <a:pt x="29" y="353"/>
                  </a:cubicBezTo>
                  <a:cubicBezTo>
                    <a:pt x="29" y="338"/>
                    <a:pt x="29" y="309"/>
                    <a:pt x="59" y="294"/>
                  </a:cubicBezTo>
                  <a:cubicBezTo>
                    <a:pt x="59" y="309"/>
                    <a:pt x="88" y="412"/>
                    <a:pt x="177" y="397"/>
                  </a:cubicBezTo>
                  <a:cubicBezTo>
                    <a:pt x="177" y="323"/>
                    <a:pt x="147" y="117"/>
                    <a:pt x="250" y="58"/>
                  </a:cubicBezTo>
                  <a:cubicBezTo>
                    <a:pt x="250" y="162"/>
                    <a:pt x="265" y="309"/>
                    <a:pt x="382" y="323"/>
                  </a:cubicBezTo>
                  <a:cubicBezTo>
                    <a:pt x="382" y="279"/>
                    <a:pt x="382" y="220"/>
                    <a:pt x="412" y="205"/>
                  </a:cubicBezTo>
                  <a:cubicBezTo>
                    <a:pt x="412" y="264"/>
                    <a:pt x="471" y="309"/>
                    <a:pt x="471" y="367"/>
                  </a:cubicBezTo>
                  <a:cubicBezTo>
                    <a:pt x="471" y="485"/>
                    <a:pt x="353" y="588"/>
                    <a:pt x="265" y="588"/>
                  </a:cubicBezTo>
                  <a:close/>
                </a:path>
              </a:pathLst>
            </a:custGeom>
            <a:solidFill>
              <a:schemeClr val="tx1">
                <a:lumMod val="85000"/>
                <a:lumOff val="1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dirty="0"/>
            </a:p>
          </p:txBody>
        </p:sp>
        <p:sp>
          <p:nvSpPr>
            <p:cNvPr id="60" name="TextBox 59">
              <a:extLst>
                <a:ext uri="{FF2B5EF4-FFF2-40B4-BE49-F238E27FC236}">
                  <a16:creationId xmlns:a16="http://schemas.microsoft.com/office/drawing/2014/main" id="{8284A9B4-9E20-4748-93A3-68EF887C38A4}"/>
                </a:ext>
              </a:extLst>
            </p:cNvPr>
            <p:cNvSpPr txBox="1"/>
            <p:nvPr/>
          </p:nvSpPr>
          <p:spPr>
            <a:xfrm>
              <a:off x="9853160" y="5462098"/>
              <a:ext cx="1236567" cy="249299"/>
            </a:xfrm>
            <a:prstGeom prst="rect">
              <a:avLst/>
            </a:prstGeom>
            <a:noFill/>
          </p:spPr>
          <p:txBody>
            <a:bodyPr wrap="square" rtlCol="0">
              <a:spAutoFit/>
            </a:bodyPr>
            <a:lstStyle/>
            <a:p>
              <a:pPr algn="ctr">
                <a:lnSpc>
                  <a:spcPct val="80000"/>
                </a:lnSpc>
              </a:pPr>
              <a:r>
                <a:rPr lang="en-US" sz="1200" dirty="0">
                  <a:solidFill>
                    <a:schemeClr val="tx1">
                      <a:lumMod val="85000"/>
                      <a:lumOff val="15000"/>
                    </a:schemeClr>
                  </a:solidFill>
                  <a:latin typeface="Nexa Bold" panose="02000000000000000000" pitchFamily="50" charset="0"/>
                </a:rPr>
                <a:t>Your Text</a:t>
              </a:r>
            </a:p>
          </p:txBody>
        </p:sp>
      </p:grpSp>
      <p:grpSp>
        <p:nvGrpSpPr>
          <p:cNvPr id="69" name="Group 68">
            <a:extLst>
              <a:ext uri="{FF2B5EF4-FFF2-40B4-BE49-F238E27FC236}">
                <a16:creationId xmlns:a16="http://schemas.microsoft.com/office/drawing/2014/main" id="{9BAD6CC5-D90C-4726-9384-B3FB5222189D}"/>
              </a:ext>
            </a:extLst>
          </p:cNvPr>
          <p:cNvGrpSpPr/>
          <p:nvPr/>
        </p:nvGrpSpPr>
        <p:grpSpPr>
          <a:xfrm>
            <a:off x="1256174" y="1488404"/>
            <a:ext cx="2298789" cy="682161"/>
            <a:chOff x="1029516" y="956068"/>
            <a:chExt cx="1984071" cy="682161"/>
          </a:xfrm>
        </p:grpSpPr>
        <p:grpSp>
          <p:nvGrpSpPr>
            <p:cNvPr id="72" name="Group 71">
              <a:extLst>
                <a:ext uri="{FF2B5EF4-FFF2-40B4-BE49-F238E27FC236}">
                  <a16:creationId xmlns:a16="http://schemas.microsoft.com/office/drawing/2014/main" id="{3A1823B3-7E06-43E6-94AF-A751445E35A9}"/>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74" name="Rectangle: Rounded Corners 73">
                <a:extLst>
                  <a:ext uri="{FF2B5EF4-FFF2-40B4-BE49-F238E27FC236}">
                    <a16:creationId xmlns:a16="http://schemas.microsoft.com/office/drawing/2014/main" id="{A11395A5-563B-492E-AEA4-64D860A232A3}"/>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ight Triangle 74">
                <a:extLst>
                  <a:ext uri="{FF2B5EF4-FFF2-40B4-BE49-F238E27FC236}">
                    <a16:creationId xmlns:a16="http://schemas.microsoft.com/office/drawing/2014/main" id="{C821702E-B807-412F-95C0-CD564F1C7BA9}"/>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Rectangle 72">
              <a:extLst>
                <a:ext uri="{FF2B5EF4-FFF2-40B4-BE49-F238E27FC236}">
                  <a16:creationId xmlns:a16="http://schemas.microsoft.com/office/drawing/2014/main" id="{0AF3CBCB-9258-4F81-A8CA-4EC6B5A8AF07}"/>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sp>
        <p:nvSpPr>
          <p:cNvPr id="70" name="TextBox 69">
            <a:extLst>
              <a:ext uri="{FF2B5EF4-FFF2-40B4-BE49-F238E27FC236}">
                <a16:creationId xmlns:a16="http://schemas.microsoft.com/office/drawing/2014/main" id="{FD6F5272-FE57-4B71-B552-84972C41AEC4}"/>
              </a:ext>
            </a:extLst>
          </p:cNvPr>
          <p:cNvSpPr txBox="1"/>
          <p:nvPr/>
        </p:nvSpPr>
        <p:spPr>
          <a:xfrm>
            <a:off x="1256174" y="2208950"/>
            <a:ext cx="4090530" cy="1323439"/>
          </a:xfrm>
          <a:prstGeom prst="rect">
            <a:avLst/>
          </a:prstGeom>
          <a:noFill/>
        </p:spPr>
        <p:txBody>
          <a:bodyPr wrap="square" rtlCol="0">
            <a:spAutoFit/>
          </a:bodyPr>
          <a:lstStyle/>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71" name="Rectangle 70">
            <a:extLst>
              <a:ext uri="{FF2B5EF4-FFF2-40B4-BE49-F238E27FC236}">
                <a16:creationId xmlns:a16="http://schemas.microsoft.com/office/drawing/2014/main" id="{943E2057-8F2A-4049-8648-E2EE2186A14E}"/>
              </a:ext>
            </a:extLst>
          </p:cNvPr>
          <p:cNvSpPr/>
          <p:nvPr/>
        </p:nvSpPr>
        <p:spPr>
          <a:xfrm>
            <a:off x="1256174" y="3750050"/>
            <a:ext cx="3496087" cy="1890389"/>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 Insert your detail Insert your detail </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nvGrpSpPr>
          <p:cNvPr id="84" name="Group 83">
            <a:extLst>
              <a:ext uri="{FF2B5EF4-FFF2-40B4-BE49-F238E27FC236}">
                <a16:creationId xmlns:a16="http://schemas.microsoft.com/office/drawing/2014/main" id="{7AE17A16-BF35-408B-86F4-0361CAF7D9BD}"/>
              </a:ext>
            </a:extLst>
          </p:cNvPr>
          <p:cNvGrpSpPr/>
          <p:nvPr/>
        </p:nvGrpSpPr>
        <p:grpSpPr>
          <a:xfrm>
            <a:off x="8836384" y="1757823"/>
            <a:ext cx="2674102" cy="1571637"/>
            <a:chOff x="8168091" y="1293011"/>
            <a:chExt cx="2674102" cy="1571637"/>
          </a:xfrm>
        </p:grpSpPr>
        <p:sp>
          <p:nvSpPr>
            <p:cNvPr id="78" name="Freeform: Shape 77">
              <a:extLst>
                <a:ext uri="{FF2B5EF4-FFF2-40B4-BE49-F238E27FC236}">
                  <a16:creationId xmlns:a16="http://schemas.microsoft.com/office/drawing/2014/main" id="{1B035FCF-9403-44EE-BF86-3DB9BBB5A99E}"/>
                </a:ext>
              </a:extLst>
            </p:cNvPr>
            <p:cNvSpPr/>
            <p:nvPr/>
          </p:nvSpPr>
          <p:spPr>
            <a:xfrm rot="5400000">
              <a:off x="8675717" y="785385"/>
              <a:ext cx="1571637" cy="2586890"/>
            </a:xfrm>
            <a:custGeom>
              <a:avLst/>
              <a:gdLst>
                <a:gd name="connsiteX0" fmla="*/ 0 w 1571637"/>
                <a:gd name="connsiteY0" fmla="*/ 2372422 h 2586890"/>
                <a:gd name="connsiteX1" fmla="*/ 0 w 1571637"/>
                <a:gd name="connsiteY1" fmla="*/ 214467 h 2586890"/>
                <a:gd name="connsiteX2" fmla="*/ 214467 w 1571637"/>
                <a:gd name="connsiteY2" fmla="*/ 0 h 2586890"/>
                <a:gd name="connsiteX3" fmla="*/ 1152697 w 1571637"/>
                <a:gd name="connsiteY3" fmla="*/ 0 h 2586890"/>
                <a:gd name="connsiteX4" fmla="*/ 1367164 w 1571637"/>
                <a:gd name="connsiteY4" fmla="*/ 214467 h 2586890"/>
                <a:gd name="connsiteX5" fmla="*/ 1367164 w 1571637"/>
                <a:gd name="connsiteY5" fmla="*/ 2372422 h 2586890"/>
                <a:gd name="connsiteX6" fmla="*/ 1366249 w 1571637"/>
                <a:gd name="connsiteY6" fmla="*/ 2381502 h 2586890"/>
                <a:gd name="connsiteX7" fmla="*/ 1571637 w 1571637"/>
                <a:gd name="connsiteY7" fmla="*/ 2586890 h 2586890"/>
                <a:gd name="connsiteX8" fmla="*/ 1104272 w 1571637"/>
                <a:gd name="connsiteY8" fmla="*/ 2586890 h 2586890"/>
                <a:gd name="connsiteX9" fmla="*/ 1104272 w 1571637"/>
                <a:gd name="connsiteY9" fmla="*/ 2586889 h 2586890"/>
                <a:gd name="connsiteX10" fmla="*/ 214467 w 1571637"/>
                <a:gd name="connsiteY10" fmla="*/ 2586889 h 2586890"/>
                <a:gd name="connsiteX11" fmla="*/ 0 w 1571637"/>
                <a:gd name="connsiteY11" fmla="*/ 2372422 h 25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37" h="2586890">
                  <a:moveTo>
                    <a:pt x="0" y="2372422"/>
                  </a:moveTo>
                  <a:lnTo>
                    <a:pt x="0" y="214467"/>
                  </a:lnTo>
                  <a:cubicBezTo>
                    <a:pt x="0" y="96020"/>
                    <a:pt x="96020" y="0"/>
                    <a:pt x="214467" y="0"/>
                  </a:cubicBezTo>
                  <a:lnTo>
                    <a:pt x="1152697" y="0"/>
                  </a:lnTo>
                  <a:cubicBezTo>
                    <a:pt x="1271144" y="0"/>
                    <a:pt x="1367164" y="96020"/>
                    <a:pt x="1367164" y="214467"/>
                  </a:cubicBezTo>
                  <a:lnTo>
                    <a:pt x="1367164" y="2372422"/>
                  </a:lnTo>
                  <a:lnTo>
                    <a:pt x="1366249" y="2381502"/>
                  </a:lnTo>
                  <a:lnTo>
                    <a:pt x="1571637" y="2586890"/>
                  </a:lnTo>
                  <a:lnTo>
                    <a:pt x="1104272" y="2586890"/>
                  </a:lnTo>
                  <a:lnTo>
                    <a:pt x="1104272" y="2586889"/>
                  </a:lnTo>
                  <a:lnTo>
                    <a:pt x="214467" y="2586889"/>
                  </a:lnTo>
                  <a:cubicBezTo>
                    <a:pt x="96020" y="2586889"/>
                    <a:pt x="0" y="2490869"/>
                    <a:pt x="0" y="2372422"/>
                  </a:cubicBezTo>
                  <a:close/>
                </a:path>
              </a:pathLst>
            </a:custGeom>
            <a:solidFill>
              <a:schemeClr val="bg1"/>
            </a:solidFill>
            <a:ln>
              <a:noFill/>
            </a:ln>
            <a:effectLst>
              <a:outerShdw blurRad="1028700" dist="228600" dir="8100000" algn="tr"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79" name="TextBox 78">
              <a:extLst>
                <a:ext uri="{FF2B5EF4-FFF2-40B4-BE49-F238E27FC236}">
                  <a16:creationId xmlns:a16="http://schemas.microsoft.com/office/drawing/2014/main" id="{70BBA0B5-4FAA-45D6-BEA8-92D90881028C}"/>
                </a:ext>
              </a:extLst>
            </p:cNvPr>
            <p:cNvSpPr txBox="1"/>
            <p:nvPr/>
          </p:nvSpPr>
          <p:spPr>
            <a:xfrm>
              <a:off x="9079183" y="1533143"/>
              <a:ext cx="1641712" cy="275460"/>
            </a:xfrm>
            <a:prstGeom prst="rect">
              <a:avLst/>
            </a:prstGeom>
            <a:noFill/>
          </p:spPr>
          <p:txBody>
            <a:bodyPr wrap="square" rtlCol="0">
              <a:spAutoFit/>
            </a:bodyPr>
            <a:lstStyle/>
            <a:p>
              <a:pPr>
                <a:lnSpc>
                  <a:spcPct val="80000"/>
                </a:lnSpc>
              </a:pPr>
              <a:r>
                <a:rPr lang="en-US" sz="1400" b="1" dirty="0">
                  <a:solidFill>
                    <a:schemeClr val="tx1">
                      <a:lumMod val="85000"/>
                      <a:lumOff val="15000"/>
                    </a:schemeClr>
                  </a:solidFill>
                  <a:latin typeface="+mj-lt"/>
                </a:rPr>
                <a:t>Your Text Here</a:t>
              </a:r>
            </a:p>
          </p:txBody>
        </p:sp>
        <p:sp>
          <p:nvSpPr>
            <p:cNvPr id="80" name="TextBox 79">
              <a:extLst>
                <a:ext uri="{FF2B5EF4-FFF2-40B4-BE49-F238E27FC236}">
                  <a16:creationId xmlns:a16="http://schemas.microsoft.com/office/drawing/2014/main" id="{1849EAC8-AC46-4985-9EB3-93137D019962}"/>
                </a:ext>
              </a:extLst>
            </p:cNvPr>
            <p:cNvSpPr txBox="1"/>
            <p:nvPr/>
          </p:nvSpPr>
          <p:spPr>
            <a:xfrm>
              <a:off x="8265686" y="1396912"/>
              <a:ext cx="896195" cy="584775"/>
            </a:xfrm>
            <a:prstGeom prst="rect">
              <a:avLst/>
            </a:prstGeom>
            <a:noFill/>
          </p:spPr>
          <p:txBody>
            <a:bodyPr wrap="square" rtlCol="0" anchor="ctr">
              <a:spAutoFit/>
            </a:bodyPr>
            <a:lstStyle/>
            <a:p>
              <a:pPr algn="ctr"/>
              <a:r>
                <a:rPr lang="en-US" sz="3200" b="1" spc="-150" dirty="0">
                  <a:solidFill>
                    <a:schemeClr val="tx1">
                      <a:lumMod val="85000"/>
                      <a:lumOff val="15000"/>
                    </a:schemeClr>
                  </a:solidFill>
                  <a:latin typeface="+mj-lt"/>
                </a:rPr>
                <a:t>70</a:t>
              </a:r>
              <a:r>
                <a:rPr lang="en-US" sz="3200" b="1" spc="-150" baseline="30000" dirty="0">
                  <a:solidFill>
                    <a:schemeClr val="tx1">
                      <a:lumMod val="85000"/>
                      <a:lumOff val="15000"/>
                    </a:schemeClr>
                  </a:solidFill>
                  <a:latin typeface="+mj-lt"/>
                </a:rPr>
                <a:t>%</a:t>
              </a:r>
            </a:p>
          </p:txBody>
        </p:sp>
        <p:sp>
          <p:nvSpPr>
            <p:cNvPr id="82" name="Rectangle 81">
              <a:extLst>
                <a:ext uri="{FF2B5EF4-FFF2-40B4-BE49-F238E27FC236}">
                  <a16:creationId xmlns:a16="http://schemas.microsoft.com/office/drawing/2014/main" id="{4108E756-09B9-4B1D-8304-70E282E0D3FC}"/>
                </a:ext>
              </a:extLst>
            </p:cNvPr>
            <p:cNvSpPr/>
            <p:nvPr/>
          </p:nvSpPr>
          <p:spPr>
            <a:xfrm flipH="1">
              <a:off x="8319843" y="1863851"/>
              <a:ext cx="2522350" cy="646331"/>
            </a:xfrm>
            <a:prstGeom prst="rect">
              <a:avLst/>
            </a:prstGeom>
          </p:spPr>
          <p:txBody>
            <a:bodyPr wrap="square">
              <a:spAutoFit/>
            </a:bodyPr>
            <a:lstStyle/>
            <a:p>
              <a:r>
                <a:rPr lang="en-US" sz="1200" dirty="0">
                  <a:solidFill>
                    <a:schemeClr val="tx1">
                      <a:lumMod val="65000"/>
                      <a:lumOff val="35000"/>
                    </a:schemeClr>
                  </a:solidFill>
                  <a:cs typeface="Segoe UI Light" panose="020B0502040204020203" pitchFamily="34" charset="0"/>
                </a:rPr>
                <a:t>Insert your detail Insert your detail Insert your detail Insert your detail Insert your detail </a:t>
              </a:r>
              <a:endParaRPr lang="en-US" sz="1200" dirty="0">
                <a:solidFill>
                  <a:schemeClr val="tx1">
                    <a:lumMod val="75000"/>
                    <a:lumOff val="25000"/>
                  </a:schemeClr>
                </a:solidFill>
                <a:latin typeface="+mj-lt"/>
                <a:cs typeface="Segoe UI Light" panose="020B0502040204020203" pitchFamily="34" charset="0"/>
              </a:endParaRPr>
            </a:p>
          </p:txBody>
        </p:sp>
      </p:grpSp>
    </p:spTree>
    <p:extLst>
      <p:ext uri="{BB962C8B-B14F-4D97-AF65-F5344CB8AC3E}">
        <p14:creationId xmlns:p14="http://schemas.microsoft.com/office/powerpoint/2010/main" val="112749342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500" fill="hold"/>
                                        <p:tgtEl>
                                          <p:spTgt spid="70"/>
                                        </p:tgtEl>
                                        <p:attrNameLst>
                                          <p:attrName>ppt_x</p:attrName>
                                        </p:attrNameLst>
                                      </p:cBhvr>
                                      <p:tavLst>
                                        <p:tav tm="0">
                                          <p:val>
                                            <p:strVal val="0-#ppt_w/2"/>
                                          </p:val>
                                        </p:tav>
                                        <p:tav tm="100000">
                                          <p:val>
                                            <p:strVal val="#ppt_x"/>
                                          </p:val>
                                        </p:tav>
                                      </p:tavLst>
                                    </p:anim>
                                    <p:anim calcmode="lin" valueType="num">
                                      <p:cBhvr additive="base">
                                        <p:cTn id="12" dur="500" fill="hold"/>
                                        <p:tgtEl>
                                          <p:spTgt spid="70"/>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71"/>
                                        </p:tgtEl>
                                        <p:attrNameLst>
                                          <p:attrName>style.visibility</p:attrName>
                                        </p:attrNameLst>
                                      </p:cBhvr>
                                      <p:to>
                                        <p:strVal val="visible"/>
                                      </p:to>
                                    </p:set>
                                    <p:anim calcmode="lin" valueType="num">
                                      <p:cBhvr additive="base">
                                        <p:cTn id="15" dur="500" fill="hold"/>
                                        <p:tgtEl>
                                          <p:spTgt spid="71"/>
                                        </p:tgtEl>
                                        <p:attrNameLst>
                                          <p:attrName>ppt_x</p:attrName>
                                        </p:attrNameLst>
                                      </p:cBhvr>
                                      <p:tavLst>
                                        <p:tav tm="0">
                                          <p:val>
                                            <p:strVal val="0-#ppt_w/2"/>
                                          </p:val>
                                        </p:tav>
                                        <p:tav tm="100000">
                                          <p:val>
                                            <p:strVal val="#ppt_x"/>
                                          </p:val>
                                        </p:tav>
                                      </p:tavLst>
                                    </p:anim>
                                    <p:anim calcmode="lin" valueType="num">
                                      <p:cBhvr additive="base">
                                        <p:cTn id="16" dur="500" fill="hold"/>
                                        <p:tgtEl>
                                          <p:spTgt spid="71"/>
                                        </p:tgtEl>
                                        <p:attrNameLst>
                                          <p:attrName>ppt_y</p:attrName>
                                        </p:attrNameLst>
                                      </p:cBhvr>
                                      <p:tavLst>
                                        <p:tav tm="0">
                                          <p:val>
                                            <p:strVal val="#ppt_y"/>
                                          </p:val>
                                        </p:tav>
                                        <p:tav tm="100000">
                                          <p:val>
                                            <p:strVal val="#ppt_y"/>
                                          </p:val>
                                        </p:tav>
                                      </p:tavLst>
                                    </p:anim>
                                  </p:childTnLst>
                                </p:cTn>
                              </p:par>
                              <p:par>
                                <p:cTn id="17" presetID="2" presetClass="entr" presetSubtype="4" decel="100000" fill="hold" nodeType="withEffect">
                                  <p:stCondLst>
                                    <p:cond delay="50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750"/>
                                  </p:stCondLst>
                                  <p:childTnLst>
                                    <p:set>
                                      <p:cBhvr>
                                        <p:cTn id="22" dur="1" fill="hold">
                                          <p:stCondLst>
                                            <p:cond delay="0"/>
                                          </p:stCondLst>
                                        </p:cTn>
                                        <p:tgtEl>
                                          <p:spTgt spid="84"/>
                                        </p:tgtEl>
                                        <p:attrNameLst>
                                          <p:attrName>style.visibility</p:attrName>
                                        </p:attrNameLst>
                                      </p:cBhvr>
                                      <p:to>
                                        <p:strVal val="visible"/>
                                      </p:to>
                                    </p:set>
                                    <p:anim calcmode="lin" valueType="num">
                                      <p:cBhvr additive="base">
                                        <p:cTn id="23" dur="500" fill="hold"/>
                                        <p:tgtEl>
                                          <p:spTgt spid="84"/>
                                        </p:tgtEl>
                                        <p:attrNameLst>
                                          <p:attrName>ppt_x</p:attrName>
                                        </p:attrNameLst>
                                      </p:cBhvr>
                                      <p:tavLst>
                                        <p:tav tm="0">
                                          <p:val>
                                            <p:strVal val="#ppt_x"/>
                                          </p:val>
                                        </p:tav>
                                        <p:tav tm="100000">
                                          <p:val>
                                            <p:strVal val="#ppt_x"/>
                                          </p:val>
                                        </p:tav>
                                      </p:tavLst>
                                    </p:anim>
                                    <p:anim calcmode="lin" valueType="num">
                                      <p:cBhvr additive="base">
                                        <p:cTn id="24" dur="500" fill="hold"/>
                                        <p:tgtEl>
                                          <p:spTgt spid="84"/>
                                        </p:tgtEl>
                                        <p:attrNameLst>
                                          <p:attrName>ppt_y</p:attrName>
                                        </p:attrNameLst>
                                      </p:cBhvr>
                                      <p:tavLst>
                                        <p:tav tm="0">
                                          <p:val>
                                            <p:strVal val="1+#ppt_h/2"/>
                                          </p:val>
                                        </p:tav>
                                        <p:tav tm="100000">
                                          <p:val>
                                            <p:strVal val="#ppt_y"/>
                                          </p:val>
                                        </p:tav>
                                      </p:tavLst>
                                    </p:anim>
                                  </p:childTnLst>
                                </p:cTn>
                              </p:par>
                              <p:par>
                                <p:cTn id="25" presetID="49" presetClass="entr" presetSubtype="0" decel="100000" fill="hold" nodeType="withEffect">
                                  <p:stCondLst>
                                    <p:cond delay="1000"/>
                                  </p:stCondLst>
                                  <p:childTnLst>
                                    <p:set>
                                      <p:cBhvr>
                                        <p:cTn id="26" dur="1" fill="hold">
                                          <p:stCondLst>
                                            <p:cond delay="0"/>
                                          </p:stCondLst>
                                        </p:cTn>
                                        <p:tgtEl>
                                          <p:spTgt spid="61"/>
                                        </p:tgtEl>
                                        <p:attrNameLst>
                                          <p:attrName>style.visibility</p:attrName>
                                        </p:attrNameLst>
                                      </p:cBhvr>
                                      <p:to>
                                        <p:strVal val="visible"/>
                                      </p:to>
                                    </p:set>
                                    <p:anim calcmode="lin" valueType="num">
                                      <p:cBhvr>
                                        <p:cTn id="27" dur="500" fill="hold"/>
                                        <p:tgtEl>
                                          <p:spTgt spid="61"/>
                                        </p:tgtEl>
                                        <p:attrNameLst>
                                          <p:attrName>ppt_w</p:attrName>
                                        </p:attrNameLst>
                                      </p:cBhvr>
                                      <p:tavLst>
                                        <p:tav tm="0">
                                          <p:val>
                                            <p:fltVal val="0"/>
                                          </p:val>
                                        </p:tav>
                                        <p:tav tm="100000">
                                          <p:val>
                                            <p:strVal val="#ppt_w"/>
                                          </p:val>
                                        </p:tav>
                                      </p:tavLst>
                                    </p:anim>
                                    <p:anim calcmode="lin" valueType="num">
                                      <p:cBhvr>
                                        <p:cTn id="28" dur="500" fill="hold"/>
                                        <p:tgtEl>
                                          <p:spTgt spid="61"/>
                                        </p:tgtEl>
                                        <p:attrNameLst>
                                          <p:attrName>ppt_h</p:attrName>
                                        </p:attrNameLst>
                                      </p:cBhvr>
                                      <p:tavLst>
                                        <p:tav tm="0">
                                          <p:val>
                                            <p:fltVal val="0"/>
                                          </p:val>
                                        </p:tav>
                                        <p:tav tm="100000">
                                          <p:val>
                                            <p:strVal val="#ppt_h"/>
                                          </p:val>
                                        </p:tav>
                                      </p:tavLst>
                                    </p:anim>
                                    <p:anim calcmode="lin" valueType="num">
                                      <p:cBhvr>
                                        <p:cTn id="29" dur="500" fill="hold"/>
                                        <p:tgtEl>
                                          <p:spTgt spid="61"/>
                                        </p:tgtEl>
                                        <p:attrNameLst>
                                          <p:attrName>style.rotation</p:attrName>
                                        </p:attrNameLst>
                                      </p:cBhvr>
                                      <p:tavLst>
                                        <p:tav tm="0">
                                          <p:val>
                                            <p:fltVal val="360"/>
                                          </p:val>
                                        </p:tav>
                                        <p:tav tm="100000">
                                          <p:val>
                                            <p:fltVal val="0"/>
                                          </p:val>
                                        </p:tav>
                                      </p:tavLst>
                                    </p:anim>
                                    <p:animEffect transition="in" filter="fade">
                                      <p:cBhvr>
                                        <p:cTn id="30" dur="500"/>
                                        <p:tgtEl>
                                          <p:spTgt spid="61"/>
                                        </p:tgtEl>
                                      </p:cBhvr>
                                    </p:animEffect>
                                  </p:childTnLst>
                                </p:cTn>
                              </p:par>
                              <p:par>
                                <p:cTn id="31" presetID="49" presetClass="entr" presetSubtype="0" decel="100000" fill="hold" nodeType="withEffect">
                                  <p:stCondLst>
                                    <p:cond delay="125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fltVal val="0"/>
                                          </p:val>
                                        </p:tav>
                                        <p:tav tm="100000">
                                          <p:val>
                                            <p:strVal val="#ppt_w"/>
                                          </p:val>
                                        </p:tav>
                                      </p:tavLst>
                                    </p:anim>
                                    <p:anim calcmode="lin" valueType="num">
                                      <p:cBhvr>
                                        <p:cTn id="34" dur="500" fill="hold"/>
                                        <p:tgtEl>
                                          <p:spTgt spid="62"/>
                                        </p:tgtEl>
                                        <p:attrNameLst>
                                          <p:attrName>ppt_h</p:attrName>
                                        </p:attrNameLst>
                                      </p:cBhvr>
                                      <p:tavLst>
                                        <p:tav tm="0">
                                          <p:val>
                                            <p:fltVal val="0"/>
                                          </p:val>
                                        </p:tav>
                                        <p:tav tm="100000">
                                          <p:val>
                                            <p:strVal val="#ppt_h"/>
                                          </p:val>
                                        </p:tav>
                                      </p:tavLst>
                                    </p:anim>
                                    <p:anim calcmode="lin" valueType="num">
                                      <p:cBhvr>
                                        <p:cTn id="35" dur="500" fill="hold"/>
                                        <p:tgtEl>
                                          <p:spTgt spid="62"/>
                                        </p:tgtEl>
                                        <p:attrNameLst>
                                          <p:attrName>style.rotation</p:attrName>
                                        </p:attrNameLst>
                                      </p:cBhvr>
                                      <p:tavLst>
                                        <p:tav tm="0">
                                          <p:val>
                                            <p:fltVal val="360"/>
                                          </p:val>
                                        </p:tav>
                                        <p:tav tm="100000">
                                          <p:val>
                                            <p:fltVal val="0"/>
                                          </p:val>
                                        </p:tav>
                                      </p:tavLst>
                                    </p:anim>
                                    <p:animEffect transition="in" filter="fade">
                                      <p:cBhvr>
                                        <p:cTn id="36" dur="500"/>
                                        <p:tgtEl>
                                          <p:spTgt spid="62"/>
                                        </p:tgtEl>
                                      </p:cBhvr>
                                    </p:animEffect>
                                  </p:childTnLst>
                                </p:cTn>
                              </p:par>
                              <p:par>
                                <p:cTn id="37" presetID="49" presetClass="entr" presetSubtype="0" decel="100000" fill="hold" nodeType="withEffect">
                                  <p:stCondLst>
                                    <p:cond delay="1500"/>
                                  </p:stCondLst>
                                  <p:childTnLst>
                                    <p:set>
                                      <p:cBhvr>
                                        <p:cTn id="38" dur="1" fill="hold">
                                          <p:stCondLst>
                                            <p:cond delay="0"/>
                                          </p:stCondLst>
                                        </p:cTn>
                                        <p:tgtEl>
                                          <p:spTgt spid="63"/>
                                        </p:tgtEl>
                                        <p:attrNameLst>
                                          <p:attrName>style.visibility</p:attrName>
                                        </p:attrNameLst>
                                      </p:cBhvr>
                                      <p:to>
                                        <p:strVal val="visible"/>
                                      </p:to>
                                    </p:set>
                                    <p:anim calcmode="lin" valueType="num">
                                      <p:cBhvr>
                                        <p:cTn id="39" dur="500" fill="hold"/>
                                        <p:tgtEl>
                                          <p:spTgt spid="63"/>
                                        </p:tgtEl>
                                        <p:attrNameLst>
                                          <p:attrName>ppt_w</p:attrName>
                                        </p:attrNameLst>
                                      </p:cBhvr>
                                      <p:tavLst>
                                        <p:tav tm="0">
                                          <p:val>
                                            <p:fltVal val="0"/>
                                          </p:val>
                                        </p:tav>
                                        <p:tav tm="100000">
                                          <p:val>
                                            <p:strVal val="#ppt_w"/>
                                          </p:val>
                                        </p:tav>
                                      </p:tavLst>
                                    </p:anim>
                                    <p:anim calcmode="lin" valueType="num">
                                      <p:cBhvr>
                                        <p:cTn id="40" dur="500" fill="hold"/>
                                        <p:tgtEl>
                                          <p:spTgt spid="63"/>
                                        </p:tgtEl>
                                        <p:attrNameLst>
                                          <p:attrName>ppt_h</p:attrName>
                                        </p:attrNameLst>
                                      </p:cBhvr>
                                      <p:tavLst>
                                        <p:tav tm="0">
                                          <p:val>
                                            <p:fltVal val="0"/>
                                          </p:val>
                                        </p:tav>
                                        <p:tav tm="100000">
                                          <p:val>
                                            <p:strVal val="#ppt_h"/>
                                          </p:val>
                                        </p:tav>
                                      </p:tavLst>
                                    </p:anim>
                                    <p:anim calcmode="lin" valueType="num">
                                      <p:cBhvr>
                                        <p:cTn id="41" dur="500" fill="hold"/>
                                        <p:tgtEl>
                                          <p:spTgt spid="63"/>
                                        </p:tgtEl>
                                        <p:attrNameLst>
                                          <p:attrName>style.rotation</p:attrName>
                                        </p:attrNameLst>
                                      </p:cBhvr>
                                      <p:tavLst>
                                        <p:tav tm="0">
                                          <p:val>
                                            <p:fltVal val="360"/>
                                          </p:val>
                                        </p:tav>
                                        <p:tav tm="100000">
                                          <p:val>
                                            <p:fltVal val="0"/>
                                          </p:val>
                                        </p:tav>
                                      </p:tavLst>
                                    </p:anim>
                                    <p:animEffect transition="in" filter="fade">
                                      <p:cBhvr>
                                        <p:cTn id="42" dur="500"/>
                                        <p:tgtEl>
                                          <p:spTgt spid="63"/>
                                        </p:tgtEl>
                                      </p:cBhvr>
                                    </p:animEffect>
                                  </p:childTnLst>
                                </p:cTn>
                              </p:par>
                              <p:par>
                                <p:cTn id="43" presetID="49" presetClass="entr" presetSubtype="0" decel="100000" fill="hold" nodeType="withEffect">
                                  <p:stCondLst>
                                    <p:cond delay="1750"/>
                                  </p:stCondLst>
                                  <p:childTnLst>
                                    <p:set>
                                      <p:cBhvr>
                                        <p:cTn id="44" dur="1" fill="hold">
                                          <p:stCondLst>
                                            <p:cond delay="0"/>
                                          </p:stCondLst>
                                        </p:cTn>
                                        <p:tgtEl>
                                          <p:spTgt spid="64"/>
                                        </p:tgtEl>
                                        <p:attrNameLst>
                                          <p:attrName>style.visibility</p:attrName>
                                        </p:attrNameLst>
                                      </p:cBhvr>
                                      <p:to>
                                        <p:strVal val="visible"/>
                                      </p:to>
                                    </p:set>
                                    <p:anim calcmode="lin" valueType="num">
                                      <p:cBhvr>
                                        <p:cTn id="45" dur="500" fill="hold"/>
                                        <p:tgtEl>
                                          <p:spTgt spid="64"/>
                                        </p:tgtEl>
                                        <p:attrNameLst>
                                          <p:attrName>ppt_w</p:attrName>
                                        </p:attrNameLst>
                                      </p:cBhvr>
                                      <p:tavLst>
                                        <p:tav tm="0">
                                          <p:val>
                                            <p:fltVal val="0"/>
                                          </p:val>
                                        </p:tav>
                                        <p:tav tm="100000">
                                          <p:val>
                                            <p:strVal val="#ppt_w"/>
                                          </p:val>
                                        </p:tav>
                                      </p:tavLst>
                                    </p:anim>
                                    <p:anim calcmode="lin" valueType="num">
                                      <p:cBhvr>
                                        <p:cTn id="46" dur="500" fill="hold"/>
                                        <p:tgtEl>
                                          <p:spTgt spid="64"/>
                                        </p:tgtEl>
                                        <p:attrNameLst>
                                          <p:attrName>ppt_h</p:attrName>
                                        </p:attrNameLst>
                                      </p:cBhvr>
                                      <p:tavLst>
                                        <p:tav tm="0">
                                          <p:val>
                                            <p:fltVal val="0"/>
                                          </p:val>
                                        </p:tav>
                                        <p:tav tm="100000">
                                          <p:val>
                                            <p:strVal val="#ppt_h"/>
                                          </p:val>
                                        </p:tav>
                                      </p:tavLst>
                                    </p:anim>
                                    <p:anim calcmode="lin" valueType="num">
                                      <p:cBhvr>
                                        <p:cTn id="47" dur="500" fill="hold"/>
                                        <p:tgtEl>
                                          <p:spTgt spid="64"/>
                                        </p:tgtEl>
                                        <p:attrNameLst>
                                          <p:attrName>style.rotation</p:attrName>
                                        </p:attrNameLst>
                                      </p:cBhvr>
                                      <p:tavLst>
                                        <p:tav tm="0">
                                          <p:val>
                                            <p:fltVal val="360"/>
                                          </p:val>
                                        </p:tav>
                                        <p:tav tm="100000">
                                          <p:val>
                                            <p:fltVal val="0"/>
                                          </p:val>
                                        </p:tav>
                                      </p:tavLst>
                                    </p:anim>
                                    <p:animEffect transition="in" filter="fade">
                                      <p:cBhvr>
                                        <p:cTn id="4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a:extLst>
              <a:ext uri="{FF2B5EF4-FFF2-40B4-BE49-F238E27FC236}">
                <a16:creationId xmlns:a16="http://schemas.microsoft.com/office/drawing/2014/main" id="{C51069F8-4591-4215-8A5F-2185D7E51591}"/>
              </a:ext>
            </a:extLst>
          </p:cNvPr>
          <p:cNvSpPr/>
          <p:nvPr/>
        </p:nvSpPr>
        <p:spPr>
          <a:xfrm>
            <a:off x="579119" y="1880506"/>
            <a:ext cx="7620984" cy="4977493"/>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Rectangle: Single Corner Rounded 1">
            <a:extLst>
              <a:ext uri="{FF2B5EF4-FFF2-40B4-BE49-F238E27FC236}">
                <a16:creationId xmlns:a16="http://schemas.microsoft.com/office/drawing/2014/main" id="{AE805232-FAB6-49D4-B711-D9C9517F902E}"/>
              </a:ext>
            </a:extLst>
          </p:cNvPr>
          <p:cNvSpPr/>
          <p:nvPr/>
        </p:nvSpPr>
        <p:spPr>
          <a:xfrm>
            <a:off x="6762279" y="567073"/>
            <a:ext cx="4864158" cy="5071027"/>
          </a:xfrm>
          <a:prstGeom prst="round1Rect">
            <a:avLst>
              <a:gd name="adj" fmla="val 11209"/>
            </a:avLst>
          </a:pr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mj-lt"/>
            </a:endParaRPr>
          </a:p>
        </p:txBody>
      </p:sp>
      <p:grpSp>
        <p:nvGrpSpPr>
          <p:cNvPr id="5" name="Group 4">
            <a:extLst>
              <a:ext uri="{FF2B5EF4-FFF2-40B4-BE49-F238E27FC236}">
                <a16:creationId xmlns:a16="http://schemas.microsoft.com/office/drawing/2014/main" id="{904A82DA-9F6A-4D95-B10E-502A83B6E284}"/>
              </a:ext>
            </a:extLst>
          </p:cNvPr>
          <p:cNvGrpSpPr/>
          <p:nvPr/>
        </p:nvGrpSpPr>
        <p:grpSpPr>
          <a:xfrm>
            <a:off x="7134002" y="2609432"/>
            <a:ext cx="656154" cy="656154"/>
            <a:chOff x="6486452" y="2207214"/>
            <a:chExt cx="656154" cy="656154"/>
          </a:xfrm>
        </p:grpSpPr>
        <p:sp>
          <p:nvSpPr>
            <p:cNvPr id="9" name="Oval 8">
              <a:extLst>
                <a:ext uri="{FF2B5EF4-FFF2-40B4-BE49-F238E27FC236}">
                  <a16:creationId xmlns:a16="http://schemas.microsoft.com/office/drawing/2014/main" id="{E506D295-84E6-431F-8D6A-63F0529DAB9D}"/>
                </a:ext>
              </a:extLst>
            </p:cNvPr>
            <p:cNvSpPr/>
            <p:nvPr/>
          </p:nvSpPr>
          <p:spPr>
            <a:xfrm>
              <a:off x="6486452" y="2207214"/>
              <a:ext cx="656154" cy="656154"/>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0" name="Freeform 27">
              <a:extLst>
                <a:ext uri="{FF2B5EF4-FFF2-40B4-BE49-F238E27FC236}">
                  <a16:creationId xmlns:a16="http://schemas.microsoft.com/office/drawing/2014/main" id="{39E165C1-0B18-445D-8F2F-8FFC861361D2}"/>
                </a:ext>
              </a:extLst>
            </p:cNvPr>
            <p:cNvSpPr>
              <a:spLocks noChangeArrowheads="1"/>
            </p:cNvSpPr>
            <p:nvPr/>
          </p:nvSpPr>
          <p:spPr bwMode="auto">
            <a:xfrm>
              <a:off x="6658885" y="2403504"/>
              <a:ext cx="311289" cy="263573"/>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sz="1200" dirty="0"/>
            </a:p>
          </p:txBody>
        </p:sp>
      </p:grpSp>
      <p:grpSp>
        <p:nvGrpSpPr>
          <p:cNvPr id="6" name="Group 5">
            <a:extLst>
              <a:ext uri="{FF2B5EF4-FFF2-40B4-BE49-F238E27FC236}">
                <a16:creationId xmlns:a16="http://schemas.microsoft.com/office/drawing/2014/main" id="{D28E1DC0-3B93-4D50-B60D-5D6057A17651}"/>
              </a:ext>
            </a:extLst>
          </p:cNvPr>
          <p:cNvGrpSpPr/>
          <p:nvPr/>
        </p:nvGrpSpPr>
        <p:grpSpPr>
          <a:xfrm>
            <a:off x="7911787" y="2349750"/>
            <a:ext cx="3429162" cy="1289862"/>
            <a:chOff x="7091804" y="2150068"/>
            <a:chExt cx="3429162" cy="1289862"/>
          </a:xfrm>
        </p:grpSpPr>
        <p:sp>
          <p:nvSpPr>
            <p:cNvPr id="7" name="Rectangle 6">
              <a:extLst>
                <a:ext uri="{FF2B5EF4-FFF2-40B4-BE49-F238E27FC236}">
                  <a16:creationId xmlns:a16="http://schemas.microsoft.com/office/drawing/2014/main" id="{ACB3BCA5-6DBA-4751-9A24-9437573C8066}"/>
                </a:ext>
              </a:extLst>
            </p:cNvPr>
            <p:cNvSpPr/>
            <p:nvPr/>
          </p:nvSpPr>
          <p:spPr>
            <a:xfrm>
              <a:off x="7091806" y="2150068"/>
              <a:ext cx="1496620" cy="830997"/>
            </a:xfrm>
            <a:prstGeom prst="rect">
              <a:avLst/>
            </a:prstGeom>
          </p:spPr>
          <p:txBody>
            <a:bodyPr wrap="square">
              <a:spAutoFit/>
            </a:bodyPr>
            <a:lstStyle/>
            <a:p>
              <a:r>
                <a:rPr lang="en-US" sz="4800" spc="-150" dirty="0">
                  <a:solidFill>
                    <a:schemeClr val="bg1"/>
                  </a:solidFill>
                  <a:latin typeface="+mj-lt"/>
                  <a:cs typeface="Segoe UI" panose="020B0502040204020203" pitchFamily="34" charset="0"/>
                </a:rPr>
                <a:t>28</a:t>
              </a:r>
              <a:r>
                <a:rPr lang="en-US" sz="4800" spc="-150" baseline="30000" dirty="0">
                  <a:solidFill>
                    <a:schemeClr val="bg1"/>
                  </a:solidFill>
                  <a:latin typeface="+mj-lt"/>
                  <a:cs typeface="Segoe UI" panose="020B0502040204020203" pitchFamily="34" charset="0"/>
                </a:rPr>
                <a:t>%</a:t>
              </a:r>
            </a:p>
          </p:txBody>
        </p:sp>
        <p:sp>
          <p:nvSpPr>
            <p:cNvPr id="8" name="Rectangle 7">
              <a:extLst>
                <a:ext uri="{FF2B5EF4-FFF2-40B4-BE49-F238E27FC236}">
                  <a16:creationId xmlns:a16="http://schemas.microsoft.com/office/drawing/2014/main" id="{2E0E0ECC-72E4-4233-9B92-3B76954125CD}"/>
                </a:ext>
              </a:extLst>
            </p:cNvPr>
            <p:cNvSpPr/>
            <p:nvPr/>
          </p:nvSpPr>
          <p:spPr>
            <a:xfrm flipH="1">
              <a:off x="7091804" y="2916710"/>
              <a:ext cx="3429162" cy="523220"/>
            </a:xfrm>
            <a:prstGeom prst="rect">
              <a:avLst/>
            </a:prstGeom>
          </p:spPr>
          <p:txBody>
            <a:bodyPr wrap="square">
              <a:spAutoFit/>
            </a:bodyPr>
            <a:lstStyle/>
            <a:p>
              <a:r>
                <a:rPr lang="en-US" sz="1400" dirty="0">
                  <a:solidFill>
                    <a:schemeClr val="bg1"/>
                  </a:solidFill>
                  <a:cs typeface="Segoe UI Light" panose="020B0502040204020203" pitchFamily="34" charset="0"/>
                </a:rPr>
                <a:t>Insert your detail Insert your detail Insert your detail Insert your detail</a:t>
              </a:r>
            </a:p>
          </p:txBody>
        </p:sp>
      </p:grpSp>
      <p:grpSp>
        <p:nvGrpSpPr>
          <p:cNvPr id="12" name="Group 11">
            <a:extLst>
              <a:ext uri="{FF2B5EF4-FFF2-40B4-BE49-F238E27FC236}">
                <a16:creationId xmlns:a16="http://schemas.microsoft.com/office/drawing/2014/main" id="{2303FB86-8E00-4B81-8D18-E116E54EBF73}"/>
              </a:ext>
            </a:extLst>
          </p:cNvPr>
          <p:cNvGrpSpPr/>
          <p:nvPr/>
        </p:nvGrpSpPr>
        <p:grpSpPr>
          <a:xfrm>
            <a:off x="7134002" y="4160057"/>
            <a:ext cx="656154" cy="656154"/>
            <a:chOff x="6486452" y="4013175"/>
            <a:chExt cx="656154" cy="656154"/>
          </a:xfrm>
        </p:grpSpPr>
        <p:sp>
          <p:nvSpPr>
            <p:cNvPr id="16" name="Oval 15">
              <a:extLst>
                <a:ext uri="{FF2B5EF4-FFF2-40B4-BE49-F238E27FC236}">
                  <a16:creationId xmlns:a16="http://schemas.microsoft.com/office/drawing/2014/main" id="{606D8B52-7BE1-4346-8AD7-E1B6D0E74583}"/>
                </a:ext>
              </a:extLst>
            </p:cNvPr>
            <p:cNvSpPr/>
            <p:nvPr/>
          </p:nvSpPr>
          <p:spPr>
            <a:xfrm>
              <a:off x="6486452" y="4013175"/>
              <a:ext cx="656154" cy="656154"/>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7" name="Freeform 120">
              <a:extLst>
                <a:ext uri="{FF2B5EF4-FFF2-40B4-BE49-F238E27FC236}">
                  <a16:creationId xmlns:a16="http://schemas.microsoft.com/office/drawing/2014/main" id="{CEE571D2-6397-4E54-869F-635B9F5831FC}"/>
                </a:ext>
              </a:extLst>
            </p:cNvPr>
            <p:cNvSpPr>
              <a:spLocks noChangeArrowheads="1"/>
            </p:cNvSpPr>
            <p:nvPr/>
          </p:nvSpPr>
          <p:spPr bwMode="auto">
            <a:xfrm>
              <a:off x="6658885" y="4217419"/>
              <a:ext cx="311289" cy="247667"/>
            </a:xfrm>
            <a:custGeom>
              <a:avLst/>
              <a:gdLst>
                <a:gd name="T0" fmla="*/ 217118 w 602"/>
                <a:gd name="T1" fmla="*/ 38054 h 482"/>
                <a:gd name="T2" fmla="*/ 217118 w 602"/>
                <a:gd name="T3" fmla="*/ 38054 h 482"/>
                <a:gd name="T4" fmla="*/ 217118 w 602"/>
                <a:gd name="T5" fmla="*/ 38054 h 482"/>
                <a:gd name="T6" fmla="*/ 186411 w 602"/>
                <a:gd name="T7" fmla="*/ 104109 h 482"/>
                <a:gd name="T8" fmla="*/ 186411 w 602"/>
                <a:gd name="T9" fmla="*/ 104109 h 482"/>
                <a:gd name="T10" fmla="*/ 178824 w 602"/>
                <a:gd name="T11" fmla="*/ 111648 h 482"/>
                <a:gd name="T12" fmla="*/ 178824 w 602"/>
                <a:gd name="T13" fmla="*/ 111648 h 482"/>
                <a:gd name="T14" fmla="*/ 89231 w 602"/>
                <a:gd name="T15" fmla="*/ 116674 h 482"/>
                <a:gd name="T16" fmla="*/ 94289 w 602"/>
                <a:gd name="T17" fmla="*/ 132111 h 482"/>
                <a:gd name="T18" fmla="*/ 191468 w 602"/>
                <a:gd name="T19" fmla="*/ 132111 h 482"/>
                <a:gd name="T20" fmla="*/ 212060 w 602"/>
                <a:gd name="T21" fmla="*/ 152215 h 482"/>
                <a:gd name="T22" fmla="*/ 191468 w 602"/>
                <a:gd name="T23" fmla="*/ 172678 h 482"/>
                <a:gd name="T24" fmla="*/ 171238 w 602"/>
                <a:gd name="T25" fmla="*/ 152215 h 482"/>
                <a:gd name="T26" fmla="*/ 74058 w 602"/>
                <a:gd name="T27" fmla="*/ 152215 h 482"/>
                <a:gd name="T28" fmla="*/ 53467 w 602"/>
                <a:gd name="T29" fmla="*/ 172678 h 482"/>
                <a:gd name="T30" fmla="*/ 33236 w 602"/>
                <a:gd name="T31" fmla="*/ 152215 h 482"/>
                <a:gd name="T32" fmla="*/ 53467 w 602"/>
                <a:gd name="T33" fmla="*/ 132111 h 482"/>
                <a:gd name="T34" fmla="*/ 74058 w 602"/>
                <a:gd name="T35" fmla="*/ 132111 h 482"/>
                <a:gd name="T36" fmla="*/ 33236 w 602"/>
                <a:gd name="T37" fmla="*/ 20463 h 482"/>
                <a:gd name="T38" fmla="*/ 10115 w 602"/>
                <a:gd name="T39" fmla="*/ 20463 h 482"/>
                <a:gd name="T40" fmla="*/ 0 w 602"/>
                <a:gd name="T41" fmla="*/ 10052 h 482"/>
                <a:gd name="T42" fmla="*/ 10115 w 602"/>
                <a:gd name="T43" fmla="*/ 0 h 482"/>
                <a:gd name="T44" fmla="*/ 40822 w 602"/>
                <a:gd name="T45" fmla="*/ 0 h 482"/>
                <a:gd name="T46" fmla="*/ 50938 w 602"/>
                <a:gd name="T47" fmla="*/ 5026 h 482"/>
                <a:gd name="T48" fmla="*/ 50938 w 602"/>
                <a:gd name="T49" fmla="*/ 5026 h 482"/>
                <a:gd name="T50" fmla="*/ 56357 w 602"/>
                <a:gd name="T51" fmla="*/ 22976 h 482"/>
                <a:gd name="T52" fmla="*/ 206641 w 602"/>
                <a:gd name="T53" fmla="*/ 22976 h 482"/>
                <a:gd name="T54" fmla="*/ 217118 w 602"/>
                <a:gd name="T55" fmla="*/ 33028 h 482"/>
                <a:gd name="T56" fmla="*/ 217118 w 602"/>
                <a:gd name="T57" fmla="*/ 38054 h 482"/>
                <a:gd name="T58" fmla="*/ 63943 w 602"/>
                <a:gd name="T59" fmla="*/ 43080 h 482"/>
                <a:gd name="T60" fmla="*/ 63943 w 602"/>
                <a:gd name="T61" fmla="*/ 43080 h 482"/>
                <a:gd name="T62" fmla="*/ 81645 w 602"/>
                <a:gd name="T63" fmla="*/ 96570 h 482"/>
                <a:gd name="T64" fmla="*/ 171238 w 602"/>
                <a:gd name="T65" fmla="*/ 91544 h 482"/>
                <a:gd name="T66" fmla="*/ 191468 w 602"/>
                <a:gd name="T67" fmla="*/ 43080 h 482"/>
                <a:gd name="T68" fmla="*/ 63943 w 602"/>
                <a:gd name="T69" fmla="*/ 43080 h 4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2" h="482">
                  <a:moveTo>
                    <a:pt x="601" y="106"/>
                  </a:moveTo>
                  <a:lnTo>
                    <a:pt x="601" y="106"/>
                  </a:lnTo>
                  <a:cubicBezTo>
                    <a:pt x="516" y="290"/>
                    <a:pt x="516" y="290"/>
                    <a:pt x="516" y="290"/>
                  </a:cubicBezTo>
                  <a:cubicBezTo>
                    <a:pt x="509" y="304"/>
                    <a:pt x="502" y="311"/>
                    <a:pt x="495" y="311"/>
                  </a:cubicBez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sz="1200" dirty="0"/>
            </a:p>
          </p:txBody>
        </p:sp>
      </p:grpSp>
      <p:grpSp>
        <p:nvGrpSpPr>
          <p:cNvPr id="13" name="Group 12">
            <a:extLst>
              <a:ext uri="{FF2B5EF4-FFF2-40B4-BE49-F238E27FC236}">
                <a16:creationId xmlns:a16="http://schemas.microsoft.com/office/drawing/2014/main" id="{5A93FC87-5F4F-47DC-9C5C-59DC5A70A21E}"/>
              </a:ext>
            </a:extLst>
          </p:cNvPr>
          <p:cNvGrpSpPr/>
          <p:nvPr/>
        </p:nvGrpSpPr>
        <p:grpSpPr>
          <a:xfrm>
            <a:off x="7911789" y="3900376"/>
            <a:ext cx="3519422" cy="1360987"/>
            <a:chOff x="7091806" y="3956030"/>
            <a:chExt cx="3519422" cy="1360987"/>
          </a:xfrm>
        </p:grpSpPr>
        <p:sp>
          <p:nvSpPr>
            <p:cNvPr id="14" name="Rectangle 13">
              <a:extLst>
                <a:ext uri="{FF2B5EF4-FFF2-40B4-BE49-F238E27FC236}">
                  <a16:creationId xmlns:a16="http://schemas.microsoft.com/office/drawing/2014/main" id="{5AA47D18-C04F-4302-A7AA-BB473D58E401}"/>
                </a:ext>
              </a:extLst>
            </p:cNvPr>
            <p:cNvSpPr/>
            <p:nvPr/>
          </p:nvSpPr>
          <p:spPr>
            <a:xfrm>
              <a:off x="7091806" y="3956030"/>
              <a:ext cx="1496620" cy="830997"/>
            </a:xfrm>
            <a:prstGeom prst="rect">
              <a:avLst/>
            </a:prstGeom>
          </p:spPr>
          <p:txBody>
            <a:bodyPr wrap="square">
              <a:spAutoFit/>
            </a:bodyPr>
            <a:lstStyle/>
            <a:p>
              <a:r>
                <a:rPr lang="en-US" sz="4800" spc="-150" dirty="0">
                  <a:solidFill>
                    <a:schemeClr val="bg1"/>
                  </a:solidFill>
                  <a:latin typeface="+mj-lt"/>
                  <a:cs typeface="Segoe UI" panose="020B0502040204020203" pitchFamily="34" charset="0"/>
                </a:rPr>
                <a:t>45</a:t>
              </a:r>
              <a:r>
                <a:rPr lang="en-US" sz="4800" spc="-150" baseline="30000" dirty="0">
                  <a:solidFill>
                    <a:schemeClr val="bg1"/>
                  </a:solidFill>
                  <a:latin typeface="+mj-lt"/>
                  <a:cs typeface="Segoe UI" panose="020B0502040204020203" pitchFamily="34" charset="0"/>
                </a:rPr>
                <a:t>%</a:t>
              </a:r>
            </a:p>
          </p:txBody>
        </p:sp>
        <p:sp>
          <p:nvSpPr>
            <p:cNvPr id="15" name="Rectangle 14">
              <a:extLst>
                <a:ext uri="{FF2B5EF4-FFF2-40B4-BE49-F238E27FC236}">
                  <a16:creationId xmlns:a16="http://schemas.microsoft.com/office/drawing/2014/main" id="{FF4CAF62-5B50-4F6C-8CC9-5C7069EDD966}"/>
                </a:ext>
              </a:extLst>
            </p:cNvPr>
            <p:cNvSpPr/>
            <p:nvPr/>
          </p:nvSpPr>
          <p:spPr>
            <a:xfrm flipH="1">
              <a:off x="7142606" y="4793797"/>
              <a:ext cx="3468622" cy="523220"/>
            </a:xfrm>
            <a:prstGeom prst="rect">
              <a:avLst/>
            </a:prstGeom>
          </p:spPr>
          <p:txBody>
            <a:bodyPr wrap="square">
              <a:spAutoFit/>
            </a:bodyPr>
            <a:lstStyle/>
            <a:p>
              <a:r>
                <a:rPr lang="en-US" sz="1400" dirty="0">
                  <a:solidFill>
                    <a:schemeClr val="bg1"/>
                  </a:solidFill>
                  <a:cs typeface="Segoe UI Light" panose="020B0502040204020203" pitchFamily="34" charset="0"/>
                </a:rPr>
                <a:t>Insert your detail Insert your detail Insert your detail Insert your detail</a:t>
              </a:r>
            </a:p>
          </p:txBody>
        </p:sp>
      </p:grpSp>
      <p:grpSp>
        <p:nvGrpSpPr>
          <p:cNvPr id="19" name="Group 18">
            <a:extLst>
              <a:ext uri="{FF2B5EF4-FFF2-40B4-BE49-F238E27FC236}">
                <a16:creationId xmlns:a16="http://schemas.microsoft.com/office/drawing/2014/main" id="{3CDBE7A0-DB45-43C3-8514-746AFBF2721C}"/>
              </a:ext>
            </a:extLst>
          </p:cNvPr>
          <p:cNvGrpSpPr/>
          <p:nvPr/>
        </p:nvGrpSpPr>
        <p:grpSpPr>
          <a:xfrm>
            <a:off x="7911789" y="788080"/>
            <a:ext cx="3519422" cy="1360987"/>
            <a:chOff x="7091806" y="3956030"/>
            <a:chExt cx="3519422" cy="1360987"/>
          </a:xfrm>
        </p:grpSpPr>
        <p:sp>
          <p:nvSpPr>
            <p:cNvPr id="20" name="Rectangle 19">
              <a:extLst>
                <a:ext uri="{FF2B5EF4-FFF2-40B4-BE49-F238E27FC236}">
                  <a16:creationId xmlns:a16="http://schemas.microsoft.com/office/drawing/2014/main" id="{27981981-0842-4E04-B61A-62F29CC8C698}"/>
                </a:ext>
              </a:extLst>
            </p:cNvPr>
            <p:cNvSpPr/>
            <p:nvPr/>
          </p:nvSpPr>
          <p:spPr>
            <a:xfrm>
              <a:off x="7091806" y="3956030"/>
              <a:ext cx="1496620" cy="830997"/>
            </a:xfrm>
            <a:prstGeom prst="rect">
              <a:avLst/>
            </a:prstGeom>
          </p:spPr>
          <p:txBody>
            <a:bodyPr wrap="square">
              <a:spAutoFit/>
            </a:bodyPr>
            <a:lstStyle/>
            <a:p>
              <a:r>
                <a:rPr lang="en-US" sz="4800" spc="-150" dirty="0">
                  <a:solidFill>
                    <a:schemeClr val="bg1"/>
                  </a:solidFill>
                  <a:latin typeface="+mj-lt"/>
                  <a:cs typeface="Segoe UI" panose="020B0502040204020203" pitchFamily="34" charset="0"/>
                </a:rPr>
                <a:t>45</a:t>
              </a:r>
              <a:r>
                <a:rPr lang="en-US" sz="4800" spc="-150" baseline="30000" dirty="0">
                  <a:solidFill>
                    <a:schemeClr val="bg1"/>
                  </a:solidFill>
                  <a:latin typeface="+mj-lt"/>
                  <a:cs typeface="Segoe UI" panose="020B0502040204020203" pitchFamily="34" charset="0"/>
                </a:rPr>
                <a:t>%</a:t>
              </a:r>
            </a:p>
          </p:txBody>
        </p:sp>
        <p:sp>
          <p:nvSpPr>
            <p:cNvPr id="21" name="Rectangle 20">
              <a:extLst>
                <a:ext uri="{FF2B5EF4-FFF2-40B4-BE49-F238E27FC236}">
                  <a16:creationId xmlns:a16="http://schemas.microsoft.com/office/drawing/2014/main" id="{864BBCA9-AF70-4189-B8B9-97C3BF0F33FA}"/>
                </a:ext>
              </a:extLst>
            </p:cNvPr>
            <p:cNvSpPr/>
            <p:nvPr/>
          </p:nvSpPr>
          <p:spPr>
            <a:xfrm flipH="1">
              <a:off x="7142606" y="4793797"/>
              <a:ext cx="3468622" cy="523220"/>
            </a:xfrm>
            <a:prstGeom prst="rect">
              <a:avLst/>
            </a:prstGeom>
          </p:spPr>
          <p:txBody>
            <a:bodyPr wrap="square">
              <a:spAutoFit/>
            </a:bodyPr>
            <a:lstStyle/>
            <a:p>
              <a:r>
                <a:rPr lang="en-US" sz="1400" dirty="0">
                  <a:solidFill>
                    <a:schemeClr val="bg1"/>
                  </a:solidFill>
                  <a:cs typeface="Segoe UI Light" panose="020B0502040204020203" pitchFamily="34" charset="0"/>
                </a:rPr>
                <a:t>Insert your detail Insert your detail Insert your detail Insert your detail</a:t>
              </a:r>
            </a:p>
          </p:txBody>
        </p:sp>
      </p:grpSp>
      <p:grpSp>
        <p:nvGrpSpPr>
          <p:cNvPr id="24" name="Group 23">
            <a:extLst>
              <a:ext uri="{FF2B5EF4-FFF2-40B4-BE49-F238E27FC236}">
                <a16:creationId xmlns:a16="http://schemas.microsoft.com/office/drawing/2014/main" id="{D2DCCD62-89B9-45A3-A0DB-B1258C2624D2}"/>
              </a:ext>
            </a:extLst>
          </p:cNvPr>
          <p:cNvGrpSpPr/>
          <p:nvPr/>
        </p:nvGrpSpPr>
        <p:grpSpPr>
          <a:xfrm>
            <a:off x="7134002" y="1047761"/>
            <a:ext cx="656154" cy="656154"/>
            <a:chOff x="7134002" y="1047761"/>
            <a:chExt cx="656154" cy="656154"/>
          </a:xfrm>
        </p:grpSpPr>
        <p:sp>
          <p:nvSpPr>
            <p:cNvPr id="18" name="Oval 17">
              <a:extLst>
                <a:ext uri="{FF2B5EF4-FFF2-40B4-BE49-F238E27FC236}">
                  <a16:creationId xmlns:a16="http://schemas.microsoft.com/office/drawing/2014/main" id="{086F562C-9341-430D-B124-4E9F03312184}"/>
                </a:ext>
              </a:extLst>
            </p:cNvPr>
            <p:cNvSpPr/>
            <p:nvPr/>
          </p:nvSpPr>
          <p:spPr>
            <a:xfrm>
              <a:off x="7134002" y="1047761"/>
              <a:ext cx="656154" cy="656154"/>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2" name="Freeform 106">
              <a:extLst>
                <a:ext uri="{FF2B5EF4-FFF2-40B4-BE49-F238E27FC236}">
                  <a16:creationId xmlns:a16="http://schemas.microsoft.com/office/drawing/2014/main" id="{6BD8B5CF-572B-419A-8FEB-C72728BDEAD9}"/>
                </a:ext>
              </a:extLst>
            </p:cNvPr>
            <p:cNvSpPr>
              <a:spLocks noChangeArrowheads="1"/>
            </p:cNvSpPr>
            <p:nvPr/>
          </p:nvSpPr>
          <p:spPr bwMode="auto">
            <a:xfrm>
              <a:off x="7318633" y="1246004"/>
              <a:ext cx="286892" cy="259668"/>
            </a:xfrm>
            <a:custGeom>
              <a:avLst/>
              <a:gdLst>
                <a:gd name="T0" fmla="*/ 207003 w 602"/>
                <a:gd name="T1" fmla="*/ 196489 h 545"/>
                <a:gd name="T2" fmla="*/ 207003 w 602"/>
                <a:gd name="T3" fmla="*/ 196489 h 545"/>
                <a:gd name="T4" fmla="*/ 188940 w 602"/>
                <a:gd name="T5" fmla="*/ 196489 h 545"/>
                <a:gd name="T6" fmla="*/ 188940 w 602"/>
                <a:gd name="T7" fmla="*/ 114859 h 545"/>
                <a:gd name="T8" fmla="*/ 188940 w 602"/>
                <a:gd name="T9" fmla="*/ 50928 h 545"/>
                <a:gd name="T10" fmla="*/ 207003 w 602"/>
                <a:gd name="T11" fmla="*/ 50928 h 545"/>
                <a:gd name="T12" fmla="*/ 217119 w 602"/>
                <a:gd name="T13" fmla="*/ 61403 h 545"/>
                <a:gd name="T14" fmla="*/ 217119 w 602"/>
                <a:gd name="T15" fmla="*/ 124973 h 545"/>
                <a:gd name="T16" fmla="*/ 217119 w 602"/>
                <a:gd name="T17" fmla="*/ 165787 h 545"/>
                <a:gd name="T18" fmla="*/ 217119 w 602"/>
                <a:gd name="T19" fmla="*/ 186375 h 545"/>
                <a:gd name="T20" fmla="*/ 207003 w 602"/>
                <a:gd name="T21" fmla="*/ 196489 h 545"/>
                <a:gd name="T22" fmla="*/ 35765 w 602"/>
                <a:gd name="T23" fmla="*/ 196489 h 545"/>
                <a:gd name="T24" fmla="*/ 35765 w 602"/>
                <a:gd name="T25" fmla="*/ 196489 h 545"/>
                <a:gd name="T26" fmla="*/ 35765 w 602"/>
                <a:gd name="T27" fmla="*/ 114859 h 545"/>
                <a:gd name="T28" fmla="*/ 35765 w 602"/>
                <a:gd name="T29" fmla="*/ 112331 h 545"/>
                <a:gd name="T30" fmla="*/ 35765 w 602"/>
                <a:gd name="T31" fmla="*/ 50928 h 545"/>
                <a:gd name="T32" fmla="*/ 56357 w 602"/>
                <a:gd name="T33" fmla="*/ 50928 h 545"/>
                <a:gd name="T34" fmla="*/ 107295 w 602"/>
                <a:gd name="T35" fmla="*/ 0 h 545"/>
                <a:gd name="T36" fmla="*/ 158233 w 602"/>
                <a:gd name="T37" fmla="*/ 50928 h 545"/>
                <a:gd name="T38" fmla="*/ 178825 w 602"/>
                <a:gd name="T39" fmla="*/ 50928 h 545"/>
                <a:gd name="T40" fmla="*/ 178825 w 602"/>
                <a:gd name="T41" fmla="*/ 114859 h 545"/>
                <a:gd name="T42" fmla="*/ 178825 w 602"/>
                <a:gd name="T43" fmla="*/ 196489 h 545"/>
                <a:gd name="T44" fmla="*/ 35765 w 602"/>
                <a:gd name="T45" fmla="*/ 196489 h 545"/>
                <a:gd name="T46" fmla="*/ 107295 w 602"/>
                <a:gd name="T47" fmla="*/ 20588 h 545"/>
                <a:gd name="T48" fmla="*/ 107295 w 602"/>
                <a:gd name="T49" fmla="*/ 20588 h 545"/>
                <a:gd name="T50" fmla="*/ 76588 w 602"/>
                <a:gd name="T51" fmla="*/ 50928 h 545"/>
                <a:gd name="T52" fmla="*/ 138002 w 602"/>
                <a:gd name="T53" fmla="*/ 50928 h 545"/>
                <a:gd name="T54" fmla="*/ 107295 w 602"/>
                <a:gd name="T55" fmla="*/ 20588 h 545"/>
                <a:gd name="T56" fmla="*/ 0 w 602"/>
                <a:gd name="T57" fmla="*/ 186375 h 545"/>
                <a:gd name="T58" fmla="*/ 0 w 602"/>
                <a:gd name="T59" fmla="*/ 186375 h 545"/>
                <a:gd name="T60" fmla="*/ 0 w 602"/>
                <a:gd name="T61" fmla="*/ 165787 h 545"/>
                <a:gd name="T62" fmla="*/ 0 w 602"/>
                <a:gd name="T63" fmla="*/ 124973 h 545"/>
                <a:gd name="T64" fmla="*/ 0 w 602"/>
                <a:gd name="T65" fmla="*/ 61403 h 545"/>
                <a:gd name="T66" fmla="*/ 10477 w 602"/>
                <a:gd name="T67" fmla="*/ 50928 h 545"/>
                <a:gd name="T68" fmla="*/ 25650 w 602"/>
                <a:gd name="T69" fmla="*/ 50928 h 545"/>
                <a:gd name="T70" fmla="*/ 25650 w 602"/>
                <a:gd name="T71" fmla="*/ 112331 h 545"/>
                <a:gd name="T72" fmla="*/ 25650 w 602"/>
                <a:gd name="T73" fmla="*/ 114859 h 545"/>
                <a:gd name="T74" fmla="*/ 25650 w 602"/>
                <a:gd name="T75" fmla="*/ 196489 h 545"/>
                <a:gd name="T76" fmla="*/ 10477 w 602"/>
                <a:gd name="T77" fmla="*/ 196489 h 545"/>
                <a:gd name="T78" fmla="*/ 0 w 602"/>
                <a:gd name="T79" fmla="*/ 186375 h 5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37" name="Group 36">
            <a:extLst>
              <a:ext uri="{FF2B5EF4-FFF2-40B4-BE49-F238E27FC236}">
                <a16:creationId xmlns:a16="http://schemas.microsoft.com/office/drawing/2014/main" id="{D5E38AE7-7C8E-454C-B774-31DA0616A7DD}"/>
              </a:ext>
            </a:extLst>
          </p:cNvPr>
          <p:cNvGrpSpPr>
            <a:grpSpLocks noChangeAspect="1"/>
          </p:cNvGrpSpPr>
          <p:nvPr/>
        </p:nvGrpSpPr>
        <p:grpSpPr bwMode="auto">
          <a:xfrm>
            <a:off x="1619900" y="2207430"/>
            <a:ext cx="3292898" cy="4227129"/>
            <a:chOff x="2558" y="750"/>
            <a:chExt cx="2781" cy="3570"/>
          </a:xfrm>
          <a:solidFill>
            <a:srgbClr val="313642"/>
          </a:solidFill>
        </p:grpSpPr>
        <p:sp>
          <p:nvSpPr>
            <p:cNvPr id="38" name="Freeform 4">
              <a:extLst>
                <a:ext uri="{FF2B5EF4-FFF2-40B4-BE49-F238E27FC236}">
                  <a16:creationId xmlns:a16="http://schemas.microsoft.com/office/drawing/2014/main" id="{584BE904-7D63-40EB-81B6-61699061604C}"/>
                </a:ext>
              </a:extLst>
            </p:cNvPr>
            <p:cNvSpPr>
              <a:spLocks noEditPoints="1"/>
            </p:cNvSpPr>
            <p:nvPr/>
          </p:nvSpPr>
          <p:spPr bwMode="auto">
            <a:xfrm>
              <a:off x="2558" y="750"/>
              <a:ext cx="2781" cy="3570"/>
            </a:xfrm>
            <a:custGeom>
              <a:avLst/>
              <a:gdLst>
                <a:gd name="T0" fmla="*/ 141 w 786"/>
                <a:gd name="T1" fmla="*/ 886 h 1010"/>
                <a:gd name="T2" fmla="*/ 180 w 786"/>
                <a:gd name="T3" fmla="*/ 811 h 1010"/>
                <a:gd name="T4" fmla="*/ 154 w 786"/>
                <a:gd name="T5" fmla="*/ 777 h 1010"/>
                <a:gd name="T6" fmla="*/ 99 w 786"/>
                <a:gd name="T7" fmla="*/ 762 h 1010"/>
                <a:gd name="T8" fmla="*/ 53 w 786"/>
                <a:gd name="T9" fmla="*/ 735 h 1010"/>
                <a:gd name="T10" fmla="*/ 26 w 786"/>
                <a:gd name="T11" fmla="*/ 663 h 1010"/>
                <a:gd name="T12" fmla="*/ 41 w 786"/>
                <a:gd name="T13" fmla="*/ 593 h 1010"/>
                <a:gd name="T14" fmla="*/ 15 w 786"/>
                <a:gd name="T15" fmla="*/ 539 h 1010"/>
                <a:gd name="T16" fmla="*/ 30 w 786"/>
                <a:gd name="T17" fmla="*/ 499 h 1010"/>
                <a:gd name="T18" fmla="*/ 18 w 786"/>
                <a:gd name="T19" fmla="*/ 418 h 1010"/>
                <a:gd name="T20" fmla="*/ 87 w 786"/>
                <a:gd name="T21" fmla="*/ 399 h 1010"/>
                <a:gd name="T22" fmla="*/ 108 w 786"/>
                <a:gd name="T23" fmla="*/ 335 h 1010"/>
                <a:gd name="T24" fmla="*/ 107 w 786"/>
                <a:gd name="T25" fmla="*/ 310 h 1010"/>
                <a:gd name="T26" fmla="*/ 119 w 786"/>
                <a:gd name="T27" fmla="*/ 196 h 1010"/>
                <a:gd name="T28" fmla="*/ 207 w 786"/>
                <a:gd name="T29" fmla="*/ 192 h 1010"/>
                <a:gd name="T30" fmla="*/ 233 w 786"/>
                <a:gd name="T31" fmla="*/ 202 h 1010"/>
                <a:gd name="T32" fmla="*/ 274 w 786"/>
                <a:gd name="T33" fmla="*/ 151 h 1010"/>
                <a:gd name="T34" fmla="*/ 264 w 786"/>
                <a:gd name="T35" fmla="*/ 99 h 1010"/>
                <a:gd name="T36" fmla="*/ 278 w 786"/>
                <a:gd name="T37" fmla="*/ 72 h 1010"/>
                <a:gd name="T38" fmla="*/ 287 w 786"/>
                <a:gd name="T39" fmla="*/ 24 h 1010"/>
                <a:gd name="T40" fmla="*/ 353 w 786"/>
                <a:gd name="T41" fmla="*/ 50 h 1010"/>
                <a:gd name="T42" fmla="*/ 380 w 786"/>
                <a:gd name="T43" fmla="*/ 83 h 1010"/>
                <a:gd name="T44" fmla="*/ 457 w 786"/>
                <a:gd name="T45" fmla="*/ 75 h 1010"/>
                <a:gd name="T46" fmla="*/ 429 w 786"/>
                <a:gd name="T47" fmla="*/ 143 h 1010"/>
                <a:gd name="T48" fmla="*/ 494 w 786"/>
                <a:gd name="T49" fmla="*/ 116 h 1010"/>
                <a:gd name="T50" fmla="*/ 587 w 786"/>
                <a:gd name="T51" fmla="*/ 77 h 1010"/>
                <a:gd name="T52" fmla="*/ 554 w 786"/>
                <a:gd name="T53" fmla="*/ 96 h 1010"/>
                <a:gd name="T54" fmla="*/ 608 w 786"/>
                <a:gd name="T55" fmla="*/ 98 h 1010"/>
                <a:gd name="T56" fmla="*/ 657 w 786"/>
                <a:gd name="T57" fmla="*/ 114 h 1010"/>
                <a:gd name="T58" fmla="*/ 702 w 786"/>
                <a:gd name="T59" fmla="*/ 168 h 1010"/>
                <a:gd name="T60" fmla="*/ 725 w 786"/>
                <a:gd name="T61" fmla="*/ 304 h 1010"/>
                <a:gd name="T62" fmla="*/ 744 w 786"/>
                <a:gd name="T63" fmla="*/ 412 h 1010"/>
                <a:gd name="T64" fmla="*/ 773 w 786"/>
                <a:gd name="T65" fmla="*/ 529 h 1010"/>
                <a:gd name="T66" fmla="*/ 734 w 786"/>
                <a:gd name="T67" fmla="*/ 529 h 1010"/>
                <a:gd name="T68" fmla="*/ 646 w 786"/>
                <a:gd name="T69" fmla="*/ 570 h 1010"/>
                <a:gd name="T70" fmla="*/ 559 w 786"/>
                <a:gd name="T71" fmla="*/ 620 h 1010"/>
                <a:gd name="T72" fmla="*/ 572 w 786"/>
                <a:gd name="T73" fmla="*/ 663 h 1010"/>
                <a:gd name="T74" fmla="*/ 626 w 786"/>
                <a:gd name="T75" fmla="*/ 746 h 1010"/>
                <a:gd name="T76" fmla="*/ 698 w 786"/>
                <a:gd name="T77" fmla="*/ 825 h 1010"/>
                <a:gd name="T78" fmla="*/ 616 w 786"/>
                <a:gd name="T79" fmla="*/ 884 h 1010"/>
                <a:gd name="T80" fmla="*/ 633 w 786"/>
                <a:gd name="T81" fmla="*/ 972 h 1010"/>
                <a:gd name="T82" fmla="*/ 555 w 786"/>
                <a:gd name="T83" fmla="*/ 964 h 1010"/>
                <a:gd name="T84" fmla="*/ 445 w 786"/>
                <a:gd name="T85" fmla="*/ 987 h 1010"/>
                <a:gd name="T86" fmla="*/ 387 w 786"/>
                <a:gd name="T87" fmla="*/ 1003 h 1010"/>
                <a:gd name="T88" fmla="*/ 328 w 786"/>
                <a:gd name="T89" fmla="*/ 975 h 1010"/>
                <a:gd name="T90" fmla="*/ 279 w 786"/>
                <a:gd name="T91" fmla="*/ 950 h 1010"/>
                <a:gd name="T92" fmla="*/ 237 w 786"/>
                <a:gd name="T93" fmla="*/ 954 h 1010"/>
                <a:gd name="T94" fmla="*/ 213 w 786"/>
                <a:gd name="T95" fmla="*/ 968 h 1010"/>
                <a:gd name="T96" fmla="*/ 658 w 786"/>
                <a:gd name="T97" fmla="*/ 113 h 1010"/>
                <a:gd name="T98" fmla="*/ 671 w 786"/>
                <a:gd name="T99" fmla="*/ 133 h 1010"/>
                <a:gd name="T100" fmla="*/ 673 w 786"/>
                <a:gd name="T101" fmla="*/ 121 h 1010"/>
                <a:gd name="T102" fmla="*/ 233 w 786"/>
                <a:gd name="T103" fmla="*/ 21 h 1010"/>
                <a:gd name="T104" fmla="*/ 234 w 786"/>
                <a:gd name="T105" fmla="*/ 24 h 1010"/>
                <a:gd name="T106" fmla="*/ 207 w 786"/>
                <a:gd name="T107" fmla="*/ 173 h 1010"/>
                <a:gd name="T108" fmla="*/ 173 w 786"/>
                <a:gd name="T109" fmla="*/ 165 h 1010"/>
                <a:gd name="T110" fmla="*/ 127 w 786"/>
                <a:gd name="T111" fmla="*/ 172 h 1010"/>
                <a:gd name="T112" fmla="*/ 115 w 786"/>
                <a:gd name="T113" fmla="*/ 174 h 1010"/>
                <a:gd name="T114" fmla="*/ 614 w 786"/>
                <a:gd name="T115" fmla="*/ 98 h 1010"/>
                <a:gd name="T116" fmla="*/ 655 w 786"/>
                <a:gd name="T117" fmla="*/ 85 h 1010"/>
                <a:gd name="T118" fmla="*/ 623 w 786"/>
                <a:gd name="T119" fmla="*/ 60 h 1010"/>
                <a:gd name="T120" fmla="*/ 614 w 786"/>
                <a:gd name="T121" fmla="*/ 68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6" h="1010">
                  <a:moveTo>
                    <a:pt x="134" y="971"/>
                  </a:moveTo>
                  <a:cubicBezTo>
                    <a:pt x="134" y="971"/>
                    <a:pt x="137" y="963"/>
                    <a:pt x="133" y="959"/>
                  </a:cubicBezTo>
                  <a:cubicBezTo>
                    <a:pt x="128" y="955"/>
                    <a:pt x="125" y="949"/>
                    <a:pt x="128" y="947"/>
                  </a:cubicBezTo>
                  <a:cubicBezTo>
                    <a:pt x="131" y="945"/>
                    <a:pt x="130" y="944"/>
                    <a:pt x="130" y="941"/>
                  </a:cubicBezTo>
                  <a:cubicBezTo>
                    <a:pt x="129" y="937"/>
                    <a:pt x="129" y="936"/>
                    <a:pt x="131" y="933"/>
                  </a:cubicBezTo>
                  <a:cubicBezTo>
                    <a:pt x="133" y="930"/>
                    <a:pt x="132" y="928"/>
                    <a:pt x="132" y="926"/>
                  </a:cubicBezTo>
                  <a:cubicBezTo>
                    <a:pt x="132" y="925"/>
                    <a:pt x="135" y="927"/>
                    <a:pt x="135" y="923"/>
                  </a:cubicBezTo>
                  <a:cubicBezTo>
                    <a:pt x="135" y="919"/>
                    <a:pt x="137" y="920"/>
                    <a:pt x="138" y="916"/>
                  </a:cubicBezTo>
                  <a:cubicBezTo>
                    <a:pt x="139" y="912"/>
                    <a:pt x="136" y="909"/>
                    <a:pt x="135" y="906"/>
                  </a:cubicBezTo>
                  <a:cubicBezTo>
                    <a:pt x="134" y="903"/>
                    <a:pt x="134" y="901"/>
                    <a:pt x="136" y="896"/>
                  </a:cubicBezTo>
                  <a:cubicBezTo>
                    <a:pt x="138" y="892"/>
                    <a:pt x="139" y="890"/>
                    <a:pt x="141" y="886"/>
                  </a:cubicBezTo>
                  <a:cubicBezTo>
                    <a:pt x="143" y="882"/>
                    <a:pt x="144" y="882"/>
                    <a:pt x="145" y="879"/>
                  </a:cubicBezTo>
                  <a:cubicBezTo>
                    <a:pt x="146" y="877"/>
                    <a:pt x="146" y="874"/>
                    <a:pt x="147" y="872"/>
                  </a:cubicBezTo>
                  <a:cubicBezTo>
                    <a:pt x="149" y="870"/>
                    <a:pt x="154" y="870"/>
                    <a:pt x="152" y="864"/>
                  </a:cubicBezTo>
                  <a:cubicBezTo>
                    <a:pt x="151" y="857"/>
                    <a:pt x="153" y="856"/>
                    <a:pt x="154" y="853"/>
                  </a:cubicBezTo>
                  <a:cubicBezTo>
                    <a:pt x="155" y="850"/>
                    <a:pt x="153" y="848"/>
                    <a:pt x="155" y="847"/>
                  </a:cubicBezTo>
                  <a:cubicBezTo>
                    <a:pt x="158" y="845"/>
                    <a:pt x="159" y="846"/>
                    <a:pt x="159" y="843"/>
                  </a:cubicBezTo>
                  <a:cubicBezTo>
                    <a:pt x="159" y="840"/>
                    <a:pt x="157" y="834"/>
                    <a:pt x="159" y="831"/>
                  </a:cubicBezTo>
                  <a:cubicBezTo>
                    <a:pt x="162" y="829"/>
                    <a:pt x="168" y="823"/>
                    <a:pt x="170" y="822"/>
                  </a:cubicBezTo>
                  <a:cubicBezTo>
                    <a:pt x="173" y="820"/>
                    <a:pt x="172" y="819"/>
                    <a:pt x="173" y="817"/>
                  </a:cubicBezTo>
                  <a:cubicBezTo>
                    <a:pt x="173" y="815"/>
                    <a:pt x="174" y="814"/>
                    <a:pt x="176" y="814"/>
                  </a:cubicBezTo>
                  <a:cubicBezTo>
                    <a:pt x="178" y="815"/>
                    <a:pt x="179" y="813"/>
                    <a:pt x="180" y="811"/>
                  </a:cubicBezTo>
                  <a:cubicBezTo>
                    <a:pt x="181" y="810"/>
                    <a:pt x="181" y="811"/>
                    <a:pt x="184" y="809"/>
                  </a:cubicBezTo>
                  <a:cubicBezTo>
                    <a:pt x="186" y="807"/>
                    <a:pt x="188" y="801"/>
                    <a:pt x="188" y="799"/>
                  </a:cubicBezTo>
                  <a:cubicBezTo>
                    <a:pt x="189" y="796"/>
                    <a:pt x="190" y="795"/>
                    <a:pt x="193" y="793"/>
                  </a:cubicBezTo>
                  <a:cubicBezTo>
                    <a:pt x="195" y="791"/>
                    <a:pt x="193" y="790"/>
                    <a:pt x="195" y="788"/>
                  </a:cubicBezTo>
                  <a:cubicBezTo>
                    <a:pt x="197" y="787"/>
                    <a:pt x="188" y="786"/>
                    <a:pt x="184" y="785"/>
                  </a:cubicBezTo>
                  <a:cubicBezTo>
                    <a:pt x="180" y="783"/>
                    <a:pt x="181" y="782"/>
                    <a:pt x="179" y="781"/>
                  </a:cubicBezTo>
                  <a:cubicBezTo>
                    <a:pt x="176" y="780"/>
                    <a:pt x="174" y="778"/>
                    <a:pt x="174" y="778"/>
                  </a:cubicBezTo>
                  <a:cubicBezTo>
                    <a:pt x="174" y="778"/>
                    <a:pt x="173" y="779"/>
                    <a:pt x="169" y="779"/>
                  </a:cubicBezTo>
                  <a:cubicBezTo>
                    <a:pt x="166" y="780"/>
                    <a:pt x="167" y="778"/>
                    <a:pt x="165" y="778"/>
                  </a:cubicBezTo>
                  <a:cubicBezTo>
                    <a:pt x="163" y="778"/>
                    <a:pt x="163" y="778"/>
                    <a:pt x="160" y="777"/>
                  </a:cubicBezTo>
                  <a:cubicBezTo>
                    <a:pt x="156" y="775"/>
                    <a:pt x="159" y="778"/>
                    <a:pt x="154" y="777"/>
                  </a:cubicBezTo>
                  <a:cubicBezTo>
                    <a:pt x="150" y="777"/>
                    <a:pt x="152" y="776"/>
                    <a:pt x="149" y="777"/>
                  </a:cubicBezTo>
                  <a:cubicBezTo>
                    <a:pt x="146" y="778"/>
                    <a:pt x="146" y="780"/>
                    <a:pt x="145" y="776"/>
                  </a:cubicBezTo>
                  <a:cubicBezTo>
                    <a:pt x="144" y="771"/>
                    <a:pt x="142" y="772"/>
                    <a:pt x="139" y="772"/>
                  </a:cubicBezTo>
                  <a:cubicBezTo>
                    <a:pt x="135" y="772"/>
                    <a:pt x="133" y="766"/>
                    <a:pt x="132" y="765"/>
                  </a:cubicBezTo>
                  <a:cubicBezTo>
                    <a:pt x="131" y="764"/>
                    <a:pt x="134" y="763"/>
                    <a:pt x="130" y="762"/>
                  </a:cubicBezTo>
                  <a:cubicBezTo>
                    <a:pt x="126" y="761"/>
                    <a:pt x="130" y="758"/>
                    <a:pt x="124" y="760"/>
                  </a:cubicBezTo>
                  <a:cubicBezTo>
                    <a:pt x="119" y="761"/>
                    <a:pt x="121" y="761"/>
                    <a:pt x="119" y="763"/>
                  </a:cubicBezTo>
                  <a:cubicBezTo>
                    <a:pt x="116" y="766"/>
                    <a:pt x="117" y="764"/>
                    <a:pt x="114" y="766"/>
                  </a:cubicBezTo>
                  <a:cubicBezTo>
                    <a:pt x="111" y="768"/>
                    <a:pt x="109" y="765"/>
                    <a:pt x="109" y="765"/>
                  </a:cubicBezTo>
                  <a:cubicBezTo>
                    <a:pt x="109" y="765"/>
                    <a:pt x="111" y="768"/>
                    <a:pt x="106" y="766"/>
                  </a:cubicBezTo>
                  <a:cubicBezTo>
                    <a:pt x="102" y="764"/>
                    <a:pt x="100" y="764"/>
                    <a:pt x="99" y="762"/>
                  </a:cubicBezTo>
                  <a:cubicBezTo>
                    <a:pt x="98" y="761"/>
                    <a:pt x="99" y="766"/>
                    <a:pt x="95" y="766"/>
                  </a:cubicBezTo>
                  <a:cubicBezTo>
                    <a:pt x="91" y="766"/>
                    <a:pt x="91" y="764"/>
                    <a:pt x="91" y="760"/>
                  </a:cubicBezTo>
                  <a:cubicBezTo>
                    <a:pt x="91" y="756"/>
                    <a:pt x="88" y="755"/>
                    <a:pt x="87" y="755"/>
                  </a:cubicBezTo>
                  <a:cubicBezTo>
                    <a:pt x="86" y="755"/>
                    <a:pt x="83" y="755"/>
                    <a:pt x="82" y="754"/>
                  </a:cubicBezTo>
                  <a:cubicBezTo>
                    <a:pt x="80" y="752"/>
                    <a:pt x="77" y="750"/>
                    <a:pt x="76" y="752"/>
                  </a:cubicBezTo>
                  <a:cubicBezTo>
                    <a:pt x="75" y="755"/>
                    <a:pt x="80" y="761"/>
                    <a:pt x="75" y="760"/>
                  </a:cubicBezTo>
                  <a:cubicBezTo>
                    <a:pt x="71" y="760"/>
                    <a:pt x="69" y="756"/>
                    <a:pt x="67" y="757"/>
                  </a:cubicBezTo>
                  <a:cubicBezTo>
                    <a:pt x="64" y="758"/>
                    <a:pt x="64" y="755"/>
                    <a:pt x="64" y="752"/>
                  </a:cubicBezTo>
                  <a:cubicBezTo>
                    <a:pt x="65" y="749"/>
                    <a:pt x="64" y="752"/>
                    <a:pt x="62" y="749"/>
                  </a:cubicBezTo>
                  <a:cubicBezTo>
                    <a:pt x="59" y="745"/>
                    <a:pt x="62" y="745"/>
                    <a:pt x="59" y="743"/>
                  </a:cubicBezTo>
                  <a:cubicBezTo>
                    <a:pt x="57" y="740"/>
                    <a:pt x="53" y="740"/>
                    <a:pt x="53" y="735"/>
                  </a:cubicBezTo>
                  <a:cubicBezTo>
                    <a:pt x="53" y="731"/>
                    <a:pt x="52" y="728"/>
                    <a:pt x="50" y="728"/>
                  </a:cubicBezTo>
                  <a:cubicBezTo>
                    <a:pt x="48" y="727"/>
                    <a:pt x="53" y="727"/>
                    <a:pt x="50" y="723"/>
                  </a:cubicBezTo>
                  <a:cubicBezTo>
                    <a:pt x="46" y="720"/>
                    <a:pt x="45" y="717"/>
                    <a:pt x="39" y="718"/>
                  </a:cubicBezTo>
                  <a:cubicBezTo>
                    <a:pt x="33" y="718"/>
                    <a:pt x="34" y="719"/>
                    <a:pt x="34" y="713"/>
                  </a:cubicBezTo>
                  <a:cubicBezTo>
                    <a:pt x="34" y="708"/>
                    <a:pt x="36" y="708"/>
                    <a:pt x="36" y="705"/>
                  </a:cubicBezTo>
                  <a:cubicBezTo>
                    <a:pt x="36" y="702"/>
                    <a:pt x="36" y="704"/>
                    <a:pt x="39" y="698"/>
                  </a:cubicBezTo>
                  <a:cubicBezTo>
                    <a:pt x="42" y="692"/>
                    <a:pt x="41" y="690"/>
                    <a:pt x="45" y="689"/>
                  </a:cubicBezTo>
                  <a:cubicBezTo>
                    <a:pt x="48" y="688"/>
                    <a:pt x="49" y="687"/>
                    <a:pt x="50" y="682"/>
                  </a:cubicBezTo>
                  <a:cubicBezTo>
                    <a:pt x="50" y="677"/>
                    <a:pt x="50" y="674"/>
                    <a:pt x="50" y="674"/>
                  </a:cubicBezTo>
                  <a:cubicBezTo>
                    <a:pt x="50" y="674"/>
                    <a:pt x="45" y="676"/>
                    <a:pt x="38" y="671"/>
                  </a:cubicBezTo>
                  <a:cubicBezTo>
                    <a:pt x="31" y="667"/>
                    <a:pt x="27" y="666"/>
                    <a:pt x="26" y="663"/>
                  </a:cubicBezTo>
                  <a:cubicBezTo>
                    <a:pt x="25" y="660"/>
                    <a:pt x="26" y="656"/>
                    <a:pt x="24" y="655"/>
                  </a:cubicBezTo>
                  <a:cubicBezTo>
                    <a:pt x="22" y="654"/>
                    <a:pt x="19" y="652"/>
                    <a:pt x="18" y="646"/>
                  </a:cubicBezTo>
                  <a:cubicBezTo>
                    <a:pt x="17" y="641"/>
                    <a:pt x="18" y="638"/>
                    <a:pt x="19" y="635"/>
                  </a:cubicBezTo>
                  <a:cubicBezTo>
                    <a:pt x="19" y="631"/>
                    <a:pt x="18" y="630"/>
                    <a:pt x="20" y="627"/>
                  </a:cubicBezTo>
                  <a:cubicBezTo>
                    <a:pt x="22" y="625"/>
                    <a:pt x="25" y="622"/>
                    <a:pt x="25" y="621"/>
                  </a:cubicBezTo>
                  <a:cubicBezTo>
                    <a:pt x="24" y="619"/>
                    <a:pt x="24" y="617"/>
                    <a:pt x="27" y="615"/>
                  </a:cubicBezTo>
                  <a:cubicBezTo>
                    <a:pt x="31" y="614"/>
                    <a:pt x="33" y="613"/>
                    <a:pt x="34" y="611"/>
                  </a:cubicBezTo>
                  <a:cubicBezTo>
                    <a:pt x="34" y="608"/>
                    <a:pt x="35" y="608"/>
                    <a:pt x="38" y="608"/>
                  </a:cubicBezTo>
                  <a:cubicBezTo>
                    <a:pt x="42" y="609"/>
                    <a:pt x="41" y="610"/>
                    <a:pt x="43" y="607"/>
                  </a:cubicBezTo>
                  <a:cubicBezTo>
                    <a:pt x="44" y="605"/>
                    <a:pt x="42" y="603"/>
                    <a:pt x="40" y="601"/>
                  </a:cubicBezTo>
                  <a:cubicBezTo>
                    <a:pt x="38" y="600"/>
                    <a:pt x="39" y="597"/>
                    <a:pt x="41" y="593"/>
                  </a:cubicBezTo>
                  <a:cubicBezTo>
                    <a:pt x="42" y="590"/>
                    <a:pt x="38" y="588"/>
                    <a:pt x="38" y="587"/>
                  </a:cubicBezTo>
                  <a:cubicBezTo>
                    <a:pt x="38" y="586"/>
                    <a:pt x="39" y="583"/>
                    <a:pt x="34" y="583"/>
                  </a:cubicBezTo>
                  <a:cubicBezTo>
                    <a:pt x="29" y="583"/>
                    <a:pt x="28" y="584"/>
                    <a:pt x="27" y="581"/>
                  </a:cubicBezTo>
                  <a:cubicBezTo>
                    <a:pt x="27" y="578"/>
                    <a:pt x="23" y="575"/>
                    <a:pt x="27" y="573"/>
                  </a:cubicBezTo>
                  <a:cubicBezTo>
                    <a:pt x="32" y="572"/>
                    <a:pt x="35" y="568"/>
                    <a:pt x="31" y="567"/>
                  </a:cubicBezTo>
                  <a:cubicBezTo>
                    <a:pt x="28" y="566"/>
                    <a:pt x="25" y="564"/>
                    <a:pt x="25" y="561"/>
                  </a:cubicBezTo>
                  <a:cubicBezTo>
                    <a:pt x="24" y="558"/>
                    <a:pt x="21" y="555"/>
                    <a:pt x="19" y="555"/>
                  </a:cubicBezTo>
                  <a:cubicBezTo>
                    <a:pt x="17" y="554"/>
                    <a:pt x="14" y="556"/>
                    <a:pt x="13" y="554"/>
                  </a:cubicBezTo>
                  <a:cubicBezTo>
                    <a:pt x="13" y="552"/>
                    <a:pt x="14" y="550"/>
                    <a:pt x="12" y="548"/>
                  </a:cubicBezTo>
                  <a:cubicBezTo>
                    <a:pt x="10" y="545"/>
                    <a:pt x="11" y="543"/>
                    <a:pt x="12" y="543"/>
                  </a:cubicBezTo>
                  <a:cubicBezTo>
                    <a:pt x="14" y="542"/>
                    <a:pt x="14" y="542"/>
                    <a:pt x="15" y="539"/>
                  </a:cubicBezTo>
                  <a:cubicBezTo>
                    <a:pt x="16" y="536"/>
                    <a:pt x="18" y="539"/>
                    <a:pt x="19" y="536"/>
                  </a:cubicBezTo>
                  <a:cubicBezTo>
                    <a:pt x="20" y="533"/>
                    <a:pt x="21" y="532"/>
                    <a:pt x="19" y="530"/>
                  </a:cubicBezTo>
                  <a:cubicBezTo>
                    <a:pt x="17" y="527"/>
                    <a:pt x="14" y="527"/>
                    <a:pt x="15" y="524"/>
                  </a:cubicBezTo>
                  <a:cubicBezTo>
                    <a:pt x="15" y="522"/>
                    <a:pt x="15" y="520"/>
                    <a:pt x="13" y="520"/>
                  </a:cubicBezTo>
                  <a:cubicBezTo>
                    <a:pt x="11" y="520"/>
                    <a:pt x="9" y="519"/>
                    <a:pt x="7" y="520"/>
                  </a:cubicBezTo>
                  <a:cubicBezTo>
                    <a:pt x="5" y="522"/>
                    <a:pt x="4" y="521"/>
                    <a:pt x="3" y="518"/>
                  </a:cubicBezTo>
                  <a:cubicBezTo>
                    <a:pt x="2" y="516"/>
                    <a:pt x="2" y="517"/>
                    <a:pt x="1" y="513"/>
                  </a:cubicBezTo>
                  <a:cubicBezTo>
                    <a:pt x="0" y="510"/>
                    <a:pt x="6" y="508"/>
                    <a:pt x="7" y="511"/>
                  </a:cubicBezTo>
                  <a:cubicBezTo>
                    <a:pt x="9" y="514"/>
                    <a:pt x="11" y="513"/>
                    <a:pt x="11" y="511"/>
                  </a:cubicBezTo>
                  <a:cubicBezTo>
                    <a:pt x="11" y="508"/>
                    <a:pt x="17" y="505"/>
                    <a:pt x="18" y="503"/>
                  </a:cubicBezTo>
                  <a:cubicBezTo>
                    <a:pt x="20" y="502"/>
                    <a:pt x="28" y="501"/>
                    <a:pt x="30" y="499"/>
                  </a:cubicBezTo>
                  <a:cubicBezTo>
                    <a:pt x="31" y="496"/>
                    <a:pt x="26" y="494"/>
                    <a:pt x="24" y="495"/>
                  </a:cubicBezTo>
                  <a:cubicBezTo>
                    <a:pt x="22" y="496"/>
                    <a:pt x="21" y="495"/>
                    <a:pt x="22" y="490"/>
                  </a:cubicBezTo>
                  <a:cubicBezTo>
                    <a:pt x="22" y="485"/>
                    <a:pt x="24" y="485"/>
                    <a:pt x="27" y="481"/>
                  </a:cubicBezTo>
                  <a:cubicBezTo>
                    <a:pt x="30" y="478"/>
                    <a:pt x="36" y="474"/>
                    <a:pt x="36" y="470"/>
                  </a:cubicBezTo>
                  <a:cubicBezTo>
                    <a:pt x="36" y="466"/>
                    <a:pt x="36" y="461"/>
                    <a:pt x="36" y="458"/>
                  </a:cubicBezTo>
                  <a:cubicBezTo>
                    <a:pt x="37" y="455"/>
                    <a:pt x="36" y="453"/>
                    <a:pt x="34" y="450"/>
                  </a:cubicBezTo>
                  <a:cubicBezTo>
                    <a:pt x="32" y="448"/>
                    <a:pt x="25" y="442"/>
                    <a:pt x="25" y="439"/>
                  </a:cubicBezTo>
                  <a:cubicBezTo>
                    <a:pt x="26" y="436"/>
                    <a:pt x="28" y="433"/>
                    <a:pt x="25" y="432"/>
                  </a:cubicBezTo>
                  <a:cubicBezTo>
                    <a:pt x="23" y="432"/>
                    <a:pt x="22" y="429"/>
                    <a:pt x="22" y="427"/>
                  </a:cubicBezTo>
                  <a:cubicBezTo>
                    <a:pt x="22" y="425"/>
                    <a:pt x="19" y="424"/>
                    <a:pt x="17" y="422"/>
                  </a:cubicBezTo>
                  <a:cubicBezTo>
                    <a:pt x="15" y="420"/>
                    <a:pt x="18" y="421"/>
                    <a:pt x="18" y="418"/>
                  </a:cubicBezTo>
                  <a:cubicBezTo>
                    <a:pt x="19" y="415"/>
                    <a:pt x="15" y="413"/>
                    <a:pt x="18" y="411"/>
                  </a:cubicBezTo>
                  <a:cubicBezTo>
                    <a:pt x="21" y="409"/>
                    <a:pt x="23" y="409"/>
                    <a:pt x="24" y="407"/>
                  </a:cubicBezTo>
                  <a:cubicBezTo>
                    <a:pt x="25" y="405"/>
                    <a:pt x="30" y="408"/>
                    <a:pt x="32" y="410"/>
                  </a:cubicBezTo>
                  <a:cubicBezTo>
                    <a:pt x="34" y="411"/>
                    <a:pt x="32" y="405"/>
                    <a:pt x="36" y="405"/>
                  </a:cubicBezTo>
                  <a:cubicBezTo>
                    <a:pt x="40" y="405"/>
                    <a:pt x="46" y="405"/>
                    <a:pt x="47" y="409"/>
                  </a:cubicBezTo>
                  <a:cubicBezTo>
                    <a:pt x="48" y="413"/>
                    <a:pt x="53" y="412"/>
                    <a:pt x="53" y="410"/>
                  </a:cubicBezTo>
                  <a:cubicBezTo>
                    <a:pt x="53" y="407"/>
                    <a:pt x="57" y="408"/>
                    <a:pt x="59" y="409"/>
                  </a:cubicBezTo>
                  <a:cubicBezTo>
                    <a:pt x="61" y="410"/>
                    <a:pt x="62" y="409"/>
                    <a:pt x="64" y="406"/>
                  </a:cubicBezTo>
                  <a:cubicBezTo>
                    <a:pt x="67" y="403"/>
                    <a:pt x="67" y="406"/>
                    <a:pt x="71" y="404"/>
                  </a:cubicBezTo>
                  <a:cubicBezTo>
                    <a:pt x="76" y="401"/>
                    <a:pt x="77" y="403"/>
                    <a:pt x="79" y="404"/>
                  </a:cubicBezTo>
                  <a:cubicBezTo>
                    <a:pt x="81" y="405"/>
                    <a:pt x="84" y="403"/>
                    <a:pt x="87" y="399"/>
                  </a:cubicBezTo>
                  <a:cubicBezTo>
                    <a:pt x="90" y="394"/>
                    <a:pt x="92" y="394"/>
                    <a:pt x="88" y="391"/>
                  </a:cubicBezTo>
                  <a:cubicBezTo>
                    <a:pt x="84" y="388"/>
                    <a:pt x="76" y="386"/>
                    <a:pt x="81" y="382"/>
                  </a:cubicBezTo>
                  <a:cubicBezTo>
                    <a:pt x="85" y="378"/>
                    <a:pt x="82" y="376"/>
                    <a:pt x="86" y="376"/>
                  </a:cubicBezTo>
                  <a:cubicBezTo>
                    <a:pt x="90" y="376"/>
                    <a:pt x="92" y="377"/>
                    <a:pt x="94" y="375"/>
                  </a:cubicBezTo>
                  <a:cubicBezTo>
                    <a:pt x="96" y="372"/>
                    <a:pt x="98" y="369"/>
                    <a:pt x="101" y="369"/>
                  </a:cubicBezTo>
                  <a:cubicBezTo>
                    <a:pt x="105" y="369"/>
                    <a:pt x="104" y="366"/>
                    <a:pt x="105" y="364"/>
                  </a:cubicBezTo>
                  <a:cubicBezTo>
                    <a:pt x="105" y="363"/>
                    <a:pt x="109" y="365"/>
                    <a:pt x="110" y="362"/>
                  </a:cubicBezTo>
                  <a:cubicBezTo>
                    <a:pt x="111" y="360"/>
                    <a:pt x="108" y="359"/>
                    <a:pt x="108" y="356"/>
                  </a:cubicBezTo>
                  <a:cubicBezTo>
                    <a:pt x="109" y="354"/>
                    <a:pt x="111" y="351"/>
                    <a:pt x="112" y="349"/>
                  </a:cubicBezTo>
                  <a:cubicBezTo>
                    <a:pt x="113" y="347"/>
                    <a:pt x="113" y="342"/>
                    <a:pt x="111" y="340"/>
                  </a:cubicBezTo>
                  <a:cubicBezTo>
                    <a:pt x="109" y="338"/>
                    <a:pt x="110" y="337"/>
                    <a:pt x="108" y="335"/>
                  </a:cubicBezTo>
                  <a:cubicBezTo>
                    <a:pt x="107" y="332"/>
                    <a:pt x="106" y="336"/>
                    <a:pt x="104" y="336"/>
                  </a:cubicBezTo>
                  <a:cubicBezTo>
                    <a:pt x="102" y="337"/>
                    <a:pt x="98" y="336"/>
                    <a:pt x="96" y="334"/>
                  </a:cubicBezTo>
                  <a:cubicBezTo>
                    <a:pt x="94" y="331"/>
                    <a:pt x="92" y="333"/>
                    <a:pt x="89" y="333"/>
                  </a:cubicBezTo>
                  <a:cubicBezTo>
                    <a:pt x="86" y="333"/>
                    <a:pt x="84" y="330"/>
                    <a:pt x="82" y="328"/>
                  </a:cubicBezTo>
                  <a:cubicBezTo>
                    <a:pt x="81" y="327"/>
                    <a:pt x="83" y="322"/>
                    <a:pt x="83" y="320"/>
                  </a:cubicBezTo>
                  <a:cubicBezTo>
                    <a:pt x="83" y="319"/>
                    <a:pt x="87" y="319"/>
                    <a:pt x="87" y="318"/>
                  </a:cubicBezTo>
                  <a:cubicBezTo>
                    <a:pt x="86" y="317"/>
                    <a:pt x="85" y="316"/>
                    <a:pt x="86" y="313"/>
                  </a:cubicBezTo>
                  <a:cubicBezTo>
                    <a:pt x="86" y="310"/>
                    <a:pt x="85" y="308"/>
                    <a:pt x="88" y="307"/>
                  </a:cubicBezTo>
                  <a:cubicBezTo>
                    <a:pt x="91" y="306"/>
                    <a:pt x="94" y="310"/>
                    <a:pt x="95" y="308"/>
                  </a:cubicBezTo>
                  <a:cubicBezTo>
                    <a:pt x="96" y="307"/>
                    <a:pt x="98" y="304"/>
                    <a:pt x="101" y="308"/>
                  </a:cubicBezTo>
                  <a:cubicBezTo>
                    <a:pt x="104" y="312"/>
                    <a:pt x="104" y="307"/>
                    <a:pt x="107" y="310"/>
                  </a:cubicBezTo>
                  <a:cubicBezTo>
                    <a:pt x="110" y="312"/>
                    <a:pt x="114" y="311"/>
                    <a:pt x="114" y="309"/>
                  </a:cubicBezTo>
                  <a:cubicBezTo>
                    <a:pt x="114" y="306"/>
                    <a:pt x="114" y="295"/>
                    <a:pt x="115" y="286"/>
                  </a:cubicBezTo>
                  <a:cubicBezTo>
                    <a:pt x="117" y="277"/>
                    <a:pt x="125" y="278"/>
                    <a:pt x="126" y="268"/>
                  </a:cubicBezTo>
                  <a:cubicBezTo>
                    <a:pt x="127" y="258"/>
                    <a:pt x="127" y="255"/>
                    <a:pt x="127" y="249"/>
                  </a:cubicBezTo>
                  <a:cubicBezTo>
                    <a:pt x="127" y="243"/>
                    <a:pt x="128" y="240"/>
                    <a:pt x="128" y="236"/>
                  </a:cubicBezTo>
                  <a:cubicBezTo>
                    <a:pt x="129" y="231"/>
                    <a:pt x="128" y="231"/>
                    <a:pt x="130" y="227"/>
                  </a:cubicBezTo>
                  <a:cubicBezTo>
                    <a:pt x="132" y="224"/>
                    <a:pt x="134" y="222"/>
                    <a:pt x="132" y="221"/>
                  </a:cubicBezTo>
                  <a:cubicBezTo>
                    <a:pt x="130" y="219"/>
                    <a:pt x="125" y="220"/>
                    <a:pt x="121" y="219"/>
                  </a:cubicBezTo>
                  <a:cubicBezTo>
                    <a:pt x="117" y="219"/>
                    <a:pt x="113" y="217"/>
                    <a:pt x="113" y="213"/>
                  </a:cubicBezTo>
                  <a:cubicBezTo>
                    <a:pt x="114" y="210"/>
                    <a:pt x="115" y="206"/>
                    <a:pt x="116" y="202"/>
                  </a:cubicBezTo>
                  <a:cubicBezTo>
                    <a:pt x="117" y="197"/>
                    <a:pt x="114" y="197"/>
                    <a:pt x="119" y="196"/>
                  </a:cubicBezTo>
                  <a:cubicBezTo>
                    <a:pt x="124" y="195"/>
                    <a:pt x="123" y="192"/>
                    <a:pt x="122" y="191"/>
                  </a:cubicBezTo>
                  <a:cubicBezTo>
                    <a:pt x="121" y="189"/>
                    <a:pt x="119" y="185"/>
                    <a:pt x="123" y="184"/>
                  </a:cubicBezTo>
                  <a:cubicBezTo>
                    <a:pt x="127" y="183"/>
                    <a:pt x="127" y="182"/>
                    <a:pt x="130" y="179"/>
                  </a:cubicBezTo>
                  <a:cubicBezTo>
                    <a:pt x="132" y="177"/>
                    <a:pt x="137" y="174"/>
                    <a:pt x="142" y="174"/>
                  </a:cubicBezTo>
                  <a:cubicBezTo>
                    <a:pt x="147" y="174"/>
                    <a:pt x="152" y="176"/>
                    <a:pt x="154" y="176"/>
                  </a:cubicBezTo>
                  <a:cubicBezTo>
                    <a:pt x="156" y="177"/>
                    <a:pt x="160" y="176"/>
                    <a:pt x="162" y="175"/>
                  </a:cubicBezTo>
                  <a:cubicBezTo>
                    <a:pt x="163" y="174"/>
                    <a:pt x="168" y="174"/>
                    <a:pt x="172" y="174"/>
                  </a:cubicBezTo>
                  <a:cubicBezTo>
                    <a:pt x="177" y="174"/>
                    <a:pt x="175" y="174"/>
                    <a:pt x="182" y="173"/>
                  </a:cubicBezTo>
                  <a:cubicBezTo>
                    <a:pt x="189" y="172"/>
                    <a:pt x="196" y="171"/>
                    <a:pt x="196" y="174"/>
                  </a:cubicBezTo>
                  <a:cubicBezTo>
                    <a:pt x="196" y="177"/>
                    <a:pt x="197" y="180"/>
                    <a:pt x="198" y="181"/>
                  </a:cubicBezTo>
                  <a:cubicBezTo>
                    <a:pt x="199" y="182"/>
                    <a:pt x="202" y="190"/>
                    <a:pt x="207" y="192"/>
                  </a:cubicBezTo>
                  <a:cubicBezTo>
                    <a:pt x="211" y="193"/>
                    <a:pt x="210" y="196"/>
                    <a:pt x="207" y="197"/>
                  </a:cubicBezTo>
                  <a:cubicBezTo>
                    <a:pt x="204" y="198"/>
                    <a:pt x="199" y="197"/>
                    <a:pt x="199" y="202"/>
                  </a:cubicBezTo>
                  <a:cubicBezTo>
                    <a:pt x="200" y="206"/>
                    <a:pt x="201" y="208"/>
                    <a:pt x="204" y="207"/>
                  </a:cubicBezTo>
                  <a:cubicBezTo>
                    <a:pt x="207" y="206"/>
                    <a:pt x="208" y="209"/>
                    <a:pt x="210" y="212"/>
                  </a:cubicBezTo>
                  <a:cubicBezTo>
                    <a:pt x="211" y="214"/>
                    <a:pt x="216" y="212"/>
                    <a:pt x="218" y="207"/>
                  </a:cubicBezTo>
                  <a:cubicBezTo>
                    <a:pt x="221" y="202"/>
                    <a:pt x="222" y="197"/>
                    <a:pt x="217" y="198"/>
                  </a:cubicBezTo>
                  <a:cubicBezTo>
                    <a:pt x="213" y="199"/>
                    <a:pt x="212" y="197"/>
                    <a:pt x="213" y="192"/>
                  </a:cubicBezTo>
                  <a:cubicBezTo>
                    <a:pt x="214" y="187"/>
                    <a:pt x="215" y="183"/>
                    <a:pt x="219" y="185"/>
                  </a:cubicBezTo>
                  <a:cubicBezTo>
                    <a:pt x="223" y="187"/>
                    <a:pt x="223" y="190"/>
                    <a:pt x="226" y="192"/>
                  </a:cubicBezTo>
                  <a:cubicBezTo>
                    <a:pt x="229" y="193"/>
                    <a:pt x="234" y="193"/>
                    <a:pt x="236" y="195"/>
                  </a:cubicBezTo>
                  <a:cubicBezTo>
                    <a:pt x="237" y="197"/>
                    <a:pt x="233" y="197"/>
                    <a:pt x="233" y="202"/>
                  </a:cubicBezTo>
                  <a:cubicBezTo>
                    <a:pt x="233" y="208"/>
                    <a:pt x="234" y="219"/>
                    <a:pt x="234" y="219"/>
                  </a:cubicBezTo>
                  <a:cubicBezTo>
                    <a:pt x="234" y="219"/>
                    <a:pt x="233" y="206"/>
                    <a:pt x="235" y="203"/>
                  </a:cubicBezTo>
                  <a:cubicBezTo>
                    <a:pt x="238" y="200"/>
                    <a:pt x="241" y="199"/>
                    <a:pt x="238" y="193"/>
                  </a:cubicBezTo>
                  <a:cubicBezTo>
                    <a:pt x="235" y="188"/>
                    <a:pt x="232" y="183"/>
                    <a:pt x="233" y="178"/>
                  </a:cubicBezTo>
                  <a:cubicBezTo>
                    <a:pt x="234" y="173"/>
                    <a:pt x="237" y="170"/>
                    <a:pt x="238" y="166"/>
                  </a:cubicBezTo>
                  <a:cubicBezTo>
                    <a:pt x="238" y="162"/>
                    <a:pt x="238" y="157"/>
                    <a:pt x="243" y="153"/>
                  </a:cubicBezTo>
                  <a:cubicBezTo>
                    <a:pt x="248" y="150"/>
                    <a:pt x="250" y="152"/>
                    <a:pt x="255" y="156"/>
                  </a:cubicBezTo>
                  <a:cubicBezTo>
                    <a:pt x="261" y="160"/>
                    <a:pt x="267" y="161"/>
                    <a:pt x="272" y="158"/>
                  </a:cubicBezTo>
                  <a:cubicBezTo>
                    <a:pt x="276" y="156"/>
                    <a:pt x="282" y="153"/>
                    <a:pt x="284" y="151"/>
                  </a:cubicBezTo>
                  <a:cubicBezTo>
                    <a:pt x="285" y="151"/>
                    <a:pt x="285" y="151"/>
                    <a:pt x="285" y="151"/>
                  </a:cubicBezTo>
                  <a:cubicBezTo>
                    <a:pt x="285" y="151"/>
                    <a:pt x="279" y="153"/>
                    <a:pt x="274" y="151"/>
                  </a:cubicBezTo>
                  <a:cubicBezTo>
                    <a:pt x="269" y="149"/>
                    <a:pt x="268" y="145"/>
                    <a:pt x="267" y="140"/>
                  </a:cubicBezTo>
                  <a:cubicBezTo>
                    <a:pt x="265" y="136"/>
                    <a:pt x="262" y="134"/>
                    <a:pt x="264" y="132"/>
                  </a:cubicBezTo>
                  <a:cubicBezTo>
                    <a:pt x="265" y="130"/>
                    <a:pt x="267" y="130"/>
                    <a:pt x="270" y="132"/>
                  </a:cubicBezTo>
                  <a:cubicBezTo>
                    <a:pt x="272" y="134"/>
                    <a:pt x="277" y="135"/>
                    <a:pt x="277" y="131"/>
                  </a:cubicBezTo>
                  <a:cubicBezTo>
                    <a:pt x="277" y="126"/>
                    <a:pt x="275" y="121"/>
                    <a:pt x="273" y="119"/>
                  </a:cubicBezTo>
                  <a:cubicBezTo>
                    <a:pt x="272" y="118"/>
                    <a:pt x="269" y="120"/>
                    <a:pt x="266" y="120"/>
                  </a:cubicBezTo>
                  <a:cubicBezTo>
                    <a:pt x="263" y="120"/>
                    <a:pt x="262" y="115"/>
                    <a:pt x="262" y="111"/>
                  </a:cubicBezTo>
                  <a:cubicBezTo>
                    <a:pt x="262" y="108"/>
                    <a:pt x="263" y="106"/>
                    <a:pt x="263" y="104"/>
                  </a:cubicBezTo>
                  <a:cubicBezTo>
                    <a:pt x="263" y="102"/>
                    <a:pt x="270" y="103"/>
                    <a:pt x="271" y="100"/>
                  </a:cubicBezTo>
                  <a:cubicBezTo>
                    <a:pt x="272" y="96"/>
                    <a:pt x="270" y="97"/>
                    <a:pt x="268" y="98"/>
                  </a:cubicBezTo>
                  <a:cubicBezTo>
                    <a:pt x="266" y="100"/>
                    <a:pt x="266" y="97"/>
                    <a:pt x="264" y="99"/>
                  </a:cubicBezTo>
                  <a:cubicBezTo>
                    <a:pt x="263" y="100"/>
                    <a:pt x="260" y="100"/>
                    <a:pt x="259" y="99"/>
                  </a:cubicBezTo>
                  <a:cubicBezTo>
                    <a:pt x="259" y="99"/>
                    <a:pt x="254" y="98"/>
                    <a:pt x="253" y="100"/>
                  </a:cubicBezTo>
                  <a:cubicBezTo>
                    <a:pt x="252" y="103"/>
                    <a:pt x="249" y="104"/>
                    <a:pt x="247" y="99"/>
                  </a:cubicBezTo>
                  <a:cubicBezTo>
                    <a:pt x="244" y="95"/>
                    <a:pt x="247" y="93"/>
                    <a:pt x="249" y="92"/>
                  </a:cubicBezTo>
                  <a:cubicBezTo>
                    <a:pt x="252" y="91"/>
                    <a:pt x="252" y="89"/>
                    <a:pt x="250" y="89"/>
                  </a:cubicBezTo>
                  <a:cubicBezTo>
                    <a:pt x="248" y="89"/>
                    <a:pt x="244" y="85"/>
                    <a:pt x="248" y="84"/>
                  </a:cubicBezTo>
                  <a:cubicBezTo>
                    <a:pt x="253" y="83"/>
                    <a:pt x="254" y="85"/>
                    <a:pt x="256" y="83"/>
                  </a:cubicBezTo>
                  <a:cubicBezTo>
                    <a:pt x="258" y="81"/>
                    <a:pt x="261" y="81"/>
                    <a:pt x="263" y="83"/>
                  </a:cubicBezTo>
                  <a:cubicBezTo>
                    <a:pt x="266" y="85"/>
                    <a:pt x="269" y="84"/>
                    <a:pt x="270" y="81"/>
                  </a:cubicBezTo>
                  <a:cubicBezTo>
                    <a:pt x="272" y="79"/>
                    <a:pt x="274" y="78"/>
                    <a:pt x="275" y="78"/>
                  </a:cubicBezTo>
                  <a:cubicBezTo>
                    <a:pt x="277" y="77"/>
                    <a:pt x="280" y="76"/>
                    <a:pt x="278" y="72"/>
                  </a:cubicBezTo>
                  <a:cubicBezTo>
                    <a:pt x="276" y="68"/>
                    <a:pt x="274" y="67"/>
                    <a:pt x="271" y="64"/>
                  </a:cubicBezTo>
                  <a:cubicBezTo>
                    <a:pt x="269" y="61"/>
                    <a:pt x="269" y="60"/>
                    <a:pt x="266" y="59"/>
                  </a:cubicBezTo>
                  <a:cubicBezTo>
                    <a:pt x="263" y="58"/>
                    <a:pt x="266" y="57"/>
                    <a:pt x="265" y="54"/>
                  </a:cubicBezTo>
                  <a:cubicBezTo>
                    <a:pt x="265" y="51"/>
                    <a:pt x="262" y="49"/>
                    <a:pt x="260" y="47"/>
                  </a:cubicBezTo>
                  <a:cubicBezTo>
                    <a:pt x="258" y="45"/>
                    <a:pt x="253" y="45"/>
                    <a:pt x="253" y="41"/>
                  </a:cubicBezTo>
                  <a:cubicBezTo>
                    <a:pt x="253" y="37"/>
                    <a:pt x="252" y="34"/>
                    <a:pt x="250" y="33"/>
                  </a:cubicBezTo>
                  <a:cubicBezTo>
                    <a:pt x="249" y="31"/>
                    <a:pt x="249" y="26"/>
                    <a:pt x="250" y="23"/>
                  </a:cubicBezTo>
                  <a:cubicBezTo>
                    <a:pt x="251" y="20"/>
                    <a:pt x="251" y="17"/>
                    <a:pt x="251" y="17"/>
                  </a:cubicBezTo>
                  <a:cubicBezTo>
                    <a:pt x="251" y="17"/>
                    <a:pt x="252" y="22"/>
                    <a:pt x="259" y="20"/>
                  </a:cubicBezTo>
                  <a:cubicBezTo>
                    <a:pt x="267" y="18"/>
                    <a:pt x="272" y="19"/>
                    <a:pt x="275" y="21"/>
                  </a:cubicBezTo>
                  <a:cubicBezTo>
                    <a:pt x="279" y="22"/>
                    <a:pt x="282" y="24"/>
                    <a:pt x="287" y="24"/>
                  </a:cubicBezTo>
                  <a:cubicBezTo>
                    <a:pt x="291" y="24"/>
                    <a:pt x="296" y="24"/>
                    <a:pt x="296" y="27"/>
                  </a:cubicBezTo>
                  <a:cubicBezTo>
                    <a:pt x="296" y="30"/>
                    <a:pt x="301" y="33"/>
                    <a:pt x="306" y="32"/>
                  </a:cubicBezTo>
                  <a:cubicBezTo>
                    <a:pt x="311" y="31"/>
                    <a:pt x="311" y="32"/>
                    <a:pt x="315" y="31"/>
                  </a:cubicBezTo>
                  <a:cubicBezTo>
                    <a:pt x="318" y="30"/>
                    <a:pt x="322" y="24"/>
                    <a:pt x="322" y="24"/>
                  </a:cubicBezTo>
                  <a:cubicBezTo>
                    <a:pt x="322" y="24"/>
                    <a:pt x="324" y="27"/>
                    <a:pt x="328" y="28"/>
                  </a:cubicBezTo>
                  <a:cubicBezTo>
                    <a:pt x="331" y="30"/>
                    <a:pt x="332" y="30"/>
                    <a:pt x="336" y="33"/>
                  </a:cubicBezTo>
                  <a:cubicBezTo>
                    <a:pt x="339" y="36"/>
                    <a:pt x="340" y="40"/>
                    <a:pt x="343" y="39"/>
                  </a:cubicBezTo>
                  <a:cubicBezTo>
                    <a:pt x="347" y="39"/>
                    <a:pt x="349" y="35"/>
                    <a:pt x="349" y="35"/>
                  </a:cubicBezTo>
                  <a:cubicBezTo>
                    <a:pt x="349" y="35"/>
                    <a:pt x="353" y="36"/>
                    <a:pt x="355" y="40"/>
                  </a:cubicBezTo>
                  <a:cubicBezTo>
                    <a:pt x="357" y="44"/>
                    <a:pt x="359" y="46"/>
                    <a:pt x="356" y="47"/>
                  </a:cubicBezTo>
                  <a:cubicBezTo>
                    <a:pt x="352" y="48"/>
                    <a:pt x="350" y="49"/>
                    <a:pt x="353" y="50"/>
                  </a:cubicBezTo>
                  <a:cubicBezTo>
                    <a:pt x="357" y="51"/>
                    <a:pt x="359" y="50"/>
                    <a:pt x="359" y="55"/>
                  </a:cubicBezTo>
                  <a:cubicBezTo>
                    <a:pt x="359" y="59"/>
                    <a:pt x="361" y="62"/>
                    <a:pt x="359" y="66"/>
                  </a:cubicBezTo>
                  <a:cubicBezTo>
                    <a:pt x="356" y="69"/>
                    <a:pt x="353" y="72"/>
                    <a:pt x="349" y="74"/>
                  </a:cubicBezTo>
                  <a:cubicBezTo>
                    <a:pt x="346" y="76"/>
                    <a:pt x="345" y="80"/>
                    <a:pt x="352" y="78"/>
                  </a:cubicBezTo>
                  <a:cubicBezTo>
                    <a:pt x="358" y="76"/>
                    <a:pt x="364" y="74"/>
                    <a:pt x="368" y="75"/>
                  </a:cubicBezTo>
                  <a:cubicBezTo>
                    <a:pt x="372" y="77"/>
                    <a:pt x="371" y="79"/>
                    <a:pt x="371" y="81"/>
                  </a:cubicBezTo>
                  <a:cubicBezTo>
                    <a:pt x="370" y="84"/>
                    <a:pt x="373" y="85"/>
                    <a:pt x="371" y="87"/>
                  </a:cubicBezTo>
                  <a:cubicBezTo>
                    <a:pt x="369" y="89"/>
                    <a:pt x="368" y="93"/>
                    <a:pt x="369" y="96"/>
                  </a:cubicBezTo>
                  <a:cubicBezTo>
                    <a:pt x="370" y="98"/>
                    <a:pt x="372" y="97"/>
                    <a:pt x="372" y="94"/>
                  </a:cubicBezTo>
                  <a:cubicBezTo>
                    <a:pt x="372" y="91"/>
                    <a:pt x="373" y="89"/>
                    <a:pt x="374" y="87"/>
                  </a:cubicBezTo>
                  <a:cubicBezTo>
                    <a:pt x="375" y="85"/>
                    <a:pt x="377" y="86"/>
                    <a:pt x="380" y="83"/>
                  </a:cubicBezTo>
                  <a:cubicBezTo>
                    <a:pt x="382" y="81"/>
                    <a:pt x="384" y="79"/>
                    <a:pt x="388" y="84"/>
                  </a:cubicBezTo>
                  <a:cubicBezTo>
                    <a:pt x="393" y="88"/>
                    <a:pt x="397" y="89"/>
                    <a:pt x="403" y="90"/>
                  </a:cubicBezTo>
                  <a:cubicBezTo>
                    <a:pt x="408" y="91"/>
                    <a:pt x="409" y="94"/>
                    <a:pt x="410" y="96"/>
                  </a:cubicBezTo>
                  <a:cubicBezTo>
                    <a:pt x="412" y="98"/>
                    <a:pt x="419" y="99"/>
                    <a:pt x="422" y="95"/>
                  </a:cubicBezTo>
                  <a:cubicBezTo>
                    <a:pt x="425" y="90"/>
                    <a:pt x="427" y="87"/>
                    <a:pt x="433" y="89"/>
                  </a:cubicBezTo>
                  <a:cubicBezTo>
                    <a:pt x="440" y="90"/>
                    <a:pt x="441" y="88"/>
                    <a:pt x="441" y="88"/>
                  </a:cubicBezTo>
                  <a:cubicBezTo>
                    <a:pt x="441" y="88"/>
                    <a:pt x="445" y="85"/>
                    <a:pt x="444" y="82"/>
                  </a:cubicBezTo>
                  <a:cubicBezTo>
                    <a:pt x="443" y="80"/>
                    <a:pt x="441" y="79"/>
                    <a:pt x="439" y="80"/>
                  </a:cubicBezTo>
                  <a:cubicBezTo>
                    <a:pt x="436" y="81"/>
                    <a:pt x="436" y="78"/>
                    <a:pt x="437" y="74"/>
                  </a:cubicBezTo>
                  <a:cubicBezTo>
                    <a:pt x="439" y="70"/>
                    <a:pt x="438" y="66"/>
                    <a:pt x="445" y="68"/>
                  </a:cubicBezTo>
                  <a:cubicBezTo>
                    <a:pt x="452" y="70"/>
                    <a:pt x="453" y="71"/>
                    <a:pt x="457" y="75"/>
                  </a:cubicBezTo>
                  <a:cubicBezTo>
                    <a:pt x="461" y="80"/>
                    <a:pt x="464" y="83"/>
                    <a:pt x="461" y="84"/>
                  </a:cubicBezTo>
                  <a:cubicBezTo>
                    <a:pt x="457" y="84"/>
                    <a:pt x="456" y="82"/>
                    <a:pt x="452" y="83"/>
                  </a:cubicBezTo>
                  <a:cubicBezTo>
                    <a:pt x="448" y="85"/>
                    <a:pt x="446" y="86"/>
                    <a:pt x="444" y="90"/>
                  </a:cubicBezTo>
                  <a:cubicBezTo>
                    <a:pt x="443" y="93"/>
                    <a:pt x="442" y="96"/>
                    <a:pt x="442" y="101"/>
                  </a:cubicBezTo>
                  <a:cubicBezTo>
                    <a:pt x="442" y="106"/>
                    <a:pt x="444" y="112"/>
                    <a:pt x="443" y="113"/>
                  </a:cubicBezTo>
                  <a:cubicBezTo>
                    <a:pt x="441" y="115"/>
                    <a:pt x="437" y="116"/>
                    <a:pt x="433" y="119"/>
                  </a:cubicBezTo>
                  <a:cubicBezTo>
                    <a:pt x="430" y="122"/>
                    <a:pt x="430" y="125"/>
                    <a:pt x="427" y="126"/>
                  </a:cubicBezTo>
                  <a:cubicBezTo>
                    <a:pt x="424" y="126"/>
                    <a:pt x="423" y="124"/>
                    <a:pt x="420" y="126"/>
                  </a:cubicBezTo>
                  <a:cubicBezTo>
                    <a:pt x="417" y="128"/>
                    <a:pt x="414" y="131"/>
                    <a:pt x="416" y="135"/>
                  </a:cubicBezTo>
                  <a:cubicBezTo>
                    <a:pt x="418" y="138"/>
                    <a:pt x="424" y="135"/>
                    <a:pt x="426" y="138"/>
                  </a:cubicBezTo>
                  <a:cubicBezTo>
                    <a:pt x="428" y="140"/>
                    <a:pt x="427" y="143"/>
                    <a:pt x="429" y="143"/>
                  </a:cubicBezTo>
                  <a:cubicBezTo>
                    <a:pt x="430" y="143"/>
                    <a:pt x="430" y="142"/>
                    <a:pt x="434" y="139"/>
                  </a:cubicBezTo>
                  <a:cubicBezTo>
                    <a:pt x="438" y="136"/>
                    <a:pt x="447" y="134"/>
                    <a:pt x="450" y="136"/>
                  </a:cubicBezTo>
                  <a:cubicBezTo>
                    <a:pt x="454" y="137"/>
                    <a:pt x="452" y="140"/>
                    <a:pt x="455" y="141"/>
                  </a:cubicBezTo>
                  <a:cubicBezTo>
                    <a:pt x="457" y="141"/>
                    <a:pt x="456" y="142"/>
                    <a:pt x="457" y="143"/>
                  </a:cubicBezTo>
                  <a:cubicBezTo>
                    <a:pt x="457" y="144"/>
                    <a:pt x="461" y="145"/>
                    <a:pt x="463" y="145"/>
                  </a:cubicBezTo>
                  <a:cubicBezTo>
                    <a:pt x="464" y="144"/>
                    <a:pt x="467" y="142"/>
                    <a:pt x="469" y="146"/>
                  </a:cubicBezTo>
                  <a:cubicBezTo>
                    <a:pt x="472" y="149"/>
                    <a:pt x="475" y="150"/>
                    <a:pt x="475" y="146"/>
                  </a:cubicBezTo>
                  <a:cubicBezTo>
                    <a:pt x="476" y="142"/>
                    <a:pt x="476" y="139"/>
                    <a:pt x="478" y="137"/>
                  </a:cubicBezTo>
                  <a:cubicBezTo>
                    <a:pt x="480" y="136"/>
                    <a:pt x="482" y="133"/>
                    <a:pt x="484" y="132"/>
                  </a:cubicBezTo>
                  <a:cubicBezTo>
                    <a:pt x="485" y="130"/>
                    <a:pt x="487" y="129"/>
                    <a:pt x="487" y="125"/>
                  </a:cubicBezTo>
                  <a:cubicBezTo>
                    <a:pt x="486" y="122"/>
                    <a:pt x="490" y="116"/>
                    <a:pt x="494" y="116"/>
                  </a:cubicBezTo>
                  <a:cubicBezTo>
                    <a:pt x="498" y="116"/>
                    <a:pt x="496" y="117"/>
                    <a:pt x="501" y="117"/>
                  </a:cubicBezTo>
                  <a:cubicBezTo>
                    <a:pt x="506" y="117"/>
                    <a:pt x="508" y="116"/>
                    <a:pt x="511" y="114"/>
                  </a:cubicBezTo>
                  <a:cubicBezTo>
                    <a:pt x="515" y="112"/>
                    <a:pt x="518" y="112"/>
                    <a:pt x="521" y="112"/>
                  </a:cubicBezTo>
                  <a:cubicBezTo>
                    <a:pt x="525" y="112"/>
                    <a:pt x="527" y="112"/>
                    <a:pt x="528" y="110"/>
                  </a:cubicBezTo>
                  <a:cubicBezTo>
                    <a:pt x="530" y="107"/>
                    <a:pt x="534" y="102"/>
                    <a:pt x="539" y="101"/>
                  </a:cubicBezTo>
                  <a:cubicBezTo>
                    <a:pt x="543" y="99"/>
                    <a:pt x="552" y="81"/>
                    <a:pt x="552" y="81"/>
                  </a:cubicBezTo>
                  <a:cubicBezTo>
                    <a:pt x="556" y="73"/>
                    <a:pt x="556" y="73"/>
                    <a:pt x="556" y="73"/>
                  </a:cubicBezTo>
                  <a:cubicBezTo>
                    <a:pt x="556" y="73"/>
                    <a:pt x="557" y="73"/>
                    <a:pt x="560" y="75"/>
                  </a:cubicBezTo>
                  <a:cubicBezTo>
                    <a:pt x="563" y="77"/>
                    <a:pt x="564" y="77"/>
                    <a:pt x="569" y="77"/>
                  </a:cubicBezTo>
                  <a:cubicBezTo>
                    <a:pt x="574" y="77"/>
                    <a:pt x="580" y="77"/>
                    <a:pt x="581" y="77"/>
                  </a:cubicBezTo>
                  <a:cubicBezTo>
                    <a:pt x="581" y="77"/>
                    <a:pt x="585" y="77"/>
                    <a:pt x="587" y="77"/>
                  </a:cubicBezTo>
                  <a:cubicBezTo>
                    <a:pt x="589" y="77"/>
                    <a:pt x="590" y="80"/>
                    <a:pt x="587" y="81"/>
                  </a:cubicBezTo>
                  <a:cubicBezTo>
                    <a:pt x="583" y="81"/>
                    <a:pt x="578" y="81"/>
                    <a:pt x="576" y="81"/>
                  </a:cubicBezTo>
                  <a:cubicBezTo>
                    <a:pt x="575" y="81"/>
                    <a:pt x="578" y="79"/>
                    <a:pt x="573" y="79"/>
                  </a:cubicBezTo>
                  <a:cubicBezTo>
                    <a:pt x="568" y="80"/>
                    <a:pt x="569" y="81"/>
                    <a:pt x="566" y="81"/>
                  </a:cubicBezTo>
                  <a:cubicBezTo>
                    <a:pt x="563" y="81"/>
                    <a:pt x="564" y="82"/>
                    <a:pt x="561" y="83"/>
                  </a:cubicBezTo>
                  <a:cubicBezTo>
                    <a:pt x="558" y="84"/>
                    <a:pt x="556" y="85"/>
                    <a:pt x="555" y="84"/>
                  </a:cubicBezTo>
                  <a:cubicBezTo>
                    <a:pt x="554" y="83"/>
                    <a:pt x="554" y="83"/>
                    <a:pt x="552" y="85"/>
                  </a:cubicBezTo>
                  <a:cubicBezTo>
                    <a:pt x="551" y="87"/>
                    <a:pt x="546" y="95"/>
                    <a:pt x="546" y="97"/>
                  </a:cubicBezTo>
                  <a:cubicBezTo>
                    <a:pt x="546" y="99"/>
                    <a:pt x="546" y="101"/>
                    <a:pt x="548" y="102"/>
                  </a:cubicBezTo>
                  <a:cubicBezTo>
                    <a:pt x="549" y="103"/>
                    <a:pt x="551" y="101"/>
                    <a:pt x="551" y="99"/>
                  </a:cubicBezTo>
                  <a:cubicBezTo>
                    <a:pt x="550" y="97"/>
                    <a:pt x="554" y="97"/>
                    <a:pt x="554" y="96"/>
                  </a:cubicBezTo>
                  <a:cubicBezTo>
                    <a:pt x="554" y="95"/>
                    <a:pt x="552" y="91"/>
                    <a:pt x="555" y="90"/>
                  </a:cubicBezTo>
                  <a:cubicBezTo>
                    <a:pt x="559" y="90"/>
                    <a:pt x="559" y="91"/>
                    <a:pt x="561" y="89"/>
                  </a:cubicBezTo>
                  <a:cubicBezTo>
                    <a:pt x="563" y="86"/>
                    <a:pt x="568" y="87"/>
                    <a:pt x="570" y="86"/>
                  </a:cubicBezTo>
                  <a:cubicBezTo>
                    <a:pt x="571" y="85"/>
                    <a:pt x="571" y="82"/>
                    <a:pt x="576" y="85"/>
                  </a:cubicBezTo>
                  <a:cubicBezTo>
                    <a:pt x="582" y="87"/>
                    <a:pt x="579" y="92"/>
                    <a:pt x="584" y="89"/>
                  </a:cubicBezTo>
                  <a:cubicBezTo>
                    <a:pt x="589" y="86"/>
                    <a:pt x="589" y="81"/>
                    <a:pt x="593" y="79"/>
                  </a:cubicBezTo>
                  <a:cubicBezTo>
                    <a:pt x="596" y="76"/>
                    <a:pt x="598" y="77"/>
                    <a:pt x="598" y="80"/>
                  </a:cubicBezTo>
                  <a:cubicBezTo>
                    <a:pt x="598" y="83"/>
                    <a:pt x="600" y="85"/>
                    <a:pt x="601" y="85"/>
                  </a:cubicBezTo>
                  <a:cubicBezTo>
                    <a:pt x="602" y="85"/>
                    <a:pt x="603" y="87"/>
                    <a:pt x="603" y="89"/>
                  </a:cubicBezTo>
                  <a:cubicBezTo>
                    <a:pt x="602" y="91"/>
                    <a:pt x="603" y="94"/>
                    <a:pt x="604" y="95"/>
                  </a:cubicBezTo>
                  <a:cubicBezTo>
                    <a:pt x="604" y="96"/>
                    <a:pt x="606" y="98"/>
                    <a:pt x="608" y="98"/>
                  </a:cubicBezTo>
                  <a:cubicBezTo>
                    <a:pt x="610" y="98"/>
                    <a:pt x="612" y="102"/>
                    <a:pt x="615" y="102"/>
                  </a:cubicBezTo>
                  <a:cubicBezTo>
                    <a:pt x="617" y="102"/>
                    <a:pt x="622" y="106"/>
                    <a:pt x="623" y="106"/>
                  </a:cubicBezTo>
                  <a:cubicBezTo>
                    <a:pt x="623" y="107"/>
                    <a:pt x="626" y="104"/>
                    <a:pt x="627" y="108"/>
                  </a:cubicBezTo>
                  <a:cubicBezTo>
                    <a:pt x="628" y="112"/>
                    <a:pt x="628" y="113"/>
                    <a:pt x="632" y="116"/>
                  </a:cubicBezTo>
                  <a:cubicBezTo>
                    <a:pt x="635" y="119"/>
                    <a:pt x="636" y="120"/>
                    <a:pt x="637" y="117"/>
                  </a:cubicBezTo>
                  <a:cubicBezTo>
                    <a:pt x="638" y="114"/>
                    <a:pt x="644" y="117"/>
                    <a:pt x="646" y="115"/>
                  </a:cubicBezTo>
                  <a:cubicBezTo>
                    <a:pt x="649" y="113"/>
                    <a:pt x="653" y="111"/>
                    <a:pt x="653" y="110"/>
                  </a:cubicBezTo>
                  <a:cubicBezTo>
                    <a:pt x="654" y="109"/>
                    <a:pt x="655" y="113"/>
                    <a:pt x="657" y="114"/>
                  </a:cubicBezTo>
                  <a:cubicBezTo>
                    <a:pt x="657" y="114"/>
                    <a:pt x="657" y="114"/>
                    <a:pt x="657" y="114"/>
                  </a:cubicBezTo>
                  <a:cubicBezTo>
                    <a:pt x="657" y="114"/>
                    <a:pt x="657" y="114"/>
                    <a:pt x="657" y="114"/>
                  </a:cubicBezTo>
                  <a:cubicBezTo>
                    <a:pt x="657" y="114"/>
                    <a:pt x="657" y="114"/>
                    <a:pt x="657" y="114"/>
                  </a:cubicBezTo>
                  <a:cubicBezTo>
                    <a:pt x="658" y="114"/>
                    <a:pt x="661" y="116"/>
                    <a:pt x="661" y="118"/>
                  </a:cubicBezTo>
                  <a:cubicBezTo>
                    <a:pt x="661" y="120"/>
                    <a:pt x="660" y="121"/>
                    <a:pt x="660" y="122"/>
                  </a:cubicBezTo>
                  <a:cubicBezTo>
                    <a:pt x="659" y="124"/>
                    <a:pt x="659" y="125"/>
                    <a:pt x="659" y="126"/>
                  </a:cubicBezTo>
                  <a:cubicBezTo>
                    <a:pt x="659" y="128"/>
                    <a:pt x="658" y="129"/>
                    <a:pt x="660" y="130"/>
                  </a:cubicBezTo>
                  <a:cubicBezTo>
                    <a:pt x="660" y="130"/>
                    <a:pt x="667" y="137"/>
                    <a:pt x="669" y="139"/>
                  </a:cubicBezTo>
                  <a:cubicBezTo>
                    <a:pt x="671" y="141"/>
                    <a:pt x="668" y="145"/>
                    <a:pt x="665" y="147"/>
                  </a:cubicBezTo>
                  <a:cubicBezTo>
                    <a:pt x="663" y="150"/>
                    <a:pt x="665" y="152"/>
                    <a:pt x="669" y="154"/>
                  </a:cubicBezTo>
                  <a:cubicBezTo>
                    <a:pt x="672" y="156"/>
                    <a:pt x="677" y="158"/>
                    <a:pt x="679" y="160"/>
                  </a:cubicBezTo>
                  <a:cubicBezTo>
                    <a:pt x="682" y="162"/>
                    <a:pt x="686" y="164"/>
                    <a:pt x="693" y="163"/>
                  </a:cubicBezTo>
                  <a:cubicBezTo>
                    <a:pt x="699" y="163"/>
                    <a:pt x="698" y="159"/>
                    <a:pt x="700" y="162"/>
                  </a:cubicBezTo>
                  <a:cubicBezTo>
                    <a:pt x="702" y="165"/>
                    <a:pt x="698" y="169"/>
                    <a:pt x="702" y="168"/>
                  </a:cubicBezTo>
                  <a:cubicBezTo>
                    <a:pt x="702" y="173"/>
                    <a:pt x="702" y="175"/>
                    <a:pt x="703" y="179"/>
                  </a:cubicBezTo>
                  <a:cubicBezTo>
                    <a:pt x="705" y="183"/>
                    <a:pt x="707" y="191"/>
                    <a:pt x="707" y="195"/>
                  </a:cubicBezTo>
                  <a:cubicBezTo>
                    <a:pt x="707" y="200"/>
                    <a:pt x="710" y="206"/>
                    <a:pt x="714" y="213"/>
                  </a:cubicBezTo>
                  <a:cubicBezTo>
                    <a:pt x="717" y="219"/>
                    <a:pt x="721" y="225"/>
                    <a:pt x="719" y="230"/>
                  </a:cubicBezTo>
                  <a:cubicBezTo>
                    <a:pt x="716" y="236"/>
                    <a:pt x="715" y="237"/>
                    <a:pt x="714" y="245"/>
                  </a:cubicBezTo>
                  <a:cubicBezTo>
                    <a:pt x="713" y="252"/>
                    <a:pt x="702" y="260"/>
                    <a:pt x="699" y="262"/>
                  </a:cubicBezTo>
                  <a:cubicBezTo>
                    <a:pt x="697" y="263"/>
                    <a:pt x="696" y="269"/>
                    <a:pt x="697" y="271"/>
                  </a:cubicBezTo>
                  <a:cubicBezTo>
                    <a:pt x="698" y="273"/>
                    <a:pt x="696" y="277"/>
                    <a:pt x="697" y="281"/>
                  </a:cubicBezTo>
                  <a:cubicBezTo>
                    <a:pt x="698" y="285"/>
                    <a:pt x="703" y="282"/>
                    <a:pt x="705" y="284"/>
                  </a:cubicBezTo>
                  <a:cubicBezTo>
                    <a:pt x="707" y="286"/>
                    <a:pt x="710" y="290"/>
                    <a:pt x="715" y="291"/>
                  </a:cubicBezTo>
                  <a:cubicBezTo>
                    <a:pt x="720" y="293"/>
                    <a:pt x="721" y="299"/>
                    <a:pt x="725" y="304"/>
                  </a:cubicBezTo>
                  <a:cubicBezTo>
                    <a:pt x="728" y="308"/>
                    <a:pt x="734" y="307"/>
                    <a:pt x="738" y="311"/>
                  </a:cubicBezTo>
                  <a:cubicBezTo>
                    <a:pt x="742" y="316"/>
                    <a:pt x="737" y="318"/>
                    <a:pt x="738" y="321"/>
                  </a:cubicBezTo>
                  <a:cubicBezTo>
                    <a:pt x="740" y="324"/>
                    <a:pt x="740" y="323"/>
                    <a:pt x="738" y="329"/>
                  </a:cubicBezTo>
                  <a:cubicBezTo>
                    <a:pt x="736" y="335"/>
                    <a:pt x="732" y="336"/>
                    <a:pt x="735" y="341"/>
                  </a:cubicBezTo>
                  <a:cubicBezTo>
                    <a:pt x="737" y="346"/>
                    <a:pt x="734" y="351"/>
                    <a:pt x="737" y="352"/>
                  </a:cubicBezTo>
                  <a:cubicBezTo>
                    <a:pt x="740" y="354"/>
                    <a:pt x="750" y="353"/>
                    <a:pt x="749" y="356"/>
                  </a:cubicBezTo>
                  <a:cubicBezTo>
                    <a:pt x="749" y="359"/>
                    <a:pt x="747" y="362"/>
                    <a:pt x="749" y="365"/>
                  </a:cubicBezTo>
                  <a:cubicBezTo>
                    <a:pt x="751" y="369"/>
                    <a:pt x="746" y="371"/>
                    <a:pt x="748" y="375"/>
                  </a:cubicBezTo>
                  <a:cubicBezTo>
                    <a:pt x="750" y="378"/>
                    <a:pt x="754" y="375"/>
                    <a:pt x="753" y="383"/>
                  </a:cubicBezTo>
                  <a:cubicBezTo>
                    <a:pt x="753" y="392"/>
                    <a:pt x="752" y="394"/>
                    <a:pt x="752" y="399"/>
                  </a:cubicBezTo>
                  <a:cubicBezTo>
                    <a:pt x="751" y="404"/>
                    <a:pt x="743" y="408"/>
                    <a:pt x="744" y="412"/>
                  </a:cubicBezTo>
                  <a:cubicBezTo>
                    <a:pt x="746" y="416"/>
                    <a:pt x="748" y="415"/>
                    <a:pt x="749" y="419"/>
                  </a:cubicBezTo>
                  <a:cubicBezTo>
                    <a:pt x="750" y="424"/>
                    <a:pt x="756" y="424"/>
                    <a:pt x="757" y="427"/>
                  </a:cubicBezTo>
                  <a:cubicBezTo>
                    <a:pt x="757" y="431"/>
                    <a:pt x="760" y="437"/>
                    <a:pt x="758" y="440"/>
                  </a:cubicBezTo>
                  <a:cubicBezTo>
                    <a:pt x="756" y="443"/>
                    <a:pt x="755" y="445"/>
                    <a:pt x="757" y="447"/>
                  </a:cubicBezTo>
                  <a:cubicBezTo>
                    <a:pt x="759" y="449"/>
                    <a:pt x="761" y="448"/>
                    <a:pt x="769" y="451"/>
                  </a:cubicBezTo>
                  <a:cubicBezTo>
                    <a:pt x="777" y="454"/>
                    <a:pt x="777" y="456"/>
                    <a:pt x="777" y="461"/>
                  </a:cubicBezTo>
                  <a:cubicBezTo>
                    <a:pt x="777" y="466"/>
                    <a:pt x="777" y="470"/>
                    <a:pt x="780" y="474"/>
                  </a:cubicBezTo>
                  <a:cubicBezTo>
                    <a:pt x="784" y="478"/>
                    <a:pt x="786" y="482"/>
                    <a:pt x="786" y="487"/>
                  </a:cubicBezTo>
                  <a:cubicBezTo>
                    <a:pt x="785" y="492"/>
                    <a:pt x="782" y="500"/>
                    <a:pt x="781" y="505"/>
                  </a:cubicBezTo>
                  <a:cubicBezTo>
                    <a:pt x="780" y="511"/>
                    <a:pt x="775" y="515"/>
                    <a:pt x="775" y="519"/>
                  </a:cubicBezTo>
                  <a:cubicBezTo>
                    <a:pt x="775" y="523"/>
                    <a:pt x="777" y="525"/>
                    <a:pt x="773" y="529"/>
                  </a:cubicBezTo>
                  <a:cubicBezTo>
                    <a:pt x="769" y="533"/>
                    <a:pt x="770" y="534"/>
                    <a:pt x="769" y="537"/>
                  </a:cubicBezTo>
                  <a:cubicBezTo>
                    <a:pt x="769" y="540"/>
                    <a:pt x="761" y="540"/>
                    <a:pt x="759" y="539"/>
                  </a:cubicBezTo>
                  <a:cubicBezTo>
                    <a:pt x="757" y="538"/>
                    <a:pt x="751" y="542"/>
                    <a:pt x="752" y="535"/>
                  </a:cubicBezTo>
                  <a:cubicBezTo>
                    <a:pt x="754" y="529"/>
                    <a:pt x="753" y="526"/>
                    <a:pt x="750" y="528"/>
                  </a:cubicBezTo>
                  <a:cubicBezTo>
                    <a:pt x="747" y="530"/>
                    <a:pt x="748" y="525"/>
                    <a:pt x="748" y="520"/>
                  </a:cubicBezTo>
                  <a:cubicBezTo>
                    <a:pt x="748" y="515"/>
                    <a:pt x="746" y="512"/>
                    <a:pt x="742" y="513"/>
                  </a:cubicBezTo>
                  <a:cubicBezTo>
                    <a:pt x="738" y="514"/>
                    <a:pt x="738" y="518"/>
                    <a:pt x="735" y="515"/>
                  </a:cubicBezTo>
                  <a:cubicBezTo>
                    <a:pt x="731" y="513"/>
                    <a:pt x="727" y="510"/>
                    <a:pt x="724" y="513"/>
                  </a:cubicBezTo>
                  <a:cubicBezTo>
                    <a:pt x="721" y="515"/>
                    <a:pt x="719" y="521"/>
                    <a:pt x="723" y="520"/>
                  </a:cubicBezTo>
                  <a:cubicBezTo>
                    <a:pt x="727" y="518"/>
                    <a:pt x="729" y="523"/>
                    <a:pt x="730" y="525"/>
                  </a:cubicBezTo>
                  <a:cubicBezTo>
                    <a:pt x="730" y="527"/>
                    <a:pt x="735" y="527"/>
                    <a:pt x="734" y="529"/>
                  </a:cubicBezTo>
                  <a:cubicBezTo>
                    <a:pt x="732" y="531"/>
                    <a:pt x="728" y="534"/>
                    <a:pt x="724" y="534"/>
                  </a:cubicBezTo>
                  <a:cubicBezTo>
                    <a:pt x="721" y="534"/>
                    <a:pt x="719" y="535"/>
                    <a:pt x="716" y="538"/>
                  </a:cubicBezTo>
                  <a:cubicBezTo>
                    <a:pt x="713" y="540"/>
                    <a:pt x="704" y="545"/>
                    <a:pt x="702" y="544"/>
                  </a:cubicBezTo>
                  <a:cubicBezTo>
                    <a:pt x="700" y="544"/>
                    <a:pt x="696" y="542"/>
                    <a:pt x="693" y="545"/>
                  </a:cubicBezTo>
                  <a:cubicBezTo>
                    <a:pt x="690" y="549"/>
                    <a:pt x="694" y="550"/>
                    <a:pt x="690" y="553"/>
                  </a:cubicBezTo>
                  <a:cubicBezTo>
                    <a:pt x="687" y="556"/>
                    <a:pt x="678" y="552"/>
                    <a:pt x="676" y="555"/>
                  </a:cubicBezTo>
                  <a:cubicBezTo>
                    <a:pt x="674" y="557"/>
                    <a:pt x="675" y="555"/>
                    <a:pt x="671" y="557"/>
                  </a:cubicBezTo>
                  <a:cubicBezTo>
                    <a:pt x="667" y="558"/>
                    <a:pt x="663" y="556"/>
                    <a:pt x="661" y="558"/>
                  </a:cubicBezTo>
                  <a:cubicBezTo>
                    <a:pt x="659" y="561"/>
                    <a:pt x="662" y="560"/>
                    <a:pt x="659" y="565"/>
                  </a:cubicBezTo>
                  <a:cubicBezTo>
                    <a:pt x="657" y="569"/>
                    <a:pt x="656" y="574"/>
                    <a:pt x="653" y="573"/>
                  </a:cubicBezTo>
                  <a:cubicBezTo>
                    <a:pt x="650" y="572"/>
                    <a:pt x="649" y="568"/>
                    <a:pt x="646" y="570"/>
                  </a:cubicBezTo>
                  <a:cubicBezTo>
                    <a:pt x="643" y="572"/>
                    <a:pt x="645" y="576"/>
                    <a:pt x="642" y="577"/>
                  </a:cubicBezTo>
                  <a:cubicBezTo>
                    <a:pt x="639" y="578"/>
                    <a:pt x="636" y="573"/>
                    <a:pt x="634" y="577"/>
                  </a:cubicBezTo>
                  <a:cubicBezTo>
                    <a:pt x="632" y="581"/>
                    <a:pt x="635" y="585"/>
                    <a:pt x="631" y="586"/>
                  </a:cubicBezTo>
                  <a:cubicBezTo>
                    <a:pt x="627" y="588"/>
                    <a:pt x="619" y="584"/>
                    <a:pt x="618" y="588"/>
                  </a:cubicBezTo>
                  <a:cubicBezTo>
                    <a:pt x="617" y="592"/>
                    <a:pt x="620" y="595"/>
                    <a:pt x="615" y="598"/>
                  </a:cubicBezTo>
                  <a:cubicBezTo>
                    <a:pt x="611" y="600"/>
                    <a:pt x="609" y="599"/>
                    <a:pt x="605" y="597"/>
                  </a:cubicBezTo>
                  <a:cubicBezTo>
                    <a:pt x="601" y="594"/>
                    <a:pt x="596" y="594"/>
                    <a:pt x="594" y="596"/>
                  </a:cubicBezTo>
                  <a:cubicBezTo>
                    <a:pt x="593" y="599"/>
                    <a:pt x="590" y="603"/>
                    <a:pt x="587" y="601"/>
                  </a:cubicBezTo>
                  <a:cubicBezTo>
                    <a:pt x="584" y="598"/>
                    <a:pt x="580" y="601"/>
                    <a:pt x="577" y="603"/>
                  </a:cubicBezTo>
                  <a:cubicBezTo>
                    <a:pt x="573" y="604"/>
                    <a:pt x="574" y="603"/>
                    <a:pt x="570" y="609"/>
                  </a:cubicBezTo>
                  <a:cubicBezTo>
                    <a:pt x="565" y="615"/>
                    <a:pt x="559" y="617"/>
                    <a:pt x="559" y="620"/>
                  </a:cubicBezTo>
                  <a:cubicBezTo>
                    <a:pt x="560" y="623"/>
                    <a:pt x="562" y="631"/>
                    <a:pt x="559" y="631"/>
                  </a:cubicBezTo>
                  <a:cubicBezTo>
                    <a:pt x="557" y="631"/>
                    <a:pt x="552" y="629"/>
                    <a:pt x="552" y="625"/>
                  </a:cubicBezTo>
                  <a:cubicBezTo>
                    <a:pt x="552" y="621"/>
                    <a:pt x="550" y="621"/>
                    <a:pt x="549" y="621"/>
                  </a:cubicBezTo>
                  <a:cubicBezTo>
                    <a:pt x="548" y="621"/>
                    <a:pt x="549" y="618"/>
                    <a:pt x="546" y="614"/>
                  </a:cubicBezTo>
                  <a:cubicBezTo>
                    <a:pt x="543" y="611"/>
                    <a:pt x="540" y="612"/>
                    <a:pt x="540" y="616"/>
                  </a:cubicBezTo>
                  <a:cubicBezTo>
                    <a:pt x="539" y="619"/>
                    <a:pt x="534" y="619"/>
                    <a:pt x="538" y="623"/>
                  </a:cubicBezTo>
                  <a:cubicBezTo>
                    <a:pt x="543" y="627"/>
                    <a:pt x="547" y="626"/>
                    <a:pt x="547" y="632"/>
                  </a:cubicBezTo>
                  <a:cubicBezTo>
                    <a:pt x="547" y="638"/>
                    <a:pt x="550" y="644"/>
                    <a:pt x="553" y="645"/>
                  </a:cubicBezTo>
                  <a:cubicBezTo>
                    <a:pt x="555" y="645"/>
                    <a:pt x="554" y="646"/>
                    <a:pt x="559" y="649"/>
                  </a:cubicBezTo>
                  <a:cubicBezTo>
                    <a:pt x="565" y="653"/>
                    <a:pt x="572" y="656"/>
                    <a:pt x="572" y="656"/>
                  </a:cubicBezTo>
                  <a:cubicBezTo>
                    <a:pt x="572" y="656"/>
                    <a:pt x="569" y="662"/>
                    <a:pt x="572" y="663"/>
                  </a:cubicBezTo>
                  <a:cubicBezTo>
                    <a:pt x="575" y="665"/>
                    <a:pt x="579" y="666"/>
                    <a:pt x="577" y="670"/>
                  </a:cubicBezTo>
                  <a:cubicBezTo>
                    <a:pt x="574" y="674"/>
                    <a:pt x="572" y="678"/>
                    <a:pt x="572" y="680"/>
                  </a:cubicBezTo>
                  <a:cubicBezTo>
                    <a:pt x="571" y="681"/>
                    <a:pt x="566" y="683"/>
                    <a:pt x="567" y="686"/>
                  </a:cubicBezTo>
                  <a:cubicBezTo>
                    <a:pt x="568" y="690"/>
                    <a:pt x="572" y="693"/>
                    <a:pt x="573" y="694"/>
                  </a:cubicBezTo>
                  <a:cubicBezTo>
                    <a:pt x="575" y="694"/>
                    <a:pt x="577" y="696"/>
                    <a:pt x="578" y="700"/>
                  </a:cubicBezTo>
                  <a:cubicBezTo>
                    <a:pt x="580" y="704"/>
                    <a:pt x="583" y="708"/>
                    <a:pt x="583" y="712"/>
                  </a:cubicBezTo>
                  <a:cubicBezTo>
                    <a:pt x="583" y="715"/>
                    <a:pt x="589" y="711"/>
                    <a:pt x="589" y="716"/>
                  </a:cubicBezTo>
                  <a:cubicBezTo>
                    <a:pt x="589" y="721"/>
                    <a:pt x="587" y="728"/>
                    <a:pt x="592" y="729"/>
                  </a:cubicBezTo>
                  <a:cubicBezTo>
                    <a:pt x="597" y="729"/>
                    <a:pt x="601" y="732"/>
                    <a:pt x="601" y="737"/>
                  </a:cubicBezTo>
                  <a:cubicBezTo>
                    <a:pt x="602" y="742"/>
                    <a:pt x="608" y="740"/>
                    <a:pt x="613" y="738"/>
                  </a:cubicBezTo>
                  <a:cubicBezTo>
                    <a:pt x="618" y="737"/>
                    <a:pt x="623" y="739"/>
                    <a:pt x="626" y="746"/>
                  </a:cubicBezTo>
                  <a:cubicBezTo>
                    <a:pt x="629" y="754"/>
                    <a:pt x="636" y="758"/>
                    <a:pt x="637" y="760"/>
                  </a:cubicBezTo>
                  <a:cubicBezTo>
                    <a:pt x="638" y="762"/>
                    <a:pt x="641" y="766"/>
                    <a:pt x="646" y="766"/>
                  </a:cubicBezTo>
                  <a:cubicBezTo>
                    <a:pt x="650" y="766"/>
                    <a:pt x="651" y="767"/>
                    <a:pt x="654" y="771"/>
                  </a:cubicBezTo>
                  <a:cubicBezTo>
                    <a:pt x="656" y="774"/>
                    <a:pt x="657" y="777"/>
                    <a:pt x="659" y="781"/>
                  </a:cubicBezTo>
                  <a:cubicBezTo>
                    <a:pt x="661" y="786"/>
                    <a:pt x="666" y="787"/>
                    <a:pt x="670" y="785"/>
                  </a:cubicBezTo>
                  <a:cubicBezTo>
                    <a:pt x="673" y="782"/>
                    <a:pt x="674" y="785"/>
                    <a:pt x="677" y="788"/>
                  </a:cubicBezTo>
                  <a:cubicBezTo>
                    <a:pt x="681" y="791"/>
                    <a:pt x="681" y="796"/>
                    <a:pt x="684" y="796"/>
                  </a:cubicBezTo>
                  <a:cubicBezTo>
                    <a:pt x="688" y="796"/>
                    <a:pt x="691" y="799"/>
                    <a:pt x="691" y="800"/>
                  </a:cubicBezTo>
                  <a:cubicBezTo>
                    <a:pt x="692" y="801"/>
                    <a:pt x="700" y="806"/>
                    <a:pt x="698" y="810"/>
                  </a:cubicBezTo>
                  <a:cubicBezTo>
                    <a:pt x="695" y="814"/>
                    <a:pt x="697" y="815"/>
                    <a:pt x="698" y="817"/>
                  </a:cubicBezTo>
                  <a:cubicBezTo>
                    <a:pt x="699" y="819"/>
                    <a:pt x="699" y="822"/>
                    <a:pt x="698" y="825"/>
                  </a:cubicBezTo>
                  <a:cubicBezTo>
                    <a:pt x="698" y="829"/>
                    <a:pt x="697" y="833"/>
                    <a:pt x="695" y="834"/>
                  </a:cubicBezTo>
                  <a:cubicBezTo>
                    <a:pt x="693" y="834"/>
                    <a:pt x="693" y="838"/>
                    <a:pt x="691" y="841"/>
                  </a:cubicBezTo>
                  <a:cubicBezTo>
                    <a:pt x="688" y="843"/>
                    <a:pt x="682" y="838"/>
                    <a:pt x="680" y="836"/>
                  </a:cubicBezTo>
                  <a:cubicBezTo>
                    <a:pt x="677" y="834"/>
                    <a:pt x="674" y="834"/>
                    <a:pt x="670" y="834"/>
                  </a:cubicBezTo>
                  <a:cubicBezTo>
                    <a:pt x="667" y="835"/>
                    <a:pt x="664" y="840"/>
                    <a:pt x="665" y="843"/>
                  </a:cubicBezTo>
                  <a:cubicBezTo>
                    <a:pt x="666" y="845"/>
                    <a:pt x="665" y="849"/>
                    <a:pt x="665" y="853"/>
                  </a:cubicBezTo>
                  <a:cubicBezTo>
                    <a:pt x="664" y="856"/>
                    <a:pt x="666" y="860"/>
                    <a:pt x="662" y="863"/>
                  </a:cubicBezTo>
                  <a:cubicBezTo>
                    <a:pt x="659" y="865"/>
                    <a:pt x="652" y="870"/>
                    <a:pt x="651" y="871"/>
                  </a:cubicBezTo>
                  <a:cubicBezTo>
                    <a:pt x="650" y="873"/>
                    <a:pt x="647" y="870"/>
                    <a:pt x="642" y="873"/>
                  </a:cubicBezTo>
                  <a:cubicBezTo>
                    <a:pt x="636" y="875"/>
                    <a:pt x="630" y="872"/>
                    <a:pt x="626" y="878"/>
                  </a:cubicBezTo>
                  <a:cubicBezTo>
                    <a:pt x="622" y="884"/>
                    <a:pt x="621" y="882"/>
                    <a:pt x="616" y="884"/>
                  </a:cubicBezTo>
                  <a:cubicBezTo>
                    <a:pt x="611" y="886"/>
                    <a:pt x="614" y="889"/>
                    <a:pt x="610" y="891"/>
                  </a:cubicBezTo>
                  <a:cubicBezTo>
                    <a:pt x="605" y="893"/>
                    <a:pt x="602" y="895"/>
                    <a:pt x="605" y="899"/>
                  </a:cubicBezTo>
                  <a:cubicBezTo>
                    <a:pt x="607" y="904"/>
                    <a:pt x="613" y="910"/>
                    <a:pt x="614" y="910"/>
                  </a:cubicBezTo>
                  <a:cubicBezTo>
                    <a:pt x="616" y="911"/>
                    <a:pt x="616" y="918"/>
                    <a:pt x="621" y="919"/>
                  </a:cubicBezTo>
                  <a:cubicBezTo>
                    <a:pt x="626" y="921"/>
                    <a:pt x="632" y="927"/>
                    <a:pt x="629" y="929"/>
                  </a:cubicBezTo>
                  <a:cubicBezTo>
                    <a:pt x="626" y="932"/>
                    <a:pt x="623" y="937"/>
                    <a:pt x="623" y="941"/>
                  </a:cubicBezTo>
                  <a:cubicBezTo>
                    <a:pt x="622" y="944"/>
                    <a:pt x="619" y="949"/>
                    <a:pt x="624" y="948"/>
                  </a:cubicBezTo>
                  <a:cubicBezTo>
                    <a:pt x="629" y="946"/>
                    <a:pt x="632" y="945"/>
                    <a:pt x="634" y="948"/>
                  </a:cubicBezTo>
                  <a:cubicBezTo>
                    <a:pt x="636" y="951"/>
                    <a:pt x="637" y="956"/>
                    <a:pt x="637" y="960"/>
                  </a:cubicBezTo>
                  <a:cubicBezTo>
                    <a:pt x="636" y="963"/>
                    <a:pt x="634" y="965"/>
                    <a:pt x="635" y="967"/>
                  </a:cubicBezTo>
                  <a:cubicBezTo>
                    <a:pt x="636" y="969"/>
                    <a:pt x="632" y="968"/>
                    <a:pt x="633" y="972"/>
                  </a:cubicBezTo>
                  <a:cubicBezTo>
                    <a:pt x="634" y="975"/>
                    <a:pt x="635" y="980"/>
                    <a:pt x="631" y="979"/>
                  </a:cubicBezTo>
                  <a:cubicBezTo>
                    <a:pt x="627" y="979"/>
                    <a:pt x="620" y="972"/>
                    <a:pt x="617" y="971"/>
                  </a:cubicBezTo>
                  <a:cubicBezTo>
                    <a:pt x="615" y="970"/>
                    <a:pt x="607" y="969"/>
                    <a:pt x="611" y="964"/>
                  </a:cubicBezTo>
                  <a:cubicBezTo>
                    <a:pt x="614" y="959"/>
                    <a:pt x="610" y="961"/>
                    <a:pt x="608" y="958"/>
                  </a:cubicBezTo>
                  <a:cubicBezTo>
                    <a:pt x="606" y="955"/>
                    <a:pt x="603" y="953"/>
                    <a:pt x="598" y="954"/>
                  </a:cubicBezTo>
                  <a:cubicBezTo>
                    <a:pt x="592" y="955"/>
                    <a:pt x="593" y="962"/>
                    <a:pt x="587" y="960"/>
                  </a:cubicBezTo>
                  <a:cubicBezTo>
                    <a:pt x="581" y="958"/>
                    <a:pt x="578" y="948"/>
                    <a:pt x="574" y="950"/>
                  </a:cubicBezTo>
                  <a:cubicBezTo>
                    <a:pt x="571" y="952"/>
                    <a:pt x="567" y="951"/>
                    <a:pt x="565" y="951"/>
                  </a:cubicBezTo>
                  <a:cubicBezTo>
                    <a:pt x="563" y="951"/>
                    <a:pt x="563" y="947"/>
                    <a:pt x="559" y="947"/>
                  </a:cubicBezTo>
                  <a:cubicBezTo>
                    <a:pt x="556" y="947"/>
                    <a:pt x="554" y="955"/>
                    <a:pt x="556" y="956"/>
                  </a:cubicBezTo>
                  <a:cubicBezTo>
                    <a:pt x="557" y="958"/>
                    <a:pt x="560" y="963"/>
                    <a:pt x="555" y="964"/>
                  </a:cubicBezTo>
                  <a:cubicBezTo>
                    <a:pt x="550" y="964"/>
                    <a:pt x="545" y="960"/>
                    <a:pt x="539" y="962"/>
                  </a:cubicBezTo>
                  <a:cubicBezTo>
                    <a:pt x="532" y="964"/>
                    <a:pt x="532" y="965"/>
                    <a:pt x="526" y="967"/>
                  </a:cubicBezTo>
                  <a:cubicBezTo>
                    <a:pt x="520" y="969"/>
                    <a:pt x="509" y="965"/>
                    <a:pt x="505" y="968"/>
                  </a:cubicBezTo>
                  <a:cubicBezTo>
                    <a:pt x="501" y="971"/>
                    <a:pt x="501" y="976"/>
                    <a:pt x="499" y="977"/>
                  </a:cubicBezTo>
                  <a:cubicBezTo>
                    <a:pt x="496" y="978"/>
                    <a:pt x="488" y="975"/>
                    <a:pt x="486" y="978"/>
                  </a:cubicBezTo>
                  <a:cubicBezTo>
                    <a:pt x="484" y="982"/>
                    <a:pt x="486" y="986"/>
                    <a:pt x="484" y="986"/>
                  </a:cubicBezTo>
                  <a:cubicBezTo>
                    <a:pt x="481" y="986"/>
                    <a:pt x="477" y="986"/>
                    <a:pt x="476" y="989"/>
                  </a:cubicBezTo>
                  <a:cubicBezTo>
                    <a:pt x="475" y="991"/>
                    <a:pt x="472" y="995"/>
                    <a:pt x="468" y="991"/>
                  </a:cubicBezTo>
                  <a:cubicBezTo>
                    <a:pt x="463" y="987"/>
                    <a:pt x="463" y="986"/>
                    <a:pt x="459" y="990"/>
                  </a:cubicBezTo>
                  <a:cubicBezTo>
                    <a:pt x="456" y="993"/>
                    <a:pt x="453" y="994"/>
                    <a:pt x="448" y="994"/>
                  </a:cubicBezTo>
                  <a:cubicBezTo>
                    <a:pt x="444" y="994"/>
                    <a:pt x="446" y="991"/>
                    <a:pt x="445" y="987"/>
                  </a:cubicBezTo>
                  <a:cubicBezTo>
                    <a:pt x="444" y="983"/>
                    <a:pt x="440" y="981"/>
                    <a:pt x="438" y="982"/>
                  </a:cubicBezTo>
                  <a:cubicBezTo>
                    <a:pt x="436" y="982"/>
                    <a:pt x="434" y="980"/>
                    <a:pt x="436" y="978"/>
                  </a:cubicBezTo>
                  <a:cubicBezTo>
                    <a:pt x="438" y="977"/>
                    <a:pt x="437" y="974"/>
                    <a:pt x="434" y="975"/>
                  </a:cubicBezTo>
                  <a:cubicBezTo>
                    <a:pt x="430" y="976"/>
                    <a:pt x="428" y="978"/>
                    <a:pt x="425" y="977"/>
                  </a:cubicBezTo>
                  <a:cubicBezTo>
                    <a:pt x="423" y="975"/>
                    <a:pt x="419" y="974"/>
                    <a:pt x="417" y="974"/>
                  </a:cubicBezTo>
                  <a:cubicBezTo>
                    <a:pt x="416" y="974"/>
                    <a:pt x="411" y="972"/>
                    <a:pt x="408" y="973"/>
                  </a:cubicBezTo>
                  <a:cubicBezTo>
                    <a:pt x="406" y="974"/>
                    <a:pt x="403" y="976"/>
                    <a:pt x="400" y="975"/>
                  </a:cubicBezTo>
                  <a:cubicBezTo>
                    <a:pt x="397" y="974"/>
                    <a:pt x="395" y="976"/>
                    <a:pt x="397" y="978"/>
                  </a:cubicBezTo>
                  <a:cubicBezTo>
                    <a:pt x="399" y="981"/>
                    <a:pt x="399" y="983"/>
                    <a:pt x="398" y="986"/>
                  </a:cubicBezTo>
                  <a:cubicBezTo>
                    <a:pt x="397" y="988"/>
                    <a:pt x="397" y="992"/>
                    <a:pt x="394" y="994"/>
                  </a:cubicBezTo>
                  <a:cubicBezTo>
                    <a:pt x="390" y="996"/>
                    <a:pt x="389" y="1001"/>
                    <a:pt x="387" y="1003"/>
                  </a:cubicBezTo>
                  <a:cubicBezTo>
                    <a:pt x="386" y="1005"/>
                    <a:pt x="381" y="1008"/>
                    <a:pt x="377" y="1009"/>
                  </a:cubicBezTo>
                  <a:cubicBezTo>
                    <a:pt x="373" y="1009"/>
                    <a:pt x="371" y="1010"/>
                    <a:pt x="372" y="1006"/>
                  </a:cubicBezTo>
                  <a:cubicBezTo>
                    <a:pt x="373" y="1002"/>
                    <a:pt x="374" y="1003"/>
                    <a:pt x="374" y="999"/>
                  </a:cubicBezTo>
                  <a:cubicBezTo>
                    <a:pt x="375" y="995"/>
                    <a:pt x="370" y="995"/>
                    <a:pt x="367" y="997"/>
                  </a:cubicBezTo>
                  <a:cubicBezTo>
                    <a:pt x="364" y="998"/>
                    <a:pt x="360" y="996"/>
                    <a:pt x="361" y="993"/>
                  </a:cubicBezTo>
                  <a:cubicBezTo>
                    <a:pt x="362" y="990"/>
                    <a:pt x="363" y="986"/>
                    <a:pt x="362" y="985"/>
                  </a:cubicBezTo>
                  <a:cubicBezTo>
                    <a:pt x="360" y="983"/>
                    <a:pt x="355" y="983"/>
                    <a:pt x="353" y="980"/>
                  </a:cubicBezTo>
                  <a:cubicBezTo>
                    <a:pt x="352" y="977"/>
                    <a:pt x="349" y="975"/>
                    <a:pt x="346" y="976"/>
                  </a:cubicBezTo>
                  <a:cubicBezTo>
                    <a:pt x="343" y="977"/>
                    <a:pt x="339" y="976"/>
                    <a:pt x="339" y="974"/>
                  </a:cubicBezTo>
                  <a:cubicBezTo>
                    <a:pt x="339" y="971"/>
                    <a:pt x="340" y="966"/>
                    <a:pt x="336" y="969"/>
                  </a:cubicBezTo>
                  <a:cubicBezTo>
                    <a:pt x="333" y="972"/>
                    <a:pt x="332" y="974"/>
                    <a:pt x="328" y="975"/>
                  </a:cubicBezTo>
                  <a:cubicBezTo>
                    <a:pt x="328" y="974"/>
                    <a:pt x="327" y="973"/>
                    <a:pt x="326" y="972"/>
                  </a:cubicBezTo>
                  <a:cubicBezTo>
                    <a:pt x="320" y="969"/>
                    <a:pt x="315" y="972"/>
                    <a:pt x="313" y="967"/>
                  </a:cubicBezTo>
                  <a:cubicBezTo>
                    <a:pt x="310" y="962"/>
                    <a:pt x="309" y="961"/>
                    <a:pt x="306" y="961"/>
                  </a:cubicBezTo>
                  <a:cubicBezTo>
                    <a:pt x="304" y="961"/>
                    <a:pt x="300" y="957"/>
                    <a:pt x="300" y="957"/>
                  </a:cubicBezTo>
                  <a:cubicBezTo>
                    <a:pt x="299" y="957"/>
                    <a:pt x="298" y="962"/>
                    <a:pt x="293" y="958"/>
                  </a:cubicBezTo>
                  <a:cubicBezTo>
                    <a:pt x="289" y="954"/>
                    <a:pt x="284" y="953"/>
                    <a:pt x="284" y="950"/>
                  </a:cubicBezTo>
                  <a:cubicBezTo>
                    <a:pt x="285" y="947"/>
                    <a:pt x="282" y="947"/>
                    <a:pt x="279" y="945"/>
                  </a:cubicBezTo>
                  <a:cubicBezTo>
                    <a:pt x="276" y="942"/>
                    <a:pt x="271" y="937"/>
                    <a:pt x="268" y="938"/>
                  </a:cubicBezTo>
                  <a:cubicBezTo>
                    <a:pt x="265" y="939"/>
                    <a:pt x="266" y="941"/>
                    <a:pt x="269" y="942"/>
                  </a:cubicBezTo>
                  <a:cubicBezTo>
                    <a:pt x="272" y="944"/>
                    <a:pt x="279" y="946"/>
                    <a:pt x="279" y="948"/>
                  </a:cubicBezTo>
                  <a:cubicBezTo>
                    <a:pt x="279" y="950"/>
                    <a:pt x="279" y="950"/>
                    <a:pt x="279" y="950"/>
                  </a:cubicBezTo>
                  <a:cubicBezTo>
                    <a:pt x="279" y="950"/>
                    <a:pt x="278" y="953"/>
                    <a:pt x="279" y="957"/>
                  </a:cubicBezTo>
                  <a:cubicBezTo>
                    <a:pt x="279" y="957"/>
                    <a:pt x="279" y="958"/>
                    <a:pt x="280" y="958"/>
                  </a:cubicBezTo>
                  <a:cubicBezTo>
                    <a:pt x="278" y="958"/>
                    <a:pt x="276" y="958"/>
                    <a:pt x="275" y="958"/>
                  </a:cubicBezTo>
                  <a:cubicBezTo>
                    <a:pt x="275" y="958"/>
                    <a:pt x="273" y="955"/>
                    <a:pt x="270" y="952"/>
                  </a:cubicBezTo>
                  <a:cubicBezTo>
                    <a:pt x="267" y="949"/>
                    <a:pt x="265" y="948"/>
                    <a:pt x="261" y="948"/>
                  </a:cubicBezTo>
                  <a:cubicBezTo>
                    <a:pt x="256" y="948"/>
                    <a:pt x="258" y="951"/>
                    <a:pt x="260" y="951"/>
                  </a:cubicBezTo>
                  <a:cubicBezTo>
                    <a:pt x="263" y="952"/>
                    <a:pt x="262" y="955"/>
                    <a:pt x="262" y="955"/>
                  </a:cubicBezTo>
                  <a:cubicBezTo>
                    <a:pt x="261" y="955"/>
                    <a:pt x="260" y="956"/>
                    <a:pt x="258" y="957"/>
                  </a:cubicBezTo>
                  <a:cubicBezTo>
                    <a:pt x="253" y="960"/>
                    <a:pt x="253" y="960"/>
                    <a:pt x="251" y="955"/>
                  </a:cubicBezTo>
                  <a:cubicBezTo>
                    <a:pt x="248" y="950"/>
                    <a:pt x="246" y="950"/>
                    <a:pt x="244" y="952"/>
                  </a:cubicBezTo>
                  <a:cubicBezTo>
                    <a:pt x="242" y="955"/>
                    <a:pt x="238" y="954"/>
                    <a:pt x="237" y="954"/>
                  </a:cubicBezTo>
                  <a:cubicBezTo>
                    <a:pt x="236" y="953"/>
                    <a:pt x="241" y="948"/>
                    <a:pt x="237" y="945"/>
                  </a:cubicBezTo>
                  <a:cubicBezTo>
                    <a:pt x="233" y="942"/>
                    <a:pt x="230" y="945"/>
                    <a:pt x="230" y="942"/>
                  </a:cubicBezTo>
                  <a:cubicBezTo>
                    <a:pt x="229" y="940"/>
                    <a:pt x="224" y="936"/>
                    <a:pt x="223" y="940"/>
                  </a:cubicBezTo>
                  <a:cubicBezTo>
                    <a:pt x="222" y="944"/>
                    <a:pt x="220" y="941"/>
                    <a:pt x="216" y="944"/>
                  </a:cubicBezTo>
                  <a:cubicBezTo>
                    <a:pt x="212" y="946"/>
                    <a:pt x="218" y="949"/>
                    <a:pt x="214" y="950"/>
                  </a:cubicBezTo>
                  <a:cubicBezTo>
                    <a:pt x="211" y="951"/>
                    <a:pt x="209" y="954"/>
                    <a:pt x="210" y="956"/>
                  </a:cubicBezTo>
                  <a:cubicBezTo>
                    <a:pt x="210" y="958"/>
                    <a:pt x="215" y="961"/>
                    <a:pt x="217" y="958"/>
                  </a:cubicBezTo>
                  <a:cubicBezTo>
                    <a:pt x="220" y="955"/>
                    <a:pt x="227" y="956"/>
                    <a:pt x="228" y="958"/>
                  </a:cubicBezTo>
                  <a:cubicBezTo>
                    <a:pt x="229" y="960"/>
                    <a:pt x="227" y="967"/>
                    <a:pt x="225" y="965"/>
                  </a:cubicBezTo>
                  <a:cubicBezTo>
                    <a:pt x="224" y="963"/>
                    <a:pt x="218" y="961"/>
                    <a:pt x="216" y="963"/>
                  </a:cubicBezTo>
                  <a:cubicBezTo>
                    <a:pt x="214" y="966"/>
                    <a:pt x="219" y="968"/>
                    <a:pt x="213" y="968"/>
                  </a:cubicBezTo>
                  <a:cubicBezTo>
                    <a:pt x="207" y="968"/>
                    <a:pt x="204" y="969"/>
                    <a:pt x="201" y="966"/>
                  </a:cubicBezTo>
                  <a:cubicBezTo>
                    <a:pt x="197" y="963"/>
                    <a:pt x="193" y="963"/>
                    <a:pt x="191" y="963"/>
                  </a:cubicBezTo>
                  <a:cubicBezTo>
                    <a:pt x="189" y="963"/>
                    <a:pt x="186" y="963"/>
                    <a:pt x="184" y="966"/>
                  </a:cubicBezTo>
                  <a:cubicBezTo>
                    <a:pt x="182" y="968"/>
                    <a:pt x="183" y="970"/>
                    <a:pt x="178" y="970"/>
                  </a:cubicBezTo>
                  <a:cubicBezTo>
                    <a:pt x="174" y="970"/>
                    <a:pt x="167" y="972"/>
                    <a:pt x="165" y="970"/>
                  </a:cubicBezTo>
                  <a:cubicBezTo>
                    <a:pt x="163" y="967"/>
                    <a:pt x="162" y="965"/>
                    <a:pt x="158" y="965"/>
                  </a:cubicBezTo>
                  <a:cubicBezTo>
                    <a:pt x="155" y="966"/>
                    <a:pt x="155" y="967"/>
                    <a:pt x="151" y="968"/>
                  </a:cubicBezTo>
                  <a:cubicBezTo>
                    <a:pt x="148" y="970"/>
                    <a:pt x="144" y="970"/>
                    <a:pt x="142" y="970"/>
                  </a:cubicBezTo>
                  <a:cubicBezTo>
                    <a:pt x="139" y="970"/>
                    <a:pt x="138" y="972"/>
                    <a:pt x="136" y="972"/>
                  </a:cubicBezTo>
                  <a:cubicBezTo>
                    <a:pt x="135" y="972"/>
                    <a:pt x="134" y="971"/>
                    <a:pt x="134" y="971"/>
                  </a:cubicBezTo>
                  <a:close/>
                  <a:moveTo>
                    <a:pt x="658" y="113"/>
                  </a:moveTo>
                  <a:cubicBezTo>
                    <a:pt x="658" y="114"/>
                    <a:pt x="658" y="114"/>
                    <a:pt x="658" y="114"/>
                  </a:cubicBezTo>
                  <a:cubicBezTo>
                    <a:pt x="658" y="114"/>
                    <a:pt x="662" y="116"/>
                    <a:pt x="662" y="118"/>
                  </a:cubicBezTo>
                  <a:cubicBezTo>
                    <a:pt x="662" y="120"/>
                    <a:pt x="662" y="121"/>
                    <a:pt x="662" y="123"/>
                  </a:cubicBezTo>
                  <a:cubicBezTo>
                    <a:pt x="661" y="127"/>
                    <a:pt x="661" y="127"/>
                    <a:pt x="665" y="124"/>
                  </a:cubicBezTo>
                  <a:cubicBezTo>
                    <a:pt x="667" y="123"/>
                    <a:pt x="665" y="125"/>
                    <a:pt x="666" y="128"/>
                  </a:cubicBezTo>
                  <a:cubicBezTo>
                    <a:pt x="666" y="130"/>
                    <a:pt x="670" y="130"/>
                    <a:pt x="670" y="128"/>
                  </a:cubicBezTo>
                  <a:cubicBezTo>
                    <a:pt x="670" y="125"/>
                    <a:pt x="671" y="121"/>
                    <a:pt x="674" y="123"/>
                  </a:cubicBezTo>
                  <a:cubicBezTo>
                    <a:pt x="676" y="125"/>
                    <a:pt x="681" y="127"/>
                    <a:pt x="682" y="130"/>
                  </a:cubicBezTo>
                  <a:cubicBezTo>
                    <a:pt x="683" y="133"/>
                    <a:pt x="683" y="138"/>
                    <a:pt x="682" y="138"/>
                  </a:cubicBezTo>
                  <a:cubicBezTo>
                    <a:pt x="680" y="138"/>
                    <a:pt x="675" y="138"/>
                    <a:pt x="675" y="136"/>
                  </a:cubicBezTo>
                  <a:cubicBezTo>
                    <a:pt x="675" y="134"/>
                    <a:pt x="673" y="132"/>
                    <a:pt x="671" y="133"/>
                  </a:cubicBezTo>
                  <a:cubicBezTo>
                    <a:pt x="670" y="134"/>
                    <a:pt x="670" y="136"/>
                    <a:pt x="672" y="138"/>
                  </a:cubicBezTo>
                  <a:cubicBezTo>
                    <a:pt x="674" y="139"/>
                    <a:pt x="675" y="143"/>
                    <a:pt x="672" y="145"/>
                  </a:cubicBezTo>
                  <a:cubicBezTo>
                    <a:pt x="670" y="146"/>
                    <a:pt x="667" y="149"/>
                    <a:pt x="669" y="151"/>
                  </a:cubicBezTo>
                  <a:cubicBezTo>
                    <a:pt x="671" y="152"/>
                    <a:pt x="675" y="150"/>
                    <a:pt x="677" y="149"/>
                  </a:cubicBezTo>
                  <a:cubicBezTo>
                    <a:pt x="680" y="148"/>
                    <a:pt x="685" y="147"/>
                    <a:pt x="689" y="147"/>
                  </a:cubicBezTo>
                  <a:cubicBezTo>
                    <a:pt x="692" y="147"/>
                    <a:pt x="693" y="145"/>
                    <a:pt x="696" y="148"/>
                  </a:cubicBezTo>
                  <a:cubicBezTo>
                    <a:pt x="696" y="148"/>
                    <a:pt x="696" y="149"/>
                    <a:pt x="697" y="149"/>
                  </a:cubicBezTo>
                  <a:cubicBezTo>
                    <a:pt x="697" y="149"/>
                    <a:pt x="697" y="148"/>
                    <a:pt x="697" y="148"/>
                  </a:cubicBezTo>
                  <a:cubicBezTo>
                    <a:pt x="695" y="143"/>
                    <a:pt x="702" y="141"/>
                    <a:pt x="695" y="138"/>
                  </a:cubicBezTo>
                  <a:cubicBezTo>
                    <a:pt x="688" y="135"/>
                    <a:pt x="684" y="127"/>
                    <a:pt x="680" y="123"/>
                  </a:cubicBezTo>
                  <a:cubicBezTo>
                    <a:pt x="676" y="120"/>
                    <a:pt x="674" y="121"/>
                    <a:pt x="673" y="121"/>
                  </a:cubicBezTo>
                  <a:cubicBezTo>
                    <a:pt x="672" y="120"/>
                    <a:pt x="668" y="119"/>
                    <a:pt x="666" y="116"/>
                  </a:cubicBezTo>
                  <a:cubicBezTo>
                    <a:pt x="664" y="113"/>
                    <a:pt x="661" y="108"/>
                    <a:pt x="659" y="109"/>
                  </a:cubicBezTo>
                  <a:cubicBezTo>
                    <a:pt x="657" y="109"/>
                    <a:pt x="658" y="112"/>
                    <a:pt x="658" y="113"/>
                  </a:cubicBezTo>
                  <a:close/>
                  <a:moveTo>
                    <a:pt x="224" y="44"/>
                  </a:moveTo>
                  <a:cubicBezTo>
                    <a:pt x="224" y="44"/>
                    <a:pt x="222" y="46"/>
                    <a:pt x="222" y="49"/>
                  </a:cubicBezTo>
                  <a:cubicBezTo>
                    <a:pt x="222" y="53"/>
                    <a:pt x="223" y="56"/>
                    <a:pt x="225" y="56"/>
                  </a:cubicBezTo>
                  <a:cubicBezTo>
                    <a:pt x="227" y="56"/>
                    <a:pt x="227" y="54"/>
                    <a:pt x="226" y="51"/>
                  </a:cubicBezTo>
                  <a:cubicBezTo>
                    <a:pt x="225" y="48"/>
                    <a:pt x="226" y="48"/>
                    <a:pt x="226" y="46"/>
                  </a:cubicBezTo>
                  <a:cubicBezTo>
                    <a:pt x="226" y="43"/>
                    <a:pt x="224" y="44"/>
                    <a:pt x="224" y="44"/>
                  </a:cubicBezTo>
                  <a:close/>
                  <a:moveTo>
                    <a:pt x="244" y="22"/>
                  </a:moveTo>
                  <a:cubicBezTo>
                    <a:pt x="244" y="22"/>
                    <a:pt x="236" y="21"/>
                    <a:pt x="233" y="21"/>
                  </a:cubicBezTo>
                  <a:cubicBezTo>
                    <a:pt x="231" y="21"/>
                    <a:pt x="228" y="20"/>
                    <a:pt x="227" y="17"/>
                  </a:cubicBezTo>
                  <a:cubicBezTo>
                    <a:pt x="227" y="14"/>
                    <a:pt x="226" y="10"/>
                    <a:pt x="229" y="7"/>
                  </a:cubicBezTo>
                  <a:cubicBezTo>
                    <a:pt x="232" y="4"/>
                    <a:pt x="234" y="1"/>
                    <a:pt x="232" y="0"/>
                  </a:cubicBezTo>
                  <a:cubicBezTo>
                    <a:pt x="230" y="0"/>
                    <a:pt x="228" y="2"/>
                    <a:pt x="228" y="5"/>
                  </a:cubicBezTo>
                  <a:cubicBezTo>
                    <a:pt x="227" y="9"/>
                    <a:pt x="225" y="10"/>
                    <a:pt x="223" y="12"/>
                  </a:cubicBezTo>
                  <a:cubicBezTo>
                    <a:pt x="222" y="15"/>
                    <a:pt x="222" y="18"/>
                    <a:pt x="222" y="19"/>
                  </a:cubicBezTo>
                  <a:cubicBezTo>
                    <a:pt x="222" y="21"/>
                    <a:pt x="220" y="27"/>
                    <a:pt x="220" y="31"/>
                  </a:cubicBezTo>
                  <a:cubicBezTo>
                    <a:pt x="220" y="36"/>
                    <a:pt x="222" y="37"/>
                    <a:pt x="222" y="36"/>
                  </a:cubicBezTo>
                  <a:cubicBezTo>
                    <a:pt x="223" y="36"/>
                    <a:pt x="223" y="27"/>
                    <a:pt x="223" y="25"/>
                  </a:cubicBezTo>
                  <a:cubicBezTo>
                    <a:pt x="224" y="24"/>
                    <a:pt x="226" y="21"/>
                    <a:pt x="227" y="23"/>
                  </a:cubicBezTo>
                  <a:cubicBezTo>
                    <a:pt x="228" y="24"/>
                    <a:pt x="231" y="25"/>
                    <a:pt x="234" y="24"/>
                  </a:cubicBezTo>
                  <a:cubicBezTo>
                    <a:pt x="237" y="23"/>
                    <a:pt x="243" y="22"/>
                    <a:pt x="244" y="22"/>
                  </a:cubicBezTo>
                  <a:close/>
                  <a:moveTo>
                    <a:pt x="233" y="39"/>
                  </a:moveTo>
                  <a:cubicBezTo>
                    <a:pt x="231" y="41"/>
                    <a:pt x="229" y="42"/>
                    <a:pt x="231" y="44"/>
                  </a:cubicBezTo>
                  <a:cubicBezTo>
                    <a:pt x="232" y="46"/>
                    <a:pt x="234" y="46"/>
                    <a:pt x="236" y="47"/>
                  </a:cubicBezTo>
                  <a:cubicBezTo>
                    <a:pt x="238" y="47"/>
                    <a:pt x="243" y="47"/>
                    <a:pt x="244" y="45"/>
                  </a:cubicBezTo>
                  <a:cubicBezTo>
                    <a:pt x="245" y="42"/>
                    <a:pt x="246" y="41"/>
                    <a:pt x="244" y="39"/>
                  </a:cubicBezTo>
                  <a:cubicBezTo>
                    <a:pt x="241" y="37"/>
                    <a:pt x="238" y="40"/>
                    <a:pt x="237" y="39"/>
                  </a:cubicBezTo>
                  <a:cubicBezTo>
                    <a:pt x="235" y="39"/>
                    <a:pt x="233" y="39"/>
                    <a:pt x="233" y="39"/>
                  </a:cubicBezTo>
                  <a:close/>
                  <a:moveTo>
                    <a:pt x="208" y="170"/>
                  </a:moveTo>
                  <a:cubicBezTo>
                    <a:pt x="207" y="170"/>
                    <a:pt x="204" y="171"/>
                    <a:pt x="204" y="173"/>
                  </a:cubicBezTo>
                  <a:cubicBezTo>
                    <a:pt x="204" y="174"/>
                    <a:pt x="207" y="174"/>
                    <a:pt x="207" y="173"/>
                  </a:cubicBezTo>
                  <a:cubicBezTo>
                    <a:pt x="208" y="171"/>
                    <a:pt x="209" y="171"/>
                    <a:pt x="209" y="171"/>
                  </a:cubicBezTo>
                  <a:cubicBezTo>
                    <a:pt x="209" y="170"/>
                    <a:pt x="208" y="170"/>
                    <a:pt x="208" y="170"/>
                  </a:cubicBezTo>
                  <a:close/>
                  <a:moveTo>
                    <a:pt x="184" y="162"/>
                  </a:moveTo>
                  <a:cubicBezTo>
                    <a:pt x="184" y="162"/>
                    <a:pt x="184" y="163"/>
                    <a:pt x="186" y="163"/>
                  </a:cubicBezTo>
                  <a:cubicBezTo>
                    <a:pt x="187" y="163"/>
                    <a:pt x="188" y="164"/>
                    <a:pt x="189" y="164"/>
                  </a:cubicBezTo>
                  <a:cubicBezTo>
                    <a:pt x="189" y="164"/>
                    <a:pt x="191" y="165"/>
                    <a:pt x="191" y="164"/>
                  </a:cubicBezTo>
                  <a:cubicBezTo>
                    <a:pt x="191" y="163"/>
                    <a:pt x="189" y="163"/>
                    <a:pt x="188" y="162"/>
                  </a:cubicBezTo>
                  <a:cubicBezTo>
                    <a:pt x="187" y="161"/>
                    <a:pt x="184" y="162"/>
                    <a:pt x="184" y="162"/>
                  </a:cubicBezTo>
                  <a:close/>
                  <a:moveTo>
                    <a:pt x="168" y="165"/>
                  </a:moveTo>
                  <a:cubicBezTo>
                    <a:pt x="168" y="165"/>
                    <a:pt x="168" y="166"/>
                    <a:pt x="169" y="166"/>
                  </a:cubicBezTo>
                  <a:cubicBezTo>
                    <a:pt x="170" y="166"/>
                    <a:pt x="171" y="166"/>
                    <a:pt x="173" y="165"/>
                  </a:cubicBezTo>
                  <a:cubicBezTo>
                    <a:pt x="174" y="165"/>
                    <a:pt x="176" y="166"/>
                    <a:pt x="177" y="166"/>
                  </a:cubicBezTo>
                  <a:cubicBezTo>
                    <a:pt x="178" y="166"/>
                    <a:pt x="178" y="164"/>
                    <a:pt x="177" y="164"/>
                  </a:cubicBezTo>
                  <a:cubicBezTo>
                    <a:pt x="175" y="164"/>
                    <a:pt x="173" y="164"/>
                    <a:pt x="172" y="163"/>
                  </a:cubicBezTo>
                  <a:cubicBezTo>
                    <a:pt x="170" y="163"/>
                    <a:pt x="168" y="165"/>
                    <a:pt x="168" y="165"/>
                  </a:cubicBezTo>
                  <a:close/>
                  <a:moveTo>
                    <a:pt x="157" y="165"/>
                  </a:moveTo>
                  <a:cubicBezTo>
                    <a:pt x="155" y="166"/>
                    <a:pt x="152" y="167"/>
                    <a:pt x="152" y="169"/>
                  </a:cubicBezTo>
                  <a:cubicBezTo>
                    <a:pt x="152" y="170"/>
                    <a:pt x="154" y="169"/>
                    <a:pt x="156" y="168"/>
                  </a:cubicBezTo>
                  <a:cubicBezTo>
                    <a:pt x="159" y="166"/>
                    <a:pt x="161" y="169"/>
                    <a:pt x="162" y="167"/>
                  </a:cubicBezTo>
                  <a:cubicBezTo>
                    <a:pt x="164" y="166"/>
                    <a:pt x="162" y="165"/>
                    <a:pt x="160" y="165"/>
                  </a:cubicBezTo>
                  <a:cubicBezTo>
                    <a:pt x="159" y="165"/>
                    <a:pt x="157" y="165"/>
                    <a:pt x="157" y="165"/>
                  </a:cubicBezTo>
                  <a:close/>
                  <a:moveTo>
                    <a:pt x="127" y="172"/>
                  </a:moveTo>
                  <a:cubicBezTo>
                    <a:pt x="127" y="172"/>
                    <a:pt x="131" y="173"/>
                    <a:pt x="135" y="172"/>
                  </a:cubicBezTo>
                  <a:cubicBezTo>
                    <a:pt x="139" y="171"/>
                    <a:pt x="142" y="171"/>
                    <a:pt x="141" y="169"/>
                  </a:cubicBezTo>
                  <a:cubicBezTo>
                    <a:pt x="139" y="168"/>
                    <a:pt x="133" y="168"/>
                    <a:pt x="131" y="169"/>
                  </a:cubicBezTo>
                  <a:cubicBezTo>
                    <a:pt x="128" y="169"/>
                    <a:pt x="125" y="169"/>
                    <a:pt x="125" y="170"/>
                  </a:cubicBezTo>
                  <a:cubicBezTo>
                    <a:pt x="125" y="172"/>
                    <a:pt x="127" y="172"/>
                    <a:pt x="127" y="172"/>
                  </a:cubicBezTo>
                  <a:close/>
                  <a:moveTo>
                    <a:pt x="103" y="178"/>
                  </a:moveTo>
                  <a:cubicBezTo>
                    <a:pt x="103" y="179"/>
                    <a:pt x="103" y="180"/>
                    <a:pt x="104" y="180"/>
                  </a:cubicBezTo>
                  <a:cubicBezTo>
                    <a:pt x="105" y="180"/>
                    <a:pt x="107" y="179"/>
                    <a:pt x="106" y="178"/>
                  </a:cubicBezTo>
                  <a:cubicBezTo>
                    <a:pt x="105" y="177"/>
                    <a:pt x="106" y="176"/>
                    <a:pt x="107" y="175"/>
                  </a:cubicBezTo>
                  <a:cubicBezTo>
                    <a:pt x="108" y="175"/>
                    <a:pt x="117" y="176"/>
                    <a:pt x="118" y="175"/>
                  </a:cubicBezTo>
                  <a:cubicBezTo>
                    <a:pt x="119" y="174"/>
                    <a:pt x="117" y="174"/>
                    <a:pt x="115" y="174"/>
                  </a:cubicBezTo>
                  <a:cubicBezTo>
                    <a:pt x="113" y="174"/>
                    <a:pt x="110" y="174"/>
                    <a:pt x="108" y="174"/>
                  </a:cubicBezTo>
                  <a:cubicBezTo>
                    <a:pt x="107" y="174"/>
                    <a:pt x="105" y="174"/>
                    <a:pt x="104" y="175"/>
                  </a:cubicBezTo>
                  <a:cubicBezTo>
                    <a:pt x="104" y="176"/>
                    <a:pt x="103" y="178"/>
                    <a:pt x="103" y="178"/>
                  </a:cubicBezTo>
                  <a:close/>
                  <a:moveTo>
                    <a:pt x="94" y="184"/>
                  </a:moveTo>
                  <a:cubicBezTo>
                    <a:pt x="94" y="184"/>
                    <a:pt x="95" y="184"/>
                    <a:pt x="96" y="183"/>
                  </a:cubicBezTo>
                  <a:cubicBezTo>
                    <a:pt x="97" y="183"/>
                    <a:pt x="96" y="182"/>
                    <a:pt x="93" y="181"/>
                  </a:cubicBezTo>
                  <a:cubicBezTo>
                    <a:pt x="90" y="181"/>
                    <a:pt x="87" y="182"/>
                    <a:pt x="85" y="185"/>
                  </a:cubicBezTo>
                  <a:cubicBezTo>
                    <a:pt x="83" y="188"/>
                    <a:pt x="89" y="189"/>
                    <a:pt x="92" y="188"/>
                  </a:cubicBezTo>
                  <a:cubicBezTo>
                    <a:pt x="95" y="187"/>
                    <a:pt x="93" y="184"/>
                    <a:pt x="94" y="184"/>
                  </a:cubicBezTo>
                  <a:close/>
                  <a:moveTo>
                    <a:pt x="606" y="90"/>
                  </a:moveTo>
                  <a:cubicBezTo>
                    <a:pt x="606" y="90"/>
                    <a:pt x="610" y="98"/>
                    <a:pt x="614" y="98"/>
                  </a:cubicBezTo>
                  <a:cubicBezTo>
                    <a:pt x="617" y="98"/>
                    <a:pt x="620" y="97"/>
                    <a:pt x="622" y="98"/>
                  </a:cubicBezTo>
                  <a:cubicBezTo>
                    <a:pt x="623" y="99"/>
                    <a:pt x="621" y="102"/>
                    <a:pt x="625" y="102"/>
                  </a:cubicBezTo>
                  <a:cubicBezTo>
                    <a:pt x="629" y="102"/>
                    <a:pt x="630" y="100"/>
                    <a:pt x="628" y="98"/>
                  </a:cubicBezTo>
                  <a:cubicBezTo>
                    <a:pt x="626" y="97"/>
                    <a:pt x="627" y="96"/>
                    <a:pt x="631" y="93"/>
                  </a:cubicBezTo>
                  <a:cubicBezTo>
                    <a:pt x="634" y="90"/>
                    <a:pt x="635" y="89"/>
                    <a:pt x="639" y="89"/>
                  </a:cubicBezTo>
                  <a:cubicBezTo>
                    <a:pt x="644" y="88"/>
                    <a:pt x="643" y="89"/>
                    <a:pt x="647" y="87"/>
                  </a:cubicBezTo>
                  <a:cubicBezTo>
                    <a:pt x="651" y="86"/>
                    <a:pt x="649" y="87"/>
                    <a:pt x="649" y="89"/>
                  </a:cubicBezTo>
                  <a:cubicBezTo>
                    <a:pt x="648" y="90"/>
                    <a:pt x="652" y="88"/>
                    <a:pt x="651" y="90"/>
                  </a:cubicBezTo>
                  <a:cubicBezTo>
                    <a:pt x="651" y="92"/>
                    <a:pt x="648" y="94"/>
                    <a:pt x="649" y="94"/>
                  </a:cubicBezTo>
                  <a:cubicBezTo>
                    <a:pt x="651" y="94"/>
                    <a:pt x="654" y="96"/>
                    <a:pt x="655" y="91"/>
                  </a:cubicBezTo>
                  <a:cubicBezTo>
                    <a:pt x="656" y="87"/>
                    <a:pt x="657" y="87"/>
                    <a:pt x="655" y="85"/>
                  </a:cubicBezTo>
                  <a:cubicBezTo>
                    <a:pt x="653" y="82"/>
                    <a:pt x="650" y="80"/>
                    <a:pt x="647" y="78"/>
                  </a:cubicBezTo>
                  <a:cubicBezTo>
                    <a:pt x="643" y="77"/>
                    <a:pt x="640" y="73"/>
                    <a:pt x="641" y="70"/>
                  </a:cubicBezTo>
                  <a:cubicBezTo>
                    <a:pt x="643" y="66"/>
                    <a:pt x="652" y="66"/>
                    <a:pt x="649" y="62"/>
                  </a:cubicBezTo>
                  <a:cubicBezTo>
                    <a:pt x="646" y="57"/>
                    <a:pt x="644" y="55"/>
                    <a:pt x="640" y="56"/>
                  </a:cubicBezTo>
                  <a:cubicBezTo>
                    <a:pt x="636" y="57"/>
                    <a:pt x="632" y="59"/>
                    <a:pt x="633" y="61"/>
                  </a:cubicBezTo>
                  <a:cubicBezTo>
                    <a:pt x="635" y="63"/>
                    <a:pt x="637" y="66"/>
                    <a:pt x="637" y="69"/>
                  </a:cubicBezTo>
                  <a:cubicBezTo>
                    <a:pt x="637" y="72"/>
                    <a:pt x="641" y="75"/>
                    <a:pt x="638" y="76"/>
                  </a:cubicBezTo>
                  <a:cubicBezTo>
                    <a:pt x="635" y="77"/>
                    <a:pt x="633" y="74"/>
                    <a:pt x="632" y="71"/>
                  </a:cubicBezTo>
                  <a:cubicBezTo>
                    <a:pt x="632" y="68"/>
                    <a:pt x="628" y="67"/>
                    <a:pt x="628" y="65"/>
                  </a:cubicBezTo>
                  <a:cubicBezTo>
                    <a:pt x="628" y="62"/>
                    <a:pt x="625" y="60"/>
                    <a:pt x="624" y="62"/>
                  </a:cubicBezTo>
                  <a:cubicBezTo>
                    <a:pt x="624" y="64"/>
                    <a:pt x="623" y="60"/>
                    <a:pt x="623" y="60"/>
                  </a:cubicBezTo>
                  <a:cubicBezTo>
                    <a:pt x="623" y="60"/>
                    <a:pt x="619" y="61"/>
                    <a:pt x="619" y="62"/>
                  </a:cubicBezTo>
                  <a:cubicBezTo>
                    <a:pt x="619" y="64"/>
                    <a:pt x="614" y="64"/>
                    <a:pt x="616" y="62"/>
                  </a:cubicBezTo>
                  <a:cubicBezTo>
                    <a:pt x="617" y="59"/>
                    <a:pt x="620" y="56"/>
                    <a:pt x="622" y="54"/>
                  </a:cubicBezTo>
                  <a:cubicBezTo>
                    <a:pt x="625" y="53"/>
                    <a:pt x="625" y="51"/>
                    <a:pt x="625" y="49"/>
                  </a:cubicBezTo>
                  <a:cubicBezTo>
                    <a:pt x="625" y="47"/>
                    <a:pt x="629" y="48"/>
                    <a:pt x="629" y="46"/>
                  </a:cubicBezTo>
                  <a:cubicBezTo>
                    <a:pt x="628" y="44"/>
                    <a:pt x="624" y="43"/>
                    <a:pt x="620" y="44"/>
                  </a:cubicBezTo>
                  <a:cubicBezTo>
                    <a:pt x="616" y="46"/>
                    <a:pt x="610" y="49"/>
                    <a:pt x="612" y="50"/>
                  </a:cubicBezTo>
                  <a:cubicBezTo>
                    <a:pt x="613" y="51"/>
                    <a:pt x="617" y="48"/>
                    <a:pt x="617" y="51"/>
                  </a:cubicBezTo>
                  <a:cubicBezTo>
                    <a:pt x="616" y="54"/>
                    <a:pt x="615" y="59"/>
                    <a:pt x="614" y="60"/>
                  </a:cubicBezTo>
                  <a:cubicBezTo>
                    <a:pt x="613" y="60"/>
                    <a:pt x="608" y="61"/>
                    <a:pt x="608" y="63"/>
                  </a:cubicBezTo>
                  <a:cubicBezTo>
                    <a:pt x="608" y="65"/>
                    <a:pt x="611" y="66"/>
                    <a:pt x="614" y="68"/>
                  </a:cubicBezTo>
                  <a:cubicBezTo>
                    <a:pt x="616" y="70"/>
                    <a:pt x="613" y="73"/>
                    <a:pt x="611" y="74"/>
                  </a:cubicBezTo>
                  <a:cubicBezTo>
                    <a:pt x="608" y="74"/>
                    <a:pt x="606" y="78"/>
                    <a:pt x="608" y="78"/>
                  </a:cubicBezTo>
                  <a:cubicBezTo>
                    <a:pt x="611" y="79"/>
                    <a:pt x="614" y="81"/>
                    <a:pt x="614" y="83"/>
                  </a:cubicBezTo>
                  <a:cubicBezTo>
                    <a:pt x="614" y="84"/>
                    <a:pt x="610" y="83"/>
                    <a:pt x="607" y="85"/>
                  </a:cubicBezTo>
                  <a:cubicBezTo>
                    <a:pt x="605" y="87"/>
                    <a:pt x="606" y="90"/>
                    <a:pt x="606" y="90"/>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
              <a:extLst>
                <a:ext uri="{FF2B5EF4-FFF2-40B4-BE49-F238E27FC236}">
                  <a16:creationId xmlns:a16="http://schemas.microsoft.com/office/drawing/2014/main" id="{FE8C87E8-C337-401C-831B-BE8567747546}"/>
                </a:ext>
              </a:extLst>
            </p:cNvPr>
            <p:cNvSpPr>
              <a:spLocks/>
            </p:cNvSpPr>
            <p:nvPr/>
          </p:nvSpPr>
          <p:spPr bwMode="auto">
            <a:xfrm>
              <a:off x="2558" y="1898"/>
              <a:ext cx="1107" cy="1004"/>
            </a:xfrm>
            <a:custGeom>
              <a:avLst/>
              <a:gdLst>
                <a:gd name="T0" fmla="*/ 40 w 313"/>
                <a:gd name="T1" fmla="*/ 276 h 284"/>
                <a:gd name="T2" fmla="*/ 34 w 313"/>
                <a:gd name="T3" fmla="*/ 258 h 284"/>
                <a:gd name="T4" fmla="*/ 31 w 313"/>
                <a:gd name="T5" fmla="*/ 242 h 284"/>
                <a:gd name="T6" fmla="*/ 13 w 313"/>
                <a:gd name="T7" fmla="*/ 229 h 284"/>
                <a:gd name="T8" fmla="*/ 15 w 313"/>
                <a:gd name="T9" fmla="*/ 214 h 284"/>
                <a:gd name="T10" fmla="*/ 15 w 313"/>
                <a:gd name="T11" fmla="*/ 199 h 284"/>
                <a:gd name="T12" fmla="*/ 3 w 313"/>
                <a:gd name="T13" fmla="*/ 193 h 284"/>
                <a:gd name="T14" fmla="*/ 11 w 313"/>
                <a:gd name="T15" fmla="*/ 186 h 284"/>
                <a:gd name="T16" fmla="*/ 24 w 313"/>
                <a:gd name="T17" fmla="*/ 170 h 284"/>
                <a:gd name="T18" fmla="*/ 36 w 313"/>
                <a:gd name="T19" fmla="*/ 145 h 284"/>
                <a:gd name="T20" fmla="*/ 25 w 313"/>
                <a:gd name="T21" fmla="*/ 114 h 284"/>
                <a:gd name="T22" fmla="*/ 17 w 313"/>
                <a:gd name="T23" fmla="*/ 97 h 284"/>
                <a:gd name="T24" fmla="*/ 24 w 313"/>
                <a:gd name="T25" fmla="*/ 82 h 284"/>
                <a:gd name="T26" fmla="*/ 47 w 313"/>
                <a:gd name="T27" fmla="*/ 84 h 284"/>
                <a:gd name="T28" fmla="*/ 64 w 313"/>
                <a:gd name="T29" fmla="*/ 81 h 284"/>
                <a:gd name="T30" fmla="*/ 87 w 313"/>
                <a:gd name="T31" fmla="*/ 74 h 284"/>
                <a:gd name="T32" fmla="*/ 86 w 313"/>
                <a:gd name="T33" fmla="*/ 51 h 284"/>
                <a:gd name="T34" fmla="*/ 105 w 313"/>
                <a:gd name="T35" fmla="*/ 39 h 284"/>
                <a:gd name="T36" fmla="*/ 129 w 313"/>
                <a:gd name="T37" fmla="*/ 32 h 284"/>
                <a:gd name="T38" fmla="*/ 153 w 313"/>
                <a:gd name="T39" fmla="*/ 7 h 284"/>
                <a:gd name="T40" fmla="*/ 175 w 313"/>
                <a:gd name="T41" fmla="*/ 20 h 284"/>
                <a:gd name="T42" fmla="*/ 178 w 313"/>
                <a:gd name="T43" fmla="*/ 42 h 284"/>
                <a:gd name="T44" fmla="*/ 180 w 313"/>
                <a:gd name="T45" fmla="*/ 62 h 284"/>
                <a:gd name="T46" fmla="*/ 213 w 313"/>
                <a:gd name="T47" fmla="*/ 53 h 284"/>
                <a:gd name="T48" fmla="*/ 225 w 313"/>
                <a:gd name="T49" fmla="*/ 30 h 284"/>
                <a:gd name="T50" fmla="*/ 226 w 313"/>
                <a:gd name="T51" fmla="*/ 9 h 284"/>
                <a:gd name="T52" fmla="*/ 247 w 313"/>
                <a:gd name="T53" fmla="*/ 8 h 284"/>
                <a:gd name="T54" fmla="*/ 276 w 313"/>
                <a:gd name="T55" fmla="*/ 5 h 284"/>
                <a:gd name="T56" fmla="*/ 272 w 313"/>
                <a:gd name="T57" fmla="*/ 25 h 284"/>
                <a:gd name="T58" fmla="*/ 276 w 313"/>
                <a:gd name="T59" fmla="*/ 52 h 284"/>
                <a:gd name="T60" fmla="*/ 288 w 313"/>
                <a:gd name="T61" fmla="*/ 74 h 284"/>
                <a:gd name="T62" fmla="*/ 302 w 313"/>
                <a:gd name="T63" fmla="*/ 81 h 284"/>
                <a:gd name="T64" fmla="*/ 310 w 313"/>
                <a:gd name="T65" fmla="*/ 97 h 284"/>
                <a:gd name="T66" fmla="*/ 302 w 313"/>
                <a:gd name="T67" fmla="*/ 119 h 284"/>
                <a:gd name="T68" fmla="*/ 280 w 313"/>
                <a:gd name="T69" fmla="*/ 141 h 284"/>
                <a:gd name="T70" fmla="*/ 267 w 313"/>
                <a:gd name="T71" fmla="*/ 147 h 284"/>
                <a:gd name="T72" fmla="*/ 237 w 313"/>
                <a:gd name="T73" fmla="*/ 165 h 284"/>
                <a:gd name="T74" fmla="*/ 247 w 313"/>
                <a:gd name="T75" fmla="*/ 180 h 284"/>
                <a:gd name="T76" fmla="*/ 231 w 313"/>
                <a:gd name="T77" fmla="*/ 199 h 284"/>
                <a:gd name="T78" fmla="*/ 205 w 313"/>
                <a:gd name="T79" fmla="*/ 221 h 284"/>
                <a:gd name="T80" fmla="*/ 194 w 313"/>
                <a:gd name="T81" fmla="*/ 237 h 284"/>
                <a:gd name="T82" fmla="*/ 174 w 313"/>
                <a:gd name="T83" fmla="*/ 214 h 284"/>
                <a:gd name="T84" fmla="*/ 160 w 313"/>
                <a:gd name="T85" fmla="*/ 222 h 284"/>
                <a:gd name="T86" fmla="*/ 134 w 313"/>
                <a:gd name="T87" fmla="*/ 235 h 284"/>
                <a:gd name="T88" fmla="*/ 113 w 313"/>
                <a:gd name="T89" fmla="*/ 247 h 284"/>
                <a:gd name="T90" fmla="*/ 91 w 313"/>
                <a:gd name="T91" fmla="*/ 266 h 284"/>
                <a:gd name="T92" fmla="*/ 80 w 313"/>
                <a:gd name="T93" fmla="*/ 281 h 284"/>
                <a:gd name="T94" fmla="*/ 50 w 313"/>
                <a:gd name="T95" fmla="*/ 28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284">
                  <a:moveTo>
                    <a:pt x="42" y="284"/>
                  </a:moveTo>
                  <a:cubicBezTo>
                    <a:pt x="42" y="283"/>
                    <a:pt x="42" y="283"/>
                    <a:pt x="43" y="282"/>
                  </a:cubicBezTo>
                  <a:cubicBezTo>
                    <a:pt x="44" y="280"/>
                    <a:pt x="42" y="278"/>
                    <a:pt x="40" y="276"/>
                  </a:cubicBezTo>
                  <a:cubicBezTo>
                    <a:pt x="38" y="275"/>
                    <a:pt x="39" y="272"/>
                    <a:pt x="41" y="268"/>
                  </a:cubicBezTo>
                  <a:cubicBezTo>
                    <a:pt x="42" y="265"/>
                    <a:pt x="38" y="263"/>
                    <a:pt x="38" y="262"/>
                  </a:cubicBezTo>
                  <a:cubicBezTo>
                    <a:pt x="38" y="261"/>
                    <a:pt x="39" y="258"/>
                    <a:pt x="34" y="258"/>
                  </a:cubicBezTo>
                  <a:cubicBezTo>
                    <a:pt x="29" y="258"/>
                    <a:pt x="28" y="259"/>
                    <a:pt x="27" y="256"/>
                  </a:cubicBezTo>
                  <a:cubicBezTo>
                    <a:pt x="27" y="253"/>
                    <a:pt x="23" y="250"/>
                    <a:pt x="27" y="248"/>
                  </a:cubicBezTo>
                  <a:cubicBezTo>
                    <a:pt x="32" y="247"/>
                    <a:pt x="35" y="243"/>
                    <a:pt x="31" y="242"/>
                  </a:cubicBezTo>
                  <a:cubicBezTo>
                    <a:pt x="28" y="241"/>
                    <a:pt x="25" y="239"/>
                    <a:pt x="25" y="236"/>
                  </a:cubicBezTo>
                  <a:cubicBezTo>
                    <a:pt x="24" y="233"/>
                    <a:pt x="21" y="230"/>
                    <a:pt x="19" y="230"/>
                  </a:cubicBezTo>
                  <a:cubicBezTo>
                    <a:pt x="17" y="229"/>
                    <a:pt x="14" y="231"/>
                    <a:pt x="13" y="229"/>
                  </a:cubicBezTo>
                  <a:cubicBezTo>
                    <a:pt x="13" y="227"/>
                    <a:pt x="14" y="225"/>
                    <a:pt x="12" y="223"/>
                  </a:cubicBezTo>
                  <a:cubicBezTo>
                    <a:pt x="10" y="220"/>
                    <a:pt x="11" y="218"/>
                    <a:pt x="12" y="218"/>
                  </a:cubicBezTo>
                  <a:cubicBezTo>
                    <a:pt x="14" y="217"/>
                    <a:pt x="14" y="217"/>
                    <a:pt x="15" y="214"/>
                  </a:cubicBezTo>
                  <a:cubicBezTo>
                    <a:pt x="16" y="211"/>
                    <a:pt x="18" y="214"/>
                    <a:pt x="19" y="211"/>
                  </a:cubicBezTo>
                  <a:cubicBezTo>
                    <a:pt x="20" y="208"/>
                    <a:pt x="21" y="207"/>
                    <a:pt x="19" y="205"/>
                  </a:cubicBezTo>
                  <a:cubicBezTo>
                    <a:pt x="17" y="202"/>
                    <a:pt x="14" y="202"/>
                    <a:pt x="15" y="199"/>
                  </a:cubicBezTo>
                  <a:cubicBezTo>
                    <a:pt x="15" y="197"/>
                    <a:pt x="15" y="195"/>
                    <a:pt x="13" y="195"/>
                  </a:cubicBezTo>
                  <a:cubicBezTo>
                    <a:pt x="11" y="195"/>
                    <a:pt x="9" y="194"/>
                    <a:pt x="7" y="195"/>
                  </a:cubicBezTo>
                  <a:cubicBezTo>
                    <a:pt x="5" y="197"/>
                    <a:pt x="4" y="196"/>
                    <a:pt x="3" y="193"/>
                  </a:cubicBezTo>
                  <a:cubicBezTo>
                    <a:pt x="2" y="191"/>
                    <a:pt x="2" y="192"/>
                    <a:pt x="1" y="188"/>
                  </a:cubicBezTo>
                  <a:cubicBezTo>
                    <a:pt x="0" y="185"/>
                    <a:pt x="6" y="183"/>
                    <a:pt x="7" y="186"/>
                  </a:cubicBezTo>
                  <a:cubicBezTo>
                    <a:pt x="9" y="189"/>
                    <a:pt x="11" y="188"/>
                    <a:pt x="11" y="186"/>
                  </a:cubicBezTo>
                  <a:cubicBezTo>
                    <a:pt x="11" y="183"/>
                    <a:pt x="17" y="180"/>
                    <a:pt x="18" y="178"/>
                  </a:cubicBezTo>
                  <a:cubicBezTo>
                    <a:pt x="20" y="177"/>
                    <a:pt x="28" y="176"/>
                    <a:pt x="30" y="174"/>
                  </a:cubicBezTo>
                  <a:cubicBezTo>
                    <a:pt x="31" y="171"/>
                    <a:pt x="26" y="169"/>
                    <a:pt x="24" y="170"/>
                  </a:cubicBezTo>
                  <a:cubicBezTo>
                    <a:pt x="22" y="171"/>
                    <a:pt x="21" y="170"/>
                    <a:pt x="22" y="165"/>
                  </a:cubicBezTo>
                  <a:cubicBezTo>
                    <a:pt x="22" y="160"/>
                    <a:pt x="24" y="160"/>
                    <a:pt x="27" y="156"/>
                  </a:cubicBezTo>
                  <a:cubicBezTo>
                    <a:pt x="30" y="153"/>
                    <a:pt x="36" y="149"/>
                    <a:pt x="36" y="145"/>
                  </a:cubicBezTo>
                  <a:cubicBezTo>
                    <a:pt x="36" y="141"/>
                    <a:pt x="36" y="136"/>
                    <a:pt x="36" y="133"/>
                  </a:cubicBezTo>
                  <a:cubicBezTo>
                    <a:pt x="37" y="130"/>
                    <a:pt x="36" y="128"/>
                    <a:pt x="34" y="125"/>
                  </a:cubicBezTo>
                  <a:cubicBezTo>
                    <a:pt x="32" y="123"/>
                    <a:pt x="25" y="117"/>
                    <a:pt x="25" y="114"/>
                  </a:cubicBezTo>
                  <a:cubicBezTo>
                    <a:pt x="26" y="111"/>
                    <a:pt x="28" y="108"/>
                    <a:pt x="25" y="107"/>
                  </a:cubicBezTo>
                  <a:cubicBezTo>
                    <a:pt x="23" y="107"/>
                    <a:pt x="22" y="104"/>
                    <a:pt x="22" y="102"/>
                  </a:cubicBezTo>
                  <a:cubicBezTo>
                    <a:pt x="22" y="100"/>
                    <a:pt x="19" y="99"/>
                    <a:pt x="17" y="97"/>
                  </a:cubicBezTo>
                  <a:cubicBezTo>
                    <a:pt x="15" y="95"/>
                    <a:pt x="18" y="96"/>
                    <a:pt x="18" y="93"/>
                  </a:cubicBezTo>
                  <a:cubicBezTo>
                    <a:pt x="19" y="90"/>
                    <a:pt x="15" y="88"/>
                    <a:pt x="18" y="86"/>
                  </a:cubicBezTo>
                  <a:cubicBezTo>
                    <a:pt x="21" y="84"/>
                    <a:pt x="23" y="84"/>
                    <a:pt x="24" y="82"/>
                  </a:cubicBezTo>
                  <a:cubicBezTo>
                    <a:pt x="25" y="80"/>
                    <a:pt x="30" y="83"/>
                    <a:pt x="32" y="85"/>
                  </a:cubicBezTo>
                  <a:cubicBezTo>
                    <a:pt x="34" y="86"/>
                    <a:pt x="32" y="80"/>
                    <a:pt x="36" y="80"/>
                  </a:cubicBezTo>
                  <a:cubicBezTo>
                    <a:pt x="40" y="80"/>
                    <a:pt x="46" y="80"/>
                    <a:pt x="47" y="84"/>
                  </a:cubicBezTo>
                  <a:cubicBezTo>
                    <a:pt x="48" y="88"/>
                    <a:pt x="53" y="87"/>
                    <a:pt x="53" y="85"/>
                  </a:cubicBezTo>
                  <a:cubicBezTo>
                    <a:pt x="53" y="82"/>
                    <a:pt x="57" y="83"/>
                    <a:pt x="59" y="84"/>
                  </a:cubicBezTo>
                  <a:cubicBezTo>
                    <a:pt x="61" y="85"/>
                    <a:pt x="62" y="84"/>
                    <a:pt x="64" y="81"/>
                  </a:cubicBezTo>
                  <a:cubicBezTo>
                    <a:pt x="67" y="78"/>
                    <a:pt x="67" y="81"/>
                    <a:pt x="71" y="79"/>
                  </a:cubicBezTo>
                  <a:cubicBezTo>
                    <a:pt x="76" y="76"/>
                    <a:pt x="77" y="78"/>
                    <a:pt x="79" y="79"/>
                  </a:cubicBezTo>
                  <a:cubicBezTo>
                    <a:pt x="81" y="80"/>
                    <a:pt x="84" y="78"/>
                    <a:pt x="87" y="74"/>
                  </a:cubicBezTo>
                  <a:cubicBezTo>
                    <a:pt x="90" y="69"/>
                    <a:pt x="92" y="69"/>
                    <a:pt x="88" y="66"/>
                  </a:cubicBezTo>
                  <a:cubicBezTo>
                    <a:pt x="84" y="63"/>
                    <a:pt x="76" y="61"/>
                    <a:pt x="81" y="57"/>
                  </a:cubicBezTo>
                  <a:cubicBezTo>
                    <a:pt x="85" y="53"/>
                    <a:pt x="82" y="51"/>
                    <a:pt x="86" y="51"/>
                  </a:cubicBezTo>
                  <a:cubicBezTo>
                    <a:pt x="90" y="51"/>
                    <a:pt x="92" y="52"/>
                    <a:pt x="94" y="50"/>
                  </a:cubicBezTo>
                  <a:cubicBezTo>
                    <a:pt x="96" y="47"/>
                    <a:pt x="98" y="44"/>
                    <a:pt x="101" y="44"/>
                  </a:cubicBezTo>
                  <a:cubicBezTo>
                    <a:pt x="105" y="44"/>
                    <a:pt x="104" y="41"/>
                    <a:pt x="105" y="39"/>
                  </a:cubicBezTo>
                  <a:cubicBezTo>
                    <a:pt x="105" y="38"/>
                    <a:pt x="109" y="40"/>
                    <a:pt x="110" y="37"/>
                  </a:cubicBezTo>
                  <a:cubicBezTo>
                    <a:pt x="110" y="37"/>
                    <a:pt x="110" y="37"/>
                    <a:pt x="110" y="37"/>
                  </a:cubicBezTo>
                  <a:cubicBezTo>
                    <a:pt x="110" y="37"/>
                    <a:pt x="122" y="36"/>
                    <a:pt x="129" y="32"/>
                  </a:cubicBezTo>
                  <a:cubicBezTo>
                    <a:pt x="135" y="28"/>
                    <a:pt x="138" y="23"/>
                    <a:pt x="144" y="23"/>
                  </a:cubicBezTo>
                  <a:cubicBezTo>
                    <a:pt x="150" y="23"/>
                    <a:pt x="150" y="19"/>
                    <a:pt x="150" y="16"/>
                  </a:cubicBezTo>
                  <a:cubicBezTo>
                    <a:pt x="150" y="13"/>
                    <a:pt x="149" y="7"/>
                    <a:pt x="153" y="7"/>
                  </a:cubicBezTo>
                  <a:cubicBezTo>
                    <a:pt x="157" y="8"/>
                    <a:pt x="160" y="11"/>
                    <a:pt x="161" y="15"/>
                  </a:cubicBezTo>
                  <a:cubicBezTo>
                    <a:pt x="161" y="18"/>
                    <a:pt x="167" y="19"/>
                    <a:pt x="168" y="19"/>
                  </a:cubicBezTo>
                  <a:cubicBezTo>
                    <a:pt x="169" y="19"/>
                    <a:pt x="173" y="22"/>
                    <a:pt x="175" y="20"/>
                  </a:cubicBezTo>
                  <a:cubicBezTo>
                    <a:pt x="177" y="18"/>
                    <a:pt x="181" y="22"/>
                    <a:pt x="182" y="24"/>
                  </a:cubicBezTo>
                  <a:cubicBezTo>
                    <a:pt x="182" y="26"/>
                    <a:pt x="181" y="28"/>
                    <a:pt x="180" y="33"/>
                  </a:cubicBezTo>
                  <a:cubicBezTo>
                    <a:pt x="178" y="37"/>
                    <a:pt x="176" y="41"/>
                    <a:pt x="178" y="42"/>
                  </a:cubicBezTo>
                  <a:cubicBezTo>
                    <a:pt x="180" y="43"/>
                    <a:pt x="185" y="45"/>
                    <a:pt x="186" y="45"/>
                  </a:cubicBezTo>
                  <a:cubicBezTo>
                    <a:pt x="188" y="46"/>
                    <a:pt x="187" y="53"/>
                    <a:pt x="185" y="53"/>
                  </a:cubicBezTo>
                  <a:cubicBezTo>
                    <a:pt x="182" y="53"/>
                    <a:pt x="177" y="59"/>
                    <a:pt x="180" y="62"/>
                  </a:cubicBezTo>
                  <a:cubicBezTo>
                    <a:pt x="183" y="64"/>
                    <a:pt x="187" y="56"/>
                    <a:pt x="191" y="58"/>
                  </a:cubicBezTo>
                  <a:cubicBezTo>
                    <a:pt x="196" y="59"/>
                    <a:pt x="200" y="60"/>
                    <a:pt x="202" y="56"/>
                  </a:cubicBezTo>
                  <a:cubicBezTo>
                    <a:pt x="204" y="53"/>
                    <a:pt x="210" y="52"/>
                    <a:pt x="213" y="53"/>
                  </a:cubicBezTo>
                  <a:cubicBezTo>
                    <a:pt x="216" y="53"/>
                    <a:pt x="221" y="53"/>
                    <a:pt x="224" y="50"/>
                  </a:cubicBezTo>
                  <a:cubicBezTo>
                    <a:pt x="227" y="47"/>
                    <a:pt x="227" y="45"/>
                    <a:pt x="226" y="41"/>
                  </a:cubicBezTo>
                  <a:cubicBezTo>
                    <a:pt x="225" y="38"/>
                    <a:pt x="225" y="33"/>
                    <a:pt x="225" y="30"/>
                  </a:cubicBezTo>
                  <a:cubicBezTo>
                    <a:pt x="225" y="26"/>
                    <a:pt x="223" y="20"/>
                    <a:pt x="219" y="18"/>
                  </a:cubicBezTo>
                  <a:cubicBezTo>
                    <a:pt x="215" y="17"/>
                    <a:pt x="211" y="13"/>
                    <a:pt x="214" y="12"/>
                  </a:cubicBezTo>
                  <a:cubicBezTo>
                    <a:pt x="218" y="10"/>
                    <a:pt x="226" y="12"/>
                    <a:pt x="226" y="9"/>
                  </a:cubicBezTo>
                  <a:cubicBezTo>
                    <a:pt x="226" y="7"/>
                    <a:pt x="230" y="3"/>
                    <a:pt x="232" y="3"/>
                  </a:cubicBezTo>
                  <a:cubicBezTo>
                    <a:pt x="235" y="3"/>
                    <a:pt x="239" y="3"/>
                    <a:pt x="240" y="1"/>
                  </a:cubicBezTo>
                  <a:cubicBezTo>
                    <a:pt x="242" y="0"/>
                    <a:pt x="247" y="3"/>
                    <a:pt x="247" y="8"/>
                  </a:cubicBezTo>
                  <a:cubicBezTo>
                    <a:pt x="247" y="13"/>
                    <a:pt x="246" y="18"/>
                    <a:pt x="254" y="18"/>
                  </a:cubicBezTo>
                  <a:cubicBezTo>
                    <a:pt x="261" y="18"/>
                    <a:pt x="264" y="19"/>
                    <a:pt x="267" y="15"/>
                  </a:cubicBezTo>
                  <a:cubicBezTo>
                    <a:pt x="271" y="10"/>
                    <a:pt x="272" y="7"/>
                    <a:pt x="276" y="5"/>
                  </a:cubicBezTo>
                  <a:cubicBezTo>
                    <a:pt x="280" y="3"/>
                    <a:pt x="284" y="4"/>
                    <a:pt x="282" y="8"/>
                  </a:cubicBezTo>
                  <a:cubicBezTo>
                    <a:pt x="280" y="11"/>
                    <a:pt x="284" y="12"/>
                    <a:pt x="282" y="16"/>
                  </a:cubicBezTo>
                  <a:cubicBezTo>
                    <a:pt x="281" y="20"/>
                    <a:pt x="273" y="23"/>
                    <a:pt x="272" y="25"/>
                  </a:cubicBezTo>
                  <a:cubicBezTo>
                    <a:pt x="270" y="28"/>
                    <a:pt x="271" y="34"/>
                    <a:pt x="273" y="36"/>
                  </a:cubicBezTo>
                  <a:cubicBezTo>
                    <a:pt x="276" y="38"/>
                    <a:pt x="279" y="40"/>
                    <a:pt x="275" y="43"/>
                  </a:cubicBezTo>
                  <a:cubicBezTo>
                    <a:pt x="272" y="46"/>
                    <a:pt x="273" y="52"/>
                    <a:pt x="276" y="52"/>
                  </a:cubicBezTo>
                  <a:cubicBezTo>
                    <a:pt x="278" y="52"/>
                    <a:pt x="281" y="49"/>
                    <a:pt x="284" y="53"/>
                  </a:cubicBezTo>
                  <a:cubicBezTo>
                    <a:pt x="287" y="56"/>
                    <a:pt x="288" y="59"/>
                    <a:pt x="288" y="63"/>
                  </a:cubicBezTo>
                  <a:cubicBezTo>
                    <a:pt x="288" y="67"/>
                    <a:pt x="286" y="73"/>
                    <a:pt x="288" y="74"/>
                  </a:cubicBezTo>
                  <a:cubicBezTo>
                    <a:pt x="291" y="74"/>
                    <a:pt x="292" y="67"/>
                    <a:pt x="294" y="70"/>
                  </a:cubicBezTo>
                  <a:cubicBezTo>
                    <a:pt x="297" y="73"/>
                    <a:pt x="294" y="76"/>
                    <a:pt x="296" y="78"/>
                  </a:cubicBezTo>
                  <a:cubicBezTo>
                    <a:pt x="298" y="81"/>
                    <a:pt x="301" y="77"/>
                    <a:pt x="302" y="81"/>
                  </a:cubicBezTo>
                  <a:cubicBezTo>
                    <a:pt x="302" y="85"/>
                    <a:pt x="301" y="87"/>
                    <a:pt x="305" y="87"/>
                  </a:cubicBezTo>
                  <a:cubicBezTo>
                    <a:pt x="309" y="87"/>
                    <a:pt x="312" y="83"/>
                    <a:pt x="311" y="87"/>
                  </a:cubicBezTo>
                  <a:cubicBezTo>
                    <a:pt x="311" y="92"/>
                    <a:pt x="313" y="95"/>
                    <a:pt x="310" y="97"/>
                  </a:cubicBezTo>
                  <a:cubicBezTo>
                    <a:pt x="307" y="99"/>
                    <a:pt x="306" y="101"/>
                    <a:pt x="306" y="106"/>
                  </a:cubicBezTo>
                  <a:cubicBezTo>
                    <a:pt x="306" y="109"/>
                    <a:pt x="304" y="113"/>
                    <a:pt x="305" y="114"/>
                  </a:cubicBezTo>
                  <a:cubicBezTo>
                    <a:pt x="302" y="117"/>
                    <a:pt x="302" y="119"/>
                    <a:pt x="302" y="119"/>
                  </a:cubicBezTo>
                  <a:cubicBezTo>
                    <a:pt x="302" y="119"/>
                    <a:pt x="301" y="125"/>
                    <a:pt x="300" y="129"/>
                  </a:cubicBezTo>
                  <a:cubicBezTo>
                    <a:pt x="298" y="132"/>
                    <a:pt x="292" y="133"/>
                    <a:pt x="291" y="137"/>
                  </a:cubicBezTo>
                  <a:cubicBezTo>
                    <a:pt x="290" y="141"/>
                    <a:pt x="283" y="144"/>
                    <a:pt x="280" y="141"/>
                  </a:cubicBezTo>
                  <a:cubicBezTo>
                    <a:pt x="278" y="138"/>
                    <a:pt x="277" y="134"/>
                    <a:pt x="273" y="132"/>
                  </a:cubicBezTo>
                  <a:cubicBezTo>
                    <a:pt x="269" y="131"/>
                    <a:pt x="261" y="134"/>
                    <a:pt x="261" y="139"/>
                  </a:cubicBezTo>
                  <a:cubicBezTo>
                    <a:pt x="261" y="144"/>
                    <a:pt x="268" y="146"/>
                    <a:pt x="267" y="147"/>
                  </a:cubicBezTo>
                  <a:cubicBezTo>
                    <a:pt x="266" y="148"/>
                    <a:pt x="262" y="149"/>
                    <a:pt x="257" y="149"/>
                  </a:cubicBezTo>
                  <a:cubicBezTo>
                    <a:pt x="253" y="149"/>
                    <a:pt x="249" y="153"/>
                    <a:pt x="243" y="154"/>
                  </a:cubicBezTo>
                  <a:cubicBezTo>
                    <a:pt x="237" y="154"/>
                    <a:pt x="235" y="161"/>
                    <a:pt x="237" y="165"/>
                  </a:cubicBezTo>
                  <a:cubicBezTo>
                    <a:pt x="239" y="169"/>
                    <a:pt x="243" y="167"/>
                    <a:pt x="246" y="164"/>
                  </a:cubicBezTo>
                  <a:cubicBezTo>
                    <a:pt x="250" y="161"/>
                    <a:pt x="250" y="169"/>
                    <a:pt x="251" y="173"/>
                  </a:cubicBezTo>
                  <a:cubicBezTo>
                    <a:pt x="252" y="176"/>
                    <a:pt x="246" y="178"/>
                    <a:pt x="247" y="180"/>
                  </a:cubicBezTo>
                  <a:cubicBezTo>
                    <a:pt x="247" y="183"/>
                    <a:pt x="244" y="186"/>
                    <a:pt x="240" y="185"/>
                  </a:cubicBezTo>
                  <a:cubicBezTo>
                    <a:pt x="235" y="185"/>
                    <a:pt x="234" y="186"/>
                    <a:pt x="232" y="189"/>
                  </a:cubicBezTo>
                  <a:cubicBezTo>
                    <a:pt x="230" y="192"/>
                    <a:pt x="232" y="197"/>
                    <a:pt x="231" y="199"/>
                  </a:cubicBezTo>
                  <a:cubicBezTo>
                    <a:pt x="229" y="202"/>
                    <a:pt x="227" y="205"/>
                    <a:pt x="225" y="207"/>
                  </a:cubicBezTo>
                  <a:cubicBezTo>
                    <a:pt x="224" y="209"/>
                    <a:pt x="224" y="212"/>
                    <a:pt x="216" y="216"/>
                  </a:cubicBezTo>
                  <a:cubicBezTo>
                    <a:pt x="208" y="220"/>
                    <a:pt x="210" y="215"/>
                    <a:pt x="205" y="221"/>
                  </a:cubicBezTo>
                  <a:cubicBezTo>
                    <a:pt x="199" y="226"/>
                    <a:pt x="200" y="230"/>
                    <a:pt x="201" y="233"/>
                  </a:cubicBezTo>
                  <a:cubicBezTo>
                    <a:pt x="202" y="236"/>
                    <a:pt x="198" y="237"/>
                    <a:pt x="196" y="238"/>
                  </a:cubicBezTo>
                  <a:cubicBezTo>
                    <a:pt x="196" y="237"/>
                    <a:pt x="195" y="237"/>
                    <a:pt x="194" y="237"/>
                  </a:cubicBezTo>
                  <a:cubicBezTo>
                    <a:pt x="189" y="237"/>
                    <a:pt x="185" y="234"/>
                    <a:pt x="185" y="230"/>
                  </a:cubicBezTo>
                  <a:cubicBezTo>
                    <a:pt x="184" y="227"/>
                    <a:pt x="183" y="219"/>
                    <a:pt x="181" y="220"/>
                  </a:cubicBezTo>
                  <a:cubicBezTo>
                    <a:pt x="178" y="220"/>
                    <a:pt x="175" y="216"/>
                    <a:pt x="174" y="214"/>
                  </a:cubicBezTo>
                  <a:cubicBezTo>
                    <a:pt x="173" y="211"/>
                    <a:pt x="173" y="207"/>
                    <a:pt x="168" y="207"/>
                  </a:cubicBezTo>
                  <a:cubicBezTo>
                    <a:pt x="163" y="207"/>
                    <a:pt x="164" y="212"/>
                    <a:pt x="164" y="217"/>
                  </a:cubicBezTo>
                  <a:cubicBezTo>
                    <a:pt x="164" y="221"/>
                    <a:pt x="162" y="220"/>
                    <a:pt x="160" y="222"/>
                  </a:cubicBezTo>
                  <a:cubicBezTo>
                    <a:pt x="158" y="224"/>
                    <a:pt x="158" y="228"/>
                    <a:pt x="156" y="229"/>
                  </a:cubicBezTo>
                  <a:cubicBezTo>
                    <a:pt x="155" y="230"/>
                    <a:pt x="150" y="231"/>
                    <a:pt x="147" y="234"/>
                  </a:cubicBezTo>
                  <a:cubicBezTo>
                    <a:pt x="144" y="237"/>
                    <a:pt x="139" y="235"/>
                    <a:pt x="134" y="235"/>
                  </a:cubicBezTo>
                  <a:cubicBezTo>
                    <a:pt x="129" y="236"/>
                    <a:pt x="132" y="243"/>
                    <a:pt x="129" y="245"/>
                  </a:cubicBezTo>
                  <a:cubicBezTo>
                    <a:pt x="126" y="247"/>
                    <a:pt x="122" y="249"/>
                    <a:pt x="120" y="245"/>
                  </a:cubicBezTo>
                  <a:cubicBezTo>
                    <a:pt x="118" y="242"/>
                    <a:pt x="115" y="247"/>
                    <a:pt x="113" y="247"/>
                  </a:cubicBezTo>
                  <a:cubicBezTo>
                    <a:pt x="110" y="248"/>
                    <a:pt x="108" y="249"/>
                    <a:pt x="105" y="252"/>
                  </a:cubicBezTo>
                  <a:cubicBezTo>
                    <a:pt x="101" y="255"/>
                    <a:pt x="99" y="255"/>
                    <a:pt x="96" y="255"/>
                  </a:cubicBezTo>
                  <a:cubicBezTo>
                    <a:pt x="93" y="256"/>
                    <a:pt x="92" y="261"/>
                    <a:pt x="91" y="266"/>
                  </a:cubicBezTo>
                  <a:cubicBezTo>
                    <a:pt x="91" y="270"/>
                    <a:pt x="89" y="270"/>
                    <a:pt x="83" y="266"/>
                  </a:cubicBezTo>
                  <a:cubicBezTo>
                    <a:pt x="77" y="262"/>
                    <a:pt x="76" y="267"/>
                    <a:pt x="78" y="273"/>
                  </a:cubicBezTo>
                  <a:cubicBezTo>
                    <a:pt x="80" y="278"/>
                    <a:pt x="82" y="280"/>
                    <a:pt x="80" y="281"/>
                  </a:cubicBezTo>
                  <a:cubicBezTo>
                    <a:pt x="79" y="282"/>
                    <a:pt x="72" y="282"/>
                    <a:pt x="69" y="281"/>
                  </a:cubicBezTo>
                  <a:cubicBezTo>
                    <a:pt x="66" y="279"/>
                    <a:pt x="69" y="276"/>
                    <a:pt x="62" y="279"/>
                  </a:cubicBezTo>
                  <a:cubicBezTo>
                    <a:pt x="55" y="283"/>
                    <a:pt x="53" y="277"/>
                    <a:pt x="50" y="282"/>
                  </a:cubicBezTo>
                  <a:cubicBezTo>
                    <a:pt x="50" y="283"/>
                    <a:pt x="45" y="283"/>
                    <a:pt x="42" y="284"/>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a:extLst>
                <a:ext uri="{FF2B5EF4-FFF2-40B4-BE49-F238E27FC236}">
                  <a16:creationId xmlns:a16="http://schemas.microsoft.com/office/drawing/2014/main" id="{D95C8D63-0CF5-4AA0-91F1-D0A83F7162A6}"/>
                </a:ext>
              </a:extLst>
            </p:cNvPr>
            <p:cNvSpPr>
              <a:spLocks/>
            </p:cNvSpPr>
            <p:nvPr/>
          </p:nvSpPr>
          <p:spPr bwMode="auto">
            <a:xfrm>
              <a:off x="2618" y="2630"/>
              <a:ext cx="757" cy="912"/>
            </a:xfrm>
            <a:custGeom>
              <a:avLst/>
              <a:gdLst>
                <a:gd name="T0" fmla="*/ 178 w 214"/>
                <a:gd name="T1" fmla="*/ 256 h 258"/>
                <a:gd name="T2" fmla="*/ 162 w 214"/>
                <a:gd name="T3" fmla="*/ 249 h 258"/>
                <a:gd name="T4" fmla="*/ 152 w 214"/>
                <a:gd name="T5" fmla="*/ 247 h 258"/>
                <a:gd name="T6" fmla="*/ 143 w 214"/>
                <a:gd name="T7" fmla="*/ 245 h 258"/>
                <a:gd name="T8" fmla="*/ 132 w 214"/>
                <a:gd name="T9" fmla="*/ 245 h 258"/>
                <a:gd name="T10" fmla="*/ 122 w 214"/>
                <a:gd name="T11" fmla="*/ 240 h 258"/>
                <a:gd name="T12" fmla="*/ 113 w 214"/>
                <a:gd name="T13" fmla="*/ 230 h 258"/>
                <a:gd name="T14" fmla="*/ 108 w 214"/>
                <a:gd name="T15" fmla="*/ 221 h 258"/>
                <a:gd name="T16" fmla="*/ 112 w 214"/>
                <a:gd name="T17" fmla="*/ 201 h 258"/>
                <a:gd name="T18" fmla="*/ 107 w 214"/>
                <a:gd name="T19" fmla="*/ 189 h 258"/>
                <a:gd name="T20" fmla="*/ 100 w 214"/>
                <a:gd name="T21" fmla="*/ 176 h 258"/>
                <a:gd name="T22" fmla="*/ 72 w 214"/>
                <a:gd name="T23" fmla="*/ 170 h 258"/>
                <a:gd name="T24" fmla="*/ 42 w 214"/>
                <a:gd name="T25" fmla="*/ 179 h 258"/>
                <a:gd name="T26" fmla="*/ 19 w 214"/>
                <a:gd name="T27" fmla="*/ 173 h 258"/>
                <a:gd name="T28" fmla="*/ 28 w 214"/>
                <a:gd name="T29" fmla="*/ 157 h 258"/>
                <a:gd name="T30" fmla="*/ 33 w 214"/>
                <a:gd name="T31" fmla="*/ 142 h 258"/>
                <a:gd name="T32" fmla="*/ 9 w 214"/>
                <a:gd name="T33" fmla="*/ 131 h 258"/>
                <a:gd name="T34" fmla="*/ 1 w 214"/>
                <a:gd name="T35" fmla="*/ 114 h 258"/>
                <a:gd name="T36" fmla="*/ 3 w 214"/>
                <a:gd name="T37" fmla="*/ 95 h 258"/>
                <a:gd name="T38" fmla="*/ 10 w 214"/>
                <a:gd name="T39" fmla="*/ 83 h 258"/>
                <a:gd name="T40" fmla="*/ 21 w 214"/>
                <a:gd name="T41" fmla="*/ 76 h 258"/>
                <a:gd name="T42" fmla="*/ 25 w 214"/>
                <a:gd name="T43" fmla="*/ 77 h 258"/>
                <a:gd name="T44" fmla="*/ 45 w 214"/>
                <a:gd name="T45" fmla="*/ 72 h 258"/>
                <a:gd name="T46" fmla="*/ 63 w 214"/>
                <a:gd name="T47" fmla="*/ 74 h 258"/>
                <a:gd name="T48" fmla="*/ 66 w 214"/>
                <a:gd name="T49" fmla="*/ 59 h 258"/>
                <a:gd name="T50" fmla="*/ 79 w 214"/>
                <a:gd name="T51" fmla="*/ 48 h 258"/>
                <a:gd name="T52" fmla="*/ 96 w 214"/>
                <a:gd name="T53" fmla="*/ 40 h 258"/>
                <a:gd name="T54" fmla="*/ 112 w 214"/>
                <a:gd name="T55" fmla="*/ 38 h 258"/>
                <a:gd name="T56" fmla="*/ 130 w 214"/>
                <a:gd name="T57" fmla="*/ 27 h 258"/>
                <a:gd name="T58" fmla="*/ 143 w 214"/>
                <a:gd name="T59" fmla="*/ 15 h 258"/>
                <a:gd name="T60" fmla="*/ 151 w 214"/>
                <a:gd name="T61" fmla="*/ 0 h 258"/>
                <a:gd name="T62" fmla="*/ 164 w 214"/>
                <a:gd name="T63" fmla="*/ 13 h 258"/>
                <a:gd name="T64" fmla="*/ 177 w 214"/>
                <a:gd name="T65" fmla="*/ 30 h 258"/>
                <a:gd name="T66" fmla="*/ 181 w 214"/>
                <a:gd name="T67" fmla="*/ 49 h 258"/>
                <a:gd name="T68" fmla="*/ 169 w 214"/>
                <a:gd name="T69" fmla="*/ 63 h 258"/>
                <a:gd name="T70" fmla="*/ 175 w 214"/>
                <a:gd name="T71" fmla="*/ 78 h 258"/>
                <a:gd name="T72" fmla="*/ 171 w 214"/>
                <a:gd name="T73" fmla="*/ 91 h 258"/>
                <a:gd name="T74" fmla="*/ 162 w 214"/>
                <a:gd name="T75" fmla="*/ 103 h 258"/>
                <a:gd name="T76" fmla="*/ 150 w 214"/>
                <a:gd name="T77" fmla="*/ 112 h 258"/>
                <a:gd name="T78" fmla="*/ 164 w 214"/>
                <a:gd name="T79" fmla="*/ 123 h 258"/>
                <a:gd name="T80" fmla="*/ 199 w 214"/>
                <a:gd name="T81" fmla="*/ 130 h 258"/>
                <a:gd name="T82" fmla="*/ 208 w 214"/>
                <a:gd name="T83" fmla="*/ 152 h 258"/>
                <a:gd name="T84" fmla="*/ 202 w 214"/>
                <a:gd name="T85" fmla="*/ 169 h 258"/>
                <a:gd name="T86" fmla="*/ 206 w 214"/>
                <a:gd name="T87" fmla="*/ 185 h 258"/>
                <a:gd name="T88" fmla="*/ 209 w 214"/>
                <a:gd name="T89" fmla="*/ 209 h 258"/>
                <a:gd name="T90" fmla="*/ 199 w 214"/>
                <a:gd name="T91" fmla="*/ 233 h 258"/>
                <a:gd name="T92" fmla="*/ 177 w 214"/>
                <a:gd name="T93"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4" h="258">
                  <a:moveTo>
                    <a:pt x="177" y="258"/>
                  </a:moveTo>
                  <a:cubicBezTo>
                    <a:pt x="177" y="258"/>
                    <a:pt x="177" y="257"/>
                    <a:pt x="178" y="256"/>
                  </a:cubicBezTo>
                  <a:cubicBezTo>
                    <a:pt x="180" y="255"/>
                    <a:pt x="171" y="254"/>
                    <a:pt x="167" y="253"/>
                  </a:cubicBezTo>
                  <a:cubicBezTo>
                    <a:pt x="163" y="251"/>
                    <a:pt x="164" y="250"/>
                    <a:pt x="162" y="249"/>
                  </a:cubicBezTo>
                  <a:cubicBezTo>
                    <a:pt x="159" y="248"/>
                    <a:pt x="157" y="246"/>
                    <a:pt x="157" y="246"/>
                  </a:cubicBezTo>
                  <a:cubicBezTo>
                    <a:pt x="157" y="246"/>
                    <a:pt x="156" y="247"/>
                    <a:pt x="152" y="247"/>
                  </a:cubicBezTo>
                  <a:cubicBezTo>
                    <a:pt x="149" y="248"/>
                    <a:pt x="150" y="246"/>
                    <a:pt x="148" y="246"/>
                  </a:cubicBezTo>
                  <a:cubicBezTo>
                    <a:pt x="146" y="246"/>
                    <a:pt x="146" y="246"/>
                    <a:pt x="143" y="245"/>
                  </a:cubicBezTo>
                  <a:cubicBezTo>
                    <a:pt x="139" y="243"/>
                    <a:pt x="142" y="246"/>
                    <a:pt x="137" y="245"/>
                  </a:cubicBezTo>
                  <a:cubicBezTo>
                    <a:pt x="133" y="245"/>
                    <a:pt x="135" y="244"/>
                    <a:pt x="132" y="245"/>
                  </a:cubicBezTo>
                  <a:cubicBezTo>
                    <a:pt x="129" y="246"/>
                    <a:pt x="129" y="248"/>
                    <a:pt x="128" y="244"/>
                  </a:cubicBezTo>
                  <a:cubicBezTo>
                    <a:pt x="127" y="239"/>
                    <a:pt x="125" y="240"/>
                    <a:pt x="122" y="240"/>
                  </a:cubicBezTo>
                  <a:cubicBezTo>
                    <a:pt x="118" y="240"/>
                    <a:pt x="116" y="234"/>
                    <a:pt x="115" y="233"/>
                  </a:cubicBezTo>
                  <a:cubicBezTo>
                    <a:pt x="114" y="232"/>
                    <a:pt x="117" y="231"/>
                    <a:pt x="113" y="230"/>
                  </a:cubicBezTo>
                  <a:cubicBezTo>
                    <a:pt x="110" y="229"/>
                    <a:pt x="111" y="228"/>
                    <a:pt x="110" y="227"/>
                  </a:cubicBezTo>
                  <a:cubicBezTo>
                    <a:pt x="108" y="226"/>
                    <a:pt x="107" y="224"/>
                    <a:pt x="108" y="221"/>
                  </a:cubicBezTo>
                  <a:cubicBezTo>
                    <a:pt x="109" y="215"/>
                    <a:pt x="111" y="216"/>
                    <a:pt x="113" y="211"/>
                  </a:cubicBezTo>
                  <a:cubicBezTo>
                    <a:pt x="115" y="206"/>
                    <a:pt x="115" y="202"/>
                    <a:pt x="112" y="201"/>
                  </a:cubicBezTo>
                  <a:cubicBezTo>
                    <a:pt x="110" y="201"/>
                    <a:pt x="108" y="198"/>
                    <a:pt x="106" y="195"/>
                  </a:cubicBezTo>
                  <a:cubicBezTo>
                    <a:pt x="104" y="192"/>
                    <a:pt x="104" y="192"/>
                    <a:pt x="107" y="189"/>
                  </a:cubicBezTo>
                  <a:cubicBezTo>
                    <a:pt x="110" y="186"/>
                    <a:pt x="108" y="182"/>
                    <a:pt x="107" y="179"/>
                  </a:cubicBezTo>
                  <a:cubicBezTo>
                    <a:pt x="106" y="176"/>
                    <a:pt x="106" y="179"/>
                    <a:pt x="100" y="176"/>
                  </a:cubicBezTo>
                  <a:cubicBezTo>
                    <a:pt x="95" y="172"/>
                    <a:pt x="87" y="170"/>
                    <a:pt x="84" y="168"/>
                  </a:cubicBezTo>
                  <a:cubicBezTo>
                    <a:pt x="81" y="167"/>
                    <a:pt x="77" y="167"/>
                    <a:pt x="72" y="170"/>
                  </a:cubicBezTo>
                  <a:cubicBezTo>
                    <a:pt x="67" y="174"/>
                    <a:pt x="59" y="176"/>
                    <a:pt x="55" y="177"/>
                  </a:cubicBezTo>
                  <a:cubicBezTo>
                    <a:pt x="52" y="178"/>
                    <a:pt x="47" y="179"/>
                    <a:pt x="42" y="179"/>
                  </a:cubicBezTo>
                  <a:cubicBezTo>
                    <a:pt x="38" y="179"/>
                    <a:pt x="28" y="177"/>
                    <a:pt x="18" y="177"/>
                  </a:cubicBezTo>
                  <a:cubicBezTo>
                    <a:pt x="19" y="175"/>
                    <a:pt x="19" y="175"/>
                    <a:pt x="19" y="173"/>
                  </a:cubicBezTo>
                  <a:cubicBezTo>
                    <a:pt x="19" y="170"/>
                    <a:pt x="19" y="172"/>
                    <a:pt x="22" y="166"/>
                  </a:cubicBezTo>
                  <a:cubicBezTo>
                    <a:pt x="25" y="160"/>
                    <a:pt x="24" y="158"/>
                    <a:pt x="28" y="157"/>
                  </a:cubicBezTo>
                  <a:cubicBezTo>
                    <a:pt x="31" y="156"/>
                    <a:pt x="32" y="155"/>
                    <a:pt x="33" y="150"/>
                  </a:cubicBezTo>
                  <a:cubicBezTo>
                    <a:pt x="33" y="145"/>
                    <a:pt x="33" y="142"/>
                    <a:pt x="33" y="142"/>
                  </a:cubicBezTo>
                  <a:cubicBezTo>
                    <a:pt x="33" y="142"/>
                    <a:pt x="28" y="144"/>
                    <a:pt x="21" y="139"/>
                  </a:cubicBezTo>
                  <a:cubicBezTo>
                    <a:pt x="14" y="135"/>
                    <a:pt x="10" y="134"/>
                    <a:pt x="9" y="131"/>
                  </a:cubicBezTo>
                  <a:cubicBezTo>
                    <a:pt x="8" y="128"/>
                    <a:pt x="9" y="124"/>
                    <a:pt x="7" y="123"/>
                  </a:cubicBezTo>
                  <a:cubicBezTo>
                    <a:pt x="5" y="122"/>
                    <a:pt x="2" y="120"/>
                    <a:pt x="1" y="114"/>
                  </a:cubicBezTo>
                  <a:cubicBezTo>
                    <a:pt x="0" y="109"/>
                    <a:pt x="1" y="106"/>
                    <a:pt x="2" y="103"/>
                  </a:cubicBezTo>
                  <a:cubicBezTo>
                    <a:pt x="2" y="99"/>
                    <a:pt x="1" y="98"/>
                    <a:pt x="3" y="95"/>
                  </a:cubicBezTo>
                  <a:cubicBezTo>
                    <a:pt x="5" y="93"/>
                    <a:pt x="8" y="90"/>
                    <a:pt x="8" y="89"/>
                  </a:cubicBezTo>
                  <a:cubicBezTo>
                    <a:pt x="7" y="87"/>
                    <a:pt x="7" y="85"/>
                    <a:pt x="10" y="83"/>
                  </a:cubicBezTo>
                  <a:cubicBezTo>
                    <a:pt x="14" y="82"/>
                    <a:pt x="16" y="81"/>
                    <a:pt x="17" y="79"/>
                  </a:cubicBezTo>
                  <a:cubicBezTo>
                    <a:pt x="17" y="76"/>
                    <a:pt x="18" y="76"/>
                    <a:pt x="21" y="76"/>
                  </a:cubicBezTo>
                  <a:cubicBezTo>
                    <a:pt x="23" y="76"/>
                    <a:pt x="23" y="77"/>
                    <a:pt x="24" y="77"/>
                  </a:cubicBezTo>
                  <a:cubicBezTo>
                    <a:pt x="24" y="77"/>
                    <a:pt x="25" y="77"/>
                    <a:pt x="25" y="77"/>
                  </a:cubicBezTo>
                  <a:cubicBezTo>
                    <a:pt x="28" y="76"/>
                    <a:pt x="33" y="76"/>
                    <a:pt x="33" y="75"/>
                  </a:cubicBezTo>
                  <a:cubicBezTo>
                    <a:pt x="36" y="70"/>
                    <a:pt x="38" y="76"/>
                    <a:pt x="45" y="72"/>
                  </a:cubicBezTo>
                  <a:cubicBezTo>
                    <a:pt x="52" y="69"/>
                    <a:pt x="49" y="72"/>
                    <a:pt x="52" y="74"/>
                  </a:cubicBezTo>
                  <a:cubicBezTo>
                    <a:pt x="55" y="75"/>
                    <a:pt x="62" y="75"/>
                    <a:pt x="63" y="74"/>
                  </a:cubicBezTo>
                  <a:cubicBezTo>
                    <a:pt x="65" y="73"/>
                    <a:pt x="63" y="71"/>
                    <a:pt x="61" y="66"/>
                  </a:cubicBezTo>
                  <a:cubicBezTo>
                    <a:pt x="59" y="60"/>
                    <a:pt x="60" y="55"/>
                    <a:pt x="66" y="59"/>
                  </a:cubicBezTo>
                  <a:cubicBezTo>
                    <a:pt x="72" y="63"/>
                    <a:pt x="74" y="63"/>
                    <a:pt x="74" y="59"/>
                  </a:cubicBezTo>
                  <a:cubicBezTo>
                    <a:pt x="75" y="54"/>
                    <a:pt x="76" y="49"/>
                    <a:pt x="79" y="48"/>
                  </a:cubicBezTo>
                  <a:cubicBezTo>
                    <a:pt x="82" y="48"/>
                    <a:pt x="84" y="48"/>
                    <a:pt x="88" y="45"/>
                  </a:cubicBezTo>
                  <a:cubicBezTo>
                    <a:pt x="91" y="42"/>
                    <a:pt x="93" y="41"/>
                    <a:pt x="96" y="40"/>
                  </a:cubicBezTo>
                  <a:cubicBezTo>
                    <a:pt x="98" y="40"/>
                    <a:pt x="101" y="35"/>
                    <a:pt x="103" y="38"/>
                  </a:cubicBezTo>
                  <a:cubicBezTo>
                    <a:pt x="105" y="42"/>
                    <a:pt x="109" y="40"/>
                    <a:pt x="112" y="38"/>
                  </a:cubicBezTo>
                  <a:cubicBezTo>
                    <a:pt x="115" y="36"/>
                    <a:pt x="112" y="29"/>
                    <a:pt x="117" y="28"/>
                  </a:cubicBezTo>
                  <a:cubicBezTo>
                    <a:pt x="122" y="28"/>
                    <a:pt x="127" y="30"/>
                    <a:pt x="130" y="27"/>
                  </a:cubicBezTo>
                  <a:cubicBezTo>
                    <a:pt x="133" y="24"/>
                    <a:pt x="138" y="23"/>
                    <a:pt x="139" y="22"/>
                  </a:cubicBezTo>
                  <a:cubicBezTo>
                    <a:pt x="141" y="21"/>
                    <a:pt x="141" y="17"/>
                    <a:pt x="143" y="15"/>
                  </a:cubicBezTo>
                  <a:cubicBezTo>
                    <a:pt x="145" y="13"/>
                    <a:pt x="147" y="14"/>
                    <a:pt x="147" y="10"/>
                  </a:cubicBezTo>
                  <a:cubicBezTo>
                    <a:pt x="147" y="5"/>
                    <a:pt x="146" y="0"/>
                    <a:pt x="151" y="0"/>
                  </a:cubicBezTo>
                  <a:cubicBezTo>
                    <a:pt x="156" y="0"/>
                    <a:pt x="156" y="4"/>
                    <a:pt x="157" y="7"/>
                  </a:cubicBezTo>
                  <a:cubicBezTo>
                    <a:pt x="158" y="9"/>
                    <a:pt x="161" y="13"/>
                    <a:pt x="164" y="13"/>
                  </a:cubicBezTo>
                  <a:cubicBezTo>
                    <a:pt x="166" y="12"/>
                    <a:pt x="167" y="20"/>
                    <a:pt x="168" y="23"/>
                  </a:cubicBezTo>
                  <a:cubicBezTo>
                    <a:pt x="168" y="27"/>
                    <a:pt x="172" y="30"/>
                    <a:pt x="177" y="30"/>
                  </a:cubicBezTo>
                  <a:cubicBezTo>
                    <a:pt x="182" y="30"/>
                    <a:pt x="179" y="36"/>
                    <a:pt x="180" y="40"/>
                  </a:cubicBezTo>
                  <a:cubicBezTo>
                    <a:pt x="181" y="43"/>
                    <a:pt x="185" y="47"/>
                    <a:pt x="181" y="49"/>
                  </a:cubicBezTo>
                  <a:cubicBezTo>
                    <a:pt x="177" y="50"/>
                    <a:pt x="171" y="46"/>
                    <a:pt x="170" y="51"/>
                  </a:cubicBezTo>
                  <a:cubicBezTo>
                    <a:pt x="169" y="56"/>
                    <a:pt x="171" y="61"/>
                    <a:pt x="169" y="63"/>
                  </a:cubicBezTo>
                  <a:cubicBezTo>
                    <a:pt x="166" y="65"/>
                    <a:pt x="163" y="70"/>
                    <a:pt x="168" y="71"/>
                  </a:cubicBezTo>
                  <a:cubicBezTo>
                    <a:pt x="173" y="72"/>
                    <a:pt x="174" y="75"/>
                    <a:pt x="175" y="78"/>
                  </a:cubicBezTo>
                  <a:cubicBezTo>
                    <a:pt x="176" y="80"/>
                    <a:pt x="181" y="86"/>
                    <a:pt x="177" y="86"/>
                  </a:cubicBezTo>
                  <a:cubicBezTo>
                    <a:pt x="174" y="86"/>
                    <a:pt x="174" y="90"/>
                    <a:pt x="171" y="91"/>
                  </a:cubicBezTo>
                  <a:cubicBezTo>
                    <a:pt x="168" y="92"/>
                    <a:pt x="160" y="95"/>
                    <a:pt x="160" y="96"/>
                  </a:cubicBezTo>
                  <a:cubicBezTo>
                    <a:pt x="159" y="97"/>
                    <a:pt x="163" y="99"/>
                    <a:pt x="162" y="103"/>
                  </a:cubicBezTo>
                  <a:cubicBezTo>
                    <a:pt x="160" y="106"/>
                    <a:pt x="160" y="103"/>
                    <a:pt x="157" y="107"/>
                  </a:cubicBezTo>
                  <a:cubicBezTo>
                    <a:pt x="154" y="110"/>
                    <a:pt x="151" y="109"/>
                    <a:pt x="150" y="112"/>
                  </a:cubicBezTo>
                  <a:cubicBezTo>
                    <a:pt x="149" y="115"/>
                    <a:pt x="153" y="116"/>
                    <a:pt x="155" y="118"/>
                  </a:cubicBezTo>
                  <a:cubicBezTo>
                    <a:pt x="158" y="121"/>
                    <a:pt x="155" y="125"/>
                    <a:pt x="164" y="123"/>
                  </a:cubicBezTo>
                  <a:cubicBezTo>
                    <a:pt x="173" y="120"/>
                    <a:pt x="180" y="112"/>
                    <a:pt x="186" y="114"/>
                  </a:cubicBezTo>
                  <a:cubicBezTo>
                    <a:pt x="192" y="117"/>
                    <a:pt x="198" y="126"/>
                    <a:pt x="199" y="130"/>
                  </a:cubicBezTo>
                  <a:cubicBezTo>
                    <a:pt x="200" y="135"/>
                    <a:pt x="200" y="139"/>
                    <a:pt x="201" y="143"/>
                  </a:cubicBezTo>
                  <a:cubicBezTo>
                    <a:pt x="202" y="147"/>
                    <a:pt x="208" y="152"/>
                    <a:pt x="208" y="152"/>
                  </a:cubicBezTo>
                  <a:cubicBezTo>
                    <a:pt x="208" y="152"/>
                    <a:pt x="202" y="158"/>
                    <a:pt x="200" y="160"/>
                  </a:cubicBezTo>
                  <a:cubicBezTo>
                    <a:pt x="198" y="161"/>
                    <a:pt x="200" y="165"/>
                    <a:pt x="202" y="169"/>
                  </a:cubicBezTo>
                  <a:cubicBezTo>
                    <a:pt x="203" y="171"/>
                    <a:pt x="204" y="173"/>
                    <a:pt x="204" y="174"/>
                  </a:cubicBezTo>
                  <a:cubicBezTo>
                    <a:pt x="201" y="174"/>
                    <a:pt x="205" y="181"/>
                    <a:pt x="206" y="185"/>
                  </a:cubicBezTo>
                  <a:cubicBezTo>
                    <a:pt x="206" y="189"/>
                    <a:pt x="212" y="190"/>
                    <a:pt x="213" y="193"/>
                  </a:cubicBezTo>
                  <a:cubicBezTo>
                    <a:pt x="214" y="196"/>
                    <a:pt x="208" y="204"/>
                    <a:pt x="209" y="209"/>
                  </a:cubicBezTo>
                  <a:cubicBezTo>
                    <a:pt x="211" y="213"/>
                    <a:pt x="208" y="214"/>
                    <a:pt x="205" y="217"/>
                  </a:cubicBezTo>
                  <a:cubicBezTo>
                    <a:pt x="203" y="219"/>
                    <a:pt x="200" y="225"/>
                    <a:pt x="199" y="233"/>
                  </a:cubicBezTo>
                  <a:cubicBezTo>
                    <a:pt x="198" y="241"/>
                    <a:pt x="194" y="244"/>
                    <a:pt x="190" y="251"/>
                  </a:cubicBezTo>
                  <a:cubicBezTo>
                    <a:pt x="189" y="254"/>
                    <a:pt x="183" y="257"/>
                    <a:pt x="177" y="258"/>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7">
              <a:extLst>
                <a:ext uri="{FF2B5EF4-FFF2-40B4-BE49-F238E27FC236}">
                  <a16:creationId xmlns:a16="http://schemas.microsoft.com/office/drawing/2014/main" id="{2FE60DE0-72F1-4361-8606-778A0AC62F89}"/>
                </a:ext>
              </a:extLst>
            </p:cNvPr>
            <p:cNvSpPr>
              <a:spLocks/>
            </p:cNvSpPr>
            <p:nvPr/>
          </p:nvSpPr>
          <p:spPr bwMode="auto">
            <a:xfrm>
              <a:off x="2675" y="3221"/>
              <a:ext cx="350" cy="244"/>
            </a:xfrm>
            <a:custGeom>
              <a:avLst/>
              <a:gdLst>
                <a:gd name="T0" fmla="*/ 94 w 99"/>
                <a:gd name="T1" fmla="*/ 60 h 69"/>
                <a:gd name="T2" fmla="*/ 91 w 99"/>
                <a:gd name="T3" fmla="*/ 61 h 69"/>
                <a:gd name="T4" fmla="*/ 86 w 99"/>
                <a:gd name="T5" fmla="*/ 64 h 69"/>
                <a:gd name="T6" fmla="*/ 81 w 99"/>
                <a:gd name="T7" fmla="*/ 67 h 69"/>
                <a:gd name="T8" fmla="*/ 76 w 99"/>
                <a:gd name="T9" fmla="*/ 66 h 69"/>
                <a:gd name="T10" fmla="*/ 73 w 99"/>
                <a:gd name="T11" fmla="*/ 67 h 69"/>
                <a:gd name="T12" fmla="*/ 66 w 99"/>
                <a:gd name="T13" fmla="*/ 63 h 69"/>
                <a:gd name="T14" fmla="*/ 62 w 99"/>
                <a:gd name="T15" fmla="*/ 67 h 69"/>
                <a:gd name="T16" fmla="*/ 58 w 99"/>
                <a:gd name="T17" fmla="*/ 61 h 69"/>
                <a:gd name="T18" fmla="*/ 54 w 99"/>
                <a:gd name="T19" fmla="*/ 56 h 69"/>
                <a:gd name="T20" fmla="*/ 49 w 99"/>
                <a:gd name="T21" fmla="*/ 55 h 69"/>
                <a:gd name="T22" fmla="*/ 43 w 99"/>
                <a:gd name="T23" fmla="*/ 53 h 69"/>
                <a:gd name="T24" fmla="*/ 42 w 99"/>
                <a:gd name="T25" fmla="*/ 61 h 69"/>
                <a:gd name="T26" fmla="*/ 34 w 99"/>
                <a:gd name="T27" fmla="*/ 58 h 69"/>
                <a:gd name="T28" fmla="*/ 31 w 99"/>
                <a:gd name="T29" fmla="*/ 53 h 69"/>
                <a:gd name="T30" fmla="*/ 29 w 99"/>
                <a:gd name="T31" fmla="*/ 50 h 69"/>
                <a:gd name="T32" fmla="*/ 26 w 99"/>
                <a:gd name="T33" fmla="*/ 44 h 69"/>
                <a:gd name="T34" fmla="*/ 20 w 99"/>
                <a:gd name="T35" fmla="*/ 36 h 69"/>
                <a:gd name="T36" fmla="*/ 17 w 99"/>
                <a:gd name="T37" fmla="*/ 29 h 69"/>
                <a:gd name="T38" fmla="*/ 17 w 99"/>
                <a:gd name="T39" fmla="*/ 24 h 69"/>
                <a:gd name="T40" fmla="*/ 6 w 99"/>
                <a:gd name="T41" fmla="*/ 19 h 69"/>
                <a:gd name="T42" fmla="*/ 1 w 99"/>
                <a:gd name="T43" fmla="*/ 14 h 69"/>
                <a:gd name="T44" fmla="*/ 2 w 99"/>
                <a:gd name="T45" fmla="*/ 10 h 69"/>
                <a:gd name="T46" fmla="*/ 26 w 99"/>
                <a:gd name="T47" fmla="*/ 12 h 69"/>
                <a:gd name="T48" fmla="*/ 39 w 99"/>
                <a:gd name="T49" fmla="*/ 10 h 69"/>
                <a:gd name="T50" fmla="*/ 56 w 99"/>
                <a:gd name="T51" fmla="*/ 3 h 69"/>
                <a:gd name="T52" fmla="*/ 68 w 99"/>
                <a:gd name="T53" fmla="*/ 1 h 69"/>
                <a:gd name="T54" fmla="*/ 84 w 99"/>
                <a:gd name="T55" fmla="*/ 9 h 69"/>
                <a:gd name="T56" fmla="*/ 91 w 99"/>
                <a:gd name="T57" fmla="*/ 12 h 69"/>
                <a:gd name="T58" fmla="*/ 91 w 99"/>
                <a:gd name="T59" fmla="*/ 22 h 69"/>
                <a:gd name="T60" fmla="*/ 90 w 99"/>
                <a:gd name="T61" fmla="*/ 28 h 69"/>
                <a:gd name="T62" fmla="*/ 96 w 99"/>
                <a:gd name="T63" fmla="*/ 34 h 69"/>
                <a:gd name="T64" fmla="*/ 97 w 99"/>
                <a:gd name="T65" fmla="*/ 44 h 69"/>
                <a:gd name="T66" fmla="*/ 92 w 99"/>
                <a:gd name="T67" fmla="*/ 54 h 69"/>
                <a:gd name="T68" fmla="*/ 94 w 99"/>
                <a:gd name="T69"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69">
                  <a:moveTo>
                    <a:pt x="94" y="60"/>
                  </a:moveTo>
                  <a:cubicBezTo>
                    <a:pt x="93" y="60"/>
                    <a:pt x="93" y="61"/>
                    <a:pt x="91" y="61"/>
                  </a:cubicBezTo>
                  <a:cubicBezTo>
                    <a:pt x="86" y="62"/>
                    <a:pt x="88" y="62"/>
                    <a:pt x="86" y="64"/>
                  </a:cubicBezTo>
                  <a:cubicBezTo>
                    <a:pt x="83" y="67"/>
                    <a:pt x="84" y="65"/>
                    <a:pt x="81" y="67"/>
                  </a:cubicBezTo>
                  <a:cubicBezTo>
                    <a:pt x="78" y="69"/>
                    <a:pt x="76" y="66"/>
                    <a:pt x="76" y="66"/>
                  </a:cubicBezTo>
                  <a:cubicBezTo>
                    <a:pt x="76" y="66"/>
                    <a:pt x="78" y="69"/>
                    <a:pt x="73" y="67"/>
                  </a:cubicBezTo>
                  <a:cubicBezTo>
                    <a:pt x="69" y="65"/>
                    <a:pt x="67" y="65"/>
                    <a:pt x="66" y="63"/>
                  </a:cubicBezTo>
                  <a:cubicBezTo>
                    <a:pt x="65" y="62"/>
                    <a:pt x="66" y="67"/>
                    <a:pt x="62" y="67"/>
                  </a:cubicBezTo>
                  <a:cubicBezTo>
                    <a:pt x="58" y="67"/>
                    <a:pt x="58" y="65"/>
                    <a:pt x="58" y="61"/>
                  </a:cubicBezTo>
                  <a:cubicBezTo>
                    <a:pt x="58" y="57"/>
                    <a:pt x="55" y="56"/>
                    <a:pt x="54" y="56"/>
                  </a:cubicBezTo>
                  <a:cubicBezTo>
                    <a:pt x="53" y="56"/>
                    <a:pt x="50" y="56"/>
                    <a:pt x="49" y="55"/>
                  </a:cubicBezTo>
                  <a:cubicBezTo>
                    <a:pt x="47" y="53"/>
                    <a:pt x="44" y="51"/>
                    <a:pt x="43" y="53"/>
                  </a:cubicBezTo>
                  <a:cubicBezTo>
                    <a:pt x="42" y="56"/>
                    <a:pt x="47" y="62"/>
                    <a:pt x="42" y="61"/>
                  </a:cubicBezTo>
                  <a:cubicBezTo>
                    <a:pt x="38" y="61"/>
                    <a:pt x="36" y="57"/>
                    <a:pt x="34" y="58"/>
                  </a:cubicBezTo>
                  <a:cubicBezTo>
                    <a:pt x="31" y="59"/>
                    <a:pt x="31" y="56"/>
                    <a:pt x="31" y="53"/>
                  </a:cubicBezTo>
                  <a:cubicBezTo>
                    <a:pt x="32" y="50"/>
                    <a:pt x="31" y="53"/>
                    <a:pt x="29" y="50"/>
                  </a:cubicBezTo>
                  <a:cubicBezTo>
                    <a:pt x="26" y="46"/>
                    <a:pt x="29" y="46"/>
                    <a:pt x="26" y="44"/>
                  </a:cubicBezTo>
                  <a:cubicBezTo>
                    <a:pt x="24" y="41"/>
                    <a:pt x="20" y="41"/>
                    <a:pt x="20" y="36"/>
                  </a:cubicBezTo>
                  <a:cubicBezTo>
                    <a:pt x="20" y="32"/>
                    <a:pt x="19" y="29"/>
                    <a:pt x="17" y="29"/>
                  </a:cubicBezTo>
                  <a:cubicBezTo>
                    <a:pt x="15" y="28"/>
                    <a:pt x="20" y="28"/>
                    <a:pt x="17" y="24"/>
                  </a:cubicBezTo>
                  <a:cubicBezTo>
                    <a:pt x="13" y="21"/>
                    <a:pt x="12" y="18"/>
                    <a:pt x="6" y="19"/>
                  </a:cubicBezTo>
                  <a:cubicBezTo>
                    <a:pt x="0" y="19"/>
                    <a:pt x="1" y="20"/>
                    <a:pt x="1" y="14"/>
                  </a:cubicBezTo>
                  <a:cubicBezTo>
                    <a:pt x="1" y="12"/>
                    <a:pt x="2" y="10"/>
                    <a:pt x="2" y="10"/>
                  </a:cubicBezTo>
                  <a:cubicBezTo>
                    <a:pt x="12" y="10"/>
                    <a:pt x="22" y="12"/>
                    <a:pt x="26" y="12"/>
                  </a:cubicBezTo>
                  <a:cubicBezTo>
                    <a:pt x="31" y="12"/>
                    <a:pt x="36" y="11"/>
                    <a:pt x="39" y="10"/>
                  </a:cubicBezTo>
                  <a:cubicBezTo>
                    <a:pt x="43" y="9"/>
                    <a:pt x="51" y="7"/>
                    <a:pt x="56" y="3"/>
                  </a:cubicBezTo>
                  <a:cubicBezTo>
                    <a:pt x="61" y="0"/>
                    <a:pt x="65" y="0"/>
                    <a:pt x="68" y="1"/>
                  </a:cubicBezTo>
                  <a:cubicBezTo>
                    <a:pt x="71" y="3"/>
                    <a:pt x="79" y="5"/>
                    <a:pt x="84" y="9"/>
                  </a:cubicBezTo>
                  <a:cubicBezTo>
                    <a:pt x="90" y="12"/>
                    <a:pt x="90" y="9"/>
                    <a:pt x="91" y="12"/>
                  </a:cubicBezTo>
                  <a:cubicBezTo>
                    <a:pt x="92" y="15"/>
                    <a:pt x="94" y="19"/>
                    <a:pt x="91" y="22"/>
                  </a:cubicBezTo>
                  <a:cubicBezTo>
                    <a:pt x="88" y="25"/>
                    <a:pt x="88" y="25"/>
                    <a:pt x="90" y="28"/>
                  </a:cubicBezTo>
                  <a:cubicBezTo>
                    <a:pt x="92" y="31"/>
                    <a:pt x="94" y="34"/>
                    <a:pt x="96" y="34"/>
                  </a:cubicBezTo>
                  <a:cubicBezTo>
                    <a:pt x="99" y="35"/>
                    <a:pt x="99" y="39"/>
                    <a:pt x="97" y="44"/>
                  </a:cubicBezTo>
                  <a:cubicBezTo>
                    <a:pt x="95" y="49"/>
                    <a:pt x="93" y="48"/>
                    <a:pt x="92" y="54"/>
                  </a:cubicBezTo>
                  <a:cubicBezTo>
                    <a:pt x="91" y="57"/>
                    <a:pt x="92" y="59"/>
                    <a:pt x="94" y="60"/>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8">
              <a:extLst>
                <a:ext uri="{FF2B5EF4-FFF2-40B4-BE49-F238E27FC236}">
                  <a16:creationId xmlns:a16="http://schemas.microsoft.com/office/drawing/2014/main" id="{90FD3777-8FEB-4E43-AE12-E9AEB5E1329D}"/>
                </a:ext>
              </a:extLst>
            </p:cNvPr>
            <p:cNvSpPr>
              <a:spLocks/>
            </p:cNvSpPr>
            <p:nvPr/>
          </p:nvSpPr>
          <p:spPr bwMode="auto">
            <a:xfrm>
              <a:off x="4398" y="2298"/>
              <a:ext cx="941" cy="682"/>
            </a:xfrm>
            <a:custGeom>
              <a:avLst/>
              <a:gdLst>
                <a:gd name="T0" fmla="*/ 249 w 266"/>
                <a:gd name="T1" fmla="*/ 13 h 193"/>
                <a:gd name="T2" fmla="*/ 260 w 266"/>
                <a:gd name="T3" fmla="*/ 36 h 193"/>
                <a:gd name="T4" fmla="*/ 261 w 266"/>
                <a:gd name="T5" fmla="*/ 67 h 193"/>
                <a:gd name="T6" fmla="*/ 253 w 266"/>
                <a:gd name="T7" fmla="*/ 91 h 193"/>
                <a:gd name="T8" fmla="*/ 239 w 266"/>
                <a:gd name="T9" fmla="*/ 101 h 193"/>
                <a:gd name="T10" fmla="*/ 230 w 266"/>
                <a:gd name="T11" fmla="*/ 90 h 193"/>
                <a:gd name="T12" fmla="*/ 222 w 266"/>
                <a:gd name="T13" fmla="*/ 75 h 193"/>
                <a:gd name="T14" fmla="*/ 204 w 266"/>
                <a:gd name="T15" fmla="*/ 75 h 193"/>
                <a:gd name="T16" fmla="*/ 210 w 266"/>
                <a:gd name="T17" fmla="*/ 87 h 193"/>
                <a:gd name="T18" fmla="*/ 204 w 266"/>
                <a:gd name="T19" fmla="*/ 96 h 193"/>
                <a:gd name="T20" fmla="*/ 182 w 266"/>
                <a:gd name="T21" fmla="*/ 106 h 193"/>
                <a:gd name="T22" fmla="*/ 170 w 266"/>
                <a:gd name="T23" fmla="*/ 115 h 193"/>
                <a:gd name="T24" fmla="*/ 151 w 266"/>
                <a:gd name="T25" fmla="*/ 119 h 193"/>
                <a:gd name="T26" fmla="*/ 139 w 266"/>
                <a:gd name="T27" fmla="*/ 127 h 193"/>
                <a:gd name="T28" fmla="*/ 126 w 266"/>
                <a:gd name="T29" fmla="*/ 132 h 193"/>
                <a:gd name="T30" fmla="*/ 114 w 266"/>
                <a:gd name="T31" fmla="*/ 139 h 193"/>
                <a:gd name="T32" fmla="*/ 98 w 266"/>
                <a:gd name="T33" fmla="*/ 150 h 193"/>
                <a:gd name="T34" fmla="*/ 85 w 266"/>
                <a:gd name="T35" fmla="*/ 159 h 193"/>
                <a:gd name="T36" fmla="*/ 67 w 266"/>
                <a:gd name="T37" fmla="*/ 163 h 193"/>
                <a:gd name="T38" fmla="*/ 50 w 266"/>
                <a:gd name="T39" fmla="*/ 171 h 193"/>
                <a:gd name="T40" fmla="*/ 39 w 266"/>
                <a:gd name="T41" fmla="*/ 193 h 193"/>
                <a:gd name="T42" fmla="*/ 29 w 266"/>
                <a:gd name="T43" fmla="*/ 183 h 193"/>
                <a:gd name="T44" fmla="*/ 20 w 266"/>
                <a:gd name="T45" fmla="*/ 178 h 193"/>
                <a:gd name="T46" fmla="*/ 13 w 266"/>
                <a:gd name="T47" fmla="*/ 171 h 193"/>
                <a:gd name="T48" fmla="*/ 4 w 266"/>
                <a:gd name="T49" fmla="*/ 156 h 193"/>
                <a:gd name="T50" fmla="*/ 1 w 266"/>
                <a:gd name="T51" fmla="*/ 144 h 193"/>
                <a:gd name="T52" fmla="*/ 12 w 266"/>
                <a:gd name="T53" fmla="*/ 139 h 193"/>
                <a:gd name="T54" fmla="*/ 19 w 266"/>
                <a:gd name="T55" fmla="*/ 141 h 193"/>
                <a:gd name="T56" fmla="*/ 23 w 266"/>
                <a:gd name="T57" fmla="*/ 135 h 193"/>
                <a:gd name="T58" fmla="*/ 37 w 266"/>
                <a:gd name="T59" fmla="*/ 128 h 193"/>
                <a:gd name="T60" fmla="*/ 28 w 266"/>
                <a:gd name="T61" fmla="*/ 120 h 193"/>
                <a:gd name="T62" fmla="*/ 31 w 266"/>
                <a:gd name="T63" fmla="*/ 111 h 193"/>
                <a:gd name="T64" fmla="*/ 50 w 266"/>
                <a:gd name="T65" fmla="*/ 102 h 193"/>
                <a:gd name="T66" fmla="*/ 61 w 266"/>
                <a:gd name="T67" fmla="*/ 90 h 193"/>
                <a:gd name="T68" fmla="*/ 49 w 266"/>
                <a:gd name="T69" fmla="*/ 78 h 193"/>
                <a:gd name="T70" fmla="*/ 27 w 266"/>
                <a:gd name="T71" fmla="*/ 66 h 193"/>
                <a:gd name="T72" fmla="*/ 22 w 266"/>
                <a:gd name="T73" fmla="*/ 44 h 193"/>
                <a:gd name="T74" fmla="*/ 25 w 266"/>
                <a:gd name="T75" fmla="*/ 21 h 193"/>
                <a:gd name="T76" fmla="*/ 44 w 266"/>
                <a:gd name="T77" fmla="*/ 11 h 193"/>
                <a:gd name="T78" fmla="*/ 66 w 266"/>
                <a:gd name="T79" fmla="*/ 7 h 193"/>
                <a:gd name="T80" fmla="*/ 83 w 266"/>
                <a:gd name="T81" fmla="*/ 2 h 193"/>
                <a:gd name="T82" fmla="*/ 99 w 266"/>
                <a:gd name="T83" fmla="*/ 1 h 193"/>
                <a:gd name="T84" fmla="*/ 107 w 266"/>
                <a:gd name="T85" fmla="*/ 10 h 193"/>
                <a:gd name="T86" fmla="*/ 117 w 266"/>
                <a:gd name="T87" fmla="*/ 35 h 193"/>
                <a:gd name="T88" fmla="*/ 149 w 266"/>
                <a:gd name="T89" fmla="*/ 37 h 193"/>
                <a:gd name="T90" fmla="*/ 185 w 266"/>
                <a:gd name="T91" fmla="*/ 33 h 193"/>
                <a:gd name="T92" fmla="*/ 201 w 266"/>
                <a:gd name="T93" fmla="*/ 16 h 193"/>
                <a:gd name="T94" fmla="*/ 222 w 266"/>
                <a:gd name="T95" fmla="*/ 14 h 193"/>
                <a:gd name="T96" fmla="*/ 243 w 266"/>
                <a:gd name="T9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3">
                  <a:moveTo>
                    <a:pt x="243" y="11"/>
                  </a:moveTo>
                  <a:cubicBezTo>
                    <a:pt x="244" y="11"/>
                    <a:pt x="246" y="12"/>
                    <a:pt x="249" y="13"/>
                  </a:cubicBezTo>
                  <a:cubicBezTo>
                    <a:pt x="257" y="16"/>
                    <a:pt x="257" y="18"/>
                    <a:pt x="257" y="23"/>
                  </a:cubicBezTo>
                  <a:cubicBezTo>
                    <a:pt x="257" y="28"/>
                    <a:pt x="257" y="32"/>
                    <a:pt x="260" y="36"/>
                  </a:cubicBezTo>
                  <a:cubicBezTo>
                    <a:pt x="264" y="40"/>
                    <a:pt x="266" y="44"/>
                    <a:pt x="266" y="49"/>
                  </a:cubicBezTo>
                  <a:cubicBezTo>
                    <a:pt x="265" y="54"/>
                    <a:pt x="262" y="62"/>
                    <a:pt x="261" y="67"/>
                  </a:cubicBezTo>
                  <a:cubicBezTo>
                    <a:pt x="260" y="73"/>
                    <a:pt x="255" y="77"/>
                    <a:pt x="255" y="81"/>
                  </a:cubicBezTo>
                  <a:cubicBezTo>
                    <a:pt x="255" y="85"/>
                    <a:pt x="257" y="87"/>
                    <a:pt x="253" y="91"/>
                  </a:cubicBezTo>
                  <a:cubicBezTo>
                    <a:pt x="249" y="95"/>
                    <a:pt x="250" y="96"/>
                    <a:pt x="249" y="99"/>
                  </a:cubicBezTo>
                  <a:cubicBezTo>
                    <a:pt x="249" y="102"/>
                    <a:pt x="241" y="102"/>
                    <a:pt x="239" y="101"/>
                  </a:cubicBezTo>
                  <a:cubicBezTo>
                    <a:pt x="237" y="100"/>
                    <a:pt x="231" y="104"/>
                    <a:pt x="232" y="97"/>
                  </a:cubicBezTo>
                  <a:cubicBezTo>
                    <a:pt x="234" y="91"/>
                    <a:pt x="233" y="88"/>
                    <a:pt x="230" y="90"/>
                  </a:cubicBezTo>
                  <a:cubicBezTo>
                    <a:pt x="227" y="92"/>
                    <a:pt x="228" y="87"/>
                    <a:pt x="228" y="82"/>
                  </a:cubicBezTo>
                  <a:cubicBezTo>
                    <a:pt x="228" y="77"/>
                    <a:pt x="226" y="74"/>
                    <a:pt x="222" y="75"/>
                  </a:cubicBezTo>
                  <a:cubicBezTo>
                    <a:pt x="218" y="76"/>
                    <a:pt x="218" y="80"/>
                    <a:pt x="215" y="77"/>
                  </a:cubicBezTo>
                  <a:cubicBezTo>
                    <a:pt x="211" y="75"/>
                    <a:pt x="207" y="72"/>
                    <a:pt x="204" y="75"/>
                  </a:cubicBezTo>
                  <a:cubicBezTo>
                    <a:pt x="201" y="77"/>
                    <a:pt x="199" y="83"/>
                    <a:pt x="203" y="82"/>
                  </a:cubicBezTo>
                  <a:cubicBezTo>
                    <a:pt x="207" y="80"/>
                    <a:pt x="209" y="85"/>
                    <a:pt x="210" y="87"/>
                  </a:cubicBezTo>
                  <a:cubicBezTo>
                    <a:pt x="210" y="89"/>
                    <a:pt x="215" y="89"/>
                    <a:pt x="214" y="91"/>
                  </a:cubicBezTo>
                  <a:cubicBezTo>
                    <a:pt x="212" y="93"/>
                    <a:pt x="208" y="96"/>
                    <a:pt x="204" y="96"/>
                  </a:cubicBezTo>
                  <a:cubicBezTo>
                    <a:pt x="201" y="96"/>
                    <a:pt x="199" y="97"/>
                    <a:pt x="196" y="100"/>
                  </a:cubicBezTo>
                  <a:cubicBezTo>
                    <a:pt x="193" y="102"/>
                    <a:pt x="184" y="107"/>
                    <a:pt x="182" y="106"/>
                  </a:cubicBezTo>
                  <a:cubicBezTo>
                    <a:pt x="180" y="106"/>
                    <a:pt x="176" y="104"/>
                    <a:pt x="173" y="107"/>
                  </a:cubicBezTo>
                  <a:cubicBezTo>
                    <a:pt x="170" y="111"/>
                    <a:pt x="174" y="112"/>
                    <a:pt x="170" y="115"/>
                  </a:cubicBezTo>
                  <a:cubicBezTo>
                    <a:pt x="167" y="118"/>
                    <a:pt x="158" y="114"/>
                    <a:pt x="156" y="117"/>
                  </a:cubicBezTo>
                  <a:cubicBezTo>
                    <a:pt x="154" y="119"/>
                    <a:pt x="155" y="117"/>
                    <a:pt x="151" y="119"/>
                  </a:cubicBezTo>
                  <a:cubicBezTo>
                    <a:pt x="147" y="120"/>
                    <a:pt x="143" y="118"/>
                    <a:pt x="141" y="120"/>
                  </a:cubicBezTo>
                  <a:cubicBezTo>
                    <a:pt x="139" y="123"/>
                    <a:pt x="142" y="122"/>
                    <a:pt x="139" y="127"/>
                  </a:cubicBezTo>
                  <a:cubicBezTo>
                    <a:pt x="137" y="131"/>
                    <a:pt x="136" y="136"/>
                    <a:pt x="133" y="135"/>
                  </a:cubicBezTo>
                  <a:cubicBezTo>
                    <a:pt x="130" y="134"/>
                    <a:pt x="129" y="130"/>
                    <a:pt x="126" y="132"/>
                  </a:cubicBezTo>
                  <a:cubicBezTo>
                    <a:pt x="123" y="134"/>
                    <a:pt x="125" y="138"/>
                    <a:pt x="122" y="139"/>
                  </a:cubicBezTo>
                  <a:cubicBezTo>
                    <a:pt x="119" y="140"/>
                    <a:pt x="116" y="135"/>
                    <a:pt x="114" y="139"/>
                  </a:cubicBezTo>
                  <a:cubicBezTo>
                    <a:pt x="112" y="143"/>
                    <a:pt x="115" y="147"/>
                    <a:pt x="111" y="148"/>
                  </a:cubicBezTo>
                  <a:cubicBezTo>
                    <a:pt x="107" y="150"/>
                    <a:pt x="99" y="146"/>
                    <a:pt x="98" y="150"/>
                  </a:cubicBezTo>
                  <a:cubicBezTo>
                    <a:pt x="97" y="154"/>
                    <a:pt x="100" y="157"/>
                    <a:pt x="95" y="160"/>
                  </a:cubicBezTo>
                  <a:cubicBezTo>
                    <a:pt x="91" y="162"/>
                    <a:pt x="89" y="161"/>
                    <a:pt x="85" y="159"/>
                  </a:cubicBezTo>
                  <a:cubicBezTo>
                    <a:pt x="81" y="156"/>
                    <a:pt x="76" y="156"/>
                    <a:pt x="74" y="158"/>
                  </a:cubicBezTo>
                  <a:cubicBezTo>
                    <a:pt x="73" y="161"/>
                    <a:pt x="70" y="165"/>
                    <a:pt x="67" y="163"/>
                  </a:cubicBezTo>
                  <a:cubicBezTo>
                    <a:pt x="64" y="160"/>
                    <a:pt x="60" y="163"/>
                    <a:pt x="57" y="165"/>
                  </a:cubicBezTo>
                  <a:cubicBezTo>
                    <a:pt x="53" y="166"/>
                    <a:pt x="54" y="165"/>
                    <a:pt x="50" y="171"/>
                  </a:cubicBezTo>
                  <a:cubicBezTo>
                    <a:pt x="45" y="177"/>
                    <a:pt x="39" y="179"/>
                    <a:pt x="39" y="182"/>
                  </a:cubicBezTo>
                  <a:cubicBezTo>
                    <a:pt x="40" y="185"/>
                    <a:pt x="42" y="193"/>
                    <a:pt x="39" y="193"/>
                  </a:cubicBezTo>
                  <a:cubicBezTo>
                    <a:pt x="37" y="193"/>
                    <a:pt x="32" y="191"/>
                    <a:pt x="32" y="187"/>
                  </a:cubicBezTo>
                  <a:cubicBezTo>
                    <a:pt x="32" y="183"/>
                    <a:pt x="30" y="183"/>
                    <a:pt x="29" y="183"/>
                  </a:cubicBezTo>
                  <a:cubicBezTo>
                    <a:pt x="28" y="183"/>
                    <a:pt x="29" y="180"/>
                    <a:pt x="26" y="176"/>
                  </a:cubicBezTo>
                  <a:cubicBezTo>
                    <a:pt x="23" y="173"/>
                    <a:pt x="20" y="174"/>
                    <a:pt x="20" y="178"/>
                  </a:cubicBezTo>
                  <a:cubicBezTo>
                    <a:pt x="20" y="178"/>
                    <a:pt x="20" y="178"/>
                    <a:pt x="20" y="178"/>
                  </a:cubicBezTo>
                  <a:cubicBezTo>
                    <a:pt x="18" y="175"/>
                    <a:pt x="16" y="172"/>
                    <a:pt x="13" y="171"/>
                  </a:cubicBezTo>
                  <a:cubicBezTo>
                    <a:pt x="9" y="168"/>
                    <a:pt x="8" y="165"/>
                    <a:pt x="6" y="162"/>
                  </a:cubicBezTo>
                  <a:cubicBezTo>
                    <a:pt x="4" y="159"/>
                    <a:pt x="3" y="158"/>
                    <a:pt x="4" y="156"/>
                  </a:cubicBezTo>
                  <a:cubicBezTo>
                    <a:pt x="5" y="153"/>
                    <a:pt x="6" y="149"/>
                    <a:pt x="4" y="148"/>
                  </a:cubicBezTo>
                  <a:cubicBezTo>
                    <a:pt x="2" y="148"/>
                    <a:pt x="0" y="146"/>
                    <a:pt x="1" y="144"/>
                  </a:cubicBezTo>
                  <a:cubicBezTo>
                    <a:pt x="2" y="143"/>
                    <a:pt x="7" y="140"/>
                    <a:pt x="8" y="138"/>
                  </a:cubicBezTo>
                  <a:cubicBezTo>
                    <a:pt x="9" y="136"/>
                    <a:pt x="13" y="136"/>
                    <a:pt x="12" y="139"/>
                  </a:cubicBezTo>
                  <a:cubicBezTo>
                    <a:pt x="12" y="142"/>
                    <a:pt x="11" y="145"/>
                    <a:pt x="14" y="145"/>
                  </a:cubicBezTo>
                  <a:cubicBezTo>
                    <a:pt x="16" y="145"/>
                    <a:pt x="18" y="141"/>
                    <a:pt x="19" y="141"/>
                  </a:cubicBezTo>
                  <a:cubicBezTo>
                    <a:pt x="20" y="142"/>
                    <a:pt x="23" y="142"/>
                    <a:pt x="22" y="139"/>
                  </a:cubicBezTo>
                  <a:cubicBezTo>
                    <a:pt x="21" y="136"/>
                    <a:pt x="22" y="134"/>
                    <a:pt x="23" y="135"/>
                  </a:cubicBezTo>
                  <a:cubicBezTo>
                    <a:pt x="25" y="135"/>
                    <a:pt x="31" y="134"/>
                    <a:pt x="32" y="134"/>
                  </a:cubicBezTo>
                  <a:cubicBezTo>
                    <a:pt x="33" y="133"/>
                    <a:pt x="41" y="129"/>
                    <a:pt x="37" y="128"/>
                  </a:cubicBezTo>
                  <a:cubicBezTo>
                    <a:pt x="33" y="127"/>
                    <a:pt x="32" y="128"/>
                    <a:pt x="32" y="124"/>
                  </a:cubicBezTo>
                  <a:cubicBezTo>
                    <a:pt x="32" y="120"/>
                    <a:pt x="27" y="122"/>
                    <a:pt x="28" y="120"/>
                  </a:cubicBezTo>
                  <a:cubicBezTo>
                    <a:pt x="30" y="117"/>
                    <a:pt x="34" y="119"/>
                    <a:pt x="34" y="116"/>
                  </a:cubicBezTo>
                  <a:cubicBezTo>
                    <a:pt x="33" y="114"/>
                    <a:pt x="27" y="114"/>
                    <a:pt x="31" y="111"/>
                  </a:cubicBezTo>
                  <a:cubicBezTo>
                    <a:pt x="35" y="109"/>
                    <a:pt x="41" y="104"/>
                    <a:pt x="44" y="104"/>
                  </a:cubicBezTo>
                  <a:cubicBezTo>
                    <a:pt x="46" y="104"/>
                    <a:pt x="48" y="105"/>
                    <a:pt x="50" y="102"/>
                  </a:cubicBezTo>
                  <a:cubicBezTo>
                    <a:pt x="52" y="99"/>
                    <a:pt x="54" y="99"/>
                    <a:pt x="59" y="99"/>
                  </a:cubicBezTo>
                  <a:cubicBezTo>
                    <a:pt x="63" y="99"/>
                    <a:pt x="63" y="94"/>
                    <a:pt x="61" y="90"/>
                  </a:cubicBezTo>
                  <a:cubicBezTo>
                    <a:pt x="59" y="86"/>
                    <a:pt x="59" y="91"/>
                    <a:pt x="55" y="88"/>
                  </a:cubicBezTo>
                  <a:cubicBezTo>
                    <a:pt x="51" y="84"/>
                    <a:pt x="55" y="81"/>
                    <a:pt x="49" y="78"/>
                  </a:cubicBezTo>
                  <a:cubicBezTo>
                    <a:pt x="43" y="76"/>
                    <a:pt x="33" y="75"/>
                    <a:pt x="32" y="73"/>
                  </a:cubicBezTo>
                  <a:cubicBezTo>
                    <a:pt x="31" y="72"/>
                    <a:pt x="27" y="70"/>
                    <a:pt x="27" y="66"/>
                  </a:cubicBezTo>
                  <a:cubicBezTo>
                    <a:pt x="27" y="62"/>
                    <a:pt x="26" y="60"/>
                    <a:pt x="25" y="57"/>
                  </a:cubicBezTo>
                  <a:cubicBezTo>
                    <a:pt x="25" y="53"/>
                    <a:pt x="18" y="47"/>
                    <a:pt x="22" y="44"/>
                  </a:cubicBezTo>
                  <a:cubicBezTo>
                    <a:pt x="27" y="41"/>
                    <a:pt x="25" y="37"/>
                    <a:pt x="24" y="34"/>
                  </a:cubicBezTo>
                  <a:cubicBezTo>
                    <a:pt x="23" y="30"/>
                    <a:pt x="25" y="26"/>
                    <a:pt x="25" y="21"/>
                  </a:cubicBezTo>
                  <a:cubicBezTo>
                    <a:pt x="25" y="17"/>
                    <a:pt x="30" y="12"/>
                    <a:pt x="33" y="13"/>
                  </a:cubicBezTo>
                  <a:cubicBezTo>
                    <a:pt x="36" y="14"/>
                    <a:pt x="39" y="12"/>
                    <a:pt x="44" y="11"/>
                  </a:cubicBezTo>
                  <a:cubicBezTo>
                    <a:pt x="49" y="10"/>
                    <a:pt x="45" y="6"/>
                    <a:pt x="51" y="7"/>
                  </a:cubicBezTo>
                  <a:cubicBezTo>
                    <a:pt x="56" y="8"/>
                    <a:pt x="63" y="7"/>
                    <a:pt x="66" y="7"/>
                  </a:cubicBezTo>
                  <a:cubicBezTo>
                    <a:pt x="68" y="6"/>
                    <a:pt x="72" y="2"/>
                    <a:pt x="75" y="3"/>
                  </a:cubicBezTo>
                  <a:cubicBezTo>
                    <a:pt x="78" y="3"/>
                    <a:pt x="80" y="3"/>
                    <a:pt x="83" y="2"/>
                  </a:cubicBezTo>
                  <a:cubicBezTo>
                    <a:pt x="86" y="0"/>
                    <a:pt x="89" y="1"/>
                    <a:pt x="91" y="2"/>
                  </a:cubicBezTo>
                  <a:cubicBezTo>
                    <a:pt x="92" y="2"/>
                    <a:pt x="95" y="2"/>
                    <a:pt x="99" y="1"/>
                  </a:cubicBezTo>
                  <a:cubicBezTo>
                    <a:pt x="99" y="2"/>
                    <a:pt x="99" y="3"/>
                    <a:pt x="99" y="4"/>
                  </a:cubicBezTo>
                  <a:cubicBezTo>
                    <a:pt x="101" y="9"/>
                    <a:pt x="106" y="7"/>
                    <a:pt x="107" y="10"/>
                  </a:cubicBezTo>
                  <a:cubicBezTo>
                    <a:pt x="108" y="13"/>
                    <a:pt x="113" y="17"/>
                    <a:pt x="113" y="23"/>
                  </a:cubicBezTo>
                  <a:cubicBezTo>
                    <a:pt x="113" y="29"/>
                    <a:pt x="108" y="36"/>
                    <a:pt x="117" y="35"/>
                  </a:cubicBezTo>
                  <a:cubicBezTo>
                    <a:pt x="126" y="34"/>
                    <a:pt x="125" y="26"/>
                    <a:pt x="131" y="30"/>
                  </a:cubicBezTo>
                  <a:cubicBezTo>
                    <a:pt x="138" y="34"/>
                    <a:pt x="144" y="39"/>
                    <a:pt x="149" y="37"/>
                  </a:cubicBezTo>
                  <a:cubicBezTo>
                    <a:pt x="154" y="35"/>
                    <a:pt x="162" y="38"/>
                    <a:pt x="167" y="38"/>
                  </a:cubicBezTo>
                  <a:cubicBezTo>
                    <a:pt x="172" y="38"/>
                    <a:pt x="185" y="40"/>
                    <a:pt x="185" y="33"/>
                  </a:cubicBezTo>
                  <a:cubicBezTo>
                    <a:pt x="185" y="26"/>
                    <a:pt x="190" y="24"/>
                    <a:pt x="192" y="20"/>
                  </a:cubicBezTo>
                  <a:cubicBezTo>
                    <a:pt x="195" y="17"/>
                    <a:pt x="197" y="15"/>
                    <a:pt x="201" y="16"/>
                  </a:cubicBezTo>
                  <a:cubicBezTo>
                    <a:pt x="205" y="18"/>
                    <a:pt x="211" y="19"/>
                    <a:pt x="211" y="20"/>
                  </a:cubicBezTo>
                  <a:cubicBezTo>
                    <a:pt x="211" y="20"/>
                    <a:pt x="218" y="17"/>
                    <a:pt x="222" y="14"/>
                  </a:cubicBezTo>
                  <a:cubicBezTo>
                    <a:pt x="227" y="12"/>
                    <a:pt x="229" y="10"/>
                    <a:pt x="233" y="12"/>
                  </a:cubicBezTo>
                  <a:cubicBezTo>
                    <a:pt x="235" y="12"/>
                    <a:pt x="238" y="12"/>
                    <a:pt x="243" y="11"/>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9">
              <a:extLst>
                <a:ext uri="{FF2B5EF4-FFF2-40B4-BE49-F238E27FC236}">
                  <a16:creationId xmlns:a16="http://schemas.microsoft.com/office/drawing/2014/main" id="{531DC28A-4FE3-49A3-9D76-4B07930F7F31}"/>
                </a:ext>
              </a:extLst>
            </p:cNvPr>
            <p:cNvSpPr>
              <a:spLocks noEditPoints="1"/>
            </p:cNvSpPr>
            <p:nvPr/>
          </p:nvSpPr>
          <p:spPr bwMode="auto">
            <a:xfrm>
              <a:off x="4207" y="1414"/>
              <a:ext cx="1051" cy="1025"/>
            </a:xfrm>
            <a:custGeom>
              <a:avLst/>
              <a:gdLst>
                <a:gd name="T0" fmla="*/ 253 w 297"/>
                <a:gd name="T1" fmla="*/ 42 h 290"/>
                <a:gd name="T2" fmla="*/ 233 w 297"/>
                <a:gd name="T3" fmla="*/ 74 h 290"/>
                <a:gd name="T4" fmla="*/ 231 w 297"/>
                <a:gd name="T5" fmla="*/ 93 h 290"/>
                <a:gd name="T6" fmla="*/ 249 w 297"/>
                <a:gd name="T7" fmla="*/ 103 h 290"/>
                <a:gd name="T8" fmla="*/ 272 w 297"/>
                <a:gd name="T9" fmla="*/ 123 h 290"/>
                <a:gd name="T10" fmla="*/ 272 w 297"/>
                <a:gd name="T11" fmla="*/ 141 h 290"/>
                <a:gd name="T12" fmla="*/ 271 w 297"/>
                <a:gd name="T13" fmla="*/ 164 h 290"/>
                <a:gd name="T14" fmla="*/ 283 w 297"/>
                <a:gd name="T15" fmla="*/ 177 h 290"/>
                <a:gd name="T16" fmla="*/ 287 w 297"/>
                <a:gd name="T17" fmla="*/ 195 h 290"/>
                <a:gd name="T18" fmla="*/ 278 w 297"/>
                <a:gd name="T19" fmla="*/ 224 h 290"/>
                <a:gd name="T20" fmla="*/ 291 w 297"/>
                <a:gd name="T21" fmla="*/ 239 h 290"/>
                <a:gd name="T22" fmla="*/ 291 w 297"/>
                <a:gd name="T23" fmla="*/ 259 h 290"/>
                <a:gd name="T24" fmla="*/ 287 w 297"/>
                <a:gd name="T25" fmla="*/ 262 h 290"/>
                <a:gd name="T26" fmla="*/ 265 w 297"/>
                <a:gd name="T27" fmla="*/ 270 h 290"/>
                <a:gd name="T28" fmla="*/ 246 w 297"/>
                <a:gd name="T29" fmla="*/ 270 h 290"/>
                <a:gd name="T30" fmla="*/ 221 w 297"/>
                <a:gd name="T31" fmla="*/ 288 h 290"/>
                <a:gd name="T32" fmla="*/ 185 w 297"/>
                <a:gd name="T33" fmla="*/ 280 h 290"/>
                <a:gd name="T34" fmla="*/ 167 w 297"/>
                <a:gd name="T35" fmla="*/ 273 h 290"/>
                <a:gd name="T36" fmla="*/ 153 w 297"/>
                <a:gd name="T37" fmla="*/ 254 h 290"/>
                <a:gd name="T38" fmla="*/ 159 w 297"/>
                <a:gd name="T39" fmla="*/ 224 h 290"/>
                <a:gd name="T40" fmla="*/ 138 w 297"/>
                <a:gd name="T41" fmla="*/ 216 h 290"/>
                <a:gd name="T42" fmla="*/ 116 w 297"/>
                <a:gd name="T43" fmla="*/ 208 h 290"/>
                <a:gd name="T44" fmla="*/ 95 w 297"/>
                <a:gd name="T45" fmla="*/ 203 h 290"/>
                <a:gd name="T46" fmla="*/ 80 w 297"/>
                <a:gd name="T47" fmla="*/ 185 h 290"/>
                <a:gd name="T48" fmla="*/ 87 w 297"/>
                <a:gd name="T49" fmla="*/ 162 h 290"/>
                <a:gd name="T50" fmla="*/ 84 w 297"/>
                <a:gd name="T51" fmla="*/ 139 h 290"/>
                <a:gd name="T52" fmla="*/ 82 w 297"/>
                <a:gd name="T53" fmla="*/ 128 h 290"/>
                <a:gd name="T54" fmla="*/ 84 w 297"/>
                <a:gd name="T55" fmla="*/ 101 h 290"/>
                <a:gd name="T56" fmla="*/ 61 w 297"/>
                <a:gd name="T57" fmla="*/ 90 h 290"/>
                <a:gd name="T58" fmla="*/ 43 w 297"/>
                <a:gd name="T59" fmla="*/ 79 h 290"/>
                <a:gd name="T60" fmla="*/ 27 w 297"/>
                <a:gd name="T61" fmla="*/ 71 h 290"/>
                <a:gd name="T62" fmla="*/ 4 w 297"/>
                <a:gd name="T63" fmla="*/ 67 h 290"/>
                <a:gd name="T64" fmla="*/ 8 w 297"/>
                <a:gd name="T65" fmla="*/ 62 h 290"/>
                <a:gd name="T66" fmla="*/ 27 w 297"/>
                <a:gd name="T67" fmla="*/ 59 h 290"/>
                <a:gd name="T68" fmla="*/ 46 w 297"/>
                <a:gd name="T69" fmla="*/ 47 h 290"/>
                <a:gd name="T70" fmla="*/ 69 w 297"/>
                <a:gd name="T71" fmla="*/ 36 h 290"/>
                <a:gd name="T72" fmla="*/ 92 w 297"/>
                <a:gd name="T73" fmla="*/ 35 h 290"/>
                <a:gd name="T74" fmla="*/ 116 w 297"/>
                <a:gd name="T75" fmla="*/ 43 h 290"/>
                <a:gd name="T76" fmla="*/ 132 w 297"/>
                <a:gd name="T77" fmla="*/ 52 h 290"/>
                <a:gd name="T78" fmla="*/ 149 w 297"/>
                <a:gd name="T79" fmla="*/ 52 h 290"/>
                <a:gd name="T80" fmla="*/ 167 w 297"/>
                <a:gd name="T81" fmla="*/ 46 h 290"/>
                <a:gd name="T82" fmla="*/ 182 w 297"/>
                <a:gd name="T83" fmla="*/ 41 h 290"/>
                <a:gd name="T84" fmla="*/ 194 w 297"/>
                <a:gd name="T85" fmla="*/ 33 h 290"/>
                <a:gd name="T86" fmla="*/ 206 w 297"/>
                <a:gd name="T87" fmla="*/ 20 h 290"/>
                <a:gd name="T88" fmla="*/ 218 w 297"/>
                <a:gd name="T89" fmla="*/ 12 h 290"/>
                <a:gd name="T90" fmla="*/ 227 w 297"/>
                <a:gd name="T91" fmla="*/ 19 h 290"/>
                <a:gd name="T92" fmla="*/ 230 w 297"/>
                <a:gd name="T93" fmla="*/ 39 h 290"/>
                <a:gd name="T94" fmla="*/ 250 w 297"/>
                <a:gd name="T95" fmla="*/ 28 h 290"/>
                <a:gd name="T96" fmla="*/ 163 w 297"/>
                <a:gd name="T97" fmla="*/ 131 h 290"/>
                <a:gd name="T98" fmla="*/ 163 w 297"/>
                <a:gd name="T99" fmla="*/ 140 h 290"/>
                <a:gd name="T100" fmla="*/ 161 w 297"/>
                <a:gd name="T101" fmla="*/ 152 h 290"/>
                <a:gd name="T102" fmla="*/ 174 w 297"/>
                <a:gd name="T103" fmla="*/ 154 h 290"/>
                <a:gd name="T104" fmla="*/ 186 w 297"/>
                <a:gd name="T105" fmla="*/ 158 h 290"/>
                <a:gd name="T106" fmla="*/ 198 w 297"/>
                <a:gd name="T107" fmla="*/ 155 h 290"/>
                <a:gd name="T108" fmla="*/ 211 w 297"/>
                <a:gd name="T109" fmla="*/ 156 h 290"/>
                <a:gd name="T110" fmla="*/ 203 w 297"/>
                <a:gd name="T111" fmla="*/ 142 h 290"/>
                <a:gd name="T112" fmla="*/ 193 w 297"/>
                <a:gd name="T113" fmla="*/ 127 h 290"/>
                <a:gd name="T114" fmla="*/ 183 w 297"/>
                <a:gd name="T115" fmla="*/ 123 h 290"/>
                <a:gd name="T116" fmla="*/ 173 w 297"/>
                <a:gd name="T117" fmla="*/ 12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7" h="290">
                  <a:moveTo>
                    <a:pt x="250" y="28"/>
                  </a:moveTo>
                  <a:cubicBezTo>
                    <a:pt x="253" y="33"/>
                    <a:pt x="255" y="38"/>
                    <a:pt x="253" y="42"/>
                  </a:cubicBezTo>
                  <a:cubicBezTo>
                    <a:pt x="250" y="48"/>
                    <a:pt x="249" y="49"/>
                    <a:pt x="248" y="57"/>
                  </a:cubicBezTo>
                  <a:cubicBezTo>
                    <a:pt x="247" y="64"/>
                    <a:pt x="236" y="72"/>
                    <a:pt x="233" y="74"/>
                  </a:cubicBezTo>
                  <a:cubicBezTo>
                    <a:pt x="231" y="75"/>
                    <a:pt x="230" y="81"/>
                    <a:pt x="231" y="83"/>
                  </a:cubicBezTo>
                  <a:cubicBezTo>
                    <a:pt x="232" y="85"/>
                    <a:pt x="230" y="89"/>
                    <a:pt x="231" y="93"/>
                  </a:cubicBezTo>
                  <a:cubicBezTo>
                    <a:pt x="232" y="97"/>
                    <a:pt x="237" y="94"/>
                    <a:pt x="239" y="96"/>
                  </a:cubicBezTo>
                  <a:cubicBezTo>
                    <a:pt x="241" y="98"/>
                    <a:pt x="244" y="102"/>
                    <a:pt x="249" y="103"/>
                  </a:cubicBezTo>
                  <a:cubicBezTo>
                    <a:pt x="254" y="105"/>
                    <a:pt x="255" y="111"/>
                    <a:pt x="259" y="116"/>
                  </a:cubicBezTo>
                  <a:cubicBezTo>
                    <a:pt x="262" y="120"/>
                    <a:pt x="268" y="119"/>
                    <a:pt x="272" y="123"/>
                  </a:cubicBezTo>
                  <a:cubicBezTo>
                    <a:pt x="276" y="128"/>
                    <a:pt x="271" y="130"/>
                    <a:pt x="272" y="133"/>
                  </a:cubicBezTo>
                  <a:cubicBezTo>
                    <a:pt x="274" y="136"/>
                    <a:pt x="274" y="135"/>
                    <a:pt x="272" y="141"/>
                  </a:cubicBezTo>
                  <a:cubicBezTo>
                    <a:pt x="270" y="147"/>
                    <a:pt x="266" y="148"/>
                    <a:pt x="269" y="153"/>
                  </a:cubicBezTo>
                  <a:cubicBezTo>
                    <a:pt x="271" y="158"/>
                    <a:pt x="268" y="163"/>
                    <a:pt x="271" y="164"/>
                  </a:cubicBezTo>
                  <a:cubicBezTo>
                    <a:pt x="274" y="166"/>
                    <a:pt x="284" y="165"/>
                    <a:pt x="283" y="168"/>
                  </a:cubicBezTo>
                  <a:cubicBezTo>
                    <a:pt x="283" y="171"/>
                    <a:pt x="281" y="174"/>
                    <a:pt x="283" y="177"/>
                  </a:cubicBezTo>
                  <a:cubicBezTo>
                    <a:pt x="285" y="181"/>
                    <a:pt x="280" y="183"/>
                    <a:pt x="282" y="187"/>
                  </a:cubicBezTo>
                  <a:cubicBezTo>
                    <a:pt x="284" y="190"/>
                    <a:pt x="288" y="187"/>
                    <a:pt x="287" y="195"/>
                  </a:cubicBezTo>
                  <a:cubicBezTo>
                    <a:pt x="287" y="204"/>
                    <a:pt x="286" y="206"/>
                    <a:pt x="286" y="211"/>
                  </a:cubicBezTo>
                  <a:cubicBezTo>
                    <a:pt x="285" y="216"/>
                    <a:pt x="277" y="220"/>
                    <a:pt x="278" y="224"/>
                  </a:cubicBezTo>
                  <a:cubicBezTo>
                    <a:pt x="280" y="228"/>
                    <a:pt x="282" y="227"/>
                    <a:pt x="283" y="231"/>
                  </a:cubicBezTo>
                  <a:cubicBezTo>
                    <a:pt x="284" y="236"/>
                    <a:pt x="290" y="236"/>
                    <a:pt x="291" y="239"/>
                  </a:cubicBezTo>
                  <a:cubicBezTo>
                    <a:pt x="291" y="243"/>
                    <a:pt x="294" y="249"/>
                    <a:pt x="292" y="252"/>
                  </a:cubicBezTo>
                  <a:cubicBezTo>
                    <a:pt x="290" y="255"/>
                    <a:pt x="289" y="257"/>
                    <a:pt x="291" y="259"/>
                  </a:cubicBezTo>
                  <a:cubicBezTo>
                    <a:pt x="293" y="260"/>
                    <a:pt x="294" y="260"/>
                    <a:pt x="297" y="261"/>
                  </a:cubicBezTo>
                  <a:cubicBezTo>
                    <a:pt x="292" y="262"/>
                    <a:pt x="289" y="262"/>
                    <a:pt x="287" y="262"/>
                  </a:cubicBezTo>
                  <a:cubicBezTo>
                    <a:pt x="283" y="260"/>
                    <a:pt x="281" y="262"/>
                    <a:pt x="276" y="264"/>
                  </a:cubicBezTo>
                  <a:cubicBezTo>
                    <a:pt x="272" y="267"/>
                    <a:pt x="265" y="270"/>
                    <a:pt x="265" y="270"/>
                  </a:cubicBezTo>
                  <a:cubicBezTo>
                    <a:pt x="265" y="269"/>
                    <a:pt x="259" y="268"/>
                    <a:pt x="255" y="266"/>
                  </a:cubicBezTo>
                  <a:cubicBezTo>
                    <a:pt x="251" y="265"/>
                    <a:pt x="249" y="267"/>
                    <a:pt x="246" y="270"/>
                  </a:cubicBezTo>
                  <a:cubicBezTo>
                    <a:pt x="244" y="274"/>
                    <a:pt x="239" y="276"/>
                    <a:pt x="239" y="283"/>
                  </a:cubicBezTo>
                  <a:cubicBezTo>
                    <a:pt x="239" y="290"/>
                    <a:pt x="226" y="288"/>
                    <a:pt x="221" y="288"/>
                  </a:cubicBezTo>
                  <a:cubicBezTo>
                    <a:pt x="216" y="288"/>
                    <a:pt x="208" y="285"/>
                    <a:pt x="203" y="287"/>
                  </a:cubicBezTo>
                  <a:cubicBezTo>
                    <a:pt x="198" y="289"/>
                    <a:pt x="192" y="284"/>
                    <a:pt x="185" y="280"/>
                  </a:cubicBezTo>
                  <a:cubicBezTo>
                    <a:pt x="179" y="276"/>
                    <a:pt x="180" y="284"/>
                    <a:pt x="171" y="285"/>
                  </a:cubicBezTo>
                  <a:cubicBezTo>
                    <a:pt x="162" y="286"/>
                    <a:pt x="167" y="279"/>
                    <a:pt x="167" y="273"/>
                  </a:cubicBezTo>
                  <a:cubicBezTo>
                    <a:pt x="167" y="267"/>
                    <a:pt x="162" y="263"/>
                    <a:pt x="161" y="260"/>
                  </a:cubicBezTo>
                  <a:cubicBezTo>
                    <a:pt x="160" y="257"/>
                    <a:pt x="155" y="259"/>
                    <a:pt x="153" y="254"/>
                  </a:cubicBezTo>
                  <a:cubicBezTo>
                    <a:pt x="151" y="249"/>
                    <a:pt x="161" y="244"/>
                    <a:pt x="161" y="239"/>
                  </a:cubicBezTo>
                  <a:cubicBezTo>
                    <a:pt x="161" y="234"/>
                    <a:pt x="162" y="229"/>
                    <a:pt x="159" y="224"/>
                  </a:cubicBezTo>
                  <a:cubicBezTo>
                    <a:pt x="157" y="218"/>
                    <a:pt x="148" y="222"/>
                    <a:pt x="148" y="219"/>
                  </a:cubicBezTo>
                  <a:cubicBezTo>
                    <a:pt x="148" y="216"/>
                    <a:pt x="142" y="220"/>
                    <a:pt x="138" y="216"/>
                  </a:cubicBezTo>
                  <a:cubicBezTo>
                    <a:pt x="134" y="212"/>
                    <a:pt x="131" y="212"/>
                    <a:pt x="127" y="209"/>
                  </a:cubicBezTo>
                  <a:cubicBezTo>
                    <a:pt x="124" y="207"/>
                    <a:pt x="119" y="205"/>
                    <a:pt x="116" y="208"/>
                  </a:cubicBezTo>
                  <a:cubicBezTo>
                    <a:pt x="114" y="212"/>
                    <a:pt x="108" y="210"/>
                    <a:pt x="106" y="206"/>
                  </a:cubicBezTo>
                  <a:cubicBezTo>
                    <a:pt x="104" y="203"/>
                    <a:pt x="99" y="210"/>
                    <a:pt x="95" y="203"/>
                  </a:cubicBezTo>
                  <a:cubicBezTo>
                    <a:pt x="92" y="197"/>
                    <a:pt x="90" y="200"/>
                    <a:pt x="85" y="194"/>
                  </a:cubicBezTo>
                  <a:cubicBezTo>
                    <a:pt x="80" y="189"/>
                    <a:pt x="80" y="188"/>
                    <a:pt x="80" y="185"/>
                  </a:cubicBezTo>
                  <a:cubicBezTo>
                    <a:pt x="80" y="181"/>
                    <a:pt x="86" y="178"/>
                    <a:pt x="84" y="175"/>
                  </a:cubicBezTo>
                  <a:cubicBezTo>
                    <a:pt x="81" y="172"/>
                    <a:pt x="86" y="167"/>
                    <a:pt x="87" y="162"/>
                  </a:cubicBezTo>
                  <a:cubicBezTo>
                    <a:pt x="88" y="157"/>
                    <a:pt x="88" y="152"/>
                    <a:pt x="88" y="149"/>
                  </a:cubicBezTo>
                  <a:cubicBezTo>
                    <a:pt x="88" y="145"/>
                    <a:pt x="86" y="142"/>
                    <a:pt x="84" y="139"/>
                  </a:cubicBezTo>
                  <a:cubicBezTo>
                    <a:pt x="82" y="137"/>
                    <a:pt x="78" y="142"/>
                    <a:pt x="77" y="138"/>
                  </a:cubicBezTo>
                  <a:cubicBezTo>
                    <a:pt x="75" y="135"/>
                    <a:pt x="78" y="129"/>
                    <a:pt x="82" y="128"/>
                  </a:cubicBezTo>
                  <a:cubicBezTo>
                    <a:pt x="86" y="127"/>
                    <a:pt x="83" y="119"/>
                    <a:pt x="81" y="114"/>
                  </a:cubicBezTo>
                  <a:cubicBezTo>
                    <a:pt x="79" y="109"/>
                    <a:pt x="82" y="107"/>
                    <a:pt x="84" y="101"/>
                  </a:cubicBezTo>
                  <a:cubicBezTo>
                    <a:pt x="86" y="94"/>
                    <a:pt x="78" y="96"/>
                    <a:pt x="73" y="96"/>
                  </a:cubicBezTo>
                  <a:cubicBezTo>
                    <a:pt x="69" y="97"/>
                    <a:pt x="68" y="91"/>
                    <a:pt x="61" y="90"/>
                  </a:cubicBezTo>
                  <a:cubicBezTo>
                    <a:pt x="53" y="89"/>
                    <a:pt x="50" y="89"/>
                    <a:pt x="52" y="83"/>
                  </a:cubicBezTo>
                  <a:cubicBezTo>
                    <a:pt x="53" y="78"/>
                    <a:pt x="48" y="80"/>
                    <a:pt x="43" y="79"/>
                  </a:cubicBezTo>
                  <a:cubicBezTo>
                    <a:pt x="37" y="78"/>
                    <a:pt x="35" y="77"/>
                    <a:pt x="34" y="72"/>
                  </a:cubicBezTo>
                  <a:cubicBezTo>
                    <a:pt x="33" y="70"/>
                    <a:pt x="31" y="70"/>
                    <a:pt x="27" y="71"/>
                  </a:cubicBezTo>
                  <a:cubicBezTo>
                    <a:pt x="26" y="69"/>
                    <a:pt x="24" y="66"/>
                    <a:pt x="19" y="68"/>
                  </a:cubicBezTo>
                  <a:cubicBezTo>
                    <a:pt x="11" y="70"/>
                    <a:pt x="8" y="71"/>
                    <a:pt x="4" y="67"/>
                  </a:cubicBezTo>
                  <a:cubicBezTo>
                    <a:pt x="2" y="65"/>
                    <a:pt x="1" y="63"/>
                    <a:pt x="0" y="62"/>
                  </a:cubicBezTo>
                  <a:cubicBezTo>
                    <a:pt x="4" y="62"/>
                    <a:pt x="8" y="62"/>
                    <a:pt x="8" y="62"/>
                  </a:cubicBezTo>
                  <a:cubicBezTo>
                    <a:pt x="9" y="63"/>
                    <a:pt x="14" y="62"/>
                    <a:pt x="17" y="60"/>
                  </a:cubicBezTo>
                  <a:cubicBezTo>
                    <a:pt x="20" y="58"/>
                    <a:pt x="27" y="63"/>
                    <a:pt x="27" y="59"/>
                  </a:cubicBezTo>
                  <a:cubicBezTo>
                    <a:pt x="28" y="55"/>
                    <a:pt x="29" y="45"/>
                    <a:pt x="34" y="46"/>
                  </a:cubicBezTo>
                  <a:cubicBezTo>
                    <a:pt x="40" y="46"/>
                    <a:pt x="41" y="50"/>
                    <a:pt x="46" y="47"/>
                  </a:cubicBezTo>
                  <a:cubicBezTo>
                    <a:pt x="51" y="43"/>
                    <a:pt x="49" y="43"/>
                    <a:pt x="55" y="42"/>
                  </a:cubicBezTo>
                  <a:cubicBezTo>
                    <a:pt x="62" y="42"/>
                    <a:pt x="69" y="39"/>
                    <a:pt x="69" y="36"/>
                  </a:cubicBezTo>
                  <a:cubicBezTo>
                    <a:pt x="70" y="33"/>
                    <a:pt x="73" y="32"/>
                    <a:pt x="79" y="32"/>
                  </a:cubicBezTo>
                  <a:cubicBezTo>
                    <a:pt x="84" y="32"/>
                    <a:pt x="87" y="33"/>
                    <a:pt x="92" y="35"/>
                  </a:cubicBezTo>
                  <a:cubicBezTo>
                    <a:pt x="96" y="37"/>
                    <a:pt x="98" y="44"/>
                    <a:pt x="104" y="44"/>
                  </a:cubicBezTo>
                  <a:cubicBezTo>
                    <a:pt x="110" y="44"/>
                    <a:pt x="110" y="42"/>
                    <a:pt x="116" y="43"/>
                  </a:cubicBezTo>
                  <a:cubicBezTo>
                    <a:pt x="121" y="45"/>
                    <a:pt x="123" y="48"/>
                    <a:pt x="127" y="48"/>
                  </a:cubicBezTo>
                  <a:cubicBezTo>
                    <a:pt x="131" y="48"/>
                    <a:pt x="129" y="50"/>
                    <a:pt x="132" y="52"/>
                  </a:cubicBezTo>
                  <a:cubicBezTo>
                    <a:pt x="134" y="53"/>
                    <a:pt x="138" y="51"/>
                    <a:pt x="139" y="52"/>
                  </a:cubicBezTo>
                  <a:cubicBezTo>
                    <a:pt x="141" y="53"/>
                    <a:pt x="147" y="50"/>
                    <a:pt x="149" y="52"/>
                  </a:cubicBezTo>
                  <a:cubicBezTo>
                    <a:pt x="151" y="53"/>
                    <a:pt x="155" y="54"/>
                    <a:pt x="159" y="49"/>
                  </a:cubicBezTo>
                  <a:cubicBezTo>
                    <a:pt x="163" y="44"/>
                    <a:pt x="166" y="45"/>
                    <a:pt x="167" y="46"/>
                  </a:cubicBezTo>
                  <a:cubicBezTo>
                    <a:pt x="169" y="47"/>
                    <a:pt x="172" y="44"/>
                    <a:pt x="175" y="41"/>
                  </a:cubicBezTo>
                  <a:cubicBezTo>
                    <a:pt x="178" y="38"/>
                    <a:pt x="181" y="40"/>
                    <a:pt x="182" y="41"/>
                  </a:cubicBezTo>
                  <a:cubicBezTo>
                    <a:pt x="184" y="43"/>
                    <a:pt x="186" y="37"/>
                    <a:pt x="189" y="38"/>
                  </a:cubicBezTo>
                  <a:cubicBezTo>
                    <a:pt x="192" y="40"/>
                    <a:pt x="194" y="37"/>
                    <a:pt x="194" y="33"/>
                  </a:cubicBezTo>
                  <a:cubicBezTo>
                    <a:pt x="194" y="29"/>
                    <a:pt x="197" y="29"/>
                    <a:pt x="199" y="25"/>
                  </a:cubicBezTo>
                  <a:cubicBezTo>
                    <a:pt x="200" y="21"/>
                    <a:pt x="203" y="21"/>
                    <a:pt x="206" y="20"/>
                  </a:cubicBezTo>
                  <a:cubicBezTo>
                    <a:pt x="210" y="19"/>
                    <a:pt x="211" y="14"/>
                    <a:pt x="212" y="14"/>
                  </a:cubicBezTo>
                  <a:cubicBezTo>
                    <a:pt x="214" y="14"/>
                    <a:pt x="220" y="14"/>
                    <a:pt x="218" y="12"/>
                  </a:cubicBezTo>
                  <a:cubicBezTo>
                    <a:pt x="216" y="10"/>
                    <a:pt x="218" y="0"/>
                    <a:pt x="222" y="8"/>
                  </a:cubicBezTo>
                  <a:cubicBezTo>
                    <a:pt x="225" y="15"/>
                    <a:pt x="222" y="16"/>
                    <a:pt x="227" y="19"/>
                  </a:cubicBezTo>
                  <a:cubicBezTo>
                    <a:pt x="231" y="22"/>
                    <a:pt x="230" y="27"/>
                    <a:pt x="226" y="30"/>
                  </a:cubicBezTo>
                  <a:cubicBezTo>
                    <a:pt x="223" y="33"/>
                    <a:pt x="227" y="39"/>
                    <a:pt x="230" y="39"/>
                  </a:cubicBezTo>
                  <a:cubicBezTo>
                    <a:pt x="233" y="39"/>
                    <a:pt x="236" y="40"/>
                    <a:pt x="241" y="37"/>
                  </a:cubicBezTo>
                  <a:cubicBezTo>
                    <a:pt x="243" y="36"/>
                    <a:pt x="247" y="32"/>
                    <a:pt x="250" y="28"/>
                  </a:cubicBezTo>
                  <a:close/>
                  <a:moveTo>
                    <a:pt x="169" y="126"/>
                  </a:moveTo>
                  <a:cubicBezTo>
                    <a:pt x="169" y="126"/>
                    <a:pt x="166" y="130"/>
                    <a:pt x="163" y="131"/>
                  </a:cubicBezTo>
                  <a:cubicBezTo>
                    <a:pt x="160" y="132"/>
                    <a:pt x="163" y="134"/>
                    <a:pt x="162" y="136"/>
                  </a:cubicBezTo>
                  <a:cubicBezTo>
                    <a:pt x="160" y="138"/>
                    <a:pt x="162" y="139"/>
                    <a:pt x="163" y="140"/>
                  </a:cubicBezTo>
                  <a:cubicBezTo>
                    <a:pt x="164" y="140"/>
                    <a:pt x="161" y="143"/>
                    <a:pt x="161" y="145"/>
                  </a:cubicBezTo>
                  <a:cubicBezTo>
                    <a:pt x="160" y="148"/>
                    <a:pt x="161" y="149"/>
                    <a:pt x="161" y="152"/>
                  </a:cubicBezTo>
                  <a:cubicBezTo>
                    <a:pt x="161" y="155"/>
                    <a:pt x="166" y="156"/>
                    <a:pt x="167" y="154"/>
                  </a:cubicBezTo>
                  <a:cubicBezTo>
                    <a:pt x="168" y="152"/>
                    <a:pt x="173" y="152"/>
                    <a:pt x="174" y="154"/>
                  </a:cubicBezTo>
                  <a:cubicBezTo>
                    <a:pt x="175" y="156"/>
                    <a:pt x="176" y="152"/>
                    <a:pt x="178" y="153"/>
                  </a:cubicBezTo>
                  <a:cubicBezTo>
                    <a:pt x="180" y="154"/>
                    <a:pt x="184" y="160"/>
                    <a:pt x="186" y="158"/>
                  </a:cubicBezTo>
                  <a:cubicBezTo>
                    <a:pt x="188" y="155"/>
                    <a:pt x="189" y="149"/>
                    <a:pt x="191" y="152"/>
                  </a:cubicBezTo>
                  <a:cubicBezTo>
                    <a:pt x="192" y="154"/>
                    <a:pt x="195" y="155"/>
                    <a:pt x="198" y="155"/>
                  </a:cubicBezTo>
                  <a:cubicBezTo>
                    <a:pt x="202" y="155"/>
                    <a:pt x="206" y="155"/>
                    <a:pt x="206" y="158"/>
                  </a:cubicBezTo>
                  <a:cubicBezTo>
                    <a:pt x="206" y="161"/>
                    <a:pt x="206" y="160"/>
                    <a:pt x="211" y="156"/>
                  </a:cubicBezTo>
                  <a:cubicBezTo>
                    <a:pt x="215" y="152"/>
                    <a:pt x="217" y="148"/>
                    <a:pt x="213" y="146"/>
                  </a:cubicBezTo>
                  <a:cubicBezTo>
                    <a:pt x="208" y="144"/>
                    <a:pt x="203" y="144"/>
                    <a:pt x="203" y="142"/>
                  </a:cubicBezTo>
                  <a:cubicBezTo>
                    <a:pt x="203" y="140"/>
                    <a:pt x="205" y="141"/>
                    <a:pt x="204" y="137"/>
                  </a:cubicBezTo>
                  <a:cubicBezTo>
                    <a:pt x="203" y="133"/>
                    <a:pt x="194" y="128"/>
                    <a:pt x="193" y="127"/>
                  </a:cubicBezTo>
                  <a:cubicBezTo>
                    <a:pt x="192" y="125"/>
                    <a:pt x="194" y="119"/>
                    <a:pt x="190" y="119"/>
                  </a:cubicBezTo>
                  <a:cubicBezTo>
                    <a:pt x="187" y="118"/>
                    <a:pt x="185" y="122"/>
                    <a:pt x="183" y="123"/>
                  </a:cubicBezTo>
                  <a:cubicBezTo>
                    <a:pt x="180" y="123"/>
                    <a:pt x="177" y="122"/>
                    <a:pt x="177" y="121"/>
                  </a:cubicBezTo>
                  <a:cubicBezTo>
                    <a:pt x="177" y="119"/>
                    <a:pt x="175" y="119"/>
                    <a:pt x="173" y="121"/>
                  </a:cubicBezTo>
                  <a:cubicBezTo>
                    <a:pt x="170" y="123"/>
                    <a:pt x="169" y="126"/>
                    <a:pt x="169" y="126"/>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10">
              <a:extLst>
                <a:ext uri="{FF2B5EF4-FFF2-40B4-BE49-F238E27FC236}">
                  <a16:creationId xmlns:a16="http://schemas.microsoft.com/office/drawing/2014/main" id="{6D2B28EA-7A61-4CF3-A1C8-4E75950A1AB7}"/>
                </a:ext>
              </a:extLst>
            </p:cNvPr>
            <p:cNvSpPr>
              <a:spLocks noEditPoints="1"/>
            </p:cNvSpPr>
            <p:nvPr/>
          </p:nvSpPr>
          <p:spPr bwMode="auto">
            <a:xfrm>
              <a:off x="2845" y="1276"/>
              <a:ext cx="1461" cy="1188"/>
            </a:xfrm>
            <a:custGeom>
              <a:avLst/>
              <a:gdLst>
                <a:gd name="T0" fmla="*/ 30 w 413"/>
                <a:gd name="T1" fmla="*/ 191 h 336"/>
                <a:gd name="T2" fmla="*/ 8 w 413"/>
                <a:gd name="T3" fmla="*/ 184 h 336"/>
                <a:gd name="T4" fmla="*/ 5 w 413"/>
                <a:gd name="T5" fmla="*/ 164 h 336"/>
                <a:gd name="T6" fmla="*/ 26 w 413"/>
                <a:gd name="T7" fmla="*/ 161 h 336"/>
                <a:gd name="T8" fmla="*/ 46 w 413"/>
                <a:gd name="T9" fmla="*/ 100 h 336"/>
                <a:gd name="T10" fmla="*/ 40 w 413"/>
                <a:gd name="T11" fmla="*/ 70 h 336"/>
                <a:gd name="T12" fmla="*/ 41 w 413"/>
                <a:gd name="T13" fmla="*/ 42 h 336"/>
                <a:gd name="T14" fmla="*/ 73 w 413"/>
                <a:gd name="T15" fmla="*/ 27 h 336"/>
                <a:gd name="T16" fmla="*/ 115 w 413"/>
                <a:gd name="T17" fmla="*/ 25 h 336"/>
                <a:gd name="T18" fmla="*/ 118 w 413"/>
                <a:gd name="T19" fmla="*/ 53 h 336"/>
                <a:gd name="T20" fmla="*/ 136 w 413"/>
                <a:gd name="T21" fmla="*/ 49 h 336"/>
                <a:gd name="T22" fmla="*/ 155 w 413"/>
                <a:gd name="T23" fmla="*/ 46 h 336"/>
                <a:gd name="T24" fmla="*/ 157 w 413"/>
                <a:gd name="T25" fmla="*/ 44 h 336"/>
                <a:gd name="T26" fmla="*/ 174 w 413"/>
                <a:gd name="T27" fmla="*/ 7 h 336"/>
                <a:gd name="T28" fmla="*/ 241 w 413"/>
                <a:gd name="T29" fmla="*/ 37 h 336"/>
                <a:gd name="T30" fmla="*/ 273 w 413"/>
                <a:gd name="T31" fmla="*/ 60 h 336"/>
                <a:gd name="T32" fmla="*/ 305 w 413"/>
                <a:gd name="T33" fmla="*/ 58 h 336"/>
                <a:gd name="T34" fmla="*/ 334 w 413"/>
                <a:gd name="T35" fmla="*/ 68 h 336"/>
                <a:gd name="T36" fmla="*/ 377 w 413"/>
                <a:gd name="T37" fmla="*/ 91 h 336"/>
                <a:gd name="T38" fmla="*/ 413 w 413"/>
                <a:gd name="T39" fmla="*/ 112 h 336"/>
                <a:gd name="T40" fmla="*/ 363 w 413"/>
                <a:gd name="T41" fmla="*/ 130 h 336"/>
                <a:gd name="T42" fmla="*/ 360 w 413"/>
                <a:gd name="T43" fmla="*/ 165 h 336"/>
                <a:gd name="T44" fmla="*/ 364 w 413"/>
                <a:gd name="T45" fmla="*/ 201 h 336"/>
                <a:gd name="T46" fmla="*/ 350 w 413"/>
                <a:gd name="T47" fmla="*/ 238 h 336"/>
                <a:gd name="T48" fmla="*/ 331 w 413"/>
                <a:gd name="T49" fmla="*/ 253 h 336"/>
                <a:gd name="T50" fmla="*/ 326 w 413"/>
                <a:gd name="T51" fmla="*/ 302 h 336"/>
                <a:gd name="T52" fmla="*/ 293 w 413"/>
                <a:gd name="T53" fmla="*/ 312 h 336"/>
                <a:gd name="T54" fmla="*/ 257 w 413"/>
                <a:gd name="T55" fmla="*/ 324 h 336"/>
                <a:gd name="T56" fmla="*/ 246 w 413"/>
                <a:gd name="T57" fmla="*/ 318 h 336"/>
                <a:gd name="T58" fmla="*/ 235 w 413"/>
                <a:gd name="T59" fmla="*/ 291 h 336"/>
                <a:gd name="T60" fmla="*/ 230 w 413"/>
                <a:gd name="T61" fmla="*/ 263 h 336"/>
                <a:gd name="T62" fmla="*/ 213 w 413"/>
                <a:gd name="T63" fmla="*/ 246 h 336"/>
                <a:gd name="T64" fmla="*/ 195 w 413"/>
                <a:gd name="T65" fmla="*/ 228 h 336"/>
                <a:gd name="T66" fmla="*/ 201 w 413"/>
                <a:gd name="T67" fmla="*/ 192 h 336"/>
                <a:gd name="T68" fmla="*/ 173 w 413"/>
                <a:gd name="T69" fmla="*/ 194 h 336"/>
                <a:gd name="T70" fmla="*/ 145 w 413"/>
                <a:gd name="T71" fmla="*/ 185 h 336"/>
                <a:gd name="T72" fmla="*/ 145 w 413"/>
                <a:gd name="T73" fmla="*/ 217 h 336"/>
                <a:gd name="T74" fmla="*/ 110 w 413"/>
                <a:gd name="T75" fmla="*/ 234 h 336"/>
                <a:gd name="T76" fmla="*/ 97 w 413"/>
                <a:gd name="T77" fmla="*/ 218 h 336"/>
                <a:gd name="T78" fmla="*/ 87 w 413"/>
                <a:gd name="T79" fmla="*/ 195 h 336"/>
                <a:gd name="T80" fmla="*/ 63 w 413"/>
                <a:gd name="T81" fmla="*/ 199 h 336"/>
                <a:gd name="T82" fmla="*/ 156 w 413"/>
                <a:gd name="T83" fmla="*/ 94 h 336"/>
                <a:gd name="T84" fmla="*/ 184 w 413"/>
                <a:gd name="T85" fmla="*/ 97 h 336"/>
                <a:gd name="T86" fmla="*/ 127 w 413"/>
                <a:gd name="T87" fmla="*/ 21 h 336"/>
                <a:gd name="T88" fmla="*/ 127 w 413"/>
                <a:gd name="T89" fmla="*/ 21 h 336"/>
                <a:gd name="T90" fmla="*/ 110 w 413"/>
                <a:gd name="T91" fmla="*/ 15 h 336"/>
                <a:gd name="T92" fmla="*/ 88 w 413"/>
                <a:gd name="T93" fmla="*/ 17 h 336"/>
                <a:gd name="T94" fmla="*/ 91 w 413"/>
                <a:gd name="T95" fmla="*/ 14 h 336"/>
                <a:gd name="T96" fmla="*/ 75 w 413"/>
                <a:gd name="T97" fmla="*/ 19 h 336"/>
                <a:gd name="T98" fmla="*/ 46 w 413"/>
                <a:gd name="T99" fmla="*/ 23 h 336"/>
                <a:gd name="T100" fmla="*/ 44 w 413"/>
                <a:gd name="T101" fmla="*/ 21 h 336"/>
                <a:gd name="T102" fmla="*/ 25 w 413"/>
                <a:gd name="T103" fmla="*/ 29 h 336"/>
                <a:gd name="T104" fmla="*/ 27 w 413"/>
                <a:gd name="T105" fmla="*/ 25 h 336"/>
                <a:gd name="T106" fmla="*/ 15 w 413"/>
                <a:gd name="T107" fmla="*/ 34 h 336"/>
                <a:gd name="T108" fmla="*/ 13 w 413"/>
                <a:gd name="T109" fmla="*/ 35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3" h="336">
                  <a:moveTo>
                    <a:pt x="29" y="213"/>
                  </a:moveTo>
                  <a:cubicBezTo>
                    <a:pt x="30" y="211"/>
                    <a:pt x="27" y="210"/>
                    <a:pt x="27" y="207"/>
                  </a:cubicBezTo>
                  <a:cubicBezTo>
                    <a:pt x="28" y="205"/>
                    <a:pt x="30" y="202"/>
                    <a:pt x="31" y="200"/>
                  </a:cubicBezTo>
                  <a:cubicBezTo>
                    <a:pt x="32" y="198"/>
                    <a:pt x="32" y="193"/>
                    <a:pt x="30" y="191"/>
                  </a:cubicBezTo>
                  <a:cubicBezTo>
                    <a:pt x="28" y="189"/>
                    <a:pt x="29" y="188"/>
                    <a:pt x="27" y="186"/>
                  </a:cubicBezTo>
                  <a:cubicBezTo>
                    <a:pt x="26" y="183"/>
                    <a:pt x="25" y="187"/>
                    <a:pt x="23" y="187"/>
                  </a:cubicBezTo>
                  <a:cubicBezTo>
                    <a:pt x="21" y="188"/>
                    <a:pt x="17" y="187"/>
                    <a:pt x="15" y="185"/>
                  </a:cubicBezTo>
                  <a:cubicBezTo>
                    <a:pt x="13" y="182"/>
                    <a:pt x="11" y="184"/>
                    <a:pt x="8" y="184"/>
                  </a:cubicBezTo>
                  <a:cubicBezTo>
                    <a:pt x="5" y="184"/>
                    <a:pt x="3" y="181"/>
                    <a:pt x="1" y="179"/>
                  </a:cubicBezTo>
                  <a:cubicBezTo>
                    <a:pt x="0" y="178"/>
                    <a:pt x="2" y="173"/>
                    <a:pt x="2" y="171"/>
                  </a:cubicBezTo>
                  <a:cubicBezTo>
                    <a:pt x="2" y="170"/>
                    <a:pt x="6" y="170"/>
                    <a:pt x="6" y="169"/>
                  </a:cubicBezTo>
                  <a:cubicBezTo>
                    <a:pt x="5" y="168"/>
                    <a:pt x="4" y="167"/>
                    <a:pt x="5" y="164"/>
                  </a:cubicBezTo>
                  <a:cubicBezTo>
                    <a:pt x="5" y="161"/>
                    <a:pt x="4" y="159"/>
                    <a:pt x="7" y="158"/>
                  </a:cubicBezTo>
                  <a:cubicBezTo>
                    <a:pt x="10" y="157"/>
                    <a:pt x="13" y="161"/>
                    <a:pt x="14" y="159"/>
                  </a:cubicBezTo>
                  <a:cubicBezTo>
                    <a:pt x="15" y="158"/>
                    <a:pt x="17" y="155"/>
                    <a:pt x="20" y="159"/>
                  </a:cubicBezTo>
                  <a:cubicBezTo>
                    <a:pt x="23" y="163"/>
                    <a:pt x="23" y="158"/>
                    <a:pt x="26" y="161"/>
                  </a:cubicBezTo>
                  <a:cubicBezTo>
                    <a:pt x="29" y="163"/>
                    <a:pt x="33" y="162"/>
                    <a:pt x="33" y="160"/>
                  </a:cubicBezTo>
                  <a:cubicBezTo>
                    <a:pt x="33" y="157"/>
                    <a:pt x="33" y="146"/>
                    <a:pt x="34" y="137"/>
                  </a:cubicBezTo>
                  <a:cubicBezTo>
                    <a:pt x="36" y="128"/>
                    <a:pt x="44" y="129"/>
                    <a:pt x="45" y="119"/>
                  </a:cubicBezTo>
                  <a:cubicBezTo>
                    <a:pt x="46" y="109"/>
                    <a:pt x="46" y="106"/>
                    <a:pt x="46" y="100"/>
                  </a:cubicBezTo>
                  <a:cubicBezTo>
                    <a:pt x="46" y="94"/>
                    <a:pt x="47" y="91"/>
                    <a:pt x="47" y="87"/>
                  </a:cubicBezTo>
                  <a:cubicBezTo>
                    <a:pt x="48" y="82"/>
                    <a:pt x="47" y="82"/>
                    <a:pt x="49" y="78"/>
                  </a:cubicBezTo>
                  <a:cubicBezTo>
                    <a:pt x="51" y="75"/>
                    <a:pt x="53" y="73"/>
                    <a:pt x="51" y="72"/>
                  </a:cubicBezTo>
                  <a:cubicBezTo>
                    <a:pt x="49" y="70"/>
                    <a:pt x="44" y="71"/>
                    <a:pt x="40" y="70"/>
                  </a:cubicBezTo>
                  <a:cubicBezTo>
                    <a:pt x="36" y="70"/>
                    <a:pt x="32" y="68"/>
                    <a:pt x="32" y="64"/>
                  </a:cubicBezTo>
                  <a:cubicBezTo>
                    <a:pt x="33" y="61"/>
                    <a:pt x="34" y="57"/>
                    <a:pt x="35" y="53"/>
                  </a:cubicBezTo>
                  <a:cubicBezTo>
                    <a:pt x="36" y="48"/>
                    <a:pt x="33" y="48"/>
                    <a:pt x="38" y="47"/>
                  </a:cubicBezTo>
                  <a:cubicBezTo>
                    <a:pt x="43" y="46"/>
                    <a:pt x="42" y="43"/>
                    <a:pt x="41" y="42"/>
                  </a:cubicBezTo>
                  <a:cubicBezTo>
                    <a:pt x="40" y="40"/>
                    <a:pt x="38" y="36"/>
                    <a:pt x="42" y="35"/>
                  </a:cubicBezTo>
                  <a:cubicBezTo>
                    <a:pt x="46" y="34"/>
                    <a:pt x="46" y="33"/>
                    <a:pt x="49" y="30"/>
                  </a:cubicBezTo>
                  <a:cubicBezTo>
                    <a:pt x="51" y="28"/>
                    <a:pt x="56" y="25"/>
                    <a:pt x="61" y="25"/>
                  </a:cubicBezTo>
                  <a:cubicBezTo>
                    <a:pt x="66" y="25"/>
                    <a:pt x="71" y="27"/>
                    <a:pt x="73" y="27"/>
                  </a:cubicBezTo>
                  <a:cubicBezTo>
                    <a:pt x="75" y="28"/>
                    <a:pt x="79" y="27"/>
                    <a:pt x="81" y="26"/>
                  </a:cubicBezTo>
                  <a:cubicBezTo>
                    <a:pt x="82" y="25"/>
                    <a:pt x="87" y="25"/>
                    <a:pt x="91" y="25"/>
                  </a:cubicBezTo>
                  <a:cubicBezTo>
                    <a:pt x="96" y="25"/>
                    <a:pt x="94" y="25"/>
                    <a:pt x="101" y="24"/>
                  </a:cubicBezTo>
                  <a:cubicBezTo>
                    <a:pt x="108" y="23"/>
                    <a:pt x="115" y="22"/>
                    <a:pt x="115" y="25"/>
                  </a:cubicBezTo>
                  <a:cubicBezTo>
                    <a:pt x="115" y="28"/>
                    <a:pt x="116" y="31"/>
                    <a:pt x="117" y="32"/>
                  </a:cubicBezTo>
                  <a:cubicBezTo>
                    <a:pt x="118" y="33"/>
                    <a:pt x="121" y="41"/>
                    <a:pt x="126" y="43"/>
                  </a:cubicBezTo>
                  <a:cubicBezTo>
                    <a:pt x="130" y="44"/>
                    <a:pt x="129" y="47"/>
                    <a:pt x="126" y="48"/>
                  </a:cubicBezTo>
                  <a:cubicBezTo>
                    <a:pt x="123" y="49"/>
                    <a:pt x="118" y="48"/>
                    <a:pt x="118" y="53"/>
                  </a:cubicBezTo>
                  <a:cubicBezTo>
                    <a:pt x="119" y="57"/>
                    <a:pt x="120" y="59"/>
                    <a:pt x="123" y="58"/>
                  </a:cubicBezTo>
                  <a:cubicBezTo>
                    <a:pt x="126" y="57"/>
                    <a:pt x="127" y="60"/>
                    <a:pt x="129" y="63"/>
                  </a:cubicBezTo>
                  <a:cubicBezTo>
                    <a:pt x="130" y="65"/>
                    <a:pt x="135" y="63"/>
                    <a:pt x="137" y="58"/>
                  </a:cubicBezTo>
                  <a:cubicBezTo>
                    <a:pt x="140" y="53"/>
                    <a:pt x="141" y="48"/>
                    <a:pt x="136" y="49"/>
                  </a:cubicBezTo>
                  <a:cubicBezTo>
                    <a:pt x="132" y="50"/>
                    <a:pt x="131" y="48"/>
                    <a:pt x="132" y="43"/>
                  </a:cubicBezTo>
                  <a:cubicBezTo>
                    <a:pt x="133" y="38"/>
                    <a:pt x="134" y="34"/>
                    <a:pt x="138" y="36"/>
                  </a:cubicBezTo>
                  <a:cubicBezTo>
                    <a:pt x="142" y="38"/>
                    <a:pt x="142" y="41"/>
                    <a:pt x="145" y="43"/>
                  </a:cubicBezTo>
                  <a:cubicBezTo>
                    <a:pt x="148" y="44"/>
                    <a:pt x="153" y="44"/>
                    <a:pt x="155" y="46"/>
                  </a:cubicBezTo>
                  <a:cubicBezTo>
                    <a:pt x="156" y="48"/>
                    <a:pt x="152" y="48"/>
                    <a:pt x="152" y="53"/>
                  </a:cubicBezTo>
                  <a:cubicBezTo>
                    <a:pt x="152" y="59"/>
                    <a:pt x="153" y="70"/>
                    <a:pt x="153" y="70"/>
                  </a:cubicBezTo>
                  <a:cubicBezTo>
                    <a:pt x="153" y="70"/>
                    <a:pt x="152" y="57"/>
                    <a:pt x="154" y="54"/>
                  </a:cubicBezTo>
                  <a:cubicBezTo>
                    <a:pt x="157" y="51"/>
                    <a:pt x="160" y="50"/>
                    <a:pt x="157" y="44"/>
                  </a:cubicBezTo>
                  <a:cubicBezTo>
                    <a:pt x="154" y="39"/>
                    <a:pt x="151" y="34"/>
                    <a:pt x="152" y="29"/>
                  </a:cubicBezTo>
                  <a:cubicBezTo>
                    <a:pt x="153" y="24"/>
                    <a:pt x="156" y="21"/>
                    <a:pt x="157" y="17"/>
                  </a:cubicBezTo>
                  <a:cubicBezTo>
                    <a:pt x="157" y="13"/>
                    <a:pt x="157" y="8"/>
                    <a:pt x="162" y="4"/>
                  </a:cubicBezTo>
                  <a:cubicBezTo>
                    <a:pt x="167" y="1"/>
                    <a:pt x="169" y="3"/>
                    <a:pt x="174" y="7"/>
                  </a:cubicBezTo>
                  <a:cubicBezTo>
                    <a:pt x="180" y="11"/>
                    <a:pt x="186" y="12"/>
                    <a:pt x="191" y="9"/>
                  </a:cubicBezTo>
                  <a:cubicBezTo>
                    <a:pt x="201" y="4"/>
                    <a:pt x="202" y="3"/>
                    <a:pt x="204" y="2"/>
                  </a:cubicBezTo>
                  <a:cubicBezTo>
                    <a:pt x="204" y="2"/>
                    <a:pt x="217" y="0"/>
                    <a:pt x="222" y="9"/>
                  </a:cubicBezTo>
                  <a:cubicBezTo>
                    <a:pt x="228" y="18"/>
                    <a:pt x="233" y="32"/>
                    <a:pt x="241" y="37"/>
                  </a:cubicBezTo>
                  <a:cubicBezTo>
                    <a:pt x="250" y="42"/>
                    <a:pt x="257" y="42"/>
                    <a:pt x="257" y="42"/>
                  </a:cubicBezTo>
                  <a:cubicBezTo>
                    <a:pt x="257" y="42"/>
                    <a:pt x="258" y="46"/>
                    <a:pt x="259" y="52"/>
                  </a:cubicBezTo>
                  <a:cubicBezTo>
                    <a:pt x="260" y="57"/>
                    <a:pt x="261" y="57"/>
                    <a:pt x="264" y="58"/>
                  </a:cubicBezTo>
                  <a:cubicBezTo>
                    <a:pt x="267" y="58"/>
                    <a:pt x="273" y="57"/>
                    <a:pt x="273" y="60"/>
                  </a:cubicBezTo>
                  <a:cubicBezTo>
                    <a:pt x="273" y="62"/>
                    <a:pt x="279" y="63"/>
                    <a:pt x="280" y="59"/>
                  </a:cubicBezTo>
                  <a:cubicBezTo>
                    <a:pt x="282" y="56"/>
                    <a:pt x="287" y="57"/>
                    <a:pt x="288" y="59"/>
                  </a:cubicBezTo>
                  <a:cubicBezTo>
                    <a:pt x="288" y="61"/>
                    <a:pt x="291" y="65"/>
                    <a:pt x="295" y="65"/>
                  </a:cubicBezTo>
                  <a:cubicBezTo>
                    <a:pt x="297" y="65"/>
                    <a:pt x="301" y="62"/>
                    <a:pt x="305" y="58"/>
                  </a:cubicBezTo>
                  <a:cubicBezTo>
                    <a:pt x="307" y="59"/>
                    <a:pt x="309" y="60"/>
                    <a:pt x="311" y="62"/>
                  </a:cubicBezTo>
                  <a:cubicBezTo>
                    <a:pt x="315" y="67"/>
                    <a:pt x="331" y="69"/>
                    <a:pt x="331" y="67"/>
                  </a:cubicBezTo>
                  <a:cubicBezTo>
                    <a:pt x="331" y="67"/>
                    <a:pt x="331" y="67"/>
                    <a:pt x="331" y="67"/>
                  </a:cubicBezTo>
                  <a:cubicBezTo>
                    <a:pt x="333" y="67"/>
                    <a:pt x="334" y="68"/>
                    <a:pt x="334" y="68"/>
                  </a:cubicBezTo>
                  <a:cubicBezTo>
                    <a:pt x="336" y="68"/>
                    <a:pt x="344" y="73"/>
                    <a:pt x="348" y="75"/>
                  </a:cubicBezTo>
                  <a:cubicBezTo>
                    <a:pt x="352" y="77"/>
                    <a:pt x="356" y="72"/>
                    <a:pt x="360" y="72"/>
                  </a:cubicBezTo>
                  <a:cubicBezTo>
                    <a:pt x="364" y="72"/>
                    <a:pt x="365" y="77"/>
                    <a:pt x="367" y="81"/>
                  </a:cubicBezTo>
                  <a:cubicBezTo>
                    <a:pt x="369" y="86"/>
                    <a:pt x="373" y="87"/>
                    <a:pt x="377" y="91"/>
                  </a:cubicBezTo>
                  <a:cubicBezTo>
                    <a:pt x="380" y="95"/>
                    <a:pt x="378" y="97"/>
                    <a:pt x="381" y="97"/>
                  </a:cubicBezTo>
                  <a:cubicBezTo>
                    <a:pt x="384" y="97"/>
                    <a:pt x="385" y="102"/>
                    <a:pt x="389" y="106"/>
                  </a:cubicBezTo>
                  <a:cubicBezTo>
                    <a:pt x="393" y="110"/>
                    <a:pt x="396" y="109"/>
                    <a:pt x="404" y="107"/>
                  </a:cubicBezTo>
                  <a:cubicBezTo>
                    <a:pt x="411" y="104"/>
                    <a:pt x="413" y="111"/>
                    <a:pt x="413" y="112"/>
                  </a:cubicBezTo>
                  <a:cubicBezTo>
                    <a:pt x="413" y="114"/>
                    <a:pt x="406" y="117"/>
                    <a:pt x="406" y="121"/>
                  </a:cubicBezTo>
                  <a:cubicBezTo>
                    <a:pt x="405" y="125"/>
                    <a:pt x="396" y="129"/>
                    <a:pt x="391" y="131"/>
                  </a:cubicBezTo>
                  <a:cubicBezTo>
                    <a:pt x="386" y="134"/>
                    <a:pt x="379" y="129"/>
                    <a:pt x="376" y="127"/>
                  </a:cubicBezTo>
                  <a:cubicBezTo>
                    <a:pt x="372" y="125"/>
                    <a:pt x="365" y="125"/>
                    <a:pt x="363" y="130"/>
                  </a:cubicBezTo>
                  <a:cubicBezTo>
                    <a:pt x="361" y="134"/>
                    <a:pt x="355" y="134"/>
                    <a:pt x="349" y="134"/>
                  </a:cubicBezTo>
                  <a:cubicBezTo>
                    <a:pt x="344" y="134"/>
                    <a:pt x="343" y="139"/>
                    <a:pt x="343" y="144"/>
                  </a:cubicBezTo>
                  <a:cubicBezTo>
                    <a:pt x="343" y="148"/>
                    <a:pt x="349" y="151"/>
                    <a:pt x="351" y="156"/>
                  </a:cubicBezTo>
                  <a:cubicBezTo>
                    <a:pt x="354" y="161"/>
                    <a:pt x="357" y="164"/>
                    <a:pt x="360" y="165"/>
                  </a:cubicBezTo>
                  <a:cubicBezTo>
                    <a:pt x="363" y="166"/>
                    <a:pt x="357" y="170"/>
                    <a:pt x="359" y="173"/>
                  </a:cubicBezTo>
                  <a:cubicBezTo>
                    <a:pt x="361" y="176"/>
                    <a:pt x="360" y="180"/>
                    <a:pt x="359" y="183"/>
                  </a:cubicBezTo>
                  <a:cubicBezTo>
                    <a:pt x="358" y="187"/>
                    <a:pt x="359" y="189"/>
                    <a:pt x="364" y="193"/>
                  </a:cubicBezTo>
                  <a:cubicBezTo>
                    <a:pt x="370" y="198"/>
                    <a:pt x="368" y="199"/>
                    <a:pt x="364" y="201"/>
                  </a:cubicBezTo>
                  <a:cubicBezTo>
                    <a:pt x="360" y="204"/>
                    <a:pt x="368" y="211"/>
                    <a:pt x="370" y="214"/>
                  </a:cubicBezTo>
                  <a:cubicBezTo>
                    <a:pt x="373" y="217"/>
                    <a:pt x="364" y="220"/>
                    <a:pt x="365" y="222"/>
                  </a:cubicBezTo>
                  <a:cubicBezTo>
                    <a:pt x="365" y="225"/>
                    <a:pt x="365" y="227"/>
                    <a:pt x="362" y="231"/>
                  </a:cubicBezTo>
                  <a:cubicBezTo>
                    <a:pt x="358" y="235"/>
                    <a:pt x="359" y="238"/>
                    <a:pt x="350" y="238"/>
                  </a:cubicBezTo>
                  <a:cubicBezTo>
                    <a:pt x="341" y="238"/>
                    <a:pt x="337" y="235"/>
                    <a:pt x="336" y="237"/>
                  </a:cubicBezTo>
                  <a:cubicBezTo>
                    <a:pt x="334" y="238"/>
                    <a:pt x="333" y="242"/>
                    <a:pt x="329" y="242"/>
                  </a:cubicBezTo>
                  <a:cubicBezTo>
                    <a:pt x="324" y="243"/>
                    <a:pt x="328" y="245"/>
                    <a:pt x="330" y="248"/>
                  </a:cubicBezTo>
                  <a:cubicBezTo>
                    <a:pt x="332" y="250"/>
                    <a:pt x="329" y="251"/>
                    <a:pt x="331" y="253"/>
                  </a:cubicBezTo>
                  <a:cubicBezTo>
                    <a:pt x="333" y="255"/>
                    <a:pt x="332" y="258"/>
                    <a:pt x="329" y="262"/>
                  </a:cubicBezTo>
                  <a:cubicBezTo>
                    <a:pt x="326" y="267"/>
                    <a:pt x="332" y="274"/>
                    <a:pt x="334" y="279"/>
                  </a:cubicBezTo>
                  <a:cubicBezTo>
                    <a:pt x="336" y="284"/>
                    <a:pt x="338" y="289"/>
                    <a:pt x="334" y="293"/>
                  </a:cubicBezTo>
                  <a:cubicBezTo>
                    <a:pt x="329" y="298"/>
                    <a:pt x="330" y="301"/>
                    <a:pt x="326" y="302"/>
                  </a:cubicBezTo>
                  <a:cubicBezTo>
                    <a:pt x="321" y="303"/>
                    <a:pt x="319" y="298"/>
                    <a:pt x="317" y="296"/>
                  </a:cubicBezTo>
                  <a:cubicBezTo>
                    <a:pt x="314" y="294"/>
                    <a:pt x="309" y="296"/>
                    <a:pt x="310" y="298"/>
                  </a:cubicBezTo>
                  <a:cubicBezTo>
                    <a:pt x="310" y="301"/>
                    <a:pt x="306" y="306"/>
                    <a:pt x="302" y="309"/>
                  </a:cubicBezTo>
                  <a:cubicBezTo>
                    <a:pt x="298" y="313"/>
                    <a:pt x="296" y="309"/>
                    <a:pt x="293" y="312"/>
                  </a:cubicBezTo>
                  <a:cubicBezTo>
                    <a:pt x="290" y="315"/>
                    <a:pt x="287" y="318"/>
                    <a:pt x="283" y="317"/>
                  </a:cubicBezTo>
                  <a:cubicBezTo>
                    <a:pt x="279" y="317"/>
                    <a:pt x="279" y="321"/>
                    <a:pt x="272" y="322"/>
                  </a:cubicBezTo>
                  <a:cubicBezTo>
                    <a:pt x="265" y="323"/>
                    <a:pt x="269" y="318"/>
                    <a:pt x="266" y="319"/>
                  </a:cubicBezTo>
                  <a:cubicBezTo>
                    <a:pt x="264" y="320"/>
                    <a:pt x="263" y="323"/>
                    <a:pt x="257" y="324"/>
                  </a:cubicBezTo>
                  <a:cubicBezTo>
                    <a:pt x="251" y="324"/>
                    <a:pt x="254" y="329"/>
                    <a:pt x="256" y="330"/>
                  </a:cubicBezTo>
                  <a:cubicBezTo>
                    <a:pt x="258" y="330"/>
                    <a:pt x="259" y="334"/>
                    <a:pt x="254" y="335"/>
                  </a:cubicBezTo>
                  <a:cubicBezTo>
                    <a:pt x="249" y="336"/>
                    <a:pt x="241" y="330"/>
                    <a:pt x="239" y="327"/>
                  </a:cubicBezTo>
                  <a:cubicBezTo>
                    <a:pt x="237" y="323"/>
                    <a:pt x="246" y="320"/>
                    <a:pt x="246" y="318"/>
                  </a:cubicBezTo>
                  <a:cubicBezTo>
                    <a:pt x="247" y="316"/>
                    <a:pt x="246" y="312"/>
                    <a:pt x="244" y="309"/>
                  </a:cubicBezTo>
                  <a:cubicBezTo>
                    <a:pt x="242" y="305"/>
                    <a:pt x="247" y="303"/>
                    <a:pt x="249" y="302"/>
                  </a:cubicBezTo>
                  <a:cubicBezTo>
                    <a:pt x="250" y="301"/>
                    <a:pt x="248" y="293"/>
                    <a:pt x="246" y="293"/>
                  </a:cubicBezTo>
                  <a:cubicBezTo>
                    <a:pt x="244" y="293"/>
                    <a:pt x="238" y="293"/>
                    <a:pt x="235" y="291"/>
                  </a:cubicBezTo>
                  <a:cubicBezTo>
                    <a:pt x="231" y="289"/>
                    <a:pt x="229" y="292"/>
                    <a:pt x="225" y="292"/>
                  </a:cubicBezTo>
                  <a:cubicBezTo>
                    <a:pt x="222" y="292"/>
                    <a:pt x="225" y="287"/>
                    <a:pt x="225" y="282"/>
                  </a:cubicBezTo>
                  <a:cubicBezTo>
                    <a:pt x="225" y="277"/>
                    <a:pt x="226" y="275"/>
                    <a:pt x="229" y="273"/>
                  </a:cubicBezTo>
                  <a:cubicBezTo>
                    <a:pt x="232" y="271"/>
                    <a:pt x="230" y="268"/>
                    <a:pt x="230" y="263"/>
                  </a:cubicBezTo>
                  <a:cubicBezTo>
                    <a:pt x="231" y="259"/>
                    <a:pt x="228" y="263"/>
                    <a:pt x="224" y="263"/>
                  </a:cubicBezTo>
                  <a:cubicBezTo>
                    <a:pt x="220" y="263"/>
                    <a:pt x="221" y="261"/>
                    <a:pt x="221" y="257"/>
                  </a:cubicBezTo>
                  <a:cubicBezTo>
                    <a:pt x="220" y="253"/>
                    <a:pt x="217" y="257"/>
                    <a:pt x="215" y="254"/>
                  </a:cubicBezTo>
                  <a:cubicBezTo>
                    <a:pt x="213" y="252"/>
                    <a:pt x="216" y="249"/>
                    <a:pt x="213" y="246"/>
                  </a:cubicBezTo>
                  <a:cubicBezTo>
                    <a:pt x="211" y="243"/>
                    <a:pt x="210" y="250"/>
                    <a:pt x="207" y="250"/>
                  </a:cubicBezTo>
                  <a:cubicBezTo>
                    <a:pt x="205" y="249"/>
                    <a:pt x="207" y="243"/>
                    <a:pt x="207" y="239"/>
                  </a:cubicBezTo>
                  <a:cubicBezTo>
                    <a:pt x="207" y="235"/>
                    <a:pt x="206" y="232"/>
                    <a:pt x="203" y="229"/>
                  </a:cubicBezTo>
                  <a:cubicBezTo>
                    <a:pt x="200" y="225"/>
                    <a:pt x="197" y="228"/>
                    <a:pt x="195" y="228"/>
                  </a:cubicBezTo>
                  <a:cubicBezTo>
                    <a:pt x="192" y="228"/>
                    <a:pt x="191" y="222"/>
                    <a:pt x="194" y="219"/>
                  </a:cubicBezTo>
                  <a:cubicBezTo>
                    <a:pt x="198" y="216"/>
                    <a:pt x="195" y="214"/>
                    <a:pt x="192" y="212"/>
                  </a:cubicBezTo>
                  <a:cubicBezTo>
                    <a:pt x="190" y="210"/>
                    <a:pt x="189" y="204"/>
                    <a:pt x="191" y="201"/>
                  </a:cubicBezTo>
                  <a:cubicBezTo>
                    <a:pt x="192" y="199"/>
                    <a:pt x="200" y="196"/>
                    <a:pt x="201" y="192"/>
                  </a:cubicBezTo>
                  <a:cubicBezTo>
                    <a:pt x="203" y="188"/>
                    <a:pt x="199" y="187"/>
                    <a:pt x="201" y="184"/>
                  </a:cubicBezTo>
                  <a:cubicBezTo>
                    <a:pt x="203" y="180"/>
                    <a:pt x="199" y="179"/>
                    <a:pt x="195" y="181"/>
                  </a:cubicBezTo>
                  <a:cubicBezTo>
                    <a:pt x="191" y="183"/>
                    <a:pt x="190" y="186"/>
                    <a:pt x="186" y="191"/>
                  </a:cubicBezTo>
                  <a:cubicBezTo>
                    <a:pt x="183" y="195"/>
                    <a:pt x="180" y="194"/>
                    <a:pt x="173" y="194"/>
                  </a:cubicBezTo>
                  <a:cubicBezTo>
                    <a:pt x="165" y="194"/>
                    <a:pt x="166" y="189"/>
                    <a:pt x="166" y="184"/>
                  </a:cubicBezTo>
                  <a:cubicBezTo>
                    <a:pt x="166" y="179"/>
                    <a:pt x="161" y="176"/>
                    <a:pt x="159" y="177"/>
                  </a:cubicBezTo>
                  <a:cubicBezTo>
                    <a:pt x="158" y="179"/>
                    <a:pt x="154" y="179"/>
                    <a:pt x="151" y="179"/>
                  </a:cubicBezTo>
                  <a:cubicBezTo>
                    <a:pt x="149" y="179"/>
                    <a:pt x="145" y="183"/>
                    <a:pt x="145" y="185"/>
                  </a:cubicBezTo>
                  <a:cubicBezTo>
                    <a:pt x="145" y="188"/>
                    <a:pt x="137" y="186"/>
                    <a:pt x="133" y="188"/>
                  </a:cubicBezTo>
                  <a:cubicBezTo>
                    <a:pt x="130" y="189"/>
                    <a:pt x="134" y="193"/>
                    <a:pt x="138" y="194"/>
                  </a:cubicBezTo>
                  <a:cubicBezTo>
                    <a:pt x="142" y="196"/>
                    <a:pt x="144" y="202"/>
                    <a:pt x="144" y="206"/>
                  </a:cubicBezTo>
                  <a:cubicBezTo>
                    <a:pt x="144" y="209"/>
                    <a:pt x="144" y="214"/>
                    <a:pt x="145" y="217"/>
                  </a:cubicBezTo>
                  <a:cubicBezTo>
                    <a:pt x="146" y="221"/>
                    <a:pt x="146" y="223"/>
                    <a:pt x="143" y="226"/>
                  </a:cubicBezTo>
                  <a:cubicBezTo>
                    <a:pt x="140" y="229"/>
                    <a:pt x="135" y="229"/>
                    <a:pt x="132" y="229"/>
                  </a:cubicBezTo>
                  <a:cubicBezTo>
                    <a:pt x="129" y="228"/>
                    <a:pt x="123" y="229"/>
                    <a:pt x="121" y="232"/>
                  </a:cubicBezTo>
                  <a:cubicBezTo>
                    <a:pt x="119" y="236"/>
                    <a:pt x="115" y="235"/>
                    <a:pt x="110" y="234"/>
                  </a:cubicBezTo>
                  <a:cubicBezTo>
                    <a:pt x="106" y="232"/>
                    <a:pt x="102" y="240"/>
                    <a:pt x="99" y="238"/>
                  </a:cubicBezTo>
                  <a:cubicBezTo>
                    <a:pt x="96" y="235"/>
                    <a:pt x="101" y="229"/>
                    <a:pt x="104" y="229"/>
                  </a:cubicBezTo>
                  <a:cubicBezTo>
                    <a:pt x="106" y="229"/>
                    <a:pt x="107" y="222"/>
                    <a:pt x="105" y="221"/>
                  </a:cubicBezTo>
                  <a:cubicBezTo>
                    <a:pt x="104" y="221"/>
                    <a:pt x="99" y="219"/>
                    <a:pt x="97" y="218"/>
                  </a:cubicBezTo>
                  <a:cubicBezTo>
                    <a:pt x="95" y="217"/>
                    <a:pt x="97" y="213"/>
                    <a:pt x="99" y="209"/>
                  </a:cubicBezTo>
                  <a:cubicBezTo>
                    <a:pt x="100" y="204"/>
                    <a:pt x="101" y="202"/>
                    <a:pt x="101" y="200"/>
                  </a:cubicBezTo>
                  <a:cubicBezTo>
                    <a:pt x="100" y="198"/>
                    <a:pt x="96" y="194"/>
                    <a:pt x="94" y="196"/>
                  </a:cubicBezTo>
                  <a:cubicBezTo>
                    <a:pt x="92" y="198"/>
                    <a:pt x="88" y="195"/>
                    <a:pt x="87" y="195"/>
                  </a:cubicBezTo>
                  <a:cubicBezTo>
                    <a:pt x="86" y="195"/>
                    <a:pt x="80" y="194"/>
                    <a:pt x="80" y="191"/>
                  </a:cubicBezTo>
                  <a:cubicBezTo>
                    <a:pt x="79" y="187"/>
                    <a:pt x="76" y="184"/>
                    <a:pt x="72" y="183"/>
                  </a:cubicBezTo>
                  <a:cubicBezTo>
                    <a:pt x="68" y="183"/>
                    <a:pt x="69" y="189"/>
                    <a:pt x="69" y="192"/>
                  </a:cubicBezTo>
                  <a:cubicBezTo>
                    <a:pt x="69" y="195"/>
                    <a:pt x="69" y="199"/>
                    <a:pt x="63" y="199"/>
                  </a:cubicBezTo>
                  <a:cubicBezTo>
                    <a:pt x="57" y="199"/>
                    <a:pt x="54" y="204"/>
                    <a:pt x="48" y="208"/>
                  </a:cubicBezTo>
                  <a:cubicBezTo>
                    <a:pt x="41" y="212"/>
                    <a:pt x="29" y="213"/>
                    <a:pt x="29" y="213"/>
                  </a:cubicBezTo>
                  <a:close/>
                  <a:moveTo>
                    <a:pt x="148" y="87"/>
                  </a:moveTo>
                  <a:cubicBezTo>
                    <a:pt x="148" y="87"/>
                    <a:pt x="151" y="94"/>
                    <a:pt x="156" y="94"/>
                  </a:cubicBezTo>
                  <a:cubicBezTo>
                    <a:pt x="160" y="94"/>
                    <a:pt x="160" y="98"/>
                    <a:pt x="163" y="104"/>
                  </a:cubicBezTo>
                  <a:cubicBezTo>
                    <a:pt x="166" y="110"/>
                    <a:pt x="168" y="106"/>
                    <a:pt x="173" y="110"/>
                  </a:cubicBezTo>
                  <a:cubicBezTo>
                    <a:pt x="179" y="114"/>
                    <a:pt x="188" y="112"/>
                    <a:pt x="190" y="107"/>
                  </a:cubicBezTo>
                  <a:cubicBezTo>
                    <a:pt x="192" y="101"/>
                    <a:pt x="187" y="93"/>
                    <a:pt x="184" y="97"/>
                  </a:cubicBezTo>
                  <a:cubicBezTo>
                    <a:pt x="182" y="101"/>
                    <a:pt x="177" y="97"/>
                    <a:pt x="173" y="93"/>
                  </a:cubicBezTo>
                  <a:cubicBezTo>
                    <a:pt x="170" y="89"/>
                    <a:pt x="166" y="88"/>
                    <a:pt x="161" y="91"/>
                  </a:cubicBezTo>
                  <a:cubicBezTo>
                    <a:pt x="156" y="93"/>
                    <a:pt x="148" y="87"/>
                    <a:pt x="148" y="87"/>
                  </a:cubicBezTo>
                  <a:close/>
                  <a:moveTo>
                    <a:pt x="127" y="21"/>
                  </a:moveTo>
                  <a:cubicBezTo>
                    <a:pt x="126" y="21"/>
                    <a:pt x="123" y="22"/>
                    <a:pt x="123" y="24"/>
                  </a:cubicBezTo>
                  <a:cubicBezTo>
                    <a:pt x="123" y="25"/>
                    <a:pt x="126" y="25"/>
                    <a:pt x="126" y="24"/>
                  </a:cubicBezTo>
                  <a:cubicBezTo>
                    <a:pt x="127" y="22"/>
                    <a:pt x="128" y="22"/>
                    <a:pt x="128" y="22"/>
                  </a:cubicBezTo>
                  <a:cubicBezTo>
                    <a:pt x="128" y="21"/>
                    <a:pt x="127" y="21"/>
                    <a:pt x="127" y="21"/>
                  </a:cubicBezTo>
                  <a:close/>
                  <a:moveTo>
                    <a:pt x="103" y="13"/>
                  </a:moveTo>
                  <a:cubicBezTo>
                    <a:pt x="103" y="13"/>
                    <a:pt x="103" y="14"/>
                    <a:pt x="105" y="14"/>
                  </a:cubicBezTo>
                  <a:cubicBezTo>
                    <a:pt x="106" y="14"/>
                    <a:pt x="107" y="15"/>
                    <a:pt x="108" y="15"/>
                  </a:cubicBezTo>
                  <a:cubicBezTo>
                    <a:pt x="108" y="15"/>
                    <a:pt x="110" y="16"/>
                    <a:pt x="110" y="15"/>
                  </a:cubicBezTo>
                  <a:cubicBezTo>
                    <a:pt x="110" y="14"/>
                    <a:pt x="108" y="14"/>
                    <a:pt x="107" y="13"/>
                  </a:cubicBezTo>
                  <a:cubicBezTo>
                    <a:pt x="106" y="12"/>
                    <a:pt x="103" y="13"/>
                    <a:pt x="103" y="13"/>
                  </a:cubicBezTo>
                  <a:close/>
                  <a:moveTo>
                    <a:pt x="87" y="16"/>
                  </a:moveTo>
                  <a:cubicBezTo>
                    <a:pt x="87" y="16"/>
                    <a:pt x="87" y="17"/>
                    <a:pt x="88" y="17"/>
                  </a:cubicBezTo>
                  <a:cubicBezTo>
                    <a:pt x="89" y="17"/>
                    <a:pt x="90" y="17"/>
                    <a:pt x="92" y="16"/>
                  </a:cubicBezTo>
                  <a:cubicBezTo>
                    <a:pt x="93" y="16"/>
                    <a:pt x="95" y="17"/>
                    <a:pt x="96" y="17"/>
                  </a:cubicBezTo>
                  <a:cubicBezTo>
                    <a:pt x="97" y="17"/>
                    <a:pt x="97" y="15"/>
                    <a:pt x="96" y="15"/>
                  </a:cubicBezTo>
                  <a:cubicBezTo>
                    <a:pt x="94" y="15"/>
                    <a:pt x="92" y="15"/>
                    <a:pt x="91" y="14"/>
                  </a:cubicBezTo>
                  <a:cubicBezTo>
                    <a:pt x="89" y="14"/>
                    <a:pt x="87" y="16"/>
                    <a:pt x="87" y="16"/>
                  </a:cubicBezTo>
                  <a:close/>
                  <a:moveTo>
                    <a:pt x="76" y="16"/>
                  </a:moveTo>
                  <a:cubicBezTo>
                    <a:pt x="74" y="17"/>
                    <a:pt x="71" y="18"/>
                    <a:pt x="71" y="20"/>
                  </a:cubicBezTo>
                  <a:cubicBezTo>
                    <a:pt x="71" y="21"/>
                    <a:pt x="73" y="20"/>
                    <a:pt x="75" y="19"/>
                  </a:cubicBezTo>
                  <a:cubicBezTo>
                    <a:pt x="78" y="17"/>
                    <a:pt x="80" y="20"/>
                    <a:pt x="81" y="18"/>
                  </a:cubicBezTo>
                  <a:cubicBezTo>
                    <a:pt x="83" y="17"/>
                    <a:pt x="81" y="16"/>
                    <a:pt x="79" y="16"/>
                  </a:cubicBezTo>
                  <a:cubicBezTo>
                    <a:pt x="78" y="16"/>
                    <a:pt x="76" y="16"/>
                    <a:pt x="76" y="16"/>
                  </a:cubicBezTo>
                  <a:close/>
                  <a:moveTo>
                    <a:pt x="46" y="23"/>
                  </a:moveTo>
                  <a:cubicBezTo>
                    <a:pt x="46" y="23"/>
                    <a:pt x="50" y="24"/>
                    <a:pt x="54" y="23"/>
                  </a:cubicBezTo>
                  <a:cubicBezTo>
                    <a:pt x="58" y="22"/>
                    <a:pt x="61" y="22"/>
                    <a:pt x="60" y="20"/>
                  </a:cubicBezTo>
                  <a:cubicBezTo>
                    <a:pt x="58" y="19"/>
                    <a:pt x="52" y="19"/>
                    <a:pt x="50" y="20"/>
                  </a:cubicBezTo>
                  <a:cubicBezTo>
                    <a:pt x="47" y="20"/>
                    <a:pt x="44" y="20"/>
                    <a:pt x="44" y="21"/>
                  </a:cubicBezTo>
                  <a:cubicBezTo>
                    <a:pt x="44" y="23"/>
                    <a:pt x="46" y="23"/>
                    <a:pt x="46" y="23"/>
                  </a:cubicBezTo>
                  <a:close/>
                  <a:moveTo>
                    <a:pt x="22" y="29"/>
                  </a:moveTo>
                  <a:cubicBezTo>
                    <a:pt x="22" y="30"/>
                    <a:pt x="22" y="31"/>
                    <a:pt x="23" y="31"/>
                  </a:cubicBezTo>
                  <a:cubicBezTo>
                    <a:pt x="24" y="31"/>
                    <a:pt x="26" y="30"/>
                    <a:pt x="25" y="29"/>
                  </a:cubicBezTo>
                  <a:cubicBezTo>
                    <a:pt x="24" y="28"/>
                    <a:pt x="25" y="27"/>
                    <a:pt x="26" y="26"/>
                  </a:cubicBezTo>
                  <a:cubicBezTo>
                    <a:pt x="27" y="26"/>
                    <a:pt x="36" y="27"/>
                    <a:pt x="37" y="26"/>
                  </a:cubicBezTo>
                  <a:cubicBezTo>
                    <a:pt x="38" y="25"/>
                    <a:pt x="36" y="25"/>
                    <a:pt x="34" y="25"/>
                  </a:cubicBezTo>
                  <a:cubicBezTo>
                    <a:pt x="32" y="25"/>
                    <a:pt x="29" y="25"/>
                    <a:pt x="27" y="25"/>
                  </a:cubicBezTo>
                  <a:cubicBezTo>
                    <a:pt x="26" y="25"/>
                    <a:pt x="24" y="25"/>
                    <a:pt x="23" y="26"/>
                  </a:cubicBezTo>
                  <a:cubicBezTo>
                    <a:pt x="23" y="27"/>
                    <a:pt x="22" y="29"/>
                    <a:pt x="22" y="29"/>
                  </a:cubicBezTo>
                  <a:close/>
                  <a:moveTo>
                    <a:pt x="13" y="35"/>
                  </a:moveTo>
                  <a:cubicBezTo>
                    <a:pt x="13" y="35"/>
                    <a:pt x="14" y="35"/>
                    <a:pt x="15" y="34"/>
                  </a:cubicBezTo>
                  <a:cubicBezTo>
                    <a:pt x="16" y="34"/>
                    <a:pt x="15" y="33"/>
                    <a:pt x="12" y="32"/>
                  </a:cubicBezTo>
                  <a:cubicBezTo>
                    <a:pt x="9" y="32"/>
                    <a:pt x="6" y="33"/>
                    <a:pt x="4" y="36"/>
                  </a:cubicBezTo>
                  <a:cubicBezTo>
                    <a:pt x="2" y="39"/>
                    <a:pt x="8" y="40"/>
                    <a:pt x="11" y="39"/>
                  </a:cubicBezTo>
                  <a:cubicBezTo>
                    <a:pt x="14" y="38"/>
                    <a:pt x="12" y="35"/>
                    <a:pt x="13" y="35"/>
                  </a:cubicBezTo>
                  <a:close/>
                </a:path>
              </a:pathLst>
            </a:custGeom>
            <a:gradFill>
              <a:gsLst>
                <a:gs pos="0">
                  <a:schemeClr val="accent1"/>
                </a:gs>
                <a:gs pos="100000">
                  <a:schemeClr val="accent5"/>
                </a:gs>
              </a:gsLst>
              <a:lin ang="2700000" scaled="0"/>
            </a:gra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11">
              <a:extLst>
                <a:ext uri="{FF2B5EF4-FFF2-40B4-BE49-F238E27FC236}">
                  <a16:creationId xmlns:a16="http://schemas.microsoft.com/office/drawing/2014/main" id="{F1C3219D-774E-4309-A218-583B8B4C01F9}"/>
                </a:ext>
              </a:extLst>
            </p:cNvPr>
            <p:cNvSpPr>
              <a:spLocks noEditPoints="1"/>
            </p:cNvSpPr>
            <p:nvPr/>
          </p:nvSpPr>
          <p:spPr bwMode="auto">
            <a:xfrm>
              <a:off x="3336" y="750"/>
              <a:ext cx="864" cy="770"/>
            </a:xfrm>
            <a:custGeom>
              <a:avLst/>
              <a:gdLst>
                <a:gd name="T0" fmla="*/ 47 w 244"/>
                <a:gd name="T1" fmla="*/ 140 h 218"/>
                <a:gd name="T2" fmla="*/ 57 w 244"/>
                <a:gd name="T3" fmla="*/ 131 h 218"/>
                <a:gd name="T4" fmla="*/ 42 w 244"/>
                <a:gd name="T5" fmla="*/ 111 h 218"/>
                <a:gd name="T6" fmla="*/ 48 w 244"/>
                <a:gd name="T7" fmla="*/ 98 h 218"/>
                <a:gd name="T8" fmla="*/ 33 w 244"/>
                <a:gd name="T9" fmla="*/ 100 h 218"/>
                <a:gd name="T10" fmla="*/ 30 w 244"/>
                <a:gd name="T11" fmla="*/ 89 h 218"/>
                <a:gd name="T12" fmla="*/ 43 w 244"/>
                <a:gd name="T13" fmla="*/ 83 h 218"/>
                <a:gd name="T14" fmla="*/ 58 w 244"/>
                <a:gd name="T15" fmla="*/ 72 h 218"/>
                <a:gd name="T16" fmla="*/ 45 w 244"/>
                <a:gd name="T17" fmla="*/ 54 h 218"/>
                <a:gd name="T18" fmla="*/ 30 w 244"/>
                <a:gd name="T19" fmla="*/ 33 h 218"/>
                <a:gd name="T20" fmla="*/ 39 w 244"/>
                <a:gd name="T21" fmla="*/ 20 h 218"/>
                <a:gd name="T22" fmla="*/ 76 w 244"/>
                <a:gd name="T23" fmla="*/ 27 h 218"/>
                <a:gd name="T24" fmla="*/ 102 w 244"/>
                <a:gd name="T25" fmla="*/ 24 h 218"/>
                <a:gd name="T26" fmla="*/ 123 w 244"/>
                <a:gd name="T27" fmla="*/ 39 h 218"/>
                <a:gd name="T28" fmla="*/ 136 w 244"/>
                <a:gd name="T29" fmla="*/ 47 h 218"/>
                <a:gd name="T30" fmla="*/ 139 w 244"/>
                <a:gd name="T31" fmla="*/ 66 h 218"/>
                <a:gd name="T32" fmla="*/ 148 w 244"/>
                <a:gd name="T33" fmla="*/ 75 h 218"/>
                <a:gd name="T34" fmla="*/ 149 w 244"/>
                <a:gd name="T35" fmla="*/ 96 h 218"/>
                <a:gd name="T36" fmla="*/ 160 w 244"/>
                <a:gd name="T37" fmla="*/ 83 h 218"/>
                <a:gd name="T38" fmla="*/ 190 w 244"/>
                <a:gd name="T39" fmla="*/ 96 h 218"/>
                <a:gd name="T40" fmla="*/ 221 w 244"/>
                <a:gd name="T41" fmla="*/ 88 h 218"/>
                <a:gd name="T42" fmla="*/ 217 w 244"/>
                <a:gd name="T43" fmla="*/ 74 h 218"/>
                <a:gd name="T44" fmla="*/ 241 w 244"/>
                <a:gd name="T45" fmla="*/ 84 h 218"/>
                <a:gd name="T46" fmla="*/ 222 w 244"/>
                <a:gd name="T47" fmla="*/ 101 h 218"/>
                <a:gd name="T48" fmla="*/ 207 w 244"/>
                <a:gd name="T49" fmla="*/ 126 h 218"/>
                <a:gd name="T50" fmla="*/ 206 w 244"/>
                <a:gd name="T51" fmla="*/ 138 h 218"/>
                <a:gd name="T52" fmla="*/ 206 w 244"/>
                <a:gd name="T53" fmla="*/ 165 h 218"/>
                <a:gd name="T54" fmla="*/ 211 w 244"/>
                <a:gd name="T55" fmla="*/ 190 h 218"/>
                <a:gd name="T56" fmla="*/ 192 w 244"/>
                <a:gd name="T57" fmla="*/ 216 h 218"/>
                <a:gd name="T58" fmla="*/ 153 w 244"/>
                <a:gd name="T59" fmla="*/ 195 h 218"/>
                <a:gd name="T60" fmla="*/ 153 w 244"/>
                <a:gd name="T61" fmla="*/ 172 h 218"/>
                <a:gd name="T62" fmla="*/ 136 w 244"/>
                <a:gd name="T63" fmla="*/ 178 h 218"/>
                <a:gd name="T64" fmla="*/ 118 w 244"/>
                <a:gd name="T65" fmla="*/ 191 h 218"/>
                <a:gd name="T66" fmla="*/ 65 w 244"/>
                <a:gd name="T67" fmla="*/ 151 h 218"/>
                <a:gd name="T68" fmla="*/ 2 w 244"/>
                <a:gd name="T69" fmla="*/ 49 h 218"/>
                <a:gd name="T70" fmla="*/ 6 w 244"/>
                <a:gd name="T71" fmla="*/ 46 h 218"/>
                <a:gd name="T72" fmla="*/ 14 w 244"/>
                <a:gd name="T73" fmla="*/ 24 h 218"/>
                <a:gd name="T74" fmla="*/ 2 w 244"/>
                <a:gd name="T75" fmla="*/ 36 h 218"/>
                <a:gd name="T76" fmla="*/ 3 w 244"/>
                <a:gd name="T77" fmla="*/ 12 h 218"/>
                <a:gd name="T78" fmla="*/ 9 w 244"/>
                <a:gd name="T79" fmla="*/ 7 h 218"/>
                <a:gd name="T80" fmla="*/ 24 w 244"/>
                <a:gd name="T81" fmla="*/ 22 h 218"/>
                <a:gd name="T82" fmla="*/ 16 w 244"/>
                <a:gd name="T83" fmla="*/ 47 h 218"/>
                <a:gd name="T84" fmla="*/ 17 w 244"/>
                <a:gd name="T85" fmla="*/ 3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18">
                  <a:moveTo>
                    <a:pt x="62" y="152"/>
                  </a:moveTo>
                  <a:cubicBezTo>
                    <a:pt x="59" y="152"/>
                    <a:pt x="57" y="152"/>
                    <a:pt x="54" y="151"/>
                  </a:cubicBezTo>
                  <a:cubicBezTo>
                    <a:pt x="49" y="149"/>
                    <a:pt x="48" y="145"/>
                    <a:pt x="47" y="140"/>
                  </a:cubicBezTo>
                  <a:cubicBezTo>
                    <a:pt x="45" y="136"/>
                    <a:pt x="42" y="134"/>
                    <a:pt x="44" y="132"/>
                  </a:cubicBezTo>
                  <a:cubicBezTo>
                    <a:pt x="45" y="130"/>
                    <a:pt x="47" y="130"/>
                    <a:pt x="50" y="132"/>
                  </a:cubicBezTo>
                  <a:cubicBezTo>
                    <a:pt x="52" y="134"/>
                    <a:pt x="57" y="135"/>
                    <a:pt x="57" y="131"/>
                  </a:cubicBezTo>
                  <a:cubicBezTo>
                    <a:pt x="57" y="126"/>
                    <a:pt x="55" y="121"/>
                    <a:pt x="53" y="119"/>
                  </a:cubicBezTo>
                  <a:cubicBezTo>
                    <a:pt x="52" y="118"/>
                    <a:pt x="49" y="120"/>
                    <a:pt x="46" y="120"/>
                  </a:cubicBezTo>
                  <a:cubicBezTo>
                    <a:pt x="43" y="120"/>
                    <a:pt x="42" y="115"/>
                    <a:pt x="42" y="111"/>
                  </a:cubicBezTo>
                  <a:cubicBezTo>
                    <a:pt x="42" y="108"/>
                    <a:pt x="43" y="106"/>
                    <a:pt x="43" y="104"/>
                  </a:cubicBezTo>
                  <a:cubicBezTo>
                    <a:pt x="43" y="102"/>
                    <a:pt x="50" y="103"/>
                    <a:pt x="51" y="100"/>
                  </a:cubicBezTo>
                  <a:cubicBezTo>
                    <a:pt x="52" y="96"/>
                    <a:pt x="50" y="97"/>
                    <a:pt x="48" y="98"/>
                  </a:cubicBezTo>
                  <a:cubicBezTo>
                    <a:pt x="46" y="100"/>
                    <a:pt x="46" y="97"/>
                    <a:pt x="44" y="99"/>
                  </a:cubicBezTo>
                  <a:cubicBezTo>
                    <a:pt x="43" y="100"/>
                    <a:pt x="40" y="100"/>
                    <a:pt x="39" y="99"/>
                  </a:cubicBezTo>
                  <a:cubicBezTo>
                    <a:pt x="39" y="99"/>
                    <a:pt x="34" y="98"/>
                    <a:pt x="33" y="100"/>
                  </a:cubicBezTo>
                  <a:cubicBezTo>
                    <a:pt x="32" y="103"/>
                    <a:pt x="29" y="104"/>
                    <a:pt x="27" y="99"/>
                  </a:cubicBezTo>
                  <a:cubicBezTo>
                    <a:pt x="24" y="95"/>
                    <a:pt x="27" y="93"/>
                    <a:pt x="29" y="92"/>
                  </a:cubicBezTo>
                  <a:cubicBezTo>
                    <a:pt x="32" y="91"/>
                    <a:pt x="32" y="89"/>
                    <a:pt x="30" y="89"/>
                  </a:cubicBezTo>
                  <a:cubicBezTo>
                    <a:pt x="28" y="89"/>
                    <a:pt x="24" y="85"/>
                    <a:pt x="28" y="84"/>
                  </a:cubicBezTo>
                  <a:cubicBezTo>
                    <a:pt x="33" y="83"/>
                    <a:pt x="34" y="85"/>
                    <a:pt x="36" y="83"/>
                  </a:cubicBezTo>
                  <a:cubicBezTo>
                    <a:pt x="38" y="81"/>
                    <a:pt x="41" y="81"/>
                    <a:pt x="43" y="83"/>
                  </a:cubicBezTo>
                  <a:cubicBezTo>
                    <a:pt x="46" y="85"/>
                    <a:pt x="49" y="84"/>
                    <a:pt x="50" y="81"/>
                  </a:cubicBezTo>
                  <a:cubicBezTo>
                    <a:pt x="52" y="79"/>
                    <a:pt x="54" y="78"/>
                    <a:pt x="55" y="78"/>
                  </a:cubicBezTo>
                  <a:cubicBezTo>
                    <a:pt x="57" y="77"/>
                    <a:pt x="60" y="76"/>
                    <a:pt x="58" y="72"/>
                  </a:cubicBezTo>
                  <a:cubicBezTo>
                    <a:pt x="56" y="68"/>
                    <a:pt x="54" y="67"/>
                    <a:pt x="51" y="64"/>
                  </a:cubicBezTo>
                  <a:cubicBezTo>
                    <a:pt x="49" y="61"/>
                    <a:pt x="49" y="60"/>
                    <a:pt x="46" y="59"/>
                  </a:cubicBezTo>
                  <a:cubicBezTo>
                    <a:pt x="43" y="58"/>
                    <a:pt x="46" y="57"/>
                    <a:pt x="45" y="54"/>
                  </a:cubicBezTo>
                  <a:cubicBezTo>
                    <a:pt x="45" y="51"/>
                    <a:pt x="42" y="49"/>
                    <a:pt x="40" y="47"/>
                  </a:cubicBezTo>
                  <a:cubicBezTo>
                    <a:pt x="38" y="45"/>
                    <a:pt x="33" y="45"/>
                    <a:pt x="33" y="41"/>
                  </a:cubicBezTo>
                  <a:cubicBezTo>
                    <a:pt x="33" y="37"/>
                    <a:pt x="32" y="34"/>
                    <a:pt x="30" y="33"/>
                  </a:cubicBezTo>
                  <a:cubicBezTo>
                    <a:pt x="29" y="31"/>
                    <a:pt x="29" y="26"/>
                    <a:pt x="30" y="23"/>
                  </a:cubicBezTo>
                  <a:cubicBezTo>
                    <a:pt x="31" y="20"/>
                    <a:pt x="31" y="17"/>
                    <a:pt x="31" y="17"/>
                  </a:cubicBezTo>
                  <a:cubicBezTo>
                    <a:pt x="31" y="17"/>
                    <a:pt x="32" y="22"/>
                    <a:pt x="39" y="20"/>
                  </a:cubicBezTo>
                  <a:cubicBezTo>
                    <a:pt x="47" y="18"/>
                    <a:pt x="52" y="19"/>
                    <a:pt x="55" y="21"/>
                  </a:cubicBezTo>
                  <a:cubicBezTo>
                    <a:pt x="59" y="22"/>
                    <a:pt x="62" y="24"/>
                    <a:pt x="67" y="24"/>
                  </a:cubicBezTo>
                  <a:cubicBezTo>
                    <a:pt x="71" y="24"/>
                    <a:pt x="76" y="24"/>
                    <a:pt x="76" y="27"/>
                  </a:cubicBezTo>
                  <a:cubicBezTo>
                    <a:pt x="76" y="30"/>
                    <a:pt x="81" y="33"/>
                    <a:pt x="86" y="32"/>
                  </a:cubicBezTo>
                  <a:cubicBezTo>
                    <a:pt x="91" y="31"/>
                    <a:pt x="91" y="32"/>
                    <a:pt x="95" y="31"/>
                  </a:cubicBezTo>
                  <a:cubicBezTo>
                    <a:pt x="98" y="30"/>
                    <a:pt x="102" y="24"/>
                    <a:pt x="102" y="24"/>
                  </a:cubicBezTo>
                  <a:cubicBezTo>
                    <a:pt x="102" y="24"/>
                    <a:pt x="104" y="27"/>
                    <a:pt x="108" y="28"/>
                  </a:cubicBezTo>
                  <a:cubicBezTo>
                    <a:pt x="111" y="30"/>
                    <a:pt x="112" y="30"/>
                    <a:pt x="116" y="33"/>
                  </a:cubicBezTo>
                  <a:cubicBezTo>
                    <a:pt x="119" y="36"/>
                    <a:pt x="120" y="40"/>
                    <a:pt x="123" y="39"/>
                  </a:cubicBezTo>
                  <a:cubicBezTo>
                    <a:pt x="127" y="39"/>
                    <a:pt x="129" y="35"/>
                    <a:pt x="129" y="35"/>
                  </a:cubicBezTo>
                  <a:cubicBezTo>
                    <a:pt x="129" y="35"/>
                    <a:pt x="133" y="36"/>
                    <a:pt x="135" y="40"/>
                  </a:cubicBezTo>
                  <a:cubicBezTo>
                    <a:pt x="137" y="44"/>
                    <a:pt x="139" y="46"/>
                    <a:pt x="136" y="47"/>
                  </a:cubicBezTo>
                  <a:cubicBezTo>
                    <a:pt x="132" y="48"/>
                    <a:pt x="130" y="49"/>
                    <a:pt x="133" y="50"/>
                  </a:cubicBezTo>
                  <a:cubicBezTo>
                    <a:pt x="137" y="51"/>
                    <a:pt x="139" y="50"/>
                    <a:pt x="139" y="55"/>
                  </a:cubicBezTo>
                  <a:cubicBezTo>
                    <a:pt x="139" y="59"/>
                    <a:pt x="141" y="62"/>
                    <a:pt x="139" y="66"/>
                  </a:cubicBezTo>
                  <a:cubicBezTo>
                    <a:pt x="136" y="69"/>
                    <a:pt x="133" y="72"/>
                    <a:pt x="129" y="74"/>
                  </a:cubicBezTo>
                  <a:cubicBezTo>
                    <a:pt x="126" y="76"/>
                    <a:pt x="125" y="80"/>
                    <a:pt x="132" y="78"/>
                  </a:cubicBezTo>
                  <a:cubicBezTo>
                    <a:pt x="138" y="76"/>
                    <a:pt x="144" y="74"/>
                    <a:pt x="148" y="75"/>
                  </a:cubicBezTo>
                  <a:cubicBezTo>
                    <a:pt x="152" y="77"/>
                    <a:pt x="151" y="79"/>
                    <a:pt x="151" y="81"/>
                  </a:cubicBezTo>
                  <a:cubicBezTo>
                    <a:pt x="150" y="84"/>
                    <a:pt x="153" y="85"/>
                    <a:pt x="151" y="87"/>
                  </a:cubicBezTo>
                  <a:cubicBezTo>
                    <a:pt x="149" y="89"/>
                    <a:pt x="148" y="93"/>
                    <a:pt x="149" y="96"/>
                  </a:cubicBezTo>
                  <a:cubicBezTo>
                    <a:pt x="150" y="98"/>
                    <a:pt x="152" y="97"/>
                    <a:pt x="152" y="94"/>
                  </a:cubicBezTo>
                  <a:cubicBezTo>
                    <a:pt x="152" y="91"/>
                    <a:pt x="153" y="89"/>
                    <a:pt x="154" y="87"/>
                  </a:cubicBezTo>
                  <a:cubicBezTo>
                    <a:pt x="155" y="85"/>
                    <a:pt x="157" y="86"/>
                    <a:pt x="160" y="83"/>
                  </a:cubicBezTo>
                  <a:cubicBezTo>
                    <a:pt x="162" y="81"/>
                    <a:pt x="164" y="79"/>
                    <a:pt x="168" y="84"/>
                  </a:cubicBezTo>
                  <a:cubicBezTo>
                    <a:pt x="173" y="88"/>
                    <a:pt x="177" y="89"/>
                    <a:pt x="183" y="90"/>
                  </a:cubicBezTo>
                  <a:cubicBezTo>
                    <a:pt x="188" y="91"/>
                    <a:pt x="189" y="94"/>
                    <a:pt x="190" y="96"/>
                  </a:cubicBezTo>
                  <a:cubicBezTo>
                    <a:pt x="192" y="98"/>
                    <a:pt x="199" y="99"/>
                    <a:pt x="202" y="95"/>
                  </a:cubicBezTo>
                  <a:cubicBezTo>
                    <a:pt x="205" y="90"/>
                    <a:pt x="207" y="87"/>
                    <a:pt x="213" y="89"/>
                  </a:cubicBezTo>
                  <a:cubicBezTo>
                    <a:pt x="220" y="90"/>
                    <a:pt x="221" y="88"/>
                    <a:pt x="221" y="88"/>
                  </a:cubicBezTo>
                  <a:cubicBezTo>
                    <a:pt x="221" y="88"/>
                    <a:pt x="225" y="85"/>
                    <a:pt x="224" y="82"/>
                  </a:cubicBezTo>
                  <a:cubicBezTo>
                    <a:pt x="223" y="80"/>
                    <a:pt x="221" y="79"/>
                    <a:pt x="219" y="80"/>
                  </a:cubicBezTo>
                  <a:cubicBezTo>
                    <a:pt x="216" y="81"/>
                    <a:pt x="216" y="78"/>
                    <a:pt x="217" y="74"/>
                  </a:cubicBezTo>
                  <a:cubicBezTo>
                    <a:pt x="219" y="70"/>
                    <a:pt x="218" y="66"/>
                    <a:pt x="225" y="68"/>
                  </a:cubicBezTo>
                  <a:cubicBezTo>
                    <a:pt x="232" y="70"/>
                    <a:pt x="233" y="71"/>
                    <a:pt x="237" y="75"/>
                  </a:cubicBezTo>
                  <a:cubicBezTo>
                    <a:pt x="241" y="80"/>
                    <a:pt x="244" y="83"/>
                    <a:pt x="241" y="84"/>
                  </a:cubicBezTo>
                  <a:cubicBezTo>
                    <a:pt x="237" y="84"/>
                    <a:pt x="236" y="82"/>
                    <a:pt x="232" y="83"/>
                  </a:cubicBezTo>
                  <a:cubicBezTo>
                    <a:pt x="228" y="85"/>
                    <a:pt x="226" y="86"/>
                    <a:pt x="224" y="90"/>
                  </a:cubicBezTo>
                  <a:cubicBezTo>
                    <a:pt x="223" y="93"/>
                    <a:pt x="222" y="96"/>
                    <a:pt x="222" y="101"/>
                  </a:cubicBezTo>
                  <a:cubicBezTo>
                    <a:pt x="222" y="106"/>
                    <a:pt x="224" y="112"/>
                    <a:pt x="223" y="113"/>
                  </a:cubicBezTo>
                  <a:cubicBezTo>
                    <a:pt x="221" y="115"/>
                    <a:pt x="217" y="116"/>
                    <a:pt x="213" y="119"/>
                  </a:cubicBezTo>
                  <a:cubicBezTo>
                    <a:pt x="210" y="122"/>
                    <a:pt x="210" y="125"/>
                    <a:pt x="207" y="126"/>
                  </a:cubicBezTo>
                  <a:cubicBezTo>
                    <a:pt x="204" y="126"/>
                    <a:pt x="203" y="124"/>
                    <a:pt x="200" y="126"/>
                  </a:cubicBezTo>
                  <a:cubicBezTo>
                    <a:pt x="197" y="128"/>
                    <a:pt x="194" y="131"/>
                    <a:pt x="196" y="135"/>
                  </a:cubicBezTo>
                  <a:cubicBezTo>
                    <a:pt x="198" y="138"/>
                    <a:pt x="204" y="135"/>
                    <a:pt x="206" y="138"/>
                  </a:cubicBezTo>
                  <a:cubicBezTo>
                    <a:pt x="208" y="140"/>
                    <a:pt x="207" y="143"/>
                    <a:pt x="209" y="143"/>
                  </a:cubicBezTo>
                  <a:cubicBezTo>
                    <a:pt x="207" y="148"/>
                    <a:pt x="207" y="152"/>
                    <a:pt x="205" y="154"/>
                  </a:cubicBezTo>
                  <a:cubicBezTo>
                    <a:pt x="203" y="158"/>
                    <a:pt x="204" y="160"/>
                    <a:pt x="206" y="165"/>
                  </a:cubicBezTo>
                  <a:cubicBezTo>
                    <a:pt x="208" y="170"/>
                    <a:pt x="211" y="173"/>
                    <a:pt x="213" y="173"/>
                  </a:cubicBezTo>
                  <a:cubicBezTo>
                    <a:pt x="216" y="173"/>
                    <a:pt x="220" y="180"/>
                    <a:pt x="218" y="184"/>
                  </a:cubicBezTo>
                  <a:cubicBezTo>
                    <a:pt x="216" y="188"/>
                    <a:pt x="214" y="190"/>
                    <a:pt x="211" y="190"/>
                  </a:cubicBezTo>
                  <a:cubicBezTo>
                    <a:pt x="209" y="190"/>
                    <a:pt x="207" y="198"/>
                    <a:pt x="205" y="200"/>
                  </a:cubicBezTo>
                  <a:cubicBezTo>
                    <a:pt x="203" y="202"/>
                    <a:pt x="199" y="204"/>
                    <a:pt x="195" y="207"/>
                  </a:cubicBezTo>
                  <a:cubicBezTo>
                    <a:pt x="190" y="209"/>
                    <a:pt x="193" y="214"/>
                    <a:pt x="192" y="216"/>
                  </a:cubicBezTo>
                  <a:cubicBezTo>
                    <a:pt x="192" y="218"/>
                    <a:pt x="176" y="216"/>
                    <a:pt x="172" y="211"/>
                  </a:cubicBezTo>
                  <a:cubicBezTo>
                    <a:pt x="167" y="207"/>
                    <a:pt x="164" y="207"/>
                    <a:pt x="161" y="203"/>
                  </a:cubicBezTo>
                  <a:cubicBezTo>
                    <a:pt x="158" y="200"/>
                    <a:pt x="154" y="198"/>
                    <a:pt x="153" y="195"/>
                  </a:cubicBezTo>
                  <a:cubicBezTo>
                    <a:pt x="151" y="192"/>
                    <a:pt x="153" y="190"/>
                    <a:pt x="154" y="187"/>
                  </a:cubicBezTo>
                  <a:cubicBezTo>
                    <a:pt x="156" y="185"/>
                    <a:pt x="159" y="181"/>
                    <a:pt x="154" y="179"/>
                  </a:cubicBezTo>
                  <a:cubicBezTo>
                    <a:pt x="150" y="177"/>
                    <a:pt x="152" y="175"/>
                    <a:pt x="153" y="172"/>
                  </a:cubicBezTo>
                  <a:cubicBezTo>
                    <a:pt x="153" y="169"/>
                    <a:pt x="151" y="170"/>
                    <a:pt x="148" y="171"/>
                  </a:cubicBezTo>
                  <a:cubicBezTo>
                    <a:pt x="145" y="172"/>
                    <a:pt x="144" y="173"/>
                    <a:pt x="143" y="175"/>
                  </a:cubicBezTo>
                  <a:cubicBezTo>
                    <a:pt x="142" y="177"/>
                    <a:pt x="139" y="179"/>
                    <a:pt x="136" y="178"/>
                  </a:cubicBezTo>
                  <a:cubicBezTo>
                    <a:pt x="133" y="178"/>
                    <a:pt x="131" y="180"/>
                    <a:pt x="129" y="184"/>
                  </a:cubicBezTo>
                  <a:cubicBezTo>
                    <a:pt x="128" y="188"/>
                    <a:pt x="125" y="190"/>
                    <a:pt x="120" y="186"/>
                  </a:cubicBezTo>
                  <a:cubicBezTo>
                    <a:pt x="115" y="183"/>
                    <a:pt x="118" y="191"/>
                    <a:pt x="118" y="191"/>
                  </a:cubicBezTo>
                  <a:cubicBezTo>
                    <a:pt x="118" y="191"/>
                    <a:pt x="111" y="191"/>
                    <a:pt x="102" y="186"/>
                  </a:cubicBezTo>
                  <a:cubicBezTo>
                    <a:pt x="94" y="181"/>
                    <a:pt x="89" y="167"/>
                    <a:pt x="83" y="158"/>
                  </a:cubicBezTo>
                  <a:cubicBezTo>
                    <a:pt x="78" y="149"/>
                    <a:pt x="65" y="151"/>
                    <a:pt x="65" y="151"/>
                  </a:cubicBezTo>
                  <a:cubicBezTo>
                    <a:pt x="62" y="152"/>
                    <a:pt x="62" y="152"/>
                    <a:pt x="62" y="152"/>
                  </a:cubicBezTo>
                  <a:close/>
                  <a:moveTo>
                    <a:pt x="4" y="44"/>
                  </a:moveTo>
                  <a:cubicBezTo>
                    <a:pt x="4" y="44"/>
                    <a:pt x="2" y="46"/>
                    <a:pt x="2" y="49"/>
                  </a:cubicBezTo>
                  <a:cubicBezTo>
                    <a:pt x="2" y="53"/>
                    <a:pt x="3" y="56"/>
                    <a:pt x="5" y="56"/>
                  </a:cubicBezTo>
                  <a:cubicBezTo>
                    <a:pt x="7" y="56"/>
                    <a:pt x="7" y="54"/>
                    <a:pt x="6" y="51"/>
                  </a:cubicBezTo>
                  <a:cubicBezTo>
                    <a:pt x="5" y="48"/>
                    <a:pt x="6" y="48"/>
                    <a:pt x="6" y="46"/>
                  </a:cubicBezTo>
                  <a:cubicBezTo>
                    <a:pt x="6" y="43"/>
                    <a:pt x="4" y="44"/>
                    <a:pt x="4" y="44"/>
                  </a:cubicBezTo>
                  <a:close/>
                  <a:moveTo>
                    <a:pt x="24" y="22"/>
                  </a:moveTo>
                  <a:cubicBezTo>
                    <a:pt x="23" y="22"/>
                    <a:pt x="17" y="23"/>
                    <a:pt x="14" y="24"/>
                  </a:cubicBezTo>
                  <a:cubicBezTo>
                    <a:pt x="11" y="25"/>
                    <a:pt x="8" y="24"/>
                    <a:pt x="7" y="23"/>
                  </a:cubicBezTo>
                  <a:cubicBezTo>
                    <a:pt x="6" y="21"/>
                    <a:pt x="4" y="24"/>
                    <a:pt x="3" y="25"/>
                  </a:cubicBezTo>
                  <a:cubicBezTo>
                    <a:pt x="3" y="27"/>
                    <a:pt x="3" y="36"/>
                    <a:pt x="2" y="36"/>
                  </a:cubicBezTo>
                  <a:cubicBezTo>
                    <a:pt x="2" y="37"/>
                    <a:pt x="0" y="36"/>
                    <a:pt x="0" y="31"/>
                  </a:cubicBezTo>
                  <a:cubicBezTo>
                    <a:pt x="0" y="27"/>
                    <a:pt x="2" y="21"/>
                    <a:pt x="2" y="19"/>
                  </a:cubicBezTo>
                  <a:cubicBezTo>
                    <a:pt x="2" y="18"/>
                    <a:pt x="2" y="15"/>
                    <a:pt x="3" y="12"/>
                  </a:cubicBezTo>
                  <a:cubicBezTo>
                    <a:pt x="5" y="10"/>
                    <a:pt x="7" y="9"/>
                    <a:pt x="8" y="5"/>
                  </a:cubicBezTo>
                  <a:cubicBezTo>
                    <a:pt x="8" y="2"/>
                    <a:pt x="10" y="0"/>
                    <a:pt x="12" y="0"/>
                  </a:cubicBezTo>
                  <a:cubicBezTo>
                    <a:pt x="14" y="1"/>
                    <a:pt x="12" y="4"/>
                    <a:pt x="9" y="7"/>
                  </a:cubicBezTo>
                  <a:cubicBezTo>
                    <a:pt x="6" y="10"/>
                    <a:pt x="7" y="14"/>
                    <a:pt x="7" y="17"/>
                  </a:cubicBezTo>
                  <a:cubicBezTo>
                    <a:pt x="8" y="20"/>
                    <a:pt x="11" y="21"/>
                    <a:pt x="13" y="21"/>
                  </a:cubicBezTo>
                  <a:cubicBezTo>
                    <a:pt x="16" y="21"/>
                    <a:pt x="24" y="22"/>
                    <a:pt x="24" y="22"/>
                  </a:cubicBezTo>
                  <a:close/>
                  <a:moveTo>
                    <a:pt x="13" y="39"/>
                  </a:moveTo>
                  <a:cubicBezTo>
                    <a:pt x="11" y="41"/>
                    <a:pt x="9" y="42"/>
                    <a:pt x="11" y="44"/>
                  </a:cubicBezTo>
                  <a:cubicBezTo>
                    <a:pt x="12" y="46"/>
                    <a:pt x="14" y="46"/>
                    <a:pt x="16" y="47"/>
                  </a:cubicBezTo>
                  <a:cubicBezTo>
                    <a:pt x="18" y="47"/>
                    <a:pt x="23" y="47"/>
                    <a:pt x="24" y="45"/>
                  </a:cubicBezTo>
                  <a:cubicBezTo>
                    <a:pt x="25" y="42"/>
                    <a:pt x="26" y="41"/>
                    <a:pt x="24" y="39"/>
                  </a:cubicBezTo>
                  <a:cubicBezTo>
                    <a:pt x="21" y="37"/>
                    <a:pt x="18" y="40"/>
                    <a:pt x="17" y="39"/>
                  </a:cubicBezTo>
                  <a:cubicBezTo>
                    <a:pt x="15" y="39"/>
                    <a:pt x="13" y="39"/>
                    <a:pt x="13" y="39"/>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2">
              <a:extLst>
                <a:ext uri="{FF2B5EF4-FFF2-40B4-BE49-F238E27FC236}">
                  <a16:creationId xmlns:a16="http://schemas.microsoft.com/office/drawing/2014/main" id="{0C936149-9834-4959-8E47-34F0FDEACFB5}"/>
                </a:ext>
              </a:extLst>
            </p:cNvPr>
            <p:cNvSpPr>
              <a:spLocks/>
            </p:cNvSpPr>
            <p:nvPr/>
          </p:nvSpPr>
          <p:spPr bwMode="auto">
            <a:xfrm>
              <a:off x="3743" y="1347"/>
              <a:ext cx="181" cy="159"/>
            </a:xfrm>
            <a:custGeom>
              <a:avLst/>
              <a:gdLst>
                <a:gd name="T0" fmla="*/ 3 w 51"/>
                <a:gd name="T1" fmla="*/ 22 h 45"/>
                <a:gd name="T2" fmla="*/ 5 w 51"/>
                <a:gd name="T3" fmla="*/ 32 h 45"/>
                <a:gd name="T4" fmla="*/ 10 w 51"/>
                <a:gd name="T5" fmla="*/ 38 h 45"/>
                <a:gd name="T6" fmla="*/ 19 w 51"/>
                <a:gd name="T7" fmla="*/ 40 h 45"/>
                <a:gd name="T8" fmla="*/ 26 w 51"/>
                <a:gd name="T9" fmla="*/ 39 h 45"/>
                <a:gd name="T10" fmla="*/ 34 w 51"/>
                <a:gd name="T11" fmla="*/ 39 h 45"/>
                <a:gd name="T12" fmla="*/ 41 w 51"/>
                <a:gd name="T13" fmla="*/ 45 h 45"/>
                <a:gd name="T14" fmla="*/ 51 w 51"/>
                <a:gd name="T15" fmla="*/ 38 h 45"/>
                <a:gd name="T16" fmla="*/ 46 w 51"/>
                <a:gd name="T17" fmla="*/ 34 h 45"/>
                <a:gd name="T18" fmla="*/ 38 w 51"/>
                <a:gd name="T19" fmla="*/ 26 h 45"/>
                <a:gd name="T20" fmla="*/ 39 w 51"/>
                <a:gd name="T21" fmla="*/ 18 h 45"/>
                <a:gd name="T22" fmla="*/ 39 w 51"/>
                <a:gd name="T23" fmla="*/ 10 h 45"/>
                <a:gd name="T24" fmla="*/ 38 w 51"/>
                <a:gd name="T25" fmla="*/ 3 h 45"/>
                <a:gd name="T26" fmla="*/ 33 w 51"/>
                <a:gd name="T27" fmla="*/ 2 h 45"/>
                <a:gd name="T28" fmla="*/ 28 w 51"/>
                <a:gd name="T29" fmla="*/ 6 h 45"/>
                <a:gd name="T30" fmla="*/ 21 w 51"/>
                <a:gd name="T31" fmla="*/ 9 h 45"/>
                <a:gd name="T32" fmla="*/ 14 w 51"/>
                <a:gd name="T33" fmla="*/ 15 h 45"/>
                <a:gd name="T34" fmla="*/ 5 w 51"/>
                <a:gd name="T35" fmla="*/ 17 h 45"/>
                <a:gd name="T36" fmla="*/ 3 w 51"/>
                <a:gd name="T37"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45">
                  <a:moveTo>
                    <a:pt x="3" y="22"/>
                  </a:moveTo>
                  <a:cubicBezTo>
                    <a:pt x="3" y="22"/>
                    <a:pt x="4" y="26"/>
                    <a:pt x="5" y="32"/>
                  </a:cubicBezTo>
                  <a:cubicBezTo>
                    <a:pt x="6" y="37"/>
                    <a:pt x="7" y="37"/>
                    <a:pt x="10" y="38"/>
                  </a:cubicBezTo>
                  <a:cubicBezTo>
                    <a:pt x="13" y="38"/>
                    <a:pt x="19" y="37"/>
                    <a:pt x="19" y="40"/>
                  </a:cubicBezTo>
                  <a:cubicBezTo>
                    <a:pt x="19" y="42"/>
                    <a:pt x="25" y="43"/>
                    <a:pt x="26" y="39"/>
                  </a:cubicBezTo>
                  <a:cubicBezTo>
                    <a:pt x="28" y="36"/>
                    <a:pt x="33" y="37"/>
                    <a:pt x="34" y="39"/>
                  </a:cubicBezTo>
                  <a:cubicBezTo>
                    <a:pt x="34" y="41"/>
                    <a:pt x="37" y="45"/>
                    <a:pt x="41" y="45"/>
                  </a:cubicBezTo>
                  <a:cubicBezTo>
                    <a:pt x="43" y="45"/>
                    <a:pt x="47" y="42"/>
                    <a:pt x="51" y="38"/>
                  </a:cubicBezTo>
                  <a:cubicBezTo>
                    <a:pt x="49" y="37"/>
                    <a:pt x="48" y="36"/>
                    <a:pt x="46" y="34"/>
                  </a:cubicBezTo>
                  <a:cubicBezTo>
                    <a:pt x="43" y="31"/>
                    <a:pt x="39" y="29"/>
                    <a:pt x="38" y="26"/>
                  </a:cubicBezTo>
                  <a:cubicBezTo>
                    <a:pt x="36" y="23"/>
                    <a:pt x="38" y="21"/>
                    <a:pt x="39" y="18"/>
                  </a:cubicBezTo>
                  <a:cubicBezTo>
                    <a:pt x="41" y="16"/>
                    <a:pt x="44" y="12"/>
                    <a:pt x="39" y="10"/>
                  </a:cubicBezTo>
                  <a:cubicBezTo>
                    <a:pt x="35" y="8"/>
                    <a:pt x="37" y="6"/>
                    <a:pt x="38" y="3"/>
                  </a:cubicBezTo>
                  <a:cubicBezTo>
                    <a:pt x="38" y="0"/>
                    <a:pt x="36" y="1"/>
                    <a:pt x="33" y="2"/>
                  </a:cubicBezTo>
                  <a:cubicBezTo>
                    <a:pt x="30" y="3"/>
                    <a:pt x="29" y="4"/>
                    <a:pt x="28" y="6"/>
                  </a:cubicBezTo>
                  <a:cubicBezTo>
                    <a:pt x="27" y="8"/>
                    <a:pt x="24" y="10"/>
                    <a:pt x="21" y="9"/>
                  </a:cubicBezTo>
                  <a:cubicBezTo>
                    <a:pt x="18" y="9"/>
                    <a:pt x="16" y="11"/>
                    <a:pt x="14" y="15"/>
                  </a:cubicBezTo>
                  <a:cubicBezTo>
                    <a:pt x="13" y="19"/>
                    <a:pt x="10" y="21"/>
                    <a:pt x="5" y="17"/>
                  </a:cubicBezTo>
                  <a:cubicBezTo>
                    <a:pt x="0" y="14"/>
                    <a:pt x="3" y="22"/>
                    <a:pt x="3" y="22"/>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13">
              <a:extLst>
                <a:ext uri="{FF2B5EF4-FFF2-40B4-BE49-F238E27FC236}">
                  <a16:creationId xmlns:a16="http://schemas.microsoft.com/office/drawing/2014/main" id="{C0144457-D488-4F70-BF7F-7FA047FAEACF}"/>
                </a:ext>
              </a:extLst>
            </p:cNvPr>
            <p:cNvSpPr>
              <a:spLocks/>
            </p:cNvSpPr>
            <p:nvPr/>
          </p:nvSpPr>
          <p:spPr bwMode="auto">
            <a:xfrm>
              <a:off x="3368" y="1584"/>
              <a:ext cx="156" cy="95"/>
            </a:xfrm>
            <a:custGeom>
              <a:avLst/>
              <a:gdLst>
                <a:gd name="T0" fmla="*/ 0 w 44"/>
                <a:gd name="T1" fmla="*/ 0 h 27"/>
                <a:gd name="T2" fmla="*/ 13 w 44"/>
                <a:gd name="T3" fmla="*/ 4 h 27"/>
                <a:gd name="T4" fmla="*/ 25 w 44"/>
                <a:gd name="T5" fmla="*/ 6 h 27"/>
                <a:gd name="T6" fmla="*/ 36 w 44"/>
                <a:gd name="T7" fmla="*/ 10 h 27"/>
                <a:gd name="T8" fmla="*/ 42 w 44"/>
                <a:gd name="T9" fmla="*/ 20 h 27"/>
                <a:gd name="T10" fmla="*/ 25 w 44"/>
                <a:gd name="T11" fmla="*/ 23 h 27"/>
                <a:gd name="T12" fmla="*/ 15 w 44"/>
                <a:gd name="T13" fmla="*/ 17 h 27"/>
                <a:gd name="T14" fmla="*/ 8 w 44"/>
                <a:gd name="T15" fmla="*/ 7 h 27"/>
                <a:gd name="T16" fmla="*/ 0 w 44"/>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7">
                  <a:moveTo>
                    <a:pt x="0" y="0"/>
                  </a:moveTo>
                  <a:cubicBezTo>
                    <a:pt x="0" y="0"/>
                    <a:pt x="8" y="6"/>
                    <a:pt x="13" y="4"/>
                  </a:cubicBezTo>
                  <a:cubicBezTo>
                    <a:pt x="18" y="1"/>
                    <a:pt x="22" y="2"/>
                    <a:pt x="25" y="6"/>
                  </a:cubicBezTo>
                  <a:cubicBezTo>
                    <a:pt x="29" y="10"/>
                    <a:pt x="34" y="14"/>
                    <a:pt x="36" y="10"/>
                  </a:cubicBezTo>
                  <a:cubicBezTo>
                    <a:pt x="39" y="6"/>
                    <a:pt x="44" y="14"/>
                    <a:pt x="42" y="20"/>
                  </a:cubicBezTo>
                  <a:cubicBezTo>
                    <a:pt x="40" y="25"/>
                    <a:pt x="31" y="27"/>
                    <a:pt x="25" y="23"/>
                  </a:cubicBezTo>
                  <a:cubicBezTo>
                    <a:pt x="20" y="19"/>
                    <a:pt x="18" y="23"/>
                    <a:pt x="15" y="17"/>
                  </a:cubicBezTo>
                  <a:cubicBezTo>
                    <a:pt x="12" y="11"/>
                    <a:pt x="12" y="7"/>
                    <a:pt x="8" y="7"/>
                  </a:cubicBezTo>
                  <a:cubicBezTo>
                    <a:pt x="3" y="7"/>
                    <a:pt x="0" y="0"/>
                    <a:pt x="0" y="0"/>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4">
              <a:extLst>
                <a:ext uri="{FF2B5EF4-FFF2-40B4-BE49-F238E27FC236}">
                  <a16:creationId xmlns:a16="http://schemas.microsoft.com/office/drawing/2014/main" id="{1F3BBD1C-B7A3-4CED-96A5-B6ACFFF473C7}"/>
                </a:ext>
              </a:extLst>
            </p:cNvPr>
            <p:cNvSpPr>
              <a:spLocks noEditPoints="1"/>
            </p:cNvSpPr>
            <p:nvPr/>
          </p:nvSpPr>
          <p:spPr bwMode="auto">
            <a:xfrm>
              <a:off x="4012" y="902"/>
              <a:ext cx="1079" cy="735"/>
            </a:xfrm>
            <a:custGeom>
              <a:avLst/>
              <a:gdLst>
                <a:gd name="T0" fmla="*/ 72 w 305"/>
                <a:gd name="T1" fmla="*/ 205 h 208"/>
                <a:gd name="T2" fmla="*/ 101 w 305"/>
                <a:gd name="T3" fmla="*/ 192 h 208"/>
                <a:gd name="T4" fmla="*/ 134 w 305"/>
                <a:gd name="T5" fmla="*/ 177 h 208"/>
                <a:gd name="T6" fmla="*/ 171 w 305"/>
                <a:gd name="T7" fmla="*/ 188 h 208"/>
                <a:gd name="T8" fmla="*/ 194 w 305"/>
                <a:gd name="T9" fmla="*/ 197 h 208"/>
                <a:gd name="T10" fmla="*/ 222 w 305"/>
                <a:gd name="T11" fmla="*/ 191 h 208"/>
                <a:gd name="T12" fmla="*/ 244 w 305"/>
                <a:gd name="T13" fmla="*/ 183 h 208"/>
                <a:gd name="T14" fmla="*/ 261 w 305"/>
                <a:gd name="T15" fmla="*/ 165 h 208"/>
                <a:gd name="T16" fmla="*/ 277 w 305"/>
                <a:gd name="T17" fmla="*/ 153 h 208"/>
                <a:gd name="T18" fmla="*/ 285 w 305"/>
                <a:gd name="T19" fmla="*/ 184 h 208"/>
                <a:gd name="T20" fmla="*/ 303 w 305"/>
                <a:gd name="T21" fmla="*/ 170 h 208"/>
                <a:gd name="T22" fmla="*/ 291 w 305"/>
                <a:gd name="T23" fmla="*/ 125 h 208"/>
                <a:gd name="T24" fmla="*/ 268 w 305"/>
                <a:gd name="T25" fmla="*/ 117 h 208"/>
                <a:gd name="T26" fmla="*/ 258 w 305"/>
                <a:gd name="T27" fmla="*/ 96 h 208"/>
                <a:gd name="T28" fmla="*/ 249 w 305"/>
                <a:gd name="T29" fmla="*/ 79 h 208"/>
                <a:gd name="T30" fmla="*/ 246 w 305"/>
                <a:gd name="T31" fmla="*/ 71 h 208"/>
                <a:gd name="T32" fmla="*/ 242 w 305"/>
                <a:gd name="T33" fmla="*/ 67 h 208"/>
                <a:gd name="T34" fmla="*/ 221 w 305"/>
                <a:gd name="T35" fmla="*/ 73 h 208"/>
                <a:gd name="T36" fmla="*/ 204 w 305"/>
                <a:gd name="T37" fmla="*/ 59 h 208"/>
                <a:gd name="T38" fmla="*/ 192 w 305"/>
                <a:gd name="T39" fmla="*/ 46 h 208"/>
                <a:gd name="T40" fmla="*/ 182 w 305"/>
                <a:gd name="T41" fmla="*/ 36 h 208"/>
                <a:gd name="T42" fmla="*/ 159 w 305"/>
                <a:gd name="T43" fmla="*/ 43 h 208"/>
                <a:gd name="T44" fmla="*/ 143 w 305"/>
                <a:gd name="T45" fmla="*/ 53 h 208"/>
                <a:gd name="T46" fmla="*/ 135 w 305"/>
                <a:gd name="T47" fmla="*/ 54 h 208"/>
                <a:gd name="T48" fmla="*/ 150 w 305"/>
                <a:gd name="T49" fmla="*/ 40 h 208"/>
                <a:gd name="T50" fmla="*/ 165 w 305"/>
                <a:gd name="T51" fmla="*/ 38 h 208"/>
                <a:gd name="T52" fmla="*/ 170 w 305"/>
                <a:gd name="T53" fmla="*/ 34 h 208"/>
                <a:gd name="T54" fmla="*/ 145 w 305"/>
                <a:gd name="T55" fmla="*/ 30 h 208"/>
                <a:gd name="T56" fmla="*/ 117 w 305"/>
                <a:gd name="T57" fmla="*/ 67 h 208"/>
                <a:gd name="T58" fmla="*/ 90 w 305"/>
                <a:gd name="T59" fmla="*/ 74 h 208"/>
                <a:gd name="T60" fmla="*/ 73 w 305"/>
                <a:gd name="T61" fmla="*/ 89 h 208"/>
                <a:gd name="T62" fmla="*/ 58 w 305"/>
                <a:gd name="T63" fmla="*/ 103 h 208"/>
                <a:gd name="T64" fmla="*/ 44 w 305"/>
                <a:gd name="T65" fmla="*/ 98 h 208"/>
                <a:gd name="T66" fmla="*/ 18 w 305"/>
                <a:gd name="T67" fmla="*/ 100 h 208"/>
                <a:gd name="T68" fmla="*/ 15 w 305"/>
                <a:gd name="T69" fmla="*/ 122 h 208"/>
                <a:gd name="T70" fmla="*/ 20 w 305"/>
                <a:gd name="T71" fmla="*/ 147 h 208"/>
                <a:gd name="T72" fmla="*/ 1 w 305"/>
                <a:gd name="T73" fmla="*/ 173 h 208"/>
                <a:gd name="T74" fmla="*/ 30 w 305"/>
                <a:gd name="T75" fmla="*/ 178 h 208"/>
                <a:gd name="T76" fmla="*/ 51 w 305"/>
                <a:gd name="T77" fmla="*/ 203 h 208"/>
                <a:gd name="T78" fmla="*/ 51 w 305"/>
                <a:gd name="T79" fmla="*/ 40 h 208"/>
                <a:gd name="T80" fmla="*/ 248 w 305"/>
                <a:gd name="T81" fmla="*/ 66 h 208"/>
                <a:gd name="T82" fmla="*/ 269 w 305"/>
                <a:gd name="T83" fmla="*/ 80 h 208"/>
                <a:gd name="T84" fmla="*/ 286 w 305"/>
                <a:gd name="T85" fmla="*/ 106 h 208"/>
                <a:gd name="T86" fmla="*/ 266 w 305"/>
                <a:gd name="T87" fmla="*/ 106 h 208"/>
                <a:gd name="T88" fmla="*/ 261 w 305"/>
                <a:gd name="T89" fmla="*/ 95 h 208"/>
                <a:gd name="T90" fmla="*/ 271 w 305"/>
                <a:gd name="T91" fmla="*/ 95 h 208"/>
                <a:gd name="T92" fmla="*/ 259 w 305"/>
                <a:gd name="T93" fmla="*/ 85 h 208"/>
                <a:gd name="T94" fmla="*/ 251 w 305"/>
                <a:gd name="T95" fmla="*/ 80 h 208"/>
                <a:gd name="T96" fmla="*/ 247 w 305"/>
                <a:gd name="T97" fmla="*/ 70 h 208"/>
                <a:gd name="T98" fmla="*/ 203 w 305"/>
                <a:gd name="T99" fmla="*/ 40 h 208"/>
                <a:gd name="T100" fmla="*/ 203 w 305"/>
                <a:gd name="T101" fmla="*/ 25 h 208"/>
                <a:gd name="T102" fmla="*/ 206 w 305"/>
                <a:gd name="T103" fmla="*/ 8 h 208"/>
                <a:gd name="T104" fmla="*/ 218 w 305"/>
                <a:gd name="T105" fmla="*/ 3 h 208"/>
                <a:gd name="T106" fmla="*/ 205 w 305"/>
                <a:gd name="T107" fmla="*/ 19 h 208"/>
                <a:gd name="T108" fmla="*/ 213 w 305"/>
                <a:gd name="T109" fmla="*/ 19 h 208"/>
                <a:gd name="T110" fmla="*/ 227 w 305"/>
                <a:gd name="T111" fmla="*/ 33 h 208"/>
                <a:gd name="T112" fmla="*/ 229 w 305"/>
                <a:gd name="T113" fmla="*/ 13 h 208"/>
                <a:gd name="T114" fmla="*/ 236 w 305"/>
                <a:gd name="T115" fmla="*/ 35 h 208"/>
                <a:gd name="T116" fmla="*/ 238 w 305"/>
                <a:gd name="T117" fmla="*/ 51 h 208"/>
                <a:gd name="T118" fmla="*/ 236 w 305"/>
                <a:gd name="T119" fmla="*/ 44 h 208"/>
                <a:gd name="T120" fmla="*/ 217 w 305"/>
                <a:gd name="T121" fmla="*/ 55 h 208"/>
                <a:gd name="T122" fmla="*/ 203 w 305"/>
                <a:gd name="T123"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08">
                  <a:moveTo>
                    <a:pt x="55" y="207"/>
                  </a:moveTo>
                  <a:cubicBezTo>
                    <a:pt x="59" y="207"/>
                    <a:pt x="63" y="207"/>
                    <a:pt x="63" y="207"/>
                  </a:cubicBezTo>
                  <a:cubicBezTo>
                    <a:pt x="64" y="208"/>
                    <a:pt x="69" y="207"/>
                    <a:pt x="72" y="205"/>
                  </a:cubicBezTo>
                  <a:cubicBezTo>
                    <a:pt x="75" y="203"/>
                    <a:pt x="82" y="208"/>
                    <a:pt x="82" y="204"/>
                  </a:cubicBezTo>
                  <a:cubicBezTo>
                    <a:pt x="83" y="200"/>
                    <a:pt x="84" y="190"/>
                    <a:pt x="89" y="191"/>
                  </a:cubicBezTo>
                  <a:cubicBezTo>
                    <a:pt x="95" y="191"/>
                    <a:pt x="96" y="195"/>
                    <a:pt x="101" y="192"/>
                  </a:cubicBezTo>
                  <a:cubicBezTo>
                    <a:pt x="106" y="188"/>
                    <a:pt x="104" y="188"/>
                    <a:pt x="110" y="187"/>
                  </a:cubicBezTo>
                  <a:cubicBezTo>
                    <a:pt x="117" y="187"/>
                    <a:pt x="124" y="184"/>
                    <a:pt x="124" y="181"/>
                  </a:cubicBezTo>
                  <a:cubicBezTo>
                    <a:pt x="125" y="178"/>
                    <a:pt x="128" y="177"/>
                    <a:pt x="134" y="177"/>
                  </a:cubicBezTo>
                  <a:cubicBezTo>
                    <a:pt x="139" y="177"/>
                    <a:pt x="142" y="178"/>
                    <a:pt x="147" y="180"/>
                  </a:cubicBezTo>
                  <a:cubicBezTo>
                    <a:pt x="151" y="182"/>
                    <a:pt x="153" y="189"/>
                    <a:pt x="159" y="189"/>
                  </a:cubicBezTo>
                  <a:cubicBezTo>
                    <a:pt x="165" y="189"/>
                    <a:pt x="165" y="187"/>
                    <a:pt x="171" y="188"/>
                  </a:cubicBezTo>
                  <a:cubicBezTo>
                    <a:pt x="176" y="190"/>
                    <a:pt x="178" y="193"/>
                    <a:pt x="182" y="193"/>
                  </a:cubicBezTo>
                  <a:cubicBezTo>
                    <a:pt x="186" y="193"/>
                    <a:pt x="184" y="195"/>
                    <a:pt x="187" y="197"/>
                  </a:cubicBezTo>
                  <a:cubicBezTo>
                    <a:pt x="189" y="198"/>
                    <a:pt x="193" y="196"/>
                    <a:pt x="194" y="197"/>
                  </a:cubicBezTo>
                  <a:cubicBezTo>
                    <a:pt x="196" y="198"/>
                    <a:pt x="202" y="195"/>
                    <a:pt x="204" y="197"/>
                  </a:cubicBezTo>
                  <a:cubicBezTo>
                    <a:pt x="206" y="198"/>
                    <a:pt x="210" y="199"/>
                    <a:pt x="214" y="194"/>
                  </a:cubicBezTo>
                  <a:cubicBezTo>
                    <a:pt x="218" y="189"/>
                    <a:pt x="221" y="190"/>
                    <a:pt x="222" y="191"/>
                  </a:cubicBezTo>
                  <a:cubicBezTo>
                    <a:pt x="224" y="192"/>
                    <a:pt x="227" y="189"/>
                    <a:pt x="230" y="186"/>
                  </a:cubicBezTo>
                  <a:cubicBezTo>
                    <a:pt x="233" y="183"/>
                    <a:pt x="236" y="185"/>
                    <a:pt x="237" y="186"/>
                  </a:cubicBezTo>
                  <a:cubicBezTo>
                    <a:pt x="239" y="188"/>
                    <a:pt x="241" y="182"/>
                    <a:pt x="244" y="183"/>
                  </a:cubicBezTo>
                  <a:cubicBezTo>
                    <a:pt x="247" y="185"/>
                    <a:pt x="249" y="182"/>
                    <a:pt x="249" y="178"/>
                  </a:cubicBezTo>
                  <a:cubicBezTo>
                    <a:pt x="249" y="174"/>
                    <a:pt x="252" y="174"/>
                    <a:pt x="254" y="170"/>
                  </a:cubicBezTo>
                  <a:cubicBezTo>
                    <a:pt x="255" y="166"/>
                    <a:pt x="258" y="166"/>
                    <a:pt x="261" y="165"/>
                  </a:cubicBezTo>
                  <a:cubicBezTo>
                    <a:pt x="265" y="164"/>
                    <a:pt x="266" y="159"/>
                    <a:pt x="267" y="159"/>
                  </a:cubicBezTo>
                  <a:cubicBezTo>
                    <a:pt x="269" y="159"/>
                    <a:pt x="275" y="159"/>
                    <a:pt x="273" y="157"/>
                  </a:cubicBezTo>
                  <a:cubicBezTo>
                    <a:pt x="271" y="155"/>
                    <a:pt x="273" y="145"/>
                    <a:pt x="277" y="153"/>
                  </a:cubicBezTo>
                  <a:cubicBezTo>
                    <a:pt x="280" y="160"/>
                    <a:pt x="277" y="161"/>
                    <a:pt x="282" y="164"/>
                  </a:cubicBezTo>
                  <a:cubicBezTo>
                    <a:pt x="286" y="167"/>
                    <a:pt x="285" y="172"/>
                    <a:pt x="281" y="175"/>
                  </a:cubicBezTo>
                  <a:cubicBezTo>
                    <a:pt x="278" y="178"/>
                    <a:pt x="282" y="184"/>
                    <a:pt x="285" y="184"/>
                  </a:cubicBezTo>
                  <a:cubicBezTo>
                    <a:pt x="288" y="184"/>
                    <a:pt x="291" y="185"/>
                    <a:pt x="296" y="182"/>
                  </a:cubicBezTo>
                  <a:cubicBezTo>
                    <a:pt x="298" y="181"/>
                    <a:pt x="302" y="177"/>
                    <a:pt x="305" y="173"/>
                  </a:cubicBezTo>
                  <a:cubicBezTo>
                    <a:pt x="304" y="172"/>
                    <a:pt x="303" y="171"/>
                    <a:pt x="303" y="170"/>
                  </a:cubicBezTo>
                  <a:cubicBezTo>
                    <a:pt x="299" y="163"/>
                    <a:pt x="296" y="157"/>
                    <a:pt x="296" y="152"/>
                  </a:cubicBezTo>
                  <a:cubicBezTo>
                    <a:pt x="296" y="148"/>
                    <a:pt x="294" y="140"/>
                    <a:pt x="292" y="136"/>
                  </a:cubicBezTo>
                  <a:cubicBezTo>
                    <a:pt x="291" y="132"/>
                    <a:pt x="291" y="130"/>
                    <a:pt x="291" y="125"/>
                  </a:cubicBezTo>
                  <a:cubicBezTo>
                    <a:pt x="287" y="126"/>
                    <a:pt x="291" y="122"/>
                    <a:pt x="289" y="119"/>
                  </a:cubicBezTo>
                  <a:cubicBezTo>
                    <a:pt x="287" y="116"/>
                    <a:pt x="288" y="120"/>
                    <a:pt x="282" y="120"/>
                  </a:cubicBezTo>
                  <a:cubicBezTo>
                    <a:pt x="275" y="121"/>
                    <a:pt x="271" y="119"/>
                    <a:pt x="268" y="117"/>
                  </a:cubicBezTo>
                  <a:cubicBezTo>
                    <a:pt x="266" y="115"/>
                    <a:pt x="261" y="113"/>
                    <a:pt x="258" y="111"/>
                  </a:cubicBezTo>
                  <a:cubicBezTo>
                    <a:pt x="254" y="109"/>
                    <a:pt x="252" y="107"/>
                    <a:pt x="254" y="104"/>
                  </a:cubicBezTo>
                  <a:cubicBezTo>
                    <a:pt x="257" y="102"/>
                    <a:pt x="260" y="98"/>
                    <a:pt x="258" y="96"/>
                  </a:cubicBezTo>
                  <a:cubicBezTo>
                    <a:pt x="256" y="94"/>
                    <a:pt x="249" y="87"/>
                    <a:pt x="249" y="87"/>
                  </a:cubicBezTo>
                  <a:cubicBezTo>
                    <a:pt x="247" y="86"/>
                    <a:pt x="248" y="85"/>
                    <a:pt x="248" y="83"/>
                  </a:cubicBezTo>
                  <a:cubicBezTo>
                    <a:pt x="248" y="82"/>
                    <a:pt x="248" y="81"/>
                    <a:pt x="249" y="79"/>
                  </a:cubicBezTo>
                  <a:cubicBezTo>
                    <a:pt x="249" y="78"/>
                    <a:pt x="250" y="77"/>
                    <a:pt x="250" y="75"/>
                  </a:cubicBezTo>
                  <a:cubicBezTo>
                    <a:pt x="250" y="73"/>
                    <a:pt x="247" y="71"/>
                    <a:pt x="246" y="71"/>
                  </a:cubicBezTo>
                  <a:cubicBezTo>
                    <a:pt x="246" y="71"/>
                    <a:pt x="246" y="71"/>
                    <a:pt x="246" y="71"/>
                  </a:cubicBezTo>
                  <a:cubicBezTo>
                    <a:pt x="246" y="71"/>
                    <a:pt x="246" y="71"/>
                    <a:pt x="246" y="71"/>
                  </a:cubicBezTo>
                  <a:cubicBezTo>
                    <a:pt x="246" y="71"/>
                    <a:pt x="246" y="71"/>
                    <a:pt x="246" y="71"/>
                  </a:cubicBezTo>
                  <a:cubicBezTo>
                    <a:pt x="244" y="70"/>
                    <a:pt x="243" y="66"/>
                    <a:pt x="242" y="67"/>
                  </a:cubicBezTo>
                  <a:cubicBezTo>
                    <a:pt x="242" y="68"/>
                    <a:pt x="238" y="70"/>
                    <a:pt x="235" y="72"/>
                  </a:cubicBezTo>
                  <a:cubicBezTo>
                    <a:pt x="233" y="74"/>
                    <a:pt x="227" y="71"/>
                    <a:pt x="226" y="74"/>
                  </a:cubicBezTo>
                  <a:cubicBezTo>
                    <a:pt x="225" y="77"/>
                    <a:pt x="224" y="76"/>
                    <a:pt x="221" y="73"/>
                  </a:cubicBezTo>
                  <a:cubicBezTo>
                    <a:pt x="217" y="70"/>
                    <a:pt x="217" y="69"/>
                    <a:pt x="216" y="65"/>
                  </a:cubicBezTo>
                  <a:cubicBezTo>
                    <a:pt x="215" y="61"/>
                    <a:pt x="212" y="64"/>
                    <a:pt x="212" y="63"/>
                  </a:cubicBezTo>
                  <a:cubicBezTo>
                    <a:pt x="211" y="63"/>
                    <a:pt x="206" y="59"/>
                    <a:pt x="204" y="59"/>
                  </a:cubicBezTo>
                  <a:cubicBezTo>
                    <a:pt x="201" y="59"/>
                    <a:pt x="199" y="55"/>
                    <a:pt x="197" y="55"/>
                  </a:cubicBezTo>
                  <a:cubicBezTo>
                    <a:pt x="195" y="55"/>
                    <a:pt x="193" y="53"/>
                    <a:pt x="193" y="52"/>
                  </a:cubicBezTo>
                  <a:cubicBezTo>
                    <a:pt x="192" y="51"/>
                    <a:pt x="191" y="48"/>
                    <a:pt x="192" y="46"/>
                  </a:cubicBezTo>
                  <a:cubicBezTo>
                    <a:pt x="192" y="44"/>
                    <a:pt x="191" y="42"/>
                    <a:pt x="190" y="42"/>
                  </a:cubicBezTo>
                  <a:cubicBezTo>
                    <a:pt x="189" y="42"/>
                    <a:pt x="187" y="40"/>
                    <a:pt x="187" y="37"/>
                  </a:cubicBezTo>
                  <a:cubicBezTo>
                    <a:pt x="187" y="34"/>
                    <a:pt x="185" y="33"/>
                    <a:pt x="182" y="36"/>
                  </a:cubicBezTo>
                  <a:cubicBezTo>
                    <a:pt x="178" y="38"/>
                    <a:pt x="178" y="43"/>
                    <a:pt x="173" y="46"/>
                  </a:cubicBezTo>
                  <a:cubicBezTo>
                    <a:pt x="168" y="49"/>
                    <a:pt x="171" y="44"/>
                    <a:pt x="165" y="42"/>
                  </a:cubicBezTo>
                  <a:cubicBezTo>
                    <a:pt x="160" y="39"/>
                    <a:pt x="160" y="42"/>
                    <a:pt x="159" y="43"/>
                  </a:cubicBezTo>
                  <a:cubicBezTo>
                    <a:pt x="157" y="44"/>
                    <a:pt x="152" y="43"/>
                    <a:pt x="150" y="46"/>
                  </a:cubicBezTo>
                  <a:cubicBezTo>
                    <a:pt x="148" y="48"/>
                    <a:pt x="148" y="47"/>
                    <a:pt x="144" y="47"/>
                  </a:cubicBezTo>
                  <a:cubicBezTo>
                    <a:pt x="141" y="48"/>
                    <a:pt x="143" y="52"/>
                    <a:pt x="143" y="53"/>
                  </a:cubicBezTo>
                  <a:cubicBezTo>
                    <a:pt x="143" y="54"/>
                    <a:pt x="139" y="54"/>
                    <a:pt x="140" y="56"/>
                  </a:cubicBezTo>
                  <a:cubicBezTo>
                    <a:pt x="140" y="58"/>
                    <a:pt x="138" y="60"/>
                    <a:pt x="137" y="59"/>
                  </a:cubicBezTo>
                  <a:cubicBezTo>
                    <a:pt x="135" y="58"/>
                    <a:pt x="135" y="56"/>
                    <a:pt x="135" y="54"/>
                  </a:cubicBezTo>
                  <a:cubicBezTo>
                    <a:pt x="135" y="52"/>
                    <a:pt x="140" y="44"/>
                    <a:pt x="141" y="42"/>
                  </a:cubicBezTo>
                  <a:cubicBezTo>
                    <a:pt x="143" y="40"/>
                    <a:pt x="143" y="40"/>
                    <a:pt x="144" y="41"/>
                  </a:cubicBezTo>
                  <a:cubicBezTo>
                    <a:pt x="145" y="42"/>
                    <a:pt x="147" y="41"/>
                    <a:pt x="150" y="40"/>
                  </a:cubicBezTo>
                  <a:cubicBezTo>
                    <a:pt x="153" y="39"/>
                    <a:pt x="152" y="38"/>
                    <a:pt x="155" y="38"/>
                  </a:cubicBezTo>
                  <a:cubicBezTo>
                    <a:pt x="158" y="38"/>
                    <a:pt x="157" y="37"/>
                    <a:pt x="162" y="36"/>
                  </a:cubicBezTo>
                  <a:cubicBezTo>
                    <a:pt x="167" y="36"/>
                    <a:pt x="164" y="38"/>
                    <a:pt x="165" y="38"/>
                  </a:cubicBezTo>
                  <a:cubicBezTo>
                    <a:pt x="167" y="38"/>
                    <a:pt x="172" y="38"/>
                    <a:pt x="176" y="38"/>
                  </a:cubicBezTo>
                  <a:cubicBezTo>
                    <a:pt x="179" y="37"/>
                    <a:pt x="178" y="34"/>
                    <a:pt x="176" y="34"/>
                  </a:cubicBezTo>
                  <a:cubicBezTo>
                    <a:pt x="174" y="34"/>
                    <a:pt x="170" y="34"/>
                    <a:pt x="170" y="34"/>
                  </a:cubicBezTo>
                  <a:cubicBezTo>
                    <a:pt x="169" y="34"/>
                    <a:pt x="163" y="34"/>
                    <a:pt x="158" y="34"/>
                  </a:cubicBezTo>
                  <a:cubicBezTo>
                    <a:pt x="153" y="34"/>
                    <a:pt x="152" y="34"/>
                    <a:pt x="149" y="32"/>
                  </a:cubicBezTo>
                  <a:cubicBezTo>
                    <a:pt x="146" y="30"/>
                    <a:pt x="145" y="30"/>
                    <a:pt x="145" y="30"/>
                  </a:cubicBezTo>
                  <a:cubicBezTo>
                    <a:pt x="141" y="38"/>
                    <a:pt x="141" y="38"/>
                    <a:pt x="141" y="38"/>
                  </a:cubicBezTo>
                  <a:cubicBezTo>
                    <a:pt x="141" y="38"/>
                    <a:pt x="132" y="56"/>
                    <a:pt x="128" y="58"/>
                  </a:cubicBezTo>
                  <a:cubicBezTo>
                    <a:pt x="123" y="59"/>
                    <a:pt x="119" y="64"/>
                    <a:pt x="117" y="67"/>
                  </a:cubicBezTo>
                  <a:cubicBezTo>
                    <a:pt x="116" y="69"/>
                    <a:pt x="114" y="69"/>
                    <a:pt x="110" y="69"/>
                  </a:cubicBezTo>
                  <a:cubicBezTo>
                    <a:pt x="107" y="69"/>
                    <a:pt x="104" y="69"/>
                    <a:pt x="100" y="71"/>
                  </a:cubicBezTo>
                  <a:cubicBezTo>
                    <a:pt x="97" y="73"/>
                    <a:pt x="95" y="74"/>
                    <a:pt x="90" y="74"/>
                  </a:cubicBezTo>
                  <a:cubicBezTo>
                    <a:pt x="85" y="74"/>
                    <a:pt x="87" y="73"/>
                    <a:pt x="83" y="73"/>
                  </a:cubicBezTo>
                  <a:cubicBezTo>
                    <a:pt x="79" y="73"/>
                    <a:pt x="75" y="79"/>
                    <a:pt x="76" y="82"/>
                  </a:cubicBezTo>
                  <a:cubicBezTo>
                    <a:pt x="76" y="86"/>
                    <a:pt x="74" y="87"/>
                    <a:pt x="73" y="89"/>
                  </a:cubicBezTo>
                  <a:cubicBezTo>
                    <a:pt x="71" y="90"/>
                    <a:pt x="69" y="93"/>
                    <a:pt x="67" y="94"/>
                  </a:cubicBezTo>
                  <a:cubicBezTo>
                    <a:pt x="65" y="96"/>
                    <a:pt x="65" y="99"/>
                    <a:pt x="64" y="103"/>
                  </a:cubicBezTo>
                  <a:cubicBezTo>
                    <a:pt x="64" y="107"/>
                    <a:pt x="61" y="106"/>
                    <a:pt x="58" y="103"/>
                  </a:cubicBezTo>
                  <a:cubicBezTo>
                    <a:pt x="56" y="99"/>
                    <a:pt x="53" y="101"/>
                    <a:pt x="52" y="102"/>
                  </a:cubicBezTo>
                  <a:cubicBezTo>
                    <a:pt x="50" y="102"/>
                    <a:pt x="46" y="101"/>
                    <a:pt x="46" y="100"/>
                  </a:cubicBezTo>
                  <a:cubicBezTo>
                    <a:pt x="45" y="99"/>
                    <a:pt x="46" y="98"/>
                    <a:pt x="44" y="98"/>
                  </a:cubicBezTo>
                  <a:cubicBezTo>
                    <a:pt x="41" y="97"/>
                    <a:pt x="43" y="94"/>
                    <a:pt x="39" y="93"/>
                  </a:cubicBezTo>
                  <a:cubicBezTo>
                    <a:pt x="36" y="91"/>
                    <a:pt x="27" y="93"/>
                    <a:pt x="23" y="96"/>
                  </a:cubicBezTo>
                  <a:cubicBezTo>
                    <a:pt x="19" y="99"/>
                    <a:pt x="19" y="100"/>
                    <a:pt x="18" y="100"/>
                  </a:cubicBezTo>
                  <a:cubicBezTo>
                    <a:pt x="18" y="100"/>
                    <a:pt x="18" y="100"/>
                    <a:pt x="18" y="100"/>
                  </a:cubicBezTo>
                  <a:cubicBezTo>
                    <a:pt x="16" y="105"/>
                    <a:pt x="16" y="109"/>
                    <a:pt x="14" y="111"/>
                  </a:cubicBezTo>
                  <a:cubicBezTo>
                    <a:pt x="12" y="115"/>
                    <a:pt x="13" y="117"/>
                    <a:pt x="15" y="122"/>
                  </a:cubicBezTo>
                  <a:cubicBezTo>
                    <a:pt x="17" y="127"/>
                    <a:pt x="20" y="130"/>
                    <a:pt x="22" y="130"/>
                  </a:cubicBezTo>
                  <a:cubicBezTo>
                    <a:pt x="25" y="130"/>
                    <a:pt x="29" y="137"/>
                    <a:pt x="27" y="141"/>
                  </a:cubicBezTo>
                  <a:cubicBezTo>
                    <a:pt x="25" y="145"/>
                    <a:pt x="23" y="147"/>
                    <a:pt x="20" y="147"/>
                  </a:cubicBezTo>
                  <a:cubicBezTo>
                    <a:pt x="18" y="147"/>
                    <a:pt x="16" y="155"/>
                    <a:pt x="14" y="157"/>
                  </a:cubicBezTo>
                  <a:cubicBezTo>
                    <a:pt x="12" y="159"/>
                    <a:pt x="8" y="161"/>
                    <a:pt x="4" y="164"/>
                  </a:cubicBezTo>
                  <a:cubicBezTo>
                    <a:pt x="0" y="166"/>
                    <a:pt x="2" y="170"/>
                    <a:pt x="1" y="173"/>
                  </a:cubicBezTo>
                  <a:cubicBezTo>
                    <a:pt x="3" y="173"/>
                    <a:pt x="4" y="174"/>
                    <a:pt x="4" y="174"/>
                  </a:cubicBezTo>
                  <a:cubicBezTo>
                    <a:pt x="6" y="174"/>
                    <a:pt x="14" y="179"/>
                    <a:pt x="18" y="181"/>
                  </a:cubicBezTo>
                  <a:cubicBezTo>
                    <a:pt x="22" y="183"/>
                    <a:pt x="26" y="178"/>
                    <a:pt x="30" y="178"/>
                  </a:cubicBezTo>
                  <a:cubicBezTo>
                    <a:pt x="34" y="178"/>
                    <a:pt x="35" y="183"/>
                    <a:pt x="37" y="187"/>
                  </a:cubicBezTo>
                  <a:cubicBezTo>
                    <a:pt x="39" y="192"/>
                    <a:pt x="43" y="193"/>
                    <a:pt x="47" y="197"/>
                  </a:cubicBezTo>
                  <a:cubicBezTo>
                    <a:pt x="50" y="201"/>
                    <a:pt x="48" y="203"/>
                    <a:pt x="51" y="203"/>
                  </a:cubicBezTo>
                  <a:cubicBezTo>
                    <a:pt x="53" y="203"/>
                    <a:pt x="54" y="205"/>
                    <a:pt x="55" y="207"/>
                  </a:cubicBezTo>
                  <a:close/>
                  <a:moveTo>
                    <a:pt x="51" y="39"/>
                  </a:moveTo>
                  <a:cubicBezTo>
                    <a:pt x="51" y="39"/>
                    <a:pt x="51" y="39"/>
                    <a:pt x="51" y="40"/>
                  </a:cubicBezTo>
                  <a:cubicBezTo>
                    <a:pt x="51" y="39"/>
                    <a:pt x="51" y="39"/>
                    <a:pt x="51" y="39"/>
                  </a:cubicBezTo>
                  <a:close/>
                  <a:moveTo>
                    <a:pt x="247" y="70"/>
                  </a:moveTo>
                  <a:cubicBezTo>
                    <a:pt x="247" y="69"/>
                    <a:pt x="246" y="66"/>
                    <a:pt x="248" y="66"/>
                  </a:cubicBezTo>
                  <a:cubicBezTo>
                    <a:pt x="250" y="65"/>
                    <a:pt x="253" y="70"/>
                    <a:pt x="255" y="73"/>
                  </a:cubicBezTo>
                  <a:cubicBezTo>
                    <a:pt x="257" y="76"/>
                    <a:pt x="261" y="77"/>
                    <a:pt x="262" y="78"/>
                  </a:cubicBezTo>
                  <a:cubicBezTo>
                    <a:pt x="263" y="78"/>
                    <a:pt x="265" y="77"/>
                    <a:pt x="269" y="80"/>
                  </a:cubicBezTo>
                  <a:cubicBezTo>
                    <a:pt x="273" y="84"/>
                    <a:pt x="277" y="92"/>
                    <a:pt x="284" y="95"/>
                  </a:cubicBezTo>
                  <a:cubicBezTo>
                    <a:pt x="291" y="98"/>
                    <a:pt x="284" y="100"/>
                    <a:pt x="286" y="105"/>
                  </a:cubicBezTo>
                  <a:cubicBezTo>
                    <a:pt x="286" y="105"/>
                    <a:pt x="286" y="106"/>
                    <a:pt x="286" y="106"/>
                  </a:cubicBezTo>
                  <a:cubicBezTo>
                    <a:pt x="285" y="106"/>
                    <a:pt x="285" y="105"/>
                    <a:pt x="285" y="105"/>
                  </a:cubicBezTo>
                  <a:cubicBezTo>
                    <a:pt x="282" y="102"/>
                    <a:pt x="281" y="104"/>
                    <a:pt x="278" y="104"/>
                  </a:cubicBezTo>
                  <a:cubicBezTo>
                    <a:pt x="274" y="104"/>
                    <a:pt x="269" y="105"/>
                    <a:pt x="266" y="106"/>
                  </a:cubicBezTo>
                  <a:cubicBezTo>
                    <a:pt x="264" y="107"/>
                    <a:pt x="260" y="109"/>
                    <a:pt x="258" y="108"/>
                  </a:cubicBezTo>
                  <a:cubicBezTo>
                    <a:pt x="256" y="106"/>
                    <a:pt x="259" y="103"/>
                    <a:pt x="261" y="102"/>
                  </a:cubicBezTo>
                  <a:cubicBezTo>
                    <a:pt x="264" y="100"/>
                    <a:pt x="263" y="96"/>
                    <a:pt x="261" y="95"/>
                  </a:cubicBezTo>
                  <a:cubicBezTo>
                    <a:pt x="259" y="93"/>
                    <a:pt x="259" y="91"/>
                    <a:pt x="260" y="90"/>
                  </a:cubicBezTo>
                  <a:cubicBezTo>
                    <a:pt x="262" y="89"/>
                    <a:pt x="264" y="91"/>
                    <a:pt x="264" y="93"/>
                  </a:cubicBezTo>
                  <a:cubicBezTo>
                    <a:pt x="264" y="95"/>
                    <a:pt x="269" y="95"/>
                    <a:pt x="271" y="95"/>
                  </a:cubicBezTo>
                  <a:cubicBezTo>
                    <a:pt x="272" y="95"/>
                    <a:pt x="272" y="90"/>
                    <a:pt x="271" y="87"/>
                  </a:cubicBezTo>
                  <a:cubicBezTo>
                    <a:pt x="270" y="84"/>
                    <a:pt x="265" y="82"/>
                    <a:pt x="263" y="80"/>
                  </a:cubicBezTo>
                  <a:cubicBezTo>
                    <a:pt x="260" y="78"/>
                    <a:pt x="259" y="82"/>
                    <a:pt x="259" y="85"/>
                  </a:cubicBezTo>
                  <a:cubicBezTo>
                    <a:pt x="259" y="87"/>
                    <a:pt x="255" y="87"/>
                    <a:pt x="255" y="85"/>
                  </a:cubicBezTo>
                  <a:cubicBezTo>
                    <a:pt x="254" y="82"/>
                    <a:pt x="256" y="80"/>
                    <a:pt x="254" y="81"/>
                  </a:cubicBezTo>
                  <a:cubicBezTo>
                    <a:pt x="250" y="84"/>
                    <a:pt x="250" y="84"/>
                    <a:pt x="251" y="80"/>
                  </a:cubicBezTo>
                  <a:cubicBezTo>
                    <a:pt x="251" y="78"/>
                    <a:pt x="251" y="77"/>
                    <a:pt x="251" y="75"/>
                  </a:cubicBezTo>
                  <a:cubicBezTo>
                    <a:pt x="251" y="73"/>
                    <a:pt x="247" y="71"/>
                    <a:pt x="247" y="71"/>
                  </a:cubicBezTo>
                  <a:cubicBezTo>
                    <a:pt x="247" y="70"/>
                    <a:pt x="247" y="70"/>
                    <a:pt x="247" y="70"/>
                  </a:cubicBezTo>
                  <a:close/>
                  <a:moveTo>
                    <a:pt x="195" y="47"/>
                  </a:moveTo>
                  <a:cubicBezTo>
                    <a:pt x="195" y="47"/>
                    <a:pt x="194" y="44"/>
                    <a:pt x="196" y="42"/>
                  </a:cubicBezTo>
                  <a:cubicBezTo>
                    <a:pt x="199" y="40"/>
                    <a:pt x="203" y="41"/>
                    <a:pt x="203" y="40"/>
                  </a:cubicBezTo>
                  <a:cubicBezTo>
                    <a:pt x="203" y="38"/>
                    <a:pt x="200" y="36"/>
                    <a:pt x="197" y="35"/>
                  </a:cubicBezTo>
                  <a:cubicBezTo>
                    <a:pt x="195" y="35"/>
                    <a:pt x="197" y="31"/>
                    <a:pt x="200" y="31"/>
                  </a:cubicBezTo>
                  <a:cubicBezTo>
                    <a:pt x="202" y="30"/>
                    <a:pt x="205" y="27"/>
                    <a:pt x="203" y="25"/>
                  </a:cubicBezTo>
                  <a:cubicBezTo>
                    <a:pt x="200" y="23"/>
                    <a:pt x="197" y="22"/>
                    <a:pt x="197" y="20"/>
                  </a:cubicBezTo>
                  <a:cubicBezTo>
                    <a:pt x="197" y="18"/>
                    <a:pt x="202" y="17"/>
                    <a:pt x="203" y="17"/>
                  </a:cubicBezTo>
                  <a:cubicBezTo>
                    <a:pt x="204" y="16"/>
                    <a:pt x="205" y="11"/>
                    <a:pt x="206" y="8"/>
                  </a:cubicBezTo>
                  <a:cubicBezTo>
                    <a:pt x="206" y="5"/>
                    <a:pt x="202" y="8"/>
                    <a:pt x="201" y="7"/>
                  </a:cubicBezTo>
                  <a:cubicBezTo>
                    <a:pt x="199" y="6"/>
                    <a:pt x="205" y="3"/>
                    <a:pt x="209" y="1"/>
                  </a:cubicBezTo>
                  <a:cubicBezTo>
                    <a:pt x="213" y="0"/>
                    <a:pt x="217" y="1"/>
                    <a:pt x="218" y="3"/>
                  </a:cubicBezTo>
                  <a:cubicBezTo>
                    <a:pt x="218" y="5"/>
                    <a:pt x="214" y="4"/>
                    <a:pt x="214" y="6"/>
                  </a:cubicBezTo>
                  <a:cubicBezTo>
                    <a:pt x="214" y="8"/>
                    <a:pt x="214" y="10"/>
                    <a:pt x="211" y="11"/>
                  </a:cubicBezTo>
                  <a:cubicBezTo>
                    <a:pt x="209" y="13"/>
                    <a:pt x="206" y="16"/>
                    <a:pt x="205" y="19"/>
                  </a:cubicBezTo>
                  <a:cubicBezTo>
                    <a:pt x="203" y="21"/>
                    <a:pt x="208" y="21"/>
                    <a:pt x="208" y="19"/>
                  </a:cubicBezTo>
                  <a:cubicBezTo>
                    <a:pt x="208" y="18"/>
                    <a:pt x="212" y="17"/>
                    <a:pt x="212" y="17"/>
                  </a:cubicBezTo>
                  <a:cubicBezTo>
                    <a:pt x="212" y="17"/>
                    <a:pt x="213" y="21"/>
                    <a:pt x="213" y="19"/>
                  </a:cubicBezTo>
                  <a:cubicBezTo>
                    <a:pt x="214" y="17"/>
                    <a:pt x="217" y="19"/>
                    <a:pt x="217" y="22"/>
                  </a:cubicBezTo>
                  <a:cubicBezTo>
                    <a:pt x="217" y="24"/>
                    <a:pt x="221" y="25"/>
                    <a:pt x="221" y="28"/>
                  </a:cubicBezTo>
                  <a:cubicBezTo>
                    <a:pt x="222" y="31"/>
                    <a:pt x="224" y="34"/>
                    <a:pt x="227" y="33"/>
                  </a:cubicBezTo>
                  <a:cubicBezTo>
                    <a:pt x="230" y="32"/>
                    <a:pt x="226" y="29"/>
                    <a:pt x="226" y="26"/>
                  </a:cubicBezTo>
                  <a:cubicBezTo>
                    <a:pt x="226" y="23"/>
                    <a:pt x="224" y="20"/>
                    <a:pt x="222" y="18"/>
                  </a:cubicBezTo>
                  <a:cubicBezTo>
                    <a:pt x="221" y="16"/>
                    <a:pt x="225" y="14"/>
                    <a:pt x="229" y="13"/>
                  </a:cubicBezTo>
                  <a:cubicBezTo>
                    <a:pt x="233" y="12"/>
                    <a:pt x="235" y="14"/>
                    <a:pt x="238" y="19"/>
                  </a:cubicBezTo>
                  <a:cubicBezTo>
                    <a:pt x="241" y="23"/>
                    <a:pt x="232" y="23"/>
                    <a:pt x="230" y="27"/>
                  </a:cubicBezTo>
                  <a:cubicBezTo>
                    <a:pt x="229" y="30"/>
                    <a:pt x="232" y="34"/>
                    <a:pt x="236" y="35"/>
                  </a:cubicBezTo>
                  <a:cubicBezTo>
                    <a:pt x="239" y="37"/>
                    <a:pt x="242" y="39"/>
                    <a:pt x="244" y="42"/>
                  </a:cubicBezTo>
                  <a:cubicBezTo>
                    <a:pt x="246" y="44"/>
                    <a:pt x="245" y="44"/>
                    <a:pt x="244" y="48"/>
                  </a:cubicBezTo>
                  <a:cubicBezTo>
                    <a:pt x="243" y="53"/>
                    <a:pt x="240" y="51"/>
                    <a:pt x="238" y="51"/>
                  </a:cubicBezTo>
                  <a:cubicBezTo>
                    <a:pt x="237" y="51"/>
                    <a:pt x="240" y="49"/>
                    <a:pt x="240" y="47"/>
                  </a:cubicBezTo>
                  <a:cubicBezTo>
                    <a:pt x="241" y="45"/>
                    <a:pt x="237" y="47"/>
                    <a:pt x="238" y="46"/>
                  </a:cubicBezTo>
                  <a:cubicBezTo>
                    <a:pt x="238" y="44"/>
                    <a:pt x="240" y="43"/>
                    <a:pt x="236" y="44"/>
                  </a:cubicBezTo>
                  <a:cubicBezTo>
                    <a:pt x="232" y="46"/>
                    <a:pt x="233" y="45"/>
                    <a:pt x="228" y="46"/>
                  </a:cubicBezTo>
                  <a:cubicBezTo>
                    <a:pt x="224" y="46"/>
                    <a:pt x="223" y="47"/>
                    <a:pt x="220" y="50"/>
                  </a:cubicBezTo>
                  <a:cubicBezTo>
                    <a:pt x="216" y="53"/>
                    <a:pt x="215" y="54"/>
                    <a:pt x="217" y="55"/>
                  </a:cubicBezTo>
                  <a:cubicBezTo>
                    <a:pt x="219" y="57"/>
                    <a:pt x="218" y="59"/>
                    <a:pt x="214" y="59"/>
                  </a:cubicBezTo>
                  <a:cubicBezTo>
                    <a:pt x="210" y="59"/>
                    <a:pt x="212" y="56"/>
                    <a:pt x="211" y="55"/>
                  </a:cubicBezTo>
                  <a:cubicBezTo>
                    <a:pt x="209" y="54"/>
                    <a:pt x="206" y="55"/>
                    <a:pt x="203" y="55"/>
                  </a:cubicBezTo>
                  <a:cubicBezTo>
                    <a:pt x="199" y="55"/>
                    <a:pt x="195" y="47"/>
                    <a:pt x="195" y="47"/>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5">
              <a:extLst>
                <a:ext uri="{FF2B5EF4-FFF2-40B4-BE49-F238E27FC236}">
                  <a16:creationId xmlns:a16="http://schemas.microsoft.com/office/drawing/2014/main" id="{7C58C9B1-EAC3-4FF7-B2B2-F13BAD78C57F}"/>
                </a:ext>
              </a:extLst>
            </p:cNvPr>
            <p:cNvSpPr>
              <a:spLocks/>
            </p:cNvSpPr>
            <p:nvPr/>
          </p:nvSpPr>
          <p:spPr bwMode="auto">
            <a:xfrm>
              <a:off x="4773" y="1831"/>
              <a:ext cx="202" cy="152"/>
            </a:xfrm>
            <a:custGeom>
              <a:avLst/>
              <a:gdLst>
                <a:gd name="T0" fmla="*/ 9 w 57"/>
                <a:gd name="T1" fmla="*/ 8 h 43"/>
                <a:gd name="T2" fmla="*/ 3 w 57"/>
                <a:gd name="T3" fmla="*/ 13 h 43"/>
                <a:gd name="T4" fmla="*/ 2 w 57"/>
                <a:gd name="T5" fmla="*/ 18 h 43"/>
                <a:gd name="T6" fmla="*/ 3 w 57"/>
                <a:gd name="T7" fmla="*/ 22 h 43"/>
                <a:gd name="T8" fmla="*/ 1 w 57"/>
                <a:gd name="T9" fmla="*/ 27 h 43"/>
                <a:gd name="T10" fmla="*/ 1 w 57"/>
                <a:gd name="T11" fmla="*/ 34 h 43"/>
                <a:gd name="T12" fmla="*/ 7 w 57"/>
                <a:gd name="T13" fmla="*/ 36 h 43"/>
                <a:gd name="T14" fmla="*/ 14 w 57"/>
                <a:gd name="T15" fmla="*/ 36 h 43"/>
                <a:gd name="T16" fmla="*/ 18 w 57"/>
                <a:gd name="T17" fmla="*/ 35 h 43"/>
                <a:gd name="T18" fmla="*/ 26 w 57"/>
                <a:gd name="T19" fmla="*/ 40 h 43"/>
                <a:gd name="T20" fmla="*/ 31 w 57"/>
                <a:gd name="T21" fmla="*/ 34 h 43"/>
                <a:gd name="T22" fmla="*/ 38 w 57"/>
                <a:gd name="T23" fmla="*/ 37 h 43"/>
                <a:gd name="T24" fmla="*/ 46 w 57"/>
                <a:gd name="T25" fmla="*/ 40 h 43"/>
                <a:gd name="T26" fmla="*/ 51 w 57"/>
                <a:gd name="T27" fmla="*/ 38 h 43"/>
                <a:gd name="T28" fmla="*/ 53 w 57"/>
                <a:gd name="T29" fmla="*/ 28 h 43"/>
                <a:gd name="T30" fmla="*/ 43 w 57"/>
                <a:gd name="T31" fmla="*/ 24 h 43"/>
                <a:gd name="T32" fmla="*/ 44 w 57"/>
                <a:gd name="T33" fmla="*/ 19 h 43"/>
                <a:gd name="T34" fmla="*/ 33 w 57"/>
                <a:gd name="T35" fmla="*/ 9 h 43"/>
                <a:gd name="T36" fmla="*/ 30 w 57"/>
                <a:gd name="T37" fmla="*/ 1 h 43"/>
                <a:gd name="T38" fmla="*/ 23 w 57"/>
                <a:gd name="T39" fmla="*/ 5 h 43"/>
                <a:gd name="T40" fmla="*/ 17 w 57"/>
                <a:gd name="T41" fmla="*/ 3 h 43"/>
                <a:gd name="T42" fmla="*/ 13 w 57"/>
                <a:gd name="T43" fmla="*/ 3 h 43"/>
                <a:gd name="T44" fmla="*/ 9 w 57"/>
                <a:gd name="T45"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43">
                  <a:moveTo>
                    <a:pt x="9" y="8"/>
                  </a:moveTo>
                  <a:cubicBezTo>
                    <a:pt x="9" y="8"/>
                    <a:pt x="6" y="12"/>
                    <a:pt x="3" y="13"/>
                  </a:cubicBezTo>
                  <a:cubicBezTo>
                    <a:pt x="0" y="14"/>
                    <a:pt x="3" y="16"/>
                    <a:pt x="2" y="18"/>
                  </a:cubicBezTo>
                  <a:cubicBezTo>
                    <a:pt x="0" y="20"/>
                    <a:pt x="2" y="21"/>
                    <a:pt x="3" y="22"/>
                  </a:cubicBezTo>
                  <a:cubicBezTo>
                    <a:pt x="4" y="22"/>
                    <a:pt x="1" y="25"/>
                    <a:pt x="1" y="27"/>
                  </a:cubicBezTo>
                  <a:cubicBezTo>
                    <a:pt x="0" y="30"/>
                    <a:pt x="1" y="31"/>
                    <a:pt x="1" y="34"/>
                  </a:cubicBezTo>
                  <a:cubicBezTo>
                    <a:pt x="1" y="37"/>
                    <a:pt x="6" y="38"/>
                    <a:pt x="7" y="36"/>
                  </a:cubicBezTo>
                  <a:cubicBezTo>
                    <a:pt x="8" y="34"/>
                    <a:pt x="13" y="34"/>
                    <a:pt x="14" y="36"/>
                  </a:cubicBezTo>
                  <a:cubicBezTo>
                    <a:pt x="15" y="38"/>
                    <a:pt x="16" y="34"/>
                    <a:pt x="18" y="35"/>
                  </a:cubicBezTo>
                  <a:cubicBezTo>
                    <a:pt x="20" y="36"/>
                    <a:pt x="24" y="42"/>
                    <a:pt x="26" y="40"/>
                  </a:cubicBezTo>
                  <a:cubicBezTo>
                    <a:pt x="28" y="37"/>
                    <a:pt x="29" y="31"/>
                    <a:pt x="31" y="34"/>
                  </a:cubicBezTo>
                  <a:cubicBezTo>
                    <a:pt x="32" y="36"/>
                    <a:pt x="35" y="37"/>
                    <a:pt x="38" y="37"/>
                  </a:cubicBezTo>
                  <a:cubicBezTo>
                    <a:pt x="42" y="37"/>
                    <a:pt x="46" y="37"/>
                    <a:pt x="46" y="40"/>
                  </a:cubicBezTo>
                  <a:cubicBezTo>
                    <a:pt x="46" y="43"/>
                    <a:pt x="46" y="42"/>
                    <a:pt x="51" y="38"/>
                  </a:cubicBezTo>
                  <a:cubicBezTo>
                    <a:pt x="55" y="34"/>
                    <a:pt x="57" y="30"/>
                    <a:pt x="53" y="28"/>
                  </a:cubicBezTo>
                  <a:cubicBezTo>
                    <a:pt x="48" y="26"/>
                    <a:pt x="43" y="26"/>
                    <a:pt x="43" y="24"/>
                  </a:cubicBezTo>
                  <a:cubicBezTo>
                    <a:pt x="43" y="22"/>
                    <a:pt x="45" y="23"/>
                    <a:pt x="44" y="19"/>
                  </a:cubicBezTo>
                  <a:cubicBezTo>
                    <a:pt x="43" y="15"/>
                    <a:pt x="34" y="10"/>
                    <a:pt x="33" y="9"/>
                  </a:cubicBezTo>
                  <a:cubicBezTo>
                    <a:pt x="32" y="7"/>
                    <a:pt x="34" y="1"/>
                    <a:pt x="30" y="1"/>
                  </a:cubicBezTo>
                  <a:cubicBezTo>
                    <a:pt x="27" y="0"/>
                    <a:pt x="25" y="4"/>
                    <a:pt x="23" y="5"/>
                  </a:cubicBezTo>
                  <a:cubicBezTo>
                    <a:pt x="20" y="5"/>
                    <a:pt x="17" y="4"/>
                    <a:pt x="17" y="3"/>
                  </a:cubicBezTo>
                  <a:cubicBezTo>
                    <a:pt x="17" y="1"/>
                    <a:pt x="15" y="1"/>
                    <a:pt x="13" y="3"/>
                  </a:cubicBezTo>
                  <a:cubicBezTo>
                    <a:pt x="10" y="5"/>
                    <a:pt x="9" y="8"/>
                    <a:pt x="9" y="8"/>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6">
              <a:extLst>
                <a:ext uri="{FF2B5EF4-FFF2-40B4-BE49-F238E27FC236}">
                  <a16:creationId xmlns:a16="http://schemas.microsoft.com/office/drawing/2014/main" id="{5D8676B4-33B0-4A3D-8158-BB3F60366818}"/>
                </a:ext>
              </a:extLst>
            </p:cNvPr>
            <p:cNvSpPr>
              <a:spLocks/>
            </p:cNvSpPr>
            <p:nvPr/>
          </p:nvSpPr>
          <p:spPr bwMode="auto">
            <a:xfrm>
              <a:off x="3513" y="2796"/>
              <a:ext cx="1522" cy="1524"/>
            </a:xfrm>
            <a:custGeom>
              <a:avLst/>
              <a:gdLst>
                <a:gd name="T0" fmla="*/ 73 w 430"/>
                <a:gd name="T1" fmla="*/ 374 h 431"/>
                <a:gd name="T2" fmla="*/ 98 w 430"/>
                <a:gd name="T3" fmla="*/ 367 h 431"/>
                <a:gd name="T4" fmla="*/ 97 w 430"/>
                <a:gd name="T5" fmla="*/ 336 h 431"/>
                <a:gd name="T6" fmla="*/ 88 w 430"/>
                <a:gd name="T7" fmla="*/ 282 h 431"/>
                <a:gd name="T8" fmla="*/ 116 w 430"/>
                <a:gd name="T9" fmla="*/ 254 h 431"/>
                <a:gd name="T10" fmla="*/ 131 w 430"/>
                <a:gd name="T11" fmla="*/ 244 h 431"/>
                <a:gd name="T12" fmla="*/ 112 w 430"/>
                <a:gd name="T13" fmla="*/ 197 h 431"/>
                <a:gd name="T14" fmla="*/ 100 w 430"/>
                <a:gd name="T15" fmla="*/ 155 h 431"/>
                <a:gd name="T16" fmla="*/ 82 w 430"/>
                <a:gd name="T17" fmla="*/ 136 h 431"/>
                <a:gd name="T18" fmla="*/ 69 w 430"/>
                <a:gd name="T19" fmla="*/ 110 h 431"/>
                <a:gd name="T20" fmla="*/ 51 w 430"/>
                <a:gd name="T21" fmla="*/ 102 h 431"/>
                <a:gd name="T22" fmla="*/ 37 w 430"/>
                <a:gd name="T23" fmla="*/ 115 h 431"/>
                <a:gd name="T24" fmla="*/ 10 w 430"/>
                <a:gd name="T25" fmla="*/ 124 h 431"/>
                <a:gd name="T26" fmla="*/ 5 w 430"/>
                <a:gd name="T27" fmla="*/ 89 h 431"/>
                <a:gd name="T28" fmla="*/ 11 w 430"/>
                <a:gd name="T29" fmla="*/ 58 h 431"/>
                <a:gd name="T30" fmla="*/ 46 w 430"/>
                <a:gd name="T31" fmla="*/ 56 h 431"/>
                <a:gd name="T32" fmla="*/ 65 w 430"/>
                <a:gd name="T33" fmla="*/ 35 h 431"/>
                <a:gd name="T34" fmla="*/ 94 w 430"/>
                <a:gd name="T35" fmla="*/ 6 h 431"/>
                <a:gd name="T36" fmla="*/ 125 w 430"/>
                <a:gd name="T37" fmla="*/ 21 h 431"/>
                <a:gd name="T38" fmla="*/ 144 w 430"/>
                <a:gd name="T39" fmla="*/ 44 h 431"/>
                <a:gd name="T40" fmla="*/ 152 w 430"/>
                <a:gd name="T41" fmla="*/ 29 h 431"/>
                <a:gd name="T42" fmla="*/ 178 w 430"/>
                <a:gd name="T43" fmla="*/ 27 h 431"/>
                <a:gd name="T44" fmla="*/ 197 w 430"/>
                <a:gd name="T45" fmla="*/ 21 h 431"/>
                <a:gd name="T46" fmla="*/ 210 w 430"/>
                <a:gd name="T47" fmla="*/ 17 h 431"/>
                <a:gd name="T48" fmla="*/ 242 w 430"/>
                <a:gd name="T49" fmla="*/ 20 h 431"/>
                <a:gd name="T50" fmla="*/ 263 w 430"/>
                <a:gd name="T51" fmla="*/ 30 h 431"/>
                <a:gd name="T52" fmla="*/ 277 w 430"/>
                <a:gd name="T53" fmla="*/ 53 h 431"/>
                <a:gd name="T54" fmla="*/ 302 w 430"/>
                <a:gd name="T55" fmla="*/ 84 h 431"/>
                <a:gd name="T56" fmla="*/ 303 w 430"/>
                <a:gd name="T57" fmla="*/ 115 h 431"/>
                <a:gd name="T58" fmla="*/ 322 w 430"/>
                <a:gd name="T59" fmla="*/ 150 h 431"/>
                <a:gd name="T60" fmla="*/ 367 w 430"/>
                <a:gd name="T61" fmla="*/ 181 h 431"/>
                <a:gd name="T62" fmla="*/ 400 w 430"/>
                <a:gd name="T63" fmla="*/ 206 h 431"/>
                <a:gd name="T64" fmla="*/ 428 w 430"/>
                <a:gd name="T65" fmla="*/ 231 h 431"/>
                <a:gd name="T66" fmla="*/ 421 w 430"/>
                <a:gd name="T67" fmla="*/ 262 h 431"/>
                <a:gd name="T68" fmla="*/ 395 w 430"/>
                <a:gd name="T69" fmla="*/ 274 h 431"/>
                <a:gd name="T70" fmla="*/ 356 w 430"/>
                <a:gd name="T71" fmla="*/ 299 h 431"/>
                <a:gd name="T72" fmla="*/ 344 w 430"/>
                <a:gd name="T73" fmla="*/ 331 h 431"/>
                <a:gd name="T74" fmla="*/ 354 w 430"/>
                <a:gd name="T75" fmla="*/ 369 h 431"/>
                <a:gd name="T76" fmla="*/ 363 w 430"/>
                <a:gd name="T77" fmla="*/ 393 h 431"/>
                <a:gd name="T78" fmla="*/ 338 w 430"/>
                <a:gd name="T79" fmla="*/ 379 h 431"/>
                <a:gd name="T80" fmla="*/ 295 w 430"/>
                <a:gd name="T81" fmla="*/ 372 h 431"/>
                <a:gd name="T82" fmla="*/ 269 w 430"/>
                <a:gd name="T83" fmla="*/ 383 h 431"/>
                <a:gd name="T84" fmla="*/ 216 w 430"/>
                <a:gd name="T85" fmla="*/ 399 h 431"/>
                <a:gd name="T86" fmla="*/ 189 w 430"/>
                <a:gd name="T87" fmla="*/ 411 h 431"/>
                <a:gd name="T88" fmla="*/ 166 w 430"/>
                <a:gd name="T89" fmla="*/ 399 h 431"/>
                <a:gd name="T90" fmla="*/ 138 w 430"/>
                <a:gd name="T91" fmla="*/ 394 h 431"/>
                <a:gd name="T92" fmla="*/ 124 w 430"/>
                <a:gd name="T93" fmla="*/ 415 h 431"/>
                <a:gd name="T94" fmla="*/ 104 w 430"/>
                <a:gd name="T95" fmla="*/ 420 h 431"/>
                <a:gd name="T96" fmla="*/ 83 w 430"/>
                <a:gd name="T97" fmla="*/ 401 h 431"/>
                <a:gd name="T98" fmla="*/ 58 w 430"/>
                <a:gd name="T99" fmla="*/ 396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0" h="431">
                  <a:moveTo>
                    <a:pt x="48" y="391"/>
                  </a:moveTo>
                  <a:cubicBezTo>
                    <a:pt x="50" y="388"/>
                    <a:pt x="52" y="386"/>
                    <a:pt x="53" y="385"/>
                  </a:cubicBezTo>
                  <a:cubicBezTo>
                    <a:pt x="56" y="383"/>
                    <a:pt x="60" y="381"/>
                    <a:pt x="64" y="382"/>
                  </a:cubicBezTo>
                  <a:cubicBezTo>
                    <a:pt x="69" y="382"/>
                    <a:pt x="68" y="379"/>
                    <a:pt x="73" y="374"/>
                  </a:cubicBezTo>
                  <a:cubicBezTo>
                    <a:pt x="78" y="370"/>
                    <a:pt x="80" y="376"/>
                    <a:pt x="83" y="376"/>
                  </a:cubicBezTo>
                  <a:cubicBezTo>
                    <a:pt x="85" y="376"/>
                    <a:pt x="87" y="370"/>
                    <a:pt x="91" y="372"/>
                  </a:cubicBezTo>
                  <a:cubicBezTo>
                    <a:pt x="96" y="375"/>
                    <a:pt x="95" y="372"/>
                    <a:pt x="98" y="373"/>
                  </a:cubicBezTo>
                  <a:cubicBezTo>
                    <a:pt x="101" y="373"/>
                    <a:pt x="98" y="372"/>
                    <a:pt x="98" y="367"/>
                  </a:cubicBezTo>
                  <a:cubicBezTo>
                    <a:pt x="97" y="363"/>
                    <a:pt x="93" y="361"/>
                    <a:pt x="95" y="358"/>
                  </a:cubicBezTo>
                  <a:cubicBezTo>
                    <a:pt x="97" y="355"/>
                    <a:pt x="99" y="355"/>
                    <a:pt x="98" y="353"/>
                  </a:cubicBezTo>
                  <a:cubicBezTo>
                    <a:pt x="97" y="350"/>
                    <a:pt x="95" y="345"/>
                    <a:pt x="96" y="343"/>
                  </a:cubicBezTo>
                  <a:cubicBezTo>
                    <a:pt x="97" y="340"/>
                    <a:pt x="96" y="341"/>
                    <a:pt x="97" y="336"/>
                  </a:cubicBezTo>
                  <a:cubicBezTo>
                    <a:pt x="98" y="330"/>
                    <a:pt x="98" y="329"/>
                    <a:pt x="98" y="329"/>
                  </a:cubicBezTo>
                  <a:cubicBezTo>
                    <a:pt x="98" y="329"/>
                    <a:pt x="103" y="322"/>
                    <a:pt x="98" y="313"/>
                  </a:cubicBezTo>
                  <a:cubicBezTo>
                    <a:pt x="93" y="304"/>
                    <a:pt x="97" y="299"/>
                    <a:pt x="93" y="293"/>
                  </a:cubicBezTo>
                  <a:cubicBezTo>
                    <a:pt x="89" y="287"/>
                    <a:pt x="85" y="287"/>
                    <a:pt x="88" y="282"/>
                  </a:cubicBezTo>
                  <a:cubicBezTo>
                    <a:pt x="91" y="278"/>
                    <a:pt x="90" y="273"/>
                    <a:pt x="93" y="270"/>
                  </a:cubicBezTo>
                  <a:cubicBezTo>
                    <a:pt x="95" y="266"/>
                    <a:pt x="94" y="272"/>
                    <a:pt x="101" y="269"/>
                  </a:cubicBezTo>
                  <a:cubicBezTo>
                    <a:pt x="109" y="267"/>
                    <a:pt x="112" y="265"/>
                    <a:pt x="113" y="262"/>
                  </a:cubicBezTo>
                  <a:cubicBezTo>
                    <a:pt x="114" y="259"/>
                    <a:pt x="116" y="256"/>
                    <a:pt x="116" y="254"/>
                  </a:cubicBezTo>
                  <a:cubicBezTo>
                    <a:pt x="116" y="251"/>
                    <a:pt x="109" y="247"/>
                    <a:pt x="110" y="244"/>
                  </a:cubicBezTo>
                  <a:cubicBezTo>
                    <a:pt x="111" y="242"/>
                    <a:pt x="113" y="239"/>
                    <a:pt x="117" y="243"/>
                  </a:cubicBezTo>
                  <a:cubicBezTo>
                    <a:pt x="121" y="246"/>
                    <a:pt x="124" y="246"/>
                    <a:pt x="125" y="244"/>
                  </a:cubicBezTo>
                  <a:cubicBezTo>
                    <a:pt x="126" y="242"/>
                    <a:pt x="130" y="248"/>
                    <a:pt x="131" y="244"/>
                  </a:cubicBezTo>
                  <a:cubicBezTo>
                    <a:pt x="132" y="239"/>
                    <a:pt x="121" y="240"/>
                    <a:pt x="125" y="234"/>
                  </a:cubicBezTo>
                  <a:cubicBezTo>
                    <a:pt x="130" y="227"/>
                    <a:pt x="128" y="218"/>
                    <a:pt x="127" y="215"/>
                  </a:cubicBezTo>
                  <a:cubicBezTo>
                    <a:pt x="127" y="213"/>
                    <a:pt x="128" y="207"/>
                    <a:pt x="123" y="203"/>
                  </a:cubicBezTo>
                  <a:cubicBezTo>
                    <a:pt x="119" y="200"/>
                    <a:pt x="115" y="201"/>
                    <a:pt x="112" y="197"/>
                  </a:cubicBezTo>
                  <a:cubicBezTo>
                    <a:pt x="109" y="193"/>
                    <a:pt x="110" y="194"/>
                    <a:pt x="111" y="189"/>
                  </a:cubicBezTo>
                  <a:cubicBezTo>
                    <a:pt x="111" y="184"/>
                    <a:pt x="106" y="182"/>
                    <a:pt x="103" y="178"/>
                  </a:cubicBezTo>
                  <a:cubicBezTo>
                    <a:pt x="99" y="174"/>
                    <a:pt x="100" y="172"/>
                    <a:pt x="100" y="167"/>
                  </a:cubicBezTo>
                  <a:cubicBezTo>
                    <a:pt x="100" y="163"/>
                    <a:pt x="97" y="158"/>
                    <a:pt x="100" y="155"/>
                  </a:cubicBezTo>
                  <a:cubicBezTo>
                    <a:pt x="103" y="153"/>
                    <a:pt x="100" y="151"/>
                    <a:pt x="99" y="147"/>
                  </a:cubicBezTo>
                  <a:cubicBezTo>
                    <a:pt x="98" y="142"/>
                    <a:pt x="98" y="138"/>
                    <a:pt x="98" y="135"/>
                  </a:cubicBezTo>
                  <a:cubicBezTo>
                    <a:pt x="98" y="133"/>
                    <a:pt x="94" y="139"/>
                    <a:pt x="90" y="141"/>
                  </a:cubicBezTo>
                  <a:cubicBezTo>
                    <a:pt x="87" y="143"/>
                    <a:pt x="82" y="139"/>
                    <a:pt x="82" y="136"/>
                  </a:cubicBezTo>
                  <a:cubicBezTo>
                    <a:pt x="82" y="133"/>
                    <a:pt x="80" y="132"/>
                    <a:pt x="76" y="134"/>
                  </a:cubicBezTo>
                  <a:cubicBezTo>
                    <a:pt x="72" y="136"/>
                    <a:pt x="73" y="132"/>
                    <a:pt x="75" y="126"/>
                  </a:cubicBezTo>
                  <a:cubicBezTo>
                    <a:pt x="77" y="120"/>
                    <a:pt x="76" y="124"/>
                    <a:pt x="75" y="119"/>
                  </a:cubicBezTo>
                  <a:cubicBezTo>
                    <a:pt x="74" y="115"/>
                    <a:pt x="72" y="107"/>
                    <a:pt x="69" y="110"/>
                  </a:cubicBezTo>
                  <a:cubicBezTo>
                    <a:pt x="65" y="113"/>
                    <a:pt x="65" y="118"/>
                    <a:pt x="64" y="114"/>
                  </a:cubicBezTo>
                  <a:cubicBezTo>
                    <a:pt x="62" y="109"/>
                    <a:pt x="59" y="118"/>
                    <a:pt x="57" y="115"/>
                  </a:cubicBezTo>
                  <a:cubicBezTo>
                    <a:pt x="56" y="113"/>
                    <a:pt x="57" y="110"/>
                    <a:pt x="57" y="107"/>
                  </a:cubicBezTo>
                  <a:cubicBezTo>
                    <a:pt x="57" y="104"/>
                    <a:pt x="55" y="99"/>
                    <a:pt x="51" y="102"/>
                  </a:cubicBezTo>
                  <a:cubicBezTo>
                    <a:pt x="47" y="105"/>
                    <a:pt x="49" y="105"/>
                    <a:pt x="45" y="103"/>
                  </a:cubicBezTo>
                  <a:cubicBezTo>
                    <a:pt x="40" y="102"/>
                    <a:pt x="37" y="98"/>
                    <a:pt x="32" y="102"/>
                  </a:cubicBezTo>
                  <a:cubicBezTo>
                    <a:pt x="27" y="106"/>
                    <a:pt x="28" y="109"/>
                    <a:pt x="32" y="109"/>
                  </a:cubicBezTo>
                  <a:cubicBezTo>
                    <a:pt x="36" y="109"/>
                    <a:pt x="36" y="110"/>
                    <a:pt x="37" y="115"/>
                  </a:cubicBezTo>
                  <a:cubicBezTo>
                    <a:pt x="37" y="120"/>
                    <a:pt x="33" y="119"/>
                    <a:pt x="30" y="120"/>
                  </a:cubicBezTo>
                  <a:cubicBezTo>
                    <a:pt x="27" y="122"/>
                    <a:pt x="24" y="126"/>
                    <a:pt x="24" y="126"/>
                  </a:cubicBezTo>
                  <a:cubicBezTo>
                    <a:pt x="24" y="126"/>
                    <a:pt x="17" y="128"/>
                    <a:pt x="14" y="128"/>
                  </a:cubicBezTo>
                  <a:cubicBezTo>
                    <a:pt x="10" y="128"/>
                    <a:pt x="10" y="126"/>
                    <a:pt x="10" y="124"/>
                  </a:cubicBezTo>
                  <a:cubicBezTo>
                    <a:pt x="10" y="122"/>
                    <a:pt x="12" y="116"/>
                    <a:pt x="12" y="113"/>
                  </a:cubicBezTo>
                  <a:cubicBezTo>
                    <a:pt x="11" y="111"/>
                    <a:pt x="14" y="113"/>
                    <a:pt x="14" y="107"/>
                  </a:cubicBezTo>
                  <a:cubicBezTo>
                    <a:pt x="14" y="100"/>
                    <a:pt x="13" y="100"/>
                    <a:pt x="10" y="97"/>
                  </a:cubicBezTo>
                  <a:cubicBezTo>
                    <a:pt x="7" y="94"/>
                    <a:pt x="5" y="94"/>
                    <a:pt x="5" y="89"/>
                  </a:cubicBezTo>
                  <a:cubicBezTo>
                    <a:pt x="5" y="84"/>
                    <a:pt x="6" y="82"/>
                    <a:pt x="5" y="79"/>
                  </a:cubicBezTo>
                  <a:cubicBezTo>
                    <a:pt x="3" y="75"/>
                    <a:pt x="9" y="74"/>
                    <a:pt x="5" y="69"/>
                  </a:cubicBezTo>
                  <a:cubicBezTo>
                    <a:pt x="1" y="65"/>
                    <a:pt x="0" y="62"/>
                    <a:pt x="2" y="60"/>
                  </a:cubicBezTo>
                  <a:cubicBezTo>
                    <a:pt x="4" y="59"/>
                    <a:pt x="8" y="54"/>
                    <a:pt x="11" y="58"/>
                  </a:cubicBezTo>
                  <a:cubicBezTo>
                    <a:pt x="14" y="61"/>
                    <a:pt x="15" y="63"/>
                    <a:pt x="17" y="59"/>
                  </a:cubicBezTo>
                  <a:cubicBezTo>
                    <a:pt x="18" y="55"/>
                    <a:pt x="25" y="51"/>
                    <a:pt x="28" y="54"/>
                  </a:cubicBezTo>
                  <a:cubicBezTo>
                    <a:pt x="31" y="56"/>
                    <a:pt x="32" y="58"/>
                    <a:pt x="36" y="60"/>
                  </a:cubicBezTo>
                  <a:cubicBezTo>
                    <a:pt x="41" y="63"/>
                    <a:pt x="45" y="60"/>
                    <a:pt x="46" y="56"/>
                  </a:cubicBezTo>
                  <a:cubicBezTo>
                    <a:pt x="46" y="53"/>
                    <a:pt x="45" y="50"/>
                    <a:pt x="46" y="47"/>
                  </a:cubicBezTo>
                  <a:cubicBezTo>
                    <a:pt x="46" y="43"/>
                    <a:pt x="50" y="42"/>
                    <a:pt x="53" y="43"/>
                  </a:cubicBezTo>
                  <a:cubicBezTo>
                    <a:pt x="56" y="43"/>
                    <a:pt x="58" y="43"/>
                    <a:pt x="59" y="40"/>
                  </a:cubicBezTo>
                  <a:cubicBezTo>
                    <a:pt x="60" y="37"/>
                    <a:pt x="64" y="37"/>
                    <a:pt x="65" y="35"/>
                  </a:cubicBezTo>
                  <a:cubicBezTo>
                    <a:pt x="66" y="34"/>
                    <a:pt x="64" y="28"/>
                    <a:pt x="67" y="24"/>
                  </a:cubicBezTo>
                  <a:cubicBezTo>
                    <a:pt x="70" y="21"/>
                    <a:pt x="68" y="20"/>
                    <a:pt x="74" y="21"/>
                  </a:cubicBezTo>
                  <a:cubicBezTo>
                    <a:pt x="80" y="22"/>
                    <a:pt x="82" y="19"/>
                    <a:pt x="86" y="16"/>
                  </a:cubicBezTo>
                  <a:cubicBezTo>
                    <a:pt x="90" y="13"/>
                    <a:pt x="91" y="11"/>
                    <a:pt x="94" y="6"/>
                  </a:cubicBezTo>
                  <a:cubicBezTo>
                    <a:pt x="98" y="2"/>
                    <a:pt x="100" y="0"/>
                    <a:pt x="104" y="3"/>
                  </a:cubicBezTo>
                  <a:cubicBezTo>
                    <a:pt x="108" y="5"/>
                    <a:pt x="110" y="8"/>
                    <a:pt x="113" y="10"/>
                  </a:cubicBezTo>
                  <a:cubicBezTo>
                    <a:pt x="117" y="12"/>
                    <a:pt x="119" y="13"/>
                    <a:pt x="120" y="16"/>
                  </a:cubicBezTo>
                  <a:cubicBezTo>
                    <a:pt x="121" y="19"/>
                    <a:pt x="122" y="19"/>
                    <a:pt x="125" y="21"/>
                  </a:cubicBezTo>
                  <a:cubicBezTo>
                    <a:pt x="128" y="23"/>
                    <a:pt x="128" y="24"/>
                    <a:pt x="130" y="26"/>
                  </a:cubicBezTo>
                  <a:cubicBezTo>
                    <a:pt x="132" y="27"/>
                    <a:pt x="136" y="28"/>
                    <a:pt x="138" y="30"/>
                  </a:cubicBezTo>
                  <a:cubicBezTo>
                    <a:pt x="139" y="31"/>
                    <a:pt x="140" y="32"/>
                    <a:pt x="140" y="38"/>
                  </a:cubicBezTo>
                  <a:cubicBezTo>
                    <a:pt x="140" y="43"/>
                    <a:pt x="138" y="44"/>
                    <a:pt x="144" y="44"/>
                  </a:cubicBezTo>
                  <a:cubicBezTo>
                    <a:pt x="150" y="45"/>
                    <a:pt x="153" y="46"/>
                    <a:pt x="153" y="43"/>
                  </a:cubicBezTo>
                  <a:cubicBezTo>
                    <a:pt x="153" y="40"/>
                    <a:pt x="155" y="42"/>
                    <a:pt x="158" y="42"/>
                  </a:cubicBezTo>
                  <a:cubicBezTo>
                    <a:pt x="161" y="43"/>
                    <a:pt x="159" y="35"/>
                    <a:pt x="156" y="35"/>
                  </a:cubicBezTo>
                  <a:cubicBezTo>
                    <a:pt x="153" y="34"/>
                    <a:pt x="151" y="33"/>
                    <a:pt x="152" y="29"/>
                  </a:cubicBezTo>
                  <a:cubicBezTo>
                    <a:pt x="153" y="25"/>
                    <a:pt x="158" y="21"/>
                    <a:pt x="160" y="23"/>
                  </a:cubicBezTo>
                  <a:cubicBezTo>
                    <a:pt x="161" y="26"/>
                    <a:pt x="165" y="25"/>
                    <a:pt x="167" y="25"/>
                  </a:cubicBezTo>
                  <a:cubicBezTo>
                    <a:pt x="169" y="24"/>
                    <a:pt x="171" y="27"/>
                    <a:pt x="173" y="27"/>
                  </a:cubicBezTo>
                  <a:cubicBezTo>
                    <a:pt x="174" y="27"/>
                    <a:pt x="175" y="27"/>
                    <a:pt x="178" y="27"/>
                  </a:cubicBezTo>
                  <a:cubicBezTo>
                    <a:pt x="181" y="27"/>
                    <a:pt x="186" y="26"/>
                    <a:pt x="186" y="27"/>
                  </a:cubicBezTo>
                  <a:cubicBezTo>
                    <a:pt x="187" y="29"/>
                    <a:pt x="185" y="33"/>
                    <a:pt x="187" y="36"/>
                  </a:cubicBezTo>
                  <a:cubicBezTo>
                    <a:pt x="189" y="38"/>
                    <a:pt x="197" y="35"/>
                    <a:pt x="197" y="32"/>
                  </a:cubicBezTo>
                  <a:cubicBezTo>
                    <a:pt x="197" y="29"/>
                    <a:pt x="197" y="25"/>
                    <a:pt x="197" y="21"/>
                  </a:cubicBezTo>
                  <a:cubicBezTo>
                    <a:pt x="197" y="17"/>
                    <a:pt x="193" y="10"/>
                    <a:pt x="197" y="10"/>
                  </a:cubicBezTo>
                  <a:cubicBezTo>
                    <a:pt x="201" y="10"/>
                    <a:pt x="203" y="8"/>
                    <a:pt x="203" y="6"/>
                  </a:cubicBezTo>
                  <a:cubicBezTo>
                    <a:pt x="204" y="4"/>
                    <a:pt x="214" y="2"/>
                    <a:pt x="212" y="7"/>
                  </a:cubicBezTo>
                  <a:cubicBezTo>
                    <a:pt x="210" y="11"/>
                    <a:pt x="208" y="16"/>
                    <a:pt x="210" y="17"/>
                  </a:cubicBezTo>
                  <a:cubicBezTo>
                    <a:pt x="212" y="18"/>
                    <a:pt x="215" y="17"/>
                    <a:pt x="216" y="20"/>
                  </a:cubicBezTo>
                  <a:cubicBezTo>
                    <a:pt x="216" y="24"/>
                    <a:pt x="218" y="26"/>
                    <a:pt x="223" y="24"/>
                  </a:cubicBezTo>
                  <a:cubicBezTo>
                    <a:pt x="228" y="21"/>
                    <a:pt x="230" y="22"/>
                    <a:pt x="233" y="22"/>
                  </a:cubicBezTo>
                  <a:cubicBezTo>
                    <a:pt x="236" y="23"/>
                    <a:pt x="239" y="20"/>
                    <a:pt x="242" y="20"/>
                  </a:cubicBezTo>
                  <a:cubicBezTo>
                    <a:pt x="245" y="19"/>
                    <a:pt x="242" y="25"/>
                    <a:pt x="249" y="21"/>
                  </a:cubicBezTo>
                  <a:cubicBezTo>
                    <a:pt x="250" y="20"/>
                    <a:pt x="252" y="19"/>
                    <a:pt x="255" y="18"/>
                  </a:cubicBezTo>
                  <a:cubicBezTo>
                    <a:pt x="255" y="19"/>
                    <a:pt x="256" y="20"/>
                    <a:pt x="256" y="21"/>
                  </a:cubicBezTo>
                  <a:cubicBezTo>
                    <a:pt x="258" y="24"/>
                    <a:pt x="259" y="27"/>
                    <a:pt x="263" y="30"/>
                  </a:cubicBezTo>
                  <a:cubicBezTo>
                    <a:pt x="266" y="31"/>
                    <a:pt x="268" y="34"/>
                    <a:pt x="270" y="37"/>
                  </a:cubicBezTo>
                  <a:cubicBezTo>
                    <a:pt x="270" y="37"/>
                    <a:pt x="270" y="37"/>
                    <a:pt x="270" y="37"/>
                  </a:cubicBezTo>
                  <a:cubicBezTo>
                    <a:pt x="269" y="40"/>
                    <a:pt x="264" y="40"/>
                    <a:pt x="268" y="44"/>
                  </a:cubicBezTo>
                  <a:cubicBezTo>
                    <a:pt x="273" y="48"/>
                    <a:pt x="277" y="47"/>
                    <a:pt x="277" y="53"/>
                  </a:cubicBezTo>
                  <a:cubicBezTo>
                    <a:pt x="277" y="59"/>
                    <a:pt x="280" y="65"/>
                    <a:pt x="283" y="66"/>
                  </a:cubicBezTo>
                  <a:cubicBezTo>
                    <a:pt x="285" y="66"/>
                    <a:pt x="284" y="67"/>
                    <a:pt x="289" y="70"/>
                  </a:cubicBezTo>
                  <a:cubicBezTo>
                    <a:pt x="295" y="74"/>
                    <a:pt x="302" y="77"/>
                    <a:pt x="302" y="77"/>
                  </a:cubicBezTo>
                  <a:cubicBezTo>
                    <a:pt x="302" y="77"/>
                    <a:pt x="299" y="83"/>
                    <a:pt x="302" y="84"/>
                  </a:cubicBezTo>
                  <a:cubicBezTo>
                    <a:pt x="305" y="86"/>
                    <a:pt x="309" y="87"/>
                    <a:pt x="307" y="91"/>
                  </a:cubicBezTo>
                  <a:cubicBezTo>
                    <a:pt x="304" y="95"/>
                    <a:pt x="302" y="99"/>
                    <a:pt x="302" y="101"/>
                  </a:cubicBezTo>
                  <a:cubicBezTo>
                    <a:pt x="301" y="102"/>
                    <a:pt x="296" y="104"/>
                    <a:pt x="297" y="107"/>
                  </a:cubicBezTo>
                  <a:cubicBezTo>
                    <a:pt x="298" y="111"/>
                    <a:pt x="302" y="114"/>
                    <a:pt x="303" y="115"/>
                  </a:cubicBezTo>
                  <a:cubicBezTo>
                    <a:pt x="305" y="115"/>
                    <a:pt x="307" y="117"/>
                    <a:pt x="308" y="121"/>
                  </a:cubicBezTo>
                  <a:cubicBezTo>
                    <a:pt x="310" y="125"/>
                    <a:pt x="313" y="129"/>
                    <a:pt x="313" y="133"/>
                  </a:cubicBezTo>
                  <a:cubicBezTo>
                    <a:pt x="313" y="136"/>
                    <a:pt x="319" y="132"/>
                    <a:pt x="319" y="137"/>
                  </a:cubicBezTo>
                  <a:cubicBezTo>
                    <a:pt x="319" y="142"/>
                    <a:pt x="317" y="149"/>
                    <a:pt x="322" y="150"/>
                  </a:cubicBezTo>
                  <a:cubicBezTo>
                    <a:pt x="327" y="150"/>
                    <a:pt x="331" y="153"/>
                    <a:pt x="331" y="158"/>
                  </a:cubicBezTo>
                  <a:cubicBezTo>
                    <a:pt x="332" y="163"/>
                    <a:pt x="338" y="161"/>
                    <a:pt x="343" y="159"/>
                  </a:cubicBezTo>
                  <a:cubicBezTo>
                    <a:pt x="348" y="158"/>
                    <a:pt x="353" y="160"/>
                    <a:pt x="356" y="167"/>
                  </a:cubicBezTo>
                  <a:cubicBezTo>
                    <a:pt x="359" y="175"/>
                    <a:pt x="366" y="179"/>
                    <a:pt x="367" y="181"/>
                  </a:cubicBezTo>
                  <a:cubicBezTo>
                    <a:pt x="368" y="183"/>
                    <a:pt x="371" y="187"/>
                    <a:pt x="376" y="187"/>
                  </a:cubicBezTo>
                  <a:cubicBezTo>
                    <a:pt x="380" y="187"/>
                    <a:pt x="381" y="188"/>
                    <a:pt x="384" y="192"/>
                  </a:cubicBezTo>
                  <a:cubicBezTo>
                    <a:pt x="386" y="195"/>
                    <a:pt x="387" y="198"/>
                    <a:pt x="389" y="202"/>
                  </a:cubicBezTo>
                  <a:cubicBezTo>
                    <a:pt x="391" y="207"/>
                    <a:pt x="396" y="208"/>
                    <a:pt x="400" y="206"/>
                  </a:cubicBezTo>
                  <a:cubicBezTo>
                    <a:pt x="403" y="203"/>
                    <a:pt x="404" y="206"/>
                    <a:pt x="407" y="209"/>
                  </a:cubicBezTo>
                  <a:cubicBezTo>
                    <a:pt x="411" y="212"/>
                    <a:pt x="411" y="217"/>
                    <a:pt x="414" y="217"/>
                  </a:cubicBezTo>
                  <a:cubicBezTo>
                    <a:pt x="418" y="217"/>
                    <a:pt x="421" y="220"/>
                    <a:pt x="421" y="221"/>
                  </a:cubicBezTo>
                  <a:cubicBezTo>
                    <a:pt x="422" y="222"/>
                    <a:pt x="430" y="227"/>
                    <a:pt x="428" y="231"/>
                  </a:cubicBezTo>
                  <a:cubicBezTo>
                    <a:pt x="425" y="235"/>
                    <a:pt x="427" y="236"/>
                    <a:pt x="428" y="238"/>
                  </a:cubicBezTo>
                  <a:cubicBezTo>
                    <a:pt x="429" y="240"/>
                    <a:pt x="429" y="243"/>
                    <a:pt x="428" y="246"/>
                  </a:cubicBezTo>
                  <a:cubicBezTo>
                    <a:pt x="428" y="250"/>
                    <a:pt x="427" y="254"/>
                    <a:pt x="425" y="255"/>
                  </a:cubicBezTo>
                  <a:cubicBezTo>
                    <a:pt x="423" y="255"/>
                    <a:pt x="423" y="259"/>
                    <a:pt x="421" y="262"/>
                  </a:cubicBezTo>
                  <a:cubicBezTo>
                    <a:pt x="418" y="264"/>
                    <a:pt x="412" y="259"/>
                    <a:pt x="410" y="257"/>
                  </a:cubicBezTo>
                  <a:cubicBezTo>
                    <a:pt x="407" y="255"/>
                    <a:pt x="404" y="255"/>
                    <a:pt x="400" y="255"/>
                  </a:cubicBezTo>
                  <a:cubicBezTo>
                    <a:pt x="397" y="256"/>
                    <a:pt x="394" y="261"/>
                    <a:pt x="395" y="264"/>
                  </a:cubicBezTo>
                  <a:cubicBezTo>
                    <a:pt x="396" y="266"/>
                    <a:pt x="395" y="270"/>
                    <a:pt x="395" y="274"/>
                  </a:cubicBezTo>
                  <a:cubicBezTo>
                    <a:pt x="394" y="277"/>
                    <a:pt x="396" y="281"/>
                    <a:pt x="392" y="284"/>
                  </a:cubicBezTo>
                  <a:cubicBezTo>
                    <a:pt x="389" y="286"/>
                    <a:pt x="382" y="291"/>
                    <a:pt x="381" y="292"/>
                  </a:cubicBezTo>
                  <a:cubicBezTo>
                    <a:pt x="380" y="294"/>
                    <a:pt x="377" y="291"/>
                    <a:pt x="372" y="294"/>
                  </a:cubicBezTo>
                  <a:cubicBezTo>
                    <a:pt x="366" y="296"/>
                    <a:pt x="360" y="293"/>
                    <a:pt x="356" y="299"/>
                  </a:cubicBezTo>
                  <a:cubicBezTo>
                    <a:pt x="352" y="305"/>
                    <a:pt x="351" y="303"/>
                    <a:pt x="346" y="305"/>
                  </a:cubicBezTo>
                  <a:cubicBezTo>
                    <a:pt x="341" y="307"/>
                    <a:pt x="344" y="310"/>
                    <a:pt x="340" y="312"/>
                  </a:cubicBezTo>
                  <a:cubicBezTo>
                    <a:pt x="335" y="314"/>
                    <a:pt x="332" y="316"/>
                    <a:pt x="335" y="320"/>
                  </a:cubicBezTo>
                  <a:cubicBezTo>
                    <a:pt x="337" y="325"/>
                    <a:pt x="343" y="331"/>
                    <a:pt x="344" y="331"/>
                  </a:cubicBezTo>
                  <a:cubicBezTo>
                    <a:pt x="346" y="332"/>
                    <a:pt x="346" y="339"/>
                    <a:pt x="351" y="340"/>
                  </a:cubicBezTo>
                  <a:cubicBezTo>
                    <a:pt x="356" y="342"/>
                    <a:pt x="362" y="348"/>
                    <a:pt x="359" y="350"/>
                  </a:cubicBezTo>
                  <a:cubicBezTo>
                    <a:pt x="356" y="353"/>
                    <a:pt x="353" y="358"/>
                    <a:pt x="353" y="362"/>
                  </a:cubicBezTo>
                  <a:cubicBezTo>
                    <a:pt x="352" y="365"/>
                    <a:pt x="349" y="370"/>
                    <a:pt x="354" y="369"/>
                  </a:cubicBezTo>
                  <a:cubicBezTo>
                    <a:pt x="359" y="367"/>
                    <a:pt x="362" y="366"/>
                    <a:pt x="364" y="369"/>
                  </a:cubicBezTo>
                  <a:cubicBezTo>
                    <a:pt x="366" y="372"/>
                    <a:pt x="367" y="377"/>
                    <a:pt x="367" y="381"/>
                  </a:cubicBezTo>
                  <a:cubicBezTo>
                    <a:pt x="366" y="384"/>
                    <a:pt x="364" y="386"/>
                    <a:pt x="365" y="388"/>
                  </a:cubicBezTo>
                  <a:cubicBezTo>
                    <a:pt x="366" y="390"/>
                    <a:pt x="362" y="389"/>
                    <a:pt x="363" y="393"/>
                  </a:cubicBezTo>
                  <a:cubicBezTo>
                    <a:pt x="364" y="396"/>
                    <a:pt x="365" y="401"/>
                    <a:pt x="361" y="400"/>
                  </a:cubicBezTo>
                  <a:cubicBezTo>
                    <a:pt x="357" y="400"/>
                    <a:pt x="350" y="393"/>
                    <a:pt x="347" y="392"/>
                  </a:cubicBezTo>
                  <a:cubicBezTo>
                    <a:pt x="345" y="391"/>
                    <a:pt x="337" y="390"/>
                    <a:pt x="341" y="385"/>
                  </a:cubicBezTo>
                  <a:cubicBezTo>
                    <a:pt x="344" y="380"/>
                    <a:pt x="340" y="382"/>
                    <a:pt x="338" y="379"/>
                  </a:cubicBezTo>
                  <a:cubicBezTo>
                    <a:pt x="336" y="376"/>
                    <a:pt x="333" y="374"/>
                    <a:pt x="328" y="375"/>
                  </a:cubicBezTo>
                  <a:cubicBezTo>
                    <a:pt x="322" y="376"/>
                    <a:pt x="323" y="383"/>
                    <a:pt x="317" y="381"/>
                  </a:cubicBezTo>
                  <a:cubicBezTo>
                    <a:pt x="311" y="379"/>
                    <a:pt x="308" y="369"/>
                    <a:pt x="304" y="371"/>
                  </a:cubicBezTo>
                  <a:cubicBezTo>
                    <a:pt x="301" y="373"/>
                    <a:pt x="297" y="372"/>
                    <a:pt x="295" y="372"/>
                  </a:cubicBezTo>
                  <a:cubicBezTo>
                    <a:pt x="293" y="372"/>
                    <a:pt x="293" y="368"/>
                    <a:pt x="289" y="368"/>
                  </a:cubicBezTo>
                  <a:cubicBezTo>
                    <a:pt x="286" y="368"/>
                    <a:pt x="284" y="376"/>
                    <a:pt x="286" y="377"/>
                  </a:cubicBezTo>
                  <a:cubicBezTo>
                    <a:pt x="287" y="379"/>
                    <a:pt x="290" y="384"/>
                    <a:pt x="285" y="385"/>
                  </a:cubicBezTo>
                  <a:cubicBezTo>
                    <a:pt x="280" y="385"/>
                    <a:pt x="275" y="381"/>
                    <a:pt x="269" y="383"/>
                  </a:cubicBezTo>
                  <a:cubicBezTo>
                    <a:pt x="262" y="385"/>
                    <a:pt x="262" y="386"/>
                    <a:pt x="256" y="388"/>
                  </a:cubicBezTo>
                  <a:cubicBezTo>
                    <a:pt x="250" y="390"/>
                    <a:pt x="239" y="386"/>
                    <a:pt x="235" y="389"/>
                  </a:cubicBezTo>
                  <a:cubicBezTo>
                    <a:pt x="231" y="392"/>
                    <a:pt x="231" y="397"/>
                    <a:pt x="229" y="398"/>
                  </a:cubicBezTo>
                  <a:cubicBezTo>
                    <a:pt x="226" y="399"/>
                    <a:pt x="218" y="396"/>
                    <a:pt x="216" y="399"/>
                  </a:cubicBezTo>
                  <a:cubicBezTo>
                    <a:pt x="214" y="403"/>
                    <a:pt x="216" y="407"/>
                    <a:pt x="214" y="407"/>
                  </a:cubicBezTo>
                  <a:cubicBezTo>
                    <a:pt x="211" y="407"/>
                    <a:pt x="207" y="407"/>
                    <a:pt x="206" y="410"/>
                  </a:cubicBezTo>
                  <a:cubicBezTo>
                    <a:pt x="205" y="412"/>
                    <a:pt x="202" y="416"/>
                    <a:pt x="198" y="412"/>
                  </a:cubicBezTo>
                  <a:cubicBezTo>
                    <a:pt x="193" y="408"/>
                    <a:pt x="193" y="407"/>
                    <a:pt x="189" y="411"/>
                  </a:cubicBezTo>
                  <a:cubicBezTo>
                    <a:pt x="186" y="414"/>
                    <a:pt x="183" y="415"/>
                    <a:pt x="178" y="415"/>
                  </a:cubicBezTo>
                  <a:cubicBezTo>
                    <a:pt x="174" y="415"/>
                    <a:pt x="176" y="412"/>
                    <a:pt x="175" y="408"/>
                  </a:cubicBezTo>
                  <a:cubicBezTo>
                    <a:pt x="174" y="404"/>
                    <a:pt x="170" y="402"/>
                    <a:pt x="168" y="403"/>
                  </a:cubicBezTo>
                  <a:cubicBezTo>
                    <a:pt x="166" y="403"/>
                    <a:pt x="164" y="401"/>
                    <a:pt x="166" y="399"/>
                  </a:cubicBezTo>
                  <a:cubicBezTo>
                    <a:pt x="168" y="398"/>
                    <a:pt x="167" y="395"/>
                    <a:pt x="164" y="396"/>
                  </a:cubicBezTo>
                  <a:cubicBezTo>
                    <a:pt x="160" y="397"/>
                    <a:pt x="158" y="399"/>
                    <a:pt x="155" y="398"/>
                  </a:cubicBezTo>
                  <a:cubicBezTo>
                    <a:pt x="153" y="396"/>
                    <a:pt x="149" y="395"/>
                    <a:pt x="147" y="395"/>
                  </a:cubicBezTo>
                  <a:cubicBezTo>
                    <a:pt x="146" y="395"/>
                    <a:pt x="141" y="393"/>
                    <a:pt x="138" y="394"/>
                  </a:cubicBezTo>
                  <a:cubicBezTo>
                    <a:pt x="136" y="395"/>
                    <a:pt x="133" y="397"/>
                    <a:pt x="130" y="396"/>
                  </a:cubicBezTo>
                  <a:cubicBezTo>
                    <a:pt x="127" y="395"/>
                    <a:pt x="125" y="397"/>
                    <a:pt x="127" y="399"/>
                  </a:cubicBezTo>
                  <a:cubicBezTo>
                    <a:pt x="129" y="402"/>
                    <a:pt x="129" y="404"/>
                    <a:pt x="128" y="407"/>
                  </a:cubicBezTo>
                  <a:cubicBezTo>
                    <a:pt x="127" y="409"/>
                    <a:pt x="127" y="413"/>
                    <a:pt x="124" y="415"/>
                  </a:cubicBezTo>
                  <a:cubicBezTo>
                    <a:pt x="120" y="417"/>
                    <a:pt x="119" y="422"/>
                    <a:pt x="117" y="424"/>
                  </a:cubicBezTo>
                  <a:cubicBezTo>
                    <a:pt x="116" y="426"/>
                    <a:pt x="111" y="429"/>
                    <a:pt x="107" y="430"/>
                  </a:cubicBezTo>
                  <a:cubicBezTo>
                    <a:pt x="103" y="430"/>
                    <a:pt x="101" y="431"/>
                    <a:pt x="102" y="427"/>
                  </a:cubicBezTo>
                  <a:cubicBezTo>
                    <a:pt x="103" y="423"/>
                    <a:pt x="104" y="424"/>
                    <a:pt x="104" y="420"/>
                  </a:cubicBezTo>
                  <a:cubicBezTo>
                    <a:pt x="105" y="416"/>
                    <a:pt x="100" y="416"/>
                    <a:pt x="97" y="418"/>
                  </a:cubicBezTo>
                  <a:cubicBezTo>
                    <a:pt x="94" y="419"/>
                    <a:pt x="90" y="417"/>
                    <a:pt x="91" y="414"/>
                  </a:cubicBezTo>
                  <a:cubicBezTo>
                    <a:pt x="92" y="411"/>
                    <a:pt x="93" y="407"/>
                    <a:pt x="92" y="406"/>
                  </a:cubicBezTo>
                  <a:cubicBezTo>
                    <a:pt x="90" y="404"/>
                    <a:pt x="85" y="404"/>
                    <a:pt x="83" y="401"/>
                  </a:cubicBezTo>
                  <a:cubicBezTo>
                    <a:pt x="82" y="398"/>
                    <a:pt x="79" y="396"/>
                    <a:pt x="76" y="397"/>
                  </a:cubicBezTo>
                  <a:cubicBezTo>
                    <a:pt x="73" y="398"/>
                    <a:pt x="69" y="397"/>
                    <a:pt x="69" y="395"/>
                  </a:cubicBezTo>
                  <a:cubicBezTo>
                    <a:pt x="69" y="392"/>
                    <a:pt x="70" y="387"/>
                    <a:pt x="66" y="390"/>
                  </a:cubicBezTo>
                  <a:cubicBezTo>
                    <a:pt x="63" y="393"/>
                    <a:pt x="62" y="395"/>
                    <a:pt x="58" y="396"/>
                  </a:cubicBezTo>
                  <a:cubicBezTo>
                    <a:pt x="58" y="395"/>
                    <a:pt x="57" y="394"/>
                    <a:pt x="56" y="393"/>
                  </a:cubicBezTo>
                  <a:cubicBezTo>
                    <a:pt x="53" y="391"/>
                    <a:pt x="50" y="391"/>
                    <a:pt x="48" y="391"/>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7">
              <a:extLst>
                <a:ext uri="{FF2B5EF4-FFF2-40B4-BE49-F238E27FC236}">
                  <a16:creationId xmlns:a16="http://schemas.microsoft.com/office/drawing/2014/main" id="{D01E3555-2A12-44E7-B8B0-0B21D3ED9FDB}"/>
                </a:ext>
              </a:extLst>
            </p:cNvPr>
            <p:cNvSpPr>
              <a:spLocks/>
            </p:cNvSpPr>
            <p:nvPr/>
          </p:nvSpPr>
          <p:spPr bwMode="auto">
            <a:xfrm>
              <a:off x="3000" y="3143"/>
              <a:ext cx="980" cy="1043"/>
            </a:xfrm>
            <a:custGeom>
              <a:avLst/>
              <a:gdLst>
                <a:gd name="T0" fmla="*/ 91 w 277"/>
                <a:gd name="T1" fmla="*/ 88 h 295"/>
                <a:gd name="T2" fmla="*/ 105 w 277"/>
                <a:gd name="T3" fmla="*/ 48 h 295"/>
                <a:gd name="T4" fmla="*/ 107 w 277"/>
                <a:gd name="T5" fmla="*/ 35 h 295"/>
                <a:gd name="T6" fmla="*/ 126 w 277"/>
                <a:gd name="T7" fmla="*/ 36 h 295"/>
                <a:gd name="T8" fmla="*/ 141 w 277"/>
                <a:gd name="T9" fmla="*/ 48 h 295"/>
                <a:gd name="T10" fmla="*/ 156 w 277"/>
                <a:gd name="T11" fmla="*/ 29 h 295"/>
                <a:gd name="T12" fmla="*/ 175 w 277"/>
                <a:gd name="T13" fmla="*/ 22 h 295"/>
                <a:gd name="T14" fmla="*/ 177 w 277"/>
                <a:gd name="T15" fmla="*/ 4 h 295"/>
                <a:gd name="T16" fmla="*/ 202 w 277"/>
                <a:gd name="T17" fmla="*/ 9 h 295"/>
                <a:gd name="T18" fmla="*/ 214 w 277"/>
                <a:gd name="T19" fmla="*/ 12 h 295"/>
                <a:gd name="T20" fmla="*/ 221 w 277"/>
                <a:gd name="T21" fmla="*/ 36 h 295"/>
                <a:gd name="T22" fmla="*/ 243 w 277"/>
                <a:gd name="T23" fmla="*/ 37 h 295"/>
                <a:gd name="T24" fmla="*/ 245 w 277"/>
                <a:gd name="T25" fmla="*/ 69 h 295"/>
                <a:gd name="T26" fmla="*/ 257 w 277"/>
                <a:gd name="T27" fmla="*/ 99 h 295"/>
                <a:gd name="T28" fmla="*/ 270 w 277"/>
                <a:gd name="T29" fmla="*/ 136 h 295"/>
                <a:gd name="T30" fmla="*/ 262 w 277"/>
                <a:gd name="T31" fmla="*/ 145 h 295"/>
                <a:gd name="T32" fmla="*/ 258 w 277"/>
                <a:gd name="T33" fmla="*/ 164 h 295"/>
                <a:gd name="T34" fmla="*/ 233 w 277"/>
                <a:gd name="T35" fmla="*/ 184 h 295"/>
                <a:gd name="T36" fmla="*/ 243 w 277"/>
                <a:gd name="T37" fmla="*/ 231 h 295"/>
                <a:gd name="T38" fmla="*/ 243 w 277"/>
                <a:gd name="T39" fmla="*/ 255 h 295"/>
                <a:gd name="T40" fmla="*/ 243 w 277"/>
                <a:gd name="T41" fmla="*/ 275 h 295"/>
                <a:gd name="T42" fmla="*/ 218 w 277"/>
                <a:gd name="T43" fmla="*/ 276 h 295"/>
                <a:gd name="T44" fmla="*/ 193 w 277"/>
                <a:gd name="T45" fmla="*/ 293 h 295"/>
                <a:gd name="T46" fmla="*/ 175 w 277"/>
                <a:gd name="T47" fmla="*/ 280 h 295"/>
                <a:gd name="T48" fmla="*/ 154 w 277"/>
                <a:gd name="T49" fmla="*/ 268 h 295"/>
                <a:gd name="T50" fmla="*/ 154 w 277"/>
                <a:gd name="T51" fmla="*/ 271 h 295"/>
                <a:gd name="T52" fmla="*/ 155 w 277"/>
                <a:gd name="T53" fmla="*/ 281 h 295"/>
                <a:gd name="T54" fmla="*/ 136 w 277"/>
                <a:gd name="T55" fmla="*/ 271 h 295"/>
                <a:gd name="T56" fmla="*/ 133 w 277"/>
                <a:gd name="T57" fmla="*/ 280 h 295"/>
                <a:gd name="T58" fmla="*/ 112 w 277"/>
                <a:gd name="T59" fmla="*/ 277 h 295"/>
                <a:gd name="T60" fmla="*/ 98 w 277"/>
                <a:gd name="T61" fmla="*/ 263 h 295"/>
                <a:gd name="T62" fmla="*/ 85 w 277"/>
                <a:gd name="T63" fmla="*/ 279 h 295"/>
                <a:gd name="T64" fmla="*/ 100 w 277"/>
                <a:gd name="T65" fmla="*/ 288 h 295"/>
                <a:gd name="T66" fmla="*/ 76 w 277"/>
                <a:gd name="T67" fmla="*/ 289 h 295"/>
                <a:gd name="T68" fmla="*/ 53 w 277"/>
                <a:gd name="T69" fmla="*/ 293 h 295"/>
                <a:gd name="T70" fmla="*/ 26 w 277"/>
                <a:gd name="T71" fmla="*/ 291 h 295"/>
                <a:gd name="T72" fmla="*/ 9 w 277"/>
                <a:gd name="T73" fmla="*/ 294 h 295"/>
                <a:gd name="T74" fmla="*/ 5 w 277"/>
                <a:gd name="T75" fmla="*/ 264 h 295"/>
                <a:gd name="T76" fmla="*/ 10 w 277"/>
                <a:gd name="T77" fmla="*/ 246 h 295"/>
                <a:gd name="T78" fmla="*/ 11 w 277"/>
                <a:gd name="T79" fmla="*/ 219 h 295"/>
                <a:gd name="T80" fmla="*/ 22 w 277"/>
                <a:gd name="T81" fmla="*/ 195 h 295"/>
                <a:gd name="T82" fmla="*/ 30 w 277"/>
                <a:gd name="T83" fmla="*/ 170 h 295"/>
                <a:gd name="T84" fmla="*/ 45 w 277"/>
                <a:gd name="T85" fmla="*/ 145 h 295"/>
                <a:gd name="T86" fmla="*/ 55 w 277"/>
                <a:gd name="T87" fmla="*/ 134 h 295"/>
                <a:gd name="T88" fmla="*/ 68 w 277"/>
                <a:gd name="T89" fmla="*/ 11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 h="295">
                  <a:moveTo>
                    <a:pt x="69" y="113"/>
                  </a:moveTo>
                  <a:cubicBezTo>
                    <a:pt x="75" y="112"/>
                    <a:pt x="81" y="109"/>
                    <a:pt x="82" y="106"/>
                  </a:cubicBezTo>
                  <a:cubicBezTo>
                    <a:pt x="86" y="99"/>
                    <a:pt x="90" y="96"/>
                    <a:pt x="91" y="88"/>
                  </a:cubicBezTo>
                  <a:cubicBezTo>
                    <a:pt x="92" y="80"/>
                    <a:pt x="95" y="74"/>
                    <a:pt x="97" y="72"/>
                  </a:cubicBezTo>
                  <a:cubicBezTo>
                    <a:pt x="100" y="69"/>
                    <a:pt x="103" y="68"/>
                    <a:pt x="101" y="64"/>
                  </a:cubicBezTo>
                  <a:cubicBezTo>
                    <a:pt x="100" y="59"/>
                    <a:pt x="106" y="51"/>
                    <a:pt x="105" y="48"/>
                  </a:cubicBezTo>
                  <a:cubicBezTo>
                    <a:pt x="104" y="45"/>
                    <a:pt x="98" y="44"/>
                    <a:pt x="98" y="40"/>
                  </a:cubicBezTo>
                  <a:cubicBezTo>
                    <a:pt x="97" y="36"/>
                    <a:pt x="92" y="29"/>
                    <a:pt x="96" y="29"/>
                  </a:cubicBezTo>
                  <a:cubicBezTo>
                    <a:pt x="100" y="29"/>
                    <a:pt x="102" y="32"/>
                    <a:pt x="107" y="35"/>
                  </a:cubicBezTo>
                  <a:cubicBezTo>
                    <a:pt x="112" y="37"/>
                    <a:pt x="116" y="34"/>
                    <a:pt x="113" y="30"/>
                  </a:cubicBezTo>
                  <a:cubicBezTo>
                    <a:pt x="111" y="27"/>
                    <a:pt x="114" y="21"/>
                    <a:pt x="118" y="25"/>
                  </a:cubicBezTo>
                  <a:cubicBezTo>
                    <a:pt x="123" y="28"/>
                    <a:pt x="123" y="37"/>
                    <a:pt x="126" y="36"/>
                  </a:cubicBezTo>
                  <a:cubicBezTo>
                    <a:pt x="129" y="36"/>
                    <a:pt x="137" y="37"/>
                    <a:pt x="135" y="40"/>
                  </a:cubicBezTo>
                  <a:cubicBezTo>
                    <a:pt x="134" y="43"/>
                    <a:pt x="129" y="46"/>
                    <a:pt x="132" y="51"/>
                  </a:cubicBezTo>
                  <a:cubicBezTo>
                    <a:pt x="135" y="56"/>
                    <a:pt x="142" y="51"/>
                    <a:pt x="141" y="48"/>
                  </a:cubicBezTo>
                  <a:cubicBezTo>
                    <a:pt x="141" y="44"/>
                    <a:pt x="143" y="40"/>
                    <a:pt x="146" y="40"/>
                  </a:cubicBezTo>
                  <a:cubicBezTo>
                    <a:pt x="149" y="41"/>
                    <a:pt x="155" y="41"/>
                    <a:pt x="155" y="38"/>
                  </a:cubicBezTo>
                  <a:cubicBezTo>
                    <a:pt x="155" y="35"/>
                    <a:pt x="156" y="32"/>
                    <a:pt x="156" y="29"/>
                  </a:cubicBezTo>
                  <a:cubicBezTo>
                    <a:pt x="157" y="30"/>
                    <a:pt x="158" y="30"/>
                    <a:pt x="159" y="30"/>
                  </a:cubicBezTo>
                  <a:cubicBezTo>
                    <a:pt x="162" y="30"/>
                    <a:pt x="169" y="28"/>
                    <a:pt x="169" y="28"/>
                  </a:cubicBezTo>
                  <a:cubicBezTo>
                    <a:pt x="169" y="28"/>
                    <a:pt x="172" y="24"/>
                    <a:pt x="175" y="22"/>
                  </a:cubicBezTo>
                  <a:cubicBezTo>
                    <a:pt x="178" y="21"/>
                    <a:pt x="182" y="22"/>
                    <a:pt x="182" y="17"/>
                  </a:cubicBezTo>
                  <a:cubicBezTo>
                    <a:pt x="181" y="12"/>
                    <a:pt x="181" y="11"/>
                    <a:pt x="177" y="11"/>
                  </a:cubicBezTo>
                  <a:cubicBezTo>
                    <a:pt x="173" y="11"/>
                    <a:pt x="172" y="8"/>
                    <a:pt x="177" y="4"/>
                  </a:cubicBezTo>
                  <a:cubicBezTo>
                    <a:pt x="182" y="0"/>
                    <a:pt x="185" y="4"/>
                    <a:pt x="190" y="5"/>
                  </a:cubicBezTo>
                  <a:cubicBezTo>
                    <a:pt x="194" y="7"/>
                    <a:pt x="192" y="7"/>
                    <a:pt x="196" y="4"/>
                  </a:cubicBezTo>
                  <a:cubicBezTo>
                    <a:pt x="200" y="1"/>
                    <a:pt x="202" y="6"/>
                    <a:pt x="202" y="9"/>
                  </a:cubicBezTo>
                  <a:cubicBezTo>
                    <a:pt x="202" y="12"/>
                    <a:pt x="201" y="15"/>
                    <a:pt x="202" y="17"/>
                  </a:cubicBezTo>
                  <a:cubicBezTo>
                    <a:pt x="204" y="20"/>
                    <a:pt x="207" y="11"/>
                    <a:pt x="209" y="16"/>
                  </a:cubicBezTo>
                  <a:cubicBezTo>
                    <a:pt x="210" y="20"/>
                    <a:pt x="210" y="15"/>
                    <a:pt x="214" y="12"/>
                  </a:cubicBezTo>
                  <a:cubicBezTo>
                    <a:pt x="217" y="9"/>
                    <a:pt x="219" y="17"/>
                    <a:pt x="220" y="21"/>
                  </a:cubicBezTo>
                  <a:cubicBezTo>
                    <a:pt x="221" y="26"/>
                    <a:pt x="222" y="22"/>
                    <a:pt x="220" y="28"/>
                  </a:cubicBezTo>
                  <a:cubicBezTo>
                    <a:pt x="218" y="34"/>
                    <a:pt x="217" y="38"/>
                    <a:pt x="221" y="36"/>
                  </a:cubicBezTo>
                  <a:cubicBezTo>
                    <a:pt x="225" y="34"/>
                    <a:pt x="227" y="35"/>
                    <a:pt x="227" y="38"/>
                  </a:cubicBezTo>
                  <a:cubicBezTo>
                    <a:pt x="227" y="41"/>
                    <a:pt x="232" y="45"/>
                    <a:pt x="235" y="43"/>
                  </a:cubicBezTo>
                  <a:cubicBezTo>
                    <a:pt x="239" y="41"/>
                    <a:pt x="243" y="35"/>
                    <a:pt x="243" y="37"/>
                  </a:cubicBezTo>
                  <a:cubicBezTo>
                    <a:pt x="243" y="40"/>
                    <a:pt x="243" y="44"/>
                    <a:pt x="244" y="49"/>
                  </a:cubicBezTo>
                  <a:cubicBezTo>
                    <a:pt x="245" y="53"/>
                    <a:pt x="248" y="55"/>
                    <a:pt x="245" y="57"/>
                  </a:cubicBezTo>
                  <a:cubicBezTo>
                    <a:pt x="242" y="60"/>
                    <a:pt x="245" y="65"/>
                    <a:pt x="245" y="69"/>
                  </a:cubicBezTo>
                  <a:cubicBezTo>
                    <a:pt x="245" y="74"/>
                    <a:pt x="244" y="76"/>
                    <a:pt x="248" y="80"/>
                  </a:cubicBezTo>
                  <a:cubicBezTo>
                    <a:pt x="251" y="84"/>
                    <a:pt x="256" y="86"/>
                    <a:pt x="256" y="91"/>
                  </a:cubicBezTo>
                  <a:cubicBezTo>
                    <a:pt x="255" y="96"/>
                    <a:pt x="254" y="95"/>
                    <a:pt x="257" y="99"/>
                  </a:cubicBezTo>
                  <a:cubicBezTo>
                    <a:pt x="260" y="103"/>
                    <a:pt x="264" y="102"/>
                    <a:pt x="268" y="105"/>
                  </a:cubicBezTo>
                  <a:cubicBezTo>
                    <a:pt x="273" y="109"/>
                    <a:pt x="272" y="115"/>
                    <a:pt x="272" y="117"/>
                  </a:cubicBezTo>
                  <a:cubicBezTo>
                    <a:pt x="273" y="120"/>
                    <a:pt x="275" y="129"/>
                    <a:pt x="270" y="136"/>
                  </a:cubicBezTo>
                  <a:cubicBezTo>
                    <a:pt x="266" y="142"/>
                    <a:pt x="277" y="141"/>
                    <a:pt x="276" y="146"/>
                  </a:cubicBezTo>
                  <a:cubicBezTo>
                    <a:pt x="275" y="150"/>
                    <a:pt x="271" y="144"/>
                    <a:pt x="270" y="146"/>
                  </a:cubicBezTo>
                  <a:cubicBezTo>
                    <a:pt x="269" y="148"/>
                    <a:pt x="266" y="148"/>
                    <a:pt x="262" y="145"/>
                  </a:cubicBezTo>
                  <a:cubicBezTo>
                    <a:pt x="258" y="141"/>
                    <a:pt x="256" y="144"/>
                    <a:pt x="255" y="146"/>
                  </a:cubicBezTo>
                  <a:cubicBezTo>
                    <a:pt x="254" y="149"/>
                    <a:pt x="261" y="153"/>
                    <a:pt x="261" y="156"/>
                  </a:cubicBezTo>
                  <a:cubicBezTo>
                    <a:pt x="261" y="158"/>
                    <a:pt x="259" y="161"/>
                    <a:pt x="258" y="164"/>
                  </a:cubicBezTo>
                  <a:cubicBezTo>
                    <a:pt x="257" y="167"/>
                    <a:pt x="254" y="169"/>
                    <a:pt x="246" y="171"/>
                  </a:cubicBezTo>
                  <a:cubicBezTo>
                    <a:pt x="239" y="174"/>
                    <a:pt x="240" y="168"/>
                    <a:pt x="238" y="172"/>
                  </a:cubicBezTo>
                  <a:cubicBezTo>
                    <a:pt x="235" y="175"/>
                    <a:pt x="236" y="180"/>
                    <a:pt x="233" y="184"/>
                  </a:cubicBezTo>
                  <a:cubicBezTo>
                    <a:pt x="230" y="189"/>
                    <a:pt x="234" y="189"/>
                    <a:pt x="238" y="195"/>
                  </a:cubicBezTo>
                  <a:cubicBezTo>
                    <a:pt x="242" y="201"/>
                    <a:pt x="238" y="206"/>
                    <a:pt x="243" y="215"/>
                  </a:cubicBezTo>
                  <a:cubicBezTo>
                    <a:pt x="248" y="224"/>
                    <a:pt x="243" y="231"/>
                    <a:pt x="243" y="231"/>
                  </a:cubicBezTo>
                  <a:cubicBezTo>
                    <a:pt x="243" y="231"/>
                    <a:pt x="243" y="232"/>
                    <a:pt x="242" y="238"/>
                  </a:cubicBezTo>
                  <a:cubicBezTo>
                    <a:pt x="241" y="243"/>
                    <a:pt x="242" y="242"/>
                    <a:pt x="241" y="245"/>
                  </a:cubicBezTo>
                  <a:cubicBezTo>
                    <a:pt x="240" y="247"/>
                    <a:pt x="242" y="252"/>
                    <a:pt x="243" y="255"/>
                  </a:cubicBezTo>
                  <a:cubicBezTo>
                    <a:pt x="244" y="257"/>
                    <a:pt x="242" y="257"/>
                    <a:pt x="240" y="260"/>
                  </a:cubicBezTo>
                  <a:cubicBezTo>
                    <a:pt x="238" y="263"/>
                    <a:pt x="242" y="265"/>
                    <a:pt x="243" y="269"/>
                  </a:cubicBezTo>
                  <a:cubicBezTo>
                    <a:pt x="243" y="274"/>
                    <a:pt x="246" y="275"/>
                    <a:pt x="243" y="275"/>
                  </a:cubicBezTo>
                  <a:cubicBezTo>
                    <a:pt x="240" y="274"/>
                    <a:pt x="241" y="277"/>
                    <a:pt x="236" y="274"/>
                  </a:cubicBezTo>
                  <a:cubicBezTo>
                    <a:pt x="232" y="272"/>
                    <a:pt x="230" y="278"/>
                    <a:pt x="228" y="278"/>
                  </a:cubicBezTo>
                  <a:cubicBezTo>
                    <a:pt x="225" y="278"/>
                    <a:pt x="223" y="272"/>
                    <a:pt x="218" y="276"/>
                  </a:cubicBezTo>
                  <a:cubicBezTo>
                    <a:pt x="213" y="281"/>
                    <a:pt x="214" y="284"/>
                    <a:pt x="209" y="284"/>
                  </a:cubicBezTo>
                  <a:cubicBezTo>
                    <a:pt x="205" y="283"/>
                    <a:pt x="201" y="285"/>
                    <a:pt x="198" y="287"/>
                  </a:cubicBezTo>
                  <a:cubicBezTo>
                    <a:pt x="197" y="288"/>
                    <a:pt x="195" y="290"/>
                    <a:pt x="193" y="293"/>
                  </a:cubicBezTo>
                  <a:cubicBezTo>
                    <a:pt x="191" y="293"/>
                    <a:pt x="189" y="292"/>
                    <a:pt x="188" y="290"/>
                  </a:cubicBezTo>
                  <a:cubicBezTo>
                    <a:pt x="185" y="285"/>
                    <a:pt x="184" y="284"/>
                    <a:pt x="181" y="284"/>
                  </a:cubicBezTo>
                  <a:cubicBezTo>
                    <a:pt x="179" y="284"/>
                    <a:pt x="175" y="280"/>
                    <a:pt x="175" y="280"/>
                  </a:cubicBezTo>
                  <a:cubicBezTo>
                    <a:pt x="174" y="280"/>
                    <a:pt x="173" y="285"/>
                    <a:pt x="168" y="281"/>
                  </a:cubicBezTo>
                  <a:cubicBezTo>
                    <a:pt x="164" y="277"/>
                    <a:pt x="159" y="276"/>
                    <a:pt x="159" y="273"/>
                  </a:cubicBezTo>
                  <a:cubicBezTo>
                    <a:pt x="160" y="270"/>
                    <a:pt x="157" y="270"/>
                    <a:pt x="154" y="268"/>
                  </a:cubicBezTo>
                  <a:cubicBezTo>
                    <a:pt x="151" y="265"/>
                    <a:pt x="146" y="260"/>
                    <a:pt x="143" y="261"/>
                  </a:cubicBezTo>
                  <a:cubicBezTo>
                    <a:pt x="140" y="262"/>
                    <a:pt x="141" y="264"/>
                    <a:pt x="144" y="265"/>
                  </a:cubicBezTo>
                  <a:cubicBezTo>
                    <a:pt x="147" y="267"/>
                    <a:pt x="154" y="269"/>
                    <a:pt x="154" y="271"/>
                  </a:cubicBezTo>
                  <a:cubicBezTo>
                    <a:pt x="154" y="273"/>
                    <a:pt x="154" y="273"/>
                    <a:pt x="154" y="273"/>
                  </a:cubicBezTo>
                  <a:cubicBezTo>
                    <a:pt x="154" y="273"/>
                    <a:pt x="153" y="276"/>
                    <a:pt x="154" y="280"/>
                  </a:cubicBezTo>
                  <a:cubicBezTo>
                    <a:pt x="154" y="280"/>
                    <a:pt x="154" y="281"/>
                    <a:pt x="155" y="281"/>
                  </a:cubicBezTo>
                  <a:cubicBezTo>
                    <a:pt x="153" y="281"/>
                    <a:pt x="151" y="281"/>
                    <a:pt x="150" y="281"/>
                  </a:cubicBezTo>
                  <a:cubicBezTo>
                    <a:pt x="150" y="281"/>
                    <a:pt x="148" y="278"/>
                    <a:pt x="145" y="275"/>
                  </a:cubicBezTo>
                  <a:cubicBezTo>
                    <a:pt x="142" y="272"/>
                    <a:pt x="140" y="271"/>
                    <a:pt x="136" y="271"/>
                  </a:cubicBezTo>
                  <a:cubicBezTo>
                    <a:pt x="131" y="271"/>
                    <a:pt x="133" y="274"/>
                    <a:pt x="135" y="274"/>
                  </a:cubicBezTo>
                  <a:cubicBezTo>
                    <a:pt x="138" y="275"/>
                    <a:pt x="137" y="278"/>
                    <a:pt x="137" y="278"/>
                  </a:cubicBezTo>
                  <a:cubicBezTo>
                    <a:pt x="136" y="278"/>
                    <a:pt x="135" y="279"/>
                    <a:pt x="133" y="280"/>
                  </a:cubicBezTo>
                  <a:cubicBezTo>
                    <a:pt x="128" y="283"/>
                    <a:pt x="128" y="283"/>
                    <a:pt x="126" y="278"/>
                  </a:cubicBezTo>
                  <a:cubicBezTo>
                    <a:pt x="123" y="273"/>
                    <a:pt x="121" y="273"/>
                    <a:pt x="119" y="275"/>
                  </a:cubicBezTo>
                  <a:cubicBezTo>
                    <a:pt x="117" y="278"/>
                    <a:pt x="113" y="277"/>
                    <a:pt x="112" y="277"/>
                  </a:cubicBezTo>
                  <a:cubicBezTo>
                    <a:pt x="111" y="276"/>
                    <a:pt x="116" y="271"/>
                    <a:pt x="112" y="268"/>
                  </a:cubicBezTo>
                  <a:cubicBezTo>
                    <a:pt x="108" y="265"/>
                    <a:pt x="105" y="268"/>
                    <a:pt x="105" y="265"/>
                  </a:cubicBezTo>
                  <a:cubicBezTo>
                    <a:pt x="104" y="263"/>
                    <a:pt x="99" y="259"/>
                    <a:pt x="98" y="263"/>
                  </a:cubicBezTo>
                  <a:cubicBezTo>
                    <a:pt x="97" y="267"/>
                    <a:pt x="95" y="264"/>
                    <a:pt x="91" y="267"/>
                  </a:cubicBezTo>
                  <a:cubicBezTo>
                    <a:pt x="87" y="269"/>
                    <a:pt x="93" y="272"/>
                    <a:pt x="89" y="273"/>
                  </a:cubicBezTo>
                  <a:cubicBezTo>
                    <a:pt x="86" y="274"/>
                    <a:pt x="84" y="277"/>
                    <a:pt x="85" y="279"/>
                  </a:cubicBezTo>
                  <a:cubicBezTo>
                    <a:pt x="85" y="281"/>
                    <a:pt x="90" y="284"/>
                    <a:pt x="92" y="281"/>
                  </a:cubicBezTo>
                  <a:cubicBezTo>
                    <a:pt x="95" y="278"/>
                    <a:pt x="102" y="279"/>
                    <a:pt x="103" y="281"/>
                  </a:cubicBezTo>
                  <a:cubicBezTo>
                    <a:pt x="104" y="283"/>
                    <a:pt x="102" y="290"/>
                    <a:pt x="100" y="288"/>
                  </a:cubicBezTo>
                  <a:cubicBezTo>
                    <a:pt x="99" y="286"/>
                    <a:pt x="93" y="284"/>
                    <a:pt x="91" y="286"/>
                  </a:cubicBezTo>
                  <a:cubicBezTo>
                    <a:pt x="89" y="289"/>
                    <a:pt x="94" y="291"/>
                    <a:pt x="88" y="291"/>
                  </a:cubicBezTo>
                  <a:cubicBezTo>
                    <a:pt x="82" y="291"/>
                    <a:pt x="79" y="292"/>
                    <a:pt x="76" y="289"/>
                  </a:cubicBezTo>
                  <a:cubicBezTo>
                    <a:pt x="72" y="286"/>
                    <a:pt x="68" y="286"/>
                    <a:pt x="66" y="286"/>
                  </a:cubicBezTo>
                  <a:cubicBezTo>
                    <a:pt x="64" y="286"/>
                    <a:pt x="61" y="286"/>
                    <a:pt x="59" y="289"/>
                  </a:cubicBezTo>
                  <a:cubicBezTo>
                    <a:pt x="57" y="291"/>
                    <a:pt x="58" y="293"/>
                    <a:pt x="53" y="293"/>
                  </a:cubicBezTo>
                  <a:cubicBezTo>
                    <a:pt x="49" y="293"/>
                    <a:pt x="42" y="295"/>
                    <a:pt x="40" y="293"/>
                  </a:cubicBezTo>
                  <a:cubicBezTo>
                    <a:pt x="38" y="290"/>
                    <a:pt x="37" y="288"/>
                    <a:pt x="33" y="288"/>
                  </a:cubicBezTo>
                  <a:cubicBezTo>
                    <a:pt x="30" y="289"/>
                    <a:pt x="30" y="290"/>
                    <a:pt x="26" y="291"/>
                  </a:cubicBezTo>
                  <a:cubicBezTo>
                    <a:pt x="23" y="293"/>
                    <a:pt x="19" y="293"/>
                    <a:pt x="17" y="293"/>
                  </a:cubicBezTo>
                  <a:cubicBezTo>
                    <a:pt x="14" y="293"/>
                    <a:pt x="13" y="295"/>
                    <a:pt x="11" y="295"/>
                  </a:cubicBezTo>
                  <a:cubicBezTo>
                    <a:pt x="10" y="295"/>
                    <a:pt x="9" y="294"/>
                    <a:pt x="9" y="294"/>
                  </a:cubicBezTo>
                  <a:cubicBezTo>
                    <a:pt x="9" y="294"/>
                    <a:pt x="12" y="286"/>
                    <a:pt x="8" y="282"/>
                  </a:cubicBezTo>
                  <a:cubicBezTo>
                    <a:pt x="3" y="278"/>
                    <a:pt x="0" y="272"/>
                    <a:pt x="3" y="270"/>
                  </a:cubicBezTo>
                  <a:cubicBezTo>
                    <a:pt x="6" y="268"/>
                    <a:pt x="5" y="267"/>
                    <a:pt x="5" y="264"/>
                  </a:cubicBezTo>
                  <a:cubicBezTo>
                    <a:pt x="4" y="260"/>
                    <a:pt x="4" y="259"/>
                    <a:pt x="6" y="256"/>
                  </a:cubicBezTo>
                  <a:cubicBezTo>
                    <a:pt x="8" y="253"/>
                    <a:pt x="7" y="251"/>
                    <a:pt x="7" y="249"/>
                  </a:cubicBezTo>
                  <a:cubicBezTo>
                    <a:pt x="7" y="248"/>
                    <a:pt x="10" y="250"/>
                    <a:pt x="10" y="246"/>
                  </a:cubicBezTo>
                  <a:cubicBezTo>
                    <a:pt x="10" y="242"/>
                    <a:pt x="12" y="243"/>
                    <a:pt x="13" y="239"/>
                  </a:cubicBezTo>
                  <a:cubicBezTo>
                    <a:pt x="14" y="235"/>
                    <a:pt x="11" y="232"/>
                    <a:pt x="10" y="229"/>
                  </a:cubicBezTo>
                  <a:cubicBezTo>
                    <a:pt x="9" y="226"/>
                    <a:pt x="9" y="224"/>
                    <a:pt x="11" y="219"/>
                  </a:cubicBezTo>
                  <a:cubicBezTo>
                    <a:pt x="13" y="215"/>
                    <a:pt x="14" y="213"/>
                    <a:pt x="16" y="209"/>
                  </a:cubicBezTo>
                  <a:cubicBezTo>
                    <a:pt x="18" y="205"/>
                    <a:pt x="19" y="205"/>
                    <a:pt x="20" y="202"/>
                  </a:cubicBezTo>
                  <a:cubicBezTo>
                    <a:pt x="21" y="200"/>
                    <a:pt x="21" y="197"/>
                    <a:pt x="22" y="195"/>
                  </a:cubicBezTo>
                  <a:cubicBezTo>
                    <a:pt x="24" y="193"/>
                    <a:pt x="29" y="193"/>
                    <a:pt x="27" y="187"/>
                  </a:cubicBezTo>
                  <a:cubicBezTo>
                    <a:pt x="26" y="180"/>
                    <a:pt x="28" y="179"/>
                    <a:pt x="29" y="176"/>
                  </a:cubicBezTo>
                  <a:cubicBezTo>
                    <a:pt x="30" y="173"/>
                    <a:pt x="28" y="171"/>
                    <a:pt x="30" y="170"/>
                  </a:cubicBezTo>
                  <a:cubicBezTo>
                    <a:pt x="33" y="168"/>
                    <a:pt x="34" y="169"/>
                    <a:pt x="34" y="166"/>
                  </a:cubicBezTo>
                  <a:cubicBezTo>
                    <a:pt x="34" y="163"/>
                    <a:pt x="32" y="157"/>
                    <a:pt x="34" y="154"/>
                  </a:cubicBezTo>
                  <a:cubicBezTo>
                    <a:pt x="37" y="152"/>
                    <a:pt x="43" y="146"/>
                    <a:pt x="45" y="145"/>
                  </a:cubicBezTo>
                  <a:cubicBezTo>
                    <a:pt x="48" y="143"/>
                    <a:pt x="47" y="142"/>
                    <a:pt x="48" y="140"/>
                  </a:cubicBezTo>
                  <a:cubicBezTo>
                    <a:pt x="48" y="138"/>
                    <a:pt x="49" y="137"/>
                    <a:pt x="51" y="137"/>
                  </a:cubicBezTo>
                  <a:cubicBezTo>
                    <a:pt x="53" y="138"/>
                    <a:pt x="54" y="136"/>
                    <a:pt x="55" y="134"/>
                  </a:cubicBezTo>
                  <a:cubicBezTo>
                    <a:pt x="56" y="133"/>
                    <a:pt x="56" y="134"/>
                    <a:pt x="59" y="132"/>
                  </a:cubicBezTo>
                  <a:cubicBezTo>
                    <a:pt x="61" y="130"/>
                    <a:pt x="63" y="124"/>
                    <a:pt x="63" y="122"/>
                  </a:cubicBezTo>
                  <a:cubicBezTo>
                    <a:pt x="64" y="119"/>
                    <a:pt x="65" y="118"/>
                    <a:pt x="68" y="116"/>
                  </a:cubicBezTo>
                  <a:cubicBezTo>
                    <a:pt x="69" y="115"/>
                    <a:pt x="69" y="114"/>
                    <a:pt x="69" y="113"/>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8">
              <a:extLst>
                <a:ext uri="{FF2B5EF4-FFF2-40B4-BE49-F238E27FC236}">
                  <a16:creationId xmlns:a16="http://schemas.microsoft.com/office/drawing/2014/main" id="{05E64335-379B-4C37-9B4B-D23685F6F72A}"/>
                </a:ext>
              </a:extLst>
            </p:cNvPr>
            <p:cNvSpPr>
              <a:spLocks/>
            </p:cNvSpPr>
            <p:nvPr/>
          </p:nvSpPr>
          <p:spPr bwMode="auto">
            <a:xfrm>
              <a:off x="3145" y="2298"/>
              <a:ext cx="750" cy="1043"/>
            </a:xfrm>
            <a:custGeom>
              <a:avLst/>
              <a:gdLst>
                <a:gd name="T0" fmla="*/ 114 w 212"/>
                <a:gd name="T1" fmla="*/ 265 h 295"/>
                <a:gd name="T2" fmla="*/ 118 w 212"/>
                <a:gd name="T3" fmla="*/ 248 h 295"/>
                <a:gd name="T4" fmla="*/ 109 w 212"/>
                <a:gd name="T5" fmla="*/ 230 h 295"/>
                <a:gd name="T6" fmla="*/ 109 w 212"/>
                <a:gd name="T7" fmla="*/ 210 h 295"/>
                <a:gd name="T8" fmla="*/ 115 w 212"/>
                <a:gd name="T9" fmla="*/ 199 h 295"/>
                <a:gd name="T10" fmla="*/ 132 w 212"/>
                <a:gd name="T11" fmla="*/ 195 h 295"/>
                <a:gd name="T12" fmla="*/ 150 w 212"/>
                <a:gd name="T13" fmla="*/ 197 h 295"/>
                <a:gd name="T14" fmla="*/ 157 w 212"/>
                <a:gd name="T15" fmla="*/ 184 h 295"/>
                <a:gd name="T16" fmla="*/ 169 w 212"/>
                <a:gd name="T17" fmla="*/ 176 h 295"/>
                <a:gd name="T18" fmla="*/ 178 w 212"/>
                <a:gd name="T19" fmla="*/ 162 h 295"/>
                <a:gd name="T20" fmla="*/ 196 w 212"/>
                <a:gd name="T21" fmla="*/ 150 h 295"/>
                <a:gd name="T22" fmla="*/ 198 w 212"/>
                <a:gd name="T23" fmla="*/ 131 h 295"/>
                <a:gd name="T24" fmla="*/ 181 w 212"/>
                <a:gd name="T25" fmla="*/ 127 h 295"/>
                <a:gd name="T26" fmla="*/ 191 w 212"/>
                <a:gd name="T27" fmla="*/ 107 h 295"/>
                <a:gd name="T28" fmla="*/ 192 w 212"/>
                <a:gd name="T29" fmla="*/ 95 h 295"/>
                <a:gd name="T30" fmla="*/ 197 w 212"/>
                <a:gd name="T31" fmla="*/ 83 h 295"/>
                <a:gd name="T32" fmla="*/ 207 w 212"/>
                <a:gd name="T33" fmla="*/ 78 h 295"/>
                <a:gd name="T34" fmla="*/ 207 w 212"/>
                <a:gd name="T35" fmla="*/ 67 h 295"/>
                <a:gd name="T36" fmla="*/ 206 w 212"/>
                <a:gd name="T37" fmla="*/ 57 h 295"/>
                <a:gd name="T38" fmla="*/ 187 w 212"/>
                <a:gd name="T39" fmla="*/ 43 h 295"/>
                <a:gd name="T40" fmla="*/ 181 w 212"/>
                <a:gd name="T41" fmla="*/ 30 h 295"/>
                <a:gd name="T42" fmla="*/ 171 w 212"/>
                <a:gd name="T43" fmla="*/ 41 h 295"/>
                <a:gd name="T44" fmla="*/ 154 w 212"/>
                <a:gd name="T45" fmla="*/ 38 h 295"/>
                <a:gd name="T46" fmla="*/ 159 w 212"/>
                <a:gd name="T47" fmla="*/ 20 h 295"/>
                <a:gd name="T48" fmla="*/ 161 w 212"/>
                <a:gd name="T49" fmla="*/ 4 h 295"/>
                <a:gd name="T50" fmla="*/ 140 w 212"/>
                <a:gd name="T51" fmla="*/ 3 h 295"/>
                <a:gd name="T52" fmla="*/ 139 w 212"/>
                <a:gd name="T53" fmla="*/ 1 h 295"/>
                <a:gd name="T54" fmla="*/ 134 w 212"/>
                <a:gd name="T55" fmla="*/ 16 h 295"/>
                <a:gd name="T56" fmla="*/ 114 w 212"/>
                <a:gd name="T57" fmla="*/ 28 h 295"/>
                <a:gd name="T58" fmla="*/ 95 w 212"/>
                <a:gd name="T59" fmla="*/ 26 h 295"/>
                <a:gd name="T60" fmla="*/ 91 w 212"/>
                <a:gd name="T61" fmla="*/ 36 h 295"/>
                <a:gd name="T62" fmla="*/ 71 w 212"/>
                <a:gd name="T63" fmla="*/ 52 h 295"/>
                <a:gd name="T64" fmla="*/ 85 w 212"/>
                <a:gd name="T65" fmla="*/ 60 h 295"/>
                <a:gd name="T66" fmla="*/ 74 w 212"/>
                <a:gd name="T67" fmla="*/ 72 h 295"/>
                <a:gd name="T68" fmla="*/ 65 w 212"/>
                <a:gd name="T69" fmla="*/ 86 h 295"/>
                <a:gd name="T70" fmla="*/ 50 w 212"/>
                <a:gd name="T71" fmla="*/ 103 h 295"/>
                <a:gd name="T72" fmla="*/ 35 w 212"/>
                <a:gd name="T73" fmla="*/ 120 h 295"/>
                <a:gd name="T74" fmla="*/ 31 w 212"/>
                <a:gd name="T75" fmla="*/ 134 h 295"/>
                <a:gd name="T76" fmla="*/ 21 w 212"/>
                <a:gd name="T77" fmla="*/ 145 h 295"/>
                <a:gd name="T78" fmla="*/ 19 w 212"/>
                <a:gd name="T79" fmla="*/ 165 h 295"/>
                <a:gd name="T80" fmla="*/ 28 w 212"/>
                <a:gd name="T81" fmla="*/ 180 h 295"/>
                <a:gd name="T82" fmla="*/ 11 w 212"/>
                <a:gd name="T83" fmla="*/ 190 h 295"/>
                <a:gd name="T84" fmla="*/ 8 w 212"/>
                <a:gd name="T85" fmla="*/ 201 h 295"/>
                <a:gd name="T86" fmla="*/ 6 w 212"/>
                <a:gd name="T87" fmla="*/ 212 h 295"/>
                <a:gd name="T88" fmla="*/ 37 w 212"/>
                <a:gd name="T89" fmla="*/ 208 h 295"/>
                <a:gd name="T90" fmla="*/ 52 w 212"/>
                <a:gd name="T91" fmla="*/ 237 h 295"/>
                <a:gd name="T92" fmla="*/ 51 w 212"/>
                <a:gd name="T93" fmla="*/ 254 h 295"/>
                <a:gd name="T94" fmla="*/ 55 w 212"/>
                <a:gd name="T95" fmla="*/ 268 h 295"/>
                <a:gd name="T96" fmla="*/ 66 w 212"/>
                <a:gd name="T97" fmla="*/ 274 h 295"/>
                <a:gd name="T98" fmla="*/ 77 w 212"/>
                <a:gd name="T99" fmla="*/ 264 h 295"/>
                <a:gd name="T100" fmla="*/ 94 w 212"/>
                <a:gd name="T101" fmla="*/ 279 h 295"/>
                <a:gd name="T102" fmla="*/ 100 w 212"/>
                <a:gd name="T103" fmla="*/ 287 h 295"/>
                <a:gd name="T104" fmla="*/ 114 w 212"/>
                <a:gd name="T105" fmla="*/ 27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295">
                  <a:moveTo>
                    <a:pt x="115" y="268"/>
                  </a:moveTo>
                  <a:cubicBezTo>
                    <a:pt x="114" y="268"/>
                    <a:pt x="114" y="266"/>
                    <a:pt x="114" y="265"/>
                  </a:cubicBezTo>
                  <a:cubicBezTo>
                    <a:pt x="114" y="263"/>
                    <a:pt x="116" y="257"/>
                    <a:pt x="116" y="254"/>
                  </a:cubicBezTo>
                  <a:cubicBezTo>
                    <a:pt x="115" y="252"/>
                    <a:pt x="118" y="254"/>
                    <a:pt x="118" y="248"/>
                  </a:cubicBezTo>
                  <a:cubicBezTo>
                    <a:pt x="118" y="241"/>
                    <a:pt x="117" y="241"/>
                    <a:pt x="114" y="238"/>
                  </a:cubicBezTo>
                  <a:cubicBezTo>
                    <a:pt x="111" y="235"/>
                    <a:pt x="109" y="235"/>
                    <a:pt x="109" y="230"/>
                  </a:cubicBezTo>
                  <a:cubicBezTo>
                    <a:pt x="109" y="225"/>
                    <a:pt x="110" y="223"/>
                    <a:pt x="109" y="220"/>
                  </a:cubicBezTo>
                  <a:cubicBezTo>
                    <a:pt x="107" y="216"/>
                    <a:pt x="113" y="215"/>
                    <a:pt x="109" y="210"/>
                  </a:cubicBezTo>
                  <a:cubicBezTo>
                    <a:pt x="105" y="206"/>
                    <a:pt x="104" y="203"/>
                    <a:pt x="106" y="201"/>
                  </a:cubicBezTo>
                  <a:cubicBezTo>
                    <a:pt x="108" y="200"/>
                    <a:pt x="112" y="195"/>
                    <a:pt x="115" y="199"/>
                  </a:cubicBezTo>
                  <a:cubicBezTo>
                    <a:pt x="118" y="202"/>
                    <a:pt x="119" y="204"/>
                    <a:pt x="121" y="200"/>
                  </a:cubicBezTo>
                  <a:cubicBezTo>
                    <a:pt x="122" y="196"/>
                    <a:pt x="129" y="192"/>
                    <a:pt x="132" y="195"/>
                  </a:cubicBezTo>
                  <a:cubicBezTo>
                    <a:pt x="135" y="197"/>
                    <a:pt x="136" y="199"/>
                    <a:pt x="140" y="201"/>
                  </a:cubicBezTo>
                  <a:cubicBezTo>
                    <a:pt x="145" y="204"/>
                    <a:pt x="149" y="201"/>
                    <a:pt x="150" y="197"/>
                  </a:cubicBezTo>
                  <a:cubicBezTo>
                    <a:pt x="150" y="194"/>
                    <a:pt x="149" y="191"/>
                    <a:pt x="150" y="188"/>
                  </a:cubicBezTo>
                  <a:cubicBezTo>
                    <a:pt x="150" y="184"/>
                    <a:pt x="154" y="183"/>
                    <a:pt x="157" y="184"/>
                  </a:cubicBezTo>
                  <a:cubicBezTo>
                    <a:pt x="160" y="184"/>
                    <a:pt x="162" y="184"/>
                    <a:pt x="163" y="181"/>
                  </a:cubicBezTo>
                  <a:cubicBezTo>
                    <a:pt x="164" y="178"/>
                    <a:pt x="168" y="178"/>
                    <a:pt x="169" y="176"/>
                  </a:cubicBezTo>
                  <a:cubicBezTo>
                    <a:pt x="170" y="175"/>
                    <a:pt x="168" y="169"/>
                    <a:pt x="171" y="165"/>
                  </a:cubicBezTo>
                  <a:cubicBezTo>
                    <a:pt x="174" y="162"/>
                    <a:pt x="172" y="161"/>
                    <a:pt x="178" y="162"/>
                  </a:cubicBezTo>
                  <a:cubicBezTo>
                    <a:pt x="184" y="163"/>
                    <a:pt x="186" y="160"/>
                    <a:pt x="190" y="157"/>
                  </a:cubicBezTo>
                  <a:cubicBezTo>
                    <a:pt x="193" y="155"/>
                    <a:pt x="194" y="153"/>
                    <a:pt x="196" y="150"/>
                  </a:cubicBezTo>
                  <a:cubicBezTo>
                    <a:pt x="196" y="146"/>
                    <a:pt x="196" y="141"/>
                    <a:pt x="196" y="139"/>
                  </a:cubicBezTo>
                  <a:cubicBezTo>
                    <a:pt x="196" y="136"/>
                    <a:pt x="200" y="136"/>
                    <a:pt x="198" y="131"/>
                  </a:cubicBezTo>
                  <a:cubicBezTo>
                    <a:pt x="196" y="126"/>
                    <a:pt x="190" y="125"/>
                    <a:pt x="189" y="128"/>
                  </a:cubicBezTo>
                  <a:cubicBezTo>
                    <a:pt x="187" y="132"/>
                    <a:pt x="180" y="130"/>
                    <a:pt x="181" y="127"/>
                  </a:cubicBezTo>
                  <a:cubicBezTo>
                    <a:pt x="182" y="123"/>
                    <a:pt x="187" y="119"/>
                    <a:pt x="187" y="116"/>
                  </a:cubicBezTo>
                  <a:cubicBezTo>
                    <a:pt x="188" y="112"/>
                    <a:pt x="187" y="107"/>
                    <a:pt x="191" y="107"/>
                  </a:cubicBezTo>
                  <a:cubicBezTo>
                    <a:pt x="194" y="107"/>
                    <a:pt x="195" y="106"/>
                    <a:pt x="196" y="102"/>
                  </a:cubicBezTo>
                  <a:cubicBezTo>
                    <a:pt x="196" y="98"/>
                    <a:pt x="192" y="97"/>
                    <a:pt x="192" y="95"/>
                  </a:cubicBezTo>
                  <a:cubicBezTo>
                    <a:pt x="192" y="93"/>
                    <a:pt x="197" y="94"/>
                    <a:pt x="196" y="91"/>
                  </a:cubicBezTo>
                  <a:cubicBezTo>
                    <a:pt x="195" y="88"/>
                    <a:pt x="194" y="83"/>
                    <a:pt x="197" y="83"/>
                  </a:cubicBezTo>
                  <a:cubicBezTo>
                    <a:pt x="200" y="83"/>
                    <a:pt x="201" y="88"/>
                    <a:pt x="205" y="85"/>
                  </a:cubicBezTo>
                  <a:cubicBezTo>
                    <a:pt x="209" y="83"/>
                    <a:pt x="208" y="80"/>
                    <a:pt x="207" y="78"/>
                  </a:cubicBezTo>
                  <a:cubicBezTo>
                    <a:pt x="205" y="77"/>
                    <a:pt x="204" y="73"/>
                    <a:pt x="205" y="71"/>
                  </a:cubicBezTo>
                  <a:cubicBezTo>
                    <a:pt x="206" y="69"/>
                    <a:pt x="205" y="66"/>
                    <a:pt x="207" y="67"/>
                  </a:cubicBezTo>
                  <a:cubicBezTo>
                    <a:pt x="208" y="68"/>
                    <a:pt x="211" y="66"/>
                    <a:pt x="211" y="63"/>
                  </a:cubicBezTo>
                  <a:cubicBezTo>
                    <a:pt x="212" y="61"/>
                    <a:pt x="210" y="57"/>
                    <a:pt x="206" y="57"/>
                  </a:cubicBezTo>
                  <a:cubicBezTo>
                    <a:pt x="201" y="57"/>
                    <a:pt x="198" y="54"/>
                    <a:pt x="196" y="52"/>
                  </a:cubicBezTo>
                  <a:cubicBezTo>
                    <a:pt x="194" y="50"/>
                    <a:pt x="188" y="47"/>
                    <a:pt x="187" y="43"/>
                  </a:cubicBezTo>
                  <a:cubicBezTo>
                    <a:pt x="186" y="42"/>
                    <a:pt x="187" y="37"/>
                    <a:pt x="187" y="33"/>
                  </a:cubicBezTo>
                  <a:cubicBezTo>
                    <a:pt x="180" y="34"/>
                    <a:pt x="184" y="29"/>
                    <a:pt x="181" y="30"/>
                  </a:cubicBezTo>
                  <a:cubicBezTo>
                    <a:pt x="179" y="31"/>
                    <a:pt x="178" y="34"/>
                    <a:pt x="172" y="35"/>
                  </a:cubicBezTo>
                  <a:cubicBezTo>
                    <a:pt x="166" y="35"/>
                    <a:pt x="169" y="40"/>
                    <a:pt x="171" y="41"/>
                  </a:cubicBezTo>
                  <a:cubicBezTo>
                    <a:pt x="173" y="41"/>
                    <a:pt x="174" y="45"/>
                    <a:pt x="169" y="46"/>
                  </a:cubicBezTo>
                  <a:cubicBezTo>
                    <a:pt x="164" y="47"/>
                    <a:pt x="156" y="41"/>
                    <a:pt x="154" y="38"/>
                  </a:cubicBezTo>
                  <a:cubicBezTo>
                    <a:pt x="152" y="34"/>
                    <a:pt x="161" y="31"/>
                    <a:pt x="161" y="29"/>
                  </a:cubicBezTo>
                  <a:cubicBezTo>
                    <a:pt x="162" y="27"/>
                    <a:pt x="161" y="23"/>
                    <a:pt x="159" y="20"/>
                  </a:cubicBezTo>
                  <a:cubicBezTo>
                    <a:pt x="157" y="16"/>
                    <a:pt x="162" y="14"/>
                    <a:pt x="164" y="13"/>
                  </a:cubicBezTo>
                  <a:cubicBezTo>
                    <a:pt x="165" y="12"/>
                    <a:pt x="163" y="4"/>
                    <a:pt x="161" y="4"/>
                  </a:cubicBezTo>
                  <a:cubicBezTo>
                    <a:pt x="159" y="4"/>
                    <a:pt x="153" y="4"/>
                    <a:pt x="150" y="2"/>
                  </a:cubicBezTo>
                  <a:cubicBezTo>
                    <a:pt x="146" y="0"/>
                    <a:pt x="144" y="3"/>
                    <a:pt x="140" y="3"/>
                  </a:cubicBezTo>
                  <a:cubicBezTo>
                    <a:pt x="139" y="3"/>
                    <a:pt x="139" y="2"/>
                    <a:pt x="139" y="1"/>
                  </a:cubicBezTo>
                  <a:cubicBezTo>
                    <a:pt x="139" y="1"/>
                    <a:pt x="139" y="1"/>
                    <a:pt x="139" y="1"/>
                  </a:cubicBezTo>
                  <a:cubicBezTo>
                    <a:pt x="136" y="4"/>
                    <a:pt x="136" y="6"/>
                    <a:pt x="136" y="6"/>
                  </a:cubicBezTo>
                  <a:cubicBezTo>
                    <a:pt x="136" y="6"/>
                    <a:pt x="135" y="12"/>
                    <a:pt x="134" y="16"/>
                  </a:cubicBezTo>
                  <a:cubicBezTo>
                    <a:pt x="132" y="19"/>
                    <a:pt x="126" y="20"/>
                    <a:pt x="125" y="24"/>
                  </a:cubicBezTo>
                  <a:cubicBezTo>
                    <a:pt x="124" y="28"/>
                    <a:pt x="117" y="31"/>
                    <a:pt x="114" y="28"/>
                  </a:cubicBezTo>
                  <a:cubicBezTo>
                    <a:pt x="112" y="25"/>
                    <a:pt x="111" y="21"/>
                    <a:pt x="107" y="19"/>
                  </a:cubicBezTo>
                  <a:cubicBezTo>
                    <a:pt x="103" y="18"/>
                    <a:pt x="95" y="21"/>
                    <a:pt x="95" y="26"/>
                  </a:cubicBezTo>
                  <a:cubicBezTo>
                    <a:pt x="95" y="31"/>
                    <a:pt x="102" y="33"/>
                    <a:pt x="101" y="34"/>
                  </a:cubicBezTo>
                  <a:cubicBezTo>
                    <a:pt x="100" y="35"/>
                    <a:pt x="96" y="36"/>
                    <a:pt x="91" y="36"/>
                  </a:cubicBezTo>
                  <a:cubicBezTo>
                    <a:pt x="87" y="36"/>
                    <a:pt x="83" y="40"/>
                    <a:pt x="77" y="41"/>
                  </a:cubicBezTo>
                  <a:cubicBezTo>
                    <a:pt x="71" y="41"/>
                    <a:pt x="69" y="48"/>
                    <a:pt x="71" y="52"/>
                  </a:cubicBezTo>
                  <a:cubicBezTo>
                    <a:pt x="73" y="56"/>
                    <a:pt x="77" y="54"/>
                    <a:pt x="80" y="51"/>
                  </a:cubicBezTo>
                  <a:cubicBezTo>
                    <a:pt x="84" y="48"/>
                    <a:pt x="84" y="56"/>
                    <a:pt x="85" y="60"/>
                  </a:cubicBezTo>
                  <a:cubicBezTo>
                    <a:pt x="86" y="63"/>
                    <a:pt x="80" y="65"/>
                    <a:pt x="81" y="67"/>
                  </a:cubicBezTo>
                  <a:cubicBezTo>
                    <a:pt x="81" y="70"/>
                    <a:pt x="78" y="73"/>
                    <a:pt x="74" y="72"/>
                  </a:cubicBezTo>
                  <a:cubicBezTo>
                    <a:pt x="69" y="72"/>
                    <a:pt x="68" y="73"/>
                    <a:pt x="66" y="76"/>
                  </a:cubicBezTo>
                  <a:cubicBezTo>
                    <a:pt x="64" y="79"/>
                    <a:pt x="66" y="84"/>
                    <a:pt x="65" y="86"/>
                  </a:cubicBezTo>
                  <a:cubicBezTo>
                    <a:pt x="63" y="89"/>
                    <a:pt x="61" y="92"/>
                    <a:pt x="59" y="94"/>
                  </a:cubicBezTo>
                  <a:cubicBezTo>
                    <a:pt x="58" y="96"/>
                    <a:pt x="58" y="99"/>
                    <a:pt x="50" y="103"/>
                  </a:cubicBezTo>
                  <a:cubicBezTo>
                    <a:pt x="42" y="107"/>
                    <a:pt x="44" y="102"/>
                    <a:pt x="39" y="108"/>
                  </a:cubicBezTo>
                  <a:cubicBezTo>
                    <a:pt x="33" y="113"/>
                    <a:pt x="34" y="117"/>
                    <a:pt x="35" y="120"/>
                  </a:cubicBezTo>
                  <a:cubicBezTo>
                    <a:pt x="36" y="123"/>
                    <a:pt x="32" y="124"/>
                    <a:pt x="30" y="125"/>
                  </a:cubicBezTo>
                  <a:cubicBezTo>
                    <a:pt x="32" y="127"/>
                    <a:pt x="30" y="131"/>
                    <a:pt x="31" y="134"/>
                  </a:cubicBezTo>
                  <a:cubicBezTo>
                    <a:pt x="32" y="137"/>
                    <a:pt x="36" y="141"/>
                    <a:pt x="32" y="143"/>
                  </a:cubicBezTo>
                  <a:cubicBezTo>
                    <a:pt x="28" y="144"/>
                    <a:pt x="22" y="140"/>
                    <a:pt x="21" y="145"/>
                  </a:cubicBezTo>
                  <a:cubicBezTo>
                    <a:pt x="20" y="150"/>
                    <a:pt x="22" y="155"/>
                    <a:pt x="20" y="157"/>
                  </a:cubicBezTo>
                  <a:cubicBezTo>
                    <a:pt x="17" y="159"/>
                    <a:pt x="14" y="164"/>
                    <a:pt x="19" y="165"/>
                  </a:cubicBezTo>
                  <a:cubicBezTo>
                    <a:pt x="24" y="166"/>
                    <a:pt x="25" y="169"/>
                    <a:pt x="26" y="172"/>
                  </a:cubicBezTo>
                  <a:cubicBezTo>
                    <a:pt x="27" y="174"/>
                    <a:pt x="32" y="180"/>
                    <a:pt x="28" y="180"/>
                  </a:cubicBezTo>
                  <a:cubicBezTo>
                    <a:pt x="25" y="180"/>
                    <a:pt x="25" y="184"/>
                    <a:pt x="22" y="185"/>
                  </a:cubicBezTo>
                  <a:cubicBezTo>
                    <a:pt x="19" y="186"/>
                    <a:pt x="11" y="189"/>
                    <a:pt x="11" y="190"/>
                  </a:cubicBezTo>
                  <a:cubicBezTo>
                    <a:pt x="10" y="191"/>
                    <a:pt x="14" y="193"/>
                    <a:pt x="13" y="197"/>
                  </a:cubicBezTo>
                  <a:cubicBezTo>
                    <a:pt x="11" y="200"/>
                    <a:pt x="11" y="197"/>
                    <a:pt x="8" y="201"/>
                  </a:cubicBezTo>
                  <a:cubicBezTo>
                    <a:pt x="5" y="204"/>
                    <a:pt x="2" y="203"/>
                    <a:pt x="1" y="206"/>
                  </a:cubicBezTo>
                  <a:cubicBezTo>
                    <a:pt x="0" y="209"/>
                    <a:pt x="4" y="210"/>
                    <a:pt x="6" y="212"/>
                  </a:cubicBezTo>
                  <a:cubicBezTo>
                    <a:pt x="9" y="215"/>
                    <a:pt x="6" y="219"/>
                    <a:pt x="15" y="217"/>
                  </a:cubicBezTo>
                  <a:cubicBezTo>
                    <a:pt x="24" y="214"/>
                    <a:pt x="31" y="206"/>
                    <a:pt x="37" y="208"/>
                  </a:cubicBezTo>
                  <a:cubicBezTo>
                    <a:pt x="43" y="211"/>
                    <a:pt x="49" y="220"/>
                    <a:pt x="50" y="224"/>
                  </a:cubicBezTo>
                  <a:cubicBezTo>
                    <a:pt x="51" y="229"/>
                    <a:pt x="51" y="233"/>
                    <a:pt x="52" y="237"/>
                  </a:cubicBezTo>
                  <a:cubicBezTo>
                    <a:pt x="53" y="241"/>
                    <a:pt x="59" y="246"/>
                    <a:pt x="59" y="246"/>
                  </a:cubicBezTo>
                  <a:cubicBezTo>
                    <a:pt x="59" y="246"/>
                    <a:pt x="53" y="252"/>
                    <a:pt x="51" y="254"/>
                  </a:cubicBezTo>
                  <a:cubicBezTo>
                    <a:pt x="49" y="255"/>
                    <a:pt x="51" y="259"/>
                    <a:pt x="53" y="263"/>
                  </a:cubicBezTo>
                  <a:cubicBezTo>
                    <a:pt x="54" y="265"/>
                    <a:pt x="55" y="267"/>
                    <a:pt x="55" y="268"/>
                  </a:cubicBezTo>
                  <a:cubicBezTo>
                    <a:pt x="55" y="268"/>
                    <a:pt x="55" y="268"/>
                    <a:pt x="55" y="268"/>
                  </a:cubicBezTo>
                  <a:cubicBezTo>
                    <a:pt x="59" y="268"/>
                    <a:pt x="61" y="271"/>
                    <a:pt x="66" y="274"/>
                  </a:cubicBezTo>
                  <a:cubicBezTo>
                    <a:pt x="71" y="276"/>
                    <a:pt x="75" y="273"/>
                    <a:pt x="72" y="269"/>
                  </a:cubicBezTo>
                  <a:cubicBezTo>
                    <a:pt x="70" y="266"/>
                    <a:pt x="73" y="260"/>
                    <a:pt x="77" y="264"/>
                  </a:cubicBezTo>
                  <a:cubicBezTo>
                    <a:pt x="82" y="267"/>
                    <a:pt x="82" y="276"/>
                    <a:pt x="85" y="275"/>
                  </a:cubicBezTo>
                  <a:cubicBezTo>
                    <a:pt x="88" y="275"/>
                    <a:pt x="96" y="276"/>
                    <a:pt x="94" y="279"/>
                  </a:cubicBezTo>
                  <a:cubicBezTo>
                    <a:pt x="93" y="282"/>
                    <a:pt x="88" y="285"/>
                    <a:pt x="91" y="290"/>
                  </a:cubicBezTo>
                  <a:cubicBezTo>
                    <a:pt x="94" y="295"/>
                    <a:pt x="101" y="290"/>
                    <a:pt x="100" y="287"/>
                  </a:cubicBezTo>
                  <a:cubicBezTo>
                    <a:pt x="100" y="283"/>
                    <a:pt x="102" y="279"/>
                    <a:pt x="105" y="279"/>
                  </a:cubicBezTo>
                  <a:cubicBezTo>
                    <a:pt x="108" y="280"/>
                    <a:pt x="114" y="280"/>
                    <a:pt x="114" y="277"/>
                  </a:cubicBezTo>
                  <a:cubicBezTo>
                    <a:pt x="114" y="274"/>
                    <a:pt x="115" y="271"/>
                    <a:pt x="115" y="268"/>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9">
              <a:extLst>
                <a:ext uri="{FF2B5EF4-FFF2-40B4-BE49-F238E27FC236}">
                  <a16:creationId xmlns:a16="http://schemas.microsoft.com/office/drawing/2014/main" id="{E02B4B1B-E63B-4E58-84DC-6AEC3603366B}"/>
                </a:ext>
              </a:extLst>
            </p:cNvPr>
            <p:cNvSpPr>
              <a:spLocks/>
            </p:cNvSpPr>
            <p:nvPr/>
          </p:nvSpPr>
          <p:spPr bwMode="auto">
            <a:xfrm>
              <a:off x="3782" y="2305"/>
              <a:ext cx="839" cy="654"/>
            </a:xfrm>
            <a:custGeom>
              <a:avLst/>
              <a:gdLst>
                <a:gd name="T0" fmla="*/ 7 w 237"/>
                <a:gd name="T1" fmla="*/ 31 h 185"/>
                <a:gd name="T2" fmla="*/ 28 w 237"/>
                <a:gd name="T3" fmla="*/ 21 h 185"/>
                <a:gd name="T4" fmla="*/ 45 w 237"/>
                <a:gd name="T5" fmla="*/ 7 h 185"/>
                <a:gd name="T6" fmla="*/ 61 w 237"/>
                <a:gd name="T7" fmla="*/ 11 h 185"/>
                <a:gd name="T8" fmla="*/ 70 w 237"/>
                <a:gd name="T9" fmla="*/ 0 h 185"/>
                <a:gd name="T10" fmla="*/ 92 w 237"/>
                <a:gd name="T11" fmla="*/ 9 h 185"/>
                <a:gd name="T12" fmla="*/ 111 w 237"/>
                <a:gd name="T13" fmla="*/ 33 h 185"/>
                <a:gd name="T14" fmla="*/ 136 w 237"/>
                <a:gd name="T15" fmla="*/ 46 h 185"/>
                <a:gd name="T16" fmla="*/ 135 w 237"/>
                <a:gd name="T17" fmla="*/ 65 h 185"/>
                <a:gd name="T18" fmla="*/ 152 w 237"/>
                <a:gd name="T19" fmla="*/ 71 h 185"/>
                <a:gd name="T20" fmla="*/ 166 w 237"/>
                <a:gd name="T21" fmla="*/ 81 h 185"/>
                <a:gd name="T22" fmla="*/ 186 w 237"/>
                <a:gd name="T23" fmla="*/ 89 h 185"/>
                <a:gd name="T24" fmla="*/ 204 w 237"/>
                <a:gd name="T25" fmla="*/ 89 h 185"/>
                <a:gd name="T26" fmla="*/ 207 w 237"/>
                <a:gd name="T27" fmla="*/ 72 h 185"/>
                <a:gd name="T28" fmla="*/ 229 w 237"/>
                <a:gd name="T29" fmla="*/ 86 h 185"/>
                <a:gd name="T30" fmla="*/ 233 w 237"/>
                <a:gd name="T31" fmla="*/ 97 h 185"/>
                <a:gd name="T32" fmla="*/ 218 w 237"/>
                <a:gd name="T33" fmla="*/ 102 h 185"/>
                <a:gd name="T34" fmla="*/ 208 w 237"/>
                <a:gd name="T35" fmla="*/ 114 h 185"/>
                <a:gd name="T36" fmla="*/ 206 w 237"/>
                <a:gd name="T37" fmla="*/ 122 h 185"/>
                <a:gd name="T38" fmla="*/ 206 w 237"/>
                <a:gd name="T39" fmla="*/ 132 h 185"/>
                <a:gd name="T40" fmla="*/ 196 w 237"/>
                <a:gd name="T41" fmla="*/ 137 h 185"/>
                <a:gd name="T42" fmla="*/ 188 w 237"/>
                <a:gd name="T43" fmla="*/ 143 h 185"/>
                <a:gd name="T44" fmla="*/ 182 w 237"/>
                <a:gd name="T45" fmla="*/ 136 h 185"/>
                <a:gd name="T46" fmla="*/ 178 w 237"/>
                <a:gd name="T47" fmla="*/ 146 h 185"/>
                <a:gd name="T48" fmla="*/ 179 w 237"/>
                <a:gd name="T49" fmla="*/ 157 h 185"/>
                <a:gd name="T50" fmla="*/ 166 w 237"/>
                <a:gd name="T51" fmla="*/ 159 h 185"/>
                <a:gd name="T52" fmla="*/ 147 w 237"/>
                <a:gd name="T53" fmla="*/ 163 h 185"/>
                <a:gd name="T54" fmla="*/ 134 w 237"/>
                <a:gd name="T55" fmla="*/ 156 h 185"/>
                <a:gd name="T56" fmla="*/ 127 w 237"/>
                <a:gd name="T57" fmla="*/ 145 h 185"/>
                <a:gd name="T58" fmla="*/ 121 w 237"/>
                <a:gd name="T59" fmla="*/ 160 h 185"/>
                <a:gd name="T60" fmla="*/ 111 w 237"/>
                <a:gd name="T61" fmla="*/ 175 h 185"/>
                <a:gd name="T62" fmla="*/ 102 w 237"/>
                <a:gd name="T63" fmla="*/ 166 h 185"/>
                <a:gd name="T64" fmla="*/ 91 w 237"/>
                <a:gd name="T65" fmla="*/ 164 h 185"/>
                <a:gd name="T66" fmla="*/ 76 w 237"/>
                <a:gd name="T67" fmla="*/ 168 h 185"/>
                <a:gd name="T68" fmla="*/ 82 w 237"/>
                <a:gd name="T69" fmla="*/ 181 h 185"/>
                <a:gd name="T70" fmla="*/ 68 w 237"/>
                <a:gd name="T71" fmla="*/ 183 h 185"/>
                <a:gd name="T72" fmla="*/ 62 w 237"/>
                <a:gd name="T73" fmla="*/ 169 h 185"/>
                <a:gd name="T74" fmla="*/ 49 w 237"/>
                <a:gd name="T75" fmla="*/ 160 h 185"/>
                <a:gd name="T76" fmla="*/ 37 w 237"/>
                <a:gd name="T77" fmla="*/ 149 h 185"/>
                <a:gd name="T78" fmla="*/ 18 w 237"/>
                <a:gd name="T79" fmla="*/ 145 h 185"/>
                <a:gd name="T80" fmla="*/ 16 w 237"/>
                <a:gd name="T81" fmla="*/ 137 h 185"/>
                <a:gd name="T82" fmla="*/ 9 w 237"/>
                <a:gd name="T83" fmla="*/ 126 h 185"/>
                <a:gd name="T84" fmla="*/ 7 w 237"/>
                <a:gd name="T85" fmla="*/ 114 h 185"/>
                <a:gd name="T86" fmla="*/ 16 w 237"/>
                <a:gd name="T87" fmla="*/ 100 h 185"/>
                <a:gd name="T88" fmla="*/ 16 w 237"/>
                <a:gd name="T89" fmla="*/ 89 h 185"/>
                <a:gd name="T90" fmla="*/ 25 w 237"/>
                <a:gd name="T91" fmla="*/ 83 h 185"/>
                <a:gd name="T92" fmla="*/ 25 w 237"/>
                <a:gd name="T93" fmla="*/ 69 h 185"/>
                <a:gd name="T94" fmla="*/ 31 w 237"/>
                <a:gd name="T95" fmla="*/ 61 h 185"/>
                <a:gd name="T96" fmla="*/ 16 w 237"/>
                <a:gd name="T97" fmla="*/ 50 h 185"/>
                <a:gd name="T98" fmla="*/ 7 w 237"/>
                <a:gd name="T99"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85">
                  <a:moveTo>
                    <a:pt x="7" y="31"/>
                  </a:moveTo>
                  <a:cubicBezTo>
                    <a:pt x="7" y="31"/>
                    <a:pt x="7" y="31"/>
                    <a:pt x="7" y="31"/>
                  </a:cubicBezTo>
                  <a:cubicBezTo>
                    <a:pt x="14" y="30"/>
                    <a:pt x="14" y="26"/>
                    <a:pt x="18" y="26"/>
                  </a:cubicBezTo>
                  <a:cubicBezTo>
                    <a:pt x="22" y="27"/>
                    <a:pt x="25" y="24"/>
                    <a:pt x="28" y="21"/>
                  </a:cubicBezTo>
                  <a:cubicBezTo>
                    <a:pt x="31" y="18"/>
                    <a:pt x="33" y="22"/>
                    <a:pt x="37" y="18"/>
                  </a:cubicBezTo>
                  <a:cubicBezTo>
                    <a:pt x="41" y="15"/>
                    <a:pt x="45" y="10"/>
                    <a:pt x="45" y="7"/>
                  </a:cubicBezTo>
                  <a:cubicBezTo>
                    <a:pt x="44" y="5"/>
                    <a:pt x="49" y="3"/>
                    <a:pt x="52" y="5"/>
                  </a:cubicBezTo>
                  <a:cubicBezTo>
                    <a:pt x="54" y="7"/>
                    <a:pt x="56" y="12"/>
                    <a:pt x="61" y="11"/>
                  </a:cubicBezTo>
                  <a:cubicBezTo>
                    <a:pt x="65" y="10"/>
                    <a:pt x="64" y="7"/>
                    <a:pt x="69" y="2"/>
                  </a:cubicBezTo>
                  <a:cubicBezTo>
                    <a:pt x="69" y="1"/>
                    <a:pt x="70" y="1"/>
                    <a:pt x="70" y="0"/>
                  </a:cubicBezTo>
                  <a:cubicBezTo>
                    <a:pt x="73" y="1"/>
                    <a:pt x="77" y="2"/>
                    <a:pt x="80" y="2"/>
                  </a:cubicBezTo>
                  <a:cubicBezTo>
                    <a:pt x="91" y="3"/>
                    <a:pt x="93" y="5"/>
                    <a:pt x="92" y="9"/>
                  </a:cubicBezTo>
                  <a:cubicBezTo>
                    <a:pt x="91" y="12"/>
                    <a:pt x="94" y="20"/>
                    <a:pt x="95" y="25"/>
                  </a:cubicBezTo>
                  <a:cubicBezTo>
                    <a:pt x="96" y="31"/>
                    <a:pt x="104" y="33"/>
                    <a:pt x="111" y="33"/>
                  </a:cubicBezTo>
                  <a:cubicBezTo>
                    <a:pt x="118" y="33"/>
                    <a:pt x="129" y="32"/>
                    <a:pt x="131" y="37"/>
                  </a:cubicBezTo>
                  <a:cubicBezTo>
                    <a:pt x="132" y="42"/>
                    <a:pt x="139" y="42"/>
                    <a:pt x="136" y="46"/>
                  </a:cubicBezTo>
                  <a:cubicBezTo>
                    <a:pt x="132" y="51"/>
                    <a:pt x="123" y="53"/>
                    <a:pt x="128" y="56"/>
                  </a:cubicBezTo>
                  <a:cubicBezTo>
                    <a:pt x="133" y="59"/>
                    <a:pt x="135" y="58"/>
                    <a:pt x="135" y="65"/>
                  </a:cubicBezTo>
                  <a:cubicBezTo>
                    <a:pt x="134" y="73"/>
                    <a:pt x="140" y="72"/>
                    <a:pt x="143" y="71"/>
                  </a:cubicBezTo>
                  <a:cubicBezTo>
                    <a:pt x="146" y="69"/>
                    <a:pt x="149" y="73"/>
                    <a:pt x="152" y="71"/>
                  </a:cubicBezTo>
                  <a:cubicBezTo>
                    <a:pt x="155" y="70"/>
                    <a:pt x="159" y="70"/>
                    <a:pt x="160" y="75"/>
                  </a:cubicBezTo>
                  <a:cubicBezTo>
                    <a:pt x="160" y="79"/>
                    <a:pt x="162" y="83"/>
                    <a:pt x="166" y="81"/>
                  </a:cubicBezTo>
                  <a:cubicBezTo>
                    <a:pt x="169" y="78"/>
                    <a:pt x="173" y="80"/>
                    <a:pt x="177" y="84"/>
                  </a:cubicBezTo>
                  <a:cubicBezTo>
                    <a:pt x="180" y="88"/>
                    <a:pt x="185" y="89"/>
                    <a:pt x="186" y="89"/>
                  </a:cubicBezTo>
                  <a:cubicBezTo>
                    <a:pt x="188" y="88"/>
                    <a:pt x="196" y="89"/>
                    <a:pt x="197" y="90"/>
                  </a:cubicBezTo>
                  <a:cubicBezTo>
                    <a:pt x="198" y="91"/>
                    <a:pt x="201" y="94"/>
                    <a:pt x="204" y="89"/>
                  </a:cubicBezTo>
                  <a:cubicBezTo>
                    <a:pt x="207" y="85"/>
                    <a:pt x="207" y="85"/>
                    <a:pt x="207" y="80"/>
                  </a:cubicBezTo>
                  <a:cubicBezTo>
                    <a:pt x="207" y="78"/>
                    <a:pt x="207" y="75"/>
                    <a:pt x="207" y="72"/>
                  </a:cubicBezTo>
                  <a:cubicBezTo>
                    <a:pt x="211" y="73"/>
                    <a:pt x="218" y="74"/>
                    <a:pt x="223" y="76"/>
                  </a:cubicBezTo>
                  <a:cubicBezTo>
                    <a:pt x="229" y="79"/>
                    <a:pt x="225" y="82"/>
                    <a:pt x="229" y="86"/>
                  </a:cubicBezTo>
                  <a:cubicBezTo>
                    <a:pt x="233" y="89"/>
                    <a:pt x="233" y="84"/>
                    <a:pt x="235" y="88"/>
                  </a:cubicBezTo>
                  <a:cubicBezTo>
                    <a:pt x="237" y="92"/>
                    <a:pt x="237" y="97"/>
                    <a:pt x="233" y="97"/>
                  </a:cubicBezTo>
                  <a:cubicBezTo>
                    <a:pt x="228" y="97"/>
                    <a:pt x="226" y="97"/>
                    <a:pt x="224" y="100"/>
                  </a:cubicBezTo>
                  <a:cubicBezTo>
                    <a:pt x="222" y="103"/>
                    <a:pt x="220" y="102"/>
                    <a:pt x="218" y="102"/>
                  </a:cubicBezTo>
                  <a:cubicBezTo>
                    <a:pt x="215" y="102"/>
                    <a:pt x="209" y="107"/>
                    <a:pt x="205" y="109"/>
                  </a:cubicBezTo>
                  <a:cubicBezTo>
                    <a:pt x="201" y="112"/>
                    <a:pt x="207" y="112"/>
                    <a:pt x="208" y="114"/>
                  </a:cubicBezTo>
                  <a:cubicBezTo>
                    <a:pt x="208" y="117"/>
                    <a:pt x="204" y="115"/>
                    <a:pt x="202" y="118"/>
                  </a:cubicBezTo>
                  <a:cubicBezTo>
                    <a:pt x="201" y="120"/>
                    <a:pt x="206" y="118"/>
                    <a:pt x="206" y="122"/>
                  </a:cubicBezTo>
                  <a:cubicBezTo>
                    <a:pt x="206" y="126"/>
                    <a:pt x="207" y="125"/>
                    <a:pt x="211" y="126"/>
                  </a:cubicBezTo>
                  <a:cubicBezTo>
                    <a:pt x="215" y="127"/>
                    <a:pt x="207" y="131"/>
                    <a:pt x="206" y="132"/>
                  </a:cubicBezTo>
                  <a:cubicBezTo>
                    <a:pt x="205" y="132"/>
                    <a:pt x="199" y="133"/>
                    <a:pt x="197" y="133"/>
                  </a:cubicBezTo>
                  <a:cubicBezTo>
                    <a:pt x="196" y="132"/>
                    <a:pt x="195" y="134"/>
                    <a:pt x="196" y="137"/>
                  </a:cubicBezTo>
                  <a:cubicBezTo>
                    <a:pt x="197" y="140"/>
                    <a:pt x="194" y="140"/>
                    <a:pt x="193" y="139"/>
                  </a:cubicBezTo>
                  <a:cubicBezTo>
                    <a:pt x="192" y="139"/>
                    <a:pt x="190" y="143"/>
                    <a:pt x="188" y="143"/>
                  </a:cubicBezTo>
                  <a:cubicBezTo>
                    <a:pt x="185" y="143"/>
                    <a:pt x="186" y="140"/>
                    <a:pt x="186" y="137"/>
                  </a:cubicBezTo>
                  <a:cubicBezTo>
                    <a:pt x="187" y="134"/>
                    <a:pt x="183" y="134"/>
                    <a:pt x="182" y="136"/>
                  </a:cubicBezTo>
                  <a:cubicBezTo>
                    <a:pt x="181" y="138"/>
                    <a:pt x="176" y="141"/>
                    <a:pt x="175" y="142"/>
                  </a:cubicBezTo>
                  <a:cubicBezTo>
                    <a:pt x="174" y="144"/>
                    <a:pt x="176" y="146"/>
                    <a:pt x="178" y="146"/>
                  </a:cubicBezTo>
                  <a:cubicBezTo>
                    <a:pt x="180" y="147"/>
                    <a:pt x="179" y="151"/>
                    <a:pt x="178" y="154"/>
                  </a:cubicBezTo>
                  <a:cubicBezTo>
                    <a:pt x="178" y="155"/>
                    <a:pt x="178" y="156"/>
                    <a:pt x="179" y="157"/>
                  </a:cubicBezTo>
                  <a:cubicBezTo>
                    <a:pt x="176" y="158"/>
                    <a:pt x="174" y="159"/>
                    <a:pt x="173" y="160"/>
                  </a:cubicBezTo>
                  <a:cubicBezTo>
                    <a:pt x="166" y="164"/>
                    <a:pt x="169" y="158"/>
                    <a:pt x="166" y="159"/>
                  </a:cubicBezTo>
                  <a:cubicBezTo>
                    <a:pt x="163" y="159"/>
                    <a:pt x="160" y="162"/>
                    <a:pt x="157" y="161"/>
                  </a:cubicBezTo>
                  <a:cubicBezTo>
                    <a:pt x="154" y="161"/>
                    <a:pt x="152" y="160"/>
                    <a:pt x="147" y="163"/>
                  </a:cubicBezTo>
                  <a:cubicBezTo>
                    <a:pt x="142" y="165"/>
                    <a:pt x="140" y="163"/>
                    <a:pt x="140" y="159"/>
                  </a:cubicBezTo>
                  <a:cubicBezTo>
                    <a:pt x="139" y="156"/>
                    <a:pt x="136" y="157"/>
                    <a:pt x="134" y="156"/>
                  </a:cubicBezTo>
                  <a:cubicBezTo>
                    <a:pt x="132" y="155"/>
                    <a:pt x="134" y="150"/>
                    <a:pt x="136" y="146"/>
                  </a:cubicBezTo>
                  <a:cubicBezTo>
                    <a:pt x="138" y="141"/>
                    <a:pt x="128" y="143"/>
                    <a:pt x="127" y="145"/>
                  </a:cubicBezTo>
                  <a:cubicBezTo>
                    <a:pt x="127" y="147"/>
                    <a:pt x="125" y="149"/>
                    <a:pt x="121" y="149"/>
                  </a:cubicBezTo>
                  <a:cubicBezTo>
                    <a:pt x="117" y="149"/>
                    <a:pt x="121" y="156"/>
                    <a:pt x="121" y="160"/>
                  </a:cubicBezTo>
                  <a:cubicBezTo>
                    <a:pt x="121" y="164"/>
                    <a:pt x="121" y="168"/>
                    <a:pt x="121" y="171"/>
                  </a:cubicBezTo>
                  <a:cubicBezTo>
                    <a:pt x="121" y="174"/>
                    <a:pt x="113" y="177"/>
                    <a:pt x="111" y="175"/>
                  </a:cubicBezTo>
                  <a:cubicBezTo>
                    <a:pt x="109" y="172"/>
                    <a:pt x="111" y="168"/>
                    <a:pt x="110" y="166"/>
                  </a:cubicBezTo>
                  <a:cubicBezTo>
                    <a:pt x="110" y="165"/>
                    <a:pt x="105" y="166"/>
                    <a:pt x="102" y="166"/>
                  </a:cubicBezTo>
                  <a:cubicBezTo>
                    <a:pt x="99" y="166"/>
                    <a:pt x="98" y="166"/>
                    <a:pt x="97" y="166"/>
                  </a:cubicBezTo>
                  <a:cubicBezTo>
                    <a:pt x="95" y="166"/>
                    <a:pt x="93" y="163"/>
                    <a:pt x="91" y="164"/>
                  </a:cubicBezTo>
                  <a:cubicBezTo>
                    <a:pt x="89" y="164"/>
                    <a:pt x="85" y="165"/>
                    <a:pt x="84" y="162"/>
                  </a:cubicBezTo>
                  <a:cubicBezTo>
                    <a:pt x="82" y="160"/>
                    <a:pt x="77" y="164"/>
                    <a:pt x="76" y="168"/>
                  </a:cubicBezTo>
                  <a:cubicBezTo>
                    <a:pt x="75" y="172"/>
                    <a:pt x="77" y="173"/>
                    <a:pt x="80" y="174"/>
                  </a:cubicBezTo>
                  <a:cubicBezTo>
                    <a:pt x="83" y="174"/>
                    <a:pt x="85" y="182"/>
                    <a:pt x="82" y="181"/>
                  </a:cubicBezTo>
                  <a:cubicBezTo>
                    <a:pt x="79" y="181"/>
                    <a:pt x="77" y="179"/>
                    <a:pt x="77" y="182"/>
                  </a:cubicBezTo>
                  <a:cubicBezTo>
                    <a:pt x="77" y="185"/>
                    <a:pt x="74" y="184"/>
                    <a:pt x="68" y="183"/>
                  </a:cubicBezTo>
                  <a:cubicBezTo>
                    <a:pt x="62" y="183"/>
                    <a:pt x="64" y="182"/>
                    <a:pt x="64" y="177"/>
                  </a:cubicBezTo>
                  <a:cubicBezTo>
                    <a:pt x="64" y="171"/>
                    <a:pt x="63" y="170"/>
                    <a:pt x="62" y="169"/>
                  </a:cubicBezTo>
                  <a:cubicBezTo>
                    <a:pt x="60" y="167"/>
                    <a:pt x="56" y="166"/>
                    <a:pt x="54" y="165"/>
                  </a:cubicBezTo>
                  <a:cubicBezTo>
                    <a:pt x="52" y="163"/>
                    <a:pt x="52" y="162"/>
                    <a:pt x="49" y="160"/>
                  </a:cubicBezTo>
                  <a:cubicBezTo>
                    <a:pt x="46" y="158"/>
                    <a:pt x="45" y="158"/>
                    <a:pt x="44" y="155"/>
                  </a:cubicBezTo>
                  <a:cubicBezTo>
                    <a:pt x="43" y="152"/>
                    <a:pt x="41" y="151"/>
                    <a:pt x="37" y="149"/>
                  </a:cubicBezTo>
                  <a:cubicBezTo>
                    <a:pt x="34" y="147"/>
                    <a:pt x="32" y="144"/>
                    <a:pt x="28" y="142"/>
                  </a:cubicBezTo>
                  <a:cubicBezTo>
                    <a:pt x="24" y="139"/>
                    <a:pt x="22" y="141"/>
                    <a:pt x="18" y="145"/>
                  </a:cubicBezTo>
                  <a:cubicBezTo>
                    <a:pt x="17" y="146"/>
                    <a:pt x="17" y="147"/>
                    <a:pt x="16" y="148"/>
                  </a:cubicBezTo>
                  <a:cubicBezTo>
                    <a:pt x="16" y="144"/>
                    <a:pt x="16" y="139"/>
                    <a:pt x="16" y="137"/>
                  </a:cubicBezTo>
                  <a:cubicBezTo>
                    <a:pt x="16" y="134"/>
                    <a:pt x="20" y="134"/>
                    <a:pt x="18" y="129"/>
                  </a:cubicBezTo>
                  <a:cubicBezTo>
                    <a:pt x="16" y="124"/>
                    <a:pt x="10" y="123"/>
                    <a:pt x="9" y="126"/>
                  </a:cubicBezTo>
                  <a:cubicBezTo>
                    <a:pt x="7" y="130"/>
                    <a:pt x="0" y="128"/>
                    <a:pt x="1" y="125"/>
                  </a:cubicBezTo>
                  <a:cubicBezTo>
                    <a:pt x="2" y="121"/>
                    <a:pt x="7" y="117"/>
                    <a:pt x="7" y="114"/>
                  </a:cubicBezTo>
                  <a:cubicBezTo>
                    <a:pt x="8" y="110"/>
                    <a:pt x="7" y="105"/>
                    <a:pt x="11" y="105"/>
                  </a:cubicBezTo>
                  <a:cubicBezTo>
                    <a:pt x="14" y="105"/>
                    <a:pt x="15" y="104"/>
                    <a:pt x="16" y="100"/>
                  </a:cubicBezTo>
                  <a:cubicBezTo>
                    <a:pt x="16" y="96"/>
                    <a:pt x="12" y="95"/>
                    <a:pt x="12" y="93"/>
                  </a:cubicBezTo>
                  <a:cubicBezTo>
                    <a:pt x="12" y="91"/>
                    <a:pt x="17" y="92"/>
                    <a:pt x="16" y="89"/>
                  </a:cubicBezTo>
                  <a:cubicBezTo>
                    <a:pt x="15" y="86"/>
                    <a:pt x="14" y="81"/>
                    <a:pt x="17" y="81"/>
                  </a:cubicBezTo>
                  <a:cubicBezTo>
                    <a:pt x="20" y="81"/>
                    <a:pt x="21" y="86"/>
                    <a:pt x="25" y="83"/>
                  </a:cubicBezTo>
                  <a:cubicBezTo>
                    <a:pt x="29" y="81"/>
                    <a:pt x="28" y="78"/>
                    <a:pt x="27" y="76"/>
                  </a:cubicBezTo>
                  <a:cubicBezTo>
                    <a:pt x="25" y="75"/>
                    <a:pt x="24" y="71"/>
                    <a:pt x="25" y="69"/>
                  </a:cubicBezTo>
                  <a:cubicBezTo>
                    <a:pt x="26" y="67"/>
                    <a:pt x="25" y="64"/>
                    <a:pt x="27" y="65"/>
                  </a:cubicBezTo>
                  <a:cubicBezTo>
                    <a:pt x="28" y="66"/>
                    <a:pt x="31" y="64"/>
                    <a:pt x="31" y="61"/>
                  </a:cubicBezTo>
                  <a:cubicBezTo>
                    <a:pt x="32" y="59"/>
                    <a:pt x="30" y="55"/>
                    <a:pt x="26" y="55"/>
                  </a:cubicBezTo>
                  <a:cubicBezTo>
                    <a:pt x="21" y="55"/>
                    <a:pt x="18" y="52"/>
                    <a:pt x="16" y="50"/>
                  </a:cubicBezTo>
                  <a:cubicBezTo>
                    <a:pt x="14" y="48"/>
                    <a:pt x="8" y="45"/>
                    <a:pt x="7" y="41"/>
                  </a:cubicBezTo>
                  <a:cubicBezTo>
                    <a:pt x="6" y="40"/>
                    <a:pt x="7" y="35"/>
                    <a:pt x="7" y="31"/>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0">
              <a:extLst>
                <a:ext uri="{FF2B5EF4-FFF2-40B4-BE49-F238E27FC236}">
                  <a16:creationId xmlns:a16="http://schemas.microsoft.com/office/drawing/2014/main" id="{B9EC4E2B-EC35-436C-8CE5-A68EE35E84DB}"/>
                </a:ext>
              </a:extLst>
            </p:cNvPr>
            <p:cNvSpPr>
              <a:spLocks/>
            </p:cNvSpPr>
            <p:nvPr/>
          </p:nvSpPr>
          <p:spPr bwMode="auto">
            <a:xfrm>
              <a:off x="3991" y="1662"/>
              <a:ext cx="789" cy="975"/>
            </a:xfrm>
            <a:custGeom>
              <a:avLst/>
              <a:gdLst>
                <a:gd name="T0" fmla="*/ 148 w 223"/>
                <a:gd name="T1" fmla="*/ 262 h 276"/>
                <a:gd name="T2" fmla="*/ 138 w 223"/>
                <a:gd name="T3" fmla="*/ 272 h 276"/>
                <a:gd name="T4" fmla="*/ 118 w 223"/>
                <a:gd name="T5" fmla="*/ 266 h 276"/>
                <a:gd name="T6" fmla="*/ 101 w 223"/>
                <a:gd name="T7" fmla="*/ 257 h 276"/>
                <a:gd name="T8" fmla="*/ 84 w 223"/>
                <a:gd name="T9" fmla="*/ 253 h 276"/>
                <a:gd name="T10" fmla="*/ 69 w 223"/>
                <a:gd name="T11" fmla="*/ 238 h 276"/>
                <a:gd name="T12" fmla="*/ 72 w 223"/>
                <a:gd name="T13" fmla="*/ 219 h 276"/>
                <a:gd name="T14" fmla="*/ 36 w 223"/>
                <a:gd name="T15" fmla="*/ 207 h 276"/>
                <a:gd name="T16" fmla="*/ 21 w 223"/>
                <a:gd name="T17" fmla="*/ 184 h 276"/>
                <a:gd name="T18" fmla="*/ 10 w 223"/>
                <a:gd name="T19" fmla="*/ 170 h 276"/>
                <a:gd name="T20" fmla="*/ 7 w 223"/>
                <a:gd name="T21" fmla="*/ 144 h 276"/>
                <a:gd name="T22" fmla="*/ 5 w 223"/>
                <a:gd name="T23" fmla="*/ 133 h 276"/>
                <a:gd name="T24" fmla="*/ 26 w 223"/>
                <a:gd name="T25" fmla="*/ 129 h 276"/>
                <a:gd name="T26" fmla="*/ 41 w 223"/>
                <a:gd name="T27" fmla="*/ 113 h 276"/>
                <a:gd name="T28" fmla="*/ 40 w 223"/>
                <a:gd name="T29" fmla="*/ 92 h 276"/>
                <a:gd name="T30" fmla="*/ 35 w 223"/>
                <a:gd name="T31" fmla="*/ 74 h 276"/>
                <a:gd name="T32" fmla="*/ 36 w 223"/>
                <a:gd name="T33" fmla="*/ 56 h 276"/>
                <a:gd name="T34" fmla="*/ 19 w 223"/>
                <a:gd name="T35" fmla="*/ 35 h 276"/>
                <a:gd name="T36" fmla="*/ 39 w 223"/>
                <a:gd name="T37" fmla="*/ 21 h 276"/>
                <a:gd name="T38" fmla="*/ 67 w 223"/>
                <a:gd name="T39" fmla="*/ 22 h 276"/>
                <a:gd name="T40" fmla="*/ 89 w 223"/>
                <a:gd name="T41" fmla="*/ 3 h 276"/>
                <a:gd name="T42" fmla="*/ 95 w 223"/>
                <a:gd name="T43" fmla="*/ 2 h 276"/>
                <a:gd name="T44" fmla="*/ 113 w 223"/>
                <a:gd name="T45" fmla="*/ 13 h 276"/>
                <a:gd name="T46" fmla="*/ 134 w 223"/>
                <a:gd name="T47" fmla="*/ 26 h 276"/>
                <a:gd name="T48" fmla="*/ 142 w 223"/>
                <a:gd name="T49" fmla="*/ 44 h 276"/>
                <a:gd name="T50" fmla="*/ 138 w 223"/>
                <a:gd name="T51" fmla="*/ 68 h 276"/>
                <a:gd name="T52" fmla="*/ 149 w 223"/>
                <a:gd name="T53" fmla="*/ 79 h 276"/>
                <a:gd name="T54" fmla="*/ 145 w 223"/>
                <a:gd name="T55" fmla="*/ 105 h 276"/>
                <a:gd name="T56" fmla="*/ 146 w 223"/>
                <a:gd name="T57" fmla="*/ 124 h 276"/>
                <a:gd name="T58" fmla="*/ 167 w 223"/>
                <a:gd name="T59" fmla="*/ 136 h 276"/>
                <a:gd name="T60" fmla="*/ 188 w 223"/>
                <a:gd name="T61" fmla="*/ 139 h 276"/>
                <a:gd name="T62" fmla="*/ 209 w 223"/>
                <a:gd name="T63" fmla="*/ 149 h 276"/>
                <a:gd name="T64" fmla="*/ 222 w 223"/>
                <a:gd name="T65" fmla="*/ 169 h 276"/>
                <a:gd name="T66" fmla="*/ 206 w 223"/>
                <a:gd name="T67" fmla="*/ 182 h 276"/>
                <a:gd name="T68" fmla="*/ 190 w 223"/>
                <a:gd name="T69" fmla="*/ 183 h 276"/>
                <a:gd name="T70" fmla="*/ 166 w 223"/>
                <a:gd name="T71" fmla="*/ 187 h 276"/>
                <a:gd name="T72" fmla="*/ 148 w 223"/>
                <a:gd name="T73" fmla="*/ 193 h 276"/>
                <a:gd name="T74" fmla="*/ 139 w 223"/>
                <a:gd name="T75" fmla="*/ 214 h 276"/>
                <a:gd name="T76" fmla="*/ 140 w 223"/>
                <a:gd name="T77" fmla="*/ 237 h 276"/>
                <a:gd name="T78" fmla="*/ 147 w 223"/>
                <a:gd name="T79" fmla="*/ 25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3" h="276">
                  <a:moveTo>
                    <a:pt x="148" y="254"/>
                  </a:moveTo>
                  <a:cubicBezTo>
                    <a:pt x="148" y="257"/>
                    <a:pt x="148" y="260"/>
                    <a:pt x="148" y="262"/>
                  </a:cubicBezTo>
                  <a:cubicBezTo>
                    <a:pt x="148" y="267"/>
                    <a:pt x="148" y="267"/>
                    <a:pt x="145" y="271"/>
                  </a:cubicBezTo>
                  <a:cubicBezTo>
                    <a:pt x="142" y="276"/>
                    <a:pt x="139" y="273"/>
                    <a:pt x="138" y="272"/>
                  </a:cubicBezTo>
                  <a:cubicBezTo>
                    <a:pt x="137" y="271"/>
                    <a:pt x="129" y="270"/>
                    <a:pt x="127" y="271"/>
                  </a:cubicBezTo>
                  <a:cubicBezTo>
                    <a:pt x="126" y="271"/>
                    <a:pt x="121" y="270"/>
                    <a:pt x="118" y="266"/>
                  </a:cubicBezTo>
                  <a:cubicBezTo>
                    <a:pt x="114" y="262"/>
                    <a:pt x="110" y="260"/>
                    <a:pt x="107" y="263"/>
                  </a:cubicBezTo>
                  <a:cubicBezTo>
                    <a:pt x="103" y="265"/>
                    <a:pt x="101" y="261"/>
                    <a:pt x="101" y="257"/>
                  </a:cubicBezTo>
                  <a:cubicBezTo>
                    <a:pt x="100" y="252"/>
                    <a:pt x="96" y="252"/>
                    <a:pt x="93" y="253"/>
                  </a:cubicBezTo>
                  <a:cubicBezTo>
                    <a:pt x="90" y="255"/>
                    <a:pt x="87" y="251"/>
                    <a:pt x="84" y="253"/>
                  </a:cubicBezTo>
                  <a:cubicBezTo>
                    <a:pt x="81" y="254"/>
                    <a:pt x="75" y="255"/>
                    <a:pt x="76" y="247"/>
                  </a:cubicBezTo>
                  <a:cubicBezTo>
                    <a:pt x="76" y="240"/>
                    <a:pt x="74" y="241"/>
                    <a:pt x="69" y="238"/>
                  </a:cubicBezTo>
                  <a:cubicBezTo>
                    <a:pt x="64" y="235"/>
                    <a:pt x="73" y="233"/>
                    <a:pt x="77" y="228"/>
                  </a:cubicBezTo>
                  <a:cubicBezTo>
                    <a:pt x="80" y="224"/>
                    <a:pt x="73" y="224"/>
                    <a:pt x="72" y="219"/>
                  </a:cubicBezTo>
                  <a:cubicBezTo>
                    <a:pt x="70" y="214"/>
                    <a:pt x="59" y="215"/>
                    <a:pt x="52" y="215"/>
                  </a:cubicBezTo>
                  <a:cubicBezTo>
                    <a:pt x="45" y="215"/>
                    <a:pt x="37" y="213"/>
                    <a:pt x="36" y="207"/>
                  </a:cubicBezTo>
                  <a:cubicBezTo>
                    <a:pt x="35" y="202"/>
                    <a:pt x="32" y="194"/>
                    <a:pt x="33" y="191"/>
                  </a:cubicBezTo>
                  <a:cubicBezTo>
                    <a:pt x="34" y="187"/>
                    <a:pt x="32" y="185"/>
                    <a:pt x="21" y="184"/>
                  </a:cubicBezTo>
                  <a:cubicBezTo>
                    <a:pt x="18" y="184"/>
                    <a:pt x="14" y="183"/>
                    <a:pt x="11" y="182"/>
                  </a:cubicBezTo>
                  <a:cubicBezTo>
                    <a:pt x="14" y="178"/>
                    <a:pt x="11" y="174"/>
                    <a:pt x="10" y="170"/>
                  </a:cubicBezTo>
                  <a:cubicBezTo>
                    <a:pt x="8" y="165"/>
                    <a:pt x="2" y="158"/>
                    <a:pt x="5" y="153"/>
                  </a:cubicBezTo>
                  <a:cubicBezTo>
                    <a:pt x="8" y="149"/>
                    <a:pt x="9" y="146"/>
                    <a:pt x="7" y="144"/>
                  </a:cubicBezTo>
                  <a:cubicBezTo>
                    <a:pt x="5" y="142"/>
                    <a:pt x="8" y="141"/>
                    <a:pt x="6" y="139"/>
                  </a:cubicBezTo>
                  <a:cubicBezTo>
                    <a:pt x="4" y="136"/>
                    <a:pt x="0" y="134"/>
                    <a:pt x="5" y="133"/>
                  </a:cubicBezTo>
                  <a:cubicBezTo>
                    <a:pt x="9" y="133"/>
                    <a:pt x="10" y="129"/>
                    <a:pt x="12" y="128"/>
                  </a:cubicBezTo>
                  <a:cubicBezTo>
                    <a:pt x="13" y="126"/>
                    <a:pt x="17" y="129"/>
                    <a:pt x="26" y="129"/>
                  </a:cubicBezTo>
                  <a:cubicBezTo>
                    <a:pt x="35" y="129"/>
                    <a:pt x="34" y="126"/>
                    <a:pt x="38" y="122"/>
                  </a:cubicBezTo>
                  <a:cubicBezTo>
                    <a:pt x="41" y="118"/>
                    <a:pt x="41" y="116"/>
                    <a:pt x="41" y="113"/>
                  </a:cubicBezTo>
                  <a:cubicBezTo>
                    <a:pt x="40" y="111"/>
                    <a:pt x="49" y="108"/>
                    <a:pt x="46" y="105"/>
                  </a:cubicBezTo>
                  <a:cubicBezTo>
                    <a:pt x="44" y="102"/>
                    <a:pt x="36" y="95"/>
                    <a:pt x="40" y="92"/>
                  </a:cubicBezTo>
                  <a:cubicBezTo>
                    <a:pt x="44" y="90"/>
                    <a:pt x="46" y="89"/>
                    <a:pt x="40" y="84"/>
                  </a:cubicBezTo>
                  <a:cubicBezTo>
                    <a:pt x="35" y="80"/>
                    <a:pt x="34" y="78"/>
                    <a:pt x="35" y="74"/>
                  </a:cubicBezTo>
                  <a:cubicBezTo>
                    <a:pt x="36" y="71"/>
                    <a:pt x="37" y="67"/>
                    <a:pt x="35" y="64"/>
                  </a:cubicBezTo>
                  <a:cubicBezTo>
                    <a:pt x="33" y="61"/>
                    <a:pt x="39" y="57"/>
                    <a:pt x="36" y="56"/>
                  </a:cubicBezTo>
                  <a:cubicBezTo>
                    <a:pt x="33" y="55"/>
                    <a:pt x="30" y="52"/>
                    <a:pt x="27" y="47"/>
                  </a:cubicBezTo>
                  <a:cubicBezTo>
                    <a:pt x="25" y="42"/>
                    <a:pt x="19" y="39"/>
                    <a:pt x="19" y="35"/>
                  </a:cubicBezTo>
                  <a:cubicBezTo>
                    <a:pt x="19" y="30"/>
                    <a:pt x="20" y="25"/>
                    <a:pt x="25" y="25"/>
                  </a:cubicBezTo>
                  <a:cubicBezTo>
                    <a:pt x="31" y="25"/>
                    <a:pt x="37" y="25"/>
                    <a:pt x="39" y="21"/>
                  </a:cubicBezTo>
                  <a:cubicBezTo>
                    <a:pt x="41" y="16"/>
                    <a:pt x="48" y="16"/>
                    <a:pt x="52" y="18"/>
                  </a:cubicBezTo>
                  <a:cubicBezTo>
                    <a:pt x="55" y="20"/>
                    <a:pt x="62" y="25"/>
                    <a:pt x="67" y="22"/>
                  </a:cubicBezTo>
                  <a:cubicBezTo>
                    <a:pt x="72" y="20"/>
                    <a:pt x="81" y="16"/>
                    <a:pt x="82" y="12"/>
                  </a:cubicBezTo>
                  <a:cubicBezTo>
                    <a:pt x="82" y="8"/>
                    <a:pt x="89" y="5"/>
                    <a:pt x="89" y="3"/>
                  </a:cubicBezTo>
                  <a:cubicBezTo>
                    <a:pt x="89" y="3"/>
                    <a:pt x="89" y="2"/>
                    <a:pt x="88" y="1"/>
                  </a:cubicBezTo>
                  <a:cubicBezTo>
                    <a:pt x="92" y="0"/>
                    <a:pt x="94" y="0"/>
                    <a:pt x="95" y="2"/>
                  </a:cubicBezTo>
                  <a:cubicBezTo>
                    <a:pt x="96" y="7"/>
                    <a:pt x="98" y="8"/>
                    <a:pt x="104" y="9"/>
                  </a:cubicBezTo>
                  <a:cubicBezTo>
                    <a:pt x="109" y="10"/>
                    <a:pt x="114" y="8"/>
                    <a:pt x="113" y="13"/>
                  </a:cubicBezTo>
                  <a:cubicBezTo>
                    <a:pt x="111" y="19"/>
                    <a:pt x="114" y="19"/>
                    <a:pt x="122" y="20"/>
                  </a:cubicBezTo>
                  <a:cubicBezTo>
                    <a:pt x="129" y="21"/>
                    <a:pt x="130" y="27"/>
                    <a:pt x="134" y="26"/>
                  </a:cubicBezTo>
                  <a:cubicBezTo>
                    <a:pt x="139" y="26"/>
                    <a:pt x="147" y="24"/>
                    <a:pt x="145" y="31"/>
                  </a:cubicBezTo>
                  <a:cubicBezTo>
                    <a:pt x="143" y="37"/>
                    <a:pt x="140" y="39"/>
                    <a:pt x="142" y="44"/>
                  </a:cubicBezTo>
                  <a:cubicBezTo>
                    <a:pt x="144" y="49"/>
                    <a:pt x="147" y="57"/>
                    <a:pt x="143" y="58"/>
                  </a:cubicBezTo>
                  <a:cubicBezTo>
                    <a:pt x="139" y="59"/>
                    <a:pt x="136" y="65"/>
                    <a:pt x="138" y="68"/>
                  </a:cubicBezTo>
                  <a:cubicBezTo>
                    <a:pt x="139" y="72"/>
                    <a:pt x="143" y="67"/>
                    <a:pt x="145" y="69"/>
                  </a:cubicBezTo>
                  <a:cubicBezTo>
                    <a:pt x="147" y="72"/>
                    <a:pt x="149" y="75"/>
                    <a:pt x="149" y="79"/>
                  </a:cubicBezTo>
                  <a:cubicBezTo>
                    <a:pt x="149" y="82"/>
                    <a:pt x="149" y="87"/>
                    <a:pt x="148" y="92"/>
                  </a:cubicBezTo>
                  <a:cubicBezTo>
                    <a:pt x="147" y="97"/>
                    <a:pt x="142" y="102"/>
                    <a:pt x="145" y="105"/>
                  </a:cubicBezTo>
                  <a:cubicBezTo>
                    <a:pt x="147" y="108"/>
                    <a:pt x="141" y="111"/>
                    <a:pt x="141" y="115"/>
                  </a:cubicBezTo>
                  <a:cubicBezTo>
                    <a:pt x="141" y="118"/>
                    <a:pt x="141" y="119"/>
                    <a:pt x="146" y="124"/>
                  </a:cubicBezTo>
                  <a:cubicBezTo>
                    <a:pt x="151" y="130"/>
                    <a:pt x="153" y="127"/>
                    <a:pt x="156" y="133"/>
                  </a:cubicBezTo>
                  <a:cubicBezTo>
                    <a:pt x="160" y="140"/>
                    <a:pt x="165" y="133"/>
                    <a:pt x="167" y="136"/>
                  </a:cubicBezTo>
                  <a:cubicBezTo>
                    <a:pt x="169" y="140"/>
                    <a:pt x="175" y="142"/>
                    <a:pt x="177" y="138"/>
                  </a:cubicBezTo>
                  <a:cubicBezTo>
                    <a:pt x="180" y="135"/>
                    <a:pt x="185" y="137"/>
                    <a:pt x="188" y="139"/>
                  </a:cubicBezTo>
                  <a:cubicBezTo>
                    <a:pt x="192" y="142"/>
                    <a:pt x="195" y="142"/>
                    <a:pt x="199" y="146"/>
                  </a:cubicBezTo>
                  <a:cubicBezTo>
                    <a:pt x="203" y="150"/>
                    <a:pt x="209" y="146"/>
                    <a:pt x="209" y="149"/>
                  </a:cubicBezTo>
                  <a:cubicBezTo>
                    <a:pt x="209" y="152"/>
                    <a:pt x="218" y="148"/>
                    <a:pt x="220" y="154"/>
                  </a:cubicBezTo>
                  <a:cubicBezTo>
                    <a:pt x="223" y="159"/>
                    <a:pt x="222" y="164"/>
                    <a:pt x="222" y="169"/>
                  </a:cubicBezTo>
                  <a:cubicBezTo>
                    <a:pt x="222" y="173"/>
                    <a:pt x="216" y="177"/>
                    <a:pt x="214" y="181"/>
                  </a:cubicBezTo>
                  <a:cubicBezTo>
                    <a:pt x="210" y="182"/>
                    <a:pt x="207" y="182"/>
                    <a:pt x="206" y="182"/>
                  </a:cubicBezTo>
                  <a:cubicBezTo>
                    <a:pt x="204" y="181"/>
                    <a:pt x="201" y="180"/>
                    <a:pt x="198" y="182"/>
                  </a:cubicBezTo>
                  <a:cubicBezTo>
                    <a:pt x="195" y="183"/>
                    <a:pt x="193" y="183"/>
                    <a:pt x="190" y="183"/>
                  </a:cubicBezTo>
                  <a:cubicBezTo>
                    <a:pt x="187" y="182"/>
                    <a:pt x="183" y="186"/>
                    <a:pt x="181" y="187"/>
                  </a:cubicBezTo>
                  <a:cubicBezTo>
                    <a:pt x="178" y="187"/>
                    <a:pt x="171" y="188"/>
                    <a:pt x="166" y="187"/>
                  </a:cubicBezTo>
                  <a:cubicBezTo>
                    <a:pt x="160" y="186"/>
                    <a:pt x="164" y="190"/>
                    <a:pt x="159" y="191"/>
                  </a:cubicBezTo>
                  <a:cubicBezTo>
                    <a:pt x="154" y="192"/>
                    <a:pt x="151" y="194"/>
                    <a:pt x="148" y="193"/>
                  </a:cubicBezTo>
                  <a:cubicBezTo>
                    <a:pt x="145" y="192"/>
                    <a:pt x="140" y="197"/>
                    <a:pt x="140" y="201"/>
                  </a:cubicBezTo>
                  <a:cubicBezTo>
                    <a:pt x="140" y="206"/>
                    <a:pt x="138" y="210"/>
                    <a:pt x="139" y="214"/>
                  </a:cubicBezTo>
                  <a:cubicBezTo>
                    <a:pt x="140" y="217"/>
                    <a:pt x="142" y="221"/>
                    <a:pt x="137" y="224"/>
                  </a:cubicBezTo>
                  <a:cubicBezTo>
                    <a:pt x="133" y="227"/>
                    <a:pt x="140" y="233"/>
                    <a:pt x="140" y="237"/>
                  </a:cubicBezTo>
                  <a:cubicBezTo>
                    <a:pt x="141" y="240"/>
                    <a:pt x="142" y="242"/>
                    <a:pt x="142" y="246"/>
                  </a:cubicBezTo>
                  <a:cubicBezTo>
                    <a:pt x="142" y="250"/>
                    <a:pt x="146" y="252"/>
                    <a:pt x="147" y="253"/>
                  </a:cubicBezTo>
                  <a:cubicBezTo>
                    <a:pt x="147" y="254"/>
                    <a:pt x="147" y="254"/>
                    <a:pt x="148" y="254"/>
                  </a:cubicBez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a:extLst>
              <a:ext uri="{FF2B5EF4-FFF2-40B4-BE49-F238E27FC236}">
                <a16:creationId xmlns:a16="http://schemas.microsoft.com/office/drawing/2014/main" id="{9D56643E-E066-41DD-8DA1-E6F8846C6349}"/>
              </a:ext>
            </a:extLst>
          </p:cNvPr>
          <p:cNvGrpSpPr/>
          <p:nvPr/>
        </p:nvGrpSpPr>
        <p:grpSpPr>
          <a:xfrm>
            <a:off x="1207138" y="903648"/>
            <a:ext cx="2133600" cy="398864"/>
            <a:chOff x="4860925" y="679884"/>
            <a:chExt cx="2397126" cy="413659"/>
          </a:xfrm>
          <a:solidFill>
            <a:schemeClr val="bg1">
              <a:lumMod val="95000"/>
            </a:schemeClr>
          </a:solidFill>
        </p:grpSpPr>
        <p:sp>
          <p:nvSpPr>
            <p:cNvPr id="60" name="Rectangle: Rounded Corners 59">
              <a:extLst>
                <a:ext uri="{FF2B5EF4-FFF2-40B4-BE49-F238E27FC236}">
                  <a16:creationId xmlns:a16="http://schemas.microsoft.com/office/drawing/2014/main" id="{E84C2A19-169A-4775-9ED3-ABF312C9921A}"/>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61" name="Right Triangle 60">
              <a:extLst>
                <a:ext uri="{FF2B5EF4-FFF2-40B4-BE49-F238E27FC236}">
                  <a16:creationId xmlns:a16="http://schemas.microsoft.com/office/drawing/2014/main" id="{02D01733-FC46-4D78-8F9A-64CE41153C21}"/>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
        <p:nvSpPr>
          <p:cNvPr id="62" name="TextBox 61">
            <a:extLst>
              <a:ext uri="{FF2B5EF4-FFF2-40B4-BE49-F238E27FC236}">
                <a16:creationId xmlns:a16="http://schemas.microsoft.com/office/drawing/2014/main" id="{02A4FA0F-70F0-42A7-BE9F-AB1708E4F545}"/>
              </a:ext>
            </a:extLst>
          </p:cNvPr>
          <p:cNvSpPr txBox="1"/>
          <p:nvPr/>
        </p:nvSpPr>
        <p:spPr>
          <a:xfrm>
            <a:off x="1118650" y="1214023"/>
            <a:ext cx="5212877" cy="584775"/>
          </a:xfrm>
          <a:prstGeom prst="rect">
            <a:avLst/>
          </a:prstGeom>
          <a:noFill/>
        </p:spPr>
        <p:txBody>
          <a:bodyPr wrap="square" rtlCol="0">
            <a:spAutoFit/>
          </a:bodyPr>
          <a:lstStyle/>
          <a:p>
            <a:r>
              <a:rPr lang="en-US" sz="32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3200" b="1" spc="-150" dirty="0">
              <a:solidFill>
                <a:schemeClr val="tx1">
                  <a:lumMod val="85000"/>
                  <a:lumOff val="15000"/>
                </a:schemeClr>
              </a:solidFill>
              <a:ea typeface="Open Sans" panose="020B0606030504020204" pitchFamily="34" charset="0"/>
              <a:cs typeface="Open Sans" panose="020B0606030504020204" pitchFamily="34" charset="0"/>
            </a:endParaRPr>
          </a:p>
        </p:txBody>
      </p:sp>
      <p:grpSp>
        <p:nvGrpSpPr>
          <p:cNvPr id="63" name="Group 62">
            <a:extLst>
              <a:ext uri="{FF2B5EF4-FFF2-40B4-BE49-F238E27FC236}">
                <a16:creationId xmlns:a16="http://schemas.microsoft.com/office/drawing/2014/main" id="{7D375ADC-3DDF-442C-BF7E-681869A41EDC}"/>
              </a:ext>
            </a:extLst>
          </p:cNvPr>
          <p:cNvGrpSpPr/>
          <p:nvPr/>
        </p:nvGrpSpPr>
        <p:grpSpPr>
          <a:xfrm>
            <a:off x="3203001" y="2123547"/>
            <a:ext cx="2674102" cy="1571637"/>
            <a:chOff x="8168091" y="1293011"/>
            <a:chExt cx="2674102" cy="1571637"/>
          </a:xfrm>
        </p:grpSpPr>
        <p:sp>
          <p:nvSpPr>
            <p:cNvPr id="64" name="Freeform: Shape 63">
              <a:extLst>
                <a:ext uri="{FF2B5EF4-FFF2-40B4-BE49-F238E27FC236}">
                  <a16:creationId xmlns:a16="http://schemas.microsoft.com/office/drawing/2014/main" id="{F2ACFF57-D64C-4B82-B003-03AE817B2355}"/>
                </a:ext>
              </a:extLst>
            </p:cNvPr>
            <p:cNvSpPr/>
            <p:nvPr/>
          </p:nvSpPr>
          <p:spPr>
            <a:xfrm rot="5400000">
              <a:off x="8675717" y="785385"/>
              <a:ext cx="1571637" cy="2586890"/>
            </a:xfrm>
            <a:custGeom>
              <a:avLst/>
              <a:gdLst>
                <a:gd name="connsiteX0" fmla="*/ 0 w 1571637"/>
                <a:gd name="connsiteY0" fmla="*/ 2372422 h 2586890"/>
                <a:gd name="connsiteX1" fmla="*/ 0 w 1571637"/>
                <a:gd name="connsiteY1" fmla="*/ 214467 h 2586890"/>
                <a:gd name="connsiteX2" fmla="*/ 214467 w 1571637"/>
                <a:gd name="connsiteY2" fmla="*/ 0 h 2586890"/>
                <a:gd name="connsiteX3" fmla="*/ 1152697 w 1571637"/>
                <a:gd name="connsiteY3" fmla="*/ 0 h 2586890"/>
                <a:gd name="connsiteX4" fmla="*/ 1367164 w 1571637"/>
                <a:gd name="connsiteY4" fmla="*/ 214467 h 2586890"/>
                <a:gd name="connsiteX5" fmla="*/ 1367164 w 1571637"/>
                <a:gd name="connsiteY5" fmla="*/ 2372422 h 2586890"/>
                <a:gd name="connsiteX6" fmla="*/ 1366249 w 1571637"/>
                <a:gd name="connsiteY6" fmla="*/ 2381502 h 2586890"/>
                <a:gd name="connsiteX7" fmla="*/ 1571637 w 1571637"/>
                <a:gd name="connsiteY7" fmla="*/ 2586890 h 2586890"/>
                <a:gd name="connsiteX8" fmla="*/ 1104272 w 1571637"/>
                <a:gd name="connsiteY8" fmla="*/ 2586890 h 2586890"/>
                <a:gd name="connsiteX9" fmla="*/ 1104272 w 1571637"/>
                <a:gd name="connsiteY9" fmla="*/ 2586889 h 2586890"/>
                <a:gd name="connsiteX10" fmla="*/ 214467 w 1571637"/>
                <a:gd name="connsiteY10" fmla="*/ 2586889 h 2586890"/>
                <a:gd name="connsiteX11" fmla="*/ 0 w 1571637"/>
                <a:gd name="connsiteY11" fmla="*/ 2372422 h 25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37" h="2586890">
                  <a:moveTo>
                    <a:pt x="0" y="2372422"/>
                  </a:moveTo>
                  <a:lnTo>
                    <a:pt x="0" y="214467"/>
                  </a:lnTo>
                  <a:cubicBezTo>
                    <a:pt x="0" y="96020"/>
                    <a:pt x="96020" y="0"/>
                    <a:pt x="214467" y="0"/>
                  </a:cubicBezTo>
                  <a:lnTo>
                    <a:pt x="1152697" y="0"/>
                  </a:lnTo>
                  <a:cubicBezTo>
                    <a:pt x="1271144" y="0"/>
                    <a:pt x="1367164" y="96020"/>
                    <a:pt x="1367164" y="214467"/>
                  </a:cubicBezTo>
                  <a:lnTo>
                    <a:pt x="1367164" y="2372422"/>
                  </a:lnTo>
                  <a:lnTo>
                    <a:pt x="1366249" y="2381502"/>
                  </a:lnTo>
                  <a:lnTo>
                    <a:pt x="1571637" y="2586890"/>
                  </a:lnTo>
                  <a:lnTo>
                    <a:pt x="1104272" y="2586890"/>
                  </a:lnTo>
                  <a:lnTo>
                    <a:pt x="1104272" y="2586889"/>
                  </a:lnTo>
                  <a:lnTo>
                    <a:pt x="214467" y="2586889"/>
                  </a:lnTo>
                  <a:cubicBezTo>
                    <a:pt x="96020" y="2586889"/>
                    <a:pt x="0" y="2490869"/>
                    <a:pt x="0" y="2372422"/>
                  </a:cubicBezTo>
                  <a:close/>
                </a:path>
              </a:pathLst>
            </a:custGeom>
            <a:gradFill>
              <a:gsLst>
                <a:gs pos="0">
                  <a:schemeClr val="accent1"/>
                </a:gs>
                <a:gs pos="100000">
                  <a:schemeClr val="accent5"/>
                </a:gs>
              </a:gsLst>
              <a:lin ang="2700000" scaled="0"/>
            </a:gradFill>
            <a:ln>
              <a:noFill/>
            </a:ln>
            <a:effectLst>
              <a:outerShdw blurRad="1028700" dist="228600" dir="8100000" algn="tr"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5" name="TextBox 64">
              <a:extLst>
                <a:ext uri="{FF2B5EF4-FFF2-40B4-BE49-F238E27FC236}">
                  <a16:creationId xmlns:a16="http://schemas.microsoft.com/office/drawing/2014/main" id="{42666D27-C631-4C4F-9789-3FE9987476AF}"/>
                </a:ext>
              </a:extLst>
            </p:cNvPr>
            <p:cNvSpPr txBox="1"/>
            <p:nvPr/>
          </p:nvSpPr>
          <p:spPr>
            <a:xfrm>
              <a:off x="9079183" y="1533143"/>
              <a:ext cx="1641712" cy="275460"/>
            </a:xfrm>
            <a:prstGeom prst="rect">
              <a:avLst/>
            </a:prstGeom>
            <a:noFill/>
          </p:spPr>
          <p:txBody>
            <a:bodyPr wrap="square" rtlCol="0">
              <a:spAutoFit/>
            </a:bodyPr>
            <a:lstStyle/>
            <a:p>
              <a:pPr>
                <a:lnSpc>
                  <a:spcPct val="80000"/>
                </a:lnSpc>
              </a:pPr>
              <a:r>
                <a:rPr lang="en-US" sz="1400" b="1" dirty="0">
                  <a:solidFill>
                    <a:schemeClr val="bg1"/>
                  </a:solidFill>
                  <a:latin typeface="+mj-lt"/>
                </a:rPr>
                <a:t>Your Text Here</a:t>
              </a:r>
            </a:p>
          </p:txBody>
        </p:sp>
        <p:sp>
          <p:nvSpPr>
            <p:cNvPr id="66" name="TextBox 65">
              <a:extLst>
                <a:ext uri="{FF2B5EF4-FFF2-40B4-BE49-F238E27FC236}">
                  <a16:creationId xmlns:a16="http://schemas.microsoft.com/office/drawing/2014/main" id="{12A5C704-2571-4C64-BADE-FE9BBADFC9FB}"/>
                </a:ext>
              </a:extLst>
            </p:cNvPr>
            <p:cNvSpPr txBox="1"/>
            <p:nvPr/>
          </p:nvSpPr>
          <p:spPr>
            <a:xfrm>
              <a:off x="8265686" y="1396912"/>
              <a:ext cx="896195" cy="584775"/>
            </a:xfrm>
            <a:prstGeom prst="rect">
              <a:avLst/>
            </a:prstGeom>
            <a:noFill/>
          </p:spPr>
          <p:txBody>
            <a:bodyPr wrap="square" rtlCol="0" anchor="ctr">
              <a:spAutoFit/>
            </a:bodyPr>
            <a:lstStyle/>
            <a:p>
              <a:pPr algn="ctr"/>
              <a:r>
                <a:rPr lang="en-US" sz="3200" b="1" spc="-150" dirty="0">
                  <a:solidFill>
                    <a:schemeClr val="bg1"/>
                  </a:solidFill>
                  <a:latin typeface="+mj-lt"/>
                </a:rPr>
                <a:t>70</a:t>
              </a:r>
              <a:r>
                <a:rPr lang="en-US" sz="3200" b="1" spc="-150" baseline="30000" dirty="0">
                  <a:solidFill>
                    <a:schemeClr val="bg1"/>
                  </a:solidFill>
                  <a:latin typeface="+mj-lt"/>
                </a:rPr>
                <a:t>%</a:t>
              </a:r>
            </a:p>
          </p:txBody>
        </p:sp>
        <p:sp>
          <p:nvSpPr>
            <p:cNvPr id="67" name="Rectangle 66">
              <a:extLst>
                <a:ext uri="{FF2B5EF4-FFF2-40B4-BE49-F238E27FC236}">
                  <a16:creationId xmlns:a16="http://schemas.microsoft.com/office/drawing/2014/main" id="{563E6EFC-95ED-4742-A3D5-D4224F5B191E}"/>
                </a:ext>
              </a:extLst>
            </p:cNvPr>
            <p:cNvSpPr/>
            <p:nvPr/>
          </p:nvSpPr>
          <p:spPr>
            <a:xfrm flipH="1">
              <a:off x="8319843" y="1863851"/>
              <a:ext cx="2522350" cy="646331"/>
            </a:xfrm>
            <a:prstGeom prst="rect">
              <a:avLst/>
            </a:prstGeom>
          </p:spPr>
          <p:txBody>
            <a:bodyPr wrap="square">
              <a:spAutoFit/>
            </a:bodyPr>
            <a:lstStyle/>
            <a:p>
              <a:r>
                <a:rPr lang="en-US" sz="1200" dirty="0">
                  <a:solidFill>
                    <a:schemeClr val="bg1"/>
                  </a:solidFill>
                  <a:cs typeface="Segoe UI Light" panose="020B0502040204020203" pitchFamily="34" charset="0"/>
                </a:rPr>
                <a:t>Insert your detail Insert your detail Insert your detail Insert your detail Insert your detail </a:t>
              </a:r>
            </a:p>
          </p:txBody>
        </p:sp>
      </p:grpSp>
    </p:spTree>
    <p:extLst>
      <p:ext uri="{BB962C8B-B14F-4D97-AF65-F5344CB8AC3E}">
        <p14:creationId xmlns:p14="http://schemas.microsoft.com/office/powerpoint/2010/main" val="338298331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0-#ppt_w/2"/>
                                          </p:val>
                                        </p:tav>
                                        <p:tav tm="100000">
                                          <p:val>
                                            <p:strVal val="#ppt_x"/>
                                          </p:val>
                                        </p:tav>
                                      </p:tavLst>
                                    </p:anim>
                                    <p:anim calcmode="lin" valueType="num">
                                      <p:cBhvr additive="base">
                                        <p:cTn id="12" dur="500" fill="hold"/>
                                        <p:tgtEl>
                                          <p:spTgt spid="62"/>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500"/>
                                  </p:stCondLst>
                                  <p:childTnLst>
                                    <p:set>
                                      <p:cBhvr>
                                        <p:cTn id="14" dur="1" fill="hold">
                                          <p:stCondLst>
                                            <p:cond delay="0"/>
                                          </p:stCondLst>
                                        </p:cTn>
                                        <p:tgtEl>
                                          <p:spTgt spid="57"/>
                                        </p:tgtEl>
                                        <p:attrNameLst>
                                          <p:attrName>style.visibility</p:attrName>
                                        </p:attrNameLst>
                                      </p:cBhvr>
                                      <p:to>
                                        <p:strVal val="visible"/>
                                      </p:to>
                                    </p:set>
                                    <p:anim calcmode="lin" valueType="num">
                                      <p:cBhvr additive="base">
                                        <p:cTn id="15" dur="500" fill="hold"/>
                                        <p:tgtEl>
                                          <p:spTgt spid="57"/>
                                        </p:tgtEl>
                                        <p:attrNameLst>
                                          <p:attrName>ppt_x</p:attrName>
                                        </p:attrNameLst>
                                      </p:cBhvr>
                                      <p:tavLst>
                                        <p:tav tm="0">
                                          <p:val>
                                            <p:strVal val="#ppt_x"/>
                                          </p:val>
                                        </p:tav>
                                        <p:tav tm="100000">
                                          <p:val>
                                            <p:strVal val="#ppt_x"/>
                                          </p:val>
                                        </p:tav>
                                      </p:tavLst>
                                    </p:anim>
                                    <p:anim calcmode="lin" valueType="num">
                                      <p:cBhvr additive="base">
                                        <p:cTn id="16" dur="500" fill="hold"/>
                                        <p:tgtEl>
                                          <p:spTgt spid="57"/>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75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ppt_x"/>
                                          </p:val>
                                        </p:tav>
                                        <p:tav tm="100000">
                                          <p:val>
                                            <p:strVal val="#ppt_x"/>
                                          </p:val>
                                        </p:tav>
                                      </p:tavLst>
                                    </p:anim>
                                    <p:anim calcmode="lin" valueType="num">
                                      <p:cBhvr additive="base">
                                        <p:cTn id="20" dur="500" fill="hold"/>
                                        <p:tgtEl>
                                          <p:spTgt spid="37"/>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1000"/>
                                  </p:stCondLst>
                                  <p:childTnLst>
                                    <p:set>
                                      <p:cBhvr>
                                        <p:cTn id="22" dur="1" fill="hold">
                                          <p:stCondLst>
                                            <p:cond delay="0"/>
                                          </p:stCondLst>
                                        </p:cTn>
                                        <p:tgtEl>
                                          <p:spTgt spid="63"/>
                                        </p:tgtEl>
                                        <p:attrNameLst>
                                          <p:attrName>style.visibility</p:attrName>
                                        </p:attrNameLst>
                                      </p:cBhvr>
                                      <p:to>
                                        <p:strVal val="visible"/>
                                      </p:to>
                                    </p:set>
                                    <p:anim calcmode="lin" valueType="num">
                                      <p:cBhvr additive="base">
                                        <p:cTn id="23" dur="500" fill="hold"/>
                                        <p:tgtEl>
                                          <p:spTgt spid="63"/>
                                        </p:tgtEl>
                                        <p:attrNameLst>
                                          <p:attrName>ppt_x</p:attrName>
                                        </p:attrNameLst>
                                      </p:cBhvr>
                                      <p:tavLst>
                                        <p:tav tm="0">
                                          <p:val>
                                            <p:strVal val="#ppt_x"/>
                                          </p:val>
                                        </p:tav>
                                        <p:tav tm="100000">
                                          <p:val>
                                            <p:strVal val="#ppt_x"/>
                                          </p:val>
                                        </p:tav>
                                      </p:tavLst>
                                    </p:anim>
                                    <p:anim calcmode="lin" valueType="num">
                                      <p:cBhvr additive="base">
                                        <p:cTn id="24" dur="500" fill="hold"/>
                                        <p:tgtEl>
                                          <p:spTgt spid="6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150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ppt_x"/>
                                          </p:val>
                                        </p:tav>
                                        <p:tav tm="100000">
                                          <p:val>
                                            <p:strVal val="#ppt_x"/>
                                          </p:val>
                                        </p:tav>
                                      </p:tavLst>
                                    </p:anim>
                                    <p:anim calcmode="lin" valueType="num">
                                      <p:cBhvr additive="base">
                                        <p:cTn id="28" dur="500" fill="hold"/>
                                        <p:tgtEl>
                                          <p:spTgt spid="2"/>
                                        </p:tgtEl>
                                        <p:attrNameLst>
                                          <p:attrName>ppt_y</p:attrName>
                                        </p:attrNameLst>
                                      </p:cBhvr>
                                      <p:tavLst>
                                        <p:tav tm="0">
                                          <p:val>
                                            <p:strVal val="1+#ppt_h/2"/>
                                          </p:val>
                                        </p:tav>
                                        <p:tav tm="100000">
                                          <p:val>
                                            <p:strVal val="#ppt_y"/>
                                          </p:val>
                                        </p:tav>
                                      </p:tavLst>
                                    </p:anim>
                                  </p:childTnLst>
                                </p:cTn>
                              </p:par>
                              <p:par>
                                <p:cTn id="29" presetID="49" presetClass="entr" presetSubtype="0" decel="100000" fill="hold" nodeType="withEffect">
                                  <p:stCondLst>
                                    <p:cond delay="175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 calcmode="lin" valueType="num">
                                      <p:cBhvr>
                                        <p:cTn id="33" dur="500" fill="hold"/>
                                        <p:tgtEl>
                                          <p:spTgt spid="24"/>
                                        </p:tgtEl>
                                        <p:attrNameLst>
                                          <p:attrName>style.rotation</p:attrName>
                                        </p:attrNameLst>
                                      </p:cBhvr>
                                      <p:tavLst>
                                        <p:tav tm="0">
                                          <p:val>
                                            <p:fltVal val="360"/>
                                          </p:val>
                                        </p:tav>
                                        <p:tav tm="100000">
                                          <p:val>
                                            <p:fltVal val="0"/>
                                          </p:val>
                                        </p:tav>
                                      </p:tavLst>
                                    </p:anim>
                                    <p:animEffect transition="in" filter="fade">
                                      <p:cBhvr>
                                        <p:cTn id="34" dur="500"/>
                                        <p:tgtEl>
                                          <p:spTgt spid="24"/>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49" presetClass="entr" presetSubtype="0" decel="100000" fill="hold" nodeType="withEffect">
                                  <p:stCondLst>
                                    <p:cond delay="2000"/>
                                  </p:stCondLst>
                                  <p:childTnLst>
                                    <p:set>
                                      <p:cBhvr>
                                        <p:cTn id="39" dur="1" fill="hold">
                                          <p:stCondLst>
                                            <p:cond delay="0"/>
                                          </p:stCondLst>
                                        </p:cTn>
                                        <p:tgtEl>
                                          <p:spTgt spid="5"/>
                                        </p:tgtEl>
                                        <p:attrNameLst>
                                          <p:attrName>style.visibility</p:attrName>
                                        </p:attrNameLst>
                                      </p:cBhvr>
                                      <p:to>
                                        <p:strVal val="visible"/>
                                      </p:to>
                                    </p:set>
                                    <p:anim calcmode="lin" valueType="num">
                                      <p:cBhvr>
                                        <p:cTn id="40" dur="500" fill="hold"/>
                                        <p:tgtEl>
                                          <p:spTgt spid="5"/>
                                        </p:tgtEl>
                                        <p:attrNameLst>
                                          <p:attrName>ppt_w</p:attrName>
                                        </p:attrNameLst>
                                      </p:cBhvr>
                                      <p:tavLst>
                                        <p:tav tm="0">
                                          <p:val>
                                            <p:fltVal val="0"/>
                                          </p:val>
                                        </p:tav>
                                        <p:tav tm="100000">
                                          <p:val>
                                            <p:strVal val="#ppt_w"/>
                                          </p:val>
                                        </p:tav>
                                      </p:tavLst>
                                    </p:anim>
                                    <p:anim calcmode="lin" valueType="num">
                                      <p:cBhvr>
                                        <p:cTn id="41" dur="500" fill="hold"/>
                                        <p:tgtEl>
                                          <p:spTgt spid="5"/>
                                        </p:tgtEl>
                                        <p:attrNameLst>
                                          <p:attrName>ppt_h</p:attrName>
                                        </p:attrNameLst>
                                      </p:cBhvr>
                                      <p:tavLst>
                                        <p:tav tm="0">
                                          <p:val>
                                            <p:fltVal val="0"/>
                                          </p:val>
                                        </p:tav>
                                        <p:tav tm="100000">
                                          <p:val>
                                            <p:strVal val="#ppt_h"/>
                                          </p:val>
                                        </p:tav>
                                      </p:tavLst>
                                    </p:anim>
                                    <p:anim calcmode="lin" valueType="num">
                                      <p:cBhvr>
                                        <p:cTn id="42" dur="500" fill="hold"/>
                                        <p:tgtEl>
                                          <p:spTgt spid="5"/>
                                        </p:tgtEl>
                                        <p:attrNameLst>
                                          <p:attrName>style.rotation</p:attrName>
                                        </p:attrNameLst>
                                      </p:cBhvr>
                                      <p:tavLst>
                                        <p:tav tm="0">
                                          <p:val>
                                            <p:fltVal val="360"/>
                                          </p:val>
                                        </p:tav>
                                        <p:tav tm="100000">
                                          <p:val>
                                            <p:fltVal val="0"/>
                                          </p:val>
                                        </p:tav>
                                      </p:tavLst>
                                    </p:anim>
                                    <p:animEffect transition="in" filter="fade">
                                      <p:cBhvr>
                                        <p:cTn id="43" dur="500"/>
                                        <p:tgtEl>
                                          <p:spTgt spid="5"/>
                                        </p:tgtEl>
                                      </p:cBhvr>
                                    </p:animEffect>
                                  </p:childTnLst>
                                </p:cTn>
                              </p:par>
                              <p:par>
                                <p:cTn id="44" presetID="10" presetClass="entr" presetSubtype="0" fill="hold" nodeType="withEffect">
                                  <p:stCondLst>
                                    <p:cond delay="200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par>
                                <p:cTn id="47" presetID="49" presetClass="entr" presetSubtype="0" decel="100000" fill="hold" nodeType="withEffect">
                                  <p:stCondLst>
                                    <p:cond delay="225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 calcmode="lin" valueType="num">
                                      <p:cBhvr>
                                        <p:cTn id="51" dur="500" fill="hold"/>
                                        <p:tgtEl>
                                          <p:spTgt spid="12"/>
                                        </p:tgtEl>
                                        <p:attrNameLst>
                                          <p:attrName>style.rotation</p:attrName>
                                        </p:attrNameLst>
                                      </p:cBhvr>
                                      <p:tavLst>
                                        <p:tav tm="0">
                                          <p:val>
                                            <p:fltVal val="360"/>
                                          </p:val>
                                        </p:tav>
                                        <p:tav tm="100000">
                                          <p:val>
                                            <p:fltVal val="0"/>
                                          </p:val>
                                        </p:tav>
                                      </p:tavLst>
                                    </p:anim>
                                    <p:animEffect transition="in" filter="fade">
                                      <p:cBhvr>
                                        <p:cTn id="52" dur="500"/>
                                        <p:tgtEl>
                                          <p:spTgt spid="12"/>
                                        </p:tgtEl>
                                      </p:cBhvr>
                                    </p:animEffect>
                                  </p:childTnLst>
                                </p:cTn>
                              </p:par>
                              <p:par>
                                <p:cTn id="53" presetID="10" presetClass="entr" presetSubtype="0" fill="hold" nodeType="withEffect">
                                  <p:stCondLst>
                                    <p:cond delay="2250"/>
                                  </p:stCondLst>
                                  <p:childTnLst>
                                    <p:set>
                                      <p:cBhvr>
                                        <p:cTn id="54" dur="1" fill="hold">
                                          <p:stCondLst>
                                            <p:cond delay="0"/>
                                          </p:stCondLst>
                                        </p:cTn>
                                        <p:tgtEl>
                                          <p:spTgt spid="13"/>
                                        </p:tgtEl>
                                        <p:attrNameLst>
                                          <p:attrName>style.visibility</p:attrName>
                                        </p:attrNameLst>
                                      </p:cBhvr>
                                      <p:to>
                                        <p:strVal val="visible"/>
                                      </p:to>
                                    </p:set>
                                    <p:animEffect transition="in" filter="fade">
                                      <p:cBhvr>
                                        <p:cTn id="5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2" grpId="0" animBg="1"/>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5762840A-E2E2-41E7-8FA8-D7C2C3DA2521}"/>
              </a:ext>
            </a:extLst>
          </p:cNvPr>
          <p:cNvSpPr txBox="1"/>
          <p:nvPr/>
        </p:nvSpPr>
        <p:spPr>
          <a:xfrm flipH="1">
            <a:off x="1238864" y="1976141"/>
            <a:ext cx="6316704" cy="597728"/>
          </a:xfrm>
          <a:prstGeom prst="rect">
            <a:avLst/>
          </a:prstGeom>
          <a:noFill/>
        </p:spPr>
        <p:txBody>
          <a:bodyPr wrap="square" rtlCol="0">
            <a:spAutoFit/>
          </a:bodyPr>
          <a:lstStyle/>
          <a:p>
            <a:pPr algn="ctr">
              <a:lnSpc>
                <a:spcPct val="120000"/>
              </a:lnSpc>
            </a:pPr>
            <a:r>
              <a:rPr lang="en-US" sz="14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a:t>
            </a:r>
            <a:endParaRPr lang="en-US" sz="1400" dirty="0">
              <a:solidFill>
                <a:schemeClr val="bg1"/>
              </a:solidFill>
              <a:latin typeface="Segoe UI Light" panose="020B0502040204020203" pitchFamily="34" charset="0"/>
              <a:cs typeface="Segoe UI Light" panose="020B0502040204020203" pitchFamily="34" charset="0"/>
            </a:endParaRPr>
          </a:p>
        </p:txBody>
      </p:sp>
      <p:grpSp>
        <p:nvGrpSpPr>
          <p:cNvPr id="7" name="Group 6">
            <a:extLst>
              <a:ext uri="{FF2B5EF4-FFF2-40B4-BE49-F238E27FC236}">
                <a16:creationId xmlns:a16="http://schemas.microsoft.com/office/drawing/2014/main" id="{D4A5A5A8-36EB-411B-AA51-1112828AF080}"/>
              </a:ext>
            </a:extLst>
          </p:cNvPr>
          <p:cNvGrpSpPr/>
          <p:nvPr/>
        </p:nvGrpSpPr>
        <p:grpSpPr>
          <a:xfrm>
            <a:off x="993518" y="3669622"/>
            <a:ext cx="2532367" cy="730270"/>
            <a:chOff x="2354158" y="2309632"/>
            <a:chExt cx="2532367" cy="730270"/>
          </a:xfrm>
        </p:grpSpPr>
        <p:sp>
          <p:nvSpPr>
            <p:cNvPr id="8" name="TextBox 7">
              <a:extLst>
                <a:ext uri="{FF2B5EF4-FFF2-40B4-BE49-F238E27FC236}">
                  <a16:creationId xmlns:a16="http://schemas.microsoft.com/office/drawing/2014/main" id="{FA74CC43-F9C9-424E-8AFE-BE60C949216D}"/>
                </a:ext>
              </a:extLst>
            </p:cNvPr>
            <p:cNvSpPr txBox="1"/>
            <p:nvPr/>
          </p:nvSpPr>
          <p:spPr>
            <a:xfrm>
              <a:off x="2354158" y="2514374"/>
              <a:ext cx="2532367" cy="525528"/>
            </a:xfrm>
            <a:prstGeom prst="rect">
              <a:avLst/>
            </a:prstGeom>
            <a:noFill/>
          </p:spPr>
          <p:txBody>
            <a:bodyPr wrap="square" rtlCol="0">
              <a:spAutoFit/>
            </a:bodyPr>
            <a:lstStyle/>
            <a:p>
              <a:pPr algn="ctr">
                <a:lnSpc>
                  <a:spcPct val="120000"/>
                </a:lnSpc>
              </a:pPr>
              <a:r>
                <a:rPr lang="en-US" sz="1200" dirty="0">
                  <a:solidFill>
                    <a:schemeClr val="bg1"/>
                  </a:solidFill>
                  <a:cs typeface="Segoe UI Light" panose="020B0502040204020203" pitchFamily="34" charset="0"/>
                </a:rPr>
                <a:t>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sp>
          <p:nvSpPr>
            <p:cNvPr id="9" name="TextBox 8">
              <a:extLst>
                <a:ext uri="{FF2B5EF4-FFF2-40B4-BE49-F238E27FC236}">
                  <a16:creationId xmlns:a16="http://schemas.microsoft.com/office/drawing/2014/main" id="{C8B7BB8C-6460-42A6-8CE0-005EFCC0DC97}"/>
                </a:ext>
              </a:extLst>
            </p:cNvPr>
            <p:cNvSpPr txBox="1"/>
            <p:nvPr/>
          </p:nvSpPr>
          <p:spPr>
            <a:xfrm>
              <a:off x="2471685" y="2309632"/>
              <a:ext cx="2297314" cy="301621"/>
            </a:xfrm>
            <a:prstGeom prst="rect">
              <a:avLst/>
            </a:prstGeom>
            <a:noFill/>
          </p:spPr>
          <p:txBody>
            <a:bodyPr wrap="square" rtlCol="0">
              <a:spAutoFit/>
            </a:bodyPr>
            <a:lstStyle/>
            <a:p>
              <a:pPr algn="ctr">
                <a:lnSpc>
                  <a:spcPct val="80000"/>
                </a:lnSpc>
              </a:pPr>
              <a:r>
                <a:rPr lang="en-US" sz="1600" b="1" dirty="0">
                  <a:solidFill>
                    <a:schemeClr val="bg1"/>
                  </a:solidFill>
                  <a:latin typeface="+mj-lt"/>
                </a:rPr>
                <a:t>Your Text Here</a:t>
              </a:r>
            </a:p>
          </p:txBody>
        </p:sp>
      </p:grpSp>
      <p:grpSp>
        <p:nvGrpSpPr>
          <p:cNvPr id="13" name="Group 12">
            <a:extLst>
              <a:ext uri="{FF2B5EF4-FFF2-40B4-BE49-F238E27FC236}">
                <a16:creationId xmlns:a16="http://schemas.microsoft.com/office/drawing/2014/main" id="{0A488CED-D099-4ADB-8B4A-A2BD07E169A2}"/>
              </a:ext>
            </a:extLst>
          </p:cNvPr>
          <p:cNvGrpSpPr/>
          <p:nvPr/>
        </p:nvGrpSpPr>
        <p:grpSpPr>
          <a:xfrm>
            <a:off x="3475172" y="3657740"/>
            <a:ext cx="2532367" cy="742152"/>
            <a:chOff x="2354158" y="2297750"/>
            <a:chExt cx="2532367" cy="742152"/>
          </a:xfrm>
        </p:grpSpPr>
        <p:sp>
          <p:nvSpPr>
            <p:cNvPr id="14" name="TextBox 13">
              <a:extLst>
                <a:ext uri="{FF2B5EF4-FFF2-40B4-BE49-F238E27FC236}">
                  <a16:creationId xmlns:a16="http://schemas.microsoft.com/office/drawing/2014/main" id="{AA996163-8B34-4E8B-A43C-AB80BA0BC20A}"/>
                </a:ext>
              </a:extLst>
            </p:cNvPr>
            <p:cNvSpPr txBox="1"/>
            <p:nvPr/>
          </p:nvSpPr>
          <p:spPr>
            <a:xfrm>
              <a:off x="2354158" y="2514374"/>
              <a:ext cx="2532367" cy="525528"/>
            </a:xfrm>
            <a:prstGeom prst="rect">
              <a:avLst/>
            </a:prstGeom>
            <a:noFill/>
          </p:spPr>
          <p:txBody>
            <a:bodyPr wrap="square" rtlCol="0">
              <a:spAutoFit/>
            </a:bodyPr>
            <a:lstStyle/>
            <a:p>
              <a:pPr algn="ctr">
                <a:lnSpc>
                  <a:spcPct val="120000"/>
                </a:lnSpc>
              </a:pPr>
              <a:r>
                <a:rPr lang="en-US" sz="1200" dirty="0">
                  <a:solidFill>
                    <a:schemeClr val="bg1"/>
                  </a:solidFill>
                  <a:cs typeface="Segoe UI Light" panose="020B0502040204020203" pitchFamily="34" charset="0"/>
                </a:rPr>
                <a:t>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sp>
          <p:nvSpPr>
            <p:cNvPr id="15" name="TextBox 14">
              <a:extLst>
                <a:ext uri="{FF2B5EF4-FFF2-40B4-BE49-F238E27FC236}">
                  <a16:creationId xmlns:a16="http://schemas.microsoft.com/office/drawing/2014/main" id="{637BDEA7-8426-42E5-9B73-EF046CBD2C99}"/>
                </a:ext>
              </a:extLst>
            </p:cNvPr>
            <p:cNvSpPr txBox="1"/>
            <p:nvPr/>
          </p:nvSpPr>
          <p:spPr>
            <a:xfrm>
              <a:off x="2595580" y="2297750"/>
              <a:ext cx="2049524" cy="301621"/>
            </a:xfrm>
            <a:prstGeom prst="rect">
              <a:avLst/>
            </a:prstGeom>
            <a:noFill/>
          </p:spPr>
          <p:txBody>
            <a:bodyPr wrap="square" rtlCol="0">
              <a:spAutoFit/>
            </a:bodyPr>
            <a:lstStyle/>
            <a:p>
              <a:pPr algn="ctr">
                <a:lnSpc>
                  <a:spcPct val="80000"/>
                </a:lnSpc>
              </a:pPr>
              <a:r>
                <a:rPr lang="en-US" sz="1600" b="1" dirty="0">
                  <a:solidFill>
                    <a:schemeClr val="bg1"/>
                  </a:solidFill>
                  <a:latin typeface="+mj-lt"/>
                </a:rPr>
                <a:t>Your Text Here</a:t>
              </a:r>
            </a:p>
          </p:txBody>
        </p:sp>
      </p:grpSp>
      <p:grpSp>
        <p:nvGrpSpPr>
          <p:cNvPr id="19" name="Group 18">
            <a:extLst>
              <a:ext uri="{FF2B5EF4-FFF2-40B4-BE49-F238E27FC236}">
                <a16:creationId xmlns:a16="http://schemas.microsoft.com/office/drawing/2014/main" id="{D2B4BE6A-62D0-465A-BF79-EAB6BC09719E}"/>
              </a:ext>
            </a:extLst>
          </p:cNvPr>
          <p:cNvGrpSpPr/>
          <p:nvPr/>
        </p:nvGrpSpPr>
        <p:grpSpPr>
          <a:xfrm>
            <a:off x="5956825" y="3657740"/>
            <a:ext cx="2532367" cy="742152"/>
            <a:chOff x="2354158" y="2297750"/>
            <a:chExt cx="2532367" cy="742152"/>
          </a:xfrm>
        </p:grpSpPr>
        <p:sp>
          <p:nvSpPr>
            <p:cNvPr id="20" name="TextBox 19">
              <a:extLst>
                <a:ext uri="{FF2B5EF4-FFF2-40B4-BE49-F238E27FC236}">
                  <a16:creationId xmlns:a16="http://schemas.microsoft.com/office/drawing/2014/main" id="{FE672C2F-1FC1-46C1-BD4D-83457335547E}"/>
                </a:ext>
              </a:extLst>
            </p:cNvPr>
            <p:cNvSpPr txBox="1"/>
            <p:nvPr/>
          </p:nvSpPr>
          <p:spPr>
            <a:xfrm>
              <a:off x="2354158" y="2514374"/>
              <a:ext cx="2532367" cy="525528"/>
            </a:xfrm>
            <a:prstGeom prst="rect">
              <a:avLst/>
            </a:prstGeom>
            <a:noFill/>
          </p:spPr>
          <p:txBody>
            <a:bodyPr wrap="square" rtlCol="0">
              <a:spAutoFit/>
            </a:bodyPr>
            <a:lstStyle/>
            <a:p>
              <a:pPr algn="ctr">
                <a:lnSpc>
                  <a:spcPct val="120000"/>
                </a:lnSpc>
              </a:pPr>
              <a:r>
                <a:rPr lang="en-US" sz="1200" dirty="0">
                  <a:solidFill>
                    <a:schemeClr val="bg1"/>
                  </a:solidFill>
                  <a:cs typeface="Segoe UI Light" panose="020B0502040204020203" pitchFamily="34" charset="0"/>
                </a:rPr>
                <a:t>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sp>
          <p:nvSpPr>
            <p:cNvPr id="21" name="TextBox 20">
              <a:extLst>
                <a:ext uri="{FF2B5EF4-FFF2-40B4-BE49-F238E27FC236}">
                  <a16:creationId xmlns:a16="http://schemas.microsoft.com/office/drawing/2014/main" id="{EC8DEEC6-F004-4BDF-9238-BDA140CD1F0E}"/>
                </a:ext>
              </a:extLst>
            </p:cNvPr>
            <p:cNvSpPr txBox="1"/>
            <p:nvPr/>
          </p:nvSpPr>
          <p:spPr>
            <a:xfrm>
              <a:off x="2750554" y="2297750"/>
              <a:ext cx="1739579" cy="301621"/>
            </a:xfrm>
            <a:prstGeom prst="rect">
              <a:avLst/>
            </a:prstGeom>
            <a:noFill/>
          </p:spPr>
          <p:txBody>
            <a:bodyPr wrap="none" rtlCol="0">
              <a:spAutoFit/>
            </a:bodyPr>
            <a:lstStyle/>
            <a:p>
              <a:pPr algn="ctr">
                <a:lnSpc>
                  <a:spcPct val="80000"/>
                </a:lnSpc>
              </a:pPr>
              <a:r>
                <a:rPr lang="en-US" sz="1600" b="1" dirty="0">
                  <a:solidFill>
                    <a:schemeClr val="bg1"/>
                  </a:solidFill>
                  <a:latin typeface="+mj-lt"/>
                </a:rPr>
                <a:t>Your Text Here</a:t>
              </a:r>
            </a:p>
          </p:txBody>
        </p:sp>
      </p:grpSp>
      <p:grpSp>
        <p:nvGrpSpPr>
          <p:cNvPr id="10" name="Group 9">
            <a:extLst>
              <a:ext uri="{FF2B5EF4-FFF2-40B4-BE49-F238E27FC236}">
                <a16:creationId xmlns:a16="http://schemas.microsoft.com/office/drawing/2014/main" id="{0F6A340C-54DD-489E-A978-639953B7798B}"/>
              </a:ext>
            </a:extLst>
          </p:cNvPr>
          <p:cNvGrpSpPr/>
          <p:nvPr/>
        </p:nvGrpSpPr>
        <p:grpSpPr>
          <a:xfrm>
            <a:off x="1111504" y="5225907"/>
            <a:ext cx="2532367" cy="742152"/>
            <a:chOff x="2354158" y="2297750"/>
            <a:chExt cx="2532367" cy="742152"/>
          </a:xfrm>
        </p:grpSpPr>
        <p:sp>
          <p:nvSpPr>
            <p:cNvPr id="11" name="TextBox 10">
              <a:extLst>
                <a:ext uri="{FF2B5EF4-FFF2-40B4-BE49-F238E27FC236}">
                  <a16:creationId xmlns:a16="http://schemas.microsoft.com/office/drawing/2014/main" id="{E361E106-6D11-469D-AD1F-D48BDC94F0D0}"/>
                </a:ext>
              </a:extLst>
            </p:cNvPr>
            <p:cNvSpPr txBox="1"/>
            <p:nvPr/>
          </p:nvSpPr>
          <p:spPr>
            <a:xfrm>
              <a:off x="2354158" y="2514374"/>
              <a:ext cx="2532367" cy="525528"/>
            </a:xfrm>
            <a:prstGeom prst="rect">
              <a:avLst/>
            </a:prstGeom>
            <a:noFill/>
          </p:spPr>
          <p:txBody>
            <a:bodyPr wrap="square" rtlCol="0">
              <a:spAutoFit/>
            </a:bodyPr>
            <a:lstStyle/>
            <a:p>
              <a:pPr algn="ctr">
                <a:lnSpc>
                  <a:spcPct val="120000"/>
                </a:lnSpc>
              </a:pPr>
              <a:r>
                <a:rPr lang="en-US" sz="1200" dirty="0">
                  <a:solidFill>
                    <a:schemeClr val="bg1"/>
                  </a:solidFill>
                  <a:cs typeface="Segoe UI Light" panose="020B0502040204020203" pitchFamily="34" charset="0"/>
                </a:rPr>
                <a:t>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sp>
          <p:nvSpPr>
            <p:cNvPr id="12" name="TextBox 11">
              <a:extLst>
                <a:ext uri="{FF2B5EF4-FFF2-40B4-BE49-F238E27FC236}">
                  <a16:creationId xmlns:a16="http://schemas.microsoft.com/office/drawing/2014/main" id="{5E6B39EE-72D2-44C5-9125-2920CDD290EB}"/>
                </a:ext>
              </a:extLst>
            </p:cNvPr>
            <p:cNvSpPr txBox="1"/>
            <p:nvPr/>
          </p:nvSpPr>
          <p:spPr>
            <a:xfrm>
              <a:off x="2750556" y="2297750"/>
              <a:ext cx="1739580" cy="301621"/>
            </a:xfrm>
            <a:prstGeom prst="rect">
              <a:avLst/>
            </a:prstGeom>
            <a:noFill/>
          </p:spPr>
          <p:txBody>
            <a:bodyPr wrap="none" rtlCol="0">
              <a:spAutoFit/>
            </a:bodyPr>
            <a:lstStyle/>
            <a:p>
              <a:pPr algn="ctr">
                <a:lnSpc>
                  <a:spcPct val="80000"/>
                </a:lnSpc>
              </a:pPr>
              <a:r>
                <a:rPr lang="en-US" sz="1600" b="1" dirty="0">
                  <a:solidFill>
                    <a:schemeClr val="bg1"/>
                  </a:solidFill>
                  <a:latin typeface="+mj-lt"/>
                </a:rPr>
                <a:t>Your Text Here</a:t>
              </a:r>
            </a:p>
          </p:txBody>
        </p:sp>
      </p:grpSp>
      <p:grpSp>
        <p:nvGrpSpPr>
          <p:cNvPr id="16" name="Group 15">
            <a:extLst>
              <a:ext uri="{FF2B5EF4-FFF2-40B4-BE49-F238E27FC236}">
                <a16:creationId xmlns:a16="http://schemas.microsoft.com/office/drawing/2014/main" id="{AC28D985-B266-48EE-A39F-9CB75045D16C}"/>
              </a:ext>
            </a:extLst>
          </p:cNvPr>
          <p:cNvGrpSpPr/>
          <p:nvPr/>
        </p:nvGrpSpPr>
        <p:grpSpPr>
          <a:xfrm>
            <a:off x="3593158" y="5216075"/>
            <a:ext cx="2532367" cy="751984"/>
            <a:chOff x="2354158" y="2287918"/>
            <a:chExt cx="2532367" cy="751984"/>
          </a:xfrm>
        </p:grpSpPr>
        <p:sp>
          <p:nvSpPr>
            <p:cNvPr id="17" name="TextBox 16">
              <a:extLst>
                <a:ext uri="{FF2B5EF4-FFF2-40B4-BE49-F238E27FC236}">
                  <a16:creationId xmlns:a16="http://schemas.microsoft.com/office/drawing/2014/main" id="{8A664616-F8FC-4203-99DD-DA8DD210E233}"/>
                </a:ext>
              </a:extLst>
            </p:cNvPr>
            <p:cNvSpPr txBox="1"/>
            <p:nvPr/>
          </p:nvSpPr>
          <p:spPr>
            <a:xfrm>
              <a:off x="2354158" y="2514374"/>
              <a:ext cx="2532367" cy="525528"/>
            </a:xfrm>
            <a:prstGeom prst="rect">
              <a:avLst/>
            </a:prstGeom>
            <a:noFill/>
          </p:spPr>
          <p:txBody>
            <a:bodyPr wrap="square" rtlCol="0">
              <a:spAutoFit/>
            </a:bodyPr>
            <a:lstStyle/>
            <a:p>
              <a:pPr algn="ctr">
                <a:lnSpc>
                  <a:spcPct val="120000"/>
                </a:lnSpc>
              </a:pPr>
              <a:r>
                <a:rPr lang="en-US" sz="1200" dirty="0">
                  <a:solidFill>
                    <a:schemeClr val="bg1"/>
                  </a:solidFill>
                  <a:cs typeface="Segoe UI Light" panose="020B0502040204020203" pitchFamily="34" charset="0"/>
                </a:rPr>
                <a:t>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sp>
          <p:nvSpPr>
            <p:cNvPr id="18" name="TextBox 17">
              <a:extLst>
                <a:ext uri="{FF2B5EF4-FFF2-40B4-BE49-F238E27FC236}">
                  <a16:creationId xmlns:a16="http://schemas.microsoft.com/office/drawing/2014/main" id="{8B4EE0D2-BEED-4491-9A90-6A33862091BA}"/>
                </a:ext>
              </a:extLst>
            </p:cNvPr>
            <p:cNvSpPr txBox="1"/>
            <p:nvPr/>
          </p:nvSpPr>
          <p:spPr>
            <a:xfrm>
              <a:off x="2750555" y="2287918"/>
              <a:ext cx="1739580" cy="301621"/>
            </a:xfrm>
            <a:prstGeom prst="rect">
              <a:avLst/>
            </a:prstGeom>
            <a:noFill/>
          </p:spPr>
          <p:txBody>
            <a:bodyPr wrap="none" rtlCol="0">
              <a:spAutoFit/>
            </a:bodyPr>
            <a:lstStyle/>
            <a:p>
              <a:pPr algn="ctr">
                <a:lnSpc>
                  <a:spcPct val="80000"/>
                </a:lnSpc>
              </a:pPr>
              <a:r>
                <a:rPr lang="en-US" sz="1600" b="1" dirty="0">
                  <a:solidFill>
                    <a:schemeClr val="bg1"/>
                  </a:solidFill>
                  <a:latin typeface="+mj-lt"/>
                </a:rPr>
                <a:t>Your Text Here</a:t>
              </a:r>
            </a:p>
          </p:txBody>
        </p:sp>
      </p:grpSp>
      <p:grpSp>
        <p:nvGrpSpPr>
          <p:cNvPr id="22" name="Group 21">
            <a:extLst>
              <a:ext uri="{FF2B5EF4-FFF2-40B4-BE49-F238E27FC236}">
                <a16:creationId xmlns:a16="http://schemas.microsoft.com/office/drawing/2014/main" id="{644DE156-9A9A-41F5-AB4A-47FB901C7EF3}"/>
              </a:ext>
            </a:extLst>
          </p:cNvPr>
          <p:cNvGrpSpPr/>
          <p:nvPr/>
        </p:nvGrpSpPr>
        <p:grpSpPr>
          <a:xfrm>
            <a:off x="6074811" y="5216075"/>
            <a:ext cx="2532367" cy="751984"/>
            <a:chOff x="2354158" y="2287918"/>
            <a:chExt cx="2532367" cy="751984"/>
          </a:xfrm>
        </p:grpSpPr>
        <p:sp>
          <p:nvSpPr>
            <p:cNvPr id="23" name="TextBox 22">
              <a:extLst>
                <a:ext uri="{FF2B5EF4-FFF2-40B4-BE49-F238E27FC236}">
                  <a16:creationId xmlns:a16="http://schemas.microsoft.com/office/drawing/2014/main" id="{6A9467ED-BF2A-4135-A51B-3B809691A0E3}"/>
                </a:ext>
              </a:extLst>
            </p:cNvPr>
            <p:cNvSpPr txBox="1"/>
            <p:nvPr/>
          </p:nvSpPr>
          <p:spPr>
            <a:xfrm>
              <a:off x="2354158" y="2514374"/>
              <a:ext cx="2532367" cy="525528"/>
            </a:xfrm>
            <a:prstGeom prst="rect">
              <a:avLst/>
            </a:prstGeom>
            <a:noFill/>
          </p:spPr>
          <p:txBody>
            <a:bodyPr wrap="square" rtlCol="0">
              <a:spAutoFit/>
            </a:bodyPr>
            <a:lstStyle/>
            <a:p>
              <a:pPr algn="ctr">
                <a:lnSpc>
                  <a:spcPct val="120000"/>
                </a:lnSpc>
              </a:pPr>
              <a:r>
                <a:rPr lang="en-US" sz="1200" dirty="0">
                  <a:solidFill>
                    <a:schemeClr val="bg1"/>
                  </a:solidFill>
                  <a:cs typeface="Segoe UI Light" panose="020B0502040204020203" pitchFamily="34" charset="0"/>
                </a:rPr>
                <a:t>Insert your detail Insert your detail Insert your detail</a:t>
              </a:r>
              <a:endParaRPr lang="en-US" sz="1200" dirty="0">
                <a:solidFill>
                  <a:schemeClr val="bg1"/>
                </a:solidFill>
                <a:latin typeface="Segoe UI Light" panose="020B0502040204020203" pitchFamily="34" charset="0"/>
                <a:cs typeface="Segoe UI Light" panose="020B0502040204020203" pitchFamily="34" charset="0"/>
              </a:endParaRPr>
            </a:p>
          </p:txBody>
        </p:sp>
        <p:sp>
          <p:nvSpPr>
            <p:cNvPr id="24" name="TextBox 23">
              <a:extLst>
                <a:ext uri="{FF2B5EF4-FFF2-40B4-BE49-F238E27FC236}">
                  <a16:creationId xmlns:a16="http://schemas.microsoft.com/office/drawing/2014/main" id="{88FEA0DD-50B5-43C0-9B2C-2ED201DF77FC}"/>
                </a:ext>
              </a:extLst>
            </p:cNvPr>
            <p:cNvSpPr txBox="1"/>
            <p:nvPr/>
          </p:nvSpPr>
          <p:spPr>
            <a:xfrm>
              <a:off x="2750554" y="2287918"/>
              <a:ext cx="1739579" cy="301621"/>
            </a:xfrm>
            <a:prstGeom prst="rect">
              <a:avLst/>
            </a:prstGeom>
            <a:noFill/>
          </p:spPr>
          <p:txBody>
            <a:bodyPr wrap="none" rtlCol="0">
              <a:spAutoFit/>
            </a:bodyPr>
            <a:lstStyle/>
            <a:p>
              <a:pPr algn="ctr">
                <a:lnSpc>
                  <a:spcPct val="80000"/>
                </a:lnSpc>
              </a:pPr>
              <a:r>
                <a:rPr lang="en-US" sz="1600" b="1" dirty="0">
                  <a:solidFill>
                    <a:schemeClr val="bg1"/>
                  </a:solidFill>
                  <a:latin typeface="+mj-lt"/>
                </a:rPr>
                <a:t>Your Text Here</a:t>
              </a:r>
            </a:p>
          </p:txBody>
        </p:sp>
      </p:grpSp>
      <p:grpSp>
        <p:nvGrpSpPr>
          <p:cNvPr id="44" name="Group 43">
            <a:extLst>
              <a:ext uri="{FF2B5EF4-FFF2-40B4-BE49-F238E27FC236}">
                <a16:creationId xmlns:a16="http://schemas.microsoft.com/office/drawing/2014/main" id="{A20BCC79-BDE9-4D8F-9D03-9C4367B3F988}"/>
              </a:ext>
            </a:extLst>
          </p:cNvPr>
          <p:cNvGrpSpPr/>
          <p:nvPr/>
        </p:nvGrpSpPr>
        <p:grpSpPr>
          <a:xfrm>
            <a:off x="3330416" y="757368"/>
            <a:ext cx="2133600" cy="398864"/>
            <a:chOff x="4860925" y="679884"/>
            <a:chExt cx="2397126" cy="413659"/>
          </a:xfrm>
          <a:solidFill>
            <a:schemeClr val="tx1">
              <a:lumMod val="75000"/>
              <a:lumOff val="25000"/>
              <a:alpha val="30000"/>
            </a:schemeClr>
          </a:solidFill>
        </p:grpSpPr>
        <p:sp>
          <p:nvSpPr>
            <p:cNvPr id="45" name="Rectangle: Rounded Corners 44">
              <a:extLst>
                <a:ext uri="{FF2B5EF4-FFF2-40B4-BE49-F238E27FC236}">
                  <a16:creationId xmlns:a16="http://schemas.microsoft.com/office/drawing/2014/main" id="{FDB06757-0E9D-4B58-88B4-B46715824F08}"/>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bg1"/>
                  </a:solidFill>
                  <a:cs typeface="Segoe UI Light" panose="020B0502040204020203" pitchFamily="34" charset="0"/>
                </a:rPr>
                <a:t>INSERT YOUR DETAIL</a:t>
              </a:r>
              <a:endParaRPr lang="en-US" sz="1000" spc="300" dirty="0">
                <a:solidFill>
                  <a:schemeClr val="bg1"/>
                </a:solidFill>
                <a:latin typeface="Raleway" panose="020B0503030101060003" pitchFamily="34" charset="0"/>
                <a:cs typeface="Segoe UI" panose="020B0502040204020203" pitchFamily="34" charset="0"/>
              </a:endParaRPr>
            </a:p>
          </p:txBody>
        </p:sp>
        <p:sp>
          <p:nvSpPr>
            <p:cNvPr id="46" name="Right Triangle 45">
              <a:extLst>
                <a:ext uri="{FF2B5EF4-FFF2-40B4-BE49-F238E27FC236}">
                  <a16:creationId xmlns:a16="http://schemas.microsoft.com/office/drawing/2014/main" id="{D422C78A-FEE6-4096-B66D-F190DF03BAF6}"/>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1"/>
                </a:solidFill>
              </a:endParaRPr>
            </a:p>
          </p:txBody>
        </p:sp>
      </p:grpSp>
      <p:sp>
        <p:nvSpPr>
          <p:cNvPr id="47" name="TextBox 46">
            <a:extLst>
              <a:ext uri="{FF2B5EF4-FFF2-40B4-BE49-F238E27FC236}">
                <a16:creationId xmlns:a16="http://schemas.microsoft.com/office/drawing/2014/main" id="{60953405-845B-4785-AF66-E167A8DD5C29}"/>
              </a:ext>
            </a:extLst>
          </p:cNvPr>
          <p:cNvSpPr txBox="1"/>
          <p:nvPr/>
        </p:nvSpPr>
        <p:spPr>
          <a:xfrm>
            <a:off x="937736" y="1067743"/>
            <a:ext cx="6918960" cy="707886"/>
          </a:xfrm>
          <a:prstGeom prst="rect">
            <a:avLst/>
          </a:prstGeom>
          <a:noFill/>
        </p:spPr>
        <p:txBody>
          <a:bodyPr wrap="square" rtlCol="0">
            <a:spAutoFit/>
          </a:bodyPr>
          <a:lstStyle/>
          <a:p>
            <a:pPr algn="ctr"/>
            <a:r>
              <a:rPr lang="en-US" sz="4000" b="1" spc="-150" dirty="0">
                <a:solidFill>
                  <a:schemeClr val="bg1"/>
                </a:solidFill>
                <a:ea typeface="Open Sans" panose="020B0606030504020204" pitchFamily="34" charset="0"/>
                <a:cs typeface="Open Sans" panose="020B0606030504020204" pitchFamily="34" charset="0"/>
              </a:rPr>
              <a:t>Insert Your Detail/ Tagline</a:t>
            </a:r>
            <a:endParaRPr lang="id-ID" sz="4000" b="1" spc="-150" dirty="0">
              <a:solidFill>
                <a:schemeClr val="bg1"/>
              </a:solidFill>
              <a:ea typeface="Open Sans" panose="020B0606030504020204" pitchFamily="34" charset="0"/>
              <a:cs typeface="Open Sans" panose="020B0606030504020204" pitchFamily="34" charset="0"/>
            </a:endParaRPr>
          </a:p>
        </p:txBody>
      </p:sp>
      <p:grpSp>
        <p:nvGrpSpPr>
          <p:cNvPr id="50" name="Group 49">
            <a:extLst>
              <a:ext uri="{FF2B5EF4-FFF2-40B4-BE49-F238E27FC236}">
                <a16:creationId xmlns:a16="http://schemas.microsoft.com/office/drawing/2014/main" id="{353F921E-9A8A-421E-803D-B5A42D48C55A}"/>
              </a:ext>
            </a:extLst>
          </p:cNvPr>
          <p:cNvGrpSpPr/>
          <p:nvPr/>
        </p:nvGrpSpPr>
        <p:grpSpPr>
          <a:xfrm rot="5400000">
            <a:off x="1989498" y="3101659"/>
            <a:ext cx="540406" cy="473436"/>
            <a:chOff x="8877965" y="2451999"/>
            <a:chExt cx="1344072" cy="1177506"/>
          </a:xfrm>
        </p:grpSpPr>
        <p:sp>
          <p:nvSpPr>
            <p:cNvPr id="51" name="Freeform: Shape 50">
              <a:extLst>
                <a:ext uri="{FF2B5EF4-FFF2-40B4-BE49-F238E27FC236}">
                  <a16:creationId xmlns:a16="http://schemas.microsoft.com/office/drawing/2014/main" id="{AFC357EA-5175-436D-8E99-436E5C7847BD}"/>
                </a:ext>
              </a:extLst>
            </p:cNvPr>
            <p:cNvSpPr/>
            <p:nvPr/>
          </p:nvSpPr>
          <p:spPr>
            <a:xfrm rot="7200000">
              <a:off x="8961248" y="2368716"/>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52" name="Freeform 34">
              <a:extLst>
                <a:ext uri="{FF2B5EF4-FFF2-40B4-BE49-F238E27FC236}">
                  <a16:creationId xmlns:a16="http://schemas.microsoft.com/office/drawing/2014/main" id="{2E8D62AD-5EDD-4D40-AE3D-A19E782A8F83}"/>
                </a:ext>
              </a:extLst>
            </p:cNvPr>
            <p:cNvSpPr>
              <a:spLocks noChangeArrowheads="1"/>
            </p:cNvSpPr>
            <p:nvPr/>
          </p:nvSpPr>
          <p:spPr bwMode="auto">
            <a:xfrm rot="16200000">
              <a:off x="9218229" y="2758759"/>
              <a:ext cx="545129" cy="541151"/>
            </a:xfrm>
            <a:custGeom>
              <a:avLst/>
              <a:gdLst>
                <a:gd name="T0" fmla="*/ 207002 w 602"/>
                <a:gd name="T1" fmla="*/ 40594 h 601"/>
                <a:gd name="T2" fmla="*/ 207002 w 602"/>
                <a:gd name="T3" fmla="*/ 40594 h 601"/>
                <a:gd name="T4" fmla="*/ 196526 w 602"/>
                <a:gd name="T5" fmla="*/ 40594 h 601"/>
                <a:gd name="T6" fmla="*/ 196526 w 602"/>
                <a:gd name="T7" fmla="*/ 96275 h 601"/>
                <a:gd name="T8" fmla="*/ 196526 w 602"/>
                <a:gd name="T9" fmla="*/ 144412 h 601"/>
                <a:gd name="T10" fmla="*/ 196526 w 602"/>
                <a:gd name="T11" fmla="*/ 154830 h 601"/>
                <a:gd name="T12" fmla="*/ 186411 w 602"/>
                <a:gd name="T13" fmla="*/ 164889 h 601"/>
                <a:gd name="T14" fmla="*/ 132944 w 602"/>
                <a:gd name="T15" fmla="*/ 164889 h 601"/>
                <a:gd name="T16" fmla="*/ 166180 w 602"/>
                <a:gd name="T17" fmla="*/ 197938 h 601"/>
                <a:gd name="T18" fmla="*/ 166180 w 602"/>
                <a:gd name="T19" fmla="*/ 197938 h 601"/>
                <a:gd name="T20" fmla="*/ 168709 w 602"/>
                <a:gd name="T21" fmla="*/ 205482 h 601"/>
                <a:gd name="T22" fmla="*/ 158232 w 602"/>
                <a:gd name="T23" fmla="*/ 215541 h 601"/>
                <a:gd name="T24" fmla="*/ 153175 w 602"/>
                <a:gd name="T25" fmla="*/ 213026 h 601"/>
                <a:gd name="T26" fmla="*/ 153175 w 602"/>
                <a:gd name="T27" fmla="*/ 213026 h 601"/>
                <a:gd name="T28" fmla="*/ 117410 w 602"/>
                <a:gd name="T29" fmla="*/ 180336 h 601"/>
                <a:gd name="T30" fmla="*/ 117410 w 602"/>
                <a:gd name="T31" fmla="*/ 205482 h 601"/>
                <a:gd name="T32" fmla="*/ 107294 w 602"/>
                <a:gd name="T33" fmla="*/ 215541 h 601"/>
                <a:gd name="T34" fmla="*/ 97179 w 602"/>
                <a:gd name="T35" fmla="*/ 205482 h 601"/>
                <a:gd name="T36" fmla="*/ 97179 w 602"/>
                <a:gd name="T37" fmla="*/ 180336 h 601"/>
                <a:gd name="T38" fmla="*/ 63943 w 602"/>
                <a:gd name="T39" fmla="*/ 213026 h 601"/>
                <a:gd name="T40" fmla="*/ 63943 w 602"/>
                <a:gd name="T41" fmla="*/ 213026 h 601"/>
                <a:gd name="T42" fmla="*/ 56357 w 602"/>
                <a:gd name="T43" fmla="*/ 215541 h 601"/>
                <a:gd name="T44" fmla="*/ 45880 w 602"/>
                <a:gd name="T45" fmla="*/ 205482 h 601"/>
                <a:gd name="T46" fmla="*/ 51299 w 602"/>
                <a:gd name="T47" fmla="*/ 197938 h 601"/>
                <a:gd name="T48" fmla="*/ 51299 w 602"/>
                <a:gd name="T49" fmla="*/ 197938 h 601"/>
                <a:gd name="T50" fmla="*/ 84174 w 602"/>
                <a:gd name="T51" fmla="*/ 164889 h 601"/>
                <a:gd name="T52" fmla="*/ 30707 w 602"/>
                <a:gd name="T53" fmla="*/ 164889 h 601"/>
                <a:gd name="T54" fmla="*/ 20592 w 602"/>
                <a:gd name="T55" fmla="*/ 154830 h 601"/>
                <a:gd name="T56" fmla="*/ 20592 w 602"/>
                <a:gd name="T57" fmla="*/ 144412 h 601"/>
                <a:gd name="T58" fmla="*/ 20592 w 602"/>
                <a:gd name="T59" fmla="*/ 96275 h 601"/>
                <a:gd name="T60" fmla="*/ 20592 w 602"/>
                <a:gd name="T61" fmla="*/ 40594 h 601"/>
                <a:gd name="T62" fmla="*/ 10477 w 602"/>
                <a:gd name="T63" fmla="*/ 40594 h 601"/>
                <a:gd name="T64" fmla="*/ 0 w 602"/>
                <a:gd name="T65" fmla="*/ 30176 h 601"/>
                <a:gd name="T66" fmla="*/ 10477 w 602"/>
                <a:gd name="T67" fmla="*/ 20117 h 601"/>
                <a:gd name="T68" fmla="*/ 97179 w 602"/>
                <a:gd name="T69" fmla="*/ 20117 h 601"/>
                <a:gd name="T70" fmla="*/ 97179 w 602"/>
                <a:gd name="T71" fmla="*/ 10059 h 601"/>
                <a:gd name="T72" fmla="*/ 107294 w 602"/>
                <a:gd name="T73" fmla="*/ 0 h 601"/>
                <a:gd name="T74" fmla="*/ 117410 w 602"/>
                <a:gd name="T75" fmla="*/ 10059 h 601"/>
                <a:gd name="T76" fmla="*/ 117410 w 602"/>
                <a:gd name="T77" fmla="*/ 20117 h 601"/>
                <a:gd name="T78" fmla="*/ 207002 w 602"/>
                <a:gd name="T79" fmla="*/ 20117 h 601"/>
                <a:gd name="T80" fmla="*/ 217118 w 602"/>
                <a:gd name="T81" fmla="*/ 30176 h 601"/>
                <a:gd name="T82" fmla="*/ 207002 w 602"/>
                <a:gd name="T83" fmla="*/ 40594 h 601"/>
                <a:gd name="T84" fmla="*/ 176295 w 602"/>
                <a:gd name="T85" fmla="*/ 86216 h 601"/>
                <a:gd name="T86" fmla="*/ 176295 w 602"/>
                <a:gd name="T87" fmla="*/ 86216 h 601"/>
                <a:gd name="T88" fmla="*/ 176295 w 602"/>
                <a:gd name="T89" fmla="*/ 76158 h 601"/>
                <a:gd name="T90" fmla="*/ 176295 w 602"/>
                <a:gd name="T91" fmla="*/ 40594 h 601"/>
                <a:gd name="T92" fmla="*/ 40822 w 602"/>
                <a:gd name="T93" fmla="*/ 40594 h 601"/>
                <a:gd name="T94" fmla="*/ 40822 w 602"/>
                <a:gd name="T95" fmla="*/ 76158 h 601"/>
                <a:gd name="T96" fmla="*/ 40822 w 602"/>
                <a:gd name="T97" fmla="*/ 86216 h 601"/>
                <a:gd name="T98" fmla="*/ 40822 w 602"/>
                <a:gd name="T99" fmla="*/ 144412 h 601"/>
                <a:gd name="T100" fmla="*/ 176295 w 602"/>
                <a:gd name="T101" fmla="*/ 144412 h 601"/>
                <a:gd name="T102" fmla="*/ 176295 w 602"/>
                <a:gd name="T103" fmla="*/ 86216 h 6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cubicBezTo>
                    <a:pt x="467" y="558"/>
                    <a:pt x="467" y="565"/>
                    <a:pt x="467" y="572"/>
                  </a:cubicBezTo>
                  <a:cubicBezTo>
                    <a:pt x="467" y="586"/>
                    <a:pt x="460" y="600"/>
                    <a:pt x="438" y="600"/>
                  </a:cubicBezTo>
                  <a:cubicBezTo>
                    <a:pt x="431" y="600"/>
                    <a:pt x="424" y="600"/>
                    <a:pt x="424" y="593"/>
                  </a:cubicBez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cubicBezTo>
                    <a:pt x="170" y="600"/>
                    <a:pt x="163" y="600"/>
                    <a:pt x="156" y="600"/>
                  </a:cubicBezTo>
                  <a:cubicBezTo>
                    <a:pt x="142" y="600"/>
                    <a:pt x="127" y="586"/>
                    <a:pt x="127" y="572"/>
                  </a:cubicBezTo>
                  <a:cubicBezTo>
                    <a:pt x="127" y="565"/>
                    <a:pt x="135" y="558"/>
                    <a:pt x="142" y="551"/>
                  </a:cubicBez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53" name="Group 52">
            <a:extLst>
              <a:ext uri="{FF2B5EF4-FFF2-40B4-BE49-F238E27FC236}">
                <a16:creationId xmlns:a16="http://schemas.microsoft.com/office/drawing/2014/main" id="{DAF4BFE9-704F-4490-A0AC-EBD1CE654F78}"/>
              </a:ext>
            </a:extLst>
          </p:cNvPr>
          <p:cNvGrpSpPr/>
          <p:nvPr/>
        </p:nvGrpSpPr>
        <p:grpSpPr>
          <a:xfrm rot="5400000">
            <a:off x="4471153" y="3101660"/>
            <a:ext cx="540404" cy="473434"/>
            <a:chOff x="13855040" y="2444688"/>
            <a:chExt cx="1344072" cy="1177506"/>
          </a:xfrm>
        </p:grpSpPr>
        <p:sp>
          <p:nvSpPr>
            <p:cNvPr id="54" name="Freeform: Shape 53">
              <a:extLst>
                <a:ext uri="{FF2B5EF4-FFF2-40B4-BE49-F238E27FC236}">
                  <a16:creationId xmlns:a16="http://schemas.microsoft.com/office/drawing/2014/main" id="{0D20047C-64A1-4297-9C41-DC9AD8B98F66}"/>
                </a:ext>
              </a:extLst>
            </p:cNvPr>
            <p:cNvSpPr/>
            <p:nvPr/>
          </p:nvSpPr>
          <p:spPr>
            <a:xfrm rot="7200000">
              <a:off x="13938323" y="2361405"/>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55" name="Freeform 107">
              <a:extLst>
                <a:ext uri="{FF2B5EF4-FFF2-40B4-BE49-F238E27FC236}">
                  <a16:creationId xmlns:a16="http://schemas.microsoft.com/office/drawing/2014/main" id="{C48E6FEC-818F-418D-A418-E124AADBBF2E}"/>
                </a:ext>
              </a:extLst>
            </p:cNvPr>
            <p:cNvSpPr>
              <a:spLocks noChangeArrowheads="1"/>
            </p:cNvSpPr>
            <p:nvPr/>
          </p:nvSpPr>
          <p:spPr bwMode="auto">
            <a:xfrm rot="16200000">
              <a:off x="14280841" y="2780029"/>
              <a:ext cx="433701" cy="474615"/>
            </a:xfrm>
            <a:custGeom>
              <a:avLst/>
              <a:gdLst>
                <a:gd name="T0" fmla="*/ 165386 w 467"/>
                <a:gd name="T1" fmla="*/ 89186 h 510"/>
                <a:gd name="T2" fmla="*/ 165386 w 467"/>
                <a:gd name="T3" fmla="*/ 89186 h 510"/>
                <a:gd name="T4" fmla="*/ 165386 w 467"/>
                <a:gd name="T5" fmla="*/ 89186 h 510"/>
                <a:gd name="T6" fmla="*/ 165386 w 467"/>
                <a:gd name="T7" fmla="*/ 89186 h 510"/>
                <a:gd name="T8" fmla="*/ 83954 w 467"/>
                <a:gd name="T9" fmla="*/ 10110 h 510"/>
                <a:gd name="T10" fmla="*/ 22700 w 467"/>
                <a:gd name="T11" fmla="*/ 10110 h 510"/>
                <a:gd name="T12" fmla="*/ 10089 w 467"/>
                <a:gd name="T13" fmla="*/ 10110 h 510"/>
                <a:gd name="T14" fmla="*/ 20178 w 467"/>
                <a:gd name="T15" fmla="*/ 0 h 510"/>
                <a:gd name="T16" fmla="*/ 20178 w 467"/>
                <a:gd name="T17" fmla="*/ 0 h 510"/>
                <a:gd name="T18" fmla="*/ 83954 w 467"/>
                <a:gd name="T19" fmla="*/ 0 h 510"/>
                <a:gd name="T20" fmla="*/ 83954 w 467"/>
                <a:gd name="T21" fmla="*/ 0 h 510"/>
                <a:gd name="T22" fmla="*/ 83954 w 467"/>
                <a:gd name="T23" fmla="*/ 0 h 510"/>
                <a:gd name="T24" fmla="*/ 91521 w 467"/>
                <a:gd name="T25" fmla="*/ 5055 h 510"/>
                <a:gd name="T26" fmla="*/ 147731 w 467"/>
                <a:gd name="T27" fmla="*/ 58856 h 510"/>
                <a:gd name="T28" fmla="*/ 147731 w 467"/>
                <a:gd name="T29" fmla="*/ 58856 h 510"/>
                <a:gd name="T30" fmla="*/ 165386 w 467"/>
                <a:gd name="T31" fmla="*/ 74021 h 510"/>
                <a:gd name="T32" fmla="*/ 167909 w 467"/>
                <a:gd name="T33" fmla="*/ 81604 h 510"/>
                <a:gd name="T34" fmla="*/ 165386 w 467"/>
                <a:gd name="T35" fmla="*/ 89186 h 510"/>
                <a:gd name="T36" fmla="*/ 73865 w 467"/>
                <a:gd name="T37" fmla="*/ 20581 h 510"/>
                <a:gd name="T38" fmla="*/ 73865 w 467"/>
                <a:gd name="T39" fmla="*/ 20581 h 510"/>
                <a:gd name="T40" fmla="*/ 73865 w 467"/>
                <a:gd name="T41" fmla="*/ 20581 h 510"/>
                <a:gd name="T42" fmla="*/ 73865 w 467"/>
                <a:gd name="T43" fmla="*/ 20581 h 510"/>
                <a:gd name="T44" fmla="*/ 81432 w 467"/>
                <a:gd name="T45" fmla="*/ 25637 h 510"/>
                <a:gd name="T46" fmla="*/ 157820 w 467"/>
                <a:gd name="T47" fmla="*/ 99658 h 510"/>
                <a:gd name="T48" fmla="*/ 162864 w 467"/>
                <a:gd name="T49" fmla="*/ 104713 h 510"/>
                <a:gd name="T50" fmla="*/ 162864 w 467"/>
                <a:gd name="T51" fmla="*/ 104713 h 510"/>
                <a:gd name="T52" fmla="*/ 162864 w 467"/>
                <a:gd name="T53" fmla="*/ 104713 h 510"/>
                <a:gd name="T54" fmla="*/ 162864 w 467"/>
                <a:gd name="T55" fmla="*/ 104713 h 510"/>
                <a:gd name="T56" fmla="*/ 162864 w 467"/>
                <a:gd name="T57" fmla="*/ 107240 h 510"/>
                <a:gd name="T58" fmla="*/ 162864 w 467"/>
                <a:gd name="T59" fmla="*/ 107240 h 510"/>
                <a:gd name="T60" fmla="*/ 162864 w 467"/>
                <a:gd name="T61" fmla="*/ 107240 h 510"/>
                <a:gd name="T62" fmla="*/ 162864 w 467"/>
                <a:gd name="T63" fmla="*/ 107240 h 510"/>
                <a:gd name="T64" fmla="*/ 160342 w 467"/>
                <a:gd name="T65" fmla="*/ 112295 h 510"/>
                <a:gd name="T66" fmla="*/ 160342 w 467"/>
                <a:gd name="T67" fmla="*/ 112295 h 510"/>
                <a:gd name="T68" fmla="*/ 101970 w 467"/>
                <a:gd name="T69" fmla="*/ 181261 h 510"/>
                <a:gd name="T70" fmla="*/ 101970 w 467"/>
                <a:gd name="T71" fmla="*/ 181261 h 510"/>
                <a:gd name="T72" fmla="*/ 94043 w 467"/>
                <a:gd name="T73" fmla="*/ 183789 h 510"/>
                <a:gd name="T74" fmla="*/ 94043 w 467"/>
                <a:gd name="T75" fmla="*/ 183789 h 510"/>
                <a:gd name="T76" fmla="*/ 94043 w 467"/>
                <a:gd name="T77" fmla="*/ 183789 h 510"/>
                <a:gd name="T78" fmla="*/ 94043 w 467"/>
                <a:gd name="T79" fmla="*/ 183789 h 510"/>
                <a:gd name="T80" fmla="*/ 91521 w 467"/>
                <a:gd name="T81" fmla="*/ 183789 h 510"/>
                <a:gd name="T82" fmla="*/ 91521 w 467"/>
                <a:gd name="T83" fmla="*/ 183789 h 510"/>
                <a:gd name="T84" fmla="*/ 86477 w 467"/>
                <a:gd name="T85" fmla="*/ 181261 h 510"/>
                <a:gd name="T86" fmla="*/ 86477 w 467"/>
                <a:gd name="T87" fmla="*/ 181261 h 510"/>
                <a:gd name="T88" fmla="*/ 2522 w 467"/>
                <a:gd name="T89" fmla="*/ 104713 h 510"/>
                <a:gd name="T90" fmla="*/ 2522 w 467"/>
                <a:gd name="T91" fmla="*/ 104713 h 510"/>
                <a:gd name="T92" fmla="*/ 0 w 467"/>
                <a:gd name="T93" fmla="*/ 97130 h 510"/>
                <a:gd name="T94" fmla="*/ 0 w 467"/>
                <a:gd name="T95" fmla="*/ 97130 h 510"/>
                <a:gd name="T96" fmla="*/ 0 w 467"/>
                <a:gd name="T97" fmla="*/ 40802 h 510"/>
                <a:gd name="T98" fmla="*/ 0 w 467"/>
                <a:gd name="T99" fmla="*/ 30692 h 510"/>
                <a:gd name="T100" fmla="*/ 0 w 467"/>
                <a:gd name="T101" fmla="*/ 30692 h 510"/>
                <a:gd name="T102" fmla="*/ 0 w 467"/>
                <a:gd name="T103" fmla="*/ 30692 h 510"/>
                <a:gd name="T104" fmla="*/ 10089 w 467"/>
                <a:gd name="T105" fmla="*/ 20581 h 510"/>
                <a:gd name="T106" fmla="*/ 10089 w 467"/>
                <a:gd name="T107" fmla="*/ 20581 h 510"/>
                <a:gd name="T108" fmla="*/ 73865 w 467"/>
                <a:gd name="T109" fmla="*/ 20581 h 510"/>
                <a:gd name="T110" fmla="*/ 25222 w 467"/>
                <a:gd name="T111" fmla="*/ 61383 h 510"/>
                <a:gd name="T112" fmla="*/ 25222 w 467"/>
                <a:gd name="T113" fmla="*/ 61383 h 510"/>
                <a:gd name="T114" fmla="*/ 40716 w 467"/>
                <a:gd name="T115" fmla="*/ 48385 h 510"/>
                <a:gd name="T116" fmla="*/ 25222 w 467"/>
                <a:gd name="T117" fmla="*/ 35747 h 510"/>
                <a:gd name="T118" fmla="*/ 12611 w 467"/>
                <a:gd name="T119" fmla="*/ 48385 h 510"/>
                <a:gd name="T120" fmla="*/ 25222 w 467"/>
                <a:gd name="T121" fmla="*/ 61383 h 5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67" h="510">
                  <a:moveTo>
                    <a:pt x="459" y="247"/>
                  </a:moveTo>
                  <a:lnTo>
                    <a:pt x="459" y="247"/>
                  </a:lnTo>
                  <a:cubicBezTo>
                    <a:pt x="233" y="28"/>
                    <a:pt x="233" y="28"/>
                    <a:pt x="233" y="28"/>
                  </a:cubicBezTo>
                  <a:cubicBezTo>
                    <a:pt x="63" y="28"/>
                    <a:pt x="63" y="28"/>
                    <a:pt x="63" y="28"/>
                  </a:cubicBezTo>
                  <a:cubicBezTo>
                    <a:pt x="28" y="28"/>
                    <a:pt x="28" y="28"/>
                    <a:pt x="28" y="28"/>
                  </a:cubicBezTo>
                  <a:cubicBezTo>
                    <a:pt x="28" y="14"/>
                    <a:pt x="35" y="0"/>
                    <a:pt x="56" y="0"/>
                  </a:cubicBezTo>
                  <a:cubicBezTo>
                    <a:pt x="233" y="0"/>
                    <a:pt x="233" y="0"/>
                    <a:pt x="233" y="0"/>
                  </a:cubicBezTo>
                  <a:cubicBezTo>
                    <a:pt x="240" y="0"/>
                    <a:pt x="247" y="7"/>
                    <a:pt x="254" y="14"/>
                  </a:cubicBezTo>
                  <a:cubicBezTo>
                    <a:pt x="410" y="163"/>
                    <a:pt x="410" y="163"/>
                    <a:pt x="410" y="163"/>
                  </a:cubicBezTo>
                  <a:cubicBezTo>
                    <a:pt x="459" y="205"/>
                    <a:pt x="459" y="205"/>
                    <a:pt x="459" y="205"/>
                  </a:cubicBezTo>
                  <a:cubicBezTo>
                    <a:pt x="466" y="212"/>
                    <a:pt x="466" y="219"/>
                    <a:pt x="466" y="226"/>
                  </a:cubicBezTo>
                  <a:cubicBezTo>
                    <a:pt x="466" y="233"/>
                    <a:pt x="466" y="240"/>
                    <a:pt x="459" y="247"/>
                  </a:cubicBezTo>
                  <a:close/>
                  <a:moveTo>
                    <a:pt x="205" y="57"/>
                  </a:moveTo>
                  <a:lnTo>
                    <a:pt x="205" y="57"/>
                  </a:lnTo>
                  <a:cubicBezTo>
                    <a:pt x="212" y="57"/>
                    <a:pt x="219" y="64"/>
                    <a:pt x="226" y="71"/>
                  </a:cubicBezTo>
                  <a:cubicBezTo>
                    <a:pt x="438" y="276"/>
                    <a:pt x="438" y="276"/>
                    <a:pt x="438" y="276"/>
                  </a:cubicBezTo>
                  <a:cubicBezTo>
                    <a:pt x="445" y="276"/>
                    <a:pt x="445" y="283"/>
                    <a:pt x="452" y="290"/>
                  </a:cubicBezTo>
                  <a:cubicBezTo>
                    <a:pt x="452" y="290"/>
                    <a:pt x="452" y="290"/>
                    <a:pt x="452" y="297"/>
                  </a:cubicBezTo>
                  <a:cubicBezTo>
                    <a:pt x="452" y="304"/>
                    <a:pt x="445" y="311"/>
                    <a:pt x="445" y="311"/>
                  </a:cubicBezTo>
                  <a:cubicBezTo>
                    <a:pt x="283" y="502"/>
                    <a:pt x="283" y="502"/>
                    <a:pt x="283" y="502"/>
                  </a:cubicBezTo>
                  <a:cubicBezTo>
                    <a:pt x="275" y="509"/>
                    <a:pt x="268" y="509"/>
                    <a:pt x="261" y="509"/>
                  </a:cubicBezTo>
                  <a:lnTo>
                    <a:pt x="254" y="509"/>
                  </a:lnTo>
                  <a:cubicBezTo>
                    <a:pt x="254" y="509"/>
                    <a:pt x="247" y="509"/>
                    <a:pt x="240" y="502"/>
                  </a:cubicBezTo>
                  <a:cubicBezTo>
                    <a:pt x="7" y="290"/>
                    <a:pt x="7" y="290"/>
                    <a:pt x="7" y="290"/>
                  </a:cubicBezTo>
                  <a:cubicBezTo>
                    <a:pt x="0" y="283"/>
                    <a:pt x="0" y="276"/>
                    <a:pt x="0" y="269"/>
                  </a:cubicBezTo>
                  <a:cubicBezTo>
                    <a:pt x="0" y="113"/>
                    <a:pt x="0" y="113"/>
                    <a:pt x="0" y="113"/>
                  </a:cubicBezTo>
                  <a:cubicBezTo>
                    <a:pt x="0" y="85"/>
                    <a:pt x="0" y="85"/>
                    <a:pt x="0" y="85"/>
                  </a:cubicBezTo>
                  <a:cubicBezTo>
                    <a:pt x="0" y="71"/>
                    <a:pt x="7" y="57"/>
                    <a:pt x="28" y="57"/>
                  </a:cubicBez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56" name="Group 55">
            <a:extLst>
              <a:ext uri="{FF2B5EF4-FFF2-40B4-BE49-F238E27FC236}">
                <a16:creationId xmlns:a16="http://schemas.microsoft.com/office/drawing/2014/main" id="{84CCAE5B-D6FE-4EBE-8768-A924EC9D9D01}"/>
              </a:ext>
            </a:extLst>
          </p:cNvPr>
          <p:cNvGrpSpPr/>
          <p:nvPr/>
        </p:nvGrpSpPr>
        <p:grpSpPr>
          <a:xfrm rot="5400000">
            <a:off x="2107485" y="4650148"/>
            <a:ext cx="540404" cy="473434"/>
            <a:chOff x="8854716" y="4301207"/>
            <a:chExt cx="1344072" cy="1177506"/>
          </a:xfrm>
        </p:grpSpPr>
        <p:sp>
          <p:nvSpPr>
            <p:cNvPr id="57" name="Freeform: Shape 56">
              <a:extLst>
                <a:ext uri="{FF2B5EF4-FFF2-40B4-BE49-F238E27FC236}">
                  <a16:creationId xmlns:a16="http://schemas.microsoft.com/office/drawing/2014/main" id="{B3AD2E4A-255A-419A-8D1E-57D4EE9BCCA2}"/>
                </a:ext>
              </a:extLst>
            </p:cNvPr>
            <p:cNvSpPr/>
            <p:nvPr/>
          </p:nvSpPr>
          <p:spPr>
            <a:xfrm rot="7200000">
              <a:off x="8937999" y="4217924"/>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58" name="Freeform 27">
              <a:extLst>
                <a:ext uri="{FF2B5EF4-FFF2-40B4-BE49-F238E27FC236}">
                  <a16:creationId xmlns:a16="http://schemas.microsoft.com/office/drawing/2014/main" id="{3C7F4708-50EB-45A8-9086-5136AC6756D0}"/>
                </a:ext>
              </a:extLst>
            </p:cNvPr>
            <p:cNvSpPr>
              <a:spLocks noChangeArrowheads="1"/>
            </p:cNvSpPr>
            <p:nvPr/>
          </p:nvSpPr>
          <p:spPr bwMode="auto">
            <a:xfrm rot="16200000">
              <a:off x="9171541" y="4597462"/>
              <a:ext cx="559154" cy="473443"/>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59" name="Group 58">
            <a:extLst>
              <a:ext uri="{FF2B5EF4-FFF2-40B4-BE49-F238E27FC236}">
                <a16:creationId xmlns:a16="http://schemas.microsoft.com/office/drawing/2014/main" id="{3CDA9967-4948-4EED-8EBF-0F3BEB067548}"/>
              </a:ext>
            </a:extLst>
          </p:cNvPr>
          <p:cNvGrpSpPr/>
          <p:nvPr/>
        </p:nvGrpSpPr>
        <p:grpSpPr>
          <a:xfrm rot="5400000">
            <a:off x="4589139" y="4650148"/>
            <a:ext cx="540404" cy="473434"/>
            <a:chOff x="13831791" y="4293896"/>
            <a:chExt cx="1344072" cy="1177506"/>
          </a:xfrm>
        </p:grpSpPr>
        <p:sp>
          <p:nvSpPr>
            <p:cNvPr id="60" name="Freeform: Shape 59">
              <a:extLst>
                <a:ext uri="{FF2B5EF4-FFF2-40B4-BE49-F238E27FC236}">
                  <a16:creationId xmlns:a16="http://schemas.microsoft.com/office/drawing/2014/main" id="{BDD5C3AE-8CDF-401D-9FDD-7551C9A2011D}"/>
                </a:ext>
              </a:extLst>
            </p:cNvPr>
            <p:cNvSpPr/>
            <p:nvPr/>
          </p:nvSpPr>
          <p:spPr>
            <a:xfrm rot="7200000">
              <a:off x="13915074" y="4210613"/>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61" name="Freeform 106">
              <a:extLst>
                <a:ext uri="{FF2B5EF4-FFF2-40B4-BE49-F238E27FC236}">
                  <a16:creationId xmlns:a16="http://schemas.microsoft.com/office/drawing/2014/main" id="{F71DA379-5350-433C-B4C9-785AB3BE237C}"/>
                </a:ext>
              </a:extLst>
            </p:cNvPr>
            <p:cNvSpPr>
              <a:spLocks noChangeArrowheads="1"/>
            </p:cNvSpPr>
            <p:nvPr/>
          </p:nvSpPr>
          <p:spPr bwMode="auto">
            <a:xfrm rot="16200000">
              <a:off x="14161901" y="4543255"/>
              <a:ext cx="560540" cy="507350"/>
            </a:xfrm>
            <a:custGeom>
              <a:avLst/>
              <a:gdLst>
                <a:gd name="T0" fmla="*/ 207003 w 602"/>
                <a:gd name="T1" fmla="*/ 196489 h 545"/>
                <a:gd name="T2" fmla="*/ 207003 w 602"/>
                <a:gd name="T3" fmla="*/ 196489 h 545"/>
                <a:gd name="T4" fmla="*/ 188940 w 602"/>
                <a:gd name="T5" fmla="*/ 196489 h 545"/>
                <a:gd name="T6" fmla="*/ 188940 w 602"/>
                <a:gd name="T7" fmla="*/ 114859 h 545"/>
                <a:gd name="T8" fmla="*/ 188940 w 602"/>
                <a:gd name="T9" fmla="*/ 50928 h 545"/>
                <a:gd name="T10" fmla="*/ 207003 w 602"/>
                <a:gd name="T11" fmla="*/ 50928 h 545"/>
                <a:gd name="T12" fmla="*/ 217119 w 602"/>
                <a:gd name="T13" fmla="*/ 61403 h 545"/>
                <a:gd name="T14" fmla="*/ 217119 w 602"/>
                <a:gd name="T15" fmla="*/ 124973 h 545"/>
                <a:gd name="T16" fmla="*/ 217119 w 602"/>
                <a:gd name="T17" fmla="*/ 165787 h 545"/>
                <a:gd name="T18" fmla="*/ 217119 w 602"/>
                <a:gd name="T19" fmla="*/ 186375 h 545"/>
                <a:gd name="T20" fmla="*/ 207003 w 602"/>
                <a:gd name="T21" fmla="*/ 196489 h 545"/>
                <a:gd name="T22" fmla="*/ 35765 w 602"/>
                <a:gd name="T23" fmla="*/ 196489 h 545"/>
                <a:gd name="T24" fmla="*/ 35765 w 602"/>
                <a:gd name="T25" fmla="*/ 196489 h 545"/>
                <a:gd name="T26" fmla="*/ 35765 w 602"/>
                <a:gd name="T27" fmla="*/ 114859 h 545"/>
                <a:gd name="T28" fmla="*/ 35765 w 602"/>
                <a:gd name="T29" fmla="*/ 112331 h 545"/>
                <a:gd name="T30" fmla="*/ 35765 w 602"/>
                <a:gd name="T31" fmla="*/ 50928 h 545"/>
                <a:gd name="T32" fmla="*/ 56357 w 602"/>
                <a:gd name="T33" fmla="*/ 50928 h 545"/>
                <a:gd name="T34" fmla="*/ 107295 w 602"/>
                <a:gd name="T35" fmla="*/ 0 h 545"/>
                <a:gd name="T36" fmla="*/ 158233 w 602"/>
                <a:gd name="T37" fmla="*/ 50928 h 545"/>
                <a:gd name="T38" fmla="*/ 178825 w 602"/>
                <a:gd name="T39" fmla="*/ 50928 h 545"/>
                <a:gd name="T40" fmla="*/ 178825 w 602"/>
                <a:gd name="T41" fmla="*/ 114859 h 545"/>
                <a:gd name="T42" fmla="*/ 178825 w 602"/>
                <a:gd name="T43" fmla="*/ 196489 h 545"/>
                <a:gd name="T44" fmla="*/ 35765 w 602"/>
                <a:gd name="T45" fmla="*/ 196489 h 545"/>
                <a:gd name="T46" fmla="*/ 107295 w 602"/>
                <a:gd name="T47" fmla="*/ 20588 h 545"/>
                <a:gd name="T48" fmla="*/ 107295 w 602"/>
                <a:gd name="T49" fmla="*/ 20588 h 545"/>
                <a:gd name="T50" fmla="*/ 76588 w 602"/>
                <a:gd name="T51" fmla="*/ 50928 h 545"/>
                <a:gd name="T52" fmla="*/ 138002 w 602"/>
                <a:gd name="T53" fmla="*/ 50928 h 545"/>
                <a:gd name="T54" fmla="*/ 107295 w 602"/>
                <a:gd name="T55" fmla="*/ 20588 h 545"/>
                <a:gd name="T56" fmla="*/ 0 w 602"/>
                <a:gd name="T57" fmla="*/ 186375 h 545"/>
                <a:gd name="T58" fmla="*/ 0 w 602"/>
                <a:gd name="T59" fmla="*/ 186375 h 545"/>
                <a:gd name="T60" fmla="*/ 0 w 602"/>
                <a:gd name="T61" fmla="*/ 165787 h 545"/>
                <a:gd name="T62" fmla="*/ 0 w 602"/>
                <a:gd name="T63" fmla="*/ 124973 h 545"/>
                <a:gd name="T64" fmla="*/ 0 w 602"/>
                <a:gd name="T65" fmla="*/ 61403 h 545"/>
                <a:gd name="T66" fmla="*/ 10477 w 602"/>
                <a:gd name="T67" fmla="*/ 50928 h 545"/>
                <a:gd name="T68" fmla="*/ 25650 w 602"/>
                <a:gd name="T69" fmla="*/ 50928 h 545"/>
                <a:gd name="T70" fmla="*/ 25650 w 602"/>
                <a:gd name="T71" fmla="*/ 112331 h 545"/>
                <a:gd name="T72" fmla="*/ 25650 w 602"/>
                <a:gd name="T73" fmla="*/ 114859 h 545"/>
                <a:gd name="T74" fmla="*/ 25650 w 602"/>
                <a:gd name="T75" fmla="*/ 196489 h 545"/>
                <a:gd name="T76" fmla="*/ 10477 w 602"/>
                <a:gd name="T77" fmla="*/ 196489 h 545"/>
                <a:gd name="T78" fmla="*/ 0 w 602"/>
                <a:gd name="T79" fmla="*/ 186375 h 5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3" name="Group 2">
            <a:extLst>
              <a:ext uri="{FF2B5EF4-FFF2-40B4-BE49-F238E27FC236}">
                <a16:creationId xmlns:a16="http://schemas.microsoft.com/office/drawing/2014/main" id="{9C0FE526-E75A-48E0-869F-A880539059AD}"/>
              </a:ext>
            </a:extLst>
          </p:cNvPr>
          <p:cNvGrpSpPr/>
          <p:nvPr/>
        </p:nvGrpSpPr>
        <p:grpSpPr>
          <a:xfrm>
            <a:off x="7104277" y="4616663"/>
            <a:ext cx="473434" cy="540404"/>
            <a:chOff x="7104277" y="4616663"/>
            <a:chExt cx="473434" cy="540404"/>
          </a:xfrm>
        </p:grpSpPr>
        <p:sp>
          <p:nvSpPr>
            <p:cNvPr id="67" name="Freeform: Shape 66">
              <a:extLst>
                <a:ext uri="{FF2B5EF4-FFF2-40B4-BE49-F238E27FC236}">
                  <a16:creationId xmlns:a16="http://schemas.microsoft.com/office/drawing/2014/main" id="{1DA411F4-556F-432C-AFC5-C79EBB5162C4}"/>
                </a:ext>
              </a:extLst>
            </p:cNvPr>
            <p:cNvSpPr/>
            <p:nvPr/>
          </p:nvSpPr>
          <p:spPr>
            <a:xfrm rot="12600000">
              <a:off x="7104277" y="4616663"/>
              <a:ext cx="473434" cy="540404"/>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72" name="Freeform 120">
              <a:extLst>
                <a:ext uri="{FF2B5EF4-FFF2-40B4-BE49-F238E27FC236}">
                  <a16:creationId xmlns:a16="http://schemas.microsoft.com/office/drawing/2014/main" id="{B6346030-7795-42CB-AF33-4FA52113E17D}"/>
                </a:ext>
              </a:extLst>
            </p:cNvPr>
            <p:cNvSpPr>
              <a:spLocks noChangeArrowheads="1"/>
            </p:cNvSpPr>
            <p:nvPr/>
          </p:nvSpPr>
          <p:spPr bwMode="auto">
            <a:xfrm>
              <a:off x="7221954" y="4769026"/>
              <a:ext cx="241964" cy="192512"/>
            </a:xfrm>
            <a:custGeom>
              <a:avLst/>
              <a:gdLst>
                <a:gd name="T0" fmla="*/ 217118 w 602"/>
                <a:gd name="T1" fmla="*/ 38054 h 482"/>
                <a:gd name="T2" fmla="*/ 217118 w 602"/>
                <a:gd name="T3" fmla="*/ 38054 h 482"/>
                <a:gd name="T4" fmla="*/ 217118 w 602"/>
                <a:gd name="T5" fmla="*/ 38054 h 482"/>
                <a:gd name="T6" fmla="*/ 186411 w 602"/>
                <a:gd name="T7" fmla="*/ 104109 h 482"/>
                <a:gd name="T8" fmla="*/ 186411 w 602"/>
                <a:gd name="T9" fmla="*/ 104109 h 482"/>
                <a:gd name="T10" fmla="*/ 178824 w 602"/>
                <a:gd name="T11" fmla="*/ 111648 h 482"/>
                <a:gd name="T12" fmla="*/ 178824 w 602"/>
                <a:gd name="T13" fmla="*/ 111648 h 482"/>
                <a:gd name="T14" fmla="*/ 89231 w 602"/>
                <a:gd name="T15" fmla="*/ 116674 h 482"/>
                <a:gd name="T16" fmla="*/ 94289 w 602"/>
                <a:gd name="T17" fmla="*/ 132111 h 482"/>
                <a:gd name="T18" fmla="*/ 191468 w 602"/>
                <a:gd name="T19" fmla="*/ 132111 h 482"/>
                <a:gd name="T20" fmla="*/ 212060 w 602"/>
                <a:gd name="T21" fmla="*/ 152215 h 482"/>
                <a:gd name="T22" fmla="*/ 191468 w 602"/>
                <a:gd name="T23" fmla="*/ 172678 h 482"/>
                <a:gd name="T24" fmla="*/ 171238 w 602"/>
                <a:gd name="T25" fmla="*/ 152215 h 482"/>
                <a:gd name="T26" fmla="*/ 74058 w 602"/>
                <a:gd name="T27" fmla="*/ 152215 h 482"/>
                <a:gd name="T28" fmla="*/ 53467 w 602"/>
                <a:gd name="T29" fmla="*/ 172678 h 482"/>
                <a:gd name="T30" fmla="*/ 33236 w 602"/>
                <a:gd name="T31" fmla="*/ 152215 h 482"/>
                <a:gd name="T32" fmla="*/ 53467 w 602"/>
                <a:gd name="T33" fmla="*/ 132111 h 482"/>
                <a:gd name="T34" fmla="*/ 74058 w 602"/>
                <a:gd name="T35" fmla="*/ 132111 h 482"/>
                <a:gd name="T36" fmla="*/ 33236 w 602"/>
                <a:gd name="T37" fmla="*/ 20463 h 482"/>
                <a:gd name="T38" fmla="*/ 10115 w 602"/>
                <a:gd name="T39" fmla="*/ 20463 h 482"/>
                <a:gd name="T40" fmla="*/ 0 w 602"/>
                <a:gd name="T41" fmla="*/ 10052 h 482"/>
                <a:gd name="T42" fmla="*/ 10115 w 602"/>
                <a:gd name="T43" fmla="*/ 0 h 482"/>
                <a:gd name="T44" fmla="*/ 40822 w 602"/>
                <a:gd name="T45" fmla="*/ 0 h 482"/>
                <a:gd name="T46" fmla="*/ 50938 w 602"/>
                <a:gd name="T47" fmla="*/ 5026 h 482"/>
                <a:gd name="T48" fmla="*/ 50938 w 602"/>
                <a:gd name="T49" fmla="*/ 5026 h 482"/>
                <a:gd name="T50" fmla="*/ 56357 w 602"/>
                <a:gd name="T51" fmla="*/ 22976 h 482"/>
                <a:gd name="T52" fmla="*/ 206641 w 602"/>
                <a:gd name="T53" fmla="*/ 22976 h 482"/>
                <a:gd name="T54" fmla="*/ 217118 w 602"/>
                <a:gd name="T55" fmla="*/ 33028 h 482"/>
                <a:gd name="T56" fmla="*/ 217118 w 602"/>
                <a:gd name="T57" fmla="*/ 38054 h 482"/>
                <a:gd name="T58" fmla="*/ 63943 w 602"/>
                <a:gd name="T59" fmla="*/ 43080 h 482"/>
                <a:gd name="T60" fmla="*/ 63943 w 602"/>
                <a:gd name="T61" fmla="*/ 43080 h 482"/>
                <a:gd name="T62" fmla="*/ 81645 w 602"/>
                <a:gd name="T63" fmla="*/ 96570 h 482"/>
                <a:gd name="T64" fmla="*/ 171238 w 602"/>
                <a:gd name="T65" fmla="*/ 91544 h 482"/>
                <a:gd name="T66" fmla="*/ 191468 w 602"/>
                <a:gd name="T67" fmla="*/ 43080 h 482"/>
                <a:gd name="T68" fmla="*/ 63943 w 602"/>
                <a:gd name="T69" fmla="*/ 43080 h 4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2" h="482">
                  <a:moveTo>
                    <a:pt x="601" y="106"/>
                  </a:moveTo>
                  <a:lnTo>
                    <a:pt x="601" y="106"/>
                  </a:lnTo>
                  <a:cubicBezTo>
                    <a:pt x="516" y="290"/>
                    <a:pt x="516" y="290"/>
                    <a:pt x="516" y="290"/>
                  </a:cubicBezTo>
                  <a:cubicBezTo>
                    <a:pt x="509" y="304"/>
                    <a:pt x="502" y="311"/>
                    <a:pt x="495" y="311"/>
                  </a:cubicBez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2" name="Group 1">
            <a:extLst>
              <a:ext uri="{FF2B5EF4-FFF2-40B4-BE49-F238E27FC236}">
                <a16:creationId xmlns:a16="http://schemas.microsoft.com/office/drawing/2014/main" id="{21D835D4-6972-4F2D-AE58-C910890F67E3}"/>
              </a:ext>
            </a:extLst>
          </p:cNvPr>
          <p:cNvGrpSpPr/>
          <p:nvPr/>
        </p:nvGrpSpPr>
        <p:grpSpPr>
          <a:xfrm>
            <a:off x="6986291" y="3068175"/>
            <a:ext cx="473434" cy="540404"/>
            <a:chOff x="6986291" y="3068175"/>
            <a:chExt cx="473434" cy="540404"/>
          </a:xfrm>
        </p:grpSpPr>
        <p:sp>
          <p:nvSpPr>
            <p:cNvPr id="64" name="Freeform: Shape 63">
              <a:extLst>
                <a:ext uri="{FF2B5EF4-FFF2-40B4-BE49-F238E27FC236}">
                  <a16:creationId xmlns:a16="http://schemas.microsoft.com/office/drawing/2014/main" id="{AE8FA232-78E7-4251-93F2-17CD549D1232}"/>
                </a:ext>
              </a:extLst>
            </p:cNvPr>
            <p:cNvSpPr/>
            <p:nvPr/>
          </p:nvSpPr>
          <p:spPr>
            <a:xfrm rot="12600000">
              <a:off x="6986291" y="3068175"/>
              <a:ext cx="473434" cy="540404"/>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73" name="Freeform 160">
              <a:extLst>
                <a:ext uri="{FF2B5EF4-FFF2-40B4-BE49-F238E27FC236}">
                  <a16:creationId xmlns:a16="http://schemas.microsoft.com/office/drawing/2014/main" id="{F4D4D363-48CE-468D-B838-36E48B1AC201}"/>
                </a:ext>
              </a:extLst>
            </p:cNvPr>
            <p:cNvSpPr>
              <a:spLocks noChangeArrowheads="1"/>
            </p:cNvSpPr>
            <p:nvPr/>
          </p:nvSpPr>
          <p:spPr bwMode="auto">
            <a:xfrm>
              <a:off x="7140284" y="3239285"/>
              <a:ext cx="193966" cy="135492"/>
            </a:xfrm>
            <a:custGeom>
              <a:avLst/>
              <a:gdLst>
                <a:gd name="T0" fmla="*/ 147281 w 601"/>
                <a:gd name="T1" fmla="*/ 68912 h 418"/>
                <a:gd name="T2" fmla="*/ 147281 w 601"/>
                <a:gd name="T3" fmla="*/ 68912 h 418"/>
                <a:gd name="T4" fmla="*/ 213018 w 601"/>
                <a:gd name="T5" fmla="*/ 2526 h 418"/>
                <a:gd name="T6" fmla="*/ 215533 w 601"/>
                <a:gd name="T7" fmla="*/ 10102 h 418"/>
                <a:gd name="T8" fmla="*/ 215533 w 601"/>
                <a:gd name="T9" fmla="*/ 139989 h 418"/>
                <a:gd name="T10" fmla="*/ 213018 w 601"/>
                <a:gd name="T11" fmla="*/ 147927 h 418"/>
                <a:gd name="T12" fmla="*/ 147281 w 601"/>
                <a:gd name="T13" fmla="*/ 68912 h 418"/>
                <a:gd name="T14" fmla="*/ 2515 w 601"/>
                <a:gd name="T15" fmla="*/ 2526 h 418"/>
                <a:gd name="T16" fmla="*/ 2515 w 601"/>
                <a:gd name="T17" fmla="*/ 2526 h 418"/>
                <a:gd name="T18" fmla="*/ 10058 w 601"/>
                <a:gd name="T19" fmla="*/ 0 h 418"/>
                <a:gd name="T20" fmla="*/ 205475 w 601"/>
                <a:gd name="T21" fmla="*/ 0 h 418"/>
                <a:gd name="T22" fmla="*/ 213018 w 601"/>
                <a:gd name="T23" fmla="*/ 2526 h 418"/>
                <a:gd name="T24" fmla="*/ 106689 w 601"/>
                <a:gd name="T25" fmla="*/ 86591 h 418"/>
                <a:gd name="T26" fmla="*/ 2515 w 601"/>
                <a:gd name="T27" fmla="*/ 2526 h 418"/>
                <a:gd name="T28" fmla="*/ 2515 w 601"/>
                <a:gd name="T29" fmla="*/ 147927 h 418"/>
                <a:gd name="T30" fmla="*/ 2515 w 601"/>
                <a:gd name="T31" fmla="*/ 147927 h 418"/>
                <a:gd name="T32" fmla="*/ 0 w 601"/>
                <a:gd name="T33" fmla="*/ 139989 h 418"/>
                <a:gd name="T34" fmla="*/ 0 w 601"/>
                <a:gd name="T35" fmla="*/ 10102 h 418"/>
                <a:gd name="T36" fmla="*/ 2515 w 601"/>
                <a:gd name="T37" fmla="*/ 2526 h 418"/>
                <a:gd name="T38" fmla="*/ 68611 w 601"/>
                <a:gd name="T39" fmla="*/ 68912 h 418"/>
                <a:gd name="T40" fmla="*/ 2515 w 601"/>
                <a:gd name="T41" fmla="*/ 147927 h 418"/>
                <a:gd name="T42" fmla="*/ 106689 w 601"/>
                <a:gd name="T43" fmla="*/ 107157 h 418"/>
                <a:gd name="T44" fmla="*/ 106689 w 601"/>
                <a:gd name="T45" fmla="*/ 107157 h 418"/>
                <a:gd name="T46" fmla="*/ 134349 w 601"/>
                <a:gd name="T47" fmla="*/ 79014 h 418"/>
                <a:gd name="T48" fmla="*/ 213018 w 601"/>
                <a:gd name="T49" fmla="*/ 147927 h 418"/>
                <a:gd name="T50" fmla="*/ 205475 w 601"/>
                <a:gd name="T51" fmla="*/ 150452 h 418"/>
                <a:gd name="T52" fmla="*/ 10058 w 601"/>
                <a:gd name="T53" fmla="*/ 150452 h 418"/>
                <a:gd name="T54" fmla="*/ 2515 w 601"/>
                <a:gd name="T55" fmla="*/ 147927 h 418"/>
                <a:gd name="T56" fmla="*/ 78669 w 601"/>
                <a:gd name="T57" fmla="*/ 79014 h 418"/>
                <a:gd name="T58" fmla="*/ 106689 w 601"/>
                <a:gd name="T59" fmla="*/ 107157 h 4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01" h="418">
                  <a:moveTo>
                    <a:pt x="410" y="191"/>
                  </a:moveTo>
                  <a:lnTo>
                    <a:pt x="410" y="191"/>
                  </a:lnTo>
                  <a:cubicBezTo>
                    <a:pt x="593" y="7"/>
                    <a:pt x="593" y="7"/>
                    <a:pt x="593" y="7"/>
                  </a:cubicBezTo>
                  <a:cubicBezTo>
                    <a:pt x="600" y="14"/>
                    <a:pt x="600" y="21"/>
                    <a:pt x="600" y="28"/>
                  </a:cubicBezTo>
                  <a:cubicBezTo>
                    <a:pt x="600" y="388"/>
                    <a:pt x="600" y="388"/>
                    <a:pt x="600" y="388"/>
                  </a:cubicBezTo>
                  <a:cubicBezTo>
                    <a:pt x="600" y="395"/>
                    <a:pt x="600" y="403"/>
                    <a:pt x="593" y="410"/>
                  </a:cubicBezTo>
                  <a:lnTo>
                    <a:pt x="410" y="191"/>
                  </a:lnTo>
                  <a:close/>
                  <a:moveTo>
                    <a:pt x="7" y="7"/>
                  </a:moveTo>
                  <a:lnTo>
                    <a:pt x="7" y="7"/>
                  </a:lnTo>
                  <a:cubicBezTo>
                    <a:pt x="14" y="7"/>
                    <a:pt x="21" y="0"/>
                    <a:pt x="28" y="0"/>
                  </a:cubicBezTo>
                  <a:cubicBezTo>
                    <a:pt x="572" y="0"/>
                    <a:pt x="572" y="0"/>
                    <a:pt x="572" y="0"/>
                  </a:cubicBezTo>
                  <a:cubicBezTo>
                    <a:pt x="579" y="0"/>
                    <a:pt x="586" y="7"/>
                    <a:pt x="593" y="7"/>
                  </a:cubicBezTo>
                  <a:cubicBezTo>
                    <a:pt x="297" y="240"/>
                    <a:pt x="297" y="240"/>
                    <a:pt x="297" y="240"/>
                  </a:cubicBezTo>
                  <a:lnTo>
                    <a:pt x="7" y="7"/>
                  </a:lnTo>
                  <a:close/>
                  <a:moveTo>
                    <a:pt x="7" y="410"/>
                  </a:moveTo>
                  <a:lnTo>
                    <a:pt x="7" y="410"/>
                  </a:lnTo>
                  <a:cubicBezTo>
                    <a:pt x="0" y="403"/>
                    <a:pt x="0" y="395"/>
                    <a:pt x="0" y="388"/>
                  </a:cubicBezTo>
                  <a:cubicBezTo>
                    <a:pt x="0" y="28"/>
                    <a:pt x="0" y="28"/>
                    <a:pt x="0" y="28"/>
                  </a:cubicBezTo>
                  <a:cubicBezTo>
                    <a:pt x="0" y="21"/>
                    <a:pt x="0" y="14"/>
                    <a:pt x="7" y="7"/>
                  </a:cubicBezTo>
                  <a:cubicBezTo>
                    <a:pt x="191" y="191"/>
                    <a:pt x="191" y="191"/>
                    <a:pt x="191" y="191"/>
                  </a:cubicBezTo>
                  <a:lnTo>
                    <a:pt x="7" y="410"/>
                  </a:lnTo>
                  <a:close/>
                  <a:moveTo>
                    <a:pt x="297" y="297"/>
                  </a:moveTo>
                  <a:lnTo>
                    <a:pt x="297" y="297"/>
                  </a:lnTo>
                  <a:cubicBezTo>
                    <a:pt x="374" y="219"/>
                    <a:pt x="374" y="219"/>
                    <a:pt x="374" y="219"/>
                  </a:cubicBezTo>
                  <a:cubicBezTo>
                    <a:pt x="593" y="410"/>
                    <a:pt x="593" y="410"/>
                    <a:pt x="593" y="410"/>
                  </a:cubicBezTo>
                  <a:cubicBezTo>
                    <a:pt x="586" y="417"/>
                    <a:pt x="579" y="417"/>
                    <a:pt x="572" y="417"/>
                  </a:cubicBezTo>
                  <a:cubicBezTo>
                    <a:pt x="28" y="417"/>
                    <a:pt x="28" y="417"/>
                    <a:pt x="28" y="417"/>
                  </a:cubicBezTo>
                  <a:cubicBezTo>
                    <a:pt x="21" y="417"/>
                    <a:pt x="14" y="417"/>
                    <a:pt x="7" y="410"/>
                  </a:cubicBezTo>
                  <a:cubicBezTo>
                    <a:pt x="219" y="219"/>
                    <a:pt x="219" y="219"/>
                    <a:pt x="219" y="219"/>
                  </a:cubicBezTo>
                  <a:lnTo>
                    <a:pt x="297" y="297"/>
                  </a:lnTo>
                  <a:close/>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dirty="0"/>
            </a:p>
          </p:txBody>
        </p:sp>
      </p:grpSp>
      <p:sp>
        <p:nvSpPr>
          <p:cNvPr id="5" name="Picture Placeholder 4">
            <a:extLst>
              <a:ext uri="{FF2B5EF4-FFF2-40B4-BE49-F238E27FC236}">
                <a16:creationId xmlns:a16="http://schemas.microsoft.com/office/drawing/2014/main" id="{C345D616-18C9-4F0C-BD5F-3BE651FF9186}"/>
              </a:ext>
            </a:extLst>
          </p:cNvPr>
          <p:cNvSpPr>
            <a:spLocks noGrp="1"/>
          </p:cNvSpPr>
          <p:nvPr>
            <p:ph type="pic" sz="quarter" idx="11"/>
          </p:nvPr>
        </p:nvSpPr>
        <p:spPr/>
      </p:sp>
    </p:spTree>
    <p:extLst>
      <p:ext uri="{BB962C8B-B14F-4D97-AF65-F5344CB8AC3E}">
        <p14:creationId xmlns:p14="http://schemas.microsoft.com/office/powerpoint/2010/main" val="232603303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fade">
                                      <p:cBhvr>
                                        <p:cTn id="10" dur="500"/>
                                        <p:tgtEl>
                                          <p:spTgt spid="47"/>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49" presetClass="entr" presetSubtype="0" decel="100000" fill="hold" nodeType="withEffect">
                                  <p:stCondLst>
                                    <p:cond delay="1250"/>
                                  </p:stCondLst>
                                  <p:childTnLst>
                                    <p:set>
                                      <p:cBhvr>
                                        <p:cTn id="15" dur="1" fill="hold">
                                          <p:stCondLst>
                                            <p:cond delay="0"/>
                                          </p:stCondLst>
                                        </p:cTn>
                                        <p:tgtEl>
                                          <p:spTgt spid="50"/>
                                        </p:tgtEl>
                                        <p:attrNameLst>
                                          <p:attrName>style.visibility</p:attrName>
                                        </p:attrNameLst>
                                      </p:cBhvr>
                                      <p:to>
                                        <p:strVal val="visible"/>
                                      </p:to>
                                    </p:set>
                                    <p:anim calcmode="lin" valueType="num">
                                      <p:cBhvr>
                                        <p:cTn id="16" dur="500" fill="hold"/>
                                        <p:tgtEl>
                                          <p:spTgt spid="50"/>
                                        </p:tgtEl>
                                        <p:attrNameLst>
                                          <p:attrName>ppt_w</p:attrName>
                                        </p:attrNameLst>
                                      </p:cBhvr>
                                      <p:tavLst>
                                        <p:tav tm="0">
                                          <p:val>
                                            <p:fltVal val="0"/>
                                          </p:val>
                                        </p:tav>
                                        <p:tav tm="100000">
                                          <p:val>
                                            <p:strVal val="#ppt_w"/>
                                          </p:val>
                                        </p:tav>
                                      </p:tavLst>
                                    </p:anim>
                                    <p:anim calcmode="lin" valueType="num">
                                      <p:cBhvr>
                                        <p:cTn id="17" dur="500" fill="hold"/>
                                        <p:tgtEl>
                                          <p:spTgt spid="50"/>
                                        </p:tgtEl>
                                        <p:attrNameLst>
                                          <p:attrName>ppt_h</p:attrName>
                                        </p:attrNameLst>
                                      </p:cBhvr>
                                      <p:tavLst>
                                        <p:tav tm="0">
                                          <p:val>
                                            <p:fltVal val="0"/>
                                          </p:val>
                                        </p:tav>
                                        <p:tav tm="100000">
                                          <p:val>
                                            <p:strVal val="#ppt_h"/>
                                          </p:val>
                                        </p:tav>
                                      </p:tavLst>
                                    </p:anim>
                                    <p:anim calcmode="lin" valueType="num">
                                      <p:cBhvr>
                                        <p:cTn id="18" dur="500" fill="hold"/>
                                        <p:tgtEl>
                                          <p:spTgt spid="50"/>
                                        </p:tgtEl>
                                        <p:attrNameLst>
                                          <p:attrName>style.rotation</p:attrName>
                                        </p:attrNameLst>
                                      </p:cBhvr>
                                      <p:tavLst>
                                        <p:tav tm="0">
                                          <p:val>
                                            <p:fltVal val="360"/>
                                          </p:val>
                                        </p:tav>
                                        <p:tav tm="100000">
                                          <p:val>
                                            <p:fltVal val="0"/>
                                          </p:val>
                                        </p:tav>
                                      </p:tavLst>
                                    </p:anim>
                                    <p:animEffect transition="in" filter="fade">
                                      <p:cBhvr>
                                        <p:cTn id="19" dur="500"/>
                                        <p:tgtEl>
                                          <p:spTgt spid="50"/>
                                        </p:tgtEl>
                                      </p:cBhvr>
                                    </p:animEffect>
                                  </p:childTnLst>
                                </p:cTn>
                              </p:par>
                              <p:par>
                                <p:cTn id="20" presetID="10" presetClass="entr" presetSubtype="0" fill="hold" nodeType="withEffect">
                                  <p:stCondLst>
                                    <p:cond delay="125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49" presetClass="entr" presetSubtype="0" decel="100000" fill="hold" nodeType="withEffect">
                                  <p:stCondLst>
                                    <p:cond delay="1250"/>
                                  </p:stCondLst>
                                  <p:childTnLst>
                                    <p:set>
                                      <p:cBhvr>
                                        <p:cTn id="24" dur="1" fill="hold">
                                          <p:stCondLst>
                                            <p:cond delay="0"/>
                                          </p:stCondLst>
                                        </p:cTn>
                                        <p:tgtEl>
                                          <p:spTgt spid="53"/>
                                        </p:tgtEl>
                                        <p:attrNameLst>
                                          <p:attrName>style.visibility</p:attrName>
                                        </p:attrNameLst>
                                      </p:cBhvr>
                                      <p:to>
                                        <p:strVal val="visible"/>
                                      </p:to>
                                    </p:set>
                                    <p:anim calcmode="lin" valueType="num">
                                      <p:cBhvr>
                                        <p:cTn id="25" dur="500" fill="hold"/>
                                        <p:tgtEl>
                                          <p:spTgt spid="53"/>
                                        </p:tgtEl>
                                        <p:attrNameLst>
                                          <p:attrName>ppt_w</p:attrName>
                                        </p:attrNameLst>
                                      </p:cBhvr>
                                      <p:tavLst>
                                        <p:tav tm="0">
                                          <p:val>
                                            <p:fltVal val="0"/>
                                          </p:val>
                                        </p:tav>
                                        <p:tav tm="100000">
                                          <p:val>
                                            <p:strVal val="#ppt_w"/>
                                          </p:val>
                                        </p:tav>
                                      </p:tavLst>
                                    </p:anim>
                                    <p:anim calcmode="lin" valueType="num">
                                      <p:cBhvr>
                                        <p:cTn id="26" dur="500" fill="hold"/>
                                        <p:tgtEl>
                                          <p:spTgt spid="53"/>
                                        </p:tgtEl>
                                        <p:attrNameLst>
                                          <p:attrName>ppt_h</p:attrName>
                                        </p:attrNameLst>
                                      </p:cBhvr>
                                      <p:tavLst>
                                        <p:tav tm="0">
                                          <p:val>
                                            <p:fltVal val="0"/>
                                          </p:val>
                                        </p:tav>
                                        <p:tav tm="100000">
                                          <p:val>
                                            <p:strVal val="#ppt_h"/>
                                          </p:val>
                                        </p:tav>
                                      </p:tavLst>
                                    </p:anim>
                                    <p:anim calcmode="lin" valueType="num">
                                      <p:cBhvr>
                                        <p:cTn id="27" dur="500" fill="hold"/>
                                        <p:tgtEl>
                                          <p:spTgt spid="53"/>
                                        </p:tgtEl>
                                        <p:attrNameLst>
                                          <p:attrName>style.rotation</p:attrName>
                                        </p:attrNameLst>
                                      </p:cBhvr>
                                      <p:tavLst>
                                        <p:tav tm="0">
                                          <p:val>
                                            <p:fltVal val="360"/>
                                          </p:val>
                                        </p:tav>
                                        <p:tav tm="100000">
                                          <p:val>
                                            <p:fltVal val="0"/>
                                          </p:val>
                                        </p:tav>
                                      </p:tavLst>
                                    </p:anim>
                                    <p:animEffect transition="in" filter="fade">
                                      <p:cBhvr>
                                        <p:cTn id="28" dur="500"/>
                                        <p:tgtEl>
                                          <p:spTgt spid="53"/>
                                        </p:tgtEl>
                                      </p:cBhvr>
                                    </p:animEffect>
                                  </p:childTnLst>
                                </p:cTn>
                              </p:par>
                              <p:par>
                                <p:cTn id="29" presetID="10" presetClass="entr" presetSubtype="0" fill="hold" nodeType="withEffect">
                                  <p:stCondLst>
                                    <p:cond delay="125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49" presetClass="entr" presetSubtype="0" decel="100000" fill="hold" nodeType="withEffect">
                                  <p:stCondLst>
                                    <p:cond delay="125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 calcmode="lin" valueType="num">
                                      <p:cBhvr>
                                        <p:cTn id="36" dur="500" fill="hold"/>
                                        <p:tgtEl>
                                          <p:spTgt spid="2"/>
                                        </p:tgtEl>
                                        <p:attrNameLst>
                                          <p:attrName>style.rotation</p:attrName>
                                        </p:attrNameLst>
                                      </p:cBhvr>
                                      <p:tavLst>
                                        <p:tav tm="0">
                                          <p:val>
                                            <p:fltVal val="360"/>
                                          </p:val>
                                        </p:tav>
                                        <p:tav tm="100000">
                                          <p:val>
                                            <p:fltVal val="0"/>
                                          </p:val>
                                        </p:tav>
                                      </p:tavLst>
                                    </p:anim>
                                    <p:animEffect transition="in" filter="fade">
                                      <p:cBhvr>
                                        <p:cTn id="37" dur="500"/>
                                        <p:tgtEl>
                                          <p:spTgt spid="2"/>
                                        </p:tgtEl>
                                      </p:cBhvr>
                                    </p:animEffect>
                                  </p:childTnLst>
                                </p:cTn>
                              </p:par>
                              <p:par>
                                <p:cTn id="38" presetID="10" presetClass="entr" presetSubtype="0" fill="hold" nodeType="withEffect">
                                  <p:stCondLst>
                                    <p:cond delay="125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500"/>
                                        <p:tgtEl>
                                          <p:spTgt spid="19"/>
                                        </p:tgtEl>
                                      </p:cBhvr>
                                    </p:animEffect>
                                  </p:childTnLst>
                                </p:cTn>
                              </p:par>
                              <p:par>
                                <p:cTn id="41" presetID="49" presetClass="entr" presetSubtype="0" decel="100000" fill="hold" nodeType="withEffect">
                                  <p:stCondLst>
                                    <p:cond delay="1250"/>
                                  </p:stCondLst>
                                  <p:childTnLst>
                                    <p:set>
                                      <p:cBhvr>
                                        <p:cTn id="42" dur="1" fill="hold">
                                          <p:stCondLst>
                                            <p:cond delay="0"/>
                                          </p:stCondLst>
                                        </p:cTn>
                                        <p:tgtEl>
                                          <p:spTgt spid="56"/>
                                        </p:tgtEl>
                                        <p:attrNameLst>
                                          <p:attrName>style.visibility</p:attrName>
                                        </p:attrNameLst>
                                      </p:cBhvr>
                                      <p:to>
                                        <p:strVal val="visible"/>
                                      </p:to>
                                    </p:set>
                                    <p:anim calcmode="lin" valueType="num">
                                      <p:cBhvr>
                                        <p:cTn id="43" dur="500" fill="hold"/>
                                        <p:tgtEl>
                                          <p:spTgt spid="56"/>
                                        </p:tgtEl>
                                        <p:attrNameLst>
                                          <p:attrName>ppt_w</p:attrName>
                                        </p:attrNameLst>
                                      </p:cBhvr>
                                      <p:tavLst>
                                        <p:tav tm="0">
                                          <p:val>
                                            <p:fltVal val="0"/>
                                          </p:val>
                                        </p:tav>
                                        <p:tav tm="100000">
                                          <p:val>
                                            <p:strVal val="#ppt_w"/>
                                          </p:val>
                                        </p:tav>
                                      </p:tavLst>
                                    </p:anim>
                                    <p:anim calcmode="lin" valueType="num">
                                      <p:cBhvr>
                                        <p:cTn id="44" dur="500" fill="hold"/>
                                        <p:tgtEl>
                                          <p:spTgt spid="56"/>
                                        </p:tgtEl>
                                        <p:attrNameLst>
                                          <p:attrName>ppt_h</p:attrName>
                                        </p:attrNameLst>
                                      </p:cBhvr>
                                      <p:tavLst>
                                        <p:tav tm="0">
                                          <p:val>
                                            <p:fltVal val="0"/>
                                          </p:val>
                                        </p:tav>
                                        <p:tav tm="100000">
                                          <p:val>
                                            <p:strVal val="#ppt_h"/>
                                          </p:val>
                                        </p:tav>
                                      </p:tavLst>
                                    </p:anim>
                                    <p:anim calcmode="lin" valueType="num">
                                      <p:cBhvr>
                                        <p:cTn id="45" dur="500" fill="hold"/>
                                        <p:tgtEl>
                                          <p:spTgt spid="56"/>
                                        </p:tgtEl>
                                        <p:attrNameLst>
                                          <p:attrName>style.rotation</p:attrName>
                                        </p:attrNameLst>
                                      </p:cBhvr>
                                      <p:tavLst>
                                        <p:tav tm="0">
                                          <p:val>
                                            <p:fltVal val="360"/>
                                          </p:val>
                                        </p:tav>
                                        <p:tav tm="100000">
                                          <p:val>
                                            <p:fltVal val="0"/>
                                          </p:val>
                                        </p:tav>
                                      </p:tavLst>
                                    </p:anim>
                                    <p:animEffect transition="in" filter="fade">
                                      <p:cBhvr>
                                        <p:cTn id="46" dur="500"/>
                                        <p:tgtEl>
                                          <p:spTgt spid="56"/>
                                        </p:tgtEl>
                                      </p:cBhvr>
                                    </p:animEffect>
                                  </p:childTnLst>
                                </p:cTn>
                              </p:par>
                              <p:par>
                                <p:cTn id="47" presetID="10" presetClass="entr" presetSubtype="0" fill="hold" nodeType="withEffect">
                                  <p:stCondLst>
                                    <p:cond delay="125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par>
                                <p:cTn id="50" presetID="49" presetClass="entr" presetSubtype="0" decel="100000" fill="hold" nodeType="withEffect">
                                  <p:stCondLst>
                                    <p:cond delay="1250"/>
                                  </p:stCondLst>
                                  <p:childTnLst>
                                    <p:set>
                                      <p:cBhvr>
                                        <p:cTn id="51" dur="1" fill="hold">
                                          <p:stCondLst>
                                            <p:cond delay="0"/>
                                          </p:stCondLst>
                                        </p:cTn>
                                        <p:tgtEl>
                                          <p:spTgt spid="59"/>
                                        </p:tgtEl>
                                        <p:attrNameLst>
                                          <p:attrName>style.visibility</p:attrName>
                                        </p:attrNameLst>
                                      </p:cBhvr>
                                      <p:to>
                                        <p:strVal val="visible"/>
                                      </p:to>
                                    </p:set>
                                    <p:anim calcmode="lin" valueType="num">
                                      <p:cBhvr>
                                        <p:cTn id="52" dur="500" fill="hold"/>
                                        <p:tgtEl>
                                          <p:spTgt spid="59"/>
                                        </p:tgtEl>
                                        <p:attrNameLst>
                                          <p:attrName>ppt_w</p:attrName>
                                        </p:attrNameLst>
                                      </p:cBhvr>
                                      <p:tavLst>
                                        <p:tav tm="0">
                                          <p:val>
                                            <p:fltVal val="0"/>
                                          </p:val>
                                        </p:tav>
                                        <p:tav tm="100000">
                                          <p:val>
                                            <p:strVal val="#ppt_w"/>
                                          </p:val>
                                        </p:tav>
                                      </p:tavLst>
                                    </p:anim>
                                    <p:anim calcmode="lin" valueType="num">
                                      <p:cBhvr>
                                        <p:cTn id="53" dur="500" fill="hold"/>
                                        <p:tgtEl>
                                          <p:spTgt spid="59"/>
                                        </p:tgtEl>
                                        <p:attrNameLst>
                                          <p:attrName>ppt_h</p:attrName>
                                        </p:attrNameLst>
                                      </p:cBhvr>
                                      <p:tavLst>
                                        <p:tav tm="0">
                                          <p:val>
                                            <p:fltVal val="0"/>
                                          </p:val>
                                        </p:tav>
                                        <p:tav tm="100000">
                                          <p:val>
                                            <p:strVal val="#ppt_h"/>
                                          </p:val>
                                        </p:tav>
                                      </p:tavLst>
                                    </p:anim>
                                    <p:anim calcmode="lin" valueType="num">
                                      <p:cBhvr>
                                        <p:cTn id="54" dur="500" fill="hold"/>
                                        <p:tgtEl>
                                          <p:spTgt spid="59"/>
                                        </p:tgtEl>
                                        <p:attrNameLst>
                                          <p:attrName>style.rotation</p:attrName>
                                        </p:attrNameLst>
                                      </p:cBhvr>
                                      <p:tavLst>
                                        <p:tav tm="0">
                                          <p:val>
                                            <p:fltVal val="360"/>
                                          </p:val>
                                        </p:tav>
                                        <p:tav tm="100000">
                                          <p:val>
                                            <p:fltVal val="0"/>
                                          </p:val>
                                        </p:tav>
                                      </p:tavLst>
                                    </p:anim>
                                    <p:animEffect transition="in" filter="fade">
                                      <p:cBhvr>
                                        <p:cTn id="55" dur="500"/>
                                        <p:tgtEl>
                                          <p:spTgt spid="59"/>
                                        </p:tgtEl>
                                      </p:cBhvr>
                                    </p:animEffect>
                                  </p:childTnLst>
                                </p:cTn>
                              </p:par>
                              <p:par>
                                <p:cTn id="56" presetID="10" presetClass="entr" presetSubtype="0" fill="hold" nodeType="withEffect">
                                  <p:stCondLst>
                                    <p:cond delay="125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par>
                                <p:cTn id="59" presetID="49" presetClass="entr" presetSubtype="0" decel="100000" fill="hold" nodeType="withEffect">
                                  <p:stCondLst>
                                    <p:cond delay="1250"/>
                                  </p:stCondLst>
                                  <p:childTnLst>
                                    <p:set>
                                      <p:cBhvr>
                                        <p:cTn id="60" dur="1" fill="hold">
                                          <p:stCondLst>
                                            <p:cond delay="0"/>
                                          </p:stCondLst>
                                        </p:cTn>
                                        <p:tgtEl>
                                          <p:spTgt spid="3"/>
                                        </p:tgtEl>
                                        <p:attrNameLst>
                                          <p:attrName>style.visibility</p:attrName>
                                        </p:attrNameLst>
                                      </p:cBhvr>
                                      <p:to>
                                        <p:strVal val="visible"/>
                                      </p:to>
                                    </p:set>
                                    <p:anim calcmode="lin" valueType="num">
                                      <p:cBhvr>
                                        <p:cTn id="61" dur="500" fill="hold"/>
                                        <p:tgtEl>
                                          <p:spTgt spid="3"/>
                                        </p:tgtEl>
                                        <p:attrNameLst>
                                          <p:attrName>ppt_w</p:attrName>
                                        </p:attrNameLst>
                                      </p:cBhvr>
                                      <p:tavLst>
                                        <p:tav tm="0">
                                          <p:val>
                                            <p:fltVal val="0"/>
                                          </p:val>
                                        </p:tav>
                                        <p:tav tm="100000">
                                          <p:val>
                                            <p:strVal val="#ppt_w"/>
                                          </p:val>
                                        </p:tav>
                                      </p:tavLst>
                                    </p:anim>
                                    <p:anim calcmode="lin" valueType="num">
                                      <p:cBhvr>
                                        <p:cTn id="62" dur="500" fill="hold"/>
                                        <p:tgtEl>
                                          <p:spTgt spid="3"/>
                                        </p:tgtEl>
                                        <p:attrNameLst>
                                          <p:attrName>ppt_h</p:attrName>
                                        </p:attrNameLst>
                                      </p:cBhvr>
                                      <p:tavLst>
                                        <p:tav tm="0">
                                          <p:val>
                                            <p:fltVal val="0"/>
                                          </p:val>
                                        </p:tav>
                                        <p:tav tm="100000">
                                          <p:val>
                                            <p:strVal val="#ppt_h"/>
                                          </p:val>
                                        </p:tav>
                                      </p:tavLst>
                                    </p:anim>
                                    <p:anim calcmode="lin" valueType="num">
                                      <p:cBhvr>
                                        <p:cTn id="63" dur="500" fill="hold"/>
                                        <p:tgtEl>
                                          <p:spTgt spid="3"/>
                                        </p:tgtEl>
                                        <p:attrNameLst>
                                          <p:attrName>style.rotation</p:attrName>
                                        </p:attrNameLst>
                                      </p:cBhvr>
                                      <p:tavLst>
                                        <p:tav tm="0">
                                          <p:val>
                                            <p:fltVal val="360"/>
                                          </p:val>
                                        </p:tav>
                                        <p:tav tm="100000">
                                          <p:val>
                                            <p:fltVal val="0"/>
                                          </p:val>
                                        </p:tav>
                                      </p:tavLst>
                                    </p:anim>
                                    <p:animEffect transition="in" filter="fade">
                                      <p:cBhvr>
                                        <p:cTn id="64" dur="500"/>
                                        <p:tgtEl>
                                          <p:spTgt spid="3"/>
                                        </p:tgtEl>
                                      </p:cBhvr>
                                    </p:animEffect>
                                  </p:childTnLst>
                                </p:cTn>
                              </p:par>
                              <p:par>
                                <p:cTn id="65" presetID="10" presetClass="entr" presetSubtype="0" fill="hold" nodeType="withEffect">
                                  <p:stCondLst>
                                    <p:cond delay="1250"/>
                                  </p:stCondLst>
                                  <p:childTnLst>
                                    <p:set>
                                      <p:cBhvr>
                                        <p:cTn id="66" dur="1" fill="hold">
                                          <p:stCondLst>
                                            <p:cond delay="0"/>
                                          </p:stCondLst>
                                        </p:cTn>
                                        <p:tgtEl>
                                          <p:spTgt spid="22"/>
                                        </p:tgtEl>
                                        <p:attrNameLst>
                                          <p:attrName>style.visibility</p:attrName>
                                        </p:attrNameLst>
                                      </p:cBhvr>
                                      <p:to>
                                        <p:strVal val="visible"/>
                                      </p:to>
                                    </p:set>
                                    <p:animEffect transition="in" filter="fade">
                                      <p:cBhvr>
                                        <p:cTn id="6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9FA55A4-9CC6-4374-98DB-C616C17B692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122172" y="2214176"/>
            <a:ext cx="4726436" cy="3510166"/>
          </a:xfrm>
          <a:prstGeom prst="rect">
            <a:avLst/>
          </a:prstGeom>
        </p:spPr>
      </p:pic>
      <p:grpSp>
        <p:nvGrpSpPr>
          <p:cNvPr id="18" name="Group 17">
            <a:extLst>
              <a:ext uri="{FF2B5EF4-FFF2-40B4-BE49-F238E27FC236}">
                <a16:creationId xmlns:a16="http://schemas.microsoft.com/office/drawing/2014/main" id="{7BE0E5D7-DF42-4435-986B-A84E6FB4E2C6}"/>
              </a:ext>
            </a:extLst>
          </p:cNvPr>
          <p:cNvGrpSpPr/>
          <p:nvPr/>
        </p:nvGrpSpPr>
        <p:grpSpPr>
          <a:xfrm>
            <a:off x="6452666" y="757368"/>
            <a:ext cx="2133600" cy="398864"/>
            <a:chOff x="4860925" y="679884"/>
            <a:chExt cx="2397126" cy="413659"/>
          </a:xfrm>
          <a:solidFill>
            <a:schemeClr val="tx1">
              <a:lumMod val="75000"/>
              <a:lumOff val="25000"/>
              <a:alpha val="30000"/>
            </a:schemeClr>
          </a:solidFill>
        </p:grpSpPr>
        <p:sp>
          <p:nvSpPr>
            <p:cNvPr id="19" name="Rectangle: Rounded Corners 18">
              <a:extLst>
                <a:ext uri="{FF2B5EF4-FFF2-40B4-BE49-F238E27FC236}">
                  <a16:creationId xmlns:a16="http://schemas.microsoft.com/office/drawing/2014/main" id="{6CFB6D58-7547-48A9-BD24-8C46A4A8B81A}"/>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bg1"/>
                  </a:solidFill>
                  <a:cs typeface="Segoe UI Light" panose="020B0502040204020203" pitchFamily="34" charset="0"/>
                </a:rPr>
                <a:t>INSERT YOUR DETAIL</a:t>
              </a:r>
              <a:endParaRPr lang="en-US" sz="1000" spc="300" dirty="0">
                <a:solidFill>
                  <a:schemeClr val="bg1"/>
                </a:solidFill>
                <a:latin typeface="Raleway" panose="020B0503030101060003" pitchFamily="34" charset="0"/>
                <a:cs typeface="Segoe UI" panose="020B0502040204020203" pitchFamily="34" charset="0"/>
              </a:endParaRPr>
            </a:p>
          </p:txBody>
        </p:sp>
        <p:sp>
          <p:nvSpPr>
            <p:cNvPr id="20" name="Right Triangle 19">
              <a:extLst>
                <a:ext uri="{FF2B5EF4-FFF2-40B4-BE49-F238E27FC236}">
                  <a16:creationId xmlns:a16="http://schemas.microsoft.com/office/drawing/2014/main" id="{4DD8E3CB-8BB3-43CF-AE3C-34AAAB2FC95E}"/>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1"/>
                </a:solidFill>
              </a:endParaRPr>
            </a:p>
          </p:txBody>
        </p:sp>
      </p:grpSp>
      <p:sp>
        <p:nvSpPr>
          <p:cNvPr id="21" name="TextBox 20">
            <a:extLst>
              <a:ext uri="{FF2B5EF4-FFF2-40B4-BE49-F238E27FC236}">
                <a16:creationId xmlns:a16="http://schemas.microsoft.com/office/drawing/2014/main" id="{0B6886E3-03C8-49F2-A7C0-91C884729848}"/>
              </a:ext>
            </a:extLst>
          </p:cNvPr>
          <p:cNvSpPr txBox="1"/>
          <p:nvPr/>
        </p:nvSpPr>
        <p:spPr>
          <a:xfrm>
            <a:off x="6452665" y="1067743"/>
            <a:ext cx="4919538" cy="1323439"/>
          </a:xfrm>
          <a:prstGeom prst="rect">
            <a:avLst/>
          </a:prstGeom>
          <a:noFill/>
        </p:spPr>
        <p:txBody>
          <a:bodyPr wrap="square" rtlCol="0">
            <a:spAutoFit/>
          </a:bodyPr>
          <a:lstStyle/>
          <a:p>
            <a:r>
              <a:rPr lang="en-US" sz="4000" b="1" spc="-150" dirty="0">
                <a:solidFill>
                  <a:schemeClr val="bg1"/>
                </a:solidFill>
                <a:ea typeface="Open Sans" panose="020B0606030504020204" pitchFamily="34" charset="0"/>
                <a:cs typeface="Open Sans" panose="020B0606030504020204" pitchFamily="34" charset="0"/>
              </a:rPr>
              <a:t>Insert Your Detail/ Tagline</a:t>
            </a:r>
            <a:endParaRPr lang="id-ID" sz="4000" b="1" spc="-150" dirty="0">
              <a:solidFill>
                <a:schemeClr val="bg1"/>
              </a:solidFill>
              <a:ea typeface="Open Sans" panose="020B0606030504020204" pitchFamily="34" charset="0"/>
              <a:cs typeface="Open Sans" panose="020B0606030504020204" pitchFamily="34" charset="0"/>
            </a:endParaRPr>
          </a:p>
        </p:txBody>
      </p:sp>
      <p:sp>
        <p:nvSpPr>
          <p:cNvPr id="29" name="Rectangle 28">
            <a:extLst>
              <a:ext uri="{FF2B5EF4-FFF2-40B4-BE49-F238E27FC236}">
                <a16:creationId xmlns:a16="http://schemas.microsoft.com/office/drawing/2014/main" id="{92EDAFD7-E3FB-4AA9-ABB0-EC812B7EAF39}"/>
              </a:ext>
            </a:extLst>
          </p:cNvPr>
          <p:cNvSpPr/>
          <p:nvPr/>
        </p:nvSpPr>
        <p:spPr>
          <a:xfrm>
            <a:off x="6452665" y="2608244"/>
            <a:ext cx="4799535" cy="856260"/>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a:t>
            </a:r>
            <a:endParaRPr lang="en-US" sz="1400" dirty="0">
              <a:solidFill>
                <a:schemeClr val="bg1"/>
              </a:solidFill>
              <a:latin typeface="Segoe UI Light" panose="020B0502040204020203" pitchFamily="34" charset="0"/>
              <a:cs typeface="Segoe UI Light" panose="020B0502040204020203" pitchFamily="34" charset="0"/>
            </a:endParaRPr>
          </a:p>
        </p:txBody>
      </p:sp>
      <p:sp>
        <p:nvSpPr>
          <p:cNvPr id="3" name="Picture Placeholder 2">
            <a:extLst>
              <a:ext uri="{FF2B5EF4-FFF2-40B4-BE49-F238E27FC236}">
                <a16:creationId xmlns:a16="http://schemas.microsoft.com/office/drawing/2014/main" id="{1FE1B30A-A2E7-465C-ACA1-CFC88890BFD8}"/>
              </a:ext>
            </a:extLst>
          </p:cNvPr>
          <p:cNvSpPr>
            <a:spLocks noGrp="1"/>
          </p:cNvSpPr>
          <p:nvPr>
            <p:ph type="pic" sz="quarter" idx="13"/>
          </p:nvPr>
        </p:nvSpPr>
        <p:spPr/>
      </p:sp>
      <p:sp>
        <p:nvSpPr>
          <p:cNvPr id="5" name="Picture Placeholder 4">
            <a:extLst>
              <a:ext uri="{FF2B5EF4-FFF2-40B4-BE49-F238E27FC236}">
                <a16:creationId xmlns:a16="http://schemas.microsoft.com/office/drawing/2014/main" id="{55D4BEA8-AF5C-4853-AFCC-AECFCC3F2388}"/>
              </a:ext>
            </a:extLst>
          </p:cNvPr>
          <p:cNvSpPr>
            <a:spLocks noGrp="1"/>
          </p:cNvSpPr>
          <p:nvPr>
            <p:ph type="pic" sz="quarter" idx="14"/>
          </p:nvPr>
        </p:nvSpPr>
        <p:spPr/>
      </p:sp>
      <p:sp>
        <p:nvSpPr>
          <p:cNvPr id="8" name="Picture Placeholder 7">
            <a:extLst>
              <a:ext uri="{FF2B5EF4-FFF2-40B4-BE49-F238E27FC236}">
                <a16:creationId xmlns:a16="http://schemas.microsoft.com/office/drawing/2014/main" id="{C2CE9B0F-52B2-48D0-B27E-5FCA45B0A792}"/>
              </a:ext>
            </a:extLst>
          </p:cNvPr>
          <p:cNvSpPr>
            <a:spLocks noGrp="1"/>
          </p:cNvSpPr>
          <p:nvPr>
            <p:ph type="pic" sz="quarter" idx="15"/>
          </p:nvPr>
        </p:nvSpPr>
        <p:spPr/>
      </p:sp>
      <p:sp>
        <p:nvSpPr>
          <p:cNvPr id="30" name="Rectangle: Rounded Corners 29">
            <a:extLst>
              <a:ext uri="{FF2B5EF4-FFF2-40B4-BE49-F238E27FC236}">
                <a16:creationId xmlns:a16="http://schemas.microsoft.com/office/drawing/2014/main" id="{10A5EFF8-C249-416A-8BA3-00273E37E13E}"/>
              </a:ext>
            </a:extLst>
          </p:cNvPr>
          <p:cNvSpPr/>
          <p:nvPr/>
        </p:nvSpPr>
        <p:spPr>
          <a:xfrm>
            <a:off x="5637950" y="3868156"/>
            <a:ext cx="2020069" cy="2110358"/>
          </a:xfrm>
          <a:prstGeom prst="roundRect">
            <a:avLst>
              <a:gd name="adj" fmla="val 14597"/>
            </a:avLst>
          </a:prstGeom>
          <a:solidFill>
            <a:schemeClr val="bg1"/>
          </a:solidFill>
          <a:ln>
            <a:noFill/>
          </a:ln>
          <a:effectLst>
            <a:outerShdw blurRad="1270000" sx="102000" sy="102000" algn="ct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54" name="Group 53">
            <a:extLst>
              <a:ext uri="{FF2B5EF4-FFF2-40B4-BE49-F238E27FC236}">
                <a16:creationId xmlns:a16="http://schemas.microsoft.com/office/drawing/2014/main" id="{4FEB222E-4962-4143-BA0D-A86B021447D8}"/>
              </a:ext>
            </a:extLst>
          </p:cNvPr>
          <p:cNvGrpSpPr/>
          <p:nvPr/>
        </p:nvGrpSpPr>
        <p:grpSpPr>
          <a:xfrm>
            <a:off x="5439238" y="3603166"/>
            <a:ext cx="619511" cy="619511"/>
            <a:chOff x="5439238" y="3603166"/>
            <a:chExt cx="619511" cy="619511"/>
          </a:xfrm>
        </p:grpSpPr>
        <p:sp>
          <p:nvSpPr>
            <p:cNvPr id="31" name="Oval 30">
              <a:extLst>
                <a:ext uri="{FF2B5EF4-FFF2-40B4-BE49-F238E27FC236}">
                  <a16:creationId xmlns:a16="http://schemas.microsoft.com/office/drawing/2014/main" id="{4524ED53-0308-4357-B902-A81CFF67EA46}"/>
                </a:ext>
              </a:extLst>
            </p:cNvPr>
            <p:cNvSpPr/>
            <p:nvPr/>
          </p:nvSpPr>
          <p:spPr>
            <a:xfrm>
              <a:off x="5439238" y="3603166"/>
              <a:ext cx="619511" cy="619511"/>
            </a:xfrm>
            <a:prstGeom prst="ellipse">
              <a:avLst/>
            </a:prstGeom>
            <a:solidFill>
              <a:schemeClr val="tx1">
                <a:lumMod val="85000"/>
                <a:lumOff val="15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2" name="Oval 31">
              <a:extLst>
                <a:ext uri="{FF2B5EF4-FFF2-40B4-BE49-F238E27FC236}">
                  <a16:creationId xmlns:a16="http://schemas.microsoft.com/office/drawing/2014/main" id="{095E6C8E-8BFE-4CEE-9E4E-8BCAF8A0B652}"/>
                </a:ext>
              </a:extLst>
            </p:cNvPr>
            <p:cNvSpPr/>
            <p:nvPr/>
          </p:nvSpPr>
          <p:spPr>
            <a:xfrm>
              <a:off x="5488419" y="3655144"/>
              <a:ext cx="513147" cy="513147"/>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3" name="Freeform 93">
              <a:extLst>
                <a:ext uri="{FF2B5EF4-FFF2-40B4-BE49-F238E27FC236}">
                  <a16:creationId xmlns:a16="http://schemas.microsoft.com/office/drawing/2014/main" id="{D4A745E6-8F54-4C24-8759-52346F604632}"/>
                </a:ext>
              </a:extLst>
            </p:cNvPr>
            <p:cNvSpPr>
              <a:spLocks noChangeArrowheads="1"/>
            </p:cNvSpPr>
            <p:nvPr/>
          </p:nvSpPr>
          <p:spPr bwMode="auto">
            <a:xfrm>
              <a:off x="5619280" y="3794910"/>
              <a:ext cx="251425" cy="245612"/>
            </a:xfrm>
            <a:custGeom>
              <a:avLst/>
              <a:gdLst>
                <a:gd name="T0" fmla="*/ 42547 w 634"/>
                <a:gd name="T1" fmla="*/ 196214 h 619"/>
                <a:gd name="T2" fmla="*/ 42547 w 634"/>
                <a:gd name="T3" fmla="*/ 196214 h 619"/>
                <a:gd name="T4" fmla="*/ 74637 w 634"/>
                <a:gd name="T5" fmla="*/ 222904 h 619"/>
                <a:gd name="T6" fmla="*/ 100958 w 634"/>
                <a:gd name="T7" fmla="*/ 196214 h 619"/>
                <a:gd name="T8" fmla="*/ 74637 w 634"/>
                <a:gd name="T9" fmla="*/ 169883 h 619"/>
                <a:gd name="T10" fmla="*/ 42547 w 634"/>
                <a:gd name="T11" fmla="*/ 196214 h 619"/>
                <a:gd name="T12" fmla="*/ 74637 w 634"/>
                <a:gd name="T13" fmla="*/ 180343 h 619"/>
                <a:gd name="T14" fmla="*/ 74637 w 634"/>
                <a:gd name="T15" fmla="*/ 180343 h 619"/>
                <a:gd name="T16" fmla="*/ 85093 w 634"/>
                <a:gd name="T17" fmla="*/ 196214 h 619"/>
                <a:gd name="T18" fmla="*/ 74637 w 634"/>
                <a:gd name="T19" fmla="*/ 212444 h 619"/>
                <a:gd name="T20" fmla="*/ 58411 w 634"/>
                <a:gd name="T21" fmla="*/ 196214 h 619"/>
                <a:gd name="T22" fmla="*/ 74637 w 634"/>
                <a:gd name="T23" fmla="*/ 180343 h 619"/>
                <a:gd name="T24" fmla="*/ 58411 w 634"/>
                <a:gd name="T25" fmla="*/ 154013 h 619"/>
                <a:gd name="T26" fmla="*/ 58411 w 634"/>
                <a:gd name="T27" fmla="*/ 154013 h 619"/>
                <a:gd name="T28" fmla="*/ 42547 w 634"/>
                <a:gd name="T29" fmla="*/ 137782 h 619"/>
                <a:gd name="T30" fmla="*/ 207325 w 634"/>
                <a:gd name="T31" fmla="*/ 127322 h 619"/>
                <a:gd name="T32" fmla="*/ 228237 w 634"/>
                <a:gd name="T33" fmla="*/ 31740 h 619"/>
                <a:gd name="T34" fmla="*/ 223190 w 634"/>
                <a:gd name="T35" fmla="*/ 26330 h 619"/>
                <a:gd name="T36" fmla="*/ 42547 w 634"/>
                <a:gd name="T37" fmla="*/ 26330 h 619"/>
                <a:gd name="T38" fmla="*/ 42547 w 634"/>
                <a:gd name="T39" fmla="*/ 10460 h 619"/>
                <a:gd name="T40" fmla="*/ 53364 w 634"/>
                <a:gd name="T41" fmla="*/ 10460 h 619"/>
                <a:gd name="T42" fmla="*/ 58411 w 634"/>
                <a:gd name="T43" fmla="*/ 5050 h 619"/>
                <a:gd name="T44" fmla="*/ 53364 w 634"/>
                <a:gd name="T45" fmla="*/ 0 h 619"/>
                <a:gd name="T46" fmla="*/ 10817 w 634"/>
                <a:gd name="T47" fmla="*/ 0 h 619"/>
                <a:gd name="T48" fmla="*/ 0 w 634"/>
                <a:gd name="T49" fmla="*/ 5050 h 619"/>
                <a:gd name="T50" fmla="*/ 10817 w 634"/>
                <a:gd name="T51" fmla="*/ 10460 h 619"/>
                <a:gd name="T52" fmla="*/ 32090 w 634"/>
                <a:gd name="T53" fmla="*/ 10460 h 619"/>
                <a:gd name="T54" fmla="*/ 32090 w 634"/>
                <a:gd name="T55" fmla="*/ 137782 h 619"/>
                <a:gd name="T56" fmla="*/ 58411 w 634"/>
                <a:gd name="T57" fmla="*/ 169883 h 619"/>
                <a:gd name="T58" fmla="*/ 74637 w 634"/>
                <a:gd name="T59" fmla="*/ 169883 h 619"/>
                <a:gd name="T60" fmla="*/ 159370 w 634"/>
                <a:gd name="T61" fmla="*/ 169883 h 619"/>
                <a:gd name="T62" fmla="*/ 223190 w 634"/>
                <a:gd name="T63" fmla="*/ 169883 h 619"/>
                <a:gd name="T64" fmla="*/ 223190 w 634"/>
                <a:gd name="T65" fmla="*/ 154013 h 619"/>
                <a:gd name="T66" fmla="*/ 58411 w 634"/>
                <a:gd name="T67" fmla="*/ 154013 h 619"/>
                <a:gd name="T68" fmla="*/ 42547 w 634"/>
                <a:gd name="T69" fmla="*/ 42561 h 619"/>
                <a:gd name="T70" fmla="*/ 42547 w 634"/>
                <a:gd name="T71" fmla="*/ 42561 h 619"/>
                <a:gd name="T72" fmla="*/ 212373 w 634"/>
                <a:gd name="T73" fmla="*/ 42561 h 619"/>
                <a:gd name="T74" fmla="*/ 196508 w 634"/>
                <a:gd name="T75" fmla="*/ 111452 h 619"/>
                <a:gd name="T76" fmla="*/ 42547 w 634"/>
                <a:gd name="T77" fmla="*/ 127322 h 619"/>
                <a:gd name="T78" fmla="*/ 42547 w 634"/>
                <a:gd name="T79" fmla="*/ 42561 h 619"/>
                <a:gd name="T80" fmla="*/ 127640 w 634"/>
                <a:gd name="T81" fmla="*/ 196214 h 619"/>
                <a:gd name="T82" fmla="*/ 127640 w 634"/>
                <a:gd name="T83" fmla="*/ 196214 h 619"/>
                <a:gd name="T84" fmla="*/ 159370 w 634"/>
                <a:gd name="T85" fmla="*/ 222904 h 619"/>
                <a:gd name="T86" fmla="*/ 186051 w 634"/>
                <a:gd name="T87" fmla="*/ 196214 h 619"/>
                <a:gd name="T88" fmla="*/ 159370 w 634"/>
                <a:gd name="T89" fmla="*/ 169883 h 619"/>
                <a:gd name="T90" fmla="*/ 127640 w 634"/>
                <a:gd name="T91" fmla="*/ 196214 h 619"/>
                <a:gd name="T92" fmla="*/ 159370 w 634"/>
                <a:gd name="T93" fmla="*/ 180343 h 619"/>
                <a:gd name="T94" fmla="*/ 159370 w 634"/>
                <a:gd name="T95" fmla="*/ 180343 h 619"/>
                <a:gd name="T96" fmla="*/ 169826 w 634"/>
                <a:gd name="T97" fmla="*/ 196214 h 619"/>
                <a:gd name="T98" fmla="*/ 159370 w 634"/>
                <a:gd name="T99" fmla="*/ 212444 h 619"/>
                <a:gd name="T100" fmla="*/ 143505 w 634"/>
                <a:gd name="T101" fmla="*/ 196214 h 619"/>
                <a:gd name="T102" fmla="*/ 159370 w 634"/>
                <a:gd name="T103" fmla="*/ 180343 h 6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34" h="619">
                  <a:moveTo>
                    <a:pt x="118" y="544"/>
                  </a:moveTo>
                  <a:lnTo>
                    <a:pt x="118" y="544"/>
                  </a:lnTo>
                  <a:cubicBezTo>
                    <a:pt x="118" y="589"/>
                    <a:pt x="162" y="618"/>
                    <a:pt x="207" y="618"/>
                  </a:cubicBezTo>
                  <a:cubicBezTo>
                    <a:pt x="251" y="618"/>
                    <a:pt x="280" y="589"/>
                    <a:pt x="280" y="544"/>
                  </a:cubicBezTo>
                  <a:cubicBezTo>
                    <a:pt x="280" y="500"/>
                    <a:pt x="251" y="471"/>
                    <a:pt x="207" y="471"/>
                  </a:cubicBezTo>
                  <a:cubicBezTo>
                    <a:pt x="162" y="471"/>
                    <a:pt x="118" y="500"/>
                    <a:pt x="118" y="544"/>
                  </a:cubicBezTo>
                  <a:close/>
                  <a:moveTo>
                    <a:pt x="207" y="500"/>
                  </a:moveTo>
                  <a:lnTo>
                    <a:pt x="207" y="500"/>
                  </a:lnTo>
                  <a:cubicBezTo>
                    <a:pt x="221" y="500"/>
                    <a:pt x="236" y="530"/>
                    <a:pt x="236" y="544"/>
                  </a:cubicBezTo>
                  <a:cubicBezTo>
                    <a:pt x="236" y="559"/>
                    <a:pt x="221" y="589"/>
                    <a:pt x="207" y="589"/>
                  </a:cubicBezTo>
                  <a:cubicBezTo>
                    <a:pt x="177" y="589"/>
                    <a:pt x="162" y="559"/>
                    <a:pt x="162" y="544"/>
                  </a:cubicBezTo>
                  <a:cubicBezTo>
                    <a:pt x="162" y="530"/>
                    <a:pt x="177" y="500"/>
                    <a:pt x="207" y="500"/>
                  </a:cubicBezTo>
                  <a:close/>
                  <a:moveTo>
                    <a:pt x="162" y="427"/>
                  </a:moveTo>
                  <a:lnTo>
                    <a:pt x="162" y="427"/>
                  </a:lnTo>
                  <a:cubicBezTo>
                    <a:pt x="148" y="427"/>
                    <a:pt x="118" y="412"/>
                    <a:pt x="118" y="382"/>
                  </a:cubicBezTo>
                  <a:cubicBezTo>
                    <a:pt x="575" y="353"/>
                    <a:pt x="575" y="353"/>
                    <a:pt x="575" y="353"/>
                  </a:cubicBezTo>
                  <a:cubicBezTo>
                    <a:pt x="575" y="353"/>
                    <a:pt x="633" y="103"/>
                    <a:pt x="633" y="88"/>
                  </a:cubicBezTo>
                  <a:lnTo>
                    <a:pt x="619" y="73"/>
                  </a:lnTo>
                  <a:cubicBezTo>
                    <a:pt x="118" y="73"/>
                    <a:pt x="118" y="73"/>
                    <a:pt x="118" y="73"/>
                  </a:cubicBezTo>
                  <a:cubicBezTo>
                    <a:pt x="118" y="29"/>
                    <a:pt x="118" y="29"/>
                    <a:pt x="118" y="29"/>
                  </a:cubicBezTo>
                  <a:cubicBezTo>
                    <a:pt x="148" y="29"/>
                    <a:pt x="148" y="29"/>
                    <a:pt x="148" y="29"/>
                  </a:cubicBezTo>
                  <a:cubicBezTo>
                    <a:pt x="148" y="29"/>
                    <a:pt x="162" y="29"/>
                    <a:pt x="162" y="14"/>
                  </a:cubicBezTo>
                  <a:cubicBezTo>
                    <a:pt x="162" y="0"/>
                    <a:pt x="148" y="0"/>
                    <a:pt x="148" y="0"/>
                  </a:cubicBezTo>
                  <a:cubicBezTo>
                    <a:pt x="30" y="0"/>
                    <a:pt x="30" y="0"/>
                    <a:pt x="30" y="0"/>
                  </a:cubicBezTo>
                  <a:cubicBezTo>
                    <a:pt x="15" y="0"/>
                    <a:pt x="0" y="0"/>
                    <a:pt x="0" y="14"/>
                  </a:cubicBezTo>
                  <a:cubicBezTo>
                    <a:pt x="0" y="29"/>
                    <a:pt x="15" y="29"/>
                    <a:pt x="30" y="29"/>
                  </a:cubicBezTo>
                  <a:cubicBezTo>
                    <a:pt x="89" y="29"/>
                    <a:pt x="89" y="29"/>
                    <a:pt x="89" y="29"/>
                  </a:cubicBezTo>
                  <a:cubicBezTo>
                    <a:pt x="89" y="382"/>
                    <a:pt x="89" y="382"/>
                    <a:pt x="89" y="382"/>
                  </a:cubicBezTo>
                  <a:cubicBezTo>
                    <a:pt x="89" y="427"/>
                    <a:pt x="118" y="471"/>
                    <a:pt x="162" y="471"/>
                  </a:cubicBezTo>
                  <a:cubicBezTo>
                    <a:pt x="207" y="471"/>
                    <a:pt x="207" y="471"/>
                    <a:pt x="207" y="471"/>
                  </a:cubicBezTo>
                  <a:cubicBezTo>
                    <a:pt x="442" y="471"/>
                    <a:pt x="442" y="471"/>
                    <a:pt x="442" y="471"/>
                  </a:cubicBezTo>
                  <a:cubicBezTo>
                    <a:pt x="619" y="471"/>
                    <a:pt x="619" y="471"/>
                    <a:pt x="619" y="471"/>
                  </a:cubicBezTo>
                  <a:cubicBezTo>
                    <a:pt x="619" y="471"/>
                    <a:pt x="619" y="441"/>
                    <a:pt x="619" y="427"/>
                  </a:cubicBezTo>
                  <a:lnTo>
                    <a:pt x="162" y="427"/>
                  </a:lnTo>
                  <a:close/>
                  <a:moveTo>
                    <a:pt x="118" y="118"/>
                  </a:moveTo>
                  <a:lnTo>
                    <a:pt x="118" y="118"/>
                  </a:lnTo>
                  <a:cubicBezTo>
                    <a:pt x="589" y="118"/>
                    <a:pt x="589" y="118"/>
                    <a:pt x="589" y="118"/>
                  </a:cubicBezTo>
                  <a:cubicBezTo>
                    <a:pt x="545" y="309"/>
                    <a:pt x="545" y="309"/>
                    <a:pt x="545" y="309"/>
                  </a:cubicBezTo>
                  <a:cubicBezTo>
                    <a:pt x="118" y="353"/>
                    <a:pt x="118" y="353"/>
                    <a:pt x="118" y="353"/>
                  </a:cubicBezTo>
                  <a:lnTo>
                    <a:pt x="118" y="118"/>
                  </a:lnTo>
                  <a:close/>
                  <a:moveTo>
                    <a:pt x="354" y="544"/>
                  </a:moveTo>
                  <a:lnTo>
                    <a:pt x="354" y="544"/>
                  </a:lnTo>
                  <a:cubicBezTo>
                    <a:pt x="354" y="589"/>
                    <a:pt x="398" y="618"/>
                    <a:pt x="442" y="618"/>
                  </a:cubicBezTo>
                  <a:cubicBezTo>
                    <a:pt x="486" y="618"/>
                    <a:pt x="516" y="589"/>
                    <a:pt x="516" y="544"/>
                  </a:cubicBezTo>
                  <a:cubicBezTo>
                    <a:pt x="516" y="500"/>
                    <a:pt x="486" y="471"/>
                    <a:pt x="442" y="471"/>
                  </a:cubicBezTo>
                  <a:cubicBezTo>
                    <a:pt x="398" y="471"/>
                    <a:pt x="354" y="500"/>
                    <a:pt x="354" y="544"/>
                  </a:cubicBezTo>
                  <a:close/>
                  <a:moveTo>
                    <a:pt x="442" y="500"/>
                  </a:moveTo>
                  <a:lnTo>
                    <a:pt x="442" y="500"/>
                  </a:lnTo>
                  <a:cubicBezTo>
                    <a:pt x="457" y="500"/>
                    <a:pt x="471" y="530"/>
                    <a:pt x="471" y="544"/>
                  </a:cubicBezTo>
                  <a:cubicBezTo>
                    <a:pt x="471" y="559"/>
                    <a:pt x="457" y="589"/>
                    <a:pt x="442" y="589"/>
                  </a:cubicBezTo>
                  <a:cubicBezTo>
                    <a:pt x="412" y="589"/>
                    <a:pt x="398" y="559"/>
                    <a:pt x="398" y="544"/>
                  </a:cubicBezTo>
                  <a:cubicBezTo>
                    <a:pt x="398" y="530"/>
                    <a:pt x="412" y="500"/>
                    <a:pt x="442" y="50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600" dirty="0"/>
            </a:p>
          </p:txBody>
        </p:sp>
      </p:grpSp>
      <p:sp>
        <p:nvSpPr>
          <p:cNvPr id="34" name="Rectangle: Rounded Corners 33">
            <a:extLst>
              <a:ext uri="{FF2B5EF4-FFF2-40B4-BE49-F238E27FC236}">
                <a16:creationId xmlns:a16="http://schemas.microsoft.com/office/drawing/2014/main" id="{C2209E2D-147C-4424-B779-A65078AFB510}"/>
              </a:ext>
            </a:extLst>
          </p:cNvPr>
          <p:cNvSpPr/>
          <p:nvPr/>
        </p:nvSpPr>
        <p:spPr>
          <a:xfrm>
            <a:off x="8036401" y="3868156"/>
            <a:ext cx="2020069" cy="2110358"/>
          </a:xfrm>
          <a:prstGeom prst="roundRect">
            <a:avLst>
              <a:gd name="adj" fmla="val 14597"/>
            </a:avLst>
          </a:prstGeom>
          <a:solidFill>
            <a:schemeClr val="bg1"/>
          </a:solidFill>
          <a:ln>
            <a:noFill/>
          </a:ln>
          <a:effectLst>
            <a:outerShdw blurRad="1270000" sx="102000" sy="102000" algn="ct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55" name="Group 54">
            <a:extLst>
              <a:ext uri="{FF2B5EF4-FFF2-40B4-BE49-F238E27FC236}">
                <a16:creationId xmlns:a16="http://schemas.microsoft.com/office/drawing/2014/main" id="{D669781D-B003-43F0-9245-650AD43F2956}"/>
              </a:ext>
            </a:extLst>
          </p:cNvPr>
          <p:cNvGrpSpPr/>
          <p:nvPr/>
        </p:nvGrpSpPr>
        <p:grpSpPr>
          <a:xfrm>
            <a:off x="7837690" y="3603166"/>
            <a:ext cx="619511" cy="619511"/>
            <a:chOff x="7837690" y="3603166"/>
            <a:chExt cx="619511" cy="619511"/>
          </a:xfrm>
        </p:grpSpPr>
        <p:sp>
          <p:nvSpPr>
            <p:cNvPr id="35" name="Oval 34">
              <a:extLst>
                <a:ext uri="{FF2B5EF4-FFF2-40B4-BE49-F238E27FC236}">
                  <a16:creationId xmlns:a16="http://schemas.microsoft.com/office/drawing/2014/main" id="{DBDE9875-D06A-4EAE-9C71-C61C539DB1B2}"/>
                </a:ext>
              </a:extLst>
            </p:cNvPr>
            <p:cNvSpPr/>
            <p:nvPr/>
          </p:nvSpPr>
          <p:spPr>
            <a:xfrm>
              <a:off x="7837690" y="3603166"/>
              <a:ext cx="619511" cy="619511"/>
            </a:xfrm>
            <a:prstGeom prst="ellipse">
              <a:avLst/>
            </a:prstGeom>
            <a:solidFill>
              <a:schemeClr val="tx1">
                <a:lumMod val="85000"/>
                <a:lumOff val="15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6" name="Oval 35">
              <a:extLst>
                <a:ext uri="{FF2B5EF4-FFF2-40B4-BE49-F238E27FC236}">
                  <a16:creationId xmlns:a16="http://schemas.microsoft.com/office/drawing/2014/main" id="{DAC6E261-4F28-4D93-B6B0-6BB45CF25F15}"/>
                </a:ext>
              </a:extLst>
            </p:cNvPr>
            <p:cNvSpPr/>
            <p:nvPr/>
          </p:nvSpPr>
          <p:spPr>
            <a:xfrm>
              <a:off x="7886871" y="3655144"/>
              <a:ext cx="513147" cy="513147"/>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7" name="Freeform 93">
              <a:extLst>
                <a:ext uri="{FF2B5EF4-FFF2-40B4-BE49-F238E27FC236}">
                  <a16:creationId xmlns:a16="http://schemas.microsoft.com/office/drawing/2014/main" id="{B892104C-2444-40C0-A58F-122249164CF9}"/>
                </a:ext>
              </a:extLst>
            </p:cNvPr>
            <p:cNvSpPr>
              <a:spLocks noChangeArrowheads="1"/>
            </p:cNvSpPr>
            <p:nvPr/>
          </p:nvSpPr>
          <p:spPr bwMode="auto">
            <a:xfrm>
              <a:off x="8017731" y="3794910"/>
              <a:ext cx="251425" cy="245612"/>
            </a:xfrm>
            <a:custGeom>
              <a:avLst/>
              <a:gdLst>
                <a:gd name="T0" fmla="*/ 42547 w 634"/>
                <a:gd name="T1" fmla="*/ 196214 h 619"/>
                <a:gd name="T2" fmla="*/ 42547 w 634"/>
                <a:gd name="T3" fmla="*/ 196214 h 619"/>
                <a:gd name="T4" fmla="*/ 74637 w 634"/>
                <a:gd name="T5" fmla="*/ 222904 h 619"/>
                <a:gd name="T6" fmla="*/ 100958 w 634"/>
                <a:gd name="T7" fmla="*/ 196214 h 619"/>
                <a:gd name="T8" fmla="*/ 74637 w 634"/>
                <a:gd name="T9" fmla="*/ 169883 h 619"/>
                <a:gd name="T10" fmla="*/ 42547 w 634"/>
                <a:gd name="T11" fmla="*/ 196214 h 619"/>
                <a:gd name="T12" fmla="*/ 74637 w 634"/>
                <a:gd name="T13" fmla="*/ 180343 h 619"/>
                <a:gd name="T14" fmla="*/ 74637 w 634"/>
                <a:gd name="T15" fmla="*/ 180343 h 619"/>
                <a:gd name="T16" fmla="*/ 85093 w 634"/>
                <a:gd name="T17" fmla="*/ 196214 h 619"/>
                <a:gd name="T18" fmla="*/ 74637 w 634"/>
                <a:gd name="T19" fmla="*/ 212444 h 619"/>
                <a:gd name="T20" fmla="*/ 58411 w 634"/>
                <a:gd name="T21" fmla="*/ 196214 h 619"/>
                <a:gd name="T22" fmla="*/ 74637 w 634"/>
                <a:gd name="T23" fmla="*/ 180343 h 619"/>
                <a:gd name="T24" fmla="*/ 58411 w 634"/>
                <a:gd name="T25" fmla="*/ 154013 h 619"/>
                <a:gd name="T26" fmla="*/ 58411 w 634"/>
                <a:gd name="T27" fmla="*/ 154013 h 619"/>
                <a:gd name="T28" fmla="*/ 42547 w 634"/>
                <a:gd name="T29" fmla="*/ 137782 h 619"/>
                <a:gd name="T30" fmla="*/ 207325 w 634"/>
                <a:gd name="T31" fmla="*/ 127322 h 619"/>
                <a:gd name="T32" fmla="*/ 228237 w 634"/>
                <a:gd name="T33" fmla="*/ 31740 h 619"/>
                <a:gd name="T34" fmla="*/ 223190 w 634"/>
                <a:gd name="T35" fmla="*/ 26330 h 619"/>
                <a:gd name="T36" fmla="*/ 42547 w 634"/>
                <a:gd name="T37" fmla="*/ 26330 h 619"/>
                <a:gd name="T38" fmla="*/ 42547 w 634"/>
                <a:gd name="T39" fmla="*/ 10460 h 619"/>
                <a:gd name="T40" fmla="*/ 53364 w 634"/>
                <a:gd name="T41" fmla="*/ 10460 h 619"/>
                <a:gd name="T42" fmla="*/ 58411 w 634"/>
                <a:gd name="T43" fmla="*/ 5050 h 619"/>
                <a:gd name="T44" fmla="*/ 53364 w 634"/>
                <a:gd name="T45" fmla="*/ 0 h 619"/>
                <a:gd name="T46" fmla="*/ 10817 w 634"/>
                <a:gd name="T47" fmla="*/ 0 h 619"/>
                <a:gd name="T48" fmla="*/ 0 w 634"/>
                <a:gd name="T49" fmla="*/ 5050 h 619"/>
                <a:gd name="T50" fmla="*/ 10817 w 634"/>
                <a:gd name="T51" fmla="*/ 10460 h 619"/>
                <a:gd name="T52" fmla="*/ 32090 w 634"/>
                <a:gd name="T53" fmla="*/ 10460 h 619"/>
                <a:gd name="T54" fmla="*/ 32090 w 634"/>
                <a:gd name="T55" fmla="*/ 137782 h 619"/>
                <a:gd name="T56" fmla="*/ 58411 w 634"/>
                <a:gd name="T57" fmla="*/ 169883 h 619"/>
                <a:gd name="T58" fmla="*/ 74637 w 634"/>
                <a:gd name="T59" fmla="*/ 169883 h 619"/>
                <a:gd name="T60" fmla="*/ 159370 w 634"/>
                <a:gd name="T61" fmla="*/ 169883 h 619"/>
                <a:gd name="T62" fmla="*/ 223190 w 634"/>
                <a:gd name="T63" fmla="*/ 169883 h 619"/>
                <a:gd name="T64" fmla="*/ 223190 w 634"/>
                <a:gd name="T65" fmla="*/ 154013 h 619"/>
                <a:gd name="T66" fmla="*/ 58411 w 634"/>
                <a:gd name="T67" fmla="*/ 154013 h 619"/>
                <a:gd name="T68" fmla="*/ 42547 w 634"/>
                <a:gd name="T69" fmla="*/ 42561 h 619"/>
                <a:gd name="T70" fmla="*/ 42547 w 634"/>
                <a:gd name="T71" fmla="*/ 42561 h 619"/>
                <a:gd name="T72" fmla="*/ 212373 w 634"/>
                <a:gd name="T73" fmla="*/ 42561 h 619"/>
                <a:gd name="T74" fmla="*/ 196508 w 634"/>
                <a:gd name="T75" fmla="*/ 111452 h 619"/>
                <a:gd name="T76" fmla="*/ 42547 w 634"/>
                <a:gd name="T77" fmla="*/ 127322 h 619"/>
                <a:gd name="T78" fmla="*/ 42547 w 634"/>
                <a:gd name="T79" fmla="*/ 42561 h 619"/>
                <a:gd name="T80" fmla="*/ 127640 w 634"/>
                <a:gd name="T81" fmla="*/ 196214 h 619"/>
                <a:gd name="T82" fmla="*/ 127640 w 634"/>
                <a:gd name="T83" fmla="*/ 196214 h 619"/>
                <a:gd name="T84" fmla="*/ 159370 w 634"/>
                <a:gd name="T85" fmla="*/ 222904 h 619"/>
                <a:gd name="T86" fmla="*/ 186051 w 634"/>
                <a:gd name="T87" fmla="*/ 196214 h 619"/>
                <a:gd name="T88" fmla="*/ 159370 w 634"/>
                <a:gd name="T89" fmla="*/ 169883 h 619"/>
                <a:gd name="T90" fmla="*/ 127640 w 634"/>
                <a:gd name="T91" fmla="*/ 196214 h 619"/>
                <a:gd name="T92" fmla="*/ 159370 w 634"/>
                <a:gd name="T93" fmla="*/ 180343 h 619"/>
                <a:gd name="T94" fmla="*/ 159370 w 634"/>
                <a:gd name="T95" fmla="*/ 180343 h 619"/>
                <a:gd name="T96" fmla="*/ 169826 w 634"/>
                <a:gd name="T97" fmla="*/ 196214 h 619"/>
                <a:gd name="T98" fmla="*/ 159370 w 634"/>
                <a:gd name="T99" fmla="*/ 212444 h 619"/>
                <a:gd name="T100" fmla="*/ 143505 w 634"/>
                <a:gd name="T101" fmla="*/ 196214 h 619"/>
                <a:gd name="T102" fmla="*/ 159370 w 634"/>
                <a:gd name="T103" fmla="*/ 180343 h 6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34" h="619">
                  <a:moveTo>
                    <a:pt x="118" y="544"/>
                  </a:moveTo>
                  <a:lnTo>
                    <a:pt x="118" y="544"/>
                  </a:lnTo>
                  <a:cubicBezTo>
                    <a:pt x="118" y="589"/>
                    <a:pt x="162" y="618"/>
                    <a:pt x="207" y="618"/>
                  </a:cubicBezTo>
                  <a:cubicBezTo>
                    <a:pt x="251" y="618"/>
                    <a:pt x="280" y="589"/>
                    <a:pt x="280" y="544"/>
                  </a:cubicBezTo>
                  <a:cubicBezTo>
                    <a:pt x="280" y="500"/>
                    <a:pt x="251" y="471"/>
                    <a:pt x="207" y="471"/>
                  </a:cubicBezTo>
                  <a:cubicBezTo>
                    <a:pt x="162" y="471"/>
                    <a:pt x="118" y="500"/>
                    <a:pt x="118" y="544"/>
                  </a:cubicBezTo>
                  <a:close/>
                  <a:moveTo>
                    <a:pt x="207" y="500"/>
                  </a:moveTo>
                  <a:lnTo>
                    <a:pt x="207" y="500"/>
                  </a:lnTo>
                  <a:cubicBezTo>
                    <a:pt x="221" y="500"/>
                    <a:pt x="236" y="530"/>
                    <a:pt x="236" y="544"/>
                  </a:cubicBezTo>
                  <a:cubicBezTo>
                    <a:pt x="236" y="559"/>
                    <a:pt x="221" y="589"/>
                    <a:pt x="207" y="589"/>
                  </a:cubicBezTo>
                  <a:cubicBezTo>
                    <a:pt x="177" y="589"/>
                    <a:pt x="162" y="559"/>
                    <a:pt x="162" y="544"/>
                  </a:cubicBezTo>
                  <a:cubicBezTo>
                    <a:pt x="162" y="530"/>
                    <a:pt x="177" y="500"/>
                    <a:pt x="207" y="500"/>
                  </a:cubicBezTo>
                  <a:close/>
                  <a:moveTo>
                    <a:pt x="162" y="427"/>
                  </a:moveTo>
                  <a:lnTo>
                    <a:pt x="162" y="427"/>
                  </a:lnTo>
                  <a:cubicBezTo>
                    <a:pt x="148" y="427"/>
                    <a:pt x="118" y="412"/>
                    <a:pt x="118" y="382"/>
                  </a:cubicBezTo>
                  <a:cubicBezTo>
                    <a:pt x="575" y="353"/>
                    <a:pt x="575" y="353"/>
                    <a:pt x="575" y="353"/>
                  </a:cubicBezTo>
                  <a:cubicBezTo>
                    <a:pt x="575" y="353"/>
                    <a:pt x="633" y="103"/>
                    <a:pt x="633" y="88"/>
                  </a:cubicBezTo>
                  <a:lnTo>
                    <a:pt x="619" y="73"/>
                  </a:lnTo>
                  <a:cubicBezTo>
                    <a:pt x="118" y="73"/>
                    <a:pt x="118" y="73"/>
                    <a:pt x="118" y="73"/>
                  </a:cubicBezTo>
                  <a:cubicBezTo>
                    <a:pt x="118" y="29"/>
                    <a:pt x="118" y="29"/>
                    <a:pt x="118" y="29"/>
                  </a:cubicBezTo>
                  <a:cubicBezTo>
                    <a:pt x="148" y="29"/>
                    <a:pt x="148" y="29"/>
                    <a:pt x="148" y="29"/>
                  </a:cubicBezTo>
                  <a:cubicBezTo>
                    <a:pt x="148" y="29"/>
                    <a:pt x="162" y="29"/>
                    <a:pt x="162" y="14"/>
                  </a:cubicBezTo>
                  <a:cubicBezTo>
                    <a:pt x="162" y="0"/>
                    <a:pt x="148" y="0"/>
                    <a:pt x="148" y="0"/>
                  </a:cubicBezTo>
                  <a:cubicBezTo>
                    <a:pt x="30" y="0"/>
                    <a:pt x="30" y="0"/>
                    <a:pt x="30" y="0"/>
                  </a:cubicBezTo>
                  <a:cubicBezTo>
                    <a:pt x="15" y="0"/>
                    <a:pt x="0" y="0"/>
                    <a:pt x="0" y="14"/>
                  </a:cubicBezTo>
                  <a:cubicBezTo>
                    <a:pt x="0" y="29"/>
                    <a:pt x="15" y="29"/>
                    <a:pt x="30" y="29"/>
                  </a:cubicBezTo>
                  <a:cubicBezTo>
                    <a:pt x="89" y="29"/>
                    <a:pt x="89" y="29"/>
                    <a:pt x="89" y="29"/>
                  </a:cubicBezTo>
                  <a:cubicBezTo>
                    <a:pt x="89" y="382"/>
                    <a:pt x="89" y="382"/>
                    <a:pt x="89" y="382"/>
                  </a:cubicBezTo>
                  <a:cubicBezTo>
                    <a:pt x="89" y="427"/>
                    <a:pt x="118" y="471"/>
                    <a:pt x="162" y="471"/>
                  </a:cubicBezTo>
                  <a:cubicBezTo>
                    <a:pt x="207" y="471"/>
                    <a:pt x="207" y="471"/>
                    <a:pt x="207" y="471"/>
                  </a:cubicBezTo>
                  <a:cubicBezTo>
                    <a:pt x="442" y="471"/>
                    <a:pt x="442" y="471"/>
                    <a:pt x="442" y="471"/>
                  </a:cubicBezTo>
                  <a:cubicBezTo>
                    <a:pt x="619" y="471"/>
                    <a:pt x="619" y="471"/>
                    <a:pt x="619" y="471"/>
                  </a:cubicBezTo>
                  <a:cubicBezTo>
                    <a:pt x="619" y="471"/>
                    <a:pt x="619" y="441"/>
                    <a:pt x="619" y="427"/>
                  </a:cubicBezTo>
                  <a:lnTo>
                    <a:pt x="162" y="427"/>
                  </a:lnTo>
                  <a:close/>
                  <a:moveTo>
                    <a:pt x="118" y="118"/>
                  </a:moveTo>
                  <a:lnTo>
                    <a:pt x="118" y="118"/>
                  </a:lnTo>
                  <a:cubicBezTo>
                    <a:pt x="589" y="118"/>
                    <a:pt x="589" y="118"/>
                    <a:pt x="589" y="118"/>
                  </a:cubicBezTo>
                  <a:cubicBezTo>
                    <a:pt x="545" y="309"/>
                    <a:pt x="545" y="309"/>
                    <a:pt x="545" y="309"/>
                  </a:cubicBezTo>
                  <a:cubicBezTo>
                    <a:pt x="118" y="353"/>
                    <a:pt x="118" y="353"/>
                    <a:pt x="118" y="353"/>
                  </a:cubicBezTo>
                  <a:lnTo>
                    <a:pt x="118" y="118"/>
                  </a:lnTo>
                  <a:close/>
                  <a:moveTo>
                    <a:pt x="354" y="544"/>
                  </a:moveTo>
                  <a:lnTo>
                    <a:pt x="354" y="544"/>
                  </a:lnTo>
                  <a:cubicBezTo>
                    <a:pt x="354" y="589"/>
                    <a:pt x="398" y="618"/>
                    <a:pt x="442" y="618"/>
                  </a:cubicBezTo>
                  <a:cubicBezTo>
                    <a:pt x="486" y="618"/>
                    <a:pt x="516" y="589"/>
                    <a:pt x="516" y="544"/>
                  </a:cubicBezTo>
                  <a:cubicBezTo>
                    <a:pt x="516" y="500"/>
                    <a:pt x="486" y="471"/>
                    <a:pt x="442" y="471"/>
                  </a:cubicBezTo>
                  <a:cubicBezTo>
                    <a:pt x="398" y="471"/>
                    <a:pt x="354" y="500"/>
                    <a:pt x="354" y="544"/>
                  </a:cubicBezTo>
                  <a:close/>
                  <a:moveTo>
                    <a:pt x="442" y="500"/>
                  </a:moveTo>
                  <a:lnTo>
                    <a:pt x="442" y="500"/>
                  </a:lnTo>
                  <a:cubicBezTo>
                    <a:pt x="457" y="500"/>
                    <a:pt x="471" y="530"/>
                    <a:pt x="471" y="544"/>
                  </a:cubicBezTo>
                  <a:cubicBezTo>
                    <a:pt x="471" y="559"/>
                    <a:pt x="457" y="589"/>
                    <a:pt x="442" y="589"/>
                  </a:cubicBezTo>
                  <a:cubicBezTo>
                    <a:pt x="412" y="589"/>
                    <a:pt x="398" y="559"/>
                    <a:pt x="398" y="544"/>
                  </a:cubicBezTo>
                  <a:cubicBezTo>
                    <a:pt x="398" y="530"/>
                    <a:pt x="412" y="500"/>
                    <a:pt x="442" y="50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600" dirty="0"/>
            </a:p>
          </p:txBody>
        </p:sp>
      </p:grpSp>
      <p:grpSp>
        <p:nvGrpSpPr>
          <p:cNvPr id="38" name="Group 37">
            <a:extLst>
              <a:ext uri="{FF2B5EF4-FFF2-40B4-BE49-F238E27FC236}">
                <a16:creationId xmlns:a16="http://schemas.microsoft.com/office/drawing/2014/main" id="{B008D67E-36CF-481C-80F1-81A7AB77F006}"/>
              </a:ext>
            </a:extLst>
          </p:cNvPr>
          <p:cNvGrpSpPr/>
          <p:nvPr/>
        </p:nvGrpSpPr>
        <p:grpSpPr>
          <a:xfrm>
            <a:off x="6086738" y="4190870"/>
            <a:ext cx="1136631" cy="1136631"/>
            <a:chOff x="5659085" y="4296336"/>
            <a:chExt cx="1453773" cy="1453773"/>
          </a:xfrm>
        </p:grpSpPr>
        <p:sp>
          <p:nvSpPr>
            <p:cNvPr id="39" name="Oval 38">
              <a:extLst>
                <a:ext uri="{FF2B5EF4-FFF2-40B4-BE49-F238E27FC236}">
                  <a16:creationId xmlns:a16="http://schemas.microsoft.com/office/drawing/2014/main" id="{9893F600-B063-4E56-AC2A-686D3781234E}"/>
                </a:ext>
              </a:extLst>
            </p:cNvPr>
            <p:cNvSpPr/>
            <p:nvPr/>
          </p:nvSpPr>
          <p:spPr>
            <a:xfrm>
              <a:off x="5964534" y="4838774"/>
              <a:ext cx="1129141" cy="553549"/>
            </a:xfrm>
            <a:prstGeom prst="ellipse">
              <a:avLst/>
            </a:prstGeom>
            <a:noFill/>
            <a:ln w="28575" cap="rnd" cmpd="sng">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algn="ctr"/>
              <a:r>
                <a:rPr lang="en-IN" sz="2000" b="1" dirty="0">
                  <a:solidFill>
                    <a:schemeClr val="bg1"/>
                  </a:solidFill>
                  <a:latin typeface="Montserrat" panose="00000500000000000000" pitchFamily="50" charset="0"/>
                </a:rPr>
                <a:t>55%</a:t>
              </a:r>
            </a:p>
          </p:txBody>
        </p:sp>
        <p:sp>
          <p:nvSpPr>
            <p:cNvPr id="40" name="Oval 39">
              <a:extLst>
                <a:ext uri="{FF2B5EF4-FFF2-40B4-BE49-F238E27FC236}">
                  <a16:creationId xmlns:a16="http://schemas.microsoft.com/office/drawing/2014/main" id="{D645CDA8-867F-46E8-AF4C-92F9F74C48FB}"/>
                </a:ext>
              </a:extLst>
            </p:cNvPr>
            <p:cNvSpPr/>
            <p:nvPr/>
          </p:nvSpPr>
          <p:spPr>
            <a:xfrm>
              <a:off x="5659085" y="4296336"/>
              <a:ext cx="1453773" cy="1453773"/>
            </a:xfrm>
            <a:prstGeom prst="ellipse">
              <a:avLst/>
            </a:prstGeom>
            <a:noFill/>
            <a:ln w="76200">
              <a:solidFill>
                <a:schemeClr val="bg1">
                  <a:lumMod val="65000"/>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41" name="Arc 40">
              <a:extLst>
                <a:ext uri="{FF2B5EF4-FFF2-40B4-BE49-F238E27FC236}">
                  <a16:creationId xmlns:a16="http://schemas.microsoft.com/office/drawing/2014/main" id="{96194496-8AD1-4027-9F38-A8BA6179EDAC}"/>
                </a:ext>
              </a:extLst>
            </p:cNvPr>
            <p:cNvSpPr/>
            <p:nvPr/>
          </p:nvSpPr>
          <p:spPr>
            <a:xfrm>
              <a:off x="5659085" y="4296336"/>
              <a:ext cx="1453773" cy="1453773"/>
            </a:xfrm>
            <a:prstGeom prst="arc">
              <a:avLst>
                <a:gd name="adj1" fmla="val 9519650"/>
                <a:gd name="adj2" fmla="val 436432"/>
              </a:avLst>
            </a:prstGeom>
            <a:ln w="76200" cap="rnd">
              <a:gradFill flip="none" rotWithShape="1">
                <a:gsLst>
                  <a:gs pos="0">
                    <a:schemeClr val="accent1"/>
                  </a:gs>
                  <a:gs pos="100000">
                    <a:schemeClr val="accent2"/>
                  </a:gs>
                </a:gsLst>
                <a:lin ang="13500000" scaled="1"/>
                <a:tileRect/>
              </a:gradFill>
              <a:round/>
              <a:headEnd type="none" w="lg" len="lg"/>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sz="2400" dirty="0">
                <a:solidFill>
                  <a:schemeClr val="bg1">
                    <a:lumMod val="50000"/>
                  </a:schemeClr>
                </a:solidFill>
              </a:endParaRPr>
            </a:p>
          </p:txBody>
        </p:sp>
        <p:sp>
          <p:nvSpPr>
            <p:cNvPr id="42" name="TextBox 41">
              <a:extLst>
                <a:ext uri="{FF2B5EF4-FFF2-40B4-BE49-F238E27FC236}">
                  <a16:creationId xmlns:a16="http://schemas.microsoft.com/office/drawing/2014/main" id="{98FCC0A6-605C-40AB-879D-75D7D7F6D83F}"/>
                </a:ext>
              </a:extLst>
            </p:cNvPr>
            <p:cNvSpPr txBox="1"/>
            <p:nvPr/>
          </p:nvSpPr>
          <p:spPr>
            <a:xfrm>
              <a:off x="5759592" y="4678090"/>
              <a:ext cx="1256486" cy="747939"/>
            </a:xfrm>
            <a:prstGeom prst="rect">
              <a:avLst/>
            </a:prstGeom>
            <a:noFill/>
          </p:spPr>
          <p:txBody>
            <a:bodyPr wrap="square" rtlCol="0" anchor="ctr">
              <a:spAutoFit/>
            </a:bodyPr>
            <a:lstStyle/>
            <a:p>
              <a:pPr algn="ctr"/>
              <a:r>
                <a:rPr lang="en-US" sz="3200" spc="-150" dirty="0">
                  <a:solidFill>
                    <a:schemeClr val="tx1">
                      <a:lumMod val="85000"/>
                      <a:lumOff val="15000"/>
                    </a:schemeClr>
                  </a:solidFill>
                  <a:latin typeface="Raleway" panose="020B0503030101060003" pitchFamily="34" charset="0"/>
                </a:rPr>
                <a:t>60</a:t>
              </a:r>
              <a:r>
                <a:rPr lang="en-US" sz="3200" spc="-150" baseline="30000" dirty="0">
                  <a:solidFill>
                    <a:schemeClr val="tx1">
                      <a:lumMod val="85000"/>
                      <a:lumOff val="15000"/>
                    </a:schemeClr>
                  </a:solidFill>
                  <a:latin typeface="Raleway" panose="020B0503030101060003" pitchFamily="34" charset="0"/>
                </a:rPr>
                <a:t>%</a:t>
              </a:r>
            </a:p>
          </p:txBody>
        </p:sp>
      </p:grpSp>
      <p:grpSp>
        <p:nvGrpSpPr>
          <p:cNvPr id="43" name="Group 42">
            <a:extLst>
              <a:ext uri="{FF2B5EF4-FFF2-40B4-BE49-F238E27FC236}">
                <a16:creationId xmlns:a16="http://schemas.microsoft.com/office/drawing/2014/main" id="{38D3CFDA-0E9D-406B-8590-C370E651E0AE}"/>
              </a:ext>
            </a:extLst>
          </p:cNvPr>
          <p:cNvGrpSpPr/>
          <p:nvPr/>
        </p:nvGrpSpPr>
        <p:grpSpPr>
          <a:xfrm>
            <a:off x="8478121" y="4190870"/>
            <a:ext cx="1136631" cy="1136631"/>
            <a:chOff x="5659085" y="4296336"/>
            <a:chExt cx="1453773" cy="1453773"/>
          </a:xfrm>
        </p:grpSpPr>
        <p:sp>
          <p:nvSpPr>
            <p:cNvPr id="44" name="Oval 43">
              <a:extLst>
                <a:ext uri="{FF2B5EF4-FFF2-40B4-BE49-F238E27FC236}">
                  <a16:creationId xmlns:a16="http://schemas.microsoft.com/office/drawing/2014/main" id="{E22B535B-E5AA-4D9E-B85F-0363AD9A7ECE}"/>
                </a:ext>
              </a:extLst>
            </p:cNvPr>
            <p:cNvSpPr/>
            <p:nvPr/>
          </p:nvSpPr>
          <p:spPr>
            <a:xfrm>
              <a:off x="5964534" y="4838774"/>
              <a:ext cx="1129141" cy="553549"/>
            </a:xfrm>
            <a:prstGeom prst="ellipse">
              <a:avLst/>
            </a:prstGeom>
            <a:noFill/>
            <a:ln w="28575" cap="rnd" cmpd="sng">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algn="ctr"/>
              <a:r>
                <a:rPr lang="en-IN" sz="2000" b="1" dirty="0">
                  <a:solidFill>
                    <a:schemeClr val="bg1"/>
                  </a:solidFill>
                  <a:latin typeface="Montserrat" panose="00000500000000000000" pitchFamily="50" charset="0"/>
                </a:rPr>
                <a:t>55%</a:t>
              </a:r>
            </a:p>
          </p:txBody>
        </p:sp>
        <p:sp>
          <p:nvSpPr>
            <p:cNvPr id="45" name="Oval 44">
              <a:extLst>
                <a:ext uri="{FF2B5EF4-FFF2-40B4-BE49-F238E27FC236}">
                  <a16:creationId xmlns:a16="http://schemas.microsoft.com/office/drawing/2014/main" id="{E45E3A03-F969-490B-B621-B435FCEA56F1}"/>
                </a:ext>
              </a:extLst>
            </p:cNvPr>
            <p:cNvSpPr/>
            <p:nvPr/>
          </p:nvSpPr>
          <p:spPr>
            <a:xfrm>
              <a:off x="5659085" y="4296336"/>
              <a:ext cx="1453773" cy="1453773"/>
            </a:xfrm>
            <a:prstGeom prst="ellipse">
              <a:avLst/>
            </a:prstGeom>
            <a:noFill/>
            <a:ln w="76200">
              <a:solidFill>
                <a:schemeClr val="bg1">
                  <a:lumMod val="65000"/>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46" name="Arc 45">
              <a:extLst>
                <a:ext uri="{FF2B5EF4-FFF2-40B4-BE49-F238E27FC236}">
                  <a16:creationId xmlns:a16="http://schemas.microsoft.com/office/drawing/2014/main" id="{7BE09C6F-9BD8-4298-8E59-79BD67F2A0B0}"/>
                </a:ext>
              </a:extLst>
            </p:cNvPr>
            <p:cNvSpPr/>
            <p:nvPr/>
          </p:nvSpPr>
          <p:spPr>
            <a:xfrm>
              <a:off x="5659085" y="4296336"/>
              <a:ext cx="1453773" cy="1453773"/>
            </a:xfrm>
            <a:prstGeom prst="arc">
              <a:avLst>
                <a:gd name="adj1" fmla="val 7128908"/>
                <a:gd name="adj2" fmla="val 436432"/>
              </a:avLst>
            </a:prstGeom>
            <a:ln w="76200" cap="rnd">
              <a:gradFill flip="none" rotWithShape="1">
                <a:gsLst>
                  <a:gs pos="0">
                    <a:schemeClr val="accent1"/>
                  </a:gs>
                  <a:gs pos="100000">
                    <a:schemeClr val="accent2"/>
                  </a:gs>
                </a:gsLst>
                <a:lin ang="13500000" scaled="1"/>
                <a:tileRect/>
              </a:gradFill>
              <a:round/>
              <a:headEnd type="none" w="lg" len="lg"/>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sz="2400" dirty="0">
                <a:solidFill>
                  <a:schemeClr val="bg1">
                    <a:lumMod val="50000"/>
                  </a:schemeClr>
                </a:solidFill>
              </a:endParaRPr>
            </a:p>
          </p:txBody>
        </p:sp>
        <p:sp>
          <p:nvSpPr>
            <p:cNvPr id="47" name="TextBox 46">
              <a:extLst>
                <a:ext uri="{FF2B5EF4-FFF2-40B4-BE49-F238E27FC236}">
                  <a16:creationId xmlns:a16="http://schemas.microsoft.com/office/drawing/2014/main" id="{4B7EA525-A2EE-40ED-8366-891D9A448559}"/>
                </a:ext>
              </a:extLst>
            </p:cNvPr>
            <p:cNvSpPr txBox="1"/>
            <p:nvPr/>
          </p:nvSpPr>
          <p:spPr>
            <a:xfrm>
              <a:off x="5759592" y="4678090"/>
              <a:ext cx="1256486" cy="747939"/>
            </a:xfrm>
            <a:prstGeom prst="rect">
              <a:avLst/>
            </a:prstGeom>
            <a:noFill/>
          </p:spPr>
          <p:txBody>
            <a:bodyPr wrap="square" rtlCol="0" anchor="ctr">
              <a:spAutoFit/>
            </a:bodyPr>
            <a:lstStyle/>
            <a:p>
              <a:pPr algn="ctr"/>
              <a:r>
                <a:rPr lang="en-US" sz="3200" spc="-150" dirty="0">
                  <a:solidFill>
                    <a:schemeClr val="tx1">
                      <a:lumMod val="85000"/>
                      <a:lumOff val="15000"/>
                    </a:schemeClr>
                  </a:solidFill>
                  <a:latin typeface="Raleway" panose="020B0503030101060003" pitchFamily="34" charset="0"/>
                </a:rPr>
                <a:t>70</a:t>
              </a:r>
              <a:r>
                <a:rPr lang="en-US" sz="3200" spc="-150" baseline="30000" dirty="0">
                  <a:solidFill>
                    <a:schemeClr val="tx1">
                      <a:lumMod val="85000"/>
                      <a:lumOff val="15000"/>
                    </a:schemeClr>
                  </a:solidFill>
                  <a:latin typeface="Raleway" panose="020B0503030101060003" pitchFamily="34" charset="0"/>
                </a:rPr>
                <a:t>%</a:t>
              </a:r>
            </a:p>
          </p:txBody>
        </p:sp>
      </p:grpSp>
      <p:sp>
        <p:nvSpPr>
          <p:cNvPr id="48" name="TextBox 47">
            <a:extLst>
              <a:ext uri="{FF2B5EF4-FFF2-40B4-BE49-F238E27FC236}">
                <a16:creationId xmlns:a16="http://schemas.microsoft.com/office/drawing/2014/main" id="{9B165DC2-D8FE-48F6-B008-BBCFCC395830}"/>
              </a:ext>
            </a:extLst>
          </p:cNvPr>
          <p:cNvSpPr txBox="1"/>
          <p:nvPr/>
        </p:nvSpPr>
        <p:spPr>
          <a:xfrm>
            <a:off x="5714111" y="5426935"/>
            <a:ext cx="1881884" cy="301621"/>
          </a:xfrm>
          <a:prstGeom prst="rect">
            <a:avLst/>
          </a:prstGeom>
          <a:noFill/>
        </p:spPr>
        <p:txBody>
          <a:bodyPr wrap="square" rtlCol="0">
            <a:spAutoFit/>
          </a:bodyPr>
          <a:lstStyle/>
          <a:p>
            <a:pPr algn="ctr">
              <a:lnSpc>
                <a:spcPct val="80000"/>
              </a:lnSpc>
            </a:pPr>
            <a:r>
              <a:rPr lang="en-US" sz="1600" b="1" dirty="0">
                <a:solidFill>
                  <a:srgbClr val="5C5C5C"/>
                </a:solidFill>
                <a:latin typeface="+mj-lt"/>
              </a:rPr>
              <a:t>Your Text Here</a:t>
            </a:r>
          </a:p>
        </p:txBody>
      </p:sp>
      <p:sp>
        <p:nvSpPr>
          <p:cNvPr id="49" name="TextBox 48">
            <a:extLst>
              <a:ext uri="{FF2B5EF4-FFF2-40B4-BE49-F238E27FC236}">
                <a16:creationId xmlns:a16="http://schemas.microsoft.com/office/drawing/2014/main" id="{425C8224-A8E8-4900-AE95-8B623D743BE6}"/>
              </a:ext>
            </a:extLst>
          </p:cNvPr>
          <p:cNvSpPr txBox="1"/>
          <p:nvPr/>
        </p:nvSpPr>
        <p:spPr>
          <a:xfrm>
            <a:off x="8105493" y="5426935"/>
            <a:ext cx="1881884" cy="301621"/>
          </a:xfrm>
          <a:prstGeom prst="rect">
            <a:avLst/>
          </a:prstGeom>
          <a:noFill/>
        </p:spPr>
        <p:txBody>
          <a:bodyPr wrap="square" rtlCol="0">
            <a:spAutoFit/>
          </a:bodyPr>
          <a:lstStyle/>
          <a:p>
            <a:pPr algn="ctr">
              <a:lnSpc>
                <a:spcPct val="80000"/>
              </a:lnSpc>
            </a:pPr>
            <a:r>
              <a:rPr lang="en-US" sz="1600" b="1" dirty="0">
                <a:solidFill>
                  <a:srgbClr val="5C5C5C"/>
                </a:solidFill>
                <a:latin typeface="+mj-lt"/>
              </a:rPr>
              <a:t>Your Text Here</a:t>
            </a:r>
          </a:p>
        </p:txBody>
      </p:sp>
    </p:spTree>
    <p:extLst>
      <p:ext uri="{BB962C8B-B14F-4D97-AF65-F5344CB8AC3E}">
        <p14:creationId xmlns:p14="http://schemas.microsoft.com/office/powerpoint/2010/main" val="337685846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par>
                                <p:cTn id="14" presetID="2" presetClass="entr" presetSubtype="4" decel="100000" fill="hold" nodeType="withEffect">
                                  <p:stCondLst>
                                    <p:cond delay="10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ppt_x"/>
                                          </p:val>
                                        </p:tav>
                                        <p:tav tm="100000">
                                          <p:val>
                                            <p:strVal val="#ppt_x"/>
                                          </p:val>
                                        </p:tav>
                                      </p:tavLst>
                                    </p:anim>
                                    <p:anim calcmode="lin" valueType="num">
                                      <p:cBhvr additive="base">
                                        <p:cTn id="17" dur="500" fill="hold"/>
                                        <p:tgtEl>
                                          <p:spTgt spid="6"/>
                                        </p:tgtEl>
                                        <p:attrNameLst>
                                          <p:attrName>ppt_y</p:attrName>
                                        </p:attrNameLst>
                                      </p:cBhvr>
                                      <p:tavLst>
                                        <p:tav tm="0">
                                          <p:val>
                                            <p:strVal val="1+#ppt_h/2"/>
                                          </p:val>
                                        </p:tav>
                                        <p:tav tm="100000">
                                          <p:val>
                                            <p:strVal val="#ppt_y"/>
                                          </p:val>
                                        </p:tav>
                                      </p:tavLst>
                                    </p:anim>
                                  </p:childTnLst>
                                </p:cTn>
                              </p:par>
                              <p:par>
                                <p:cTn id="18" presetID="49" presetClass="entr" presetSubtype="0" decel="100000" fill="hold" nodeType="withEffect">
                                  <p:stCondLst>
                                    <p:cond delay="2250"/>
                                  </p:stCondLst>
                                  <p:childTnLst>
                                    <p:set>
                                      <p:cBhvr>
                                        <p:cTn id="19" dur="1" fill="hold">
                                          <p:stCondLst>
                                            <p:cond delay="0"/>
                                          </p:stCondLst>
                                        </p:cTn>
                                        <p:tgtEl>
                                          <p:spTgt spid="54"/>
                                        </p:tgtEl>
                                        <p:attrNameLst>
                                          <p:attrName>style.visibility</p:attrName>
                                        </p:attrNameLst>
                                      </p:cBhvr>
                                      <p:to>
                                        <p:strVal val="visible"/>
                                      </p:to>
                                    </p:set>
                                    <p:anim calcmode="lin" valueType="num">
                                      <p:cBhvr>
                                        <p:cTn id="20" dur="500" fill="hold"/>
                                        <p:tgtEl>
                                          <p:spTgt spid="54"/>
                                        </p:tgtEl>
                                        <p:attrNameLst>
                                          <p:attrName>ppt_w</p:attrName>
                                        </p:attrNameLst>
                                      </p:cBhvr>
                                      <p:tavLst>
                                        <p:tav tm="0">
                                          <p:val>
                                            <p:fltVal val="0"/>
                                          </p:val>
                                        </p:tav>
                                        <p:tav tm="100000">
                                          <p:val>
                                            <p:strVal val="#ppt_w"/>
                                          </p:val>
                                        </p:tav>
                                      </p:tavLst>
                                    </p:anim>
                                    <p:anim calcmode="lin" valueType="num">
                                      <p:cBhvr>
                                        <p:cTn id="21" dur="500" fill="hold"/>
                                        <p:tgtEl>
                                          <p:spTgt spid="54"/>
                                        </p:tgtEl>
                                        <p:attrNameLst>
                                          <p:attrName>ppt_h</p:attrName>
                                        </p:attrNameLst>
                                      </p:cBhvr>
                                      <p:tavLst>
                                        <p:tav tm="0">
                                          <p:val>
                                            <p:fltVal val="0"/>
                                          </p:val>
                                        </p:tav>
                                        <p:tav tm="100000">
                                          <p:val>
                                            <p:strVal val="#ppt_h"/>
                                          </p:val>
                                        </p:tav>
                                      </p:tavLst>
                                    </p:anim>
                                    <p:anim calcmode="lin" valueType="num">
                                      <p:cBhvr>
                                        <p:cTn id="22" dur="500" fill="hold"/>
                                        <p:tgtEl>
                                          <p:spTgt spid="54"/>
                                        </p:tgtEl>
                                        <p:attrNameLst>
                                          <p:attrName>style.rotation</p:attrName>
                                        </p:attrNameLst>
                                      </p:cBhvr>
                                      <p:tavLst>
                                        <p:tav tm="0">
                                          <p:val>
                                            <p:fltVal val="360"/>
                                          </p:val>
                                        </p:tav>
                                        <p:tav tm="100000">
                                          <p:val>
                                            <p:fltVal val="0"/>
                                          </p:val>
                                        </p:tav>
                                      </p:tavLst>
                                    </p:anim>
                                    <p:animEffect transition="in" filter="fade">
                                      <p:cBhvr>
                                        <p:cTn id="23" dur="500"/>
                                        <p:tgtEl>
                                          <p:spTgt spid="54"/>
                                        </p:tgtEl>
                                      </p:cBhvr>
                                    </p:animEffect>
                                  </p:childTnLst>
                                </p:cTn>
                              </p:par>
                              <p:par>
                                <p:cTn id="24" presetID="2" presetClass="entr" presetSubtype="2" decel="100000" fill="hold" grpId="0" nodeType="withEffect">
                                  <p:stCondLst>
                                    <p:cond delay="2250"/>
                                  </p:stCondLst>
                                  <p:childTnLst>
                                    <p:set>
                                      <p:cBhvr>
                                        <p:cTn id="25" dur="1" fill="hold">
                                          <p:stCondLst>
                                            <p:cond delay="0"/>
                                          </p:stCondLst>
                                        </p:cTn>
                                        <p:tgtEl>
                                          <p:spTgt spid="30"/>
                                        </p:tgtEl>
                                        <p:attrNameLst>
                                          <p:attrName>style.visibility</p:attrName>
                                        </p:attrNameLst>
                                      </p:cBhvr>
                                      <p:to>
                                        <p:strVal val="visible"/>
                                      </p:to>
                                    </p:set>
                                    <p:anim calcmode="lin" valueType="num">
                                      <p:cBhvr additive="base">
                                        <p:cTn id="26" dur="500" fill="hold"/>
                                        <p:tgtEl>
                                          <p:spTgt spid="30"/>
                                        </p:tgtEl>
                                        <p:attrNameLst>
                                          <p:attrName>ppt_x</p:attrName>
                                        </p:attrNameLst>
                                      </p:cBhvr>
                                      <p:tavLst>
                                        <p:tav tm="0">
                                          <p:val>
                                            <p:strVal val="1+#ppt_w/2"/>
                                          </p:val>
                                        </p:tav>
                                        <p:tav tm="100000">
                                          <p:val>
                                            <p:strVal val="#ppt_x"/>
                                          </p:val>
                                        </p:tav>
                                      </p:tavLst>
                                    </p:anim>
                                    <p:anim calcmode="lin" valueType="num">
                                      <p:cBhvr additive="base">
                                        <p:cTn id="27" dur="500" fill="hold"/>
                                        <p:tgtEl>
                                          <p:spTgt spid="30"/>
                                        </p:tgtEl>
                                        <p:attrNameLst>
                                          <p:attrName>ppt_y</p:attrName>
                                        </p:attrNameLst>
                                      </p:cBhvr>
                                      <p:tavLst>
                                        <p:tav tm="0">
                                          <p:val>
                                            <p:strVal val="#ppt_y"/>
                                          </p:val>
                                        </p:tav>
                                        <p:tav tm="100000">
                                          <p:val>
                                            <p:strVal val="#ppt_y"/>
                                          </p:val>
                                        </p:tav>
                                      </p:tavLst>
                                    </p:anim>
                                  </p:childTnLst>
                                </p:cTn>
                              </p:par>
                              <p:par>
                                <p:cTn id="28" presetID="49" presetClass="entr" presetSubtype="0" decel="100000" fill="hold" nodeType="withEffect">
                                  <p:stCondLst>
                                    <p:cond delay="2250"/>
                                  </p:stCondLst>
                                  <p:childTnLst>
                                    <p:set>
                                      <p:cBhvr>
                                        <p:cTn id="29" dur="1" fill="hold">
                                          <p:stCondLst>
                                            <p:cond delay="0"/>
                                          </p:stCondLst>
                                        </p:cTn>
                                        <p:tgtEl>
                                          <p:spTgt spid="38"/>
                                        </p:tgtEl>
                                        <p:attrNameLst>
                                          <p:attrName>style.visibility</p:attrName>
                                        </p:attrNameLst>
                                      </p:cBhvr>
                                      <p:to>
                                        <p:strVal val="visible"/>
                                      </p:to>
                                    </p:set>
                                    <p:anim calcmode="lin" valueType="num">
                                      <p:cBhvr>
                                        <p:cTn id="30" dur="500" fill="hold"/>
                                        <p:tgtEl>
                                          <p:spTgt spid="38"/>
                                        </p:tgtEl>
                                        <p:attrNameLst>
                                          <p:attrName>ppt_w</p:attrName>
                                        </p:attrNameLst>
                                      </p:cBhvr>
                                      <p:tavLst>
                                        <p:tav tm="0">
                                          <p:val>
                                            <p:fltVal val="0"/>
                                          </p:val>
                                        </p:tav>
                                        <p:tav tm="100000">
                                          <p:val>
                                            <p:strVal val="#ppt_w"/>
                                          </p:val>
                                        </p:tav>
                                      </p:tavLst>
                                    </p:anim>
                                    <p:anim calcmode="lin" valueType="num">
                                      <p:cBhvr>
                                        <p:cTn id="31" dur="500" fill="hold"/>
                                        <p:tgtEl>
                                          <p:spTgt spid="38"/>
                                        </p:tgtEl>
                                        <p:attrNameLst>
                                          <p:attrName>ppt_h</p:attrName>
                                        </p:attrNameLst>
                                      </p:cBhvr>
                                      <p:tavLst>
                                        <p:tav tm="0">
                                          <p:val>
                                            <p:fltVal val="0"/>
                                          </p:val>
                                        </p:tav>
                                        <p:tav tm="100000">
                                          <p:val>
                                            <p:strVal val="#ppt_h"/>
                                          </p:val>
                                        </p:tav>
                                      </p:tavLst>
                                    </p:anim>
                                    <p:anim calcmode="lin" valueType="num">
                                      <p:cBhvr>
                                        <p:cTn id="32" dur="500" fill="hold"/>
                                        <p:tgtEl>
                                          <p:spTgt spid="38"/>
                                        </p:tgtEl>
                                        <p:attrNameLst>
                                          <p:attrName>style.rotation</p:attrName>
                                        </p:attrNameLst>
                                      </p:cBhvr>
                                      <p:tavLst>
                                        <p:tav tm="0">
                                          <p:val>
                                            <p:fltVal val="360"/>
                                          </p:val>
                                        </p:tav>
                                        <p:tav tm="100000">
                                          <p:val>
                                            <p:fltVal val="0"/>
                                          </p:val>
                                        </p:tav>
                                      </p:tavLst>
                                    </p:anim>
                                    <p:animEffect transition="in" filter="fade">
                                      <p:cBhvr>
                                        <p:cTn id="33" dur="500"/>
                                        <p:tgtEl>
                                          <p:spTgt spid="38"/>
                                        </p:tgtEl>
                                      </p:cBhvr>
                                    </p:animEffect>
                                  </p:childTnLst>
                                </p:cTn>
                              </p:par>
                              <p:par>
                                <p:cTn id="34" presetID="2" presetClass="entr" presetSubtype="2" decel="100000" fill="hold" grpId="0" nodeType="withEffect">
                                  <p:stCondLst>
                                    <p:cond delay="2250"/>
                                  </p:stCondLst>
                                  <p:childTnLst>
                                    <p:set>
                                      <p:cBhvr>
                                        <p:cTn id="35" dur="1" fill="hold">
                                          <p:stCondLst>
                                            <p:cond delay="0"/>
                                          </p:stCondLst>
                                        </p:cTn>
                                        <p:tgtEl>
                                          <p:spTgt spid="48"/>
                                        </p:tgtEl>
                                        <p:attrNameLst>
                                          <p:attrName>style.visibility</p:attrName>
                                        </p:attrNameLst>
                                      </p:cBhvr>
                                      <p:to>
                                        <p:strVal val="visible"/>
                                      </p:to>
                                    </p:set>
                                    <p:anim calcmode="lin" valueType="num">
                                      <p:cBhvr additive="base">
                                        <p:cTn id="36" dur="500" fill="hold"/>
                                        <p:tgtEl>
                                          <p:spTgt spid="48"/>
                                        </p:tgtEl>
                                        <p:attrNameLst>
                                          <p:attrName>ppt_x</p:attrName>
                                        </p:attrNameLst>
                                      </p:cBhvr>
                                      <p:tavLst>
                                        <p:tav tm="0">
                                          <p:val>
                                            <p:strVal val="1+#ppt_w/2"/>
                                          </p:val>
                                        </p:tav>
                                        <p:tav tm="100000">
                                          <p:val>
                                            <p:strVal val="#ppt_x"/>
                                          </p:val>
                                        </p:tav>
                                      </p:tavLst>
                                    </p:anim>
                                    <p:anim calcmode="lin" valueType="num">
                                      <p:cBhvr additive="base">
                                        <p:cTn id="37" dur="500" fill="hold"/>
                                        <p:tgtEl>
                                          <p:spTgt spid="48"/>
                                        </p:tgtEl>
                                        <p:attrNameLst>
                                          <p:attrName>ppt_y</p:attrName>
                                        </p:attrNameLst>
                                      </p:cBhvr>
                                      <p:tavLst>
                                        <p:tav tm="0">
                                          <p:val>
                                            <p:strVal val="#ppt_y"/>
                                          </p:val>
                                        </p:tav>
                                        <p:tav tm="100000">
                                          <p:val>
                                            <p:strVal val="#ppt_y"/>
                                          </p:val>
                                        </p:tav>
                                      </p:tavLst>
                                    </p:anim>
                                  </p:childTnLst>
                                </p:cTn>
                              </p:par>
                              <p:par>
                                <p:cTn id="38" presetID="49" presetClass="entr" presetSubtype="0" decel="100000" fill="hold" nodeType="withEffect">
                                  <p:stCondLst>
                                    <p:cond delay="2250"/>
                                  </p:stCondLst>
                                  <p:childTnLst>
                                    <p:set>
                                      <p:cBhvr>
                                        <p:cTn id="39" dur="1" fill="hold">
                                          <p:stCondLst>
                                            <p:cond delay="0"/>
                                          </p:stCondLst>
                                        </p:cTn>
                                        <p:tgtEl>
                                          <p:spTgt spid="55"/>
                                        </p:tgtEl>
                                        <p:attrNameLst>
                                          <p:attrName>style.visibility</p:attrName>
                                        </p:attrNameLst>
                                      </p:cBhvr>
                                      <p:to>
                                        <p:strVal val="visible"/>
                                      </p:to>
                                    </p:set>
                                    <p:anim calcmode="lin" valueType="num">
                                      <p:cBhvr>
                                        <p:cTn id="40" dur="500" fill="hold"/>
                                        <p:tgtEl>
                                          <p:spTgt spid="55"/>
                                        </p:tgtEl>
                                        <p:attrNameLst>
                                          <p:attrName>ppt_w</p:attrName>
                                        </p:attrNameLst>
                                      </p:cBhvr>
                                      <p:tavLst>
                                        <p:tav tm="0">
                                          <p:val>
                                            <p:fltVal val="0"/>
                                          </p:val>
                                        </p:tav>
                                        <p:tav tm="100000">
                                          <p:val>
                                            <p:strVal val="#ppt_w"/>
                                          </p:val>
                                        </p:tav>
                                      </p:tavLst>
                                    </p:anim>
                                    <p:anim calcmode="lin" valueType="num">
                                      <p:cBhvr>
                                        <p:cTn id="41" dur="500" fill="hold"/>
                                        <p:tgtEl>
                                          <p:spTgt spid="55"/>
                                        </p:tgtEl>
                                        <p:attrNameLst>
                                          <p:attrName>ppt_h</p:attrName>
                                        </p:attrNameLst>
                                      </p:cBhvr>
                                      <p:tavLst>
                                        <p:tav tm="0">
                                          <p:val>
                                            <p:fltVal val="0"/>
                                          </p:val>
                                        </p:tav>
                                        <p:tav tm="100000">
                                          <p:val>
                                            <p:strVal val="#ppt_h"/>
                                          </p:val>
                                        </p:tav>
                                      </p:tavLst>
                                    </p:anim>
                                    <p:anim calcmode="lin" valueType="num">
                                      <p:cBhvr>
                                        <p:cTn id="42" dur="500" fill="hold"/>
                                        <p:tgtEl>
                                          <p:spTgt spid="55"/>
                                        </p:tgtEl>
                                        <p:attrNameLst>
                                          <p:attrName>style.rotation</p:attrName>
                                        </p:attrNameLst>
                                      </p:cBhvr>
                                      <p:tavLst>
                                        <p:tav tm="0">
                                          <p:val>
                                            <p:fltVal val="360"/>
                                          </p:val>
                                        </p:tav>
                                        <p:tav tm="100000">
                                          <p:val>
                                            <p:fltVal val="0"/>
                                          </p:val>
                                        </p:tav>
                                      </p:tavLst>
                                    </p:anim>
                                    <p:animEffect transition="in" filter="fade">
                                      <p:cBhvr>
                                        <p:cTn id="43" dur="500"/>
                                        <p:tgtEl>
                                          <p:spTgt spid="55"/>
                                        </p:tgtEl>
                                      </p:cBhvr>
                                    </p:animEffect>
                                  </p:childTnLst>
                                </p:cTn>
                              </p:par>
                              <p:par>
                                <p:cTn id="44" presetID="2" presetClass="entr" presetSubtype="2" decel="100000" fill="hold" grpId="0" nodeType="withEffect">
                                  <p:stCondLst>
                                    <p:cond delay="2250"/>
                                  </p:stCondLst>
                                  <p:childTnLst>
                                    <p:set>
                                      <p:cBhvr>
                                        <p:cTn id="45" dur="1" fill="hold">
                                          <p:stCondLst>
                                            <p:cond delay="0"/>
                                          </p:stCondLst>
                                        </p:cTn>
                                        <p:tgtEl>
                                          <p:spTgt spid="34"/>
                                        </p:tgtEl>
                                        <p:attrNameLst>
                                          <p:attrName>style.visibility</p:attrName>
                                        </p:attrNameLst>
                                      </p:cBhvr>
                                      <p:to>
                                        <p:strVal val="visible"/>
                                      </p:to>
                                    </p:set>
                                    <p:anim calcmode="lin" valueType="num">
                                      <p:cBhvr additive="base">
                                        <p:cTn id="46" dur="500" fill="hold"/>
                                        <p:tgtEl>
                                          <p:spTgt spid="34"/>
                                        </p:tgtEl>
                                        <p:attrNameLst>
                                          <p:attrName>ppt_x</p:attrName>
                                        </p:attrNameLst>
                                      </p:cBhvr>
                                      <p:tavLst>
                                        <p:tav tm="0">
                                          <p:val>
                                            <p:strVal val="1+#ppt_w/2"/>
                                          </p:val>
                                        </p:tav>
                                        <p:tav tm="100000">
                                          <p:val>
                                            <p:strVal val="#ppt_x"/>
                                          </p:val>
                                        </p:tav>
                                      </p:tavLst>
                                    </p:anim>
                                    <p:anim calcmode="lin" valueType="num">
                                      <p:cBhvr additive="base">
                                        <p:cTn id="47" dur="500" fill="hold"/>
                                        <p:tgtEl>
                                          <p:spTgt spid="34"/>
                                        </p:tgtEl>
                                        <p:attrNameLst>
                                          <p:attrName>ppt_y</p:attrName>
                                        </p:attrNameLst>
                                      </p:cBhvr>
                                      <p:tavLst>
                                        <p:tav tm="0">
                                          <p:val>
                                            <p:strVal val="#ppt_y"/>
                                          </p:val>
                                        </p:tav>
                                        <p:tav tm="100000">
                                          <p:val>
                                            <p:strVal val="#ppt_y"/>
                                          </p:val>
                                        </p:tav>
                                      </p:tavLst>
                                    </p:anim>
                                  </p:childTnLst>
                                </p:cTn>
                              </p:par>
                              <p:par>
                                <p:cTn id="48" presetID="49" presetClass="entr" presetSubtype="0" decel="100000" fill="hold" nodeType="withEffect">
                                  <p:stCondLst>
                                    <p:cond delay="2250"/>
                                  </p:stCondLst>
                                  <p:childTnLst>
                                    <p:set>
                                      <p:cBhvr>
                                        <p:cTn id="49" dur="1" fill="hold">
                                          <p:stCondLst>
                                            <p:cond delay="0"/>
                                          </p:stCondLst>
                                        </p:cTn>
                                        <p:tgtEl>
                                          <p:spTgt spid="43"/>
                                        </p:tgtEl>
                                        <p:attrNameLst>
                                          <p:attrName>style.visibility</p:attrName>
                                        </p:attrNameLst>
                                      </p:cBhvr>
                                      <p:to>
                                        <p:strVal val="visible"/>
                                      </p:to>
                                    </p:set>
                                    <p:anim calcmode="lin" valueType="num">
                                      <p:cBhvr>
                                        <p:cTn id="50" dur="500" fill="hold"/>
                                        <p:tgtEl>
                                          <p:spTgt spid="43"/>
                                        </p:tgtEl>
                                        <p:attrNameLst>
                                          <p:attrName>ppt_w</p:attrName>
                                        </p:attrNameLst>
                                      </p:cBhvr>
                                      <p:tavLst>
                                        <p:tav tm="0">
                                          <p:val>
                                            <p:fltVal val="0"/>
                                          </p:val>
                                        </p:tav>
                                        <p:tav tm="100000">
                                          <p:val>
                                            <p:strVal val="#ppt_w"/>
                                          </p:val>
                                        </p:tav>
                                      </p:tavLst>
                                    </p:anim>
                                    <p:anim calcmode="lin" valueType="num">
                                      <p:cBhvr>
                                        <p:cTn id="51" dur="500" fill="hold"/>
                                        <p:tgtEl>
                                          <p:spTgt spid="43"/>
                                        </p:tgtEl>
                                        <p:attrNameLst>
                                          <p:attrName>ppt_h</p:attrName>
                                        </p:attrNameLst>
                                      </p:cBhvr>
                                      <p:tavLst>
                                        <p:tav tm="0">
                                          <p:val>
                                            <p:fltVal val="0"/>
                                          </p:val>
                                        </p:tav>
                                        <p:tav tm="100000">
                                          <p:val>
                                            <p:strVal val="#ppt_h"/>
                                          </p:val>
                                        </p:tav>
                                      </p:tavLst>
                                    </p:anim>
                                    <p:anim calcmode="lin" valueType="num">
                                      <p:cBhvr>
                                        <p:cTn id="52" dur="500" fill="hold"/>
                                        <p:tgtEl>
                                          <p:spTgt spid="43"/>
                                        </p:tgtEl>
                                        <p:attrNameLst>
                                          <p:attrName>style.rotation</p:attrName>
                                        </p:attrNameLst>
                                      </p:cBhvr>
                                      <p:tavLst>
                                        <p:tav tm="0">
                                          <p:val>
                                            <p:fltVal val="360"/>
                                          </p:val>
                                        </p:tav>
                                        <p:tav tm="100000">
                                          <p:val>
                                            <p:fltVal val="0"/>
                                          </p:val>
                                        </p:tav>
                                      </p:tavLst>
                                    </p:anim>
                                    <p:animEffect transition="in" filter="fade">
                                      <p:cBhvr>
                                        <p:cTn id="53" dur="500"/>
                                        <p:tgtEl>
                                          <p:spTgt spid="43"/>
                                        </p:tgtEl>
                                      </p:cBhvr>
                                    </p:animEffect>
                                  </p:childTnLst>
                                </p:cTn>
                              </p:par>
                              <p:par>
                                <p:cTn id="54" presetID="2" presetClass="entr" presetSubtype="2" decel="100000" fill="hold" grpId="0" nodeType="withEffect">
                                  <p:stCondLst>
                                    <p:cond delay="2250"/>
                                  </p:stCondLst>
                                  <p:childTnLst>
                                    <p:set>
                                      <p:cBhvr>
                                        <p:cTn id="55" dur="1" fill="hold">
                                          <p:stCondLst>
                                            <p:cond delay="0"/>
                                          </p:stCondLst>
                                        </p:cTn>
                                        <p:tgtEl>
                                          <p:spTgt spid="49"/>
                                        </p:tgtEl>
                                        <p:attrNameLst>
                                          <p:attrName>style.visibility</p:attrName>
                                        </p:attrNameLst>
                                      </p:cBhvr>
                                      <p:to>
                                        <p:strVal val="visible"/>
                                      </p:to>
                                    </p:set>
                                    <p:anim calcmode="lin" valueType="num">
                                      <p:cBhvr additive="base">
                                        <p:cTn id="56" dur="500" fill="hold"/>
                                        <p:tgtEl>
                                          <p:spTgt spid="49"/>
                                        </p:tgtEl>
                                        <p:attrNameLst>
                                          <p:attrName>ppt_x</p:attrName>
                                        </p:attrNameLst>
                                      </p:cBhvr>
                                      <p:tavLst>
                                        <p:tav tm="0">
                                          <p:val>
                                            <p:strVal val="1+#ppt_w/2"/>
                                          </p:val>
                                        </p:tav>
                                        <p:tav tm="100000">
                                          <p:val>
                                            <p:strVal val="#ppt_x"/>
                                          </p:val>
                                        </p:tav>
                                      </p:tavLst>
                                    </p:anim>
                                    <p:anim calcmode="lin" valueType="num">
                                      <p:cBhvr additive="base">
                                        <p:cTn id="57"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9" grpId="0"/>
      <p:bldP spid="30" grpId="0" animBg="1"/>
      <p:bldP spid="34" grpId="0" animBg="1"/>
      <p:bldP spid="48" grpId="0"/>
      <p:bldP spid="4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3D865B78-1744-460D-A10E-20481D00DC1B}"/>
              </a:ext>
            </a:extLst>
          </p:cNvPr>
          <p:cNvSpPr/>
          <p:nvPr/>
        </p:nvSpPr>
        <p:spPr>
          <a:xfrm flipH="1">
            <a:off x="579117" y="0"/>
            <a:ext cx="7132049" cy="3429000"/>
          </a:xfrm>
          <a:prstGeom prst="rect">
            <a:avLst/>
          </a:prstGeom>
          <a:gradFill flip="none" rotWithShape="1">
            <a:gsLst>
              <a:gs pos="0">
                <a:schemeClr val="bg1"/>
              </a:gs>
              <a:gs pos="81000">
                <a:srgbClr val="FFFFFF">
                  <a:alpha val="27000"/>
                </a:srgbClr>
              </a:gs>
              <a:gs pos="64000">
                <a:srgbClr val="FFFFFF">
                  <a:alpha val="55000"/>
                </a:srgbClr>
              </a:gs>
              <a:gs pos="57000">
                <a:srgbClr val="FFFFFF">
                  <a:alpha val="60000"/>
                </a:srgbClr>
              </a:gs>
              <a:gs pos="44000">
                <a:srgbClr val="FFFFFF">
                  <a:alpha val="94000"/>
                </a:srgbClr>
              </a:gs>
              <a:gs pos="93000">
                <a:schemeClr val="bg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77AD8513-D24E-4D18-8F43-B15DEE4BF484}"/>
              </a:ext>
            </a:extLst>
          </p:cNvPr>
          <p:cNvSpPr/>
          <p:nvPr/>
        </p:nvSpPr>
        <p:spPr>
          <a:xfrm>
            <a:off x="579118" y="3429000"/>
            <a:ext cx="11612882" cy="3429000"/>
          </a:xfrm>
          <a:prstGeom prst="rect">
            <a:avLst/>
          </a:pr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ectangle 6">
            <a:extLst>
              <a:ext uri="{FF2B5EF4-FFF2-40B4-BE49-F238E27FC236}">
                <a16:creationId xmlns:a16="http://schemas.microsoft.com/office/drawing/2014/main" id="{A8903828-72A7-4CB6-8627-91E2162D8227}"/>
              </a:ext>
            </a:extLst>
          </p:cNvPr>
          <p:cNvSpPr/>
          <p:nvPr/>
        </p:nvSpPr>
        <p:spPr>
          <a:xfrm>
            <a:off x="2011678" y="4374155"/>
            <a:ext cx="8747762" cy="1554272"/>
          </a:xfrm>
          <a:prstGeom prst="rect">
            <a:avLst/>
          </a:prstGeom>
        </p:spPr>
        <p:txBody>
          <a:bodyPr wrap="square">
            <a:spAutoFit/>
          </a:bodyPr>
          <a:lstStyle/>
          <a:p>
            <a:pPr algn="ctr">
              <a:lnSpc>
                <a:spcPct val="120000"/>
              </a:lnSpc>
            </a:pPr>
            <a:r>
              <a:rPr lang="en-US" sz="2000" b="1" dirty="0">
                <a:solidFill>
                  <a:schemeClr val="bg1"/>
                </a:solidFill>
                <a:latin typeface="+mj-lt"/>
                <a:cs typeface="Segoe UI Light" panose="020B0502040204020203" pitchFamily="34" charset="0"/>
              </a:rPr>
              <a:t>“Insert your detail Insert your detail Insert your detail Insert your detail Insert your detail Insert your detail Insert your detail. </a:t>
            </a:r>
            <a:r>
              <a:rPr lang="en-US" sz="2000" b="1" dirty="0">
                <a:solidFill>
                  <a:schemeClr val="bg1"/>
                </a:solidFill>
                <a:cs typeface="Segoe UI Light" panose="020B0502040204020203" pitchFamily="34" charset="0"/>
              </a:rPr>
              <a:t>Insert your detail Insert your detail Insert your detail Insert your detail Insert your detail Insert your detail Insert your detail.”</a:t>
            </a:r>
            <a:endParaRPr lang="en-US" sz="2000" dirty="0">
              <a:solidFill>
                <a:schemeClr val="bg1"/>
              </a:solidFill>
              <a:latin typeface="+mj-lt"/>
              <a:cs typeface="Segoe UI Light" panose="020B0502040204020203" pitchFamily="34" charset="0"/>
            </a:endParaRPr>
          </a:p>
        </p:txBody>
      </p:sp>
      <p:grpSp>
        <p:nvGrpSpPr>
          <p:cNvPr id="13" name="Group 12">
            <a:extLst>
              <a:ext uri="{FF2B5EF4-FFF2-40B4-BE49-F238E27FC236}">
                <a16:creationId xmlns:a16="http://schemas.microsoft.com/office/drawing/2014/main" id="{CE5B428F-A7EF-46E2-967F-EB7FB68948D4}"/>
              </a:ext>
            </a:extLst>
          </p:cNvPr>
          <p:cNvGrpSpPr/>
          <p:nvPr/>
        </p:nvGrpSpPr>
        <p:grpSpPr>
          <a:xfrm>
            <a:off x="1441918" y="4081800"/>
            <a:ext cx="9887282" cy="2123401"/>
            <a:chOff x="1146746" y="3940900"/>
            <a:chExt cx="9887282" cy="2123401"/>
          </a:xfrm>
          <a:solidFill>
            <a:schemeClr val="bg1">
              <a:alpha val="50000"/>
            </a:schemeClr>
          </a:solidFill>
        </p:grpSpPr>
        <p:sp>
          <p:nvSpPr>
            <p:cNvPr id="9" name="Half Frame 8">
              <a:extLst>
                <a:ext uri="{FF2B5EF4-FFF2-40B4-BE49-F238E27FC236}">
                  <a16:creationId xmlns:a16="http://schemas.microsoft.com/office/drawing/2014/main" id="{E711562A-C6C0-41B6-AE81-5B21B9F8000C}"/>
                </a:ext>
              </a:extLst>
            </p:cNvPr>
            <p:cNvSpPr/>
            <p:nvPr/>
          </p:nvSpPr>
          <p:spPr>
            <a:xfrm>
              <a:off x="1146746" y="394090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0" name="Half Frame 9">
              <a:extLst>
                <a:ext uri="{FF2B5EF4-FFF2-40B4-BE49-F238E27FC236}">
                  <a16:creationId xmlns:a16="http://schemas.microsoft.com/office/drawing/2014/main" id="{29E7F2F5-1F17-413E-902C-616C5F722625}"/>
                </a:ext>
              </a:extLst>
            </p:cNvPr>
            <p:cNvSpPr/>
            <p:nvPr/>
          </p:nvSpPr>
          <p:spPr>
            <a:xfrm flipV="1">
              <a:off x="1146746" y="5789713"/>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Half Frame 10">
              <a:extLst>
                <a:ext uri="{FF2B5EF4-FFF2-40B4-BE49-F238E27FC236}">
                  <a16:creationId xmlns:a16="http://schemas.microsoft.com/office/drawing/2014/main" id="{69B053FD-6A85-4240-B1D0-60A122C22E0E}"/>
                </a:ext>
              </a:extLst>
            </p:cNvPr>
            <p:cNvSpPr/>
            <p:nvPr/>
          </p:nvSpPr>
          <p:spPr>
            <a:xfrm flipH="1">
              <a:off x="10759440" y="394090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2" name="Half Frame 11">
              <a:extLst>
                <a:ext uri="{FF2B5EF4-FFF2-40B4-BE49-F238E27FC236}">
                  <a16:creationId xmlns:a16="http://schemas.microsoft.com/office/drawing/2014/main" id="{909D7AB8-ADD8-4DB8-B852-2F09D5DF1939}"/>
                </a:ext>
              </a:extLst>
            </p:cNvPr>
            <p:cNvSpPr/>
            <p:nvPr/>
          </p:nvSpPr>
          <p:spPr>
            <a:xfrm flipH="1" flipV="1">
              <a:off x="10759440" y="5789713"/>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4" name="Picture Placeholder 3">
            <a:extLst>
              <a:ext uri="{FF2B5EF4-FFF2-40B4-BE49-F238E27FC236}">
                <a16:creationId xmlns:a16="http://schemas.microsoft.com/office/drawing/2014/main" id="{CA773DE0-B7F9-483F-97D0-2FF84A52F8BF}"/>
              </a:ext>
            </a:extLst>
          </p:cNvPr>
          <p:cNvSpPr>
            <a:spLocks noGrp="1"/>
          </p:cNvSpPr>
          <p:nvPr>
            <p:ph type="pic" sz="quarter" idx="10"/>
          </p:nvPr>
        </p:nvSpPr>
        <p:spPr>
          <a:xfrm>
            <a:off x="579118" y="0"/>
            <a:ext cx="6982825" cy="3429000"/>
          </a:xfrm>
          <a:solidFill>
            <a:schemeClr val="bg1">
              <a:lumMod val="95000"/>
              <a:alpha val="0"/>
            </a:schemeClr>
          </a:solidFill>
        </p:spPr>
      </p:sp>
      <p:grpSp>
        <p:nvGrpSpPr>
          <p:cNvPr id="15" name="Group 14">
            <a:extLst>
              <a:ext uri="{FF2B5EF4-FFF2-40B4-BE49-F238E27FC236}">
                <a16:creationId xmlns:a16="http://schemas.microsoft.com/office/drawing/2014/main" id="{43F24736-DDDA-40A4-ADCA-E93D53365809}"/>
              </a:ext>
            </a:extLst>
          </p:cNvPr>
          <p:cNvGrpSpPr/>
          <p:nvPr/>
        </p:nvGrpSpPr>
        <p:grpSpPr>
          <a:xfrm>
            <a:off x="6836550" y="692508"/>
            <a:ext cx="2298119" cy="682161"/>
            <a:chOff x="1029516" y="956068"/>
            <a:chExt cx="1984071" cy="682161"/>
          </a:xfrm>
        </p:grpSpPr>
        <p:grpSp>
          <p:nvGrpSpPr>
            <p:cNvPr id="16" name="Group 15">
              <a:extLst>
                <a:ext uri="{FF2B5EF4-FFF2-40B4-BE49-F238E27FC236}">
                  <a16:creationId xmlns:a16="http://schemas.microsoft.com/office/drawing/2014/main" id="{FC54553C-DC77-4854-A744-97691C1BA5B9}"/>
                </a:ext>
              </a:extLst>
            </p:cNvPr>
            <p:cNvGrpSpPr/>
            <p:nvPr/>
          </p:nvGrpSpPr>
          <p:grpSpPr>
            <a:xfrm>
              <a:off x="1029516" y="956068"/>
              <a:ext cx="1984071" cy="600306"/>
              <a:chOff x="2590800" y="2004060"/>
              <a:chExt cx="3035300" cy="918369"/>
            </a:xfrm>
            <a:gradFill>
              <a:gsLst>
                <a:gs pos="0">
                  <a:schemeClr val="accent1"/>
                </a:gs>
                <a:gs pos="100000">
                  <a:schemeClr val="accent5"/>
                </a:gs>
              </a:gsLst>
              <a:lin ang="2700000" scaled="0"/>
            </a:gradFill>
          </p:grpSpPr>
          <p:sp>
            <p:nvSpPr>
              <p:cNvPr id="18" name="Rectangle: Rounded Corners 17">
                <a:extLst>
                  <a:ext uri="{FF2B5EF4-FFF2-40B4-BE49-F238E27FC236}">
                    <a16:creationId xmlns:a16="http://schemas.microsoft.com/office/drawing/2014/main" id="{2BFDEF18-3664-4EAD-9265-A389FCC8868B}"/>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ight Triangle 18">
                <a:extLst>
                  <a:ext uri="{FF2B5EF4-FFF2-40B4-BE49-F238E27FC236}">
                    <a16:creationId xmlns:a16="http://schemas.microsoft.com/office/drawing/2014/main" id="{0FBE0C5D-DEDD-415D-9778-307763D7A1EB}"/>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 name="Rectangle 16">
              <a:extLst>
                <a:ext uri="{FF2B5EF4-FFF2-40B4-BE49-F238E27FC236}">
                  <a16:creationId xmlns:a16="http://schemas.microsoft.com/office/drawing/2014/main" id="{E240AB08-3C80-4A12-9A75-82642C6B2B7B}"/>
                </a:ext>
              </a:extLst>
            </p:cNvPr>
            <p:cNvSpPr/>
            <p:nvPr/>
          </p:nvSpPr>
          <p:spPr>
            <a:xfrm>
              <a:off x="1178741" y="1039604"/>
              <a:ext cx="1685620" cy="598625"/>
            </a:xfrm>
            <a:prstGeom prst="rect">
              <a:avLst/>
            </a:prstGeom>
          </p:spPr>
          <p:txBody>
            <a:bodyPr wrap="square">
              <a:spAutoFit/>
            </a:bodyPr>
            <a:lstStyle/>
            <a:p>
              <a:pPr algn="ctr">
                <a:lnSpc>
                  <a:spcPct val="120000"/>
                </a:lnSpc>
              </a:pPr>
              <a:r>
                <a:rPr lang="en-US" sz="1400" dirty="0">
                  <a:solidFill>
                    <a:schemeClr val="bg1"/>
                  </a:solidFill>
                  <a:cs typeface="Segoe UI Light" panose="020B0502040204020203" pitchFamily="34" charset="0"/>
                </a:rPr>
                <a:t>INSERT YOUR DETAIL</a:t>
              </a:r>
            </a:p>
          </p:txBody>
        </p:sp>
      </p:grpSp>
      <p:sp>
        <p:nvSpPr>
          <p:cNvPr id="21" name="TextBox 20">
            <a:extLst>
              <a:ext uri="{FF2B5EF4-FFF2-40B4-BE49-F238E27FC236}">
                <a16:creationId xmlns:a16="http://schemas.microsoft.com/office/drawing/2014/main" id="{073D5881-4C5D-4EF7-89F1-49844C0BDE30}"/>
              </a:ext>
            </a:extLst>
          </p:cNvPr>
          <p:cNvSpPr txBox="1"/>
          <p:nvPr/>
        </p:nvSpPr>
        <p:spPr>
          <a:xfrm>
            <a:off x="6836550" y="1413054"/>
            <a:ext cx="4090530" cy="1323439"/>
          </a:xfrm>
          <a:prstGeom prst="rect">
            <a:avLst/>
          </a:prstGeom>
          <a:noFill/>
        </p:spPr>
        <p:txBody>
          <a:bodyPr wrap="square" rtlCol="0">
            <a:spAutoFit/>
          </a:bodyPr>
          <a:lstStyle/>
          <a:p>
            <a:r>
              <a:rPr lang="en-US" sz="4000" b="1" spc="-150" dirty="0">
                <a:solidFill>
                  <a:schemeClr val="tx1">
                    <a:lumMod val="85000"/>
                    <a:lumOff val="15000"/>
                  </a:schemeClr>
                </a:solidFill>
                <a:latin typeface="+mj-lt"/>
                <a:ea typeface="Open Sans" panose="020B0606030504020204" pitchFamily="34" charset="0"/>
                <a:cs typeface="Open Sans" panose="020B0606030504020204" pitchFamily="34" charset="0"/>
              </a:rPr>
              <a:t>Insert Your</a:t>
            </a:r>
          </a:p>
          <a:p>
            <a:r>
              <a:rPr lang="en-US" sz="4000" b="1" spc="-150" dirty="0">
                <a:solidFill>
                  <a:schemeClr val="tx1">
                    <a:lumMod val="85000"/>
                    <a:lumOff val="15000"/>
                  </a:schemeClr>
                </a:solidFill>
                <a:latin typeface="+mj-lt"/>
                <a:ea typeface="Open Sans" panose="020B0606030504020204" pitchFamily="34" charset="0"/>
                <a:cs typeface="Open Sans" panose="020B0606030504020204" pitchFamily="34" charset="0"/>
              </a:rPr>
              <a:t>Detail/ Tagline</a:t>
            </a:r>
            <a:endParaRPr lang="id-ID" sz="4000" b="1" spc="-150" dirty="0">
              <a:solidFill>
                <a:schemeClr val="tx1">
                  <a:lumMod val="85000"/>
                  <a:lumOff val="15000"/>
                </a:schemeClr>
              </a:solidFill>
              <a:latin typeface="+mj-lt"/>
              <a:ea typeface="Open Sans" panose="020B0606030504020204" pitchFamily="34" charset="0"/>
              <a:cs typeface="Open Sans" panose="020B0606030504020204" pitchFamily="34" charset="0"/>
            </a:endParaRPr>
          </a:p>
        </p:txBody>
      </p:sp>
      <p:pic>
        <p:nvPicPr>
          <p:cNvPr id="28" name="Picture 27">
            <a:extLst>
              <a:ext uri="{FF2B5EF4-FFF2-40B4-BE49-F238E27FC236}">
                <a16:creationId xmlns:a16="http://schemas.microsoft.com/office/drawing/2014/main" id="{6D8DB99A-4D7F-48AE-83DB-4076282D8E4C}"/>
              </a:ext>
            </a:extLst>
          </p:cNvPr>
          <p:cNvPicPr>
            <a:picLocks noChangeAspect="1"/>
          </p:cNvPicPr>
          <p:nvPr/>
        </p:nvPicPr>
        <p:blipFill rotWithShape="1">
          <a:blip r:embed="rId2">
            <a:extLst>
              <a:ext uri="{28A0092B-C50C-407E-A947-70E740481C1C}">
                <a14:useLocalDpi xmlns:a14="http://schemas.microsoft.com/office/drawing/2010/main" val="0"/>
              </a:ext>
            </a:extLst>
          </a:blip>
          <a:srcRect t="22055" b="22334"/>
          <a:stretch/>
        </p:blipFill>
        <p:spPr>
          <a:xfrm>
            <a:off x="757575" y="126972"/>
            <a:ext cx="1688867" cy="563418"/>
          </a:xfrm>
          <a:prstGeom prst="rect">
            <a:avLst/>
          </a:prstGeom>
        </p:spPr>
      </p:pic>
    </p:spTree>
    <p:extLst>
      <p:ext uri="{BB962C8B-B14F-4D97-AF65-F5344CB8AC3E}">
        <p14:creationId xmlns:p14="http://schemas.microsoft.com/office/powerpoint/2010/main" val="60818079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5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1+#ppt_w/2"/>
                                          </p:val>
                                        </p:tav>
                                        <p:tav tm="100000">
                                          <p:val>
                                            <p:strVal val="#ppt_x"/>
                                          </p:val>
                                        </p:tav>
                                      </p:tavLst>
                                    </p:anim>
                                    <p:anim calcmode="lin" valueType="num">
                                      <p:cBhvr additive="base">
                                        <p:cTn id="8" dur="75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50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750" fill="hold"/>
                                        <p:tgtEl>
                                          <p:spTgt spid="21"/>
                                        </p:tgtEl>
                                        <p:attrNameLst>
                                          <p:attrName>ppt_x</p:attrName>
                                        </p:attrNameLst>
                                      </p:cBhvr>
                                      <p:tavLst>
                                        <p:tav tm="0">
                                          <p:val>
                                            <p:strVal val="1+#ppt_w/2"/>
                                          </p:val>
                                        </p:tav>
                                        <p:tav tm="100000">
                                          <p:val>
                                            <p:strVal val="#ppt_x"/>
                                          </p:val>
                                        </p:tav>
                                      </p:tavLst>
                                    </p:anim>
                                    <p:anim calcmode="lin" valueType="num">
                                      <p:cBhvr additive="base">
                                        <p:cTn id="12" dur="750" fill="hold"/>
                                        <p:tgtEl>
                                          <p:spTgt spid="21"/>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100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par>
                                <p:cTn id="18" presetID="10" presetClass="entr" presetSubtype="0" fill="hold" grpId="0" nodeType="withEffect">
                                  <p:stCondLst>
                                    <p:cond delay="125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043306B0-6788-4C8C-8FCE-363226C74A38}"/>
              </a:ext>
            </a:extLst>
          </p:cNvPr>
          <p:cNvSpPr>
            <a:spLocks noGrp="1"/>
          </p:cNvSpPr>
          <p:nvPr>
            <p:ph type="pic" sz="quarter" idx="13"/>
          </p:nvPr>
        </p:nvSpPr>
        <p:spPr/>
      </p:sp>
      <p:sp>
        <p:nvSpPr>
          <p:cNvPr id="37" name="Rectangle: Rounded Corners 36">
            <a:extLst>
              <a:ext uri="{FF2B5EF4-FFF2-40B4-BE49-F238E27FC236}">
                <a16:creationId xmlns:a16="http://schemas.microsoft.com/office/drawing/2014/main" id="{E672E291-EF3F-4438-A900-297CBC41E880}"/>
              </a:ext>
            </a:extLst>
          </p:cNvPr>
          <p:cNvSpPr/>
          <p:nvPr/>
        </p:nvSpPr>
        <p:spPr>
          <a:xfrm>
            <a:off x="910052" y="5869158"/>
            <a:ext cx="4512717" cy="219577"/>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85000"/>
                </a:schemeClr>
              </a:solidFill>
            </a:endParaRPr>
          </a:p>
        </p:txBody>
      </p:sp>
      <p:sp>
        <p:nvSpPr>
          <p:cNvPr id="38" name="Rectangle: Rounded Corners 37">
            <a:extLst>
              <a:ext uri="{FF2B5EF4-FFF2-40B4-BE49-F238E27FC236}">
                <a16:creationId xmlns:a16="http://schemas.microsoft.com/office/drawing/2014/main" id="{9B2B2733-CBC9-4378-BD80-57B57DBB443D}"/>
              </a:ext>
            </a:extLst>
          </p:cNvPr>
          <p:cNvSpPr/>
          <p:nvPr/>
        </p:nvSpPr>
        <p:spPr>
          <a:xfrm>
            <a:off x="910052" y="5271483"/>
            <a:ext cx="4512717" cy="219577"/>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85000"/>
                </a:schemeClr>
              </a:solidFill>
            </a:endParaRPr>
          </a:p>
        </p:txBody>
      </p:sp>
      <p:sp>
        <p:nvSpPr>
          <p:cNvPr id="39" name="TextBox 38">
            <a:extLst>
              <a:ext uri="{FF2B5EF4-FFF2-40B4-BE49-F238E27FC236}">
                <a16:creationId xmlns:a16="http://schemas.microsoft.com/office/drawing/2014/main" id="{8D6F57A0-CB70-4D24-AA32-53EA6945EE8C}"/>
              </a:ext>
            </a:extLst>
          </p:cNvPr>
          <p:cNvSpPr txBox="1"/>
          <p:nvPr/>
        </p:nvSpPr>
        <p:spPr>
          <a:xfrm>
            <a:off x="866443" y="4335684"/>
            <a:ext cx="3425372" cy="307777"/>
          </a:xfrm>
          <a:prstGeom prst="rect">
            <a:avLst/>
          </a:prstGeom>
          <a:noFill/>
        </p:spPr>
        <p:txBody>
          <a:bodyPr wrap="square" rtlCol="0">
            <a:spAutoFit/>
          </a:bodyPr>
          <a:lstStyle/>
          <a:p>
            <a:r>
              <a:rPr lang="en-US" sz="1400" dirty="0">
                <a:solidFill>
                  <a:srgbClr val="5C5C5C"/>
                </a:solidFill>
                <a:latin typeface="+mj-lt"/>
                <a:cs typeface="Segoe UI Light" panose="020B0502040204020203" pitchFamily="34" charset="0"/>
              </a:rPr>
              <a:t>Insert your detail</a:t>
            </a:r>
            <a:endParaRPr lang="en-US" sz="1400" b="1" dirty="0">
              <a:solidFill>
                <a:srgbClr val="5C5C5C"/>
              </a:solidFill>
              <a:latin typeface="+mj-lt"/>
            </a:endParaRPr>
          </a:p>
        </p:txBody>
      </p:sp>
      <p:sp>
        <p:nvSpPr>
          <p:cNvPr id="40" name="Rectangle: Rounded Corners 39">
            <a:extLst>
              <a:ext uri="{FF2B5EF4-FFF2-40B4-BE49-F238E27FC236}">
                <a16:creationId xmlns:a16="http://schemas.microsoft.com/office/drawing/2014/main" id="{20D8E297-B314-4472-A077-B623E15B796A}"/>
              </a:ext>
            </a:extLst>
          </p:cNvPr>
          <p:cNvSpPr/>
          <p:nvPr/>
        </p:nvSpPr>
        <p:spPr>
          <a:xfrm>
            <a:off x="910052" y="4661474"/>
            <a:ext cx="4512717" cy="219577"/>
          </a:xfrm>
          <a:prstGeom prst="round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85000"/>
                </a:schemeClr>
              </a:solidFill>
            </a:endParaRPr>
          </a:p>
        </p:txBody>
      </p:sp>
      <p:sp>
        <p:nvSpPr>
          <p:cNvPr id="41" name="Rectangle: Rounded Corners 40">
            <a:extLst>
              <a:ext uri="{FF2B5EF4-FFF2-40B4-BE49-F238E27FC236}">
                <a16:creationId xmlns:a16="http://schemas.microsoft.com/office/drawing/2014/main" id="{381B93A7-E3AB-4F8A-B447-659711B5B649}"/>
              </a:ext>
            </a:extLst>
          </p:cNvPr>
          <p:cNvSpPr/>
          <p:nvPr/>
        </p:nvSpPr>
        <p:spPr>
          <a:xfrm>
            <a:off x="910052" y="4661474"/>
            <a:ext cx="4369641" cy="21957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4D69042F-A6B4-4B77-B63F-F31566E87C08}"/>
              </a:ext>
            </a:extLst>
          </p:cNvPr>
          <p:cNvSpPr/>
          <p:nvPr/>
        </p:nvSpPr>
        <p:spPr>
          <a:xfrm>
            <a:off x="910052" y="5271483"/>
            <a:ext cx="3641169" cy="21957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D1DCBF58-43BC-4680-82E4-37E00B3FE6E5}"/>
              </a:ext>
            </a:extLst>
          </p:cNvPr>
          <p:cNvSpPr/>
          <p:nvPr/>
        </p:nvSpPr>
        <p:spPr>
          <a:xfrm>
            <a:off x="910052" y="5869158"/>
            <a:ext cx="4025217" cy="21957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CA79E105-4678-439C-8966-7FFDC60AA2D4}"/>
              </a:ext>
            </a:extLst>
          </p:cNvPr>
          <p:cNvSpPr txBox="1"/>
          <p:nvPr/>
        </p:nvSpPr>
        <p:spPr>
          <a:xfrm>
            <a:off x="910052" y="4933444"/>
            <a:ext cx="3425372" cy="307777"/>
          </a:xfrm>
          <a:prstGeom prst="rect">
            <a:avLst/>
          </a:prstGeom>
          <a:noFill/>
        </p:spPr>
        <p:txBody>
          <a:bodyPr wrap="square" rtlCol="0">
            <a:spAutoFit/>
          </a:bodyPr>
          <a:lstStyle/>
          <a:p>
            <a:r>
              <a:rPr lang="en-US" sz="1400" dirty="0">
                <a:solidFill>
                  <a:srgbClr val="5C5C5C"/>
                </a:solidFill>
                <a:latin typeface="+mj-lt"/>
                <a:cs typeface="Segoe UI Light" panose="020B0502040204020203" pitchFamily="34" charset="0"/>
              </a:rPr>
              <a:t>Insert your detail</a:t>
            </a:r>
            <a:endParaRPr lang="en-US" sz="1400" b="1" dirty="0">
              <a:solidFill>
                <a:srgbClr val="5C5C5C"/>
              </a:solidFill>
              <a:latin typeface="+mj-lt"/>
            </a:endParaRPr>
          </a:p>
        </p:txBody>
      </p:sp>
      <p:sp>
        <p:nvSpPr>
          <p:cNvPr id="45" name="TextBox 44">
            <a:extLst>
              <a:ext uri="{FF2B5EF4-FFF2-40B4-BE49-F238E27FC236}">
                <a16:creationId xmlns:a16="http://schemas.microsoft.com/office/drawing/2014/main" id="{79DB2F43-B17B-4924-B658-E8997D659330}"/>
              </a:ext>
            </a:extLst>
          </p:cNvPr>
          <p:cNvSpPr txBox="1"/>
          <p:nvPr/>
        </p:nvSpPr>
        <p:spPr>
          <a:xfrm>
            <a:off x="918271" y="5537414"/>
            <a:ext cx="3425372" cy="307777"/>
          </a:xfrm>
          <a:prstGeom prst="rect">
            <a:avLst/>
          </a:prstGeom>
          <a:noFill/>
        </p:spPr>
        <p:txBody>
          <a:bodyPr wrap="square" rtlCol="0">
            <a:spAutoFit/>
          </a:bodyPr>
          <a:lstStyle/>
          <a:p>
            <a:r>
              <a:rPr lang="en-US" sz="1400" dirty="0">
                <a:solidFill>
                  <a:srgbClr val="5C5C5C"/>
                </a:solidFill>
                <a:latin typeface="+mj-lt"/>
                <a:cs typeface="Segoe UI Light" panose="020B0502040204020203" pitchFamily="34" charset="0"/>
              </a:rPr>
              <a:t>Insert your detail</a:t>
            </a:r>
            <a:endParaRPr lang="en-US" sz="1400" b="1" dirty="0">
              <a:solidFill>
                <a:srgbClr val="5C5C5C"/>
              </a:solidFill>
              <a:latin typeface="+mj-lt"/>
            </a:endParaRPr>
          </a:p>
        </p:txBody>
      </p:sp>
      <p:sp>
        <p:nvSpPr>
          <p:cNvPr id="46" name="TextBox 45">
            <a:extLst>
              <a:ext uri="{FF2B5EF4-FFF2-40B4-BE49-F238E27FC236}">
                <a16:creationId xmlns:a16="http://schemas.microsoft.com/office/drawing/2014/main" id="{E5E8AB02-3CAA-45FD-BBF1-B0E00D25F310}"/>
              </a:ext>
            </a:extLst>
          </p:cNvPr>
          <p:cNvSpPr txBox="1"/>
          <p:nvPr/>
        </p:nvSpPr>
        <p:spPr>
          <a:xfrm>
            <a:off x="4026718" y="4942606"/>
            <a:ext cx="510076" cy="307777"/>
          </a:xfrm>
          <a:prstGeom prst="rect">
            <a:avLst/>
          </a:prstGeom>
          <a:noFill/>
        </p:spPr>
        <p:txBody>
          <a:bodyPr wrap="none" rtlCol="0">
            <a:spAutoFit/>
          </a:bodyPr>
          <a:lstStyle/>
          <a:p>
            <a:r>
              <a:rPr lang="en-US" sz="1400" dirty="0">
                <a:solidFill>
                  <a:srgbClr val="5C5C5C"/>
                </a:solidFill>
                <a:latin typeface="+mj-lt"/>
                <a:ea typeface="Open Sans" panose="020B0606030504020204" pitchFamily="34" charset="0"/>
                <a:cs typeface="Open Sans" panose="020B0606030504020204" pitchFamily="34" charset="0"/>
              </a:rPr>
              <a:t>79%</a:t>
            </a:r>
          </a:p>
        </p:txBody>
      </p:sp>
      <p:sp>
        <p:nvSpPr>
          <p:cNvPr id="47" name="TextBox 46">
            <a:extLst>
              <a:ext uri="{FF2B5EF4-FFF2-40B4-BE49-F238E27FC236}">
                <a16:creationId xmlns:a16="http://schemas.microsoft.com/office/drawing/2014/main" id="{67A275D2-2036-4FBD-8F8E-4CC64EF62437}"/>
              </a:ext>
            </a:extLst>
          </p:cNvPr>
          <p:cNvSpPr txBox="1"/>
          <p:nvPr/>
        </p:nvSpPr>
        <p:spPr>
          <a:xfrm>
            <a:off x="4377204" y="5552800"/>
            <a:ext cx="522900" cy="307777"/>
          </a:xfrm>
          <a:prstGeom prst="rect">
            <a:avLst/>
          </a:prstGeom>
          <a:noFill/>
        </p:spPr>
        <p:txBody>
          <a:bodyPr wrap="none" rtlCol="0">
            <a:spAutoFit/>
          </a:bodyPr>
          <a:lstStyle/>
          <a:p>
            <a:r>
              <a:rPr lang="en-US" sz="1400" dirty="0">
                <a:solidFill>
                  <a:srgbClr val="5C5C5C"/>
                </a:solidFill>
                <a:latin typeface="+mj-lt"/>
                <a:ea typeface="Open Sans" panose="020B0606030504020204" pitchFamily="34" charset="0"/>
                <a:cs typeface="Open Sans" panose="020B0606030504020204" pitchFamily="34" charset="0"/>
              </a:rPr>
              <a:t>84%</a:t>
            </a:r>
          </a:p>
        </p:txBody>
      </p:sp>
      <p:sp>
        <p:nvSpPr>
          <p:cNvPr id="48" name="TextBox 47">
            <a:extLst>
              <a:ext uri="{FF2B5EF4-FFF2-40B4-BE49-F238E27FC236}">
                <a16:creationId xmlns:a16="http://schemas.microsoft.com/office/drawing/2014/main" id="{3FD87110-DE18-439C-A89B-308E5A76C3D3}"/>
              </a:ext>
            </a:extLst>
          </p:cNvPr>
          <p:cNvSpPr txBox="1"/>
          <p:nvPr/>
        </p:nvSpPr>
        <p:spPr>
          <a:xfrm>
            <a:off x="4708630" y="4353697"/>
            <a:ext cx="521297" cy="307777"/>
          </a:xfrm>
          <a:prstGeom prst="rect">
            <a:avLst/>
          </a:prstGeom>
          <a:noFill/>
        </p:spPr>
        <p:txBody>
          <a:bodyPr wrap="none" rtlCol="0">
            <a:spAutoFit/>
          </a:bodyPr>
          <a:lstStyle/>
          <a:p>
            <a:r>
              <a:rPr lang="en-US" sz="1400" dirty="0">
                <a:solidFill>
                  <a:srgbClr val="5C5C5C"/>
                </a:solidFill>
                <a:latin typeface="+mj-lt"/>
                <a:ea typeface="Open Sans" panose="020B0606030504020204" pitchFamily="34" charset="0"/>
                <a:cs typeface="Open Sans" panose="020B0606030504020204" pitchFamily="34" charset="0"/>
              </a:rPr>
              <a:t>96%</a:t>
            </a:r>
          </a:p>
        </p:txBody>
      </p:sp>
      <p:pic>
        <p:nvPicPr>
          <p:cNvPr id="18" name="Picture 17">
            <a:extLst>
              <a:ext uri="{FF2B5EF4-FFF2-40B4-BE49-F238E27FC236}">
                <a16:creationId xmlns:a16="http://schemas.microsoft.com/office/drawing/2014/main" id="{0B5BE61C-2AC4-4352-865C-05A6587B4A0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605369" y="723397"/>
            <a:ext cx="2797552" cy="5610646"/>
          </a:xfrm>
          <a:prstGeom prst="rect">
            <a:avLst/>
          </a:prstGeom>
        </p:spPr>
      </p:pic>
      <p:grpSp>
        <p:nvGrpSpPr>
          <p:cNvPr id="53" name="Group 52">
            <a:extLst>
              <a:ext uri="{FF2B5EF4-FFF2-40B4-BE49-F238E27FC236}">
                <a16:creationId xmlns:a16="http://schemas.microsoft.com/office/drawing/2014/main" id="{F7660E40-5F66-4C3C-831D-29EC699E0269}"/>
              </a:ext>
            </a:extLst>
          </p:cNvPr>
          <p:cNvGrpSpPr/>
          <p:nvPr/>
        </p:nvGrpSpPr>
        <p:grpSpPr>
          <a:xfrm>
            <a:off x="910052" y="1245048"/>
            <a:ext cx="2133600" cy="398864"/>
            <a:chOff x="4860925" y="679884"/>
            <a:chExt cx="2397126" cy="413659"/>
          </a:xfrm>
          <a:solidFill>
            <a:schemeClr val="tx1">
              <a:lumMod val="75000"/>
              <a:lumOff val="25000"/>
              <a:alpha val="30000"/>
            </a:schemeClr>
          </a:solidFill>
        </p:grpSpPr>
        <p:sp>
          <p:nvSpPr>
            <p:cNvPr id="54" name="Rectangle: Rounded Corners 53">
              <a:extLst>
                <a:ext uri="{FF2B5EF4-FFF2-40B4-BE49-F238E27FC236}">
                  <a16:creationId xmlns:a16="http://schemas.microsoft.com/office/drawing/2014/main" id="{DB2D9E4E-8AAE-483E-8B7A-D825392147AC}"/>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55" name="Right Triangle 54">
              <a:extLst>
                <a:ext uri="{FF2B5EF4-FFF2-40B4-BE49-F238E27FC236}">
                  <a16:creationId xmlns:a16="http://schemas.microsoft.com/office/drawing/2014/main" id="{45343988-812B-492E-A6F9-B7FCB999A6AC}"/>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1"/>
                </a:solidFill>
              </a:endParaRPr>
            </a:p>
          </p:txBody>
        </p:sp>
      </p:grpSp>
      <p:sp>
        <p:nvSpPr>
          <p:cNvPr id="56" name="TextBox 55">
            <a:extLst>
              <a:ext uri="{FF2B5EF4-FFF2-40B4-BE49-F238E27FC236}">
                <a16:creationId xmlns:a16="http://schemas.microsoft.com/office/drawing/2014/main" id="{334C8E9E-02EB-43DA-910B-F679E9D0103E}"/>
              </a:ext>
            </a:extLst>
          </p:cNvPr>
          <p:cNvSpPr txBox="1"/>
          <p:nvPr/>
        </p:nvSpPr>
        <p:spPr>
          <a:xfrm>
            <a:off x="910051" y="1555423"/>
            <a:ext cx="4919538" cy="1323439"/>
          </a:xfrm>
          <a:prstGeom prst="rect">
            <a:avLst/>
          </a:prstGeom>
          <a:noFill/>
        </p:spPr>
        <p:txBody>
          <a:bodyPr wrap="square" rtlCol="0">
            <a:spAutoFit/>
          </a:bodyPr>
          <a:lstStyle/>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57" name="Rectangle 56">
            <a:extLst>
              <a:ext uri="{FF2B5EF4-FFF2-40B4-BE49-F238E27FC236}">
                <a16:creationId xmlns:a16="http://schemas.microsoft.com/office/drawing/2014/main" id="{93818F18-ACB9-47B6-AB62-82A727E35D11}"/>
              </a:ext>
            </a:extLst>
          </p:cNvPr>
          <p:cNvSpPr/>
          <p:nvPr/>
        </p:nvSpPr>
        <p:spPr>
          <a:xfrm>
            <a:off x="910051" y="3095924"/>
            <a:ext cx="4799535" cy="856260"/>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Tree>
    <p:extLst>
      <p:ext uri="{BB962C8B-B14F-4D97-AF65-F5344CB8AC3E}">
        <p14:creationId xmlns:p14="http://schemas.microsoft.com/office/powerpoint/2010/main" val="3915998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500"/>
                                        <p:tgtEl>
                                          <p:spTgt spid="56"/>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01BC62DD-7366-4539-8460-5AB218A5472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rot="5400000">
            <a:off x="6979597" y="-270710"/>
            <a:ext cx="5001860" cy="7612980"/>
          </a:xfrm>
          <a:prstGeom prst="rect">
            <a:avLst/>
          </a:prstGeom>
          <a:effectLst/>
        </p:spPr>
      </p:pic>
      <p:sp>
        <p:nvSpPr>
          <p:cNvPr id="15" name="Picture Placeholder 14">
            <a:extLst>
              <a:ext uri="{FF2B5EF4-FFF2-40B4-BE49-F238E27FC236}">
                <a16:creationId xmlns:a16="http://schemas.microsoft.com/office/drawing/2014/main" id="{97C1854F-4E7B-439B-97C2-95F815B20B93}"/>
              </a:ext>
            </a:extLst>
          </p:cNvPr>
          <p:cNvSpPr>
            <a:spLocks noGrp="1"/>
          </p:cNvSpPr>
          <p:nvPr>
            <p:ph type="pic" sz="quarter" idx="14"/>
          </p:nvPr>
        </p:nvSpPr>
        <p:spPr/>
      </p:sp>
      <p:pic>
        <p:nvPicPr>
          <p:cNvPr id="49" name="Picture 48">
            <a:extLst>
              <a:ext uri="{FF2B5EF4-FFF2-40B4-BE49-F238E27FC236}">
                <a16:creationId xmlns:a16="http://schemas.microsoft.com/office/drawing/2014/main" id="{CF1D010D-0482-465A-B35F-8DE42272385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254942" y="2587012"/>
            <a:ext cx="1698309" cy="3708407"/>
          </a:xfrm>
          <a:prstGeom prst="rect">
            <a:avLst/>
          </a:prstGeom>
          <a:effectLst/>
        </p:spPr>
      </p:pic>
      <p:sp>
        <p:nvSpPr>
          <p:cNvPr id="14" name="Picture Placeholder 13">
            <a:extLst>
              <a:ext uri="{FF2B5EF4-FFF2-40B4-BE49-F238E27FC236}">
                <a16:creationId xmlns:a16="http://schemas.microsoft.com/office/drawing/2014/main" id="{4D731469-2930-41D1-8504-236C6BD11785}"/>
              </a:ext>
            </a:extLst>
          </p:cNvPr>
          <p:cNvSpPr>
            <a:spLocks noGrp="1"/>
          </p:cNvSpPr>
          <p:nvPr>
            <p:ph type="pic" sz="quarter" idx="13"/>
          </p:nvPr>
        </p:nvSpPr>
        <p:spPr/>
      </p:sp>
      <p:grpSp>
        <p:nvGrpSpPr>
          <p:cNvPr id="50" name="Group 49">
            <a:extLst>
              <a:ext uri="{FF2B5EF4-FFF2-40B4-BE49-F238E27FC236}">
                <a16:creationId xmlns:a16="http://schemas.microsoft.com/office/drawing/2014/main" id="{DFF801FC-CD73-46D4-B611-B696D190A68A}"/>
              </a:ext>
            </a:extLst>
          </p:cNvPr>
          <p:cNvGrpSpPr/>
          <p:nvPr/>
        </p:nvGrpSpPr>
        <p:grpSpPr>
          <a:xfrm flipH="1">
            <a:off x="765302" y="5119278"/>
            <a:ext cx="216772" cy="513029"/>
            <a:chOff x="5505537" y="930389"/>
            <a:chExt cx="333375" cy="788988"/>
          </a:xfrm>
          <a:solidFill>
            <a:schemeClr val="bg2"/>
          </a:solidFill>
        </p:grpSpPr>
        <p:sp>
          <p:nvSpPr>
            <p:cNvPr id="51" name="Oval 27">
              <a:extLst>
                <a:ext uri="{FF2B5EF4-FFF2-40B4-BE49-F238E27FC236}">
                  <a16:creationId xmlns:a16="http://schemas.microsoft.com/office/drawing/2014/main" id="{ACBD2138-777C-45DA-9035-8659F5F7061F}"/>
                </a:ext>
              </a:extLst>
            </p:cNvPr>
            <p:cNvSpPr>
              <a:spLocks noChangeArrowheads="1"/>
            </p:cNvSpPr>
            <p:nvPr/>
          </p:nvSpPr>
          <p:spPr bwMode="auto">
            <a:xfrm>
              <a:off x="5602373" y="930389"/>
              <a:ext cx="141288"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52" name="Freeform 28">
              <a:extLst>
                <a:ext uri="{FF2B5EF4-FFF2-40B4-BE49-F238E27FC236}">
                  <a16:creationId xmlns:a16="http://schemas.microsoft.com/office/drawing/2014/main" id="{E69A629D-FCA3-459F-BC48-C3C894B78362}"/>
                </a:ext>
              </a:extLst>
            </p:cNvPr>
            <p:cNvSpPr>
              <a:spLocks/>
            </p:cNvSpPr>
            <p:nvPr/>
          </p:nvSpPr>
          <p:spPr bwMode="auto">
            <a:xfrm>
              <a:off x="5505537" y="1084378"/>
              <a:ext cx="333375" cy="634999"/>
            </a:xfrm>
            <a:custGeom>
              <a:avLst/>
              <a:gdLst>
                <a:gd name="T0" fmla="*/ 87 w 87"/>
                <a:gd name="T1" fmla="*/ 24 h 168"/>
                <a:gd name="T2" fmla="*/ 62 w 87"/>
                <a:gd name="T3" fmla="*/ 0 h 168"/>
                <a:gd name="T4" fmla="*/ 37 w 87"/>
                <a:gd name="T5" fmla="*/ 0 h 168"/>
                <a:gd name="T6" fmla="*/ 35 w 87"/>
                <a:gd name="T7" fmla="*/ 0 h 168"/>
                <a:gd name="T8" fmla="*/ 25 w 87"/>
                <a:gd name="T9" fmla="*/ 0 h 168"/>
                <a:gd name="T10" fmla="*/ 0 w 87"/>
                <a:gd name="T11" fmla="*/ 24 h 168"/>
                <a:gd name="T12" fmla="*/ 0 w 87"/>
                <a:gd name="T13" fmla="*/ 24 h 168"/>
                <a:gd name="T14" fmla="*/ 0 w 87"/>
                <a:gd name="T15" fmla="*/ 73 h 168"/>
                <a:gd name="T16" fmla="*/ 8 w 87"/>
                <a:gd name="T17" fmla="*/ 81 h 168"/>
                <a:gd name="T18" fmla="*/ 16 w 87"/>
                <a:gd name="T19" fmla="*/ 73 h 168"/>
                <a:gd name="T20" fmla="*/ 16 w 87"/>
                <a:gd name="T21" fmla="*/ 44 h 168"/>
                <a:gd name="T22" fmla="*/ 16 w 87"/>
                <a:gd name="T23" fmla="*/ 28 h 168"/>
                <a:gd name="T24" fmla="*/ 20 w 87"/>
                <a:gd name="T25" fmla="*/ 28 h 168"/>
                <a:gd name="T26" fmla="*/ 20 w 87"/>
                <a:gd name="T27" fmla="*/ 46 h 168"/>
                <a:gd name="T28" fmla="*/ 20 w 87"/>
                <a:gd name="T29" fmla="*/ 77 h 168"/>
                <a:gd name="T30" fmla="*/ 20 w 87"/>
                <a:gd name="T31" fmla="*/ 81 h 168"/>
                <a:gd name="T32" fmla="*/ 20 w 87"/>
                <a:gd name="T33" fmla="*/ 157 h 168"/>
                <a:gd name="T34" fmla="*/ 31 w 87"/>
                <a:gd name="T35" fmla="*/ 168 h 168"/>
                <a:gd name="T36" fmla="*/ 41 w 87"/>
                <a:gd name="T37" fmla="*/ 157 h 168"/>
                <a:gd name="T38" fmla="*/ 41 w 87"/>
                <a:gd name="T39" fmla="*/ 81 h 168"/>
                <a:gd name="T40" fmla="*/ 46 w 87"/>
                <a:gd name="T41" fmla="*/ 81 h 168"/>
                <a:gd name="T42" fmla="*/ 46 w 87"/>
                <a:gd name="T43" fmla="*/ 157 h 168"/>
                <a:gd name="T44" fmla="*/ 56 w 87"/>
                <a:gd name="T45" fmla="*/ 168 h 168"/>
                <a:gd name="T46" fmla="*/ 67 w 87"/>
                <a:gd name="T47" fmla="*/ 157 h 168"/>
                <a:gd name="T48" fmla="*/ 67 w 87"/>
                <a:gd name="T49" fmla="*/ 81 h 168"/>
                <a:gd name="T50" fmla="*/ 67 w 87"/>
                <a:gd name="T51" fmla="*/ 77 h 168"/>
                <a:gd name="T52" fmla="*/ 67 w 87"/>
                <a:gd name="T53" fmla="*/ 46 h 168"/>
                <a:gd name="T54" fmla="*/ 67 w 87"/>
                <a:gd name="T55" fmla="*/ 28 h 168"/>
                <a:gd name="T56" fmla="*/ 71 w 87"/>
                <a:gd name="T57" fmla="*/ 28 h 168"/>
                <a:gd name="T58" fmla="*/ 71 w 87"/>
                <a:gd name="T59" fmla="*/ 44 h 168"/>
                <a:gd name="T60" fmla="*/ 71 w 87"/>
                <a:gd name="T61" fmla="*/ 73 h 168"/>
                <a:gd name="T62" fmla="*/ 79 w 87"/>
                <a:gd name="T63" fmla="*/ 81 h 168"/>
                <a:gd name="T64" fmla="*/ 87 w 87"/>
                <a:gd name="T65" fmla="*/ 73 h 168"/>
                <a:gd name="T66" fmla="*/ 87 w 87"/>
                <a:gd name="T67" fmla="*/ 24 h 168"/>
                <a:gd name="T68" fmla="*/ 87 w 87"/>
                <a:gd name="T6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68">
                  <a:moveTo>
                    <a:pt x="87" y="24"/>
                  </a:moveTo>
                  <a:cubicBezTo>
                    <a:pt x="87" y="11"/>
                    <a:pt x="75" y="0"/>
                    <a:pt x="62" y="0"/>
                  </a:cubicBezTo>
                  <a:cubicBezTo>
                    <a:pt x="37" y="0"/>
                    <a:pt x="37" y="0"/>
                    <a:pt x="37" y="0"/>
                  </a:cubicBezTo>
                  <a:cubicBezTo>
                    <a:pt x="35" y="0"/>
                    <a:pt x="35" y="0"/>
                    <a:pt x="35" y="0"/>
                  </a:cubicBezTo>
                  <a:cubicBezTo>
                    <a:pt x="25" y="0"/>
                    <a:pt x="25" y="0"/>
                    <a:pt x="25" y="0"/>
                  </a:cubicBezTo>
                  <a:cubicBezTo>
                    <a:pt x="12" y="0"/>
                    <a:pt x="0" y="11"/>
                    <a:pt x="0" y="24"/>
                  </a:cubicBezTo>
                  <a:cubicBezTo>
                    <a:pt x="0" y="24"/>
                    <a:pt x="0" y="24"/>
                    <a:pt x="0" y="24"/>
                  </a:cubicBezTo>
                  <a:cubicBezTo>
                    <a:pt x="0" y="73"/>
                    <a:pt x="0" y="73"/>
                    <a:pt x="0" y="73"/>
                  </a:cubicBezTo>
                  <a:cubicBezTo>
                    <a:pt x="0" y="78"/>
                    <a:pt x="4" y="81"/>
                    <a:pt x="8" y="81"/>
                  </a:cubicBezTo>
                  <a:cubicBezTo>
                    <a:pt x="13" y="81"/>
                    <a:pt x="16" y="78"/>
                    <a:pt x="16" y="73"/>
                  </a:cubicBezTo>
                  <a:cubicBezTo>
                    <a:pt x="16" y="44"/>
                    <a:pt x="16" y="44"/>
                    <a:pt x="16" y="44"/>
                  </a:cubicBezTo>
                  <a:cubicBezTo>
                    <a:pt x="16" y="28"/>
                    <a:pt x="16" y="28"/>
                    <a:pt x="16" y="28"/>
                  </a:cubicBezTo>
                  <a:cubicBezTo>
                    <a:pt x="20" y="28"/>
                    <a:pt x="20" y="28"/>
                    <a:pt x="20" y="28"/>
                  </a:cubicBezTo>
                  <a:cubicBezTo>
                    <a:pt x="20" y="46"/>
                    <a:pt x="20" y="46"/>
                    <a:pt x="20" y="46"/>
                  </a:cubicBezTo>
                  <a:cubicBezTo>
                    <a:pt x="20" y="77"/>
                    <a:pt x="20" y="77"/>
                    <a:pt x="20" y="77"/>
                  </a:cubicBezTo>
                  <a:cubicBezTo>
                    <a:pt x="20" y="81"/>
                    <a:pt x="20" y="81"/>
                    <a:pt x="20" y="81"/>
                  </a:cubicBezTo>
                  <a:cubicBezTo>
                    <a:pt x="20" y="157"/>
                    <a:pt x="20" y="157"/>
                    <a:pt x="20" y="157"/>
                  </a:cubicBezTo>
                  <a:cubicBezTo>
                    <a:pt x="20" y="163"/>
                    <a:pt x="25" y="168"/>
                    <a:pt x="31" y="168"/>
                  </a:cubicBezTo>
                  <a:cubicBezTo>
                    <a:pt x="37" y="168"/>
                    <a:pt x="41" y="163"/>
                    <a:pt x="41" y="157"/>
                  </a:cubicBezTo>
                  <a:cubicBezTo>
                    <a:pt x="41" y="81"/>
                    <a:pt x="41" y="81"/>
                    <a:pt x="41" y="81"/>
                  </a:cubicBezTo>
                  <a:cubicBezTo>
                    <a:pt x="46" y="81"/>
                    <a:pt x="46" y="81"/>
                    <a:pt x="46" y="81"/>
                  </a:cubicBezTo>
                  <a:cubicBezTo>
                    <a:pt x="46" y="157"/>
                    <a:pt x="46" y="157"/>
                    <a:pt x="46" y="157"/>
                  </a:cubicBezTo>
                  <a:cubicBezTo>
                    <a:pt x="46" y="163"/>
                    <a:pt x="50" y="168"/>
                    <a:pt x="56" y="168"/>
                  </a:cubicBezTo>
                  <a:cubicBezTo>
                    <a:pt x="62" y="168"/>
                    <a:pt x="67" y="163"/>
                    <a:pt x="67" y="157"/>
                  </a:cubicBezTo>
                  <a:cubicBezTo>
                    <a:pt x="67" y="81"/>
                    <a:pt x="67" y="81"/>
                    <a:pt x="67" y="81"/>
                  </a:cubicBezTo>
                  <a:cubicBezTo>
                    <a:pt x="67" y="77"/>
                    <a:pt x="67" y="77"/>
                    <a:pt x="67" y="77"/>
                  </a:cubicBezTo>
                  <a:cubicBezTo>
                    <a:pt x="67" y="46"/>
                    <a:pt x="67" y="46"/>
                    <a:pt x="67" y="46"/>
                  </a:cubicBezTo>
                  <a:cubicBezTo>
                    <a:pt x="67" y="28"/>
                    <a:pt x="67" y="28"/>
                    <a:pt x="67" y="28"/>
                  </a:cubicBezTo>
                  <a:cubicBezTo>
                    <a:pt x="71" y="28"/>
                    <a:pt x="71" y="28"/>
                    <a:pt x="71" y="28"/>
                  </a:cubicBezTo>
                  <a:cubicBezTo>
                    <a:pt x="71" y="44"/>
                    <a:pt x="71" y="44"/>
                    <a:pt x="71" y="44"/>
                  </a:cubicBezTo>
                  <a:cubicBezTo>
                    <a:pt x="71" y="73"/>
                    <a:pt x="71" y="73"/>
                    <a:pt x="71" y="73"/>
                  </a:cubicBezTo>
                  <a:cubicBezTo>
                    <a:pt x="71" y="78"/>
                    <a:pt x="74" y="81"/>
                    <a:pt x="79" y="81"/>
                  </a:cubicBezTo>
                  <a:cubicBezTo>
                    <a:pt x="83" y="81"/>
                    <a:pt x="87" y="78"/>
                    <a:pt x="87" y="73"/>
                  </a:cubicBezTo>
                  <a:cubicBezTo>
                    <a:pt x="87" y="24"/>
                    <a:pt x="87" y="24"/>
                    <a:pt x="87" y="24"/>
                  </a:cubicBezTo>
                  <a:cubicBezTo>
                    <a:pt x="87" y="24"/>
                    <a:pt x="87" y="24"/>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grpSp>
      <p:grpSp>
        <p:nvGrpSpPr>
          <p:cNvPr id="53" name="Group 52">
            <a:extLst>
              <a:ext uri="{FF2B5EF4-FFF2-40B4-BE49-F238E27FC236}">
                <a16:creationId xmlns:a16="http://schemas.microsoft.com/office/drawing/2014/main" id="{A8D5BF0E-95DD-4053-9151-B75388F51FF8}"/>
              </a:ext>
            </a:extLst>
          </p:cNvPr>
          <p:cNvGrpSpPr/>
          <p:nvPr/>
        </p:nvGrpSpPr>
        <p:grpSpPr>
          <a:xfrm>
            <a:off x="2838824" y="5121237"/>
            <a:ext cx="236966" cy="509110"/>
            <a:chOff x="5670652" y="1738427"/>
            <a:chExt cx="363539" cy="781050"/>
          </a:xfrm>
          <a:solidFill>
            <a:schemeClr val="bg2"/>
          </a:solidFill>
        </p:grpSpPr>
        <p:sp>
          <p:nvSpPr>
            <p:cNvPr id="54" name="Oval 25">
              <a:extLst>
                <a:ext uri="{FF2B5EF4-FFF2-40B4-BE49-F238E27FC236}">
                  <a16:creationId xmlns:a16="http://schemas.microsoft.com/office/drawing/2014/main" id="{A78F755D-1AF9-43ED-98C7-0F1AF5144853}"/>
                </a:ext>
              </a:extLst>
            </p:cNvPr>
            <p:cNvSpPr>
              <a:spLocks noChangeArrowheads="1"/>
            </p:cNvSpPr>
            <p:nvPr/>
          </p:nvSpPr>
          <p:spPr bwMode="auto">
            <a:xfrm>
              <a:off x="5781760" y="1738427"/>
              <a:ext cx="141288"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55" name="Freeform 26">
              <a:extLst>
                <a:ext uri="{FF2B5EF4-FFF2-40B4-BE49-F238E27FC236}">
                  <a16:creationId xmlns:a16="http://schemas.microsoft.com/office/drawing/2014/main" id="{5E03CE3E-B600-4E14-B2A7-E00727F244FE}"/>
                </a:ext>
              </a:extLst>
            </p:cNvPr>
            <p:cNvSpPr>
              <a:spLocks/>
            </p:cNvSpPr>
            <p:nvPr/>
          </p:nvSpPr>
          <p:spPr bwMode="auto">
            <a:xfrm>
              <a:off x="5670652" y="1889240"/>
              <a:ext cx="363539" cy="630237"/>
            </a:xfrm>
            <a:custGeom>
              <a:avLst/>
              <a:gdLst>
                <a:gd name="T0" fmla="*/ 94 w 95"/>
                <a:gd name="T1" fmla="*/ 64 h 167"/>
                <a:gd name="T2" fmla="*/ 80 w 95"/>
                <a:gd name="T3" fmla="*/ 19 h 167"/>
                <a:gd name="T4" fmla="*/ 79 w 95"/>
                <a:gd name="T5" fmla="*/ 18 h 167"/>
                <a:gd name="T6" fmla="*/ 56 w 95"/>
                <a:gd name="T7" fmla="*/ 0 h 167"/>
                <a:gd name="T8" fmla="*/ 49 w 95"/>
                <a:gd name="T9" fmla="*/ 0 h 167"/>
                <a:gd name="T10" fmla="*/ 46 w 95"/>
                <a:gd name="T11" fmla="*/ 0 h 167"/>
                <a:gd name="T12" fmla="*/ 39 w 95"/>
                <a:gd name="T13" fmla="*/ 0 h 167"/>
                <a:gd name="T14" fmla="*/ 16 w 95"/>
                <a:gd name="T15" fmla="*/ 18 h 167"/>
                <a:gd name="T16" fmla="*/ 15 w 95"/>
                <a:gd name="T17" fmla="*/ 19 h 167"/>
                <a:gd name="T18" fmla="*/ 1 w 95"/>
                <a:gd name="T19" fmla="*/ 64 h 167"/>
                <a:gd name="T20" fmla="*/ 5 w 95"/>
                <a:gd name="T21" fmla="*/ 73 h 167"/>
                <a:gd name="T22" fmla="*/ 15 w 95"/>
                <a:gd name="T23" fmla="*/ 69 h 167"/>
                <a:gd name="T24" fmla="*/ 28 w 95"/>
                <a:gd name="T25" fmla="*/ 25 h 167"/>
                <a:gd name="T26" fmla="*/ 32 w 95"/>
                <a:gd name="T27" fmla="*/ 25 h 167"/>
                <a:gd name="T28" fmla="*/ 8 w 95"/>
                <a:gd name="T29" fmla="*/ 100 h 167"/>
                <a:gd name="T30" fmla="*/ 27 w 95"/>
                <a:gd name="T31" fmla="*/ 100 h 167"/>
                <a:gd name="T32" fmla="*/ 27 w 95"/>
                <a:gd name="T33" fmla="*/ 158 h 167"/>
                <a:gd name="T34" fmla="*/ 36 w 95"/>
                <a:gd name="T35" fmla="*/ 167 h 167"/>
                <a:gd name="T36" fmla="*/ 44 w 95"/>
                <a:gd name="T37" fmla="*/ 158 h 167"/>
                <a:gd name="T38" fmla="*/ 44 w 95"/>
                <a:gd name="T39" fmla="*/ 100 h 167"/>
                <a:gd name="T40" fmla="*/ 51 w 95"/>
                <a:gd name="T41" fmla="*/ 100 h 167"/>
                <a:gd name="T42" fmla="*/ 51 w 95"/>
                <a:gd name="T43" fmla="*/ 158 h 167"/>
                <a:gd name="T44" fmla="*/ 59 w 95"/>
                <a:gd name="T45" fmla="*/ 167 h 167"/>
                <a:gd name="T46" fmla="*/ 68 w 95"/>
                <a:gd name="T47" fmla="*/ 158 h 167"/>
                <a:gd name="T48" fmla="*/ 68 w 95"/>
                <a:gd name="T49" fmla="*/ 100 h 167"/>
                <a:gd name="T50" fmla="*/ 87 w 95"/>
                <a:gd name="T51" fmla="*/ 100 h 167"/>
                <a:gd name="T52" fmla="*/ 63 w 95"/>
                <a:gd name="T53" fmla="*/ 25 h 167"/>
                <a:gd name="T54" fmla="*/ 67 w 95"/>
                <a:gd name="T55" fmla="*/ 25 h 167"/>
                <a:gd name="T56" fmla="*/ 80 w 95"/>
                <a:gd name="T57" fmla="*/ 69 h 167"/>
                <a:gd name="T58" fmla="*/ 90 w 95"/>
                <a:gd name="T59" fmla="*/ 73 h 167"/>
                <a:gd name="T60" fmla="*/ 94 w 95"/>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167">
                  <a:moveTo>
                    <a:pt x="94" y="64"/>
                  </a:moveTo>
                  <a:cubicBezTo>
                    <a:pt x="80" y="19"/>
                    <a:pt x="80" y="19"/>
                    <a:pt x="80" y="19"/>
                  </a:cubicBezTo>
                  <a:cubicBezTo>
                    <a:pt x="80" y="19"/>
                    <a:pt x="79" y="18"/>
                    <a:pt x="79" y="18"/>
                  </a:cubicBezTo>
                  <a:cubicBezTo>
                    <a:pt x="74" y="4"/>
                    <a:pt x="61" y="0"/>
                    <a:pt x="56" y="0"/>
                  </a:cubicBezTo>
                  <a:cubicBezTo>
                    <a:pt x="52" y="0"/>
                    <a:pt x="53" y="0"/>
                    <a:pt x="49" y="0"/>
                  </a:cubicBezTo>
                  <a:cubicBezTo>
                    <a:pt x="48" y="0"/>
                    <a:pt x="47" y="0"/>
                    <a:pt x="46" y="0"/>
                  </a:cubicBezTo>
                  <a:cubicBezTo>
                    <a:pt x="42" y="0"/>
                    <a:pt x="43" y="0"/>
                    <a:pt x="39" y="0"/>
                  </a:cubicBezTo>
                  <a:cubicBezTo>
                    <a:pt x="34" y="0"/>
                    <a:pt x="21" y="4"/>
                    <a:pt x="16" y="18"/>
                  </a:cubicBezTo>
                  <a:cubicBezTo>
                    <a:pt x="16" y="18"/>
                    <a:pt x="15" y="19"/>
                    <a:pt x="15" y="19"/>
                  </a:cubicBezTo>
                  <a:cubicBezTo>
                    <a:pt x="1" y="64"/>
                    <a:pt x="1" y="64"/>
                    <a:pt x="1" y="64"/>
                  </a:cubicBezTo>
                  <a:cubicBezTo>
                    <a:pt x="0" y="68"/>
                    <a:pt x="2" y="72"/>
                    <a:pt x="5" y="73"/>
                  </a:cubicBezTo>
                  <a:cubicBezTo>
                    <a:pt x="9" y="74"/>
                    <a:pt x="13" y="72"/>
                    <a:pt x="15" y="69"/>
                  </a:cubicBezTo>
                  <a:cubicBezTo>
                    <a:pt x="28" y="25"/>
                    <a:pt x="28" y="25"/>
                    <a:pt x="28" y="25"/>
                  </a:cubicBezTo>
                  <a:cubicBezTo>
                    <a:pt x="32" y="25"/>
                    <a:pt x="32" y="25"/>
                    <a:pt x="32" y="25"/>
                  </a:cubicBezTo>
                  <a:cubicBezTo>
                    <a:pt x="8" y="100"/>
                    <a:pt x="8" y="100"/>
                    <a:pt x="8" y="100"/>
                  </a:cubicBezTo>
                  <a:cubicBezTo>
                    <a:pt x="27" y="100"/>
                    <a:pt x="27" y="100"/>
                    <a:pt x="27" y="100"/>
                  </a:cubicBezTo>
                  <a:cubicBezTo>
                    <a:pt x="27" y="158"/>
                    <a:pt x="27" y="158"/>
                    <a:pt x="27" y="158"/>
                  </a:cubicBezTo>
                  <a:cubicBezTo>
                    <a:pt x="27" y="163"/>
                    <a:pt x="31" y="167"/>
                    <a:pt x="36" y="167"/>
                  </a:cubicBezTo>
                  <a:cubicBezTo>
                    <a:pt x="41" y="167"/>
                    <a:pt x="44" y="163"/>
                    <a:pt x="44" y="158"/>
                  </a:cubicBezTo>
                  <a:cubicBezTo>
                    <a:pt x="44" y="100"/>
                    <a:pt x="44" y="100"/>
                    <a:pt x="44" y="100"/>
                  </a:cubicBezTo>
                  <a:cubicBezTo>
                    <a:pt x="51" y="100"/>
                    <a:pt x="51" y="100"/>
                    <a:pt x="51" y="100"/>
                  </a:cubicBezTo>
                  <a:cubicBezTo>
                    <a:pt x="51" y="158"/>
                    <a:pt x="51" y="158"/>
                    <a:pt x="51" y="158"/>
                  </a:cubicBezTo>
                  <a:cubicBezTo>
                    <a:pt x="51" y="163"/>
                    <a:pt x="54" y="167"/>
                    <a:pt x="59" y="167"/>
                  </a:cubicBezTo>
                  <a:cubicBezTo>
                    <a:pt x="64" y="167"/>
                    <a:pt x="68" y="163"/>
                    <a:pt x="68" y="158"/>
                  </a:cubicBezTo>
                  <a:cubicBezTo>
                    <a:pt x="68" y="100"/>
                    <a:pt x="68" y="100"/>
                    <a:pt x="68" y="100"/>
                  </a:cubicBezTo>
                  <a:cubicBezTo>
                    <a:pt x="87" y="100"/>
                    <a:pt x="87" y="100"/>
                    <a:pt x="87" y="100"/>
                  </a:cubicBezTo>
                  <a:cubicBezTo>
                    <a:pt x="63" y="25"/>
                    <a:pt x="63" y="25"/>
                    <a:pt x="63" y="25"/>
                  </a:cubicBezTo>
                  <a:cubicBezTo>
                    <a:pt x="67" y="25"/>
                    <a:pt x="67" y="25"/>
                    <a:pt x="67" y="25"/>
                  </a:cubicBezTo>
                  <a:cubicBezTo>
                    <a:pt x="80" y="69"/>
                    <a:pt x="80" y="69"/>
                    <a:pt x="80" y="69"/>
                  </a:cubicBezTo>
                  <a:cubicBezTo>
                    <a:pt x="82" y="72"/>
                    <a:pt x="86" y="74"/>
                    <a:pt x="90" y="73"/>
                  </a:cubicBezTo>
                  <a:cubicBezTo>
                    <a:pt x="93" y="72"/>
                    <a:pt x="95" y="68"/>
                    <a:pt x="94"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grpSp>
      <p:sp>
        <p:nvSpPr>
          <p:cNvPr id="56" name="TextBox 55">
            <a:extLst>
              <a:ext uri="{FF2B5EF4-FFF2-40B4-BE49-F238E27FC236}">
                <a16:creationId xmlns:a16="http://schemas.microsoft.com/office/drawing/2014/main" id="{48AD4BFA-566A-42E8-BCF2-4F960647DF3A}"/>
              </a:ext>
            </a:extLst>
          </p:cNvPr>
          <p:cNvSpPr txBox="1"/>
          <p:nvPr/>
        </p:nvSpPr>
        <p:spPr>
          <a:xfrm>
            <a:off x="1023190" y="5114182"/>
            <a:ext cx="925253" cy="523220"/>
          </a:xfrm>
          <a:prstGeom prst="rect">
            <a:avLst/>
          </a:prstGeom>
          <a:noFill/>
        </p:spPr>
        <p:txBody>
          <a:bodyPr wrap="none" rtlCol="0">
            <a:spAutoFit/>
          </a:bodyPr>
          <a:lstStyle/>
          <a:p>
            <a:r>
              <a:rPr lang="id-ID" sz="2800" b="1" dirty="0">
                <a:solidFill>
                  <a:schemeClr val="bg2"/>
                </a:solidFill>
                <a:latin typeface="+mj-lt"/>
              </a:rPr>
              <a:t>55%</a:t>
            </a:r>
          </a:p>
        </p:txBody>
      </p:sp>
      <p:sp>
        <p:nvSpPr>
          <p:cNvPr id="57" name="TextBox 56">
            <a:extLst>
              <a:ext uri="{FF2B5EF4-FFF2-40B4-BE49-F238E27FC236}">
                <a16:creationId xmlns:a16="http://schemas.microsoft.com/office/drawing/2014/main" id="{3593033B-FED3-4F07-B405-077B4EDA6397}"/>
              </a:ext>
            </a:extLst>
          </p:cNvPr>
          <p:cNvSpPr txBox="1"/>
          <p:nvPr/>
        </p:nvSpPr>
        <p:spPr>
          <a:xfrm>
            <a:off x="3076037" y="5114182"/>
            <a:ext cx="958917" cy="523220"/>
          </a:xfrm>
          <a:prstGeom prst="rect">
            <a:avLst/>
          </a:prstGeom>
          <a:noFill/>
        </p:spPr>
        <p:txBody>
          <a:bodyPr wrap="none" rtlCol="0">
            <a:spAutoFit/>
          </a:bodyPr>
          <a:lstStyle/>
          <a:p>
            <a:r>
              <a:rPr lang="id-ID" sz="2800" b="1" dirty="0">
                <a:solidFill>
                  <a:schemeClr val="bg2"/>
                </a:solidFill>
                <a:latin typeface="+mj-lt"/>
              </a:rPr>
              <a:t>45%</a:t>
            </a:r>
          </a:p>
        </p:txBody>
      </p:sp>
      <p:sp>
        <p:nvSpPr>
          <p:cNvPr id="58" name="TextBox 57">
            <a:extLst>
              <a:ext uri="{FF2B5EF4-FFF2-40B4-BE49-F238E27FC236}">
                <a16:creationId xmlns:a16="http://schemas.microsoft.com/office/drawing/2014/main" id="{31991D81-4837-4685-8E8A-459FB91BA818}"/>
              </a:ext>
            </a:extLst>
          </p:cNvPr>
          <p:cNvSpPr txBox="1"/>
          <p:nvPr/>
        </p:nvSpPr>
        <p:spPr>
          <a:xfrm>
            <a:off x="703571" y="5661876"/>
            <a:ext cx="2621939" cy="276999"/>
          </a:xfrm>
          <a:prstGeom prst="rect">
            <a:avLst/>
          </a:prstGeom>
          <a:noFill/>
        </p:spPr>
        <p:txBody>
          <a:bodyPr wrap="square" rtlCol="0">
            <a:spAutoFit/>
          </a:bodyPr>
          <a:lstStyle/>
          <a:p>
            <a:r>
              <a:rPr lang="en-US" sz="1200" dirty="0">
                <a:solidFill>
                  <a:schemeClr val="bg1"/>
                </a:solidFill>
                <a:cs typeface="Segoe UI Light" panose="020B0502040204020203" pitchFamily="34" charset="0"/>
              </a:rPr>
              <a:t>Insert your detail</a:t>
            </a:r>
            <a:endParaRPr lang="en-US" sz="1200" b="1" dirty="0">
              <a:solidFill>
                <a:schemeClr val="bg1"/>
              </a:solidFill>
            </a:endParaRPr>
          </a:p>
        </p:txBody>
      </p:sp>
      <p:sp>
        <p:nvSpPr>
          <p:cNvPr id="59" name="TextBox 58">
            <a:extLst>
              <a:ext uri="{FF2B5EF4-FFF2-40B4-BE49-F238E27FC236}">
                <a16:creationId xmlns:a16="http://schemas.microsoft.com/office/drawing/2014/main" id="{22A0450D-9118-4442-A698-224B662499A6}"/>
              </a:ext>
            </a:extLst>
          </p:cNvPr>
          <p:cNvSpPr txBox="1"/>
          <p:nvPr/>
        </p:nvSpPr>
        <p:spPr>
          <a:xfrm>
            <a:off x="2796067" y="5661876"/>
            <a:ext cx="2621939" cy="276999"/>
          </a:xfrm>
          <a:prstGeom prst="rect">
            <a:avLst/>
          </a:prstGeom>
          <a:noFill/>
        </p:spPr>
        <p:txBody>
          <a:bodyPr wrap="square" rtlCol="0">
            <a:spAutoFit/>
          </a:bodyPr>
          <a:lstStyle/>
          <a:p>
            <a:r>
              <a:rPr lang="en-US" sz="1200" dirty="0">
                <a:solidFill>
                  <a:schemeClr val="bg1"/>
                </a:solidFill>
                <a:cs typeface="Segoe UI Light" panose="020B0502040204020203" pitchFamily="34" charset="0"/>
              </a:rPr>
              <a:t>Insert your detail</a:t>
            </a:r>
            <a:endParaRPr lang="en-US" sz="1200" b="1" dirty="0">
              <a:solidFill>
                <a:schemeClr val="bg1"/>
              </a:solidFill>
            </a:endParaRPr>
          </a:p>
        </p:txBody>
      </p:sp>
      <p:grpSp>
        <p:nvGrpSpPr>
          <p:cNvPr id="31" name="Group 30">
            <a:extLst>
              <a:ext uri="{FF2B5EF4-FFF2-40B4-BE49-F238E27FC236}">
                <a16:creationId xmlns:a16="http://schemas.microsoft.com/office/drawing/2014/main" id="{67B43B6A-79D9-49F7-9EF2-A10B3D5841DE}"/>
              </a:ext>
            </a:extLst>
          </p:cNvPr>
          <p:cNvGrpSpPr/>
          <p:nvPr/>
        </p:nvGrpSpPr>
        <p:grpSpPr>
          <a:xfrm>
            <a:off x="309598" y="1245048"/>
            <a:ext cx="2133600" cy="398864"/>
            <a:chOff x="4860925" y="679884"/>
            <a:chExt cx="2397126" cy="413659"/>
          </a:xfrm>
          <a:solidFill>
            <a:schemeClr val="tx1">
              <a:lumMod val="75000"/>
              <a:lumOff val="25000"/>
              <a:alpha val="30000"/>
            </a:schemeClr>
          </a:solidFill>
        </p:grpSpPr>
        <p:sp>
          <p:nvSpPr>
            <p:cNvPr id="32" name="Rectangle: Rounded Corners 31">
              <a:extLst>
                <a:ext uri="{FF2B5EF4-FFF2-40B4-BE49-F238E27FC236}">
                  <a16:creationId xmlns:a16="http://schemas.microsoft.com/office/drawing/2014/main" id="{08CD31F6-25D7-4A51-BA23-22DF06B45444}"/>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tx1">
                      <a:lumMod val="65000"/>
                      <a:lumOff val="35000"/>
                    </a:schemeClr>
                  </a:solidFill>
                  <a:cs typeface="Segoe UI Light" panose="020B0502040204020203" pitchFamily="34" charset="0"/>
                </a:rPr>
                <a:t>INSERT YOUR DETAIL</a:t>
              </a:r>
              <a:endParaRPr lang="en-US" sz="1000" spc="300" dirty="0">
                <a:solidFill>
                  <a:schemeClr val="tx1">
                    <a:lumMod val="65000"/>
                    <a:lumOff val="35000"/>
                  </a:schemeClr>
                </a:solidFill>
                <a:latin typeface="Raleway" panose="020B0503030101060003" pitchFamily="34" charset="0"/>
                <a:cs typeface="Segoe UI" panose="020B0502040204020203" pitchFamily="34" charset="0"/>
              </a:endParaRPr>
            </a:p>
          </p:txBody>
        </p:sp>
        <p:sp>
          <p:nvSpPr>
            <p:cNvPr id="33" name="Right Triangle 32">
              <a:extLst>
                <a:ext uri="{FF2B5EF4-FFF2-40B4-BE49-F238E27FC236}">
                  <a16:creationId xmlns:a16="http://schemas.microsoft.com/office/drawing/2014/main" id="{C6FC76D0-383C-44A4-9AEF-E6EF5BF3EF56}"/>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1"/>
                </a:solidFill>
              </a:endParaRPr>
            </a:p>
          </p:txBody>
        </p:sp>
      </p:grpSp>
      <p:sp>
        <p:nvSpPr>
          <p:cNvPr id="34" name="TextBox 33">
            <a:extLst>
              <a:ext uri="{FF2B5EF4-FFF2-40B4-BE49-F238E27FC236}">
                <a16:creationId xmlns:a16="http://schemas.microsoft.com/office/drawing/2014/main" id="{76211385-6AC5-49B8-9CC7-F4CC67B4C589}"/>
              </a:ext>
            </a:extLst>
          </p:cNvPr>
          <p:cNvSpPr txBox="1"/>
          <p:nvPr/>
        </p:nvSpPr>
        <p:spPr>
          <a:xfrm>
            <a:off x="309597" y="1555423"/>
            <a:ext cx="4919538" cy="1323439"/>
          </a:xfrm>
          <a:prstGeom prst="rect">
            <a:avLst/>
          </a:prstGeom>
          <a:noFill/>
        </p:spPr>
        <p:txBody>
          <a:bodyPr wrap="square" rtlCol="0">
            <a:spAutoFit/>
          </a:bodyPr>
          <a:lstStyle/>
          <a:p>
            <a:r>
              <a:rPr lang="en-US" sz="4000" b="1" spc="-150" dirty="0">
                <a:solidFill>
                  <a:schemeClr val="tx1">
                    <a:lumMod val="85000"/>
                    <a:lumOff val="15000"/>
                  </a:schemeClr>
                </a:solidFill>
                <a:ea typeface="Open Sans" panose="020B0606030504020204" pitchFamily="34" charset="0"/>
                <a:cs typeface="Open Sans" panose="020B0606030504020204" pitchFamily="34" charset="0"/>
              </a:rPr>
              <a:t>Insert Your Detail/ Tagline</a:t>
            </a:r>
            <a:endParaRPr lang="id-ID" sz="4000" b="1" spc="-150" dirty="0">
              <a:solidFill>
                <a:schemeClr val="tx1">
                  <a:lumMod val="85000"/>
                  <a:lumOff val="15000"/>
                </a:schemeClr>
              </a:solidFill>
              <a:ea typeface="Open Sans" panose="020B0606030504020204" pitchFamily="34" charset="0"/>
              <a:cs typeface="Open Sans" panose="020B0606030504020204" pitchFamily="34" charset="0"/>
            </a:endParaRPr>
          </a:p>
        </p:txBody>
      </p:sp>
      <p:sp>
        <p:nvSpPr>
          <p:cNvPr id="35" name="Rectangle 34">
            <a:extLst>
              <a:ext uri="{FF2B5EF4-FFF2-40B4-BE49-F238E27FC236}">
                <a16:creationId xmlns:a16="http://schemas.microsoft.com/office/drawing/2014/main" id="{D8211129-7BCC-410D-B87F-EAA3EFE89E9F}"/>
              </a:ext>
            </a:extLst>
          </p:cNvPr>
          <p:cNvSpPr/>
          <p:nvPr/>
        </p:nvSpPr>
        <p:spPr>
          <a:xfrm>
            <a:off x="309597" y="3095924"/>
            <a:ext cx="4799535" cy="856260"/>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Tree>
    <p:extLst>
      <p:ext uri="{BB962C8B-B14F-4D97-AF65-F5344CB8AC3E}">
        <p14:creationId xmlns:p14="http://schemas.microsoft.com/office/powerpoint/2010/main" val="23649944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500"/>
                                        <p:tgtEl>
                                          <p:spTgt spid="34"/>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acBookPro-Mask.png">
            <a:extLst>
              <a:ext uri="{FF2B5EF4-FFF2-40B4-BE49-F238E27FC236}">
                <a16:creationId xmlns:a16="http://schemas.microsoft.com/office/drawing/2014/main" id="{DA1435C6-744F-4D3B-838C-663EA9E8612E}"/>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1185888" y="1197829"/>
            <a:ext cx="7809807" cy="4713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Picture Placeholder 2">
            <a:extLst>
              <a:ext uri="{FF2B5EF4-FFF2-40B4-BE49-F238E27FC236}">
                <a16:creationId xmlns:a16="http://schemas.microsoft.com/office/drawing/2014/main" id="{549C6A1F-BB93-4706-9D24-B10C42D837A9}"/>
              </a:ext>
            </a:extLst>
          </p:cNvPr>
          <p:cNvSpPr>
            <a:spLocks noGrp="1"/>
          </p:cNvSpPr>
          <p:nvPr>
            <p:ph type="pic" sz="quarter" idx="13"/>
          </p:nvPr>
        </p:nvSpPr>
        <p:spPr/>
      </p:sp>
      <p:sp>
        <p:nvSpPr>
          <p:cNvPr id="23" name="Rectangle: Rounded Corners 22">
            <a:extLst>
              <a:ext uri="{FF2B5EF4-FFF2-40B4-BE49-F238E27FC236}">
                <a16:creationId xmlns:a16="http://schemas.microsoft.com/office/drawing/2014/main" id="{1232002C-F504-4A96-BC43-F633BC1995DD}"/>
              </a:ext>
            </a:extLst>
          </p:cNvPr>
          <p:cNvSpPr>
            <a:spLocks noChangeAspect="1"/>
          </p:cNvSpPr>
          <p:nvPr/>
        </p:nvSpPr>
        <p:spPr>
          <a:xfrm>
            <a:off x="7167346" y="3790634"/>
            <a:ext cx="869711" cy="869711"/>
          </a:xfrm>
          <a:prstGeom prst="round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350D316B-B0ED-4C13-8F00-F707E0B94D4A}"/>
              </a:ext>
            </a:extLst>
          </p:cNvPr>
          <p:cNvSpPr txBox="1"/>
          <p:nvPr/>
        </p:nvSpPr>
        <p:spPr>
          <a:xfrm>
            <a:off x="6752043" y="4743587"/>
            <a:ext cx="1700319" cy="281991"/>
          </a:xfrm>
          <a:prstGeom prst="rect">
            <a:avLst/>
          </a:prstGeom>
          <a:noFill/>
        </p:spPr>
        <p:txBody>
          <a:bodyPr wrap="none" lIns="72000" tIns="36000" rIns="72000" bIns="36000" rtlCol="0" anchor="b">
            <a:spAutoFit/>
          </a:bodyPr>
          <a:lstStyle/>
          <a:p>
            <a:pPr algn="ctr">
              <a:lnSpc>
                <a:spcPct val="80000"/>
              </a:lnSpc>
            </a:pPr>
            <a:r>
              <a:rPr lang="en-US" sz="1600" b="1" dirty="0">
                <a:solidFill>
                  <a:srgbClr val="5C5C5C"/>
                </a:solidFill>
                <a:latin typeface="+mj-lt"/>
              </a:rPr>
              <a:t>Your Text Here</a:t>
            </a:r>
          </a:p>
        </p:txBody>
      </p:sp>
      <p:sp>
        <p:nvSpPr>
          <p:cNvPr id="26" name="TextBox 25">
            <a:extLst>
              <a:ext uri="{FF2B5EF4-FFF2-40B4-BE49-F238E27FC236}">
                <a16:creationId xmlns:a16="http://schemas.microsoft.com/office/drawing/2014/main" id="{9C8C3635-F317-47A9-88A0-4F8AF61DCA90}"/>
              </a:ext>
            </a:extLst>
          </p:cNvPr>
          <p:cNvSpPr txBox="1"/>
          <p:nvPr/>
        </p:nvSpPr>
        <p:spPr>
          <a:xfrm>
            <a:off x="6851847" y="5057798"/>
            <a:ext cx="1500709" cy="442035"/>
          </a:xfrm>
          <a:prstGeom prst="rect">
            <a:avLst/>
          </a:prstGeom>
          <a:noFill/>
        </p:spPr>
        <p:txBody>
          <a:bodyPr wrap="square" lIns="72000" tIns="36000" rIns="72000" bIns="36000" rtlCol="0" anchor="t">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endParaRPr lang="en-US" sz="1200" dirty="0"/>
          </a:p>
        </p:txBody>
      </p:sp>
      <p:sp>
        <p:nvSpPr>
          <p:cNvPr id="35" name="Freeform 30">
            <a:extLst>
              <a:ext uri="{FF2B5EF4-FFF2-40B4-BE49-F238E27FC236}">
                <a16:creationId xmlns:a16="http://schemas.microsoft.com/office/drawing/2014/main" id="{D0FFAF4A-D33E-4E29-8ED3-9832CB4E771C}"/>
              </a:ext>
            </a:extLst>
          </p:cNvPr>
          <p:cNvSpPr>
            <a:spLocks noEditPoints="1"/>
          </p:cNvSpPr>
          <p:nvPr/>
        </p:nvSpPr>
        <p:spPr bwMode="auto">
          <a:xfrm>
            <a:off x="7378518" y="4091084"/>
            <a:ext cx="447367" cy="329141"/>
          </a:xfrm>
          <a:custGeom>
            <a:avLst/>
            <a:gdLst>
              <a:gd name="T0" fmla="*/ 182 w 197"/>
              <a:gd name="T1" fmla="*/ 0 h 144"/>
              <a:gd name="T2" fmla="*/ 15 w 197"/>
              <a:gd name="T3" fmla="*/ 0 h 144"/>
              <a:gd name="T4" fmla="*/ 0 w 197"/>
              <a:gd name="T5" fmla="*/ 15 h 144"/>
              <a:gd name="T6" fmla="*/ 0 w 197"/>
              <a:gd name="T7" fmla="*/ 129 h 144"/>
              <a:gd name="T8" fmla="*/ 15 w 197"/>
              <a:gd name="T9" fmla="*/ 144 h 144"/>
              <a:gd name="T10" fmla="*/ 182 w 197"/>
              <a:gd name="T11" fmla="*/ 144 h 144"/>
              <a:gd name="T12" fmla="*/ 197 w 197"/>
              <a:gd name="T13" fmla="*/ 129 h 144"/>
              <a:gd name="T14" fmla="*/ 197 w 197"/>
              <a:gd name="T15" fmla="*/ 15 h 144"/>
              <a:gd name="T16" fmla="*/ 182 w 197"/>
              <a:gd name="T17" fmla="*/ 0 h 144"/>
              <a:gd name="T18" fmla="*/ 184 w 197"/>
              <a:gd name="T19" fmla="*/ 122 h 144"/>
              <a:gd name="T20" fmla="*/ 13 w 197"/>
              <a:gd name="T21" fmla="*/ 122 h 144"/>
              <a:gd name="T22" fmla="*/ 13 w 197"/>
              <a:gd name="T23" fmla="*/ 14 h 144"/>
              <a:gd name="T24" fmla="*/ 184 w 197"/>
              <a:gd name="T25" fmla="*/ 14 h 144"/>
              <a:gd name="T26" fmla="*/ 184 w 197"/>
              <a:gd name="T27" fmla="*/ 122 h 144"/>
              <a:gd name="T28" fmla="*/ 158 w 197"/>
              <a:gd name="T29" fmla="*/ 68 h 144"/>
              <a:gd name="T30" fmla="*/ 130 w 197"/>
              <a:gd name="T31" fmla="*/ 95 h 144"/>
              <a:gd name="T32" fmla="*/ 130 w 197"/>
              <a:gd name="T33" fmla="*/ 81 h 144"/>
              <a:gd name="T34" fmla="*/ 143 w 197"/>
              <a:gd name="T35" fmla="*/ 68 h 144"/>
              <a:gd name="T36" fmla="*/ 130 w 197"/>
              <a:gd name="T37" fmla="*/ 55 h 144"/>
              <a:gd name="T38" fmla="*/ 130 w 197"/>
              <a:gd name="T39" fmla="*/ 41 h 144"/>
              <a:gd name="T40" fmla="*/ 158 w 197"/>
              <a:gd name="T41" fmla="*/ 68 h 144"/>
              <a:gd name="T42" fmla="*/ 67 w 197"/>
              <a:gd name="T43" fmla="*/ 95 h 144"/>
              <a:gd name="T44" fmla="*/ 40 w 197"/>
              <a:gd name="T45" fmla="*/ 68 h 144"/>
              <a:gd name="T46" fmla="*/ 67 w 197"/>
              <a:gd name="T47" fmla="*/ 41 h 144"/>
              <a:gd name="T48" fmla="*/ 67 w 197"/>
              <a:gd name="T49" fmla="*/ 55 h 144"/>
              <a:gd name="T50" fmla="*/ 54 w 197"/>
              <a:gd name="T51" fmla="*/ 68 h 144"/>
              <a:gd name="T52" fmla="*/ 67 w 197"/>
              <a:gd name="T53" fmla="*/ 81 h 144"/>
              <a:gd name="T54" fmla="*/ 67 w 197"/>
              <a:gd name="T55" fmla="*/ 95 h 144"/>
              <a:gd name="T56" fmla="*/ 86 w 197"/>
              <a:gd name="T57" fmla="*/ 107 h 144"/>
              <a:gd name="T58" fmla="*/ 78 w 197"/>
              <a:gd name="T59" fmla="*/ 107 h 144"/>
              <a:gd name="T60" fmla="*/ 111 w 197"/>
              <a:gd name="T61" fmla="*/ 28 h 144"/>
              <a:gd name="T62" fmla="*/ 119 w 197"/>
              <a:gd name="T63" fmla="*/ 28 h 144"/>
              <a:gd name="T64" fmla="*/ 86 w 197"/>
              <a:gd name="T65" fmla="*/ 10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7" h="144">
                <a:moveTo>
                  <a:pt x="182" y="0"/>
                </a:moveTo>
                <a:cubicBezTo>
                  <a:pt x="15" y="0"/>
                  <a:pt x="15" y="0"/>
                  <a:pt x="15" y="0"/>
                </a:cubicBezTo>
                <a:cubicBezTo>
                  <a:pt x="7" y="0"/>
                  <a:pt x="0" y="7"/>
                  <a:pt x="0" y="15"/>
                </a:cubicBezTo>
                <a:cubicBezTo>
                  <a:pt x="0" y="129"/>
                  <a:pt x="0" y="129"/>
                  <a:pt x="0" y="129"/>
                </a:cubicBezTo>
                <a:cubicBezTo>
                  <a:pt x="0" y="137"/>
                  <a:pt x="7" y="144"/>
                  <a:pt x="15" y="144"/>
                </a:cubicBezTo>
                <a:cubicBezTo>
                  <a:pt x="182" y="144"/>
                  <a:pt x="182" y="144"/>
                  <a:pt x="182" y="144"/>
                </a:cubicBezTo>
                <a:cubicBezTo>
                  <a:pt x="190" y="144"/>
                  <a:pt x="197" y="137"/>
                  <a:pt x="197" y="129"/>
                </a:cubicBezTo>
                <a:cubicBezTo>
                  <a:pt x="197" y="15"/>
                  <a:pt x="197" y="15"/>
                  <a:pt x="197" y="15"/>
                </a:cubicBezTo>
                <a:cubicBezTo>
                  <a:pt x="197" y="7"/>
                  <a:pt x="190" y="0"/>
                  <a:pt x="182" y="0"/>
                </a:cubicBezTo>
                <a:close/>
                <a:moveTo>
                  <a:pt x="184" y="122"/>
                </a:moveTo>
                <a:cubicBezTo>
                  <a:pt x="13" y="122"/>
                  <a:pt x="13" y="122"/>
                  <a:pt x="13" y="122"/>
                </a:cubicBezTo>
                <a:cubicBezTo>
                  <a:pt x="13" y="14"/>
                  <a:pt x="13" y="14"/>
                  <a:pt x="13" y="14"/>
                </a:cubicBezTo>
                <a:cubicBezTo>
                  <a:pt x="184" y="14"/>
                  <a:pt x="184" y="14"/>
                  <a:pt x="184" y="14"/>
                </a:cubicBezTo>
                <a:lnTo>
                  <a:pt x="184" y="122"/>
                </a:lnTo>
                <a:close/>
                <a:moveTo>
                  <a:pt x="158" y="68"/>
                </a:moveTo>
                <a:cubicBezTo>
                  <a:pt x="130" y="95"/>
                  <a:pt x="130" y="95"/>
                  <a:pt x="130" y="95"/>
                </a:cubicBezTo>
                <a:cubicBezTo>
                  <a:pt x="130" y="81"/>
                  <a:pt x="130" y="81"/>
                  <a:pt x="130" y="81"/>
                </a:cubicBezTo>
                <a:cubicBezTo>
                  <a:pt x="143" y="68"/>
                  <a:pt x="143" y="68"/>
                  <a:pt x="143" y="68"/>
                </a:cubicBezTo>
                <a:cubicBezTo>
                  <a:pt x="130" y="55"/>
                  <a:pt x="130" y="55"/>
                  <a:pt x="130" y="55"/>
                </a:cubicBezTo>
                <a:cubicBezTo>
                  <a:pt x="130" y="41"/>
                  <a:pt x="130" y="41"/>
                  <a:pt x="130" y="41"/>
                </a:cubicBezTo>
                <a:lnTo>
                  <a:pt x="158" y="68"/>
                </a:lnTo>
                <a:close/>
                <a:moveTo>
                  <a:pt x="67" y="95"/>
                </a:moveTo>
                <a:cubicBezTo>
                  <a:pt x="40" y="68"/>
                  <a:pt x="40" y="68"/>
                  <a:pt x="40" y="68"/>
                </a:cubicBezTo>
                <a:cubicBezTo>
                  <a:pt x="67" y="41"/>
                  <a:pt x="67" y="41"/>
                  <a:pt x="67" y="41"/>
                </a:cubicBezTo>
                <a:cubicBezTo>
                  <a:pt x="67" y="55"/>
                  <a:pt x="67" y="55"/>
                  <a:pt x="67" y="55"/>
                </a:cubicBezTo>
                <a:cubicBezTo>
                  <a:pt x="54" y="68"/>
                  <a:pt x="54" y="68"/>
                  <a:pt x="54" y="68"/>
                </a:cubicBezTo>
                <a:cubicBezTo>
                  <a:pt x="67" y="81"/>
                  <a:pt x="67" y="81"/>
                  <a:pt x="67" y="81"/>
                </a:cubicBezTo>
                <a:lnTo>
                  <a:pt x="67" y="95"/>
                </a:lnTo>
                <a:close/>
                <a:moveTo>
                  <a:pt x="86" y="107"/>
                </a:moveTo>
                <a:cubicBezTo>
                  <a:pt x="78" y="107"/>
                  <a:pt x="78" y="107"/>
                  <a:pt x="78" y="107"/>
                </a:cubicBezTo>
                <a:cubicBezTo>
                  <a:pt x="111" y="28"/>
                  <a:pt x="111" y="28"/>
                  <a:pt x="111" y="28"/>
                </a:cubicBezTo>
                <a:cubicBezTo>
                  <a:pt x="119" y="28"/>
                  <a:pt x="119" y="28"/>
                  <a:pt x="119" y="28"/>
                </a:cubicBezTo>
                <a:lnTo>
                  <a:pt x="86" y="107"/>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TextBox 29">
            <a:extLst>
              <a:ext uri="{FF2B5EF4-FFF2-40B4-BE49-F238E27FC236}">
                <a16:creationId xmlns:a16="http://schemas.microsoft.com/office/drawing/2014/main" id="{A48A0F37-E4FC-4281-ACF0-526E761342C3}"/>
              </a:ext>
            </a:extLst>
          </p:cNvPr>
          <p:cNvSpPr txBox="1"/>
          <p:nvPr/>
        </p:nvSpPr>
        <p:spPr>
          <a:xfrm>
            <a:off x="8640970" y="5057798"/>
            <a:ext cx="1500709" cy="442035"/>
          </a:xfrm>
          <a:prstGeom prst="rect">
            <a:avLst/>
          </a:prstGeom>
          <a:noFill/>
        </p:spPr>
        <p:txBody>
          <a:bodyPr wrap="square" lIns="72000" tIns="36000" rIns="72000" bIns="36000" rtlCol="0" anchor="t">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endParaRPr lang="en-US" sz="1200" dirty="0"/>
          </a:p>
        </p:txBody>
      </p:sp>
      <p:sp>
        <p:nvSpPr>
          <p:cNvPr id="27" name="Rectangle: Rounded Corners 26">
            <a:extLst>
              <a:ext uri="{FF2B5EF4-FFF2-40B4-BE49-F238E27FC236}">
                <a16:creationId xmlns:a16="http://schemas.microsoft.com/office/drawing/2014/main" id="{ABFD8CB3-ABDC-43B9-9B76-011CFFF98CB9}"/>
              </a:ext>
            </a:extLst>
          </p:cNvPr>
          <p:cNvSpPr>
            <a:spLocks noChangeAspect="1"/>
          </p:cNvSpPr>
          <p:nvPr/>
        </p:nvSpPr>
        <p:spPr>
          <a:xfrm>
            <a:off x="8956469" y="3790634"/>
            <a:ext cx="869711" cy="869711"/>
          </a:xfrm>
          <a:prstGeom prst="roundRect">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453ACEA5-A436-4FB9-9FC8-1CE138F0635B}"/>
              </a:ext>
            </a:extLst>
          </p:cNvPr>
          <p:cNvSpPr txBox="1"/>
          <p:nvPr/>
        </p:nvSpPr>
        <p:spPr>
          <a:xfrm>
            <a:off x="8541165" y="4743587"/>
            <a:ext cx="1700320" cy="281991"/>
          </a:xfrm>
          <a:prstGeom prst="rect">
            <a:avLst/>
          </a:prstGeom>
          <a:noFill/>
        </p:spPr>
        <p:txBody>
          <a:bodyPr wrap="none" lIns="72000" tIns="36000" rIns="72000" bIns="36000" rtlCol="0" anchor="b">
            <a:spAutoFit/>
          </a:bodyPr>
          <a:lstStyle/>
          <a:p>
            <a:pPr algn="ctr">
              <a:lnSpc>
                <a:spcPct val="80000"/>
              </a:lnSpc>
            </a:pPr>
            <a:r>
              <a:rPr lang="en-US" sz="1600" b="1" dirty="0">
                <a:solidFill>
                  <a:srgbClr val="5C5C5C"/>
                </a:solidFill>
                <a:latin typeface="+mj-lt"/>
              </a:rPr>
              <a:t>Your Text Here</a:t>
            </a:r>
          </a:p>
        </p:txBody>
      </p:sp>
      <p:sp>
        <p:nvSpPr>
          <p:cNvPr id="36" name="Freeform 144">
            <a:extLst>
              <a:ext uri="{FF2B5EF4-FFF2-40B4-BE49-F238E27FC236}">
                <a16:creationId xmlns:a16="http://schemas.microsoft.com/office/drawing/2014/main" id="{BE0185C6-076F-4071-81A3-EBC408BBFFB8}"/>
              </a:ext>
            </a:extLst>
          </p:cNvPr>
          <p:cNvSpPr>
            <a:spLocks noEditPoints="1"/>
          </p:cNvSpPr>
          <p:nvPr/>
        </p:nvSpPr>
        <p:spPr bwMode="auto">
          <a:xfrm>
            <a:off x="9153926" y="4053252"/>
            <a:ext cx="474796" cy="404805"/>
          </a:xfrm>
          <a:custGeom>
            <a:avLst/>
            <a:gdLst>
              <a:gd name="T0" fmla="*/ 75 w 209"/>
              <a:gd name="T1" fmla="*/ 50 h 178"/>
              <a:gd name="T2" fmla="*/ 77 w 209"/>
              <a:gd name="T3" fmla="*/ 47 h 178"/>
              <a:gd name="T4" fmla="*/ 74 w 209"/>
              <a:gd name="T5" fmla="*/ 24 h 178"/>
              <a:gd name="T6" fmla="*/ 96 w 209"/>
              <a:gd name="T7" fmla="*/ 13 h 178"/>
              <a:gd name="T8" fmla="*/ 95 w 209"/>
              <a:gd name="T9" fmla="*/ 7 h 178"/>
              <a:gd name="T10" fmla="*/ 47 w 209"/>
              <a:gd name="T11" fmla="*/ 16 h 178"/>
              <a:gd name="T12" fmla="*/ 15 w 209"/>
              <a:gd name="T13" fmla="*/ 48 h 178"/>
              <a:gd name="T14" fmla="*/ 14 w 209"/>
              <a:gd name="T15" fmla="*/ 53 h 178"/>
              <a:gd name="T16" fmla="*/ 8 w 209"/>
              <a:gd name="T17" fmla="*/ 56 h 178"/>
              <a:gd name="T18" fmla="*/ 0 w 209"/>
              <a:gd name="T19" fmla="*/ 64 h 178"/>
              <a:gd name="T20" fmla="*/ 13 w 209"/>
              <a:gd name="T21" fmla="*/ 81 h 178"/>
              <a:gd name="T22" fmla="*/ 30 w 209"/>
              <a:gd name="T23" fmla="*/ 94 h 178"/>
              <a:gd name="T24" fmla="*/ 38 w 209"/>
              <a:gd name="T25" fmla="*/ 86 h 178"/>
              <a:gd name="T26" fmla="*/ 40 w 209"/>
              <a:gd name="T27" fmla="*/ 80 h 178"/>
              <a:gd name="T28" fmla="*/ 46 w 209"/>
              <a:gd name="T29" fmla="*/ 78 h 178"/>
              <a:gd name="T30" fmla="*/ 48 w 209"/>
              <a:gd name="T31" fmla="*/ 76 h 178"/>
              <a:gd name="T32" fmla="*/ 142 w 209"/>
              <a:gd name="T33" fmla="*/ 173 h 178"/>
              <a:gd name="T34" fmla="*/ 153 w 209"/>
              <a:gd name="T35" fmla="*/ 178 h 178"/>
              <a:gd name="T36" fmla="*/ 165 w 209"/>
              <a:gd name="T37" fmla="*/ 174 h 178"/>
              <a:gd name="T38" fmla="*/ 172 w 209"/>
              <a:gd name="T39" fmla="*/ 166 h 178"/>
              <a:gd name="T40" fmla="*/ 177 w 209"/>
              <a:gd name="T41" fmla="*/ 155 h 178"/>
              <a:gd name="T42" fmla="*/ 172 w 209"/>
              <a:gd name="T43" fmla="*/ 144 h 178"/>
              <a:gd name="T44" fmla="*/ 75 w 209"/>
              <a:gd name="T45" fmla="*/ 50 h 178"/>
              <a:gd name="T46" fmla="*/ 167 w 209"/>
              <a:gd name="T47" fmla="*/ 160 h 178"/>
              <a:gd name="T48" fmla="*/ 159 w 209"/>
              <a:gd name="T49" fmla="*/ 168 h 178"/>
              <a:gd name="T50" fmla="*/ 154 w 209"/>
              <a:gd name="T51" fmla="*/ 170 h 178"/>
              <a:gd name="T52" fmla="*/ 148 w 209"/>
              <a:gd name="T53" fmla="*/ 168 h 178"/>
              <a:gd name="T54" fmla="*/ 54 w 209"/>
              <a:gd name="T55" fmla="*/ 70 h 178"/>
              <a:gd name="T56" fmla="*/ 69 w 209"/>
              <a:gd name="T57" fmla="*/ 55 h 178"/>
              <a:gd name="T58" fmla="*/ 166 w 209"/>
              <a:gd name="T59" fmla="*/ 149 h 178"/>
              <a:gd name="T60" fmla="*/ 169 w 209"/>
              <a:gd name="T61" fmla="*/ 155 h 178"/>
              <a:gd name="T62" fmla="*/ 167 w 209"/>
              <a:gd name="T63" fmla="*/ 160 h 178"/>
              <a:gd name="T64" fmla="*/ 76 w 209"/>
              <a:gd name="T65" fmla="*/ 113 h 178"/>
              <a:gd name="T66" fmla="*/ 104 w 209"/>
              <a:gd name="T67" fmla="*/ 143 h 178"/>
              <a:gd name="T68" fmla="*/ 76 w 209"/>
              <a:gd name="T69" fmla="*/ 172 h 178"/>
              <a:gd name="T70" fmla="*/ 64 w 209"/>
              <a:gd name="T71" fmla="*/ 177 h 178"/>
              <a:gd name="T72" fmla="*/ 53 w 209"/>
              <a:gd name="T73" fmla="*/ 172 h 178"/>
              <a:gd name="T74" fmla="*/ 46 w 209"/>
              <a:gd name="T75" fmla="*/ 165 h 178"/>
              <a:gd name="T76" fmla="*/ 41 w 209"/>
              <a:gd name="T77" fmla="*/ 154 h 178"/>
              <a:gd name="T78" fmla="*/ 46 w 209"/>
              <a:gd name="T79" fmla="*/ 142 h 178"/>
              <a:gd name="T80" fmla="*/ 76 w 209"/>
              <a:gd name="T81" fmla="*/ 113 h 178"/>
              <a:gd name="T82" fmla="*/ 209 w 209"/>
              <a:gd name="T83" fmla="*/ 57 h 178"/>
              <a:gd name="T84" fmla="*/ 200 w 209"/>
              <a:gd name="T85" fmla="*/ 71 h 178"/>
              <a:gd name="T86" fmla="*/ 164 w 209"/>
              <a:gd name="T87" fmla="*/ 80 h 178"/>
              <a:gd name="T88" fmla="*/ 141 w 209"/>
              <a:gd name="T89" fmla="*/ 105 h 178"/>
              <a:gd name="T90" fmla="*/ 113 w 209"/>
              <a:gd name="T91" fmla="*/ 78 h 178"/>
              <a:gd name="T92" fmla="*/ 138 w 209"/>
              <a:gd name="T93" fmla="*/ 54 h 178"/>
              <a:gd name="T94" fmla="*/ 147 w 209"/>
              <a:gd name="T95" fmla="*/ 18 h 178"/>
              <a:gd name="T96" fmla="*/ 200 w 209"/>
              <a:gd name="T97" fmla="*/ 18 h 178"/>
              <a:gd name="T98" fmla="*/ 171 w 209"/>
              <a:gd name="T99" fmla="*/ 26 h 178"/>
              <a:gd name="T100" fmla="*/ 165 w 209"/>
              <a:gd name="T101" fmla="*/ 48 h 178"/>
              <a:gd name="T102" fmla="*/ 181 w 209"/>
              <a:gd name="T103" fmla="*/ 65 h 178"/>
              <a:gd name="T104" fmla="*/ 209 w 209"/>
              <a:gd name="T105" fmla="*/ 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178">
                <a:moveTo>
                  <a:pt x="75" y="50"/>
                </a:moveTo>
                <a:cubicBezTo>
                  <a:pt x="76" y="48"/>
                  <a:pt x="77" y="48"/>
                  <a:pt x="77" y="47"/>
                </a:cubicBezTo>
                <a:cubicBezTo>
                  <a:pt x="79" y="45"/>
                  <a:pt x="69" y="33"/>
                  <a:pt x="74" y="24"/>
                </a:cubicBezTo>
                <a:cubicBezTo>
                  <a:pt x="80" y="14"/>
                  <a:pt x="96" y="13"/>
                  <a:pt x="96" y="13"/>
                </a:cubicBezTo>
                <a:cubicBezTo>
                  <a:pt x="95" y="7"/>
                  <a:pt x="95" y="7"/>
                  <a:pt x="95" y="7"/>
                </a:cubicBezTo>
                <a:cubicBezTo>
                  <a:pt x="95" y="7"/>
                  <a:pt x="62" y="0"/>
                  <a:pt x="47" y="16"/>
                </a:cubicBezTo>
                <a:cubicBezTo>
                  <a:pt x="38" y="25"/>
                  <a:pt x="15" y="48"/>
                  <a:pt x="15" y="48"/>
                </a:cubicBezTo>
                <a:cubicBezTo>
                  <a:pt x="15" y="48"/>
                  <a:pt x="16" y="51"/>
                  <a:pt x="14" y="53"/>
                </a:cubicBezTo>
                <a:cubicBezTo>
                  <a:pt x="12" y="56"/>
                  <a:pt x="8" y="56"/>
                  <a:pt x="8" y="56"/>
                </a:cubicBezTo>
                <a:cubicBezTo>
                  <a:pt x="0" y="64"/>
                  <a:pt x="0" y="64"/>
                  <a:pt x="0" y="64"/>
                </a:cubicBezTo>
                <a:cubicBezTo>
                  <a:pt x="0" y="64"/>
                  <a:pt x="5" y="73"/>
                  <a:pt x="13" y="81"/>
                </a:cubicBezTo>
                <a:cubicBezTo>
                  <a:pt x="20" y="88"/>
                  <a:pt x="30" y="94"/>
                  <a:pt x="30" y="94"/>
                </a:cubicBezTo>
                <a:cubicBezTo>
                  <a:pt x="38" y="86"/>
                  <a:pt x="38" y="86"/>
                  <a:pt x="38" y="86"/>
                </a:cubicBezTo>
                <a:cubicBezTo>
                  <a:pt x="38" y="86"/>
                  <a:pt x="38" y="82"/>
                  <a:pt x="40" y="80"/>
                </a:cubicBezTo>
                <a:cubicBezTo>
                  <a:pt x="42" y="78"/>
                  <a:pt x="46" y="78"/>
                  <a:pt x="46" y="78"/>
                </a:cubicBezTo>
                <a:cubicBezTo>
                  <a:pt x="46" y="78"/>
                  <a:pt x="47" y="78"/>
                  <a:pt x="48" y="76"/>
                </a:cubicBezTo>
                <a:cubicBezTo>
                  <a:pt x="142" y="173"/>
                  <a:pt x="142" y="173"/>
                  <a:pt x="142" y="173"/>
                </a:cubicBezTo>
                <a:cubicBezTo>
                  <a:pt x="145" y="176"/>
                  <a:pt x="149" y="178"/>
                  <a:pt x="153" y="178"/>
                </a:cubicBezTo>
                <a:cubicBezTo>
                  <a:pt x="158" y="178"/>
                  <a:pt x="162" y="177"/>
                  <a:pt x="165" y="174"/>
                </a:cubicBezTo>
                <a:cubicBezTo>
                  <a:pt x="172" y="166"/>
                  <a:pt x="172" y="166"/>
                  <a:pt x="172" y="166"/>
                </a:cubicBezTo>
                <a:cubicBezTo>
                  <a:pt x="175" y="163"/>
                  <a:pt x="177" y="159"/>
                  <a:pt x="177" y="155"/>
                </a:cubicBezTo>
                <a:cubicBezTo>
                  <a:pt x="177" y="151"/>
                  <a:pt x="175" y="147"/>
                  <a:pt x="172" y="144"/>
                </a:cubicBezTo>
                <a:lnTo>
                  <a:pt x="75" y="50"/>
                </a:lnTo>
                <a:close/>
                <a:moveTo>
                  <a:pt x="167" y="160"/>
                </a:moveTo>
                <a:cubicBezTo>
                  <a:pt x="159" y="168"/>
                  <a:pt x="159" y="168"/>
                  <a:pt x="159" y="168"/>
                </a:cubicBezTo>
                <a:cubicBezTo>
                  <a:pt x="158" y="169"/>
                  <a:pt x="156" y="170"/>
                  <a:pt x="154" y="170"/>
                </a:cubicBezTo>
                <a:cubicBezTo>
                  <a:pt x="151" y="170"/>
                  <a:pt x="149" y="169"/>
                  <a:pt x="148" y="168"/>
                </a:cubicBezTo>
                <a:cubicBezTo>
                  <a:pt x="54" y="70"/>
                  <a:pt x="54" y="70"/>
                  <a:pt x="54" y="70"/>
                </a:cubicBezTo>
                <a:cubicBezTo>
                  <a:pt x="59" y="66"/>
                  <a:pt x="64" y="60"/>
                  <a:pt x="69" y="55"/>
                </a:cubicBezTo>
                <a:cubicBezTo>
                  <a:pt x="166" y="149"/>
                  <a:pt x="166" y="149"/>
                  <a:pt x="166" y="149"/>
                </a:cubicBezTo>
                <a:cubicBezTo>
                  <a:pt x="168" y="151"/>
                  <a:pt x="169" y="153"/>
                  <a:pt x="169" y="155"/>
                </a:cubicBezTo>
                <a:cubicBezTo>
                  <a:pt x="169" y="157"/>
                  <a:pt x="168" y="159"/>
                  <a:pt x="167" y="160"/>
                </a:cubicBezTo>
                <a:close/>
                <a:moveTo>
                  <a:pt x="76" y="113"/>
                </a:moveTo>
                <a:cubicBezTo>
                  <a:pt x="104" y="143"/>
                  <a:pt x="104" y="143"/>
                  <a:pt x="104" y="143"/>
                </a:cubicBezTo>
                <a:cubicBezTo>
                  <a:pt x="76" y="172"/>
                  <a:pt x="76" y="172"/>
                  <a:pt x="76" y="172"/>
                </a:cubicBezTo>
                <a:cubicBezTo>
                  <a:pt x="73" y="175"/>
                  <a:pt x="69" y="177"/>
                  <a:pt x="64" y="177"/>
                </a:cubicBezTo>
                <a:cubicBezTo>
                  <a:pt x="60" y="177"/>
                  <a:pt x="56" y="175"/>
                  <a:pt x="53" y="172"/>
                </a:cubicBezTo>
                <a:cubicBezTo>
                  <a:pt x="46" y="165"/>
                  <a:pt x="46" y="165"/>
                  <a:pt x="46" y="165"/>
                </a:cubicBezTo>
                <a:cubicBezTo>
                  <a:pt x="43" y="162"/>
                  <a:pt x="41" y="158"/>
                  <a:pt x="41" y="154"/>
                </a:cubicBezTo>
                <a:cubicBezTo>
                  <a:pt x="41" y="149"/>
                  <a:pt x="43" y="145"/>
                  <a:pt x="46" y="142"/>
                </a:cubicBezTo>
                <a:lnTo>
                  <a:pt x="76" y="113"/>
                </a:lnTo>
                <a:close/>
                <a:moveTo>
                  <a:pt x="209" y="57"/>
                </a:moveTo>
                <a:cubicBezTo>
                  <a:pt x="207" y="62"/>
                  <a:pt x="204" y="67"/>
                  <a:pt x="200" y="71"/>
                </a:cubicBezTo>
                <a:cubicBezTo>
                  <a:pt x="190" y="80"/>
                  <a:pt x="177" y="83"/>
                  <a:pt x="164" y="80"/>
                </a:cubicBezTo>
                <a:cubicBezTo>
                  <a:pt x="141" y="105"/>
                  <a:pt x="141" y="105"/>
                  <a:pt x="141" y="105"/>
                </a:cubicBezTo>
                <a:cubicBezTo>
                  <a:pt x="113" y="78"/>
                  <a:pt x="113" y="78"/>
                  <a:pt x="113" y="78"/>
                </a:cubicBezTo>
                <a:cubicBezTo>
                  <a:pt x="138" y="54"/>
                  <a:pt x="138" y="54"/>
                  <a:pt x="138" y="54"/>
                </a:cubicBezTo>
                <a:cubicBezTo>
                  <a:pt x="135" y="41"/>
                  <a:pt x="138" y="28"/>
                  <a:pt x="147" y="18"/>
                </a:cubicBezTo>
                <a:cubicBezTo>
                  <a:pt x="162" y="3"/>
                  <a:pt x="185" y="3"/>
                  <a:pt x="200" y="18"/>
                </a:cubicBezTo>
                <a:cubicBezTo>
                  <a:pt x="171" y="26"/>
                  <a:pt x="171" y="26"/>
                  <a:pt x="171" y="26"/>
                </a:cubicBezTo>
                <a:cubicBezTo>
                  <a:pt x="165" y="48"/>
                  <a:pt x="165" y="48"/>
                  <a:pt x="165" y="48"/>
                </a:cubicBezTo>
                <a:cubicBezTo>
                  <a:pt x="181" y="65"/>
                  <a:pt x="181" y="65"/>
                  <a:pt x="181" y="65"/>
                </a:cubicBezTo>
                <a:lnTo>
                  <a:pt x="209" y="57"/>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Rounded Corners 30">
            <a:extLst>
              <a:ext uri="{FF2B5EF4-FFF2-40B4-BE49-F238E27FC236}">
                <a16:creationId xmlns:a16="http://schemas.microsoft.com/office/drawing/2014/main" id="{9F11ADD5-5C88-44B9-AF94-AC0345C63E62}"/>
              </a:ext>
            </a:extLst>
          </p:cNvPr>
          <p:cNvSpPr>
            <a:spLocks noChangeAspect="1"/>
          </p:cNvSpPr>
          <p:nvPr/>
        </p:nvSpPr>
        <p:spPr>
          <a:xfrm>
            <a:off x="10772392" y="3790634"/>
            <a:ext cx="869711" cy="869711"/>
          </a:xfrm>
          <a:prstGeom prst="roundRect">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3" name="TextBox 32">
            <a:extLst>
              <a:ext uri="{FF2B5EF4-FFF2-40B4-BE49-F238E27FC236}">
                <a16:creationId xmlns:a16="http://schemas.microsoft.com/office/drawing/2014/main" id="{759F315C-6561-4260-BD64-A76F84DD7230}"/>
              </a:ext>
            </a:extLst>
          </p:cNvPr>
          <p:cNvSpPr txBox="1"/>
          <p:nvPr/>
        </p:nvSpPr>
        <p:spPr>
          <a:xfrm>
            <a:off x="10357090" y="4743587"/>
            <a:ext cx="1700319" cy="281991"/>
          </a:xfrm>
          <a:prstGeom prst="rect">
            <a:avLst/>
          </a:prstGeom>
          <a:noFill/>
        </p:spPr>
        <p:txBody>
          <a:bodyPr wrap="none" lIns="72000" tIns="36000" rIns="72000" bIns="36000" rtlCol="0" anchor="b">
            <a:spAutoFit/>
          </a:bodyPr>
          <a:lstStyle/>
          <a:p>
            <a:pPr algn="ctr">
              <a:lnSpc>
                <a:spcPct val="80000"/>
              </a:lnSpc>
            </a:pPr>
            <a:r>
              <a:rPr lang="en-US" sz="1600" b="1" dirty="0">
                <a:solidFill>
                  <a:srgbClr val="5C5C5C"/>
                </a:solidFill>
                <a:latin typeface="+mj-lt"/>
              </a:rPr>
              <a:t>Your Text Here</a:t>
            </a:r>
          </a:p>
        </p:txBody>
      </p:sp>
      <p:sp>
        <p:nvSpPr>
          <p:cNvPr id="34" name="TextBox 33">
            <a:extLst>
              <a:ext uri="{FF2B5EF4-FFF2-40B4-BE49-F238E27FC236}">
                <a16:creationId xmlns:a16="http://schemas.microsoft.com/office/drawing/2014/main" id="{32C4EE01-6F6D-4096-A342-946B3D5DCDB6}"/>
              </a:ext>
            </a:extLst>
          </p:cNvPr>
          <p:cNvSpPr txBox="1"/>
          <p:nvPr/>
        </p:nvSpPr>
        <p:spPr>
          <a:xfrm>
            <a:off x="10456893" y="5057798"/>
            <a:ext cx="1500709" cy="442035"/>
          </a:xfrm>
          <a:prstGeom prst="rect">
            <a:avLst/>
          </a:prstGeom>
          <a:noFill/>
        </p:spPr>
        <p:txBody>
          <a:bodyPr wrap="square" lIns="72000" tIns="36000" rIns="72000" bIns="36000" rtlCol="0" anchor="t">
            <a:spAutoFit/>
          </a:bodyPr>
          <a:lstStyle/>
          <a:p>
            <a:pPr algn="ctr"/>
            <a:r>
              <a:rPr lang="en-US" sz="1200" dirty="0">
                <a:solidFill>
                  <a:schemeClr val="tx1">
                    <a:lumMod val="65000"/>
                    <a:lumOff val="35000"/>
                  </a:schemeClr>
                </a:solidFill>
                <a:cs typeface="Segoe UI Light" panose="020B0502040204020203" pitchFamily="34" charset="0"/>
              </a:rPr>
              <a:t>Insert your detail Insert your detail</a:t>
            </a:r>
            <a:endParaRPr lang="en-US" sz="1200" dirty="0"/>
          </a:p>
        </p:txBody>
      </p:sp>
      <p:sp>
        <p:nvSpPr>
          <p:cNvPr id="37" name="Freeform 128">
            <a:extLst>
              <a:ext uri="{FF2B5EF4-FFF2-40B4-BE49-F238E27FC236}">
                <a16:creationId xmlns:a16="http://schemas.microsoft.com/office/drawing/2014/main" id="{8A0FF0AD-5461-474C-A890-482EF3BF473B}"/>
              </a:ext>
            </a:extLst>
          </p:cNvPr>
          <p:cNvSpPr>
            <a:spLocks noEditPoints="1"/>
          </p:cNvSpPr>
          <p:nvPr/>
        </p:nvSpPr>
        <p:spPr bwMode="auto">
          <a:xfrm>
            <a:off x="10977405" y="4037256"/>
            <a:ext cx="459684" cy="436796"/>
          </a:xfrm>
          <a:custGeom>
            <a:avLst/>
            <a:gdLst>
              <a:gd name="T0" fmla="*/ 182 w 201"/>
              <a:gd name="T1" fmla="*/ 46 h 191"/>
              <a:gd name="T2" fmla="*/ 186 w 201"/>
              <a:gd name="T3" fmla="*/ 34 h 191"/>
              <a:gd name="T4" fmla="*/ 174 w 201"/>
              <a:gd name="T5" fmla="*/ 25 h 191"/>
              <a:gd name="T6" fmla="*/ 173 w 201"/>
              <a:gd name="T7" fmla="*/ 19 h 191"/>
              <a:gd name="T8" fmla="*/ 157 w 201"/>
              <a:gd name="T9" fmla="*/ 14 h 191"/>
              <a:gd name="T10" fmla="*/ 101 w 201"/>
              <a:gd name="T11" fmla="*/ 0 h 191"/>
              <a:gd name="T12" fmla="*/ 47 w 201"/>
              <a:gd name="T13" fmla="*/ 12 h 191"/>
              <a:gd name="T14" fmla="*/ 31 w 201"/>
              <a:gd name="T15" fmla="*/ 17 h 191"/>
              <a:gd name="T16" fmla="*/ 29 w 201"/>
              <a:gd name="T17" fmla="*/ 23 h 191"/>
              <a:gd name="T18" fmla="*/ 18 w 201"/>
              <a:gd name="T19" fmla="*/ 32 h 191"/>
              <a:gd name="T20" fmla="*/ 21 w 201"/>
              <a:gd name="T21" fmla="*/ 43 h 191"/>
              <a:gd name="T22" fmla="*/ 20 w 201"/>
              <a:gd name="T23" fmla="*/ 151 h 191"/>
              <a:gd name="T24" fmla="*/ 25 w 201"/>
              <a:gd name="T25" fmla="*/ 167 h 191"/>
              <a:gd name="T26" fmla="*/ 30 w 201"/>
              <a:gd name="T27" fmla="*/ 169 h 191"/>
              <a:gd name="T28" fmla="*/ 32 w 201"/>
              <a:gd name="T29" fmla="*/ 175 h 191"/>
              <a:gd name="T30" fmla="*/ 43 w 201"/>
              <a:gd name="T31" fmla="*/ 182 h 191"/>
              <a:gd name="T32" fmla="*/ 51 w 201"/>
              <a:gd name="T33" fmla="*/ 177 h 191"/>
              <a:gd name="T34" fmla="*/ 153 w 201"/>
              <a:gd name="T35" fmla="*/ 175 h 191"/>
              <a:gd name="T36" fmla="*/ 161 w 201"/>
              <a:gd name="T37" fmla="*/ 180 h 191"/>
              <a:gd name="T38" fmla="*/ 172 w 201"/>
              <a:gd name="T39" fmla="*/ 173 h 191"/>
              <a:gd name="T40" fmla="*/ 174 w 201"/>
              <a:gd name="T41" fmla="*/ 167 h 191"/>
              <a:gd name="T42" fmla="*/ 179 w 201"/>
              <a:gd name="T43" fmla="*/ 165 h 191"/>
              <a:gd name="T44" fmla="*/ 184 w 201"/>
              <a:gd name="T45" fmla="*/ 150 h 191"/>
              <a:gd name="T46" fmla="*/ 188 w 201"/>
              <a:gd name="T47" fmla="*/ 96 h 191"/>
              <a:gd name="T48" fmla="*/ 161 w 201"/>
              <a:gd name="T49" fmla="*/ 127 h 191"/>
              <a:gd name="T50" fmla="*/ 176 w 201"/>
              <a:gd name="T51" fmla="*/ 51 h 191"/>
              <a:gd name="T52" fmla="*/ 82 w 201"/>
              <a:gd name="T53" fmla="*/ 143 h 191"/>
              <a:gd name="T54" fmla="*/ 72 w 201"/>
              <a:gd name="T55" fmla="*/ 135 h 191"/>
              <a:gd name="T56" fmla="*/ 65 w 201"/>
              <a:gd name="T57" fmla="*/ 128 h 191"/>
              <a:gd name="T58" fmla="*/ 56 w 201"/>
              <a:gd name="T59" fmla="*/ 117 h 191"/>
              <a:gd name="T60" fmla="*/ 48 w 201"/>
              <a:gd name="T61" fmla="*/ 123 h 191"/>
              <a:gd name="T62" fmla="*/ 51 w 201"/>
              <a:gd name="T63" fmla="*/ 73 h 191"/>
              <a:gd name="T64" fmla="*/ 59 w 201"/>
              <a:gd name="T65" fmla="*/ 72 h 191"/>
              <a:gd name="T66" fmla="*/ 65 w 201"/>
              <a:gd name="T67" fmla="*/ 58 h 191"/>
              <a:gd name="T68" fmla="*/ 71 w 201"/>
              <a:gd name="T69" fmla="*/ 57 h 191"/>
              <a:gd name="T70" fmla="*/ 81 w 201"/>
              <a:gd name="T71" fmla="*/ 49 h 191"/>
              <a:gd name="T72" fmla="*/ 76 w 201"/>
              <a:gd name="T73" fmla="*/ 41 h 191"/>
              <a:gd name="T74" fmla="*/ 129 w 201"/>
              <a:gd name="T75" fmla="*/ 42 h 191"/>
              <a:gd name="T76" fmla="*/ 122 w 201"/>
              <a:gd name="T77" fmla="*/ 51 h 191"/>
              <a:gd name="T78" fmla="*/ 133 w 201"/>
              <a:gd name="T79" fmla="*/ 59 h 191"/>
              <a:gd name="T80" fmla="*/ 139 w 201"/>
              <a:gd name="T81" fmla="*/ 60 h 191"/>
              <a:gd name="T82" fmla="*/ 145 w 201"/>
              <a:gd name="T83" fmla="*/ 74 h 191"/>
              <a:gd name="T84" fmla="*/ 152 w 201"/>
              <a:gd name="T85" fmla="*/ 75 h 191"/>
              <a:gd name="T86" fmla="*/ 155 w 201"/>
              <a:gd name="T87" fmla="*/ 121 h 191"/>
              <a:gd name="T88" fmla="*/ 148 w 201"/>
              <a:gd name="T89" fmla="*/ 116 h 191"/>
              <a:gd name="T90" fmla="*/ 139 w 201"/>
              <a:gd name="T91" fmla="*/ 126 h 191"/>
              <a:gd name="T92" fmla="*/ 132 w 201"/>
              <a:gd name="T93" fmla="*/ 133 h 191"/>
              <a:gd name="T94" fmla="*/ 122 w 201"/>
              <a:gd name="T95" fmla="*/ 141 h 191"/>
              <a:gd name="T96" fmla="*/ 127 w 201"/>
              <a:gd name="T97" fmla="*/ 150 h 191"/>
              <a:gd name="T98" fmla="*/ 77 w 201"/>
              <a:gd name="T99" fmla="*/ 151 h 191"/>
              <a:gd name="T100" fmla="*/ 82 w 201"/>
              <a:gd name="T101" fmla="*/ 143 h 191"/>
              <a:gd name="T102" fmla="*/ 148 w 201"/>
              <a:gd name="T103" fmla="*/ 22 h 191"/>
              <a:gd name="T104" fmla="*/ 101 w 201"/>
              <a:gd name="T105" fmla="*/ 28 h 191"/>
              <a:gd name="T106" fmla="*/ 56 w 201"/>
              <a:gd name="T107" fmla="*/ 21 h 191"/>
              <a:gd name="T108" fmla="*/ 14 w 201"/>
              <a:gd name="T109" fmla="*/ 96 h 191"/>
              <a:gd name="T110" fmla="*/ 41 w 201"/>
              <a:gd name="T111" fmla="*/ 63 h 191"/>
              <a:gd name="T112" fmla="*/ 28 w 201"/>
              <a:gd name="T113" fmla="*/ 143 h 191"/>
              <a:gd name="T114" fmla="*/ 101 w 201"/>
              <a:gd name="T115" fmla="*/ 183 h 191"/>
              <a:gd name="T116" fmla="*/ 71 w 201"/>
              <a:gd name="T117" fmla="*/ 157 h 191"/>
              <a:gd name="T118" fmla="*/ 133 w 201"/>
              <a:gd name="T119" fmla="*/ 156 h 191"/>
              <a:gd name="T120" fmla="*/ 101 w 201"/>
              <a:gd name="T121" fmla="*/ 1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191">
                <a:moveTo>
                  <a:pt x="181" y="147"/>
                </a:moveTo>
                <a:cubicBezTo>
                  <a:pt x="201" y="116"/>
                  <a:pt x="201" y="77"/>
                  <a:pt x="182" y="46"/>
                </a:cubicBezTo>
                <a:cubicBezTo>
                  <a:pt x="185" y="43"/>
                  <a:pt x="185" y="43"/>
                  <a:pt x="185" y="43"/>
                </a:cubicBezTo>
                <a:cubicBezTo>
                  <a:pt x="187" y="40"/>
                  <a:pt x="188" y="36"/>
                  <a:pt x="186" y="34"/>
                </a:cubicBezTo>
                <a:cubicBezTo>
                  <a:pt x="180" y="27"/>
                  <a:pt x="180" y="27"/>
                  <a:pt x="180" y="27"/>
                </a:cubicBezTo>
                <a:cubicBezTo>
                  <a:pt x="179" y="25"/>
                  <a:pt x="176" y="25"/>
                  <a:pt x="174" y="25"/>
                </a:cubicBezTo>
                <a:cubicBezTo>
                  <a:pt x="175" y="24"/>
                  <a:pt x="175" y="24"/>
                  <a:pt x="175" y="24"/>
                </a:cubicBezTo>
                <a:cubicBezTo>
                  <a:pt x="175" y="22"/>
                  <a:pt x="174" y="20"/>
                  <a:pt x="173" y="19"/>
                </a:cubicBezTo>
                <a:cubicBezTo>
                  <a:pt x="166" y="14"/>
                  <a:pt x="166" y="14"/>
                  <a:pt x="166" y="14"/>
                </a:cubicBezTo>
                <a:cubicBezTo>
                  <a:pt x="163" y="12"/>
                  <a:pt x="159" y="12"/>
                  <a:pt x="157" y="14"/>
                </a:cubicBezTo>
                <a:cubicBezTo>
                  <a:pt x="154" y="17"/>
                  <a:pt x="154" y="17"/>
                  <a:pt x="154" y="17"/>
                </a:cubicBezTo>
                <a:cubicBezTo>
                  <a:pt x="138" y="6"/>
                  <a:pt x="120" y="0"/>
                  <a:pt x="101" y="0"/>
                </a:cubicBezTo>
                <a:cubicBezTo>
                  <a:pt x="83" y="0"/>
                  <a:pt x="65" y="5"/>
                  <a:pt x="50" y="15"/>
                </a:cubicBezTo>
                <a:cubicBezTo>
                  <a:pt x="47" y="12"/>
                  <a:pt x="47" y="12"/>
                  <a:pt x="47" y="12"/>
                </a:cubicBezTo>
                <a:cubicBezTo>
                  <a:pt x="45" y="10"/>
                  <a:pt x="41" y="10"/>
                  <a:pt x="38" y="12"/>
                </a:cubicBezTo>
                <a:cubicBezTo>
                  <a:pt x="31" y="17"/>
                  <a:pt x="31" y="17"/>
                  <a:pt x="31" y="17"/>
                </a:cubicBezTo>
                <a:cubicBezTo>
                  <a:pt x="30" y="19"/>
                  <a:pt x="29" y="20"/>
                  <a:pt x="29" y="22"/>
                </a:cubicBezTo>
                <a:cubicBezTo>
                  <a:pt x="29" y="22"/>
                  <a:pt x="29" y="23"/>
                  <a:pt x="29" y="23"/>
                </a:cubicBezTo>
                <a:cubicBezTo>
                  <a:pt x="27" y="23"/>
                  <a:pt x="25" y="23"/>
                  <a:pt x="24" y="25"/>
                </a:cubicBezTo>
                <a:cubicBezTo>
                  <a:pt x="18" y="32"/>
                  <a:pt x="18" y="32"/>
                  <a:pt x="18" y="32"/>
                </a:cubicBezTo>
                <a:cubicBezTo>
                  <a:pt x="16" y="34"/>
                  <a:pt x="16" y="38"/>
                  <a:pt x="19" y="41"/>
                </a:cubicBezTo>
                <a:cubicBezTo>
                  <a:pt x="21" y="43"/>
                  <a:pt x="21" y="43"/>
                  <a:pt x="21" y="43"/>
                </a:cubicBezTo>
                <a:cubicBezTo>
                  <a:pt x="0" y="75"/>
                  <a:pt x="1" y="117"/>
                  <a:pt x="22" y="149"/>
                </a:cubicBezTo>
                <a:cubicBezTo>
                  <a:pt x="20" y="151"/>
                  <a:pt x="20" y="151"/>
                  <a:pt x="20" y="151"/>
                </a:cubicBezTo>
                <a:cubicBezTo>
                  <a:pt x="17" y="154"/>
                  <a:pt x="17" y="158"/>
                  <a:pt x="19" y="160"/>
                </a:cubicBezTo>
                <a:cubicBezTo>
                  <a:pt x="25" y="167"/>
                  <a:pt x="25" y="167"/>
                  <a:pt x="25" y="167"/>
                </a:cubicBezTo>
                <a:cubicBezTo>
                  <a:pt x="26" y="168"/>
                  <a:pt x="27" y="169"/>
                  <a:pt x="29" y="169"/>
                </a:cubicBezTo>
                <a:cubicBezTo>
                  <a:pt x="29" y="169"/>
                  <a:pt x="30" y="169"/>
                  <a:pt x="30" y="169"/>
                </a:cubicBezTo>
                <a:cubicBezTo>
                  <a:pt x="30" y="170"/>
                  <a:pt x="30" y="170"/>
                  <a:pt x="30" y="170"/>
                </a:cubicBezTo>
                <a:cubicBezTo>
                  <a:pt x="30" y="172"/>
                  <a:pt x="31" y="174"/>
                  <a:pt x="32" y="175"/>
                </a:cubicBezTo>
                <a:cubicBezTo>
                  <a:pt x="39" y="180"/>
                  <a:pt x="39" y="180"/>
                  <a:pt x="39" y="180"/>
                </a:cubicBezTo>
                <a:cubicBezTo>
                  <a:pt x="40" y="181"/>
                  <a:pt x="42" y="182"/>
                  <a:pt x="43" y="182"/>
                </a:cubicBezTo>
                <a:cubicBezTo>
                  <a:pt x="45" y="182"/>
                  <a:pt x="47" y="181"/>
                  <a:pt x="48" y="180"/>
                </a:cubicBezTo>
                <a:cubicBezTo>
                  <a:pt x="51" y="177"/>
                  <a:pt x="51" y="177"/>
                  <a:pt x="51" y="177"/>
                </a:cubicBezTo>
                <a:cubicBezTo>
                  <a:pt x="66" y="186"/>
                  <a:pt x="84" y="191"/>
                  <a:pt x="101" y="191"/>
                </a:cubicBezTo>
                <a:cubicBezTo>
                  <a:pt x="119" y="191"/>
                  <a:pt x="137" y="186"/>
                  <a:pt x="153" y="175"/>
                </a:cubicBezTo>
                <a:cubicBezTo>
                  <a:pt x="156" y="178"/>
                  <a:pt x="156" y="178"/>
                  <a:pt x="156" y="178"/>
                </a:cubicBezTo>
                <a:cubicBezTo>
                  <a:pt x="157" y="179"/>
                  <a:pt x="159" y="180"/>
                  <a:pt x="161" y="180"/>
                </a:cubicBezTo>
                <a:cubicBezTo>
                  <a:pt x="162" y="180"/>
                  <a:pt x="164" y="179"/>
                  <a:pt x="165" y="179"/>
                </a:cubicBezTo>
                <a:cubicBezTo>
                  <a:pt x="172" y="173"/>
                  <a:pt x="172" y="173"/>
                  <a:pt x="172" y="173"/>
                </a:cubicBezTo>
                <a:cubicBezTo>
                  <a:pt x="173" y="172"/>
                  <a:pt x="174" y="170"/>
                  <a:pt x="174" y="169"/>
                </a:cubicBezTo>
                <a:cubicBezTo>
                  <a:pt x="174" y="168"/>
                  <a:pt x="174" y="168"/>
                  <a:pt x="174" y="167"/>
                </a:cubicBezTo>
                <a:cubicBezTo>
                  <a:pt x="174" y="167"/>
                  <a:pt x="174" y="167"/>
                  <a:pt x="175" y="167"/>
                </a:cubicBezTo>
                <a:cubicBezTo>
                  <a:pt x="176" y="167"/>
                  <a:pt x="178" y="167"/>
                  <a:pt x="179" y="165"/>
                </a:cubicBezTo>
                <a:cubicBezTo>
                  <a:pt x="185" y="159"/>
                  <a:pt x="185" y="159"/>
                  <a:pt x="185" y="159"/>
                </a:cubicBezTo>
                <a:cubicBezTo>
                  <a:pt x="187" y="156"/>
                  <a:pt x="186" y="152"/>
                  <a:pt x="184" y="150"/>
                </a:cubicBezTo>
                <a:lnTo>
                  <a:pt x="181" y="147"/>
                </a:lnTo>
                <a:close/>
                <a:moveTo>
                  <a:pt x="188" y="96"/>
                </a:moveTo>
                <a:cubicBezTo>
                  <a:pt x="188" y="112"/>
                  <a:pt x="184" y="127"/>
                  <a:pt x="175" y="141"/>
                </a:cubicBezTo>
                <a:cubicBezTo>
                  <a:pt x="161" y="127"/>
                  <a:pt x="161" y="127"/>
                  <a:pt x="161" y="127"/>
                </a:cubicBezTo>
                <a:cubicBezTo>
                  <a:pt x="171" y="108"/>
                  <a:pt x="172" y="85"/>
                  <a:pt x="162" y="66"/>
                </a:cubicBezTo>
                <a:cubicBezTo>
                  <a:pt x="176" y="51"/>
                  <a:pt x="176" y="51"/>
                  <a:pt x="176" y="51"/>
                </a:cubicBezTo>
                <a:cubicBezTo>
                  <a:pt x="184" y="65"/>
                  <a:pt x="188" y="80"/>
                  <a:pt x="188" y="96"/>
                </a:cubicBezTo>
                <a:close/>
                <a:moveTo>
                  <a:pt x="82" y="143"/>
                </a:moveTo>
                <a:cubicBezTo>
                  <a:pt x="82" y="141"/>
                  <a:pt x="81" y="140"/>
                  <a:pt x="80" y="139"/>
                </a:cubicBezTo>
                <a:cubicBezTo>
                  <a:pt x="72" y="135"/>
                  <a:pt x="72" y="135"/>
                  <a:pt x="72" y="135"/>
                </a:cubicBezTo>
                <a:cubicBezTo>
                  <a:pt x="70" y="133"/>
                  <a:pt x="68" y="133"/>
                  <a:pt x="66" y="134"/>
                </a:cubicBezTo>
                <a:cubicBezTo>
                  <a:pt x="66" y="132"/>
                  <a:pt x="66" y="129"/>
                  <a:pt x="65" y="128"/>
                </a:cubicBezTo>
                <a:cubicBezTo>
                  <a:pt x="60" y="120"/>
                  <a:pt x="60" y="120"/>
                  <a:pt x="60" y="120"/>
                </a:cubicBezTo>
                <a:cubicBezTo>
                  <a:pt x="59" y="118"/>
                  <a:pt x="58" y="117"/>
                  <a:pt x="56" y="117"/>
                </a:cubicBezTo>
                <a:cubicBezTo>
                  <a:pt x="55" y="117"/>
                  <a:pt x="53" y="118"/>
                  <a:pt x="52" y="119"/>
                </a:cubicBezTo>
                <a:cubicBezTo>
                  <a:pt x="48" y="123"/>
                  <a:pt x="48" y="123"/>
                  <a:pt x="48" y="123"/>
                </a:cubicBezTo>
                <a:cubicBezTo>
                  <a:pt x="39" y="106"/>
                  <a:pt x="39" y="86"/>
                  <a:pt x="47" y="69"/>
                </a:cubicBezTo>
                <a:cubicBezTo>
                  <a:pt x="51" y="73"/>
                  <a:pt x="51" y="73"/>
                  <a:pt x="51" y="73"/>
                </a:cubicBezTo>
                <a:cubicBezTo>
                  <a:pt x="52" y="74"/>
                  <a:pt x="53" y="75"/>
                  <a:pt x="54" y="75"/>
                </a:cubicBezTo>
                <a:cubicBezTo>
                  <a:pt x="56" y="75"/>
                  <a:pt x="58" y="74"/>
                  <a:pt x="59" y="72"/>
                </a:cubicBezTo>
                <a:cubicBezTo>
                  <a:pt x="64" y="64"/>
                  <a:pt x="64" y="64"/>
                  <a:pt x="64" y="64"/>
                </a:cubicBezTo>
                <a:cubicBezTo>
                  <a:pt x="65" y="63"/>
                  <a:pt x="65" y="61"/>
                  <a:pt x="65" y="58"/>
                </a:cubicBezTo>
                <a:cubicBezTo>
                  <a:pt x="65" y="59"/>
                  <a:pt x="66" y="59"/>
                  <a:pt x="66" y="59"/>
                </a:cubicBezTo>
                <a:cubicBezTo>
                  <a:pt x="68" y="59"/>
                  <a:pt x="70" y="58"/>
                  <a:pt x="71" y="57"/>
                </a:cubicBezTo>
                <a:cubicBezTo>
                  <a:pt x="78" y="52"/>
                  <a:pt x="78" y="52"/>
                  <a:pt x="78" y="52"/>
                </a:cubicBezTo>
                <a:cubicBezTo>
                  <a:pt x="80" y="52"/>
                  <a:pt x="81" y="50"/>
                  <a:pt x="81" y="49"/>
                </a:cubicBezTo>
                <a:cubicBezTo>
                  <a:pt x="81" y="47"/>
                  <a:pt x="81" y="46"/>
                  <a:pt x="79" y="45"/>
                </a:cubicBezTo>
                <a:cubicBezTo>
                  <a:pt x="76" y="41"/>
                  <a:pt x="76" y="41"/>
                  <a:pt x="76" y="41"/>
                </a:cubicBezTo>
                <a:cubicBezTo>
                  <a:pt x="84" y="37"/>
                  <a:pt x="92" y="36"/>
                  <a:pt x="101" y="36"/>
                </a:cubicBezTo>
                <a:cubicBezTo>
                  <a:pt x="111" y="36"/>
                  <a:pt x="120" y="38"/>
                  <a:pt x="129" y="42"/>
                </a:cubicBezTo>
                <a:cubicBezTo>
                  <a:pt x="124" y="47"/>
                  <a:pt x="124" y="47"/>
                  <a:pt x="124" y="47"/>
                </a:cubicBezTo>
                <a:cubicBezTo>
                  <a:pt x="123" y="48"/>
                  <a:pt x="122" y="50"/>
                  <a:pt x="122" y="51"/>
                </a:cubicBezTo>
                <a:cubicBezTo>
                  <a:pt x="123" y="53"/>
                  <a:pt x="124" y="54"/>
                  <a:pt x="125" y="54"/>
                </a:cubicBezTo>
                <a:cubicBezTo>
                  <a:pt x="133" y="59"/>
                  <a:pt x="133" y="59"/>
                  <a:pt x="133" y="59"/>
                </a:cubicBezTo>
                <a:cubicBezTo>
                  <a:pt x="134" y="60"/>
                  <a:pt x="136" y="61"/>
                  <a:pt x="137" y="61"/>
                </a:cubicBezTo>
                <a:cubicBezTo>
                  <a:pt x="138" y="61"/>
                  <a:pt x="138" y="61"/>
                  <a:pt x="139" y="60"/>
                </a:cubicBezTo>
                <a:cubicBezTo>
                  <a:pt x="138" y="62"/>
                  <a:pt x="139" y="65"/>
                  <a:pt x="140" y="66"/>
                </a:cubicBezTo>
                <a:cubicBezTo>
                  <a:pt x="145" y="74"/>
                  <a:pt x="145" y="74"/>
                  <a:pt x="145" y="74"/>
                </a:cubicBezTo>
                <a:cubicBezTo>
                  <a:pt x="146" y="76"/>
                  <a:pt x="147" y="77"/>
                  <a:pt x="149" y="77"/>
                </a:cubicBezTo>
                <a:cubicBezTo>
                  <a:pt x="150" y="77"/>
                  <a:pt x="151" y="76"/>
                  <a:pt x="152" y="75"/>
                </a:cubicBezTo>
                <a:cubicBezTo>
                  <a:pt x="156" y="72"/>
                  <a:pt x="156" y="72"/>
                  <a:pt x="156" y="72"/>
                </a:cubicBezTo>
                <a:cubicBezTo>
                  <a:pt x="163" y="87"/>
                  <a:pt x="163" y="105"/>
                  <a:pt x="155" y="121"/>
                </a:cubicBezTo>
                <a:cubicBezTo>
                  <a:pt x="152" y="117"/>
                  <a:pt x="152" y="117"/>
                  <a:pt x="152" y="117"/>
                </a:cubicBezTo>
                <a:cubicBezTo>
                  <a:pt x="151" y="116"/>
                  <a:pt x="150" y="116"/>
                  <a:pt x="148" y="116"/>
                </a:cubicBezTo>
                <a:cubicBezTo>
                  <a:pt x="147" y="116"/>
                  <a:pt x="145" y="117"/>
                  <a:pt x="144" y="118"/>
                </a:cubicBezTo>
                <a:cubicBezTo>
                  <a:pt x="139" y="126"/>
                  <a:pt x="139" y="126"/>
                  <a:pt x="139" y="126"/>
                </a:cubicBezTo>
                <a:cubicBezTo>
                  <a:pt x="138" y="128"/>
                  <a:pt x="138" y="130"/>
                  <a:pt x="138" y="132"/>
                </a:cubicBezTo>
                <a:cubicBezTo>
                  <a:pt x="136" y="132"/>
                  <a:pt x="134" y="132"/>
                  <a:pt x="132" y="133"/>
                </a:cubicBezTo>
                <a:cubicBezTo>
                  <a:pt x="125" y="138"/>
                  <a:pt x="125" y="138"/>
                  <a:pt x="125" y="138"/>
                </a:cubicBezTo>
                <a:cubicBezTo>
                  <a:pt x="123" y="139"/>
                  <a:pt x="122" y="140"/>
                  <a:pt x="122" y="141"/>
                </a:cubicBezTo>
                <a:cubicBezTo>
                  <a:pt x="122" y="143"/>
                  <a:pt x="122" y="144"/>
                  <a:pt x="124" y="146"/>
                </a:cubicBezTo>
                <a:cubicBezTo>
                  <a:pt x="127" y="150"/>
                  <a:pt x="127" y="150"/>
                  <a:pt x="127" y="150"/>
                </a:cubicBezTo>
                <a:cubicBezTo>
                  <a:pt x="119" y="154"/>
                  <a:pt x="110" y="156"/>
                  <a:pt x="101" y="156"/>
                </a:cubicBezTo>
                <a:cubicBezTo>
                  <a:pt x="93" y="156"/>
                  <a:pt x="85" y="154"/>
                  <a:pt x="77" y="151"/>
                </a:cubicBezTo>
                <a:cubicBezTo>
                  <a:pt x="81" y="147"/>
                  <a:pt x="81" y="147"/>
                  <a:pt x="81" y="147"/>
                </a:cubicBezTo>
                <a:cubicBezTo>
                  <a:pt x="82" y="146"/>
                  <a:pt x="82" y="144"/>
                  <a:pt x="82" y="143"/>
                </a:cubicBezTo>
                <a:close/>
                <a:moveTo>
                  <a:pt x="101" y="8"/>
                </a:moveTo>
                <a:cubicBezTo>
                  <a:pt x="118" y="8"/>
                  <a:pt x="134" y="13"/>
                  <a:pt x="148" y="22"/>
                </a:cubicBezTo>
                <a:cubicBezTo>
                  <a:pt x="135" y="36"/>
                  <a:pt x="135" y="36"/>
                  <a:pt x="135" y="36"/>
                </a:cubicBezTo>
                <a:cubicBezTo>
                  <a:pt x="124" y="31"/>
                  <a:pt x="113" y="28"/>
                  <a:pt x="101" y="28"/>
                </a:cubicBezTo>
                <a:cubicBezTo>
                  <a:pt x="90" y="28"/>
                  <a:pt x="79" y="30"/>
                  <a:pt x="70" y="35"/>
                </a:cubicBezTo>
                <a:cubicBezTo>
                  <a:pt x="56" y="21"/>
                  <a:pt x="56" y="21"/>
                  <a:pt x="56" y="21"/>
                </a:cubicBezTo>
                <a:cubicBezTo>
                  <a:pt x="69" y="13"/>
                  <a:pt x="85" y="8"/>
                  <a:pt x="101" y="8"/>
                </a:cubicBezTo>
                <a:close/>
                <a:moveTo>
                  <a:pt x="14" y="96"/>
                </a:moveTo>
                <a:cubicBezTo>
                  <a:pt x="14" y="79"/>
                  <a:pt x="18" y="63"/>
                  <a:pt x="27" y="49"/>
                </a:cubicBezTo>
                <a:cubicBezTo>
                  <a:pt x="41" y="63"/>
                  <a:pt x="41" y="63"/>
                  <a:pt x="41" y="63"/>
                </a:cubicBezTo>
                <a:cubicBezTo>
                  <a:pt x="30" y="84"/>
                  <a:pt x="30" y="109"/>
                  <a:pt x="42" y="129"/>
                </a:cubicBezTo>
                <a:cubicBezTo>
                  <a:pt x="28" y="143"/>
                  <a:pt x="28" y="143"/>
                  <a:pt x="28" y="143"/>
                </a:cubicBezTo>
                <a:cubicBezTo>
                  <a:pt x="19" y="129"/>
                  <a:pt x="14" y="113"/>
                  <a:pt x="14" y="96"/>
                </a:cubicBezTo>
                <a:close/>
                <a:moveTo>
                  <a:pt x="101" y="183"/>
                </a:moveTo>
                <a:cubicBezTo>
                  <a:pt x="85" y="183"/>
                  <a:pt x="70" y="179"/>
                  <a:pt x="57" y="171"/>
                </a:cubicBezTo>
                <a:cubicBezTo>
                  <a:pt x="71" y="157"/>
                  <a:pt x="71" y="157"/>
                  <a:pt x="71" y="157"/>
                </a:cubicBezTo>
                <a:cubicBezTo>
                  <a:pt x="80" y="161"/>
                  <a:pt x="90" y="164"/>
                  <a:pt x="101" y="164"/>
                </a:cubicBezTo>
                <a:cubicBezTo>
                  <a:pt x="112" y="164"/>
                  <a:pt x="124" y="161"/>
                  <a:pt x="133" y="156"/>
                </a:cubicBezTo>
                <a:cubicBezTo>
                  <a:pt x="147" y="169"/>
                  <a:pt x="147" y="169"/>
                  <a:pt x="147" y="169"/>
                </a:cubicBezTo>
                <a:cubicBezTo>
                  <a:pt x="134" y="178"/>
                  <a:pt x="118" y="183"/>
                  <a:pt x="101" y="183"/>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 name="Group 20">
            <a:extLst>
              <a:ext uri="{FF2B5EF4-FFF2-40B4-BE49-F238E27FC236}">
                <a16:creationId xmlns:a16="http://schemas.microsoft.com/office/drawing/2014/main" id="{79A34042-A2EB-4DEE-B8C9-D4834C83107A}"/>
              </a:ext>
            </a:extLst>
          </p:cNvPr>
          <p:cNvGrpSpPr/>
          <p:nvPr/>
        </p:nvGrpSpPr>
        <p:grpSpPr>
          <a:xfrm>
            <a:off x="6722566" y="295184"/>
            <a:ext cx="2133600" cy="398864"/>
            <a:chOff x="4860925" y="679884"/>
            <a:chExt cx="2397126" cy="413659"/>
          </a:xfrm>
          <a:solidFill>
            <a:schemeClr val="tx1">
              <a:lumMod val="75000"/>
              <a:lumOff val="25000"/>
              <a:alpha val="30000"/>
            </a:schemeClr>
          </a:solidFill>
        </p:grpSpPr>
        <p:sp>
          <p:nvSpPr>
            <p:cNvPr id="22" name="Rectangle: Rounded Corners 21">
              <a:extLst>
                <a:ext uri="{FF2B5EF4-FFF2-40B4-BE49-F238E27FC236}">
                  <a16:creationId xmlns:a16="http://schemas.microsoft.com/office/drawing/2014/main" id="{0B5C0271-DC8F-45C8-ABF6-ED52FB50B9E7}"/>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dirty="0">
                  <a:solidFill>
                    <a:schemeClr val="bg1"/>
                  </a:solidFill>
                  <a:cs typeface="Segoe UI Light" panose="020B0502040204020203" pitchFamily="34" charset="0"/>
                </a:rPr>
                <a:t>INSERT YOUR DETAIL</a:t>
              </a:r>
              <a:endParaRPr lang="en-US" sz="1000" spc="300" dirty="0">
                <a:solidFill>
                  <a:schemeClr val="bg1"/>
                </a:solidFill>
                <a:latin typeface="Raleway" panose="020B0503030101060003" pitchFamily="34" charset="0"/>
                <a:cs typeface="Segoe UI" panose="020B0502040204020203" pitchFamily="34" charset="0"/>
              </a:endParaRPr>
            </a:p>
          </p:txBody>
        </p:sp>
        <p:sp>
          <p:nvSpPr>
            <p:cNvPr id="24" name="Right Triangle 23">
              <a:extLst>
                <a:ext uri="{FF2B5EF4-FFF2-40B4-BE49-F238E27FC236}">
                  <a16:creationId xmlns:a16="http://schemas.microsoft.com/office/drawing/2014/main" id="{7C533404-004C-45B1-AF44-4D7C1C919A3F}"/>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1"/>
                </a:solidFill>
              </a:endParaRPr>
            </a:p>
          </p:txBody>
        </p:sp>
      </p:grpSp>
      <p:sp>
        <p:nvSpPr>
          <p:cNvPr id="28" name="TextBox 27">
            <a:extLst>
              <a:ext uri="{FF2B5EF4-FFF2-40B4-BE49-F238E27FC236}">
                <a16:creationId xmlns:a16="http://schemas.microsoft.com/office/drawing/2014/main" id="{B441FCE4-3B01-417C-8FA2-3BF8DD5A2A77}"/>
              </a:ext>
            </a:extLst>
          </p:cNvPr>
          <p:cNvSpPr txBox="1"/>
          <p:nvPr/>
        </p:nvSpPr>
        <p:spPr>
          <a:xfrm>
            <a:off x="6722565" y="605559"/>
            <a:ext cx="4919538" cy="1323439"/>
          </a:xfrm>
          <a:prstGeom prst="rect">
            <a:avLst/>
          </a:prstGeom>
          <a:noFill/>
        </p:spPr>
        <p:txBody>
          <a:bodyPr wrap="square" rtlCol="0">
            <a:spAutoFit/>
          </a:bodyPr>
          <a:lstStyle/>
          <a:p>
            <a:r>
              <a:rPr lang="en-US" sz="4000" b="1" spc="-150" dirty="0">
                <a:solidFill>
                  <a:schemeClr val="bg1"/>
                </a:solidFill>
                <a:ea typeface="Open Sans" panose="020B0606030504020204" pitchFamily="34" charset="0"/>
                <a:cs typeface="Open Sans" panose="020B0606030504020204" pitchFamily="34" charset="0"/>
              </a:rPr>
              <a:t>Insert Your Detail/ Tagline</a:t>
            </a:r>
            <a:endParaRPr lang="id-ID" sz="4000" b="1" spc="-150" dirty="0">
              <a:solidFill>
                <a:schemeClr val="bg1"/>
              </a:solidFill>
              <a:ea typeface="Open Sans" panose="020B0606030504020204" pitchFamily="34" charset="0"/>
              <a:cs typeface="Open Sans" panose="020B0606030504020204" pitchFamily="34" charset="0"/>
            </a:endParaRPr>
          </a:p>
        </p:txBody>
      </p:sp>
      <p:sp>
        <p:nvSpPr>
          <p:cNvPr id="32" name="Rectangle 31">
            <a:extLst>
              <a:ext uri="{FF2B5EF4-FFF2-40B4-BE49-F238E27FC236}">
                <a16:creationId xmlns:a16="http://schemas.microsoft.com/office/drawing/2014/main" id="{5A5E4D62-9218-4A2B-A8C1-346DACA0E74A}"/>
              </a:ext>
            </a:extLst>
          </p:cNvPr>
          <p:cNvSpPr/>
          <p:nvPr/>
        </p:nvSpPr>
        <p:spPr>
          <a:xfrm>
            <a:off x="6722565" y="2146060"/>
            <a:ext cx="4799535" cy="856260"/>
          </a:xfrm>
          <a:prstGeom prst="rect">
            <a:avLst/>
          </a:prstGeom>
        </p:spPr>
        <p:txBody>
          <a:bodyPr wrap="square">
            <a:spAutoFit/>
          </a:bodyPr>
          <a:lstStyle/>
          <a:p>
            <a:pPr>
              <a:lnSpc>
                <a:spcPct val="120000"/>
              </a:lnSpc>
            </a:pPr>
            <a:r>
              <a:rPr lang="en-US" sz="1400" dirty="0">
                <a:solidFill>
                  <a:schemeClr val="bg1"/>
                </a:solidFill>
                <a:cs typeface="Segoe UI Light" panose="020B0502040204020203" pitchFamily="34" charset="0"/>
              </a:rPr>
              <a:t>Insert your detail Insert your detail Insert your detail Insert your detail Insert your detail Insert your detail Insert your detail Insert your detail</a:t>
            </a:r>
            <a:endParaRPr lang="en-US" sz="1400" dirty="0">
              <a:solidFill>
                <a:schemeClr val="bg1"/>
              </a:solidFill>
              <a:latin typeface="Segoe UI Light" panose="020B0502040204020203" pitchFamily="34" charset="0"/>
              <a:cs typeface="Segoe UI Light" panose="020B0502040204020203" pitchFamily="34" charset="0"/>
            </a:endParaRPr>
          </a:p>
        </p:txBody>
      </p:sp>
    </p:spTree>
    <p:extLst>
      <p:ext uri="{BB962C8B-B14F-4D97-AF65-F5344CB8AC3E}">
        <p14:creationId xmlns:p14="http://schemas.microsoft.com/office/powerpoint/2010/main" val="3538868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500"/>
                                        <p:tgtEl>
                                          <p:spTgt spid="28"/>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9448800" y="6356350"/>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3451B78-826D-4FE9-99FE-428C8E62A634}" type="slidenum">
              <a:rPr lang="en-US" smtClean="0"/>
              <a:pPr/>
              <a:t>63</a:t>
            </a:fld>
            <a:endParaRPr lang="en-US" dirty="0"/>
          </a:p>
        </p:txBody>
      </p:sp>
      <p:sp>
        <p:nvSpPr>
          <p:cNvPr id="3" name="Rectangle 2"/>
          <p:cNvSpPr/>
          <p:nvPr/>
        </p:nvSpPr>
        <p:spPr>
          <a:xfrm>
            <a:off x="2580790" y="2879599"/>
            <a:ext cx="7030419" cy="1107996"/>
          </a:xfrm>
          <a:prstGeom prst="rect">
            <a:avLst/>
          </a:prstGeom>
          <a:noFill/>
        </p:spPr>
        <p:txBody>
          <a:bodyPr wrap="square">
            <a:spAutoFit/>
          </a:bodyPr>
          <a:lstStyle/>
          <a:p>
            <a:pPr algn="ctr"/>
            <a:r>
              <a:rPr lang="id-ID" sz="6600" b="1" spc="-300" dirty="0">
                <a:gradFill flip="none" rotWithShape="1">
                  <a:gsLst>
                    <a:gs pos="0">
                      <a:schemeClr val="accent1"/>
                    </a:gs>
                    <a:gs pos="100000">
                      <a:schemeClr val="accent5"/>
                    </a:gs>
                  </a:gsLst>
                  <a:lin ang="2700000" scaled="1"/>
                  <a:tileRect/>
                </a:gradFill>
                <a:latin typeface="PSU Stidti" panose="02000000000000000000" pitchFamily="50" charset="-34"/>
                <a:cs typeface="PSU Stidti" panose="02000000000000000000" pitchFamily="50" charset="-34"/>
              </a:rPr>
              <a:t>Icon Pack</a:t>
            </a:r>
            <a:endParaRPr lang="en-US" sz="5400" b="1" spc="-300" dirty="0">
              <a:gradFill flip="none" rotWithShape="1">
                <a:gsLst>
                  <a:gs pos="0">
                    <a:schemeClr val="accent1"/>
                  </a:gs>
                  <a:gs pos="100000">
                    <a:schemeClr val="accent5"/>
                  </a:gs>
                </a:gsLst>
                <a:lin ang="2700000" scaled="1"/>
                <a:tileRect/>
              </a:gradFill>
              <a:latin typeface="PSU Stidti" panose="02000000000000000000" pitchFamily="50" charset="-34"/>
              <a:cs typeface="PSU Stidti" panose="02000000000000000000" pitchFamily="50" charset="-34"/>
            </a:endParaRPr>
          </a:p>
        </p:txBody>
      </p:sp>
    </p:spTree>
    <p:extLst>
      <p:ext uri="{BB962C8B-B14F-4D97-AF65-F5344CB8AC3E}">
        <p14:creationId xmlns:p14="http://schemas.microsoft.com/office/powerpoint/2010/main" val="1616098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800100" y="453735"/>
            <a:ext cx="10668000" cy="6061272"/>
            <a:chOff x="381000" y="131763"/>
            <a:chExt cx="8429625" cy="4789487"/>
          </a:xfrm>
          <a:solidFill>
            <a:schemeClr val="tx2"/>
          </a:solidFill>
        </p:grpSpPr>
        <p:sp>
          <p:nvSpPr>
            <p:cNvPr id="2" name="Freeform 5"/>
            <p:cNvSpPr>
              <a:spLocks noEditPoints="1"/>
            </p:cNvSpPr>
            <p:nvPr/>
          </p:nvSpPr>
          <p:spPr bwMode="auto">
            <a:xfrm>
              <a:off x="8394700" y="4505325"/>
              <a:ext cx="415925" cy="415925"/>
            </a:xfrm>
            <a:custGeom>
              <a:avLst/>
              <a:gdLst>
                <a:gd name="T0" fmla="*/ 415925 w 256"/>
                <a:gd name="T1" fmla="*/ 207963 h 256"/>
                <a:gd name="T2" fmla="*/ 415925 w 256"/>
                <a:gd name="T3" fmla="*/ 396429 h 256"/>
                <a:gd name="T4" fmla="*/ 396429 w 256"/>
                <a:gd name="T5" fmla="*/ 415925 h 256"/>
                <a:gd name="T6" fmla="*/ 207963 w 256"/>
                <a:gd name="T7" fmla="*/ 415925 h 256"/>
                <a:gd name="T8" fmla="*/ 207963 w 256"/>
                <a:gd name="T9" fmla="*/ 415925 h 256"/>
                <a:gd name="T10" fmla="*/ 0 w 256"/>
                <a:gd name="T11" fmla="*/ 207963 h 256"/>
                <a:gd name="T12" fmla="*/ 207963 w 256"/>
                <a:gd name="T13" fmla="*/ 0 h 256"/>
                <a:gd name="T14" fmla="*/ 415925 w 256"/>
                <a:gd name="T15" fmla="*/ 207963 h 256"/>
                <a:gd name="T16" fmla="*/ 415925 w 256"/>
                <a:gd name="T17" fmla="*/ 207963 h 256"/>
                <a:gd name="T18" fmla="*/ 207963 w 256"/>
                <a:gd name="T19" fmla="*/ 38993 h 256"/>
                <a:gd name="T20" fmla="*/ 38993 w 256"/>
                <a:gd name="T21" fmla="*/ 207963 h 256"/>
                <a:gd name="T22" fmla="*/ 207963 w 256"/>
                <a:gd name="T23" fmla="*/ 376932 h 256"/>
                <a:gd name="T24" fmla="*/ 207963 w 256"/>
                <a:gd name="T25" fmla="*/ 376932 h 256"/>
                <a:gd name="T26" fmla="*/ 376932 w 256"/>
                <a:gd name="T27" fmla="*/ 207963 h 256"/>
                <a:gd name="T28" fmla="*/ 376932 w 256"/>
                <a:gd name="T29" fmla="*/ 207963 h 256"/>
                <a:gd name="T30" fmla="*/ 207963 w 256"/>
                <a:gd name="T31" fmla="*/ 38993 h 256"/>
                <a:gd name="T32" fmla="*/ 292447 w 256"/>
                <a:gd name="T33" fmla="*/ 227459 h 256"/>
                <a:gd name="T34" fmla="*/ 279450 w 256"/>
                <a:gd name="T35" fmla="*/ 227459 h 256"/>
                <a:gd name="T36" fmla="*/ 155972 w 256"/>
                <a:gd name="T37" fmla="*/ 227459 h 256"/>
                <a:gd name="T38" fmla="*/ 123478 w 256"/>
                <a:gd name="T39" fmla="*/ 227459 h 256"/>
                <a:gd name="T40" fmla="*/ 103981 w 256"/>
                <a:gd name="T41" fmla="*/ 207963 h 256"/>
                <a:gd name="T42" fmla="*/ 123478 w 256"/>
                <a:gd name="T43" fmla="*/ 188466 h 256"/>
                <a:gd name="T44" fmla="*/ 188466 w 256"/>
                <a:gd name="T45" fmla="*/ 188466 h 256"/>
                <a:gd name="T46" fmla="*/ 227459 w 256"/>
                <a:gd name="T47" fmla="*/ 188466 h 256"/>
                <a:gd name="T48" fmla="*/ 292447 w 256"/>
                <a:gd name="T49" fmla="*/ 188466 h 256"/>
                <a:gd name="T50" fmla="*/ 311944 w 256"/>
                <a:gd name="T51" fmla="*/ 207963 h 256"/>
                <a:gd name="T52" fmla="*/ 292447 w 256"/>
                <a:gd name="T53" fmla="*/ 227459 h 2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256">
                  <a:moveTo>
                    <a:pt x="256" y="128"/>
                  </a:moveTo>
                  <a:cubicBezTo>
                    <a:pt x="256" y="244"/>
                    <a:pt x="256" y="244"/>
                    <a:pt x="256" y="244"/>
                  </a:cubicBezTo>
                  <a:cubicBezTo>
                    <a:pt x="256" y="251"/>
                    <a:pt x="251" y="256"/>
                    <a:pt x="244" y="256"/>
                  </a:cubicBezTo>
                  <a:cubicBezTo>
                    <a:pt x="128" y="256"/>
                    <a:pt x="128" y="256"/>
                    <a:pt x="128" y="256"/>
                  </a:cubicBezTo>
                  <a:cubicBezTo>
                    <a:pt x="128" y="256"/>
                    <a:pt x="128" y="256"/>
                    <a:pt x="128" y="256"/>
                  </a:cubicBezTo>
                  <a:cubicBezTo>
                    <a:pt x="57" y="256"/>
                    <a:pt x="0" y="199"/>
                    <a:pt x="0" y="128"/>
                  </a:cubicBezTo>
                  <a:cubicBezTo>
                    <a:pt x="0" y="57"/>
                    <a:pt x="57" y="0"/>
                    <a:pt x="128" y="0"/>
                  </a:cubicBezTo>
                  <a:cubicBezTo>
                    <a:pt x="199" y="0"/>
                    <a:pt x="256" y="57"/>
                    <a:pt x="256" y="128"/>
                  </a:cubicBezTo>
                  <a:cubicBezTo>
                    <a:pt x="256" y="128"/>
                    <a:pt x="256" y="128"/>
                    <a:pt x="256" y="128"/>
                  </a:cubicBezTo>
                  <a:moveTo>
                    <a:pt x="128" y="24"/>
                  </a:moveTo>
                  <a:cubicBezTo>
                    <a:pt x="71" y="24"/>
                    <a:pt x="24" y="71"/>
                    <a:pt x="24" y="128"/>
                  </a:cubicBezTo>
                  <a:cubicBezTo>
                    <a:pt x="24" y="185"/>
                    <a:pt x="71" y="232"/>
                    <a:pt x="128" y="232"/>
                  </a:cubicBezTo>
                  <a:cubicBezTo>
                    <a:pt x="128" y="232"/>
                    <a:pt x="128" y="232"/>
                    <a:pt x="128" y="232"/>
                  </a:cubicBezTo>
                  <a:cubicBezTo>
                    <a:pt x="185" y="232"/>
                    <a:pt x="232" y="185"/>
                    <a:pt x="232" y="128"/>
                  </a:cubicBezTo>
                  <a:cubicBezTo>
                    <a:pt x="232" y="128"/>
                    <a:pt x="232" y="128"/>
                    <a:pt x="232" y="128"/>
                  </a:cubicBezTo>
                  <a:cubicBezTo>
                    <a:pt x="232" y="71"/>
                    <a:pt x="185" y="24"/>
                    <a:pt x="128" y="24"/>
                  </a:cubicBezTo>
                  <a:moveTo>
                    <a:pt x="180" y="140"/>
                  </a:moveTo>
                  <a:cubicBezTo>
                    <a:pt x="172" y="140"/>
                    <a:pt x="172" y="140"/>
                    <a:pt x="172" y="140"/>
                  </a:cubicBezTo>
                  <a:cubicBezTo>
                    <a:pt x="96" y="140"/>
                    <a:pt x="96" y="140"/>
                    <a:pt x="96" y="140"/>
                  </a:cubicBezTo>
                  <a:cubicBezTo>
                    <a:pt x="76" y="140"/>
                    <a:pt x="76" y="140"/>
                    <a:pt x="76" y="140"/>
                  </a:cubicBezTo>
                  <a:cubicBezTo>
                    <a:pt x="69" y="140"/>
                    <a:pt x="64" y="135"/>
                    <a:pt x="64" y="128"/>
                  </a:cubicBezTo>
                  <a:cubicBezTo>
                    <a:pt x="64" y="121"/>
                    <a:pt x="69" y="116"/>
                    <a:pt x="76" y="116"/>
                  </a:cubicBezTo>
                  <a:cubicBezTo>
                    <a:pt x="116" y="116"/>
                    <a:pt x="116" y="116"/>
                    <a:pt x="116" y="116"/>
                  </a:cubicBezTo>
                  <a:cubicBezTo>
                    <a:pt x="140" y="116"/>
                    <a:pt x="140" y="116"/>
                    <a:pt x="140" y="116"/>
                  </a:cubicBezTo>
                  <a:cubicBezTo>
                    <a:pt x="180" y="116"/>
                    <a:pt x="180" y="116"/>
                    <a:pt x="180" y="116"/>
                  </a:cubicBezTo>
                  <a:cubicBezTo>
                    <a:pt x="187" y="116"/>
                    <a:pt x="192" y="121"/>
                    <a:pt x="192" y="128"/>
                  </a:cubicBezTo>
                  <a:cubicBezTo>
                    <a:pt x="192" y="135"/>
                    <a:pt x="187" y="140"/>
                    <a:pt x="180" y="140"/>
                  </a:cubicBezTo>
                </a:path>
              </a:pathLst>
            </a:custGeom>
            <a:grpFill/>
            <a:ln>
              <a:noFill/>
            </a:ln>
          </p:spPr>
          <p:txBody>
            <a:bodyPr/>
            <a:lstStyle/>
            <a:p>
              <a:endParaRPr lang="en-US" dirty="0"/>
            </a:p>
          </p:txBody>
        </p:sp>
        <p:sp>
          <p:nvSpPr>
            <p:cNvPr id="3" name="Freeform 6"/>
            <p:cNvSpPr>
              <a:spLocks noEditPoints="1"/>
            </p:cNvSpPr>
            <p:nvPr/>
          </p:nvSpPr>
          <p:spPr bwMode="auto">
            <a:xfrm>
              <a:off x="7666038" y="4505325"/>
              <a:ext cx="415925" cy="415925"/>
            </a:xfrm>
            <a:custGeom>
              <a:avLst/>
              <a:gdLst>
                <a:gd name="T0" fmla="*/ 415925 w 256"/>
                <a:gd name="T1" fmla="*/ 207963 h 256"/>
                <a:gd name="T2" fmla="*/ 415925 w 256"/>
                <a:gd name="T3" fmla="*/ 396429 h 256"/>
                <a:gd name="T4" fmla="*/ 396429 w 256"/>
                <a:gd name="T5" fmla="*/ 415925 h 256"/>
                <a:gd name="T6" fmla="*/ 207963 w 256"/>
                <a:gd name="T7" fmla="*/ 415925 h 256"/>
                <a:gd name="T8" fmla="*/ 207963 w 256"/>
                <a:gd name="T9" fmla="*/ 415925 h 256"/>
                <a:gd name="T10" fmla="*/ 0 w 256"/>
                <a:gd name="T11" fmla="*/ 207963 h 256"/>
                <a:gd name="T12" fmla="*/ 207963 w 256"/>
                <a:gd name="T13" fmla="*/ 0 h 256"/>
                <a:gd name="T14" fmla="*/ 415925 w 256"/>
                <a:gd name="T15" fmla="*/ 207963 h 256"/>
                <a:gd name="T16" fmla="*/ 415925 w 256"/>
                <a:gd name="T17" fmla="*/ 207963 h 256"/>
                <a:gd name="T18" fmla="*/ 207963 w 256"/>
                <a:gd name="T19" fmla="*/ 38993 h 256"/>
                <a:gd name="T20" fmla="*/ 38993 w 256"/>
                <a:gd name="T21" fmla="*/ 207963 h 256"/>
                <a:gd name="T22" fmla="*/ 207963 w 256"/>
                <a:gd name="T23" fmla="*/ 376932 h 256"/>
                <a:gd name="T24" fmla="*/ 207963 w 256"/>
                <a:gd name="T25" fmla="*/ 376932 h 256"/>
                <a:gd name="T26" fmla="*/ 376932 w 256"/>
                <a:gd name="T27" fmla="*/ 207963 h 256"/>
                <a:gd name="T28" fmla="*/ 376932 w 256"/>
                <a:gd name="T29" fmla="*/ 207963 h 256"/>
                <a:gd name="T30" fmla="*/ 207963 w 256"/>
                <a:gd name="T31" fmla="*/ 38993 h 256"/>
                <a:gd name="T32" fmla="*/ 292447 w 256"/>
                <a:gd name="T33" fmla="*/ 227459 h 256"/>
                <a:gd name="T34" fmla="*/ 227459 w 256"/>
                <a:gd name="T35" fmla="*/ 227459 h 256"/>
                <a:gd name="T36" fmla="*/ 227459 w 256"/>
                <a:gd name="T37" fmla="*/ 292447 h 256"/>
                <a:gd name="T38" fmla="*/ 207963 w 256"/>
                <a:gd name="T39" fmla="*/ 311944 h 256"/>
                <a:gd name="T40" fmla="*/ 188466 w 256"/>
                <a:gd name="T41" fmla="*/ 292447 h 256"/>
                <a:gd name="T42" fmla="*/ 188466 w 256"/>
                <a:gd name="T43" fmla="*/ 227459 h 256"/>
                <a:gd name="T44" fmla="*/ 123478 w 256"/>
                <a:gd name="T45" fmla="*/ 227459 h 256"/>
                <a:gd name="T46" fmla="*/ 103981 w 256"/>
                <a:gd name="T47" fmla="*/ 207963 h 256"/>
                <a:gd name="T48" fmla="*/ 123478 w 256"/>
                <a:gd name="T49" fmla="*/ 188466 h 256"/>
                <a:gd name="T50" fmla="*/ 188466 w 256"/>
                <a:gd name="T51" fmla="*/ 188466 h 256"/>
                <a:gd name="T52" fmla="*/ 188466 w 256"/>
                <a:gd name="T53" fmla="*/ 123478 h 256"/>
                <a:gd name="T54" fmla="*/ 207963 w 256"/>
                <a:gd name="T55" fmla="*/ 103981 h 256"/>
                <a:gd name="T56" fmla="*/ 227459 w 256"/>
                <a:gd name="T57" fmla="*/ 123478 h 256"/>
                <a:gd name="T58" fmla="*/ 227459 w 256"/>
                <a:gd name="T59" fmla="*/ 188466 h 256"/>
                <a:gd name="T60" fmla="*/ 292447 w 256"/>
                <a:gd name="T61" fmla="*/ 188466 h 256"/>
                <a:gd name="T62" fmla="*/ 311944 w 256"/>
                <a:gd name="T63" fmla="*/ 207963 h 256"/>
                <a:gd name="T64" fmla="*/ 292447 w 256"/>
                <a:gd name="T65" fmla="*/ 227459 h 2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6" h="256">
                  <a:moveTo>
                    <a:pt x="256" y="128"/>
                  </a:moveTo>
                  <a:cubicBezTo>
                    <a:pt x="256" y="244"/>
                    <a:pt x="256" y="244"/>
                    <a:pt x="256" y="244"/>
                  </a:cubicBezTo>
                  <a:cubicBezTo>
                    <a:pt x="256" y="251"/>
                    <a:pt x="251" y="256"/>
                    <a:pt x="244" y="256"/>
                  </a:cubicBezTo>
                  <a:cubicBezTo>
                    <a:pt x="128" y="256"/>
                    <a:pt x="128" y="256"/>
                    <a:pt x="128" y="256"/>
                  </a:cubicBezTo>
                  <a:cubicBezTo>
                    <a:pt x="128" y="256"/>
                    <a:pt x="128" y="256"/>
                    <a:pt x="128" y="256"/>
                  </a:cubicBezTo>
                  <a:cubicBezTo>
                    <a:pt x="57" y="256"/>
                    <a:pt x="0" y="199"/>
                    <a:pt x="0" y="128"/>
                  </a:cubicBezTo>
                  <a:cubicBezTo>
                    <a:pt x="0" y="57"/>
                    <a:pt x="57" y="0"/>
                    <a:pt x="128" y="0"/>
                  </a:cubicBezTo>
                  <a:cubicBezTo>
                    <a:pt x="199" y="0"/>
                    <a:pt x="256" y="57"/>
                    <a:pt x="256" y="128"/>
                  </a:cubicBezTo>
                  <a:cubicBezTo>
                    <a:pt x="256" y="128"/>
                    <a:pt x="256" y="128"/>
                    <a:pt x="256" y="128"/>
                  </a:cubicBezTo>
                  <a:moveTo>
                    <a:pt x="128" y="24"/>
                  </a:moveTo>
                  <a:cubicBezTo>
                    <a:pt x="71" y="24"/>
                    <a:pt x="24" y="71"/>
                    <a:pt x="24" y="128"/>
                  </a:cubicBezTo>
                  <a:cubicBezTo>
                    <a:pt x="24" y="185"/>
                    <a:pt x="71" y="232"/>
                    <a:pt x="128" y="232"/>
                  </a:cubicBezTo>
                  <a:cubicBezTo>
                    <a:pt x="128" y="232"/>
                    <a:pt x="128" y="232"/>
                    <a:pt x="128" y="232"/>
                  </a:cubicBezTo>
                  <a:cubicBezTo>
                    <a:pt x="185" y="232"/>
                    <a:pt x="232" y="185"/>
                    <a:pt x="232" y="128"/>
                  </a:cubicBezTo>
                  <a:cubicBezTo>
                    <a:pt x="232" y="128"/>
                    <a:pt x="232" y="128"/>
                    <a:pt x="232" y="128"/>
                  </a:cubicBezTo>
                  <a:cubicBezTo>
                    <a:pt x="232" y="71"/>
                    <a:pt x="185" y="24"/>
                    <a:pt x="128" y="24"/>
                  </a:cubicBezTo>
                  <a:moveTo>
                    <a:pt x="180" y="140"/>
                  </a:moveTo>
                  <a:cubicBezTo>
                    <a:pt x="140" y="140"/>
                    <a:pt x="140" y="140"/>
                    <a:pt x="140" y="140"/>
                  </a:cubicBezTo>
                  <a:cubicBezTo>
                    <a:pt x="140" y="180"/>
                    <a:pt x="140" y="180"/>
                    <a:pt x="140" y="180"/>
                  </a:cubicBezTo>
                  <a:cubicBezTo>
                    <a:pt x="140" y="187"/>
                    <a:pt x="135" y="192"/>
                    <a:pt x="128" y="192"/>
                  </a:cubicBezTo>
                  <a:cubicBezTo>
                    <a:pt x="121" y="192"/>
                    <a:pt x="116" y="187"/>
                    <a:pt x="116" y="180"/>
                  </a:cubicBezTo>
                  <a:cubicBezTo>
                    <a:pt x="116" y="140"/>
                    <a:pt x="116" y="140"/>
                    <a:pt x="116" y="140"/>
                  </a:cubicBezTo>
                  <a:cubicBezTo>
                    <a:pt x="76" y="140"/>
                    <a:pt x="76" y="140"/>
                    <a:pt x="76" y="140"/>
                  </a:cubicBezTo>
                  <a:cubicBezTo>
                    <a:pt x="69" y="140"/>
                    <a:pt x="64" y="135"/>
                    <a:pt x="64" y="128"/>
                  </a:cubicBezTo>
                  <a:cubicBezTo>
                    <a:pt x="64" y="121"/>
                    <a:pt x="69" y="116"/>
                    <a:pt x="76" y="116"/>
                  </a:cubicBezTo>
                  <a:cubicBezTo>
                    <a:pt x="116" y="116"/>
                    <a:pt x="116" y="116"/>
                    <a:pt x="116" y="116"/>
                  </a:cubicBezTo>
                  <a:cubicBezTo>
                    <a:pt x="116" y="76"/>
                    <a:pt x="116" y="76"/>
                    <a:pt x="116" y="76"/>
                  </a:cubicBezTo>
                  <a:cubicBezTo>
                    <a:pt x="116" y="69"/>
                    <a:pt x="121" y="64"/>
                    <a:pt x="128" y="64"/>
                  </a:cubicBezTo>
                  <a:cubicBezTo>
                    <a:pt x="135" y="64"/>
                    <a:pt x="140" y="69"/>
                    <a:pt x="140" y="76"/>
                  </a:cubicBezTo>
                  <a:cubicBezTo>
                    <a:pt x="140" y="116"/>
                    <a:pt x="140" y="116"/>
                    <a:pt x="140" y="116"/>
                  </a:cubicBezTo>
                  <a:cubicBezTo>
                    <a:pt x="180" y="116"/>
                    <a:pt x="180" y="116"/>
                    <a:pt x="180" y="116"/>
                  </a:cubicBezTo>
                  <a:cubicBezTo>
                    <a:pt x="187" y="116"/>
                    <a:pt x="192" y="121"/>
                    <a:pt x="192" y="128"/>
                  </a:cubicBezTo>
                  <a:cubicBezTo>
                    <a:pt x="192" y="135"/>
                    <a:pt x="187" y="140"/>
                    <a:pt x="180" y="140"/>
                  </a:cubicBezTo>
                </a:path>
              </a:pathLst>
            </a:custGeom>
            <a:grpFill/>
            <a:ln>
              <a:noFill/>
            </a:ln>
          </p:spPr>
          <p:txBody>
            <a:bodyPr/>
            <a:lstStyle/>
            <a:p>
              <a:endParaRPr lang="en-US" dirty="0"/>
            </a:p>
          </p:txBody>
        </p:sp>
        <p:sp>
          <p:nvSpPr>
            <p:cNvPr id="4" name="Freeform 7"/>
            <p:cNvSpPr>
              <a:spLocks noEditPoints="1"/>
            </p:cNvSpPr>
            <p:nvPr/>
          </p:nvSpPr>
          <p:spPr bwMode="auto">
            <a:xfrm>
              <a:off x="6937375" y="4549775"/>
              <a:ext cx="415925" cy="325438"/>
            </a:xfrm>
            <a:custGeom>
              <a:avLst/>
              <a:gdLst>
                <a:gd name="T0" fmla="*/ 396429 w 256"/>
                <a:gd name="T1" fmla="*/ 182245 h 200"/>
                <a:gd name="T2" fmla="*/ 279450 w 256"/>
                <a:gd name="T3" fmla="*/ 182245 h 200"/>
                <a:gd name="T4" fmla="*/ 259953 w 256"/>
                <a:gd name="T5" fmla="*/ 162719 h 200"/>
                <a:gd name="T6" fmla="*/ 279450 w 256"/>
                <a:gd name="T7" fmla="*/ 143193 h 200"/>
                <a:gd name="T8" fmla="*/ 396429 w 256"/>
                <a:gd name="T9" fmla="*/ 143193 h 200"/>
                <a:gd name="T10" fmla="*/ 415925 w 256"/>
                <a:gd name="T11" fmla="*/ 162719 h 200"/>
                <a:gd name="T12" fmla="*/ 396429 w 256"/>
                <a:gd name="T13" fmla="*/ 182245 h 200"/>
                <a:gd name="T14" fmla="*/ 259953 w 256"/>
                <a:gd name="T15" fmla="*/ 305912 h 200"/>
                <a:gd name="T16" fmla="*/ 240457 w 256"/>
                <a:gd name="T17" fmla="*/ 325438 h 200"/>
                <a:gd name="T18" fmla="*/ 222585 w 256"/>
                <a:gd name="T19" fmla="*/ 312420 h 200"/>
                <a:gd name="T20" fmla="*/ 222585 w 256"/>
                <a:gd name="T21" fmla="*/ 312420 h 200"/>
                <a:gd name="T22" fmla="*/ 196590 w 256"/>
                <a:gd name="T23" fmla="*/ 247333 h 200"/>
                <a:gd name="T24" fmla="*/ 63364 w 256"/>
                <a:gd name="T25" fmla="*/ 247333 h 200"/>
                <a:gd name="T26" fmla="*/ 37368 w 256"/>
                <a:gd name="T27" fmla="*/ 312420 h 200"/>
                <a:gd name="T28" fmla="*/ 37368 w 256"/>
                <a:gd name="T29" fmla="*/ 312420 h 200"/>
                <a:gd name="T30" fmla="*/ 19496 w 256"/>
                <a:gd name="T31" fmla="*/ 325438 h 200"/>
                <a:gd name="T32" fmla="*/ 0 w 256"/>
                <a:gd name="T33" fmla="*/ 305912 h 200"/>
                <a:gd name="T34" fmla="*/ 1625 w 256"/>
                <a:gd name="T35" fmla="*/ 299403 h 200"/>
                <a:gd name="T36" fmla="*/ 1625 w 256"/>
                <a:gd name="T37" fmla="*/ 299403 h 200"/>
                <a:gd name="T38" fmla="*/ 112105 w 256"/>
                <a:gd name="T39" fmla="*/ 13018 h 200"/>
                <a:gd name="T40" fmla="*/ 112105 w 256"/>
                <a:gd name="T41" fmla="*/ 13018 h 200"/>
                <a:gd name="T42" fmla="*/ 129977 w 256"/>
                <a:gd name="T43" fmla="*/ 0 h 200"/>
                <a:gd name="T44" fmla="*/ 147848 w 256"/>
                <a:gd name="T45" fmla="*/ 13018 h 200"/>
                <a:gd name="T46" fmla="*/ 147848 w 256"/>
                <a:gd name="T47" fmla="*/ 13018 h 200"/>
                <a:gd name="T48" fmla="*/ 258328 w 256"/>
                <a:gd name="T49" fmla="*/ 299403 h 200"/>
                <a:gd name="T50" fmla="*/ 258328 w 256"/>
                <a:gd name="T51" fmla="*/ 299403 h 200"/>
                <a:gd name="T52" fmla="*/ 259953 w 256"/>
                <a:gd name="T53" fmla="*/ 305912 h 200"/>
                <a:gd name="T54" fmla="*/ 129977 w 256"/>
                <a:gd name="T55" fmla="*/ 73224 h 200"/>
                <a:gd name="T56" fmla="*/ 77986 w 256"/>
                <a:gd name="T57" fmla="*/ 208280 h 200"/>
                <a:gd name="T58" fmla="*/ 181967 w 256"/>
                <a:gd name="T59" fmla="*/ 208280 h 200"/>
                <a:gd name="T60" fmla="*/ 129977 w 256"/>
                <a:gd name="T61" fmla="*/ 73224 h 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00">
                  <a:moveTo>
                    <a:pt x="244" y="112"/>
                  </a:moveTo>
                  <a:cubicBezTo>
                    <a:pt x="172" y="112"/>
                    <a:pt x="172" y="112"/>
                    <a:pt x="172" y="112"/>
                  </a:cubicBezTo>
                  <a:cubicBezTo>
                    <a:pt x="165" y="112"/>
                    <a:pt x="160" y="107"/>
                    <a:pt x="160" y="100"/>
                  </a:cubicBezTo>
                  <a:cubicBezTo>
                    <a:pt x="160" y="93"/>
                    <a:pt x="165" y="88"/>
                    <a:pt x="172" y="88"/>
                  </a:cubicBezTo>
                  <a:cubicBezTo>
                    <a:pt x="244" y="88"/>
                    <a:pt x="244" y="88"/>
                    <a:pt x="244" y="88"/>
                  </a:cubicBezTo>
                  <a:cubicBezTo>
                    <a:pt x="251" y="88"/>
                    <a:pt x="256" y="93"/>
                    <a:pt x="256" y="100"/>
                  </a:cubicBezTo>
                  <a:cubicBezTo>
                    <a:pt x="256" y="107"/>
                    <a:pt x="251" y="112"/>
                    <a:pt x="244" y="112"/>
                  </a:cubicBezTo>
                  <a:moveTo>
                    <a:pt x="160" y="188"/>
                  </a:moveTo>
                  <a:cubicBezTo>
                    <a:pt x="160" y="195"/>
                    <a:pt x="155" y="200"/>
                    <a:pt x="148" y="200"/>
                  </a:cubicBezTo>
                  <a:cubicBezTo>
                    <a:pt x="143" y="200"/>
                    <a:pt x="139" y="197"/>
                    <a:pt x="137" y="192"/>
                  </a:cubicBezTo>
                  <a:cubicBezTo>
                    <a:pt x="137" y="192"/>
                    <a:pt x="137" y="192"/>
                    <a:pt x="137" y="192"/>
                  </a:cubicBezTo>
                  <a:cubicBezTo>
                    <a:pt x="121" y="152"/>
                    <a:pt x="121" y="152"/>
                    <a:pt x="121" y="152"/>
                  </a:cubicBezTo>
                  <a:cubicBezTo>
                    <a:pt x="39" y="152"/>
                    <a:pt x="39" y="152"/>
                    <a:pt x="39" y="152"/>
                  </a:cubicBezTo>
                  <a:cubicBezTo>
                    <a:pt x="23" y="192"/>
                    <a:pt x="23" y="192"/>
                    <a:pt x="23" y="192"/>
                  </a:cubicBezTo>
                  <a:cubicBezTo>
                    <a:pt x="23" y="192"/>
                    <a:pt x="23" y="192"/>
                    <a:pt x="23" y="192"/>
                  </a:cubicBezTo>
                  <a:cubicBezTo>
                    <a:pt x="21" y="197"/>
                    <a:pt x="17" y="200"/>
                    <a:pt x="12" y="200"/>
                  </a:cubicBezTo>
                  <a:cubicBezTo>
                    <a:pt x="5" y="200"/>
                    <a:pt x="0" y="195"/>
                    <a:pt x="0" y="188"/>
                  </a:cubicBezTo>
                  <a:cubicBezTo>
                    <a:pt x="0" y="186"/>
                    <a:pt x="0" y="185"/>
                    <a:pt x="1" y="184"/>
                  </a:cubicBezTo>
                  <a:cubicBezTo>
                    <a:pt x="1" y="184"/>
                    <a:pt x="1" y="184"/>
                    <a:pt x="1" y="184"/>
                  </a:cubicBezTo>
                  <a:cubicBezTo>
                    <a:pt x="69" y="8"/>
                    <a:pt x="69" y="8"/>
                    <a:pt x="69" y="8"/>
                  </a:cubicBezTo>
                  <a:cubicBezTo>
                    <a:pt x="69" y="8"/>
                    <a:pt x="69" y="8"/>
                    <a:pt x="69" y="8"/>
                  </a:cubicBezTo>
                  <a:cubicBezTo>
                    <a:pt x="71" y="3"/>
                    <a:pt x="75" y="0"/>
                    <a:pt x="80" y="0"/>
                  </a:cubicBezTo>
                  <a:cubicBezTo>
                    <a:pt x="85" y="0"/>
                    <a:pt x="89" y="3"/>
                    <a:pt x="91" y="8"/>
                  </a:cubicBezTo>
                  <a:cubicBezTo>
                    <a:pt x="91" y="8"/>
                    <a:pt x="91" y="8"/>
                    <a:pt x="91" y="8"/>
                  </a:cubicBezTo>
                  <a:cubicBezTo>
                    <a:pt x="159" y="184"/>
                    <a:pt x="159" y="184"/>
                    <a:pt x="159" y="184"/>
                  </a:cubicBezTo>
                  <a:cubicBezTo>
                    <a:pt x="159" y="184"/>
                    <a:pt x="159" y="184"/>
                    <a:pt x="159" y="184"/>
                  </a:cubicBezTo>
                  <a:cubicBezTo>
                    <a:pt x="160" y="185"/>
                    <a:pt x="160" y="186"/>
                    <a:pt x="160" y="188"/>
                  </a:cubicBezTo>
                  <a:moveTo>
                    <a:pt x="80" y="45"/>
                  </a:moveTo>
                  <a:cubicBezTo>
                    <a:pt x="48" y="128"/>
                    <a:pt x="48" y="128"/>
                    <a:pt x="48" y="128"/>
                  </a:cubicBezTo>
                  <a:cubicBezTo>
                    <a:pt x="112" y="128"/>
                    <a:pt x="112" y="128"/>
                    <a:pt x="112" y="128"/>
                  </a:cubicBezTo>
                  <a:lnTo>
                    <a:pt x="80" y="45"/>
                  </a:lnTo>
                  <a:close/>
                </a:path>
              </a:pathLst>
            </a:custGeom>
            <a:grpFill/>
            <a:ln>
              <a:noFill/>
            </a:ln>
          </p:spPr>
          <p:txBody>
            <a:bodyPr/>
            <a:lstStyle/>
            <a:p>
              <a:endParaRPr lang="en-US" dirty="0"/>
            </a:p>
          </p:txBody>
        </p:sp>
        <p:sp>
          <p:nvSpPr>
            <p:cNvPr id="5" name="Freeform 8"/>
            <p:cNvSpPr>
              <a:spLocks noEditPoints="1"/>
            </p:cNvSpPr>
            <p:nvPr/>
          </p:nvSpPr>
          <p:spPr bwMode="auto">
            <a:xfrm>
              <a:off x="6208713" y="4549775"/>
              <a:ext cx="415925" cy="325438"/>
            </a:xfrm>
            <a:custGeom>
              <a:avLst/>
              <a:gdLst>
                <a:gd name="T0" fmla="*/ 396429 w 256"/>
                <a:gd name="T1" fmla="*/ 182245 h 200"/>
                <a:gd name="T2" fmla="*/ 357436 w 256"/>
                <a:gd name="T3" fmla="*/ 182245 h 200"/>
                <a:gd name="T4" fmla="*/ 357436 w 256"/>
                <a:gd name="T5" fmla="*/ 221298 h 200"/>
                <a:gd name="T6" fmla="*/ 337939 w 256"/>
                <a:gd name="T7" fmla="*/ 240824 h 200"/>
                <a:gd name="T8" fmla="*/ 318443 w 256"/>
                <a:gd name="T9" fmla="*/ 221298 h 200"/>
                <a:gd name="T10" fmla="*/ 318443 w 256"/>
                <a:gd name="T11" fmla="*/ 182245 h 200"/>
                <a:gd name="T12" fmla="*/ 279450 w 256"/>
                <a:gd name="T13" fmla="*/ 182245 h 200"/>
                <a:gd name="T14" fmla="*/ 259953 w 256"/>
                <a:gd name="T15" fmla="*/ 162719 h 200"/>
                <a:gd name="T16" fmla="*/ 279450 w 256"/>
                <a:gd name="T17" fmla="*/ 143193 h 200"/>
                <a:gd name="T18" fmla="*/ 318443 w 256"/>
                <a:gd name="T19" fmla="*/ 143193 h 200"/>
                <a:gd name="T20" fmla="*/ 318443 w 256"/>
                <a:gd name="T21" fmla="*/ 104140 h 200"/>
                <a:gd name="T22" fmla="*/ 337939 w 256"/>
                <a:gd name="T23" fmla="*/ 84614 h 200"/>
                <a:gd name="T24" fmla="*/ 357436 w 256"/>
                <a:gd name="T25" fmla="*/ 104140 h 200"/>
                <a:gd name="T26" fmla="*/ 357436 w 256"/>
                <a:gd name="T27" fmla="*/ 143193 h 200"/>
                <a:gd name="T28" fmla="*/ 396429 w 256"/>
                <a:gd name="T29" fmla="*/ 143193 h 200"/>
                <a:gd name="T30" fmla="*/ 415925 w 256"/>
                <a:gd name="T31" fmla="*/ 162719 h 200"/>
                <a:gd name="T32" fmla="*/ 396429 w 256"/>
                <a:gd name="T33" fmla="*/ 182245 h 200"/>
                <a:gd name="T34" fmla="*/ 259953 w 256"/>
                <a:gd name="T35" fmla="*/ 305912 h 200"/>
                <a:gd name="T36" fmla="*/ 240457 w 256"/>
                <a:gd name="T37" fmla="*/ 325438 h 200"/>
                <a:gd name="T38" fmla="*/ 222585 w 256"/>
                <a:gd name="T39" fmla="*/ 312420 h 200"/>
                <a:gd name="T40" fmla="*/ 222585 w 256"/>
                <a:gd name="T41" fmla="*/ 312420 h 200"/>
                <a:gd name="T42" fmla="*/ 196590 w 256"/>
                <a:gd name="T43" fmla="*/ 247333 h 200"/>
                <a:gd name="T44" fmla="*/ 63364 w 256"/>
                <a:gd name="T45" fmla="*/ 247333 h 200"/>
                <a:gd name="T46" fmla="*/ 37368 w 256"/>
                <a:gd name="T47" fmla="*/ 312420 h 200"/>
                <a:gd name="T48" fmla="*/ 37368 w 256"/>
                <a:gd name="T49" fmla="*/ 312420 h 200"/>
                <a:gd name="T50" fmla="*/ 19496 w 256"/>
                <a:gd name="T51" fmla="*/ 325438 h 200"/>
                <a:gd name="T52" fmla="*/ 0 w 256"/>
                <a:gd name="T53" fmla="*/ 305912 h 200"/>
                <a:gd name="T54" fmla="*/ 1625 w 256"/>
                <a:gd name="T55" fmla="*/ 299403 h 200"/>
                <a:gd name="T56" fmla="*/ 1625 w 256"/>
                <a:gd name="T57" fmla="*/ 299403 h 200"/>
                <a:gd name="T58" fmla="*/ 112105 w 256"/>
                <a:gd name="T59" fmla="*/ 13018 h 200"/>
                <a:gd name="T60" fmla="*/ 112105 w 256"/>
                <a:gd name="T61" fmla="*/ 13018 h 200"/>
                <a:gd name="T62" fmla="*/ 129977 w 256"/>
                <a:gd name="T63" fmla="*/ 0 h 200"/>
                <a:gd name="T64" fmla="*/ 147848 w 256"/>
                <a:gd name="T65" fmla="*/ 13018 h 200"/>
                <a:gd name="T66" fmla="*/ 147848 w 256"/>
                <a:gd name="T67" fmla="*/ 13018 h 200"/>
                <a:gd name="T68" fmla="*/ 258328 w 256"/>
                <a:gd name="T69" fmla="*/ 299403 h 200"/>
                <a:gd name="T70" fmla="*/ 258328 w 256"/>
                <a:gd name="T71" fmla="*/ 299403 h 200"/>
                <a:gd name="T72" fmla="*/ 259953 w 256"/>
                <a:gd name="T73" fmla="*/ 305912 h 200"/>
                <a:gd name="T74" fmla="*/ 129977 w 256"/>
                <a:gd name="T75" fmla="*/ 73224 h 200"/>
                <a:gd name="T76" fmla="*/ 77986 w 256"/>
                <a:gd name="T77" fmla="*/ 208280 h 200"/>
                <a:gd name="T78" fmla="*/ 181967 w 256"/>
                <a:gd name="T79" fmla="*/ 208280 h 200"/>
                <a:gd name="T80" fmla="*/ 129977 w 256"/>
                <a:gd name="T81" fmla="*/ 73224 h 2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00">
                  <a:moveTo>
                    <a:pt x="244" y="112"/>
                  </a:moveTo>
                  <a:cubicBezTo>
                    <a:pt x="220" y="112"/>
                    <a:pt x="220" y="112"/>
                    <a:pt x="220" y="112"/>
                  </a:cubicBezTo>
                  <a:cubicBezTo>
                    <a:pt x="220" y="136"/>
                    <a:pt x="220" y="136"/>
                    <a:pt x="220" y="136"/>
                  </a:cubicBezTo>
                  <a:cubicBezTo>
                    <a:pt x="220" y="143"/>
                    <a:pt x="215" y="148"/>
                    <a:pt x="208" y="148"/>
                  </a:cubicBezTo>
                  <a:cubicBezTo>
                    <a:pt x="201" y="148"/>
                    <a:pt x="196" y="143"/>
                    <a:pt x="196" y="136"/>
                  </a:cubicBezTo>
                  <a:cubicBezTo>
                    <a:pt x="196" y="112"/>
                    <a:pt x="196" y="112"/>
                    <a:pt x="196" y="112"/>
                  </a:cubicBezTo>
                  <a:cubicBezTo>
                    <a:pt x="172" y="112"/>
                    <a:pt x="172" y="112"/>
                    <a:pt x="172" y="112"/>
                  </a:cubicBezTo>
                  <a:cubicBezTo>
                    <a:pt x="165" y="112"/>
                    <a:pt x="160" y="107"/>
                    <a:pt x="160" y="100"/>
                  </a:cubicBezTo>
                  <a:cubicBezTo>
                    <a:pt x="160" y="93"/>
                    <a:pt x="165" y="88"/>
                    <a:pt x="172" y="88"/>
                  </a:cubicBezTo>
                  <a:cubicBezTo>
                    <a:pt x="196" y="88"/>
                    <a:pt x="196" y="88"/>
                    <a:pt x="196" y="88"/>
                  </a:cubicBezTo>
                  <a:cubicBezTo>
                    <a:pt x="196" y="64"/>
                    <a:pt x="196" y="64"/>
                    <a:pt x="196" y="64"/>
                  </a:cubicBezTo>
                  <a:cubicBezTo>
                    <a:pt x="196" y="57"/>
                    <a:pt x="201" y="52"/>
                    <a:pt x="208" y="52"/>
                  </a:cubicBezTo>
                  <a:cubicBezTo>
                    <a:pt x="215" y="52"/>
                    <a:pt x="220" y="57"/>
                    <a:pt x="220" y="64"/>
                  </a:cubicBezTo>
                  <a:cubicBezTo>
                    <a:pt x="220" y="88"/>
                    <a:pt x="220" y="88"/>
                    <a:pt x="220" y="88"/>
                  </a:cubicBezTo>
                  <a:cubicBezTo>
                    <a:pt x="244" y="88"/>
                    <a:pt x="244" y="88"/>
                    <a:pt x="244" y="88"/>
                  </a:cubicBezTo>
                  <a:cubicBezTo>
                    <a:pt x="251" y="88"/>
                    <a:pt x="256" y="93"/>
                    <a:pt x="256" y="100"/>
                  </a:cubicBezTo>
                  <a:cubicBezTo>
                    <a:pt x="256" y="107"/>
                    <a:pt x="251" y="112"/>
                    <a:pt x="244" y="112"/>
                  </a:cubicBezTo>
                  <a:moveTo>
                    <a:pt x="160" y="188"/>
                  </a:moveTo>
                  <a:cubicBezTo>
                    <a:pt x="160" y="195"/>
                    <a:pt x="155" y="200"/>
                    <a:pt x="148" y="200"/>
                  </a:cubicBezTo>
                  <a:cubicBezTo>
                    <a:pt x="143" y="200"/>
                    <a:pt x="139" y="197"/>
                    <a:pt x="137" y="192"/>
                  </a:cubicBezTo>
                  <a:cubicBezTo>
                    <a:pt x="137" y="192"/>
                    <a:pt x="137" y="192"/>
                    <a:pt x="137" y="192"/>
                  </a:cubicBezTo>
                  <a:cubicBezTo>
                    <a:pt x="121" y="152"/>
                    <a:pt x="121" y="152"/>
                    <a:pt x="121" y="152"/>
                  </a:cubicBezTo>
                  <a:cubicBezTo>
                    <a:pt x="39" y="152"/>
                    <a:pt x="39" y="152"/>
                    <a:pt x="39" y="152"/>
                  </a:cubicBezTo>
                  <a:cubicBezTo>
                    <a:pt x="23" y="192"/>
                    <a:pt x="23" y="192"/>
                    <a:pt x="23" y="192"/>
                  </a:cubicBezTo>
                  <a:cubicBezTo>
                    <a:pt x="23" y="192"/>
                    <a:pt x="23" y="192"/>
                    <a:pt x="23" y="192"/>
                  </a:cubicBezTo>
                  <a:cubicBezTo>
                    <a:pt x="21" y="197"/>
                    <a:pt x="17" y="200"/>
                    <a:pt x="12" y="200"/>
                  </a:cubicBezTo>
                  <a:cubicBezTo>
                    <a:pt x="5" y="200"/>
                    <a:pt x="0" y="195"/>
                    <a:pt x="0" y="188"/>
                  </a:cubicBezTo>
                  <a:cubicBezTo>
                    <a:pt x="0" y="186"/>
                    <a:pt x="0" y="185"/>
                    <a:pt x="1" y="184"/>
                  </a:cubicBezTo>
                  <a:cubicBezTo>
                    <a:pt x="1" y="184"/>
                    <a:pt x="1" y="184"/>
                    <a:pt x="1" y="184"/>
                  </a:cubicBezTo>
                  <a:cubicBezTo>
                    <a:pt x="69" y="8"/>
                    <a:pt x="69" y="8"/>
                    <a:pt x="69" y="8"/>
                  </a:cubicBezTo>
                  <a:cubicBezTo>
                    <a:pt x="69" y="8"/>
                    <a:pt x="69" y="8"/>
                    <a:pt x="69" y="8"/>
                  </a:cubicBezTo>
                  <a:cubicBezTo>
                    <a:pt x="71" y="3"/>
                    <a:pt x="75" y="0"/>
                    <a:pt x="80" y="0"/>
                  </a:cubicBezTo>
                  <a:cubicBezTo>
                    <a:pt x="85" y="0"/>
                    <a:pt x="89" y="3"/>
                    <a:pt x="91" y="8"/>
                  </a:cubicBezTo>
                  <a:cubicBezTo>
                    <a:pt x="91" y="8"/>
                    <a:pt x="91" y="8"/>
                    <a:pt x="91" y="8"/>
                  </a:cubicBezTo>
                  <a:cubicBezTo>
                    <a:pt x="159" y="184"/>
                    <a:pt x="159" y="184"/>
                    <a:pt x="159" y="184"/>
                  </a:cubicBezTo>
                  <a:cubicBezTo>
                    <a:pt x="159" y="184"/>
                    <a:pt x="159" y="184"/>
                    <a:pt x="159" y="184"/>
                  </a:cubicBezTo>
                  <a:cubicBezTo>
                    <a:pt x="160" y="185"/>
                    <a:pt x="160" y="186"/>
                    <a:pt x="160" y="188"/>
                  </a:cubicBezTo>
                  <a:moveTo>
                    <a:pt x="80" y="45"/>
                  </a:moveTo>
                  <a:cubicBezTo>
                    <a:pt x="48" y="128"/>
                    <a:pt x="48" y="128"/>
                    <a:pt x="48" y="128"/>
                  </a:cubicBezTo>
                  <a:cubicBezTo>
                    <a:pt x="112" y="128"/>
                    <a:pt x="112" y="128"/>
                    <a:pt x="112" y="128"/>
                  </a:cubicBezTo>
                  <a:lnTo>
                    <a:pt x="80" y="45"/>
                  </a:lnTo>
                  <a:close/>
                </a:path>
              </a:pathLst>
            </a:custGeom>
            <a:grpFill/>
            <a:ln>
              <a:noFill/>
            </a:ln>
          </p:spPr>
          <p:txBody>
            <a:bodyPr/>
            <a:lstStyle/>
            <a:p>
              <a:endParaRPr lang="en-US" dirty="0"/>
            </a:p>
          </p:txBody>
        </p:sp>
        <p:sp>
          <p:nvSpPr>
            <p:cNvPr id="6" name="Freeform 9"/>
            <p:cNvSpPr>
              <a:spLocks noEditPoints="1"/>
            </p:cNvSpPr>
            <p:nvPr/>
          </p:nvSpPr>
          <p:spPr bwMode="auto">
            <a:xfrm>
              <a:off x="5572125" y="4505325"/>
              <a:ext cx="233363" cy="415925"/>
            </a:xfrm>
            <a:custGeom>
              <a:avLst/>
              <a:gdLst>
                <a:gd name="T0" fmla="*/ 226881 w 144"/>
                <a:gd name="T1" fmla="*/ 129977 h 256"/>
                <a:gd name="T2" fmla="*/ 226881 w 144"/>
                <a:gd name="T3" fmla="*/ 129977 h 256"/>
                <a:gd name="T4" fmla="*/ 150714 w 144"/>
                <a:gd name="T5" fmla="*/ 207963 h 256"/>
                <a:gd name="T6" fmla="*/ 226881 w 144"/>
                <a:gd name="T7" fmla="*/ 285948 h 256"/>
                <a:gd name="T8" fmla="*/ 233363 w 144"/>
                <a:gd name="T9" fmla="*/ 298946 h 256"/>
                <a:gd name="T10" fmla="*/ 226881 w 144"/>
                <a:gd name="T11" fmla="*/ 311944 h 256"/>
                <a:gd name="T12" fmla="*/ 129646 w 144"/>
                <a:gd name="T13" fmla="*/ 409426 h 256"/>
                <a:gd name="T14" fmla="*/ 116682 w 144"/>
                <a:gd name="T15" fmla="*/ 415925 h 256"/>
                <a:gd name="T16" fmla="*/ 97235 w 144"/>
                <a:gd name="T17" fmla="*/ 396429 h 256"/>
                <a:gd name="T18" fmla="*/ 97235 w 144"/>
                <a:gd name="T19" fmla="*/ 261578 h 256"/>
                <a:gd name="T20" fmla="*/ 32412 w 144"/>
                <a:gd name="T21" fmla="*/ 324941 h 256"/>
                <a:gd name="T22" fmla="*/ 19447 w 144"/>
                <a:gd name="T23" fmla="*/ 331440 h 256"/>
                <a:gd name="T24" fmla="*/ 0 w 144"/>
                <a:gd name="T25" fmla="*/ 311944 h 256"/>
                <a:gd name="T26" fmla="*/ 6482 w 144"/>
                <a:gd name="T27" fmla="*/ 298946 h 256"/>
                <a:gd name="T28" fmla="*/ 95614 w 144"/>
                <a:gd name="T29" fmla="*/ 207963 h 256"/>
                <a:gd name="T30" fmla="*/ 6482 w 144"/>
                <a:gd name="T31" fmla="*/ 116979 h 256"/>
                <a:gd name="T32" fmla="*/ 0 w 144"/>
                <a:gd name="T33" fmla="*/ 103981 h 256"/>
                <a:gd name="T34" fmla="*/ 19447 w 144"/>
                <a:gd name="T35" fmla="*/ 84485 h 256"/>
                <a:gd name="T36" fmla="*/ 32412 w 144"/>
                <a:gd name="T37" fmla="*/ 90984 h 256"/>
                <a:gd name="T38" fmla="*/ 97235 w 144"/>
                <a:gd name="T39" fmla="*/ 154347 h 256"/>
                <a:gd name="T40" fmla="*/ 97235 w 144"/>
                <a:gd name="T41" fmla="*/ 19496 h 256"/>
                <a:gd name="T42" fmla="*/ 116682 w 144"/>
                <a:gd name="T43" fmla="*/ 0 h 256"/>
                <a:gd name="T44" fmla="*/ 129646 w 144"/>
                <a:gd name="T45" fmla="*/ 6499 h 256"/>
                <a:gd name="T46" fmla="*/ 226881 w 144"/>
                <a:gd name="T47" fmla="*/ 103981 h 256"/>
                <a:gd name="T48" fmla="*/ 233363 w 144"/>
                <a:gd name="T49" fmla="*/ 116979 h 256"/>
                <a:gd name="T50" fmla="*/ 226881 w 144"/>
                <a:gd name="T51" fmla="*/ 129977 h 256"/>
                <a:gd name="T52" fmla="*/ 136128 w 144"/>
                <a:gd name="T53" fmla="*/ 349312 h 256"/>
                <a:gd name="T54" fmla="*/ 186366 w 144"/>
                <a:gd name="T55" fmla="*/ 298946 h 256"/>
                <a:gd name="T56" fmla="*/ 136128 w 144"/>
                <a:gd name="T57" fmla="*/ 248580 h 256"/>
                <a:gd name="T58" fmla="*/ 136128 w 144"/>
                <a:gd name="T59" fmla="*/ 349312 h 256"/>
                <a:gd name="T60" fmla="*/ 136128 w 144"/>
                <a:gd name="T61" fmla="*/ 66613 h 256"/>
                <a:gd name="T62" fmla="*/ 136128 w 144"/>
                <a:gd name="T63" fmla="*/ 167345 h 256"/>
                <a:gd name="T64" fmla="*/ 186366 w 144"/>
                <a:gd name="T65" fmla="*/ 116979 h 256"/>
                <a:gd name="T66" fmla="*/ 136128 w 144"/>
                <a:gd name="T67" fmla="*/ 66613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4" h="256">
                  <a:moveTo>
                    <a:pt x="140" y="80"/>
                  </a:moveTo>
                  <a:cubicBezTo>
                    <a:pt x="140" y="80"/>
                    <a:pt x="140" y="80"/>
                    <a:pt x="140" y="80"/>
                  </a:cubicBezTo>
                  <a:cubicBezTo>
                    <a:pt x="93" y="128"/>
                    <a:pt x="93" y="128"/>
                    <a:pt x="93" y="128"/>
                  </a:cubicBezTo>
                  <a:cubicBezTo>
                    <a:pt x="140" y="176"/>
                    <a:pt x="140" y="176"/>
                    <a:pt x="140" y="176"/>
                  </a:cubicBezTo>
                  <a:cubicBezTo>
                    <a:pt x="143" y="178"/>
                    <a:pt x="144" y="181"/>
                    <a:pt x="144" y="184"/>
                  </a:cubicBezTo>
                  <a:cubicBezTo>
                    <a:pt x="144" y="187"/>
                    <a:pt x="143" y="190"/>
                    <a:pt x="140" y="192"/>
                  </a:cubicBezTo>
                  <a:cubicBezTo>
                    <a:pt x="80" y="252"/>
                    <a:pt x="80" y="252"/>
                    <a:pt x="80" y="252"/>
                  </a:cubicBezTo>
                  <a:cubicBezTo>
                    <a:pt x="78" y="255"/>
                    <a:pt x="75" y="256"/>
                    <a:pt x="72" y="256"/>
                  </a:cubicBezTo>
                  <a:cubicBezTo>
                    <a:pt x="65" y="256"/>
                    <a:pt x="60" y="251"/>
                    <a:pt x="60" y="244"/>
                  </a:cubicBezTo>
                  <a:cubicBezTo>
                    <a:pt x="60" y="161"/>
                    <a:pt x="60" y="161"/>
                    <a:pt x="60" y="161"/>
                  </a:cubicBezTo>
                  <a:cubicBezTo>
                    <a:pt x="20" y="200"/>
                    <a:pt x="20" y="200"/>
                    <a:pt x="20" y="200"/>
                  </a:cubicBezTo>
                  <a:cubicBezTo>
                    <a:pt x="18" y="203"/>
                    <a:pt x="15" y="204"/>
                    <a:pt x="12" y="204"/>
                  </a:cubicBezTo>
                  <a:cubicBezTo>
                    <a:pt x="5" y="204"/>
                    <a:pt x="0" y="199"/>
                    <a:pt x="0" y="192"/>
                  </a:cubicBezTo>
                  <a:cubicBezTo>
                    <a:pt x="0" y="189"/>
                    <a:pt x="1" y="186"/>
                    <a:pt x="4" y="184"/>
                  </a:cubicBezTo>
                  <a:cubicBezTo>
                    <a:pt x="59" y="128"/>
                    <a:pt x="59" y="128"/>
                    <a:pt x="59" y="128"/>
                  </a:cubicBezTo>
                  <a:cubicBezTo>
                    <a:pt x="4" y="72"/>
                    <a:pt x="4" y="72"/>
                    <a:pt x="4" y="72"/>
                  </a:cubicBezTo>
                  <a:cubicBezTo>
                    <a:pt x="1" y="70"/>
                    <a:pt x="0" y="67"/>
                    <a:pt x="0" y="64"/>
                  </a:cubicBezTo>
                  <a:cubicBezTo>
                    <a:pt x="0" y="57"/>
                    <a:pt x="5" y="52"/>
                    <a:pt x="12" y="52"/>
                  </a:cubicBezTo>
                  <a:cubicBezTo>
                    <a:pt x="15" y="52"/>
                    <a:pt x="18" y="53"/>
                    <a:pt x="20" y="56"/>
                  </a:cubicBezTo>
                  <a:cubicBezTo>
                    <a:pt x="60" y="95"/>
                    <a:pt x="60" y="95"/>
                    <a:pt x="60" y="95"/>
                  </a:cubicBezTo>
                  <a:cubicBezTo>
                    <a:pt x="60" y="12"/>
                    <a:pt x="60" y="12"/>
                    <a:pt x="60" y="12"/>
                  </a:cubicBezTo>
                  <a:cubicBezTo>
                    <a:pt x="60" y="5"/>
                    <a:pt x="65" y="0"/>
                    <a:pt x="72" y="0"/>
                  </a:cubicBezTo>
                  <a:cubicBezTo>
                    <a:pt x="75" y="0"/>
                    <a:pt x="78" y="1"/>
                    <a:pt x="80" y="4"/>
                  </a:cubicBezTo>
                  <a:cubicBezTo>
                    <a:pt x="140" y="64"/>
                    <a:pt x="140" y="64"/>
                    <a:pt x="140" y="64"/>
                  </a:cubicBezTo>
                  <a:cubicBezTo>
                    <a:pt x="143" y="66"/>
                    <a:pt x="144" y="69"/>
                    <a:pt x="144" y="72"/>
                  </a:cubicBezTo>
                  <a:cubicBezTo>
                    <a:pt x="144" y="75"/>
                    <a:pt x="143" y="78"/>
                    <a:pt x="140" y="80"/>
                  </a:cubicBezTo>
                  <a:moveTo>
                    <a:pt x="84" y="215"/>
                  </a:moveTo>
                  <a:cubicBezTo>
                    <a:pt x="115" y="184"/>
                    <a:pt x="115" y="184"/>
                    <a:pt x="115" y="184"/>
                  </a:cubicBezTo>
                  <a:cubicBezTo>
                    <a:pt x="84" y="153"/>
                    <a:pt x="84" y="153"/>
                    <a:pt x="84" y="153"/>
                  </a:cubicBezTo>
                  <a:lnTo>
                    <a:pt x="84" y="215"/>
                  </a:lnTo>
                  <a:close/>
                  <a:moveTo>
                    <a:pt x="84" y="41"/>
                  </a:moveTo>
                  <a:cubicBezTo>
                    <a:pt x="84" y="103"/>
                    <a:pt x="84" y="103"/>
                    <a:pt x="84" y="103"/>
                  </a:cubicBezTo>
                  <a:cubicBezTo>
                    <a:pt x="115" y="72"/>
                    <a:pt x="115" y="72"/>
                    <a:pt x="115" y="72"/>
                  </a:cubicBezTo>
                  <a:lnTo>
                    <a:pt x="84" y="41"/>
                  </a:lnTo>
                  <a:close/>
                </a:path>
              </a:pathLst>
            </a:custGeom>
            <a:grpFill/>
            <a:ln>
              <a:noFill/>
            </a:ln>
          </p:spPr>
          <p:txBody>
            <a:bodyPr/>
            <a:lstStyle/>
            <a:p>
              <a:endParaRPr lang="en-US" dirty="0"/>
            </a:p>
          </p:txBody>
        </p:sp>
        <p:sp>
          <p:nvSpPr>
            <p:cNvPr id="7" name="Freeform 10"/>
            <p:cNvSpPr>
              <a:spLocks/>
            </p:cNvSpPr>
            <p:nvPr/>
          </p:nvSpPr>
          <p:spPr bwMode="auto">
            <a:xfrm>
              <a:off x="4803775" y="4556125"/>
              <a:ext cx="312738" cy="312738"/>
            </a:xfrm>
            <a:custGeom>
              <a:avLst/>
              <a:gdLst>
                <a:gd name="T0" fmla="*/ 247584 w 192"/>
                <a:gd name="T1" fmla="*/ 229667 h 192"/>
                <a:gd name="T2" fmla="*/ 99359 w 192"/>
                <a:gd name="T3" fmla="*/ 239440 h 192"/>
                <a:gd name="T4" fmla="*/ 35835 w 192"/>
                <a:gd name="T5" fmla="*/ 304594 h 192"/>
                <a:gd name="T6" fmla="*/ 8144 w 192"/>
                <a:gd name="T7" fmla="*/ 304594 h 192"/>
                <a:gd name="T8" fmla="*/ 8144 w 192"/>
                <a:gd name="T9" fmla="*/ 276903 h 192"/>
                <a:gd name="T10" fmla="*/ 73298 w 192"/>
                <a:gd name="T11" fmla="*/ 213379 h 192"/>
                <a:gd name="T12" fmla="*/ 83071 w 192"/>
                <a:gd name="T13" fmla="*/ 65154 h 192"/>
                <a:gd name="T14" fmla="*/ 122163 w 192"/>
                <a:gd name="T15" fmla="*/ 26062 h 192"/>
                <a:gd name="T16" fmla="*/ 149854 w 192"/>
                <a:gd name="T17" fmla="*/ 53752 h 192"/>
                <a:gd name="T18" fmla="*/ 195461 w 192"/>
                <a:gd name="T19" fmla="*/ 8144 h 192"/>
                <a:gd name="T20" fmla="*/ 223152 w 192"/>
                <a:gd name="T21" fmla="*/ 8144 h 192"/>
                <a:gd name="T22" fmla="*/ 223152 w 192"/>
                <a:gd name="T23" fmla="*/ 35835 h 192"/>
                <a:gd name="T24" fmla="*/ 177544 w 192"/>
                <a:gd name="T25" fmla="*/ 81442 h 192"/>
                <a:gd name="T26" fmla="*/ 231296 w 192"/>
                <a:gd name="T27" fmla="*/ 135194 h 192"/>
                <a:gd name="T28" fmla="*/ 276903 w 192"/>
                <a:gd name="T29" fmla="*/ 89586 h 192"/>
                <a:gd name="T30" fmla="*/ 304594 w 192"/>
                <a:gd name="T31" fmla="*/ 89586 h 192"/>
                <a:gd name="T32" fmla="*/ 304594 w 192"/>
                <a:gd name="T33" fmla="*/ 117277 h 192"/>
                <a:gd name="T34" fmla="*/ 258986 w 192"/>
                <a:gd name="T35" fmla="*/ 162884 h 192"/>
                <a:gd name="T36" fmla="*/ 286677 w 192"/>
                <a:gd name="T37" fmla="*/ 190575 h 192"/>
                <a:gd name="T38" fmla="*/ 247584 w 192"/>
                <a:gd name="T39" fmla="*/ 229667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2" h="192">
                  <a:moveTo>
                    <a:pt x="152" y="141"/>
                  </a:moveTo>
                  <a:cubicBezTo>
                    <a:pt x="127" y="166"/>
                    <a:pt x="89" y="168"/>
                    <a:pt x="61" y="147"/>
                  </a:cubicBezTo>
                  <a:cubicBezTo>
                    <a:pt x="22" y="187"/>
                    <a:pt x="22" y="187"/>
                    <a:pt x="22" y="187"/>
                  </a:cubicBezTo>
                  <a:cubicBezTo>
                    <a:pt x="17" y="192"/>
                    <a:pt x="9" y="192"/>
                    <a:pt x="5" y="187"/>
                  </a:cubicBezTo>
                  <a:cubicBezTo>
                    <a:pt x="0" y="183"/>
                    <a:pt x="0" y="175"/>
                    <a:pt x="5" y="170"/>
                  </a:cubicBezTo>
                  <a:cubicBezTo>
                    <a:pt x="45" y="131"/>
                    <a:pt x="45" y="131"/>
                    <a:pt x="45" y="131"/>
                  </a:cubicBezTo>
                  <a:cubicBezTo>
                    <a:pt x="24" y="103"/>
                    <a:pt x="26" y="65"/>
                    <a:pt x="51" y="40"/>
                  </a:cubicBezTo>
                  <a:cubicBezTo>
                    <a:pt x="75" y="16"/>
                    <a:pt x="75" y="16"/>
                    <a:pt x="75" y="16"/>
                  </a:cubicBezTo>
                  <a:cubicBezTo>
                    <a:pt x="92" y="33"/>
                    <a:pt x="92" y="33"/>
                    <a:pt x="92" y="33"/>
                  </a:cubicBezTo>
                  <a:cubicBezTo>
                    <a:pt x="120" y="5"/>
                    <a:pt x="120" y="5"/>
                    <a:pt x="120" y="5"/>
                  </a:cubicBezTo>
                  <a:cubicBezTo>
                    <a:pt x="125" y="0"/>
                    <a:pt x="132" y="0"/>
                    <a:pt x="137" y="5"/>
                  </a:cubicBezTo>
                  <a:cubicBezTo>
                    <a:pt x="141" y="9"/>
                    <a:pt x="141" y="17"/>
                    <a:pt x="137" y="22"/>
                  </a:cubicBezTo>
                  <a:cubicBezTo>
                    <a:pt x="109" y="50"/>
                    <a:pt x="109" y="50"/>
                    <a:pt x="109" y="50"/>
                  </a:cubicBezTo>
                  <a:cubicBezTo>
                    <a:pt x="142" y="83"/>
                    <a:pt x="142" y="83"/>
                    <a:pt x="142" y="83"/>
                  </a:cubicBezTo>
                  <a:cubicBezTo>
                    <a:pt x="170" y="55"/>
                    <a:pt x="170" y="55"/>
                    <a:pt x="170" y="55"/>
                  </a:cubicBezTo>
                  <a:cubicBezTo>
                    <a:pt x="175" y="51"/>
                    <a:pt x="183" y="51"/>
                    <a:pt x="187" y="55"/>
                  </a:cubicBezTo>
                  <a:cubicBezTo>
                    <a:pt x="192" y="60"/>
                    <a:pt x="192" y="67"/>
                    <a:pt x="187" y="72"/>
                  </a:cubicBezTo>
                  <a:cubicBezTo>
                    <a:pt x="159" y="100"/>
                    <a:pt x="159" y="100"/>
                    <a:pt x="159" y="100"/>
                  </a:cubicBezTo>
                  <a:cubicBezTo>
                    <a:pt x="176" y="117"/>
                    <a:pt x="176" y="117"/>
                    <a:pt x="176" y="117"/>
                  </a:cubicBezTo>
                  <a:lnTo>
                    <a:pt x="152" y="141"/>
                  </a:lnTo>
                  <a:close/>
                </a:path>
              </a:pathLst>
            </a:custGeom>
            <a:grpFill/>
            <a:ln>
              <a:noFill/>
            </a:ln>
          </p:spPr>
          <p:txBody>
            <a:bodyPr/>
            <a:lstStyle/>
            <a:p>
              <a:endParaRPr lang="en-US" dirty="0"/>
            </a:p>
          </p:txBody>
        </p:sp>
        <p:sp>
          <p:nvSpPr>
            <p:cNvPr id="8" name="Freeform 11"/>
            <p:cNvSpPr>
              <a:spLocks noEditPoints="1"/>
            </p:cNvSpPr>
            <p:nvPr/>
          </p:nvSpPr>
          <p:spPr bwMode="auto">
            <a:xfrm>
              <a:off x="4038600" y="4519613"/>
              <a:ext cx="385763" cy="387350"/>
            </a:xfrm>
            <a:custGeom>
              <a:avLst/>
              <a:gdLst>
                <a:gd name="T0" fmla="*/ 48626 w 238"/>
                <a:gd name="T1" fmla="*/ 343407 h 238"/>
                <a:gd name="T2" fmla="*/ 43763 w 238"/>
                <a:gd name="T3" fmla="*/ 338524 h 238"/>
                <a:gd name="T4" fmla="*/ 43763 w 238"/>
                <a:gd name="T5" fmla="*/ 177400 h 238"/>
                <a:gd name="T6" fmla="*/ 176673 w 238"/>
                <a:gd name="T7" fmla="*/ 43943 h 238"/>
                <a:gd name="T8" fmla="*/ 337137 w 238"/>
                <a:gd name="T9" fmla="*/ 43943 h 238"/>
                <a:gd name="T10" fmla="*/ 342000 w 238"/>
                <a:gd name="T11" fmla="*/ 48826 h 238"/>
                <a:gd name="T12" fmla="*/ 342000 w 238"/>
                <a:gd name="T13" fmla="*/ 209950 h 238"/>
                <a:gd name="T14" fmla="*/ 209090 w 238"/>
                <a:gd name="T15" fmla="*/ 343407 h 238"/>
                <a:gd name="T16" fmla="*/ 48626 w 238"/>
                <a:gd name="T17" fmla="*/ 343407 h 238"/>
                <a:gd name="T18" fmla="*/ 247991 w 238"/>
                <a:gd name="T19" fmla="*/ 249011 h 238"/>
                <a:gd name="T20" fmla="*/ 137773 w 238"/>
                <a:gd name="T21" fmla="*/ 138339 h 238"/>
                <a:gd name="T22" fmla="*/ 71318 w 238"/>
                <a:gd name="T23" fmla="*/ 205068 h 238"/>
                <a:gd name="T24" fmla="*/ 71318 w 238"/>
                <a:gd name="T25" fmla="*/ 310857 h 238"/>
                <a:gd name="T26" fmla="*/ 76180 w 238"/>
                <a:gd name="T27" fmla="*/ 315739 h 238"/>
                <a:gd name="T28" fmla="*/ 181536 w 238"/>
                <a:gd name="T29" fmla="*/ 315739 h 238"/>
                <a:gd name="T30" fmla="*/ 247991 w 238"/>
                <a:gd name="T31" fmla="*/ 249011 h 2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8" h="238">
                  <a:moveTo>
                    <a:pt x="30" y="211"/>
                  </a:moveTo>
                  <a:cubicBezTo>
                    <a:pt x="27" y="208"/>
                    <a:pt x="27" y="208"/>
                    <a:pt x="27" y="208"/>
                  </a:cubicBezTo>
                  <a:cubicBezTo>
                    <a:pt x="0" y="181"/>
                    <a:pt x="0" y="136"/>
                    <a:pt x="27" y="109"/>
                  </a:cubicBezTo>
                  <a:cubicBezTo>
                    <a:pt x="109" y="27"/>
                    <a:pt x="109" y="27"/>
                    <a:pt x="109" y="27"/>
                  </a:cubicBezTo>
                  <a:cubicBezTo>
                    <a:pt x="136" y="0"/>
                    <a:pt x="181" y="0"/>
                    <a:pt x="208" y="27"/>
                  </a:cubicBezTo>
                  <a:cubicBezTo>
                    <a:pt x="211" y="30"/>
                    <a:pt x="211" y="30"/>
                    <a:pt x="211" y="30"/>
                  </a:cubicBezTo>
                  <a:cubicBezTo>
                    <a:pt x="238" y="57"/>
                    <a:pt x="238" y="102"/>
                    <a:pt x="211" y="129"/>
                  </a:cubicBezTo>
                  <a:cubicBezTo>
                    <a:pt x="129" y="211"/>
                    <a:pt x="129" y="211"/>
                    <a:pt x="129" y="211"/>
                  </a:cubicBezTo>
                  <a:cubicBezTo>
                    <a:pt x="102" y="238"/>
                    <a:pt x="57" y="238"/>
                    <a:pt x="30" y="211"/>
                  </a:cubicBezTo>
                  <a:moveTo>
                    <a:pt x="153" y="153"/>
                  </a:moveTo>
                  <a:cubicBezTo>
                    <a:pt x="85" y="85"/>
                    <a:pt x="85" y="85"/>
                    <a:pt x="85" y="85"/>
                  </a:cubicBezTo>
                  <a:cubicBezTo>
                    <a:pt x="44" y="126"/>
                    <a:pt x="44" y="126"/>
                    <a:pt x="44" y="126"/>
                  </a:cubicBezTo>
                  <a:cubicBezTo>
                    <a:pt x="26" y="144"/>
                    <a:pt x="26" y="173"/>
                    <a:pt x="44" y="191"/>
                  </a:cubicBezTo>
                  <a:cubicBezTo>
                    <a:pt x="47" y="194"/>
                    <a:pt x="47" y="194"/>
                    <a:pt x="47" y="194"/>
                  </a:cubicBezTo>
                  <a:cubicBezTo>
                    <a:pt x="65" y="212"/>
                    <a:pt x="94" y="212"/>
                    <a:pt x="112" y="194"/>
                  </a:cubicBezTo>
                  <a:lnTo>
                    <a:pt x="153" y="153"/>
                  </a:lnTo>
                  <a:close/>
                </a:path>
              </a:pathLst>
            </a:custGeom>
            <a:grpFill/>
            <a:ln>
              <a:noFill/>
            </a:ln>
          </p:spPr>
          <p:txBody>
            <a:bodyPr/>
            <a:lstStyle/>
            <a:p>
              <a:endParaRPr lang="en-US" dirty="0"/>
            </a:p>
          </p:txBody>
        </p:sp>
        <p:sp>
          <p:nvSpPr>
            <p:cNvPr id="9" name="Freeform 12"/>
            <p:cNvSpPr>
              <a:spLocks/>
            </p:cNvSpPr>
            <p:nvPr/>
          </p:nvSpPr>
          <p:spPr bwMode="auto">
            <a:xfrm>
              <a:off x="3373438" y="4529138"/>
              <a:ext cx="260350" cy="366712"/>
            </a:xfrm>
            <a:custGeom>
              <a:avLst/>
              <a:gdLst>
                <a:gd name="T0" fmla="*/ 130175 w 160"/>
                <a:gd name="T1" fmla="*/ 366712 h 225"/>
                <a:gd name="T2" fmla="*/ 0 w 160"/>
                <a:gd name="T3" fmla="*/ 233066 h 225"/>
                <a:gd name="T4" fmla="*/ 126921 w 160"/>
                <a:gd name="T5" fmla="*/ 0 h 225"/>
                <a:gd name="T6" fmla="*/ 260350 w 160"/>
                <a:gd name="T7" fmla="*/ 233066 h 225"/>
                <a:gd name="T8" fmla="*/ 130175 w 160"/>
                <a:gd name="T9" fmla="*/ 366712 h 2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225">
                  <a:moveTo>
                    <a:pt x="80" y="225"/>
                  </a:moveTo>
                  <a:cubicBezTo>
                    <a:pt x="37" y="225"/>
                    <a:pt x="0" y="189"/>
                    <a:pt x="0" y="143"/>
                  </a:cubicBezTo>
                  <a:cubicBezTo>
                    <a:pt x="0" y="101"/>
                    <a:pt x="78" y="0"/>
                    <a:pt x="78" y="0"/>
                  </a:cubicBezTo>
                  <a:cubicBezTo>
                    <a:pt x="78" y="0"/>
                    <a:pt x="160" y="99"/>
                    <a:pt x="160" y="143"/>
                  </a:cubicBezTo>
                  <a:cubicBezTo>
                    <a:pt x="160" y="188"/>
                    <a:pt x="122" y="225"/>
                    <a:pt x="80" y="225"/>
                  </a:cubicBezTo>
                </a:path>
              </a:pathLst>
            </a:custGeom>
            <a:grpFill/>
            <a:ln>
              <a:noFill/>
            </a:ln>
          </p:spPr>
          <p:txBody>
            <a:bodyPr/>
            <a:lstStyle/>
            <a:p>
              <a:endParaRPr lang="en-US" dirty="0"/>
            </a:p>
          </p:txBody>
        </p:sp>
        <p:sp>
          <p:nvSpPr>
            <p:cNvPr id="10" name="Freeform 13"/>
            <p:cNvSpPr>
              <a:spLocks noEditPoints="1"/>
            </p:cNvSpPr>
            <p:nvPr/>
          </p:nvSpPr>
          <p:spPr bwMode="auto">
            <a:xfrm>
              <a:off x="2566988" y="4530725"/>
              <a:ext cx="415925" cy="365125"/>
            </a:xfrm>
            <a:custGeom>
              <a:avLst/>
              <a:gdLst>
                <a:gd name="T0" fmla="*/ 404552 w 256"/>
                <a:gd name="T1" fmla="*/ 200493 h 224"/>
                <a:gd name="T2" fmla="*/ 216086 w 256"/>
                <a:gd name="T3" fmla="*/ 278734 h 224"/>
                <a:gd name="T4" fmla="*/ 216086 w 256"/>
                <a:gd name="T5" fmla="*/ 278734 h 224"/>
                <a:gd name="T6" fmla="*/ 199839 w 256"/>
                <a:gd name="T7" fmla="*/ 278734 h 224"/>
                <a:gd name="T8" fmla="*/ 199839 w 256"/>
                <a:gd name="T9" fmla="*/ 278734 h 224"/>
                <a:gd name="T10" fmla="*/ 11373 w 256"/>
                <a:gd name="T11" fmla="*/ 200493 h 224"/>
                <a:gd name="T12" fmla="*/ 0 w 256"/>
                <a:gd name="T13" fmla="*/ 182563 h 224"/>
                <a:gd name="T14" fmla="*/ 27620 w 256"/>
                <a:gd name="T15" fmla="*/ 164632 h 224"/>
                <a:gd name="T16" fmla="*/ 27620 w 256"/>
                <a:gd name="T17" fmla="*/ 164632 h 224"/>
                <a:gd name="T18" fmla="*/ 207963 w 256"/>
                <a:gd name="T19" fmla="*/ 239613 h 224"/>
                <a:gd name="T20" fmla="*/ 388305 w 256"/>
                <a:gd name="T21" fmla="*/ 164632 h 224"/>
                <a:gd name="T22" fmla="*/ 388305 w 256"/>
                <a:gd name="T23" fmla="*/ 164632 h 224"/>
                <a:gd name="T24" fmla="*/ 415925 w 256"/>
                <a:gd name="T25" fmla="*/ 182563 h 224"/>
                <a:gd name="T26" fmla="*/ 404552 w 256"/>
                <a:gd name="T27" fmla="*/ 115732 h 224"/>
                <a:gd name="T28" fmla="*/ 216086 w 256"/>
                <a:gd name="T29" fmla="*/ 193973 h 224"/>
                <a:gd name="T30" fmla="*/ 216086 w 256"/>
                <a:gd name="T31" fmla="*/ 193973 h 224"/>
                <a:gd name="T32" fmla="*/ 207963 w 256"/>
                <a:gd name="T33" fmla="*/ 195603 h 224"/>
                <a:gd name="T34" fmla="*/ 199839 w 256"/>
                <a:gd name="T35" fmla="*/ 193973 h 224"/>
                <a:gd name="T36" fmla="*/ 199839 w 256"/>
                <a:gd name="T37" fmla="*/ 193973 h 224"/>
                <a:gd name="T38" fmla="*/ 11373 w 256"/>
                <a:gd name="T39" fmla="*/ 115732 h 224"/>
                <a:gd name="T40" fmla="*/ 11373 w 256"/>
                <a:gd name="T41" fmla="*/ 79871 h 224"/>
                <a:gd name="T42" fmla="*/ 199839 w 256"/>
                <a:gd name="T43" fmla="*/ 1630 h 224"/>
                <a:gd name="T44" fmla="*/ 199839 w 256"/>
                <a:gd name="T45" fmla="*/ 1630 h 224"/>
                <a:gd name="T46" fmla="*/ 207963 w 256"/>
                <a:gd name="T47" fmla="*/ 0 h 224"/>
                <a:gd name="T48" fmla="*/ 216086 w 256"/>
                <a:gd name="T49" fmla="*/ 1630 h 224"/>
                <a:gd name="T50" fmla="*/ 216086 w 256"/>
                <a:gd name="T51" fmla="*/ 1630 h 224"/>
                <a:gd name="T52" fmla="*/ 404552 w 256"/>
                <a:gd name="T53" fmla="*/ 79871 h 224"/>
                <a:gd name="T54" fmla="*/ 404552 w 256"/>
                <a:gd name="T55" fmla="*/ 115732 h 224"/>
                <a:gd name="T56" fmla="*/ 27620 w 256"/>
                <a:gd name="T57" fmla="*/ 249393 h 224"/>
                <a:gd name="T58" fmla="*/ 27620 w 256"/>
                <a:gd name="T59" fmla="*/ 249393 h 224"/>
                <a:gd name="T60" fmla="*/ 207963 w 256"/>
                <a:gd name="T61" fmla="*/ 324374 h 224"/>
                <a:gd name="T62" fmla="*/ 388305 w 256"/>
                <a:gd name="T63" fmla="*/ 249393 h 224"/>
                <a:gd name="T64" fmla="*/ 388305 w 256"/>
                <a:gd name="T65" fmla="*/ 249393 h 224"/>
                <a:gd name="T66" fmla="*/ 415925 w 256"/>
                <a:gd name="T67" fmla="*/ 267324 h 224"/>
                <a:gd name="T68" fmla="*/ 404552 w 256"/>
                <a:gd name="T69" fmla="*/ 285254 h 224"/>
                <a:gd name="T70" fmla="*/ 216086 w 256"/>
                <a:gd name="T71" fmla="*/ 363495 h 224"/>
                <a:gd name="T72" fmla="*/ 216086 w 256"/>
                <a:gd name="T73" fmla="*/ 363495 h 224"/>
                <a:gd name="T74" fmla="*/ 199839 w 256"/>
                <a:gd name="T75" fmla="*/ 363495 h 224"/>
                <a:gd name="T76" fmla="*/ 199839 w 256"/>
                <a:gd name="T77" fmla="*/ 363495 h 224"/>
                <a:gd name="T78" fmla="*/ 11373 w 256"/>
                <a:gd name="T79" fmla="*/ 285254 h 224"/>
                <a:gd name="T80" fmla="*/ 0 w 256"/>
                <a:gd name="T81" fmla="*/ 267324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24">
                  <a:moveTo>
                    <a:pt x="249" y="123"/>
                  </a:moveTo>
                  <a:cubicBezTo>
                    <a:pt x="249" y="123"/>
                    <a:pt x="249" y="123"/>
                    <a:pt x="249" y="123"/>
                  </a:cubicBezTo>
                  <a:cubicBezTo>
                    <a:pt x="133" y="171"/>
                    <a:pt x="133" y="171"/>
                    <a:pt x="133" y="171"/>
                  </a:cubicBezTo>
                  <a:cubicBezTo>
                    <a:pt x="133" y="171"/>
                    <a:pt x="133" y="171"/>
                    <a:pt x="133" y="171"/>
                  </a:cubicBezTo>
                  <a:cubicBezTo>
                    <a:pt x="133" y="171"/>
                    <a:pt x="133" y="171"/>
                    <a:pt x="133" y="171"/>
                  </a:cubicBezTo>
                  <a:cubicBezTo>
                    <a:pt x="133" y="171"/>
                    <a:pt x="133" y="171"/>
                    <a:pt x="133" y="171"/>
                  </a:cubicBezTo>
                  <a:cubicBezTo>
                    <a:pt x="131" y="172"/>
                    <a:pt x="130" y="172"/>
                    <a:pt x="128" y="172"/>
                  </a:cubicBezTo>
                  <a:cubicBezTo>
                    <a:pt x="126" y="172"/>
                    <a:pt x="125" y="172"/>
                    <a:pt x="123" y="171"/>
                  </a:cubicBezTo>
                  <a:cubicBezTo>
                    <a:pt x="123" y="171"/>
                    <a:pt x="123" y="171"/>
                    <a:pt x="123" y="171"/>
                  </a:cubicBezTo>
                  <a:cubicBezTo>
                    <a:pt x="123" y="171"/>
                    <a:pt x="123" y="171"/>
                    <a:pt x="123" y="171"/>
                  </a:cubicBezTo>
                  <a:cubicBezTo>
                    <a:pt x="123" y="171"/>
                    <a:pt x="123" y="171"/>
                    <a:pt x="123" y="171"/>
                  </a:cubicBezTo>
                  <a:cubicBezTo>
                    <a:pt x="7" y="123"/>
                    <a:pt x="7" y="123"/>
                    <a:pt x="7" y="123"/>
                  </a:cubicBezTo>
                  <a:cubicBezTo>
                    <a:pt x="7" y="123"/>
                    <a:pt x="7" y="123"/>
                    <a:pt x="7" y="123"/>
                  </a:cubicBezTo>
                  <a:cubicBezTo>
                    <a:pt x="3" y="121"/>
                    <a:pt x="0" y="117"/>
                    <a:pt x="0" y="112"/>
                  </a:cubicBezTo>
                  <a:cubicBezTo>
                    <a:pt x="0" y="105"/>
                    <a:pt x="5" y="100"/>
                    <a:pt x="12" y="100"/>
                  </a:cubicBezTo>
                  <a:cubicBezTo>
                    <a:pt x="14" y="100"/>
                    <a:pt x="15" y="100"/>
                    <a:pt x="17" y="101"/>
                  </a:cubicBezTo>
                  <a:cubicBezTo>
                    <a:pt x="17" y="101"/>
                    <a:pt x="17" y="101"/>
                    <a:pt x="17" y="101"/>
                  </a:cubicBezTo>
                  <a:cubicBezTo>
                    <a:pt x="17" y="101"/>
                    <a:pt x="17" y="101"/>
                    <a:pt x="17" y="101"/>
                  </a:cubicBezTo>
                  <a:cubicBezTo>
                    <a:pt x="17" y="101"/>
                    <a:pt x="17" y="101"/>
                    <a:pt x="17" y="101"/>
                  </a:cubicBezTo>
                  <a:cubicBezTo>
                    <a:pt x="128" y="147"/>
                    <a:pt x="128" y="147"/>
                    <a:pt x="128" y="147"/>
                  </a:cubicBezTo>
                  <a:cubicBezTo>
                    <a:pt x="239" y="101"/>
                    <a:pt x="239" y="101"/>
                    <a:pt x="239" y="101"/>
                  </a:cubicBezTo>
                  <a:cubicBezTo>
                    <a:pt x="239" y="101"/>
                    <a:pt x="239" y="101"/>
                    <a:pt x="239" y="101"/>
                  </a:cubicBezTo>
                  <a:cubicBezTo>
                    <a:pt x="239" y="101"/>
                    <a:pt x="239" y="101"/>
                    <a:pt x="239" y="101"/>
                  </a:cubicBezTo>
                  <a:cubicBezTo>
                    <a:pt x="239" y="101"/>
                    <a:pt x="239" y="101"/>
                    <a:pt x="239" y="101"/>
                  </a:cubicBezTo>
                  <a:cubicBezTo>
                    <a:pt x="241" y="100"/>
                    <a:pt x="242" y="100"/>
                    <a:pt x="244" y="100"/>
                  </a:cubicBezTo>
                  <a:cubicBezTo>
                    <a:pt x="251" y="100"/>
                    <a:pt x="256" y="105"/>
                    <a:pt x="256" y="112"/>
                  </a:cubicBezTo>
                  <a:cubicBezTo>
                    <a:pt x="256" y="117"/>
                    <a:pt x="253" y="121"/>
                    <a:pt x="249" y="123"/>
                  </a:cubicBezTo>
                  <a:moveTo>
                    <a:pt x="249" y="71"/>
                  </a:moveTo>
                  <a:cubicBezTo>
                    <a:pt x="249" y="71"/>
                    <a:pt x="249" y="71"/>
                    <a:pt x="249" y="71"/>
                  </a:cubicBezTo>
                  <a:cubicBezTo>
                    <a:pt x="133" y="119"/>
                    <a:pt x="133" y="119"/>
                    <a:pt x="133" y="119"/>
                  </a:cubicBezTo>
                  <a:cubicBezTo>
                    <a:pt x="133" y="119"/>
                    <a:pt x="133" y="119"/>
                    <a:pt x="133" y="119"/>
                  </a:cubicBezTo>
                  <a:cubicBezTo>
                    <a:pt x="133" y="119"/>
                    <a:pt x="133" y="119"/>
                    <a:pt x="133" y="119"/>
                  </a:cubicBezTo>
                  <a:cubicBezTo>
                    <a:pt x="133" y="119"/>
                    <a:pt x="133" y="119"/>
                    <a:pt x="133" y="119"/>
                  </a:cubicBezTo>
                  <a:cubicBezTo>
                    <a:pt x="131" y="120"/>
                    <a:pt x="130" y="120"/>
                    <a:pt x="128" y="120"/>
                  </a:cubicBezTo>
                  <a:cubicBezTo>
                    <a:pt x="126" y="120"/>
                    <a:pt x="125" y="120"/>
                    <a:pt x="123" y="119"/>
                  </a:cubicBezTo>
                  <a:cubicBezTo>
                    <a:pt x="123" y="119"/>
                    <a:pt x="123" y="119"/>
                    <a:pt x="123" y="119"/>
                  </a:cubicBezTo>
                  <a:cubicBezTo>
                    <a:pt x="123" y="119"/>
                    <a:pt x="123" y="119"/>
                    <a:pt x="123" y="119"/>
                  </a:cubicBezTo>
                  <a:cubicBezTo>
                    <a:pt x="123" y="119"/>
                    <a:pt x="123" y="119"/>
                    <a:pt x="123" y="119"/>
                  </a:cubicBezTo>
                  <a:cubicBezTo>
                    <a:pt x="7" y="71"/>
                    <a:pt x="7" y="71"/>
                    <a:pt x="7" y="71"/>
                  </a:cubicBezTo>
                  <a:cubicBezTo>
                    <a:pt x="7" y="71"/>
                    <a:pt x="7" y="71"/>
                    <a:pt x="7" y="71"/>
                  </a:cubicBezTo>
                  <a:cubicBezTo>
                    <a:pt x="3" y="69"/>
                    <a:pt x="0" y="65"/>
                    <a:pt x="0" y="60"/>
                  </a:cubicBezTo>
                  <a:cubicBezTo>
                    <a:pt x="0" y="55"/>
                    <a:pt x="3" y="51"/>
                    <a:pt x="7" y="49"/>
                  </a:cubicBezTo>
                  <a:cubicBezTo>
                    <a:pt x="7" y="49"/>
                    <a:pt x="7" y="49"/>
                    <a:pt x="7" y="49"/>
                  </a:cubicBezTo>
                  <a:cubicBezTo>
                    <a:pt x="123" y="1"/>
                    <a:pt x="123" y="1"/>
                    <a:pt x="123" y="1"/>
                  </a:cubicBezTo>
                  <a:cubicBezTo>
                    <a:pt x="123" y="1"/>
                    <a:pt x="123" y="1"/>
                    <a:pt x="123" y="1"/>
                  </a:cubicBezTo>
                  <a:cubicBezTo>
                    <a:pt x="123" y="1"/>
                    <a:pt x="123" y="1"/>
                    <a:pt x="123" y="1"/>
                  </a:cubicBezTo>
                  <a:cubicBezTo>
                    <a:pt x="123" y="1"/>
                    <a:pt x="123" y="1"/>
                    <a:pt x="123" y="1"/>
                  </a:cubicBezTo>
                  <a:cubicBezTo>
                    <a:pt x="125" y="0"/>
                    <a:pt x="126" y="0"/>
                    <a:pt x="128" y="0"/>
                  </a:cubicBezTo>
                  <a:cubicBezTo>
                    <a:pt x="130" y="0"/>
                    <a:pt x="131" y="0"/>
                    <a:pt x="133" y="1"/>
                  </a:cubicBezTo>
                  <a:cubicBezTo>
                    <a:pt x="133" y="1"/>
                    <a:pt x="133" y="1"/>
                    <a:pt x="133" y="1"/>
                  </a:cubicBezTo>
                  <a:cubicBezTo>
                    <a:pt x="133" y="1"/>
                    <a:pt x="133" y="1"/>
                    <a:pt x="133" y="1"/>
                  </a:cubicBezTo>
                  <a:cubicBezTo>
                    <a:pt x="133" y="1"/>
                    <a:pt x="133" y="1"/>
                    <a:pt x="133" y="1"/>
                  </a:cubicBezTo>
                  <a:cubicBezTo>
                    <a:pt x="249" y="49"/>
                    <a:pt x="249" y="49"/>
                    <a:pt x="249" y="49"/>
                  </a:cubicBezTo>
                  <a:cubicBezTo>
                    <a:pt x="249" y="49"/>
                    <a:pt x="249" y="49"/>
                    <a:pt x="249" y="49"/>
                  </a:cubicBezTo>
                  <a:cubicBezTo>
                    <a:pt x="253" y="51"/>
                    <a:pt x="256" y="55"/>
                    <a:pt x="256" y="60"/>
                  </a:cubicBezTo>
                  <a:cubicBezTo>
                    <a:pt x="256" y="65"/>
                    <a:pt x="253" y="69"/>
                    <a:pt x="249" y="71"/>
                  </a:cubicBezTo>
                  <a:moveTo>
                    <a:pt x="12" y="152"/>
                  </a:moveTo>
                  <a:cubicBezTo>
                    <a:pt x="14" y="152"/>
                    <a:pt x="15" y="152"/>
                    <a:pt x="17" y="153"/>
                  </a:cubicBezTo>
                  <a:cubicBezTo>
                    <a:pt x="17" y="153"/>
                    <a:pt x="17" y="153"/>
                    <a:pt x="17" y="153"/>
                  </a:cubicBezTo>
                  <a:cubicBezTo>
                    <a:pt x="17" y="153"/>
                    <a:pt x="17" y="153"/>
                    <a:pt x="17" y="153"/>
                  </a:cubicBezTo>
                  <a:cubicBezTo>
                    <a:pt x="17" y="153"/>
                    <a:pt x="17" y="153"/>
                    <a:pt x="17" y="153"/>
                  </a:cubicBezTo>
                  <a:cubicBezTo>
                    <a:pt x="128" y="199"/>
                    <a:pt x="128" y="199"/>
                    <a:pt x="128" y="199"/>
                  </a:cubicBezTo>
                  <a:cubicBezTo>
                    <a:pt x="239" y="153"/>
                    <a:pt x="239" y="153"/>
                    <a:pt x="239" y="153"/>
                  </a:cubicBezTo>
                  <a:cubicBezTo>
                    <a:pt x="239" y="153"/>
                    <a:pt x="239" y="153"/>
                    <a:pt x="239" y="153"/>
                  </a:cubicBezTo>
                  <a:cubicBezTo>
                    <a:pt x="239" y="153"/>
                    <a:pt x="239" y="153"/>
                    <a:pt x="239" y="153"/>
                  </a:cubicBezTo>
                  <a:cubicBezTo>
                    <a:pt x="239" y="153"/>
                    <a:pt x="239" y="153"/>
                    <a:pt x="239" y="153"/>
                  </a:cubicBezTo>
                  <a:cubicBezTo>
                    <a:pt x="241" y="152"/>
                    <a:pt x="242" y="152"/>
                    <a:pt x="244" y="152"/>
                  </a:cubicBezTo>
                  <a:cubicBezTo>
                    <a:pt x="251" y="152"/>
                    <a:pt x="256" y="157"/>
                    <a:pt x="256" y="164"/>
                  </a:cubicBezTo>
                  <a:cubicBezTo>
                    <a:pt x="256" y="169"/>
                    <a:pt x="253" y="173"/>
                    <a:pt x="249" y="175"/>
                  </a:cubicBezTo>
                  <a:cubicBezTo>
                    <a:pt x="249" y="175"/>
                    <a:pt x="249" y="175"/>
                    <a:pt x="249" y="175"/>
                  </a:cubicBezTo>
                  <a:cubicBezTo>
                    <a:pt x="133" y="223"/>
                    <a:pt x="133" y="223"/>
                    <a:pt x="133" y="223"/>
                  </a:cubicBezTo>
                  <a:cubicBezTo>
                    <a:pt x="133" y="223"/>
                    <a:pt x="133" y="223"/>
                    <a:pt x="133" y="223"/>
                  </a:cubicBezTo>
                  <a:cubicBezTo>
                    <a:pt x="133" y="223"/>
                    <a:pt x="133" y="223"/>
                    <a:pt x="133" y="223"/>
                  </a:cubicBezTo>
                  <a:cubicBezTo>
                    <a:pt x="133" y="223"/>
                    <a:pt x="133" y="223"/>
                    <a:pt x="133" y="223"/>
                  </a:cubicBezTo>
                  <a:cubicBezTo>
                    <a:pt x="131" y="224"/>
                    <a:pt x="130" y="224"/>
                    <a:pt x="128" y="224"/>
                  </a:cubicBezTo>
                  <a:cubicBezTo>
                    <a:pt x="126" y="224"/>
                    <a:pt x="125" y="224"/>
                    <a:pt x="123" y="223"/>
                  </a:cubicBezTo>
                  <a:cubicBezTo>
                    <a:pt x="123" y="223"/>
                    <a:pt x="123" y="223"/>
                    <a:pt x="123" y="223"/>
                  </a:cubicBezTo>
                  <a:cubicBezTo>
                    <a:pt x="123" y="223"/>
                    <a:pt x="123" y="223"/>
                    <a:pt x="123" y="223"/>
                  </a:cubicBezTo>
                  <a:cubicBezTo>
                    <a:pt x="123" y="223"/>
                    <a:pt x="123" y="223"/>
                    <a:pt x="123" y="223"/>
                  </a:cubicBezTo>
                  <a:cubicBezTo>
                    <a:pt x="7" y="175"/>
                    <a:pt x="7" y="175"/>
                    <a:pt x="7" y="175"/>
                  </a:cubicBezTo>
                  <a:cubicBezTo>
                    <a:pt x="7" y="175"/>
                    <a:pt x="7" y="175"/>
                    <a:pt x="7" y="175"/>
                  </a:cubicBezTo>
                  <a:cubicBezTo>
                    <a:pt x="3" y="173"/>
                    <a:pt x="0" y="169"/>
                    <a:pt x="0" y="164"/>
                  </a:cubicBezTo>
                  <a:cubicBezTo>
                    <a:pt x="0" y="157"/>
                    <a:pt x="5" y="152"/>
                    <a:pt x="12" y="152"/>
                  </a:cubicBezTo>
                </a:path>
              </a:pathLst>
            </a:custGeom>
            <a:grpFill/>
            <a:ln>
              <a:noFill/>
            </a:ln>
          </p:spPr>
          <p:txBody>
            <a:bodyPr/>
            <a:lstStyle/>
            <a:p>
              <a:endParaRPr lang="en-US" dirty="0"/>
            </a:p>
          </p:txBody>
        </p:sp>
        <p:sp>
          <p:nvSpPr>
            <p:cNvPr id="11" name="Freeform 14"/>
            <p:cNvSpPr>
              <a:spLocks noEditPoints="1"/>
            </p:cNvSpPr>
            <p:nvPr/>
          </p:nvSpPr>
          <p:spPr bwMode="auto">
            <a:xfrm>
              <a:off x="1838325" y="4505325"/>
              <a:ext cx="415925" cy="415925"/>
            </a:xfrm>
            <a:custGeom>
              <a:avLst/>
              <a:gdLst>
                <a:gd name="T0" fmla="*/ 207963 w 256"/>
                <a:gd name="T1" fmla="*/ 415925 h 256"/>
                <a:gd name="T2" fmla="*/ 0 w 256"/>
                <a:gd name="T3" fmla="*/ 207963 h 256"/>
                <a:gd name="T4" fmla="*/ 207963 w 256"/>
                <a:gd name="T5" fmla="*/ 0 h 256"/>
                <a:gd name="T6" fmla="*/ 415925 w 256"/>
                <a:gd name="T7" fmla="*/ 207963 h 256"/>
                <a:gd name="T8" fmla="*/ 207963 w 256"/>
                <a:gd name="T9" fmla="*/ 415925 h 256"/>
                <a:gd name="T10" fmla="*/ 207963 w 256"/>
                <a:gd name="T11" fmla="*/ 38993 h 256"/>
                <a:gd name="T12" fmla="*/ 38993 w 256"/>
                <a:gd name="T13" fmla="*/ 207963 h 256"/>
                <a:gd name="T14" fmla="*/ 207963 w 256"/>
                <a:gd name="T15" fmla="*/ 376932 h 256"/>
                <a:gd name="T16" fmla="*/ 376932 w 256"/>
                <a:gd name="T17" fmla="*/ 207963 h 256"/>
                <a:gd name="T18" fmla="*/ 207963 w 256"/>
                <a:gd name="T19" fmla="*/ 38993 h 256"/>
                <a:gd name="T20" fmla="*/ 207963 w 256"/>
                <a:gd name="T21" fmla="*/ 331440 h 256"/>
                <a:gd name="T22" fmla="*/ 84485 w 256"/>
                <a:gd name="T23" fmla="*/ 207963 h 256"/>
                <a:gd name="T24" fmla="*/ 207963 w 256"/>
                <a:gd name="T25" fmla="*/ 84485 h 256"/>
                <a:gd name="T26" fmla="*/ 331440 w 256"/>
                <a:gd name="T27" fmla="*/ 207963 h 256"/>
                <a:gd name="T28" fmla="*/ 207963 w 256"/>
                <a:gd name="T29" fmla="*/ 331440 h 256"/>
                <a:gd name="T30" fmla="*/ 207963 w 256"/>
                <a:gd name="T31" fmla="*/ 123478 h 256"/>
                <a:gd name="T32" fmla="*/ 123478 w 256"/>
                <a:gd name="T33" fmla="*/ 207963 h 256"/>
                <a:gd name="T34" fmla="*/ 207963 w 256"/>
                <a:gd name="T35" fmla="*/ 292447 h 256"/>
                <a:gd name="T36" fmla="*/ 292447 w 256"/>
                <a:gd name="T37" fmla="*/ 207963 h 256"/>
                <a:gd name="T38" fmla="*/ 207963 w 256"/>
                <a:gd name="T39" fmla="*/ 123478 h 256"/>
                <a:gd name="T40" fmla="*/ 207963 w 256"/>
                <a:gd name="T41" fmla="*/ 246955 h 256"/>
                <a:gd name="T42" fmla="*/ 168970 w 256"/>
                <a:gd name="T43" fmla="*/ 207963 h 256"/>
                <a:gd name="T44" fmla="*/ 207963 w 256"/>
                <a:gd name="T45" fmla="*/ 168970 h 256"/>
                <a:gd name="T46" fmla="*/ 246955 w 256"/>
                <a:gd name="T47" fmla="*/ 207963 h 256"/>
                <a:gd name="T48" fmla="*/ 207963 w 256"/>
                <a:gd name="T49" fmla="*/ 246955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28" y="204"/>
                  </a:moveTo>
                  <a:cubicBezTo>
                    <a:pt x="86" y="204"/>
                    <a:pt x="52" y="170"/>
                    <a:pt x="52" y="128"/>
                  </a:cubicBezTo>
                  <a:cubicBezTo>
                    <a:pt x="52" y="86"/>
                    <a:pt x="86" y="52"/>
                    <a:pt x="128" y="52"/>
                  </a:cubicBezTo>
                  <a:cubicBezTo>
                    <a:pt x="170" y="52"/>
                    <a:pt x="204" y="86"/>
                    <a:pt x="204" y="128"/>
                  </a:cubicBezTo>
                  <a:cubicBezTo>
                    <a:pt x="204" y="170"/>
                    <a:pt x="170" y="204"/>
                    <a:pt x="128" y="204"/>
                  </a:cubicBezTo>
                  <a:moveTo>
                    <a:pt x="128" y="76"/>
                  </a:moveTo>
                  <a:cubicBezTo>
                    <a:pt x="99" y="76"/>
                    <a:pt x="76" y="99"/>
                    <a:pt x="76" y="128"/>
                  </a:cubicBezTo>
                  <a:cubicBezTo>
                    <a:pt x="76" y="157"/>
                    <a:pt x="99" y="180"/>
                    <a:pt x="128" y="180"/>
                  </a:cubicBezTo>
                  <a:cubicBezTo>
                    <a:pt x="157" y="180"/>
                    <a:pt x="180" y="157"/>
                    <a:pt x="180" y="128"/>
                  </a:cubicBezTo>
                  <a:cubicBezTo>
                    <a:pt x="180" y="99"/>
                    <a:pt x="157" y="76"/>
                    <a:pt x="128" y="76"/>
                  </a:cubicBezTo>
                  <a:moveTo>
                    <a:pt x="128" y="152"/>
                  </a:moveTo>
                  <a:cubicBezTo>
                    <a:pt x="115" y="152"/>
                    <a:pt x="104" y="141"/>
                    <a:pt x="104" y="128"/>
                  </a:cubicBezTo>
                  <a:cubicBezTo>
                    <a:pt x="104" y="115"/>
                    <a:pt x="115" y="104"/>
                    <a:pt x="128" y="104"/>
                  </a:cubicBezTo>
                  <a:cubicBezTo>
                    <a:pt x="141" y="104"/>
                    <a:pt x="152" y="115"/>
                    <a:pt x="152" y="128"/>
                  </a:cubicBezTo>
                  <a:cubicBezTo>
                    <a:pt x="152" y="141"/>
                    <a:pt x="141" y="152"/>
                    <a:pt x="128" y="152"/>
                  </a:cubicBezTo>
                </a:path>
              </a:pathLst>
            </a:custGeom>
            <a:grpFill/>
            <a:ln>
              <a:noFill/>
            </a:ln>
          </p:spPr>
          <p:txBody>
            <a:bodyPr/>
            <a:lstStyle/>
            <a:p>
              <a:endParaRPr lang="en-US" dirty="0"/>
            </a:p>
          </p:txBody>
        </p:sp>
        <p:sp>
          <p:nvSpPr>
            <p:cNvPr id="12" name="Freeform 15"/>
            <p:cNvSpPr>
              <a:spLocks noEditPoints="1"/>
            </p:cNvSpPr>
            <p:nvPr/>
          </p:nvSpPr>
          <p:spPr bwMode="auto">
            <a:xfrm>
              <a:off x="1109663" y="4505325"/>
              <a:ext cx="415925" cy="415925"/>
            </a:xfrm>
            <a:custGeom>
              <a:avLst/>
              <a:gdLst>
                <a:gd name="T0" fmla="*/ 344438 w 256"/>
                <a:gd name="T1" fmla="*/ 227459 h 256"/>
                <a:gd name="T2" fmla="*/ 344438 w 256"/>
                <a:gd name="T3" fmla="*/ 188466 h 256"/>
                <a:gd name="T4" fmla="*/ 415925 w 256"/>
                <a:gd name="T5" fmla="*/ 207963 h 256"/>
                <a:gd name="T6" fmla="*/ 357436 w 256"/>
                <a:gd name="T7" fmla="*/ 84485 h 256"/>
                <a:gd name="T8" fmla="*/ 305445 w 256"/>
                <a:gd name="T9" fmla="*/ 129977 h 256"/>
                <a:gd name="T10" fmla="*/ 292447 w 256"/>
                <a:gd name="T11" fmla="*/ 97482 h 256"/>
                <a:gd name="T12" fmla="*/ 344438 w 256"/>
                <a:gd name="T13" fmla="*/ 51991 h 256"/>
                <a:gd name="T14" fmla="*/ 357436 w 256"/>
                <a:gd name="T15" fmla="*/ 84485 h 256"/>
                <a:gd name="T16" fmla="*/ 188466 w 256"/>
                <a:gd name="T17" fmla="*/ 396429 h 256"/>
                <a:gd name="T18" fmla="*/ 207963 w 256"/>
                <a:gd name="T19" fmla="*/ 324941 h 256"/>
                <a:gd name="T20" fmla="*/ 227459 w 256"/>
                <a:gd name="T21" fmla="*/ 396429 h 256"/>
                <a:gd name="T22" fmla="*/ 207963 w 256"/>
                <a:gd name="T23" fmla="*/ 90984 h 256"/>
                <a:gd name="T24" fmla="*/ 188466 w 256"/>
                <a:gd name="T25" fmla="*/ 19496 h 256"/>
                <a:gd name="T26" fmla="*/ 227459 w 256"/>
                <a:gd name="T27" fmla="*/ 19496 h 256"/>
                <a:gd name="T28" fmla="*/ 207963 w 256"/>
                <a:gd name="T29" fmla="*/ 90984 h 256"/>
                <a:gd name="T30" fmla="*/ 84485 w 256"/>
                <a:gd name="T31" fmla="*/ 357436 h 256"/>
                <a:gd name="T32" fmla="*/ 51991 w 256"/>
                <a:gd name="T33" fmla="*/ 344438 h 256"/>
                <a:gd name="T34" fmla="*/ 97482 w 256"/>
                <a:gd name="T35" fmla="*/ 292447 h 256"/>
                <a:gd name="T36" fmla="*/ 129977 w 256"/>
                <a:gd name="T37" fmla="*/ 305445 h 256"/>
                <a:gd name="T38" fmla="*/ 110480 w 256"/>
                <a:gd name="T39" fmla="*/ 129977 h 256"/>
                <a:gd name="T40" fmla="*/ 58489 w 256"/>
                <a:gd name="T41" fmla="*/ 84485 h 256"/>
                <a:gd name="T42" fmla="*/ 71487 w 256"/>
                <a:gd name="T43" fmla="*/ 51991 h 256"/>
                <a:gd name="T44" fmla="*/ 123478 w 256"/>
                <a:gd name="T45" fmla="*/ 97482 h 256"/>
                <a:gd name="T46" fmla="*/ 110480 w 256"/>
                <a:gd name="T47" fmla="*/ 129977 h 256"/>
                <a:gd name="T48" fmla="*/ 71487 w 256"/>
                <a:gd name="T49" fmla="*/ 227459 h 256"/>
                <a:gd name="T50" fmla="*/ 0 w 256"/>
                <a:gd name="T51" fmla="*/ 207963 h 256"/>
                <a:gd name="T52" fmla="*/ 71487 w 256"/>
                <a:gd name="T53" fmla="*/ 188466 h 256"/>
                <a:gd name="T54" fmla="*/ 305445 w 256"/>
                <a:gd name="T55" fmla="*/ 285948 h 256"/>
                <a:gd name="T56" fmla="*/ 357436 w 256"/>
                <a:gd name="T57" fmla="*/ 331440 h 256"/>
                <a:gd name="T58" fmla="*/ 344438 w 256"/>
                <a:gd name="T59" fmla="*/ 363934 h 256"/>
                <a:gd name="T60" fmla="*/ 292447 w 256"/>
                <a:gd name="T61" fmla="*/ 318443 h 256"/>
                <a:gd name="T62" fmla="*/ 305445 w 256"/>
                <a:gd name="T63" fmla="*/ 285948 h 2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6" h="256">
                  <a:moveTo>
                    <a:pt x="244" y="140"/>
                  </a:moveTo>
                  <a:cubicBezTo>
                    <a:pt x="212" y="140"/>
                    <a:pt x="212" y="140"/>
                    <a:pt x="212" y="140"/>
                  </a:cubicBezTo>
                  <a:cubicBezTo>
                    <a:pt x="205" y="140"/>
                    <a:pt x="200" y="135"/>
                    <a:pt x="200" y="128"/>
                  </a:cubicBezTo>
                  <a:cubicBezTo>
                    <a:pt x="200" y="121"/>
                    <a:pt x="205" y="116"/>
                    <a:pt x="212" y="116"/>
                  </a:cubicBezTo>
                  <a:cubicBezTo>
                    <a:pt x="244" y="116"/>
                    <a:pt x="244" y="116"/>
                    <a:pt x="244" y="116"/>
                  </a:cubicBezTo>
                  <a:cubicBezTo>
                    <a:pt x="251" y="116"/>
                    <a:pt x="256" y="121"/>
                    <a:pt x="256" y="128"/>
                  </a:cubicBezTo>
                  <a:cubicBezTo>
                    <a:pt x="256" y="135"/>
                    <a:pt x="251" y="140"/>
                    <a:pt x="244" y="140"/>
                  </a:cubicBezTo>
                  <a:moveTo>
                    <a:pt x="220" y="52"/>
                  </a:moveTo>
                  <a:cubicBezTo>
                    <a:pt x="196" y="76"/>
                    <a:pt x="196" y="76"/>
                    <a:pt x="196" y="76"/>
                  </a:cubicBezTo>
                  <a:cubicBezTo>
                    <a:pt x="194" y="79"/>
                    <a:pt x="191" y="80"/>
                    <a:pt x="188" y="80"/>
                  </a:cubicBezTo>
                  <a:cubicBezTo>
                    <a:pt x="181" y="80"/>
                    <a:pt x="176" y="75"/>
                    <a:pt x="176" y="68"/>
                  </a:cubicBezTo>
                  <a:cubicBezTo>
                    <a:pt x="176" y="65"/>
                    <a:pt x="177" y="62"/>
                    <a:pt x="180" y="60"/>
                  </a:cubicBezTo>
                  <a:cubicBezTo>
                    <a:pt x="204" y="36"/>
                    <a:pt x="204" y="36"/>
                    <a:pt x="204" y="36"/>
                  </a:cubicBezTo>
                  <a:cubicBezTo>
                    <a:pt x="206" y="33"/>
                    <a:pt x="209" y="32"/>
                    <a:pt x="212" y="32"/>
                  </a:cubicBezTo>
                  <a:cubicBezTo>
                    <a:pt x="219" y="32"/>
                    <a:pt x="224" y="37"/>
                    <a:pt x="224" y="44"/>
                  </a:cubicBezTo>
                  <a:cubicBezTo>
                    <a:pt x="224" y="47"/>
                    <a:pt x="223" y="50"/>
                    <a:pt x="220" y="52"/>
                  </a:cubicBezTo>
                  <a:moveTo>
                    <a:pt x="128" y="256"/>
                  </a:moveTo>
                  <a:cubicBezTo>
                    <a:pt x="121" y="256"/>
                    <a:pt x="116" y="251"/>
                    <a:pt x="116" y="244"/>
                  </a:cubicBezTo>
                  <a:cubicBezTo>
                    <a:pt x="116" y="212"/>
                    <a:pt x="116" y="212"/>
                    <a:pt x="116" y="212"/>
                  </a:cubicBezTo>
                  <a:cubicBezTo>
                    <a:pt x="116" y="205"/>
                    <a:pt x="121" y="200"/>
                    <a:pt x="128" y="200"/>
                  </a:cubicBezTo>
                  <a:cubicBezTo>
                    <a:pt x="135" y="200"/>
                    <a:pt x="140" y="205"/>
                    <a:pt x="140" y="212"/>
                  </a:cubicBezTo>
                  <a:cubicBezTo>
                    <a:pt x="140" y="244"/>
                    <a:pt x="140" y="244"/>
                    <a:pt x="140" y="244"/>
                  </a:cubicBezTo>
                  <a:cubicBezTo>
                    <a:pt x="140" y="251"/>
                    <a:pt x="135" y="256"/>
                    <a:pt x="128" y="256"/>
                  </a:cubicBezTo>
                  <a:moveTo>
                    <a:pt x="128" y="56"/>
                  </a:moveTo>
                  <a:cubicBezTo>
                    <a:pt x="121" y="56"/>
                    <a:pt x="116" y="51"/>
                    <a:pt x="116" y="44"/>
                  </a:cubicBezTo>
                  <a:cubicBezTo>
                    <a:pt x="116" y="12"/>
                    <a:pt x="116" y="12"/>
                    <a:pt x="116" y="12"/>
                  </a:cubicBezTo>
                  <a:cubicBezTo>
                    <a:pt x="116" y="5"/>
                    <a:pt x="121" y="0"/>
                    <a:pt x="128" y="0"/>
                  </a:cubicBezTo>
                  <a:cubicBezTo>
                    <a:pt x="135" y="0"/>
                    <a:pt x="140" y="5"/>
                    <a:pt x="140" y="12"/>
                  </a:cubicBezTo>
                  <a:cubicBezTo>
                    <a:pt x="140" y="44"/>
                    <a:pt x="140" y="44"/>
                    <a:pt x="140" y="44"/>
                  </a:cubicBezTo>
                  <a:cubicBezTo>
                    <a:pt x="140" y="51"/>
                    <a:pt x="135" y="56"/>
                    <a:pt x="128" y="56"/>
                  </a:cubicBezTo>
                  <a:moveTo>
                    <a:pt x="76" y="196"/>
                  </a:moveTo>
                  <a:cubicBezTo>
                    <a:pt x="52" y="220"/>
                    <a:pt x="52" y="220"/>
                    <a:pt x="52" y="220"/>
                  </a:cubicBezTo>
                  <a:cubicBezTo>
                    <a:pt x="50" y="223"/>
                    <a:pt x="47" y="224"/>
                    <a:pt x="44" y="224"/>
                  </a:cubicBezTo>
                  <a:cubicBezTo>
                    <a:pt x="37" y="224"/>
                    <a:pt x="32" y="219"/>
                    <a:pt x="32" y="212"/>
                  </a:cubicBezTo>
                  <a:cubicBezTo>
                    <a:pt x="32" y="209"/>
                    <a:pt x="33" y="206"/>
                    <a:pt x="36" y="204"/>
                  </a:cubicBezTo>
                  <a:cubicBezTo>
                    <a:pt x="60" y="180"/>
                    <a:pt x="60" y="180"/>
                    <a:pt x="60" y="180"/>
                  </a:cubicBezTo>
                  <a:cubicBezTo>
                    <a:pt x="62" y="177"/>
                    <a:pt x="65" y="176"/>
                    <a:pt x="68" y="176"/>
                  </a:cubicBezTo>
                  <a:cubicBezTo>
                    <a:pt x="75" y="176"/>
                    <a:pt x="80" y="181"/>
                    <a:pt x="80" y="188"/>
                  </a:cubicBezTo>
                  <a:cubicBezTo>
                    <a:pt x="80" y="191"/>
                    <a:pt x="79" y="194"/>
                    <a:pt x="76" y="196"/>
                  </a:cubicBezTo>
                  <a:moveTo>
                    <a:pt x="68" y="80"/>
                  </a:moveTo>
                  <a:cubicBezTo>
                    <a:pt x="65" y="80"/>
                    <a:pt x="62" y="79"/>
                    <a:pt x="60" y="76"/>
                  </a:cubicBezTo>
                  <a:cubicBezTo>
                    <a:pt x="36" y="52"/>
                    <a:pt x="36" y="52"/>
                    <a:pt x="36" y="52"/>
                  </a:cubicBezTo>
                  <a:cubicBezTo>
                    <a:pt x="33" y="50"/>
                    <a:pt x="32" y="47"/>
                    <a:pt x="32" y="44"/>
                  </a:cubicBezTo>
                  <a:cubicBezTo>
                    <a:pt x="32" y="37"/>
                    <a:pt x="37" y="32"/>
                    <a:pt x="44" y="32"/>
                  </a:cubicBezTo>
                  <a:cubicBezTo>
                    <a:pt x="47" y="32"/>
                    <a:pt x="50" y="33"/>
                    <a:pt x="52" y="36"/>
                  </a:cubicBezTo>
                  <a:cubicBezTo>
                    <a:pt x="76" y="60"/>
                    <a:pt x="76" y="60"/>
                    <a:pt x="76" y="60"/>
                  </a:cubicBezTo>
                  <a:cubicBezTo>
                    <a:pt x="79" y="62"/>
                    <a:pt x="80" y="65"/>
                    <a:pt x="80" y="68"/>
                  </a:cubicBezTo>
                  <a:cubicBezTo>
                    <a:pt x="80" y="75"/>
                    <a:pt x="75" y="80"/>
                    <a:pt x="68" y="80"/>
                  </a:cubicBezTo>
                  <a:moveTo>
                    <a:pt x="56" y="128"/>
                  </a:moveTo>
                  <a:cubicBezTo>
                    <a:pt x="56" y="135"/>
                    <a:pt x="51" y="140"/>
                    <a:pt x="44" y="140"/>
                  </a:cubicBezTo>
                  <a:cubicBezTo>
                    <a:pt x="12" y="140"/>
                    <a:pt x="12" y="140"/>
                    <a:pt x="12" y="140"/>
                  </a:cubicBezTo>
                  <a:cubicBezTo>
                    <a:pt x="5" y="140"/>
                    <a:pt x="0" y="135"/>
                    <a:pt x="0" y="128"/>
                  </a:cubicBezTo>
                  <a:cubicBezTo>
                    <a:pt x="0" y="121"/>
                    <a:pt x="5" y="116"/>
                    <a:pt x="12" y="116"/>
                  </a:cubicBezTo>
                  <a:cubicBezTo>
                    <a:pt x="44" y="116"/>
                    <a:pt x="44" y="116"/>
                    <a:pt x="44" y="116"/>
                  </a:cubicBezTo>
                  <a:cubicBezTo>
                    <a:pt x="51" y="116"/>
                    <a:pt x="56" y="121"/>
                    <a:pt x="56" y="128"/>
                  </a:cubicBezTo>
                  <a:moveTo>
                    <a:pt x="188" y="176"/>
                  </a:moveTo>
                  <a:cubicBezTo>
                    <a:pt x="191" y="176"/>
                    <a:pt x="194" y="177"/>
                    <a:pt x="196" y="180"/>
                  </a:cubicBezTo>
                  <a:cubicBezTo>
                    <a:pt x="220" y="204"/>
                    <a:pt x="220" y="204"/>
                    <a:pt x="220" y="204"/>
                  </a:cubicBezTo>
                  <a:cubicBezTo>
                    <a:pt x="223" y="206"/>
                    <a:pt x="224" y="209"/>
                    <a:pt x="224" y="212"/>
                  </a:cubicBezTo>
                  <a:cubicBezTo>
                    <a:pt x="224" y="219"/>
                    <a:pt x="219" y="224"/>
                    <a:pt x="212" y="224"/>
                  </a:cubicBezTo>
                  <a:cubicBezTo>
                    <a:pt x="209" y="224"/>
                    <a:pt x="206" y="223"/>
                    <a:pt x="204" y="220"/>
                  </a:cubicBezTo>
                  <a:cubicBezTo>
                    <a:pt x="180" y="196"/>
                    <a:pt x="180" y="196"/>
                    <a:pt x="180" y="196"/>
                  </a:cubicBezTo>
                  <a:cubicBezTo>
                    <a:pt x="177" y="194"/>
                    <a:pt x="176" y="191"/>
                    <a:pt x="176" y="188"/>
                  </a:cubicBezTo>
                  <a:cubicBezTo>
                    <a:pt x="176" y="181"/>
                    <a:pt x="181" y="176"/>
                    <a:pt x="188" y="176"/>
                  </a:cubicBezTo>
                </a:path>
              </a:pathLst>
            </a:custGeom>
            <a:grpFill/>
            <a:ln>
              <a:noFill/>
            </a:ln>
          </p:spPr>
          <p:txBody>
            <a:bodyPr/>
            <a:lstStyle/>
            <a:p>
              <a:endParaRPr lang="en-US" dirty="0"/>
            </a:p>
          </p:txBody>
        </p:sp>
        <p:sp>
          <p:nvSpPr>
            <p:cNvPr id="13" name="Freeform 16"/>
            <p:cNvSpPr>
              <a:spLocks noEditPoints="1"/>
            </p:cNvSpPr>
            <p:nvPr/>
          </p:nvSpPr>
          <p:spPr bwMode="auto">
            <a:xfrm>
              <a:off x="381000" y="4505325"/>
              <a:ext cx="415925" cy="415925"/>
            </a:xfrm>
            <a:custGeom>
              <a:avLst/>
              <a:gdLst>
                <a:gd name="T0" fmla="*/ 207963 w 256"/>
                <a:gd name="T1" fmla="*/ 415925 h 256"/>
                <a:gd name="T2" fmla="*/ 0 w 256"/>
                <a:gd name="T3" fmla="*/ 207963 h 256"/>
                <a:gd name="T4" fmla="*/ 207963 w 256"/>
                <a:gd name="T5" fmla="*/ 0 h 256"/>
                <a:gd name="T6" fmla="*/ 415925 w 256"/>
                <a:gd name="T7" fmla="*/ 207963 h 256"/>
                <a:gd name="T8" fmla="*/ 207963 w 256"/>
                <a:gd name="T9" fmla="*/ 415925 h 256"/>
                <a:gd name="T10" fmla="*/ 207963 w 256"/>
                <a:gd name="T11" fmla="*/ 38993 h 256"/>
                <a:gd name="T12" fmla="*/ 38993 w 256"/>
                <a:gd name="T13" fmla="*/ 207963 h 256"/>
                <a:gd name="T14" fmla="*/ 207963 w 256"/>
                <a:gd name="T15" fmla="*/ 376932 h 256"/>
                <a:gd name="T16" fmla="*/ 376932 w 256"/>
                <a:gd name="T17" fmla="*/ 207963 h 256"/>
                <a:gd name="T18" fmla="*/ 207963 w 256"/>
                <a:gd name="T19" fmla="*/ 38993 h 256"/>
                <a:gd name="T20" fmla="*/ 207963 w 256"/>
                <a:gd name="T21" fmla="*/ 298946 h 256"/>
                <a:gd name="T22" fmla="*/ 172219 w 256"/>
                <a:gd name="T23" fmla="*/ 242081 h 256"/>
                <a:gd name="T24" fmla="*/ 209587 w 256"/>
                <a:gd name="T25" fmla="*/ 103981 h 256"/>
                <a:gd name="T26" fmla="*/ 243706 w 256"/>
                <a:gd name="T27" fmla="*/ 242081 h 256"/>
                <a:gd name="T28" fmla="*/ 207963 w 256"/>
                <a:gd name="T29" fmla="*/ 29894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28" y="184"/>
                  </a:moveTo>
                  <a:cubicBezTo>
                    <a:pt x="96" y="184"/>
                    <a:pt x="106" y="149"/>
                    <a:pt x="106" y="149"/>
                  </a:cubicBezTo>
                  <a:cubicBezTo>
                    <a:pt x="129" y="64"/>
                    <a:pt x="129" y="64"/>
                    <a:pt x="129" y="64"/>
                  </a:cubicBezTo>
                  <a:cubicBezTo>
                    <a:pt x="150" y="149"/>
                    <a:pt x="150" y="149"/>
                    <a:pt x="150" y="149"/>
                  </a:cubicBezTo>
                  <a:cubicBezTo>
                    <a:pt x="160" y="184"/>
                    <a:pt x="128" y="184"/>
                    <a:pt x="128" y="184"/>
                  </a:cubicBezTo>
                </a:path>
              </a:pathLst>
            </a:custGeom>
            <a:grpFill/>
            <a:ln>
              <a:noFill/>
            </a:ln>
          </p:spPr>
          <p:txBody>
            <a:bodyPr/>
            <a:lstStyle/>
            <a:p>
              <a:endParaRPr lang="en-US" dirty="0"/>
            </a:p>
          </p:txBody>
        </p:sp>
        <p:sp>
          <p:nvSpPr>
            <p:cNvPr id="14" name="Freeform 17"/>
            <p:cNvSpPr>
              <a:spLocks noEditPoints="1"/>
            </p:cNvSpPr>
            <p:nvPr/>
          </p:nvSpPr>
          <p:spPr bwMode="auto">
            <a:xfrm>
              <a:off x="8394700" y="3776663"/>
              <a:ext cx="415925" cy="415925"/>
            </a:xfrm>
            <a:custGeom>
              <a:avLst/>
              <a:gdLst>
                <a:gd name="T0" fmla="*/ 344438 w 256"/>
                <a:gd name="T1" fmla="*/ 415925 h 256"/>
                <a:gd name="T2" fmla="*/ 0 w 256"/>
                <a:gd name="T3" fmla="*/ 71487 h 256"/>
                <a:gd name="T4" fmla="*/ 0 w 256"/>
                <a:gd name="T5" fmla="*/ 0 h 256"/>
                <a:gd name="T6" fmla="*/ 415925 w 256"/>
                <a:gd name="T7" fmla="*/ 415925 h 256"/>
                <a:gd name="T8" fmla="*/ 344438 w 256"/>
                <a:gd name="T9" fmla="*/ 415925 h 256"/>
                <a:gd name="T10" fmla="*/ 266452 w 256"/>
                <a:gd name="T11" fmla="*/ 415925 h 256"/>
                <a:gd name="T12" fmla="*/ 194965 w 256"/>
                <a:gd name="T13" fmla="*/ 415925 h 256"/>
                <a:gd name="T14" fmla="*/ 0 w 256"/>
                <a:gd name="T15" fmla="*/ 220960 h 256"/>
                <a:gd name="T16" fmla="*/ 0 w 256"/>
                <a:gd name="T17" fmla="*/ 149473 h 256"/>
                <a:gd name="T18" fmla="*/ 266452 w 256"/>
                <a:gd name="T19" fmla="*/ 415925 h 256"/>
                <a:gd name="T20" fmla="*/ 51991 w 256"/>
                <a:gd name="T21" fmla="*/ 311944 h 256"/>
                <a:gd name="T22" fmla="*/ 103981 w 256"/>
                <a:gd name="T23" fmla="*/ 363934 h 256"/>
                <a:gd name="T24" fmla="*/ 51991 w 256"/>
                <a:gd name="T25" fmla="*/ 415925 h 256"/>
                <a:gd name="T26" fmla="*/ 0 w 256"/>
                <a:gd name="T27" fmla="*/ 363934 h 256"/>
                <a:gd name="T28" fmla="*/ 51991 w 256"/>
                <a:gd name="T29" fmla="*/ 311944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6" h="256">
                  <a:moveTo>
                    <a:pt x="212" y="256"/>
                  </a:moveTo>
                  <a:cubicBezTo>
                    <a:pt x="212" y="139"/>
                    <a:pt x="117" y="44"/>
                    <a:pt x="0" y="44"/>
                  </a:cubicBezTo>
                  <a:cubicBezTo>
                    <a:pt x="0" y="0"/>
                    <a:pt x="0" y="0"/>
                    <a:pt x="0" y="0"/>
                  </a:cubicBezTo>
                  <a:cubicBezTo>
                    <a:pt x="141" y="0"/>
                    <a:pt x="256" y="115"/>
                    <a:pt x="256" y="256"/>
                  </a:cubicBezTo>
                  <a:lnTo>
                    <a:pt x="212" y="256"/>
                  </a:lnTo>
                  <a:close/>
                  <a:moveTo>
                    <a:pt x="164" y="256"/>
                  </a:moveTo>
                  <a:cubicBezTo>
                    <a:pt x="120" y="256"/>
                    <a:pt x="120" y="256"/>
                    <a:pt x="120" y="256"/>
                  </a:cubicBezTo>
                  <a:cubicBezTo>
                    <a:pt x="120" y="190"/>
                    <a:pt x="66" y="136"/>
                    <a:pt x="0" y="136"/>
                  </a:cubicBezTo>
                  <a:cubicBezTo>
                    <a:pt x="0" y="92"/>
                    <a:pt x="0" y="92"/>
                    <a:pt x="0" y="92"/>
                  </a:cubicBezTo>
                  <a:cubicBezTo>
                    <a:pt x="91" y="92"/>
                    <a:pt x="164" y="165"/>
                    <a:pt x="164" y="256"/>
                  </a:cubicBezTo>
                  <a:moveTo>
                    <a:pt x="32" y="192"/>
                  </a:moveTo>
                  <a:cubicBezTo>
                    <a:pt x="50" y="192"/>
                    <a:pt x="64" y="206"/>
                    <a:pt x="64" y="224"/>
                  </a:cubicBezTo>
                  <a:cubicBezTo>
                    <a:pt x="64" y="242"/>
                    <a:pt x="50" y="256"/>
                    <a:pt x="32" y="256"/>
                  </a:cubicBezTo>
                  <a:cubicBezTo>
                    <a:pt x="14" y="256"/>
                    <a:pt x="0" y="242"/>
                    <a:pt x="0" y="224"/>
                  </a:cubicBezTo>
                  <a:cubicBezTo>
                    <a:pt x="0" y="206"/>
                    <a:pt x="14" y="192"/>
                    <a:pt x="32" y="192"/>
                  </a:cubicBezTo>
                </a:path>
              </a:pathLst>
            </a:custGeom>
            <a:grpFill/>
            <a:ln>
              <a:noFill/>
            </a:ln>
          </p:spPr>
          <p:txBody>
            <a:bodyPr/>
            <a:lstStyle/>
            <a:p>
              <a:endParaRPr lang="en-US" dirty="0"/>
            </a:p>
          </p:txBody>
        </p:sp>
        <p:sp>
          <p:nvSpPr>
            <p:cNvPr id="15" name="Freeform 18"/>
            <p:cNvSpPr>
              <a:spLocks noEditPoints="1"/>
            </p:cNvSpPr>
            <p:nvPr/>
          </p:nvSpPr>
          <p:spPr bwMode="auto">
            <a:xfrm>
              <a:off x="7685088" y="3795713"/>
              <a:ext cx="377825" cy="377825"/>
            </a:xfrm>
            <a:custGeom>
              <a:avLst/>
              <a:gdLst>
                <a:gd name="T0" fmla="*/ 358282 w 232"/>
                <a:gd name="T1" fmla="*/ 136799 h 232"/>
                <a:gd name="T2" fmla="*/ 293140 w 232"/>
                <a:gd name="T3" fmla="*/ 136799 h 232"/>
                <a:gd name="T4" fmla="*/ 268712 w 232"/>
                <a:gd name="T5" fmla="*/ 241026 h 232"/>
                <a:gd name="T6" fmla="*/ 319197 w 232"/>
                <a:gd name="T7" fmla="*/ 241026 h 232"/>
                <a:gd name="T8" fmla="*/ 338740 w 232"/>
                <a:gd name="T9" fmla="*/ 260569 h 232"/>
                <a:gd name="T10" fmla="*/ 319197 w 232"/>
                <a:gd name="T11" fmla="*/ 280112 h 232"/>
                <a:gd name="T12" fmla="*/ 258940 w 232"/>
                <a:gd name="T13" fmla="*/ 280112 h 232"/>
                <a:gd name="T14" fmla="*/ 241026 w 232"/>
                <a:gd name="T15" fmla="*/ 363168 h 232"/>
                <a:gd name="T16" fmla="*/ 221484 w 232"/>
                <a:gd name="T17" fmla="*/ 377825 h 232"/>
                <a:gd name="T18" fmla="*/ 201941 w 232"/>
                <a:gd name="T19" fmla="*/ 358282 h 232"/>
                <a:gd name="T20" fmla="*/ 201941 w 232"/>
                <a:gd name="T21" fmla="*/ 353397 h 232"/>
                <a:gd name="T22" fmla="*/ 219855 w 232"/>
                <a:gd name="T23" fmla="*/ 280112 h 232"/>
                <a:gd name="T24" fmla="*/ 115627 w 232"/>
                <a:gd name="T25" fmla="*/ 280112 h 232"/>
                <a:gd name="T26" fmla="*/ 97713 w 232"/>
                <a:gd name="T27" fmla="*/ 363168 h 232"/>
                <a:gd name="T28" fmla="*/ 78171 w 232"/>
                <a:gd name="T29" fmla="*/ 377825 h 232"/>
                <a:gd name="T30" fmla="*/ 58628 w 232"/>
                <a:gd name="T31" fmla="*/ 358282 h 232"/>
                <a:gd name="T32" fmla="*/ 58628 w 232"/>
                <a:gd name="T33" fmla="*/ 353397 h 232"/>
                <a:gd name="T34" fmla="*/ 76542 w 232"/>
                <a:gd name="T35" fmla="*/ 280112 h 232"/>
                <a:gd name="T36" fmla="*/ 19543 w 232"/>
                <a:gd name="T37" fmla="*/ 280112 h 232"/>
                <a:gd name="T38" fmla="*/ 0 w 232"/>
                <a:gd name="T39" fmla="*/ 260569 h 232"/>
                <a:gd name="T40" fmla="*/ 19543 w 232"/>
                <a:gd name="T41" fmla="*/ 241026 h 232"/>
                <a:gd name="T42" fmla="*/ 84685 w 232"/>
                <a:gd name="T43" fmla="*/ 241026 h 232"/>
                <a:gd name="T44" fmla="*/ 109113 w 232"/>
                <a:gd name="T45" fmla="*/ 136799 h 232"/>
                <a:gd name="T46" fmla="*/ 58628 w 232"/>
                <a:gd name="T47" fmla="*/ 136799 h 232"/>
                <a:gd name="T48" fmla="*/ 39085 w 232"/>
                <a:gd name="T49" fmla="*/ 117256 h 232"/>
                <a:gd name="T50" fmla="*/ 58628 w 232"/>
                <a:gd name="T51" fmla="*/ 97713 h 232"/>
                <a:gd name="T52" fmla="*/ 118885 w 232"/>
                <a:gd name="T53" fmla="*/ 97713 h 232"/>
                <a:gd name="T54" fmla="*/ 136799 w 232"/>
                <a:gd name="T55" fmla="*/ 14657 h 232"/>
                <a:gd name="T56" fmla="*/ 136799 w 232"/>
                <a:gd name="T57" fmla="*/ 14657 h 232"/>
                <a:gd name="T58" fmla="*/ 156341 w 232"/>
                <a:gd name="T59" fmla="*/ 0 h 232"/>
                <a:gd name="T60" fmla="*/ 175884 w 232"/>
                <a:gd name="T61" fmla="*/ 19543 h 232"/>
                <a:gd name="T62" fmla="*/ 175884 w 232"/>
                <a:gd name="T63" fmla="*/ 24428 h 232"/>
                <a:gd name="T64" fmla="*/ 157970 w 232"/>
                <a:gd name="T65" fmla="*/ 97713 h 232"/>
                <a:gd name="T66" fmla="*/ 262198 w 232"/>
                <a:gd name="T67" fmla="*/ 97713 h 232"/>
                <a:gd name="T68" fmla="*/ 280112 w 232"/>
                <a:gd name="T69" fmla="*/ 14657 h 232"/>
                <a:gd name="T70" fmla="*/ 280112 w 232"/>
                <a:gd name="T71" fmla="*/ 14657 h 232"/>
                <a:gd name="T72" fmla="*/ 299654 w 232"/>
                <a:gd name="T73" fmla="*/ 0 h 232"/>
                <a:gd name="T74" fmla="*/ 319197 w 232"/>
                <a:gd name="T75" fmla="*/ 19543 h 232"/>
                <a:gd name="T76" fmla="*/ 319197 w 232"/>
                <a:gd name="T77" fmla="*/ 24428 h 232"/>
                <a:gd name="T78" fmla="*/ 301283 w 232"/>
                <a:gd name="T79" fmla="*/ 97713 h 232"/>
                <a:gd name="T80" fmla="*/ 358282 w 232"/>
                <a:gd name="T81" fmla="*/ 97713 h 232"/>
                <a:gd name="T82" fmla="*/ 377825 w 232"/>
                <a:gd name="T83" fmla="*/ 117256 h 232"/>
                <a:gd name="T84" fmla="*/ 358282 w 232"/>
                <a:gd name="T85" fmla="*/ 136799 h 232"/>
                <a:gd name="T86" fmla="*/ 149827 w 232"/>
                <a:gd name="T87" fmla="*/ 136799 h 232"/>
                <a:gd name="T88" fmla="*/ 125399 w 232"/>
                <a:gd name="T89" fmla="*/ 241026 h 232"/>
                <a:gd name="T90" fmla="*/ 227998 w 232"/>
                <a:gd name="T91" fmla="*/ 241026 h 232"/>
                <a:gd name="T92" fmla="*/ 252426 w 232"/>
                <a:gd name="T93" fmla="*/ 136799 h 232"/>
                <a:gd name="T94" fmla="*/ 149827 w 232"/>
                <a:gd name="T95" fmla="*/ 136799 h 2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232">
                  <a:moveTo>
                    <a:pt x="220" y="84"/>
                  </a:moveTo>
                  <a:cubicBezTo>
                    <a:pt x="180" y="84"/>
                    <a:pt x="180" y="84"/>
                    <a:pt x="180" y="84"/>
                  </a:cubicBezTo>
                  <a:cubicBezTo>
                    <a:pt x="165" y="148"/>
                    <a:pt x="165" y="148"/>
                    <a:pt x="165" y="148"/>
                  </a:cubicBezTo>
                  <a:cubicBezTo>
                    <a:pt x="196" y="148"/>
                    <a:pt x="196" y="148"/>
                    <a:pt x="196" y="148"/>
                  </a:cubicBezTo>
                  <a:cubicBezTo>
                    <a:pt x="203" y="148"/>
                    <a:pt x="208" y="153"/>
                    <a:pt x="208" y="160"/>
                  </a:cubicBezTo>
                  <a:cubicBezTo>
                    <a:pt x="208" y="167"/>
                    <a:pt x="203" y="172"/>
                    <a:pt x="196" y="172"/>
                  </a:cubicBezTo>
                  <a:cubicBezTo>
                    <a:pt x="159" y="172"/>
                    <a:pt x="159" y="172"/>
                    <a:pt x="159" y="172"/>
                  </a:cubicBezTo>
                  <a:cubicBezTo>
                    <a:pt x="148" y="223"/>
                    <a:pt x="148" y="223"/>
                    <a:pt x="148" y="223"/>
                  </a:cubicBezTo>
                  <a:cubicBezTo>
                    <a:pt x="146" y="228"/>
                    <a:pt x="142" y="232"/>
                    <a:pt x="136" y="232"/>
                  </a:cubicBezTo>
                  <a:cubicBezTo>
                    <a:pt x="129" y="232"/>
                    <a:pt x="124" y="227"/>
                    <a:pt x="124" y="220"/>
                  </a:cubicBezTo>
                  <a:cubicBezTo>
                    <a:pt x="124" y="219"/>
                    <a:pt x="124" y="218"/>
                    <a:pt x="124" y="217"/>
                  </a:cubicBezTo>
                  <a:cubicBezTo>
                    <a:pt x="135" y="172"/>
                    <a:pt x="135" y="172"/>
                    <a:pt x="135" y="172"/>
                  </a:cubicBezTo>
                  <a:cubicBezTo>
                    <a:pt x="71" y="172"/>
                    <a:pt x="71" y="172"/>
                    <a:pt x="71" y="172"/>
                  </a:cubicBezTo>
                  <a:cubicBezTo>
                    <a:pt x="60" y="223"/>
                    <a:pt x="60" y="223"/>
                    <a:pt x="60" y="223"/>
                  </a:cubicBezTo>
                  <a:cubicBezTo>
                    <a:pt x="58" y="228"/>
                    <a:pt x="54" y="232"/>
                    <a:pt x="48" y="232"/>
                  </a:cubicBezTo>
                  <a:cubicBezTo>
                    <a:pt x="41" y="232"/>
                    <a:pt x="36" y="227"/>
                    <a:pt x="36" y="220"/>
                  </a:cubicBezTo>
                  <a:cubicBezTo>
                    <a:pt x="36" y="219"/>
                    <a:pt x="36" y="218"/>
                    <a:pt x="36" y="217"/>
                  </a:cubicBezTo>
                  <a:cubicBezTo>
                    <a:pt x="47" y="172"/>
                    <a:pt x="47" y="172"/>
                    <a:pt x="47" y="172"/>
                  </a:cubicBezTo>
                  <a:cubicBezTo>
                    <a:pt x="12" y="172"/>
                    <a:pt x="12" y="172"/>
                    <a:pt x="12" y="172"/>
                  </a:cubicBezTo>
                  <a:cubicBezTo>
                    <a:pt x="5" y="172"/>
                    <a:pt x="0" y="167"/>
                    <a:pt x="0" y="160"/>
                  </a:cubicBezTo>
                  <a:cubicBezTo>
                    <a:pt x="0" y="153"/>
                    <a:pt x="5" y="148"/>
                    <a:pt x="12" y="148"/>
                  </a:cubicBezTo>
                  <a:cubicBezTo>
                    <a:pt x="52" y="148"/>
                    <a:pt x="52" y="148"/>
                    <a:pt x="52" y="148"/>
                  </a:cubicBezTo>
                  <a:cubicBezTo>
                    <a:pt x="67" y="84"/>
                    <a:pt x="67" y="84"/>
                    <a:pt x="67" y="84"/>
                  </a:cubicBezTo>
                  <a:cubicBezTo>
                    <a:pt x="36" y="84"/>
                    <a:pt x="36" y="84"/>
                    <a:pt x="36" y="84"/>
                  </a:cubicBezTo>
                  <a:cubicBezTo>
                    <a:pt x="29" y="84"/>
                    <a:pt x="24" y="79"/>
                    <a:pt x="24" y="72"/>
                  </a:cubicBezTo>
                  <a:cubicBezTo>
                    <a:pt x="24" y="65"/>
                    <a:pt x="29" y="60"/>
                    <a:pt x="36" y="60"/>
                  </a:cubicBezTo>
                  <a:cubicBezTo>
                    <a:pt x="73" y="60"/>
                    <a:pt x="73" y="60"/>
                    <a:pt x="73" y="60"/>
                  </a:cubicBezTo>
                  <a:cubicBezTo>
                    <a:pt x="84" y="9"/>
                    <a:pt x="84" y="9"/>
                    <a:pt x="84" y="9"/>
                  </a:cubicBezTo>
                  <a:cubicBezTo>
                    <a:pt x="84" y="9"/>
                    <a:pt x="84" y="9"/>
                    <a:pt x="84" y="9"/>
                  </a:cubicBezTo>
                  <a:cubicBezTo>
                    <a:pt x="86" y="4"/>
                    <a:pt x="90" y="0"/>
                    <a:pt x="96" y="0"/>
                  </a:cubicBezTo>
                  <a:cubicBezTo>
                    <a:pt x="103" y="0"/>
                    <a:pt x="108" y="5"/>
                    <a:pt x="108" y="12"/>
                  </a:cubicBezTo>
                  <a:cubicBezTo>
                    <a:pt x="108" y="13"/>
                    <a:pt x="108" y="14"/>
                    <a:pt x="108" y="15"/>
                  </a:cubicBezTo>
                  <a:cubicBezTo>
                    <a:pt x="97" y="60"/>
                    <a:pt x="97" y="60"/>
                    <a:pt x="97" y="60"/>
                  </a:cubicBezTo>
                  <a:cubicBezTo>
                    <a:pt x="161" y="60"/>
                    <a:pt x="161" y="60"/>
                    <a:pt x="161" y="60"/>
                  </a:cubicBezTo>
                  <a:cubicBezTo>
                    <a:pt x="172" y="9"/>
                    <a:pt x="172" y="9"/>
                    <a:pt x="172" y="9"/>
                  </a:cubicBezTo>
                  <a:cubicBezTo>
                    <a:pt x="172" y="9"/>
                    <a:pt x="172" y="9"/>
                    <a:pt x="172" y="9"/>
                  </a:cubicBezTo>
                  <a:cubicBezTo>
                    <a:pt x="174" y="4"/>
                    <a:pt x="178" y="0"/>
                    <a:pt x="184" y="0"/>
                  </a:cubicBezTo>
                  <a:cubicBezTo>
                    <a:pt x="191" y="0"/>
                    <a:pt x="196" y="5"/>
                    <a:pt x="196" y="12"/>
                  </a:cubicBezTo>
                  <a:cubicBezTo>
                    <a:pt x="196" y="13"/>
                    <a:pt x="196" y="14"/>
                    <a:pt x="196" y="15"/>
                  </a:cubicBezTo>
                  <a:cubicBezTo>
                    <a:pt x="185" y="60"/>
                    <a:pt x="185" y="60"/>
                    <a:pt x="185" y="60"/>
                  </a:cubicBezTo>
                  <a:cubicBezTo>
                    <a:pt x="220" y="60"/>
                    <a:pt x="220" y="60"/>
                    <a:pt x="220" y="60"/>
                  </a:cubicBezTo>
                  <a:cubicBezTo>
                    <a:pt x="227" y="60"/>
                    <a:pt x="232" y="65"/>
                    <a:pt x="232" y="72"/>
                  </a:cubicBezTo>
                  <a:cubicBezTo>
                    <a:pt x="232" y="79"/>
                    <a:pt x="227" y="84"/>
                    <a:pt x="220" y="84"/>
                  </a:cubicBezTo>
                  <a:moveTo>
                    <a:pt x="92" y="84"/>
                  </a:moveTo>
                  <a:cubicBezTo>
                    <a:pt x="77" y="148"/>
                    <a:pt x="77" y="148"/>
                    <a:pt x="77" y="148"/>
                  </a:cubicBezTo>
                  <a:cubicBezTo>
                    <a:pt x="140" y="148"/>
                    <a:pt x="140" y="148"/>
                    <a:pt x="140" y="148"/>
                  </a:cubicBezTo>
                  <a:cubicBezTo>
                    <a:pt x="155" y="84"/>
                    <a:pt x="155" y="84"/>
                    <a:pt x="155" y="84"/>
                  </a:cubicBezTo>
                  <a:lnTo>
                    <a:pt x="92" y="84"/>
                  </a:lnTo>
                  <a:close/>
                </a:path>
              </a:pathLst>
            </a:custGeom>
            <a:grpFill/>
            <a:ln>
              <a:noFill/>
            </a:ln>
          </p:spPr>
          <p:txBody>
            <a:bodyPr/>
            <a:lstStyle/>
            <a:p>
              <a:endParaRPr lang="en-US" dirty="0"/>
            </a:p>
          </p:txBody>
        </p:sp>
        <p:sp>
          <p:nvSpPr>
            <p:cNvPr id="16" name="Freeform 19"/>
            <p:cNvSpPr>
              <a:spLocks noEditPoints="1"/>
            </p:cNvSpPr>
            <p:nvPr/>
          </p:nvSpPr>
          <p:spPr bwMode="auto">
            <a:xfrm>
              <a:off x="6937375" y="3814763"/>
              <a:ext cx="415925" cy="338137"/>
            </a:xfrm>
            <a:custGeom>
              <a:avLst/>
              <a:gdLst>
                <a:gd name="T0" fmla="*/ 396429 w 256"/>
                <a:gd name="T1" fmla="*/ 338137 h 208"/>
                <a:gd name="T2" fmla="*/ 19496 w 256"/>
                <a:gd name="T3" fmla="*/ 338137 h 208"/>
                <a:gd name="T4" fmla="*/ 0 w 256"/>
                <a:gd name="T5" fmla="*/ 318629 h 208"/>
                <a:gd name="T6" fmla="*/ 0 w 256"/>
                <a:gd name="T7" fmla="*/ 19508 h 208"/>
                <a:gd name="T8" fmla="*/ 19496 w 256"/>
                <a:gd name="T9" fmla="*/ 0 h 208"/>
                <a:gd name="T10" fmla="*/ 396429 w 256"/>
                <a:gd name="T11" fmla="*/ 0 h 208"/>
                <a:gd name="T12" fmla="*/ 415925 w 256"/>
                <a:gd name="T13" fmla="*/ 19508 h 208"/>
                <a:gd name="T14" fmla="*/ 415925 w 256"/>
                <a:gd name="T15" fmla="*/ 318629 h 208"/>
                <a:gd name="T16" fmla="*/ 396429 w 256"/>
                <a:gd name="T17" fmla="*/ 338137 h 208"/>
                <a:gd name="T18" fmla="*/ 136475 w 256"/>
                <a:gd name="T19" fmla="*/ 39016 h 208"/>
                <a:gd name="T20" fmla="*/ 38993 w 256"/>
                <a:gd name="T21" fmla="*/ 39016 h 208"/>
                <a:gd name="T22" fmla="*/ 38993 w 256"/>
                <a:gd name="T23" fmla="*/ 299121 h 208"/>
                <a:gd name="T24" fmla="*/ 136475 w 256"/>
                <a:gd name="T25" fmla="*/ 299121 h 208"/>
                <a:gd name="T26" fmla="*/ 136475 w 256"/>
                <a:gd name="T27" fmla="*/ 39016 h 208"/>
                <a:gd name="T28" fmla="*/ 155972 w 256"/>
                <a:gd name="T29" fmla="*/ 299121 h 208"/>
                <a:gd name="T30" fmla="*/ 259953 w 256"/>
                <a:gd name="T31" fmla="*/ 299121 h 208"/>
                <a:gd name="T32" fmla="*/ 259953 w 256"/>
                <a:gd name="T33" fmla="*/ 39016 h 208"/>
                <a:gd name="T34" fmla="*/ 155972 w 256"/>
                <a:gd name="T35" fmla="*/ 39016 h 208"/>
                <a:gd name="T36" fmla="*/ 155972 w 256"/>
                <a:gd name="T37" fmla="*/ 299121 h 208"/>
                <a:gd name="T38" fmla="*/ 376932 w 256"/>
                <a:gd name="T39" fmla="*/ 39016 h 208"/>
                <a:gd name="T40" fmla="*/ 279450 w 256"/>
                <a:gd name="T41" fmla="*/ 39016 h 208"/>
                <a:gd name="T42" fmla="*/ 279450 w 256"/>
                <a:gd name="T43" fmla="*/ 299121 h 208"/>
                <a:gd name="T44" fmla="*/ 376932 w 256"/>
                <a:gd name="T45" fmla="*/ 299121 h 208"/>
                <a:gd name="T46" fmla="*/ 376932 w 256"/>
                <a:gd name="T47" fmla="*/ 39016 h 2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6" h="208">
                  <a:moveTo>
                    <a:pt x="244" y="208"/>
                  </a:moveTo>
                  <a:cubicBezTo>
                    <a:pt x="12" y="208"/>
                    <a:pt x="12" y="208"/>
                    <a:pt x="12" y="208"/>
                  </a:cubicBezTo>
                  <a:cubicBezTo>
                    <a:pt x="5" y="208"/>
                    <a:pt x="0" y="203"/>
                    <a:pt x="0" y="196"/>
                  </a:cubicBezTo>
                  <a:cubicBezTo>
                    <a:pt x="0" y="12"/>
                    <a:pt x="0" y="12"/>
                    <a:pt x="0" y="12"/>
                  </a:cubicBezTo>
                  <a:cubicBezTo>
                    <a:pt x="0" y="5"/>
                    <a:pt x="5" y="0"/>
                    <a:pt x="12" y="0"/>
                  </a:cubicBezTo>
                  <a:cubicBezTo>
                    <a:pt x="244" y="0"/>
                    <a:pt x="244" y="0"/>
                    <a:pt x="244" y="0"/>
                  </a:cubicBezTo>
                  <a:cubicBezTo>
                    <a:pt x="251" y="0"/>
                    <a:pt x="256" y="5"/>
                    <a:pt x="256" y="12"/>
                  </a:cubicBezTo>
                  <a:cubicBezTo>
                    <a:pt x="256" y="196"/>
                    <a:pt x="256" y="196"/>
                    <a:pt x="256" y="196"/>
                  </a:cubicBezTo>
                  <a:cubicBezTo>
                    <a:pt x="256" y="203"/>
                    <a:pt x="251" y="208"/>
                    <a:pt x="244" y="208"/>
                  </a:cubicBezTo>
                  <a:moveTo>
                    <a:pt x="84" y="24"/>
                  </a:moveTo>
                  <a:cubicBezTo>
                    <a:pt x="24" y="24"/>
                    <a:pt x="24" y="24"/>
                    <a:pt x="24" y="24"/>
                  </a:cubicBezTo>
                  <a:cubicBezTo>
                    <a:pt x="24" y="184"/>
                    <a:pt x="24" y="184"/>
                    <a:pt x="24" y="184"/>
                  </a:cubicBezTo>
                  <a:cubicBezTo>
                    <a:pt x="84" y="184"/>
                    <a:pt x="84" y="184"/>
                    <a:pt x="84" y="184"/>
                  </a:cubicBezTo>
                  <a:lnTo>
                    <a:pt x="84" y="24"/>
                  </a:lnTo>
                  <a:close/>
                  <a:moveTo>
                    <a:pt x="96" y="184"/>
                  </a:moveTo>
                  <a:cubicBezTo>
                    <a:pt x="160" y="184"/>
                    <a:pt x="160" y="184"/>
                    <a:pt x="160" y="184"/>
                  </a:cubicBezTo>
                  <a:cubicBezTo>
                    <a:pt x="160" y="24"/>
                    <a:pt x="160" y="24"/>
                    <a:pt x="160" y="24"/>
                  </a:cubicBezTo>
                  <a:cubicBezTo>
                    <a:pt x="96" y="24"/>
                    <a:pt x="96" y="24"/>
                    <a:pt x="96" y="24"/>
                  </a:cubicBezTo>
                  <a:lnTo>
                    <a:pt x="96" y="184"/>
                  </a:lnTo>
                  <a:close/>
                  <a:moveTo>
                    <a:pt x="232" y="24"/>
                  </a:moveTo>
                  <a:cubicBezTo>
                    <a:pt x="172" y="24"/>
                    <a:pt x="172" y="24"/>
                    <a:pt x="172" y="24"/>
                  </a:cubicBezTo>
                  <a:cubicBezTo>
                    <a:pt x="172" y="184"/>
                    <a:pt x="172" y="184"/>
                    <a:pt x="172" y="184"/>
                  </a:cubicBezTo>
                  <a:cubicBezTo>
                    <a:pt x="232" y="184"/>
                    <a:pt x="232" y="184"/>
                    <a:pt x="232" y="184"/>
                  </a:cubicBezTo>
                  <a:lnTo>
                    <a:pt x="232" y="24"/>
                  </a:lnTo>
                  <a:close/>
                </a:path>
              </a:pathLst>
            </a:custGeom>
            <a:grpFill/>
            <a:ln>
              <a:noFill/>
            </a:ln>
          </p:spPr>
          <p:txBody>
            <a:bodyPr/>
            <a:lstStyle/>
            <a:p>
              <a:endParaRPr lang="en-US" dirty="0"/>
            </a:p>
          </p:txBody>
        </p:sp>
        <p:sp>
          <p:nvSpPr>
            <p:cNvPr id="17" name="Freeform 20"/>
            <p:cNvSpPr>
              <a:spLocks noEditPoints="1"/>
            </p:cNvSpPr>
            <p:nvPr/>
          </p:nvSpPr>
          <p:spPr bwMode="auto">
            <a:xfrm>
              <a:off x="6221413" y="3786188"/>
              <a:ext cx="398462" cy="400050"/>
            </a:xfrm>
            <a:custGeom>
              <a:avLst/>
              <a:gdLst>
                <a:gd name="T0" fmla="*/ 391956 w 245"/>
                <a:gd name="T1" fmla="*/ 63423 h 246"/>
                <a:gd name="T2" fmla="*/ 349671 w 245"/>
                <a:gd name="T3" fmla="*/ 104078 h 246"/>
                <a:gd name="T4" fmla="*/ 296000 w 245"/>
                <a:gd name="T5" fmla="*/ 48787 h 246"/>
                <a:gd name="T6" fmla="*/ 336660 w 245"/>
                <a:gd name="T7" fmla="*/ 8131 h 246"/>
                <a:gd name="T8" fmla="*/ 364308 w 245"/>
                <a:gd name="T9" fmla="*/ 8131 h 246"/>
                <a:gd name="T10" fmla="*/ 391956 w 245"/>
                <a:gd name="T11" fmla="*/ 35777 h 246"/>
                <a:gd name="T12" fmla="*/ 391956 w 245"/>
                <a:gd name="T13" fmla="*/ 63423 h 246"/>
                <a:gd name="T14" fmla="*/ 102462 w 245"/>
                <a:gd name="T15" fmla="*/ 240680 h 246"/>
                <a:gd name="T16" fmla="*/ 157758 w 245"/>
                <a:gd name="T17" fmla="*/ 295972 h 246"/>
                <a:gd name="T18" fmla="*/ 84572 w 245"/>
                <a:gd name="T19" fmla="*/ 313860 h 246"/>
                <a:gd name="T20" fmla="*/ 102462 w 245"/>
                <a:gd name="T21" fmla="*/ 240680 h 246"/>
                <a:gd name="T22" fmla="*/ 336660 w 245"/>
                <a:gd name="T23" fmla="*/ 118714 h 246"/>
                <a:gd name="T24" fmla="*/ 172396 w 245"/>
                <a:gd name="T25" fmla="*/ 282962 h 246"/>
                <a:gd name="T26" fmla="*/ 117099 w 245"/>
                <a:gd name="T27" fmla="*/ 227671 h 246"/>
                <a:gd name="T28" fmla="*/ 281363 w 245"/>
                <a:gd name="T29" fmla="*/ 63423 h 246"/>
                <a:gd name="T30" fmla="*/ 336660 w 245"/>
                <a:gd name="T31" fmla="*/ 118714 h 246"/>
                <a:gd name="T32" fmla="*/ 39033 w 245"/>
                <a:gd name="T33" fmla="*/ 61796 h 246"/>
                <a:gd name="T34" fmla="*/ 39033 w 245"/>
                <a:gd name="T35" fmla="*/ 361021 h 246"/>
                <a:gd name="T36" fmla="*/ 338286 w 245"/>
                <a:gd name="T37" fmla="*/ 361021 h 246"/>
                <a:gd name="T38" fmla="*/ 338286 w 245"/>
                <a:gd name="T39" fmla="*/ 144734 h 246"/>
                <a:gd name="T40" fmla="*/ 377319 w 245"/>
                <a:gd name="T41" fmla="*/ 105704 h 246"/>
                <a:gd name="T42" fmla="*/ 377319 w 245"/>
                <a:gd name="T43" fmla="*/ 380535 h 246"/>
                <a:gd name="T44" fmla="*/ 357803 w 245"/>
                <a:gd name="T45" fmla="*/ 400050 h 246"/>
                <a:gd name="T46" fmla="*/ 19517 w 245"/>
                <a:gd name="T47" fmla="*/ 400050 h 246"/>
                <a:gd name="T48" fmla="*/ 0 w 245"/>
                <a:gd name="T49" fmla="*/ 380535 h 246"/>
                <a:gd name="T50" fmla="*/ 0 w 245"/>
                <a:gd name="T51" fmla="*/ 42282 h 246"/>
                <a:gd name="T52" fmla="*/ 19517 w 245"/>
                <a:gd name="T53" fmla="*/ 22767 h 246"/>
                <a:gd name="T54" fmla="*/ 294374 w 245"/>
                <a:gd name="T55" fmla="*/ 22767 h 246"/>
                <a:gd name="T56" fmla="*/ 255341 w 245"/>
                <a:gd name="T57" fmla="*/ 61796 h 246"/>
                <a:gd name="T58" fmla="*/ 39033 w 245"/>
                <a:gd name="T59" fmla="*/ 61796 h 2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5" h="246">
                  <a:moveTo>
                    <a:pt x="241" y="39"/>
                  </a:moveTo>
                  <a:cubicBezTo>
                    <a:pt x="215" y="64"/>
                    <a:pt x="215" y="64"/>
                    <a:pt x="215" y="64"/>
                  </a:cubicBezTo>
                  <a:cubicBezTo>
                    <a:pt x="182" y="30"/>
                    <a:pt x="182" y="30"/>
                    <a:pt x="182" y="30"/>
                  </a:cubicBezTo>
                  <a:cubicBezTo>
                    <a:pt x="207" y="5"/>
                    <a:pt x="207" y="5"/>
                    <a:pt x="207" y="5"/>
                  </a:cubicBezTo>
                  <a:cubicBezTo>
                    <a:pt x="212" y="0"/>
                    <a:pt x="219" y="0"/>
                    <a:pt x="224" y="5"/>
                  </a:cubicBezTo>
                  <a:cubicBezTo>
                    <a:pt x="241" y="22"/>
                    <a:pt x="241" y="22"/>
                    <a:pt x="241" y="22"/>
                  </a:cubicBezTo>
                  <a:cubicBezTo>
                    <a:pt x="245" y="27"/>
                    <a:pt x="245" y="34"/>
                    <a:pt x="241" y="39"/>
                  </a:cubicBezTo>
                  <a:moveTo>
                    <a:pt x="63" y="148"/>
                  </a:moveTo>
                  <a:cubicBezTo>
                    <a:pt x="97" y="182"/>
                    <a:pt x="97" y="182"/>
                    <a:pt x="97" y="182"/>
                  </a:cubicBezTo>
                  <a:cubicBezTo>
                    <a:pt x="52" y="193"/>
                    <a:pt x="52" y="193"/>
                    <a:pt x="52" y="193"/>
                  </a:cubicBezTo>
                  <a:lnTo>
                    <a:pt x="63" y="148"/>
                  </a:lnTo>
                  <a:close/>
                  <a:moveTo>
                    <a:pt x="207" y="73"/>
                  </a:moveTo>
                  <a:cubicBezTo>
                    <a:pt x="106" y="174"/>
                    <a:pt x="106" y="174"/>
                    <a:pt x="106" y="174"/>
                  </a:cubicBezTo>
                  <a:cubicBezTo>
                    <a:pt x="72" y="140"/>
                    <a:pt x="72" y="140"/>
                    <a:pt x="72" y="140"/>
                  </a:cubicBezTo>
                  <a:cubicBezTo>
                    <a:pt x="173" y="39"/>
                    <a:pt x="173" y="39"/>
                    <a:pt x="173" y="39"/>
                  </a:cubicBezTo>
                  <a:lnTo>
                    <a:pt x="207" y="73"/>
                  </a:lnTo>
                  <a:close/>
                  <a:moveTo>
                    <a:pt x="24" y="38"/>
                  </a:moveTo>
                  <a:cubicBezTo>
                    <a:pt x="24" y="222"/>
                    <a:pt x="24" y="222"/>
                    <a:pt x="24" y="222"/>
                  </a:cubicBezTo>
                  <a:cubicBezTo>
                    <a:pt x="208" y="222"/>
                    <a:pt x="208" y="222"/>
                    <a:pt x="208" y="222"/>
                  </a:cubicBezTo>
                  <a:cubicBezTo>
                    <a:pt x="208" y="89"/>
                    <a:pt x="208" y="89"/>
                    <a:pt x="208" y="89"/>
                  </a:cubicBezTo>
                  <a:cubicBezTo>
                    <a:pt x="232" y="65"/>
                    <a:pt x="232" y="65"/>
                    <a:pt x="232" y="65"/>
                  </a:cubicBezTo>
                  <a:cubicBezTo>
                    <a:pt x="232" y="234"/>
                    <a:pt x="232" y="234"/>
                    <a:pt x="232" y="234"/>
                  </a:cubicBezTo>
                  <a:cubicBezTo>
                    <a:pt x="232" y="241"/>
                    <a:pt x="227" y="246"/>
                    <a:pt x="220" y="246"/>
                  </a:cubicBezTo>
                  <a:cubicBezTo>
                    <a:pt x="12" y="246"/>
                    <a:pt x="12" y="246"/>
                    <a:pt x="12" y="246"/>
                  </a:cubicBezTo>
                  <a:cubicBezTo>
                    <a:pt x="5" y="246"/>
                    <a:pt x="0" y="241"/>
                    <a:pt x="0" y="234"/>
                  </a:cubicBezTo>
                  <a:cubicBezTo>
                    <a:pt x="0" y="26"/>
                    <a:pt x="0" y="26"/>
                    <a:pt x="0" y="26"/>
                  </a:cubicBezTo>
                  <a:cubicBezTo>
                    <a:pt x="0" y="19"/>
                    <a:pt x="5" y="14"/>
                    <a:pt x="12" y="14"/>
                  </a:cubicBezTo>
                  <a:cubicBezTo>
                    <a:pt x="181" y="14"/>
                    <a:pt x="181" y="14"/>
                    <a:pt x="181" y="14"/>
                  </a:cubicBezTo>
                  <a:cubicBezTo>
                    <a:pt x="157" y="38"/>
                    <a:pt x="157" y="38"/>
                    <a:pt x="157" y="38"/>
                  </a:cubicBezTo>
                  <a:lnTo>
                    <a:pt x="24" y="38"/>
                  </a:lnTo>
                  <a:close/>
                </a:path>
              </a:pathLst>
            </a:custGeom>
            <a:grpFill/>
            <a:ln>
              <a:noFill/>
            </a:ln>
          </p:spPr>
          <p:txBody>
            <a:bodyPr/>
            <a:lstStyle/>
            <a:p>
              <a:endParaRPr lang="en-US" dirty="0"/>
            </a:p>
          </p:txBody>
        </p:sp>
        <p:sp>
          <p:nvSpPr>
            <p:cNvPr id="18" name="Freeform 21"/>
            <p:cNvSpPr>
              <a:spLocks noEditPoints="1"/>
            </p:cNvSpPr>
            <p:nvPr/>
          </p:nvSpPr>
          <p:spPr bwMode="auto">
            <a:xfrm>
              <a:off x="5480050" y="3786188"/>
              <a:ext cx="415925" cy="393700"/>
            </a:xfrm>
            <a:custGeom>
              <a:avLst/>
              <a:gdLst>
                <a:gd name="T0" fmla="*/ 396429 w 256"/>
                <a:gd name="T1" fmla="*/ 393700 h 242"/>
                <a:gd name="T2" fmla="*/ 19496 w 256"/>
                <a:gd name="T3" fmla="*/ 393700 h 242"/>
                <a:gd name="T4" fmla="*/ 0 w 256"/>
                <a:gd name="T5" fmla="*/ 374178 h 242"/>
                <a:gd name="T6" fmla="*/ 19496 w 256"/>
                <a:gd name="T7" fmla="*/ 354655 h 242"/>
                <a:gd name="T8" fmla="*/ 396429 w 256"/>
                <a:gd name="T9" fmla="*/ 354655 h 242"/>
                <a:gd name="T10" fmla="*/ 415925 w 256"/>
                <a:gd name="T11" fmla="*/ 374178 h 242"/>
                <a:gd name="T12" fmla="*/ 396429 w 256"/>
                <a:gd name="T13" fmla="*/ 393700 h 242"/>
                <a:gd name="T14" fmla="*/ 316818 w 256"/>
                <a:gd name="T15" fmla="*/ 104119 h 242"/>
                <a:gd name="T16" fmla="*/ 263203 w 256"/>
                <a:gd name="T17" fmla="*/ 48806 h 242"/>
                <a:gd name="T18" fmla="*/ 303820 w 256"/>
                <a:gd name="T19" fmla="*/ 8134 h 242"/>
                <a:gd name="T20" fmla="*/ 331440 w 256"/>
                <a:gd name="T21" fmla="*/ 8134 h 242"/>
                <a:gd name="T22" fmla="*/ 359060 w 256"/>
                <a:gd name="T23" fmla="*/ 35791 h 242"/>
                <a:gd name="T24" fmla="*/ 359060 w 256"/>
                <a:gd name="T25" fmla="*/ 63448 h 242"/>
                <a:gd name="T26" fmla="*/ 316818 w 256"/>
                <a:gd name="T27" fmla="*/ 104119 h 242"/>
                <a:gd name="T28" fmla="*/ 139725 w 256"/>
                <a:gd name="T29" fmla="*/ 283074 h 242"/>
                <a:gd name="T30" fmla="*/ 84485 w 256"/>
                <a:gd name="T31" fmla="*/ 227760 h 242"/>
                <a:gd name="T32" fmla="*/ 248580 w 256"/>
                <a:gd name="T33" fmla="*/ 63448 h 242"/>
                <a:gd name="T34" fmla="*/ 303820 w 256"/>
                <a:gd name="T35" fmla="*/ 118761 h 242"/>
                <a:gd name="T36" fmla="*/ 139725 w 256"/>
                <a:gd name="T37" fmla="*/ 283074 h 242"/>
                <a:gd name="T38" fmla="*/ 51991 w 256"/>
                <a:gd name="T39" fmla="*/ 313984 h 242"/>
                <a:gd name="T40" fmla="*/ 69862 w 256"/>
                <a:gd name="T41" fmla="*/ 240775 h 242"/>
                <a:gd name="T42" fmla="*/ 125102 w 256"/>
                <a:gd name="T43" fmla="*/ 296088 h 242"/>
                <a:gd name="T44" fmla="*/ 51991 w 256"/>
                <a:gd name="T45" fmla="*/ 313984 h 2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6" h="242">
                  <a:moveTo>
                    <a:pt x="244" y="242"/>
                  </a:moveTo>
                  <a:cubicBezTo>
                    <a:pt x="12" y="242"/>
                    <a:pt x="12" y="242"/>
                    <a:pt x="12" y="242"/>
                  </a:cubicBezTo>
                  <a:cubicBezTo>
                    <a:pt x="5" y="242"/>
                    <a:pt x="0" y="237"/>
                    <a:pt x="0" y="230"/>
                  </a:cubicBezTo>
                  <a:cubicBezTo>
                    <a:pt x="0" y="223"/>
                    <a:pt x="5" y="218"/>
                    <a:pt x="12" y="218"/>
                  </a:cubicBezTo>
                  <a:cubicBezTo>
                    <a:pt x="244" y="218"/>
                    <a:pt x="244" y="218"/>
                    <a:pt x="244" y="218"/>
                  </a:cubicBezTo>
                  <a:cubicBezTo>
                    <a:pt x="251" y="218"/>
                    <a:pt x="256" y="223"/>
                    <a:pt x="256" y="230"/>
                  </a:cubicBezTo>
                  <a:cubicBezTo>
                    <a:pt x="256" y="237"/>
                    <a:pt x="251" y="242"/>
                    <a:pt x="244" y="242"/>
                  </a:cubicBezTo>
                  <a:moveTo>
                    <a:pt x="195" y="64"/>
                  </a:moveTo>
                  <a:cubicBezTo>
                    <a:pt x="162" y="30"/>
                    <a:pt x="162" y="30"/>
                    <a:pt x="162" y="30"/>
                  </a:cubicBezTo>
                  <a:cubicBezTo>
                    <a:pt x="187" y="5"/>
                    <a:pt x="187" y="5"/>
                    <a:pt x="187" y="5"/>
                  </a:cubicBezTo>
                  <a:cubicBezTo>
                    <a:pt x="192" y="0"/>
                    <a:pt x="199" y="0"/>
                    <a:pt x="204" y="5"/>
                  </a:cubicBezTo>
                  <a:cubicBezTo>
                    <a:pt x="221" y="22"/>
                    <a:pt x="221" y="22"/>
                    <a:pt x="221" y="22"/>
                  </a:cubicBezTo>
                  <a:cubicBezTo>
                    <a:pt x="225" y="27"/>
                    <a:pt x="225" y="34"/>
                    <a:pt x="221" y="39"/>
                  </a:cubicBezTo>
                  <a:lnTo>
                    <a:pt x="195" y="64"/>
                  </a:lnTo>
                  <a:close/>
                  <a:moveTo>
                    <a:pt x="86" y="174"/>
                  </a:moveTo>
                  <a:cubicBezTo>
                    <a:pt x="52" y="140"/>
                    <a:pt x="52" y="140"/>
                    <a:pt x="52" y="140"/>
                  </a:cubicBezTo>
                  <a:cubicBezTo>
                    <a:pt x="153" y="39"/>
                    <a:pt x="153" y="39"/>
                    <a:pt x="153" y="39"/>
                  </a:cubicBezTo>
                  <a:cubicBezTo>
                    <a:pt x="187" y="73"/>
                    <a:pt x="187" y="73"/>
                    <a:pt x="187" y="73"/>
                  </a:cubicBezTo>
                  <a:lnTo>
                    <a:pt x="86" y="174"/>
                  </a:lnTo>
                  <a:close/>
                  <a:moveTo>
                    <a:pt x="32" y="193"/>
                  </a:moveTo>
                  <a:cubicBezTo>
                    <a:pt x="43" y="148"/>
                    <a:pt x="43" y="148"/>
                    <a:pt x="43" y="148"/>
                  </a:cubicBezTo>
                  <a:cubicBezTo>
                    <a:pt x="77" y="182"/>
                    <a:pt x="77" y="182"/>
                    <a:pt x="77" y="182"/>
                  </a:cubicBezTo>
                  <a:lnTo>
                    <a:pt x="32" y="193"/>
                  </a:lnTo>
                  <a:close/>
                </a:path>
              </a:pathLst>
            </a:custGeom>
            <a:grpFill/>
            <a:ln>
              <a:noFill/>
            </a:ln>
          </p:spPr>
          <p:txBody>
            <a:bodyPr/>
            <a:lstStyle/>
            <a:p>
              <a:endParaRPr lang="en-US" dirty="0"/>
            </a:p>
          </p:txBody>
        </p:sp>
        <p:sp>
          <p:nvSpPr>
            <p:cNvPr id="19" name="Freeform 22"/>
            <p:cNvSpPr>
              <a:spLocks noEditPoints="1"/>
            </p:cNvSpPr>
            <p:nvPr/>
          </p:nvSpPr>
          <p:spPr bwMode="auto">
            <a:xfrm>
              <a:off x="4803775" y="3824288"/>
              <a:ext cx="314325" cy="314325"/>
            </a:xfrm>
            <a:custGeom>
              <a:avLst/>
              <a:gdLst>
                <a:gd name="T0" fmla="*/ 32573 w 193"/>
                <a:gd name="T1" fmla="*/ 228008 h 193"/>
                <a:gd name="T2" fmla="*/ 197064 w 193"/>
                <a:gd name="T3" fmla="*/ 63516 h 193"/>
                <a:gd name="T4" fmla="*/ 252437 w 193"/>
                <a:gd name="T5" fmla="*/ 118890 h 193"/>
                <a:gd name="T6" fmla="*/ 87946 w 193"/>
                <a:gd name="T7" fmla="*/ 283381 h 193"/>
                <a:gd name="T8" fmla="*/ 32573 w 193"/>
                <a:gd name="T9" fmla="*/ 228008 h 193"/>
                <a:gd name="T10" fmla="*/ 252437 w 193"/>
                <a:gd name="T11" fmla="*/ 8143 h 193"/>
                <a:gd name="T12" fmla="*/ 280124 w 193"/>
                <a:gd name="T13" fmla="*/ 8143 h 193"/>
                <a:gd name="T14" fmla="*/ 307810 w 193"/>
                <a:gd name="T15" fmla="*/ 35830 h 193"/>
                <a:gd name="T16" fmla="*/ 307810 w 193"/>
                <a:gd name="T17" fmla="*/ 63516 h 193"/>
                <a:gd name="T18" fmla="*/ 265466 w 193"/>
                <a:gd name="T19" fmla="*/ 104232 h 193"/>
                <a:gd name="T20" fmla="*/ 211722 w 193"/>
                <a:gd name="T21" fmla="*/ 48859 h 193"/>
                <a:gd name="T22" fmla="*/ 252437 w 193"/>
                <a:gd name="T23" fmla="*/ 8143 h 193"/>
                <a:gd name="T24" fmla="*/ 0 w 193"/>
                <a:gd name="T25" fmla="*/ 314325 h 193"/>
                <a:gd name="T26" fmla="*/ 17915 w 193"/>
                <a:gd name="T27" fmla="*/ 241037 h 193"/>
                <a:gd name="T28" fmla="*/ 73288 w 193"/>
                <a:gd name="T29" fmla="*/ 296410 h 193"/>
                <a:gd name="T30" fmla="*/ 0 w 193"/>
                <a:gd name="T31" fmla="*/ 314325 h 1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3" h="193">
                  <a:moveTo>
                    <a:pt x="20" y="140"/>
                  </a:moveTo>
                  <a:cubicBezTo>
                    <a:pt x="121" y="39"/>
                    <a:pt x="121" y="39"/>
                    <a:pt x="121" y="39"/>
                  </a:cubicBezTo>
                  <a:cubicBezTo>
                    <a:pt x="155" y="73"/>
                    <a:pt x="155" y="73"/>
                    <a:pt x="155" y="73"/>
                  </a:cubicBezTo>
                  <a:cubicBezTo>
                    <a:pt x="54" y="174"/>
                    <a:pt x="54" y="174"/>
                    <a:pt x="54" y="174"/>
                  </a:cubicBezTo>
                  <a:lnTo>
                    <a:pt x="20" y="140"/>
                  </a:lnTo>
                  <a:close/>
                  <a:moveTo>
                    <a:pt x="155" y="5"/>
                  </a:moveTo>
                  <a:cubicBezTo>
                    <a:pt x="160" y="0"/>
                    <a:pt x="167" y="0"/>
                    <a:pt x="172" y="5"/>
                  </a:cubicBezTo>
                  <a:cubicBezTo>
                    <a:pt x="189" y="22"/>
                    <a:pt x="189" y="22"/>
                    <a:pt x="189" y="22"/>
                  </a:cubicBezTo>
                  <a:cubicBezTo>
                    <a:pt x="193" y="27"/>
                    <a:pt x="193" y="34"/>
                    <a:pt x="189" y="39"/>
                  </a:cubicBezTo>
                  <a:cubicBezTo>
                    <a:pt x="163" y="64"/>
                    <a:pt x="163" y="64"/>
                    <a:pt x="163" y="64"/>
                  </a:cubicBezTo>
                  <a:cubicBezTo>
                    <a:pt x="130" y="30"/>
                    <a:pt x="130" y="30"/>
                    <a:pt x="130" y="30"/>
                  </a:cubicBezTo>
                  <a:lnTo>
                    <a:pt x="155" y="5"/>
                  </a:lnTo>
                  <a:close/>
                  <a:moveTo>
                    <a:pt x="0" y="193"/>
                  </a:moveTo>
                  <a:cubicBezTo>
                    <a:pt x="11" y="148"/>
                    <a:pt x="11" y="148"/>
                    <a:pt x="11" y="148"/>
                  </a:cubicBezTo>
                  <a:cubicBezTo>
                    <a:pt x="45" y="182"/>
                    <a:pt x="45" y="182"/>
                    <a:pt x="45" y="182"/>
                  </a:cubicBezTo>
                  <a:lnTo>
                    <a:pt x="0" y="193"/>
                  </a:lnTo>
                  <a:close/>
                </a:path>
              </a:pathLst>
            </a:custGeom>
            <a:grpFill/>
            <a:ln>
              <a:noFill/>
            </a:ln>
          </p:spPr>
          <p:txBody>
            <a:bodyPr/>
            <a:lstStyle/>
            <a:p>
              <a:endParaRPr lang="en-US" dirty="0"/>
            </a:p>
          </p:txBody>
        </p:sp>
        <p:sp>
          <p:nvSpPr>
            <p:cNvPr id="20" name="Freeform 23"/>
            <p:cNvSpPr>
              <a:spLocks noEditPoints="1"/>
            </p:cNvSpPr>
            <p:nvPr/>
          </p:nvSpPr>
          <p:spPr bwMode="auto">
            <a:xfrm>
              <a:off x="4022725" y="3776663"/>
              <a:ext cx="417513" cy="415925"/>
            </a:xfrm>
            <a:custGeom>
              <a:avLst/>
              <a:gdLst>
                <a:gd name="T0" fmla="*/ 410989 w 256"/>
                <a:gd name="T1" fmla="*/ 32494 h 256"/>
                <a:gd name="T2" fmla="*/ 347384 w 256"/>
                <a:gd name="T3" fmla="*/ 97482 h 256"/>
                <a:gd name="T4" fmla="*/ 378371 w 256"/>
                <a:gd name="T5" fmla="*/ 97482 h 256"/>
                <a:gd name="T6" fmla="*/ 397942 w 256"/>
                <a:gd name="T7" fmla="*/ 116979 h 256"/>
                <a:gd name="T8" fmla="*/ 378371 w 256"/>
                <a:gd name="T9" fmla="*/ 136475 h 256"/>
                <a:gd name="T10" fmla="*/ 300087 w 256"/>
                <a:gd name="T11" fmla="*/ 136475 h 256"/>
                <a:gd name="T12" fmla="*/ 280517 w 256"/>
                <a:gd name="T13" fmla="*/ 116979 h 256"/>
                <a:gd name="T14" fmla="*/ 280517 w 256"/>
                <a:gd name="T15" fmla="*/ 38993 h 256"/>
                <a:gd name="T16" fmla="*/ 300087 w 256"/>
                <a:gd name="T17" fmla="*/ 19496 h 256"/>
                <a:gd name="T18" fmla="*/ 319658 w 256"/>
                <a:gd name="T19" fmla="*/ 38993 h 256"/>
                <a:gd name="T20" fmla="*/ 319658 w 256"/>
                <a:gd name="T21" fmla="*/ 69862 h 256"/>
                <a:gd name="T22" fmla="*/ 384895 w 256"/>
                <a:gd name="T23" fmla="*/ 6499 h 256"/>
                <a:gd name="T24" fmla="*/ 397942 w 256"/>
                <a:gd name="T25" fmla="*/ 0 h 256"/>
                <a:gd name="T26" fmla="*/ 417513 w 256"/>
                <a:gd name="T27" fmla="*/ 19496 h 256"/>
                <a:gd name="T28" fmla="*/ 410989 w 256"/>
                <a:gd name="T29" fmla="*/ 32494 h 256"/>
                <a:gd name="T30" fmla="*/ 208757 w 256"/>
                <a:gd name="T31" fmla="*/ 266452 h 256"/>
                <a:gd name="T32" fmla="*/ 150044 w 256"/>
                <a:gd name="T33" fmla="*/ 207963 h 256"/>
                <a:gd name="T34" fmla="*/ 208757 w 256"/>
                <a:gd name="T35" fmla="*/ 149473 h 256"/>
                <a:gd name="T36" fmla="*/ 267469 w 256"/>
                <a:gd name="T37" fmla="*/ 207963 h 256"/>
                <a:gd name="T38" fmla="*/ 208757 w 256"/>
                <a:gd name="T39" fmla="*/ 266452 h 256"/>
                <a:gd name="T40" fmla="*/ 117426 w 256"/>
                <a:gd name="T41" fmla="*/ 396429 h 256"/>
                <a:gd name="T42" fmla="*/ 97855 w 256"/>
                <a:gd name="T43" fmla="*/ 376932 h 256"/>
                <a:gd name="T44" fmla="*/ 97855 w 256"/>
                <a:gd name="T45" fmla="*/ 346063 h 256"/>
                <a:gd name="T46" fmla="*/ 32618 w 256"/>
                <a:gd name="T47" fmla="*/ 409426 h 256"/>
                <a:gd name="T48" fmla="*/ 19571 w 256"/>
                <a:gd name="T49" fmla="*/ 415925 h 256"/>
                <a:gd name="T50" fmla="*/ 0 w 256"/>
                <a:gd name="T51" fmla="*/ 396429 h 256"/>
                <a:gd name="T52" fmla="*/ 6524 w 256"/>
                <a:gd name="T53" fmla="*/ 383431 h 256"/>
                <a:gd name="T54" fmla="*/ 70129 w 256"/>
                <a:gd name="T55" fmla="*/ 318443 h 256"/>
                <a:gd name="T56" fmla="*/ 39142 w 256"/>
                <a:gd name="T57" fmla="*/ 318443 h 256"/>
                <a:gd name="T58" fmla="*/ 19571 w 256"/>
                <a:gd name="T59" fmla="*/ 298946 h 256"/>
                <a:gd name="T60" fmla="*/ 39142 w 256"/>
                <a:gd name="T61" fmla="*/ 279450 h 256"/>
                <a:gd name="T62" fmla="*/ 117426 w 256"/>
                <a:gd name="T63" fmla="*/ 279450 h 256"/>
                <a:gd name="T64" fmla="*/ 136996 w 256"/>
                <a:gd name="T65" fmla="*/ 298946 h 256"/>
                <a:gd name="T66" fmla="*/ 136996 w 256"/>
                <a:gd name="T67" fmla="*/ 376932 h 256"/>
                <a:gd name="T68" fmla="*/ 117426 w 256"/>
                <a:gd name="T69" fmla="*/ 396429 h 2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6" h="256">
                  <a:moveTo>
                    <a:pt x="252" y="20"/>
                  </a:moveTo>
                  <a:cubicBezTo>
                    <a:pt x="213" y="60"/>
                    <a:pt x="213" y="60"/>
                    <a:pt x="213" y="60"/>
                  </a:cubicBezTo>
                  <a:cubicBezTo>
                    <a:pt x="232" y="60"/>
                    <a:pt x="232" y="60"/>
                    <a:pt x="232" y="60"/>
                  </a:cubicBezTo>
                  <a:cubicBezTo>
                    <a:pt x="239" y="60"/>
                    <a:pt x="244" y="65"/>
                    <a:pt x="244" y="72"/>
                  </a:cubicBezTo>
                  <a:cubicBezTo>
                    <a:pt x="244" y="79"/>
                    <a:pt x="239" y="84"/>
                    <a:pt x="232" y="84"/>
                  </a:cubicBezTo>
                  <a:cubicBezTo>
                    <a:pt x="184" y="84"/>
                    <a:pt x="184" y="84"/>
                    <a:pt x="184" y="84"/>
                  </a:cubicBezTo>
                  <a:cubicBezTo>
                    <a:pt x="177" y="84"/>
                    <a:pt x="172" y="79"/>
                    <a:pt x="172" y="72"/>
                  </a:cubicBezTo>
                  <a:cubicBezTo>
                    <a:pt x="172" y="24"/>
                    <a:pt x="172" y="24"/>
                    <a:pt x="172" y="24"/>
                  </a:cubicBezTo>
                  <a:cubicBezTo>
                    <a:pt x="172" y="17"/>
                    <a:pt x="177" y="12"/>
                    <a:pt x="184" y="12"/>
                  </a:cubicBezTo>
                  <a:cubicBezTo>
                    <a:pt x="191" y="12"/>
                    <a:pt x="196" y="17"/>
                    <a:pt x="196" y="24"/>
                  </a:cubicBezTo>
                  <a:cubicBezTo>
                    <a:pt x="196" y="43"/>
                    <a:pt x="196" y="43"/>
                    <a:pt x="196" y="43"/>
                  </a:cubicBezTo>
                  <a:cubicBezTo>
                    <a:pt x="236" y="4"/>
                    <a:pt x="236" y="4"/>
                    <a:pt x="236" y="4"/>
                  </a:cubicBezTo>
                  <a:cubicBezTo>
                    <a:pt x="238" y="1"/>
                    <a:pt x="241" y="0"/>
                    <a:pt x="244" y="0"/>
                  </a:cubicBezTo>
                  <a:cubicBezTo>
                    <a:pt x="251" y="0"/>
                    <a:pt x="256" y="5"/>
                    <a:pt x="256" y="12"/>
                  </a:cubicBezTo>
                  <a:cubicBezTo>
                    <a:pt x="256" y="15"/>
                    <a:pt x="255" y="18"/>
                    <a:pt x="252" y="20"/>
                  </a:cubicBezTo>
                  <a:moveTo>
                    <a:pt x="128" y="164"/>
                  </a:moveTo>
                  <a:cubicBezTo>
                    <a:pt x="108" y="164"/>
                    <a:pt x="92" y="148"/>
                    <a:pt x="92" y="128"/>
                  </a:cubicBezTo>
                  <a:cubicBezTo>
                    <a:pt x="92" y="108"/>
                    <a:pt x="108" y="92"/>
                    <a:pt x="128" y="92"/>
                  </a:cubicBezTo>
                  <a:cubicBezTo>
                    <a:pt x="148" y="92"/>
                    <a:pt x="164" y="108"/>
                    <a:pt x="164" y="128"/>
                  </a:cubicBezTo>
                  <a:cubicBezTo>
                    <a:pt x="164" y="148"/>
                    <a:pt x="148" y="164"/>
                    <a:pt x="128" y="164"/>
                  </a:cubicBezTo>
                  <a:moveTo>
                    <a:pt x="72" y="244"/>
                  </a:moveTo>
                  <a:cubicBezTo>
                    <a:pt x="65" y="244"/>
                    <a:pt x="60" y="239"/>
                    <a:pt x="60" y="232"/>
                  </a:cubicBezTo>
                  <a:cubicBezTo>
                    <a:pt x="60" y="213"/>
                    <a:pt x="60" y="213"/>
                    <a:pt x="60" y="213"/>
                  </a:cubicBezTo>
                  <a:cubicBezTo>
                    <a:pt x="20" y="252"/>
                    <a:pt x="20" y="252"/>
                    <a:pt x="20" y="252"/>
                  </a:cubicBezTo>
                  <a:cubicBezTo>
                    <a:pt x="18" y="255"/>
                    <a:pt x="15" y="256"/>
                    <a:pt x="12" y="256"/>
                  </a:cubicBezTo>
                  <a:cubicBezTo>
                    <a:pt x="5" y="256"/>
                    <a:pt x="0" y="251"/>
                    <a:pt x="0" y="244"/>
                  </a:cubicBezTo>
                  <a:cubicBezTo>
                    <a:pt x="0" y="241"/>
                    <a:pt x="1" y="238"/>
                    <a:pt x="4" y="236"/>
                  </a:cubicBezTo>
                  <a:cubicBezTo>
                    <a:pt x="43" y="196"/>
                    <a:pt x="43" y="196"/>
                    <a:pt x="43" y="196"/>
                  </a:cubicBezTo>
                  <a:cubicBezTo>
                    <a:pt x="24" y="196"/>
                    <a:pt x="24" y="196"/>
                    <a:pt x="24" y="196"/>
                  </a:cubicBezTo>
                  <a:cubicBezTo>
                    <a:pt x="17" y="196"/>
                    <a:pt x="12" y="191"/>
                    <a:pt x="12" y="184"/>
                  </a:cubicBezTo>
                  <a:cubicBezTo>
                    <a:pt x="12" y="177"/>
                    <a:pt x="17" y="172"/>
                    <a:pt x="24" y="172"/>
                  </a:cubicBezTo>
                  <a:cubicBezTo>
                    <a:pt x="72" y="172"/>
                    <a:pt x="72" y="172"/>
                    <a:pt x="72" y="172"/>
                  </a:cubicBezTo>
                  <a:cubicBezTo>
                    <a:pt x="79" y="172"/>
                    <a:pt x="84" y="177"/>
                    <a:pt x="84" y="184"/>
                  </a:cubicBezTo>
                  <a:cubicBezTo>
                    <a:pt x="84" y="232"/>
                    <a:pt x="84" y="232"/>
                    <a:pt x="84" y="232"/>
                  </a:cubicBezTo>
                  <a:cubicBezTo>
                    <a:pt x="84" y="239"/>
                    <a:pt x="79" y="244"/>
                    <a:pt x="72" y="244"/>
                  </a:cubicBezTo>
                </a:path>
              </a:pathLst>
            </a:custGeom>
            <a:grpFill/>
            <a:ln>
              <a:noFill/>
            </a:ln>
          </p:spPr>
          <p:txBody>
            <a:bodyPr/>
            <a:lstStyle/>
            <a:p>
              <a:endParaRPr lang="en-US" dirty="0"/>
            </a:p>
          </p:txBody>
        </p:sp>
        <p:sp>
          <p:nvSpPr>
            <p:cNvPr id="21" name="Freeform 24"/>
            <p:cNvSpPr>
              <a:spLocks noEditPoints="1"/>
            </p:cNvSpPr>
            <p:nvPr/>
          </p:nvSpPr>
          <p:spPr bwMode="auto">
            <a:xfrm>
              <a:off x="3295650" y="3776663"/>
              <a:ext cx="415925" cy="415925"/>
            </a:xfrm>
            <a:custGeom>
              <a:avLst/>
              <a:gdLst>
                <a:gd name="T0" fmla="*/ 396429 w 256"/>
                <a:gd name="T1" fmla="*/ 116979 h 256"/>
                <a:gd name="T2" fmla="*/ 376932 w 256"/>
                <a:gd name="T3" fmla="*/ 97482 h 256"/>
                <a:gd name="T4" fmla="*/ 376932 w 256"/>
                <a:gd name="T5" fmla="*/ 66613 h 256"/>
                <a:gd name="T6" fmla="*/ 311944 w 256"/>
                <a:gd name="T7" fmla="*/ 129977 h 256"/>
                <a:gd name="T8" fmla="*/ 298946 w 256"/>
                <a:gd name="T9" fmla="*/ 136475 h 256"/>
                <a:gd name="T10" fmla="*/ 279450 w 256"/>
                <a:gd name="T11" fmla="*/ 116979 h 256"/>
                <a:gd name="T12" fmla="*/ 285948 w 256"/>
                <a:gd name="T13" fmla="*/ 103981 h 256"/>
                <a:gd name="T14" fmla="*/ 349312 w 256"/>
                <a:gd name="T15" fmla="*/ 38993 h 256"/>
                <a:gd name="T16" fmla="*/ 318443 w 256"/>
                <a:gd name="T17" fmla="*/ 38993 h 256"/>
                <a:gd name="T18" fmla="*/ 298946 w 256"/>
                <a:gd name="T19" fmla="*/ 19496 h 256"/>
                <a:gd name="T20" fmla="*/ 318443 w 256"/>
                <a:gd name="T21" fmla="*/ 0 h 256"/>
                <a:gd name="T22" fmla="*/ 396429 w 256"/>
                <a:gd name="T23" fmla="*/ 0 h 256"/>
                <a:gd name="T24" fmla="*/ 415925 w 256"/>
                <a:gd name="T25" fmla="*/ 19496 h 256"/>
                <a:gd name="T26" fmla="*/ 415925 w 256"/>
                <a:gd name="T27" fmla="*/ 97482 h 256"/>
                <a:gd name="T28" fmla="*/ 396429 w 256"/>
                <a:gd name="T29" fmla="*/ 116979 h 256"/>
                <a:gd name="T30" fmla="*/ 207963 w 256"/>
                <a:gd name="T31" fmla="*/ 266452 h 256"/>
                <a:gd name="T32" fmla="*/ 149473 w 256"/>
                <a:gd name="T33" fmla="*/ 207963 h 256"/>
                <a:gd name="T34" fmla="*/ 207963 w 256"/>
                <a:gd name="T35" fmla="*/ 149473 h 256"/>
                <a:gd name="T36" fmla="*/ 266452 w 256"/>
                <a:gd name="T37" fmla="*/ 207963 h 256"/>
                <a:gd name="T38" fmla="*/ 207963 w 256"/>
                <a:gd name="T39" fmla="*/ 266452 h 256"/>
                <a:gd name="T40" fmla="*/ 66613 w 256"/>
                <a:gd name="T41" fmla="*/ 376932 h 256"/>
                <a:gd name="T42" fmla="*/ 97482 w 256"/>
                <a:gd name="T43" fmla="*/ 376932 h 256"/>
                <a:gd name="T44" fmla="*/ 116979 w 256"/>
                <a:gd name="T45" fmla="*/ 396429 h 256"/>
                <a:gd name="T46" fmla="*/ 97482 w 256"/>
                <a:gd name="T47" fmla="*/ 415925 h 256"/>
                <a:gd name="T48" fmla="*/ 19496 w 256"/>
                <a:gd name="T49" fmla="*/ 415925 h 256"/>
                <a:gd name="T50" fmla="*/ 0 w 256"/>
                <a:gd name="T51" fmla="*/ 396429 h 256"/>
                <a:gd name="T52" fmla="*/ 0 w 256"/>
                <a:gd name="T53" fmla="*/ 318443 h 256"/>
                <a:gd name="T54" fmla="*/ 19496 w 256"/>
                <a:gd name="T55" fmla="*/ 298946 h 256"/>
                <a:gd name="T56" fmla="*/ 38993 w 256"/>
                <a:gd name="T57" fmla="*/ 318443 h 256"/>
                <a:gd name="T58" fmla="*/ 38993 w 256"/>
                <a:gd name="T59" fmla="*/ 349312 h 256"/>
                <a:gd name="T60" fmla="*/ 103981 w 256"/>
                <a:gd name="T61" fmla="*/ 285948 h 256"/>
                <a:gd name="T62" fmla="*/ 116979 w 256"/>
                <a:gd name="T63" fmla="*/ 279450 h 256"/>
                <a:gd name="T64" fmla="*/ 136475 w 256"/>
                <a:gd name="T65" fmla="*/ 298946 h 256"/>
                <a:gd name="T66" fmla="*/ 129977 w 256"/>
                <a:gd name="T67" fmla="*/ 311944 h 256"/>
                <a:gd name="T68" fmla="*/ 66613 w 256"/>
                <a:gd name="T69" fmla="*/ 376932 h 2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6" h="256">
                  <a:moveTo>
                    <a:pt x="244" y="72"/>
                  </a:moveTo>
                  <a:cubicBezTo>
                    <a:pt x="237" y="72"/>
                    <a:pt x="232" y="67"/>
                    <a:pt x="232" y="60"/>
                  </a:cubicBezTo>
                  <a:cubicBezTo>
                    <a:pt x="232" y="41"/>
                    <a:pt x="232" y="41"/>
                    <a:pt x="232" y="41"/>
                  </a:cubicBezTo>
                  <a:cubicBezTo>
                    <a:pt x="192" y="80"/>
                    <a:pt x="192" y="80"/>
                    <a:pt x="192" y="80"/>
                  </a:cubicBezTo>
                  <a:cubicBezTo>
                    <a:pt x="190" y="83"/>
                    <a:pt x="187" y="84"/>
                    <a:pt x="184" y="84"/>
                  </a:cubicBezTo>
                  <a:cubicBezTo>
                    <a:pt x="177" y="84"/>
                    <a:pt x="172" y="79"/>
                    <a:pt x="172" y="72"/>
                  </a:cubicBezTo>
                  <a:cubicBezTo>
                    <a:pt x="172" y="69"/>
                    <a:pt x="173" y="66"/>
                    <a:pt x="176" y="64"/>
                  </a:cubicBezTo>
                  <a:cubicBezTo>
                    <a:pt x="215" y="24"/>
                    <a:pt x="215" y="24"/>
                    <a:pt x="215"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128" y="164"/>
                  </a:moveTo>
                  <a:cubicBezTo>
                    <a:pt x="108" y="164"/>
                    <a:pt x="92" y="148"/>
                    <a:pt x="92" y="128"/>
                  </a:cubicBezTo>
                  <a:cubicBezTo>
                    <a:pt x="92" y="108"/>
                    <a:pt x="108" y="92"/>
                    <a:pt x="128" y="92"/>
                  </a:cubicBezTo>
                  <a:cubicBezTo>
                    <a:pt x="148" y="92"/>
                    <a:pt x="164" y="108"/>
                    <a:pt x="164" y="128"/>
                  </a:cubicBezTo>
                  <a:cubicBezTo>
                    <a:pt x="164" y="148"/>
                    <a:pt x="148" y="164"/>
                    <a:pt x="128" y="164"/>
                  </a:cubicBezTo>
                  <a:moveTo>
                    <a:pt x="41" y="232"/>
                  </a:moveTo>
                  <a:cubicBezTo>
                    <a:pt x="60" y="232"/>
                    <a:pt x="60" y="232"/>
                    <a:pt x="60" y="232"/>
                  </a:cubicBezTo>
                  <a:cubicBezTo>
                    <a:pt x="67" y="232"/>
                    <a:pt x="72" y="237"/>
                    <a:pt x="72" y="244"/>
                  </a:cubicBezTo>
                  <a:cubicBezTo>
                    <a:pt x="72" y="251"/>
                    <a:pt x="67" y="256"/>
                    <a:pt x="60" y="256"/>
                  </a:cubicBezTo>
                  <a:cubicBezTo>
                    <a:pt x="12" y="256"/>
                    <a:pt x="12" y="256"/>
                    <a:pt x="12" y="256"/>
                  </a:cubicBezTo>
                  <a:cubicBezTo>
                    <a:pt x="5" y="256"/>
                    <a:pt x="0" y="251"/>
                    <a:pt x="0" y="244"/>
                  </a:cubicBezTo>
                  <a:cubicBezTo>
                    <a:pt x="0" y="196"/>
                    <a:pt x="0" y="196"/>
                    <a:pt x="0" y="196"/>
                  </a:cubicBezTo>
                  <a:cubicBezTo>
                    <a:pt x="0" y="189"/>
                    <a:pt x="5" y="184"/>
                    <a:pt x="12" y="184"/>
                  </a:cubicBezTo>
                  <a:cubicBezTo>
                    <a:pt x="19" y="184"/>
                    <a:pt x="24" y="189"/>
                    <a:pt x="24" y="196"/>
                  </a:cubicBezTo>
                  <a:cubicBezTo>
                    <a:pt x="24" y="215"/>
                    <a:pt x="24" y="215"/>
                    <a:pt x="24" y="215"/>
                  </a:cubicBezTo>
                  <a:cubicBezTo>
                    <a:pt x="64" y="176"/>
                    <a:pt x="64" y="176"/>
                    <a:pt x="64" y="176"/>
                  </a:cubicBezTo>
                  <a:cubicBezTo>
                    <a:pt x="66" y="173"/>
                    <a:pt x="69" y="172"/>
                    <a:pt x="72" y="172"/>
                  </a:cubicBezTo>
                  <a:cubicBezTo>
                    <a:pt x="79" y="172"/>
                    <a:pt x="84" y="177"/>
                    <a:pt x="84" y="184"/>
                  </a:cubicBezTo>
                  <a:cubicBezTo>
                    <a:pt x="84" y="187"/>
                    <a:pt x="83" y="190"/>
                    <a:pt x="80" y="192"/>
                  </a:cubicBezTo>
                  <a:lnTo>
                    <a:pt x="41" y="232"/>
                  </a:lnTo>
                  <a:close/>
                </a:path>
              </a:pathLst>
            </a:custGeom>
            <a:grpFill/>
            <a:ln>
              <a:noFill/>
            </a:ln>
          </p:spPr>
          <p:txBody>
            <a:bodyPr/>
            <a:lstStyle/>
            <a:p>
              <a:endParaRPr lang="en-US" dirty="0"/>
            </a:p>
          </p:txBody>
        </p:sp>
        <p:sp>
          <p:nvSpPr>
            <p:cNvPr id="22" name="Freeform 25"/>
            <p:cNvSpPr>
              <a:spLocks noEditPoints="1"/>
            </p:cNvSpPr>
            <p:nvPr/>
          </p:nvSpPr>
          <p:spPr bwMode="auto">
            <a:xfrm>
              <a:off x="2586038" y="3795713"/>
              <a:ext cx="377825" cy="377825"/>
            </a:xfrm>
            <a:custGeom>
              <a:avLst/>
              <a:gdLst>
                <a:gd name="T0" fmla="*/ 371311 w 232"/>
                <a:gd name="T1" fmla="*/ 32571 h 232"/>
                <a:gd name="T2" fmla="*/ 275226 w 232"/>
                <a:gd name="T3" fmla="*/ 130284 h 232"/>
                <a:gd name="T4" fmla="*/ 306169 w 232"/>
                <a:gd name="T5" fmla="*/ 130284 h 232"/>
                <a:gd name="T6" fmla="*/ 325711 w 232"/>
                <a:gd name="T7" fmla="*/ 149827 h 232"/>
                <a:gd name="T8" fmla="*/ 306169 w 232"/>
                <a:gd name="T9" fmla="*/ 169370 h 232"/>
                <a:gd name="T10" fmla="*/ 227998 w 232"/>
                <a:gd name="T11" fmla="*/ 169370 h 232"/>
                <a:gd name="T12" fmla="*/ 208455 w 232"/>
                <a:gd name="T13" fmla="*/ 149827 h 232"/>
                <a:gd name="T14" fmla="*/ 208455 w 232"/>
                <a:gd name="T15" fmla="*/ 71656 h 232"/>
                <a:gd name="T16" fmla="*/ 227998 w 232"/>
                <a:gd name="T17" fmla="*/ 52114 h 232"/>
                <a:gd name="T18" fmla="*/ 247541 w 232"/>
                <a:gd name="T19" fmla="*/ 71656 h 232"/>
                <a:gd name="T20" fmla="*/ 247541 w 232"/>
                <a:gd name="T21" fmla="*/ 102599 h 232"/>
                <a:gd name="T22" fmla="*/ 345254 w 232"/>
                <a:gd name="T23" fmla="*/ 6514 h 232"/>
                <a:gd name="T24" fmla="*/ 358282 w 232"/>
                <a:gd name="T25" fmla="*/ 0 h 232"/>
                <a:gd name="T26" fmla="*/ 377825 w 232"/>
                <a:gd name="T27" fmla="*/ 19543 h 232"/>
                <a:gd name="T28" fmla="*/ 371311 w 232"/>
                <a:gd name="T29" fmla="*/ 32571 h 232"/>
                <a:gd name="T30" fmla="*/ 149827 w 232"/>
                <a:gd name="T31" fmla="*/ 325711 h 232"/>
                <a:gd name="T32" fmla="*/ 130284 w 232"/>
                <a:gd name="T33" fmla="*/ 306169 h 232"/>
                <a:gd name="T34" fmla="*/ 130284 w 232"/>
                <a:gd name="T35" fmla="*/ 275226 h 232"/>
                <a:gd name="T36" fmla="*/ 32571 w 232"/>
                <a:gd name="T37" fmla="*/ 371311 h 232"/>
                <a:gd name="T38" fmla="*/ 19543 w 232"/>
                <a:gd name="T39" fmla="*/ 377825 h 232"/>
                <a:gd name="T40" fmla="*/ 0 w 232"/>
                <a:gd name="T41" fmla="*/ 358282 h 232"/>
                <a:gd name="T42" fmla="*/ 6514 w 232"/>
                <a:gd name="T43" fmla="*/ 345254 h 232"/>
                <a:gd name="T44" fmla="*/ 102599 w 232"/>
                <a:gd name="T45" fmla="*/ 247541 h 232"/>
                <a:gd name="T46" fmla="*/ 71656 w 232"/>
                <a:gd name="T47" fmla="*/ 247541 h 232"/>
                <a:gd name="T48" fmla="*/ 52114 w 232"/>
                <a:gd name="T49" fmla="*/ 227998 h 232"/>
                <a:gd name="T50" fmla="*/ 71656 w 232"/>
                <a:gd name="T51" fmla="*/ 208455 h 232"/>
                <a:gd name="T52" fmla="*/ 149827 w 232"/>
                <a:gd name="T53" fmla="*/ 208455 h 232"/>
                <a:gd name="T54" fmla="*/ 169370 w 232"/>
                <a:gd name="T55" fmla="*/ 227998 h 232"/>
                <a:gd name="T56" fmla="*/ 169370 w 232"/>
                <a:gd name="T57" fmla="*/ 306169 h 232"/>
                <a:gd name="T58" fmla="*/ 149827 w 232"/>
                <a:gd name="T59" fmla="*/ 325711 h 2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32" h="232">
                  <a:moveTo>
                    <a:pt x="228" y="20"/>
                  </a:moveTo>
                  <a:cubicBezTo>
                    <a:pt x="169" y="80"/>
                    <a:pt x="169" y="80"/>
                    <a:pt x="169" y="80"/>
                  </a:cubicBezTo>
                  <a:cubicBezTo>
                    <a:pt x="188" y="80"/>
                    <a:pt x="188" y="80"/>
                    <a:pt x="188" y="80"/>
                  </a:cubicBezTo>
                  <a:cubicBezTo>
                    <a:pt x="195" y="80"/>
                    <a:pt x="200" y="85"/>
                    <a:pt x="200" y="92"/>
                  </a:cubicBezTo>
                  <a:cubicBezTo>
                    <a:pt x="200" y="99"/>
                    <a:pt x="195" y="104"/>
                    <a:pt x="188" y="104"/>
                  </a:cubicBezTo>
                  <a:cubicBezTo>
                    <a:pt x="140" y="104"/>
                    <a:pt x="140" y="104"/>
                    <a:pt x="140" y="104"/>
                  </a:cubicBezTo>
                  <a:cubicBezTo>
                    <a:pt x="133" y="104"/>
                    <a:pt x="128" y="99"/>
                    <a:pt x="128" y="92"/>
                  </a:cubicBezTo>
                  <a:cubicBezTo>
                    <a:pt x="128" y="44"/>
                    <a:pt x="128" y="44"/>
                    <a:pt x="128" y="44"/>
                  </a:cubicBezTo>
                  <a:cubicBezTo>
                    <a:pt x="128" y="37"/>
                    <a:pt x="133" y="32"/>
                    <a:pt x="140" y="32"/>
                  </a:cubicBezTo>
                  <a:cubicBezTo>
                    <a:pt x="147" y="32"/>
                    <a:pt x="152" y="37"/>
                    <a:pt x="152" y="44"/>
                  </a:cubicBezTo>
                  <a:cubicBezTo>
                    <a:pt x="152" y="63"/>
                    <a:pt x="152" y="63"/>
                    <a:pt x="152" y="63"/>
                  </a:cubicBezTo>
                  <a:cubicBezTo>
                    <a:pt x="212" y="4"/>
                    <a:pt x="212" y="4"/>
                    <a:pt x="212" y="4"/>
                  </a:cubicBezTo>
                  <a:cubicBezTo>
                    <a:pt x="214" y="1"/>
                    <a:pt x="217" y="0"/>
                    <a:pt x="220" y="0"/>
                  </a:cubicBezTo>
                  <a:cubicBezTo>
                    <a:pt x="227" y="0"/>
                    <a:pt x="232" y="5"/>
                    <a:pt x="232" y="12"/>
                  </a:cubicBezTo>
                  <a:cubicBezTo>
                    <a:pt x="232" y="15"/>
                    <a:pt x="231" y="18"/>
                    <a:pt x="228" y="20"/>
                  </a:cubicBezTo>
                  <a:moveTo>
                    <a:pt x="92" y="200"/>
                  </a:moveTo>
                  <a:cubicBezTo>
                    <a:pt x="85" y="200"/>
                    <a:pt x="80" y="195"/>
                    <a:pt x="80" y="188"/>
                  </a:cubicBezTo>
                  <a:cubicBezTo>
                    <a:pt x="80" y="169"/>
                    <a:pt x="80" y="169"/>
                    <a:pt x="80" y="169"/>
                  </a:cubicBezTo>
                  <a:cubicBezTo>
                    <a:pt x="20" y="228"/>
                    <a:pt x="20" y="228"/>
                    <a:pt x="20" y="228"/>
                  </a:cubicBezTo>
                  <a:cubicBezTo>
                    <a:pt x="18" y="231"/>
                    <a:pt x="15" y="232"/>
                    <a:pt x="12" y="232"/>
                  </a:cubicBezTo>
                  <a:cubicBezTo>
                    <a:pt x="5" y="232"/>
                    <a:pt x="0" y="227"/>
                    <a:pt x="0" y="220"/>
                  </a:cubicBezTo>
                  <a:cubicBezTo>
                    <a:pt x="0" y="217"/>
                    <a:pt x="1" y="214"/>
                    <a:pt x="4" y="212"/>
                  </a:cubicBezTo>
                  <a:cubicBezTo>
                    <a:pt x="63" y="152"/>
                    <a:pt x="63" y="152"/>
                    <a:pt x="63" y="152"/>
                  </a:cubicBezTo>
                  <a:cubicBezTo>
                    <a:pt x="44" y="152"/>
                    <a:pt x="44" y="152"/>
                    <a:pt x="44" y="152"/>
                  </a:cubicBezTo>
                  <a:cubicBezTo>
                    <a:pt x="37" y="152"/>
                    <a:pt x="32" y="147"/>
                    <a:pt x="32" y="140"/>
                  </a:cubicBezTo>
                  <a:cubicBezTo>
                    <a:pt x="32" y="133"/>
                    <a:pt x="37" y="128"/>
                    <a:pt x="44" y="128"/>
                  </a:cubicBezTo>
                  <a:cubicBezTo>
                    <a:pt x="92" y="128"/>
                    <a:pt x="92" y="128"/>
                    <a:pt x="92" y="128"/>
                  </a:cubicBezTo>
                  <a:cubicBezTo>
                    <a:pt x="99" y="128"/>
                    <a:pt x="104" y="133"/>
                    <a:pt x="104" y="140"/>
                  </a:cubicBezTo>
                  <a:cubicBezTo>
                    <a:pt x="104" y="188"/>
                    <a:pt x="104" y="188"/>
                    <a:pt x="104" y="188"/>
                  </a:cubicBezTo>
                  <a:cubicBezTo>
                    <a:pt x="104" y="195"/>
                    <a:pt x="99" y="200"/>
                    <a:pt x="92" y="200"/>
                  </a:cubicBezTo>
                </a:path>
              </a:pathLst>
            </a:custGeom>
            <a:grpFill/>
            <a:ln>
              <a:noFill/>
            </a:ln>
          </p:spPr>
          <p:txBody>
            <a:bodyPr/>
            <a:lstStyle/>
            <a:p>
              <a:endParaRPr lang="en-US" dirty="0"/>
            </a:p>
          </p:txBody>
        </p:sp>
        <p:sp>
          <p:nvSpPr>
            <p:cNvPr id="23" name="Freeform 26"/>
            <p:cNvSpPr>
              <a:spLocks noEditPoints="1"/>
            </p:cNvSpPr>
            <p:nvPr/>
          </p:nvSpPr>
          <p:spPr bwMode="auto">
            <a:xfrm>
              <a:off x="1857375" y="3795713"/>
              <a:ext cx="377825" cy="377825"/>
            </a:xfrm>
            <a:custGeom>
              <a:avLst/>
              <a:gdLst>
                <a:gd name="T0" fmla="*/ 377825 w 232"/>
                <a:gd name="T1" fmla="*/ 97713 h 232"/>
                <a:gd name="T2" fmla="*/ 377825 w 232"/>
                <a:gd name="T3" fmla="*/ 97713 h 232"/>
                <a:gd name="T4" fmla="*/ 358282 w 232"/>
                <a:gd name="T5" fmla="*/ 117256 h 232"/>
                <a:gd name="T6" fmla="*/ 338740 w 232"/>
                <a:gd name="T7" fmla="*/ 97713 h 232"/>
                <a:gd name="T8" fmla="*/ 338740 w 232"/>
                <a:gd name="T9" fmla="*/ 66771 h 232"/>
                <a:gd name="T10" fmla="*/ 241026 w 232"/>
                <a:gd name="T11" fmla="*/ 162856 h 232"/>
                <a:gd name="T12" fmla="*/ 227998 w 232"/>
                <a:gd name="T13" fmla="*/ 169370 h 232"/>
                <a:gd name="T14" fmla="*/ 208455 w 232"/>
                <a:gd name="T15" fmla="*/ 149827 h 232"/>
                <a:gd name="T16" fmla="*/ 214969 w 232"/>
                <a:gd name="T17" fmla="*/ 136799 h 232"/>
                <a:gd name="T18" fmla="*/ 311054 w 232"/>
                <a:gd name="T19" fmla="*/ 39085 h 232"/>
                <a:gd name="T20" fmla="*/ 280112 w 232"/>
                <a:gd name="T21" fmla="*/ 39085 h 232"/>
                <a:gd name="T22" fmla="*/ 260569 w 232"/>
                <a:gd name="T23" fmla="*/ 19543 h 232"/>
                <a:gd name="T24" fmla="*/ 280112 w 232"/>
                <a:gd name="T25" fmla="*/ 0 h 232"/>
                <a:gd name="T26" fmla="*/ 358282 w 232"/>
                <a:gd name="T27" fmla="*/ 0 h 232"/>
                <a:gd name="T28" fmla="*/ 377825 w 232"/>
                <a:gd name="T29" fmla="*/ 19543 h 232"/>
                <a:gd name="T30" fmla="*/ 377825 w 232"/>
                <a:gd name="T31" fmla="*/ 97713 h 232"/>
                <a:gd name="T32" fmla="*/ 162856 w 232"/>
                <a:gd name="T33" fmla="*/ 241026 h 232"/>
                <a:gd name="T34" fmla="*/ 66771 w 232"/>
                <a:gd name="T35" fmla="*/ 338740 h 232"/>
                <a:gd name="T36" fmla="*/ 97713 w 232"/>
                <a:gd name="T37" fmla="*/ 338740 h 232"/>
                <a:gd name="T38" fmla="*/ 117256 w 232"/>
                <a:gd name="T39" fmla="*/ 358282 h 232"/>
                <a:gd name="T40" fmla="*/ 97713 w 232"/>
                <a:gd name="T41" fmla="*/ 377825 h 232"/>
                <a:gd name="T42" fmla="*/ 19543 w 232"/>
                <a:gd name="T43" fmla="*/ 377825 h 232"/>
                <a:gd name="T44" fmla="*/ 0 w 232"/>
                <a:gd name="T45" fmla="*/ 358282 h 232"/>
                <a:gd name="T46" fmla="*/ 0 w 232"/>
                <a:gd name="T47" fmla="*/ 280112 h 232"/>
                <a:gd name="T48" fmla="*/ 19543 w 232"/>
                <a:gd name="T49" fmla="*/ 260569 h 232"/>
                <a:gd name="T50" fmla="*/ 39085 w 232"/>
                <a:gd name="T51" fmla="*/ 280112 h 232"/>
                <a:gd name="T52" fmla="*/ 39085 w 232"/>
                <a:gd name="T53" fmla="*/ 311054 h 232"/>
                <a:gd name="T54" fmla="*/ 136799 w 232"/>
                <a:gd name="T55" fmla="*/ 214969 h 232"/>
                <a:gd name="T56" fmla="*/ 149827 w 232"/>
                <a:gd name="T57" fmla="*/ 208455 h 232"/>
                <a:gd name="T58" fmla="*/ 169370 w 232"/>
                <a:gd name="T59" fmla="*/ 227998 h 232"/>
                <a:gd name="T60" fmla="*/ 162856 w 232"/>
                <a:gd name="T61" fmla="*/ 241026 h 2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32" h="232">
                  <a:moveTo>
                    <a:pt x="232" y="60"/>
                  </a:moveTo>
                  <a:cubicBezTo>
                    <a:pt x="232" y="60"/>
                    <a:pt x="232" y="60"/>
                    <a:pt x="232" y="60"/>
                  </a:cubicBezTo>
                  <a:cubicBezTo>
                    <a:pt x="232" y="67"/>
                    <a:pt x="227" y="72"/>
                    <a:pt x="220" y="72"/>
                  </a:cubicBezTo>
                  <a:cubicBezTo>
                    <a:pt x="213" y="72"/>
                    <a:pt x="208" y="67"/>
                    <a:pt x="208" y="60"/>
                  </a:cubicBezTo>
                  <a:cubicBezTo>
                    <a:pt x="208" y="41"/>
                    <a:pt x="208" y="41"/>
                    <a:pt x="208" y="41"/>
                  </a:cubicBezTo>
                  <a:cubicBezTo>
                    <a:pt x="148" y="100"/>
                    <a:pt x="148" y="100"/>
                    <a:pt x="148" y="100"/>
                  </a:cubicBezTo>
                  <a:cubicBezTo>
                    <a:pt x="146" y="103"/>
                    <a:pt x="143" y="104"/>
                    <a:pt x="140" y="104"/>
                  </a:cubicBezTo>
                  <a:cubicBezTo>
                    <a:pt x="133" y="104"/>
                    <a:pt x="128" y="99"/>
                    <a:pt x="128" y="92"/>
                  </a:cubicBezTo>
                  <a:cubicBezTo>
                    <a:pt x="128" y="89"/>
                    <a:pt x="129" y="86"/>
                    <a:pt x="132" y="84"/>
                  </a:cubicBezTo>
                  <a:cubicBezTo>
                    <a:pt x="191" y="24"/>
                    <a:pt x="191" y="24"/>
                    <a:pt x="191" y="24"/>
                  </a:cubicBezTo>
                  <a:cubicBezTo>
                    <a:pt x="172" y="24"/>
                    <a:pt x="172" y="24"/>
                    <a:pt x="172" y="24"/>
                  </a:cubicBezTo>
                  <a:cubicBezTo>
                    <a:pt x="165" y="24"/>
                    <a:pt x="160" y="19"/>
                    <a:pt x="160" y="12"/>
                  </a:cubicBezTo>
                  <a:cubicBezTo>
                    <a:pt x="160" y="5"/>
                    <a:pt x="165" y="0"/>
                    <a:pt x="172" y="0"/>
                  </a:cubicBezTo>
                  <a:cubicBezTo>
                    <a:pt x="220" y="0"/>
                    <a:pt x="220" y="0"/>
                    <a:pt x="220" y="0"/>
                  </a:cubicBezTo>
                  <a:cubicBezTo>
                    <a:pt x="227" y="0"/>
                    <a:pt x="232" y="5"/>
                    <a:pt x="232" y="12"/>
                  </a:cubicBezTo>
                  <a:lnTo>
                    <a:pt x="232" y="60"/>
                  </a:lnTo>
                  <a:close/>
                  <a:moveTo>
                    <a:pt x="100" y="148"/>
                  </a:moveTo>
                  <a:cubicBezTo>
                    <a:pt x="41" y="208"/>
                    <a:pt x="41" y="208"/>
                    <a:pt x="41" y="208"/>
                  </a:cubicBezTo>
                  <a:cubicBezTo>
                    <a:pt x="60" y="208"/>
                    <a:pt x="60" y="208"/>
                    <a:pt x="60" y="208"/>
                  </a:cubicBezTo>
                  <a:cubicBezTo>
                    <a:pt x="67" y="208"/>
                    <a:pt x="72" y="213"/>
                    <a:pt x="72" y="220"/>
                  </a:cubicBezTo>
                  <a:cubicBezTo>
                    <a:pt x="72" y="227"/>
                    <a:pt x="67" y="232"/>
                    <a:pt x="60" y="232"/>
                  </a:cubicBezTo>
                  <a:cubicBezTo>
                    <a:pt x="12" y="232"/>
                    <a:pt x="12" y="232"/>
                    <a:pt x="12" y="232"/>
                  </a:cubicBezTo>
                  <a:cubicBezTo>
                    <a:pt x="5" y="232"/>
                    <a:pt x="0" y="227"/>
                    <a:pt x="0" y="220"/>
                  </a:cubicBezTo>
                  <a:cubicBezTo>
                    <a:pt x="0" y="172"/>
                    <a:pt x="0" y="172"/>
                    <a:pt x="0" y="172"/>
                  </a:cubicBezTo>
                  <a:cubicBezTo>
                    <a:pt x="0" y="165"/>
                    <a:pt x="5" y="160"/>
                    <a:pt x="12" y="160"/>
                  </a:cubicBezTo>
                  <a:cubicBezTo>
                    <a:pt x="19" y="160"/>
                    <a:pt x="24" y="165"/>
                    <a:pt x="24" y="172"/>
                  </a:cubicBezTo>
                  <a:cubicBezTo>
                    <a:pt x="24" y="191"/>
                    <a:pt x="24" y="191"/>
                    <a:pt x="24" y="191"/>
                  </a:cubicBezTo>
                  <a:cubicBezTo>
                    <a:pt x="84" y="132"/>
                    <a:pt x="84" y="132"/>
                    <a:pt x="84" y="132"/>
                  </a:cubicBezTo>
                  <a:cubicBezTo>
                    <a:pt x="86" y="129"/>
                    <a:pt x="89" y="128"/>
                    <a:pt x="92" y="128"/>
                  </a:cubicBezTo>
                  <a:cubicBezTo>
                    <a:pt x="99" y="128"/>
                    <a:pt x="104" y="133"/>
                    <a:pt x="104" y="140"/>
                  </a:cubicBezTo>
                  <a:cubicBezTo>
                    <a:pt x="104" y="143"/>
                    <a:pt x="103" y="146"/>
                    <a:pt x="100" y="148"/>
                  </a:cubicBezTo>
                </a:path>
              </a:pathLst>
            </a:custGeom>
            <a:grpFill/>
            <a:ln>
              <a:noFill/>
            </a:ln>
          </p:spPr>
          <p:txBody>
            <a:bodyPr/>
            <a:lstStyle/>
            <a:p>
              <a:endParaRPr lang="en-US" dirty="0"/>
            </a:p>
          </p:txBody>
        </p:sp>
        <p:sp>
          <p:nvSpPr>
            <p:cNvPr id="24" name="Freeform 27"/>
            <p:cNvSpPr>
              <a:spLocks noEditPoints="1"/>
            </p:cNvSpPr>
            <p:nvPr/>
          </p:nvSpPr>
          <p:spPr bwMode="auto">
            <a:xfrm>
              <a:off x="1109663" y="3776663"/>
              <a:ext cx="415925" cy="415925"/>
            </a:xfrm>
            <a:custGeom>
              <a:avLst/>
              <a:gdLst>
                <a:gd name="T0" fmla="*/ 360685 w 256"/>
                <a:gd name="T1" fmla="*/ 250205 h 256"/>
                <a:gd name="T2" fmla="*/ 346063 w 256"/>
                <a:gd name="T3" fmla="*/ 285948 h 256"/>
                <a:gd name="T4" fmla="*/ 359060 w 256"/>
                <a:gd name="T5" fmla="*/ 349312 h 256"/>
                <a:gd name="T6" fmla="*/ 349312 w 256"/>
                <a:gd name="T7" fmla="*/ 360685 h 256"/>
                <a:gd name="T8" fmla="*/ 285948 w 256"/>
                <a:gd name="T9" fmla="*/ 344438 h 256"/>
                <a:gd name="T10" fmla="*/ 246955 w 256"/>
                <a:gd name="T11" fmla="*/ 360685 h 256"/>
                <a:gd name="T12" fmla="*/ 250205 w 256"/>
                <a:gd name="T13" fmla="*/ 360685 h 256"/>
                <a:gd name="T14" fmla="*/ 212837 w 256"/>
                <a:gd name="T15" fmla="*/ 415925 h 256"/>
                <a:gd name="T16" fmla="*/ 203088 w 256"/>
                <a:gd name="T17" fmla="*/ 415925 h 256"/>
                <a:gd name="T18" fmla="*/ 165720 w 256"/>
                <a:gd name="T19" fmla="*/ 359060 h 256"/>
                <a:gd name="T20" fmla="*/ 128352 w 256"/>
                <a:gd name="T21" fmla="*/ 342813 h 256"/>
                <a:gd name="T22" fmla="*/ 129977 w 256"/>
                <a:gd name="T23" fmla="*/ 346063 h 256"/>
                <a:gd name="T24" fmla="*/ 64988 w 256"/>
                <a:gd name="T25" fmla="*/ 359060 h 256"/>
                <a:gd name="T26" fmla="*/ 56865 w 256"/>
                <a:gd name="T27" fmla="*/ 350937 h 256"/>
                <a:gd name="T28" fmla="*/ 71487 w 256"/>
                <a:gd name="T29" fmla="*/ 284324 h 256"/>
                <a:gd name="T30" fmla="*/ 56865 w 256"/>
                <a:gd name="T31" fmla="*/ 250205 h 256"/>
                <a:gd name="T32" fmla="*/ 0 w 256"/>
                <a:gd name="T33" fmla="*/ 212837 h 256"/>
                <a:gd name="T34" fmla="*/ 0 w 256"/>
                <a:gd name="T35" fmla="*/ 203088 h 256"/>
                <a:gd name="T36" fmla="*/ 56865 w 256"/>
                <a:gd name="T37" fmla="*/ 165720 h 256"/>
                <a:gd name="T38" fmla="*/ 71487 w 256"/>
                <a:gd name="T39" fmla="*/ 129977 h 256"/>
                <a:gd name="T40" fmla="*/ 55240 w 256"/>
                <a:gd name="T41" fmla="*/ 64988 h 256"/>
                <a:gd name="T42" fmla="*/ 64988 w 256"/>
                <a:gd name="T43" fmla="*/ 56865 h 256"/>
                <a:gd name="T44" fmla="*/ 129977 w 256"/>
                <a:gd name="T45" fmla="*/ 69862 h 256"/>
                <a:gd name="T46" fmla="*/ 165720 w 256"/>
                <a:gd name="T47" fmla="*/ 55240 h 256"/>
                <a:gd name="T48" fmla="*/ 203088 w 256"/>
                <a:gd name="T49" fmla="*/ 0 h 256"/>
                <a:gd name="T50" fmla="*/ 212837 w 256"/>
                <a:gd name="T51" fmla="*/ 0 h 256"/>
                <a:gd name="T52" fmla="*/ 250205 w 256"/>
                <a:gd name="T53" fmla="*/ 55240 h 256"/>
                <a:gd name="T54" fmla="*/ 285948 w 256"/>
                <a:gd name="T55" fmla="*/ 69862 h 256"/>
                <a:gd name="T56" fmla="*/ 350937 w 256"/>
                <a:gd name="T57" fmla="*/ 55240 h 256"/>
                <a:gd name="T58" fmla="*/ 360685 w 256"/>
                <a:gd name="T59" fmla="*/ 64988 h 256"/>
                <a:gd name="T60" fmla="*/ 346063 w 256"/>
                <a:gd name="T61" fmla="*/ 129977 h 256"/>
                <a:gd name="T62" fmla="*/ 360685 w 256"/>
                <a:gd name="T63" fmla="*/ 165720 h 256"/>
                <a:gd name="T64" fmla="*/ 415925 w 256"/>
                <a:gd name="T65" fmla="*/ 203088 h 256"/>
                <a:gd name="T66" fmla="*/ 415925 w 256"/>
                <a:gd name="T67" fmla="*/ 212837 h 256"/>
                <a:gd name="T68" fmla="*/ 360685 w 256"/>
                <a:gd name="T69" fmla="*/ 250205 h 256"/>
                <a:gd name="T70" fmla="*/ 207963 w 256"/>
                <a:gd name="T71" fmla="*/ 90984 h 256"/>
                <a:gd name="T72" fmla="*/ 90984 w 256"/>
                <a:gd name="T73" fmla="*/ 207963 h 256"/>
                <a:gd name="T74" fmla="*/ 207963 w 256"/>
                <a:gd name="T75" fmla="*/ 324941 h 256"/>
                <a:gd name="T76" fmla="*/ 324941 w 256"/>
                <a:gd name="T77" fmla="*/ 207963 h 256"/>
                <a:gd name="T78" fmla="*/ 207963 w 256"/>
                <a:gd name="T79" fmla="*/ 90984 h 256"/>
                <a:gd name="T80" fmla="*/ 207963 w 256"/>
                <a:gd name="T81" fmla="*/ 285948 h 256"/>
                <a:gd name="T82" fmla="*/ 129977 w 256"/>
                <a:gd name="T83" fmla="*/ 207963 h 256"/>
                <a:gd name="T84" fmla="*/ 207963 w 256"/>
                <a:gd name="T85" fmla="*/ 129977 h 256"/>
                <a:gd name="T86" fmla="*/ 285948 w 256"/>
                <a:gd name="T87" fmla="*/ 207963 h 256"/>
                <a:gd name="T88" fmla="*/ 207963 w 256"/>
                <a:gd name="T89" fmla="*/ 285948 h 256"/>
                <a:gd name="T90" fmla="*/ 207963 w 256"/>
                <a:gd name="T91" fmla="*/ 168970 h 256"/>
                <a:gd name="T92" fmla="*/ 168970 w 256"/>
                <a:gd name="T93" fmla="*/ 207963 h 256"/>
                <a:gd name="T94" fmla="*/ 207963 w 256"/>
                <a:gd name="T95" fmla="*/ 246955 h 256"/>
                <a:gd name="T96" fmla="*/ 246955 w 256"/>
                <a:gd name="T97" fmla="*/ 207963 h 256"/>
                <a:gd name="T98" fmla="*/ 207963 w 256"/>
                <a:gd name="T99" fmla="*/ 168970 h 2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56" h="256">
                  <a:moveTo>
                    <a:pt x="222" y="154"/>
                  </a:moveTo>
                  <a:cubicBezTo>
                    <a:pt x="220" y="162"/>
                    <a:pt x="217" y="169"/>
                    <a:pt x="213" y="176"/>
                  </a:cubicBezTo>
                  <a:cubicBezTo>
                    <a:pt x="213" y="177"/>
                    <a:pt x="234" y="203"/>
                    <a:pt x="221" y="215"/>
                  </a:cubicBezTo>
                  <a:cubicBezTo>
                    <a:pt x="215" y="222"/>
                    <a:pt x="215" y="222"/>
                    <a:pt x="215" y="222"/>
                  </a:cubicBezTo>
                  <a:cubicBezTo>
                    <a:pt x="205" y="231"/>
                    <a:pt x="182" y="216"/>
                    <a:pt x="176" y="212"/>
                  </a:cubicBezTo>
                  <a:cubicBezTo>
                    <a:pt x="169" y="217"/>
                    <a:pt x="161" y="220"/>
                    <a:pt x="152" y="222"/>
                  </a:cubicBezTo>
                  <a:cubicBezTo>
                    <a:pt x="154" y="222"/>
                    <a:pt x="154" y="222"/>
                    <a:pt x="154" y="222"/>
                  </a:cubicBezTo>
                  <a:cubicBezTo>
                    <a:pt x="154" y="222"/>
                    <a:pt x="150" y="256"/>
                    <a:pt x="131" y="256"/>
                  </a:cubicBezTo>
                  <a:cubicBezTo>
                    <a:pt x="125" y="256"/>
                    <a:pt x="125" y="256"/>
                    <a:pt x="125" y="256"/>
                  </a:cubicBezTo>
                  <a:cubicBezTo>
                    <a:pt x="111" y="256"/>
                    <a:pt x="103" y="227"/>
                    <a:pt x="102" y="221"/>
                  </a:cubicBezTo>
                  <a:cubicBezTo>
                    <a:pt x="94" y="219"/>
                    <a:pt x="86" y="216"/>
                    <a:pt x="79" y="211"/>
                  </a:cubicBezTo>
                  <a:cubicBezTo>
                    <a:pt x="80" y="213"/>
                    <a:pt x="80" y="213"/>
                    <a:pt x="80" y="213"/>
                  </a:cubicBezTo>
                  <a:cubicBezTo>
                    <a:pt x="80" y="213"/>
                    <a:pt x="53" y="234"/>
                    <a:pt x="40" y="221"/>
                  </a:cubicBezTo>
                  <a:cubicBezTo>
                    <a:pt x="35" y="216"/>
                    <a:pt x="35" y="216"/>
                    <a:pt x="35" y="216"/>
                  </a:cubicBezTo>
                  <a:cubicBezTo>
                    <a:pt x="25" y="206"/>
                    <a:pt x="41" y="180"/>
                    <a:pt x="44" y="175"/>
                  </a:cubicBezTo>
                  <a:cubicBezTo>
                    <a:pt x="40" y="169"/>
                    <a:pt x="37" y="162"/>
                    <a:pt x="35" y="154"/>
                  </a:cubicBezTo>
                  <a:cubicBezTo>
                    <a:pt x="29" y="153"/>
                    <a:pt x="0" y="145"/>
                    <a:pt x="0" y="131"/>
                  </a:cubicBezTo>
                  <a:cubicBezTo>
                    <a:pt x="0" y="125"/>
                    <a:pt x="0" y="125"/>
                    <a:pt x="0" y="125"/>
                  </a:cubicBezTo>
                  <a:cubicBezTo>
                    <a:pt x="0" y="108"/>
                    <a:pt x="28" y="103"/>
                    <a:pt x="35" y="102"/>
                  </a:cubicBezTo>
                  <a:cubicBezTo>
                    <a:pt x="37" y="94"/>
                    <a:pt x="40" y="87"/>
                    <a:pt x="44" y="80"/>
                  </a:cubicBezTo>
                  <a:cubicBezTo>
                    <a:pt x="41" y="76"/>
                    <a:pt x="24" y="50"/>
                    <a:pt x="34" y="40"/>
                  </a:cubicBezTo>
                  <a:cubicBezTo>
                    <a:pt x="40" y="35"/>
                    <a:pt x="40" y="35"/>
                    <a:pt x="40" y="35"/>
                  </a:cubicBezTo>
                  <a:cubicBezTo>
                    <a:pt x="51" y="23"/>
                    <a:pt x="75" y="39"/>
                    <a:pt x="80" y="43"/>
                  </a:cubicBezTo>
                  <a:cubicBezTo>
                    <a:pt x="87" y="39"/>
                    <a:pt x="94" y="36"/>
                    <a:pt x="102" y="34"/>
                  </a:cubicBezTo>
                  <a:cubicBezTo>
                    <a:pt x="104" y="27"/>
                    <a:pt x="112" y="0"/>
                    <a:pt x="125" y="0"/>
                  </a:cubicBezTo>
                  <a:cubicBezTo>
                    <a:pt x="131" y="0"/>
                    <a:pt x="131" y="0"/>
                    <a:pt x="131" y="0"/>
                  </a:cubicBezTo>
                  <a:cubicBezTo>
                    <a:pt x="147" y="0"/>
                    <a:pt x="153" y="26"/>
                    <a:pt x="154" y="34"/>
                  </a:cubicBezTo>
                  <a:cubicBezTo>
                    <a:pt x="162" y="36"/>
                    <a:pt x="169" y="39"/>
                    <a:pt x="176" y="43"/>
                  </a:cubicBezTo>
                  <a:cubicBezTo>
                    <a:pt x="182" y="39"/>
                    <a:pt x="206" y="24"/>
                    <a:pt x="216" y="34"/>
                  </a:cubicBezTo>
                  <a:cubicBezTo>
                    <a:pt x="222" y="40"/>
                    <a:pt x="222" y="40"/>
                    <a:pt x="222" y="40"/>
                  </a:cubicBezTo>
                  <a:cubicBezTo>
                    <a:pt x="233" y="51"/>
                    <a:pt x="217" y="74"/>
                    <a:pt x="213" y="80"/>
                  </a:cubicBezTo>
                  <a:cubicBezTo>
                    <a:pt x="217" y="87"/>
                    <a:pt x="220" y="94"/>
                    <a:pt x="222" y="102"/>
                  </a:cubicBezTo>
                  <a:cubicBezTo>
                    <a:pt x="224" y="102"/>
                    <a:pt x="256" y="107"/>
                    <a:pt x="256" y="125"/>
                  </a:cubicBezTo>
                  <a:cubicBezTo>
                    <a:pt x="256" y="131"/>
                    <a:pt x="256" y="131"/>
                    <a:pt x="256" y="131"/>
                  </a:cubicBezTo>
                  <a:cubicBezTo>
                    <a:pt x="256" y="144"/>
                    <a:pt x="229" y="152"/>
                    <a:pt x="222" y="154"/>
                  </a:cubicBezTo>
                  <a:moveTo>
                    <a:pt x="128" y="56"/>
                  </a:moveTo>
                  <a:cubicBezTo>
                    <a:pt x="88" y="56"/>
                    <a:pt x="56" y="88"/>
                    <a:pt x="56" y="128"/>
                  </a:cubicBezTo>
                  <a:cubicBezTo>
                    <a:pt x="56" y="168"/>
                    <a:pt x="88" y="200"/>
                    <a:pt x="128" y="200"/>
                  </a:cubicBezTo>
                  <a:cubicBezTo>
                    <a:pt x="168" y="200"/>
                    <a:pt x="200" y="168"/>
                    <a:pt x="200" y="128"/>
                  </a:cubicBezTo>
                  <a:cubicBezTo>
                    <a:pt x="200" y="88"/>
                    <a:pt x="168" y="56"/>
                    <a:pt x="128" y="56"/>
                  </a:cubicBezTo>
                  <a:moveTo>
                    <a:pt x="128" y="176"/>
                  </a:moveTo>
                  <a:cubicBezTo>
                    <a:pt x="101" y="176"/>
                    <a:pt x="80" y="155"/>
                    <a:pt x="80" y="128"/>
                  </a:cubicBezTo>
                  <a:cubicBezTo>
                    <a:pt x="80" y="101"/>
                    <a:pt x="101" y="80"/>
                    <a:pt x="128" y="80"/>
                  </a:cubicBezTo>
                  <a:cubicBezTo>
                    <a:pt x="155" y="80"/>
                    <a:pt x="176" y="101"/>
                    <a:pt x="176" y="128"/>
                  </a:cubicBezTo>
                  <a:cubicBezTo>
                    <a:pt x="176" y="155"/>
                    <a:pt x="155" y="176"/>
                    <a:pt x="128" y="176"/>
                  </a:cubicBezTo>
                  <a:moveTo>
                    <a:pt x="128" y="104"/>
                  </a:moveTo>
                  <a:cubicBezTo>
                    <a:pt x="115" y="104"/>
                    <a:pt x="104" y="115"/>
                    <a:pt x="104" y="128"/>
                  </a:cubicBezTo>
                  <a:cubicBezTo>
                    <a:pt x="104" y="141"/>
                    <a:pt x="115" y="152"/>
                    <a:pt x="128" y="152"/>
                  </a:cubicBezTo>
                  <a:cubicBezTo>
                    <a:pt x="141" y="152"/>
                    <a:pt x="152" y="141"/>
                    <a:pt x="152" y="128"/>
                  </a:cubicBezTo>
                  <a:cubicBezTo>
                    <a:pt x="152" y="115"/>
                    <a:pt x="141" y="104"/>
                    <a:pt x="128" y="104"/>
                  </a:cubicBezTo>
                </a:path>
              </a:pathLst>
            </a:custGeom>
            <a:grpFill/>
            <a:ln>
              <a:noFill/>
            </a:ln>
          </p:spPr>
          <p:txBody>
            <a:bodyPr/>
            <a:lstStyle/>
            <a:p>
              <a:endParaRPr lang="en-US" dirty="0"/>
            </a:p>
          </p:txBody>
        </p:sp>
        <p:sp>
          <p:nvSpPr>
            <p:cNvPr id="25" name="Freeform 28"/>
            <p:cNvSpPr>
              <a:spLocks noEditPoints="1"/>
            </p:cNvSpPr>
            <p:nvPr/>
          </p:nvSpPr>
          <p:spPr bwMode="auto">
            <a:xfrm>
              <a:off x="381000" y="3814763"/>
              <a:ext cx="415925" cy="344487"/>
            </a:xfrm>
            <a:custGeom>
              <a:avLst/>
              <a:gdLst>
                <a:gd name="T0" fmla="*/ 415925 w 256"/>
                <a:gd name="T1" fmla="*/ 324988 h 212"/>
                <a:gd name="T2" fmla="*/ 396429 w 256"/>
                <a:gd name="T3" fmla="*/ 344487 h 212"/>
                <a:gd name="T4" fmla="*/ 396429 w 256"/>
                <a:gd name="T5" fmla="*/ 344487 h 212"/>
                <a:gd name="T6" fmla="*/ 19496 w 256"/>
                <a:gd name="T7" fmla="*/ 344487 h 212"/>
                <a:gd name="T8" fmla="*/ 19496 w 256"/>
                <a:gd name="T9" fmla="*/ 344487 h 212"/>
                <a:gd name="T10" fmla="*/ 19496 w 256"/>
                <a:gd name="T11" fmla="*/ 344487 h 212"/>
                <a:gd name="T12" fmla="*/ 0 w 256"/>
                <a:gd name="T13" fmla="*/ 324988 h 212"/>
                <a:gd name="T14" fmla="*/ 3249 w 256"/>
                <a:gd name="T15" fmla="*/ 313613 h 212"/>
                <a:gd name="T16" fmla="*/ 3249 w 256"/>
                <a:gd name="T17" fmla="*/ 313613 h 212"/>
                <a:gd name="T18" fmla="*/ 191715 w 256"/>
                <a:gd name="T19" fmla="*/ 8125 h 212"/>
                <a:gd name="T20" fmla="*/ 191715 w 256"/>
                <a:gd name="T21" fmla="*/ 8125 h 212"/>
                <a:gd name="T22" fmla="*/ 207963 w 256"/>
                <a:gd name="T23" fmla="*/ 0 h 212"/>
                <a:gd name="T24" fmla="*/ 224210 w 256"/>
                <a:gd name="T25" fmla="*/ 9750 h 212"/>
                <a:gd name="T26" fmla="*/ 224210 w 256"/>
                <a:gd name="T27" fmla="*/ 9750 h 212"/>
                <a:gd name="T28" fmla="*/ 412676 w 256"/>
                <a:gd name="T29" fmla="*/ 315238 h 212"/>
                <a:gd name="T30" fmla="*/ 412676 w 256"/>
                <a:gd name="T31" fmla="*/ 315238 h 212"/>
                <a:gd name="T32" fmla="*/ 415925 w 256"/>
                <a:gd name="T33" fmla="*/ 324988 h 212"/>
                <a:gd name="T34" fmla="*/ 233958 w 256"/>
                <a:gd name="T35" fmla="*/ 110496 h 212"/>
                <a:gd name="T36" fmla="*/ 207963 w 256"/>
                <a:gd name="T37" fmla="*/ 84497 h 212"/>
                <a:gd name="T38" fmla="*/ 181967 w 256"/>
                <a:gd name="T39" fmla="*/ 110496 h 212"/>
                <a:gd name="T40" fmla="*/ 181967 w 256"/>
                <a:gd name="T41" fmla="*/ 207992 h 212"/>
                <a:gd name="T42" fmla="*/ 207963 w 256"/>
                <a:gd name="T43" fmla="*/ 233991 h 212"/>
                <a:gd name="T44" fmla="*/ 233958 w 256"/>
                <a:gd name="T45" fmla="*/ 207992 h 212"/>
                <a:gd name="T46" fmla="*/ 233958 w 256"/>
                <a:gd name="T47" fmla="*/ 110496 h 212"/>
                <a:gd name="T48" fmla="*/ 207963 w 256"/>
                <a:gd name="T49" fmla="*/ 253490 h 212"/>
                <a:gd name="T50" fmla="*/ 181967 w 256"/>
                <a:gd name="T51" fmla="*/ 279489 h 212"/>
                <a:gd name="T52" fmla="*/ 207963 w 256"/>
                <a:gd name="T53" fmla="*/ 305488 h 212"/>
                <a:gd name="T54" fmla="*/ 233958 w 256"/>
                <a:gd name="T55" fmla="*/ 279489 h 212"/>
                <a:gd name="T56" fmla="*/ 207963 w 256"/>
                <a:gd name="T57" fmla="*/ 253490 h 2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212">
                  <a:moveTo>
                    <a:pt x="256" y="200"/>
                  </a:moveTo>
                  <a:cubicBezTo>
                    <a:pt x="256" y="207"/>
                    <a:pt x="251" y="212"/>
                    <a:pt x="244" y="212"/>
                  </a:cubicBezTo>
                  <a:cubicBezTo>
                    <a:pt x="244" y="212"/>
                    <a:pt x="244" y="212"/>
                    <a:pt x="244" y="212"/>
                  </a:cubicBezTo>
                  <a:cubicBezTo>
                    <a:pt x="12" y="212"/>
                    <a:pt x="12" y="212"/>
                    <a:pt x="12" y="212"/>
                  </a:cubicBezTo>
                  <a:cubicBezTo>
                    <a:pt x="12" y="212"/>
                    <a:pt x="12" y="212"/>
                    <a:pt x="12" y="212"/>
                  </a:cubicBezTo>
                  <a:cubicBezTo>
                    <a:pt x="12" y="212"/>
                    <a:pt x="12" y="212"/>
                    <a:pt x="12" y="212"/>
                  </a:cubicBezTo>
                  <a:cubicBezTo>
                    <a:pt x="5" y="212"/>
                    <a:pt x="0" y="207"/>
                    <a:pt x="0" y="200"/>
                  </a:cubicBezTo>
                  <a:cubicBezTo>
                    <a:pt x="0" y="198"/>
                    <a:pt x="1" y="195"/>
                    <a:pt x="2" y="193"/>
                  </a:cubicBezTo>
                  <a:cubicBezTo>
                    <a:pt x="2" y="193"/>
                    <a:pt x="2" y="193"/>
                    <a:pt x="2" y="193"/>
                  </a:cubicBezTo>
                  <a:cubicBezTo>
                    <a:pt x="118" y="5"/>
                    <a:pt x="118" y="5"/>
                    <a:pt x="118" y="5"/>
                  </a:cubicBezTo>
                  <a:cubicBezTo>
                    <a:pt x="118" y="5"/>
                    <a:pt x="118" y="5"/>
                    <a:pt x="118" y="5"/>
                  </a:cubicBezTo>
                  <a:cubicBezTo>
                    <a:pt x="120" y="2"/>
                    <a:pt x="124" y="0"/>
                    <a:pt x="128" y="0"/>
                  </a:cubicBezTo>
                  <a:cubicBezTo>
                    <a:pt x="132" y="0"/>
                    <a:pt x="136" y="2"/>
                    <a:pt x="138" y="6"/>
                  </a:cubicBezTo>
                  <a:cubicBezTo>
                    <a:pt x="138" y="6"/>
                    <a:pt x="138" y="6"/>
                    <a:pt x="138" y="6"/>
                  </a:cubicBezTo>
                  <a:cubicBezTo>
                    <a:pt x="254" y="194"/>
                    <a:pt x="254" y="194"/>
                    <a:pt x="254" y="194"/>
                  </a:cubicBezTo>
                  <a:cubicBezTo>
                    <a:pt x="254" y="194"/>
                    <a:pt x="254" y="194"/>
                    <a:pt x="254" y="194"/>
                  </a:cubicBezTo>
                  <a:cubicBezTo>
                    <a:pt x="255" y="196"/>
                    <a:pt x="256" y="198"/>
                    <a:pt x="256" y="200"/>
                  </a:cubicBezTo>
                  <a:moveTo>
                    <a:pt x="144" y="68"/>
                  </a:moveTo>
                  <a:cubicBezTo>
                    <a:pt x="144" y="59"/>
                    <a:pt x="137" y="52"/>
                    <a:pt x="128" y="52"/>
                  </a:cubicBezTo>
                  <a:cubicBezTo>
                    <a:pt x="119" y="52"/>
                    <a:pt x="112" y="59"/>
                    <a:pt x="112" y="68"/>
                  </a:cubicBezTo>
                  <a:cubicBezTo>
                    <a:pt x="112" y="128"/>
                    <a:pt x="112" y="128"/>
                    <a:pt x="112" y="128"/>
                  </a:cubicBezTo>
                  <a:cubicBezTo>
                    <a:pt x="112" y="137"/>
                    <a:pt x="119" y="144"/>
                    <a:pt x="128" y="144"/>
                  </a:cubicBezTo>
                  <a:cubicBezTo>
                    <a:pt x="137" y="144"/>
                    <a:pt x="144" y="137"/>
                    <a:pt x="144" y="128"/>
                  </a:cubicBezTo>
                  <a:lnTo>
                    <a:pt x="144" y="68"/>
                  </a:lnTo>
                  <a:close/>
                  <a:moveTo>
                    <a:pt x="128" y="156"/>
                  </a:moveTo>
                  <a:cubicBezTo>
                    <a:pt x="119" y="156"/>
                    <a:pt x="112" y="163"/>
                    <a:pt x="112" y="172"/>
                  </a:cubicBezTo>
                  <a:cubicBezTo>
                    <a:pt x="112" y="181"/>
                    <a:pt x="119" y="188"/>
                    <a:pt x="128" y="188"/>
                  </a:cubicBezTo>
                  <a:cubicBezTo>
                    <a:pt x="137" y="188"/>
                    <a:pt x="144" y="181"/>
                    <a:pt x="144" y="172"/>
                  </a:cubicBezTo>
                  <a:cubicBezTo>
                    <a:pt x="144" y="163"/>
                    <a:pt x="137" y="156"/>
                    <a:pt x="128" y="156"/>
                  </a:cubicBezTo>
                </a:path>
              </a:pathLst>
            </a:custGeom>
            <a:grpFill/>
            <a:ln>
              <a:noFill/>
            </a:ln>
          </p:spPr>
          <p:txBody>
            <a:bodyPr/>
            <a:lstStyle/>
            <a:p>
              <a:endParaRPr lang="en-US" dirty="0"/>
            </a:p>
          </p:txBody>
        </p:sp>
        <p:sp>
          <p:nvSpPr>
            <p:cNvPr id="26" name="Freeform 29"/>
            <p:cNvSpPr>
              <a:spLocks noEditPoints="1"/>
            </p:cNvSpPr>
            <p:nvPr/>
          </p:nvSpPr>
          <p:spPr bwMode="auto">
            <a:xfrm>
              <a:off x="8394700" y="3046413"/>
              <a:ext cx="415925" cy="417512"/>
            </a:xfrm>
            <a:custGeom>
              <a:avLst/>
              <a:gdLst>
                <a:gd name="T0" fmla="*/ 396429 w 256"/>
                <a:gd name="T1" fmla="*/ 150043 h 256"/>
                <a:gd name="T2" fmla="*/ 376932 w 256"/>
                <a:gd name="T3" fmla="*/ 150043 h 256"/>
                <a:gd name="T4" fmla="*/ 365559 w 256"/>
                <a:gd name="T5" fmla="*/ 150043 h 256"/>
                <a:gd name="T6" fmla="*/ 311944 w 256"/>
                <a:gd name="T7" fmla="*/ 150043 h 256"/>
                <a:gd name="T8" fmla="*/ 292447 w 256"/>
                <a:gd name="T9" fmla="*/ 130473 h 256"/>
                <a:gd name="T10" fmla="*/ 311944 w 256"/>
                <a:gd name="T11" fmla="*/ 110902 h 256"/>
                <a:gd name="T12" fmla="*/ 346063 w 256"/>
                <a:gd name="T13" fmla="*/ 110902 h 256"/>
                <a:gd name="T14" fmla="*/ 207963 w 256"/>
                <a:gd name="T15" fmla="*/ 39142 h 256"/>
                <a:gd name="T16" fmla="*/ 38993 w 256"/>
                <a:gd name="T17" fmla="*/ 208756 h 256"/>
                <a:gd name="T18" fmla="*/ 19496 w 256"/>
                <a:gd name="T19" fmla="*/ 228327 h 256"/>
                <a:gd name="T20" fmla="*/ 0 w 256"/>
                <a:gd name="T21" fmla="*/ 208756 h 256"/>
                <a:gd name="T22" fmla="*/ 207963 w 256"/>
                <a:gd name="T23" fmla="*/ 0 h 256"/>
                <a:gd name="T24" fmla="*/ 376932 w 256"/>
                <a:gd name="T25" fmla="*/ 88069 h 256"/>
                <a:gd name="T26" fmla="*/ 376932 w 256"/>
                <a:gd name="T27" fmla="*/ 52189 h 256"/>
                <a:gd name="T28" fmla="*/ 396429 w 256"/>
                <a:gd name="T29" fmla="*/ 32618 h 256"/>
                <a:gd name="T30" fmla="*/ 415925 w 256"/>
                <a:gd name="T31" fmla="*/ 52189 h 256"/>
                <a:gd name="T32" fmla="*/ 415925 w 256"/>
                <a:gd name="T33" fmla="*/ 130473 h 256"/>
                <a:gd name="T34" fmla="*/ 396429 w 256"/>
                <a:gd name="T35" fmla="*/ 150043 h 256"/>
                <a:gd name="T36" fmla="*/ 19496 w 256"/>
                <a:gd name="T37" fmla="*/ 267469 h 256"/>
                <a:gd name="T38" fmla="*/ 103981 w 256"/>
                <a:gd name="T39" fmla="*/ 267469 h 256"/>
                <a:gd name="T40" fmla="*/ 123478 w 256"/>
                <a:gd name="T41" fmla="*/ 287040 h 256"/>
                <a:gd name="T42" fmla="*/ 103981 w 256"/>
                <a:gd name="T43" fmla="*/ 306610 h 256"/>
                <a:gd name="T44" fmla="*/ 69862 w 256"/>
                <a:gd name="T45" fmla="*/ 306610 h 256"/>
                <a:gd name="T46" fmla="*/ 207963 w 256"/>
                <a:gd name="T47" fmla="*/ 378370 h 256"/>
                <a:gd name="T48" fmla="*/ 376932 w 256"/>
                <a:gd name="T49" fmla="*/ 208756 h 256"/>
                <a:gd name="T50" fmla="*/ 396429 w 256"/>
                <a:gd name="T51" fmla="*/ 189185 h 256"/>
                <a:gd name="T52" fmla="*/ 415925 w 256"/>
                <a:gd name="T53" fmla="*/ 208756 h 256"/>
                <a:gd name="T54" fmla="*/ 207963 w 256"/>
                <a:gd name="T55" fmla="*/ 417512 h 256"/>
                <a:gd name="T56" fmla="*/ 38993 w 256"/>
                <a:gd name="T57" fmla="*/ 329443 h 256"/>
                <a:gd name="T58" fmla="*/ 38993 w 256"/>
                <a:gd name="T59" fmla="*/ 365323 h 256"/>
                <a:gd name="T60" fmla="*/ 19496 w 256"/>
                <a:gd name="T61" fmla="*/ 384894 h 256"/>
                <a:gd name="T62" fmla="*/ 0 w 256"/>
                <a:gd name="T63" fmla="*/ 365323 h 256"/>
                <a:gd name="T64" fmla="*/ 0 w 256"/>
                <a:gd name="T65" fmla="*/ 287040 h 256"/>
                <a:gd name="T66" fmla="*/ 19496 w 256"/>
                <a:gd name="T67" fmla="*/ 267469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244" y="92"/>
                  </a:moveTo>
                  <a:cubicBezTo>
                    <a:pt x="232" y="92"/>
                    <a:pt x="232" y="92"/>
                    <a:pt x="232" y="92"/>
                  </a:cubicBezTo>
                  <a:cubicBezTo>
                    <a:pt x="225" y="92"/>
                    <a:pt x="225" y="92"/>
                    <a:pt x="225" y="92"/>
                  </a:cubicBezTo>
                  <a:cubicBezTo>
                    <a:pt x="192" y="92"/>
                    <a:pt x="192" y="92"/>
                    <a:pt x="192" y="92"/>
                  </a:cubicBezTo>
                  <a:cubicBezTo>
                    <a:pt x="185" y="92"/>
                    <a:pt x="180" y="87"/>
                    <a:pt x="180" y="80"/>
                  </a:cubicBezTo>
                  <a:cubicBezTo>
                    <a:pt x="180" y="73"/>
                    <a:pt x="185" y="68"/>
                    <a:pt x="192" y="68"/>
                  </a:cubicBezTo>
                  <a:cubicBezTo>
                    <a:pt x="213" y="68"/>
                    <a:pt x="213" y="68"/>
                    <a:pt x="213" y="68"/>
                  </a:cubicBezTo>
                  <a:cubicBezTo>
                    <a:pt x="194" y="41"/>
                    <a:pt x="163" y="24"/>
                    <a:pt x="128" y="24"/>
                  </a:cubicBezTo>
                  <a:cubicBezTo>
                    <a:pt x="71" y="24"/>
                    <a:pt x="24" y="71"/>
                    <a:pt x="24" y="128"/>
                  </a:cubicBezTo>
                  <a:cubicBezTo>
                    <a:pt x="24" y="135"/>
                    <a:pt x="19" y="140"/>
                    <a:pt x="12" y="140"/>
                  </a:cubicBezTo>
                  <a:cubicBezTo>
                    <a:pt x="5" y="140"/>
                    <a:pt x="0" y="135"/>
                    <a:pt x="0" y="128"/>
                  </a:cubicBezTo>
                  <a:cubicBezTo>
                    <a:pt x="0" y="57"/>
                    <a:pt x="57" y="0"/>
                    <a:pt x="128" y="0"/>
                  </a:cubicBezTo>
                  <a:cubicBezTo>
                    <a:pt x="171" y="0"/>
                    <a:pt x="209" y="21"/>
                    <a:pt x="232" y="54"/>
                  </a:cubicBezTo>
                  <a:cubicBezTo>
                    <a:pt x="232" y="32"/>
                    <a:pt x="232" y="32"/>
                    <a:pt x="232" y="32"/>
                  </a:cubicBezTo>
                  <a:cubicBezTo>
                    <a:pt x="232" y="25"/>
                    <a:pt x="237" y="20"/>
                    <a:pt x="244" y="20"/>
                  </a:cubicBezTo>
                  <a:cubicBezTo>
                    <a:pt x="251" y="20"/>
                    <a:pt x="256" y="25"/>
                    <a:pt x="256" y="32"/>
                  </a:cubicBezTo>
                  <a:cubicBezTo>
                    <a:pt x="256" y="80"/>
                    <a:pt x="256" y="80"/>
                    <a:pt x="256" y="80"/>
                  </a:cubicBezTo>
                  <a:cubicBezTo>
                    <a:pt x="256" y="87"/>
                    <a:pt x="251" y="92"/>
                    <a:pt x="244" y="92"/>
                  </a:cubicBezTo>
                  <a:moveTo>
                    <a:pt x="12" y="164"/>
                  </a:moveTo>
                  <a:cubicBezTo>
                    <a:pt x="64" y="164"/>
                    <a:pt x="64" y="164"/>
                    <a:pt x="64" y="164"/>
                  </a:cubicBezTo>
                  <a:cubicBezTo>
                    <a:pt x="71" y="164"/>
                    <a:pt x="76" y="169"/>
                    <a:pt x="76" y="176"/>
                  </a:cubicBezTo>
                  <a:cubicBezTo>
                    <a:pt x="76" y="183"/>
                    <a:pt x="71" y="188"/>
                    <a:pt x="64" y="188"/>
                  </a:cubicBezTo>
                  <a:cubicBezTo>
                    <a:pt x="43" y="188"/>
                    <a:pt x="43" y="188"/>
                    <a:pt x="43" y="188"/>
                  </a:cubicBezTo>
                  <a:cubicBezTo>
                    <a:pt x="62" y="215"/>
                    <a:pt x="93" y="232"/>
                    <a:pt x="128" y="232"/>
                  </a:cubicBezTo>
                  <a:cubicBezTo>
                    <a:pt x="185" y="232"/>
                    <a:pt x="232" y="185"/>
                    <a:pt x="232" y="128"/>
                  </a:cubicBezTo>
                  <a:cubicBezTo>
                    <a:pt x="232" y="121"/>
                    <a:pt x="237" y="116"/>
                    <a:pt x="244" y="116"/>
                  </a:cubicBezTo>
                  <a:cubicBezTo>
                    <a:pt x="251" y="116"/>
                    <a:pt x="256" y="121"/>
                    <a:pt x="256" y="128"/>
                  </a:cubicBezTo>
                  <a:cubicBezTo>
                    <a:pt x="256" y="199"/>
                    <a:pt x="199" y="256"/>
                    <a:pt x="128" y="256"/>
                  </a:cubicBezTo>
                  <a:cubicBezTo>
                    <a:pt x="85" y="256"/>
                    <a:pt x="47" y="235"/>
                    <a:pt x="24" y="202"/>
                  </a:cubicBezTo>
                  <a:cubicBezTo>
                    <a:pt x="24" y="224"/>
                    <a:pt x="24" y="224"/>
                    <a:pt x="24" y="224"/>
                  </a:cubicBezTo>
                  <a:cubicBezTo>
                    <a:pt x="24" y="231"/>
                    <a:pt x="19" y="236"/>
                    <a:pt x="12" y="236"/>
                  </a:cubicBezTo>
                  <a:cubicBezTo>
                    <a:pt x="5" y="236"/>
                    <a:pt x="0" y="231"/>
                    <a:pt x="0" y="224"/>
                  </a:cubicBezTo>
                  <a:cubicBezTo>
                    <a:pt x="0" y="176"/>
                    <a:pt x="0" y="176"/>
                    <a:pt x="0" y="176"/>
                  </a:cubicBezTo>
                  <a:cubicBezTo>
                    <a:pt x="0" y="169"/>
                    <a:pt x="5" y="164"/>
                    <a:pt x="12" y="164"/>
                  </a:cubicBezTo>
                </a:path>
              </a:pathLst>
            </a:custGeom>
            <a:grpFill/>
            <a:ln>
              <a:noFill/>
            </a:ln>
          </p:spPr>
          <p:txBody>
            <a:bodyPr/>
            <a:lstStyle/>
            <a:p>
              <a:endParaRPr lang="en-US" dirty="0"/>
            </a:p>
          </p:txBody>
        </p:sp>
        <p:sp>
          <p:nvSpPr>
            <p:cNvPr id="27" name="Freeform 30"/>
            <p:cNvSpPr>
              <a:spLocks/>
            </p:cNvSpPr>
            <p:nvPr/>
          </p:nvSpPr>
          <p:spPr bwMode="auto">
            <a:xfrm>
              <a:off x="7666038" y="3046413"/>
              <a:ext cx="415925" cy="417512"/>
            </a:xfrm>
            <a:custGeom>
              <a:avLst/>
              <a:gdLst>
                <a:gd name="T0" fmla="*/ 396429 w 256"/>
                <a:gd name="T1" fmla="*/ 150043 h 256"/>
                <a:gd name="T2" fmla="*/ 311944 w 256"/>
                <a:gd name="T3" fmla="*/ 150043 h 256"/>
                <a:gd name="T4" fmla="*/ 292447 w 256"/>
                <a:gd name="T5" fmla="*/ 130473 h 256"/>
                <a:gd name="T6" fmla="*/ 311944 w 256"/>
                <a:gd name="T7" fmla="*/ 110902 h 256"/>
                <a:gd name="T8" fmla="*/ 346063 w 256"/>
                <a:gd name="T9" fmla="*/ 110902 h 256"/>
                <a:gd name="T10" fmla="*/ 207963 w 256"/>
                <a:gd name="T11" fmla="*/ 39142 h 256"/>
                <a:gd name="T12" fmla="*/ 38993 w 256"/>
                <a:gd name="T13" fmla="*/ 208756 h 256"/>
                <a:gd name="T14" fmla="*/ 207963 w 256"/>
                <a:gd name="T15" fmla="*/ 378370 h 256"/>
                <a:gd name="T16" fmla="*/ 376932 w 256"/>
                <a:gd name="T17" fmla="*/ 208756 h 256"/>
                <a:gd name="T18" fmla="*/ 396429 w 256"/>
                <a:gd name="T19" fmla="*/ 189185 h 256"/>
                <a:gd name="T20" fmla="*/ 415925 w 256"/>
                <a:gd name="T21" fmla="*/ 208756 h 256"/>
                <a:gd name="T22" fmla="*/ 207963 w 256"/>
                <a:gd name="T23" fmla="*/ 417512 h 256"/>
                <a:gd name="T24" fmla="*/ 0 w 256"/>
                <a:gd name="T25" fmla="*/ 208756 h 256"/>
                <a:gd name="T26" fmla="*/ 207963 w 256"/>
                <a:gd name="T27" fmla="*/ 0 h 256"/>
                <a:gd name="T28" fmla="*/ 376932 w 256"/>
                <a:gd name="T29" fmla="*/ 88069 h 256"/>
                <a:gd name="T30" fmla="*/ 376932 w 256"/>
                <a:gd name="T31" fmla="*/ 52189 h 256"/>
                <a:gd name="T32" fmla="*/ 396429 w 256"/>
                <a:gd name="T33" fmla="*/ 32618 h 256"/>
                <a:gd name="T34" fmla="*/ 415925 w 256"/>
                <a:gd name="T35" fmla="*/ 52189 h 256"/>
                <a:gd name="T36" fmla="*/ 415925 w 256"/>
                <a:gd name="T37" fmla="*/ 130473 h 256"/>
                <a:gd name="T38" fmla="*/ 396429 w 256"/>
                <a:gd name="T39" fmla="*/ 150043 h 2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6" h="256">
                  <a:moveTo>
                    <a:pt x="244" y="92"/>
                  </a:moveTo>
                  <a:cubicBezTo>
                    <a:pt x="192" y="92"/>
                    <a:pt x="192" y="92"/>
                    <a:pt x="192" y="92"/>
                  </a:cubicBezTo>
                  <a:cubicBezTo>
                    <a:pt x="185" y="92"/>
                    <a:pt x="180" y="87"/>
                    <a:pt x="180" y="80"/>
                  </a:cubicBezTo>
                  <a:cubicBezTo>
                    <a:pt x="180" y="73"/>
                    <a:pt x="185" y="68"/>
                    <a:pt x="192" y="68"/>
                  </a:cubicBezTo>
                  <a:cubicBezTo>
                    <a:pt x="213" y="68"/>
                    <a:pt x="213" y="68"/>
                    <a:pt x="213" y="68"/>
                  </a:cubicBezTo>
                  <a:cubicBezTo>
                    <a:pt x="194" y="41"/>
                    <a:pt x="163" y="24"/>
                    <a:pt x="128" y="24"/>
                  </a:cubicBezTo>
                  <a:cubicBezTo>
                    <a:pt x="71" y="24"/>
                    <a:pt x="24" y="71"/>
                    <a:pt x="24" y="128"/>
                  </a:cubicBezTo>
                  <a:cubicBezTo>
                    <a:pt x="24" y="185"/>
                    <a:pt x="71" y="232"/>
                    <a:pt x="128" y="232"/>
                  </a:cubicBezTo>
                  <a:cubicBezTo>
                    <a:pt x="185" y="232"/>
                    <a:pt x="232" y="185"/>
                    <a:pt x="232" y="128"/>
                  </a:cubicBezTo>
                  <a:cubicBezTo>
                    <a:pt x="232" y="121"/>
                    <a:pt x="237" y="116"/>
                    <a:pt x="244" y="116"/>
                  </a:cubicBezTo>
                  <a:cubicBezTo>
                    <a:pt x="251" y="116"/>
                    <a:pt x="256" y="121"/>
                    <a:pt x="256" y="128"/>
                  </a:cubicBezTo>
                  <a:cubicBezTo>
                    <a:pt x="256" y="199"/>
                    <a:pt x="199" y="256"/>
                    <a:pt x="128" y="256"/>
                  </a:cubicBezTo>
                  <a:cubicBezTo>
                    <a:pt x="57" y="256"/>
                    <a:pt x="0" y="199"/>
                    <a:pt x="0" y="128"/>
                  </a:cubicBezTo>
                  <a:cubicBezTo>
                    <a:pt x="0" y="57"/>
                    <a:pt x="57" y="0"/>
                    <a:pt x="128" y="0"/>
                  </a:cubicBezTo>
                  <a:cubicBezTo>
                    <a:pt x="171" y="0"/>
                    <a:pt x="209" y="21"/>
                    <a:pt x="232" y="54"/>
                  </a:cubicBezTo>
                  <a:cubicBezTo>
                    <a:pt x="232" y="32"/>
                    <a:pt x="232" y="32"/>
                    <a:pt x="232" y="32"/>
                  </a:cubicBezTo>
                  <a:cubicBezTo>
                    <a:pt x="232" y="25"/>
                    <a:pt x="237" y="20"/>
                    <a:pt x="244" y="20"/>
                  </a:cubicBezTo>
                  <a:cubicBezTo>
                    <a:pt x="251" y="20"/>
                    <a:pt x="256" y="25"/>
                    <a:pt x="256" y="32"/>
                  </a:cubicBezTo>
                  <a:cubicBezTo>
                    <a:pt x="256" y="80"/>
                    <a:pt x="256" y="80"/>
                    <a:pt x="256" y="80"/>
                  </a:cubicBezTo>
                  <a:cubicBezTo>
                    <a:pt x="256" y="87"/>
                    <a:pt x="251" y="92"/>
                    <a:pt x="244" y="92"/>
                  </a:cubicBezTo>
                </a:path>
              </a:pathLst>
            </a:custGeom>
            <a:grpFill/>
            <a:ln>
              <a:noFill/>
            </a:ln>
          </p:spPr>
          <p:txBody>
            <a:bodyPr/>
            <a:lstStyle/>
            <a:p>
              <a:endParaRPr lang="en-US" dirty="0"/>
            </a:p>
          </p:txBody>
        </p:sp>
        <p:sp>
          <p:nvSpPr>
            <p:cNvPr id="28" name="Freeform 31"/>
            <p:cNvSpPr>
              <a:spLocks/>
            </p:cNvSpPr>
            <p:nvPr/>
          </p:nvSpPr>
          <p:spPr bwMode="auto">
            <a:xfrm>
              <a:off x="6937375" y="3086100"/>
              <a:ext cx="415925" cy="293688"/>
            </a:xfrm>
            <a:custGeom>
              <a:avLst/>
              <a:gdLst>
                <a:gd name="T0" fmla="*/ 365559 w 256"/>
                <a:gd name="T1" fmla="*/ 125633 h 180"/>
                <a:gd name="T2" fmla="*/ 350937 w 256"/>
                <a:gd name="T3" fmla="*/ 130528 h 180"/>
                <a:gd name="T4" fmla="*/ 331440 w 256"/>
                <a:gd name="T5" fmla="*/ 110949 h 180"/>
                <a:gd name="T6" fmla="*/ 337939 w 256"/>
                <a:gd name="T7" fmla="*/ 97896 h 180"/>
                <a:gd name="T8" fmla="*/ 349312 w 256"/>
                <a:gd name="T9" fmla="*/ 84843 h 180"/>
                <a:gd name="T10" fmla="*/ 337939 w 256"/>
                <a:gd name="T11" fmla="*/ 84843 h 180"/>
                <a:gd name="T12" fmla="*/ 337939 w 256"/>
                <a:gd name="T13" fmla="*/ 84843 h 180"/>
                <a:gd name="T14" fmla="*/ 318443 w 256"/>
                <a:gd name="T15" fmla="*/ 84843 h 180"/>
                <a:gd name="T16" fmla="*/ 300571 w 256"/>
                <a:gd name="T17" fmla="*/ 84843 h 180"/>
                <a:gd name="T18" fmla="*/ 97482 w 256"/>
                <a:gd name="T19" fmla="*/ 287162 h 180"/>
                <a:gd name="T20" fmla="*/ 84485 w 256"/>
                <a:gd name="T21" fmla="*/ 293688 h 180"/>
                <a:gd name="T22" fmla="*/ 58489 w 256"/>
                <a:gd name="T23" fmla="*/ 293688 h 180"/>
                <a:gd name="T24" fmla="*/ 19496 w 256"/>
                <a:gd name="T25" fmla="*/ 293688 h 180"/>
                <a:gd name="T26" fmla="*/ 0 w 256"/>
                <a:gd name="T27" fmla="*/ 274109 h 180"/>
                <a:gd name="T28" fmla="*/ 19496 w 256"/>
                <a:gd name="T29" fmla="*/ 254530 h 180"/>
                <a:gd name="T30" fmla="*/ 58489 w 256"/>
                <a:gd name="T31" fmla="*/ 254530 h 180"/>
                <a:gd name="T32" fmla="*/ 76361 w 256"/>
                <a:gd name="T33" fmla="*/ 254530 h 180"/>
                <a:gd name="T34" fmla="*/ 279450 w 256"/>
                <a:gd name="T35" fmla="*/ 52211 h 180"/>
                <a:gd name="T36" fmla="*/ 292447 w 256"/>
                <a:gd name="T37" fmla="*/ 45685 h 180"/>
                <a:gd name="T38" fmla="*/ 324941 w 256"/>
                <a:gd name="T39" fmla="*/ 45685 h 180"/>
                <a:gd name="T40" fmla="*/ 349312 w 256"/>
                <a:gd name="T41" fmla="*/ 45685 h 180"/>
                <a:gd name="T42" fmla="*/ 337939 w 256"/>
                <a:gd name="T43" fmla="*/ 34264 h 180"/>
                <a:gd name="T44" fmla="*/ 331440 w 256"/>
                <a:gd name="T45" fmla="*/ 19579 h 180"/>
                <a:gd name="T46" fmla="*/ 350937 w 256"/>
                <a:gd name="T47" fmla="*/ 0 h 180"/>
                <a:gd name="T48" fmla="*/ 365559 w 256"/>
                <a:gd name="T49" fmla="*/ 6526 h 180"/>
                <a:gd name="T50" fmla="*/ 411051 w 256"/>
                <a:gd name="T51" fmla="*/ 52211 h 180"/>
                <a:gd name="T52" fmla="*/ 415925 w 256"/>
                <a:gd name="T53" fmla="*/ 65264 h 180"/>
                <a:gd name="T54" fmla="*/ 411051 w 256"/>
                <a:gd name="T55" fmla="*/ 79948 h 180"/>
                <a:gd name="T56" fmla="*/ 365559 w 256"/>
                <a:gd name="T57" fmla="*/ 125633 h 1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180">
                  <a:moveTo>
                    <a:pt x="225" y="77"/>
                  </a:moveTo>
                  <a:cubicBezTo>
                    <a:pt x="222" y="79"/>
                    <a:pt x="219" y="80"/>
                    <a:pt x="216" y="80"/>
                  </a:cubicBezTo>
                  <a:cubicBezTo>
                    <a:pt x="209" y="80"/>
                    <a:pt x="204" y="75"/>
                    <a:pt x="204" y="68"/>
                  </a:cubicBezTo>
                  <a:cubicBezTo>
                    <a:pt x="204" y="65"/>
                    <a:pt x="205" y="62"/>
                    <a:pt x="208" y="60"/>
                  </a:cubicBezTo>
                  <a:cubicBezTo>
                    <a:pt x="215" y="52"/>
                    <a:pt x="215" y="52"/>
                    <a:pt x="215" y="52"/>
                  </a:cubicBezTo>
                  <a:cubicBezTo>
                    <a:pt x="208" y="52"/>
                    <a:pt x="208" y="52"/>
                    <a:pt x="208" y="52"/>
                  </a:cubicBezTo>
                  <a:cubicBezTo>
                    <a:pt x="208" y="52"/>
                    <a:pt x="208" y="52"/>
                    <a:pt x="208" y="52"/>
                  </a:cubicBezTo>
                  <a:cubicBezTo>
                    <a:pt x="196" y="52"/>
                    <a:pt x="196" y="52"/>
                    <a:pt x="196" y="52"/>
                  </a:cubicBezTo>
                  <a:cubicBezTo>
                    <a:pt x="185" y="52"/>
                    <a:pt x="185" y="52"/>
                    <a:pt x="185" y="52"/>
                  </a:cubicBezTo>
                  <a:cubicBezTo>
                    <a:pt x="60" y="176"/>
                    <a:pt x="60" y="176"/>
                    <a:pt x="60" y="176"/>
                  </a:cubicBezTo>
                  <a:cubicBezTo>
                    <a:pt x="58" y="179"/>
                    <a:pt x="55" y="180"/>
                    <a:pt x="52" y="180"/>
                  </a:cubicBezTo>
                  <a:cubicBezTo>
                    <a:pt x="36" y="180"/>
                    <a:pt x="36" y="180"/>
                    <a:pt x="36" y="180"/>
                  </a:cubicBezTo>
                  <a:cubicBezTo>
                    <a:pt x="12" y="180"/>
                    <a:pt x="12" y="180"/>
                    <a:pt x="12" y="180"/>
                  </a:cubicBezTo>
                  <a:cubicBezTo>
                    <a:pt x="5" y="180"/>
                    <a:pt x="0" y="175"/>
                    <a:pt x="0" y="168"/>
                  </a:cubicBezTo>
                  <a:cubicBezTo>
                    <a:pt x="0" y="161"/>
                    <a:pt x="5" y="156"/>
                    <a:pt x="12" y="156"/>
                  </a:cubicBezTo>
                  <a:cubicBezTo>
                    <a:pt x="36" y="156"/>
                    <a:pt x="36" y="156"/>
                    <a:pt x="36" y="156"/>
                  </a:cubicBezTo>
                  <a:cubicBezTo>
                    <a:pt x="47" y="156"/>
                    <a:pt x="47" y="156"/>
                    <a:pt x="47" y="156"/>
                  </a:cubicBezTo>
                  <a:cubicBezTo>
                    <a:pt x="172" y="32"/>
                    <a:pt x="172" y="32"/>
                    <a:pt x="172" y="32"/>
                  </a:cubicBezTo>
                  <a:cubicBezTo>
                    <a:pt x="174" y="29"/>
                    <a:pt x="177" y="28"/>
                    <a:pt x="180" y="28"/>
                  </a:cubicBezTo>
                  <a:cubicBezTo>
                    <a:pt x="200" y="28"/>
                    <a:pt x="200" y="28"/>
                    <a:pt x="200" y="28"/>
                  </a:cubicBezTo>
                  <a:cubicBezTo>
                    <a:pt x="215" y="28"/>
                    <a:pt x="215" y="28"/>
                    <a:pt x="215" y="28"/>
                  </a:cubicBezTo>
                  <a:cubicBezTo>
                    <a:pt x="208" y="21"/>
                    <a:pt x="208" y="21"/>
                    <a:pt x="208" y="21"/>
                  </a:cubicBezTo>
                  <a:cubicBezTo>
                    <a:pt x="205" y="18"/>
                    <a:pt x="204" y="15"/>
                    <a:pt x="204" y="12"/>
                  </a:cubicBezTo>
                  <a:cubicBezTo>
                    <a:pt x="204" y="5"/>
                    <a:pt x="209" y="0"/>
                    <a:pt x="216" y="0"/>
                  </a:cubicBezTo>
                  <a:cubicBezTo>
                    <a:pt x="219" y="0"/>
                    <a:pt x="222" y="1"/>
                    <a:pt x="225" y="4"/>
                  </a:cubicBezTo>
                  <a:cubicBezTo>
                    <a:pt x="253" y="32"/>
                    <a:pt x="253" y="32"/>
                    <a:pt x="253" y="32"/>
                  </a:cubicBezTo>
                  <a:cubicBezTo>
                    <a:pt x="255" y="34"/>
                    <a:pt x="256" y="37"/>
                    <a:pt x="256" y="40"/>
                  </a:cubicBezTo>
                  <a:cubicBezTo>
                    <a:pt x="256" y="43"/>
                    <a:pt x="255" y="46"/>
                    <a:pt x="253" y="49"/>
                  </a:cubicBezTo>
                  <a:lnTo>
                    <a:pt x="225" y="77"/>
                  </a:lnTo>
                  <a:close/>
                </a:path>
              </a:pathLst>
            </a:custGeom>
            <a:grpFill/>
            <a:ln>
              <a:noFill/>
            </a:ln>
          </p:spPr>
          <p:txBody>
            <a:bodyPr/>
            <a:lstStyle/>
            <a:p>
              <a:endParaRPr lang="en-US" dirty="0"/>
            </a:p>
          </p:txBody>
        </p:sp>
        <p:sp>
          <p:nvSpPr>
            <p:cNvPr id="29" name="Freeform 32"/>
            <p:cNvSpPr>
              <a:spLocks/>
            </p:cNvSpPr>
            <p:nvPr/>
          </p:nvSpPr>
          <p:spPr bwMode="auto">
            <a:xfrm>
              <a:off x="6208713" y="3132138"/>
              <a:ext cx="415925" cy="292100"/>
            </a:xfrm>
            <a:custGeom>
              <a:avLst/>
              <a:gdLst>
                <a:gd name="T0" fmla="*/ 363934 w 256"/>
                <a:gd name="T1" fmla="*/ 168769 h 180"/>
                <a:gd name="T2" fmla="*/ 350937 w 256"/>
                <a:gd name="T3" fmla="*/ 162278 h 180"/>
                <a:gd name="T4" fmla="*/ 331440 w 256"/>
                <a:gd name="T5" fmla="*/ 181751 h 180"/>
                <a:gd name="T6" fmla="*/ 337939 w 256"/>
                <a:gd name="T7" fmla="*/ 194733 h 180"/>
                <a:gd name="T8" fmla="*/ 349312 w 256"/>
                <a:gd name="T9" fmla="*/ 207716 h 180"/>
                <a:gd name="T10" fmla="*/ 337939 w 256"/>
                <a:gd name="T11" fmla="*/ 207716 h 180"/>
                <a:gd name="T12" fmla="*/ 337939 w 256"/>
                <a:gd name="T13" fmla="*/ 207716 h 180"/>
                <a:gd name="T14" fmla="*/ 318443 w 256"/>
                <a:gd name="T15" fmla="*/ 207716 h 180"/>
                <a:gd name="T16" fmla="*/ 300571 w 256"/>
                <a:gd name="T17" fmla="*/ 207716 h 180"/>
                <a:gd name="T18" fmla="*/ 97482 w 256"/>
                <a:gd name="T19" fmla="*/ 6491 h 180"/>
                <a:gd name="T20" fmla="*/ 84485 w 256"/>
                <a:gd name="T21" fmla="*/ 0 h 180"/>
                <a:gd name="T22" fmla="*/ 58489 w 256"/>
                <a:gd name="T23" fmla="*/ 0 h 180"/>
                <a:gd name="T24" fmla="*/ 19496 w 256"/>
                <a:gd name="T25" fmla="*/ 0 h 180"/>
                <a:gd name="T26" fmla="*/ 0 w 256"/>
                <a:gd name="T27" fmla="*/ 19473 h 180"/>
                <a:gd name="T28" fmla="*/ 19496 w 256"/>
                <a:gd name="T29" fmla="*/ 38947 h 180"/>
                <a:gd name="T30" fmla="*/ 58489 w 256"/>
                <a:gd name="T31" fmla="*/ 38947 h 180"/>
                <a:gd name="T32" fmla="*/ 76361 w 256"/>
                <a:gd name="T33" fmla="*/ 38947 h 180"/>
                <a:gd name="T34" fmla="*/ 277825 w 256"/>
                <a:gd name="T35" fmla="*/ 241794 h 180"/>
                <a:gd name="T36" fmla="*/ 292447 w 256"/>
                <a:gd name="T37" fmla="*/ 246662 h 180"/>
                <a:gd name="T38" fmla="*/ 324941 w 256"/>
                <a:gd name="T39" fmla="*/ 246662 h 180"/>
                <a:gd name="T40" fmla="*/ 349312 w 256"/>
                <a:gd name="T41" fmla="*/ 246662 h 180"/>
                <a:gd name="T42" fmla="*/ 337939 w 256"/>
                <a:gd name="T43" fmla="*/ 259644 h 180"/>
                <a:gd name="T44" fmla="*/ 331440 w 256"/>
                <a:gd name="T45" fmla="*/ 272627 h 180"/>
                <a:gd name="T46" fmla="*/ 350937 w 256"/>
                <a:gd name="T47" fmla="*/ 292100 h 180"/>
                <a:gd name="T48" fmla="*/ 363934 w 256"/>
                <a:gd name="T49" fmla="*/ 285609 h 180"/>
                <a:gd name="T50" fmla="*/ 409426 w 256"/>
                <a:gd name="T51" fmla="*/ 240171 h 180"/>
                <a:gd name="T52" fmla="*/ 415925 w 256"/>
                <a:gd name="T53" fmla="*/ 227189 h 180"/>
                <a:gd name="T54" fmla="*/ 409426 w 256"/>
                <a:gd name="T55" fmla="*/ 214207 h 180"/>
                <a:gd name="T56" fmla="*/ 363934 w 256"/>
                <a:gd name="T57" fmla="*/ 168769 h 1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180">
                  <a:moveTo>
                    <a:pt x="224" y="104"/>
                  </a:moveTo>
                  <a:cubicBezTo>
                    <a:pt x="222" y="101"/>
                    <a:pt x="219" y="100"/>
                    <a:pt x="216" y="100"/>
                  </a:cubicBezTo>
                  <a:cubicBezTo>
                    <a:pt x="209" y="100"/>
                    <a:pt x="204" y="105"/>
                    <a:pt x="204" y="112"/>
                  </a:cubicBezTo>
                  <a:cubicBezTo>
                    <a:pt x="204" y="115"/>
                    <a:pt x="205" y="118"/>
                    <a:pt x="208" y="120"/>
                  </a:cubicBezTo>
                  <a:cubicBezTo>
                    <a:pt x="215" y="128"/>
                    <a:pt x="215" y="128"/>
                    <a:pt x="215" y="128"/>
                  </a:cubicBezTo>
                  <a:cubicBezTo>
                    <a:pt x="208" y="128"/>
                    <a:pt x="208" y="128"/>
                    <a:pt x="208" y="128"/>
                  </a:cubicBezTo>
                  <a:cubicBezTo>
                    <a:pt x="208" y="128"/>
                    <a:pt x="208" y="128"/>
                    <a:pt x="208" y="128"/>
                  </a:cubicBezTo>
                  <a:cubicBezTo>
                    <a:pt x="196" y="128"/>
                    <a:pt x="196" y="128"/>
                    <a:pt x="196" y="128"/>
                  </a:cubicBezTo>
                  <a:cubicBezTo>
                    <a:pt x="185" y="128"/>
                    <a:pt x="185" y="128"/>
                    <a:pt x="185" y="128"/>
                  </a:cubicBezTo>
                  <a:cubicBezTo>
                    <a:pt x="60" y="4"/>
                    <a:pt x="60" y="4"/>
                    <a:pt x="60" y="4"/>
                  </a:cubicBezTo>
                  <a:cubicBezTo>
                    <a:pt x="58" y="1"/>
                    <a:pt x="55" y="0"/>
                    <a:pt x="52" y="0"/>
                  </a:cubicBezTo>
                  <a:cubicBezTo>
                    <a:pt x="36" y="0"/>
                    <a:pt x="36" y="0"/>
                    <a:pt x="36" y="0"/>
                  </a:cubicBezTo>
                  <a:cubicBezTo>
                    <a:pt x="12" y="0"/>
                    <a:pt x="12" y="0"/>
                    <a:pt x="12" y="0"/>
                  </a:cubicBezTo>
                  <a:cubicBezTo>
                    <a:pt x="5" y="0"/>
                    <a:pt x="0" y="5"/>
                    <a:pt x="0" y="12"/>
                  </a:cubicBezTo>
                  <a:cubicBezTo>
                    <a:pt x="0" y="19"/>
                    <a:pt x="5" y="24"/>
                    <a:pt x="12" y="24"/>
                  </a:cubicBezTo>
                  <a:cubicBezTo>
                    <a:pt x="36" y="24"/>
                    <a:pt x="36" y="24"/>
                    <a:pt x="36" y="24"/>
                  </a:cubicBezTo>
                  <a:cubicBezTo>
                    <a:pt x="47" y="24"/>
                    <a:pt x="47" y="24"/>
                    <a:pt x="47" y="24"/>
                  </a:cubicBezTo>
                  <a:cubicBezTo>
                    <a:pt x="171" y="149"/>
                    <a:pt x="171" y="149"/>
                    <a:pt x="171" y="149"/>
                  </a:cubicBezTo>
                  <a:cubicBezTo>
                    <a:pt x="174" y="151"/>
                    <a:pt x="177" y="152"/>
                    <a:pt x="180" y="152"/>
                  </a:cubicBezTo>
                  <a:cubicBezTo>
                    <a:pt x="200" y="152"/>
                    <a:pt x="200" y="152"/>
                    <a:pt x="200" y="152"/>
                  </a:cubicBezTo>
                  <a:cubicBezTo>
                    <a:pt x="215" y="152"/>
                    <a:pt x="215" y="152"/>
                    <a:pt x="215" y="152"/>
                  </a:cubicBezTo>
                  <a:cubicBezTo>
                    <a:pt x="208" y="160"/>
                    <a:pt x="208" y="160"/>
                    <a:pt x="208" y="160"/>
                  </a:cubicBezTo>
                  <a:cubicBezTo>
                    <a:pt x="205" y="162"/>
                    <a:pt x="204" y="165"/>
                    <a:pt x="204" y="168"/>
                  </a:cubicBezTo>
                  <a:cubicBezTo>
                    <a:pt x="204" y="175"/>
                    <a:pt x="209" y="180"/>
                    <a:pt x="216" y="180"/>
                  </a:cubicBezTo>
                  <a:cubicBezTo>
                    <a:pt x="219" y="180"/>
                    <a:pt x="222" y="179"/>
                    <a:pt x="224" y="176"/>
                  </a:cubicBezTo>
                  <a:cubicBezTo>
                    <a:pt x="252" y="148"/>
                    <a:pt x="252" y="148"/>
                    <a:pt x="252" y="148"/>
                  </a:cubicBezTo>
                  <a:cubicBezTo>
                    <a:pt x="255" y="146"/>
                    <a:pt x="256" y="143"/>
                    <a:pt x="256" y="140"/>
                  </a:cubicBezTo>
                  <a:cubicBezTo>
                    <a:pt x="256" y="137"/>
                    <a:pt x="255" y="134"/>
                    <a:pt x="252" y="132"/>
                  </a:cubicBezTo>
                  <a:lnTo>
                    <a:pt x="224" y="104"/>
                  </a:lnTo>
                  <a:close/>
                </a:path>
              </a:pathLst>
            </a:custGeom>
            <a:grpFill/>
            <a:ln>
              <a:noFill/>
            </a:ln>
          </p:spPr>
          <p:txBody>
            <a:bodyPr/>
            <a:lstStyle/>
            <a:p>
              <a:endParaRPr lang="en-US" dirty="0"/>
            </a:p>
          </p:txBody>
        </p:sp>
        <p:sp>
          <p:nvSpPr>
            <p:cNvPr id="30" name="Freeform 33"/>
            <p:cNvSpPr>
              <a:spLocks noEditPoints="1"/>
            </p:cNvSpPr>
            <p:nvPr/>
          </p:nvSpPr>
          <p:spPr bwMode="auto">
            <a:xfrm>
              <a:off x="5480050" y="3086100"/>
              <a:ext cx="415925" cy="338138"/>
            </a:xfrm>
            <a:custGeom>
              <a:avLst/>
              <a:gdLst>
                <a:gd name="T0" fmla="*/ 365559 w 256"/>
                <a:gd name="T1" fmla="*/ 125176 h 208"/>
                <a:gd name="T2" fmla="*/ 350937 w 256"/>
                <a:gd name="T3" fmla="*/ 130053 h 208"/>
                <a:gd name="T4" fmla="*/ 331440 w 256"/>
                <a:gd name="T5" fmla="*/ 110545 h 208"/>
                <a:gd name="T6" fmla="*/ 337939 w 256"/>
                <a:gd name="T7" fmla="*/ 97540 h 208"/>
                <a:gd name="T8" fmla="*/ 349312 w 256"/>
                <a:gd name="T9" fmla="*/ 84535 h 208"/>
                <a:gd name="T10" fmla="*/ 337939 w 256"/>
                <a:gd name="T11" fmla="*/ 84535 h 208"/>
                <a:gd name="T12" fmla="*/ 337939 w 256"/>
                <a:gd name="T13" fmla="*/ 84535 h 208"/>
                <a:gd name="T14" fmla="*/ 318443 w 256"/>
                <a:gd name="T15" fmla="*/ 84535 h 208"/>
                <a:gd name="T16" fmla="*/ 300571 w 256"/>
                <a:gd name="T17" fmla="*/ 84535 h 208"/>
                <a:gd name="T18" fmla="*/ 97482 w 256"/>
                <a:gd name="T19" fmla="*/ 286117 h 208"/>
                <a:gd name="T20" fmla="*/ 84485 w 256"/>
                <a:gd name="T21" fmla="*/ 292619 h 208"/>
                <a:gd name="T22" fmla="*/ 58489 w 256"/>
                <a:gd name="T23" fmla="*/ 292619 h 208"/>
                <a:gd name="T24" fmla="*/ 19496 w 256"/>
                <a:gd name="T25" fmla="*/ 292619 h 208"/>
                <a:gd name="T26" fmla="*/ 0 w 256"/>
                <a:gd name="T27" fmla="*/ 273111 h 208"/>
                <a:gd name="T28" fmla="*/ 19496 w 256"/>
                <a:gd name="T29" fmla="*/ 253603 h 208"/>
                <a:gd name="T30" fmla="*/ 58489 w 256"/>
                <a:gd name="T31" fmla="*/ 253603 h 208"/>
                <a:gd name="T32" fmla="*/ 76361 w 256"/>
                <a:gd name="T33" fmla="*/ 253603 h 208"/>
                <a:gd name="T34" fmla="*/ 279450 w 256"/>
                <a:gd name="T35" fmla="*/ 52021 h 208"/>
                <a:gd name="T36" fmla="*/ 292447 w 256"/>
                <a:gd name="T37" fmla="*/ 45519 h 208"/>
                <a:gd name="T38" fmla="*/ 324941 w 256"/>
                <a:gd name="T39" fmla="*/ 45519 h 208"/>
                <a:gd name="T40" fmla="*/ 349312 w 256"/>
                <a:gd name="T41" fmla="*/ 45519 h 208"/>
                <a:gd name="T42" fmla="*/ 337939 w 256"/>
                <a:gd name="T43" fmla="*/ 34139 h 208"/>
                <a:gd name="T44" fmla="*/ 331440 w 256"/>
                <a:gd name="T45" fmla="*/ 19508 h 208"/>
                <a:gd name="T46" fmla="*/ 350937 w 256"/>
                <a:gd name="T47" fmla="*/ 0 h 208"/>
                <a:gd name="T48" fmla="*/ 365559 w 256"/>
                <a:gd name="T49" fmla="*/ 6503 h 208"/>
                <a:gd name="T50" fmla="*/ 411051 w 256"/>
                <a:gd name="T51" fmla="*/ 52021 h 208"/>
                <a:gd name="T52" fmla="*/ 415925 w 256"/>
                <a:gd name="T53" fmla="*/ 65027 h 208"/>
                <a:gd name="T54" fmla="*/ 411051 w 256"/>
                <a:gd name="T55" fmla="*/ 79658 h 208"/>
                <a:gd name="T56" fmla="*/ 365559 w 256"/>
                <a:gd name="T57" fmla="*/ 125176 h 208"/>
                <a:gd name="T58" fmla="*/ 147848 w 256"/>
                <a:gd name="T59" fmla="*/ 156064 h 208"/>
                <a:gd name="T60" fmla="*/ 76361 w 256"/>
                <a:gd name="T61" fmla="*/ 84535 h 208"/>
                <a:gd name="T62" fmla="*/ 58489 w 256"/>
                <a:gd name="T63" fmla="*/ 84535 h 208"/>
                <a:gd name="T64" fmla="*/ 19496 w 256"/>
                <a:gd name="T65" fmla="*/ 84535 h 208"/>
                <a:gd name="T66" fmla="*/ 0 w 256"/>
                <a:gd name="T67" fmla="*/ 65027 h 208"/>
                <a:gd name="T68" fmla="*/ 19496 w 256"/>
                <a:gd name="T69" fmla="*/ 45519 h 208"/>
                <a:gd name="T70" fmla="*/ 51991 w 256"/>
                <a:gd name="T71" fmla="*/ 45519 h 208"/>
                <a:gd name="T72" fmla="*/ 84485 w 256"/>
                <a:gd name="T73" fmla="*/ 45519 h 208"/>
                <a:gd name="T74" fmla="*/ 97482 w 256"/>
                <a:gd name="T75" fmla="*/ 52021 h 208"/>
                <a:gd name="T76" fmla="*/ 175468 w 256"/>
                <a:gd name="T77" fmla="*/ 128427 h 208"/>
                <a:gd name="T78" fmla="*/ 147848 w 256"/>
                <a:gd name="T79" fmla="*/ 156064 h 208"/>
                <a:gd name="T80" fmla="*/ 300571 w 256"/>
                <a:gd name="T81" fmla="*/ 253603 h 208"/>
                <a:gd name="T82" fmla="*/ 318443 w 256"/>
                <a:gd name="T83" fmla="*/ 253603 h 208"/>
                <a:gd name="T84" fmla="*/ 337939 w 256"/>
                <a:gd name="T85" fmla="*/ 253603 h 208"/>
                <a:gd name="T86" fmla="*/ 337939 w 256"/>
                <a:gd name="T87" fmla="*/ 253603 h 208"/>
                <a:gd name="T88" fmla="*/ 349312 w 256"/>
                <a:gd name="T89" fmla="*/ 253603 h 208"/>
                <a:gd name="T90" fmla="*/ 337939 w 256"/>
                <a:gd name="T91" fmla="*/ 240598 h 208"/>
                <a:gd name="T92" fmla="*/ 331440 w 256"/>
                <a:gd name="T93" fmla="*/ 227593 h 208"/>
                <a:gd name="T94" fmla="*/ 350937 w 256"/>
                <a:gd name="T95" fmla="*/ 208085 h 208"/>
                <a:gd name="T96" fmla="*/ 365559 w 256"/>
                <a:gd name="T97" fmla="*/ 212962 h 208"/>
                <a:gd name="T98" fmla="*/ 411051 w 256"/>
                <a:gd name="T99" fmla="*/ 258480 h 208"/>
                <a:gd name="T100" fmla="*/ 415925 w 256"/>
                <a:gd name="T101" fmla="*/ 273111 h 208"/>
                <a:gd name="T102" fmla="*/ 411051 w 256"/>
                <a:gd name="T103" fmla="*/ 286117 h 208"/>
                <a:gd name="T104" fmla="*/ 365559 w 256"/>
                <a:gd name="T105" fmla="*/ 331635 h 208"/>
                <a:gd name="T106" fmla="*/ 350937 w 256"/>
                <a:gd name="T107" fmla="*/ 338138 h 208"/>
                <a:gd name="T108" fmla="*/ 331440 w 256"/>
                <a:gd name="T109" fmla="*/ 318630 h 208"/>
                <a:gd name="T110" fmla="*/ 337939 w 256"/>
                <a:gd name="T111" fmla="*/ 303999 h 208"/>
                <a:gd name="T112" fmla="*/ 349312 w 256"/>
                <a:gd name="T113" fmla="*/ 292619 h 208"/>
                <a:gd name="T114" fmla="*/ 318443 w 256"/>
                <a:gd name="T115" fmla="*/ 292619 h 208"/>
                <a:gd name="T116" fmla="*/ 292447 w 256"/>
                <a:gd name="T117" fmla="*/ 292619 h 208"/>
                <a:gd name="T118" fmla="*/ 279450 w 256"/>
                <a:gd name="T119" fmla="*/ 286117 h 208"/>
                <a:gd name="T120" fmla="*/ 201464 w 256"/>
                <a:gd name="T121" fmla="*/ 209711 h 208"/>
                <a:gd name="T122" fmla="*/ 229084 w 256"/>
                <a:gd name="T123" fmla="*/ 182074 h 208"/>
                <a:gd name="T124" fmla="*/ 300571 w 256"/>
                <a:gd name="T125" fmla="*/ 253603 h 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6" h="208">
                  <a:moveTo>
                    <a:pt x="225" y="77"/>
                  </a:moveTo>
                  <a:cubicBezTo>
                    <a:pt x="222" y="79"/>
                    <a:pt x="219" y="80"/>
                    <a:pt x="216" y="80"/>
                  </a:cubicBezTo>
                  <a:cubicBezTo>
                    <a:pt x="209" y="80"/>
                    <a:pt x="204" y="75"/>
                    <a:pt x="204" y="68"/>
                  </a:cubicBezTo>
                  <a:cubicBezTo>
                    <a:pt x="204" y="65"/>
                    <a:pt x="205" y="62"/>
                    <a:pt x="208" y="60"/>
                  </a:cubicBezTo>
                  <a:cubicBezTo>
                    <a:pt x="215" y="52"/>
                    <a:pt x="215" y="52"/>
                    <a:pt x="215" y="52"/>
                  </a:cubicBezTo>
                  <a:cubicBezTo>
                    <a:pt x="208" y="52"/>
                    <a:pt x="208" y="52"/>
                    <a:pt x="208" y="52"/>
                  </a:cubicBezTo>
                  <a:cubicBezTo>
                    <a:pt x="208" y="52"/>
                    <a:pt x="208" y="52"/>
                    <a:pt x="208" y="52"/>
                  </a:cubicBezTo>
                  <a:cubicBezTo>
                    <a:pt x="196" y="52"/>
                    <a:pt x="196" y="52"/>
                    <a:pt x="196" y="52"/>
                  </a:cubicBezTo>
                  <a:cubicBezTo>
                    <a:pt x="185" y="52"/>
                    <a:pt x="185" y="52"/>
                    <a:pt x="185" y="52"/>
                  </a:cubicBezTo>
                  <a:cubicBezTo>
                    <a:pt x="60" y="176"/>
                    <a:pt x="60" y="176"/>
                    <a:pt x="60" y="176"/>
                  </a:cubicBezTo>
                  <a:cubicBezTo>
                    <a:pt x="58" y="179"/>
                    <a:pt x="55" y="180"/>
                    <a:pt x="52" y="180"/>
                  </a:cubicBezTo>
                  <a:cubicBezTo>
                    <a:pt x="36" y="180"/>
                    <a:pt x="36" y="180"/>
                    <a:pt x="36" y="180"/>
                  </a:cubicBezTo>
                  <a:cubicBezTo>
                    <a:pt x="12" y="180"/>
                    <a:pt x="12" y="180"/>
                    <a:pt x="12" y="180"/>
                  </a:cubicBezTo>
                  <a:cubicBezTo>
                    <a:pt x="5" y="180"/>
                    <a:pt x="0" y="175"/>
                    <a:pt x="0" y="168"/>
                  </a:cubicBezTo>
                  <a:cubicBezTo>
                    <a:pt x="0" y="161"/>
                    <a:pt x="5" y="156"/>
                    <a:pt x="12" y="156"/>
                  </a:cubicBezTo>
                  <a:cubicBezTo>
                    <a:pt x="36" y="156"/>
                    <a:pt x="36" y="156"/>
                    <a:pt x="36" y="156"/>
                  </a:cubicBezTo>
                  <a:cubicBezTo>
                    <a:pt x="47" y="156"/>
                    <a:pt x="47" y="156"/>
                    <a:pt x="47" y="156"/>
                  </a:cubicBezTo>
                  <a:cubicBezTo>
                    <a:pt x="172" y="32"/>
                    <a:pt x="172" y="32"/>
                    <a:pt x="172" y="32"/>
                  </a:cubicBezTo>
                  <a:cubicBezTo>
                    <a:pt x="174" y="29"/>
                    <a:pt x="177" y="28"/>
                    <a:pt x="180" y="28"/>
                  </a:cubicBezTo>
                  <a:cubicBezTo>
                    <a:pt x="200" y="28"/>
                    <a:pt x="200" y="28"/>
                    <a:pt x="200" y="28"/>
                  </a:cubicBezTo>
                  <a:cubicBezTo>
                    <a:pt x="215" y="28"/>
                    <a:pt x="215" y="28"/>
                    <a:pt x="215" y="28"/>
                  </a:cubicBezTo>
                  <a:cubicBezTo>
                    <a:pt x="208" y="21"/>
                    <a:pt x="208" y="21"/>
                    <a:pt x="208" y="21"/>
                  </a:cubicBezTo>
                  <a:cubicBezTo>
                    <a:pt x="205" y="18"/>
                    <a:pt x="204" y="15"/>
                    <a:pt x="204" y="12"/>
                  </a:cubicBezTo>
                  <a:cubicBezTo>
                    <a:pt x="204" y="5"/>
                    <a:pt x="209" y="0"/>
                    <a:pt x="216" y="0"/>
                  </a:cubicBezTo>
                  <a:cubicBezTo>
                    <a:pt x="219" y="0"/>
                    <a:pt x="222" y="1"/>
                    <a:pt x="225" y="4"/>
                  </a:cubicBezTo>
                  <a:cubicBezTo>
                    <a:pt x="253" y="32"/>
                    <a:pt x="253" y="32"/>
                    <a:pt x="253" y="32"/>
                  </a:cubicBezTo>
                  <a:cubicBezTo>
                    <a:pt x="255" y="34"/>
                    <a:pt x="256" y="37"/>
                    <a:pt x="256" y="40"/>
                  </a:cubicBezTo>
                  <a:cubicBezTo>
                    <a:pt x="256" y="43"/>
                    <a:pt x="255" y="46"/>
                    <a:pt x="253" y="49"/>
                  </a:cubicBezTo>
                  <a:lnTo>
                    <a:pt x="225" y="77"/>
                  </a:lnTo>
                  <a:close/>
                  <a:moveTo>
                    <a:pt x="91" y="96"/>
                  </a:moveTo>
                  <a:cubicBezTo>
                    <a:pt x="47" y="52"/>
                    <a:pt x="47" y="52"/>
                    <a:pt x="47" y="52"/>
                  </a:cubicBezTo>
                  <a:cubicBezTo>
                    <a:pt x="36" y="52"/>
                    <a:pt x="36" y="52"/>
                    <a:pt x="36" y="52"/>
                  </a:cubicBezTo>
                  <a:cubicBezTo>
                    <a:pt x="12" y="52"/>
                    <a:pt x="12" y="52"/>
                    <a:pt x="12" y="52"/>
                  </a:cubicBezTo>
                  <a:cubicBezTo>
                    <a:pt x="5" y="52"/>
                    <a:pt x="0" y="47"/>
                    <a:pt x="0" y="40"/>
                  </a:cubicBezTo>
                  <a:cubicBezTo>
                    <a:pt x="0" y="33"/>
                    <a:pt x="5" y="28"/>
                    <a:pt x="12" y="28"/>
                  </a:cubicBezTo>
                  <a:cubicBezTo>
                    <a:pt x="32" y="28"/>
                    <a:pt x="32" y="28"/>
                    <a:pt x="32" y="28"/>
                  </a:cubicBezTo>
                  <a:cubicBezTo>
                    <a:pt x="52" y="28"/>
                    <a:pt x="52" y="28"/>
                    <a:pt x="52" y="28"/>
                  </a:cubicBezTo>
                  <a:cubicBezTo>
                    <a:pt x="55" y="28"/>
                    <a:pt x="58" y="29"/>
                    <a:pt x="60" y="32"/>
                  </a:cubicBezTo>
                  <a:cubicBezTo>
                    <a:pt x="108" y="79"/>
                    <a:pt x="108" y="79"/>
                    <a:pt x="108" y="79"/>
                  </a:cubicBezTo>
                  <a:lnTo>
                    <a:pt x="91" y="96"/>
                  </a:lnTo>
                  <a:close/>
                  <a:moveTo>
                    <a:pt x="185" y="156"/>
                  </a:moveTo>
                  <a:cubicBezTo>
                    <a:pt x="196" y="156"/>
                    <a:pt x="196" y="156"/>
                    <a:pt x="196" y="156"/>
                  </a:cubicBezTo>
                  <a:cubicBezTo>
                    <a:pt x="208" y="156"/>
                    <a:pt x="208" y="156"/>
                    <a:pt x="208" y="156"/>
                  </a:cubicBezTo>
                  <a:cubicBezTo>
                    <a:pt x="208" y="156"/>
                    <a:pt x="208" y="156"/>
                    <a:pt x="208" y="156"/>
                  </a:cubicBezTo>
                  <a:cubicBezTo>
                    <a:pt x="215" y="156"/>
                    <a:pt x="215" y="156"/>
                    <a:pt x="215" y="156"/>
                  </a:cubicBezTo>
                  <a:cubicBezTo>
                    <a:pt x="208" y="148"/>
                    <a:pt x="208" y="148"/>
                    <a:pt x="208" y="148"/>
                  </a:cubicBezTo>
                  <a:cubicBezTo>
                    <a:pt x="205" y="146"/>
                    <a:pt x="204" y="143"/>
                    <a:pt x="204" y="140"/>
                  </a:cubicBezTo>
                  <a:cubicBezTo>
                    <a:pt x="204" y="133"/>
                    <a:pt x="209" y="128"/>
                    <a:pt x="216" y="128"/>
                  </a:cubicBezTo>
                  <a:cubicBezTo>
                    <a:pt x="219" y="128"/>
                    <a:pt x="222" y="129"/>
                    <a:pt x="225" y="131"/>
                  </a:cubicBezTo>
                  <a:cubicBezTo>
                    <a:pt x="253" y="159"/>
                    <a:pt x="253" y="159"/>
                    <a:pt x="253" y="159"/>
                  </a:cubicBezTo>
                  <a:cubicBezTo>
                    <a:pt x="255" y="162"/>
                    <a:pt x="256" y="165"/>
                    <a:pt x="256" y="168"/>
                  </a:cubicBezTo>
                  <a:cubicBezTo>
                    <a:pt x="256" y="171"/>
                    <a:pt x="255" y="174"/>
                    <a:pt x="253" y="176"/>
                  </a:cubicBezTo>
                  <a:cubicBezTo>
                    <a:pt x="225" y="204"/>
                    <a:pt x="225" y="204"/>
                    <a:pt x="225" y="204"/>
                  </a:cubicBezTo>
                  <a:cubicBezTo>
                    <a:pt x="222" y="207"/>
                    <a:pt x="219" y="208"/>
                    <a:pt x="216" y="208"/>
                  </a:cubicBezTo>
                  <a:cubicBezTo>
                    <a:pt x="209" y="208"/>
                    <a:pt x="204" y="203"/>
                    <a:pt x="204" y="196"/>
                  </a:cubicBezTo>
                  <a:cubicBezTo>
                    <a:pt x="204" y="193"/>
                    <a:pt x="205" y="190"/>
                    <a:pt x="208" y="187"/>
                  </a:cubicBezTo>
                  <a:cubicBezTo>
                    <a:pt x="215" y="180"/>
                    <a:pt x="215" y="180"/>
                    <a:pt x="215" y="180"/>
                  </a:cubicBezTo>
                  <a:cubicBezTo>
                    <a:pt x="196" y="180"/>
                    <a:pt x="196" y="180"/>
                    <a:pt x="196" y="180"/>
                  </a:cubicBezTo>
                  <a:cubicBezTo>
                    <a:pt x="180" y="180"/>
                    <a:pt x="180" y="180"/>
                    <a:pt x="180" y="180"/>
                  </a:cubicBezTo>
                  <a:cubicBezTo>
                    <a:pt x="177" y="180"/>
                    <a:pt x="174" y="179"/>
                    <a:pt x="172" y="176"/>
                  </a:cubicBezTo>
                  <a:cubicBezTo>
                    <a:pt x="124" y="129"/>
                    <a:pt x="124" y="129"/>
                    <a:pt x="124" y="129"/>
                  </a:cubicBezTo>
                  <a:cubicBezTo>
                    <a:pt x="141" y="112"/>
                    <a:pt x="141" y="112"/>
                    <a:pt x="141" y="112"/>
                  </a:cubicBezTo>
                  <a:lnTo>
                    <a:pt x="185" y="156"/>
                  </a:lnTo>
                  <a:close/>
                </a:path>
              </a:pathLst>
            </a:custGeom>
            <a:grpFill/>
            <a:ln>
              <a:noFill/>
            </a:ln>
          </p:spPr>
          <p:txBody>
            <a:bodyPr/>
            <a:lstStyle/>
            <a:p>
              <a:endParaRPr lang="en-US" dirty="0"/>
            </a:p>
          </p:txBody>
        </p:sp>
        <p:sp>
          <p:nvSpPr>
            <p:cNvPr id="31" name="Freeform 34"/>
            <p:cNvSpPr>
              <a:spLocks noEditPoints="1"/>
            </p:cNvSpPr>
            <p:nvPr/>
          </p:nvSpPr>
          <p:spPr bwMode="auto">
            <a:xfrm>
              <a:off x="4772025" y="3067050"/>
              <a:ext cx="376238" cy="377825"/>
            </a:xfrm>
            <a:custGeom>
              <a:avLst/>
              <a:gdLst>
                <a:gd name="T0" fmla="*/ 274070 w 232"/>
                <a:gd name="T1" fmla="*/ 130284 h 232"/>
                <a:gd name="T2" fmla="*/ 324343 w 232"/>
                <a:gd name="T3" fmla="*/ 149827 h 232"/>
                <a:gd name="T4" fmla="*/ 227040 w 232"/>
                <a:gd name="T5" fmla="*/ 169370 h 232"/>
                <a:gd name="T6" fmla="*/ 207580 w 232"/>
                <a:gd name="T7" fmla="*/ 71656 h 232"/>
                <a:gd name="T8" fmla="*/ 246501 w 232"/>
                <a:gd name="T9" fmla="*/ 71656 h 232"/>
                <a:gd name="T10" fmla="*/ 343804 w 232"/>
                <a:gd name="T11" fmla="*/ 4886 h 232"/>
                <a:gd name="T12" fmla="*/ 356777 w 232"/>
                <a:gd name="T13" fmla="*/ 0 h 232"/>
                <a:gd name="T14" fmla="*/ 371373 w 232"/>
                <a:gd name="T15" fmla="*/ 32571 h 232"/>
                <a:gd name="T16" fmla="*/ 304883 w 232"/>
                <a:gd name="T17" fmla="*/ 208455 h 232"/>
                <a:gd name="T18" fmla="*/ 304883 w 232"/>
                <a:gd name="T19" fmla="*/ 247541 h 232"/>
                <a:gd name="T20" fmla="*/ 371373 w 232"/>
                <a:gd name="T21" fmla="*/ 345254 h 232"/>
                <a:gd name="T22" fmla="*/ 376238 w 232"/>
                <a:gd name="T23" fmla="*/ 358282 h 232"/>
                <a:gd name="T24" fmla="*/ 343804 w 232"/>
                <a:gd name="T25" fmla="*/ 372939 h 232"/>
                <a:gd name="T26" fmla="*/ 246501 w 232"/>
                <a:gd name="T27" fmla="*/ 275226 h 232"/>
                <a:gd name="T28" fmla="*/ 227040 w 232"/>
                <a:gd name="T29" fmla="*/ 325711 h 232"/>
                <a:gd name="T30" fmla="*/ 207580 w 232"/>
                <a:gd name="T31" fmla="*/ 227998 h 232"/>
                <a:gd name="T32" fmla="*/ 149198 w 232"/>
                <a:gd name="T33" fmla="*/ 325711 h 232"/>
                <a:gd name="T34" fmla="*/ 129737 w 232"/>
                <a:gd name="T35" fmla="*/ 275226 h 232"/>
                <a:gd name="T36" fmla="*/ 32434 w 232"/>
                <a:gd name="T37" fmla="*/ 372939 h 232"/>
                <a:gd name="T38" fmla="*/ 0 w 232"/>
                <a:gd name="T39" fmla="*/ 358282 h 232"/>
                <a:gd name="T40" fmla="*/ 4865 w 232"/>
                <a:gd name="T41" fmla="*/ 345254 h 232"/>
                <a:gd name="T42" fmla="*/ 71355 w 232"/>
                <a:gd name="T43" fmla="*/ 247541 h 232"/>
                <a:gd name="T44" fmla="*/ 71355 w 232"/>
                <a:gd name="T45" fmla="*/ 208455 h 232"/>
                <a:gd name="T46" fmla="*/ 168658 w 232"/>
                <a:gd name="T47" fmla="*/ 227998 h 232"/>
                <a:gd name="T48" fmla="*/ 149198 w 232"/>
                <a:gd name="T49" fmla="*/ 325711 h 232"/>
                <a:gd name="T50" fmla="*/ 71355 w 232"/>
                <a:gd name="T51" fmla="*/ 169370 h 232"/>
                <a:gd name="T52" fmla="*/ 71355 w 232"/>
                <a:gd name="T53" fmla="*/ 130284 h 232"/>
                <a:gd name="T54" fmla="*/ 4865 w 232"/>
                <a:gd name="T55" fmla="*/ 32571 h 232"/>
                <a:gd name="T56" fmla="*/ 0 w 232"/>
                <a:gd name="T57" fmla="*/ 19543 h 232"/>
                <a:gd name="T58" fmla="*/ 32434 w 232"/>
                <a:gd name="T59" fmla="*/ 4886 h 232"/>
                <a:gd name="T60" fmla="*/ 129737 w 232"/>
                <a:gd name="T61" fmla="*/ 102599 h 232"/>
                <a:gd name="T62" fmla="*/ 149198 w 232"/>
                <a:gd name="T63" fmla="*/ 52114 h 232"/>
                <a:gd name="T64" fmla="*/ 168658 w 232"/>
                <a:gd name="T65" fmla="*/ 149827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2" h="232">
                  <a:moveTo>
                    <a:pt x="229" y="20"/>
                  </a:moveTo>
                  <a:cubicBezTo>
                    <a:pt x="169" y="80"/>
                    <a:pt x="169" y="80"/>
                    <a:pt x="169" y="80"/>
                  </a:cubicBezTo>
                  <a:cubicBezTo>
                    <a:pt x="188" y="80"/>
                    <a:pt x="188" y="80"/>
                    <a:pt x="188" y="80"/>
                  </a:cubicBezTo>
                  <a:cubicBezTo>
                    <a:pt x="195" y="80"/>
                    <a:pt x="200" y="85"/>
                    <a:pt x="200" y="92"/>
                  </a:cubicBezTo>
                  <a:cubicBezTo>
                    <a:pt x="200" y="99"/>
                    <a:pt x="195" y="104"/>
                    <a:pt x="188" y="104"/>
                  </a:cubicBezTo>
                  <a:cubicBezTo>
                    <a:pt x="140" y="104"/>
                    <a:pt x="140" y="104"/>
                    <a:pt x="140" y="104"/>
                  </a:cubicBezTo>
                  <a:cubicBezTo>
                    <a:pt x="133" y="104"/>
                    <a:pt x="128" y="99"/>
                    <a:pt x="128" y="92"/>
                  </a:cubicBezTo>
                  <a:cubicBezTo>
                    <a:pt x="128" y="44"/>
                    <a:pt x="128" y="44"/>
                    <a:pt x="128" y="44"/>
                  </a:cubicBezTo>
                  <a:cubicBezTo>
                    <a:pt x="128" y="37"/>
                    <a:pt x="133" y="32"/>
                    <a:pt x="140" y="32"/>
                  </a:cubicBezTo>
                  <a:cubicBezTo>
                    <a:pt x="147" y="32"/>
                    <a:pt x="152" y="37"/>
                    <a:pt x="152" y="44"/>
                  </a:cubicBezTo>
                  <a:cubicBezTo>
                    <a:pt x="152" y="63"/>
                    <a:pt x="152" y="63"/>
                    <a:pt x="152" y="63"/>
                  </a:cubicBezTo>
                  <a:cubicBezTo>
                    <a:pt x="212" y="3"/>
                    <a:pt x="212" y="3"/>
                    <a:pt x="212" y="3"/>
                  </a:cubicBezTo>
                  <a:cubicBezTo>
                    <a:pt x="212" y="3"/>
                    <a:pt x="212" y="3"/>
                    <a:pt x="212" y="3"/>
                  </a:cubicBezTo>
                  <a:cubicBezTo>
                    <a:pt x="214" y="1"/>
                    <a:pt x="217" y="0"/>
                    <a:pt x="220" y="0"/>
                  </a:cubicBezTo>
                  <a:cubicBezTo>
                    <a:pt x="227" y="0"/>
                    <a:pt x="232" y="5"/>
                    <a:pt x="232" y="12"/>
                  </a:cubicBezTo>
                  <a:cubicBezTo>
                    <a:pt x="232" y="15"/>
                    <a:pt x="231" y="18"/>
                    <a:pt x="229" y="20"/>
                  </a:cubicBezTo>
                  <a:close/>
                  <a:moveTo>
                    <a:pt x="140" y="128"/>
                  </a:moveTo>
                  <a:cubicBezTo>
                    <a:pt x="188" y="128"/>
                    <a:pt x="188" y="128"/>
                    <a:pt x="188" y="128"/>
                  </a:cubicBezTo>
                  <a:cubicBezTo>
                    <a:pt x="195" y="128"/>
                    <a:pt x="200" y="133"/>
                    <a:pt x="200" y="140"/>
                  </a:cubicBezTo>
                  <a:cubicBezTo>
                    <a:pt x="200" y="147"/>
                    <a:pt x="195" y="152"/>
                    <a:pt x="188" y="152"/>
                  </a:cubicBezTo>
                  <a:cubicBezTo>
                    <a:pt x="169" y="152"/>
                    <a:pt x="169" y="152"/>
                    <a:pt x="169" y="152"/>
                  </a:cubicBezTo>
                  <a:cubicBezTo>
                    <a:pt x="229" y="212"/>
                    <a:pt x="229" y="212"/>
                    <a:pt x="229" y="212"/>
                  </a:cubicBezTo>
                  <a:cubicBezTo>
                    <a:pt x="229" y="212"/>
                    <a:pt x="229" y="212"/>
                    <a:pt x="229" y="212"/>
                  </a:cubicBezTo>
                  <a:cubicBezTo>
                    <a:pt x="231" y="214"/>
                    <a:pt x="232" y="217"/>
                    <a:pt x="232" y="220"/>
                  </a:cubicBezTo>
                  <a:cubicBezTo>
                    <a:pt x="232" y="227"/>
                    <a:pt x="227" y="232"/>
                    <a:pt x="220" y="232"/>
                  </a:cubicBezTo>
                  <a:cubicBezTo>
                    <a:pt x="217" y="232"/>
                    <a:pt x="214" y="231"/>
                    <a:pt x="212" y="229"/>
                  </a:cubicBezTo>
                  <a:cubicBezTo>
                    <a:pt x="212" y="229"/>
                    <a:pt x="212" y="229"/>
                    <a:pt x="212" y="229"/>
                  </a:cubicBezTo>
                  <a:cubicBezTo>
                    <a:pt x="152" y="169"/>
                    <a:pt x="152" y="169"/>
                    <a:pt x="152" y="169"/>
                  </a:cubicBezTo>
                  <a:cubicBezTo>
                    <a:pt x="152" y="188"/>
                    <a:pt x="152" y="188"/>
                    <a:pt x="152" y="188"/>
                  </a:cubicBezTo>
                  <a:cubicBezTo>
                    <a:pt x="152" y="195"/>
                    <a:pt x="147" y="200"/>
                    <a:pt x="140" y="200"/>
                  </a:cubicBezTo>
                  <a:cubicBezTo>
                    <a:pt x="133" y="200"/>
                    <a:pt x="128" y="195"/>
                    <a:pt x="128" y="188"/>
                  </a:cubicBezTo>
                  <a:cubicBezTo>
                    <a:pt x="128" y="140"/>
                    <a:pt x="128" y="140"/>
                    <a:pt x="128" y="140"/>
                  </a:cubicBezTo>
                  <a:cubicBezTo>
                    <a:pt x="128" y="133"/>
                    <a:pt x="133" y="128"/>
                    <a:pt x="140" y="128"/>
                  </a:cubicBezTo>
                  <a:moveTo>
                    <a:pt x="92" y="200"/>
                  </a:moveTo>
                  <a:cubicBezTo>
                    <a:pt x="85" y="200"/>
                    <a:pt x="80" y="195"/>
                    <a:pt x="80" y="188"/>
                  </a:cubicBezTo>
                  <a:cubicBezTo>
                    <a:pt x="80" y="169"/>
                    <a:pt x="80" y="169"/>
                    <a:pt x="80" y="169"/>
                  </a:cubicBezTo>
                  <a:cubicBezTo>
                    <a:pt x="20" y="229"/>
                    <a:pt x="20" y="229"/>
                    <a:pt x="20" y="229"/>
                  </a:cubicBezTo>
                  <a:cubicBezTo>
                    <a:pt x="20" y="229"/>
                    <a:pt x="20" y="229"/>
                    <a:pt x="20" y="229"/>
                  </a:cubicBezTo>
                  <a:cubicBezTo>
                    <a:pt x="18" y="231"/>
                    <a:pt x="15" y="232"/>
                    <a:pt x="12" y="232"/>
                  </a:cubicBezTo>
                  <a:cubicBezTo>
                    <a:pt x="5" y="232"/>
                    <a:pt x="0" y="227"/>
                    <a:pt x="0" y="220"/>
                  </a:cubicBezTo>
                  <a:cubicBezTo>
                    <a:pt x="0" y="217"/>
                    <a:pt x="1" y="214"/>
                    <a:pt x="3" y="212"/>
                  </a:cubicBezTo>
                  <a:cubicBezTo>
                    <a:pt x="3" y="212"/>
                    <a:pt x="3" y="212"/>
                    <a:pt x="3" y="212"/>
                  </a:cubicBezTo>
                  <a:cubicBezTo>
                    <a:pt x="63" y="152"/>
                    <a:pt x="63" y="152"/>
                    <a:pt x="63" y="152"/>
                  </a:cubicBezTo>
                  <a:cubicBezTo>
                    <a:pt x="44" y="152"/>
                    <a:pt x="44" y="152"/>
                    <a:pt x="44" y="152"/>
                  </a:cubicBezTo>
                  <a:cubicBezTo>
                    <a:pt x="37" y="152"/>
                    <a:pt x="32" y="147"/>
                    <a:pt x="32" y="140"/>
                  </a:cubicBezTo>
                  <a:cubicBezTo>
                    <a:pt x="32" y="133"/>
                    <a:pt x="37" y="128"/>
                    <a:pt x="44" y="128"/>
                  </a:cubicBezTo>
                  <a:cubicBezTo>
                    <a:pt x="92" y="128"/>
                    <a:pt x="92" y="128"/>
                    <a:pt x="92" y="128"/>
                  </a:cubicBezTo>
                  <a:cubicBezTo>
                    <a:pt x="99" y="128"/>
                    <a:pt x="104" y="133"/>
                    <a:pt x="104" y="140"/>
                  </a:cubicBezTo>
                  <a:cubicBezTo>
                    <a:pt x="104" y="188"/>
                    <a:pt x="104" y="188"/>
                    <a:pt x="104" y="188"/>
                  </a:cubicBezTo>
                  <a:cubicBezTo>
                    <a:pt x="104" y="195"/>
                    <a:pt x="99" y="200"/>
                    <a:pt x="92" y="200"/>
                  </a:cubicBezTo>
                  <a:moveTo>
                    <a:pt x="92" y="104"/>
                  </a:moveTo>
                  <a:cubicBezTo>
                    <a:pt x="44" y="104"/>
                    <a:pt x="44" y="104"/>
                    <a:pt x="44" y="104"/>
                  </a:cubicBezTo>
                  <a:cubicBezTo>
                    <a:pt x="37" y="104"/>
                    <a:pt x="32" y="99"/>
                    <a:pt x="32" y="92"/>
                  </a:cubicBezTo>
                  <a:cubicBezTo>
                    <a:pt x="32" y="85"/>
                    <a:pt x="37" y="80"/>
                    <a:pt x="44" y="80"/>
                  </a:cubicBezTo>
                  <a:cubicBezTo>
                    <a:pt x="63" y="80"/>
                    <a:pt x="63" y="80"/>
                    <a:pt x="63" y="80"/>
                  </a:cubicBezTo>
                  <a:cubicBezTo>
                    <a:pt x="3" y="20"/>
                    <a:pt x="3" y="20"/>
                    <a:pt x="3" y="20"/>
                  </a:cubicBezTo>
                  <a:cubicBezTo>
                    <a:pt x="3" y="20"/>
                    <a:pt x="3" y="20"/>
                    <a:pt x="3" y="20"/>
                  </a:cubicBezTo>
                  <a:cubicBezTo>
                    <a:pt x="1" y="18"/>
                    <a:pt x="0" y="15"/>
                    <a:pt x="0" y="12"/>
                  </a:cubicBezTo>
                  <a:cubicBezTo>
                    <a:pt x="0" y="5"/>
                    <a:pt x="5" y="0"/>
                    <a:pt x="12" y="0"/>
                  </a:cubicBezTo>
                  <a:cubicBezTo>
                    <a:pt x="15" y="0"/>
                    <a:pt x="18" y="1"/>
                    <a:pt x="20" y="3"/>
                  </a:cubicBezTo>
                  <a:cubicBezTo>
                    <a:pt x="20" y="3"/>
                    <a:pt x="20" y="3"/>
                    <a:pt x="20" y="3"/>
                  </a:cubicBezTo>
                  <a:cubicBezTo>
                    <a:pt x="80" y="63"/>
                    <a:pt x="80" y="63"/>
                    <a:pt x="80" y="63"/>
                  </a:cubicBezTo>
                  <a:cubicBezTo>
                    <a:pt x="80" y="44"/>
                    <a:pt x="80" y="44"/>
                    <a:pt x="80" y="44"/>
                  </a:cubicBezTo>
                  <a:cubicBezTo>
                    <a:pt x="80" y="37"/>
                    <a:pt x="85" y="32"/>
                    <a:pt x="92" y="32"/>
                  </a:cubicBezTo>
                  <a:cubicBezTo>
                    <a:pt x="99" y="32"/>
                    <a:pt x="104" y="37"/>
                    <a:pt x="104" y="44"/>
                  </a:cubicBezTo>
                  <a:cubicBezTo>
                    <a:pt x="104" y="92"/>
                    <a:pt x="104" y="92"/>
                    <a:pt x="104" y="92"/>
                  </a:cubicBezTo>
                  <a:cubicBezTo>
                    <a:pt x="104" y="99"/>
                    <a:pt x="99" y="104"/>
                    <a:pt x="92" y="104"/>
                  </a:cubicBezTo>
                </a:path>
              </a:pathLst>
            </a:custGeom>
            <a:grpFill/>
            <a:ln>
              <a:noFill/>
            </a:ln>
          </p:spPr>
          <p:txBody>
            <a:bodyPr/>
            <a:lstStyle/>
            <a:p>
              <a:endParaRPr lang="en-US" dirty="0"/>
            </a:p>
          </p:txBody>
        </p:sp>
        <p:sp>
          <p:nvSpPr>
            <p:cNvPr id="32" name="Freeform 35"/>
            <p:cNvSpPr>
              <a:spLocks noEditPoints="1"/>
            </p:cNvSpPr>
            <p:nvPr/>
          </p:nvSpPr>
          <p:spPr bwMode="auto">
            <a:xfrm>
              <a:off x="4043363" y="3067050"/>
              <a:ext cx="376237" cy="377825"/>
            </a:xfrm>
            <a:custGeom>
              <a:avLst/>
              <a:gdLst>
                <a:gd name="T0" fmla="*/ 278934 w 232"/>
                <a:gd name="T1" fmla="*/ 377825 h 232"/>
                <a:gd name="T2" fmla="*/ 278934 w 232"/>
                <a:gd name="T3" fmla="*/ 338740 h 232"/>
                <a:gd name="T4" fmla="*/ 212444 w 232"/>
                <a:gd name="T5" fmla="*/ 241026 h 232"/>
                <a:gd name="T6" fmla="*/ 207579 w 232"/>
                <a:gd name="T7" fmla="*/ 227998 h 232"/>
                <a:gd name="T8" fmla="*/ 240013 w 232"/>
                <a:gd name="T9" fmla="*/ 213341 h 232"/>
                <a:gd name="T10" fmla="*/ 337316 w 232"/>
                <a:gd name="T11" fmla="*/ 311054 h 232"/>
                <a:gd name="T12" fmla="*/ 356776 w 232"/>
                <a:gd name="T13" fmla="*/ 260569 h 232"/>
                <a:gd name="T14" fmla="*/ 376237 w 232"/>
                <a:gd name="T15" fmla="*/ 358282 h 232"/>
                <a:gd name="T16" fmla="*/ 356776 w 232"/>
                <a:gd name="T17" fmla="*/ 117256 h 232"/>
                <a:gd name="T18" fmla="*/ 337316 w 232"/>
                <a:gd name="T19" fmla="*/ 66771 h 232"/>
                <a:gd name="T20" fmla="*/ 240013 w 232"/>
                <a:gd name="T21" fmla="*/ 164484 h 232"/>
                <a:gd name="T22" fmla="*/ 207579 w 232"/>
                <a:gd name="T23" fmla="*/ 149827 h 232"/>
                <a:gd name="T24" fmla="*/ 212444 w 232"/>
                <a:gd name="T25" fmla="*/ 136799 h 232"/>
                <a:gd name="T26" fmla="*/ 278934 w 232"/>
                <a:gd name="T27" fmla="*/ 39085 h 232"/>
                <a:gd name="T28" fmla="*/ 278934 w 232"/>
                <a:gd name="T29" fmla="*/ 0 h 232"/>
                <a:gd name="T30" fmla="*/ 376237 w 232"/>
                <a:gd name="T31" fmla="*/ 19543 h 232"/>
                <a:gd name="T32" fmla="*/ 356776 w 232"/>
                <a:gd name="T33" fmla="*/ 117256 h 232"/>
                <a:gd name="T34" fmla="*/ 66490 w 232"/>
                <a:gd name="T35" fmla="*/ 338740 h 232"/>
                <a:gd name="T36" fmla="*/ 116763 w 232"/>
                <a:gd name="T37" fmla="*/ 358282 h 232"/>
                <a:gd name="T38" fmla="*/ 19461 w 232"/>
                <a:gd name="T39" fmla="*/ 377825 h 232"/>
                <a:gd name="T40" fmla="*/ 0 w 232"/>
                <a:gd name="T41" fmla="*/ 280112 h 232"/>
                <a:gd name="T42" fmla="*/ 38921 w 232"/>
                <a:gd name="T43" fmla="*/ 280112 h 232"/>
                <a:gd name="T44" fmla="*/ 136224 w 232"/>
                <a:gd name="T45" fmla="*/ 213341 h 232"/>
                <a:gd name="T46" fmla="*/ 149197 w 232"/>
                <a:gd name="T47" fmla="*/ 208455 h 232"/>
                <a:gd name="T48" fmla="*/ 163793 w 232"/>
                <a:gd name="T49" fmla="*/ 241026 h 232"/>
                <a:gd name="T50" fmla="*/ 136224 w 232"/>
                <a:gd name="T51" fmla="*/ 164484 h 232"/>
                <a:gd name="T52" fmla="*/ 38921 w 232"/>
                <a:gd name="T53" fmla="*/ 66771 h 232"/>
                <a:gd name="T54" fmla="*/ 19461 w 232"/>
                <a:gd name="T55" fmla="*/ 117256 h 232"/>
                <a:gd name="T56" fmla="*/ 0 w 232"/>
                <a:gd name="T57" fmla="*/ 19543 h 232"/>
                <a:gd name="T58" fmla="*/ 97303 w 232"/>
                <a:gd name="T59" fmla="*/ 0 h 232"/>
                <a:gd name="T60" fmla="*/ 97303 w 232"/>
                <a:gd name="T61" fmla="*/ 39085 h 232"/>
                <a:gd name="T62" fmla="*/ 163793 w 232"/>
                <a:gd name="T63" fmla="*/ 136799 h 232"/>
                <a:gd name="T64" fmla="*/ 168658 w 232"/>
                <a:gd name="T65" fmla="*/ 149827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2" h="232">
                  <a:moveTo>
                    <a:pt x="220" y="232"/>
                  </a:moveTo>
                  <a:cubicBezTo>
                    <a:pt x="172" y="232"/>
                    <a:pt x="172" y="232"/>
                    <a:pt x="172" y="232"/>
                  </a:cubicBezTo>
                  <a:cubicBezTo>
                    <a:pt x="165" y="232"/>
                    <a:pt x="160" y="227"/>
                    <a:pt x="160" y="220"/>
                  </a:cubicBezTo>
                  <a:cubicBezTo>
                    <a:pt x="160" y="213"/>
                    <a:pt x="165" y="208"/>
                    <a:pt x="172" y="208"/>
                  </a:cubicBezTo>
                  <a:cubicBezTo>
                    <a:pt x="191" y="208"/>
                    <a:pt x="191" y="208"/>
                    <a:pt x="191" y="208"/>
                  </a:cubicBezTo>
                  <a:cubicBezTo>
                    <a:pt x="131" y="148"/>
                    <a:pt x="131" y="148"/>
                    <a:pt x="131" y="148"/>
                  </a:cubicBezTo>
                  <a:cubicBezTo>
                    <a:pt x="131" y="148"/>
                    <a:pt x="131" y="148"/>
                    <a:pt x="131" y="148"/>
                  </a:cubicBezTo>
                  <a:cubicBezTo>
                    <a:pt x="129" y="146"/>
                    <a:pt x="128" y="143"/>
                    <a:pt x="128" y="140"/>
                  </a:cubicBezTo>
                  <a:cubicBezTo>
                    <a:pt x="128" y="133"/>
                    <a:pt x="133" y="128"/>
                    <a:pt x="140" y="128"/>
                  </a:cubicBezTo>
                  <a:cubicBezTo>
                    <a:pt x="143" y="128"/>
                    <a:pt x="146" y="129"/>
                    <a:pt x="148" y="131"/>
                  </a:cubicBezTo>
                  <a:cubicBezTo>
                    <a:pt x="148" y="131"/>
                    <a:pt x="148" y="131"/>
                    <a:pt x="148" y="131"/>
                  </a:cubicBezTo>
                  <a:cubicBezTo>
                    <a:pt x="208" y="191"/>
                    <a:pt x="208" y="191"/>
                    <a:pt x="208" y="191"/>
                  </a:cubicBezTo>
                  <a:cubicBezTo>
                    <a:pt x="208" y="172"/>
                    <a:pt x="208" y="172"/>
                    <a:pt x="208" y="172"/>
                  </a:cubicBezTo>
                  <a:cubicBezTo>
                    <a:pt x="208" y="165"/>
                    <a:pt x="213" y="160"/>
                    <a:pt x="220" y="160"/>
                  </a:cubicBezTo>
                  <a:cubicBezTo>
                    <a:pt x="227" y="160"/>
                    <a:pt x="232" y="165"/>
                    <a:pt x="232" y="172"/>
                  </a:cubicBezTo>
                  <a:cubicBezTo>
                    <a:pt x="232" y="220"/>
                    <a:pt x="232" y="220"/>
                    <a:pt x="232" y="220"/>
                  </a:cubicBezTo>
                  <a:cubicBezTo>
                    <a:pt x="232" y="227"/>
                    <a:pt x="227" y="232"/>
                    <a:pt x="220" y="232"/>
                  </a:cubicBezTo>
                  <a:moveTo>
                    <a:pt x="220" y="72"/>
                  </a:moveTo>
                  <a:cubicBezTo>
                    <a:pt x="213" y="72"/>
                    <a:pt x="208" y="67"/>
                    <a:pt x="208" y="60"/>
                  </a:cubicBezTo>
                  <a:cubicBezTo>
                    <a:pt x="208" y="41"/>
                    <a:pt x="208" y="41"/>
                    <a:pt x="208" y="41"/>
                  </a:cubicBezTo>
                  <a:cubicBezTo>
                    <a:pt x="148" y="101"/>
                    <a:pt x="148" y="101"/>
                    <a:pt x="148" y="101"/>
                  </a:cubicBezTo>
                  <a:cubicBezTo>
                    <a:pt x="148" y="101"/>
                    <a:pt x="148" y="101"/>
                    <a:pt x="148" y="101"/>
                  </a:cubicBezTo>
                  <a:cubicBezTo>
                    <a:pt x="146" y="103"/>
                    <a:pt x="143" y="104"/>
                    <a:pt x="140" y="104"/>
                  </a:cubicBezTo>
                  <a:cubicBezTo>
                    <a:pt x="133" y="104"/>
                    <a:pt x="128" y="99"/>
                    <a:pt x="128" y="92"/>
                  </a:cubicBezTo>
                  <a:cubicBezTo>
                    <a:pt x="128" y="89"/>
                    <a:pt x="129" y="86"/>
                    <a:pt x="131" y="84"/>
                  </a:cubicBezTo>
                  <a:cubicBezTo>
                    <a:pt x="131" y="84"/>
                    <a:pt x="131" y="84"/>
                    <a:pt x="131" y="84"/>
                  </a:cubicBezTo>
                  <a:cubicBezTo>
                    <a:pt x="191" y="24"/>
                    <a:pt x="191" y="24"/>
                    <a:pt x="191" y="24"/>
                  </a:cubicBezTo>
                  <a:cubicBezTo>
                    <a:pt x="172" y="24"/>
                    <a:pt x="172" y="24"/>
                    <a:pt x="172" y="24"/>
                  </a:cubicBezTo>
                  <a:cubicBezTo>
                    <a:pt x="165" y="24"/>
                    <a:pt x="160" y="19"/>
                    <a:pt x="160" y="12"/>
                  </a:cubicBezTo>
                  <a:cubicBezTo>
                    <a:pt x="160" y="5"/>
                    <a:pt x="165" y="0"/>
                    <a:pt x="172" y="0"/>
                  </a:cubicBezTo>
                  <a:cubicBezTo>
                    <a:pt x="220" y="0"/>
                    <a:pt x="220" y="0"/>
                    <a:pt x="220" y="0"/>
                  </a:cubicBezTo>
                  <a:cubicBezTo>
                    <a:pt x="227" y="0"/>
                    <a:pt x="232" y="5"/>
                    <a:pt x="232" y="12"/>
                  </a:cubicBezTo>
                  <a:cubicBezTo>
                    <a:pt x="232" y="60"/>
                    <a:pt x="232" y="60"/>
                    <a:pt x="232" y="60"/>
                  </a:cubicBezTo>
                  <a:cubicBezTo>
                    <a:pt x="232" y="67"/>
                    <a:pt x="227" y="72"/>
                    <a:pt x="220" y="72"/>
                  </a:cubicBezTo>
                  <a:moveTo>
                    <a:pt x="101" y="148"/>
                  </a:moveTo>
                  <a:cubicBezTo>
                    <a:pt x="41" y="208"/>
                    <a:pt x="41" y="208"/>
                    <a:pt x="41" y="208"/>
                  </a:cubicBezTo>
                  <a:cubicBezTo>
                    <a:pt x="60" y="208"/>
                    <a:pt x="60" y="208"/>
                    <a:pt x="60" y="208"/>
                  </a:cubicBezTo>
                  <a:cubicBezTo>
                    <a:pt x="67" y="208"/>
                    <a:pt x="72" y="213"/>
                    <a:pt x="72" y="220"/>
                  </a:cubicBezTo>
                  <a:cubicBezTo>
                    <a:pt x="72" y="227"/>
                    <a:pt x="67" y="232"/>
                    <a:pt x="60" y="232"/>
                  </a:cubicBezTo>
                  <a:cubicBezTo>
                    <a:pt x="12" y="232"/>
                    <a:pt x="12" y="232"/>
                    <a:pt x="12" y="232"/>
                  </a:cubicBezTo>
                  <a:cubicBezTo>
                    <a:pt x="5" y="232"/>
                    <a:pt x="0" y="227"/>
                    <a:pt x="0" y="220"/>
                  </a:cubicBezTo>
                  <a:cubicBezTo>
                    <a:pt x="0" y="172"/>
                    <a:pt x="0" y="172"/>
                    <a:pt x="0" y="172"/>
                  </a:cubicBezTo>
                  <a:cubicBezTo>
                    <a:pt x="0" y="165"/>
                    <a:pt x="5" y="160"/>
                    <a:pt x="12" y="160"/>
                  </a:cubicBezTo>
                  <a:cubicBezTo>
                    <a:pt x="19" y="160"/>
                    <a:pt x="24" y="165"/>
                    <a:pt x="24" y="172"/>
                  </a:cubicBezTo>
                  <a:cubicBezTo>
                    <a:pt x="24" y="191"/>
                    <a:pt x="24" y="191"/>
                    <a:pt x="24" y="191"/>
                  </a:cubicBezTo>
                  <a:cubicBezTo>
                    <a:pt x="84" y="131"/>
                    <a:pt x="84" y="131"/>
                    <a:pt x="84" y="131"/>
                  </a:cubicBezTo>
                  <a:cubicBezTo>
                    <a:pt x="84" y="131"/>
                    <a:pt x="84" y="131"/>
                    <a:pt x="84" y="131"/>
                  </a:cubicBezTo>
                  <a:cubicBezTo>
                    <a:pt x="86" y="129"/>
                    <a:pt x="89" y="128"/>
                    <a:pt x="92" y="128"/>
                  </a:cubicBezTo>
                  <a:cubicBezTo>
                    <a:pt x="99" y="128"/>
                    <a:pt x="104" y="133"/>
                    <a:pt x="104" y="140"/>
                  </a:cubicBezTo>
                  <a:cubicBezTo>
                    <a:pt x="104" y="143"/>
                    <a:pt x="103" y="146"/>
                    <a:pt x="101" y="148"/>
                  </a:cubicBezTo>
                  <a:close/>
                  <a:moveTo>
                    <a:pt x="92" y="104"/>
                  </a:moveTo>
                  <a:cubicBezTo>
                    <a:pt x="89" y="104"/>
                    <a:pt x="86" y="103"/>
                    <a:pt x="84" y="101"/>
                  </a:cubicBezTo>
                  <a:cubicBezTo>
                    <a:pt x="84" y="101"/>
                    <a:pt x="84" y="101"/>
                    <a:pt x="84" y="101"/>
                  </a:cubicBezTo>
                  <a:cubicBezTo>
                    <a:pt x="24" y="41"/>
                    <a:pt x="24" y="41"/>
                    <a:pt x="24" y="41"/>
                  </a:cubicBezTo>
                  <a:cubicBezTo>
                    <a:pt x="24" y="60"/>
                    <a:pt x="24" y="60"/>
                    <a:pt x="24" y="60"/>
                  </a:cubicBezTo>
                  <a:cubicBezTo>
                    <a:pt x="24" y="67"/>
                    <a:pt x="19" y="72"/>
                    <a:pt x="12" y="72"/>
                  </a:cubicBezTo>
                  <a:cubicBezTo>
                    <a:pt x="5" y="72"/>
                    <a:pt x="0" y="67"/>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cubicBezTo>
                    <a:pt x="41" y="24"/>
                    <a:pt x="41" y="24"/>
                    <a:pt x="41" y="24"/>
                  </a:cubicBezTo>
                  <a:cubicBezTo>
                    <a:pt x="101" y="84"/>
                    <a:pt x="101" y="84"/>
                    <a:pt x="101" y="84"/>
                  </a:cubicBezTo>
                  <a:cubicBezTo>
                    <a:pt x="101" y="84"/>
                    <a:pt x="101" y="84"/>
                    <a:pt x="101" y="84"/>
                  </a:cubicBezTo>
                  <a:cubicBezTo>
                    <a:pt x="103" y="86"/>
                    <a:pt x="104" y="89"/>
                    <a:pt x="104" y="92"/>
                  </a:cubicBezTo>
                  <a:cubicBezTo>
                    <a:pt x="104" y="99"/>
                    <a:pt x="99" y="104"/>
                    <a:pt x="92" y="104"/>
                  </a:cubicBezTo>
                </a:path>
              </a:pathLst>
            </a:custGeom>
            <a:grpFill/>
            <a:ln>
              <a:noFill/>
            </a:ln>
          </p:spPr>
          <p:txBody>
            <a:bodyPr/>
            <a:lstStyle/>
            <a:p>
              <a:endParaRPr lang="en-US" dirty="0"/>
            </a:p>
          </p:txBody>
        </p:sp>
        <p:sp>
          <p:nvSpPr>
            <p:cNvPr id="33" name="Freeform 36"/>
            <p:cNvSpPr>
              <a:spLocks/>
            </p:cNvSpPr>
            <p:nvPr/>
          </p:nvSpPr>
          <p:spPr bwMode="auto">
            <a:xfrm>
              <a:off x="3295650" y="3046413"/>
              <a:ext cx="415925" cy="417512"/>
            </a:xfrm>
            <a:custGeom>
              <a:avLst/>
              <a:gdLst>
                <a:gd name="T0" fmla="*/ 415925 w 256"/>
                <a:gd name="T1" fmla="*/ 208756 h 256"/>
                <a:gd name="T2" fmla="*/ 409426 w 256"/>
                <a:gd name="T3" fmla="*/ 223434 h 256"/>
                <a:gd name="T4" fmla="*/ 344438 w 256"/>
                <a:gd name="T5" fmla="*/ 282147 h 256"/>
                <a:gd name="T6" fmla="*/ 331440 w 256"/>
                <a:gd name="T7" fmla="*/ 287040 h 256"/>
                <a:gd name="T8" fmla="*/ 311944 w 256"/>
                <a:gd name="T9" fmla="*/ 267469 h 256"/>
                <a:gd name="T10" fmla="*/ 318443 w 256"/>
                <a:gd name="T11" fmla="*/ 252790 h 256"/>
                <a:gd name="T12" fmla="*/ 346063 w 256"/>
                <a:gd name="T13" fmla="*/ 228327 h 256"/>
                <a:gd name="T14" fmla="*/ 227459 w 256"/>
                <a:gd name="T15" fmla="*/ 228327 h 256"/>
                <a:gd name="T16" fmla="*/ 227459 w 256"/>
                <a:gd name="T17" fmla="*/ 347383 h 256"/>
                <a:gd name="T18" fmla="*/ 251830 w 256"/>
                <a:gd name="T19" fmla="*/ 319658 h 256"/>
                <a:gd name="T20" fmla="*/ 266452 w 256"/>
                <a:gd name="T21" fmla="*/ 313134 h 256"/>
                <a:gd name="T22" fmla="*/ 285948 w 256"/>
                <a:gd name="T23" fmla="*/ 332705 h 256"/>
                <a:gd name="T24" fmla="*/ 281074 w 256"/>
                <a:gd name="T25" fmla="*/ 345752 h 256"/>
                <a:gd name="T26" fmla="*/ 222585 w 256"/>
                <a:gd name="T27" fmla="*/ 410988 h 256"/>
                <a:gd name="T28" fmla="*/ 207963 w 256"/>
                <a:gd name="T29" fmla="*/ 417512 h 256"/>
                <a:gd name="T30" fmla="*/ 193340 w 256"/>
                <a:gd name="T31" fmla="*/ 410988 h 256"/>
                <a:gd name="T32" fmla="*/ 134851 w 256"/>
                <a:gd name="T33" fmla="*/ 345752 h 256"/>
                <a:gd name="T34" fmla="*/ 129977 w 256"/>
                <a:gd name="T35" fmla="*/ 332705 h 256"/>
                <a:gd name="T36" fmla="*/ 149473 w 256"/>
                <a:gd name="T37" fmla="*/ 313134 h 256"/>
                <a:gd name="T38" fmla="*/ 164095 w 256"/>
                <a:gd name="T39" fmla="*/ 319658 h 256"/>
                <a:gd name="T40" fmla="*/ 188466 w 256"/>
                <a:gd name="T41" fmla="*/ 347383 h 256"/>
                <a:gd name="T42" fmla="*/ 188466 w 256"/>
                <a:gd name="T43" fmla="*/ 228327 h 256"/>
                <a:gd name="T44" fmla="*/ 69862 w 256"/>
                <a:gd name="T45" fmla="*/ 228327 h 256"/>
                <a:gd name="T46" fmla="*/ 97482 w 256"/>
                <a:gd name="T47" fmla="*/ 252790 h 256"/>
                <a:gd name="T48" fmla="*/ 103981 w 256"/>
                <a:gd name="T49" fmla="*/ 267469 h 256"/>
                <a:gd name="T50" fmla="*/ 84485 w 256"/>
                <a:gd name="T51" fmla="*/ 287040 h 256"/>
                <a:gd name="T52" fmla="*/ 71487 w 256"/>
                <a:gd name="T53" fmla="*/ 282147 h 256"/>
                <a:gd name="T54" fmla="*/ 6499 w 256"/>
                <a:gd name="T55" fmla="*/ 223434 h 256"/>
                <a:gd name="T56" fmla="*/ 0 w 256"/>
                <a:gd name="T57" fmla="*/ 208756 h 256"/>
                <a:gd name="T58" fmla="*/ 6499 w 256"/>
                <a:gd name="T59" fmla="*/ 194078 h 256"/>
                <a:gd name="T60" fmla="*/ 71487 w 256"/>
                <a:gd name="T61" fmla="*/ 135365 h 256"/>
                <a:gd name="T62" fmla="*/ 84485 w 256"/>
                <a:gd name="T63" fmla="*/ 130473 h 256"/>
                <a:gd name="T64" fmla="*/ 103981 w 256"/>
                <a:gd name="T65" fmla="*/ 150043 h 256"/>
                <a:gd name="T66" fmla="*/ 97482 w 256"/>
                <a:gd name="T67" fmla="*/ 164722 h 256"/>
                <a:gd name="T68" fmla="*/ 69862 w 256"/>
                <a:gd name="T69" fmla="*/ 189185 h 256"/>
                <a:gd name="T70" fmla="*/ 188466 w 256"/>
                <a:gd name="T71" fmla="*/ 189185 h 256"/>
                <a:gd name="T72" fmla="*/ 188466 w 256"/>
                <a:gd name="T73" fmla="*/ 70129 h 256"/>
                <a:gd name="T74" fmla="*/ 164095 w 256"/>
                <a:gd name="T75" fmla="*/ 97854 h 256"/>
                <a:gd name="T76" fmla="*/ 149473 w 256"/>
                <a:gd name="T77" fmla="*/ 104378 h 256"/>
                <a:gd name="T78" fmla="*/ 129977 w 256"/>
                <a:gd name="T79" fmla="*/ 84807 h 256"/>
                <a:gd name="T80" fmla="*/ 134851 w 256"/>
                <a:gd name="T81" fmla="*/ 71760 h 256"/>
                <a:gd name="T82" fmla="*/ 193340 w 256"/>
                <a:gd name="T83" fmla="*/ 6524 h 256"/>
                <a:gd name="T84" fmla="*/ 207963 w 256"/>
                <a:gd name="T85" fmla="*/ 0 h 256"/>
                <a:gd name="T86" fmla="*/ 222585 w 256"/>
                <a:gd name="T87" fmla="*/ 6524 h 256"/>
                <a:gd name="T88" fmla="*/ 281074 w 256"/>
                <a:gd name="T89" fmla="*/ 71760 h 256"/>
                <a:gd name="T90" fmla="*/ 285948 w 256"/>
                <a:gd name="T91" fmla="*/ 84807 h 256"/>
                <a:gd name="T92" fmla="*/ 266452 w 256"/>
                <a:gd name="T93" fmla="*/ 104378 h 256"/>
                <a:gd name="T94" fmla="*/ 251830 w 256"/>
                <a:gd name="T95" fmla="*/ 97854 h 256"/>
                <a:gd name="T96" fmla="*/ 227459 w 256"/>
                <a:gd name="T97" fmla="*/ 70129 h 256"/>
                <a:gd name="T98" fmla="*/ 227459 w 256"/>
                <a:gd name="T99" fmla="*/ 189185 h 256"/>
                <a:gd name="T100" fmla="*/ 346063 w 256"/>
                <a:gd name="T101" fmla="*/ 189185 h 256"/>
                <a:gd name="T102" fmla="*/ 318443 w 256"/>
                <a:gd name="T103" fmla="*/ 164722 h 256"/>
                <a:gd name="T104" fmla="*/ 311944 w 256"/>
                <a:gd name="T105" fmla="*/ 150043 h 256"/>
                <a:gd name="T106" fmla="*/ 331440 w 256"/>
                <a:gd name="T107" fmla="*/ 130473 h 256"/>
                <a:gd name="T108" fmla="*/ 344438 w 256"/>
                <a:gd name="T109" fmla="*/ 135365 h 256"/>
                <a:gd name="T110" fmla="*/ 409426 w 256"/>
                <a:gd name="T111" fmla="*/ 194078 h 256"/>
                <a:gd name="T112" fmla="*/ 415925 w 256"/>
                <a:gd name="T113" fmla="*/ 208756 h 2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6" h="256">
                  <a:moveTo>
                    <a:pt x="256" y="128"/>
                  </a:moveTo>
                  <a:cubicBezTo>
                    <a:pt x="256" y="132"/>
                    <a:pt x="254" y="135"/>
                    <a:pt x="252" y="137"/>
                  </a:cubicBezTo>
                  <a:cubicBezTo>
                    <a:pt x="212" y="173"/>
                    <a:pt x="212" y="173"/>
                    <a:pt x="212" y="173"/>
                  </a:cubicBezTo>
                  <a:cubicBezTo>
                    <a:pt x="210" y="175"/>
                    <a:pt x="207" y="176"/>
                    <a:pt x="204" y="176"/>
                  </a:cubicBezTo>
                  <a:cubicBezTo>
                    <a:pt x="197" y="176"/>
                    <a:pt x="192" y="171"/>
                    <a:pt x="192" y="164"/>
                  </a:cubicBezTo>
                  <a:cubicBezTo>
                    <a:pt x="192" y="160"/>
                    <a:pt x="194" y="157"/>
                    <a:pt x="196" y="155"/>
                  </a:cubicBezTo>
                  <a:cubicBezTo>
                    <a:pt x="213" y="140"/>
                    <a:pt x="213" y="140"/>
                    <a:pt x="213" y="140"/>
                  </a:cubicBezTo>
                  <a:cubicBezTo>
                    <a:pt x="140" y="140"/>
                    <a:pt x="140" y="140"/>
                    <a:pt x="140" y="140"/>
                  </a:cubicBezTo>
                  <a:cubicBezTo>
                    <a:pt x="140" y="213"/>
                    <a:pt x="140" y="213"/>
                    <a:pt x="140" y="213"/>
                  </a:cubicBezTo>
                  <a:cubicBezTo>
                    <a:pt x="155" y="196"/>
                    <a:pt x="155" y="196"/>
                    <a:pt x="155" y="196"/>
                  </a:cubicBezTo>
                  <a:cubicBezTo>
                    <a:pt x="157" y="194"/>
                    <a:pt x="160" y="192"/>
                    <a:pt x="164" y="192"/>
                  </a:cubicBezTo>
                  <a:cubicBezTo>
                    <a:pt x="171" y="192"/>
                    <a:pt x="176" y="197"/>
                    <a:pt x="176" y="204"/>
                  </a:cubicBezTo>
                  <a:cubicBezTo>
                    <a:pt x="176" y="207"/>
                    <a:pt x="175" y="210"/>
                    <a:pt x="173" y="212"/>
                  </a:cubicBezTo>
                  <a:cubicBezTo>
                    <a:pt x="137" y="252"/>
                    <a:pt x="137" y="252"/>
                    <a:pt x="137" y="252"/>
                  </a:cubicBezTo>
                  <a:cubicBezTo>
                    <a:pt x="135" y="254"/>
                    <a:pt x="132" y="256"/>
                    <a:pt x="128" y="256"/>
                  </a:cubicBezTo>
                  <a:cubicBezTo>
                    <a:pt x="124" y="256"/>
                    <a:pt x="121" y="254"/>
                    <a:pt x="119" y="252"/>
                  </a:cubicBezTo>
                  <a:cubicBezTo>
                    <a:pt x="83" y="212"/>
                    <a:pt x="83" y="212"/>
                    <a:pt x="83" y="212"/>
                  </a:cubicBezTo>
                  <a:cubicBezTo>
                    <a:pt x="81" y="210"/>
                    <a:pt x="80" y="207"/>
                    <a:pt x="80" y="204"/>
                  </a:cubicBezTo>
                  <a:cubicBezTo>
                    <a:pt x="80" y="197"/>
                    <a:pt x="85" y="192"/>
                    <a:pt x="92" y="192"/>
                  </a:cubicBezTo>
                  <a:cubicBezTo>
                    <a:pt x="96" y="192"/>
                    <a:pt x="99" y="194"/>
                    <a:pt x="101" y="196"/>
                  </a:cubicBezTo>
                  <a:cubicBezTo>
                    <a:pt x="116" y="213"/>
                    <a:pt x="116" y="213"/>
                    <a:pt x="116" y="213"/>
                  </a:cubicBezTo>
                  <a:cubicBezTo>
                    <a:pt x="116" y="140"/>
                    <a:pt x="116" y="140"/>
                    <a:pt x="116" y="140"/>
                  </a:cubicBezTo>
                  <a:cubicBezTo>
                    <a:pt x="43" y="140"/>
                    <a:pt x="43" y="140"/>
                    <a:pt x="43" y="140"/>
                  </a:cubicBezTo>
                  <a:cubicBezTo>
                    <a:pt x="60" y="155"/>
                    <a:pt x="60" y="155"/>
                    <a:pt x="60" y="155"/>
                  </a:cubicBezTo>
                  <a:cubicBezTo>
                    <a:pt x="62" y="157"/>
                    <a:pt x="64" y="160"/>
                    <a:pt x="64" y="164"/>
                  </a:cubicBezTo>
                  <a:cubicBezTo>
                    <a:pt x="64" y="171"/>
                    <a:pt x="59" y="176"/>
                    <a:pt x="52" y="176"/>
                  </a:cubicBezTo>
                  <a:cubicBezTo>
                    <a:pt x="49" y="176"/>
                    <a:pt x="46" y="175"/>
                    <a:pt x="44" y="173"/>
                  </a:cubicBezTo>
                  <a:cubicBezTo>
                    <a:pt x="4" y="137"/>
                    <a:pt x="4" y="137"/>
                    <a:pt x="4" y="137"/>
                  </a:cubicBezTo>
                  <a:cubicBezTo>
                    <a:pt x="2" y="135"/>
                    <a:pt x="0" y="132"/>
                    <a:pt x="0" y="128"/>
                  </a:cubicBezTo>
                  <a:cubicBezTo>
                    <a:pt x="0" y="124"/>
                    <a:pt x="2" y="121"/>
                    <a:pt x="4" y="119"/>
                  </a:cubicBezTo>
                  <a:cubicBezTo>
                    <a:pt x="44" y="83"/>
                    <a:pt x="44" y="83"/>
                    <a:pt x="44" y="83"/>
                  </a:cubicBezTo>
                  <a:cubicBezTo>
                    <a:pt x="46" y="81"/>
                    <a:pt x="49" y="80"/>
                    <a:pt x="52" y="80"/>
                  </a:cubicBezTo>
                  <a:cubicBezTo>
                    <a:pt x="59" y="80"/>
                    <a:pt x="64" y="85"/>
                    <a:pt x="64" y="92"/>
                  </a:cubicBezTo>
                  <a:cubicBezTo>
                    <a:pt x="64" y="96"/>
                    <a:pt x="62" y="99"/>
                    <a:pt x="60" y="101"/>
                  </a:cubicBezTo>
                  <a:cubicBezTo>
                    <a:pt x="43" y="116"/>
                    <a:pt x="43" y="116"/>
                    <a:pt x="43" y="116"/>
                  </a:cubicBezTo>
                  <a:cubicBezTo>
                    <a:pt x="116" y="116"/>
                    <a:pt x="116" y="116"/>
                    <a:pt x="116" y="116"/>
                  </a:cubicBezTo>
                  <a:cubicBezTo>
                    <a:pt x="116" y="43"/>
                    <a:pt x="116" y="43"/>
                    <a:pt x="116" y="43"/>
                  </a:cubicBezTo>
                  <a:cubicBezTo>
                    <a:pt x="101" y="60"/>
                    <a:pt x="101" y="60"/>
                    <a:pt x="101" y="60"/>
                  </a:cubicBezTo>
                  <a:cubicBezTo>
                    <a:pt x="99" y="62"/>
                    <a:pt x="96" y="64"/>
                    <a:pt x="92" y="64"/>
                  </a:cubicBezTo>
                  <a:cubicBezTo>
                    <a:pt x="85" y="64"/>
                    <a:pt x="80" y="59"/>
                    <a:pt x="80" y="52"/>
                  </a:cubicBezTo>
                  <a:cubicBezTo>
                    <a:pt x="80" y="49"/>
                    <a:pt x="81" y="46"/>
                    <a:pt x="83" y="44"/>
                  </a:cubicBezTo>
                  <a:cubicBezTo>
                    <a:pt x="119" y="4"/>
                    <a:pt x="119" y="4"/>
                    <a:pt x="119" y="4"/>
                  </a:cubicBezTo>
                  <a:cubicBezTo>
                    <a:pt x="121" y="2"/>
                    <a:pt x="124" y="0"/>
                    <a:pt x="128" y="0"/>
                  </a:cubicBezTo>
                  <a:cubicBezTo>
                    <a:pt x="132" y="0"/>
                    <a:pt x="135" y="2"/>
                    <a:pt x="137" y="4"/>
                  </a:cubicBezTo>
                  <a:cubicBezTo>
                    <a:pt x="173" y="44"/>
                    <a:pt x="173" y="44"/>
                    <a:pt x="173" y="44"/>
                  </a:cubicBezTo>
                  <a:cubicBezTo>
                    <a:pt x="175" y="46"/>
                    <a:pt x="176" y="49"/>
                    <a:pt x="176" y="52"/>
                  </a:cubicBezTo>
                  <a:cubicBezTo>
                    <a:pt x="176" y="59"/>
                    <a:pt x="171" y="64"/>
                    <a:pt x="164" y="64"/>
                  </a:cubicBezTo>
                  <a:cubicBezTo>
                    <a:pt x="160" y="64"/>
                    <a:pt x="157" y="62"/>
                    <a:pt x="155" y="60"/>
                  </a:cubicBezTo>
                  <a:cubicBezTo>
                    <a:pt x="140" y="43"/>
                    <a:pt x="140" y="43"/>
                    <a:pt x="140" y="43"/>
                  </a:cubicBezTo>
                  <a:cubicBezTo>
                    <a:pt x="140" y="116"/>
                    <a:pt x="140" y="116"/>
                    <a:pt x="140" y="116"/>
                  </a:cubicBezTo>
                  <a:cubicBezTo>
                    <a:pt x="213" y="116"/>
                    <a:pt x="213" y="116"/>
                    <a:pt x="213" y="116"/>
                  </a:cubicBezTo>
                  <a:cubicBezTo>
                    <a:pt x="196" y="101"/>
                    <a:pt x="196" y="101"/>
                    <a:pt x="196" y="101"/>
                  </a:cubicBezTo>
                  <a:cubicBezTo>
                    <a:pt x="194" y="99"/>
                    <a:pt x="192" y="96"/>
                    <a:pt x="192" y="92"/>
                  </a:cubicBezTo>
                  <a:cubicBezTo>
                    <a:pt x="192" y="85"/>
                    <a:pt x="197" y="80"/>
                    <a:pt x="204" y="80"/>
                  </a:cubicBezTo>
                  <a:cubicBezTo>
                    <a:pt x="207" y="80"/>
                    <a:pt x="210" y="81"/>
                    <a:pt x="212" y="83"/>
                  </a:cubicBezTo>
                  <a:cubicBezTo>
                    <a:pt x="252" y="119"/>
                    <a:pt x="252" y="119"/>
                    <a:pt x="252" y="119"/>
                  </a:cubicBezTo>
                  <a:cubicBezTo>
                    <a:pt x="254" y="121"/>
                    <a:pt x="256" y="124"/>
                    <a:pt x="256" y="128"/>
                  </a:cubicBezTo>
                </a:path>
              </a:pathLst>
            </a:custGeom>
            <a:grpFill/>
            <a:ln>
              <a:noFill/>
            </a:ln>
          </p:spPr>
          <p:txBody>
            <a:bodyPr/>
            <a:lstStyle/>
            <a:p>
              <a:endParaRPr lang="en-US" dirty="0"/>
            </a:p>
          </p:txBody>
        </p:sp>
        <p:sp>
          <p:nvSpPr>
            <p:cNvPr id="34" name="Freeform 37"/>
            <p:cNvSpPr>
              <a:spLocks/>
            </p:cNvSpPr>
            <p:nvPr/>
          </p:nvSpPr>
          <p:spPr bwMode="auto">
            <a:xfrm>
              <a:off x="2566988" y="3176588"/>
              <a:ext cx="415925" cy="157162"/>
            </a:xfrm>
            <a:custGeom>
              <a:avLst/>
              <a:gdLst>
                <a:gd name="T0" fmla="*/ 415925 w 256"/>
                <a:gd name="T1" fmla="*/ 78581 h 96"/>
                <a:gd name="T2" fmla="*/ 409426 w 256"/>
                <a:gd name="T3" fmla="*/ 93315 h 96"/>
                <a:gd name="T4" fmla="*/ 344438 w 256"/>
                <a:gd name="T5" fmla="*/ 152251 h 96"/>
                <a:gd name="T6" fmla="*/ 331440 w 256"/>
                <a:gd name="T7" fmla="*/ 157162 h 96"/>
                <a:gd name="T8" fmla="*/ 311944 w 256"/>
                <a:gd name="T9" fmla="*/ 137517 h 96"/>
                <a:gd name="T10" fmla="*/ 318443 w 256"/>
                <a:gd name="T11" fmla="*/ 122783 h 96"/>
                <a:gd name="T12" fmla="*/ 346063 w 256"/>
                <a:gd name="T13" fmla="*/ 98226 h 96"/>
                <a:gd name="T14" fmla="*/ 227459 w 256"/>
                <a:gd name="T15" fmla="*/ 98226 h 96"/>
                <a:gd name="T16" fmla="*/ 188466 w 256"/>
                <a:gd name="T17" fmla="*/ 98226 h 96"/>
                <a:gd name="T18" fmla="*/ 69862 w 256"/>
                <a:gd name="T19" fmla="*/ 98226 h 96"/>
                <a:gd name="T20" fmla="*/ 97482 w 256"/>
                <a:gd name="T21" fmla="*/ 122783 h 96"/>
                <a:gd name="T22" fmla="*/ 103981 w 256"/>
                <a:gd name="T23" fmla="*/ 137517 h 96"/>
                <a:gd name="T24" fmla="*/ 84485 w 256"/>
                <a:gd name="T25" fmla="*/ 157162 h 96"/>
                <a:gd name="T26" fmla="*/ 71487 w 256"/>
                <a:gd name="T27" fmla="*/ 152251 h 96"/>
                <a:gd name="T28" fmla="*/ 6499 w 256"/>
                <a:gd name="T29" fmla="*/ 93315 h 96"/>
                <a:gd name="T30" fmla="*/ 0 w 256"/>
                <a:gd name="T31" fmla="*/ 78581 h 96"/>
                <a:gd name="T32" fmla="*/ 6499 w 256"/>
                <a:gd name="T33" fmla="*/ 63847 h 96"/>
                <a:gd name="T34" fmla="*/ 71487 w 256"/>
                <a:gd name="T35" fmla="*/ 4911 h 96"/>
                <a:gd name="T36" fmla="*/ 84485 w 256"/>
                <a:gd name="T37" fmla="*/ 0 h 96"/>
                <a:gd name="T38" fmla="*/ 103981 w 256"/>
                <a:gd name="T39" fmla="*/ 19645 h 96"/>
                <a:gd name="T40" fmla="*/ 97482 w 256"/>
                <a:gd name="T41" fmla="*/ 34379 h 96"/>
                <a:gd name="T42" fmla="*/ 69862 w 256"/>
                <a:gd name="T43" fmla="*/ 58936 h 96"/>
                <a:gd name="T44" fmla="*/ 188466 w 256"/>
                <a:gd name="T45" fmla="*/ 58936 h 96"/>
                <a:gd name="T46" fmla="*/ 227459 w 256"/>
                <a:gd name="T47" fmla="*/ 58936 h 96"/>
                <a:gd name="T48" fmla="*/ 346063 w 256"/>
                <a:gd name="T49" fmla="*/ 58936 h 96"/>
                <a:gd name="T50" fmla="*/ 318443 w 256"/>
                <a:gd name="T51" fmla="*/ 34379 h 96"/>
                <a:gd name="T52" fmla="*/ 311944 w 256"/>
                <a:gd name="T53" fmla="*/ 19645 h 96"/>
                <a:gd name="T54" fmla="*/ 331440 w 256"/>
                <a:gd name="T55" fmla="*/ 0 h 96"/>
                <a:gd name="T56" fmla="*/ 344438 w 256"/>
                <a:gd name="T57" fmla="*/ 4911 h 96"/>
                <a:gd name="T58" fmla="*/ 409426 w 256"/>
                <a:gd name="T59" fmla="*/ 63847 h 96"/>
                <a:gd name="T60" fmla="*/ 415925 w 256"/>
                <a:gd name="T61" fmla="*/ 7858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96">
                  <a:moveTo>
                    <a:pt x="256" y="48"/>
                  </a:moveTo>
                  <a:cubicBezTo>
                    <a:pt x="256" y="52"/>
                    <a:pt x="254" y="55"/>
                    <a:pt x="252" y="57"/>
                  </a:cubicBezTo>
                  <a:cubicBezTo>
                    <a:pt x="212" y="93"/>
                    <a:pt x="212" y="93"/>
                    <a:pt x="212" y="93"/>
                  </a:cubicBezTo>
                  <a:cubicBezTo>
                    <a:pt x="210" y="95"/>
                    <a:pt x="207" y="96"/>
                    <a:pt x="204" y="96"/>
                  </a:cubicBezTo>
                  <a:cubicBezTo>
                    <a:pt x="197" y="96"/>
                    <a:pt x="192" y="91"/>
                    <a:pt x="192" y="84"/>
                  </a:cubicBezTo>
                  <a:cubicBezTo>
                    <a:pt x="192" y="80"/>
                    <a:pt x="194" y="77"/>
                    <a:pt x="196" y="75"/>
                  </a:cubicBezTo>
                  <a:cubicBezTo>
                    <a:pt x="213" y="60"/>
                    <a:pt x="213" y="60"/>
                    <a:pt x="213" y="60"/>
                  </a:cubicBezTo>
                  <a:cubicBezTo>
                    <a:pt x="140" y="60"/>
                    <a:pt x="140" y="60"/>
                    <a:pt x="140" y="60"/>
                  </a:cubicBezTo>
                  <a:cubicBezTo>
                    <a:pt x="116" y="60"/>
                    <a:pt x="116" y="60"/>
                    <a:pt x="116" y="60"/>
                  </a:cubicBezTo>
                  <a:cubicBezTo>
                    <a:pt x="43" y="60"/>
                    <a:pt x="43" y="60"/>
                    <a:pt x="43" y="60"/>
                  </a:cubicBezTo>
                  <a:cubicBezTo>
                    <a:pt x="60" y="75"/>
                    <a:pt x="60" y="75"/>
                    <a:pt x="60" y="75"/>
                  </a:cubicBezTo>
                  <a:cubicBezTo>
                    <a:pt x="62" y="77"/>
                    <a:pt x="64" y="80"/>
                    <a:pt x="64" y="84"/>
                  </a:cubicBezTo>
                  <a:cubicBezTo>
                    <a:pt x="64" y="91"/>
                    <a:pt x="59" y="96"/>
                    <a:pt x="52" y="96"/>
                  </a:cubicBezTo>
                  <a:cubicBezTo>
                    <a:pt x="49" y="96"/>
                    <a:pt x="46" y="95"/>
                    <a:pt x="44" y="93"/>
                  </a:cubicBezTo>
                  <a:cubicBezTo>
                    <a:pt x="4" y="57"/>
                    <a:pt x="4" y="57"/>
                    <a:pt x="4" y="57"/>
                  </a:cubicBezTo>
                  <a:cubicBezTo>
                    <a:pt x="2" y="55"/>
                    <a:pt x="0" y="52"/>
                    <a:pt x="0" y="48"/>
                  </a:cubicBezTo>
                  <a:cubicBezTo>
                    <a:pt x="0" y="44"/>
                    <a:pt x="2" y="41"/>
                    <a:pt x="4" y="39"/>
                  </a:cubicBezTo>
                  <a:cubicBezTo>
                    <a:pt x="44" y="3"/>
                    <a:pt x="44" y="3"/>
                    <a:pt x="44" y="3"/>
                  </a:cubicBezTo>
                  <a:cubicBezTo>
                    <a:pt x="46" y="1"/>
                    <a:pt x="49" y="0"/>
                    <a:pt x="52" y="0"/>
                  </a:cubicBezTo>
                  <a:cubicBezTo>
                    <a:pt x="59" y="0"/>
                    <a:pt x="64" y="5"/>
                    <a:pt x="64" y="12"/>
                  </a:cubicBezTo>
                  <a:cubicBezTo>
                    <a:pt x="64" y="16"/>
                    <a:pt x="62" y="19"/>
                    <a:pt x="60" y="21"/>
                  </a:cubicBezTo>
                  <a:cubicBezTo>
                    <a:pt x="43" y="36"/>
                    <a:pt x="43" y="36"/>
                    <a:pt x="43" y="36"/>
                  </a:cubicBezTo>
                  <a:cubicBezTo>
                    <a:pt x="116" y="36"/>
                    <a:pt x="116" y="36"/>
                    <a:pt x="116" y="36"/>
                  </a:cubicBezTo>
                  <a:cubicBezTo>
                    <a:pt x="140" y="36"/>
                    <a:pt x="140" y="36"/>
                    <a:pt x="140" y="36"/>
                  </a:cubicBezTo>
                  <a:cubicBezTo>
                    <a:pt x="213" y="36"/>
                    <a:pt x="213" y="36"/>
                    <a:pt x="213" y="36"/>
                  </a:cubicBezTo>
                  <a:cubicBezTo>
                    <a:pt x="196" y="21"/>
                    <a:pt x="196" y="21"/>
                    <a:pt x="196" y="21"/>
                  </a:cubicBezTo>
                  <a:cubicBezTo>
                    <a:pt x="194" y="19"/>
                    <a:pt x="192" y="16"/>
                    <a:pt x="192" y="12"/>
                  </a:cubicBezTo>
                  <a:cubicBezTo>
                    <a:pt x="192" y="5"/>
                    <a:pt x="197" y="0"/>
                    <a:pt x="204" y="0"/>
                  </a:cubicBezTo>
                  <a:cubicBezTo>
                    <a:pt x="207" y="0"/>
                    <a:pt x="210" y="1"/>
                    <a:pt x="212" y="3"/>
                  </a:cubicBezTo>
                  <a:cubicBezTo>
                    <a:pt x="252" y="39"/>
                    <a:pt x="252" y="39"/>
                    <a:pt x="252" y="39"/>
                  </a:cubicBezTo>
                  <a:cubicBezTo>
                    <a:pt x="254" y="41"/>
                    <a:pt x="256" y="44"/>
                    <a:pt x="256" y="48"/>
                  </a:cubicBezTo>
                </a:path>
              </a:pathLst>
            </a:custGeom>
            <a:grpFill/>
            <a:ln>
              <a:noFill/>
            </a:ln>
          </p:spPr>
          <p:txBody>
            <a:bodyPr/>
            <a:lstStyle/>
            <a:p>
              <a:endParaRPr lang="en-US" dirty="0"/>
            </a:p>
          </p:txBody>
        </p:sp>
        <p:sp>
          <p:nvSpPr>
            <p:cNvPr id="35" name="Freeform 38"/>
            <p:cNvSpPr>
              <a:spLocks/>
            </p:cNvSpPr>
            <p:nvPr/>
          </p:nvSpPr>
          <p:spPr bwMode="auto">
            <a:xfrm>
              <a:off x="1968500" y="3046413"/>
              <a:ext cx="155575" cy="417512"/>
            </a:xfrm>
            <a:custGeom>
              <a:avLst/>
              <a:gdLst>
                <a:gd name="T0" fmla="*/ 136128 w 96"/>
                <a:gd name="T1" fmla="*/ 104378 h 256"/>
                <a:gd name="T2" fmla="*/ 121543 w 96"/>
                <a:gd name="T3" fmla="*/ 97854 h 256"/>
                <a:gd name="T4" fmla="*/ 97234 w 96"/>
                <a:gd name="T5" fmla="*/ 70129 h 256"/>
                <a:gd name="T6" fmla="*/ 97234 w 96"/>
                <a:gd name="T7" fmla="*/ 189185 h 256"/>
                <a:gd name="T8" fmla="*/ 97234 w 96"/>
                <a:gd name="T9" fmla="*/ 228327 h 256"/>
                <a:gd name="T10" fmla="*/ 97234 w 96"/>
                <a:gd name="T11" fmla="*/ 347383 h 256"/>
                <a:gd name="T12" fmla="*/ 121543 w 96"/>
                <a:gd name="T13" fmla="*/ 319658 h 256"/>
                <a:gd name="T14" fmla="*/ 136128 w 96"/>
                <a:gd name="T15" fmla="*/ 313134 h 256"/>
                <a:gd name="T16" fmla="*/ 155575 w 96"/>
                <a:gd name="T17" fmla="*/ 332705 h 256"/>
                <a:gd name="T18" fmla="*/ 150713 w 96"/>
                <a:gd name="T19" fmla="*/ 345752 h 256"/>
                <a:gd name="T20" fmla="*/ 92373 w 96"/>
                <a:gd name="T21" fmla="*/ 410988 h 256"/>
                <a:gd name="T22" fmla="*/ 77788 w 96"/>
                <a:gd name="T23" fmla="*/ 417512 h 256"/>
                <a:gd name="T24" fmla="*/ 63202 w 96"/>
                <a:gd name="T25" fmla="*/ 410988 h 256"/>
                <a:gd name="T26" fmla="*/ 4862 w 96"/>
                <a:gd name="T27" fmla="*/ 345752 h 256"/>
                <a:gd name="T28" fmla="*/ 0 w 96"/>
                <a:gd name="T29" fmla="*/ 332705 h 256"/>
                <a:gd name="T30" fmla="*/ 19447 w 96"/>
                <a:gd name="T31" fmla="*/ 313134 h 256"/>
                <a:gd name="T32" fmla="*/ 34032 w 96"/>
                <a:gd name="T33" fmla="*/ 319658 h 256"/>
                <a:gd name="T34" fmla="*/ 58341 w 96"/>
                <a:gd name="T35" fmla="*/ 347383 h 256"/>
                <a:gd name="T36" fmla="*/ 58341 w 96"/>
                <a:gd name="T37" fmla="*/ 228327 h 256"/>
                <a:gd name="T38" fmla="*/ 58341 w 96"/>
                <a:gd name="T39" fmla="*/ 189185 h 256"/>
                <a:gd name="T40" fmla="*/ 58341 w 96"/>
                <a:gd name="T41" fmla="*/ 70129 h 256"/>
                <a:gd name="T42" fmla="*/ 34032 w 96"/>
                <a:gd name="T43" fmla="*/ 97854 h 256"/>
                <a:gd name="T44" fmla="*/ 19447 w 96"/>
                <a:gd name="T45" fmla="*/ 104378 h 256"/>
                <a:gd name="T46" fmla="*/ 0 w 96"/>
                <a:gd name="T47" fmla="*/ 84807 h 256"/>
                <a:gd name="T48" fmla="*/ 4862 w 96"/>
                <a:gd name="T49" fmla="*/ 71760 h 256"/>
                <a:gd name="T50" fmla="*/ 63202 w 96"/>
                <a:gd name="T51" fmla="*/ 6524 h 256"/>
                <a:gd name="T52" fmla="*/ 63202 w 96"/>
                <a:gd name="T53" fmla="*/ 6524 h 256"/>
                <a:gd name="T54" fmla="*/ 77788 w 96"/>
                <a:gd name="T55" fmla="*/ 0 h 256"/>
                <a:gd name="T56" fmla="*/ 92373 w 96"/>
                <a:gd name="T57" fmla="*/ 6524 h 256"/>
                <a:gd name="T58" fmla="*/ 92373 w 96"/>
                <a:gd name="T59" fmla="*/ 6524 h 256"/>
                <a:gd name="T60" fmla="*/ 150713 w 96"/>
                <a:gd name="T61" fmla="*/ 71760 h 256"/>
                <a:gd name="T62" fmla="*/ 155575 w 96"/>
                <a:gd name="T63" fmla="*/ 84807 h 256"/>
                <a:gd name="T64" fmla="*/ 136128 w 96"/>
                <a:gd name="T65" fmla="*/ 104378 h 2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6" h="256">
                  <a:moveTo>
                    <a:pt x="84" y="64"/>
                  </a:moveTo>
                  <a:cubicBezTo>
                    <a:pt x="80" y="64"/>
                    <a:pt x="77" y="62"/>
                    <a:pt x="75" y="60"/>
                  </a:cubicBezTo>
                  <a:cubicBezTo>
                    <a:pt x="60" y="43"/>
                    <a:pt x="60" y="43"/>
                    <a:pt x="60" y="43"/>
                  </a:cubicBezTo>
                  <a:cubicBezTo>
                    <a:pt x="60" y="116"/>
                    <a:pt x="60" y="116"/>
                    <a:pt x="60" y="116"/>
                  </a:cubicBezTo>
                  <a:cubicBezTo>
                    <a:pt x="60" y="140"/>
                    <a:pt x="60" y="140"/>
                    <a:pt x="60" y="140"/>
                  </a:cubicBezTo>
                  <a:cubicBezTo>
                    <a:pt x="60" y="213"/>
                    <a:pt x="60" y="213"/>
                    <a:pt x="60" y="213"/>
                  </a:cubicBezTo>
                  <a:cubicBezTo>
                    <a:pt x="75" y="196"/>
                    <a:pt x="75" y="196"/>
                    <a:pt x="75" y="196"/>
                  </a:cubicBezTo>
                  <a:cubicBezTo>
                    <a:pt x="77" y="194"/>
                    <a:pt x="80" y="192"/>
                    <a:pt x="84" y="192"/>
                  </a:cubicBezTo>
                  <a:cubicBezTo>
                    <a:pt x="91" y="192"/>
                    <a:pt x="96" y="197"/>
                    <a:pt x="96" y="204"/>
                  </a:cubicBezTo>
                  <a:cubicBezTo>
                    <a:pt x="96" y="207"/>
                    <a:pt x="95" y="210"/>
                    <a:pt x="93" y="212"/>
                  </a:cubicBezTo>
                  <a:cubicBezTo>
                    <a:pt x="57" y="252"/>
                    <a:pt x="57" y="252"/>
                    <a:pt x="57" y="252"/>
                  </a:cubicBezTo>
                  <a:cubicBezTo>
                    <a:pt x="55" y="254"/>
                    <a:pt x="52" y="256"/>
                    <a:pt x="48" y="256"/>
                  </a:cubicBezTo>
                  <a:cubicBezTo>
                    <a:pt x="44" y="256"/>
                    <a:pt x="41" y="254"/>
                    <a:pt x="39" y="252"/>
                  </a:cubicBezTo>
                  <a:cubicBezTo>
                    <a:pt x="3" y="212"/>
                    <a:pt x="3" y="212"/>
                    <a:pt x="3" y="212"/>
                  </a:cubicBezTo>
                  <a:cubicBezTo>
                    <a:pt x="1" y="210"/>
                    <a:pt x="0" y="207"/>
                    <a:pt x="0" y="204"/>
                  </a:cubicBezTo>
                  <a:cubicBezTo>
                    <a:pt x="0" y="197"/>
                    <a:pt x="5" y="192"/>
                    <a:pt x="12" y="192"/>
                  </a:cubicBezTo>
                  <a:cubicBezTo>
                    <a:pt x="16" y="192"/>
                    <a:pt x="19" y="194"/>
                    <a:pt x="21" y="196"/>
                  </a:cubicBezTo>
                  <a:cubicBezTo>
                    <a:pt x="36" y="213"/>
                    <a:pt x="36" y="213"/>
                    <a:pt x="36" y="213"/>
                  </a:cubicBezTo>
                  <a:cubicBezTo>
                    <a:pt x="36" y="140"/>
                    <a:pt x="36" y="140"/>
                    <a:pt x="36" y="140"/>
                  </a:cubicBezTo>
                  <a:cubicBezTo>
                    <a:pt x="36" y="116"/>
                    <a:pt x="36" y="116"/>
                    <a:pt x="36" y="116"/>
                  </a:cubicBezTo>
                  <a:cubicBezTo>
                    <a:pt x="36" y="43"/>
                    <a:pt x="36" y="43"/>
                    <a:pt x="36" y="43"/>
                  </a:cubicBezTo>
                  <a:cubicBezTo>
                    <a:pt x="21" y="60"/>
                    <a:pt x="21" y="60"/>
                    <a:pt x="21" y="60"/>
                  </a:cubicBezTo>
                  <a:cubicBezTo>
                    <a:pt x="19" y="62"/>
                    <a:pt x="16" y="64"/>
                    <a:pt x="12" y="64"/>
                  </a:cubicBezTo>
                  <a:cubicBezTo>
                    <a:pt x="5" y="64"/>
                    <a:pt x="0" y="59"/>
                    <a:pt x="0" y="52"/>
                  </a:cubicBezTo>
                  <a:cubicBezTo>
                    <a:pt x="0" y="49"/>
                    <a:pt x="1" y="46"/>
                    <a:pt x="3" y="44"/>
                  </a:cubicBezTo>
                  <a:cubicBezTo>
                    <a:pt x="39" y="4"/>
                    <a:pt x="39" y="4"/>
                    <a:pt x="39" y="4"/>
                  </a:cubicBezTo>
                  <a:cubicBezTo>
                    <a:pt x="39" y="4"/>
                    <a:pt x="39" y="4"/>
                    <a:pt x="39" y="4"/>
                  </a:cubicBezTo>
                  <a:cubicBezTo>
                    <a:pt x="41" y="2"/>
                    <a:pt x="44" y="0"/>
                    <a:pt x="48" y="0"/>
                  </a:cubicBezTo>
                  <a:cubicBezTo>
                    <a:pt x="52" y="0"/>
                    <a:pt x="55" y="2"/>
                    <a:pt x="57" y="4"/>
                  </a:cubicBezTo>
                  <a:cubicBezTo>
                    <a:pt x="57" y="4"/>
                    <a:pt x="57" y="4"/>
                    <a:pt x="57" y="4"/>
                  </a:cubicBezTo>
                  <a:cubicBezTo>
                    <a:pt x="93" y="44"/>
                    <a:pt x="93" y="44"/>
                    <a:pt x="93" y="44"/>
                  </a:cubicBezTo>
                  <a:cubicBezTo>
                    <a:pt x="95" y="46"/>
                    <a:pt x="96" y="49"/>
                    <a:pt x="96" y="52"/>
                  </a:cubicBezTo>
                  <a:cubicBezTo>
                    <a:pt x="96" y="59"/>
                    <a:pt x="91" y="64"/>
                    <a:pt x="84" y="64"/>
                  </a:cubicBezTo>
                </a:path>
              </a:pathLst>
            </a:custGeom>
            <a:grpFill/>
            <a:ln>
              <a:noFill/>
            </a:ln>
          </p:spPr>
          <p:txBody>
            <a:bodyPr/>
            <a:lstStyle/>
            <a:p>
              <a:endParaRPr lang="en-US" dirty="0"/>
            </a:p>
          </p:txBody>
        </p:sp>
        <p:sp>
          <p:nvSpPr>
            <p:cNvPr id="36" name="Freeform 39"/>
            <p:cNvSpPr>
              <a:spLocks noEditPoints="1"/>
            </p:cNvSpPr>
            <p:nvPr/>
          </p:nvSpPr>
          <p:spPr bwMode="auto">
            <a:xfrm>
              <a:off x="1155700" y="3046413"/>
              <a:ext cx="323850" cy="417512"/>
            </a:xfrm>
            <a:custGeom>
              <a:avLst/>
              <a:gdLst>
                <a:gd name="T0" fmla="*/ 318992 w 200"/>
                <a:gd name="T1" fmla="*/ 345752 h 256"/>
                <a:gd name="T2" fmla="*/ 318992 w 200"/>
                <a:gd name="T3" fmla="*/ 345752 h 256"/>
                <a:gd name="T4" fmla="*/ 260699 w 200"/>
                <a:gd name="T5" fmla="*/ 410988 h 256"/>
                <a:gd name="T6" fmla="*/ 260699 w 200"/>
                <a:gd name="T7" fmla="*/ 410988 h 256"/>
                <a:gd name="T8" fmla="*/ 246126 w 200"/>
                <a:gd name="T9" fmla="*/ 417512 h 256"/>
                <a:gd name="T10" fmla="*/ 231553 w 200"/>
                <a:gd name="T11" fmla="*/ 410988 h 256"/>
                <a:gd name="T12" fmla="*/ 231553 w 200"/>
                <a:gd name="T13" fmla="*/ 410988 h 256"/>
                <a:gd name="T14" fmla="*/ 173260 w 200"/>
                <a:gd name="T15" fmla="*/ 345752 h 256"/>
                <a:gd name="T16" fmla="*/ 173260 w 200"/>
                <a:gd name="T17" fmla="*/ 345752 h 256"/>
                <a:gd name="T18" fmla="*/ 168402 w 200"/>
                <a:gd name="T19" fmla="*/ 332705 h 256"/>
                <a:gd name="T20" fmla="*/ 187833 w 200"/>
                <a:gd name="T21" fmla="*/ 313134 h 256"/>
                <a:gd name="T22" fmla="*/ 202406 w 200"/>
                <a:gd name="T23" fmla="*/ 319658 h 256"/>
                <a:gd name="T24" fmla="*/ 202406 w 200"/>
                <a:gd name="T25" fmla="*/ 319658 h 256"/>
                <a:gd name="T26" fmla="*/ 226695 w 200"/>
                <a:gd name="T27" fmla="*/ 347383 h 256"/>
                <a:gd name="T28" fmla="*/ 226695 w 200"/>
                <a:gd name="T29" fmla="*/ 254421 h 256"/>
                <a:gd name="T30" fmla="*/ 226695 w 200"/>
                <a:gd name="T31" fmla="*/ 169614 h 256"/>
                <a:gd name="T32" fmla="*/ 226695 w 200"/>
                <a:gd name="T33" fmla="*/ 70129 h 256"/>
                <a:gd name="T34" fmla="*/ 226695 w 200"/>
                <a:gd name="T35" fmla="*/ 19571 h 256"/>
                <a:gd name="T36" fmla="*/ 246126 w 200"/>
                <a:gd name="T37" fmla="*/ 0 h 256"/>
                <a:gd name="T38" fmla="*/ 265557 w 200"/>
                <a:gd name="T39" fmla="*/ 19571 h 256"/>
                <a:gd name="T40" fmla="*/ 265557 w 200"/>
                <a:gd name="T41" fmla="*/ 143520 h 256"/>
                <a:gd name="T42" fmla="*/ 265557 w 200"/>
                <a:gd name="T43" fmla="*/ 189185 h 256"/>
                <a:gd name="T44" fmla="*/ 265557 w 200"/>
                <a:gd name="T45" fmla="*/ 228327 h 256"/>
                <a:gd name="T46" fmla="*/ 265557 w 200"/>
                <a:gd name="T47" fmla="*/ 347383 h 256"/>
                <a:gd name="T48" fmla="*/ 289846 w 200"/>
                <a:gd name="T49" fmla="*/ 319658 h 256"/>
                <a:gd name="T50" fmla="*/ 289846 w 200"/>
                <a:gd name="T51" fmla="*/ 319658 h 256"/>
                <a:gd name="T52" fmla="*/ 304419 w 200"/>
                <a:gd name="T53" fmla="*/ 313134 h 256"/>
                <a:gd name="T54" fmla="*/ 323850 w 200"/>
                <a:gd name="T55" fmla="*/ 332705 h 256"/>
                <a:gd name="T56" fmla="*/ 318992 w 200"/>
                <a:gd name="T57" fmla="*/ 345752 h 256"/>
                <a:gd name="T58" fmla="*/ 136017 w 200"/>
                <a:gd name="T59" fmla="*/ 104378 h 256"/>
                <a:gd name="T60" fmla="*/ 121444 w 200"/>
                <a:gd name="T61" fmla="*/ 97854 h 256"/>
                <a:gd name="T62" fmla="*/ 121444 w 200"/>
                <a:gd name="T63" fmla="*/ 97854 h 256"/>
                <a:gd name="T64" fmla="*/ 97155 w 200"/>
                <a:gd name="T65" fmla="*/ 70129 h 256"/>
                <a:gd name="T66" fmla="*/ 97155 w 200"/>
                <a:gd name="T67" fmla="*/ 189185 h 256"/>
                <a:gd name="T68" fmla="*/ 97155 w 200"/>
                <a:gd name="T69" fmla="*/ 228327 h 256"/>
                <a:gd name="T70" fmla="*/ 97155 w 200"/>
                <a:gd name="T71" fmla="*/ 273992 h 256"/>
                <a:gd name="T72" fmla="*/ 97155 w 200"/>
                <a:gd name="T73" fmla="*/ 397941 h 256"/>
                <a:gd name="T74" fmla="*/ 77724 w 200"/>
                <a:gd name="T75" fmla="*/ 417512 h 256"/>
                <a:gd name="T76" fmla="*/ 58293 w 200"/>
                <a:gd name="T77" fmla="*/ 397941 h 256"/>
                <a:gd name="T78" fmla="*/ 58293 w 200"/>
                <a:gd name="T79" fmla="*/ 347383 h 256"/>
                <a:gd name="T80" fmla="*/ 58293 w 200"/>
                <a:gd name="T81" fmla="*/ 247898 h 256"/>
                <a:gd name="T82" fmla="*/ 58293 w 200"/>
                <a:gd name="T83" fmla="*/ 163091 h 256"/>
                <a:gd name="T84" fmla="*/ 58293 w 200"/>
                <a:gd name="T85" fmla="*/ 70129 h 256"/>
                <a:gd name="T86" fmla="*/ 34004 w 200"/>
                <a:gd name="T87" fmla="*/ 97854 h 256"/>
                <a:gd name="T88" fmla="*/ 34004 w 200"/>
                <a:gd name="T89" fmla="*/ 97854 h 256"/>
                <a:gd name="T90" fmla="*/ 19431 w 200"/>
                <a:gd name="T91" fmla="*/ 104378 h 256"/>
                <a:gd name="T92" fmla="*/ 0 w 200"/>
                <a:gd name="T93" fmla="*/ 84807 h 256"/>
                <a:gd name="T94" fmla="*/ 4858 w 200"/>
                <a:gd name="T95" fmla="*/ 71760 h 256"/>
                <a:gd name="T96" fmla="*/ 4858 w 200"/>
                <a:gd name="T97" fmla="*/ 71760 h 256"/>
                <a:gd name="T98" fmla="*/ 63151 w 200"/>
                <a:gd name="T99" fmla="*/ 6524 h 256"/>
                <a:gd name="T100" fmla="*/ 63151 w 200"/>
                <a:gd name="T101" fmla="*/ 6524 h 256"/>
                <a:gd name="T102" fmla="*/ 77724 w 200"/>
                <a:gd name="T103" fmla="*/ 0 h 256"/>
                <a:gd name="T104" fmla="*/ 92297 w 200"/>
                <a:gd name="T105" fmla="*/ 6524 h 256"/>
                <a:gd name="T106" fmla="*/ 92297 w 200"/>
                <a:gd name="T107" fmla="*/ 6524 h 256"/>
                <a:gd name="T108" fmla="*/ 150590 w 200"/>
                <a:gd name="T109" fmla="*/ 71760 h 256"/>
                <a:gd name="T110" fmla="*/ 150590 w 200"/>
                <a:gd name="T111" fmla="*/ 71760 h 256"/>
                <a:gd name="T112" fmla="*/ 155448 w 200"/>
                <a:gd name="T113" fmla="*/ 84807 h 256"/>
                <a:gd name="T114" fmla="*/ 136017 w 200"/>
                <a:gd name="T115" fmla="*/ 104378 h 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00" h="256">
                  <a:moveTo>
                    <a:pt x="197" y="212"/>
                  </a:moveTo>
                  <a:cubicBezTo>
                    <a:pt x="197" y="212"/>
                    <a:pt x="197" y="212"/>
                    <a:pt x="197" y="212"/>
                  </a:cubicBezTo>
                  <a:cubicBezTo>
                    <a:pt x="161" y="252"/>
                    <a:pt x="161" y="252"/>
                    <a:pt x="161" y="252"/>
                  </a:cubicBezTo>
                  <a:cubicBezTo>
                    <a:pt x="161" y="252"/>
                    <a:pt x="161" y="252"/>
                    <a:pt x="161" y="252"/>
                  </a:cubicBezTo>
                  <a:cubicBezTo>
                    <a:pt x="159" y="254"/>
                    <a:pt x="156" y="256"/>
                    <a:pt x="152" y="256"/>
                  </a:cubicBezTo>
                  <a:cubicBezTo>
                    <a:pt x="148" y="256"/>
                    <a:pt x="145" y="254"/>
                    <a:pt x="143" y="252"/>
                  </a:cubicBezTo>
                  <a:cubicBezTo>
                    <a:pt x="143" y="252"/>
                    <a:pt x="143" y="252"/>
                    <a:pt x="143" y="252"/>
                  </a:cubicBezTo>
                  <a:cubicBezTo>
                    <a:pt x="107" y="212"/>
                    <a:pt x="107" y="212"/>
                    <a:pt x="107" y="212"/>
                  </a:cubicBezTo>
                  <a:cubicBezTo>
                    <a:pt x="107" y="212"/>
                    <a:pt x="107" y="212"/>
                    <a:pt x="107" y="212"/>
                  </a:cubicBezTo>
                  <a:cubicBezTo>
                    <a:pt x="105" y="210"/>
                    <a:pt x="104" y="207"/>
                    <a:pt x="104" y="204"/>
                  </a:cubicBezTo>
                  <a:cubicBezTo>
                    <a:pt x="104" y="197"/>
                    <a:pt x="109" y="192"/>
                    <a:pt x="116" y="192"/>
                  </a:cubicBezTo>
                  <a:cubicBezTo>
                    <a:pt x="120" y="192"/>
                    <a:pt x="123" y="194"/>
                    <a:pt x="125" y="196"/>
                  </a:cubicBezTo>
                  <a:cubicBezTo>
                    <a:pt x="125" y="196"/>
                    <a:pt x="125" y="196"/>
                    <a:pt x="125" y="196"/>
                  </a:cubicBezTo>
                  <a:cubicBezTo>
                    <a:pt x="140" y="213"/>
                    <a:pt x="140" y="213"/>
                    <a:pt x="140" y="213"/>
                  </a:cubicBezTo>
                  <a:cubicBezTo>
                    <a:pt x="140" y="156"/>
                    <a:pt x="140" y="156"/>
                    <a:pt x="140" y="156"/>
                  </a:cubicBezTo>
                  <a:cubicBezTo>
                    <a:pt x="140" y="104"/>
                    <a:pt x="140" y="104"/>
                    <a:pt x="140" y="104"/>
                  </a:cubicBezTo>
                  <a:cubicBezTo>
                    <a:pt x="140" y="43"/>
                    <a:pt x="140" y="43"/>
                    <a:pt x="140" y="43"/>
                  </a:cubicBezTo>
                  <a:cubicBezTo>
                    <a:pt x="140" y="12"/>
                    <a:pt x="140" y="12"/>
                    <a:pt x="140" y="12"/>
                  </a:cubicBezTo>
                  <a:cubicBezTo>
                    <a:pt x="140" y="5"/>
                    <a:pt x="145" y="0"/>
                    <a:pt x="152" y="0"/>
                  </a:cubicBezTo>
                  <a:cubicBezTo>
                    <a:pt x="159" y="0"/>
                    <a:pt x="164" y="5"/>
                    <a:pt x="164" y="12"/>
                  </a:cubicBezTo>
                  <a:cubicBezTo>
                    <a:pt x="164" y="88"/>
                    <a:pt x="164" y="88"/>
                    <a:pt x="164" y="88"/>
                  </a:cubicBezTo>
                  <a:cubicBezTo>
                    <a:pt x="164" y="116"/>
                    <a:pt x="164" y="116"/>
                    <a:pt x="164" y="116"/>
                  </a:cubicBezTo>
                  <a:cubicBezTo>
                    <a:pt x="164" y="140"/>
                    <a:pt x="164" y="140"/>
                    <a:pt x="164" y="140"/>
                  </a:cubicBezTo>
                  <a:cubicBezTo>
                    <a:pt x="164" y="213"/>
                    <a:pt x="164" y="213"/>
                    <a:pt x="164" y="213"/>
                  </a:cubicBezTo>
                  <a:cubicBezTo>
                    <a:pt x="179" y="196"/>
                    <a:pt x="179" y="196"/>
                    <a:pt x="179" y="196"/>
                  </a:cubicBezTo>
                  <a:cubicBezTo>
                    <a:pt x="179" y="196"/>
                    <a:pt x="179" y="196"/>
                    <a:pt x="179" y="196"/>
                  </a:cubicBezTo>
                  <a:cubicBezTo>
                    <a:pt x="181" y="194"/>
                    <a:pt x="184" y="192"/>
                    <a:pt x="188" y="192"/>
                  </a:cubicBezTo>
                  <a:cubicBezTo>
                    <a:pt x="195" y="192"/>
                    <a:pt x="200" y="197"/>
                    <a:pt x="200" y="204"/>
                  </a:cubicBezTo>
                  <a:cubicBezTo>
                    <a:pt x="200" y="207"/>
                    <a:pt x="199" y="210"/>
                    <a:pt x="197" y="212"/>
                  </a:cubicBezTo>
                  <a:moveTo>
                    <a:pt x="84" y="64"/>
                  </a:moveTo>
                  <a:cubicBezTo>
                    <a:pt x="80" y="64"/>
                    <a:pt x="77" y="62"/>
                    <a:pt x="75" y="60"/>
                  </a:cubicBezTo>
                  <a:cubicBezTo>
                    <a:pt x="75" y="60"/>
                    <a:pt x="75" y="60"/>
                    <a:pt x="75" y="60"/>
                  </a:cubicBezTo>
                  <a:cubicBezTo>
                    <a:pt x="60" y="43"/>
                    <a:pt x="60" y="43"/>
                    <a:pt x="60" y="43"/>
                  </a:cubicBezTo>
                  <a:cubicBezTo>
                    <a:pt x="60" y="116"/>
                    <a:pt x="60" y="116"/>
                    <a:pt x="60" y="116"/>
                  </a:cubicBezTo>
                  <a:cubicBezTo>
                    <a:pt x="60" y="140"/>
                    <a:pt x="60" y="140"/>
                    <a:pt x="60" y="140"/>
                  </a:cubicBezTo>
                  <a:cubicBezTo>
                    <a:pt x="60" y="168"/>
                    <a:pt x="60" y="168"/>
                    <a:pt x="60" y="168"/>
                  </a:cubicBezTo>
                  <a:cubicBezTo>
                    <a:pt x="60" y="244"/>
                    <a:pt x="60" y="244"/>
                    <a:pt x="60" y="244"/>
                  </a:cubicBezTo>
                  <a:cubicBezTo>
                    <a:pt x="60" y="251"/>
                    <a:pt x="55" y="256"/>
                    <a:pt x="48" y="256"/>
                  </a:cubicBezTo>
                  <a:cubicBezTo>
                    <a:pt x="41" y="256"/>
                    <a:pt x="36" y="251"/>
                    <a:pt x="36" y="244"/>
                  </a:cubicBezTo>
                  <a:cubicBezTo>
                    <a:pt x="36" y="213"/>
                    <a:pt x="36" y="213"/>
                    <a:pt x="36" y="213"/>
                  </a:cubicBezTo>
                  <a:cubicBezTo>
                    <a:pt x="36" y="152"/>
                    <a:pt x="36" y="152"/>
                    <a:pt x="36" y="152"/>
                  </a:cubicBezTo>
                  <a:cubicBezTo>
                    <a:pt x="36" y="100"/>
                    <a:pt x="36" y="100"/>
                    <a:pt x="36" y="100"/>
                  </a:cubicBezTo>
                  <a:cubicBezTo>
                    <a:pt x="36" y="43"/>
                    <a:pt x="36" y="43"/>
                    <a:pt x="36" y="43"/>
                  </a:cubicBezTo>
                  <a:cubicBezTo>
                    <a:pt x="21" y="60"/>
                    <a:pt x="21" y="60"/>
                    <a:pt x="21" y="60"/>
                  </a:cubicBezTo>
                  <a:cubicBezTo>
                    <a:pt x="21" y="60"/>
                    <a:pt x="21" y="60"/>
                    <a:pt x="21" y="60"/>
                  </a:cubicBezTo>
                  <a:cubicBezTo>
                    <a:pt x="19" y="62"/>
                    <a:pt x="16" y="64"/>
                    <a:pt x="12" y="64"/>
                  </a:cubicBezTo>
                  <a:cubicBezTo>
                    <a:pt x="5" y="64"/>
                    <a:pt x="0" y="59"/>
                    <a:pt x="0" y="52"/>
                  </a:cubicBezTo>
                  <a:cubicBezTo>
                    <a:pt x="0" y="49"/>
                    <a:pt x="1" y="46"/>
                    <a:pt x="3" y="44"/>
                  </a:cubicBezTo>
                  <a:cubicBezTo>
                    <a:pt x="3" y="44"/>
                    <a:pt x="3" y="44"/>
                    <a:pt x="3" y="44"/>
                  </a:cubicBezTo>
                  <a:cubicBezTo>
                    <a:pt x="39" y="4"/>
                    <a:pt x="39" y="4"/>
                    <a:pt x="39" y="4"/>
                  </a:cubicBezTo>
                  <a:cubicBezTo>
                    <a:pt x="39" y="4"/>
                    <a:pt x="39" y="4"/>
                    <a:pt x="39" y="4"/>
                  </a:cubicBezTo>
                  <a:cubicBezTo>
                    <a:pt x="41" y="2"/>
                    <a:pt x="44" y="0"/>
                    <a:pt x="48" y="0"/>
                  </a:cubicBezTo>
                  <a:cubicBezTo>
                    <a:pt x="52" y="0"/>
                    <a:pt x="55" y="2"/>
                    <a:pt x="57" y="4"/>
                  </a:cubicBezTo>
                  <a:cubicBezTo>
                    <a:pt x="57" y="4"/>
                    <a:pt x="57" y="4"/>
                    <a:pt x="57" y="4"/>
                  </a:cubicBezTo>
                  <a:cubicBezTo>
                    <a:pt x="93" y="44"/>
                    <a:pt x="93" y="44"/>
                    <a:pt x="93" y="44"/>
                  </a:cubicBezTo>
                  <a:cubicBezTo>
                    <a:pt x="93" y="44"/>
                    <a:pt x="93" y="44"/>
                    <a:pt x="93" y="44"/>
                  </a:cubicBezTo>
                  <a:cubicBezTo>
                    <a:pt x="95" y="46"/>
                    <a:pt x="96" y="49"/>
                    <a:pt x="96" y="52"/>
                  </a:cubicBezTo>
                  <a:cubicBezTo>
                    <a:pt x="96" y="59"/>
                    <a:pt x="91" y="64"/>
                    <a:pt x="84" y="64"/>
                  </a:cubicBezTo>
                </a:path>
              </a:pathLst>
            </a:custGeom>
            <a:grpFill/>
            <a:ln>
              <a:noFill/>
            </a:ln>
          </p:spPr>
          <p:txBody>
            <a:bodyPr/>
            <a:lstStyle/>
            <a:p>
              <a:endParaRPr lang="en-US" dirty="0"/>
            </a:p>
          </p:txBody>
        </p:sp>
        <p:sp>
          <p:nvSpPr>
            <p:cNvPr id="37" name="Freeform 40"/>
            <p:cNvSpPr>
              <a:spLocks noEditPoints="1"/>
            </p:cNvSpPr>
            <p:nvPr/>
          </p:nvSpPr>
          <p:spPr bwMode="auto">
            <a:xfrm>
              <a:off x="381000" y="3092450"/>
              <a:ext cx="415925" cy="325438"/>
            </a:xfrm>
            <a:custGeom>
              <a:avLst/>
              <a:gdLst>
                <a:gd name="T0" fmla="*/ 409426 w 256"/>
                <a:gd name="T1" fmla="*/ 92750 h 200"/>
                <a:gd name="T2" fmla="*/ 409426 w 256"/>
                <a:gd name="T3" fmla="*/ 92750 h 200"/>
                <a:gd name="T4" fmla="*/ 344438 w 256"/>
                <a:gd name="T5" fmla="*/ 151329 h 200"/>
                <a:gd name="T6" fmla="*/ 344438 w 256"/>
                <a:gd name="T7" fmla="*/ 151329 h 200"/>
                <a:gd name="T8" fmla="*/ 331440 w 256"/>
                <a:gd name="T9" fmla="*/ 156210 h 200"/>
                <a:gd name="T10" fmla="*/ 311944 w 256"/>
                <a:gd name="T11" fmla="*/ 136684 h 200"/>
                <a:gd name="T12" fmla="*/ 318443 w 256"/>
                <a:gd name="T13" fmla="*/ 122039 h 200"/>
                <a:gd name="T14" fmla="*/ 318443 w 256"/>
                <a:gd name="T15" fmla="*/ 122039 h 200"/>
                <a:gd name="T16" fmla="*/ 346063 w 256"/>
                <a:gd name="T17" fmla="*/ 97631 h 200"/>
                <a:gd name="T18" fmla="*/ 227459 w 256"/>
                <a:gd name="T19" fmla="*/ 97631 h 200"/>
                <a:gd name="T20" fmla="*/ 188466 w 256"/>
                <a:gd name="T21" fmla="*/ 97631 h 200"/>
                <a:gd name="T22" fmla="*/ 142974 w 256"/>
                <a:gd name="T23" fmla="*/ 97631 h 200"/>
                <a:gd name="T24" fmla="*/ 19496 w 256"/>
                <a:gd name="T25" fmla="*/ 97631 h 200"/>
                <a:gd name="T26" fmla="*/ 0 w 256"/>
                <a:gd name="T27" fmla="*/ 78105 h 200"/>
                <a:gd name="T28" fmla="*/ 19496 w 256"/>
                <a:gd name="T29" fmla="*/ 58579 h 200"/>
                <a:gd name="T30" fmla="*/ 69862 w 256"/>
                <a:gd name="T31" fmla="*/ 58579 h 200"/>
                <a:gd name="T32" fmla="*/ 69862 w 256"/>
                <a:gd name="T33" fmla="*/ 58579 h 200"/>
                <a:gd name="T34" fmla="*/ 168970 w 256"/>
                <a:gd name="T35" fmla="*/ 58579 h 200"/>
                <a:gd name="T36" fmla="*/ 253454 w 256"/>
                <a:gd name="T37" fmla="*/ 58579 h 200"/>
                <a:gd name="T38" fmla="*/ 346063 w 256"/>
                <a:gd name="T39" fmla="*/ 58579 h 200"/>
                <a:gd name="T40" fmla="*/ 318443 w 256"/>
                <a:gd name="T41" fmla="*/ 34171 h 200"/>
                <a:gd name="T42" fmla="*/ 318443 w 256"/>
                <a:gd name="T43" fmla="*/ 34171 h 200"/>
                <a:gd name="T44" fmla="*/ 311944 w 256"/>
                <a:gd name="T45" fmla="*/ 19526 h 200"/>
                <a:gd name="T46" fmla="*/ 331440 w 256"/>
                <a:gd name="T47" fmla="*/ 0 h 200"/>
                <a:gd name="T48" fmla="*/ 344438 w 256"/>
                <a:gd name="T49" fmla="*/ 4882 h 200"/>
                <a:gd name="T50" fmla="*/ 344438 w 256"/>
                <a:gd name="T51" fmla="*/ 4882 h 200"/>
                <a:gd name="T52" fmla="*/ 409426 w 256"/>
                <a:gd name="T53" fmla="*/ 63460 h 200"/>
                <a:gd name="T54" fmla="*/ 409426 w 256"/>
                <a:gd name="T55" fmla="*/ 63460 h 200"/>
                <a:gd name="T56" fmla="*/ 415925 w 256"/>
                <a:gd name="T57" fmla="*/ 78105 h 200"/>
                <a:gd name="T58" fmla="*/ 409426 w 256"/>
                <a:gd name="T59" fmla="*/ 92750 h 200"/>
                <a:gd name="T60" fmla="*/ 6499 w 256"/>
                <a:gd name="T61" fmla="*/ 232688 h 200"/>
                <a:gd name="T62" fmla="*/ 6499 w 256"/>
                <a:gd name="T63" fmla="*/ 232688 h 200"/>
                <a:gd name="T64" fmla="*/ 71487 w 256"/>
                <a:gd name="T65" fmla="*/ 174109 h 200"/>
                <a:gd name="T66" fmla="*/ 71487 w 256"/>
                <a:gd name="T67" fmla="*/ 174109 h 200"/>
                <a:gd name="T68" fmla="*/ 84485 w 256"/>
                <a:gd name="T69" fmla="*/ 169228 h 200"/>
                <a:gd name="T70" fmla="*/ 103981 w 256"/>
                <a:gd name="T71" fmla="*/ 188754 h 200"/>
                <a:gd name="T72" fmla="*/ 97482 w 256"/>
                <a:gd name="T73" fmla="*/ 203399 h 200"/>
                <a:gd name="T74" fmla="*/ 97482 w 256"/>
                <a:gd name="T75" fmla="*/ 203399 h 200"/>
                <a:gd name="T76" fmla="*/ 69862 w 256"/>
                <a:gd name="T77" fmla="*/ 227807 h 200"/>
                <a:gd name="T78" fmla="*/ 162471 w 256"/>
                <a:gd name="T79" fmla="*/ 227807 h 200"/>
                <a:gd name="T80" fmla="*/ 246955 w 256"/>
                <a:gd name="T81" fmla="*/ 227807 h 200"/>
                <a:gd name="T82" fmla="*/ 346063 w 256"/>
                <a:gd name="T83" fmla="*/ 227807 h 200"/>
                <a:gd name="T84" fmla="*/ 396429 w 256"/>
                <a:gd name="T85" fmla="*/ 227807 h 200"/>
                <a:gd name="T86" fmla="*/ 415925 w 256"/>
                <a:gd name="T87" fmla="*/ 247333 h 200"/>
                <a:gd name="T88" fmla="*/ 396429 w 256"/>
                <a:gd name="T89" fmla="*/ 266859 h 200"/>
                <a:gd name="T90" fmla="*/ 272951 w 256"/>
                <a:gd name="T91" fmla="*/ 266859 h 200"/>
                <a:gd name="T92" fmla="*/ 227459 w 256"/>
                <a:gd name="T93" fmla="*/ 266859 h 200"/>
                <a:gd name="T94" fmla="*/ 188466 w 256"/>
                <a:gd name="T95" fmla="*/ 266859 h 200"/>
                <a:gd name="T96" fmla="*/ 69862 w 256"/>
                <a:gd name="T97" fmla="*/ 266859 h 200"/>
                <a:gd name="T98" fmla="*/ 97482 w 256"/>
                <a:gd name="T99" fmla="*/ 291267 h 200"/>
                <a:gd name="T100" fmla="*/ 97482 w 256"/>
                <a:gd name="T101" fmla="*/ 291267 h 200"/>
                <a:gd name="T102" fmla="*/ 103981 w 256"/>
                <a:gd name="T103" fmla="*/ 305912 h 200"/>
                <a:gd name="T104" fmla="*/ 84485 w 256"/>
                <a:gd name="T105" fmla="*/ 325438 h 200"/>
                <a:gd name="T106" fmla="*/ 71487 w 256"/>
                <a:gd name="T107" fmla="*/ 320556 h 200"/>
                <a:gd name="T108" fmla="*/ 71487 w 256"/>
                <a:gd name="T109" fmla="*/ 320556 h 200"/>
                <a:gd name="T110" fmla="*/ 6499 w 256"/>
                <a:gd name="T111" fmla="*/ 261978 h 200"/>
                <a:gd name="T112" fmla="*/ 6499 w 256"/>
                <a:gd name="T113" fmla="*/ 261978 h 200"/>
                <a:gd name="T114" fmla="*/ 0 w 256"/>
                <a:gd name="T115" fmla="*/ 247333 h 200"/>
                <a:gd name="T116" fmla="*/ 6499 w 256"/>
                <a:gd name="T117" fmla="*/ 232688 h 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6" h="200">
                  <a:moveTo>
                    <a:pt x="252" y="57"/>
                  </a:moveTo>
                  <a:cubicBezTo>
                    <a:pt x="252" y="57"/>
                    <a:pt x="252" y="57"/>
                    <a:pt x="252" y="57"/>
                  </a:cubicBezTo>
                  <a:cubicBezTo>
                    <a:pt x="212" y="93"/>
                    <a:pt x="212" y="93"/>
                    <a:pt x="212" y="93"/>
                  </a:cubicBezTo>
                  <a:cubicBezTo>
                    <a:pt x="212" y="93"/>
                    <a:pt x="212" y="93"/>
                    <a:pt x="212" y="93"/>
                  </a:cubicBezTo>
                  <a:cubicBezTo>
                    <a:pt x="210" y="95"/>
                    <a:pt x="207" y="96"/>
                    <a:pt x="204" y="96"/>
                  </a:cubicBezTo>
                  <a:cubicBezTo>
                    <a:pt x="197" y="96"/>
                    <a:pt x="192" y="91"/>
                    <a:pt x="192" y="84"/>
                  </a:cubicBezTo>
                  <a:cubicBezTo>
                    <a:pt x="192" y="80"/>
                    <a:pt x="194" y="77"/>
                    <a:pt x="196" y="75"/>
                  </a:cubicBezTo>
                  <a:cubicBezTo>
                    <a:pt x="196" y="75"/>
                    <a:pt x="196" y="75"/>
                    <a:pt x="196" y="75"/>
                  </a:cubicBezTo>
                  <a:cubicBezTo>
                    <a:pt x="213" y="60"/>
                    <a:pt x="213" y="60"/>
                    <a:pt x="213" y="60"/>
                  </a:cubicBezTo>
                  <a:cubicBezTo>
                    <a:pt x="140" y="60"/>
                    <a:pt x="140" y="60"/>
                    <a:pt x="140" y="60"/>
                  </a:cubicBezTo>
                  <a:cubicBezTo>
                    <a:pt x="116" y="60"/>
                    <a:pt x="116" y="60"/>
                    <a:pt x="116" y="60"/>
                  </a:cubicBezTo>
                  <a:cubicBezTo>
                    <a:pt x="88" y="60"/>
                    <a:pt x="88" y="60"/>
                    <a:pt x="88" y="60"/>
                  </a:cubicBezTo>
                  <a:cubicBezTo>
                    <a:pt x="12" y="60"/>
                    <a:pt x="12" y="60"/>
                    <a:pt x="12" y="60"/>
                  </a:cubicBezTo>
                  <a:cubicBezTo>
                    <a:pt x="5" y="60"/>
                    <a:pt x="0" y="55"/>
                    <a:pt x="0" y="48"/>
                  </a:cubicBezTo>
                  <a:cubicBezTo>
                    <a:pt x="0" y="41"/>
                    <a:pt x="5" y="36"/>
                    <a:pt x="12" y="36"/>
                  </a:cubicBezTo>
                  <a:cubicBezTo>
                    <a:pt x="43" y="36"/>
                    <a:pt x="43" y="36"/>
                    <a:pt x="43" y="36"/>
                  </a:cubicBezTo>
                  <a:cubicBezTo>
                    <a:pt x="43" y="36"/>
                    <a:pt x="43" y="36"/>
                    <a:pt x="43" y="36"/>
                  </a:cubicBezTo>
                  <a:cubicBezTo>
                    <a:pt x="104" y="36"/>
                    <a:pt x="104" y="36"/>
                    <a:pt x="104" y="36"/>
                  </a:cubicBezTo>
                  <a:cubicBezTo>
                    <a:pt x="156" y="36"/>
                    <a:pt x="156" y="36"/>
                    <a:pt x="156" y="36"/>
                  </a:cubicBezTo>
                  <a:cubicBezTo>
                    <a:pt x="213" y="36"/>
                    <a:pt x="213" y="36"/>
                    <a:pt x="213" y="36"/>
                  </a:cubicBezTo>
                  <a:cubicBezTo>
                    <a:pt x="196" y="21"/>
                    <a:pt x="196" y="21"/>
                    <a:pt x="196" y="21"/>
                  </a:cubicBezTo>
                  <a:cubicBezTo>
                    <a:pt x="196" y="21"/>
                    <a:pt x="196" y="21"/>
                    <a:pt x="196" y="21"/>
                  </a:cubicBezTo>
                  <a:cubicBezTo>
                    <a:pt x="194" y="19"/>
                    <a:pt x="192" y="16"/>
                    <a:pt x="192" y="12"/>
                  </a:cubicBezTo>
                  <a:cubicBezTo>
                    <a:pt x="192" y="5"/>
                    <a:pt x="197" y="0"/>
                    <a:pt x="204" y="0"/>
                  </a:cubicBezTo>
                  <a:cubicBezTo>
                    <a:pt x="207" y="0"/>
                    <a:pt x="210" y="1"/>
                    <a:pt x="212" y="3"/>
                  </a:cubicBezTo>
                  <a:cubicBezTo>
                    <a:pt x="212" y="3"/>
                    <a:pt x="212" y="3"/>
                    <a:pt x="212" y="3"/>
                  </a:cubicBezTo>
                  <a:cubicBezTo>
                    <a:pt x="252" y="39"/>
                    <a:pt x="252" y="39"/>
                    <a:pt x="252" y="39"/>
                  </a:cubicBezTo>
                  <a:cubicBezTo>
                    <a:pt x="252" y="39"/>
                    <a:pt x="252" y="39"/>
                    <a:pt x="252" y="39"/>
                  </a:cubicBezTo>
                  <a:cubicBezTo>
                    <a:pt x="254" y="41"/>
                    <a:pt x="256" y="44"/>
                    <a:pt x="256" y="48"/>
                  </a:cubicBezTo>
                  <a:cubicBezTo>
                    <a:pt x="256" y="52"/>
                    <a:pt x="254" y="55"/>
                    <a:pt x="252" y="57"/>
                  </a:cubicBezTo>
                  <a:moveTo>
                    <a:pt x="4" y="143"/>
                  </a:moveTo>
                  <a:cubicBezTo>
                    <a:pt x="4" y="143"/>
                    <a:pt x="4" y="143"/>
                    <a:pt x="4" y="143"/>
                  </a:cubicBezTo>
                  <a:cubicBezTo>
                    <a:pt x="44" y="107"/>
                    <a:pt x="44" y="107"/>
                    <a:pt x="44" y="107"/>
                  </a:cubicBezTo>
                  <a:cubicBezTo>
                    <a:pt x="44" y="107"/>
                    <a:pt x="44" y="107"/>
                    <a:pt x="44" y="107"/>
                  </a:cubicBezTo>
                  <a:cubicBezTo>
                    <a:pt x="46" y="105"/>
                    <a:pt x="49" y="104"/>
                    <a:pt x="52" y="104"/>
                  </a:cubicBezTo>
                  <a:cubicBezTo>
                    <a:pt x="59" y="104"/>
                    <a:pt x="64" y="109"/>
                    <a:pt x="64" y="116"/>
                  </a:cubicBezTo>
                  <a:cubicBezTo>
                    <a:pt x="64" y="120"/>
                    <a:pt x="62" y="123"/>
                    <a:pt x="60" y="125"/>
                  </a:cubicBezTo>
                  <a:cubicBezTo>
                    <a:pt x="60" y="125"/>
                    <a:pt x="60" y="125"/>
                    <a:pt x="60" y="125"/>
                  </a:cubicBezTo>
                  <a:cubicBezTo>
                    <a:pt x="43" y="140"/>
                    <a:pt x="43" y="140"/>
                    <a:pt x="43" y="140"/>
                  </a:cubicBezTo>
                  <a:cubicBezTo>
                    <a:pt x="100" y="140"/>
                    <a:pt x="100" y="140"/>
                    <a:pt x="100" y="140"/>
                  </a:cubicBezTo>
                  <a:cubicBezTo>
                    <a:pt x="152" y="140"/>
                    <a:pt x="152" y="140"/>
                    <a:pt x="152" y="140"/>
                  </a:cubicBezTo>
                  <a:cubicBezTo>
                    <a:pt x="213" y="140"/>
                    <a:pt x="213" y="140"/>
                    <a:pt x="213" y="140"/>
                  </a:cubicBezTo>
                  <a:cubicBezTo>
                    <a:pt x="244" y="140"/>
                    <a:pt x="244" y="140"/>
                    <a:pt x="244" y="140"/>
                  </a:cubicBezTo>
                  <a:cubicBezTo>
                    <a:pt x="251" y="140"/>
                    <a:pt x="256" y="145"/>
                    <a:pt x="256" y="152"/>
                  </a:cubicBezTo>
                  <a:cubicBezTo>
                    <a:pt x="256" y="159"/>
                    <a:pt x="251" y="164"/>
                    <a:pt x="244" y="164"/>
                  </a:cubicBezTo>
                  <a:cubicBezTo>
                    <a:pt x="168" y="164"/>
                    <a:pt x="168" y="164"/>
                    <a:pt x="168" y="164"/>
                  </a:cubicBezTo>
                  <a:cubicBezTo>
                    <a:pt x="140" y="164"/>
                    <a:pt x="140" y="164"/>
                    <a:pt x="140" y="164"/>
                  </a:cubicBezTo>
                  <a:cubicBezTo>
                    <a:pt x="116" y="164"/>
                    <a:pt x="116" y="164"/>
                    <a:pt x="116" y="164"/>
                  </a:cubicBezTo>
                  <a:cubicBezTo>
                    <a:pt x="43" y="164"/>
                    <a:pt x="43" y="164"/>
                    <a:pt x="43" y="164"/>
                  </a:cubicBezTo>
                  <a:cubicBezTo>
                    <a:pt x="60" y="179"/>
                    <a:pt x="60" y="179"/>
                    <a:pt x="60" y="179"/>
                  </a:cubicBezTo>
                  <a:cubicBezTo>
                    <a:pt x="60" y="179"/>
                    <a:pt x="60" y="179"/>
                    <a:pt x="60" y="179"/>
                  </a:cubicBezTo>
                  <a:cubicBezTo>
                    <a:pt x="62" y="181"/>
                    <a:pt x="64" y="184"/>
                    <a:pt x="64" y="188"/>
                  </a:cubicBezTo>
                  <a:cubicBezTo>
                    <a:pt x="64" y="195"/>
                    <a:pt x="59" y="200"/>
                    <a:pt x="52" y="200"/>
                  </a:cubicBezTo>
                  <a:cubicBezTo>
                    <a:pt x="49" y="200"/>
                    <a:pt x="46" y="199"/>
                    <a:pt x="44" y="197"/>
                  </a:cubicBezTo>
                  <a:cubicBezTo>
                    <a:pt x="44" y="197"/>
                    <a:pt x="44" y="197"/>
                    <a:pt x="44" y="197"/>
                  </a:cubicBezTo>
                  <a:cubicBezTo>
                    <a:pt x="4" y="161"/>
                    <a:pt x="4" y="161"/>
                    <a:pt x="4" y="161"/>
                  </a:cubicBezTo>
                  <a:cubicBezTo>
                    <a:pt x="4" y="161"/>
                    <a:pt x="4" y="161"/>
                    <a:pt x="4" y="161"/>
                  </a:cubicBezTo>
                  <a:cubicBezTo>
                    <a:pt x="2" y="159"/>
                    <a:pt x="0" y="156"/>
                    <a:pt x="0" y="152"/>
                  </a:cubicBezTo>
                  <a:cubicBezTo>
                    <a:pt x="0" y="148"/>
                    <a:pt x="2" y="145"/>
                    <a:pt x="4" y="143"/>
                  </a:cubicBezTo>
                </a:path>
              </a:pathLst>
            </a:custGeom>
            <a:grpFill/>
            <a:ln>
              <a:noFill/>
            </a:ln>
          </p:spPr>
          <p:txBody>
            <a:bodyPr/>
            <a:lstStyle/>
            <a:p>
              <a:endParaRPr lang="en-US" dirty="0"/>
            </a:p>
          </p:txBody>
        </p:sp>
        <p:sp>
          <p:nvSpPr>
            <p:cNvPr id="38" name="Freeform 41"/>
            <p:cNvSpPr>
              <a:spLocks noEditPoints="1"/>
            </p:cNvSpPr>
            <p:nvPr/>
          </p:nvSpPr>
          <p:spPr bwMode="auto">
            <a:xfrm>
              <a:off x="8459788" y="2317750"/>
              <a:ext cx="285750" cy="417513"/>
            </a:xfrm>
            <a:custGeom>
              <a:avLst/>
              <a:gdLst>
                <a:gd name="T0" fmla="*/ 266267 w 176"/>
                <a:gd name="T1" fmla="*/ 417513 h 256"/>
                <a:gd name="T2" fmla="*/ 19483 w 176"/>
                <a:gd name="T3" fmla="*/ 417513 h 256"/>
                <a:gd name="T4" fmla="*/ 0 w 176"/>
                <a:gd name="T5" fmla="*/ 397942 h 256"/>
                <a:gd name="T6" fmla="*/ 0 w 176"/>
                <a:gd name="T7" fmla="*/ 150044 h 256"/>
                <a:gd name="T8" fmla="*/ 19483 w 176"/>
                <a:gd name="T9" fmla="*/ 130473 h 256"/>
                <a:gd name="T10" fmla="*/ 97415 w 176"/>
                <a:gd name="T11" fmla="*/ 130473 h 256"/>
                <a:gd name="T12" fmla="*/ 97415 w 176"/>
                <a:gd name="T13" fmla="*/ 169615 h 256"/>
                <a:gd name="T14" fmla="*/ 38966 w 176"/>
                <a:gd name="T15" fmla="*/ 169615 h 256"/>
                <a:gd name="T16" fmla="*/ 38966 w 176"/>
                <a:gd name="T17" fmla="*/ 378371 h 256"/>
                <a:gd name="T18" fmla="*/ 246784 w 176"/>
                <a:gd name="T19" fmla="*/ 378371 h 256"/>
                <a:gd name="T20" fmla="*/ 246784 w 176"/>
                <a:gd name="T21" fmla="*/ 169615 h 256"/>
                <a:gd name="T22" fmla="*/ 181841 w 176"/>
                <a:gd name="T23" fmla="*/ 169615 h 256"/>
                <a:gd name="T24" fmla="*/ 181841 w 176"/>
                <a:gd name="T25" fmla="*/ 130473 h 256"/>
                <a:gd name="T26" fmla="*/ 266267 w 176"/>
                <a:gd name="T27" fmla="*/ 130473 h 256"/>
                <a:gd name="T28" fmla="*/ 285750 w 176"/>
                <a:gd name="T29" fmla="*/ 150044 h 256"/>
                <a:gd name="T30" fmla="*/ 285750 w 176"/>
                <a:gd name="T31" fmla="*/ 397942 h 256"/>
                <a:gd name="T32" fmla="*/ 266267 w 176"/>
                <a:gd name="T33" fmla="*/ 417513 h 256"/>
                <a:gd name="T34" fmla="*/ 201324 w 176"/>
                <a:gd name="T35" fmla="*/ 104378 h 256"/>
                <a:gd name="T36" fmla="*/ 186712 w 176"/>
                <a:gd name="T37" fmla="*/ 97855 h 256"/>
                <a:gd name="T38" fmla="*/ 186712 w 176"/>
                <a:gd name="T39" fmla="*/ 97855 h 256"/>
                <a:gd name="T40" fmla="*/ 162358 w 176"/>
                <a:gd name="T41" fmla="*/ 70129 h 256"/>
                <a:gd name="T42" fmla="*/ 162358 w 176"/>
                <a:gd name="T43" fmla="*/ 189186 h 256"/>
                <a:gd name="T44" fmla="*/ 142875 w 176"/>
                <a:gd name="T45" fmla="*/ 208757 h 256"/>
                <a:gd name="T46" fmla="*/ 123392 w 176"/>
                <a:gd name="T47" fmla="*/ 189186 h 256"/>
                <a:gd name="T48" fmla="*/ 123392 w 176"/>
                <a:gd name="T49" fmla="*/ 70129 h 256"/>
                <a:gd name="T50" fmla="*/ 99038 w 176"/>
                <a:gd name="T51" fmla="*/ 97855 h 256"/>
                <a:gd name="T52" fmla="*/ 99038 w 176"/>
                <a:gd name="T53" fmla="*/ 97855 h 256"/>
                <a:gd name="T54" fmla="*/ 84426 w 176"/>
                <a:gd name="T55" fmla="*/ 104378 h 256"/>
                <a:gd name="T56" fmla="*/ 64943 w 176"/>
                <a:gd name="T57" fmla="*/ 84807 h 256"/>
                <a:gd name="T58" fmla="*/ 69814 w 176"/>
                <a:gd name="T59" fmla="*/ 71760 h 256"/>
                <a:gd name="T60" fmla="*/ 69814 w 176"/>
                <a:gd name="T61" fmla="*/ 71760 h 256"/>
                <a:gd name="T62" fmla="*/ 128263 w 176"/>
                <a:gd name="T63" fmla="*/ 6524 h 256"/>
                <a:gd name="T64" fmla="*/ 128263 w 176"/>
                <a:gd name="T65" fmla="*/ 6524 h 256"/>
                <a:gd name="T66" fmla="*/ 142875 w 176"/>
                <a:gd name="T67" fmla="*/ 0 h 256"/>
                <a:gd name="T68" fmla="*/ 157487 w 176"/>
                <a:gd name="T69" fmla="*/ 6524 h 256"/>
                <a:gd name="T70" fmla="*/ 157487 w 176"/>
                <a:gd name="T71" fmla="*/ 6524 h 256"/>
                <a:gd name="T72" fmla="*/ 215936 w 176"/>
                <a:gd name="T73" fmla="*/ 71760 h 256"/>
                <a:gd name="T74" fmla="*/ 215936 w 176"/>
                <a:gd name="T75" fmla="*/ 71760 h 256"/>
                <a:gd name="T76" fmla="*/ 220807 w 176"/>
                <a:gd name="T77" fmla="*/ 84807 h 256"/>
                <a:gd name="T78" fmla="*/ 201324 w 176"/>
                <a:gd name="T79" fmla="*/ 104378 h 2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6" h="256">
                  <a:moveTo>
                    <a:pt x="164" y="256"/>
                  </a:moveTo>
                  <a:cubicBezTo>
                    <a:pt x="12" y="256"/>
                    <a:pt x="12" y="256"/>
                    <a:pt x="12" y="256"/>
                  </a:cubicBezTo>
                  <a:cubicBezTo>
                    <a:pt x="5" y="256"/>
                    <a:pt x="0" y="251"/>
                    <a:pt x="0" y="244"/>
                  </a:cubicBezTo>
                  <a:cubicBezTo>
                    <a:pt x="0" y="92"/>
                    <a:pt x="0" y="92"/>
                    <a:pt x="0" y="92"/>
                  </a:cubicBezTo>
                  <a:cubicBezTo>
                    <a:pt x="0" y="85"/>
                    <a:pt x="5" y="80"/>
                    <a:pt x="12" y="80"/>
                  </a:cubicBezTo>
                  <a:cubicBezTo>
                    <a:pt x="60" y="80"/>
                    <a:pt x="60" y="80"/>
                    <a:pt x="60" y="80"/>
                  </a:cubicBezTo>
                  <a:cubicBezTo>
                    <a:pt x="60" y="104"/>
                    <a:pt x="60" y="104"/>
                    <a:pt x="60" y="104"/>
                  </a:cubicBezTo>
                  <a:cubicBezTo>
                    <a:pt x="24" y="104"/>
                    <a:pt x="24" y="104"/>
                    <a:pt x="24" y="104"/>
                  </a:cubicBezTo>
                  <a:cubicBezTo>
                    <a:pt x="24" y="232"/>
                    <a:pt x="24" y="232"/>
                    <a:pt x="24" y="232"/>
                  </a:cubicBezTo>
                  <a:cubicBezTo>
                    <a:pt x="152" y="232"/>
                    <a:pt x="152" y="232"/>
                    <a:pt x="152" y="232"/>
                  </a:cubicBezTo>
                  <a:cubicBezTo>
                    <a:pt x="152" y="104"/>
                    <a:pt x="152" y="104"/>
                    <a:pt x="152" y="104"/>
                  </a:cubicBezTo>
                  <a:cubicBezTo>
                    <a:pt x="112" y="104"/>
                    <a:pt x="112" y="104"/>
                    <a:pt x="112" y="104"/>
                  </a:cubicBezTo>
                  <a:cubicBezTo>
                    <a:pt x="112" y="80"/>
                    <a:pt x="112" y="80"/>
                    <a:pt x="112" y="80"/>
                  </a:cubicBezTo>
                  <a:cubicBezTo>
                    <a:pt x="164" y="80"/>
                    <a:pt x="164" y="80"/>
                    <a:pt x="164" y="80"/>
                  </a:cubicBezTo>
                  <a:cubicBezTo>
                    <a:pt x="171" y="80"/>
                    <a:pt x="176" y="85"/>
                    <a:pt x="176" y="92"/>
                  </a:cubicBezTo>
                  <a:cubicBezTo>
                    <a:pt x="176" y="244"/>
                    <a:pt x="176" y="244"/>
                    <a:pt x="176" y="244"/>
                  </a:cubicBezTo>
                  <a:cubicBezTo>
                    <a:pt x="176" y="251"/>
                    <a:pt x="171" y="256"/>
                    <a:pt x="164" y="256"/>
                  </a:cubicBezTo>
                  <a:moveTo>
                    <a:pt x="124" y="64"/>
                  </a:moveTo>
                  <a:cubicBezTo>
                    <a:pt x="120" y="64"/>
                    <a:pt x="117" y="62"/>
                    <a:pt x="115" y="60"/>
                  </a:cubicBezTo>
                  <a:cubicBezTo>
                    <a:pt x="115" y="60"/>
                    <a:pt x="115" y="60"/>
                    <a:pt x="115" y="60"/>
                  </a:cubicBezTo>
                  <a:cubicBezTo>
                    <a:pt x="100" y="43"/>
                    <a:pt x="100" y="43"/>
                    <a:pt x="100" y="43"/>
                  </a:cubicBezTo>
                  <a:cubicBezTo>
                    <a:pt x="100" y="116"/>
                    <a:pt x="100" y="116"/>
                    <a:pt x="100" y="116"/>
                  </a:cubicBezTo>
                  <a:cubicBezTo>
                    <a:pt x="100" y="123"/>
                    <a:pt x="95" y="128"/>
                    <a:pt x="88" y="128"/>
                  </a:cubicBezTo>
                  <a:cubicBezTo>
                    <a:pt x="81" y="128"/>
                    <a:pt x="76" y="123"/>
                    <a:pt x="76" y="116"/>
                  </a:cubicBezTo>
                  <a:cubicBezTo>
                    <a:pt x="76" y="43"/>
                    <a:pt x="76" y="43"/>
                    <a:pt x="76" y="43"/>
                  </a:cubicBezTo>
                  <a:cubicBezTo>
                    <a:pt x="61" y="60"/>
                    <a:pt x="61" y="60"/>
                    <a:pt x="61" y="60"/>
                  </a:cubicBezTo>
                  <a:cubicBezTo>
                    <a:pt x="61" y="60"/>
                    <a:pt x="61" y="60"/>
                    <a:pt x="61" y="60"/>
                  </a:cubicBezTo>
                  <a:cubicBezTo>
                    <a:pt x="59" y="62"/>
                    <a:pt x="56" y="64"/>
                    <a:pt x="52" y="64"/>
                  </a:cubicBezTo>
                  <a:cubicBezTo>
                    <a:pt x="45" y="64"/>
                    <a:pt x="40" y="59"/>
                    <a:pt x="40" y="52"/>
                  </a:cubicBezTo>
                  <a:cubicBezTo>
                    <a:pt x="40" y="49"/>
                    <a:pt x="41" y="46"/>
                    <a:pt x="43" y="44"/>
                  </a:cubicBezTo>
                  <a:cubicBezTo>
                    <a:pt x="43" y="44"/>
                    <a:pt x="43" y="44"/>
                    <a:pt x="43" y="44"/>
                  </a:cubicBezTo>
                  <a:cubicBezTo>
                    <a:pt x="79" y="4"/>
                    <a:pt x="79" y="4"/>
                    <a:pt x="79" y="4"/>
                  </a:cubicBezTo>
                  <a:cubicBezTo>
                    <a:pt x="79" y="4"/>
                    <a:pt x="79" y="4"/>
                    <a:pt x="79" y="4"/>
                  </a:cubicBezTo>
                  <a:cubicBezTo>
                    <a:pt x="81" y="2"/>
                    <a:pt x="84" y="0"/>
                    <a:pt x="88" y="0"/>
                  </a:cubicBezTo>
                  <a:cubicBezTo>
                    <a:pt x="92" y="0"/>
                    <a:pt x="95" y="2"/>
                    <a:pt x="97" y="4"/>
                  </a:cubicBezTo>
                  <a:cubicBezTo>
                    <a:pt x="97" y="4"/>
                    <a:pt x="97" y="4"/>
                    <a:pt x="97" y="4"/>
                  </a:cubicBezTo>
                  <a:cubicBezTo>
                    <a:pt x="133" y="44"/>
                    <a:pt x="133" y="44"/>
                    <a:pt x="133" y="44"/>
                  </a:cubicBezTo>
                  <a:cubicBezTo>
                    <a:pt x="133" y="44"/>
                    <a:pt x="133" y="44"/>
                    <a:pt x="133" y="44"/>
                  </a:cubicBezTo>
                  <a:cubicBezTo>
                    <a:pt x="135" y="46"/>
                    <a:pt x="136" y="49"/>
                    <a:pt x="136" y="52"/>
                  </a:cubicBezTo>
                  <a:cubicBezTo>
                    <a:pt x="136" y="59"/>
                    <a:pt x="131" y="64"/>
                    <a:pt x="124" y="64"/>
                  </a:cubicBezTo>
                </a:path>
              </a:pathLst>
            </a:custGeom>
            <a:grpFill/>
            <a:ln>
              <a:noFill/>
            </a:ln>
          </p:spPr>
          <p:txBody>
            <a:bodyPr/>
            <a:lstStyle/>
            <a:p>
              <a:endParaRPr lang="en-US" dirty="0"/>
            </a:p>
          </p:txBody>
        </p:sp>
        <p:sp>
          <p:nvSpPr>
            <p:cNvPr id="39" name="Freeform 42"/>
            <p:cNvSpPr>
              <a:spLocks noEditPoints="1"/>
            </p:cNvSpPr>
            <p:nvPr/>
          </p:nvSpPr>
          <p:spPr bwMode="auto">
            <a:xfrm>
              <a:off x="7704138" y="2357438"/>
              <a:ext cx="339725" cy="338137"/>
            </a:xfrm>
            <a:custGeom>
              <a:avLst/>
              <a:gdLst>
                <a:gd name="T0" fmla="*/ 320125 w 208"/>
                <a:gd name="T1" fmla="*/ 117047 h 208"/>
                <a:gd name="T2" fmla="*/ 320125 w 208"/>
                <a:gd name="T3" fmla="*/ 117047 h 208"/>
                <a:gd name="T4" fmla="*/ 300526 w 208"/>
                <a:gd name="T5" fmla="*/ 97540 h 208"/>
                <a:gd name="T6" fmla="*/ 300526 w 208"/>
                <a:gd name="T7" fmla="*/ 66652 h 208"/>
                <a:gd name="T8" fmla="*/ 202528 w 208"/>
                <a:gd name="T9" fmla="*/ 164192 h 208"/>
                <a:gd name="T10" fmla="*/ 202528 w 208"/>
                <a:gd name="T11" fmla="*/ 164192 h 208"/>
                <a:gd name="T12" fmla="*/ 189462 w 208"/>
                <a:gd name="T13" fmla="*/ 169069 h 208"/>
                <a:gd name="T14" fmla="*/ 169863 w 208"/>
                <a:gd name="T15" fmla="*/ 149561 h 208"/>
                <a:gd name="T16" fmla="*/ 174762 w 208"/>
                <a:gd name="T17" fmla="*/ 136555 h 208"/>
                <a:gd name="T18" fmla="*/ 174762 w 208"/>
                <a:gd name="T19" fmla="*/ 136555 h 208"/>
                <a:gd name="T20" fmla="*/ 272760 w 208"/>
                <a:gd name="T21" fmla="*/ 39016 h 208"/>
                <a:gd name="T22" fmla="*/ 241727 w 208"/>
                <a:gd name="T23" fmla="*/ 39016 h 208"/>
                <a:gd name="T24" fmla="*/ 222128 w 208"/>
                <a:gd name="T25" fmla="*/ 19508 h 208"/>
                <a:gd name="T26" fmla="*/ 241727 w 208"/>
                <a:gd name="T27" fmla="*/ 0 h 208"/>
                <a:gd name="T28" fmla="*/ 320125 w 208"/>
                <a:gd name="T29" fmla="*/ 0 h 208"/>
                <a:gd name="T30" fmla="*/ 339725 w 208"/>
                <a:gd name="T31" fmla="*/ 19508 h 208"/>
                <a:gd name="T32" fmla="*/ 339725 w 208"/>
                <a:gd name="T33" fmla="*/ 97540 h 208"/>
                <a:gd name="T34" fmla="*/ 320125 w 208"/>
                <a:gd name="T35" fmla="*/ 117047 h 208"/>
                <a:gd name="T36" fmla="*/ 163329 w 208"/>
                <a:gd name="T37" fmla="*/ 39016 h 208"/>
                <a:gd name="T38" fmla="*/ 163329 w 208"/>
                <a:gd name="T39" fmla="*/ 39016 h 208"/>
                <a:gd name="T40" fmla="*/ 39199 w 208"/>
                <a:gd name="T41" fmla="*/ 39016 h 208"/>
                <a:gd name="T42" fmla="*/ 39199 w 208"/>
                <a:gd name="T43" fmla="*/ 299121 h 208"/>
                <a:gd name="T44" fmla="*/ 300526 w 208"/>
                <a:gd name="T45" fmla="*/ 299121 h 208"/>
                <a:gd name="T46" fmla="*/ 300526 w 208"/>
                <a:gd name="T47" fmla="*/ 279613 h 208"/>
                <a:gd name="T48" fmla="*/ 300526 w 208"/>
                <a:gd name="T49" fmla="*/ 175571 h 208"/>
                <a:gd name="T50" fmla="*/ 300526 w 208"/>
                <a:gd name="T51" fmla="*/ 131678 h 208"/>
                <a:gd name="T52" fmla="*/ 320125 w 208"/>
                <a:gd name="T53" fmla="*/ 136555 h 208"/>
                <a:gd name="T54" fmla="*/ 339725 w 208"/>
                <a:gd name="T55" fmla="*/ 131678 h 208"/>
                <a:gd name="T56" fmla="*/ 339725 w 208"/>
                <a:gd name="T57" fmla="*/ 188576 h 208"/>
                <a:gd name="T58" fmla="*/ 339725 w 208"/>
                <a:gd name="T59" fmla="*/ 318629 h 208"/>
                <a:gd name="T60" fmla="*/ 320125 w 208"/>
                <a:gd name="T61" fmla="*/ 338137 h 208"/>
                <a:gd name="T62" fmla="*/ 19600 w 208"/>
                <a:gd name="T63" fmla="*/ 338137 h 208"/>
                <a:gd name="T64" fmla="*/ 0 w 208"/>
                <a:gd name="T65" fmla="*/ 318629 h 208"/>
                <a:gd name="T66" fmla="*/ 0 w 208"/>
                <a:gd name="T67" fmla="*/ 19508 h 208"/>
                <a:gd name="T68" fmla="*/ 19600 w 208"/>
                <a:gd name="T69" fmla="*/ 0 h 208"/>
                <a:gd name="T70" fmla="*/ 163329 w 208"/>
                <a:gd name="T71" fmla="*/ 0 h 208"/>
                <a:gd name="T72" fmla="*/ 207428 w 208"/>
                <a:gd name="T73" fmla="*/ 0 h 208"/>
                <a:gd name="T74" fmla="*/ 202528 w 208"/>
                <a:gd name="T75" fmla="*/ 19508 h 208"/>
                <a:gd name="T76" fmla="*/ 207428 w 208"/>
                <a:gd name="T77" fmla="*/ 39016 h 208"/>
                <a:gd name="T78" fmla="*/ 163329 w 208"/>
                <a:gd name="T79" fmla="*/ 39016 h 20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8" h="208">
                  <a:moveTo>
                    <a:pt x="196" y="72"/>
                  </a:moveTo>
                  <a:cubicBezTo>
                    <a:pt x="196" y="72"/>
                    <a:pt x="196" y="72"/>
                    <a:pt x="196" y="72"/>
                  </a:cubicBezTo>
                  <a:cubicBezTo>
                    <a:pt x="189" y="72"/>
                    <a:pt x="184" y="67"/>
                    <a:pt x="184" y="60"/>
                  </a:cubicBezTo>
                  <a:cubicBezTo>
                    <a:pt x="184" y="41"/>
                    <a:pt x="184" y="41"/>
                    <a:pt x="184" y="41"/>
                  </a:cubicBezTo>
                  <a:cubicBezTo>
                    <a:pt x="124" y="101"/>
                    <a:pt x="124" y="101"/>
                    <a:pt x="124" y="101"/>
                  </a:cubicBezTo>
                  <a:cubicBezTo>
                    <a:pt x="124" y="101"/>
                    <a:pt x="124" y="101"/>
                    <a:pt x="124" y="101"/>
                  </a:cubicBezTo>
                  <a:cubicBezTo>
                    <a:pt x="122" y="103"/>
                    <a:pt x="119" y="104"/>
                    <a:pt x="116" y="104"/>
                  </a:cubicBezTo>
                  <a:cubicBezTo>
                    <a:pt x="109" y="104"/>
                    <a:pt x="104" y="99"/>
                    <a:pt x="104" y="92"/>
                  </a:cubicBezTo>
                  <a:cubicBezTo>
                    <a:pt x="104" y="89"/>
                    <a:pt x="105" y="86"/>
                    <a:pt x="107" y="84"/>
                  </a:cubicBezTo>
                  <a:cubicBezTo>
                    <a:pt x="107" y="84"/>
                    <a:pt x="107" y="84"/>
                    <a:pt x="107" y="84"/>
                  </a:cubicBezTo>
                  <a:cubicBezTo>
                    <a:pt x="167" y="24"/>
                    <a:pt x="167" y="24"/>
                    <a:pt x="167" y="24"/>
                  </a:cubicBezTo>
                  <a:cubicBezTo>
                    <a:pt x="148" y="24"/>
                    <a:pt x="148" y="24"/>
                    <a:pt x="148" y="24"/>
                  </a:cubicBezTo>
                  <a:cubicBezTo>
                    <a:pt x="141" y="24"/>
                    <a:pt x="136" y="19"/>
                    <a:pt x="136" y="12"/>
                  </a:cubicBezTo>
                  <a:cubicBezTo>
                    <a:pt x="136" y="5"/>
                    <a:pt x="141" y="0"/>
                    <a:pt x="148" y="0"/>
                  </a:cubicBezTo>
                  <a:cubicBezTo>
                    <a:pt x="196" y="0"/>
                    <a:pt x="196" y="0"/>
                    <a:pt x="196" y="0"/>
                  </a:cubicBezTo>
                  <a:cubicBezTo>
                    <a:pt x="203" y="0"/>
                    <a:pt x="208" y="5"/>
                    <a:pt x="208" y="12"/>
                  </a:cubicBezTo>
                  <a:cubicBezTo>
                    <a:pt x="208" y="60"/>
                    <a:pt x="208" y="60"/>
                    <a:pt x="208" y="60"/>
                  </a:cubicBezTo>
                  <a:cubicBezTo>
                    <a:pt x="208" y="67"/>
                    <a:pt x="203" y="72"/>
                    <a:pt x="196" y="72"/>
                  </a:cubicBezTo>
                  <a:moveTo>
                    <a:pt x="100" y="24"/>
                  </a:moveTo>
                  <a:cubicBezTo>
                    <a:pt x="100" y="24"/>
                    <a:pt x="100" y="24"/>
                    <a:pt x="100" y="24"/>
                  </a:cubicBezTo>
                  <a:cubicBezTo>
                    <a:pt x="24" y="24"/>
                    <a:pt x="24" y="24"/>
                    <a:pt x="24" y="24"/>
                  </a:cubicBezTo>
                  <a:cubicBezTo>
                    <a:pt x="24" y="184"/>
                    <a:pt x="24" y="184"/>
                    <a:pt x="24" y="184"/>
                  </a:cubicBezTo>
                  <a:cubicBezTo>
                    <a:pt x="184" y="184"/>
                    <a:pt x="184" y="184"/>
                    <a:pt x="184" y="184"/>
                  </a:cubicBezTo>
                  <a:cubicBezTo>
                    <a:pt x="184" y="172"/>
                    <a:pt x="184" y="172"/>
                    <a:pt x="184" y="172"/>
                  </a:cubicBezTo>
                  <a:cubicBezTo>
                    <a:pt x="184" y="108"/>
                    <a:pt x="184" y="108"/>
                    <a:pt x="184" y="108"/>
                  </a:cubicBezTo>
                  <a:cubicBezTo>
                    <a:pt x="184" y="81"/>
                    <a:pt x="184" y="81"/>
                    <a:pt x="184" y="81"/>
                  </a:cubicBezTo>
                  <a:cubicBezTo>
                    <a:pt x="188" y="83"/>
                    <a:pt x="192" y="84"/>
                    <a:pt x="196" y="84"/>
                  </a:cubicBezTo>
                  <a:cubicBezTo>
                    <a:pt x="200" y="84"/>
                    <a:pt x="204" y="83"/>
                    <a:pt x="208" y="81"/>
                  </a:cubicBezTo>
                  <a:cubicBezTo>
                    <a:pt x="208" y="116"/>
                    <a:pt x="208" y="116"/>
                    <a:pt x="208" y="116"/>
                  </a:cubicBezTo>
                  <a:cubicBezTo>
                    <a:pt x="208" y="196"/>
                    <a:pt x="208" y="196"/>
                    <a:pt x="208" y="196"/>
                  </a:cubicBezTo>
                  <a:cubicBezTo>
                    <a:pt x="208" y="203"/>
                    <a:pt x="203" y="208"/>
                    <a:pt x="196" y="208"/>
                  </a:cubicBezTo>
                  <a:cubicBezTo>
                    <a:pt x="12" y="208"/>
                    <a:pt x="12" y="208"/>
                    <a:pt x="12" y="208"/>
                  </a:cubicBezTo>
                  <a:cubicBezTo>
                    <a:pt x="5" y="208"/>
                    <a:pt x="0" y="203"/>
                    <a:pt x="0" y="196"/>
                  </a:cubicBezTo>
                  <a:cubicBezTo>
                    <a:pt x="0" y="12"/>
                    <a:pt x="0" y="12"/>
                    <a:pt x="0" y="12"/>
                  </a:cubicBezTo>
                  <a:cubicBezTo>
                    <a:pt x="0" y="5"/>
                    <a:pt x="5" y="0"/>
                    <a:pt x="12" y="0"/>
                  </a:cubicBezTo>
                  <a:cubicBezTo>
                    <a:pt x="100" y="0"/>
                    <a:pt x="100" y="0"/>
                    <a:pt x="100" y="0"/>
                  </a:cubicBezTo>
                  <a:cubicBezTo>
                    <a:pt x="127" y="0"/>
                    <a:pt x="127" y="0"/>
                    <a:pt x="127" y="0"/>
                  </a:cubicBezTo>
                  <a:cubicBezTo>
                    <a:pt x="125" y="4"/>
                    <a:pt x="124" y="8"/>
                    <a:pt x="124" y="12"/>
                  </a:cubicBezTo>
                  <a:cubicBezTo>
                    <a:pt x="124" y="16"/>
                    <a:pt x="125" y="20"/>
                    <a:pt x="127" y="24"/>
                  </a:cubicBezTo>
                  <a:lnTo>
                    <a:pt x="100" y="24"/>
                  </a:lnTo>
                  <a:close/>
                </a:path>
              </a:pathLst>
            </a:custGeom>
            <a:grpFill/>
            <a:ln>
              <a:noFill/>
            </a:ln>
          </p:spPr>
          <p:txBody>
            <a:bodyPr/>
            <a:lstStyle/>
            <a:p>
              <a:endParaRPr lang="en-US" dirty="0"/>
            </a:p>
          </p:txBody>
        </p:sp>
        <p:sp>
          <p:nvSpPr>
            <p:cNvPr id="40" name="Freeform 43"/>
            <p:cNvSpPr>
              <a:spLocks noEditPoints="1"/>
            </p:cNvSpPr>
            <p:nvPr/>
          </p:nvSpPr>
          <p:spPr bwMode="auto">
            <a:xfrm>
              <a:off x="6937375" y="2317750"/>
              <a:ext cx="415925" cy="417513"/>
            </a:xfrm>
            <a:custGeom>
              <a:avLst/>
              <a:gdLst>
                <a:gd name="T0" fmla="*/ 396429 w 256"/>
                <a:gd name="T1" fmla="*/ 417513 h 256"/>
                <a:gd name="T2" fmla="*/ 318443 w 256"/>
                <a:gd name="T3" fmla="*/ 417513 h 256"/>
                <a:gd name="T4" fmla="*/ 298946 w 256"/>
                <a:gd name="T5" fmla="*/ 397942 h 256"/>
                <a:gd name="T6" fmla="*/ 318443 w 256"/>
                <a:gd name="T7" fmla="*/ 378371 h 256"/>
                <a:gd name="T8" fmla="*/ 376932 w 256"/>
                <a:gd name="T9" fmla="*/ 378371 h 256"/>
                <a:gd name="T10" fmla="*/ 376932 w 256"/>
                <a:gd name="T11" fmla="*/ 319658 h 256"/>
                <a:gd name="T12" fmla="*/ 396429 w 256"/>
                <a:gd name="T13" fmla="*/ 300087 h 256"/>
                <a:gd name="T14" fmla="*/ 415925 w 256"/>
                <a:gd name="T15" fmla="*/ 319658 h 256"/>
                <a:gd name="T16" fmla="*/ 415925 w 256"/>
                <a:gd name="T17" fmla="*/ 397942 h 256"/>
                <a:gd name="T18" fmla="*/ 396429 w 256"/>
                <a:gd name="T19" fmla="*/ 417513 h 256"/>
                <a:gd name="T20" fmla="*/ 396429 w 256"/>
                <a:gd name="T21" fmla="*/ 117426 h 256"/>
                <a:gd name="T22" fmla="*/ 376932 w 256"/>
                <a:gd name="T23" fmla="*/ 97855 h 256"/>
                <a:gd name="T24" fmla="*/ 376932 w 256"/>
                <a:gd name="T25" fmla="*/ 97855 h 256"/>
                <a:gd name="T26" fmla="*/ 376932 w 256"/>
                <a:gd name="T27" fmla="*/ 39142 h 256"/>
                <a:gd name="T28" fmla="*/ 318443 w 256"/>
                <a:gd name="T29" fmla="*/ 39142 h 256"/>
                <a:gd name="T30" fmla="*/ 298946 w 256"/>
                <a:gd name="T31" fmla="*/ 19571 h 256"/>
                <a:gd name="T32" fmla="*/ 318443 w 256"/>
                <a:gd name="T33" fmla="*/ 0 h 256"/>
                <a:gd name="T34" fmla="*/ 396429 w 256"/>
                <a:gd name="T35" fmla="*/ 0 h 256"/>
                <a:gd name="T36" fmla="*/ 415925 w 256"/>
                <a:gd name="T37" fmla="*/ 19571 h 256"/>
                <a:gd name="T38" fmla="*/ 415925 w 256"/>
                <a:gd name="T39" fmla="*/ 97855 h 256"/>
                <a:gd name="T40" fmla="*/ 396429 w 256"/>
                <a:gd name="T41" fmla="*/ 117426 h 256"/>
                <a:gd name="T42" fmla="*/ 97482 w 256"/>
                <a:gd name="T43" fmla="*/ 39142 h 256"/>
                <a:gd name="T44" fmla="*/ 97482 w 256"/>
                <a:gd name="T45" fmla="*/ 39142 h 256"/>
                <a:gd name="T46" fmla="*/ 38993 w 256"/>
                <a:gd name="T47" fmla="*/ 39142 h 256"/>
                <a:gd name="T48" fmla="*/ 38993 w 256"/>
                <a:gd name="T49" fmla="*/ 97855 h 256"/>
                <a:gd name="T50" fmla="*/ 19496 w 256"/>
                <a:gd name="T51" fmla="*/ 117426 h 256"/>
                <a:gd name="T52" fmla="*/ 0 w 256"/>
                <a:gd name="T53" fmla="*/ 97855 h 256"/>
                <a:gd name="T54" fmla="*/ 0 w 256"/>
                <a:gd name="T55" fmla="*/ 97855 h 256"/>
                <a:gd name="T56" fmla="*/ 0 w 256"/>
                <a:gd name="T57" fmla="*/ 19571 h 256"/>
                <a:gd name="T58" fmla="*/ 19496 w 256"/>
                <a:gd name="T59" fmla="*/ 0 h 256"/>
                <a:gd name="T60" fmla="*/ 97482 w 256"/>
                <a:gd name="T61" fmla="*/ 0 h 256"/>
                <a:gd name="T62" fmla="*/ 116979 w 256"/>
                <a:gd name="T63" fmla="*/ 19571 h 256"/>
                <a:gd name="T64" fmla="*/ 97482 w 256"/>
                <a:gd name="T65" fmla="*/ 39142 h 256"/>
                <a:gd name="T66" fmla="*/ 58489 w 256"/>
                <a:gd name="T67" fmla="*/ 58713 h 256"/>
                <a:gd name="T68" fmla="*/ 357436 w 256"/>
                <a:gd name="T69" fmla="*/ 58713 h 256"/>
                <a:gd name="T70" fmla="*/ 357436 w 256"/>
                <a:gd name="T71" fmla="*/ 358800 h 256"/>
                <a:gd name="T72" fmla="*/ 58489 w 256"/>
                <a:gd name="T73" fmla="*/ 358800 h 256"/>
                <a:gd name="T74" fmla="*/ 58489 w 256"/>
                <a:gd name="T75" fmla="*/ 58713 h 256"/>
                <a:gd name="T76" fmla="*/ 97482 w 256"/>
                <a:gd name="T77" fmla="*/ 319658 h 256"/>
                <a:gd name="T78" fmla="*/ 318443 w 256"/>
                <a:gd name="T79" fmla="*/ 319658 h 256"/>
                <a:gd name="T80" fmla="*/ 318443 w 256"/>
                <a:gd name="T81" fmla="*/ 97855 h 256"/>
                <a:gd name="T82" fmla="*/ 97482 w 256"/>
                <a:gd name="T83" fmla="*/ 97855 h 256"/>
                <a:gd name="T84" fmla="*/ 97482 w 256"/>
                <a:gd name="T85" fmla="*/ 319658 h 256"/>
                <a:gd name="T86" fmla="*/ 19496 w 256"/>
                <a:gd name="T87" fmla="*/ 300087 h 256"/>
                <a:gd name="T88" fmla="*/ 38993 w 256"/>
                <a:gd name="T89" fmla="*/ 319658 h 256"/>
                <a:gd name="T90" fmla="*/ 38993 w 256"/>
                <a:gd name="T91" fmla="*/ 378371 h 256"/>
                <a:gd name="T92" fmla="*/ 97482 w 256"/>
                <a:gd name="T93" fmla="*/ 378371 h 256"/>
                <a:gd name="T94" fmla="*/ 116979 w 256"/>
                <a:gd name="T95" fmla="*/ 397942 h 256"/>
                <a:gd name="T96" fmla="*/ 97482 w 256"/>
                <a:gd name="T97" fmla="*/ 417513 h 256"/>
                <a:gd name="T98" fmla="*/ 19496 w 256"/>
                <a:gd name="T99" fmla="*/ 417513 h 256"/>
                <a:gd name="T100" fmla="*/ 0 w 256"/>
                <a:gd name="T101" fmla="*/ 397942 h 256"/>
                <a:gd name="T102" fmla="*/ 0 w 256"/>
                <a:gd name="T103" fmla="*/ 319658 h 256"/>
                <a:gd name="T104" fmla="*/ 19496 w 256"/>
                <a:gd name="T105" fmla="*/ 300087 h 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6" h="256">
                  <a:moveTo>
                    <a:pt x="244" y="256"/>
                  </a:moveTo>
                  <a:cubicBezTo>
                    <a:pt x="196" y="256"/>
                    <a:pt x="196" y="256"/>
                    <a:pt x="196" y="256"/>
                  </a:cubicBezTo>
                  <a:cubicBezTo>
                    <a:pt x="189" y="256"/>
                    <a:pt x="184" y="251"/>
                    <a:pt x="184" y="244"/>
                  </a:cubicBezTo>
                  <a:cubicBezTo>
                    <a:pt x="184" y="237"/>
                    <a:pt x="189" y="232"/>
                    <a:pt x="196" y="232"/>
                  </a:cubicBezTo>
                  <a:cubicBezTo>
                    <a:pt x="232" y="232"/>
                    <a:pt x="232" y="232"/>
                    <a:pt x="232" y="232"/>
                  </a:cubicBezTo>
                  <a:cubicBezTo>
                    <a:pt x="232" y="196"/>
                    <a:pt x="232" y="196"/>
                    <a:pt x="232" y="196"/>
                  </a:cubicBezTo>
                  <a:cubicBezTo>
                    <a:pt x="232" y="189"/>
                    <a:pt x="237" y="184"/>
                    <a:pt x="244" y="184"/>
                  </a:cubicBezTo>
                  <a:cubicBezTo>
                    <a:pt x="251" y="184"/>
                    <a:pt x="256" y="189"/>
                    <a:pt x="256" y="196"/>
                  </a:cubicBezTo>
                  <a:cubicBezTo>
                    <a:pt x="256" y="244"/>
                    <a:pt x="256" y="244"/>
                    <a:pt x="256" y="244"/>
                  </a:cubicBezTo>
                  <a:cubicBezTo>
                    <a:pt x="256" y="251"/>
                    <a:pt x="251" y="256"/>
                    <a:pt x="244" y="256"/>
                  </a:cubicBezTo>
                  <a:moveTo>
                    <a:pt x="244" y="72"/>
                  </a:moveTo>
                  <a:cubicBezTo>
                    <a:pt x="237" y="72"/>
                    <a:pt x="232" y="67"/>
                    <a:pt x="232" y="60"/>
                  </a:cubicBezTo>
                  <a:cubicBezTo>
                    <a:pt x="232" y="60"/>
                    <a:pt x="232" y="60"/>
                    <a:pt x="232" y="60"/>
                  </a:cubicBezTo>
                  <a:cubicBezTo>
                    <a:pt x="232" y="24"/>
                    <a:pt x="232" y="24"/>
                    <a:pt x="232"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60" y="24"/>
                  </a:moveTo>
                  <a:cubicBezTo>
                    <a:pt x="60" y="24"/>
                    <a:pt x="60" y="24"/>
                    <a:pt x="60" y="24"/>
                  </a:cubicBezTo>
                  <a:cubicBezTo>
                    <a:pt x="24" y="24"/>
                    <a:pt x="24" y="24"/>
                    <a:pt x="24" y="24"/>
                  </a:cubicBezTo>
                  <a:cubicBezTo>
                    <a:pt x="24" y="60"/>
                    <a:pt x="24" y="60"/>
                    <a:pt x="24" y="60"/>
                  </a:cubicBezTo>
                  <a:cubicBezTo>
                    <a:pt x="24" y="67"/>
                    <a:pt x="19" y="72"/>
                    <a:pt x="12" y="72"/>
                  </a:cubicBezTo>
                  <a:cubicBezTo>
                    <a:pt x="5" y="72"/>
                    <a:pt x="0" y="67"/>
                    <a:pt x="0" y="60"/>
                  </a:cubicBezTo>
                  <a:cubicBezTo>
                    <a:pt x="0" y="60"/>
                    <a:pt x="0" y="60"/>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moveTo>
                    <a:pt x="36" y="36"/>
                  </a:moveTo>
                  <a:cubicBezTo>
                    <a:pt x="220" y="36"/>
                    <a:pt x="220" y="36"/>
                    <a:pt x="220" y="36"/>
                  </a:cubicBezTo>
                  <a:cubicBezTo>
                    <a:pt x="220" y="220"/>
                    <a:pt x="220" y="220"/>
                    <a:pt x="220" y="220"/>
                  </a:cubicBezTo>
                  <a:cubicBezTo>
                    <a:pt x="36" y="220"/>
                    <a:pt x="36" y="220"/>
                    <a:pt x="36" y="220"/>
                  </a:cubicBezTo>
                  <a:lnTo>
                    <a:pt x="36" y="36"/>
                  </a:lnTo>
                  <a:close/>
                  <a:moveTo>
                    <a:pt x="60" y="196"/>
                  </a:moveTo>
                  <a:cubicBezTo>
                    <a:pt x="196" y="196"/>
                    <a:pt x="196" y="196"/>
                    <a:pt x="196" y="196"/>
                  </a:cubicBezTo>
                  <a:cubicBezTo>
                    <a:pt x="196" y="60"/>
                    <a:pt x="196" y="60"/>
                    <a:pt x="196" y="60"/>
                  </a:cubicBezTo>
                  <a:cubicBezTo>
                    <a:pt x="60" y="60"/>
                    <a:pt x="60" y="60"/>
                    <a:pt x="60" y="60"/>
                  </a:cubicBezTo>
                  <a:lnTo>
                    <a:pt x="60" y="196"/>
                  </a:lnTo>
                  <a:close/>
                  <a:moveTo>
                    <a:pt x="12" y="184"/>
                  </a:moveTo>
                  <a:cubicBezTo>
                    <a:pt x="19" y="184"/>
                    <a:pt x="24" y="189"/>
                    <a:pt x="24" y="196"/>
                  </a:cubicBezTo>
                  <a:cubicBezTo>
                    <a:pt x="24" y="232"/>
                    <a:pt x="24" y="232"/>
                    <a:pt x="24" y="232"/>
                  </a:cubicBezTo>
                  <a:cubicBezTo>
                    <a:pt x="60" y="232"/>
                    <a:pt x="60" y="232"/>
                    <a:pt x="60" y="232"/>
                  </a:cubicBezTo>
                  <a:cubicBezTo>
                    <a:pt x="67" y="232"/>
                    <a:pt x="72" y="237"/>
                    <a:pt x="72" y="244"/>
                  </a:cubicBezTo>
                  <a:cubicBezTo>
                    <a:pt x="72" y="251"/>
                    <a:pt x="67" y="256"/>
                    <a:pt x="60" y="256"/>
                  </a:cubicBezTo>
                  <a:cubicBezTo>
                    <a:pt x="12" y="256"/>
                    <a:pt x="12" y="256"/>
                    <a:pt x="12" y="256"/>
                  </a:cubicBezTo>
                  <a:cubicBezTo>
                    <a:pt x="5" y="256"/>
                    <a:pt x="0" y="251"/>
                    <a:pt x="0" y="244"/>
                  </a:cubicBezTo>
                  <a:cubicBezTo>
                    <a:pt x="0" y="196"/>
                    <a:pt x="0" y="196"/>
                    <a:pt x="0" y="196"/>
                  </a:cubicBezTo>
                  <a:cubicBezTo>
                    <a:pt x="0" y="189"/>
                    <a:pt x="5" y="184"/>
                    <a:pt x="12" y="184"/>
                  </a:cubicBezTo>
                </a:path>
              </a:pathLst>
            </a:custGeom>
            <a:grpFill/>
            <a:ln>
              <a:noFill/>
            </a:ln>
          </p:spPr>
          <p:txBody>
            <a:bodyPr/>
            <a:lstStyle/>
            <a:p>
              <a:endParaRPr lang="en-US" dirty="0"/>
            </a:p>
          </p:txBody>
        </p:sp>
        <p:sp>
          <p:nvSpPr>
            <p:cNvPr id="41" name="Freeform 44"/>
            <p:cNvSpPr>
              <a:spLocks noEditPoints="1"/>
            </p:cNvSpPr>
            <p:nvPr/>
          </p:nvSpPr>
          <p:spPr bwMode="auto">
            <a:xfrm>
              <a:off x="6208713" y="2317750"/>
              <a:ext cx="415925" cy="417513"/>
            </a:xfrm>
            <a:custGeom>
              <a:avLst/>
              <a:gdLst>
                <a:gd name="T0" fmla="*/ 396429 w 256"/>
                <a:gd name="T1" fmla="*/ 417513 h 256"/>
                <a:gd name="T2" fmla="*/ 318443 w 256"/>
                <a:gd name="T3" fmla="*/ 417513 h 256"/>
                <a:gd name="T4" fmla="*/ 298946 w 256"/>
                <a:gd name="T5" fmla="*/ 397942 h 256"/>
                <a:gd name="T6" fmla="*/ 318443 w 256"/>
                <a:gd name="T7" fmla="*/ 378371 h 256"/>
                <a:gd name="T8" fmla="*/ 376932 w 256"/>
                <a:gd name="T9" fmla="*/ 378371 h 256"/>
                <a:gd name="T10" fmla="*/ 376932 w 256"/>
                <a:gd name="T11" fmla="*/ 319658 h 256"/>
                <a:gd name="T12" fmla="*/ 376932 w 256"/>
                <a:gd name="T13" fmla="*/ 319658 h 256"/>
                <a:gd name="T14" fmla="*/ 396429 w 256"/>
                <a:gd name="T15" fmla="*/ 300087 h 256"/>
                <a:gd name="T16" fmla="*/ 415925 w 256"/>
                <a:gd name="T17" fmla="*/ 319658 h 256"/>
                <a:gd name="T18" fmla="*/ 415925 w 256"/>
                <a:gd name="T19" fmla="*/ 397942 h 256"/>
                <a:gd name="T20" fmla="*/ 396429 w 256"/>
                <a:gd name="T21" fmla="*/ 417513 h 256"/>
                <a:gd name="T22" fmla="*/ 58489 w 256"/>
                <a:gd name="T23" fmla="*/ 58713 h 256"/>
                <a:gd name="T24" fmla="*/ 357436 w 256"/>
                <a:gd name="T25" fmla="*/ 58713 h 256"/>
                <a:gd name="T26" fmla="*/ 357436 w 256"/>
                <a:gd name="T27" fmla="*/ 358800 h 256"/>
                <a:gd name="T28" fmla="*/ 58489 w 256"/>
                <a:gd name="T29" fmla="*/ 358800 h 256"/>
                <a:gd name="T30" fmla="*/ 58489 w 256"/>
                <a:gd name="T31" fmla="*/ 58713 h 256"/>
                <a:gd name="T32" fmla="*/ 97482 w 256"/>
                <a:gd name="T33" fmla="*/ 319658 h 256"/>
                <a:gd name="T34" fmla="*/ 318443 w 256"/>
                <a:gd name="T35" fmla="*/ 319658 h 256"/>
                <a:gd name="T36" fmla="*/ 318443 w 256"/>
                <a:gd name="T37" fmla="*/ 97855 h 256"/>
                <a:gd name="T38" fmla="*/ 97482 w 256"/>
                <a:gd name="T39" fmla="*/ 97855 h 256"/>
                <a:gd name="T40" fmla="*/ 97482 w 256"/>
                <a:gd name="T41" fmla="*/ 319658 h 256"/>
                <a:gd name="T42" fmla="*/ 97482 w 256"/>
                <a:gd name="T43" fmla="*/ 39142 h 256"/>
                <a:gd name="T44" fmla="*/ 97482 w 256"/>
                <a:gd name="T45" fmla="*/ 39142 h 256"/>
                <a:gd name="T46" fmla="*/ 38993 w 256"/>
                <a:gd name="T47" fmla="*/ 39142 h 256"/>
                <a:gd name="T48" fmla="*/ 38993 w 256"/>
                <a:gd name="T49" fmla="*/ 97855 h 256"/>
                <a:gd name="T50" fmla="*/ 19496 w 256"/>
                <a:gd name="T51" fmla="*/ 117426 h 256"/>
                <a:gd name="T52" fmla="*/ 0 w 256"/>
                <a:gd name="T53" fmla="*/ 97855 h 256"/>
                <a:gd name="T54" fmla="*/ 0 w 256"/>
                <a:gd name="T55" fmla="*/ 97855 h 256"/>
                <a:gd name="T56" fmla="*/ 0 w 256"/>
                <a:gd name="T57" fmla="*/ 19571 h 256"/>
                <a:gd name="T58" fmla="*/ 19496 w 256"/>
                <a:gd name="T59" fmla="*/ 0 h 256"/>
                <a:gd name="T60" fmla="*/ 97482 w 256"/>
                <a:gd name="T61" fmla="*/ 0 h 256"/>
                <a:gd name="T62" fmla="*/ 116979 w 256"/>
                <a:gd name="T63" fmla="*/ 19571 h 256"/>
                <a:gd name="T64" fmla="*/ 97482 w 256"/>
                <a:gd name="T65" fmla="*/ 39142 h 2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6" h="256">
                  <a:moveTo>
                    <a:pt x="244" y="256"/>
                  </a:moveTo>
                  <a:cubicBezTo>
                    <a:pt x="196" y="256"/>
                    <a:pt x="196" y="256"/>
                    <a:pt x="196" y="256"/>
                  </a:cubicBezTo>
                  <a:cubicBezTo>
                    <a:pt x="189" y="256"/>
                    <a:pt x="184" y="251"/>
                    <a:pt x="184" y="244"/>
                  </a:cubicBezTo>
                  <a:cubicBezTo>
                    <a:pt x="184" y="237"/>
                    <a:pt x="189" y="232"/>
                    <a:pt x="196" y="232"/>
                  </a:cubicBezTo>
                  <a:cubicBezTo>
                    <a:pt x="232" y="232"/>
                    <a:pt x="232" y="232"/>
                    <a:pt x="232" y="232"/>
                  </a:cubicBezTo>
                  <a:cubicBezTo>
                    <a:pt x="232" y="196"/>
                    <a:pt x="232" y="196"/>
                    <a:pt x="232" y="196"/>
                  </a:cubicBezTo>
                  <a:cubicBezTo>
                    <a:pt x="232" y="196"/>
                    <a:pt x="232" y="196"/>
                    <a:pt x="232" y="196"/>
                  </a:cubicBezTo>
                  <a:cubicBezTo>
                    <a:pt x="232" y="189"/>
                    <a:pt x="237" y="184"/>
                    <a:pt x="244" y="184"/>
                  </a:cubicBezTo>
                  <a:cubicBezTo>
                    <a:pt x="251" y="184"/>
                    <a:pt x="256" y="189"/>
                    <a:pt x="256" y="196"/>
                  </a:cubicBezTo>
                  <a:cubicBezTo>
                    <a:pt x="256" y="244"/>
                    <a:pt x="256" y="244"/>
                    <a:pt x="256" y="244"/>
                  </a:cubicBezTo>
                  <a:cubicBezTo>
                    <a:pt x="256" y="251"/>
                    <a:pt x="251" y="256"/>
                    <a:pt x="244" y="256"/>
                  </a:cubicBezTo>
                  <a:moveTo>
                    <a:pt x="36" y="36"/>
                  </a:moveTo>
                  <a:cubicBezTo>
                    <a:pt x="220" y="36"/>
                    <a:pt x="220" y="36"/>
                    <a:pt x="220" y="36"/>
                  </a:cubicBezTo>
                  <a:cubicBezTo>
                    <a:pt x="220" y="220"/>
                    <a:pt x="220" y="220"/>
                    <a:pt x="220" y="220"/>
                  </a:cubicBezTo>
                  <a:cubicBezTo>
                    <a:pt x="36" y="220"/>
                    <a:pt x="36" y="220"/>
                    <a:pt x="36" y="220"/>
                  </a:cubicBezTo>
                  <a:lnTo>
                    <a:pt x="36" y="36"/>
                  </a:lnTo>
                  <a:close/>
                  <a:moveTo>
                    <a:pt x="60" y="196"/>
                  </a:moveTo>
                  <a:cubicBezTo>
                    <a:pt x="196" y="196"/>
                    <a:pt x="196" y="196"/>
                    <a:pt x="196" y="196"/>
                  </a:cubicBezTo>
                  <a:cubicBezTo>
                    <a:pt x="196" y="60"/>
                    <a:pt x="196" y="60"/>
                    <a:pt x="196" y="60"/>
                  </a:cubicBezTo>
                  <a:cubicBezTo>
                    <a:pt x="60" y="60"/>
                    <a:pt x="60" y="60"/>
                    <a:pt x="60" y="60"/>
                  </a:cubicBezTo>
                  <a:lnTo>
                    <a:pt x="60" y="196"/>
                  </a:lnTo>
                  <a:close/>
                  <a:moveTo>
                    <a:pt x="60" y="24"/>
                  </a:moveTo>
                  <a:cubicBezTo>
                    <a:pt x="60" y="24"/>
                    <a:pt x="60" y="24"/>
                    <a:pt x="60" y="24"/>
                  </a:cubicBezTo>
                  <a:cubicBezTo>
                    <a:pt x="24" y="24"/>
                    <a:pt x="24" y="24"/>
                    <a:pt x="24" y="24"/>
                  </a:cubicBezTo>
                  <a:cubicBezTo>
                    <a:pt x="24" y="60"/>
                    <a:pt x="24" y="60"/>
                    <a:pt x="24" y="60"/>
                  </a:cubicBezTo>
                  <a:cubicBezTo>
                    <a:pt x="24" y="67"/>
                    <a:pt x="19" y="72"/>
                    <a:pt x="12" y="72"/>
                  </a:cubicBezTo>
                  <a:cubicBezTo>
                    <a:pt x="5" y="72"/>
                    <a:pt x="0" y="67"/>
                    <a:pt x="0" y="60"/>
                  </a:cubicBezTo>
                  <a:cubicBezTo>
                    <a:pt x="0" y="60"/>
                    <a:pt x="0" y="60"/>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path>
              </a:pathLst>
            </a:custGeom>
            <a:grpFill/>
            <a:ln>
              <a:noFill/>
            </a:ln>
          </p:spPr>
          <p:txBody>
            <a:bodyPr/>
            <a:lstStyle/>
            <a:p>
              <a:endParaRPr lang="en-US" dirty="0"/>
            </a:p>
          </p:txBody>
        </p:sp>
        <p:sp>
          <p:nvSpPr>
            <p:cNvPr id="42" name="Freeform 45"/>
            <p:cNvSpPr>
              <a:spLocks noEditPoints="1"/>
            </p:cNvSpPr>
            <p:nvPr/>
          </p:nvSpPr>
          <p:spPr bwMode="auto">
            <a:xfrm>
              <a:off x="5480050" y="2317750"/>
              <a:ext cx="415925" cy="417513"/>
            </a:xfrm>
            <a:custGeom>
              <a:avLst/>
              <a:gdLst>
                <a:gd name="T0" fmla="*/ 396429 w 256"/>
                <a:gd name="T1" fmla="*/ 117426 h 256"/>
                <a:gd name="T2" fmla="*/ 376932 w 256"/>
                <a:gd name="T3" fmla="*/ 97855 h 256"/>
                <a:gd name="T4" fmla="*/ 376932 w 256"/>
                <a:gd name="T5" fmla="*/ 39142 h 256"/>
                <a:gd name="T6" fmla="*/ 318443 w 256"/>
                <a:gd name="T7" fmla="*/ 39142 h 256"/>
                <a:gd name="T8" fmla="*/ 298946 w 256"/>
                <a:gd name="T9" fmla="*/ 19571 h 256"/>
                <a:gd name="T10" fmla="*/ 318443 w 256"/>
                <a:gd name="T11" fmla="*/ 0 h 256"/>
                <a:gd name="T12" fmla="*/ 396429 w 256"/>
                <a:gd name="T13" fmla="*/ 0 h 256"/>
                <a:gd name="T14" fmla="*/ 415925 w 256"/>
                <a:gd name="T15" fmla="*/ 19571 h 256"/>
                <a:gd name="T16" fmla="*/ 415925 w 256"/>
                <a:gd name="T17" fmla="*/ 97855 h 256"/>
                <a:gd name="T18" fmla="*/ 396429 w 256"/>
                <a:gd name="T19" fmla="*/ 117426 h 256"/>
                <a:gd name="T20" fmla="*/ 357436 w 256"/>
                <a:gd name="T21" fmla="*/ 358800 h 256"/>
                <a:gd name="T22" fmla="*/ 58489 w 256"/>
                <a:gd name="T23" fmla="*/ 358800 h 256"/>
                <a:gd name="T24" fmla="*/ 58489 w 256"/>
                <a:gd name="T25" fmla="*/ 58713 h 256"/>
                <a:gd name="T26" fmla="*/ 357436 w 256"/>
                <a:gd name="T27" fmla="*/ 58713 h 256"/>
                <a:gd name="T28" fmla="*/ 357436 w 256"/>
                <a:gd name="T29" fmla="*/ 358800 h 256"/>
                <a:gd name="T30" fmla="*/ 318443 w 256"/>
                <a:gd name="T31" fmla="*/ 97855 h 256"/>
                <a:gd name="T32" fmla="*/ 97482 w 256"/>
                <a:gd name="T33" fmla="*/ 97855 h 256"/>
                <a:gd name="T34" fmla="*/ 97482 w 256"/>
                <a:gd name="T35" fmla="*/ 319658 h 256"/>
                <a:gd name="T36" fmla="*/ 318443 w 256"/>
                <a:gd name="T37" fmla="*/ 319658 h 256"/>
                <a:gd name="T38" fmla="*/ 318443 w 256"/>
                <a:gd name="T39" fmla="*/ 97855 h 256"/>
                <a:gd name="T40" fmla="*/ 97482 w 256"/>
                <a:gd name="T41" fmla="*/ 378371 h 256"/>
                <a:gd name="T42" fmla="*/ 116979 w 256"/>
                <a:gd name="T43" fmla="*/ 397942 h 256"/>
                <a:gd name="T44" fmla="*/ 97482 w 256"/>
                <a:gd name="T45" fmla="*/ 417513 h 256"/>
                <a:gd name="T46" fmla="*/ 19496 w 256"/>
                <a:gd name="T47" fmla="*/ 417513 h 256"/>
                <a:gd name="T48" fmla="*/ 0 w 256"/>
                <a:gd name="T49" fmla="*/ 397942 h 256"/>
                <a:gd name="T50" fmla="*/ 0 w 256"/>
                <a:gd name="T51" fmla="*/ 319658 h 256"/>
                <a:gd name="T52" fmla="*/ 19496 w 256"/>
                <a:gd name="T53" fmla="*/ 300087 h 256"/>
                <a:gd name="T54" fmla="*/ 38993 w 256"/>
                <a:gd name="T55" fmla="*/ 319658 h 256"/>
                <a:gd name="T56" fmla="*/ 38993 w 256"/>
                <a:gd name="T57" fmla="*/ 378371 h 256"/>
                <a:gd name="T58" fmla="*/ 97482 w 256"/>
                <a:gd name="T59" fmla="*/ 378371 h 2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6" h="256">
                  <a:moveTo>
                    <a:pt x="244" y="72"/>
                  </a:moveTo>
                  <a:cubicBezTo>
                    <a:pt x="237" y="72"/>
                    <a:pt x="232" y="67"/>
                    <a:pt x="232" y="60"/>
                  </a:cubicBezTo>
                  <a:cubicBezTo>
                    <a:pt x="232" y="24"/>
                    <a:pt x="232" y="24"/>
                    <a:pt x="232"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220" y="220"/>
                  </a:moveTo>
                  <a:cubicBezTo>
                    <a:pt x="36" y="220"/>
                    <a:pt x="36" y="220"/>
                    <a:pt x="36" y="220"/>
                  </a:cubicBezTo>
                  <a:cubicBezTo>
                    <a:pt x="36" y="36"/>
                    <a:pt x="36" y="36"/>
                    <a:pt x="36" y="36"/>
                  </a:cubicBezTo>
                  <a:cubicBezTo>
                    <a:pt x="220" y="36"/>
                    <a:pt x="220" y="36"/>
                    <a:pt x="220" y="36"/>
                  </a:cubicBezTo>
                  <a:lnTo>
                    <a:pt x="220" y="220"/>
                  </a:lnTo>
                  <a:close/>
                  <a:moveTo>
                    <a:pt x="196" y="60"/>
                  </a:moveTo>
                  <a:cubicBezTo>
                    <a:pt x="60" y="60"/>
                    <a:pt x="60" y="60"/>
                    <a:pt x="60" y="60"/>
                  </a:cubicBezTo>
                  <a:cubicBezTo>
                    <a:pt x="60" y="196"/>
                    <a:pt x="60" y="196"/>
                    <a:pt x="60" y="196"/>
                  </a:cubicBezTo>
                  <a:cubicBezTo>
                    <a:pt x="196" y="196"/>
                    <a:pt x="196" y="196"/>
                    <a:pt x="196" y="196"/>
                  </a:cubicBezTo>
                  <a:lnTo>
                    <a:pt x="196" y="60"/>
                  </a:lnTo>
                  <a:close/>
                  <a:moveTo>
                    <a:pt x="60" y="232"/>
                  </a:moveTo>
                  <a:cubicBezTo>
                    <a:pt x="67" y="232"/>
                    <a:pt x="72" y="237"/>
                    <a:pt x="72" y="244"/>
                  </a:cubicBezTo>
                  <a:cubicBezTo>
                    <a:pt x="72" y="251"/>
                    <a:pt x="67" y="256"/>
                    <a:pt x="60" y="256"/>
                  </a:cubicBezTo>
                  <a:cubicBezTo>
                    <a:pt x="12" y="256"/>
                    <a:pt x="12" y="256"/>
                    <a:pt x="12" y="256"/>
                  </a:cubicBezTo>
                  <a:cubicBezTo>
                    <a:pt x="5" y="256"/>
                    <a:pt x="0" y="251"/>
                    <a:pt x="0" y="244"/>
                  </a:cubicBezTo>
                  <a:cubicBezTo>
                    <a:pt x="0" y="196"/>
                    <a:pt x="0" y="196"/>
                    <a:pt x="0" y="196"/>
                  </a:cubicBezTo>
                  <a:cubicBezTo>
                    <a:pt x="0" y="189"/>
                    <a:pt x="5" y="184"/>
                    <a:pt x="12" y="184"/>
                  </a:cubicBezTo>
                  <a:cubicBezTo>
                    <a:pt x="19" y="184"/>
                    <a:pt x="24" y="189"/>
                    <a:pt x="24" y="196"/>
                  </a:cubicBezTo>
                  <a:cubicBezTo>
                    <a:pt x="24" y="232"/>
                    <a:pt x="24" y="232"/>
                    <a:pt x="24" y="232"/>
                  </a:cubicBezTo>
                  <a:lnTo>
                    <a:pt x="60" y="232"/>
                  </a:lnTo>
                  <a:close/>
                </a:path>
              </a:pathLst>
            </a:custGeom>
            <a:grpFill/>
            <a:ln>
              <a:noFill/>
            </a:ln>
          </p:spPr>
          <p:txBody>
            <a:bodyPr/>
            <a:lstStyle/>
            <a:p>
              <a:endParaRPr lang="en-US" dirty="0"/>
            </a:p>
          </p:txBody>
        </p:sp>
        <p:sp>
          <p:nvSpPr>
            <p:cNvPr id="43" name="Freeform 46"/>
            <p:cNvSpPr>
              <a:spLocks noEditPoints="1"/>
            </p:cNvSpPr>
            <p:nvPr/>
          </p:nvSpPr>
          <p:spPr bwMode="auto">
            <a:xfrm>
              <a:off x="4751388" y="2317750"/>
              <a:ext cx="417512" cy="417513"/>
            </a:xfrm>
            <a:custGeom>
              <a:avLst/>
              <a:gdLst>
                <a:gd name="T0" fmla="*/ 397941 w 256"/>
                <a:gd name="T1" fmla="*/ 417513 h 256"/>
                <a:gd name="T2" fmla="*/ 19571 w 256"/>
                <a:gd name="T3" fmla="*/ 417513 h 256"/>
                <a:gd name="T4" fmla="*/ 0 w 256"/>
                <a:gd name="T5" fmla="*/ 397942 h 256"/>
                <a:gd name="T6" fmla="*/ 0 w 256"/>
                <a:gd name="T7" fmla="*/ 19571 h 256"/>
                <a:gd name="T8" fmla="*/ 19571 w 256"/>
                <a:gd name="T9" fmla="*/ 0 h 256"/>
                <a:gd name="T10" fmla="*/ 397941 w 256"/>
                <a:gd name="T11" fmla="*/ 0 h 256"/>
                <a:gd name="T12" fmla="*/ 417512 w 256"/>
                <a:gd name="T13" fmla="*/ 19571 h 256"/>
                <a:gd name="T14" fmla="*/ 417512 w 256"/>
                <a:gd name="T15" fmla="*/ 397942 h 256"/>
                <a:gd name="T16" fmla="*/ 397941 w 256"/>
                <a:gd name="T17" fmla="*/ 417513 h 256"/>
                <a:gd name="T18" fmla="*/ 378370 w 256"/>
                <a:gd name="T19" fmla="*/ 39142 h 256"/>
                <a:gd name="T20" fmla="*/ 39142 w 256"/>
                <a:gd name="T21" fmla="*/ 39142 h 256"/>
                <a:gd name="T22" fmla="*/ 39142 w 256"/>
                <a:gd name="T23" fmla="*/ 378371 h 256"/>
                <a:gd name="T24" fmla="*/ 378370 w 256"/>
                <a:gd name="T25" fmla="*/ 378371 h 256"/>
                <a:gd name="T26" fmla="*/ 378370 w 256"/>
                <a:gd name="T27" fmla="*/ 39142 h 256"/>
                <a:gd name="T28" fmla="*/ 84807 w 256"/>
                <a:gd name="T29" fmla="*/ 58713 h 256"/>
                <a:gd name="T30" fmla="*/ 156567 w 256"/>
                <a:gd name="T31" fmla="*/ 58713 h 256"/>
                <a:gd name="T32" fmla="*/ 176138 w 256"/>
                <a:gd name="T33" fmla="*/ 78284 h 256"/>
                <a:gd name="T34" fmla="*/ 156567 w 256"/>
                <a:gd name="T35" fmla="*/ 97855 h 256"/>
                <a:gd name="T36" fmla="*/ 97854 w 256"/>
                <a:gd name="T37" fmla="*/ 97855 h 256"/>
                <a:gd name="T38" fmla="*/ 97854 w 256"/>
                <a:gd name="T39" fmla="*/ 156567 h 256"/>
                <a:gd name="T40" fmla="*/ 78284 w 256"/>
                <a:gd name="T41" fmla="*/ 176138 h 256"/>
                <a:gd name="T42" fmla="*/ 58713 w 256"/>
                <a:gd name="T43" fmla="*/ 156567 h 256"/>
                <a:gd name="T44" fmla="*/ 58713 w 256"/>
                <a:gd name="T45" fmla="*/ 156567 h 256"/>
                <a:gd name="T46" fmla="*/ 58713 w 256"/>
                <a:gd name="T47" fmla="*/ 84807 h 256"/>
                <a:gd name="T48" fmla="*/ 58713 w 256"/>
                <a:gd name="T49" fmla="*/ 58713 h 256"/>
                <a:gd name="T50" fmla="*/ 84807 w 256"/>
                <a:gd name="T51" fmla="*/ 58713 h 256"/>
                <a:gd name="T52" fmla="*/ 58713 w 256"/>
                <a:gd name="T53" fmla="*/ 260946 h 256"/>
                <a:gd name="T54" fmla="*/ 58713 w 256"/>
                <a:gd name="T55" fmla="*/ 260946 h 256"/>
                <a:gd name="T56" fmla="*/ 78284 w 256"/>
                <a:gd name="T57" fmla="*/ 241375 h 256"/>
                <a:gd name="T58" fmla="*/ 97854 w 256"/>
                <a:gd name="T59" fmla="*/ 260946 h 256"/>
                <a:gd name="T60" fmla="*/ 97854 w 256"/>
                <a:gd name="T61" fmla="*/ 319658 h 256"/>
                <a:gd name="T62" fmla="*/ 156567 w 256"/>
                <a:gd name="T63" fmla="*/ 319658 h 256"/>
                <a:gd name="T64" fmla="*/ 176138 w 256"/>
                <a:gd name="T65" fmla="*/ 339229 h 256"/>
                <a:gd name="T66" fmla="*/ 156567 w 256"/>
                <a:gd name="T67" fmla="*/ 358800 h 256"/>
                <a:gd name="T68" fmla="*/ 84807 w 256"/>
                <a:gd name="T69" fmla="*/ 358800 h 256"/>
                <a:gd name="T70" fmla="*/ 58713 w 256"/>
                <a:gd name="T71" fmla="*/ 358800 h 256"/>
                <a:gd name="T72" fmla="*/ 58713 w 256"/>
                <a:gd name="T73" fmla="*/ 332706 h 256"/>
                <a:gd name="T74" fmla="*/ 58713 w 256"/>
                <a:gd name="T75" fmla="*/ 260946 h 256"/>
                <a:gd name="T76" fmla="*/ 260945 w 256"/>
                <a:gd name="T77" fmla="*/ 58713 h 256"/>
                <a:gd name="T78" fmla="*/ 260945 w 256"/>
                <a:gd name="T79" fmla="*/ 58713 h 256"/>
                <a:gd name="T80" fmla="*/ 332705 w 256"/>
                <a:gd name="T81" fmla="*/ 58713 h 256"/>
                <a:gd name="T82" fmla="*/ 358799 w 256"/>
                <a:gd name="T83" fmla="*/ 58713 h 256"/>
                <a:gd name="T84" fmla="*/ 358799 w 256"/>
                <a:gd name="T85" fmla="*/ 84807 h 256"/>
                <a:gd name="T86" fmla="*/ 358799 w 256"/>
                <a:gd name="T87" fmla="*/ 156567 h 256"/>
                <a:gd name="T88" fmla="*/ 339229 w 256"/>
                <a:gd name="T89" fmla="*/ 176138 h 256"/>
                <a:gd name="T90" fmla="*/ 319658 w 256"/>
                <a:gd name="T91" fmla="*/ 156567 h 256"/>
                <a:gd name="T92" fmla="*/ 319658 w 256"/>
                <a:gd name="T93" fmla="*/ 97855 h 256"/>
                <a:gd name="T94" fmla="*/ 260945 w 256"/>
                <a:gd name="T95" fmla="*/ 97855 h 256"/>
                <a:gd name="T96" fmla="*/ 241374 w 256"/>
                <a:gd name="T97" fmla="*/ 78284 h 256"/>
                <a:gd name="T98" fmla="*/ 260945 w 256"/>
                <a:gd name="T99" fmla="*/ 58713 h 256"/>
                <a:gd name="T100" fmla="*/ 260945 w 256"/>
                <a:gd name="T101" fmla="*/ 319658 h 256"/>
                <a:gd name="T102" fmla="*/ 260945 w 256"/>
                <a:gd name="T103" fmla="*/ 319658 h 256"/>
                <a:gd name="T104" fmla="*/ 319658 w 256"/>
                <a:gd name="T105" fmla="*/ 319658 h 256"/>
                <a:gd name="T106" fmla="*/ 319658 w 256"/>
                <a:gd name="T107" fmla="*/ 260946 h 256"/>
                <a:gd name="T108" fmla="*/ 339229 w 256"/>
                <a:gd name="T109" fmla="*/ 241375 h 256"/>
                <a:gd name="T110" fmla="*/ 358799 w 256"/>
                <a:gd name="T111" fmla="*/ 260946 h 256"/>
                <a:gd name="T112" fmla="*/ 358799 w 256"/>
                <a:gd name="T113" fmla="*/ 260946 h 256"/>
                <a:gd name="T114" fmla="*/ 358799 w 256"/>
                <a:gd name="T115" fmla="*/ 332706 h 256"/>
                <a:gd name="T116" fmla="*/ 358799 w 256"/>
                <a:gd name="T117" fmla="*/ 358800 h 256"/>
                <a:gd name="T118" fmla="*/ 332705 w 256"/>
                <a:gd name="T119" fmla="*/ 358800 h 256"/>
                <a:gd name="T120" fmla="*/ 260945 w 256"/>
                <a:gd name="T121" fmla="*/ 358800 h 256"/>
                <a:gd name="T122" fmla="*/ 241374 w 256"/>
                <a:gd name="T123" fmla="*/ 339229 h 256"/>
                <a:gd name="T124" fmla="*/ 260945 w 256"/>
                <a:gd name="T125" fmla="*/ 319658 h 2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52" y="36"/>
                  </a:moveTo>
                  <a:cubicBezTo>
                    <a:pt x="96" y="36"/>
                    <a:pt x="96" y="36"/>
                    <a:pt x="96" y="36"/>
                  </a:cubicBezTo>
                  <a:cubicBezTo>
                    <a:pt x="103" y="36"/>
                    <a:pt x="108" y="41"/>
                    <a:pt x="108" y="48"/>
                  </a:cubicBezTo>
                  <a:cubicBezTo>
                    <a:pt x="108" y="55"/>
                    <a:pt x="103" y="60"/>
                    <a:pt x="96" y="60"/>
                  </a:cubicBezTo>
                  <a:cubicBezTo>
                    <a:pt x="60" y="60"/>
                    <a:pt x="60" y="60"/>
                    <a:pt x="60" y="60"/>
                  </a:cubicBezTo>
                  <a:cubicBezTo>
                    <a:pt x="60" y="96"/>
                    <a:pt x="60" y="96"/>
                    <a:pt x="60" y="96"/>
                  </a:cubicBezTo>
                  <a:cubicBezTo>
                    <a:pt x="60" y="103"/>
                    <a:pt x="55" y="108"/>
                    <a:pt x="48" y="108"/>
                  </a:cubicBezTo>
                  <a:cubicBezTo>
                    <a:pt x="41" y="108"/>
                    <a:pt x="36" y="103"/>
                    <a:pt x="36" y="96"/>
                  </a:cubicBezTo>
                  <a:cubicBezTo>
                    <a:pt x="36" y="96"/>
                    <a:pt x="36" y="96"/>
                    <a:pt x="36" y="96"/>
                  </a:cubicBezTo>
                  <a:cubicBezTo>
                    <a:pt x="36" y="52"/>
                    <a:pt x="36" y="52"/>
                    <a:pt x="36" y="52"/>
                  </a:cubicBezTo>
                  <a:cubicBezTo>
                    <a:pt x="36" y="36"/>
                    <a:pt x="36" y="36"/>
                    <a:pt x="36" y="36"/>
                  </a:cubicBezTo>
                  <a:lnTo>
                    <a:pt x="52" y="36"/>
                  </a:lnTo>
                  <a:close/>
                  <a:moveTo>
                    <a:pt x="36" y="160"/>
                  </a:moveTo>
                  <a:cubicBezTo>
                    <a:pt x="36" y="160"/>
                    <a:pt x="36" y="160"/>
                    <a:pt x="36" y="160"/>
                  </a:cubicBezTo>
                  <a:cubicBezTo>
                    <a:pt x="36" y="153"/>
                    <a:pt x="41" y="148"/>
                    <a:pt x="48" y="148"/>
                  </a:cubicBezTo>
                  <a:cubicBezTo>
                    <a:pt x="55" y="148"/>
                    <a:pt x="60" y="153"/>
                    <a:pt x="60" y="160"/>
                  </a:cubicBezTo>
                  <a:cubicBezTo>
                    <a:pt x="60" y="196"/>
                    <a:pt x="60" y="196"/>
                    <a:pt x="60" y="196"/>
                  </a:cubicBezTo>
                  <a:cubicBezTo>
                    <a:pt x="96" y="196"/>
                    <a:pt x="96" y="196"/>
                    <a:pt x="96" y="196"/>
                  </a:cubicBezTo>
                  <a:cubicBezTo>
                    <a:pt x="103" y="196"/>
                    <a:pt x="108" y="201"/>
                    <a:pt x="108" y="208"/>
                  </a:cubicBezTo>
                  <a:cubicBezTo>
                    <a:pt x="108" y="215"/>
                    <a:pt x="103" y="220"/>
                    <a:pt x="96" y="220"/>
                  </a:cubicBezTo>
                  <a:cubicBezTo>
                    <a:pt x="52" y="220"/>
                    <a:pt x="52" y="220"/>
                    <a:pt x="52" y="220"/>
                  </a:cubicBezTo>
                  <a:cubicBezTo>
                    <a:pt x="36" y="220"/>
                    <a:pt x="36" y="220"/>
                    <a:pt x="36" y="220"/>
                  </a:cubicBezTo>
                  <a:cubicBezTo>
                    <a:pt x="36" y="204"/>
                    <a:pt x="36" y="204"/>
                    <a:pt x="36" y="204"/>
                  </a:cubicBezTo>
                  <a:lnTo>
                    <a:pt x="36" y="160"/>
                  </a:lnTo>
                  <a:close/>
                  <a:moveTo>
                    <a:pt x="160" y="36"/>
                  </a:moveTo>
                  <a:cubicBezTo>
                    <a:pt x="160" y="36"/>
                    <a:pt x="160" y="36"/>
                    <a:pt x="160" y="36"/>
                  </a:cubicBezTo>
                  <a:cubicBezTo>
                    <a:pt x="204" y="36"/>
                    <a:pt x="204" y="36"/>
                    <a:pt x="204" y="36"/>
                  </a:cubicBezTo>
                  <a:cubicBezTo>
                    <a:pt x="220" y="36"/>
                    <a:pt x="220" y="36"/>
                    <a:pt x="220" y="36"/>
                  </a:cubicBezTo>
                  <a:cubicBezTo>
                    <a:pt x="220" y="52"/>
                    <a:pt x="220" y="52"/>
                    <a:pt x="220" y="52"/>
                  </a:cubicBezTo>
                  <a:cubicBezTo>
                    <a:pt x="220" y="96"/>
                    <a:pt x="220" y="96"/>
                    <a:pt x="220" y="96"/>
                  </a:cubicBezTo>
                  <a:cubicBezTo>
                    <a:pt x="220" y="103"/>
                    <a:pt x="215" y="108"/>
                    <a:pt x="208" y="108"/>
                  </a:cubicBezTo>
                  <a:cubicBezTo>
                    <a:pt x="201" y="108"/>
                    <a:pt x="196" y="103"/>
                    <a:pt x="196" y="96"/>
                  </a:cubicBezTo>
                  <a:cubicBezTo>
                    <a:pt x="196" y="60"/>
                    <a:pt x="196" y="60"/>
                    <a:pt x="196" y="60"/>
                  </a:cubicBezTo>
                  <a:cubicBezTo>
                    <a:pt x="160" y="60"/>
                    <a:pt x="160" y="60"/>
                    <a:pt x="160" y="60"/>
                  </a:cubicBezTo>
                  <a:cubicBezTo>
                    <a:pt x="153" y="60"/>
                    <a:pt x="148" y="55"/>
                    <a:pt x="148" y="48"/>
                  </a:cubicBezTo>
                  <a:cubicBezTo>
                    <a:pt x="148" y="41"/>
                    <a:pt x="153" y="36"/>
                    <a:pt x="160" y="36"/>
                  </a:cubicBezTo>
                  <a:moveTo>
                    <a:pt x="160" y="196"/>
                  </a:moveTo>
                  <a:cubicBezTo>
                    <a:pt x="160" y="196"/>
                    <a:pt x="160" y="196"/>
                    <a:pt x="160" y="196"/>
                  </a:cubicBezTo>
                  <a:cubicBezTo>
                    <a:pt x="196" y="196"/>
                    <a:pt x="196" y="196"/>
                    <a:pt x="196" y="196"/>
                  </a:cubicBezTo>
                  <a:cubicBezTo>
                    <a:pt x="196" y="160"/>
                    <a:pt x="196" y="160"/>
                    <a:pt x="196" y="160"/>
                  </a:cubicBezTo>
                  <a:cubicBezTo>
                    <a:pt x="196" y="153"/>
                    <a:pt x="201" y="148"/>
                    <a:pt x="208" y="148"/>
                  </a:cubicBezTo>
                  <a:cubicBezTo>
                    <a:pt x="215" y="148"/>
                    <a:pt x="220" y="153"/>
                    <a:pt x="220" y="160"/>
                  </a:cubicBezTo>
                  <a:cubicBezTo>
                    <a:pt x="220" y="160"/>
                    <a:pt x="220" y="160"/>
                    <a:pt x="220" y="160"/>
                  </a:cubicBezTo>
                  <a:cubicBezTo>
                    <a:pt x="220" y="204"/>
                    <a:pt x="220" y="204"/>
                    <a:pt x="220" y="204"/>
                  </a:cubicBezTo>
                  <a:cubicBezTo>
                    <a:pt x="220" y="220"/>
                    <a:pt x="220" y="220"/>
                    <a:pt x="220" y="220"/>
                  </a:cubicBezTo>
                  <a:cubicBezTo>
                    <a:pt x="204" y="220"/>
                    <a:pt x="204" y="220"/>
                    <a:pt x="204" y="220"/>
                  </a:cubicBezTo>
                  <a:cubicBezTo>
                    <a:pt x="160" y="220"/>
                    <a:pt x="160" y="220"/>
                    <a:pt x="160" y="220"/>
                  </a:cubicBezTo>
                  <a:cubicBezTo>
                    <a:pt x="153" y="220"/>
                    <a:pt x="148" y="215"/>
                    <a:pt x="148" y="208"/>
                  </a:cubicBezTo>
                  <a:cubicBezTo>
                    <a:pt x="148" y="201"/>
                    <a:pt x="153" y="196"/>
                    <a:pt x="160" y="196"/>
                  </a:cubicBezTo>
                </a:path>
              </a:pathLst>
            </a:custGeom>
            <a:grpFill/>
            <a:ln>
              <a:noFill/>
            </a:ln>
          </p:spPr>
          <p:txBody>
            <a:bodyPr/>
            <a:lstStyle/>
            <a:p>
              <a:endParaRPr lang="en-US" dirty="0"/>
            </a:p>
          </p:txBody>
        </p:sp>
        <p:sp>
          <p:nvSpPr>
            <p:cNvPr id="44" name="Freeform 47"/>
            <p:cNvSpPr>
              <a:spLocks noEditPoints="1"/>
            </p:cNvSpPr>
            <p:nvPr/>
          </p:nvSpPr>
          <p:spPr bwMode="auto">
            <a:xfrm>
              <a:off x="4022725" y="2317750"/>
              <a:ext cx="417513" cy="417513"/>
            </a:xfrm>
            <a:custGeom>
              <a:avLst/>
              <a:gdLst>
                <a:gd name="T0" fmla="*/ 397942 w 256"/>
                <a:gd name="T1" fmla="*/ 417513 h 256"/>
                <a:gd name="T2" fmla="*/ 19571 w 256"/>
                <a:gd name="T3" fmla="*/ 417513 h 256"/>
                <a:gd name="T4" fmla="*/ 0 w 256"/>
                <a:gd name="T5" fmla="*/ 397942 h 256"/>
                <a:gd name="T6" fmla="*/ 0 w 256"/>
                <a:gd name="T7" fmla="*/ 19571 h 256"/>
                <a:gd name="T8" fmla="*/ 19571 w 256"/>
                <a:gd name="T9" fmla="*/ 0 h 256"/>
                <a:gd name="T10" fmla="*/ 397942 w 256"/>
                <a:gd name="T11" fmla="*/ 0 h 256"/>
                <a:gd name="T12" fmla="*/ 417513 w 256"/>
                <a:gd name="T13" fmla="*/ 19571 h 256"/>
                <a:gd name="T14" fmla="*/ 417513 w 256"/>
                <a:gd name="T15" fmla="*/ 397942 h 256"/>
                <a:gd name="T16" fmla="*/ 397942 w 256"/>
                <a:gd name="T17" fmla="*/ 417513 h 256"/>
                <a:gd name="T18" fmla="*/ 378371 w 256"/>
                <a:gd name="T19" fmla="*/ 39142 h 256"/>
                <a:gd name="T20" fmla="*/ 39142 w 256"/>
                <a:gd name="T21" fmla="*/ 39142 h 256"/>
                <a:gd name="T22" fmla="*/ 39142 w 256"/>
                <a:gd name="T23" fmla="*/ 378371 h 256"/>
                <a:gd name="T24" fmla="*/ 378371 w 256"/>
                <a:gd name="T25" fmla="*/ 378371 h 256"/>
                <a:gd name="T26" fmla="*/ 378371 w 256"/>
                <a:gd name="T27" fmla="*/ 39142 h 256"/>
                <a:gd name="T28" fmla="*/ 117426 w 256"/>
                <a:gd name="T29" fmla="*/ 136996 h 256"/>
                <a:gd name="T30" fmla="*/ 136996 w 256"/>
                <a:gd name="T31" fmla="*/ 117426 h 256"/>
                <a:gd name="T32" fmla="*/ 150044 w 256"/>
                <a:gd name="T33" fmla="*/ 123949 h 256"/>
                <a:gd name="T34" fmla="*/ 208757 w 256"/>
                <a:gd name="T35" fmla="*/ 181031 h 256"/>
                <a:gd name="T36" fmla="*/ 267469 w 256"/>
                <a:gd name="T37" fmla="*/ 123949 h 256"/>
                <a:gd name="T38" fmla="*/ 280517 w 256"/>
                <a:gd name="T39" fmla="*/ 117426 h 256"/>
                <a:gd name="T40" fmla="*/ 300087 w 256"/>
                <a:gd name="T41" fmla="*/ 136996 h 256"/>
                <a:gd name="T42" fmla="*/ 293564 w 256"/>
                <a:gd name="T43" fmla="*/ 150044 h 256"/>
                <a:gd name="T44" fmla="*/ 236482 w 256"/>
                <a:gd name="T45" fmla="*/ 208757 h 256"/>
                <a:gd name="T46" fmla="*/ 293564 w 256"/>
                <a:gd name="T47" fmla="*/ 267469 h 256"/>
                <a:gd name="T48" fmla="*/ 300087 w 256"/>
                <a:gd name="T49" fmla="*/ 280517 h 256"/>
                <a:gd name="T50" fmla="*/ 280517 w 256"/>
                <a:gd name="T51" fmla="*/ 300087 h 256"/>
                <a:gd name="T52" fmla="*/ 267469 w 256"/>
                <a:gd name="T53" fmla="*/ 293564 h 256"/>
                <a:gd name="T54" fmla="*/ 208757 w 256"/>
                <a:gd name="T55" fmla="*/ 236482 h 256"/>
                <a:gd name="T56" fmla="*/ 150044 w 256"/>
                <a:gd name="T57" fmla="*/ 293564 h 256"/>
                <a:gd name="T58" fmla="*/ 136996 w 256"/>
                <a:gd name="T59" fmla="*/ 300087 h 256"/>
                <a:gd name="T60" fmla="*/ 117426 w 256"/>
                <a:gd name="T61" fmla="*/ 280517 h 256"/>
                <a:gd name="T62" fmla="*/ 123949 w 256"/>
                <a:gd name="T63" fmla="*/ 267469 h 256"/>
                <a:gd name="T64" fmla="*/ 181031 w 256"/>
                <a:gd name="T65" fmla="*/ 208757 h 256"/>
                <a:gd name="T66" fmla="*/ 123949 w 256"/>
                <a:gd name="T67" fmla="*/ 150044 h 256"/>
                <a:gd name="T68" fmla="*/ 117426 w 256"/>
                <a:gd name="T69" fmla="*/ 136996 h 2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72" y="84"/>
                  </a:moveTo>
                  <a:cubicBezTo>
                    <a:pt x="72" y="77"/>
                    <a:pt x="77" y="72"/>
                    <a:pt x="84" y="72"/>
                  </a:cubicBezTo>
                  <a:cubicBezTo>
                    <a:pt x="87" y="72"/>
                    <a:pt x="90" y="73"/>
                    <a:pt x="92" y="76"/>
                  </a:cubicBezTo>
                  <a:cubicBezTo>
                    <a:pt x="128" y="111"/>
                    <a:pt x="128" y="111"/>
                    <a:pt x="128" y="111"/>
                  </a:cubicBezTo>
                  <a:cubicBezTo>
                    <a:pt x="164" y="76"/>
                    <a:pt x="164" y="76"/>
                    <a:pt x="164" y="76"/>
                  </a:cubicBezTo>
                  <a:cubicBezTo>
                    <a:pt x="166" y="73"/>
                    <a:pt x="169" y="72"/>
                    <a:pt x="172" y="72"/>
                  </a:cubicBezTo>
                  <a:cubicBezTo>
                    <a:pt x="179" y="72"/>
                    <a:pt x="184" y="77"/>
                    <a:pt x="184" y="84"/>
                  </a:cubicBezTo>
                  <a:cubicBezTo>
                    <a:pt x="184" y="87"/>
                    <a:pt x="183" y="90"/>
                    <a:pt x="180" y="92"/>
                  </a:cubicBezTo>
                  <a:cubicBezTo>
                    <a:pt x="145" y="128"/>
                    <a:pt x="145" y="128"/>
                    <a:pt x="145" y="128"/>
                  </a:cubicBezTo>
                  <a:cubicBezTo>
                    <a:pt x="180" y="164"/>
                    <a:pt x="180" y="164"/>
                    <a:pt x="180" y="164"/>
                  </a:cubicBezTo>
                  <a:cubicBezTo>
                    <a:pt x="183" y="166"/>
                    <a:pt x="184" y="169"/>
                    <a:pt x="184" y="172"/>
                  </a:cubicBezTo>
                  <a:cubicBezTo>
                    <a:pt x="184" y="179"/>
                    <a:pt x="179" y="184"/>
                    <a:pt x="172" y="184"/>
                  </a:cubicBezTo>
                  <a:cubicBezTo>
                    <a:pt x="169" y="184"/>
                    <a:pt x="166" y="183"/>
                    <a:pt x="164" y="180"/>
                  </a:cubicBezTo>
                  <a:cubicBezTo>
                    <a:pt x="128" y="145"/>
                    <a:pt x="128" y="145"/>
                    <a:pt x="128" y="145"/>
                  </a:cubicBezTo>
                  <a:cubicBezTo>
                    <a:pt x="92" y="180"/>
                    <a:pt x="92" y="180"/>
                    <a:pt x="92" y="180"/>
                  </a:cubicBezTo>
                  <a:cubicBezTo>
                    <a:pt x="90" y="183"/>
                    <a:pt x="87" y="184"/>
                    <a:pt x="84" y="184"/>
                  </a:cubicBezTo>
                  <a:cubicBezTo>
                    <a:pt x="77" y="184"/>
                    <a:pt x="72" y="179"/>
                    <a:pt x="72" y="172"/>
                  </a:cubicBezTo>
                  <a:cubicBezTo>
                    <a:pt x="72" y="169"/>
                    <a:pt x="73" y="166"/>
                    <a:pt x="76" y="164"/>
                  </a:cubicBezTo>
                  <a:cubicBezTo>
                    <a:pt x="111" y="128"/>
                    <a:pt x="111" y="128"/>
                    <a:pt x="111" y="128"/>
                  </a:cubicBezTo>
                  <a:cubicBezTo>
                    <a:pt x="76" y="92"/>
                    <a:pt x="76" y="92"/>
                    <a:pt x="76" y="92"/>
                  </a:cubicBezTo>
                  <a:cubicBezTo>
                    <a:pt x="73" y="90"/>
                    <a:pt x="72" y="87"/>
                    <a:pt x="72" y="84"/>
                  </a:cubicBezTo>
                </a:path>
              </a:pathLst>
            </a:custGeom>
            <a:grpFill/>
            <a:ln>
              <a:noFill/>
            </a:ln>
          </p:spPr>
          <p:txBody>
            <a:bodyPr/>
            <a:lstStyle/>
            <a:p>
              <a:endParaRPr lang="en-US" dirty="0"/>
            </a:p>
          </p:txBody>
        </p:sp>
        <p:sp>
          <p:nvSpPr>
            <p:cNvPr id="45" name="Freeform 48"/>
            <p:cNvSpPr>
              <a:spLocks noEditPoints="1"/>
            </p:cNvSpPr>
            <p:nvPr/>
          </p:nvSpPr>
          <p:spPr bwMode="auto">
            <a:xfrm>
              <a:off x="3295650" y="2317750"/>
              <a:ext cx="415925" cy="417513"/>
            </a:xfrm>
            <a:custGeom>
              <a:avLst/>
              <a:gdLst>
                <a:gd name="T0" fmla="*/ 396429 w 256"/>
                <a:gd name="T1" fmla="*/ 417513 h 256"/>
                <a:gd name="T2" fmla="*/ 19496 w 256"/>
                <a:gd name="T3" fmla="*/ 417513 h 256"/>
                <a:gd name="T4" fmla="*/ 0 w 256"/>
                <a:gd name="T5" fmla="*/ 397942 h 256"/>
                <a:gd name="T6" fmla="*/ 0 w 256"/>
                <a:gd name="T7" fmla="*/ 19571 h 256"/>
                <a:gd name="T8" fmla="*/ 19496 w 256"/>
                <a:gd name="T9" fmla="*/ 0 h 256"/>
                <a:gd name="T10" fmla="*/ 396429 w 256"/>
                <a:gd name="T11" fmla="*/ 0 h 256"/>
                <a:gd name="T12" fmla="*/ 415925 w 256"/>
                <a:gd name="T13" fmla="*/ 19571 h 256"/>
                <a:gd name="T14" fmla="*/ 415925 w 256"/>
                <a:gd name="T15" fmla="*/ 397942 h 256"/>
                <a:gd name="T16" fmla="*/ 396429 w 256"/>
                <a:gd name="T17" fmla="*/ 417513 h 256"/>
                <a:gd name="T18" fmla="*/ 376932 w 256"/>
                <a:gd name="T19" fmla="*/ 39142 h 256"/>
                <a:gd name="T20" fmla="*/ 38993 w 256"/>
                <a:gd name="T21" fmla="*/ 39142 h 256"/>
                <a:gd name="T22" fmla="*/ 38993 w 256"/>
                <a:gd name="T23" fmla="*/ 378371 h 256"/>
                <a:gd name="T24" fmla="*/ 376932 w 256"/>
                <a:gd name="T25" fmla="*/ 378371 h 256"/>
                <a:gd name="T26" fmla="*/ 376932 w 256"/>
                <a:gd name="T27" fmla="*/ 39142 h 256"/>
                <a:gd name="T28" fmla="*/ 123478 w 256"/>
                <a:gd name="T29" fmla="*/ 182662 h 256"/>
                <a:gd name="T30" fmla="*/ 136475 w 256"/>
                <a:gd name="T31" fmla="*/ 189186 h 256"/>
                <a:gd name="T32" fmla="*/ 181967 w 256"/>
                <a:gd name="T33" fmla="*/ 233220 h 256"/>
                <a:gd name="T34" fmla="*/ 272951 w 256"/>
                <a:gd name="T35" fmla="*/ 143520 h 256"/>
                <a:gd name="T36" fmla="*/ 285948 w 256"/>
                <a:gd name="T37" fmla="*/ 136996 h 256"/>
                <a:gd name="T38" fmla="*/ 305445 w 256"/>
                <a:gd name="T39" fmla="*/ 156567 h 256"/>
                <a:gd name="T40" fmla="*/ 298946 w 256"/>
                <a:gd name="T41" fmla="*/ 169615 h 256"/>
                <a:gd name="T42" fmla="*/ 194965 w 256"/>
                <a:gd name="T43" fmla="*/ 273993 h 256"/>
                <a:gd name="T44" fmla="*/ 181967 w 256"/>
                <a:gd name="T45" fmla="*/ 280517 h 256"/>
                <a:gd name="T46" fmla="*/ 168970 w 256"/>
                <a:gd name="T47" fmla="*/ 273993 h 256"/>
                <a:gd name="T48" fmla="*/ 110480 w 256"/>
                <a:gd name="T49" fmla="*/ 215280 h 256"/>
                <a:gd name="T50" fmla="*/ 103981 w 256"/>
                <a:gd name="T51" fmla="*/ 202233 h 256"/>
                <a:gd name="T52" fmla="*/ 123478 w 256"/>
                <a:gd name="T53" fmla="*/ 182662 h 256"/>
                <a:gd name="T54" fmla="*/ 298946 w 256"/>
                <a:gd name="T55" fmla="*/ 280517 h 256"/>
                <a:gd name="T56" fmla="*/ 298946 w 256"/>
                <a:gd name="T57" fmla="*/ 280517 h 256"/>
                <a:gd name="T58" fmla="*/ 298946 w 256"/>
                <a:gd name="T59" fmla="*/ 280517 h 256"/>
                <a:gd name="T60" fmla="*/ 298946 w 256"/>
                <a:gd name="T61" fmla="*/ 280517 h 256"/>
                <a:gd name="T62" fmla="*/ 298946 w 256"/>
                <a:gd name="T63" fmla="*/ 136996 h 256"/>
                <a:gd name="T64" fmla="*/ 298946 w 256"/>
                <a:gd name="T65" fmla="*/ 136996 h 256"/>
                <a:gd name="T66" fmla="*/ 298946 w 256"/>
                <a:gd name="T67" fmla="*/ 136996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76" y="112"/>
                  </a:moveTo>
                  <a:cubicBezTo>
                    <a:pt x="79" y="112"/>
                    <a:pt x="82" y="113"/>
                    <a:pt x="84" y="116"/>
                  </a:cubicBezTo>
                  <a:cubicBezTo>
                    <a:pt x="112" y="143"/>
                    <a:pt x="112" y="143"/>
                    <a:pt x="112" y="143"/>
                  </a:cubicBezTo>
                  <a:cubicBezTo>
                    <a:pt x="168" y="88"/>
                    <a:pt x="168" y="88"/>
                    <a:pt x="168" y="88"/>
                  </a:cubicBezTo>
                  <a:cubicBezTo>
                    <a:pt x="170" y="85"/>
                    <a:pt x="173" y="84"/>
                    <a:pt x="176" y="84"/>
                  </a:cubicBezTo>
                  <a:cubicBezTo>
                    <a:pt x="183" y="84"/>
                    <a:pt x="188" y="89"/>
                    <a:pt x="188" y="96"/>
                  </a:cubicBezTo>
                  <a:cubicBezTo>
                    <a:pt x="188" y="99"/>
                    <a:pt x="187" y="102"/>
                    <a:pt x="184" y="104"/>
                  </a:cubicBezTo>
                  <a:cubicBezTo>
                    <a:pt x="120" y="168"/>
                    <a:pt x="120" y="168"/>
                    <a:pt x="120" y="168"/>
                  </a:cubicBezTo>
                  <a:cubicBezTo>
                    <a:pt x="118" y="171"/>
                    <a:pt x="115" y="172"/>
                    <a:pt x="112" y="172"/>
                  </a:cubicBezTo>
                  <a:cubicBezTo>
                    <a:pt x="109" y="172"/>
                    <a:pt x="106" y="171"/>
                    <a:pt x="104" y="168"/>
                  </a:cubicBezTo>
                  <a:cubicBezTo>
                    <a:pt x="68" y="132"/>
                    <a:pt x="68" y="132"/>
                    <a:pt x="68" y="132"/>
                  </a:cubicBezTo>
                  <a:cubicBezTo>
                    <a:pt x="65" y="130"/>
                    <a:pt x="64" y="127"/>
                    <a:pt x="64" y="124"/>
                  </a:cubicBezTo>
                  <a:cubicBezTo>
                    <a:pt x="64" y="117"/>
                    <a:pt x="69" y="112"/>
                    <a:pt x="76" y="112"/>
                  </a:cubicBezTo>
                  <a:moveTo>
                    <a:pt x="184" y="172"/>
                  </a:moveTo>
                  <a:cubicBezTo>
                    <a:pt x="184" y="172"/>
                    <a:pt x="184" y="172"/>
                    <a:pt x="184" y="172"/>
                  </a:cubicBezTo>
                  <a:cubicBezTo>
                    <a:pt x="184" y="172"/>
                    <a:pt x="184" y="172"/>
                    <a:pt x="184" y="172"/>
                  </a:cubicBezTo>
                  <a:cubicBezTo>
                    <a:pt x="184" y="172"/>
                    <a:pt x="184" y="172"/>
                    <a:pt x="184" y="172"/>
                  </a:cubicBezTo>
                  <a:moveTo>
                    <a:pt x="184" y="84"/>
                  </a:moveTo>
                  <a:cubicBezTo>
                    <a:pt x="184" y="84"/>
                    <a:pt x="184" y="84"/>
                    <a:pt x="184" y="84"/>
                  </a:cubicBezTo>
                  <a:cubicBezTo>
                    <a:pt x="184" y="84"/>
                    <a:pt x="184" y="84"/>
                    <a:pt x="184" y="84"/>
                  </a:cubicBezTo>
                  <a:close/>
                </a:path>
              </a:pathLst>
            </a:custGeom>
            <a:grpFill/>
            <a:ln>
              <a:noFill/>
            </a:ln>
          </p:spPr>
          <p:txBody>
            <a:bodyPr/>
            <a:lstStyle/>
            <a:p>
              <a:endParaRPr lang="en-US" dirty="0"/>
            </a:p>
          </p:txBody>
        </p:sp>
        <p:sp>
          <p:nvSpPr>
            <p:cNvPr id="46" name="Freeform 49"/>
            <p:cNvSpPr>
              <a:spLocks noEditPoints="1"/>
            </p:cNvSpPr>
            <p:nvPr/>
          </p:nvSpPr>
          <p:spPr bwMode="auto">
            <a:xfrm>
              <a:off x="2566988" y="2317750"/>
              <a:ext cx="415925" cy="417513"/>
            </a:xfrm>
            <a:custGeom>
              <a:avLst/>
              <a:gdLst>
                <a:gd name="T0" fmla="*/ 396429 w 256"/>
                <a:gd name="T1" fmla="*/ 417513 h 256"/>
                <a:gd name="T2" fmla="*/ 19496 w 256"/>
                <a:gd name="T3" fmla="*/ 417513 h 256"/>
                <a:gd name="T4" fmla="*/ 0 w 256"/>
                <a:gd name="T5" fmla="*/ 397942 h 256"/>
                <a:gd name="T6" fmla="*/ 0 w 256"/>
                <a:gd name="T7" fmla="*/ 19571 h 256"/>
                <a:gd name="T8" fmla="*/ 19496 w 256"/>
                <a:gd name="T9" fmla="*/ 0 h 256"/>
                <a:gd name="T10" fmla="*/ 396429 w 256"/>
                <a:gd name="T11" fmla="*/ 0 h 256"/>
                <a:gd name="T12" fmla="*/ 415925 w 256"/>
                <a:gd name="T13" fmla="*/ 19571 h 256"/>
                <a:gd name="T14" fmla="*/ 415925 w 256"/>
                <a:gd name="T15" fmla="*/ 397942 h 256"/>
                <a:gd name="T16" fmla="*/ 396429 w 256"/>
                <a:gd name="T17" fmla="*/ 417513 h 256"/>
                <a:gd name="T18" fmla="*/ 376932 w 256"/>
                <a:gd name="T19" fmla="*/ 39142 h 256"/>
                <a:gd name="T20" fmla="*/ 38993 w 256"/>
                <a:gd name="T21" fmla="*/ 39142 h 256"/>
                <a:gd name="T22" fmla="*/ 38993 w 256"/>
                <a:gd name="T23" fmla="*/ 378371 h 256"/>
                <a:gd name="T24" fmla="*/ 376932 w 256"/>
                <a:gd name="T25" fmla="*/ 378371 h 256"/>
                <a:gd name="T26" fmla="*/ 376932 w 256"/>
                <a:gd name="T27" fmla="*/ 39142 h 256"/>
                <a:gd name="T28" fmla="*/ 123478 w 256"/>
                <a:gd name="T29" fmla="*/ 189186 h 256"/>
                <a:gd name="T30" fmla="*/ 168970 w 256"/>
                <a:gd name="T31" fmla="*/ 189186 h 256"/>
                <a:gd name="T32" fmla="*/ 188466 w 256"/>
                <a:gd name="T33" fmla="*/ 189186 h 256"/>
                <a:gd name="T34" fmla="*/ 227459 w 256"/>
                <a:gd name="T35" fmla="*/ 189186 h 256"/>
                <a:gd name="T36" fmla="*/ 253454 w 256"/>
                <a:gd name="T37" fmla="*/ 189186 h 256"/>
                <a:gd name="T38" fmla="*/ 292447 w 256"/>
                <a:gd name="T39" fmla="*/ 189186 h 256"/>
                <a:gd name="T40" fmla="*/ 311944 w 256"/>
                <a:gd name="T41" fmla="*/ 208757 h 256"/>
                <a:gd name="T42" fmla="*/ 292447 w 256"/>
                <a:gd name="T43" fmla="*/ 228327 h 256"/>
                <a:gd name="T44" fmla="*/ 253454 w 256"/>
                <a:gd name="T45" fmla="*/ 228327 h 256"/>
                <a:gd name="T46" fmla="*/ 227459 w 256"/>
                <a:gd name="T47" fmla="*/ 228327 h 256"/>
                <a:gd name="T48" fmla="*/ 188466 w 256"/>
                <a:gd name="T49" fmla="*/ 228327 h 256"/>
                <a:gd name="T50" fmla="*/ 162471 w 256"/>
                <a:gd name="T51" fmla="*/ 228327 h 256"/>
                <a:gd name="T52" fmla="*/ 123478 w 256"/>
                <a:gd name="T53" fmla="*/ 228327 h 256"/>
                <a:gd name="T54" fmla="*/ 103981 w 256"/>
                <a:gd name="T55" fmla="*/ 208757 h 256"/>
                <a:gd name="T56" fmla="*/ 123478 w 256"/>
                <a:gd name="T57" fmla="*/ 189186 h 2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76" y="116"/>
                  </a:moveTo>
                  <a:cubicBezTo>
                    <a:pt x="104" y="116"/>
                    <a:pt x="104" y="116"/>
                    <a:pt x="104" y="116"/>
                  </a:cubicBezTo>
                  <a:cubicBezTo>
                    <a:pt x="116" y="116"/>
                    <a:pt x="116" y="116"/>
                    <a:pt x="116" y="116"/>
                  </a:cubicBezTo>
                  <a:cubicBezTo>
                    <a:pt x="140" y="116"/>
                    <a:pt x="140" y="116"/>
                    <a:pt x="140" y="116"/>
                  </a:cubicBezTo>
                  <a:cubicBezTo>
                    <a:pt x="156" y="116"/>
                    <a:pt x="156" y="116"/>
                    <a:pt x="156" y="116"/>
                  </a:cubicBezTo>
                  <a:cubicBezTo>
                    <a:pt x="180" y="116"/>
                    <a:pt x="180" y="116"/>
                    <a:pt x="180" y="116"/>
                  </a:cubicBezTo>
                  <a:cubicBezTo>
                    <a:pt x="187" y="116"/>
                    <a:pt x="192" y="121"/>
                    <a:pt x="192" y="128"/>
                  </a:cubicBezTo>
                  <a:cubicBezTo>
                    <a:pt x="192" y="135"/>
                    <a:pt x="187" y="140"/>
                    <a:pt x="180" y="140"/>
                  </a:cubicBezTo>
                  <a:cubicBezTo>
                    <a:pt x="156" y="140"/>
                    <a:pt x="156" y="140"/>
                    <a:pt x="156" y="140"/>
                  </a:cubicBezTo>
                  <a:cubicBezTo>
                    <a:pt x="140" y="140"/>
                    <a:pt x="140" y="140"/>
                    <a:pt x="140" y="140"/>
                  </a:cubicBezTo>
                  <a:cubicBezTo>
                    <a:pt x="116" y="140"/>
                    <a:pt x="116" y="140"/>
                    <a:pt x="116" y="140"/>
                  </a:cubicBezTo>
                  <a:cubicBezTo>
                    <a:pt x="100" y="140"/>
                    <a:pt x="100" y="140"/>
                    <a:pt x="100" y="140"/>
                  </a:cubicBezTo>
                  <a:cubicBezTo>
                    <a:pt x="76" y="140"/>
                    <a:pt x="76" y="140"/>
                    <a:pt x="76" y="140"/>
                  </a:cubicBezTo>
                  <a:cubicBezTo>
                    <a:pt x="69" y="140"/>
                    <a:pt x="64" y="135"/>
                    <a:pt x="64" y="128"/>
                  </a:cubicBezTo>
                  <a:cubicBezTo>
                    <a:pt x="64" y="121"/>
                    <a:pt x="69" y="116"/>
                    <a:pt x="76" y="116"/>
                  </a:cubicBezTo>
                </a:path>
              </a:pathLst>
            </a:custGeom>
            <a:grpFill/>
            <a:ln>
              <a:noFill/>
            </a:ln>
          </p:spPr>
          <p:txBody>
            <a:bodyPr/>
            <a:lstStyle/>
            <a:p>
              <a:endParaRPr lang="en-US" dirty="0"/>
            </a:p>
          </p:txBody>
        </p:sp>
        <p:sp>
          <p:nvSpPr>
            <p:cNvPr id="47" name="Freeform 50"/>
            <p:cNvSpPr>
              <a:spLocks noEditPoints="1"/>
            </p:cNvSpPr>
            <p:nvPr/>
          </p:nvSpPr>
          <p:spPr bwMode="auto">
            <a:xfrm>
              <a:off x="1838325" y="2317750"/>
              <a:ext cx="415925" cy="417513"/>
            </a:xfrm>
            <a:custGeom>
              <a:avLst/>
              <a:gdLst>
                <a:gd name="T0" fmla="*/ 396429 w 256"/>
                <a:gd name="T1" fmla="*/ 417513 h 256"/>
                <a:gd name="T2" fmla="*/ 19496 w 256"/>
                <a:gd name="T3" fmla="*/ 417513 h 256"/>
                <a:gd name="T4" fmla="*/ 0 w 256"/>
                <a:gd name="T5" fmla="*/ 397942 h 256"/>
                <a:gd name="T6" fmla="*/ 0 w 256"/>
                <a:gd name="T7" fmla="*/ 19571 h 256"/>
                <a:gd name="T8" fmla="*/ 19496 w 256"/>
                <a:gd name="T9" fmla="*/ 0 h 256"/>
                <a:gd name="T10" fmla="*/ 396429 w 256"/>
                <a:gd name="T11" fmla="*/ 0 h 256"/>
                <a:gd name="T12" fmla="*/ 415925 w 256"/>
                <a:gd name="T13" fmla="*/ 19571 h 256"/>
                <a:gd name="T14" fmla="*/ 415925 w 256"/>
                <a:gd name="T15" fmla="*/ 397942 h 256"/>
                <a:gd name="T16" fmla="*/ 396429 w 256"/>
                <a:gd name="T17" fmla="*/ 417513 h 256"/>
                <a:gd name="T18" fmla="*/ 376932 w 256"/>
                <a:gd name="T19" fmla="*/ 39142 h 256"/>
                <a:gd name="T20" fmla="*/ 38993 w 256"/>
                <a:gd name="T21" fmla="*/ 39142 h 256"/>
                <a:gd name="T22" fmla="*/ 38993 w 256"/>
                <a:gd name="T23" fmla="*/ 378371 h 256"/>
                <a:gd name="T24" fmla="*/ 376932 w 256"/>
                <a:gd name="T25" fmla="*/ 378371 h 256"/>
                <a:gd name="T26" fmla="*/ 376932 w 256"/>
                <a:gd name="T27" fmla="*/ 39142 h 256"/>
                <a:gd name="T28" fmla="*/ 123478 w 256"/>
                <a:gd name="T29" fmla="*/ 189186 h 256"/>
                <a:gd name="T30" fmla="*/ 188466 w 256"/>
                <a:gd name="T31" fmla="*/ 189186 h 256"/>
                <a:gd name="T32" fmla="*/ 188466 w 256"/>
                <a:gd name="T33" fmla="*/ 123949 h 256"/>
                <a:gd name="T34" fmla="*/ 207963 w 256"/>
                <a:gd name="T35" fmla="*/ 104378 h 256"/>
                <a:gd name="T36" fmla="*/ 227459 w 256"/>
                <a:gd name="T37" fmla="*/ 123949 h 256"/>
                <a:gd name="T38" fmla="*/ 227459 w 256"/>
                <a:gd name="T39" fmla="*/ 189186 h 256"/>
                <a:gd name="T40" fmla="*/ 292447 w 256"/>
                <a:gd name="T41" fmla="*/ 189186 h 256"/>
                <a:gd name="T42" fmla="*/ 311944 w 256"/>
                <a:gd name="T43" fmla="*/ 208757 h 256"/>
                <a:gd name="T44" fmla="*/ 292447 w 256"/>
                <a:gd name="T45" fmla="*/ 228327 h 256"/>
                <a:gd name="T46" fmla="*/ 227459 w 256"/>
                <a:gd name="T47" fmla="*/ 228327 h 256"/>
                <a:gd name="T48" fmla="*/ 227459 w 256"/>
                <a:gd name="T49" fmla="*/ 293564 h 256"/>
                <a:gd name="T50" fmla="*/ 207963 w 256"/>
                <a:gd name="T51" fmla="*/ 313135 h 256"/>
                <a:gd name="T52" fmla="*/ 188466 w 256"/>
                <a:gd name="T53" fmla="*/ 293564 h 256"/>
                <a:gd name="T54" fmla="*/ 188466 w 256"/>
                <a:gd name="T55" fmla="*/ 228327 h 256"/>
                <a:gd name="T56" fmla="*/ 123478 w 256"/>
                <a:gd name="T57" fmla="*/ 228327 h 256"/>
                <a:gd name="T58" fmla="*/ 103981 w 256"/>
                <a:gd name="T59" fmla="*/ 208757 h 256"/>
                <a:gd name="T60" fmla="*/ 123478 w 256"/>
                <a:gd name="T61" fmla="*/ 189186 h 2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76" y="116"/>
                  </a:moveTo>
                  <a:cubicBezTo>
                    <a:pt x="116" y="116"/>
                    <a:pt x="116" y="116"/>
                    <a:pt x="116" y="116"/>
                  </a:cubicBezTo>
                  <a:cubicBezTo>
                    <a:pt x="116" y="76"/>
                    <a:pt x="116" y="76"/>
                    <a:pt x="116" y="76"/>
                  </a:cubicBezTo>
                  <a:cubicBezTo>
                    <a:pt x="116" y="69"/>
                    <a:pt x="121" y="64"/>
                    <a:pt x="128" y="64"/>
                  </a:cubicBezTo>
                  <a:cubicBezTo>
                    <a:pt x="135" y="64"/>
                    <a:pt x="140" y="69"/>
                    <a:pt x="140" y="76"/>
                  </a:cubicBezTo>
                  <a:cubicBezTo>
                    <a:pt x="140" y="116"/>
                    <a:pt x="140" y="116"/>
                    <a:pt x="140" y="116"/>
                  </a:cubicBezTo>
                  <a:cubicBezTo>
                    <a:pt x="180" y="116"/>
                    <a:pt x="180" y="116"/>
                    <a:pt x="180" y="116"/>
                  </a:cubicBezTo>
                  <a:cubicBezTo>
                    <a:pt x="187" y="116"/>
                    <a:pt x="192" y="121"/>
                    <a:pt x="192" y="128"/>
                  </a:cubicBezTo>
                  <a:cubicBezTo>
                    <a:pt x="192" y="135"/>
                    <a:pt x="187" y="140"/>
                    <a:pt x="180" y="140"/>
                  </a:cubicBezTo>
                  <a:cubicBezTo>
                    <a:pt x="140" y="140"/>
                    <a:pt x="140" y="140"/>
                    <a:pt x="140" y="140"/>
                  </a:cubicBezTo>
                  <a:cubicBezTo>
                    <a:pt x="140" y="180"/>
                    <a:pt x="140" y="180"/>
                    <a:pt x="140" y="180"/>
                  </a:cubicBezTo>
                  <a:cubicBezTo>
                    <a:pt x="140" y="187"/>
                    <a:pt x="135" y="192"/>
                    <a:pt x="128" y="192"/>
                  </a:cubicBezTo>
                  <a:cubicBezTo>
                    <a:pt x="121" y="192"/>
                    <a:pt x="116" y="187"/>
                    <a:pt x="116" y="180"/>
                  </a:cubicBezTo>
                  <a:cubicBezTo>
                    <a:pt x="116" y="140"/>
                    <a:pt x="116" y="140"/>
                    <a:pt x="116" y="140"/>
                  </a:cubicBezTo>
                  <a:cubicBezTo>
                    <a:pt x="76" y="140"/>
                    <a:pt x="76" y="140"/>
                    <a:pt x="76" y="140"/>
                  </a:cubicBezTo>
                  <a:cubicBezTo>
                    <a:pt x="69" y="140"/>
                    <a:pt x="64" y="135"/>
                    <a:pt x="64" y="128"/>
                  </a:cubicBezTo>
                  <a:cubicBezTo>
                    <a:pt x="64" y="121"/>
                    <a:pt x="69" y="116"/>
                    <a:pt x="76" y="116"/>
                  </a:cubicBezTo>
                </a:path>
              </a:pathLst>
            </a:custGeom>
            <a:grpFill/>
            <a:ln>
              <a:noFill/>
            </a:ln>
          </p:spPr>
          <p:txBody>
            <a:bodyPr/>
            <a:lstStyle/>
            <a:p>
              <a:endParaRPr lang="en-US" dirty="0"/>
            </a:p>
          </p:txBody>
        </p:sp>
        <p:sp>
          <p:nvSpPr>
            <p:cNvPr id="48" name="Freeform 51"/>
            <p:cNvSpPr>
              <a:spLocks noEditPoints="1"/>
            </p:cNvSpPr>
            <p:nvPr/>
          </p:nvSpPr>
          <p:spPr bwMode="auto">
            <a:xfrm>
              <a:off x="1128713" y="2338388"/>
              <a:ext cx="377825" cy="376237"/>
            </a:xfrm>
            <a:custGeom>
              <a:avLst/>
              <a:gdLst>
                <a:gd name="T0" fmla="*/ 358282 w 232"/>
                <a:gd name="T1" fmla="*/ 376237 h 232"/>
                <a:gd name="T2" fmla="*/ 227998 w 232"/>
                <a:gd name="T3" fmla="*/ 376237 h 232"/>
                <a:gd name="T4" fmla="*/ 208455 w 232"/>
                <a:gd name="T5" fmla="*/ 356776 h 232"/>
                <a:gd name="T6" fmla="*/ 208455 w 232"/>
                <a:gd name="T7" fmla="*/ 227040 h 232"/>
                <a:gd name="T8" fmla="*/ 227998 w 232"/>
                <a:gd name="T9" fmla="*/ 207579 h 232"/>
                <a:gd name="T10" fmla="*/ 358282 w 232"/>
                <a:gd name="T11" fmla="*/ 207579 h 232"/>
                <a:gd name="T12" fmla="*/ 377825 w 232"/>
                <a:gd name="T13" fmla="*/ 227040 h 232"/>
                <a:gd name="T14" fmla="*/ 377825 w 232"/>
                <a:gd name="T15" fmla="*/ 356776 h 232"/>
                <a:gd name="T16" fmla="*/ 358282 w 232"/>
                <a:gd name="T17" fmla="*/ 376237 h 232"/>
                <a:gd name="T18" fmla="*/ 358282 w 232"/>
                <a:gd name="T19" fmla="*/ 168658 h 232"/>
                <a:gd name="T20" fmla="*/ 227998 w 232"/>
                <a:gd name="T21" fmla="*/ 168658 h 232"/>
                <a:gd name="T22" fmla="*/ 208455 w 232"/>
                <a:gd name="T23" fmla="*/ 149197 h 232"/>
                <a:gd name="T24" fmla="*/ 208455 w 232"/>
                <a:gd name="T25" fmla="*/ 19461 h 232"/>
                <a:gd name="T26" fmla="*/ 227998 w 232"/>
                <a:gd name="T27" fmla="*/ 0 h 232"/>
                <a:gd name="T28" fmla="*/ 358282 w 232"/>
                <a:gd name="T29" fmla="*/ 0 h 232"/>
                <a:gd name="T30" fmla="*/ 377825 w 232"/>
                <a:gd name="T31" fmla="*/ 19461 h 232"/>
                <a:gd name="T32" fmla="*/ 377825 w 232"/>
                <a:gd name="T33" fmla="*/ 149197 h 232"/>
                <a:gd name="T34" fmla="*/ 358282 w 232"/>
                <a:gd name="T35" fmla="*/ 168658 h 232"/>
                <a:gd name="T36" fmla="*/ 149827 w 232"/>
                <a:gd name="T37" fmla="*/ 376237 h 232"/>
                <a:gd name="T38" fmla="*/ 19543 w 232"/>
                <a:gd name="T39" fmla="*/ 376237 h 232"/>
                <a:gd name="T40" fmla="*/ 0 w 232"/>
                <a:gd name="T41" fmla="*/ 356776 h 232"/>
                <a:gd name="T42" fmla="*/ 0 w 232"/>
                <a:gd name="T43" fmla="*/ 227040 h 232"/>
                <a:gd name="T44" fmla="*/ 19543 w 232"/>
                <a:gd name="T45" fmla="*/ 207579 h 232"/>
                <a:gd name="T46" fmla="*/ 149827 w 232"/>
                <a:gd name="T47" fmla="*/ 207579 h 232"/>
                <a:gd name="T48" fmla="*/ 169370 w 232"/>
                <a:gd name="T49" fmla="*/ 227040 h 232"/>
                <a:gd name="T50" fmla="*/ 169370 w 232"/>
                <a:gd name="T51" fmla="*/ 356776 h 232"/>
                <a:gd name="T52" fmla="*/ 149827 w 232"/>
                <a:gd name="T53" fmla="*/ 376237 h 232"/>
                <a:gd name="T54" fmla="*/ 149827 w 232"/>
                <a:gd name="T55" fmla="*/ 168658 h 232"/>
                <a:gd name="T56" fmla="*/ 19543 w 232"/>
                <a:gd name="T57" fmla="*/ 168658 h 232"/>
                <a:gd name="T58" fmla="*/ 0 w 232"/>
                <a:gd name="T59" fmla="*/ 149197 h 232"/>
                <a:gd name="T60" fmla="*/ 0 w 232"/>
                <a:gd name="T61" fmla="*/ 19461 h 232"/>
                <a:gd name="T62" fmla="*/ 19543 w 232"/>
                <a:gd name="T63" fmla="*/ 0 h 232"/>
                <a:gd name="T64" fmla="*/ 149827 w 232"/>
                <a:gd name="T65" fmla="*/ 0 h 232"/>
                <a:gd name="T66" fmla="*/ 169370 w 232"/>
                <a:gd name="T67" fmla="*/ 19461 h 232"/>
                <a:gd name="T68" fmla="*/ 169370 w 232"/>
                <a:gd name="T69" fmla="*/ 149197 h 232"/>
                <a:gd name="T70" fmla="*/ 149827 w 232"/>
                <a:gd name="T71" fmla="*/ 168658 h 2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2" h="232">
                  <a:moveTo>
                    <a:pt x="220" y="232"/>
                  </a:moveTo>
                  <a:cubicBezTo>
                    <a:pt x="140" y="232"/>
                    <a:pt x="140" y="232"/>
                    <a:pt x="140" y="232"/>
                  </a:cubicBezTo>
                  <a:cubicBezTo>
                    <a:pt x="133" y="232"/>
                    <a:pt x="128" y="227"/>
                    <a:pt x="128" y="220"/>
                  </a:cubicBezTo>
                  <a:cubicBezTo>
                    <a:pt x="128" y="140"/>
                    <a:pt x="128" y="140"/>
                    <a:pt x="128" y="140"/>
                  </a:cubicBezTo>
                  <a:cubicBezTo>
                    <a:pt x="128" y="133"/>
                    <a:pt x="133" y="128"/>
                    <a:pt x="140" y="128"/>
                  </a:cubicBezTo>
                  <a:cubicBezTo>
                    <a:pt x="220" y="128"/>
                    <a:pt x="220" y="128"/>
                    <a:pt x="220" y="128"/>
                  </a:cubicBezTo>
                  <a:cubicBezTo>
                    <a:pt x="227" y="128"/>
                    <a:pt x="232" y="133"/>
                    <a:pt x="232" y="140"/>
                  </a:cubicBezTo>
                  <a:cubicBezTo>
                    <a:pt x="232" y="220"/>
                    <a:pt x="232" y="220"/>
                    <a:pt x="232" y="220"/>
                  </a:cubicBezTo>
                  <a:cubicBezTo>
                    <a:pt x="232" y="227"/>
                    <a:pt x="227" y="232"/>
                    <a:pt x="220" y="232"/>
                  </a:cubicBezTo>
                  <a:moveTo>
                    <a:pt x="220" y="104"/>
                  </a:moveTo>
                  <a:cubicBezTo>
                    <a:pt x="140" y="104"/>
                    <a:pt x="140" y="104"/>
                    <a:pt x="140" y="104"/>
                  </a:cubicBezTo>
                  <a:cubicBezTo>
                    <a:pt x="133" y="104"/>
                    <a:pt x="128" y="99"/>
                    <a:pt x="128" y="92"/>
                  </a:cubicBezTo>
                  <a:cubicBezTo>
                    <a:pt x="128" y="12"/>
                    <a:pt x="128" y="12"/>
                    <a:pt x="128" y="12"/>
                  </a:cubicBezTo>
                  <a:cubicBezTo>
                    <a:pt x="128" y="5"/>
                    <a:pt x="133" y="0"/>
                    <a:pt x="140" y="0"/>
                  </a:cubicBezTo>
                  <a:cubicBezTo>
                    <a:pt x="220" y="0"/>
                    <a:pt x="220" y="0"/>
                    <a:pt x="220" y="0"/>
                  </a:cubicBezTo>
                  <a:cubicBezTo>
                    <a:pt x="227" y="0"/>
                    <a:pt x="232" y="5"/>
                    <a:pt x="232" y="12"/>
                  </a:cubicBezTo>
                  <a:cubicBezTo>
                    <a:pt x="232" y="92"/>
                    <a:pt x="232" y="92"/>
                    <a:pt x="232" y="92"/>
                  </a:cubicBezTo>
                  <a:cubicBezTo>
                    <a:pt x="232" y="99"/>
                    <a:pt x="227" y="104"/>
                    <a:pt x="220" y="104"/>
                  </a:cubicBezTo>
                  <a:moveTo>
                    <a:pt x="92" y="232"/>
                  </a:moveTo>
                  <a:cubicBezTo>
                    <a:pt x="12" y="232"/>
                    <a:pt x="12" y="232"/>
                    <a:pt x="12" y="232"/>
                  </a:cubicBezTo>
                  <a:cubicBezTo>
                    <a:pt x="5" y="232"/>
                    <a:pt x="0" y="227"/>
                    <a:pt x="0" y="220"/>
                  </a:cubicBezTo>
                  <a:cubicBezTo>
                    <a:pt x="0" y="140"/>
                    <a:pt x="0" y="140"/>
                    <a:pt x="0" y="140"/>
                  </a:cubicBezTo>
                  <a:cubicBezTo>
                    <a:pt x="0" y="133"/>
                    <a:pt x="5" y="128"/>
                    <a:pt x="12" y="128"/>
                  </a:cubicBezTo>
                  <a:cubicBezTo>
                    <a:pt x="92" y="128"/>
                    <a:pt x="92" y="128"/>
                    <a:pt x="92" y="128"/>
                  </a:cubicBezTo>
                  <a:cubicBezTo>
                    <a:pt x="99" y="128"/>
                    <a:pt x="104" y="133"/>
                    <a:pt x="104" y="140"/>
                  </a:cubicBezTo>
                  <a:cubicBezTo>
                    <a:pt x="104" y="220"/>
                    <a:pt x="104" y="220"/>
                    <a:pt x="104" y="220"/>
                  </a:cubicBezTo>
                  <a:cubicBezTo>
                    <a:pt x="104" y="227"/>
                    <a:pt x="99" y="232"/>
                    <a:pt x="92" y="232"/>
                  </a:cubicBezTo>
                  <a:moveTo>
                    <a:pt x="92" y="104"/>
                  </a:moveTo>
                  <a:cubicBezTo>
                    <a:pt x="12" y="104"/>
                    <a:pt x="12" y="104"/>
                    <a:pt x="12" y="104"/>
                  </a:cubicBezTo>
                  <a:cubicBezTo>
                    <a:pt x="5" y="104"/>
                    <a:pt x="0" y="99"/>
                    <a:pt x="0" y="92"/>
                  </a:cubicBezTo>
                  <a:cubicBezTo>
                    <a:pt x="0" y="12"/>
                    <a:pt x="0" y="12"/>
                    <a:pt x="0" y="12"/>
                  </a:cubicBezTo>
                  <a:cubicBezTo>
                    <a:pt x="0" y="5"/>
                    <a:pt x="5" y="0"/>
                    <a:pt x="12" y="0"/>
                  </a:cubicBezTo>
                  <a:cubicBezTo>
                    <a:pt x="92" y="0"/>
                    <a:pt x="92" y="0"/>
                    <a:pt x="92" y="0"/>
                  </a:cubicBezTo>
                  <a:cubicBezTo>
                    <a:pt x="99" y="0"/>
                    <a:pt x="104" y="5"/>
                    <a:pt x="104" y="12"/>
                  </a:cubicBezTo>
                  <a:cubicBezTo>
                    <a:pt x="104" y="92"/>
                    <a:pt x="104" y="92"/>
                    <a:pt x="104" y="92"/>
                  </a:cubicBezTo>
                  <a:cubicBezTo>
                    <a:pt x="104" y="99"/>
                    <a:pt x="99" y="104"/>
                    <a:pt x="92" y="104"/>
                  </a:cubicBezTo>
                </a:path>
              </a:pathLst>
            </a:custGeom>
            <a:grpFill/>
            <a:ln>
              <a:noFill/>
            </a:ln>
          </p:spPr>
          <p:txBody>
            <a:bodyPr/>
            <a:lstStyle/>
            <a:p>
              <a:endParaRPr lang="en-US" dirty="0"/>
            </a:p>
          </p:txBody>
        </p:sp>
        <p:sp>
          <p:nvSpPr>
            <p:cNvPr id="49" name="Freeform 52"/>
            <p:cNvSpPr>
              <a:spLocks noEditPoints="1"/>
            </p:cNvSpPr>
            <p:nvPr/>
          </p:nvSpPr>
          <p:spPr bwMode="auto">
            <a:xfrm>
              <a:off x="400050" y="2338388"/>
              <a:ext cx="377825" cy="376237"/>
            </a:xfrm>
            <a:custGeom>
              <a:avLst/>
              <a:gdLst>
                <a:gd name="T0" fmla="*/ 358282 w 232"/>
                <a:gd name="T1" fmla="*/ 376237 h 232"/>
                <a:gd name="T2" fmla="*/ 227998 w 232"/>
                <a:gd name="T3" fmla="*/ 376237 h 232"/>
                <a:gd name="T4" fmla="*/ 208455 w 232"/>
                <a:gd name="T5" fmla="*/ 356776 h 232"/>
                <a:gd name="T6" fmla="*/ 208455 w 232"/>
                <a:gd name="T7" fmla="*/ 227040 h 232"/>
                <a:gd name="T8" fmla="*/ 227998 w 232"/>
                <a:gd name="T9" fmla="*/ 207579 h 232"/>
                <a:gd name="T10" fmla="*/ 358282 w 232"/>
                <a:gd name="T11" fmla="*/ 207579 h 232"/>
                <a:gd name="T12" fmla="*/ 377825 w 232"/>
                <a:gd name="T13" fmla="*/ 227040 h 232"/>
                <a:gd name="T14" fmla="*/ 377825 w 232"/>
                <a:gd name="T15" fmla="*/ 356776 h 232"/>
                <a:gd name="T16" fmla="*/ 358282 w 232"/>
                <a:gd name="T17" fmla="*/ 376237 h 232"/>
                <a:gd name="T18" fmla="*/ 338740 w 232"/>
                <a:gd name="T19" fmla="*/ 246500 h 232"/>
                <a:gd name="T20" fmla="*/ 247541 w 232"/>
                <a:gd name="T21" fmla="*/ 246500 h 232"/>
                <a:gd name="T22" fmla="*/ 247541 w 232"/>
                <a:gd name="T23" fmla="*/ 337316 h 232"/>
                <a:gd name="T24" fmla="*/ 338740 w 232"/>
                <a:gd name="T25" fmla="*/ 337316 h 232"/>
                <a:gd name="T26" fmla="*/ 338740 w 232"/>
                <a:gd name="T27" fmla="*/ 246500 h 232"/>
                <a:gd name="T28" fmla="*/ 358282 w 232"/>
                <a:gd name="T29" fmla="*/ 168658 h 232"/>
                <a:gd name="T30" fmla="*/ 227998 w 232"/>
                <a:gd name="T31" fmla="*/ 168658 h 232"/>
                <a:gd name="T32" fmla="*/ 208455 w 232"/>
                <a:gd name="T33" fmla="*/ 149197 h 232"/>
                <a:gd name="T34" fmla="*/ 208455 w 232"/>
                <a:gd name="T35" fmla="*/ 19461 h 232"/>
                <a:gd name="T36" fmla="*/ 227998 w 232"/>
                <a:gd name="T37" fmla="*/ 0 h 232"/>
                <a:gd name="T38" fmla="*/ 358282 w 232"/>
                <a:gd name="T39" fmla="*/ 0 h 232"/>
                <a:gd name="T40" fmla="*/ 377825 w 232"/>
                <a:gd name="T41" fmla="*/ 19461 h 232"/>
                <a:gd name="T42" fmla="*/ 377825 w 232"/>
                <a:gd name="T43" fmla="*/ 149197 h 232"/>
                <a:gd name="T44" fmla="*/ 358282 w 232"/>
                <a:gd name="T45" fmla="*/ 168658 h 232"/>
                <a:gd name="T46" fmla="*/ 338740 w 232"/>
                <a:gd name="T47" fmla="*/ 38921 h 232"/>
                <a:gd name="T48" fmla="*/ 247541 w 232"/>
                <a:gd name="T49" fmla="*/ 38921 h 232"/>
                <a:gd name="T50" fmla="*/ 247541 w 232"/>
                <a:gd name="T51" fmla="*/ 129737 h 232"/>
                <a:gd name="T52" fmla="*/ 338740 w 232"/>
                <a:gd name="T53" fmla="*/ 129737 h 232"/>
                <a:gd name="T54" fmla="*/ 338740 w 232"/>
                <a:gd name="T55" fmla="*/ 38921 h 232"/>
                <a:gd name="T56" fmla="*/ 149827 w 232"/>
                <a:gd name="T57" fmla="*/ 376237 h 232"/>
                <a:gd name="T58" fmla="*/ 19543 w 232"/>
                <a:gd name="T59" fmla="*/ 376237 h 232"/>
                <a:gd name="T60" fmla="*/ 0 w 232"/>
                <a:gd name="T61" fmla="*/ 356776 h 232"/>
                <a:gd name="T62" fmla="*/ 0 w 232"/>
                <a:gd name="T63" fmla="*/ 227040 h 232"/>
                <a:gd name="T64" fmla="*/ 19543 w 232"/>
                <a:gd name="T65" fmla="*/ 207579 h 232"/>
                <a:gd name="T66" fmla="*/ 149827 w 232"/>
                <a:gd name="T67" fmla="*/ 207579 h 232"/>
                <a:gd name="T68" fmla="*/ 169370 w 232"/>
                <a:gd name="T69" fmla="*/ 227040 h 232"/>
                <a:gd name="T70" fmla="*/ 169370 w 232"/>
                <a:gd name="T71" fmla="*/ 356776 h 232"/>
                <a:gd name="T72" fmla="*/ 149827 w 232"/>
                <a:gd name="T73" fmla="*/ 376237 h 232"/>
                <a:gd name="T74" fmla="*/ 130284 w 232"/>
                <a:gd name="T75" fmla="*/ 246500 h 232"/>
                <a:gd name="T76" fmla="*/ 39085 w 232"/>
                <a:gd name="T77" fmla="*/ 246500 h 232"/>
                <a:gd name="T78" fmla="*/ 39085 w 232"/>
                <a:gd name="T79" fmla="*/ 337316 h 232"/>
                <a:gd name="T80" fmla="*/ 130284 w 232"/>
                <a:gd name="T81" fmla="*/ 337316 h 232"/>
                <a:gd name="T82" fmla="*/ 130284 w 232"/>
                <a:gd name="T83" fmla="*/ 246500 h 232"/>
                <a:gd name="T84" fmla="*/ 149827 w 232"/>
                <a:gd name="T85" fmla="*/ 168658 h 232"/>
                <a:gd name="T86" fmla="*/ 19543 w 232"/>
                <a:gd name="T87" fmla="*/ 168658 h 232"/>
                <a:gd name="T88" fmla="*/ 0 w 232"/>
                <a:gd name="T89" fmla="*/ 149197 h 232"/>
                <a:gd name="T90" fmla="*/ 0 w 232"/>
                <a:gd name="T91" fmla="*/ 19461 h 232"/>
                <a:gd name="T92" fmla="*/ 19543 w 232"/>
                <a:gd name="T93" fmla="*/ 0 h 232"/>
                <a:gd name="T94" fmla="*/ 149827 w 232"/>
                <a:gd name="T95" fmla="*/ 0 h 232"/>
                <a:gd name="T96" fmla="*/ 169370 w 232"/>
                <a:gd name="T97" fmla="*/ 19461 h 232"/>
                <a:gd name="T98" fmla="*/ 169370 w 232"/>
                <a:gd name="T99" fmla="*/ 149197 h 232"/>
                <a:gd name="T100" fmla="*/ 149827 w 232"/>
                <a:gd name="T101" fmla="*/ 168658 h 232"/>
                <a:gd name="T102" fmla="*/ 130284 w 232"/>
                <a:gd name="T103" fmla="*/ 38921 h 232"/>
                <a:gd name="T104" fmla="*/ 39085 w 232"/>
                <a:gd name="T105" fmla="*/ 38921 h 232"/>
                <a:gd name="T106" fmla="*/ 39085 w 232"/>
                <a:gd name="T107" fmla="*/ 129737 h 232"/>
                <a:gd name="T108" fmla="*/ 130284 w 232"/>
                <a:gd name="T109" fmla="*/ 129737 h 232"/>
                <a:gd name="T110" fmla="*/ 130284 w 232"/>
                <a:gd name="T111" fmla="*/ 38921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2" h="232">
                  <a:moveTo>
                    <a:pt x="220" y="232"/>
                  </a:moveTo>
                  <a:cubicBezTo>
                    <a:pt x="140" y="232"/>
                    <a:pt x="140" y="232"/>
                    <a:pt x="140" y="232"/>
                  </a:cubicBezTo>
                  <a:cubicBezTo>
                    <a:pt x="133" y="232"/>
                    <a:pt x="128" y="227"/>
                    <a:pt x="128" y="220"/>
                  </a:cubicBezTo>
                  <a:cubicBezTo>
                    <a:pt x="128" y="140"/>
                    <a:pt x="128" y="140"/>
                    <a:pt x="128" y="140"/>
                  </a:cubicBezTo>
                  <a:cubicBezTo>
                    <a:pt x="128" y="133"/>
                    <a:pt x="133" y="128"/>
                    <a:pt x="140" y="128"/>
                  </a:cubicBezTo>
                  <a:cubicBezTo>
                    <a:pt x="220" y="128"/>
                    <a:pt x="220" y="128"/>
                    <a:pt x="220" y="128"/>
                  </a:cubicBezTo>
                  <a:cubicBezTo>
                    <a:pt x="227" y="128"/>
                    <a:pt x="232" y="133"/>
                    <a:pt x="232" y="140"/>
                  </a:cubicBezTo>
                  <a:cubicBezTo>
                    <a:pt x="232" y="220"/>
                    <a:pt x="232" y="220"/>
                    <a:pt x="232" y="220"/>
                  </a:cubicBezTo>
                  <a:cubicBezTo>
                    <a:pt x="232" y="227"/>
                    <a:pt x="227" y="232"/>
                    <a:pt x="220" y="232"/>
                  </a:cubicBezTo>
                  <a:moveTo>
                    <a:pt x="208" y="152"/>
                  </a:moveTo>
                  <a:cubicBezTo>
                    <a:pt x="152" y="152"/>
                    <a:pt x="152" y="152"/>
                    <a:pt x="152" y="152"/>
                  </a:cubicBezTo>
                  <a:cubicBezTo>
                    <a:pt x="152" y="208"/>
                    <a:pt x="152" y="208"/>
                    <a:pt x="152" y="208"/>
                  </a:cubicBezTo>
                  <a:cubicBezTo>
                    <a:pt x="208" y="208"/>
                    <a:pt x="208" y="208"/>
                    <a:pt x="208" y="208"/>
                  </a:cubicBezTo>
                  <a:lnTo>
                    <a:pt x="208" y="152"/>
                  </a:lnTo>
                  <a:close/>
                  <a:moveTo>
                    <a:pt x="220" y="104"/>
                  </a:moveTo>
                  <a:cubicBezTo>
                    <a:pt x="140" y="104"/>
                    <a:pt x="140" y="104"/>
                    <a:pt x="140" y="104"/>
                  </a:cubicBezTo>
                  <a:cubicBezTo>
                    <a:pt x="133" y="104"/>
                    <a:pt x="128" y="99"/>
                    <a:pt x="128" y="92"/>
                  </a:cubicBezTo>
                  <a:cubicBezTo>
                    <a:pt x="128" y="12"/>
                    <a:pt x="128" y="12"/>
                    <a:pt x="128" y="12"/>
                  </a:cubicBezTo>
                  <a:cubicBezTo>
                    <a:pt x="128" y="5"/>
                    <a:pt x="133" y="0"/>
                    <a:pt x="140" y="0"/>
                  </a:cubicBezTo>
                  <a:cubicBezTo>
                    <a:pt x="220" y="0"/>
                    <a:pt x="220" y="0"/>
                    <a:pt x="220" y="0"/>
                  </a:cubicBezTo>
                  <a:cubicBezTo>
                    <a:pt x="227" y="0"/>
                    <a:pt x="232" y="5"/>
                    <a:pt x="232" y="12"/>
                  </a:cubicBezTo>
                  <a:cubicBezTo>
                    <a:pt x="232" y="92"/>
                    <a:pt x="232" y="92"/>
                    <a:pt x="232" y="92"/>
                  </a:cubicBezTo>
                  <a:cubicBezTo>
                    <a:pt x="232" y="99"/>
                    <a:pt x="227" y="104"/>
                    <a:pt x="220" y="104"/>
                  </a:cubicBezTo>
                  <a:moveTo>
                    <a:pt x="208" y="24"/>
                  </a:moveTo>
                  <a:cubicBezTo>
                    <a:pt x="152" y="24"/>
                    <a:pt x="152" y="24"/>
                    <a:pt x="152" y="24"/>
                  </a:cubicBezTo>
                  <a:cubicBezTo>
                    <a:pt x="152" y="80"/>
                    <a:pt x="152" y="80"/>
                    <a:pt x="152" y="80"/>
                  </a:cubicBezTo>
                  <a:cubicBezTo>
                    <a:pt x="208" y="80"/>
                    <a:pt x="208" y="80"/>
                    <a:pt x="208" y="80"/>
                  </a:cubicBezTo>
                  <a:lnTo>
                    <a:pt x="208" y="24"/>
                  </a:lnTo>
                  <a:close/>
                  <a:moveTo>
                    <a:pt x="92" y="232"/>
                  </a:moveTo>
                  <a:cubicBezTo>
                    <a:pt x="12" y="232"/>
                    <a:pt x="12" y="232"/>
                    <a:pt x="12" y="232"/>
                  </a:cubicBezTo>
                  <a:cubicBezTo>
                    <a:pt x="5" y="232"/>
                    <a:pt x="0" y="227"/>
                    <a:pt x="0" y="220"/>
                  </a:cubicBezTo>
                  <a:cubicBezTo>
                    <a:pt x="0" y="140"/>
                    <a:pt x="0" y="140"/>
                    <a:pt x="0" y="140"/>
                  </a:cubicBezTo>
                  <a:cubicBezTo>
                    <a:pt x="0" y="133"/>
                    <a:pt x="5" y="128"/>
                    <a:pt x="12" y="128"/>
                  </a:cubicBezTo>
                  <a:cubicBezTo>
                    <a:pt x="92" y="128"/>
                    <a:pt x="92" y="128"/>
                    <a:pt x="92" y="128"/>
                  </a:cubicBezTo>
                  <a:cubicBezTo>
                    <a:pt x="99" y="128"/>
                    <a:pt x="104" y="133"/>
                    <a:pt x="104" y="140"/>
                  </a:cubicBezTo>
                  <a:cubicBezTo>
                    <a:pt x="104" y="220"/>
                    <a:pt x="104" y="220"/>
                    <a:pt x="104" y="220"/>
                  </a:cubicBezTo>
                  <a:cubicBezTo>
                    <a:pt x="104" y="227"/>
                    <a:pt x="99" y="232"/>
                    <a:pt x="92" y="232"/>
                  </a:cubicBezTo>
                  <a:moveTo>
                    <a:pt x="80" y="152"/>
                  </a:moveTo>
                  <a:cubicBezTo>
                    <a:pt x="24" y="152"/>
                    <a:pt x="24" y="152"/>
                    <a:pt x="24" y="152"/>
                  </a:cubicBezTo>
                  <a:cubicBezTo>
                    <a:pt x="24" y="208"/>
                    <a:pt x="24" y="208"/>
                    <a:pt x="24" y="208"/>
                  </a:cubicBezTo>
                  <a:cubicBezTo>
                    <a:pt x="80" y="208"/>
                    <a:pt x="80" y="208"/>
                    <a:pt x="80" y="208"/>
                  </a:cubicBezTo>
                  <a:lnTo>
                    <a:pt x="80" y="152"/>
                  </a:lnTo>
                  <a:close/>
                  <a:moveTo>
                    <a:pt x="92" y="104"/>
                  </a:moveTo>
                  <a:cubicBezTo>
                    <a:pt x="12" y="104"/>
                    <a:pt x="12" y="104"/>
                    <a:pt x="12" y="104"/>
                  </a:cubicBezTo>
                  <a:cubicBezTo>
                    <a:pt x="5" y="104"/>
                    <a:pt x="0" y="99"/>
                    <a:pt x="0" y="92"/>
                  </a:cubicBezTo>
                  <a:cubicBezTo>
                    <a:pt x="0" y="12"/>
                    <a:pt x="0" y="12"/>
                    <a:pt x="0" y="12"/>
                  </a:cubicBezTo>
                  <a:cubicBezTo>
                    <a:pt x="0" y="5"/>
                    <a:pt x="5" y="0"/>
                    <a:pt x="12" y="0"/>
                  </a:cubicBezTo>
                  <a:cubicBezTo>
                    <a:pt x="92" y="0"/>
                    <a:pt x="92" y="0"/>
                    <a:pt x="92" y="0"/>
                  </a:cubicBezTo>
                  <a:cubicBezTo>
                    <a:pt x="99" y="0"/>
                    <a:pt x="104" y="5"/>
                    <a:pt x="104" y="12"/>
                  </a:cubicBezTo>
                  <a:cubicBezTo>
                    <a:pt x="104" y="92"/>
                    <a:pt x="104" y="92"/>
                    <a:pt x="104" y="92"/>
                  </a:cubicBezTo>
                  <a:cubicBezTo>
                    <a:pt x="104" y="99"/>
                    <a:pt x="99" y="104"/>
                    <a:pt x="92" y="104"/>
                  </a:cubicBezTo>
                  <a:moveTo>
                    <a:pt x="80" y="24"/>
                  </a:moveTo>
                  <a:cubicBezTo>
                    <a:pt x="24" y="24"/>
                    <a:pt x="24" y="24"/>
                    <a:pt x="24" y="24"/>
                  </a:cubicBezTo>
                  <a:cubicBezTo>
                    <a:pt x="24" y="80"/>
                    <a:pt x="24" y="80"/>
                    <a:pt x="24" y="80"/>
                  </a:cubicBezTo>
                  <a:cubicBezTo>
                    <a:pt x="80" y="80"/>
                    <a:pt x="80" y="80"/>
                    <a:pt x="80" y="80"/>
                  </a:cubicBezTo>
                  <a:lnTo>
                    <a:pt x="80" y="24"/>
                  </a:lnTo>
                  <a:close/>
                </a:path>
              </a:pathLst>
            </a:custGeom>
            <a:grpFill/>
            <a:ln>
              <a:noFill/>
            </a:ln>
          </p:spPr>
          <p:txBody>
            <a:bodyPr/>
            <a:lstStyle/>
            <a:p>
              <a:endParaRPr lang="en-US" dirty="0"/>
            </a:p>
          </p:txBody>
        </p:sp>
        <p:sp>
          <p:nvSpPr>
            <p:cNvPr id="50" name="Freeform 53"/>
            <p:cNvSpPr>
              <a:spLocks noEditPoints="1"/>
            </p:cNvSpPr>
            <p:nvPr/>
          </p:nvSpPr>
          <p:spPr bwMode="auto">
            <a:xfrm>
              <a:off x="8432800" y="1589088"/>
              <a:ext cx="338138" cy="417512"/>
            </a:xfrm>
            <a:custGeom>
              <a:avLst/>
              <a:gdLst>
                <a:gd name="T0" fmla="*/ 318630 w 208"/>
                <a:gd name="T1" fmla="*/ 417512 h 256"/>
                <a:gd name="T2" fmla="*/ 19508 w 208"/>
                <a:gd name="T3" fmla="*/ 417512 h 256"/>
                <a:gd name="T4" fmla="*/ 0 w 208"/>
                <a:gd name="T5" fmla="*/ 397941 h 256"/>
                <a:gd name="T6" fmla="*/ 0 w 208"/>
                <a:gd name="T7" fmla="*/ 228327 h 256"/>
                <a:gd name="T8" fmla="*/ 19508 w 208"/>
                <a:gd name="T9" fmla="*/ 208756 h 256"/>
                <a:gd name="T10" fmla="*/ 52021 w 208"/>
                <a:gd name="T11" fmla="*/ 208756 h 256"/>
                <a:gd name="T12" fmla="*/ 52021 w 208"/>
                <a:gd name="T13" fmla="*/ 117425 h 256"/>
                <a:gd name="T14" fmla="*/ 169069 w 208"/>
                <a:gd name="T15" fmla="*/ 0 h 256"/>
                <a:gd name="T16" fmla="*/ 286117 w 208"/>
                <a:gd name="T17" fmla="*/ 117425 h 256"/>
                <a:gd name="T18" fmla="*/ 266609 w 208"/>
                <a:gd name="T19" fmla="*/ 136996 h 256"/>
                <a:gd name="T20" fmla="*/ 247101 w 208"/>
                <a:gd name="T21" fmla="*/ 117425 h 256"/>
                <a:gd name="T22" fmla="*/ 169069 w 208"/>
                <a:gd name="T23" fmla="*/ 39142 h 256"/>
                <a:gd name="T24" fmla="*/ 91037 w 208"/>
                <a:gd name="T25" fmla="*/ 117425 h 256"/>
                <a:gd name="T26" fmla="*/ 91037 w 208"/>
                <a:gd name="T27" fmla="*/ 208756 h 256"/>
                <a:gd name="T28" fmla="*/ 247101 w 208"/>
                <a:gd name="T29" fmla="*/ 208756 h 256"/>
                <a:gd name="T30" fmla="*/ 286117 w 208"/>
                <a:gd name="T31" fmla="*/ 208756 h 256"/>
                <a:gd name="T32" fmla="*/ 318630 w 208"/>
                <a:gd name="T33" fmla="*/ 208756 h 256"/>
                <a:gd name="T34" fmla="*/ 338138 w 208"/>
                <a:gd name="T35" fmla="*/ 228327 h 256"/>
                <a:gd name="T36" fmla="*/ 338138 w 208"/>
                <a:gd name="T37" fmla="*/ 397941 h 256"/>
                <a:gd name="T38" fmla="*/ 318630 w 208"/>
                <a:gd name="T39" fmla="*/ 417512 h 256"/>
                <a:gd name="T40" fmla="*/ 169069 w 208"/>
                <a:gd name="T41" fmla="*/ 247898 h 256"/>
                <a:gd name="T42" fmla="*/ 130053 w 208"/>
                <a:gd name="T43" fmla="*/ 287040 h 256"/>
                <a:gd name="T44" fmla="*/ 149561 w 208"/>
                <a:gd name="T45" fmla="*/ 321289 h 256"/>
                <a:gd name="T46" fmla="*/ 149561 w 208"/>
                <a:gd name="T47" fmla="*/ 358799 h 256"/>
                <a:gd name="T48" fmla="*/ 169069 w 208"/>
                <a:gd name="T49" fmla="*/ 378370 h 256"/>
                <a:gd name="T50" fmla="*/ 188577 w 208"/>
                <a:gd name="T51" fmla="*/ 358799 h 256"/>
                <a:gd name="T52" fmla="*/ 188577 w 208"/>
                <a:gd name="T53" fmla="*/ 321289 h 256"/>
                <a:gd name="T54" fmla="*/ 208085 w 208"/>
                <a:gd name="T55" fmla="*/ 287040 h 256"/>
                <a:gd name="T56" fmla="*/ 169069 w 208"/>
                <a:gd name="T57" fmla="*/ 247898 h 2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8" h="256">
                  <a:moveTo>
                    <a:pt x="196" y="256"/>
                  </a:moveTo>
                  <a:cubicBezTo>
                    <a:pt x="12" y="256"/>
                    <a:pt x="12" y="256"/>
                    <a:pt x="12" y="256"/>
                  </a:cubicBezTo>
                  <a:cubicBezTo>
                    <a:pt x="5" y="256"/>
                    <a:pt x="0" y="251"/>
                    <a:pt x="0" y="244"/>
                  </a:cubicBezTo>
                  <a:cubicBezTo>
                    <a:pt x="0" y="140"/>
                    <a:pt x="0" y="140"/>
                    <a:pt x="0" y="140"/>
                  </a:cubicBezTo>
                  <a:cubicBezTo>
                    <a:pt x="0" y="133"/>
                    <a:pt x="5" y="128"/>
                    <a:pt x="12" y="128"/>
                  </a:cubicBezTo>
                  <a:cubicBezTo>
                    <a:pt x="32" y="128"/>
                    <a:pt x="32" y="128"/>
                    <a:pt x="32" y="128"/>
                  </a:cubicBezTo>
                  <a:cubicBezTo>
                    <a:pt x="32" y="72"/>
                    <a:pt x="32" y="72"/>
                    <a:pt x="32" y="72"/>
                  </a:cubicBezTo>
                  <a:cubicBezTo>
                    <a:pt x="32" y="32"/>
                    <a:pt x="64" y="0"/>
                    <a:pt x="104" y="0"/>
                  </a:cubicBezTo>
                  <a:cubicBezTo>
                    <a:pt x="144" y="0"/>
                    <a:pt x="176" y="32"/>
                    <a:pt x="176" y="72"/>
                  </a:cubicBezTo>
                  <a:cubicBezTo>
                    <a:pt x="176" y="79"/>
                    <a:pt x="171" y="84"/>
                    <a:pt x="164" y="84"/>
                  </a:cubicBezTo>
                  <a:cubicBezTo>
                    <a:pt x="157" y="84"/>
                    <a:pt x="152" y="79"/>
                    <a:pt x="152" y="72"/>
                  </a:cubicBezTo>
                  <a:cubicBezTo>
                    <a:pt x="152" y="45"/>
                    <a:pt x="131" y="24"/>
                    <a:pt x="104" y="24"/>
                  </a:cubicBezTo>
                  <a:cubicBezTo>
                    <a:pt x="77" y="24"/>
                    <a:pt x="56" y="45"/>
                    <a:pt x="56" y="72"/>
                  </a:cubicBezTo>
                  <a:cubicBezTo>
                    <a:pt x="56" y="128"/>
                    <a:pt x="56" y="128"/>
                    <a:pt x="56" y="128"/>
                  </a:cubicBezTo>
                  <a:cubicBezTo>
                    <a:pt x="152" y="128"/>
                    <a:pt x="152" y="128"/>
                    <a:pt x="152" y="128"/>
                  </a:cubicBezTo>
                  <a:cubicBezTo>
                    <a:pt x="176" y="128"/>
                    <a:pt x="176" y="128"/>
                    <a:pt x="176" y="128"/>
                  </a:cubicBezTo>
                  <a:cubicBezTo>
                    <a:pt x="196" y="128"/>
                    <a:pt x="196" y="128"/>
                    <a:pt x="196" y="128"/>
                  </a:cubicBezTo>
                  <a:cubicBezTo>
                    <a:pt x="203" y="128"/>
                    <a:pt x="208" y="133"/>
                    <a:pt x="208" y="140"/>
                  </a:cubicBezTo>
                  <a:cubicBezTo>
                    <a:pt x="208" y="244"/>
                    <a:pt x="208" y="244"/>
                    <a:pt x="208" y="244"/>
                  </a:cubicBezTo>
                  <a:cubicBezTo>
                    <a:pt x="208" y="251"/>
                    <a:pt x="203" y="256"/>
                    <a:pt x="196" y="256"/>
                  </a:cubicBezTo>
                  <a:moveTo>
                    <a:pt x="104" y="152"/>
                  </a:moveTo>
                  <a:cubicBezTo>
                    <a:pt x="91" y="152"/>
                    <a:pt x="80" y="163"/>
                    <a:pt x="80" y="176"/>
                  </a:cubicBezTo>
                  <a:cubicBezTo>
                    <a:pt x="80" y="185"/>
                    <a:pt x="85" y="193"/>
                    <a:pt x="92" y="197"/>
                  </a:cubicBezTo>
                  <a:cubicBezTo>
                    <a:pt x="92" y="220"/>
                    <a:pt x="92" y="220"/>
                    <a:pt x="92" y="220"/>
                  </a:cubicBezTo>
                  <a:cubicBezTo>
                    <a:pt x="92" y="227"/>
                    <a:pt x="97" y="232"/>
                    <a:pt x="104" y="232"/>
                  </a:cubicBezTo>
                  <a:cubicBezTo>
                    <a:pt x="111" y="232"/>
                    <a:pt x="116" y="227"/>
                    <a:pt x="116" y="220"/>
                  </a:cubicBezTo>
                  <a:cubicBezTo>
                    <a:pt x="116" y="197"/>
                    <a:pt x="116" y="197"/>
                    <a:pt x="116" y="197"/>
                  </a:cubicBezTo>
                  <a:cubicBezTo>
                    <a:pt x="123" y="193"/>
                    <a:pt x="128" y="185"/>
                    <a:pt x="128" y="176"/>
                  </a:cubicBezTo>
                  <a:cubicBezTo>
                    <a:pt x="128" y="163"/>
                    <a:pt x="117" y="152"/>
                    <a:pt x="104" y="152"/>
                  </a:cubicBezTo>
                </a:path>
              </a:pathLst>
            </a:custGeom>
            <a:grpFill/>
            <a:ln>
              <a:noFill/>
            </a:ln>
          </p:spPr>
          <p:txBody>
            <a:bodyPr/>
            <a:lstStyle/>
            <a:p>
              <a:endParaRPr lang="en-US" dirty="0"/>
            </a:p>
          </p:txBody>
        </p:sp>
        <p:sp>
          <p:nvSpPr>
            <p:cNvPr id="51" name="Freeform 54"/>
            <p:cNvSpPr>
              <a:spLocks noEditPoints="1"/>
            </p:cNvSpPr>
            <p:nvPr/>
          </p:nvSpPr>
          <p:spPr bwMode="auto">
            <a:xfrm>
              <a:off x="7712075" y="1589088"/>
              <a:ext cx="338138" cy="417512"/>
            </a:xfrm>
            <a:custGeom>
              <a:avLst/>
              <a:gdLst>
                <a:gd name="T0" fmla="*/ 318630 w 208"/>
                <a:gd name="T1" fmla="*/ 417512 h 256"/>
                <a:gd name="T2" fmla="*/ 19508 w 208"/>
                <a:gd name="T3" fmla="*/ 417512 h 256"/>
                <a:gd name="T4" fmla="*/ 0 w 208"/>
                <a:gd name="T5" fmla="*/ 397941 h 256"/>
                <a:gd name="T6" fmla="*/ 0 w 208"/>
                <a:gd name="T7" fmla="*/ 228327 h 256"/>
                <a:gd name="T8" fmla="*/ 19508 w 208"/>
                <a:gd name="T9" fmla="*/ 208756 h 256"/>
                <a:gd name="T10" fmla="*/ 52021 w 208"/>
                <a:gd name="T11" fmla="*/ 208756 h 256"/>
                <a:gd name="T12" fmla="*/ 52021 w 208"/>
                <a:gd name="T13" fmla="*/ 117425 h 256"/>
                <a:gd name="T14" fmla="*/ 169069 w 208"/>
                <a:gd name="T15" fmla="*/ 0 h 256"/>
                <a:gd name="T16" fmla="*/ 286117 w 208"/>
                <a:gd name="T17" fmla="*/ 117425 h 256"/>
                <a:gd name="T18" fmla="*/ 286117 w 208"/>
                <a:gd name="T19" fmla="*/ 208756 h 256"/>
                <a:gd name="T20" fmla="*/ 318630 w 208"/>
                <a:gd name="T21" fmla="*/ 208756 h 256"/>
                <a:gd name="T22" fmla="*/ 338138 w 208"/>
                <a:gd name="T23" fmla="*/ 228327 h 256"/>
                <a:gd name="T24" fmla="*/ 338138 w 208"/>
                <a:gd name="T25" fmla="*/ 397941 h 256"/>
                <a:gd name="T26" fmla="*/ 318630 w 208"/>
                <a:gd name="T27" fmla="*/ 417512 h 256"/>
                <a:gd name="T28" fmla="*/ 149561 w 208"/>
                <a:gd name="T29" fmla="*/ 321289 h 256"/>
                <a:gd name="T30" fmla="*/ 149561 w 208"/>
                <a:gd name="T31" fmla="*/ 358799 h 256"/>
                <a:gd name="T32" fmla="*/ 169069 w 208"/>
                <a:gd name="T33" fmla="*/ 378370 h 256"/>
                <a:gd name="T34" fmla="*/ 188577 w 208"/>
                <a:gd name="T35" fmla="*/ 358799 h 256"/>
                <a:gd name="T36" fmla="*/ 188577 w 208"/>
                <a:gd name="T37" fmla="*/ 321289 h 256"/>
                <a:gd name="T38" fmla="*/ 208085 w 208"/>
                <a:gd name="T39" fmla="*/ 287040 h 256"/>
                <a:gd name="T40" fmla="*/ 169069 w 208"/>
                <a:gd name="T41" fmla="*/ 247898 h 256"/>
                <a:gd name="T42" fmla="*/ 130053 w 208"/>
                <a:gd name="T43" fmla="*/ 287040 h 256"/>
                <a:gd name="T44" fmla="*/ 149561 w 208"/>
                <a:gd name="T45" fmla="*/ 321289 h 256"/>
                <a:gd name="T46" fmla="*/ 247101 w 208"/>
                <a:gd name="T47" fmla="*/ 117425 h 256"/>
                <a:gd name="T48" fmla="*/ 169069 w 208"/>
                <a:gd name="T49" fmla="*/ 39142 h 256"/>
                <a:gd name="T50" fmla="*/ 91037 w 208"/>
                <a:gd name="T51" fmla="*/ 117425 h 256"/>
                <a:gd name="T52" fmla="*/ 91037 w 208"/>
                <a:gd name="T53" fmla="*/ 208756 h 256"/>
                <a:gd name="T54" fmla="*/ 247101 w 208"/>
                <a:gd name="T55" fmla="*/ 208756 h 256"/>
                <a:gd name="T56" fmla="*/ 247101 w 208"/>
                <a:gd name="T57" fmla="*/ 117425 h 2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8" h="256">
                  <a:moveTo>
                    <a:pt x="196" y="256"/>
                  </a:moveTo>
                  <a:cubicBezTo>
                    <a:pt x="12" y="256"/>
                    <a:pt x="12" y="256"/>
                    <a:pt x="12" y="256"/>
                  </a:cubicBezTo>
                  <a:cubicBezTo>
                    <a:pt x="5" y="256"/>
                    <a:pt x="0" y="251"/>
                    <a:pt x="0" y="244"/>
                  </a:cubicBezTo>
                  <a:cubicBezTo>
                    <a:pt x="0" y="140"/>
                    <a:pt x="0" y="140"/>
                    <a:pt x="0" y="140"/>
                  </a:cubicBezTo>
                  <a:cubicBezTo>
                    <a:pt x="0" y="133"/>
                    <a:pt x="5" y="128"/>
                    <a:pt x="12" y="128"/>
                  </a:cubicBezTo>
                  <a:cubicBezTo>
                    <a:pt x="32" y="128"/>
                    <a:pt x="32" y="128"/>
                    <a:pt x="32" y="128"/>
                  </a:cubicBezTo>
                  <a:cubicBezTo>
                    <a:pt x="32" y="72"/>
                    <a:pt x="32" y="72"/>
                    <a:pt x="32" y="72"/>
                  </a:cubicBezTo>
                  <a:cubicBezTo>
                    <a:pt x="32" y="32"/>
                    <a:pt x="64" y="0"/>
                    <a:pt x="104" y="0"/>
                  </a:cubicBezTo>
                  <a:cubicBezTo>
                    <a:pt x="144" y="0"/>
                    <a:pt x="176" y="32"/>
                    <a:pt x="176" y="72"/>
                  </a:cubicBezTo>
                  <a:cubicBezTo>
                    <a:pt x="176" y="128"/>
                    <a:pt x="176" y="128"/>
                    <a:pt x="176" y="128"/>
                  </a:cubicBezTo>
                  <a:cubicBezTo>
                    <a:pt x="196" y="128"/>
                    <a:pt x="196" y="128"/>
                    <a:pt x="196" y="128"/>
                  </a:cubicBezTo>
                  <a:cubicBezTo>
                    <a:pt x="203" y="128"/>
                    <a:pt x="208" y="133"/>
                    <a:pt x="208" y="140"/>
                  </a:cubicBezTo>
                  <a:cubicBezTo>
                    <a:pt x="208" y="244"/>
                    <a:pt x="208" y="244"/>
                    <a:pt x="208" y="244"/>
                  </a:cubicBezTo>
                  <a:cubicBezTo>
                    <a:pt x="208" y="251"/>
                    <a:pt x="203" y="256"/>
                    <a:pt x="196" y="256"/>
                  </a:cubicBezTo>
                  <a:moveTo>
                    <a:pt x="92" y="197"/>
                  </a:moveTo>
                  <a:cubicBezTo>
                    <a:pt x="92" y="220"/>
                    <a:pt x="92" y="220"/>
                    <a:pt x="92" y="220"/>
                  </a:cubicBezTo>
                  <a:cubicBezTo>
                    <a:pt x="92" y="227"/>
                    <a:pt x="97" y="232"/>
                    <a:pt x="104" y="232"/>
                  </a:cubicBezTo>
                  <a:cubicBezTo>
                    <a:pt x="111" y="232"/>
                    <a:pt x="116" y="227"/>
                    <a:pt x="116" y="220"/>
                  </a:cubicBezTo>
                  <a:cubicBezTo>
                    <a:pt x="116" y="197"/>
                    <a:pt x="116" y="197"/>
                    <a:pt x="116" y="197"/>
                  </a:cubicBezTo>
                  <a:cubicBezTo>
                    <a:pt x="123" y="193"/>
                    <a:pt x="128" y="185"/>
                    <a:pt x="128" y="176"/>
                  </a:cubicBezTo>
                  <a:cubicBezTo>
                    <a:pt x="128" y="163"/>
                    <a:pt x="117" y="152"/>
                    <a:pt x="104" y="152"/>
                  </a:cubicBezTo>
                  <a:cubicBezTo>
                    <a:pt x="91" y="152"/>
                    <a:pt x="80" y="163"/>
                    <a:pt x="80" y="176"/>
                  </a:cubicBezTo>
                  <a:cubicBezTo>
                    <a:pt x="80" y="185"/>
                    <a:pt x="85" y="193"/>
                    <a:pt x="92" y="197"/>
                  </a:cubicBezTo>
                  <a:moveTo>
                    <a:pt x="152" y="72"/>
                  </a:moveTo>
                  <a:cubicBezTo>
                    <a:pt x="152" y="45"/>
                    <a:pt x="131" y="24"/>
                    <a:pt x="104" y="24"/>
                  </a:cubicBezTo>
                  <a:cubicBezTo>
                    <a:pt x="77" y="24"/>
                    <a:pt x="56" y="45"/>
                    <a:pt x="56" y="72"/>
                  </a:cubicBezTo>
                  <a:cubicBezTo>
                    <a:pt x="56" y="128"/>
                    <a:pt x="56" y="128"/>
                    <a:pt x="56" y="128"/>
                  </a:cubicBezTo>
                  <a:cubicBezTo>
                    <a:pt x="152" y="128"/>
                    <a:pt x="152" y="128"/>
                    <a:pt x="152" y="128"/>
                  </a:cubicBezTo>
                  <a:lnTo>
                    <a:pt x="152" y="72"/>
                  </a:lnTo>
                  <a:close/>
                </a:path>
              </a:pathLst>
            </a:custGeom>
            <a:grpFill/>
            <a:ln>
              <a:noFill/>
            </a:ln>
          </p:spPr>
          <p:txBody>
            <a:bodyPr/>
            <a:lstStyle/>
            <a:p>
              <a:endParaRPr lang="en-US" dirty="0"/>
            </a:p>
          </p:txBody>
        </p:sp>
        <p:sp>
          <p:nvSpPr>
            <p:cNvPr id="52" name="Freeform 55"/>
            <p:cNvSpPr>
              <a:spLocks noEditPoints="1"/>
            </p:cNvSpPr>
            <p:nvPr/>
          </p:nvSpPr>
          <p:spPr bwMode="auto">
            <a:xfrm>
              <a:off x="6937375" y="1589088"/>
              <a:ext cx="415925" cy="358775"/>
            </a:xfrm>
            <a:custGeom>
              <a:avLst/>
              <a:gdLst>
                <a:gd name="T0" fmla="*/ 396429 w 256"/>
                <a:gd name="T1" fmla="*/ 358775 h 220"/>
                <a:gd name="T2" fmla="*/ 19496 w 256"/>
                <a:gd name="T3" fmla="*/ 358775 h 220"/>
                <a:gd name="T4" fmla="*/ 0 w 256"/>
                <a:gd name="T5" fmla="*/ 339205 h 220"/>
                <a:gd name="T6" fmla="*/ 0 w 256"/>
                <a:gd name="T7" fmla="*/ 215265 h 220"/>
                <a:gd name="T8" fmla="*/ 0 w 256"/>
                <a:gd name="T9" fmla="*/ 215265 h 220"/>
                <a:gd name="T10" fmla="*/ 1625 w 256"/>
                <a:gd name="T11" fmla="*/ 208742 h 220"/>
                <a:gd name="T12" fmla="*/ 53615 w 256"/>
                <a:gd name="T13" fmla="*/ 71755 h 220"/>
                <a:gd name="T14" fmla="*/ 71487 w 256"/>
                <a:gd name="T15" fmla="*/ 58709 h 220"/>
                <a:gd name="T16" fmla="*/ 103981 w 256"/>
                <a:gd name="T17" fmla="*/ 58709 h 220"/>
                <a:gd name="T18" fmla="*/ 123478 w 256"/>
                <a:gd name="T19" fmla="*/ 58709 h 220"/>
                <a:gd name="T20" fmla="*/ 123478 w 256"/>
                <a:gd name="T21" fmla="*/ 65232 h 220"/>
                <a:gd name="T22" fmla="*/ 141350 w 256"/>
                <a:gd name="T23" fmla="*/ 97848 h 220"/>
                <a:gd name="T24" fmla="*/ 103981 w 256"/>
                <a:gd name="T25" fmla="*/ 97848 h 220"/>
                <a:gd name="T26" fmla="*/ 84485 w 256"/>
                <a:gd name="T27" fmla="*/ 97848 h 220"/>
                <a:gd name="T28" fmla="*/ 47117 w 256"/>
                <a:gd name="T29" fmla="*/ 195695 h 220"/>
                <a:gd name="T30" fmla="*/ 97482 w 256"/>
                <a:gd name="T31" fmla="*/ 195695 h 220"/>
                <a:gd name="T32" fmla="*/ 110480 w 256"/>
                <a:gd name="T33" fmla="*/ 195695 h 220"/>
                <a:gd name="T34" fmla="*/ 129977 w 256"/>
                <a:gd name="T35" fmla="*/ 215265 h 220"/>
                <a:gd name="T36" fmla="*/ 129977 w 256"/>
                <a:gd name="T37" fmla="*/ 234835 h 220"/>
                <a:gd name="T38" fmla="*/ 285948 w 256"/>
                <a:gd name="T39" fmla="*/ 234835 h 220"/>
                <a:gd name="T40" fmla="*/ 285948 w 256"/>
                <a:gd name="T41" fmla="*/ 215265 h 220"/>
                <a:gd name="T42" fmla="*/ 305445 w 256"/>
                <a:gd name="T43" fmla="*/ 195695 h 220"/>
                <a:gd name="T44" fmla="*/ 324941 w 256"/>
                <a:gd name="T45" fmla="*/ 195695 h 220"/>
                <a:gd name="T46" fmla="*/ 368808 w 256"/>
                <a:gd name="T47" fmla="*/ 195695 h 220"/>
                <a:gd name="T48" fmla="*/ 331440 w 256"/>
                <a:gd name="T49" fmla="*/ 97848 h 220"/>
                <a:gd name="T50" fmla="*/ 311944 w 256"/>
                <a:gd name="T51" fmla="*/ 97848 h 220"/>
                <a:gd name="T52" fmla="*/ 274575 w 256"/>
                <a:gd name="T53" fmla="*/ 97848 h 220"/>
                <a:gd name="T54" fmla="*/ 292447 w 256"/>
                <a:gd name="T55" fmla="*/ 65232 h 220"/>
                <a:gd name="T56" fmla="*/ 292447 w 256"/>
                <a:gd name="T57" fmla="*/ 58709 h 220"/>
                <a:gd name="T58" fmla="*/ 311944 w 256"/>
                <a:gd name="T59" fmla="*/ 58709 h 220"/>
                <a:gd name="T60" fmla="*/ 344438 w 256"/>
                <a:gd name="T61" fmla="*/ 58709 h 220"/>
                <a:gd name="T62" fmla="*/ 362310 w 256"/>
                <a:gd name="T63" fmla="*/ 71755 h 220"/>
                <a:gd name="T64" fmla="*/ 414300 w 256"/>
                <a:gd name="T65" fmla="*/ 208742 h 220"/>
                <a:gd name="T66" fmla="*/ 415925 w 256"/>
                <a:gd name="T67" fmla="*/ 215265 h 220"/>
                <a:gd name="T68" fmla="*/ 415925 w 256"/>
                <a:gd name="T69" fmla="*/ 339205 h 220"/>
                <a:gd name="T70" fmla="*/ 396429 w 256"/>
                <a:gd name="T71" fmla="*/ 358775 h 220"/>
                <a:gd name="T72" fmla="*/ 253454 w 256"/>
                <a:gd name="T73" fmla="*/ 84801 h 220"/>
                <a:gd name="T74" fmla="*/ 240457 w 256"/>
                <a:gd name="T75" fmla="*/ 78278 h 220"/>
                <a:gd name="T76" fmla="*/ 227459 w 256"/>
                <a:gd name="T77" fmla="*/ 66863 h 220"/>
                <a:gd name="T78" fmla="*/ 227459 w 256"/>
                <a:gd name="T79" fmla="*/ 143510 h 220"/>
                <a:gd name="T80" fmla="*/ 227459 w 256"/>
                <a:gd name="T81" fmla="*/ 189172 h 220"/>
                <a:gd name="T82" fmla="*/ 207963 w 256"/>
                <a:gd name="T83" fmla="*/ 208742 h 220"/>
                <a:gd name="T84" fmla="*/ 188466 w 256"/>
                <a:gd name="T85" fmla="*/ 189172 h 220"/>
                <a:gd name="T86" fmla="*/ 188466 w 256"/>
                <a:gd name="T87" fmla="*/ 156556 h 220"/>
                <a:gd name="T88" fmla="*/ 188466 w 256"/>
                <a:gd name="T89" fmla="*/ 66863 h 220"/>
                <a:gd name="T90" fmla="*/ 175468 w 256"/>
                <a:gd name="T91" fmla="*/ 78278 h 220"/>
                <a:gd name="T92" fmla="*/ 162471 w 256"/>
                <a:gd name="T93" fmla="*/ 84801 h 220"/>
                <a:gd name="T94" fmla="*/ 142974 w 256"/>
                <a:gd name="T95" fmla="*/ 65232 h 220"/>
                <a:gd name="T96" fmla="*/ 149473 w 256"/>
                <a:gd name="T97" fmla="*/ 52185 h 220"/>
                <a:gd name="T98" fmla="*/ 194965 w 256"/>
                <a:gd name="T99" fmla="*/ 6523 h 220"/>
                <a:gd name="T100" fmla="*/ 207963 w 256"/>
                <a:gd name="T101" fmla="*/ 0 h 220"/>
                <a:gd name="T102" fmla="*/ 220960 w 256"/>
                <a:gd name="T103" fmla="*/ 6523 h 220"/>
                <a:gd name="T104" fmla="*/ 266452 w 256"/>
                <a:gd name="T105" fmla="*/ 52185 h 220"/>
                <a:gd name="T106" fmla="*/ 272951 w 256"/>
                <a:gd name="T107" fmla="*/ 65232 h 220"/>
                <a:gd name="T108" fmla="*/ 253454 w 256"/>
                <a:gd name="T109" fmla="*/ 84801 h 2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6" h="220">
                  <a:moveTo>
                    <a:pt x="244" y="220"/>
                  </a:moveTo>
                  <a:cubicBezTo>
                    <a:pt x="12" y="220"/>
                    <a:pt x="12" y="220"/>
                    <a:pt x="12" y="220"/>
                  </a:cubicBezTo>
                  <a:cubicBezTo>
                    <a:pt x="5" y="220"/>
                    <a:pt x="0" y="215"/>
                    <a:pt x="0" y="208"/>
                  </a:cubicBezTo>
                  <a:cubicBezTo>
                    <a:pt x="0" y="132"/>
                    <a:pt x="0" y="132"/>
                    <a:pt x="0" y="132"/>
                  </a:cubicBezTo>
                  <a:cubicBezTo>
                    <a:pt x="0" y="132"/>
                    <a:pt x="0" y="132"/>
                    <a:pt x="0" y="132"/>
                  </a:cubicBezTo>
                  <a:cubicBezTo>
                    <a:pt x="0" y="130"/>
                    <a:pt x="0" y="129"/>
                    <a:pt x="1" y="128"/>
                  </a:cubicBezTo>
                  <a:cubicBezTo>
                    <a:pt x="33" y="44"/>
                    <a:pt x="33" y="44"/>
                    <a:pt x="33" y="44"/>
                  </a:cubicBezTo>
                  <a:cubicBezTo>
                    <a:pt x="34" y="39"/>
                    <a:pt x="39" y="36"/>
                    <a:pt x="44" y="36"/>
                  </a:cubicBezTo>
                  <a:cubicBezTo>
                    <a:pt x="64" y="36"/>
                    <a:pt x="64" y="36"/>
                    <a:pt x="64" y="36"/>
                  </a:cubicBezTo>
                  <a:cubicBezTo>
                    <a:pt x="76" y="36"/>
                    <a:pt x="76" y="36"/>
                    <a:pt x="76" y="36"/>
                  </a:cubicBezTo>
                  <a:cubicBezTo>
                    <a:pt x="76" y="37"/>
                    <a:pt x="76" y="39"/>
                    <a:pt x="76" y="40"/>
                  </a:cubicBezTo>
                  <a:cubicBezTo>
                    <a:pt x="76" y="48"/>
                    <a:pt x="80" y="56"/>
                    <a:pt x="87" y="60"/>
                  </a:cubicBezTo>
                  <a:cubicBezTo>
                    <a:pt x="64" y="60"/>
                    <a:pt x="64" y="60"/>
                    <a:pt x="64" y="60"/>
                  </a:cubicBezTo>
                  <a:cubicBezTo>
                    <a:pt x="52" y="60"/>
                    <a:pt x="52" y="60"/>
                    <a:pt x="52" y="60"/>
                  </a:cubicBezTo>
                  <a:cubicBezTo>
                    <a:pt x="29" y="120"/>
                    <a:pt x="29" y="120"/>
                    <a:pt x="29" y="120"/>
                  </a:cubicBezTo>
                  <a:cubicBezTo>
                    <a:pt x="60" y="120"/>
                    <a:pt x="60" y="120"/>
                    <a:pt x="60" y="120"/>
                  </a:cubicBezTo>
                  <a:cubicBezTo>
                    <a:pt x="68" y="120"/>
                    <a:pt x="68" y="120"/>
                    <a:pt x="68" y="120"/>
                  </a:cubicBezTo>
                  <a:cubicBezTo>
                    <a:pt x="75" y="120"/>
                    <a:pt x="80" y="125"/>
                    <a:pt x="80" y="132"/>
                  </a:cubicBezTo>
                  <a:cubicBezTo>
                    <a:pt x="80" y="144"/>
                    <a:pt x="80" y="144"/>
                    <a:pt x="80" y="144"/>
                  </a:cubicBezTo>
                  <a:cubicBezTo>
                    <a:pt x="176" y="144"/>
                    <a:pt x="176" y="144"/>
                    <a:pt x="176" y="144"/>
                  </a:cubicBezTo>
                  <a:cubicBezTo>
                    <a:pt x="176" y="132"/>
                    <a:pt x="176" y="132"/>
                    <a:pt x="176" y="132"/>
                  </a:cubicBezTo>
                  <a:cubicBezTo>
                    <a:pt x="176" y="125"/>
                    <a:pt x="181" y="120"/>
                    <a:pt x="188" y="120"/>
                  </a:cubicBezTo>
                  <a:cubicBezTo>
                    <a:pt x="200" y="120"/>
                    <a:pt x="200" y="120"/>
                    <a:pt x="200" y="120"/>
                  </a:cubicBezTo>
                  <a:cubicBezTo>
                    <a:pt x="227" y="120"/>
                    <a:pt x="227" y="120"/>
                    <a:pt x="227" y="120"/>
                  </a:cubicBezTo>
                  <a:cubicBezTo>
                    <a:pt x="204" y="60"/>
                    <a:pt x="204" y="60"/>
                    <a:pt x="204" y="60"/>
                  </a:cubicBezTo>
                  <a:cubicBezTo>
                    <a:pt x="192" y="60"/>
                    <a:pt x="192" y="60"/>
                    <a:pt x="192" y="60"/>
                  </a:cubicBezTo>
                  <a:cubicBezTo>
                    <a:pt x="169" y="60"/>
                    <a:pt x="169" y="60"/>
                    <a:pt x="169" y="60"/>
                  </a:cubicBezTo>
                  <a:cubicBezTo>
                    <a:pt x="176" y="56"/>
                    <a:pt x="180" y="48"/>
                    <a:pt x="180" y="40"/>
                  </a:cubicBezTo>
                  <a:cubicBezTo>
                    <a:pt x="180" y="39"/>
                    <a:pt x="180" y="37"/>
                    <a:pt x="180" y="36"/>
                  </a:cubicBezTo>
                  <a:cubicBezTo>
                    <a:pt x="192" y="36"/>
                    <a:pt x="192" y="36"/>
                    <a:pt x="192" y="36"/>
                  </a:cubicBezTo>
                  <a:cubicBezTo>
                    <a:pt x="212" y="36"/>
                    <a:pt x="212" y="36"/>
                    <a:pt x="212" y="36"/>
                  </a:cubicBezTo>
                  <a:cubicBezTo>
                    <a:pt x="217" y="36"/>
                    <a:pt x="222" y="39"/>
                    <a:pt x="223" y="44"/>
                  </a:cubicBezTo>
                  <a:cubicBezTo>
                    <a:pt x="255" y="128"/>
                    <a:pt x="255" y="128"/>
                    <a:pt x="255" y="128"/>
                  </a:cubicBezTo>
                  <a:cubicBezTo>
                    <a:pt x="256" y="129"/>
                    <a:pt x="256" y="130"/>
                    <a:pt x="256" y="132"/>
                  </a:cubicBezTo>
                  <a:cubicBezTo>
                    <a:pt x="256" y="208"/>
                    <a:pt x="256" y="208"/>
                    <a:pt x="256" y="208"/>
                  </a:cubicBezTo>
                  <a:cubicBezTo>
                    <a:pt x="256" y="215"/>
                    <a:pt x="251" y="220"/>
                    <a:pt x="244" y="220"/>
                  </a:cubicBezTo>
                  <a:moveTo>
                    <a:pt x="156" y="52"/>
                  </a:moveTo>
                  <a:cubicBezTo>
                    <a:pt x="153" y="52"/>
                    <a:pt x="150" y="51"/>
                    <a:pt x="148" y="48"/>
                  </a:cubicBezTo>
                  <a:cubicBezTo>
                    <a:pt x="140" y="41"/>
                    <a:pt x="140" y="41"/>
                    <a:pt x="140" y="41"/>
                  </a:cubicBezTo>
                  <a:cubicBezTo>
                    <a:pt x="140" y="88"/>
                    <a:pt x="140" y="88"/>
                    <a:pt x="140" y="88"/>
                  </a:cubicBezTo>
                  <a:cubicBezTo>
                    <a:pt x="140" y="116"/>
                    <a:pt x="140" y="116"/>
                    <a:pt x="140" y="116"/>
                  </a:cubicBezTo>
                  <a:cubicBezTo>
                    <a:pt x="140" y="123"/>
                    <a:pt x="135" y="128"/>
                    <a:pt x="128" y="128"/>
                  </a:cubicBezTo>
                  <a:cubicBezTo>
                    <a:pt x="121" y="128"/>
                    <a:pt x="116" y="123"/>
                    <a:pt x="116" y="116"/>
                  </a:cubicBezTo>
                  <a:cubicBezTo>
                    <a:pt x="116" y="96"/>
                    <a:pt x="116" y="96"/>
                    <a:pt x="116" y="96"/>
                  </a:cubicBezTo>
                  <a:cubicBezTo>
                    <a:pt x="116" y="41"/>
                    <a:pt x="116" y="41"/>
                    <a:pt x="116" y="41"/>
                  </a:cubicBezTo>
                  <a:cubicBezTo>
                    <a:pt x="108" y="48"/>
                    <a:pt x="108" y="48"/>
                    <a:pt x="108" y="48"/>
                  </a:cubicBezTo>
                  <a:cubicBezTo>
                    <a:pt x="106" y="51"/>
                    <a:pt x="103" y="52"/>
                    <a:pt x="100" y="52"/>
                  </a:cubicBezTo>
                  <a:cubicBezTo>
                    <a:pt x="93" y="52"/>
                    <a:pt x="88" y="47"/>
                    <a:pt x="88" y="40"/>
                  </a:cubicBezTo>
                  <a:cubicBezTo>
                    <a:pt x="88" y="37"/>
                    <a:pt x="89" y="34"/>
                    <a:pt x="92" y="32"/>
                  </a:cubicBezTo>
                  <a:cubicBezTo>
                    <a:pt x="120" y="4"/>
                    <a:pt x="120" y="4"/>
                    <a:pt x="120" y="4"/>
                  </a:cubicBezTo>
                  <a:cubicBezTo>
                    <a:pt x="122" y="1"/>
                    <a:pt x="125" y="0"/>
                    <a:pt x="128" y="0"/>
                  </a:cubicBezTo>
                  <a:cubicBezTo>
                    <a:pt x="131" y="0"/>
                    <a:pt x="134" y="1"/>
                    <a:pt x="136" y="4"/>
                  </a:cubicBezTo>
                  <a:cubicBezTo>
                    <a:pt x="164" y="32"/>
                    <a:pt x="164" y="32"/>
                    <a:pt x="164" y="32"/>
                  </a:cubicBezTo>
                  <a:cubicBezTo>
                    <a:pt x="167" y="34"/>
                    <a:pt x="168" y="37"/>
                    <a:pt x="168" y="40"/>
                  </a:cubicBezTo>
                  <a:cubicBezTo>
                    <a:pt x="168" y="47"/>
                    <a:pt x="163" y="52"/>
                    <a:pt x="156" y="52"/>
                  </a:cubicBezTo>
                </a:path>
              </a:pathLst>
            </a:custGeom>
            <a:grpFill/>
            <a:ln>
              <a:noFill/>
            </a:ln>
          </p:spPr>
          <p:txBody>
            <a:bodyPr/>
            <a:lstStyle/>
            <a:p>
              <a:endParaRPr lang="en-US" dirty="0"/>
            </a:p>
          </p:txBody>
        </p:sp>
        <p:sp>
          <p:nvSpPr>
            <p:cNvPr id="53" name="Freeform 56"/>
            <p:cNvSpPr>
              <a:spLocks noEditPoints="1"/>
            </p:cNvSpPr>
            <p:nvPr/>
          </p:nvSpPr>
          <p:spPr bwMode="auto">
            <a:xfrm>
              <a:off x="6208713" y="1589088"/>
              <a:ext cx="415925" cy="358775"/>
            </a:xfrm>
            <a:custGeom>
              <a:avLst/>
              <a:gdLst>
                <a:gd name="T0" fmla="*/ 396429 w 256"/>
                <a:gd name="T1" fmla="*/ 358775 h 220"/>
                <a:gd name="T2" fmla="*/ 19496 w 256"/>
                <a:gd name="T3" fmla="*/ 358775 h 220"/>
                <a:gd name="T4" fmla="*/ 0 w 256"/>
                <a:gd name="T5" fmla="*/ 339205 h 220"/>
                <a:gd name="T6" fmla="*/ 0 w 256"/>
                <a:gd name="T7" fmla="*/ 215265 h 220"/>
                <a:gd name="T8" fmla="*/ 0 w 256"/>
                <a:gd name="T9" fmla="*/ 215265 h 220"/>
                <a:gd name="T10" fmla="*/ 1625 w 256"/>
                <a:gd name="T11" fmla="*/ 208742 h 220"/>
                <a:gd name="T12" fmla="*/ 53615 w 256"/>
                <a:gd name="T13" fmla="*/ 71755 h 220"/>
                <a:gd name="T14" fmla="*/ 71487 w 256"/>
                <a:gd name="T15" fmla="*/ 58709 h 220"/>
                <a:gd name="T16" fmla="*/ 103981 w 256"/>
                <a:gd name="T17" fmla="*/ 58709 h 220"/>
                <a:gd name="T18" fmla="*/ 168970 w 256"/>
                <a:gd name="T19" fmla="*/ 58709 h 220"/>
                <a:gd name="T20" fmla="*/ 168970 w 256"/>
                <a:gd name="T21" fmla="*/ 71755 h 220"/>
                <a:gd name="T22" fmla="*/ 168970 w 256"/>
                <a:gd name="T23" fmla="*/ 97848 h 220"/>
                <a:gd name="T24" fmla="*/ 103981 w 256"/>
                <a:gd name="T25" fmla="*/ 97848 h 220"/>
                <a:gd name="T26" fmla="*/ 84485 w 256"/>
                <a:gd name="T27" fmla="*/ 97848 h 220"/>
                <a:gd name="T28" fmla="*/ 47117 w 256"/>
                <a:gd name="T29" fmla="*/ 195695 h 220"/>
                <a:gd name="T30" fmla="*/ 90984 w 256"/>
                <a:gd name="T31" fmla="*/ 195695 h 220"/>
                <a:gd name="T32" fmla="*/ 110480 w 256"/>
                <a:gd name="T33" fmla="*/ 195695 h 220"/>
                <a:gd name="T34" fmla="*/ 129977 w 256"/>
                <a:gd name="T35" fmla="*/ 215265 h 220"/>
                <a:gd name="T36" fmla="*/ 129977 w 256"/>
                <a:gd name="T37" fmla="*/ 234835 h 220"/>
                <a:gd name="T38" fmla="*/ 285948 w 256"/>
                <a:gd name="T39" fmla="*/ 234835 h 220"/>
                <a:gd name="T40" fmla="*/ 285948 w 256"/>
                <a:gd name="T41" fmla="*/ 215265 h 220"/>
                <a:gd name="T42" fmla="*/ 305445 w 256"/>
                <a:gd name="T43" fmla="*/ 195695 h 220"/>
                <a:gd name="T44" fmla="*/ 324941 w 256"/>
                <a:gd name="T45" fmla="*/ 195695 h 220"/>
                <a:gd name="T46" fmla="*/ 368808 w 256"/>
                <a:gd name="T47" fmla="*/ 195695 h 220"/>
                <a:gd name="T48" fmla="*/ 331440 w 256"/>
                <a:gd name="T49" fmla="*/ 97848 h 220"/>
                <a:gd name="T50" fmla="*/ 311944 w 256"/>
                <a:gd name="T51" fmla="*/ 97848 h 220"/>
                <a:gd name="T52" fmla="*/ 246955 w 256"/>
                <a:gd name="T53" fmla="*/ 97848 h 220"/>
                <a:gd name="T54" fmla="*/ 246955 w 256"/>
                <a:gd name="T55" fmla="*/ 71755 h 220"/>
                <a:gd name="T56" fmla="*/ 246955 w 256"/>
                <a:gd name="T57" fmla="*/ 58709 h 220"/>
                <a:gd name="T58" fmla="*/ 311944 w 256"/>
                <a:gd name="T59" fmla="*/ 58709 h 220"/>
                <a:gd name="T60" fmla="*/ 344438 w 256"/>
                <a:gd name="T61" fmla="*/ 58709 h 220"/>
                <a:gd name="T62" fmla="*/ 362310 w 256"/>
                <a:gd name="T63" fmla="*/ 71755 h 220"/>
                <a:gd name="T64" fmla="*/ 414300 w 256"/>
                <a:gd name="T65" fmla="*/ 208742 h 220"/>
                <a:gd name="T66" fmla="*/ 415925 w 256"/>
                <a:gd name="T67" fmla="*/ 215265 h 220"/>
                <a:gd name="T68" fmla="*/ 415925 w 256"/>
                <a:gd name="T69" fmla="*/ 339205 h 220"/>
                <a:gd name="T70" fmla="*/ 396429 w 256"/>
                <a:gd name="T71" fmla="*/ 358775 h 220"/>
                <a:gd name="T72" fmla="*/ 272951 w 256"/>
                <a:gd name="T73" fmla="*/ 143510 h 220"/>
                <a:gd name="T74" fmla="*/ 266452 w 256"/>
                <a:gd name="T75" fmla="*/ 156556 h 220"/>
                <a:gd name="T76" fmla="*/ 220960 w 256"/>
                <a:gd name="T77" fmla="*/ 202219 h 220"/>
                <a:gd name="T78" fmla="*/ 207963 w 256"/>
                <a:gd name="T79" fmla="*/ 208742 h 220"/>
                <a:gd name="T80" fmla="*/ 194965 w 256"/>
                <a:gd name="T81" fmla="*/ 202219 h 220"/>
                <a:gd name="T82" fmla="*/ 149473 w 256"/>
                <a:gd name="T83" fmla="*/ 156556 h 220"/>
                <a:gd name="T84" fmla="*/ 142974 w 256"/>
                <a:gd name="T85" fmla="*/ 143510 h 220"/>
                <a:gd name="T86" fmla="*/ 162471 w 256"/>
                <a:gd name="T87" fmla="*/ 123940 h 220"/>
                <a:gd name="T88" fmla="*/ 175468 w 256"/>
                <a:gd name="T89" fmla="*/ 130464 h 220"/>
                <a:gd name="T90" fmla="*/ 188466 w 256"/>
                <a:gd name="T91" fmla="*/ 141879 h 220"/>
                <a:gd name="T92" fmla="*/ 188466 w 256"/>
                <a:gd name="T93" fmla="*/ 71755 h 220"/>
                <a:gd name="T94" fmla="*/ 188466 w 256"/>
                <a:gd name="T95" fmla="*/ 52185 h 220"/>
                <a:gd name="T96" fmla="*/ 188466 w 256"/>
                <a:gd name="T97" fmla="*/ 19570 h 220"/>
                <a:gd name="T98" fmla="*/ 207963 w 256"/>
                <a:gd name="T99" fmla="*/ 0 h 220"/>
                <a:gd name="T100" fmla="*/ 227459 w 256"/>
                <a:gd name="T101" fmla="*/ 19570 h 220"/>
                <a:gd name="T102" fmla="*/ 227459 w 256"/>
                <a:gd name="T103" fmla="*/ 58709 h 220"/>
                <a:gd name="T104" fmla="*/ 227459 w 256"/>
                <a:gd name="T105" fmla="*/ 65232 h 220"/>
                <a:gd name="T106" fmla="*/ 227459 w 256"/>
                <a:gd name="T107" fmla="*/ 141879 h 220"/>
                <a:gd name="T108" fmla="*/ 240457 w 256"/>
                <a:gd name="T109" fmla="*/ 130464 h 220"/>
                <a:gd name="T110" fmla="*/ 253454 w 256"/>
                <a:gd name="T111" fmla="*/ 123940 h 220"/>
                <a:gd name="T112" fmla="*/ 272951 w 256"/>
                <a:gd name="T113" fmla="*/ 143510 h 2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6" h="220">
                  <a:moveTo>
                    <a:pt x="244" y="220"/>
                  </a:moveTo>
                  <a:cubicBezTo>
                    <a:pt x="12" y="220"/>
                    <a:pt x="12" y="220"/>
                    <a:pt x="12" y="220"/>
                  </a:cubicBezTo>
                  <a:cubicBezTo>
                    <a:pt x="5" y="220"/>
                    <a:pt x="0" y="215"/>
                    <a:pt x="0" y="208"/>
                  </a:cubicBezTo>
                  <a:cubicBezTo>
                    <a:pt x="0" y="132"/>
                    <a:pt x="0" y="132"/>
                    <a:pt x="0" y="132"/>
                  </a:cubicBezTo>
                  <a:cubicBezTo>
                    <a:pt x="0" y="132"/>
                    <a:pt x="0" y="132"/>
                    <a:pt x="0" y="132"/>
                  </a:cubicBezTo>
                  <a:cubicBezTo>
                    <a:pt x="0" y="130"/>
                    <a:pt x="0" y="129"/>
                    <a:pt x="1" y="128"/>
                  </a:cubicBezTo>
                  <a:cubicBezTo>
                    <a:pt x="33" y="44"/>
                    <a:pt x="33" y="44"/>
                    <a:pt x="33" y="44"/>
                  </a:cubicBezTo>
                  <a:cubicBezTo>
                    <a:pt x="34" y="39"/>
                    <a:pt x="39" y="36"/>
                    <a:pt x="44" y="36"/>
                  </a:cubicBezTo>
                  <a:cubicBezTo>
                    <a:pt x="64" y="36"/>
                    <a:pt x="64" y="36"/>
                    <a:pt x="64" y="36"/>
                  </a:cubicBezTo>
                  <a:cubicBezTo>
                    <a:pt x="104" y="36"/>
                    <a:pt x="104" y="36"/>
                    <a:pt x="104" y="36"/>
                  </a:cubicBezTo>
                  <a:cubicBezTo>
                    <a:pt x="104" y="44"/>
                    <a:pt x="104" y="44"/>
                    <a:pt x="104" y="44"/>
                  </a:cubicBezTo>
                  <a:cubicBezTo>
                    <a:pt x="104" y="60"/>
                    <a:pt x="104" y="60"/>
                    <a:pt x="104" y="60"/>
                  </a:cubicBezTo>
                  <a:cubicBezTo>
                    <a:pt x="64" y="60"/>
                    <a:pt x="64" y="60"/>
                    <a:pt x="64" y="60"/>
                  </a:cubicBezTo>
                  <a:cubicBezTo>
                    <a:pt x="52" y="60"/>
                    <a:pt x="52" y="60"/>
                    <a:pt x="52" y="60"/>
                  </a:cubicBezTo>
                  <a:cubicBezTo>
                    <a:pt x="29" y="120"/>
                    <a:pt x="29" y="120"/>
                    <a:pt x="29" y="120"/>
                  </a:cubicBezTo>
                  <a:cubicBezTo>
                    <a:pt x="56" y="120"/>
                    <a:pt x="56" y="120"/>
                    <a:pt x="56" y="120"/>
                  </a:cubicBezTo>
                  <a:cubicBezTo>
                    <a:pt x="68" y="120"/>
                    <a:pt x="68" y="120"/>
                    <a:pt x="68" y="120"/>
                  </a:cubicBezTo>
                  <a:cubicBezTo>
                    <a:pt x="75" y="120"/>
                    <a:pt x="80" y="125"/>
                    <a:pt x="80" y="132"/>
                  </a:cubicBezTo>
                  <a:cubicBezTo>
                    <a:pt x="80" y="144"/>
                    <a:pt x="80" y="144"/>
                    <a:pt x="80" y="144"/>
                  </a:cubicBezTo>
                  <a:cubicBezTo>
                    <a:pt x="176" y="144"/>
                    <a:pt x="176" y="144"/>
                    <a:pt x="176" y="144"/>
                  </a:cubicBezTo>
                  <a:cubicBezTo>
                    <a:pt x="176" y="132"/>
                    <a:pt x="176" y="132"/>
                    <a:pt x="176" y="132"/>
                  </a:cubicBezTo>
                  <a:cubicBezTo>
                    <a:pt x="176" y="125"/>
                    <a:pt x="181" y="120"/>
                    <a:pt x="188" y="120"/>
                  </a:cubicBezTo>
                  <a:cubicBezTo>
                    <a:pt x="200" y="120"/>
                    <a:pt x="200" y="120"/>
                    <a:pt x="200" y="120"/>
                  </a:cubicBezTo>
                  <a:cubicBezTo>
                    <a:pt x="227" y="120"/>
                    <a:pt x="227" y="120"/>
                    <a:pt x="227" y="120"/>
                  </a:cubicBezTo>
                  <a:cubicBezTo>
                    <a:pt x="204" y="60"/>
                    <a:pt x="204" y="60"/>
                    <a:pt x="204" y="60"/>
                  </a:cubicBezTo>
                  <a:cubicBezTo>
                    <a:pt x="192" y="60"/>
                    <a:pt x="192" y="60"/>
                    <a:pt x="192" y="60"/>
                  </a:cubicBezTo>
                  <a:cubicBezTo>
                    <a:pt x="152" y="60"/>
                    <a:pt x="152" y="60"/>
                    <a:pt x="152" y="60"/>
                  </a:cubicBezTo>
                  <a:cubicBezTo>
                    <a:pt x="152" y="44"/>
                    <a:pt x="152" y="44"/>
                    <a:pt x="152" y="44"/>
                  </a:cubicBezTo>
                  <a:cubicBezTo>
                    <a:pt x="152" y="36"/>
                    <a:pt x="152" y="36"/>
                    <a:pt x="152" y="36"/>
                  </a:cubicBezTo>
                  <a:cubicBezTo>
                    <a:pt x="192" y="36"/>
                    <a:pt x="192" y="36"/>
                    <a:pt x="192" y="36"/>
                  </a:cubicBezTo>
                  <a:cubicBezTo>
                    <a:pt x="212" y="36"/>
                    <a:pt x="212" y="36"/>
                    <a:pt x="212" y="36"/>
                  </a:cubicBezTo>
                  <a:cubicBezTo>
                    <a:pt x="217" y="36"/>
                    <a:pt x="222" y="39"/>
                    <a:pt x="223" y="44"/>
                  </a:cubicBezTo>
                  <a:cubicBezTo>
                    <a:pt x="255" y="128"/>
                    <a:pt x="255" y="128"/>
                    <a:pt x="255" y="128"/>
                  </a:cubicBezTo>
                  <a:cubicBezTo>
                    <a:pt x="256" y="129"/>
                    <a:pt x="256" y="130"/>
                    <a:pt x="256" y="132"/>
                  </a:cubicBezTo>
                  <a:cubicBezTo>
                    <a:pt x="256" y="208"/>
                    <a:pt x="256" y="208"/>
                    <a:pt x="256" y="208"/>
                  </a:cubicBezTo>
                  <a:cubicBezTo>
                    <a:pt x="256" y="215"/>
                    <a:pt x="251" y="220"/>
                    <a:pt x="244" y="220"/>
                  </a:cubicBezTo>
                  <a:moveTo>
                    <a:pt x="168" y="88"/>
                  </a:moveTo>
                  <a:cubicBezTo>
                    <a:pt x="168" y="91"/>
                    <a:pt x="167" y="94"/>
                    <a:pt x="164" y="96"/>
                  </a:cubicBezTo>
                  <a:cubicBezTo>
                    <a:pt x="136" y="124"/>
                    <a:pt x="136" y="124"/>
                    <a:pt x="136" y="124"/>
                  </a:cubicBezTo>
                  <a:cubicBezTo>
                    <a:pt x="134" y="127"/>
                    <a:pt x="131" y="128"/>
                    <a:pt x="128" y="128"/>
                  </a:cubicBezTo>
                  <a:cubicBezTo>
                    <a:pt x="125" y="128"/>
                    <a:pt x="122" y="127"/>
                    <a:pt x="120" y="124"/>
                  </a:cubicBezTo>
                  <a:cubicBezTo>
                    <a:pt x="92" y="96"/>
                    <a:pt x="92" y="96"/>
                    <a:pt x="92" y="96"/>
                  </a:cubicBezTo>
                  <a:cubicBezTo>
                    <a:pt x="89" y="94"/>
                    <a:pt x="88" y="91"/>
                    <a:pt x="88" y="88"/>
                  </a:cubicBezTo>
                  <a:cubicBezTo>
                    <a:pt x="88" y="81"/>
                    <a:pt x="93" y="76"/>
                    <a:pt x="100" y="76"/>
                  </a:cubicBezTo>
                  <a:cubicBezTo>
                    <a:pt x="103" y="76"/>
                    <a:pt x="106" y="77"/>
                    <a:pt x="108" y="80"/>
                  </a:cubicBezTo>
                  <a:cubicBezTo>
                    <a:pt x="116" y="87"/>
                    <a:pt x="116" y="87"/>
                    <a:pt x="116" y="87"/>
                  </a:cubicBezTo>
                  <a:cubicBezTo>
                    <a:pt x="116" y="44"/>
                    <a:pt x="116" y="44"/>
                    <a:pt x="116" y="44"/>
                  </a:cubicBezTo>
                  <a:cubicBezTo>
                    <a:pt x="116" y="32"/>
                    <a:pt x="116" y="32"/>
                    <a:pt x="116" y="32"/>
                  </a:cubicBezTo>
                  <a:cubicBezTo>
                    <a:pt x="116" y="12"/>
                    <a:pt x="116" y="12"/>
                    <a:pt x="116" y="12"/>
                  </a:cubicBezTo>
                  <a:cubicBezTo>
                    <a:pt x="116" y="5"/>
                    <a:pt x="121" y="0"/>
                    <a:pt x="128" y="0"/>
                  </a:cubicBezTo>
                  <a:cubicBezTo>
                    <a:pt x="135" y="0"/>
                    <a:pt x="140" y="5"/>
                    <a:pt x="140" y="12"/>
                  </a:cubicBezTo>
                  <a:cubicBezTo>
                    <a:pt x="140" y="36"/>
                    <a:pt x="140" y="36"/>
                    <a:pt x="140" y="36"/>
                  </a:cubicBezTo>
                  <a:cubicBezTo>
                    <a:pt x="140" y="40"/>
                    <a:pt x="140" y="40"/>
                    <a:pt x="140" y="40"/>
                  </a:cubicBezTo>
                  <a:cubicBezTo>
                    <a:pt x="140" y="87"/>
                    <a:pt x="140" y="87"/>
                    <a:pt x="140" y="87"/>
                  </a:cubicBezTo>
                  <a:cubicBezTo>
                    <a:pt x="148" y="80"/>
                    <a:pt x="148" y="80"/>
                    <a:pt x="148" y="80"/>
                  </a:cubicBezTo>
                  <a:cubicBezTo>
                    <a:pt x="150" y="77"/>
                    <a:pt x="153" y="76"/>
                    <a:pt x="156" y="76"/>
                  </a:cubicBezTo>
                  <a:cubicBezTo>
                    <a:pt x="163" y="76"/>
                    <a:pt x="168" y="81"/>
                    <a:pt x="168" y="88"/>
                  </a:cubicBezTo>
                </a:path>
              </a:pathLst>
            </a:custGeom>
            <a:grpFill/>
            <a:ln>
              <a:noFill/>
            </a:ln>
          </p:spPr>
          <p:txBody>
            <a:bodyPr/>
            <a:lstStyle/>
            <a:p>
              <a:endParaRPr lang="en-US" dirty="0"/>
            </a:p>
          </p:txBody>
        </p:sp>
        <p:sp>
          <p:nvSpPr>
            <p:cNvPr id="54" name="Freeform 57"/>
            <p:cNvSpPr>
              <a:spLocks noEditPoints="1"/>
            </p:cNvSpPr>
            <p:nvPr/>
          </p:nvSpPr>
          <p:spPr bwMode="auto">
            <a:xfrm>
              <a:off x="5480050" y="1647825"/>
              <a:ext cx="415925" cy="300038"/>
            </a:xfrm>
            <a:custGeom>
              <a:avLst/>
              <a:gdLst>
                <a:gd name="T0" fmla="*/ 415925 w 256"/>
                <a:gd name="T1" fmla="*/ 280470 h 184"/>
                <a:gd name="T2" fmla="*/ 396429 w 256"/>
                <a:gd name="T3" fmla="*/ 300038 h 184"/>
                <a:gd name="T4" fmla="*/ 19496 w 256"/>
                <a:gd name="T5" fmla="*/ 300038 h 184"/>
                <a:gd name="T6" fmla="*/ 0 w 256"/>
                <a:gd name="T7" fmla="*/ 280470 h 184"/>
                <a:gd name="T8" fmla="*/ 0 w 256"/>
                <a:gd name="T9" fmla="*/ 156542 h 184"/>
                <a:gd name="T10" fmla="*/ 1625 w 256"/>
                <a:gd name="T11" fmla="*/ 150019 h 184"/>
                <a:gd name="T12" fmla="*/ 1625 w 256"/>
                <a:gd name="T13" fmla="*/ 150019 h 184"/>
                <a:gd name="T14" fmla="*/ 53615 w 256"/>
                <a:gd name="T15" fmla="*/ 13045 h 184"/>
                <a:gd name="T16" fmla="*/ 53615 w 256"/>
                <a:gd name="T17" fmla="*/ 13045 h 184"/>
                <a:gd name="T18" fmla="*/ 71487 w 256"/>
                <a:gd name="T19" fmla="*/ 0 h 184"/>
                <a:gd name="T20" fmla="*/ 344438 w 256"/>
                <a:gd name="T21" fmla="*/ 0 h 184"/>
                <a:gd name="T22" fmla="*/ 362310 w 256"/>
                <a:gd name="T23" fmla="*/ 13045 h 184"/>
                <a:gd name="T24" fmla="*/ 362310 w 256"/>
                <a:gd name="T25" fmla="*/ 13045 h 184"/>
                <a:gd name="T26" fmla="*/ 414300 w 256"/>
                <a:gd name="T27" fmla="*/ 150019 h 184"/>
                <a:gd name="T28" fmla="*/ 414300 w 256"/>
                <a:gd name="T29" fmla="*/ 150019 h 184"/>
                <a:gd name="T30" fmla="*/ 415925 w 256"/>
                <a:gd name="T31" fmla="*/ 156542 h 184"/>
                <a:gd name="T32" fmla="*/ 415925 w 256"/>
                <a:gd name="T33" fmla="*/ 280470 h 184"/>
                <a:gd name="T34" fmla="*/ 331440 w 256"/>
                <a:gd name="T35" fmla="*/ 39135 h 184"/>
                <a:gd name="T36" fmla="*/ 84485 w 256"/>
                <a:gd name="T37" fmla="*/ 39135 h 184"/>
                <a:gd name="T38" fmla="*/ 47117 w 256"/>
                <a:gd name="T39" fmla="*/ 136974 h 184"/>
                <a:gd name="T40" fmla="*/ 110480 w 256"/>
                <a:gd name="T41" fmla="*/ 136974 h 184"/>
                <a:gd name="T42" fmla="*/ 129977 w 256"/>
                <a:gd name="T43" fmla="*/ 156542 h 184"/>
                <a:gd name="T44" fmla="*/ 129977 w 256"/>
                <a:gd name="T45" fmla="*/ 176109 h 184"/>
                <a:gd name="T46" fmla="*/ 285948 w 256"/>
                <a:gd name="T47" fmla="*/ 176109 h 184"/>
                <a:gd name="T48" fmla="*/ 285948 w 256"/>
                <a:gd name="T49" fmla="*/ 156542 h 184"/>
                <a:gd name="T50" fmla="*/ 305445 w 256"/>
                <a:gd name="T51" fmla="*/ 136974 h 184"/>
                <a:gd name="T52" fmla="*/ 368808 w 256"/>
                <a:gd name="T53" fmla="*/ 136974 h 184"/>
                <a:gd name="T54" fmla="*/ 331440 w 256"/>
                <a:gd name="T55" fmla="*/ 39135 h 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6" h="184">
                  <a:moveTo>
                    <a:pt x="256" y="172"/>
                  </a:moveTo>
                  <a:cubicBezTo>
                    <a:pt x="256" y="179"/>
                    <a:pt x="251" y="184"/>
                    <a:pt x="244" y="184"/>
                  </a:cubicBezTo>
                  <a:cubicBezTo>
                    <a:pt x="12" y="184"/>
                    <a:pt x="12" y="184"/>
                    <a:pt x="12" y="184"/>
                  </a:cubicBezTo>
                  <a:cubicBezTo>
                    <a:pt x="5" y="184"/>
                    <a:pt x="0" y="179"/>
                    <a:pt x="0" y="172"/>
                  </a:cubicBezTo>
                  <a:cubicBezTo>
                    <a:pt x="0" y="96"/>
                    <a:pt x="0" y="96"/>
                    <a:pt x="0" y="96"/>
                  </a:cubicBezTo>
                  <a:cubicBezTo>
                    <a:pt x="0" y="94"/>
                    <a:pt x="0" y="93"/>
                    <a:pt x="1" y="92"/>
                  </a:cubicBezTo>
                  <a:cubicBezTo>
                    <a:pt x="1" y="92"/>
                    <a:pt x="1" y="92"/>
                    <a:pt x="1" y="92"/>
                  </a:cubicBezTo>
                  <a:cubicBezTo>
                    <a:pt x="33" y="8"/>
                    <a:pt x="33" y="8"/>
                    <a:pt x="33" y="8"/>
                  </a:cubicBezTo>
                  <a:cubicBezTo>
                    <a:pt x="33" y="8"/>
                    <a:pt x="33" y="8"/>
                    <a:pt x="33" y="8"/>
                  </a:cubicBezTo>
                  <a:cubicBezTo>
                    <a:pt x="35" y="3"/>
                    <a:pt x="39" y="0"/>
                    <a:pt x="44" y="0"/>
                  </a:cubicBezTo>
                  <a:cubicBezTo>
                    <a:pt x="212" y="0"/>
                    <a:pt x="212" y="0"/>
                    <a:pt x="212" y="0"/>
                  </a:cubicBezTo>
                  <a:cubicBezTo>
                    <a:pt x="217" y="0"/>
                    <a:pt x="221" y="3"/>
                    <a:pt x="223" y="8"/>
                  </a:cubicBezTo>
                  <a:cubicBezTo>
                    <a:pt x="223" y="8"/>
                    <a:pt x="223" y="8"/>
                    <a:pt x="223" y="8"/>
                  </a:cubicBezTo>
                  <a:cubicBezTo>
                    <a:pt x="255" y="92"/>
                    <a:pt x="255" y="92"/>
                    <a:pt x="255" y="92"/>
                  </a:cubicBezTo>
                  <a:cubicBezTo>
                    <a:pt x="255" y="92"/>
                    <a:pt x="255" y="92"/>
                    <a:pt x="255" y="92"/>
                  </a:cubicBezTo>
                  <a:cubicBezTo>
                    <a:pt x="256" y="93"/>
                    <a:pt x="256" y="94"/>
                    <a:pt x="256" y="96"/>
                  </a:cubicBezTo>
                  <a:lnTo>
                    <a:pt x="256" y="172"/>
                  </a:lnTo>
                  <a:close/>
                  <a:moveTo>
                    <a:pt x="204" y="24"/>
                  </a:moveTo>
                  <a:cubicBezTo>
                    <a:pt x="52" y="24"/>
                    <a:pt x="52" y="24"/>
                    <a:pt x="52" y="24"/>
                  </a:cubicBezTo>
                  <a:cubicBezTo>
                    <a:pt x="29" y="84"/>
                    <a:pt x="29" y="84"/>
                    <a:pt x="29" y="84"/>
                  </a:cubicBezTo>
                  <a:cubicBezTo>
                    <a:pt x="68" y="84"/>
                    <a:pt x="68" y="84"/>
                    <a:pt x="68" y="84"/>
                  </a:cubicBezTo>
                  <a:cubicBezTo>
                    <a:pt x="75" y="84"/>
                    <a:pt x="80" y="89"/>
                    <a:pt x="80" y="96"/>
                  </a:cubicBezTo>
                  <a:cubicBezTo>
                    <a:pt x="80" y="108"/>
                    <a:pt x="80" y="108"/>
                    <a:pt x="80" y="108"/>
                  </a:cubicBezTo>
                  <a:cubicBezTo>
                    <a:pt x="176" y="108"/>
                    <a:pt x="176" y="108"/>
                    <a:pt x="176" y="108"/>
                  </a:cubicBezTo>
                  <a:cubicBezTo>
                    <a:pt x="176" y="96"/>
                    <a:pt x="176" y="96"/>
                    <a:pt x="176" y="96"/>
                  </a:cubicBezTo>
                  <a:cubicBezTo>
                    <a:pt x="176" y="89"/>
                    <a:pt x="181" y="84"/>
                    <a:pt x="188" y="84"/>
                  </a:cubicBezTo>
                  <a:cubicBezTo>
                    <a:pt x="227" y="84"/>
                    <a:pt x="227" y="84"/>
                    <a:pt x="227" y="84"/>
                  </a:cubicBezTo>
                  <a:lnTo>
                    <a:pt x="204" y="24"/>
                  </a:lnTo>
                  <a:close/>
                </a:path>
              </a:pathLst>
            </a:custGeom>
            <a:grpFill/>
            <a:ln>
              <a:noFill/>
            </a:ln>
          </p:spPr>
          <p:txBody>
            <a:bodyPr/>
            <a:lstStyle/>
            <a:p>
              <a:endParaRPr lang="en-US" dirty="0"/>
            </a:p>
          </p:txBody>
        </p:sp>
        <p:sp>
          <p:nvSpPr>
            <p:cNvPr id="55" name="Freeform 58"/>
            <p:cNvSpPr>
              <a:spLocks noEditPoints="1"/>
            </p:cNvSpPr>
            <p:nvPr/>
          </p:nvSpPr>
          <p:spPr bwMode="auto">
            <a:xfrm>
              <a:off x="4751388" y="1666875"/>
              <a:ext cx="417512" cy="260350"/>
            </a:xfrm>
            <a:custGeom>
              <a:avLst/>
              <a:gdLst>
                <a:gd name="T0" fmla="*/ 378370 w 256"/>
                <a:gd name="T1" fmla="*/ 240824 h 160"/>
                <a:gd name="T2" fmla="*/ 378370 w 256"/>
                <a:gd name="T3" fmla="*/ 162719 h 160"/>
                <a:gd name="T4" fmla="*/ 378370 w 256"/>
                <a:gd name="T5" fmla="*/ 110649 h 160"/>
                <a:gd name="T6" fmla="*/ 378370 w 256"/>
                <a:gd name="T7" fmla="*/ 32544 h 160"/>
                <a:gd name="T8" fmla="*/ 397941 w 256"/>
                <a:gd name="T9" fmla="*/ 0 h 160"/>
                <a:gd name="T10" fmla="*/ 417512 w 256"/>
                <a:gd name="T11" fmla="*/ 32544 h 160"/>
                <a:gd name="T12" fmla="*/ 417512 w 256"/>
                <a:gd name="T13" fmla="*/ 110649 h 160"/>
                <a:gd name="T14" fmla="*/ 417512 w 256"/>
                <a:gd name="T15" fmla="*/ 162719 h 160"/>
                <a:gd name="T16" fmla="*/ 417512 w 256"/>
                <a:gd name="T17" fmla="*/ 240824 h 160"/>
                <a:gd name="T18" fmla="*/ 339229 w 256"/>
                <a:gd name="T19" fmla="*/ 221298 h 160"/>
                <a:gd name="T20" fmla="*/ 319658 w 256"/>
                <a:gd name="T21" fmla="*/ 188754 h 160"/>
                <a:gd name="T22" fmla="*/ 319658 w 256"/>
                <a:gd name="T23" fmla="*/ 58579 h 160"/>
                <a:gd name="T24" fmla="*/ 358799 w 256"/>
                <a:gd name="T25" fmla="*/ 58579 h 160"/>
                <a:gd name="T26" fmla="*/ 358799 w 256"/>
                <a:gd name="T27" fmla="*/ 188754 h 160"/>
                <a:gd name="T28" fmla="*/ 339229 w 256"/>
                <a:gd name="T29" fmla="*/ 221298 h 160"/>
                <a:gd name="T30" fmla="*/ 136996 w 256"/>
                <a:gd name="T31" fmla="*/ 221298 h 160"/>
                <a:gd name="T32" fmla="*/ 117425 w 256"/>
                <a:gd name="T33" fmla="*/ 58579 h 160"/>
                <a:gd name="T34" fmla="*/ 280516 w 256"/>
                <a:gd name="T35" fmla="*/ 39053 h 160"/>
                <a:gd name="T36" fmla="*/ 300087 w 256"/>
                <a:gd name="T37" fmla="*/ 201771 h 160"/>
                <a:gd name="T38" fmla="*/ 260945 w 256"/>
                <a:gd name="T39" fmla="*/ 78105 h 160"/>
                <a:gd name="T40" fmla="*/ 156567 w 256"/>
                <a:gd name="T41" fmla="*/ 182245 h 160"/>
                <a:gd name="T42" fmla="*/ 260945 w 256"/>
                <a:gd name="T43" fmla="*/ 78105 h 160"/>
                <a:gd name="T44" fmla="*/ 58713 w 256"/>
                <a:gd name="T45" fmla="*/ 201771 h 160"/>
                <a:gd name="T46" fmla="*/ 58713 w 256"/>
                <a:gd name="T47" fmla="*/ 71596 h 160"/>
                <a:gd name="T48" fmla="*/ 78284 w 256"/>
                <a:gd name="T49" fmla="*/ 39053 h 160"/>
                <a:gd name="T50" fmla="*/ 97854 w 256"/>
                <a:gd name="T51" fmla="*/ 71596 h 160"/>
                <a:gd name="T52" fmla="*/ 97854 w 256"/>
                <a:gd name="T53" fmla="*/ 201771 h 160"/>
                <a:gd name="T54" fmla="*/ 19571 w 256"/>
                <a:gd name="T55" fmla="*/ 260350 h 160"/>
                <a:gd name="T56" fmla="*/ 0 w 256"/>
                <a:gd name="T57" fmla="*/ 227806 h 160"/>
                <a:gd name="T58" fmla="*/ 0 w 256"/>
                <a:gd name="T59" fmla="*/ 149701 h 160"/>
                <a:gd name="T60" fmla="*/ 0 w 256"/>
                <a:gd name="T61" fmla="*/ 97631 h 160"/>
                <a:gd name="T62" fmla="*/ 0 w 256"/>
                <a:gd name="T63" fmla="*/ 19526 h 160"/>
                <a:gd name="T64" fmla="*/ 39142 w 256"/>
                <a:gd name="T65" fmla="*/ 19526 h 160"/>
                <a:gd name="T66" fmla="*/ 39142 w 256"/>
                <a:gd name="T67" fmla="*/ 97631 h 160"/>
                <a:gd name="T68" fmla="*/ 39142 w 256"/>
                <a:gd name="T69" fmla="*/ 149701 h 160"/>
                <a:gd name="T70" fmla="*/ 39142 w 256"/>
                <a:gd name="T71" fmla="*/ 227806 h 160"/>
                <a:gd name="T72" fmla="*/ 19571 w 256"/>
                <a:gd name="T73" fmla="*/ 260350 h 1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160">
                  <a:moveTo>
                    <a:pt x="244" y="160"/>
                  </a:moveTo>
                  <a:cubicBezTo>
                    <a:pt x="237" y="160"/>
                    <a:pt x="232" y="155"/>
                    <a:pt x="232" y="148"/>
                  </a:cubicBezTo>
                  <a:cubicBezTo>
                    <a:pt x="232" y="140"/>
                    <a:pt x="232" y="140"/>
                    <a:pt x="232" y="140"/>
                  </a:cubicBezTo>
                  <a:cubicBezTo>
                    <a:pt x="232" y="100"/>
                    <a:pt x="232" y="100"/>
                    <a:pt x="232" y="100"/>
                  </a:cubicBezTo>
                  <a:cubicBezTo>
                    <a:pt x="232" y="92"/>
                    <a:pt x="232" y="92"/>
                    <a:pt x="232" y="92"/>
                  </a:cubicBezTo>
                  <a:cubicBezTo>
                    <a:pt x="232" y="68"/>
                    <a:pt x="232" y="68"/>
                    <a:pt x="232" y="68"/>
                  </a:cubicBezTo>
                  <a:cubicBezTo>
                    <a:pt x="232" y="60"/>
                    <a:pt x="232" y="60"/>
                    <a:pt x="232" y="60"/>
                  </a:cubicBezTo>
                  <a:cubicBezTo>
                    <a:pt x="232" y="20"/>
                    <a:pt x="232" y="20"/>
                    <a:pt x="232" y="20"/>
                  </a:cubicBezTo>
                  <a:cubicBezTo>
                    <a:pt x="232" y="12"/>
                    <a:pt x="232" y="12"/>
                    <a:pt x="232" y="12"/>
                  </a:cubicBezTo>
                  <a:cubicBezTo>
                    <a:pt x="232" y="5"/>
                    <a:pt x="237" y="0"/>
                    <a:pt x="244" y="0"/>
                  </a:cubicBezTo>
                  <a:cubicBezTo>
                    <a:pt x="251" y="0"/>
                    <a:pt x="256" y="5"/>
                    <a:pt x="256" y="12"/>
                  </a:cubicBezTo>
                  <a:cubicBezTo>
                    <a:pt x="256" y="20"/>
                    <a:pt x="256" y="20"/>
                    <a:pt x="256" y="20"/>
                  </a:cubicBezTo>
                  <a:cubicBezTo>
                    <a:pt x="256" y="60"/>
                    <a:pt x="256" y="60"/>
                    <a:pt x="256" y="60"/>
                  </a:cubicBezTo>
                  <a:cubicBezTo>
                    <a:pt x="256" y="68"/>
                    <a:pt x="256" y="68"/>
                    <a:pt x="256" y="68"/>
                  </a:cubicBezTo>
                  <a:cubicBezTo>
                    <a:pt x="256" y="92"/>
                    <a:pt x="256" y="92"/>
                    <a:pt x="256" y="92"/>
                  </a:cubicBezTo>
                  <a:cubicBezTo>
                    <a:pt x="256" y="100"/>
                    <a:pt x="256" y="100"/>
                    <a:pt x="256" y="100"/>
                  </a:cubicBezTo>
                  <a:cubicBezTo>
                    <a:pt x="256" y="140"/>
                    <a:pt x="256" y="140"/>
                    <a:pt x="256" y="140"/>
                  </a:cubicBezTo>
                  <a:cubicBezTo>
                    <a:pt x="256" y="148"/>
                    <a:pt x="256" y="148"/>
                    <a:pt x="256" y="148"/>
                  </a:cubicBezTo>
                  <a:cubicBezTo>
                    <a:pt x="256" y="155"/>
                    <a:pt x="251" y="160"/>
                    <a:pt x="244" y="160"/>
                  </a:cubicBezTo>
                  <a:moveTo>
                    <a:pt x="208" y="136"/>
                  </a:moveTo>
                  <a:cubicBezTo>
                    <a:pt x="201" y="136"/>
                    <a:pt x="196" y="131"/>
                    <a:pt x="196" y="124"/>
                  </a:cubicBezTo>
                  <a:cubicBezTo>
                    <a:pt x="196" y="116"/>
                    <a:pt x="196" y="116"/>
                    <a:pt x="196" y="116"/>
                  </a:cubicBezTo>
                  <a:cubicBezTo>
                    <a:pt x="196" y="44"/>
                    <a:pt x="196" y="44"/>
                    <a:pt x="196" y="44"/>
                  </a:cubicBezTo>
                  <a:cubicBezTo>
                    <a:pt x="196" y="36"/>
                    <a:pt x="196" y="36"/>
                    <a:pt x="196" y="36"/>
                  </a:cubicBezTo>
                  <a:cubicBezTo>
                    <a:pt x="196" y="29"/>
                    <a:pt x="201" y="24"/>
                    <a:pt x="208" y="24"/>
                  </a:cubicBezTo>
                  <a:cubicBezTo>
                    <a:pt x="215" y="24"/>
                    <a:pt x="220" y="29"/>
                    <a:pt x="220" y="36"/>
                  </a:cubicBezTo>
                  <a:cubicBezTo>
                    <a:pt x="220" y="44"/>
                    <a:pt x="220" y="44"/>
                    <a:pt x="220" y="44"/>
                  </a:cubicBezTo>
                  <a:cubicBezTo>
                    <a:pt x="220" y="116"/>
                    <a:pt x="220" y="116"/>
                    <a:pt x="220" y="116"/>
                  </a:cubicBezTo>
                  <a:cubicBezTo>
                    <a:pt x="220" y="124"/>
                    <a:pt x="220" y="124"/>
                    <a:pt x="220" y="124"/>
                  </a:cubicBezTo>
                  <a:cubicBezTo>
                    <a:pt x="220" y="131"/>
                    <a:pt x="215" y="136"/>
                    <a:pt x="208" y="136"/>
                  </a:cubicBezTo>
                  <a:moveTo>
                    <a:pt x="172" y="136"/>
                  </a:moveTo>
                  <a:cubicBezTo>
                    <a:pt x="84" y="136"/>
                    <a:pt x="84" y="136"/>
                    <a:pt x="84" y="136"/>
                  </a:cubicBezTo>
                  <a:cubicBezTo>
                    <a:pt x="77" y="136"/>
                    <a:pt x="72" y="131"/>
                    <a:pt x="72" y="124"/>
                  </a:cubicBezTo>
                  <a:cubicBezTo>
                    <a:pt x="72" y="36"/>
                    <a:pt x="72" y="36"/>
                    <a:pt x="72" y="36"/>
                  </a:cubicBezTo>
                  <a:cubicBezTo>
                    <a:pt x="72" y="29"/>
                    <a:pt x="77" y="24"/>
                    <a:pt x="84" y="24"/>
                  </a:cubicBezTo>
                  <a:cubicBezTo>
                    <a:pt x="172" y="24"/>
                    <a:pt x="172" y="24"/>
                    <a:pt x="172" y="24"/>
                  </a:cubicBezTo>
                  <a:cubicBezTo>
                    <a:pt x="179" y="24"/>
                    <a:pt x="184" y="29"/>
                    <a:pt x="184" y="36"/>
                  </a:cubicBezTo>
                  <a:cubicBezTo>
                    <a:pt x="184" y="124"/>
                    <a:pt x="184" y="124"/>
                    <a:pt x="184" y="124"/>
                  </a:cubicBezTo>
                  <a:cubicBezTo>
                    <a:pt x="184" y="131"/>
                    <a:pt x="179" y="136"/>
                    <a:pt x="172" y="136"/>
                  </a:cubicBezTo>
                  <a:moveTo>
                    <a:pt x="160" y="48"/>
                  </a:moveTo>
                  <a:cubicBezTo>
                    <a:pt x="96" y="48"/>
                    <a:pt x="96" y="48"/>
                    <a:pt x="96" y="48"/>
                  </a:cubicBezTo>
                  <a:cubicBezTo>
                    <a:pt x="96" y="112"/>
                    <a:pt x="96" y="112"/>
                    <a:pt x="96" y="112"/>
                  </a:cubicBezTo>
                  <a:cubicBezTo>
                    <a:pt x="160" y="112"/>
                    <a:pt x="160" y="112"/>
                    <a:pt x="160" y="112"/>
                  </a:cubicBezTo>
                  <a:lnTo>
                    <a:pt x="160" y="48"/>
                  </a:lnTo>
                  <a:close/>
                  <a:moveTo>
                    <a:pt x="48" y="136"/>
                  </a:moveTo>
                  <a:cubicBezTo>
                    <a:pt x="41" y="136"/>
                    <a:pt x="36" y="131"/>
                    <a:pt x="36" y="124"/>
                  </a:cubicBezTo>
                  <a:cubicBezTo>
                    <a:pt x="36" y="116"/>
                    <a:pt x="36" y="116"/>
                    <a:pt x="36" y="116"/>
                  </a:cubicBezTo>
                  <a:cubicBezTo>
                    <a:pt x="36" y="44"/>
                    <a:pt x="36" y="44"/>
                    <a:pt x="36" y="44"/>
                  </a:cubicBezTo>
                  <a:cubicBezTo>
                    <a:pt x="36" y="36"/>
                    <a:pt x="36" y="36"/>
                    <a:pt x="36" y="36"/>
                  </a:cubicBezTo>
                  <a:cubicBezTo>
                    <a:pt x="36" y="29"/>
                    <a:pt x="41" y="24"/>
                    <a:pt x="48" y="24"/>
                  </a:cubicBezTo>
                  <a:cubicBezTo>
                    <a:pt x="55" y="24"/>
                    <a:pt x="60" y="29"/>
                    <a:pt x="60" y="36"/>
                  </a:cubicBezTo>
                  <a:cubicBezTo>
                    <a:pt x="60" y="44"/>
                    <a:pt x="60" y="44"/>
                    <a:pt x="60" y="44"/>
                  </a:cubicBezTo>
                  <a:cubicBezTo>
                    <a:pt x="60" y="116"/>
                    <a:pt x="60" y="116"/>
                    <a:pt x="60" y="116"/>
                  </a:cubicBezTo>
                  <a:cubicBezTo>
                    <a:pt x="60" y="124"/>
                    <a:pt x="60" y="124"/>
                    <a:pt x="60" y="124"/>
                  </a:cubicBezTo>
                  <a:cubicBezTo>
                    <a:pt x="60" y="131"/>
                    <a:pt x="55" y="136"/>
                    <a:pt x="48" y="136"/>
                  </a:cubicBezTo>
                  <a:moveTo>
                    <a:pt x="12" y="160"/>
                  </a:moveTo>
                  <a:cubicBezTo>
                    <a:pt x="5" y="160"/>
                    <a:pt x="0" y="155"/>
                    <a:pt x="0" y="148"/>
                  </a:cubicBezTo>
                  <a:cubicBezTo>
                    <a:pt x="0" y="140"/>
                    <a:pt x="0" y="140"/>
                    <a:pt x="0" y="140"/>
                  </a:cubicBezTo>
                  <a:cubicBezTo>
                    <a:pt x="0" y="100"/>
                    <a:pt x="0" y="100"/>
                    <a:pt x="0" y="100"/>
                  </a:cubicBezTo>
                  <a:cubicBezTo>
                    <a:pt x="0" y="92"/>
                    <a:pt x="0" y="92"/>
                    <a:pt x="0" y="92"/>
                  </a:cubicBezTo>
                  <a:cubicBezTo>
                    <a:pt x="0" y="68"/>
                    <a:pt x="0" y="68"/>
                    <a:pt x="0" y="68"/>
                  </a:cubicBezTo>
                  <a:cubicBezTo>
                    <a:pt x="0" y="60"/>
                    <a:pt x="0" y="60"/>
                    <a:pt x="0" y="60"/>
                  </a:cubicBezTo>
                  <a:cubicBezTo>
                    <a:pt x="0" y="20"/>
                    <a:pt x="0" y="20"/>
                    <a:pt x="0" y="20"/>
                  </a:cubicBezTo>
                  <a:cubicBezTo>
                    <a:pt x="0" y="12"/>
                    <a:pt x="0" y="12"/>
                    <a:pt x="0" y="12"/>
                  </a:cubicBezTo>
                  <a:cubicBezTo>
                    <a:pt x="0" y="5"/>
                    <a:pt x="5" y="0"/>
                    <a:pt x="12" y="0"/>
                  </a:cubicBezTo>
                  <a:cubicBezTo>
                    <a:pt x="19" y="0"/>
                    <a:pt x="24" y="5"/>
                    <a:pt x="24" y="12"/>
                  </a:cubicBezTo>
                  <a:cubicBezTo>
                    <a:pt x="24" y="20"/>
                    <a:pt x="24" y="20"/>
                    <a:pt x="24" y="20"/>
                  </a:cubicBezTo>
                  <a:cubicBezTo>
                    <a:pt x="24" y="60"/>
                    <a:pt x="24" y="60"/>
                    <a:pt x="24" y="60"/>
                  </a:cubicBezTo>
                  <a:cubicBezTo>
                    <a:pt x="24" y="68"/>
                    <a:pt x="24" y="68"/>
                    <a:pt x="24" y="68"/>
                  </a:cubicBezTo>
                  <a:cubicBezTo>
                    <a:pt x="24" y="92"/>
                    <a:pt x="24" y="92"/>
                    <a:pt x="24" y="92"/>
                  </a:cubicBezTo>
                  <a:cubicBezTo>
                    <a:pt x="24" y="100"/>
                    <a:pt x="24" y="100"/>
                    <a:pt x="24" y="100"/>
                  </a:cubicBezTo>
                  <a:cubicBezTo>
                    <a:pt x="24" y="140"/>
                    <a:pt x="24" y="140"/>
                    <a:pt x="24" y="140"/>
                  </a:cubicBezTo>
                  <a:cubicBezTo>
                    <a:pt x="24" y="148"/>
                    <a:pt x="24" y="148"/>
                    <a:pt x="24" y="148"/>
                  </a:cubicBezTo>
                  <a:cubicBezTo>
                    <a:pt x="24" y="155"/>
                    <a:pt x="19" y="160"/>
                    <a:pt x="12" y="160"/>
                  </a:cubicBezTo>
                </a:path>
              </a:pathLst>
            </a:custGeom>
            <a:grpFill/>
            <a:ln>
              <a:noFill/>
            </a:ln>
          </p:spPr>
          <p:txBody>
            <a:bodyPr/>
            <a:lstStyle/>
            <a:p>
              <a:endParaRPr lang="en-US" dirty="0"/>
            </a:p>
          </p:txBody>
        </p:sp>
        <p:sp>
          <p:nvSpPr>
            <p:cNvPr id="56" name="Freeform 59"/>
            <p:cNvSpPr>
              <a:spLocks noEditPoints="1"/>
            </p:cNvSpPr>
            <p:nvPr/>
          </p:nvSpPr>
          <p:spPr bwMode="auto">
            <a:xfrm>
              <a:off x="4022725" y="1706563"/>
              <a:ext cx="417513" cy="182562"/>
            </a:xfrm>
            <a:custGeom>
              <a:avLst/>
              <a:gdLst>
                <a:gd name="T0" fmla="*/ 326182 w 256"/>
                <a:gd name="T1" fmla="*/ 182562 h 112"/>
                <a:gd name="T2" fmla="*/ 91331 w 256"/>
                <a:gd name="T3" fmla="*/ 182562 h 112"/>
                <a:gd name="T4" fmla="*/ 0 w 256"/>
                <a:gd name="T5" fmla="*/ 91281 h 112"/>
                <a:gd name="T6" fmla="*/ 91331 w 256"/>
                <a:gd name="T7" fmla="*/ 0 h 112"/>
                <a:gd name="T8" fmla="*/ 182662 w 256"/>
                <a:gd name="T9" fmla="*/ 91281 h 112"/>
                <a:gd name="T10" fmla="*/ 166353 w 256"/>
                <a:gd name="T11" fmla="*/ 143442 h 112"/>
                <a:gd name="T12" fmla="*/ 251160 w 256"/>
                <a:gd name="T13" fmla="*/ 143442 h 112"/>
                <a:gd name="T14" fmla="*/ 234851 w 256"/>
                <a:gd name="T15" fmla="*/ 91281 h 112"/>
                <a:gd name="T16" fmla="*/ 326182 w 256"/>
                <a:gd name="T17" fmla="*/ 0 h 112"/>
                <a:gd name="T18" fmla="*/ 417513 w 256"/>
                <a:gd name="T19" fmla="*/ 91281 h 112"/>
                <a:gd name="T20" fmla="*/ 326182 w 256"/>
                <a:gd name="T21" fmla="*/ 182562 h 112"/>
                <a:gd name="T22" fmla="*/ 143520 w 256"/>
                <a:gd name="T23" fmla="*/ 91281 h 112"/>
                <a:gd name="T24" fmla="*/ 91331 w 256"/>
                <a:gd name="T25" fmla="*/ 39120 h 112"/>
                <a:gd name="T26" fmla="*/ 39142 w 256"/>
                <a:gd name="T27" fmla="*/ 91281 h 112"/>
                <a:gd name="T28" fmla="*/ 91331 w 256"/>
                <a:gd name="T29" fmla="*/ 143442 h 112"/>
                <a:gd name="T30" fmla="*/ 143520 w 256"/>
                <a:gd name="T31" fmla="*/ 91281 h 112"/>
                <a:gd name="T32" fmla="*/ 326182 w 256"/>
                <a:gd name="T33" fmla="*/ 39120 h 112"/>
                <a:gd name="T34" fmla="*/ 273993 w 256"/>
                <a:gd name="T35" fmla="*/ 91281 h 112"/>
                <a:gd name="T36" fmla="*/ 326182 w 256"/>
                <a:gd name="T37" fmla="*/ 143442 h 112"/>
                <a:gd name="T38" fmla="*/ 378371 w 256"/>
                <a:gd name="T39" fmla="*/ 91281 h 112"/>
                <a:gd name="T40" fmla="*/ 326182 w 256"/>
                <a:gd name="T41" fmla="*/ 39120 h 1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6" h="112">
                  <a:moveTo>
                    <a:pt x="200" y="112"/>
                  </a:moveTo>
                  <a:cubicBezTo>
                    <a:pt x="56" y="112"/>
                    <a:pt x="56" y="112"/>
                    <a:pt x="56" y="112"/>
                  </a:cubicBezTo>
                  <a:cubicBezTo>
                    <a:pt x="25" y="112"/>
                    <a:pt x="0" y="87"/>
                    <a:pt x="0" y="56"/>
                  </a:cubicBezTo>
                  <a:cubicBezTo>
                    <a:pt x="0" y="25"/>
                    <a:pt x="25" y="0"/>
                    <a:pt x="56" y="0"/>
                  </a:cubicBezTo>
                  <a:cubicBezTo>
                    <a:pt x="87" y="0"/>
                    <a:pt x="112" y="25"/>
                    <a:pt x="112" y="56"/>
                  </a:cubicBezTo>
                  <a:cubicBezTo>
                    <a:pt x="112" y="68"/>
                    <a:pt x="108" y="79"/>
                    <a:pt x="102" y="88"/>
                  </a:cubicBezTo>
                  <a:cubicBezTo>
                    <a:pt x="154" y="88"/>
                    <a:pt x="154" y="88"/>
                    <a:pt x="154" y="88"/>
                  </a:cubicBezTo>
                  <a:cubicBezTo>
                    <a:pt x="148" y="79"/>
                    <a:pt x="144" y="68"/>
                    <a:pt x="144" y="56"/>
                  </a:cubicBezTo>
                  <a:cubicBezTo>
                    <a:pt x="144" y="25"/>
                    <a:pt x="169" y="0"/>
                    <a:pt x="200" y="0"/>
                  </a:cubicBezTo>
                  <a:cubicBezTo>
                    <a:pt x="231" y="0"/>
                    <a:pt x="256" y="25"/>
                    <a:pt x="256" y="56"/>
                  </a:cubicBezTo>
                  <a:cubicBezTo>
                    <a:pt x="256" y="87"/>
                    <a:pt x="231" y="112"/>
                    <a:pt x="200" y="112"/>
                  </a:cubicBezTo>
                  <a:moveTo>
                    <a:pt x="88" y="56"/>
                  </a:moveTo>
                  <a:cubicBezTo>
                    <a:pt x="88" y="38"/>
                    <a:pt x="74" y="24"/>
                    <a:pt x="56" y="24"/>
                  </a:cubicBezTo>
                  <a:cubicBezTo>
                    <a:pt x="38" y="24"/>
                    <a:pt x="24" y="38"/>
                    <a:pt x="24" y="56"/>
                  </a:cubicBezTo>
                  <a:cubicBezTo>
                    <a:pt x="24" y="74"/>
                    <a:pt x="38" y="88"/>
                    <a:pt x="56" y="88"/>
                  </a:cubicBezTo>
                  <a:cubicBezTo>
                    <a:pt x="74" y="88"/>
                    <a:pt x="88" y="74"/>
                    <a:pt x="88" y="56"/>
                  </a:cubicBezTo>
                  <a:moveTo>
                    <a:pt x="200" y="24"/>
                  </a:moveTo>
                  <a:cubicBezTo>
                    <a:pt x="182" y="24"/>
                    <a:pt x="168" y="38"/>
                    <a:pt x="168" y="56"/>
                  </a:cubicBezTo>
                  <a:cubicBezTo>
                    <a:pt x="168" y="74"/>
                    <a:pt x="182" y="88"/>
                    <a:pt x="200" y="88"/>
                  </a:cubicBezTo>
                  <a:cubicBezTo>
                    <a:pt x="218" y="88"/>
                    <a:pt x="232" y="74"/>
                    <a:pt x="232" y="56"/>
                  </a:cubicBezTo>
                  <a:cubicBezTo>
                    <a:pt x="232" y="38"/>
                    <a:pt x="218" y="24"/>
                    <a:pt x="200" y="24"/>
                  </a:cubicBezTo>
                </a:path>
              </a:pathLst>
            </a:custGeom>
            <a:grpFill/>
            <a:ln>
              <a:noFill/>
            </a:ln>
          </p:spPr>
          <p:txBody>
            <a:bodyPr/>
            <a:lstStyle/>
            <a:p>
              <a:endParaRPr lang="en-US" dirty="0"/>
            </a:p>
          </p:txBody>
        </p:sp>
        <p:sp>
          <p:nvSpPr>
            <p:cNvPr id="57" name="Freeform 60"/>
            <p:cNvSpPr>
              <a:spLocks noEditPoints="1"/>
            </p:cNvSpPr>
            <p:nvPr/>
          </p:nvSpPr>
          <p:spPr bwMode="auto">
            <a:xfrm>
              <a:off x="3295650" y="1654175"/>
              <a:ext cx="415925" cy="287338"/>
            </a:xfrm>
            <a:custGeom>
              <a:avLst/>
              <a:gdLst>
                <a:gd name="T0" fmla="*/ 396429 w 256"/>
                <a:gd name="T1" fmla="*/ 287338 h 176"/>
                <a:gd name="T2" fmla="*/ 19496 w 256"/>
                <a:gd name="T3" fmla="*/ 287338 h 176"/>
                <a:gd name="T4" fmla="*/ 0 w 256"/>
                <a:gd name="T5" fmla="*/ 267747 h 176"/>
                <a:gd name="T6" fmla="*/ 0 w 256"/>
                <a:gd name="T7" fmla="*/ 117547 h 176"/>
                <a:gd name="T8" fmla="*/ 415925 w 256"/>
                <a:gd name="T9" fmla="*/ 117547 h 176"/>
                <a:gd name="T10" fmla="*/ 415925 w 256"/>
                <a:gd name="T11" fmla="*/ 267747 h 176"/>
                <a:gd name="T12" fmla="*/ 396429 w 256"/>
                <a:gd name="T13" fmla="*/ 287338 h 176"/>
                <a:gd name="T14" fmla="*/ 38993 w 256"/>
                <a:gd name="T15" fmla="*/ 248156 h 176"/>
                <a:gd name="T16" fmla="*/ 116979 w 256"/>
                <a:gd name="T17" fmla="*/ 248156 h 176"/>
                <a:gd name="T18" fmla="*/ 116979 w 256"/>
                <a:gd name="T19" fmla="*/ 228564 h 176"/>
                <a:gd name="T20" fmla="*/ 38993 w 256"/>
                <a:gd name="T21" fmla="*/ 228564 h 176"/>
                <a:gd name="T22" fmla="*/ 38993 w 256"/>
                <a:gd name="T23" fmla="*/ 248156 h 176"/>
                <a:gd name="T24" fmla="*/ 233958 w 256"/>
                <a:gd name="T25" fmla="*/ 189382 h 176"/>
                <a:gd name="T26" fmla="*/ 38993 w 256"/>
                <a:gd name="T27" fmla="*/ 189382 h 176"/>
                <a:gd name="T28" fmla="*/ 38993 w 256"/>
                <a:gd name="T29" fmla="*/ 208973 h 176"/>
                <a:gd name="T30" fmla="*/ 233958 w 256"/>
                <a:gd name="T31" fmla="*/ 208973 h 176"/>
                <a:gd name="T32" fmla="*/ 233958 w 256"/>
                <a:gd name="T33" fmla="*/ 189382 h 176"/>
                <a:gd name="T34" fmla="*/ 0 w 256"/>
                <a:gd name="T35" fmla="*/ 19591 h 176"/>
                <a:gd name="T36" fmla="*/ 19496 w 256"/>
                <a:gd name="T37" fmla="*/ 0 h 176"/>
                <a:gd name="T38" fmla="*/ 396429 w 256"/>
                <a:gd name="T39" fmla="*/ 0 h 176"/>
                <a:gd name="T40" fmla="*/ 415925 w 256"/>
                <a:gd name="T41" fmla="*/ 19591 h 176"/>
                <a:gd name="T42" fmla="*/ 415925 w 256"/>
                <a:gd name="T43" fmla="*/ 78365 h 176"/>
                <a:gd name="T44" fmla="*/ 0 w 256"/>
                <a:gd name="T45" fmla="*/ 78365 h 176"/>
                <a:gd name="T46" fmla="*/ 0 w 256"/>
                <a:gd name="T47" fmla="*/ 19591 h 1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6" h="176">
                  <a:moveTo>
                    <a:pt x="244" y="176"/>
                  </a:moveTo>
                  <a:cubicBezTo>
                    <a:pt x="12" y="176"/>
                    <a:pt x="12" y="176"/>
                    <a:pt x="12" y="176"/>
                  </a:cubicBezTo>
                  <a:cubicBezTo>
                    <a:pt x="5" y="176"/>
                    <a:pt x="0" y="171"/>
                    <a:pt x="0" y="164"/>
                  </a:cubicBezTo>
                  <a:cubicBezTo>
                    <a:pt x="0" y="72"/>
                    <a:pt x="0" y="72"/>
                    <a:pt x="0" y="72"/>
                  </a:cubicBezTo>
                  <a:cubicBezTo>
                    <a:pt x="256" y="72"/>
                    <a:pt x="256" y="72"/>
                    <a:pt x="256" y="72"/>
                  </a:cubicBezTo>
                  <a:cubicBezTo>
                    <a:pt x="256" y="164"/>
                    <a:pt x="256" y="164"/>
                    <a:pt x="256" y="164"/>
                  </a:cubicBezTo>
                  <a:cubicBezTo>
                    <a:pt x="256" y="171"/>
                    <a:pt x="251" y="176"/>
                    <a:pt x="244" y="176"/>
                  </a:cubicBezTo>
                  <a:moveTo>
                    <a:pt x="24" y="152"/>
                  </a:moveTo>
                  <a:cubicBezTo>
                    <a:pt x="72" y="152"/>
                    <a:pt x="72" y="152"/>
                    <a:pt x="72" y="152"/>
                  </a:cubicBezTo>
                  <a:cubicBezTo>
                    <a:pt x="72" y="140"/>
                    <a:pt x="72" y="140"/>
                    <a:pt x="72" y="140"/>
                  </a:cubicBezTo>
                  <a:cubicBezTo>
                    <a:pt x="24" y="140"/>
                    <a:pt x="24" y="140"/>
                    <a:pt x="24" y="140"/>
                  </a:cubicBezTo>
                  <a:lnTo>
                    <a:pt x="24" y="152"/>
                  </a:lnTo>
                  <a:close/>
                  <a:moveTo>
                    <a:pt x="144" y="116"/>
                  </a:moveTo>
                  <a:cubicBezTo>
                    <a:pt x="24" y="116"/>
                    <a:pt x="24" y="116"/>
                    <a:pt x="24" y="116"/>
                  </a:cubicBezTo>
                  <a:cubicBezTo>
                    <a:pt x="24" y="128"/>
                    <a:pt x="24" y="128"/>
                    <a:pt x="24" y="128"/>
                  </a:cubicBezTo>
                  <a:cubicBezTo>
                    <a:pt x="144" y="128"/>
                    <a:pt x="144" y="128"/>
                    <a:pt x="144" y="128"/>
                  </a:cubicBezTo>
                  <a:lnTo>
                    <a:pt x="144" y="116"/>
                  </a:lnTo>
                  <a:close/>
                  <a:moveTo>
                    <a:pt x="0" y="12"/>
                  </a:moveTo>
                  <a:cubicBezTo>
                    <a:pt x="0" y="5"/>
                    <a:pt x="5" y="0"/>
                    <a:pt x="12" y="0"/>
                  </a:cubicBezTo>
                  <a:cubicBezTo>
                    <a:pt x="244" y="0"/>
                    <a:pt x="244" y="0"/>
                    <a:pt x="244" y="0"/>
                  </a:cubicBezTo>
                  <a:cubicBezTo>
                    <a:pt x="251" y="0"/>
                    <a:pt x="256" y="5"/>
                    <a:pt x="256" y="12"/>
                  </a:cubicBezTo>
                  <a:cubicBezTo>
                    <a:pt x="256" y="48"/>
                    <a:pt x="256" y="48"/>
                    <a:pt x="256" y="48"/>
                  </a:cubicBezTo>
                  <a:cubicBezTo>
                    <a:pt x="0" y="48"/>
                    <a:pt x="0" y="48"/>
                    <a:pt x="0" y="48"/>
                  </a:cubicBezTo>
                  <a:lnTo>
                    <a:pt x="0" y="12"/>
                  </a:lnTo>
                  <a:close/>
                </a:path>
              </a:pathLst>
            </a:custGeom>
            <a:grpFill/>
            <a:ln>
              <a:noFill/>
            </a:ln>
          </p:spPr>
          <p:txBody>
            <a:bodyPr/>
            <a:lstStyle/>
            <a:p>
              <a:endParaRPr lang="en-US" dirty="0"/>
            </a:p>
          </p:txBody>
        </p:sp>
        <p:sp>
          <p:nvSpPr>
            <p:cNvPr id="58" name="Freeform 61"/>
            <p:cNvSpPr>
              <a:spLocks noEditPoints="1"/>
            </p:cNvSpPr>
            <p:nvPr/>
          </p:nvSpPr>
          <p:spPr bwMode="auto">
            <a:xfrm>
              <a:off x="2566988" y="1595438"/>
              <a:ext cx="415925" cy="396875"/>
            </a:xfrm>
            <a:custGeom>
              <a:avLst/>
              <a:gdLst>
                <a:gd name="T0" fmla="*/ 415925 w 256"/>
                <a:gd name="T1" fmla="*/ 208197 h 244"/>
                <a:gd name="T2" fmla="*/ 396429 w 256"/>
                <a:gd name="T3" fmla="*/ 227715 h 244"/>
                <a:gd name="T4" fmla="*/ 383431 w 256"/>
                <a:gd name="T5" fmla="*/ 222836 h 244"/>
                <a:gd name="T6" fmla="*/ 383431 w 256"/>
                <a:gd name="T7" fmla="*/ 222836 h 244"/>
                <a:gd name="T8" fmla="*/ 207963 w 256"/>
                <a:gd name="T9" fmla="*/ 47170 h 244"/>
                <a:gd name="T10" fmla="*/ 207963 w 256"/>
                <a:gd name="T11" fmla="*/ 47170 h 244"/>
                <a:gd name="T12" fmla="*/ 207963 w 256"/>
                <a:gd name="T13" fmla="*/ 47170 h 244"/>
                <a:gd name="T14" fmla="*/ 32494 w 256"/>
                <a:gd name="T15" fmla="*/ 222836 h 244"/>
                <a:gd name="T16" fmla="*/ 32494 w 256"/>
                <a:gd name="T17" fmla="*/ 222836 h 244"/>
                <a:gd name="T18" fmla="*/ 19496 w 256"/>
                <a:gd name="T19" fmla="*/ 227715 h 244"/>
                <a:gd name="T20" fmla="*/ 0 w 256"/>
                <a:gd name="T21" fmla="*/ 208197 h 244"/>
                <a:gd name="T22" fmla="*/ 6499 w 256"/>
                <a:gd name="T23" fmla="*/ 193558 h 244"/>
                <a:gd name="T24" fmla="*/ 193340 w 256"/>
                <a:gd name="T25" fmla="*/ 6506 h 244"/>
                <a:gd name="T26" fmla="*/ 207963 w 256"/>
                <a:gd name="T27" fmla="*/ 0 h 244"/>
                <a:gd name="T28" fmla="*/ 207963 w 256"/>
                <a:gd name="T29" fmla="*/ 0 h 244"/>
                <a:gd name="T30" fmla="*/ 209587 w 256"/>
                <a:gd name="T31" fmla="*/ 0 h 244"/>
                <a:gd name="T32" fmla="*/ 209587 w 256"/>
                <a:gd name="T33" fmla="*/ 0 h 244"/>
                <a:gd name="T34" fmla="*/ 209587 w 256"/>
                <a:gd name="T35" fmla="*/ 0 h 244"/>
                <a:gd name="T36" fmla="*/ 209587 w 256"/>
                <a:gd name="T37" fmla="*/ 0 h 244"/>
                <a:gd name="T38" fmla="*/ 222585 w 256"/>
                <a:gd name="T39" fmla="*/ 6506 h 244"/>
                <a:gd name="T40" fmla="*/ 222585 w 256"/>
                <a:gd name="T41" fmla="*/ 6506 h 244"/>
                <a:gd name="T42" fmla="*/ 298946 w 256"/>
                <a:gd name="T43" fmla="*/ 82953 h 244"/>
                <a:gd name="T44" fmla="*/ 298946 w 256"/>
                <a:gd name="T45" fmla="*/ 65061 h 244"/>
                <a:gd name="T46" fmla="*/ 318443 w 256"/>
                <a:gd name="T47" fmla="*/ 45543 h 244"/>
                <a:gd name="T48" fmla="*/ 337939 w 256"/>
                <a:gd name="T49" fmla="*/ 65061 h 244"/>
                <a:gd name="T50" fmla="*/ 337939 w 256"/>
                <a:gd name="T51" fmla="*/ 121990 h 244"/>
                <a:gd name="T52" fmla="*/ 411051 w 256"/>
                <a:gd name="T53" fmla="*/ 195184 h 244"/>
                <a:gd name="T54" fmla="*/ 411051 w 256"/>
                <a:gd name="T55" fmla="*/ 195184 h 244"/>
                <a:gd name="T56" fmla="*/ 415925 w 256"/>
                <a:gd name="T57" fmla="*/ 208197 h 244"/>
                <a:gd name="T58" fmla="*/ 376932 w 256"/>
                <a:gd name="T59" fmla="*/ 240727 h 244"/>
                <a:gd name="T60" fmla="*/ 376932 w 256"/>
                <a:gd name="T61" fmla="*/ 299283 h 244"/>
                <a:gd name="T62" fmla="*/ 376932 w 256"/>
                <a:gd name="T63" fmla="*/ 325307 h 244"/>
                <a:gd name="T64" fmla="*/ 376932 w 256"/>
                <a:gd name="T65" fmla="*/ 377357 h 244"/>
                <a:gd name="T66" fmla="*/ 357436 w 256"/>
                <a:gd name="T67" fmla="*/ 396875 h 244"/>
                <a:gd name="T68" fmla="*/ 318443 w 256"/>
                <a:gd name="T69" fmla="*/ 396875 h 244"/>
                <a:gd name="T70" fmla="*/ 318443 w 256"/>
                <a:gd name="T71" fmla="*/ 240727 h 244"/>
                <a:gd name="T72" fmla="*/ 240457 w 256"/>
                <a:gd name="T73" fmla="*/ 240727 h 244"/>
                <a:gd name="T74" fmla="*/ 240457 w 256"/>
                <a:gd name="T75" fmla="*/ 396875 h 244"/>
                <a:gd name="T76" fmla="*/ 58489 w 256"/>
                <a:gd name="T77" fmla="*/ 396875 h 244"/>
                <a:gd name="T78" fmla="*/ 38993 w 256"/>
                <a:gd name="T79" fmla="*/ 377357 h 244"/>
                <a:gd name="T80" fmla="*/ 38993 w 256"/>
                <a:gd name="T81" fmla="*/ 325307 h 244"/>
                <a:gd name="T82" fmla="*/ 38993 w 256"/>
                <a:gd name="T83" fmla="*/ 299283 h 244"/>
                <a:gd name="T84" fmla="*/ 38993 w 256"/>
                <a:gd name="T85" fmla="*/ 240727 h 244"/>
                <a:gd name="T86" fmla="*/ 207963 w 256"/>
                <a:gd name="T87" fmla="*/ 71568 h 244"/>
                <a:gd name="T88" fmla="*/ 376932 w 256"/>
                <a:gd name="T89" fmla="*/ 240727 h 244"/>
                <a:gd name="T90" fmla="*/ 175468 w 256"/>
                <a:gd name="T91" fmla="*/ 240727 h 244"/>
                <a:gd name="T92" fmla="*/ 97482 w 256"/>
                <a:gd name="T93" fmla="*/ 240727 h 244"/>
                <a:gd name="T94" fmla="*/ 97482 w 256"/>
                <a:gd name="T95" fmla="*/ 318801 h 244"/>
                <a:gd name="T96" fmla="*/ 175468 w 256"/>
                <a:gd name="T97" fmla="*/ 318801 h 244"/>
                <a:gd name="T98" fmla="*/ 175468 w 256"/>
                <a:gd name="T99" fmla="*/ 240727 h 2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56" h="244">
                  <a:moveTo>
                    <a:pt x="256" y="128"/>
                  </a:moveTo>
                  <a:cubicBezTo>
                    <a:pt x="256" y="135"/>
                    <a:pt x="251" y="140"/>
                    <a:pt x="244" y="140"/>
                  </a:cubicBezTo>
                  <a:cubicBezTo>
                    <a:pt x="241" y="140"/>
                    <a:pt x="238" y="139"/>
                    <a:pt x="236" y="137"/>
                  </a:cubicBezTo>
                  <a:cubicBezTo>
                    <a:pt x="236" y="137"/>
                    <a:pt x="236" y="137"/>
                    <a:pt x="236" y="137"/>
                  </a:cubicBezTo>
                  <a:cubicBezTo>
                    <a:pt x="128" y="29"/>
                    <a:pt x="128" y="29"/>
                    <a:pt x="128" y="29"/>
                  </a:cubicBezTo>
                  <a:cubicBezTo>
                    <a:pt x="128" y="29"/>
                    <a:pt x="128" y="29"/>
                    <a:pt x="128" y="29"/>
                  </a:cubicBezTo>
                  <a:cubicBezTo>
                    <a:pt x="128" y="29"/>
                    <a:pt x="128" y="29"/>
                    <a:pt x="128" y="29"/>
                  </a:cubicBezTo>
                  <a:cubicBezTo>
                    <a:pt x="20" y="137"/>
                    <a:pt x="20" y="137"/>
                    <a:pt x="20" y="137"/>
                  </a:cubicBezTo>
                  <a:cubicBezTo>
                    <a:pt x="20" y="137"/>
                    <a:pt x="20" y="137"/>
                    <a:pt x="20" y="137"/>
                  </a:cubicBezTo>
                  <a:cubicBezTo>
                    <a:pt x="18" y="139"/>
                    <a:pt x="15" y="140"/>
                    <a:pt x="12" y="140"/>
                  </a:cubicBezTo>
                  <a:cubicBezTo>
                    <a:pt x="5" y="140"/>
                    <a:pt x="0" y="135"/>
                    <a:pt x="0" y="128"/>
                  </a:cubicBezTo>
                  <a:cubicBezTo>
                    <a:pt x="0" y="125"/>
                    <a:pt x="1" y="122"/>
                    <a:pt x="4" y="119"/>
                  </a:cubicBezTo>
                  <a:cubicBezTo>
                    <a:pt x="119" y="4"/>
                    <a:pt x="119" y="4"/>
                    <a:pt x="119" y="4"/>
                  </a:cubicBezTo>
                  <a:cubicBezTo>
                    <a:pt x="122" y="1"/>
                    <a:pt x="125" y="0"/>
                    <a:pt x="128" y="0"/>
                  </a:cubicBezTo>
                  <a:cubicBezTo>
                    <a:pt x="128" y="0"/>
                    <a:pt x="128" y="0"/>
                    <a:pt x="128" y="0"/>
                  </a:cubicBezTo>
                  <a:cubicBezTo>
                    <a:pt x="128" y="0"/>
                    <a:pt x="128" y="0"/>
                    <a:pt x="129" y="0"/>
                  </a:cubicBezTo>
                  <a:cubicBezTo>
                    <a:pt x="129" y="0"/>
                    <a:pt x="129" y="0"/>
                    <a:pt x="129" y="0"/>
                  </a:cubicBezTo>
                  <a:cubicBezTo>
                    <a:pt x="129" y="0"/>
                    <a:pt x="129" y="0"/>
                    <a:pt x="129" y="0"/>
                  </a:cubicBezTo>
                  <a:cubicBezTo>
                    <a:pt x="129" y="0"/>
                    <a:pt x="129" y="0"/>
                    <a:pt x="129" y="0"/>
                  </a:cubicBezTo>
                  <a:cubicBezTo>
                    <a:pt x="132" y="0"/>
                    <a:pt x="135" y="2"/>
                    <a:pt x="137" y="4"/>
                  </a:cubicBezTo>
                  <a:cubicBezTo>
                    <a:pt x="137" y="4"/>
                    <a:pt x="137" y="4"/>
                    <a:pt x="137" y="4"/>
                  </a:cubicBezTo>
                  <a:cubicBezTo>
                    <a:pt x="184" y="51"/>
                    <a:pt x="184" y="51"/>
                    <a:pt x="184" y="51"/>
                  </a:cubicBezTo>
                  <a:cubicBezTo>
                    <a:pt x="184" y="40"/>
                    <a:pt x="184" y="40"/>
                    <a:pt x="184" y="40"/>
                  </a:cubicBezTo>
                  <a:cubicBezTo>
                    <a:pt x="184" y="33"/>
                    <a:pt x="189" y="28"/>
                    <a:pt x="196" y="28"/>
                  </a:cubicBezTo>
                  <a:cubicBezTo>
                    <a:pt x="203" y="28"/>
                    <a:pt x="208" y="33"/>
                    <a:pt x="208" y="40"/>
                  </a:cubicBezTo>
                  <a:cubicBezTo>
                    <a:pt x="208" y="75"/>
                    <a:pt x="208" y="75"/>
                    <a:pt x="208" y="75"/>
                  </a:cubicBezTo>
                  <a:cubicBezTo>
                    <a:pt x="253" y="120"/>
                    <a:pt x="253" y="120"/>
                    <a:pt x="253" y="120"/>
                  </a:cubicBezTo>
                  <a:cubicBezTo>
                    <a:pt x="253" y="120"/>
                    <a:pt x="253" y="120"/>
                    <a:pt x="253" y="120"/>
                  </a:cubicBezTo>
                  <a:cubicBezTo>
                    <a:pt x="255" y="122"/>
                    <a:pt x="256" y="125"/>
                    <a:pt x="256" y="128"/>
                  </a:cubicBezTo>
                  <a:moveTo>
                    <a:pt x="232" y="148"/>
                  </a:moveTo>
                  <a:cubicBezTo>
                    <a:pt x="232" y="184"/>
                    <a:pt x="232" y="184"/>
                    <a:pt x="232" y="184"/>
                  </a:cubicBezTo>
                  <a:cubicBezTo>
                    <a:pt x="232" y="200"/>
                    <a:pt x="232" y="200"/>
                    <a:pt x="232" y="200"/>
                  </a:cubicBezTo>
                  <a:cubicBezTo>
                    <a:pt x="232" y="232"/>
                    <a:pt x="232" y="232"/>
                    <a:pt x="232" y="232"/>
                  </a:cubicBezTo>
                  <a:cubicBezTo>
                    <a:pt x="232" y="239"/>
                    <a:pt x="227" y="244"/>
                    <a:pt x="220" y="244"/>
                  </a:cubicBezTo>
                  <a:cubicBezTo>
                    <a:pt x="196" y="244"/>
                    <a:pt x="196" y="244"/>
                    <a:pt x="196" y="244"/>
                  </a:cubicBezTo>
                  <a:cubicBezTo>
                    <a:pt x="196" y="148"/>
                    <a:pt x="196" y="148"/>
                    <a:pt x="196" y="148"/>
                  </a:cubicBezTo>
                  <a:cubicBezTo>
                    <a:pt x="148" y="148"/>
                    <a:pt x="148" y="148"/>
                    <a:pt x="148" y="148"/>
                  </a:cubicBezTo>
                  <a:cubicBezTo>
                    <a:pt x="148" y="244"/>
                    <a:pt x="148" y="244"/>
                    <a:pt x="148" y="244"/>
                  </a:cubicBezTo>
                  <a:cubicBezTo>
                    <a:pt x="36" y="244"/>
                    <a:pt x="36" y="244"/>
                    <a:pt x="36" y="244"/>
                  </a:cubicBezTo>
                  <a:cubicBezTo>
                    <a:pt x="29" y="244"/>
                    <a:pt x="24" y="239"/>
                    <a:pt x="24" y="232"/>
                  </a:cubicBezTo>
                  <a:cubicBezTo>
                    <a:pt x="24" y="200"/>
                    <a:pt x="24" y="200"/>
                    <a:pt x="24" y="200"/>
                  </a:cubicBezTo>
                  <a:cubicBezTo>
                    <a:pt x="24" y="184"/>
                    <a:pt x="24" y="184"/>
                    <a:pt x="24" y="184"/>
                  </a:cubicBezTo>
                  <a:cubicBezTo>
                    <a:pt x="24" y="148"/>
                    <a:pt x="24" y="148"/>
                    <a:pt x="24" y="148"/>
                  </a:cubicBezTo>
                  <a:cubicBezTo>
                    <a:pt x="128" y="44"/>
                    <a:pt x="128" y="44"/>
                    <a:pt x="128" y="44"/>
                  </a:cubicBezTo>
                  <a:lnTo>
                    <a:pt x="232" y="148"/>
                  </a:lnTo>
                  <a:close/>
                  <a:moveTo>
                    <a:pt x="108" y="148"/>
                  </a:moveTo>
                  <a:cubicBezTo>
                    <a:pt x="60" y="148"/>
                    <a:pt x="60" y="148"/>
                    <a:pt x="60" y="148"/>
                  </a:cubicBezTo>
                  <a:cubicBezTo>
                    <a:pt x="60" y="196"/>
                    <a:pt x="60" y="196"/>
                    <a:pt x="60" y="196"/>
                  </a:cubicBezTo>
                  <a:cubicBezTo>
                    <a:pt x="108" y="196"/>
                    <a:pt x="108" y="196"/>
                    <a:pt x="108" y="196"/>
                  </a:cubicBezTo>
                  <a:lnTo>
                    <a:pt x="108" y="148"/>
                  </a:lnTo>
                  <a:close/>
                </a:path>
              </a:pathLst>
            </a:custGeom>
            <a:grpFill/>
            <a:ln>
              <a:noFill/>
            </a:ln>
          </p:spPr>
          <p:txBody>
            <a:bodyPr/>
            <a:lstStyle/>
            <a:p>
              <a:endParaRPr lang="en-US" dirty="0"/>
            </a:p>
          </p:txBody>
        </p:sp>
        <p:sp>
          <p:nvSpPr>
            <p:cNvPr id="59" name="Freeform 62"/>
            <p:cNvSpPr>
              <a:spLocks noEditPoints="1"/>
            </p:cNvSpPr>
            <p:nvPr/>
          </p:nvSpPr>
          <p:spPr bwMode="auto">
            <a:xfrm>
              <a:off x="1838325" y="1609725"/>
              <a:ext cx="415925" cy="376238"/>
            </a:xfrm>
            <a:custGeom>
              <a:avLst/>
              <a:gdLst>
                <a:gd name="T0" fmla="*/ 396429 w 256"/>
                <a:gd name="T1" fmla="*/ 376238 h 232"/>
                <a:gd name="T2" fmla="*/ 363934 w 256"/>
                <a:gd name="T3" fmla="*/ 376238 h 232"/>
                <a:gd name="T4" fmla="*/ 363934 w 256"/>
                <a:gd name="T5" fmla="*/ 220553 h 232"/>
                <a:gd name="T6" fmla="*/ 363934 w 256"/>
                <a:gd name="T7" fmla="*/ 97303 h 232"/>
                <a:gd name="T8" fmla="*/ 396429 w 256"/>
                <a:gd name="T9" fmla="*/ 97303 h 232"/>
                <a:gd name="T10" fmla="*/ 415925 w 256"/>
                <a:gd name="T11" fmla="*/ 116764 h 232"/>
                <a:gd name="T12" fmla="*/ 415925 w 256"/>
                <a:gd name="T13" fmla="*/ 240014 h 232"/>
                <a:gd name="T14" fmla="*/ 415925 w 256"/>
                <a:gd name="T15" fmla="*/ 317856 h 232"/>
                <a:gd name="T16" fmla="*/ 415925 w 256"/>
                <a:gd name="T17" fmla="*/ 356777 h 232"/>
                <a:gd name="T18" fmla="*/ 396429 w 256"/>
                <a:gd name="T19" fmla="*/ 376238 h 232"/>
                <a:gd name="T20" fmla="*/ 71487 w 256"/>
                <a:gd name="T21" fmla="*/ 376238 h 232"/>
                <a:gd name="T22" fmla="*/ 71487 w 256"/>
                <a:gd name="T23" fmla="*/ 220553 h 232"/>
                <a:gd name="T24" fmla="*/ 71487 w 256"/>
                <a:gd name="T25" fmla="*/ 214066 h 232"/>
                <a:gd name="T26" fmla="*/ 71487 w 256"/>
                <a:gd name="T27" fmla="*/ 97303 h 232"/>
                <a:gd name="T28" fmla="*/ 110480 w 256"/>
                <a:gd name="T29" fmla="*/ 97303 h 232"/>
                <a:gd name="T30" fmla="*/ 207963 w 256"/>
                <a:gd name="T31" fmla="*/ 0 h 232"/>
                <a:gd name="T32" fmla="*/ 305445 w 256"/>
                <a:gd name="T33" fmla="*/ 97303 h 232"/>
                <a:gd name="T34" fmla="*/ 344438 w 256"/>
                <a:gd name="T35" fmla="*/ 97303 h 232"/>
                <a:gd name="T36" fmla="*/ 344438 w 256"/>
                <a:gd name="T37" fmla="*/ 220553 h 232"/>
                <a:gd name="T38" fmla="*/ 344438 w 256"/>
                <a:gd name="T39" fmla="*/ 376238 h 232"/>
                <a:gd name="T40" fmla="*/ 71487 w 256"/>
                <a:gd name="T41" fmla="*/ 376238 h 232"/>
                <a:gd name="T42" fmla="*/ 207963 w 256"/>
                <a:gd name="T43" fmla="*/ 38921 h 232"/>
                <a:gd name="T44" fmla="*/ 149473 w 256"/>
                <a:gd name="T45" fmla="*/ 97303 h 232"/>
                <a:gd name="T46" fmla="*/ 266452 w 256"/>
                <a:gd name="T47" fmla="*/ 97303 h 232"/>
                <a:gd name="T48" fmla="*/ 207963 w 256"/>
                <a:gd name="T49" fmla="*/ 38921 h 232"/>
                <a:gd name="T50" fmla="*/ 0 w 256"/>
                <a:gd name="T51" fmla="*/ 356777 h 232"/>
                <a:gd name="T52" fmla="*/ 0 w 256"/>
                <a:gd name="T53" fmla="*/ 317856 h 232"/>
                <a:gd name="T54" fmla="*/ 0 w 256"/>
                <a:gd name="T55" fmla="*/ 240014 h 232"/>
                <a:gd name="T56" fmla="*/ 0 w 256"/>
                <a:gd name="T57" fmla="*/ 116764 h 232"/>
                <a:gd name="T58" fmla="*/ 19496 w 256"/>
                <a:gd name="T59" fmla="*/ 97303 h 232"/>
                <a:gd name="T60" fmla="*/ 51991 w 256"/>
                <a:gd name="T61" fmla="*/ 97303 h 232"/>
                <a:gd name="T62" fmla="*/ 51991 w 256"/>
                <a:gd name="T63" fmla="*/ 214066 h 232"/>
                <a:gd name="T64" fmla="*/ 51991 w 256"/>
                <a:gd name="T65" fmla="*/ 220553 h 232"/>
                <a:gd name="T66" fmla="*/ 51991 w 256"/>
                <a:gd name="T67" fmla="*/ 376238 h 232"/>
                <a:gd name="T68" fmla="*/ 19496 w 256"/>
                <a:gd name="T69" fmla="*/ 376238 h 232"/>
                <a:gd name="T70" fmla="*/ 0 w 256"/>
                <a:gd name="T71" fmla="*/ 356777 h 2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6" h="232">
                  <a:moveTo>
                    <a:pt x="244" y="232"/>
                  </a:moveTo>
                  <a:cubicBezTo>
                    <a:pt x="224" y="232"/>
                    <a:pt x="224" y="232"/>
                    <a:pt x="224" y="232"/>
                  </a:cubicBezTo>
                  <a:cubicBezTo>
                    <a:pt x="224" y="136"/>
                    <a:pt x="224" y="136"/>
                    <a:pt x="224" y="136"/>
                  </a:cubicBezTo>
                  <a:cubicBezTo>
                    <a:pt x="224" y="60"/>
                    <a:pt x="224" y="60"/>
                    <a:pt x="224" y="60"/>
                  </a:cubicBezTo>
                  <a:cubicBezTo>
                    <a:pt x="244" y="60"/>
                    <a:pt x="244" y="60"/>
                    <a:pt x="244" y="60"/>
                  </a:cubicBezTo>
                  <a:cubicBezTo>
                    <a:pt x="251" y="60"/>
                    <a:pt x="256" y="65"/>
                    <a:pt x="256" y="72"/>
                  </a:cubicBezTo>
                  <a:cubicBezTo>
                    <a:pt x="256" y="148"/>
                    <a:pt x="256" y="148"/>
                    <a:pt x="256" y="148"/>
                  </a:cubicBezTo>
                  <a:cubicBezTo>
                    <a:pt x="256" y="196"/>
                    <a:pt x="256" y="196"/>
                    <a:pt x="256" y="196"/>
                  </a:cubicBezTo>
                  <a:cubicBezTo>
                    <a:pt x="256" y="220"/>
                    <a:pt x="256" y="220"/>
                    <a:pt x="256" y="220"/>
                  </a:cubicBezTo>
                  <a:cubicBezTo>
                    <a:pt x="256" y="227"/>
                    <a:pt x="251" y="232"/>
                    <a:pt x="244" y="232"/>
                  </a:cubicBezTo>
                  <a:moveTo>
                    <a:pt x="44" y="232"/>
                  </a:moveTo>
                  <a:cubicBezTo>
                    <a:pt x="44" y="136"/>
                    <a:pt x="44" y="136"/>
                    <a:pt x="44" y="136"/>
                  </a:cubicBezTo>
                  <a:cubicBezTo>
                    <a:pt x="44" y="132"/>
                    <a:pt x="44" y="132"/>
                    <a:pt x="44" y="132"/>
                  </a:cubicBezTo>
                  <a:cubicBezTo>
                    <a:pt x="44" y="60"/>
                    <a:pt x="44" y="60"/>
                    <a:pt x="44" y="60"/>
                  </a:cubicBezTo>
                  <a:cubicBezTo>
                    <a:pt x="68" y="60"/>
                    <a:pt x="68" y="60"/>
                    <a:pt x="68" y="60"/>
                  </a:cubicBezTo>
                  <a:cubicBezTo>
                    <a:pt x="68" y="27"/>
                    <a:pt x="95" y="0"/>
                    <a:pt x="128" y="0"/>
                  </a:cubicBezTo>
                  <a:cubicBezTo>
                    <a:pt x="161" y="0"/>
                    <a:pt x="188" y="27"/>
                    <a:pt x="188" y="60"/>
                  </a:cubicBezTo>
                  <a:cubicBezTo>
                    <a:pt x="212" y="60"/>
                    <a:pt x="212" y="60"/>
                    <a:pt x="212" y="60"/>
                  </a:cubicBezTo>
                  <a:cubicBezTo>
                    <a:pt x="212" y="136"/>
                    <a:pt x="212" y="136"/>
                    <a:pt x="212" y="136"/>
                  </a:cubicBezTo>
                  <a:cubicBezTo>
                    <a:pt x="212" y="232"/>
                    <a:pt x="212" y="232"/>
                    <a:pt x="212" y="232"/>
                  </a:cubicBezTo>
                  <a:lnTo>
                    <a:pt x="44" y="232"/>
                  </a:lnTo>
                  <a:close/>
                  <a:moveTo>
                    <a:pt x="128" y="24"/>
                  </a:moveTo>
                  <a:cubicBezTo>
                    <a:pt x="108" y="24"/>
                    <a:pt x="92" y="40"/>
                    <a:pt x="92" y="60"/>
                  </a:cubicBezTo>
                  <a:cubicBezTo>
                    <a:pt x="164" y="60"/>
                    <a:pt x="164" y="60"/>
                    <a:pt x="164" y="60"/>
                  </a:cubicBezTo>
                  <a:cubicBezTo>
                    <a:pt x="164" y="40"/>
                    <a:pt x="148" y="24"/>
                    <a:pt x="128" y="24"/>
                  </a:cubicBezTo>
                  <a:moveTo>
                    <a:pt x="0" y="220"/>
                  </a:moveTo>
                  <a:cubicBezTo>
                    <a:pt x="0" y="196"/>
                    <a:pt x="0" y="196"/>
                    <a:pt x="0" y="196"/>
                  </a:cubicBezTo>
                  <a:cubicBezTo>
                    <a:pt x="0" y="148"/>
                    <a:pt x="0" y="148"/>
                    <a:pt x="0" y="148"/>
                  </a:cubicBezTo>
                  <a:cubicBezTo>
                    <a:pt x="0" y="72"/>
                    <a:pt x="0" y="72"/>
                    <a:pt x="0" y="72"/>
                  </a:cubicBezTo>
                  <a:cubicBezTo>
                    <a:pt x="0" y="65"/>
                    <a:pt x="5" y="60"/>
                    <a:pt x="12" y="60"/>
                  </a:cubicBezTo>
                  <a:cubicBezTo>
                    <a:pt x="32" y="60"/>
                    <a:pt x="32" y="60"/>
                    <a:pt x="32" y="60"/>
                  </a:cubicBezTo>
                  <a:cubicBezTo>
                    <a:pt x="32" y="132"/>
                    <a:pt x="32" y="132"/>
                    <a:pt x="32" y="132"/>
                  </a:cubicBezTo>
                  <a:cubicBezTo>
                    <a:pt x="32" y="136"/>
                    <a:pt x="32" y="136"/>
                    <a:pt x="32" y="136"/>
                  </a:cubicBezTo>
                  <a:cubicBezTo>
                    <a:pt x="32" y="232"/>
                    <a:pt x="32" y="232"/>
                    <a:pt x="32" y="232"/>
                  </a:cubicBezTo>
                  <a:cubicBezTo>
                    <a:pt x="12" y="232"/>
                    <a:pt x="12" y="232"/>
                    <a:pt x="12" y="232"/>
                  </a:cubicBezTo>
                  <a:cubicBezTo>
                    <a:pt x="5" y="232"/>
                    <a:pt x="0" y="227"/>
                    <a:pt x="0" y="220"/>
                  </a:cubicBezTo>
                </a:path>
              </a:pathLst>
            </a:custGeom>
            <a:grpFill/>
            <a:ln>
              <a:noFill/>
            </a:ln>
          </p:spPr>
          <p:txBody>
            <a:bodyPr/>
            <a:lstStyle/>
            <a:p>
              <a:endParaRPr lang="en-US" dirty="0"/>
            </a:p>
          </p:txBody>
        </p:sp>
        <p:sp>
          <p:nvSpPr>
            <p:cNvPr id="60" name="Freeform 63"/>
            <p:cNvSpPr>
              <a:spLocks noEditPoints="1"/>
            </p:cNvSpPr>
            <p:nvPr/>
          </p:nvSpPr>
          <p:spPr bwMode="auto">
            <a:xfrm>
              <a:off x="1155700" y="1622425"/>
              <a:ext cx="323850" cy="350838"/>
            </a:xfrm>
            <a:custGeom>
              <a:avLst/>
              <a:gdLst>
                <a:gd name="T0" fmla="*/ 318992 w 200"/>
                <a:gd name="T1" fmla="*/ 168922 h 216"/>
                <a:gd name="T2" fmla="*/ 318992 w 200"/>
                <a:gd name="T3" fmla="*/ 168922 h 216"/>
                <a:gd name="T4" fmla="*/ 317373 w 200"/>
                <a:gd name="T5" fmla="*/ 170546 h 216"/>
                <a:gd name="T6" fmla="*/ 161925 w 200"/>
                <a:gd name="T7" fmla="*/ 19491 h 216"/>
                <a:gd name="T8" fmla="*/ 45339 w 200"/>
                <a:gd name="T9" fmla="*/ 19491 h 216"/>
                <a:gd name="T10" fmla="*/ 19431 w 200"/>
                <a:gd name="T11" fmla="*/ 19491 h 216"/>
                <a:gd name="T12" fmla="*/ 38862 w 200"/>
                <a:gd name="T13" fmla="*/ 0 h 216"/>
                <a:gd name="T14" fmla="*/ 38862 w 200"/>
                <a:gd name="T15" fmla="*/ 0 h 216"/>
                <a:gd name="T16" fmla="*/ 161925 w 200"/>
                <a:gd name="T17" fmla="*/ 0 h 216"/>
                <a:gd name="T18" fmla="*/ 161925 w 200"/>
                <a:gd name="T19" fmla="*/ 0 h 216"/>
                <a:gd name="T20" fmla="*/ 161925 w 200"/>
                <a:gd name="T21" fmla="*/ 0 h 216"/>
                <a:gd name="T22" fmla="*/ 176498 w 200"/>
                <a:gd name="T23" fmla="*/ 6497 h 216"/>
                <a:gd name="T24" fmla="*/ 284988 w 200"/>
                <a:gd name="T25" fmla="*/ 110449 h 216"/>
                <a:gd name="T26" fmla="*/ 284988 w 200"/>
                <a:gd name="T27" fmla="*/ 110449 h 216"/>
                <a:gd name="T28" fmla="*/ 317373 w 200"/>
                <a:gd name="T29" fmla="*/ 141310 h 216"/>
                <a:gd name="T30" fmla="*/ 323850 w 200"/>
                <a:gd name="T31" fmla="*/ 155928 h 216"/>
                <a:gd name="T32" fmla="*/ 318992 w 200"/>
                <a:gd name="T33" fmla="*/ 168922 h 216"/>
                <a:gd name="T34" fmla="*/ 142494 w 200"/>
                <a:gd name="T35" fmla="*/ 38982 h 216"/>
                <a:gd name="T36" fmla="*/ 142494 w 200"/>
                <a:gd name="T37" fmla="*/ 38982 h 216"/>
                <a:gd name="T38" fmla="*/ 142494 w 200"/>
                <a:gd name="T39" fmla="*/ 38982 h 216"/>
                <a:gd name="T40" fmla="*/ 157067 w 200"/>
                <a:gd name="T41" fmla="*/ 45479 h 216"/>
                <a:gd name="T42" fmla="*/ 304419 w 200"/>
                <a:gd name="T43" fmla="*/ 186789 h 216"/>
                <a:gd name="T44" fmla="*/ 310896 w 200"/>
                <a:gd name="T45" fmla="*/ 198159 h 216"/>
                <a:gd name="T46" fmla="*/ 310896 w 200"/>
                <a:gd name="T47" fmla="*/ 198159 h 216"/>
                <a:gd name="T48" fmla="*/ 310896 w 200"/>
                <a:gd name="T49" fmla="*/ 199783 h 216"/>
                <a:gd name="T50" fmla="*/ 310896 w 200"/>
                <a:gd name="T51" fmla="*/ 199783 h 216"/>
                <a:gd name="T52" fmla="*/ 310896 w 200"/>
                <a:gd name="T53" fmla="*/ 201407 h 216"/>
                <a:gd name="T54" fmla="*/ 310896 w 200"/>
                <a:gd name="T55" fmla="*/ 201407 h 216"/>
                <a:gd name="T56" fmla="*/ 306038 w 200"/>
                <a:gd name="T57" fmla="*/ 214401 h 216"/>
                <a:gd name="T58" fmla="*/ 306038 w 200"/>
                <a:gd name="T59" fmla="*/ 214401 h 216"/>
                <a:gd name="T60" fmla="*/ 195929 w 200"/>
                <a:gd name="T61" fmla="*/ 344341 h 216"/>
                <a:gd name="T62" fmla="*/ 195929 w 200"/>
                <a:gd name="T63" fmla="*/ 344341 h 216"/>
                <a:gd name="T64" fmla="*/ 181356 w 200"/>
                <a:gd name="T65" fmla="*/ 350838 h 216"/>
                <a:gd name="T66" fmla="*/ 179737 w 200"/>
                <a:gd name="T67" fmla="*/ 350838 h 216"/>
                <a:gd name="T68" fmla="*/ 178118 w 200"/>
                <a:gd name="T69" fmla="*/ 350838 h 216"/>
                <a:gd name="T70" fmla="*/ 178118 w 200"/>
                <a:gd name="T71" fmla="*/ 350838 h 216"/>
                <a:gd name="T72" fmla="*/ 168402 w 200"/>
                <a:gd name="T73" fmla="*/ 345965 h 216"/>
                <a:gd name="T74" fmla="*/ 168402 w 200"/>
                <a:gd name="T75" fmla="*/ 345965 h 216"/>
                <a:gd name="T76" fmla="*/ 6477 w 200"/>
                <a:gd name="T77" fmla="*/ 196534 h 216"/>
                <a:gd name="T78" fmla="*/ 6477 w 200"/>
                <a:gd name="T79" fmla="*/ 196534 h 216"/>
                <a:gd name="T80" fmla="*/ 0 w 200"/>
                <a:gd name="T81" fmla="*/ 181916 h 216"/>
                <a:gd name="T82" fmla="*/ 0 w 200"/>
                <a:gd name="T83" fmla="*/ 181916 h 216"/>
                <a:gd name="T84" fmla="*/ 0 w 200"/>
                <a:gd name="T85" fmla="*/ 77964 h 216"/>
                <a:gd name="T86" fmla="*/ 0 w 200"/>
                <a:gd name="T87" fmla="*/ 58473 h 216"/>
                <a:gd name="T88" fmla="*/ 0 w 200"/>
                <a:gd name="T89" fmla="*/ 58473 h 216"/>
                <a:gd name="T90" fmla="*/ 0 w 200"/>
                <a:gd name="T91" fmla="*/ 58473 h 216"/>
                <a:gd name="T92" fmla="*/ 19431 w 200"/>
                <a:gd name="T93" fmla="*/ 38982 h 216"/>
                <a:gd name="T94" fmla="*/ 19431 w 200"/>
                <a:gd name="T95" fmla="*/ 38982 h 216"/>
                <a:gd name="T96" fmla="*/ 142494 w 200"/>
                <a:gd name="T97" fmla="*/ 38982 h 216"/>
                <a:gd name="T98" fmla="*/ 51816 w 200"/>
                <a:gd name="T99" fmla="*/ 116946 h 216"/>
                <a:gd name="T100" fmla="*/ 77724 w 200"/>
                <a:gd name="T101" fmla="*/ 90958 h 216"/>
                <a:gd name="T102" fmla="*/ 51816 w 200"/>
                <a:gd name="T103" fmla="*/ 64970 h 216"/>
                <a:gd name="T104" fmla="*/ 25908 w 200"/>
                <a:gd name="T105" fmla="*/ 90958 h 216"/>
                <a:gd name="T106" fmla="*/ 51816 w 200"/>
                <a:gd name="T107" fmla="*/ 116946 h 21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0" h="216">
                  <a:moveTo>
                    <a:pt x="197" y="104"/>
                  </a:moveTo>
                  <a:cubicBezTo>
                    <a:pt x="197" y="104"/>
                    <a:pt x="197" y="104"/>
                    <a:pt x="197" y="104"/>
                  </a:cubicBezTo>
                  <a:cubicBezTo>
                    <a:pt x="196" y="105"/>
                    <a:pt x="196" y="105"/>
                    <a:pt x="196" y="105"/>
                  </a:cubicBezTo>
                  <a:cubicBezTo>
                    <a:pt x="100" y="12"/>
                    <a:pt x="100" y="12"/>
                    <a:pt x="100" y="12"/>
                  </a:cubicBezTo>
                  <a:cubicBezTo>
                    <a:pt x="28" y="12"/>
                    <a:pt x="28" y="12"/>
                    <a:pt x="28" y="12"/>
                  </a:cubicBezTo>
                  <a:cubicBezTo>
                    <a:pt x="12" y="12"/>
                    <a:pt x="12" y="12"/>
                    <a:pt x="12" y="12"/>
                  </a:cubicBezTo>
                  <a:cubicBezTo>
                    <a:pt x="12" y="5"/>
                    <a:pt x="17" y="0"/>
                    <a:pt x="24" y="0"/>
                  </a:cubicBezTo>
                  <a:cubicBezTo>
                    <a:pt x="24" y="0"/>
                    <a:pt x="24" y="0"/>
                    <a:pt x="24" y="0"/>
                  </a:cubicBezTo>
                  <a:cubicBezTo>
                    <a:pt x="100" y="0"/>
                    <a:pt x="100" y="0"/>
                    <a:pt x="100" y="0"/>
                  </a:cubicBezTo>
                  <a:cubicBezTo>
                    <a:pt x="100" y="0"/>
                    <a:pt x="100" y="0"/>
                    <a:pt x="100" y="0"/>
                  </a:cubicBezTo>
                  <a:cubicBezTo>
                    <a:pt x="100" y="0"/>
                    <a:pt x="100" y="0"/>
                    <a:pt x="100" y="0"/>
                  </a:cubicBezTo>
                  <a:cubicBezTo>
                    <a:pt x="103" y="0"/>
                    <a:pt x="106" y="1"/>
                    <a:pt x="109" y="4"/>
                  </a:cubicBezTo>
                  <a:cubicBezTo>
                    <a:pt x="176" y="68"/>
                    <a:pt x="176" y="68"/>
                    <a:pt x="176" y="68"/>
                  </a:cubicBezTo>
                  <a:cubicBezTo>
                    <a:pt x="176" y="68"/>
                    <a:pt x="176" y="68"/>
                    <a:pt x="176" y="68"/>
                  </a:cubicBezTo>
                  <a:cubicBezTo>
                    <a:pt x="196" y="87"/>
                    <a:pt x="196" y="87"/>
                    <a:pt x="196" y="87"/>
                  </a:cubicBezTo>
                  <a:cubicBezTo>
                    <a:pt x="199" y="90"/>
                    <a:pt x="200" y="93"/>
                    <a:pt x="200" y="96"/>
                  </a:cubicBezTo>
                  <a:cubicBezTo>
                    <a:pt x="200" y="99"/>
                    <a:pt x="199" y="102"/>
                    <a:pt x="197" y="104"/>
                  </a:cubicBezTo>
                  <a:moveTo>
                    <a:pt x="88" y="24"/>
                  </a:moveTo>
                  <a:cubicBezTo>
                    <a:pt x="88" y="24"/>
                    <a:pt x="88" y="24"/>
                    <a:pt x="88" y="24"/>
                  </a:cubicBezTo>
                  <a:cubicBezTo>
                    <a:pt x="88" y="24"/>
                    <a:pt x="88" y="24"/>
                    <a:pt x="88" y="24"/>
                  </a:cubicBezTo>
                  <a:cubicBezTo>
                    <a:pt x="91" y="24"/>
                    <a:pt x="94" y="25"/>
                    <a:pt x="97" y="28"/>
                  </a:cubicBezTo>
                  <a:cubicBezTo>
                    <a:pt x="188" y="115"/>
                    <a:pt x="188" y="115"/>
                    <a:pt x="188" y="115"/>
                  </a:cubicBezTo>
                  <a:cubicBezTo>
                    <a:pt x="190" y="117"/>
                    <a:pt x="191" y="119"/>
                    <a:pt x="192" y="122"/>
                  </a:cubicBezTo>
                  <a:cubicBezTo>
                    <a:pt x="192" y="122"/>
                    <a:pt x="192" y="122"/>
                    <a:pt x="192" y="122"/>
                  </a:cubicBezTo>
                  <a:cubicBezTo>
                    <a:pt x="192" y="122"/>
                    <a:pt x="192" y="122"/>
                    <a:pt x="192" y="123"/>
                  </a:cubicBezTo>
                  <a:cubicBezTo>
                    <a:pt x="192" y="123"/>
                    <a:pt x="192" y="123"/>
                    <a:pt x="192" y="123"/>
                  </a:cubicBezTo>
                  <a:cubicBezTo>
                    <a:pt x="192" y="123"/>
                    <a:pt x="192" y="123"/>
                    <a:pt x="192" y="124"/>
                  </a:cubicBezTo>
                  <a:cubicBezTo>
                    <a:pt x="192" y="124"/>
                    <a:pt x="192" y="124"/>
                    <a:pt x="192" y="124"/>
                  </a:cubicBezTo>
                  <a:cubicBezTo>
                    <a:pt x="192" y="127"/>
                    <a:pt x="191" y="130"/>
                    <a:pt x="189" y="132"/>
                  </a:cubicBezTo>
                  <a:cubicBezTo>
                    <a:pt x="189" y="132"/>
                    <a:pt x="189" y="132"/>
                    <a:pt x="189" y="132"/>
                  </a:cubicBezTo>
                  <a:cubicBezTo>
                    <a:pt x="121" y="212"/>
                    <a:pt x="121" y="212"/>
                    <a:pt x="121" y="212"/>
                  </a:cubicBezTo>
                  <a:cubicBezTo>
                    <a:pt x="121" y="212"/>
                    <a:pt x="121" y="212"/>
                    <a:pt x="121" y="212"/>
                  </a:cubicBezTo>
                  <a:cubicBezTo>
                    <a:pt x="119" y="214"/>
                    <a:pt x="116" y="216"/>
                    <a:pt x="112" y="216"/>
                  </a:cubicBezTo>
                  <a:cubicBezTo>
                    <a:pt x="112" y="216"/>
                    <a:pt x="111" y="216"/>
                    <a:pt x="111" y="216"/>
                  </a:cubicBezTo>
                  <a:cubicBezTo>
                    <a:pt x="111" y="216"/>
                    <a:pt x="110" y="216"/>
                    <a:pt x="110" y="216"/>
                  </a:cubicBezTo>
                  <a:cubicBezTo>
                    <a:pt x="110" y="216"/>
                    <a:pt x="110" y="216"/>
                    <a:pt x="110" y="216"/>
                  </a:cubicBezTo>
                  <a:cubicBezTo>
                    <a:pt x="108" y="215"/>
                    <a:pt x="106" y="214"/>
                    <a:pt x="104" y="213"/>
                  </a:cubicBezTo>
                  <a:cubicBezTo>
                    <a:pt x="104" y="213"/>
                    <a:pt x="104" y="213"/>
                    <a:pt x="104" y="213"/>
                  </a:cubicBezTo>
                  <a:cubicBezTo>
                    <a:pt x="4" y="121"/>
                    <a:pt x="4" y="121"/>
                    <a:pt x="4" y="121"/>
                  </a:cubicBezTo>
                  <a:cubicBezTo>
                    <a:pt x="4" y="121"/>
                    <a:pt x="4" y="121"/>
                    <a:pt x="4" y="121"/>
                  </a:cubicBezTo>
                  <a:cubicBezTo>
                    <a:pt x="2" y="119"/>
                    <a:pt x="0" y="116"/>
                    <a:pt x="0" y="112"/>
                  </a:cubicBezTo>
                  <a:cubicBezTo>
                    <a:pt x="0" y="112"/>
                    <a:pt x="0" y="112"/>
                    <a:pt x="0" y="112"/>
                  </a:cubicBezTo>
                  <a:cubicBezTo>
                    <a:pt x="0" y="48"/>
                    <a:pt x="0" y="48"/>
                    <a:pt x="0" y="48"/>
                  </a:cubicBezTo>
                  <a:cubicBezTo>
                    <a:pt x="0" y="36"/>
                    <a:pt x="0" y="36"/>
                    <a:pt x="0" y="36"/>
                  </a:cubicBezTo>
                  <a:cubicBezTo>
                    <a:pt x="0" y="36"/>
                    <a:pt x="0" y="36"/>
                    <a:pt x="0" y="36"/>
                  </a:cubicBezTo>
                  <a:cubicBezTo>
                    <a:pt x="0" y="36"/>
                    <a:pt x="0" y="36"/>
                    <a:pt x="0" y="36"/>
                  </a:cubicBezTo>
                  <a:cubicBezTo>
                    <a:pt x="0" y="29"/>
                    <a:pt x="5" y="24"/>
                    <a:pt x="12" y="24"/>
                  </a:cubicBezTo>
                  <a:cubicBezTo>
                    <a:pt x="12" y="24"/>
                    <a:pt x="12" y="24"/>
                    <a:pt x="12" y="24"/>
                  </a:cubicBezTo>
                  <a:lnTo>
                    <a:pt x="88" y="24"/>
                  </a:lnTo>
                  <a:close/>
                  <a:moveTo>
                    <a:pt x="32" y="72"/>
                  </a:moveTo>
                  <a:cubicBezTo>
                    <a:pt x="41" y="72"/>
                    <a:pt x="48" y="65"/>
                    <a:pt x="48" y="56"/>
                  </a:cubicBezTo>
                  <a:cubicBezTo>
                    <a:pt x="48" y="47"/>
                    <a:pt x="41" y="40"/>
                    <a:pt x="32" y="40"/>
                  </a:cubicBezTo>
                  <a:cubicBezTo>
                    <a:pt x="23" y="40"/>
                    <a:pt x="16" y="47"/>
                    <a:pt x="16" y="56"/>
                  </a:cubicBezTo>
                  <a:cubicBezTo>
                    <a:pt x="16" y="65"/>
                    <a:pt x="23" y="72"/>
                    <a:pt x="32" y="72"/>
                  </a:cubicBezTo>
                </a:path>
              </a:pathLst>
            </a:custGeom>
            <a:grpFill/>
            <a:ln>
              <a:noFill/>
            </a:ln>
          </p:spPr>
          <p:txBody>
            <a:bodyPr/>
            <a:lstStyle/>
            <a:p>
              <a:endParaRPr lang="en-US" dirty="0"/>
            </a:p>
          </p:txBody>
        </p:sp>
        <p:sp>
          <p:nvSpPr>
            <p:cNvPr id="61" name="Freeform 64"/>
            <p:cNvSpPr>
              <a:spLocks noEditPoints="1"/>
            </p:cNvSpPr>
            <p:nvPr/>
          </p:nvSpPr>
          <p:spPr bwMode="auto">
            <a:xfrm>
              <a:off x="433388" y="1641475"/>
              <a:ext cx="312737" cy="312738"/>
            </a:xfrm>
            <a:custGeom>
              <a:avLst/>
              <a:gdLst>
                <a:gd name="T0" fmla="*/ 312737 w 192"/>
                <a:gd name="T1" fmla="*/ 159627 h 192"/>
                <a:gd name="T2" fmla="*/ 312737 w 192"/>
                <a:gd name="T3" fmla="*/ 159627 h 192"/>
                <a:gd name="T4" fmla="*/ 312737 w 192"/>
                <a:gd name="T5" fmla="*/ 161256 h 192"/>
                <a:gd name="T6" fmla="*/ 312737 w 192"/>
                <a:gd name="T7" fmla="*/ 161256 h 192"/>
                <a:gd name="T8" fmla="*/ 312737 w 192"/>
                <a:gd name="T9" fmla="*/ 162884 h 192"/>
                <a:gd name="T10" fmla="*/ 312737 w 192"/>
                <a:gd name="T11" fmla="*/ 162884 h 192"/>
                <a:gd name="T12" fmla="*/ 307850 w 192"/>
                <a:gd name="T13" fmla="*/ 175915 h 192"/>
                <a:gd name="T14" fmla="*/ 307850 w 192"/>
                <a:gd name="T15" fmla="*/ 175915 h 192"/>
                <a:gd name="T16" fmla="*/ 197089 w 192"/>
                <a:gd name="T17" fmla="*/ 306223 h 192"/>
                <a:gd name="T18" fmla="*/ 197089 w 192"/>
                <a:gd name="T19" fmla="*/ 306223 h 192"/>
                <a:gd name="T20" fmla="*/ 182430 w 192"/>
                <a:gd name="T21" fmla="*/ 312738 h 192"/>
                <a:gd name="T22" fmla="*/ 180801 w 192"/>
                <a:gd name="T23" fmla="*/ 312738 h 192"/>
                <a:gd name="T24" fmla="*/ 179172 w 192"/>
                <a:gd name="T25" fmla="*/ 312738 h 192"/>
                <a:gd name="T26" fmla="*/ 179172 w 192"/>
                <a:gd name="T27" fmla="*/ 312738 h 192"/>
                <a:gd name="T28" fmla="*/ 169399 w 192"/>
                <a:gd name="T29" fmla="*/ 307851 h 192"/>
                <a:gd name="T30" fmla="*/ 169399 w 192"/>
                <a:gd name="T31" fmla="*/ 307851 h 192"/>
                <a:gd name="T32" fmla="*/ 6515 w 192"/>
                <a:gd name="T33" fmla="*/ 157998 h 192"/>
                <a:gd name="T34" fmla="*/ 6515 w 192"/>
                <a:gd name="T35" fmla="*/ 157998 h 192"/>
                <a:gd name="T36" fmla="*/ 0 w 192"/>
                <a:gd name="T37" fmla="*/ 143338 h 192"/>
                <a:gd name="T38" fmla="*/ 0 w 192"/>
                <a:gd name="T39" fmla="*/ 143338 h 192"/>
                <a:gd name="T40" fmla="*/ 0 w 192"/>
                <a:gd name="T41" fmla="*/ 39092 h 192"/>
                <a:gd name="T42" fmla="*/ 0 w 192"/>
                <a:gd name="T43" fmla="*/ 19546 h 192"/>
                <a:gd name="T44" fmla="*/ 0 w 192"/>
                <a:gd name="T45" fmla="*/ 19546 h 192"/>
                <a:gd name="T46" fmla="*/ 0 w 192"/>
                <a:gd name="T47" fmla="*/ 19546 h 192"/>
                <a:gd name="T48" fmla="*/ 19546 w 192"/>
                <a:gd name="T49" fmla="*/ 0 h 192"/>
                <a:gd name="T50" fmla="*/ 19546 w 192"/>
                <a:gd name="T51" fmla="*/ 0 h 192"/>
                <a:gd name="T52" fmla="*/ 143338 w 192"/>
                <a:gd name="T53" fmla="*/ 0 h 192"/>
                <a:gd name="T54" fmla="*/ 143338 w 192"/>
                <a:gd name="T55" fmla="*/ 0 h 192"/>
                <a:gd name="T56" fmla="*/ 143338 w 192"/>
                <a:gd name="T57" fmla="*/ 0 h 192"/>
                <a:gd name="T58" fmla="*/ 157997 w 192"/>
                <a:gd name="T59" fmla="*/ 6515 h 192"/>
                <a:gd name="T60" fmla="*/ 306222 w 192"/>
                <a:gd name="T61" fmla="*/ 148225 h 192"/>
                <a:gd name="T62" fmla="*/ 312737 w 192"/>
                <a:gd name="T63" fmla="*/ 159627 h 192"/>
                <a:gd name="T64" fmla="*/ 52123 w 192"/>
                <a:gd name="T65" fmla="*/ 26062 h 192"/>
                <a:gd name="T66" fmla="*/ 26061 w 192"/>
                <a:gd name="T67" fmla="*/ 52123 h 192"/>
                <a:gd name="T68" fmla="*/ 52123 w 192"/>
                <a:gd name="T69" fmla="*/ 78185 h 192"/>
                <a:gd name="T70" fmla="*/ 78184 w 192"/>
                <a:gd name="T71" fmla="*/ 52123 h 192"/>
                <a:gd name="T72" fmla="*/ 52123 w 192"/>
                <a:gd name="T73" fmla="*/ 26062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2" h="192">
                  <a:moveTo>
                    <a:pt x="192" y="98"/>
                  </a:moveTo>
                  <a:cubicBezTo>
                    <a:pt x="192" y="98"/>
                    <a:pt x="192" y="98"/>
                    <a:pt x="192" y="98"/>
                  </a:cubicBezTo>
                  <a:cubicBezTo>
                    <a:pt x="192" y="98"/>
                    <a:pt x="192" y="98"/>
                    <a:pt x="192" y="99"/>
                  </a:cubicBezTo>
                  <a:cubicBezTo>
                    <a:pt x="192" y="99"/>
                    <a:pt x="192" y="99"/>
                    <a:pt x="192" y="99"/>
                  </a:cubicBezTo>
                  <a:cubicBezTo>
                    <a:pt x="192" y="99"/>
                    <a:pt x="192" y="99"/>
                    <a:pt x="192" y="100"/>
                  </a:cubicBezTo>
                  <a:cubicBezTo>
                    <a:pt x="192" y="100"/>
                    <a:pt x="192" y="100"/>
                    <a:pt x="192" y="100"/>
                  </a:cubicBezTo>
                  <a:cubicBezTo>
                    <a:pt x="192" y="103"/>
                    <a:pt x="191" y="106"/>
                    <a:pt x="189" y="108"/>
                  </a:cubicBezTo>
                  <a:cubicBezTo>
                    <a:pt x="189" y="108"/>
                    <a:pt x="189" y="108"/>
                    <a:pt x="189" y="108"/>
                  </a:cubicBezTo>
                  <a:cubicBezTo>
                    <a:pt x="121" y="188"/>
                    <a:pt x="121" y="188"/>
                    <a:pt x="121" y="188"/>
                  </a:cubicBezTo>
                  <a:cubicBezTo>
                    <a:pt x="121" y="188"/>
                    <a:pt x="121" y="188"/>
                    <a:pt x="121" y="188"/>
                  </a:cubicBezTo>
                  <a:cubicBezTo>
                    <a:pt x="119" y="190"/>
                    <a:pt x="116" y="192"/>
                    <a:pt x="112" y="192"/>
                  </a:cubicBezTo>
                  <a:cubicBezTo>
                    <a:pt x="112" y="192"/>
                    <a:pt x="111" y="192"/>
                    <a:pt x="111" y="192"/>
                  </a:cubicBezTo>
                  <a:cubicBezTo>
                    <a:pt x="111" y="192"/>
                    <a:pt x="110" y="192"/>
                    <a:pt x="110" y="192"/>
                  </a:cubicBezTo>
                  <a:cubicBezTo>
                    <a:pt x="110" y="192"/>
                    <a:pt x="110" y="192"/>
                    <a:pt x="110" y="192"/>
                  </a:cubicBezTo>
                  <a:cubicBezTo>
                    <a:pt x="108" y="191"/>
                    <a:pt x="106" y="190"/>
                    <a:pt x="104" y="189"/>
                  </a:cubicBezTo>
                  <a:cubicBezTo>
                    <a:pt x="104" y="189"/>
                    <a:pt x="104" y="189"/>
                    <a:pt x="104" y="189"/>
                  </a:cubicBezTo>
                  <a:cubicBezTo>
                    <a:pt x="4" y="97"/>
                    <a:pt x="4" y="97"/>
                    <a:pt x="4" y="97"/>
                  </a:cubicBezTo>
                  <a:cubicBezTo>
                    <a:pt x="4" y="97"/>
                    <a:pt x="4" y="97"/>
                    <a:pt x="4" y="97"/>
                  </a:cubicBezTo>
                  <a:cubicBezTo>
                    <a:pt x="2" y="95"/>
                    <a:pt x="0" y="92"/>
                    <a:pt x="0" y="88"/>
                  </a:cubicBezTo>
                  <a:cubicBezTo>
                    <a:pt x="0" y="88"/>
                    <a:pt x="0" y="88"/>
                    <a:pt x="0" y="88"/>
                  </a:cubicBezTo>
                  <a:cubicBezTo>
                    <a:pt x="0" y="24"/>
                    <a:pt x="0" y="24"/>
                    <a:pt x="0" y="24"/>
                  </a:cubicBezTo>
                  <a:cubicBezTo>
                    <a:pt x="0" y="12"/>
                    <a:pt x="0" y="12"/>
                    <a:pt x="0" y="12"/>
                  </a:cubicBezTo>
                  <a:cubicBezTo>
                    <a:pt x="0" y="12"/>
                    <a:pt x="0" y="12"/>
                    <a:pt x="0" y="12"/>
                  </a:cubicBezTo>
                  <a:cubicBezTo>
                    <a:pt x="0" y="12"/>
                    <a:pt x="0" y="12"/>
                    <a:pt x="0" y="12"/>
                  </a:cubicBezTo>
                  <a:cubicBezTo>
                    <a:pt x="0" y="5"/>
                    <a:pt x="5" y="0"/>
                    <a:pt x="12" y="0"/>
                  </a:cubicBezTo>
                  <a:cubicBezTo>
                    <a:pt x="12" y="0"/>
                    <a:pt x="12" y="0"/>
                    <a:pt x="12" y="0"/>
                  </a:cubicBezTo>
                  <a:cubicBezTo>
                    <a:pt x="88" y="0"/>
                    <a:pt x="88" y="0"/>
                    <a:pt x="88" y="0"/>
                  </a:cubicBezTo>
                  <a:cubicBezTo>
                    <a:pt x="88" y="0"/>
                    <a:pt x="88" y="0"/>
                    <a:pt x="88" y="0"/>
                  </a:cubicBezTo>
                  <a:cubicBezTo>
                    <a:pt x="88" y="0"/>
                    <a:pt x="88" y="0"/>
                    <a:pt x="88" y="0"/>
                  </a:cubicBezTo>
                  <a:cubicBezTo>
                    <a:pt x="91" y="0"/>
                    <a:pt x="94" y="1"/>
                    <a:pt x="97" y="4"/>
                  </a:cubicBezTo>
                  <a:cubicBezTo>
                    <a:pt x="188" y="91"/>
                    <a:pt x="188" y="91"/>
                    <a:pt x="188" y="91"/>
                  </a:cubicBezTo>
                  <a:cubicBezTo>
                    <a:pt x="190" y="93"/>
                    <a:pt x="191" y="95"/>
                    <a:pt x="192" y="98"/>
                  </a:cubicBezTo>
                  <a:moveTo>
                    <a:pt x="32" y="16"/>
                  </a:moveTo>
                  <a:cubicBezTo>
                    <a:pt x="23" y="16"/>
                    <a:pt x="16" y="23"/>
                    <a:pt x="16" y="32"/>
                  </a:cubicBezTo>
                  <a:cubicBezTo>
                    <a:pt x="16" y="41"/>
                    <a:pt x="23" y="48"/>
                    <a:pt x="32" y="48"/>
                  </a:cubicBezTo>
                  <a:cubicBezTo>
                    <a:pt x="41" y="48"/>
                    <a:pt x="48" y="41"/>
                    <a:pt x="48" y="32"/>
                  </a:cubicBezTo>
                  <a:cubicBezTo>
                    <a:pt x="48" y="23"/>
                    <a:pt x="41" y="16"/>
                    <a:pt x="32" y="16"/>
                  </a:cubicBezTo>
                </a:path>
              </a:pathLst>
            </a:custGeom>
            <a:grpFill/>
            <a:ln>
              <a:noFill/>
            </a:ln>
          </p:spPr>
          <p:txBody>
            <a:bodyPr/>
            <a:lstStyle/>
            <a:p>
              <a:endParaRPr lang="en-US" dirty="0"/>
            </a:p>
          </p:txBody>
        </p:sp>
        <p:sp>
          <p:nvSpPr>
            <p:cNvPr id="62" name="Freeform 65"/>
            <p:cNvSpPr>
              <a:spLocks noEditPoints="1"/>
            </p:cNvSpPr>
            <p:nvPr/>
          </p:nvSpPr>
          <p:spPr bwMode="auto">
            <a:xfrm>
              <a:off x="8394700" y="893763"/>
              <a:ext cx="415925" cy="350837"/>
            </a:xfrm>
            <a:custGeom>
              <a:avLst/>
              <a:gdLst>
                <a:gd name="T0" fmla="*/ 246955 w 256"/>
                <a:gd name="T1" fmla="*/ 136437 h 216"/>
                <a:gd name="T2" fmla="*/ 415925 w 256"/>
                <a:gd name="T3" fmla="*/ 136437 h 216"/>
                <a:gd name="T4" fmla="*/ 370433 w 256"/>
                <a:gd name="T5" fmla="*/ 149431 h 216"/>
                <a:gd name="T6" fmla="*/ 370433 w 256"/>
                <a:gd name="T7" fmla="*/ 123443 h 216"/>
                <a:gd name="T8" fmla="*/ 357436 w 256"/>
                <a:gd name="T9" fmla="*/ 90958 h 216"/>
                <a:gd name="T10" fmla="*/ 331440 w 256"/>
                <a:gd name="T11" fmla="*/ 108824 h 216"/>
                <a:gd name="T12" fmla="*/ 305445 w 256"/>
                <a:gd name="T13" fmla="*/ 90958 h 216"/>
                <a:gd name="T14" fmla="*/ 292447 w 256"/>
                <a:gd name="T15" fmla="*/ 123443 h 216"/>
                <a:gd name="T16" fmla="*/ 292447 w 256"/>
                <a:gd name="T17" fmla="*/ 149431 h 216"/>
                <a:gd name="T18" fmla="*/ 305445 w 256"/>
                <a:gd name="T19" fmla="*/ 181915 h 216"/>
                <a:gd name="T20" fmla="*/ 331440 w 256"/>
                <a:gd name="T21" fmla="*/ 164049 h 216"/>
                <a:gd name="T22" fmla="*/ 357436 w 256"/>
                <a:gd name="T23" fmla="*/ 181915 h 216"/>
                <a:gd name="T24" fmla="*/ 370433 w 256"/>
                <a:gd name="T25" fmla="*/ 149431 h 216"/>
                <a:gd name="T26" fmla="*/ 230708 w 256"/>
                <a:gd name="T27" fmla="*/ 29236 h 216"/>
                <a:gd name="T28" fmla="*/ 227459 w 256"/>
                <a:gd name="T29" fmla="*/ 19491 h 216"/>
                <a:gd name="T30" fmla="*/ 264827 w 256"/>
                <a:gd name="T31" fmla="*/ 11370 h 216"/>
                <a:gd name="T32" fmla="*/ 282699 w 256"/>
                <a:gd name="T33" fmla="*/ 45479 h 216"/>
                <a:gd name="T34" fmla="*/ 185217 w 256"/>
                <a:gd name="T35" fmla="*/ 29236 h 216"/>
                <a:gd name="T36" fmla="*/ 99107 w 256"/>
                <a:gd name="T37" fmla="*/ 110449 h 216"/>
                <a:gd name="T38" fmla="*/ 151098 w 256"/>
                <a:gd name="T39" fmla="*/ 11370 h 216"/>
                <a:gd name="T40" fmla="*/ 188466 w 256"/>
                <a:gd name="T41" fmla="*/ 19491 h 216"/>
                <a:gd name="T42" fmla="*/ 159221 w 256"/>
                <a:gd name="T43" fmla="*/ 129940 h 216"/>
                <a:gd name="T44" fmla="*/ 227459 w 256"/>
                <a:gd name="T45" fmla="*/ 136437 h 216"/>
                <a:gd name="T46" fmla="*/ 266452 w 256"/>
                <a:gd name="T47" fmla="*/ 292364 h 216"/>
                <a:gd name="T48" fmla="*/ 305445 w 256"/>
                <a:gd name="T49" fmla="*/ 292364 h 216"/>
                <a:gd name="T50" fmla="*/ 331440 w 256"/>
                <a:gd name="T51" fmla="*/ 240388 h 216"/>
                <a:gd name="T52" fmla="*/ 337939 w 256"/>
                <a:gd name="T53" fmla="*/ 336219 h 216"/>
                <a:gd name="T54" fmla="*/ 318443 w 256"/>
                <a:gd name="T55" fmla="*/ 350837 h 216"/>
                <a:gd name="T56" fmla="*/ 310319 w 256"/>
                <a:gd name="T57" fmla="*/ 350837 h 216"/>
                <a:gd name="T58" fmla="*/ 97482 w 256"/>
                <a:gd name="T59" fmla="*/ 350837 h 216"/>
                <a:gd name="T60" fmla="*/ 77986 w 256"/>
                <a:gd name="T61" fmla="*/ 336219 h 216"/>
                <a:gd name="T62" fmla="*/ 37368 w 256"/>
                <a:gd name="T63" fmla="*/ 168922 h 216"/>
                <a:gd name="T64" fmla="*/ 0 w 256"/>
                <a:gd name="T65" fmla="*/ 149431 h 216"/>
                <a:gd name="T66" fmla="*/ 94233 w 256"/>
                <a:gd name="T67" fmla="*/ 129940 h 216"/>
                <a:gd name="T68" fmla="*/ 188466 w 256"/>
                <a:gd name="T69" fmla="*/ 292364 h 216"/>
                <a:gd name="T70" fmla="*/ 227459 w 256"/>
                <a:gd name="T71" fmla="*/ 292364 h 216"/>
                <a:gd name="T72" fmla="*/ 207963 w 256"/>
                <a:gd name="T73" fmla="*/ 168922 h 216"/>
                <a:gd name="T74" fmla="*/ 188466 w 256"/>
                <a:gd name="T75" fmla="*/ 292364 h 216"/>
                <a:gd name="T76" fmla="*/ 129977 w 256"/>
                <a:gd name="T77" fmla="*/ 168922 h 216"/>
                <a:gd name="T78" fmla="*/ 110480 w 256"/>
                <a:gd name="T79" fmla="*/ 292364 h 216"/>
                <a:gd name="T80" fmla="*/ 149473 w 256"/>
                <a:gd name="T81" fmla="*/ 292364 h 2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16">
                  <a:moveTo>
                    <a:pt x="204" y="136"/>
                  </a:moveTo>
                  <a:cubicBezTo>
                    <a:pt x="175" y="136"/>
                    <a:pt x="152" y="113"/>
                    <a:pt x="152" y="84"/>
                  </a:cubicBezTo>
                  <a:cubicBezTo>
                    <a:pt x="152" y="55"/>
                    <a:pt x="175" y="32"/>
                    <a:pt x="204" y="32"/>
                  </a:cubicBezTo>
                  <a:cubicBezTo>
                    <a:pt x="233" y="32"/>
                    <a:pt x="256" y="55"/>
                    <a:pt x="256" y="84"/>
                  </a:cubicBezTo>
                  <a:cubicBezTo>
                    <a:pt x="256" y="113"/>
                    <a:pt x="233" y="136"/>
                    <a:pt x="204" y="136"/>
                  </a:cubicBezTo>
                  <a:moveTo>
                    <a:pt x="228" y="92"/>
                  </a:moveTo>
                  <a:cubicBezTo>
                    <a:pt x="221" y="84"/>
                    <a:pt x="221" y="84"/>
                    <a:pt x="221" y="84"/>
                  </a:cubicBezTo>
                  <a:cubicBezTo>
                    <a:pt x="228" y="76"/>
                    <a:pt x="228" y="76"/>
                    <a:pt x="228" y="76"/>
                  </a:cubicBezTo>
                  <a:cubicBezTo>
                    <a:pt x="231" y="74"/>
                    <a:pt x="232" y="71"/>
                    <a:pt x="232" y="68"/>
                  </a:cubicBezTo>
                  <a:cubicBezTo>
                    <a:pt x="232" y="61"/>
                    <a:pt x="227" y="56"/>
                    <a:pt x="220" y="56"/>
                  </a:cubicBezTo>
                  <a:cubicBezTo>
                    <a:pt x="217" y="56"/>
                    <a:pt x="214" y="57"/>
                    <a:pt x="212" y="60"/>
                  </a:cubicBezTo>
                  <a:cubicBezTo>
                    <a:pt x="204" y="67"/>
                    <a:pt x="204" y="67"/>
                    <a:pt x="204" y="67"/>
                  </a:cubicBezTo>
                  <a:cubicBezTo>
                    <a:pt x="196" y="60"/>
                    <a:pt x="196" y="60"/>
                    <a:pt x="196" y="60"/>
                  </a:cubicBezTo>
                  <a:cubicBezTo>
                    <a:pt x="194" y="57"/>
                    <a:pt x="191" y="56"/>
                    <a:pt x="188" y="56"/>
                  </a:cubicBezTo>
                  <a:cubicBezTo>
                    <a:pt x="181" y="56"/>
                    <a:pt x="176" y="61"/>
                    <a:pt x="176" y="68"/>
                  </a:cubicBezTo>
                  <a:cubicBezTo>
                    <a:pt x="176" y="71"/>
                    <a:pt x="177" y="74"/>
                    <a:pt x="180" y="76"/>
                  </a:cubicBezTo>
                  <a:cubicBezTo>
                    <a:pt x="187" y="84"/>
                    <a:pt x="187" y="84"/>
                    <a:pt x="187" y="84"/>
                  </a:cubicBezTo>
                  <a:cubicBezTo>
                    <a:pt x="180" y="92"/>
                    <a:pt x="180" y="92"/>
                    <a:pt x="180" y="92"/>
                  </a:cubicBezTo>
                  <a:cubicBezTo>
                    <a:pt x="177" y="94"/>
                    <a:pt x="176" y="97"/>
                    <a:pt x="176" y="100"/>
                  </a:cubicBezTo>
                  <a:cubicBezTo>
                    <a:pt x="176" y="107"/>
                    <a:pt x="181" y="112"/>
                    <a:pt x="188" y="112"/>
                  </a:cubicBezTo>
                  <a:cubicBezTo>
                    <a:pt x="191" y="112"/>
                    <a:pt x="194" y="111"/>
                    <a:pt x="196" y="108"/>
                  </a:cubicBezTo>
                  <a:cubicBezTo>
                    <a:pt x="204" y="101"/>
                    <a:pt x="204" y="101"/>
                    <a:pt x="204" y="101"/>
                  </a:cubicBezTo>
                  <a:cubicBezTo>
                    <a:pt x="212" y="108"/>
                    <a:pt x="212" y="108"/>
                    <a:pt x="212" y="108"/>
                  </a:cubicBezTo>
                  <a:cubicBezTo>
                    <a:pt x="214" y="111"/>
                    <a:pt x="217" y="112"/>
                    <a:pt x="220" y="112"/>
                  </a:cubicBezTo>
                  <a:cubicBezTo>
                    <a:pt x="227" y="112"/>
                    <a:pt x="232" y="107"/>
                    <a:pt x="232" y="100"/>
                  </a:cubicBezTo>
                  <a:cubicBezTo>
                    <a:pt x="232" y="97"/>
                    <a:pt x="231" y="94"/>
                    <a:pt x="228" y="92"/>
                  </a:cubicBezTo>
                  <a:moveTo>
                    <a:pt x="155" y="43"/>
                  </a:moveTo>
                  <a:cubicBezTo>
                    <a:pt x="142" y="18"/>
                    <a:pt x="142" y="18"/>
                    <a:pt x="142" y="18"/>
                  </a:cubicBez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74" y="28"/>
                    <a:pt x="174" y="28"/>
                    <a:pt x="174" y="28"/>
                  </a:cubicBezTo>
                  <a:cubicBezTo>
                    <a:pt x="167" y="31"/>
                    <a:pt x="160" y="37"/>
                    <a:pt x="155" y="43"/>
                  </a:cubicBezTo>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moveTo>
                    <a:pt x="98" y="80"/>
                  </a:moveTo>
                  <a:cubicBezTo>
                    <a:pt x="140" y="80"/>
                    <a:pt x="140" y="80"/>
                    <a:pt x="140" y="80"/>
                  </a:cubicBezTo>
                  <a:cubicBezTo>
                    <a:pt x="140" y="81"/>
                    <a:pt x="140" y="83"/>
                    <a:pt x="140" y="84"/>
                  </a:cubicBezTo>
                  <a:cubicBezTo>
                    <a:pt x="140" y="104"/>
                    <a:pt x="149" y="122"/>
                    <a:pt x="164" y="134"/>
                  </a:cubicBezTo>
                  <a:cubicBezTo>
                    <a:pt x="164" y="180"/>
                    <a:pt x="164" y="180"/>
                    <a:pt x="164" y="180"/>
                  </a:cubicBezTo>
                  <a:cubicBezTo>
                    <a:pt x="164" y="187"/>
                    <a:pt x="169" y="192"/>
                    <a:pt x="176" y="192"/>
                  </a:cubicBezTo>
                  <a:cubicBezTo>
                    <a:pt x="183" y="192"/>
                    <a:pt x="188" y="187"/>
                    <a:pt x="188" y="180"/>
                  </a:cubicBezTo>
                  <a:cubicBezTo>
                    <a:pt x="188" y="146"/>
                    <a:pt x="188" y="146"/>
                    <a:pt x="188" y="146"/>
                  </a:cubicBezTo>
                  <a:cubicBezTo>
                    <a:pt x="193" y="147"/>
                    <a:pt x="198" y="148"/>
                    <a:pt x="204" y="148"/>
                  </a:cubicBezTo>
                  <a:cubicBezTo>
                    <a:pt x="211" y="148"/>
                    <a:pt x="217" y="147"/>
                    <a:pt x="223" y="145"/>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lose/>
                  <a:moveTo>
                    <a:pt x="116" y="180"/>
                  </a:moveTo>
                  <a:cubicBezTo>
                    <a:pt x="116" y="187"/>
                    <a:pt x="121" y="192"/>
                    <a:pt x="128" y="192"/>
                  </a:cubicBezTo>
                  <a:cubicBezTo>
                    <a:pt x="135" y="192"/>
                    <a:pt x="140" y="187"/>
                    <a:pt x="140" y="180"/>
                  </a:cubicBezTo>
                  <a:cubicBezTo>
                    <a:pt x="140" y="116"/>
                    <a:pt x="140" y="116"/>
                    <a:pt x="140" y="116"/>
                  </a:cubicBezTo>
                  <a:cubicBezTo>
                    <a:pt x="140" y="109"/>
                    <a:pt x="135" y="104"/>
                    <a:pt x="128" y="104"/>
                  </a:cubicBezTo>
                  <a:cubicBezTo>
                    <a:pt x="121" y="104"/>
                    <a:pt x="116" y="109"/>
                    <a:pt x="116" y="116"/>
                  </a:cubicBezTo>
                  <a:lnTo>
                    <a:pt x="116" y="180"/>
                  </a:lnTo>
                  <a:close/>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path>
              </a:pathLst>
            </a:custGeom>
            <a:grpFill/>
            <a:ln>
              <a:noFill/>
            </a:ln>
          </p:spPr>
          <p:txBody>
            <a:bodyPr/>
            <a:lstStyle/>
            <a:p>
              <a:endParaRPr lang="en-US" dirty="0"/>
            </a:p>
          </p:txBody>
        </p:sp>
        <p:sp>
          <p:nvSpPr>
            <p:cNvPr id="63" name="Freeform 66"/>
            <p:cNvSpPr>
              <a:spLocks noEditPoints="1"/>
            </p:cNvSpPr>
            <p:nvPr/>
          </p:nvSpPr>
          <p:spPr bwMode="auto">
            <a:xfrm>
              <a:off x="7666038" y="893763"/>
              <a:ext cx="415925" cy="350837"/>
            </a:xfrm>
            <a:custGeom>
              <a:avLst/>
              <a:gdLst>
                <a:gd name="T0" fmla="*/ 246955 w 256"/>
                <a:gd name="T1" fmla="*/ 136437 h 216"/>
                <a:gd name="T2" fmla="*/ 415925 w 256"/>
                <a:gd name="T3" fmla="*/ 136437 h 216"/>
                <a:gd name="T4" fmla="*/ 370433 w 256"/>
                <a:gd name="T5" fmla="*/ 97455 h 216"/>
                <a:gd name="T6" fmla="*/ 318443 w 256"/>
                <a:gd name="T7" fmla="*/ 141309 h 216"/>
                <a:gd name="T8" fmla="*/ 292447 w 256"/>
                <a:gd name="T9" fmla="*/ 123443 h 216"/>
                <a:gd name="T10" fmla="*/ 279450 w 256"/>
                <a:gd name="T11" fmla="*/ 155928 h 216"/>
                <a:gd name="T12" fmla="*/ 318443 w 256"/>
                <a:gd name="T13" fmla="*/ 188412 h 216"/>
                <a:gd name="T14" fmla="*/ 383431 w 256"/>
                <a:gd name="T15" fmla="*/ 129940 h 216"/>
                <a:gd name="T16" fmla="*/ 370433 w 256"/>
                <a:gd name="T17" fmla="*/ 97455 h 216"/>
                <a:gd name="T18" fmla="*/ 230708 w 256"/>
                <a:gd name="T19" fmla="*/ 29236 h 216"/>
                <a:gd name="T20" fmla="*/ 227459 w 256"/>
                <a:gd name="T21" fmla="*/ 19491 h 216"/>
                <a:gd name="T22" fmla="*/ 264827 w 256"/>
                <a:gd name="T23" fmla="*/ 11370 h 216"/>
                <a:gd name="T24" fmla="*/ 282699 w 256"/>
                <a:gd name="T25" fmla="*/ 45479 h 216"/>
                <a:gd name="T26" fmla="*/ 185217 w 256"/>
                <a:gd name="T27" fmla="*/ 29236 h 216"/>
                <a:gd name="T28" fmla="*/ 99107 w 256"/>
                <a:gd name="T29" fmla="*/ 110449 h 216"/>
                <a:gd name="T30" fmla="*/ 151098 w 256"/>
                <a:gd name="T31" fmla="*/ 11370 h 216"/>
                <a:gd name="T32" fmla="*/ 188466 w 256"/>
                <a:gd name="T33" fmla="*/ 19491 h 216"/>
                <a:gd name="T34" fmla="*/ 159221 w 256"/>
                <a:gd name="T35" fmla="*/ 129940 h 216"/>
                <a:gd name="T36" fmla="*/ 227459 w 256"/>
                <a:gd name="T37" fmla="*/ 136437 h 216"/>
                <a:gd name="T38" fmla="*/ 266452 w 256"/>
                <a:gd name="T39" fmla="*/ 292364 h 216"/>
                <a:gd name="T40" fmla="*/ 305445 w 256"/>
                <a:gd name="T41" fmla="*/ 292364 h 216"/>
                <a:gd name="T42" fmla="*/ 331440 w 256"/>
                <a:gd name="T43" fmla="*/ 240388 h 216"/>
                <a:gd name="T44" fmla="*/ 337939 w 256"/>
                <a:gd name="T45" fmla="*/ 336219 h 216"/>
                <a:gd name="T46" fmla="*/ 318443 w 256"/>
                <a:gd name="T47" fmla="*/ 350837 h 216"/>
                <a:gd name="T48" fmla="*/ 310319 w 256"/>
                <a:gd name="T49" fmla="*/ 350837 h 216"/>
                <a:gd name="T50" fmla="*/ 97482 w 256"/>
                <a:gd name="T51" fmla="*/ 350837 h 216"/>
                <a:gd name="T52" fmla="*/ 77986 w 256"/>
                <a:gd name="T53" fmla="*/ 336219 h 216"/>
                <a:gd name="T54" fmla="*/ 37368 w 256"/>
                <a:gd name="T55" fmla="*/ 168922 h 216"/>
                <a:gd name="T56" fmla="*/ 0 w 256"/>
                <a:gd name="T57" fmla="*/ 149431 h 216"/>
                <a:gd name="T58" fmla="*/ 94233 w 256"/>
                <a:gd name="T59" fmla="*/ 129940 h 216"/>
                <a:gd name="T60" fmla="*/ 188466 w 256"/>
                <a:gd name="T61" fmla="*/ 292364 h 216"/>
                <a:gd name="T62" fmla="*/ 227459 w 256"/>
                <a:gd name="T63" fmla="*/ 292364 h 216"/>
                <a:gd name="T64" fmla="*/ 207963 w 256"/>
                <a:gd name="T65" fmla="*/ 168922 h 216"/>
                <a:gd name="T66" fmla="*/ 188466 w 256"/>
                <a:gd name="T67" fmla="*/ 292364 h 216"/>
                <a:gd name="T68" fmla="*/ 129977 w 256"/>
                <a:gd name="T69" fmla="*/ 168922 h 216"/>
                <a:gd name="T70" fmla="*/ 110480 w 256"/>
                <a:gd name="T71" fmla="*/ 292364 h 216"/>
                <a:gd name="T72" fmla="*/ 149473 w 256"/>
                <a:gd name="T73" fmla="*/ 292364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16">
                  <a:moveTo>
                    <a:pt x="204" y="136"/>
                  </a:moveTo>
                  <a:cubicBezTo>
                    <a:pt x="175" y="136"/>
                    <a:pt x="152" y="113"/>
                    <a:pt x="152" y="84"/>
                  </a:cubicBezTo>
                  <a:cubicBezTo>
                    <a:pt x="152" y="55"/>
                    <a:pt x="175" y="32"/>
                    <a:pt x="204" y="32"/>
                  </a:cubicBezTo>
                  <a:cubicBezTo>
                    <a:pt x="233" y="32"/>
                    <a:pt x="256" y="55"/>
                    <a:pt x="256" y="84"/>
                  </a:cubicBezTo>
                  <a:cubicBezTo>
                    <a:pt x="256" y="113"/>
                    <a:pt x="233" y="136"/>
                    <a:pt x="204" y="136"/>
                  </a:cubicBezTo>
                  <a:moveTo>
                    <a:pt x="228" y="60"/>
                  </a:moveTo>
                  <a:cubicBezTo>
                    <a:pt x="225" y="60"/>
                    <a:pt x="222" y="61"/>
                    <a:pt x="220" y="64"/>
                  </a:cubicBezTo>
                  <a:cubicBezTo>
                    <a:pt x="196" y="87"/>
                    <a:pt x="196" y="87"/>
                    <a:pt x="196" y="87"/>
                  </a:cubicBezTo>
                  <a:cubicBezTo>
                    <a:pt x="188" y="80"/>
                    <a:pt x="188" y="80"/>
                    <a:pt x="188" y="80"/>
                  </a:cubicBezTo>
                  <a:cubicBezTo>
                    <a:pt x="186" y="77"/>
                    <a:pt x="183" y="76"/>
                    <a:pt x="180" y="76"/>
                  </a:cubicBezTo>
                  <a:cubicBezTo>
                    <a:pt x="173" y="76"/>
                    <a:pt x="168" y="81"/>
                    <a:pt x="168" y="88"/>
                  </a:cubicBezTo>
                  <a:cubicBezTo>
                    <a:pt x="168" y="91"/>
                    <a:pt x="169" y="94"/>
                    <a:pt x="172" y="96"/>
                  </a:cubicBezTo>
                  <a:cubicBezTo>
                    <a:pt x="188" y="112"/>
                    <a:pt x="188" y="112"/>
                    <a:pt x="188" y="112"/>
                  </a:cubicBezTo>
                  <a:cubicBezTo>
                    <a:pt x="190" y="115"/>
                    <a:pt x="193" y="116"/>
                    <a:pt x="196" y="116"/>
                  </a:cubicBezTo>
                  <a:cubicBezTo>
                    <a:pt x="199" y="116"/>
                    <a:pt x="202" y="115"/>
                    <a:pt x="204" y="112"/>
                  </a:cubicBezTo>
                  <a:cubicBezTo>
                    <a:pt x="236" y="80"/>
                    <a:pt x="236" y="80"/>
                    <a:pt x="236" y="80"/>
                  </a:cubicBezTo>
                  <a:cubicBezTo>
                    <a:pt x="239" y="78"/>
                    <a:pt x="240" y="75"/>
                    <a:pt x="240" y="72"/>
                  </a:cubicBezTo>
                  <a:cubicBezTo>
                    <a:pt x="240" y="65"/>
                    <a:pt x="235" y="60"/>
                    <a:pt x="228" y="60"/>
                  </a:cubicBezTo>
                  <a:moveTo>
                    <a:pt x="155" y="43"/>
                  </a:moveTo>
                  <a:cubicBezTo>
                    <a:pt x="142" y="18"/>
                    <a:pt x="142" y="18"/>
                    <a:pt x="142" y="18"/>
                  </a:cubicBez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74" y="28"/>
                    <a:pt x="174" y="28"/>
                    <a:pt x="174" y="28"/>
                  </a:cubicBezTo>
                  <a:cubicBezTo>
                    <a:pt x="167" y="31"/>
                    <a:pt x="160" y="37"/>
                    <a:pt x="155" y="43"/>
                  </a:cubicBezTo>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moveTo>
                    <a:pt x="98" y="80"/>
                  </a:moveTo>
                  <a:cubicBezTo>
                    <a:pt x="140" y="80"/>
                    <a:pt x="140" y="80"/>
                    <a:pt x="140" y="80"/>
                  </a:cubicBezTo>
                  <a:cubicBezTo>
                    <a:pt x="140" y="81"/>
                    <a:pt x="140" y="83"/>
                    <a:pt x="140" y="84"/>
                  </a:cubicBezTo>
                  <a:cubicBezTo>
                    <a:pt x="140" y="104"/>
                    <a:pt x="149" y="122"/>
                    <a:pt x="164" y="134"/>
                  </a:cubicBezTo>
                  <a:cubicBezTo>
                    <a:pt x="164" y="180"/>
                    <a:pt x="164" y="180"/>
                    <a:pt x="164" y="180"/>
                  </a:cubicBezTo>
                  <a:cubicBezTo>
                    <a:pt x="164" y="187"/>
                    <a:pt x="169" y="192"/>
                    <a:pt x="176" y="192"/>
                  </a:cubicBezTo>
                  <a:cubicBezTo>
                    <a:pt x="183" y="192"/>
                    <a:pt x="188" y="187"/>
                    <a:pt x="188" y="180"/>
                  </a:cubicBezTo>
                  <a:cubicBezTo>
                    <a:pt x="188" y="146"/>
                    <a:pt x="188" y="146"/>
                    <a:pt x="188" y="146"/>
                  </a:cubicBezTo>
                  <a:cubicBezTo>
                    <a:pt x="193" y="147"/>
                    <a:pt x="198" y="148"/>
                    <a:pt x="204" y="148"/>
                  </a:cubicBezTo>
                  <a:cubicBezTo>
                    <a:pt x="211" y="148"/>
                    <a:pt x="217" y="147"/>
                    <a:pt x="223" y="145"/>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lose/>
                  <a:moveTo>
                    <a:pt x="116" y="180"/>
                  </a:moveTo>
                  <a:cubicBezTo>
                    <a:pt x="116" y="187"/>
                    <a:pt x="121" y="192"/>
                    <a:pt x="128" y="192"/>
                  </a:cubicBezTo>
                  <a:cubicBezTo>
                    <a:pt x="135" y="192"/>
                    <a:pt x="140" y="187"/>
                    <a:pt x="140" y="180"/>
                  </a:cubicBezTo>
                  <a:cubicBezTo>
                    <a:pt x="140" y="116"/>
                    <a:pt x="140" y="116"/>
                    <a:pt x="140" y="116"/>
                  </a:cubicBezTo>
                  <a:cubicBezTo>
                    <a:pt x="140" y="109"/>
                    <a:pt x="135" y="104"/>
                    <a:pt x="128" y="104"/>
                  </a:cubicBezTo>
                  <a:cubicBezTo>
                    <a:pt x="121" y="104"/>
                    <a:pt x="116" y="109"/>
                    <a:pt x="116" y="116"/>
                  </a:cubicBezTo>
                  <a:lnTo>
                    <a:pt x="116" y="180"/>
                  </a:lnTo>
                  <a:close/>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path>
              </a:pathLst>
            </a:custGeom>
            <a:grpFill/>
            <a:ln>
              <a:noFill/>
            </a:ln>
          </p:spPr>
          <p:txBody>
            <a:bodyPr/>
            <a:lstStyle/>
            <a:p>
              <a:endParaRPr lang="en-US" dirty="0"/>
            </a:p>
          </p:txBody>
        </p:sp>
        <p:sp>
          <p:nvSpPr>
            <p:cNvPr id="64" name="Freeform 67"/>
            <p:cNvSpPr>
              <a:spLocks noEditPoints="1"/>
            </p:cNvSpPr>
            <p:nvPr/>
          </p:nvSpPr>
          <p:spPr bwMode="auto">
            <a:xfrm>
              <a:off x="6937375" y="893763"/>
              <a:ext cx="415925" cy="350837"/>
            </a:xfrm>
            <a:custGeom>
              <a:avLst/>
              <a:gdLst>
                <a:gd name="T0" fmla="*/ 246955 w 256"/>
                <a:gd name="T1" fmla="*/ 136437 h 216"/>
                <a:gd name="T2" fmla="*/ 415925 w 256"/>
                <a:gd name="T3" fmla="*/ 136437 h 216"/>
                <a:gd name="T4" fmla="*/ 370433 w 256"/>
                <a:gd name="T5" fmla="*/ 116946 h 216"/>
                <a:gd name="T6" fmla="*/ 272951 w 256"/>
                <a:gd name="T7" fmla="*/ 136437 h 216"/>
                <a:gd name="T8" fmla="*/ 370433 w 256"/>
                <a:gd name="T9" fmla="*/ 155928 h 216"/>
                <a:gd name="T10" fmla="*/ 370433 w 256"/>
                <a:gd name="T11" fmla="*/ 116946 h 216"/>
                <a:gd name="T12" fmla="*/ 230708 w 256"/>
                <a:gd name="T13" fmla="*/ 29236 h 216"/>
                <a:gd name="T14" fmla="*/ 227459 w 256"/>
                <a:gd name="T15" fmla="*/ 19491 h 216"/>
                <a:gd name="T16" fmla="*/ 264827 w 256"/>
                <a:gd name="T17" fmla="*/ 11370 h 216"/>
                <a:gd name="T18" fmla="*/ 282699 w 256"/>
                <a:gd name="T19" fmla="*/ 45479 h 216"/>
                <a:gd name="T20" fmla="*/ 185217 w 256"/>
                <a:gd name="T21" fmla="*/ 29236 h 216"/>
                <a:gd name="T22" fmla="*/ 99107 w 256"/>
                <a:gd name="T23" fmla="*/ 110449 h 216"/>
                <a:gd name="T24" fmla="*/ 151098 w 256"/>
                <a:gd name="T25" fmla="*/ 11370 h 216"/>
                <a:gd name="T26" fmla="*/ 188466 w 256"/>
                <a:gd name="T27" fmla="*/ 19491 h 216"/>
                <a:gd name="T28" fmla="*/ 159221 w 256"/>
                <a:gd name="T29" fmla="*/ 129940 h 216"/>
                <a:gd name="T30" fmla="*/ 227459 w 256"/>
                <a:gd name="T31" fmla="*/ 136437 h 216"/>
                <a:gd name="T32" fmla="*/ 266452 w 256"/>
                <a:gd name="T33" fmla="*/ 292364 h 216"/>
                <a:gd name="T34" fmla="*/ 305445 w 256"/>
                <a:gd name="T35" fmla="*/ 292364 h 216"/>
                <a:gd name="T36" fmla="*/ 331440 w 256"/>
                <a:gd name="T37" fmla="*/ 240388 h 216"/>
                <a:gd name="T38" fmla="*/ 337939 w 256"/>
                <a:gd name="T39" fmla="*/ 336219 h 216"/>
                <a:gd name="T40" fmla="*/ 318443 w 256"/>
                <a:gd name="T41" fmla="*/ 350837 h 216"/>
                <a:gd name="T42" fmla="*/ 310319 w 256"/>
                <a:gd name="T43" fmla="*/ 350837 h 216"/>
                <a:gd name="T44" fmla="*/ 97482 w 256"/>
                <a:gd name="T45" fmla="*/ 350837 h 216"/>
                <a:gd name="T46" fmla="*/ 77986 w 256"/>
                <a:gd name="T47" fmla="*/ 336219 h 216"/>
                <a:gd name="T48" fmla="*/ 37368 w 256"/>
                <a:gd name="T49" fmla="*/ 168922 h 216"/>
                <a:gd name="T50" fmla="*/ 0 w 256"/>
                <a:gd name="T51" fmla="*/ 149431 h 216"/>
                <a:gd name="T52" fmla="*/ 94233 w 256"/>
                <a:gd name="T53" fmla="*/ 129940 h 216"/>
                <a:gd name="T54" fmla="*/ 188466 w 256"/>
                <a:gd name="T55" fmla="*/ 292364 h 216"/>
                <a:gd name="T56" fmla="*/ 227459 w 256"/>
                <a:gd name="T57" fmla="*/ 292364 h 216"/>
                <a:gd name="T58" fmla="*/ 207963 w 256"/>
                <a:gd name="T59" fmla="*/ 168922 h 216"/>
                <a:gd name="T60" fmla="*/ 188466 w 256"/>
                <a:gd name="T61" fmla="*/ 292364 h 216"/>
                <a:gd name="T62" fmla="*/ 129977 w 256"/>
                <a:gd name="T63" fmla="*/ 168922 h 216"/>
                <a:gd name="T64" fmla="*/ 110480 w 256"/>
                <a:gd name="T65" fmla="*/ 292364 h 216"/>
                <a:gd name="T66" fmla="*/ 149473 w 256"/>
                <a:gd name="T67" fmla="*/ 292364 h 2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16">
                  <a:moveTo>
                    <a:pt x="204" y="136"/>
                  </a:moveTo>
                  <a:cubicBezTo>
                    <a:pt x="175" y="136"/>
                    <a:pt x="152" y="113"/>
                    <a:pt x="152" y="84"/>
                  </a:cubicBezTo>
                  <a:cubicBezTo>
                    <a:pt x="152" y="55"/>
                    <a:pt x="175" y="32"/>
                    <a:pt x="204" y="32"/>
                  </a:cubicBezTo>
                  <a:cubicBezTo>
                    <a:pt x="233" y="32"/>
                    <a:pt x="256" y="55"/>
                    <a:pt x="256" y="84"/>
                  </a:cubicBezTo>
                  <a:cubicBezTo>
                    <a:pt x="256" y="113"/>
                    <a:pt x="233" y="136"/>
                    <a:pt x="204" y="136"/>
                  </a:cubicBezTo>
                  <a:moveTo>
                    <a:pt x="228" y="72"/>
                  </a:moveTo>
                  <a:cubicBezTo>
                    <a:pt x="180" y="72"/>
                    <a:pt x="180" y="72"/>
                    <a:pt x="180" y="72"/>
                  </a:cubicBezTo>
                  <a:cubicBezTo>
                    <a:pt x="173" y="72"/>
                    <a:pt x="168" y="77"/>
                    <a:pt x="168" y="84"/>
                  </a:cubicBezTo>
                  <a:cubicBezTo>
                    <a:pt x="168" y="91"/>
                    <a:pt x="173" y="96"/>
                    <a:pt x="180" y="96"/>
                  </a:cubicBezTo>
                  <a:cubicBezTo>
                    <a:pt x="228" y="96"/>
                    <a:pt x="228" y="96"/>
                    <a:pt x="228" y="96"/>
                  </a:cubicBezTo>
                  <a:cubicBezTo>
                    <a:pt x="235" y="96"/>
                    <a:pt x="240" y="91"/>
                    <a:pt x="240" y="84"/>
                  </a:cubicBezTo>
                  <a:cubicBezTo>
                    <a:pt x="240" y="77"/>
                    <a:pt x="235" y="72"/>
                    <a:pt x="228" y="72"/>
                  </a:cubicBezTo>
                  <a:moveTo>
                    <a:pt x="155" y="43"/>
                  </a:moveTo>
                  <a:cubicBezTo>
                    <a:pt x="142" y="18"/>
                    <a:pt x="142" y="18"/>
                    <a:pt x="142" y="18"/>
                  </a:cubicBez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74" y="28"/>
                    <a:pt x="174" y="28"/>
                    <a:pt x="174" y="28"/>
                  </a:cubicBezTo>
                  <a:cubicBezTo>
                    <a:pt x="167" y="31"/>
                    <a:pt x="160" y="37"/>
                    <a:pt x="155" y="43"/>
                  </a:cubicBezTo>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moveTo>
                    <a:pt x="98" y="80"/>
                  </a:moveTo>
                  <a:cubicBezTo>
                    <a:pt x="140" y="80"/>
                    <a:pt x="140" y="80"/>
                    <a:pt x="140" y="80"/>
                  </a:cubicBezTo>
                  <a:cubicBezTo>
                    <a:pt x="140" y="81"/>
                    <a:pt x="140" y="83"/>
                    <a:pt x="140" y="84"/>
                  </a:cubicBezTo>
                  <a:cubicBezTo>
                    <a:pt x="140" y="104"/>
                    <a:pt x="149" y="122"/>
                    <a:pt x="164" y="134"/>
                  </a:cubicBezTo>
                  <a:cubicBezTo>
                    <a:pt x="164" y="180"/>
                    <a:pt x="164" y="180"/>
                    <a:pt x="164" y="180"/>
                  </a:cubicBezTo>
                  <a:cubicBezTo>
                    <a:pt x="164" y="187"/>
                    <a:pt x="169" y="192"/>
                    <a:pt x="176" y="192"/>
                  </a:cubicBezTo>
                  <a:cubicBezTo>
                    <a:pt x="183" y="192"/>
                    <a:pt x="188" y="187"/>
                    <a:pt x="188" y="180"/>
                  </a:cubicBezTo>
                  <a:cubicBezTo>
                    <a:pt x="188" y="146"/>
                    <a:pt x="188" y="146"/>
                    <a:pt x="188" y="146"/>
                  </a:cubicBezTo>
                  <a:cubicBezTo>
                    <a:pt x="193" y="147"/>
                    <a:pt x="198" y="148"/>
                    <a:pt x="204" y="148"/>
                  </a:cubicBezTo>
                  <a:cubicBezTo>
                    <a:pt x="211" y="148"/>
                    <a:pt x="217" y="147"/>
                    <a:pt x="223" y="145"/>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lose/>
                  <a:moveTo>
                    <a:pt x="116" y="180"/>
                  </a:moveTo>
                  <a:cubicBezTo>
                    <a:pt x="116" y="187"/>
                    <a:pt x="121" y="192"/>
                    <a:pt x="128" y="192"/>
                  </a:cubicBezTo>
                  <a:cubicBezTo>
                    <a:pt x="135" y="192"/>
                    <a:pt x="140" y="187"/>
                    <a:pt x="140" y="180"/>
                  </a:cubicBezTo>
                  <a:cubicBezTo>
                    <a:pt x="140" y="116"/>
                    <a:pt x="140" y="116"/>
                    <a:pt x="140" y="116"/>
                  </a:cubicBezTo>
                  <a:cubicBezTo>
                    <a:pt x="140" y="109"/>
                    <a:pt x="135" y="104"/>
                    <a:pt x="128" y="104"/>
                  </a:cubicBezTo>
                  <a:cubicBezTo>
                    <a:pt x="121" y="104"/>
                    <a:pt x="116" y="109"/>
                    <a:pt x="116" y="116"/>
                  </a:cubicBezTo>
                  <a:lnTo>
                    <a:pt x="116" y="180"/>
                  </a:lnTo>
                  <a:close/>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path>
              </a:pathLst>
            </a:custGeom>
            <a:grpFill/>
            <a:ln>
              <a:noFill/>
            </a:ln>
          </p:spPr>
          <p:txBody>
            <a:bodyPr/>
            <a:lstStyle/>
            <a:p>
              <a:endParaRPr lang="en-US" dirty="0"/>
            </a:p>
          </p:txBody>
        </p:sp>
        <p:sp>
          <p:nvSpPr>
            <p:cNvPr id="65" name="Freeform 68"/>
            <p:cNvSpPr>
              <a:spLocks noEditPoints="1"/>
            </p:cNvSpPr>
            <p:nvPr/>
          </p:nvSpPr>
          <p:spPr bwMode="auto">
            <a:xfrm>
              <a:off x="6208713" y="893763"/>
              <a:ext cx="415925" cy="350837"/>
            </a:xfrm>
            <a:custGeom>
              <a:avLst/>
              <a:gdLst>
                <a:gd name="T0" fmla="*/ 246955 w 256"/>
                <a:gd name="T1" fmla="*/ 136437 h 216"/>
                <a:gd name="T2" fmla="*/ 415925 w 256"/>
                <a:gd name="T3" fmla="*/ 136437 h 216"/>
                <a:gd name="T4" fmla="*/ 370433 w 256"/>
                <a:gd name="T5" fmla="*/ 116946 h 216"/>
                <a:gd name="T6" fmla="*/ 350937 w 256"/>
                <a:gd name="T7" fmla="*/ 97455 h 216"/>
                <a:gd name="T8" fmla="*/ 311944 w 256"/>
                <a:gd name="T9" fmla="*/ 97455 h 216"/>
                <a:gd name="T10" fmla="*/ 292447 w 256"/>
                <a:gd name="T11" fmla="*/ 116946 h 216"/>
                <a:gd name="T12" fmla="*/ 292447 w 256"/>
                <a:gd name="T13" fmla="*/ 155928 h 216"/>
                <a:gd name="T14" fmla="*/ 311944 w 256"/>
                <a:gd name="T15" fmla="*/ 175419 h 216"/>
                <a:gd name="T16" fmla="*/ 350937 w 256"/>
                <a:gd name="T17" fmla="*/ 175419 h 216"/>
                <a:gd name="T18" fmla="*/ 370433 w 256"/>
                <a:gd name="T19" fmla="*/ 155928 h 216"/>
                <a:gd name="T20" fmla="*/ 370433 w 256"/>
                <a:gd name="T21" fmla="*/ 116946 h 216"/>
                <a:gd name="T22" fmla="*/ 230708 w 256"/>
                <a:gd name="T23" fmla="*/ 29236 h 216"/>
                <a:gd name="T24" fmla="*/ 227459 w 256"/>
                <a:gd name="T25" fmla="*/ 19491 h 216"/>
                <a:gd name="T26" fmla="*/ 264827 w 256"/>
                <a:gd name="T27" fmla="*/ 11370 h 216"/>
                <a:gd name="T28" fmla="*/ 282699 w 256"/>
                <a:gd name="T29" fmla="*/ 45479 h 216"/>
                <a:gd name="T30" fmla="*/ 185217 w 256"/>
                <a:gd name="T31" fmla="*/ 29236 h 216"/>
                <a:gd name="T32" fmla="*/ 99107 w 256"/>
                <a:gd name="T33" fmla="*/ 110449 h 216"/>
                <a:gd name="T34" fmla="*/ 151098 w 256"/>
                <a:gd name="T35" fmla="*/ 11370 h 216"/>
                <a:gd name="T36" fmla="*/ 188466 w 256"/>
                <a:gd name="T37" fmla="*/ 19491 h 216"/>
                <a:gd name="T38" fmla="*/ 159221 w 256"/>
                <a:gd name="T39" fmla="*/ 129940 h 216"/>
                <a:gd name="T40" fmla="*/ 227459 w 256"/>
                <a:gd name="T41" fmla="*/ 136437 h 216"/>
                <a:gd name="T42" fmla="*/ 266452 w 256"/>
                <a:gd name="T43" fmla="*/ 292364 h 216"/>
                <a:gd name="T44" fmla="*/ 305445 w 256"/>
                <a:gd name="T45" fmla="*/ 292364 h 216"/>
                <a:gd name="T46" fmla="*/ 331440 w 256"/>
                <a:gd name="T47" fmla="*/ 240388 h 216"/>
                <a:gd name="T48" fmla="*/ 337939 w 256"/>
                <a:gd name="T49" fmla="*/ 336219 h 216"/>
                <a:gd name="T50" fmla="*/ 318443 w 256"/>
                <a:gd name="T51" fmla="*/ 350837 h 216"/>
                <a:gd name="T52" fmla="*/ 310319 w 256"/>
                <a:gd name="T53" fmla="*/ 350837 h 216"/>
                <a:gd name="T54" fmla="*/ 97482 w 256"/>
                <a:gd name="T55" fmla="*/ 350837 h 216"/>
                <a:gd name="T56" fmla="*/ 77986 w 256"/>
                <a:gd name="T57" fmla="*/ 336219 h 216"/>
                <a:gd name="T58" fmla="*/ 37368 w 256"/>
                <a:gd name="T59" fmla="*/ 168922 h 216"/>
                <a:gd name="T60" fmla="*/ 0 w 256"/>
                <a:gd name="T61" fmla="*/ 149431 h 216"/>
                <a:gd name="T62" fmla="*/ 94233 w 256"/>
                <a:gd name="T63" fmla="*/ 129940 h 216"/>
                <a:gd name="T64" fmla="*/ 188466 w 256"/>
                <a:gd name="T65" fmla="*/ 292364 h 216"/>
                <a:gd name="T66" fmla="*/ 227459 w 256"/>
                <a:gd name="T67" fmla="*/ 292364 h 216"/>
                <a:gd name="T68" fmla="*/ 207963 w 256"/>
                <a:gd name="T69" fmla="*/ 168922 h 216"/>
                <a:gd name="T70" fmla="*/ 188466 w 256"/>
                <a:gd name="T71" fmla="*/ 292364 h 216"/>
                <a:gd name="T72" fmla="*/ 129977 w 256"/>
                <a:gd name="T73" fmla="*/ 168922 h 216"/>
                <a:gd name="T74" fmla="*/ 110480 w 256"/>
                <a:gd name="T75" fmla="*/ 292364 h 216"/>
                <a:gd name="T76" fmla="*/ 149473 w 256"/>
                <a:gd name="T77" fmla="*/ 292364 h 2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6" h="216">
                  <a:moveTo>
                    <a:pt x="204" y="136"/>
                  </a:moveTo>
                  <a:cubicBezTo>
                    <a:pt x="175" y="136"/>
                    <a:pt x="152" y="113"/>
                    <a:pt x="152" y="84"/>
                  </a:cubicBezTo>
                  <a:cubicBezTo>
                    <a:pt x="152" y="55"/>
                    <a:pt x="175" y="32"/>
                    <a:pt x="204" y="32"/>
                  </a:cubicBezTo>
                  <a:cubicBezTo>
                    <a:pt x="233" y="32"/>
                    <a:pt x="256" y="55"/>
                    <a:pt x="256" y="84"/>
                  </a:cubicBezTo>
                  <a:cubicBezTo>
                    <a:pt x="256" y="113"/>
                    <a:pt x="233" y="136"/>
                    <a:pt x="204" y="136"/>
                  </a:cubicBezTo>
                  <a:moveTo>
                    <a:pt x="228" y="72"/>
                  </a:moveTo>
                  <a:cubicBezTo>
                    <a:pt x="216" y="72"/>
                    <a:pt x="216" y="72"/>
                    <a:pt x="216" y="72"/>
                  </a:cubicBezTo>
                  <a:cubicBezTo>
                    <a:pt x="216" y="60"/>
                    <a:pt x="216" y="60"/>
                    <a:pt x="216" y="60"/>
                  </a:cubicBezTo>
                  <a:cubicBezTo>
                    <a:pt x="216" y="53"/>
                    <a:pt x="211" y="48"/>
                    <a:pt x="204" y="48"/>
                  </a:cubicBezTo>
                  <a:cubicBezTo>
                    <a:pt x="197" y="48"/>
                    <a:pt x="192" y="53"/>
                    <a:pt x="192" y="60"/>
                  </a:cubicBezTo>
                  <a:cubicBezTo>
                    <a:pt x="192" y="72"/>
                    <a:pt x="192" y="72"/>
                    <a:pt x="192" y="72"/>
                  </a:cubicBezTo>
                  <a:cubicBezTo>
                    <a:pt x="180" y="72"/>
                    <a:pt x="180" y="72"/>
                    <a:pt x="180" y="72"/>
                  </a:cubicBezTo>
                  <a:cubicBezTo>
                    <a:pt x="173" y="72"/>
                    <a:pt x="168" y="77"/>
                    <a:pt x="168" y="84"/>
                  </a:cubicBezTo>
                  <a:cubicBezTo>
                    <a:pt x="168" y="91"/>
                    <a:pt x="173" y="96"/>
                    <a:pt x="180" y="96"/>
                  </a:cubicBezTo>
                  <a:cubicBezTo>
                    <a:pt x="192" y="96"/>
                    <a:pt x="192" y="96"/>
                    <a:pt x="192" y="96"/>
                  </a:cubicBezTo>
                  <a:cubicBezTo>
                    <a:pt x="192" y="108"/>
                    <a:pt x="192" y="108"/>
                    <a:pt x="192" y="108"/>
                  </a:cubicBezTo>
                  <a:cubicBezTo>
                    <a:pt x="192" y="115"/>
                    <a:pt x="197" y="120"/>
                    <a:pt x="204" y="120"/>
                  </a:cubicBezTo>
                  <a:cubicBezTo>
                    <a:pt x="211" y="120"/>
                    <a:pt x="216" y="115"/>
                    <a:pt x="216" y="108"/>
                  </a:cubicBezTo>
                  <a:cubicBezTo>
                    <a:pt x="216" y="96"/>
                    <a:pt x="216" y="96"/>
                    <a:pt x="216" y="96"/>
                  </a:cubicBezTo>
                  <a:cubicBezTo>
                    <a:pt x="228" y="96"/>
                    <a:pt x="228" y="96"/>
                    <a:pt x="228" y="96"/>
                  </a:cubicBezTo>
                  <a:cubicBezTo>
                    <a:pt x="235" y="96"/>
                    <a:pt x="240" y="91"/>
                    <a:pt x="240" y="84"/>
                  </a:cubicBezTo>
                  <a:cubicBezTo>
                    <a:pt x="240" y="77"/>
                    <a:pt x="235" y="72"/>
                    <a:pt x="228" y="72"/>
                  </a:cubicBezTo>
                  <a:moveTo>
                    <a:pt x="155" y="43"/>
                  </a:moveTo>
                  <a:cubicBezTo>
                    <a:pt x="142" y="18"/>
                    <a:pt x="142" y="18"/>
                    <a:pt x="142" y="18"/>
                  </a:cubicBez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74" y="28"/>
                    <a:pt x="174" y="28"/>
                    <a:pt x="174" y="28"/>
                  </a:cubicBezTo>
                  <a:cubicBezTo>
                    <a:pt x="167" y="31"/>
                    <a:pt x="160" y="37"/>
                    <a:pt x="155" y="43"/>
                  </a:cubicBezTo>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moveTo>
                    <a:pt x="98" y="80"/>
                  </a:moveTo>
                  <a:cubicBezTo>
                    <a:pt x="140" y="80"/>
                    <a:pt x="140" y="80"/>
                    <a:pt x="140" y="80"/>
                  </a:cubicBezTo>
                  <a:cubicBezTo>
                    <a:pt x="140" y="81"/>
                    <a:pt x="140" y="83"/>
                    <a:pt x="140" y="84"/>
                  </a:cubicBezTo>
                  <a:cubicBezTo>
                    <a:pt x="140" y="104"/>
                    <a:pt x="149" y="122"/>
                    <a:pt x="164" y="134"/>
                  </a:cubicBezTo>
                  <a:cubicBezTo>
                    <a:pt x="164" y="180"/>
                    <a:pt x="164" y="180"/>
                    <a:pt x="164" y="180"/>
                  </a:cubicBezTo>
                  <a:cubicBezTo>
                    <a:pt x="164" y="187"/>
                    <a:pt x="169" y="192"/>
                    <a:pt x="176" y="192"/>
                  </a:cubicBezTo>
                  <a:cubicBezTo>
                    <a:pt x="183" y="192"/>
                    <a:pt x="188" y="187"/>
                    <a:pt x="188" y="180"/>
                  </a:cubicBezTo>
                  <a:cubicBezTo>
                    <a:pt x="188" y="146"/>
                    <a:pt x="188" y="146"/>
                    <a:pt x="188" y="146"/>
                  </a:cubicBezTo>
                  <a:cubicBezTo>
                    <a:pt x="193" y="147"/>
                    <a:pt x="198" y="148"/>
                    <a:pt x="204" y="148"/>
                  </a:cubicBezTo>
                  <a:cubicBezTo>
                    <a:pt x="211" y="148"/>
                    <a:pt x="217" y="147"/>
                    <a:pt x="223" y="145"/>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lose/>
                  <a:moveTo>
                    <a:pt x="116" y="180"/>
                  </a:moveTo>
                  <a:cubicBezTo>
                    <a:pt x="116" y="187"/>
                    <a:pt x="121" y="192"/>
                    <a:pt x="128" y="192"/>
                  </a:cubicBezTo>
                  <a:cubicBezTo>
                    <a:pt x="135" y="192"/>
                    <a:pt x="140" y="187"/>
                    <a:pt x="140" y="180"/>
                  </a:cubicBezTo>
                  <a:cubicBezTo>
                    <a:pt x="140" y="116"/>
                    <a:pt x="140" y="116"/>
                    <a:pt x="140" y="116"/>
                  </a:cubicBezTo>
                  <a:cubicBezTo>
                    <a:pt x="140" y="109"/>
                    <a:pt x="135" y="104"/>
                    <a:pt x="128" y="104"/>
                  </a:cubicBezTo>
                  <a:cubicBezTo>
                    <a:pt x="121" y="104"/>
                    <a:pt x="116" y="109"/>
                    <a:pt x="116" y="116"/>
                  </a:cubicBezTo>
                  <a:lnTo>
                    <a:pt x="116" y="180"/>
                  </a:lnTo>
                  <a:close/>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path>
              </a:pathLst>
            </a:custGeom>
            <a:grpFill/>
            <a:ln>
              <a:noFill/>
            </a:ln>
          </p:spPr>
          <p:txBody>
            <a:bodyPr/>
            <a:lstStyle/>
            <a:p>
              <a:endParaRPr lang="en-US" dirty="0"/>
            </a:p>
          </p:txBody>
        </p:sp>
        <p:sp>
          <p:nvSpPr>
            <p:cNvPr id="66" name="Freeform 69"/>
            <p:cNvSpPr>
              <a:spLocks noEditPoints="1"/>
            </p:cNvSpPr>
            <p:nvPr/>
          </p:nvSpPr>
          <p:spPr bwMode="auto">
            <a:xfrm>
              <a:off x="5480050" y="893763"/>
              <a:ext cx="415925" cy="350837"/>
            </a:xfrm>
            <a:custGeom>
              <a:avLst/>
              <a:gdLst>
                <a:gd name="T0" fmla="*/ 415925 w 256"/>
                <a:gd name="T1" fmla="*/ 147806 h 216"/>
                <a:gd name="T2" fmla="*/ 415925 w 256"/>
                <a:gd name="T3" fmla="*/ 149431 h 216"/>
                <a:gd name="T4" fmla="*/ 415925 w 256"/>
                <a:gd name="T5" fmla="*/ 149431 h 216"/>
                <a:gd name="T6" fmla="*/ 378557 w 256"/>
                <a:gd name="T7" fmla="*/ 168922 h 216"/>
                <a:gd name="T8" fmla="*/ 337939 w 256"/>
                <a:gd name="T9" fmla="*/ 336219 h 216"/>
                <a:gd name="T10" fmla="*/ 315193 w 256"/>
                <a:gd name="T11" fmla="*/ 350837 h 216"/>
                <a:gd name="T12" fmla="*/ 97482 w 256"/>
                <a:gd name="T13" fmla="*/ 350837 h 216"/>
                <a:gd name="T14" fmla="*/ 97482 w 256"/>
                <a:gd name="T15" fmla="*/ 350837 h 216"/>
                <a:gd name="T16" fmla="*/ 77986 w 256"/>
                <a:gd name="T17" fmla="*/ 336219 h 216"/>
                <a:gd name="T18" fmla="*/ 19496 w 256"/>
                <a:gd name="T19" fmla="*/ 168922 h 216"/>
                <a:gd name="T20" fmla="*/ 19496 w 256"/>
                <a:gd name="T21" fmla="*/ 129940 h 216"/>
                <a:gd name="T22" fmla="*/ 159221 w 256"/>
                <a:gd name="T23" fmla="*/ 129940 h 216"/>
                <a:gd name="T24" fmla="*/ 240457 w 256"/>
                <a:gd name="T25" fmla="*/ 129940 h 216"/>
                <a:gd name="T26" fmla="*/ 289198 w 256"/>
                <a:gd name="T27" fmla="*/ 129940 h 216"/>
                <a:gd name="T28" fmla="*/ 318443 w 256"/>
                <a:gd name="T29" fmla="*/ 129940 h 216"/>
                <a:gd name="T30" fmla="*/ 396429 w 256"/>
                <a:gd name="T31" fmla="*/ 129940 h 216"/>
                <a:gd name="T32" fmla="*/ 398053 w 256"/>
                <a:gd name="T33" fmla="*/ 129940 h 216"/>
                <a:gd name="T34" fmla="*/ 415925 w 256"/>
                <a:gd name="T35" fmla="*/ 146182 h 216"/>
                <a:gd name="T36" fmla="*/ 129977 w 256"/>
                <a:gd name="T37" fmla="*/ 168922 h 216"/>
                <a:gd name="T38" fmla="*/ 110480 w 256"/>
                <a:gd name="T39" fmla="*/ 292364 h 216"/>
                <a:gd name="T40" fmla="*/ 149473 w 256"/>
                <a:gd name="T41" fmla="*/ 292364 h 216"/>
                <a:gd name="T42" fmla="*/ 227459 w 256"/>
                <a:gd name="T43" fmla="*/ 188412 h 216"/>
                <a:gd name="T44" fmla="*/ 188466 w 256"/>
                <a:gd name="T45" fmla="*/ 188412 h 216"/>
                <a:gd name="T46" fmla="*/ 207963 w 256"/>
                <a:gd name="T47" fmla="*/ 311855 h 216"/>
                <a:gd name="T48" fmla="*/ 227459 w 256"/>
                <a:gd name="T49" fmla="*/ 188412 h 216"/>
                <a:gd name="T50" fmla="*/ 285948 w 256"/>
                <a:gd name="T51" fmla="*/ 168922 h 216"/>
                <a:gd name="T52" fmla="*/ 266452 w 256"/>
                <a:gd name="T53" fmla="*/ 292364 h 216"/>
                <a:gd name="T54" fmla="*/ 305445 w 256"/>
                <a:gd name="T55" fmla="*/ 292364 h 216"/>
                <a:gd name="T56" fmla="*/ 230708 w 256"/>
                <a:gd name="T57" fmla="*/ 29236 h 216"/>
                <a:gd name="T58" fmla="*/ 227459 w 256"/>
                <a:gd name="T59" fmla="*/ 19491 h 216"/>
                <a:gd name="T60" fmla="*/ 264827 w 256"/>
                <a:gd name="T61" fmla="*/ 11370 h 216"/>
                <a:gd name="T62" fmla="*/ 316818 w 256"/>
                <a:gd name="T63" fmla="*/ 110449 h 216"/>
                <a:gd name="T64" fmla="*/ 230708 w 256"/>
                <a:gd name="T65" fmla="*/ 29236 h 216"/>
                <a:gd name="T66" fmla="*/ 142974 w 256"/>
                <a:gd name="T67" fmla="*/ 110449 h 216"/>
                <a:gd name="T68" fmla="*/ 151098 w 256"/>
                <a:gd name="T69" fmla="*/ 11370 h 216"/>
                <a:gd name="T70" fmla="*/ 168970 w 256"/>
                <a:gd name="T71" fmla="*/ 0 h 216"/>
                <a:gd name="T72" fmla="*/ 185217 w 256"/>
                <a:gd name="T73" fmla="*/ 29236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16">
                  <a:moveTo>
                    <a:pt x="256" y="90"/>
                  </a:moveTo>
                  <a:cubicBezTo>
                    <a:pt x="256" y="91"/>
                    <a:pt x="256" y="91"/>
                    <a:pt x="256" y="91"/>
                  </a:cubicBezTo>
                  <a:cubicBezTo>
                    <a:pt x="256" y="91"/>
                    <a:pt x="256" y="92"/>
                    <a:pt x="256" y="92"/>
                  </a:cubicBezTo>
                  <a:cubicBezTo>
                    <a:pt x="256" y="92"/>
                    <a:pt x="256" y="92"/>
                    <a:pt x="256" y="92"/>
                  </a:cubicBezTo>
                  <a:cubicBezTo>
                    <a:pt x="256" y="92"/>
                    <a:pt x="256" y="92"/>
                    <a:pt x="256" y="92"/>
                  </a:cubicBezTo>
                  <a:cubicBezTo>
                    <a:pt x="256" y="92"/>
                    <a:pt x="256" y="92"/>
                    <a:pt x="256" y="92"/>
                  </a:cubicBezTo>
                  <a:cubicBezTo>
                    <a:pt x="256" y="99"/>
                    <a:pt x="251" y="104"/>
                    <a:pt x="244" y="104"/>
                  </a:cubicBezTo>
                  <a:cubicBezTo>
                    <a:pt x="233" y="104"/>
                    <a:pt x="233" y="104"/>
                    <a:pt x="233" y="104"/>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ubicBezTo>
                    <a:pt x="98" y="80"/>
                    <a:pt x="98" y="80"/>
                    <a:pt x="98" y="80"/>
                  </a:cubicBezTo>
                  <a:cubicBezTo>
                    <a:pt x="148" y="80"/>
                    <a:pt x="148" y="80"/>
                    <a:pt x="148" y="80"/>
                  </a:cubicBezTo>
                  <a:cubicBezTo>
                    <a:pt x="148" y="80"/>
                    <a:pt x="148" y="80"/>
                    <a:pt x="148" y="80"/>
                  </a:cubicBezTo>
                  <a:cubicBezTo>
                    <a:pt x="178" y="80"/>
                    <a:pt x="178" y="80"/>
                    <a:pt x="178" y="80"/>
                  </a:cubicBezTo>
                  <a:cubicBezTo>
                    <a:pt x="179" y="80"/>
                    <a:pt x="179" y="80"/>
                    <a:pt x="179" y="80"/>
                  </a:cubicBezTo>
                  <a:cubicBezTo>
                    <a:pt x="196" y="80"/>
                    <a:pt x="196" y="80"/>
                    <a:pt x="196" y="80"/>
                  </a:cubicBezTo>
                  <a:cubicBezTo>
                    <a:pt x="198" y="80"/>
                    <a:pt x="198" y="80"/>
                    <a:pt x="198" y="80"/>
                  </a:cubicBezTo>
                  <a:cubicBezTo>
                    <a:pt x="244" y="80"/>
                    <a:pt x="244" y="80"/>
                    <a:pt x="244" y="80"/>
                  </a:cubicBezTo>
                  <a:cubicBezTo>
                    <a:pt x="244" y="80"/>
                    <a:pt x="244" y="80"/>
                    <a:pt x="244" y="80"/>
                  </a:cubicBezTo>
                  <a:cubicBezTo>
                    <a:pt x="245" y="80"/>
                    <a:pt x="245" y="80"/>
                    <a:pt x="245" y="80"/>
                  </a:cubicBezTo>
                  <a:cubicBezTo>
                    <a:pt x="251" y="80"/>
                    <a:pt x="255" y="85"/>
                    <a:pt x="256" y="90"/>
                  </a:cubicBezTo>
                  <a:cubicBezTo>
                    <a:pt x="256" y="90"/>
                    <a:pt x="256" y="90"/>
                    <a:pt x="256" y="90"/>
                  </a:cubicBezTo>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moveTo>
                    <a:pt x="140" y="116"/>
                  </a:moveTo>
                  <a:cubicBezTo>
                    <a:pt x="140" y="109"/>
                    <a:pt x="135" y="104"/>
                    <a:pt x="128" y="104"/>
                  </a:cubicBezTo>
                  <a:cubicBezTo>
                    <a:pt x="121" y="104"/>
                    <a:pt x="116" y="109"/>
                    <a:pt x="116" y="116"/>
                  </a:cubicBezTo>
                  <a:cubicBezTo>
                    <a:pt x="116" y="180"/>
                    <a:pt x="116" y="180"/>
                    <a:pt x="116" y="180"/>
                  </a:cubicBezTo>
                  <a:cubicBezTo>
                    <a:pt x="116" y="187"/>
                    <a:pt x="121" y="192"/>
                    <a:pt x="128" y="192"/>
                  </a:cubicBezTo>
                  <a:cubicBezTo>
                    <a:pt x="135" y="192"/>
                    <a:pt x="140" y="187"/>
                    <a:pt x="140" y="180"/>
                  </a:cubicBezTo>
                  <a:lnTo>
                    <a:pt x="140" y="116"/>
                  </a:lnTo>
                  <a:close/>
                  <a:moveTo>
                    <a:pt x="188" y="116"/>
                  </a:moveTo>
                  <a:cubicBezTo>
                    <a:pt x="188" y="109"/>
                    <a:pt x="183" y="104"/>
                    <a:pt x="176" y="104"/>
                  </a:cubicBezTo>
                  <a:cubicBezTo>
                    <a:pt x="169" y="104"/>
                    <a:pt x="164" y="109"/>
                    <a:pt x="164" y="116"/>
                  </a:cubicBezTo>
                  <a:cubicBezTo>
                    <a:pt x="164" y="180"/>
                    <a:pt x="164" y="180"/>
                    <a:pt x="164" y="180"/>
                  </a:cubicBezTo>
                  <a:cubicBezTo>
                    <a:pt x="164" y="187"/>
                    <a:pt x="169" y="192"/>
                    <a:pt x="176" y="192"/>
                  </a:cubicBezTo>
                  <a:cubicBezTo>
                    <a:pt x="183" y="192"/>
                    <a:pt x="188" y="187"/>
                    <a:pt x="188" y="180"/>
                  </a:cubicBezTo>
                  <a:lnTo>
                    <a:pt x="188" y="116"/>
                  </a:lnTo>
                  <a:close/>
                  <a:moveTo>
                    <a:pt x="142" y="18"/>
                  </a:move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95" y="68"/>
                    <a:pt x="195" y="68"/>
                    <a:pt x="195" y="68"/>
                  </a:cubicBezTo>
                  <a:cubicBezTo>
                    <a:pt x="168" y="68"/>
                    <a:pt x="168" y="68"/>
                    <a:pt x="168" y="68"/>
                  </a:cubicBezTo>
                  <a:lnTo>
                    <a:pt x="142" y="18"/>
                  </a:lnTo>
                  <a:close/>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path>
              </a:pathLst>
            </a:custGeom>
            <a:grpFill/>
            <a:ln>
              <a:noFill/>
            </a:ln>
          </p:spPr>
          <p:txBody>
            <a:bodyPr/>
            <a:lstStyle/>
            <a:p>
              <a:endParaRPr lang="en-US" dirty="0"/>
            </a:p>
          </p:txBody>
        </p:sp>
        <p:sp>
          <p:nvSpPr>
            <p:cNvPr id="67" name="Freeform 70"/>
            <p:cNvSpPr>
              <a:spLocks noEditPoints="1"/>
            </p:cNvSpPr>
            <p:nvPr/>
          </p:nvSpPr>
          <p:spPr bwMode="auto">
            <a:xfrm>
              <a:off x="4791075" y="860425"/>
              <a:ext cx="338138" cy="415925"/>
            </a:xfrm>
            <a:custGeom>
              <a:avLst/>
              <a:gdLst>
                <a:gd name="T0" fmla="*/ 318630 w 208"/>
                <a:gd name="T1" fmla="*/ 415925 h 256"/>
                <a:gd name="T2" fmla="*/ 19508 w 208"/>
                <a:gd name="T3" fmla="*/ 415925 h 256"/>
                <a:gd name="T4" fmla="*/ 0 w 208"/>
                <a:gd name="T5" fmla="*/ 396429 h 256"/>
                <a:gd name="T6" fmla="*/ 0 w 208"/>
                <a:gd name="T7" fmla="*/ 376932 h 256"/>
                <a:gd name="T8" fmla="*/ 338138 w 208"/>
                <a:gd name="T9" fmla="*/ 376932 h 256"/>
                <a:gd name="T10" fmla="*/ 338138 w 208"/>
                <a:gd name="T11" fmla="*/ 396429 h 256"/>
                <a:gd name="T12" fmla="*/ 318630 w 208"/>
                <a:gd name="T13" fmla="*/ 415925 h 256"/>
                <a:gd name="T14" fmla="*/ 0 w 208"/>
                <a:gd name="T15" fmla="*/ 116979 h 256"/>
                <a:gd name="T16" fmla="*/ 19508 w 208"/>
                <a:gd name="T17" fmla="*/ 97482 h 256"/>
                <a:gd name="T18" fmla="*/ 71529 w 208"/>
                <a:gd name="T19" fmla="*/ 97482 h 256"/>
                <a:gd name="T20" fmla="*/ 169069 w 208"/>
                <a:gd name="T21" fmla="*/ 0 h 256"/>
                <a:gd name="T22" fmla="*/ 266609 w 208"/>
                <a:gd name="T23" fmla="*/ 97482 h 256"/>
                <a:gd name="T24" fmla="*/ 318630 w 208"/>
                <a:gd name="T25" fmla="*/ 97482 h 256"/>
                <a:gd name="T26" fmla="*/ 338138 w 208"/>
                <a:gd name="T27" fmla="*/ 116979 h 256"/>
                <a:gd name="T28" fmla="*/ 338138 w 208"/>
                <a:gd name="T29" fmla="*/ 357436 h 256"/>
                <a:gd name="T30" fmla="*/ 0 w 208"/>
                <a:gd name="T31" fmla="*/ 357436 h 256"/>
                <a:gd name="T32" fmla="*/ 0 w 208"/>
                <a:gd name="T33" fmla="*/ 116979 h 256"/>
                <a:gd name="T34" fmla="*/ 227593 w 208"/>
                <a:gd name="T35" fmla="*/ 97482 h 256"/>
                <a:gd name="T36" fmla="*/ 169069 w 208"/>
                <a:gd name="T37" fmla="*/ 38993 h 256"/>
                <a:gd name="T38" fmla="*/ 110545 w 208"/>
                <a:gd name="T39" fmla="*/ 97482 h 256"/>
                <a:gd name="T40" fmla="*/ 227593 w 208"/>
                <a:gd name="T41" fmla="*/ 97482 h 2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8" h="256">
                  <a:moveTo>
                    <a:pt x="196" y="256"/>
                  </a:moveTo>
                  <a:cubicBezTo>
                    <a:pt x="12" y="256"/>
                    <a:pt x="12" y="256"/>
                    <a:pt x="12" y="256"/>
                  </a:cubicBezTo>
                  <a:cubicBezTo>
                    <a:pt x="5" y="256"/>
                    <a:pt x="0" y="251"/>
                    <a:pt x="0" y="244"/>
                  </a:cubicBezTo>
                  <a:cubicBezTo>
                    <a:pt x="0" y="232"/>
                    <a:pt x="0" y="232"/>
                    <a:pt x="0" y="232"/>
                  </a:cubicBezTo>
                  <a:cubicBezTo>
                    <a:pt x="208" y="232"/>
                    <a:pt x="208" y="232"/>
                    <a:pt x="208" y="232"/>
                  </a:cubicBezTo>
                  <a:cubicBezTo>
                    <a:pt x="208" y="244"/>
                    <a:pt x="208" y="244"/>
                    <a:pt x="208" y="244"/>
                  </a:cubicBezTo>
                  <a:cubicBezTo>
                    <a:pt x="208" y="251"/>
                    <a:pt x="203" y="256"/>
                    <a:pt x="196" y="256"/>
                  </a:cubicBezTo>
                  <a:moveTo>
                    <a:pt x="0" y="72"/>
                  </a:moveTo>
                  <a:cubicBezTo>
                    <a:pt x="0" y="65"/>
                    <a:pt x="5" y="60"/>
                    <a:pt x="12" y="60"/>
                  </a:cubicBezTo>
                  <a:cubicBezTo>
                    <a:pt x="44" y="60"/>
                    <a:pt x="44" y="60"/>
                    <a:pt x="44" y="60"/>
                  </a:cubicBezTo>
                  <a:cubicBezTo>
                    <a:pt x="44" y="27"/>
                    <a:pt x="71" y="0"/>
                    <a:pt x="104" y="0"/>
                  </a:cubicBezTo>
                  <a:cubicBezTo>
                    <a:pt x="137" y="0"/>
                    <a:pt x="164" y="27"/>
                    <a:pt x="164" y="60"/>
                  </a:cubicBezTo>
                  <a:cubicBezTo>
                    <a:pt x="196" y="60"/>
                    <a:pt x="196" y="60"/>
                    <a:pt x="196" y="60"/>
                  </a:cubicBezTo>
                  <a:cubicBezTo>
                    <a:pt x="203" y="60"/>
                    <a:pt x="208" y="65"/>
                    <a:pt x="208" y="72"/>
                  </a:cubicBezTo>
                  <a:cubicBezTo>
                    <a:pt x="208" y="220"/>
                    <a:pt x="208" y="220"/>
                    <a:pt x="208" y="220"/>
                  </a:cubicBezTo>
                  <a:cubicBezTo>
                    <a:pt x="0" y="220"/>
                    <a:pt x="0" y="220"/>
                    <a:pt x="0" y="220"/>
                  </a:cubicBezTo>
                  <a:lnTo>
                    <a:pt x="0" y="72"/>
                  </a:lnTo>
                  <a:close/>
                  <a:moveTo>
                    <a:pt x="140" y="60"/>
                  </a:moveTo>
                  <a:cubicBezTo>
                    <a:pt x="140" y="40"/>
                    <a:pt x="124" y="24"/>
                    <a:pt x="104" y="24"/>
                  </a:cubicBezTo>
                  <a:cubicBezTo>
                    <a:pt x="84" y="24"/>
                    <a:pt x="68" y="40"/>
                    <a:pt x="68" y="60"/>
                  </a:cubicBezTo>
                  <a:lnTo>
                    <a:pt x="140" y="60"/>
                  </a:lnTo>
                  <a:close/>
                </a:path>
              </a:pathLst>
            </a:custGeom>
            <a:grpFill/>
            <a:ln>
              <a:noFill/>
            </a:ln>
          </p:spPr>
          <p:txBody>
            <a:bodyPr/>
            <a:lstStyle/>
            <a:p>
              <a:endParaRPr lang="en-US" dirty="0"/>
            </a:p>
          </p:txBody>
        </p:sp>
        <p:sp>
          <p:nvSpPr>
            <p:cNvPr id="68" name="Freeform 71"/>
            <p:cNvSpPr>
              <a:spLocks noEditPoints="1"/>
            </p:cNvSpPr>
            <p:nvPr/>
          </p:nvSpPr>
          <p:spPr bwMode="auto">
            <a:xfrm>
              <a:off x="4022725" y="879475"/>
              <a:ext cx="417513" cy="377825"/>
            </a:xfrm>
            <a:custGeom>
              <a:avLst/>
              <a:gdLst>
                <a:gd name="T0" fmla="*/ 417513 w 256"/>
                <a:gd name="T1" fmla="*/ 156341 h 232"/>
                <a:gd name="T2" fmla="*/ 365324 w 256"/>
                <a:gd name="T3" fmla="*/ 208455 h 232"/>
                <a:gd name="T4" fmla="*/ 313135 w 256"/>
                <a:gd name="T5" fmla="*/ 156341 h 232"/>
                <a:gd name="T6" fmla="*/ 260946 w 256"/>
                <a:gd name="T7" fmla="*/ 208455 h 232"/>
                <a:gd name="T8" fmla="*/ 208757 w 256"/>
                <a:gd name="T9" fmla="*/ 156341 h 232"/>
                <a:gd name="T10" fmla="*/ 156567 w 256"/>
                <a:gd name="T11" fmla="*/ 208455 h 232"/>
                <a:gd name="T12" fmla="*/ 104378 w 256"/>
                <a:gd name="T13" fmla="*/ 156341 h 232"/>
                <a:gd name="T14" fmla="*/ 52189 w 256"/>
                <a:gd name="T15" fmla="*/ 208455 h 232"/>
                <a:gd name="T16" fmla="*/ 0 w 256"/>
                <a:gd name="T17" fmla="*/ 156341 h 232"/>
                <a:gd name="T18" fmla="*/ 37511 w 256"/>
                <a:gd name="T19" fmla="*/ 58628 h 232"/>
                <a:gd name="T20" fmla="*/ 381633 w 256"/>
                <a:gd name="T21" fmla="*/ 58628 h 232"/>
                <a:gd name="T22" fmla="*/ 417513 w 256"/>
                <a:gd name="T23" fmla="*/ 156341 h 232"/>
                <a:gd name="T24" fmla="*/ 352277 w 256"/>
                <a:gd name="T25" fmla="*/ 39085 h 232"/>
                <a:gd name="T26" fmla="*/ 65236 w 256"/>
                <a:gd name="T27" fmla="*/ 39085 h 232"/>
                <a:gd name="T28" fmla="*/ 45665 w 256"/>
                <a:gd name="T29" fmla="*/ 19543 h 232"/>
                <a:gd name="T30" fmla="*/ 65236 w 256"/>
                <a:gd name="T31" fmla="*/ 0 h 232"/>
                <a:gd name="T32" fmla="*/ 352277 w 256"/>
                <a:gd name="T33" fmla="*/ 0 h 232"/>
                <a:gd name="T34" fmla="*/ 371848 w 256"/>
                <a:gd name="T35" fmla="*/ 19543 h 232"/>
                <a:gd name="T36" fmla="*/ 352277 w 256"/>
                <a:gd name="T37" fmla="*/ 39085 h 232"/>
                <a:gd name="T38" fmla="*/ 58713 w 256"/>
                <a:gd name="T39" fmla="*/ 227998 h 232"/>
                <a:gd name="T40" fmla="*/ 58713 w 256"/>
                <a:gd name="T41" fmla="*/ 227998 h 232"/>
                <a:gd name="T42" fmla="*/ 63605 w 256"/>
                <a:gd name="T43" fmla="*/ 226369 h 232"/>
                <a:gd name="T44" fmla="*/ 65236 w 256"/>
                <a:gd name="T45" fmla="*/ 226369 h 232"/>
                <a:gd name="T46" fmla="*/ 68498 w 256"/>
                <a:gd name="T47" fmla="*/ 226369 h 232"/>
                <a:gd name="T48" fmla="*/ 78284 w 256"/>
                <a:gd name="T49" fmla="*/ 223112 h 232"/>
                <a:gd name="T50" fmla="*/ 78284 w 256"/>
                <a:gd name="T51" fmla="*/ 223112 h 232"/>
                <a:gd name="T52" fmla="*/ 78284 w 256"/>
                <a:gd name="T53" fmla="*/ 319197 h 232"/>
                <a:gd name="T54" fmla="*/ 339229 w 256"/>
                <a:gd name="T55" fmla="*/ 319197 h 232"/>
                <a:gd name="T56" fmla="*/ 339229 w 256"/>
                <a:gd name="T57" fmla="*/ 223112 h 232"/>
                <a:gd name="T58" fmla="*/ 339229 w 256"/>
                <a:gd name="T59" fmla="*/ 223112 h 232"/>
                <a:gd name="T60" fmla="*/ 349015 w 256"/>
                <a:gd name="T61" fmla="*/ 226369 h 232"/>
                <a:gd name="T62" fmla="*/ 352277 w 256"/>
                <a:gd name="T63" fmla="*/ 226369 h 232"/>
                <a:gd name="T64" fmla="*/ 353908 w 256"/>
                <a:gd name="T65" fmla="*/ 226369 h 232"/>
                <a:gd name="T66" fmla="*/ 358800 w 256"/>
                <a:gd name="T67" fmla="*/ 227998 h 232"/>
                <a:gd name="T68" fmla="*/ 358800 w 256"/>
                <a:gd name="T69" fmla="*/ 227998 h 232"/>
                <a:gd name="T70" fmla="*/ 365324 w 256"/>
                <a:gd name="T71" fmla="*/ 227998 h 232"/>
                <a:gd name="T72" fmla="*/ 378371 w 256"/>
                <a:gd name="T73" fmla="*/ 226369 h 232"/>
                <a:gd name="T74" fmla="*/ 378371 w 256"/>
                <a:gd name="T75" fmla="*/ 358282 h 232"/>
                <a:gd name="T76" fmla="*/ 358800 w 256"/>
                <a:gd name="T77" fmla="*/ 377825 h 232"/>
                <a:gd name="T78" fmla="*/ 58713 w 256"/>
                <a:gd name="T79" fmla="*/ 377825 h 232"/>
                <a:gd name="T80" fmla="*/ 39142 w 256"/>
                <a:gd name="T81" fmla="*/ 358282 h 232"/>
                <a:gd name="T82" fmla="*/ 39142 w 256"/>
                <a:gd name="T83" fmla="*/ 226369 h 232"/>
                <a:gd name="T84" fmla="*/ 52189 w 256"/>
                <a:gd name="T85" fmla="*/ 227998 h 232"/>
                <a:gd name="T86" fmla="*/ 58713 w 256"/>
                <a:gd name="T87" fmla="*/ 227998 h 2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6" h="232">
                  <a:moveTo>
                    <a:pt x="256" y="96"/>
                  </a:moveTo>
                  <a:cubicBezTo>
                    <a:pt x="256" y="114"/>
                    <a:pt x="242" y="128"/>
                    <a:pt x="224" y="128"/>
                  </a:cubicBezTo>
                  <a:cubicBezTo>
                    <a:pt x="206" y="128"/>
                    <a:pt x="192" y="114"/>
                    <a:pt x="192" y="96"/>
                  </a:cubicBezTo>
                  <a:cubicBezTo>
                    <a:pt x="192" y="114"/>
                    <a:pt x="178" y="128"/>
                    <a:pt x="160" y="128"/>
                  </a:cubicBezTo>
                  <a:cubicBezTo>
                    <a:pt x="142" y="128"/>
                    <a:pt x="128" y="114"/>
                    <a:pt x="128" y="96"/>
                  </a:cubicBezTo>
                  <a:cubicBezTo>
                    <a:pt x="128" y="114"/>
                    <a:pt x="114" y="128"/>
                    <a:pt x="96" y="128"/>
                  </a:cubicBezTo>
                  <a:cubicBezTo>
                    <a:pt x="78" y="128"/>
                    <a:pt x="64" y="114"/>
                    <a:pt x="64" y="96"/>
                  </a:cubicBezTo>
                  <a:cubicBezTo>
                    <a:pt x="64" y="114"/>
                    <a:pt x="50" y="128"/>
                    <a:pt x="32" y="128"/>
                  </a:cubicBezTo>
                  <a:cubicBezTo>
                    <a:pt x="14" y="128"/>
                    <a:pt x="0" y="114"/>
                    <a:pt x="0" y="96"/>
                  </a:cubicBezTo>
                  <a:cubicBezTo>
                    <a:pt x="23" y="36"/>
                    <a:pt x="23" y="36"/>
                    <a:pt x="23" y="36"/>
                  </a:cubicBezTo>
                  <a:cubicBezTo>
                    <a:pt x="234" y="36"/>
                    <a:pt x="234" y="36"/>
                    <a:pt x="234" y="36"/>
                  </a:cubicBezTo>
                  <a:lnTo>
                    <a:pt x="256" y="96"/>
                  </a:lnTo>
                  <a:close/>
                  <a:moveTo>
                    <a:pt x="216" y="24"/>
                  </a:moveTo>
                  <a:cubicBezTo>
                    <a:pt x="40" y="24"/>
                    <a:pt x="40" y="24"/>
                    <a:pt x="40" y="24"/>
                  </a:cubicBezTo>
                  <a:cubicBezTo>
                    <a:pt x="33" y="24"/>
                    <a:pt x="28" y="19"/>
                    <a:pt x="28" y="12"/>
                  </a:cubicBezTo>
                  <a:cubicBezTo>
                    <a:pt x="28" y="5"/>
                    <a:pt x="33" y="0"/>
                    <a:pt x="40" y="0"/>
                  </a:cubicBezTo>
                  <a:cubicBezTo>
                    <a:pt x="216" y="0"/>
                    <a:pt x="216" y="0"/>
                    <a:pt x="216" y="0"/>
                  </a:cubicBezTo>
                  <a:cubicBezTo>
                    <a:pt x="223" y="0"/>
                    <a:pt x="228" y="5"/>
                    <a:pt x="228" y="12"/>
                  </a:cubicBezTo>
                  <a:cubicBezTo>
                    <a:pt x="228" y="19"/>
                    <a:pt x="223" y="24"/>
                    <a:pt x="216" y="24"/>
                  </a:cubicBezTo>
                  <a:moveTo>
                    <a:pt x="36" y="140"/>
                  </a:moveTo>
                  <a:cubicBezTo>
                    <a:pt x="36" y="140"/>
                    <a:pt x="36" y="140"/>
                    <a:pt x="36" y="140"/>
                  </a:cubicBezTo>
                  <a:cubicBezTo>
                    <a:pt x="37" y="140"/>
                    <a:pt x="38" y="140"/>
                    <a:pt x="39" y="139"/>
                  </a:cubicBezTo>
                  <a:cubicBezTo>
                    <a:pt x="40" y="139"/>
                    <a:pt x="40" y="139"/>
                    <a:pt x="40" y="139"/>
                  </a:cubicBezTo>
                  <a:cubicBezTo>
                    <a:pt x="41" y="139"/>
                    <a:pt x="41" y="139"/>
                    <a:pt x="42" y="139"/>
                  </a:cubicBezTo>
                  <a:cubicBezTo>
                    <a:pt x="44" y="138"/>
                    <a:pt x="46" y="138"/>
                    <a:pt x="48" y="137"/>
                  </a:cubicBezTo>
                  <a:cubicBezTo>
                    <a:pt x="48" y="137"/>
                    <a:pt x="48" y="137"/>
                    <a:pt x="48" y="137"/>
                  </a:cubicBezTo>
                  <a:cubicBezTo>
                    <a:pt x="48" y="196"/>
                    <a:pt x="48" y="196"/>
                    <a:pt x="48" y="196"/>
                  </a:cubicBezTo>
                  <a:cubicBezTo>
                    <a:pt x="208" y="196"/>
                    <a:pt x="208" y="196"/>
                    <a:pt x="208" y="196"/>
                  </a:cubicBezTo>
                  <a:cubicBezTo>
                    <a:pt x="208" y="137"/>
                    <a:pt x="208" y="137"/>
                    <a:pt x="208" y="137"/>
                  </a:cubicBezTo>
                  <a:cubicBezTo>
                    <a:pt x="208" y="137"/>
                    <a:pt x="208" y="137"/>
                    <a:pt x="208" y="137"/>
                  </a:cubicBezTo>
                  <a:cubicBezTo>
                    <a:pt x="210" y="138"/>
                    <a:pt x="212" y="138"/>
                    <a:pt x="214" y="139"/>
                  </a:cubicBezTo>
                  <a:cubicBezTo>
                    <a:pt x="215" y="139"/>
                    <a:pt x="215" y="139"/>
                    <a:pt x="216" y="139"/>
                  </a:cubicBezTo>
                  <a:cubicBezTo>
                    <a:pt x="216" y="139"/>
                    <a:pt x="216" y="139"/>
                    <a:pt x="217" y="139"/>
                  </a:cubicBezTo>
                  <a:cubicBezTo>
                    <a:pt x="218" y="140"/>
                    <a:pt x="219" y="140"/>
                    <a:pt x="220" y="140"/>
                  </a:cubicBezTo>
                  <a:cubicBezTo>
                    <a:pt x="220" y="140"/>
                    <a:pt x="220" y="140"/>
                    <a:pt x="220" y="140"/>
                  </a:cubicBezTo>
                  <a:cubicBezTo>
                    <a:pt x="221" y="140"/>
                    <a:pt x="223" y="140"/>
                    <a:pt x="224" y="140"/>
                  </a:cubicBezTo>
                  <a:cubicBezTo>
                    <a:pt x="227" y="140"/>
                    <a:pt x="229" y="140"/>
                    <a:pt x="232" y="139"/>
                  </a:cubicBezTo>
                  <a:cubicBezTo>
                    <a:pt x="232" y="220"/>
                    <a:pt x="232" y="220"/>
                    <a:pt x="232" y="220"/>
                  </a:cubicBezTo>
                  <a:cubicBezTo>
                    <a:pt x="232" y="227"/>
                    <a:pt x="227" y="232"/>
                    <a:pt x="220" y="232"/>
                  </a:cubicBezTo>
                  <a:cubicBezTo>
                    <a:pt x="36" y="232"/>
                    <a:pt x="36" y="232"/>
                    <a:pt x="36" y="232"/>
                  </a:cubicBezTo>
                  <a:cubicBezTo>
                    <a:pt x="29" y="232"/>
                    <a:pt x="24" y="227"/>
                    <a:pt x="24" y="220"/>
                  </a:cubicBezTo>
                  <a:cubicBezTo>
                    <a:pt x="24" y="139"/>
                    <a:pt x="24" y="139"/>
                    <a:pt x="24" y="139"/>
                  </a:cubicBezTo>
                  <a:cubicBezTo>
                    <a:pt x="27" y="140"/>
                    <a:pt x="29" y="140"/>
                    <a:pt x="32" y="140"/>
                  </a:cubicBezTo>
                  <a:cubicBezTo>
                    <a:pt x="33" y="140"/>
                    <a:pt x="35" y="140"/>
                    <a:pt x="36" y="140"/>
                  </a:cubicBezTo>
                </a:path>
              </a:pathLst>
            </a:custGeom>
            <a:grpFill/>
            <a:ln>
              <a:noFill/>
            </a:ln>
          </p:spPr>
          <p:txBody>
            <a:bodyPr/>
            <a:lstStyle/>
            <a:p>
              <a:endParaRPr lang="en-US" dirty="0"/>
            </a:p>
          </p:txBody>
        </p:sp>
        <p:sp>
          <p:nvSpPr>
            <p:cNvPr id="69" name="Freeform 72"/>
            <p:cNvSpPr>
              <a:spLocks noEditPoints="1"/>
            </p:cNvSpPr>
            <p:nvPr/>
          </p:nvSpPr>
          <p:spPr bwMode="auto">
            <a:xfrm>
              <a:off x="3295650" y="866775"/>
              <a:ext cx="415925" cy="371475"/>
            </a:xfrm>
            <a:custGeom>
              <a:avLst/>
              <a:gdLst>
                <a:gd name="T0" fmla="*/ 331440 w 256"/>
                <a:gd name="T1" fmla="*/ 169445 h 228"/>
                <a:gd name="T2" fmla="*/ 246955 w 256"/>
                <a:gd name="T3" fmla="*/ 84722 h 228"/>
                <a:gd name="T4" fmla="*/ 331440 w 256"/>
                <a:gd name="T5" fmla="*/ 0 h 228"/>
                <a:gd name="T6" fmla="*/ 415925 w 256"/>
                <a:gd name="T7" fmla="*/ 84722 h 228"/>
                <a:gd name="T8" fmla="*/ 331440 w 256"/>
                <a:gd name="T9" fmla="*/ 169445 h 228"/>
                <a:gd name="T10" fmla="*/ 376932 w 256"/>
                <a:gd name="T11" fmla="*/ 58654 h 228"/>
                <a:gd name="T12" fmla="*/ 376932 w 256"/>
                <a:gd name="T13" fmla="*/ 58654 h 228"/>
                <a:gd name="T14" fmla="*/ 357436 w 256"/>
                <a:gd name="T15" fmla="*/ 39103 h 228"/>
                <a:gd name="T16" fmla="*/ 344438 w 256"/>
                <a:gd name="T17" fmla="*/ 45620 h 228"/>
                <a:gd name="T18" fmla="*/ 331440 w 256"/>
                <a:gd name="T19" fmla="*/ 57025 h 228"/>
                <a:gd name="T20" fmla="*/ 318443 w 256"/>
                <a:gd name="T21" fmla="*/ 45620 h 228"/>
                <a:gd name="T22" fmla="*/ 305445 w 256"/>
                <a:gd name="T23" fmla="*/ 39103 h 228"/>
                <a:gd name="T24" fmla="*/ 285948 w 256"/>
                <a:gd name="T25" fmla="*/ 58654 h 228"/>
                <a:gd name="T26" fmla="*/ 292447 w 256"/>
                <a:gd name="T27" fmla="*/ 71688 h 228"/>
                <a:gd name="T28" fmla="*/ 303820 w 256"/>
                <a:gd name="T29" fmla="*/ 84722 h 228"/>
                <a:gd name="T30" fmla="*/ 292447 w 256"/>
                <a:gd name="T31" fmla="*/ 97757 h 228"/>
                <a:gd name="T32" fmla="*/ 285948 w 256"/>
                <a:gd name="T33" fmla="*/ 110791 h 228"/>
                <a:gd name="T34" fmla="*/ 305445 w 256"/>
                <a:gd name="T35" fmla="*/ 130342 h 228"/>
                <a:gd name="T36" fmla="*/ 318443 w 256"/>
                <a:gd name="T37" fmla="*/ 123825 h 228"/>
                <a:gd name="T38" fmla="*/ 331440 w 256"/>
                <a:gd name="T39" fmla="*/ 112420 h 228"/>
                <a:gd name="T40" fmla="*/ 344438 w 256"/>
                <a:gd name="T41" fmla="*/ 123825 h 228"/>
                <a:gd name="T42" fmla="*/ 357436 w 256"/>
                <a:gd name="T43" fmla="*/ 130342 h 228"/>
                <a:gd name="T44" fmla="*/ 376932 w 256"/>
                <a:gd name="T45" fmla="*/ 110791 h 228"/>
                <a:gd name="T46" fmla="*/ 370433 w 256"/>
                <a:gd name="T47" fmla="*/ 97757 h 228"/>
                <a:gd name="T48" fmla="*/ 359060 w 256"/>
                <a:gd name="T49" fmla="*/ 84722 h 228"/>
                <a:gd name="T50" fmla="*/ 370433 w 256"/>
                <a:gd name="T51" fmla="*/ 71688 h 228"/>
                <a:gd name="T52" fmla="*/ 376932 w 256"/>
                <a:gd name="T53" fmla="*/ 58654 h 228"/>
                <a:gd name="T54" fmla="*/ 376932 w 256"/>
                <a:gd name="T55" fmla="*/ 58654 h 228"/>
                <a:gd name="T56" fmla="*/ 376932 w 256"/>
                <a:gd name="T57" fmla="*/ 117308 h 228"/>
                <a:gd name="T58" fmla="*/ 376932 w 256"/>
                <a:gd name="T59" fmla="*/ 117308 h 228"/>
                <a:gd name="T60" fmla="*/ 157597 w 256"/>
                <a:gd name="T61" fmla="*/ 226469 h 228"/>
                <a:gd name="T62" fmla="*/ 324941 w 256"/>
                <a:gd name="T63" fmla="*/ 216694 h 228"/>
                <a:gd name="T64" fmla="*/ 337939 w 256"/>
                <a:gd name="T65" fmla="*/ 188996 h 228"/>
                <a:gd name="T66" fmla="*/ 386680 w 256"/>
                <a:gd name="T67" fmla="*/ 172703 h 228"/>
                <a:gd name="T68" fmla="*/ 355811 w 256"/>
                <a:gd name="T69" fmla="*/ 242762 h 228"/>
                <a:gd name="T70" fmla="*/ 355811 w 256"/>
                <a:gd name="T71" fmla="*/ 242762 h 228"/>
                <a:gd name="T72" fmla="*/ 339564 w 256"/>
                <a:gd name="T73" fmla="*/ 254167 h 228"/>
                <a:gd name="T74" fmla="*/ 170594 w 256"/>
                <a:gd name="T75" fmla="*/ 265572 h 228"/>
                <a:gd name="T76" fmla="*/ 180342 w 256"/>
                <a:gd name="T77" fmla="*/ 293270 h 228"/>
                <a:gd name="T78" fmla="*/ 363934 w 256"/>
                <a:gd name="T79" fmla="*/ 293270 h 228"/>
                <a:gd name="T80" fmla="*/ 402927 w 256"/>
                <a:gd name="T81" fmla="*/ 332372 h 228"/>
                <a:gd name="T82" fmla="*/ 363934 w 256"/>
                <a:gd name="T83" fmla="*/ 371475 h 228"/>
                <a:gd name="T84" fmla="*/ 324941 w 256"/>
                <a:gd name="T85" fmla="*/ 332372 h 228"/>
                <a:gd name="T86" fmla="*/ 142974 w 256"/>
                <a:gd name="T87" fmla="*/ 332372 h 228"/>
                <a:gd name="T88" fmla="*/ 103981 w 256"/>
                <a:gd name="T89" fmla="*/ 371475 h 228"/>
                <a:gd name="T90" fmla="*/ 64988 w 256"/>
                <a:gd name="T91" fmla="*/ 332372 h 228"/>
                <a:gd name="T92" fmla="*/ 103981 w 256"/>
                <a:gd name="T93" fmla="*/ 293270 h 228"/>
                <a:gd name="T94" fmla="*/ 139725 w 256"/>
                <a:gd name="T95" fmla="*/ 293270 h 228"/>
                <a:gd name="T96" fmla="*/ 63364 w 256"/>
                <a:gd name="T97" fmla="*/ 78205 h 228"/>
                <a:gd name="T98" fmla="*/ 19496 w 256"/>
                <a:gd name="T99" fmla="*/ 78205 h 228"/>
                <a:gd name="T100" fmla="*/ 0 w 256"/>
                <a:gd name="T101" fmla="*/ 58654 h 228"/>
                <a:gd name="T102" fmla="*/ 19496 w 256"/>
                <a:gd name="T103" fmla="*/ 39103 h 228"/>
                <a:gd name="T104" fmla="*/ 77986 w 256"/>
                <a:gd name="T105" fmla="*/ 39103 h 228"/>
                <a:gd name="T106" fmla="*/ 95858 w 256"/>
                <a:gd name="T107" fmla="*/ 52137 h 228"/>
                <a:gd name="T108" fmla="*/ 95858 w 256"/>
                <a:gd name="T109" fmla="*/ 52137 h 228"/>
                <a:gd name="T110" fmla="*/ 107231 w 256"/>
                <a:gd name="T111" fmla="*/ 84722 h 228"/>
                <a:gd name="T112" fmla="*/ 227459 w 256"/>
                <a:gd name="T113" fmla="*/ 84722 h 228"/>
                <a:gd name="T114" fmla="*/ 235583 w 256"/>
                <a:gd name="T115" fmla="*/ 123825 h 228"/>
                <a:gd name="T116" fmla="*/ 121853 w 256"/>
                <a:gd name="T117" fmla="*/ 123825 h 228"/>
                <a:gd name="T118" fmla="*/ 157597 w 256"/>
                <a:gd name="T119" fmla="*/ 226469 h 22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56" h="228">
                  <a:moveTo>
                    <a:pt x="204" y="104"/>
                  </a:moveTo>
                  <a:cubicBezTo>
                    <a:pt x="175" y="104"/>
                    <a:pt x="152" y="81"/>
                    <a:pt x="152" y="52"/>
                  </a:cubicBezTo>
                  <a:cubicBezTo>
                    <a:pt x="152" y="23"/>
                    <a:pt x="175" y="0"/>
                    <a:pt x="204" y="0"/>
                  </a:cubicBezTo>
                  <a:cubicBezTo>
                    <a:pt x="233" y="0"/>
                    <a:pt x="256" y="23"/>
                    <a:pt x="256" y="52"/>
                  </a:cubicBezTo>
                  <a:cubicBezTo>
                    <a:pt x="256" y="81"/>
                    <a:pt x="233" y="104"/>
                    <a:pt x="204" y="104"/>
                  </a:cubicBezTo>
                  <a:moveTo>
                    <a:pt x="232" y="36"/>
                  </a:moveTo>
                  <a:cubicBezTo>
                    <a:pt x="232" y="36"/>
                    <a:pt x="232" y="36"/>
                    <a:pt x="232" y="36"/>
                  </a:cubicBezTo>
                  <a:cubicBezTo>
                    <a:pt x="232" y="29"/>
                    <a:pt x="227" y="24"/>
                    <a:pt x="220" y="24"/>
                  </a:cubicBezTo>
                  <a:cubicBezTo>
                    <a:pt x="217" y="24"/>
                    <a:pt x="214" y="25"/>
                    <a:pt x="212" y="28"/>
                  </a:cubicBezTo>
                  <a:cubicBezTo>
                    <a:pt x="204" y="35"/>
                    <a:pt x="204" y="35"/>
                    <a:pt x="204" y="35"/>
                  </a:cubicBezTo>
                  <a:cubicBezTo>
                    <a:pt x="196" y="28"/>
                    <a:pt x="196" y="28"/>
                    <a:pt x="196" y="28"/>
                  </a:cubicBezTo>
                  <a:cubicBezTo>
                    <a:pt x="194" y="25"/>
                    <a:pt x="191" y="24"/>
                    <a:pt x="188" y="24"/>
                  </a:cubicBezTo>
                  <a:cubicBezTo>
                    <a:pt x="181" y="24"/>
                    <a:pt x="176" y="29"/>
                    <a:pt x="176" y="36"/>
                  </a:cubicBezTo>
                  <a:cubicBezTo>
                    <a:pt x="176" y="39"/>
                    <a:pt x="177" y="42"/>
                    <a:pt x="180" y="44"/>
                  </a:cubicBezTo>
                  <a:cubicBezTo>
                    <a:pt x="187" y="52"/>
                    <a:pt x="187" y="52"/>
                    <a:pt x="187" y="52"/>
                  </a:cubicBezTo>
                  <a:cubicBezTo>
                    <a:pt x="180" y="60"/>
                    <a:pt x="180" y="60"/>
                    <a:pt x="180" y="60"/>
                  </a:cubicBezTo>
                  <a:cubicBezTo>
                    <a:pt x="177" y="62"/>
                    <a:pt x="176" y="65"/>
                    <a:pt x="176" y="68"/>
                  </a:cubicBezTo>
                  <a:cubicBezTo>
                    <a:pt x="176" y="75"/>
                    <a:pt x="181" y="80"/>
                    <a:pt x="188" y="80"/>
                  </a:cubicBezTo>
                  <a:cubicBezTo>
                    <a:pt x="191" y="80"/>
                    <a:pt x="194" y="79"/>
                    <a:pt x="196" y="76"/>
                  </a:cubicBezTo>
                  <a:cubicBezTo>
                    <a:pt x="204" y="69"/>
                    <a:pt x="204" y="69"/>
                    <a:pt x="204" y="69"/>
                  </a:cubicBezTo>
                  <a:cubicBezTo>
                    <a:pt x="212" y="76"/>
                    <a:pt x="212" y="76"/>
                    <a:pt x="212" y="76"/>
                  </a:cubicBezTo>
                  <a:cubicBezTo>
                    <a:pt x="214" y="79"/>
                    <a:pt x="217" y="80"/>
                    <a:pt x="220" y="80"/>
                  </a:cubicBezTo>
                  <a:cubicBezTo>
                    <a:pt x="227" y="80"/>
                    <a:pt x="232" y="75"/>
                    <a:pt x="232" y="68"/>
                  </a:cubicBezTo>
                  <a:cubicBezTo>
                    <a:pt x="232" y="65"/>
                    <a:pt x="231" y="62"/>
                    <a:pt x="228" y="60"/>
                  </a:cubicBezTo>
                  <a:cubicBezTo>
                    <a:pt x="221" y="52"/>
                    <a:pt x="221" y="52"/>
                    <a:pt x="221" y="52"/>
                  </a:cubicBezTo>
                  <a:cubicBezTo>
                    <a:pt x="228" y="44"/>
                    <a:pt x="228" y="44"/>
                    <a:pt x="228" y="44"/>
                  </a:cubicBezTo>
                  <a:cubicBezTo>
                    <a:pt x="231" y="42"/>
                    <a:pt x="232" y="39"/>
                    <a:pt x="232" y="36"/>
                  </a:cubicBezTo>
                  <a:cubicBezTo>
                    <a:pt x="232" y="36"/>
                    <a:pt x="232" y="36"/>
                    <a:pt x="232" y="36"/>
                  </a:cubicBezTo>
                  <a:close/>
                  <a:moveTo>
                    <a:pt x="232" y="72"/>
                  </a:moveTo>
                  <a:cubicBezTo>
                    <a:pt x="232" y="72"/>
                    <a:pt x="232" y="72"/>
                    <a:pt x="232" y="72"/>
                  </a:cubicBezTo>
                  <a:close/>
                  <a:moveTo>
                    <a:pt x="97" y="139"/>
                  </a:moveTo>
                  <a:cubicBezTo>
                    <a:pt x="200" y="133"/>
                    <a:pt x="200" y="133"/>
                    <a:pt x="200" y="133"/>
                  </a:cubicBezTo>
                  <a:cubicBezTo>
                    <a:pt x="208" y="116"/>
                    <a:pt x="208" y="116"/>
                    <a:pt x="208" y="116"/>
                  </a:cubicBezTo>
                  <a:cubicBezTo>
                    <a:pt x="219" y="115"/>
                    <a:pt x="229" y="112"/>
                    <a:pt x="238" y="106"/>
                  </a:cubicBezTo>
                  <a:cubicBezTo>
                    <a:pt x="219" y="149"/>
                    <a:pt x="219" y="149"/>
                    <a:pt x="219" y="149"/>
                  </a:cubicBezTo>
                  <a:cubicBezTo>
                    <a:pt x="219" y="149"/>
                    <a:pt x="219" y="149"/>
                    <a:pt x="219" y="149"/>
                  </a:cubicBezTo>
                  <a:cubicBezTo>
                    <a:pt x="217" y="153"/>
                    <a:pt x="213" y="156"/>
                    <a:pt x="209" y="156"/>
                  </a:cubicBezTo>
                  <a:cubicBezTo>
                    <a:pt x="105" y="163"/>
                    <a:pt x="105" y="163"/>
                    <a:pt x="105" y="163"/>
                  </a:cubicBezTo>
                  <a:cubicBezTo>
                    <a:pt x="111" y="180"/>
                    <a:pt x="111" y="180"/>
                    <a:pt x="111" y="180"/>
                  </a:cubicBezTo>
                  <a:cubicBezTo>
                    <a:pt x="224" y="180"/>
                    <a:pt x="224" y="180"/>
                    <a:pt x="224" y="180"/>
                  </a:cubicBezTo>
                  <a:cubicBezTo>
                    <a:pt x="237" y="180"/>
                    <a:pt x="248" y="191"/>
                    <a:pt x="248" y="204"/>
                  </a:cubicBezTo>
                  <a:cubicBezTo>
                    <a:pt x="248" y="217"/>
                    <a:pt x="237" y="228"/>
                    <a:pt x="224" y="228"/>
                  </a:cubicBezTo>
                  <a:cubicBezTo>
                    <a:pt x="211" y="228"/>
                    <a:pt x="200" y="217"/>
                    <a:pt x="200" y="204"/>
                  </a:cubicBezTo>
                  <a:cubicBezTo>
                    <a:pt x="88" y="204"/>
                    <a:pt x="88" y="204"/>
                    <a:pt x="88" y="204"/>
                  </a:cubicBezTo>
                  <a:cubicBezTo>
                    <a:pt x="88" y="217"/>
                    <a:pt x="77" y="228"/>
                    <a:pt x="64" y="228"/>
                  </a:cubicBezTo>
                  <a:cubicBezTo>
                    <a:pt x="51" y="228"/>
                    <a:pt x="40" y="217"/>
                    <a:pt x="40" y="204"/>
                  </a:cubicBezTo>
                  <a:cubicBezTo>
                    <a:pt x="40" y="191"/>
                    <a:pt x="51" y="180"/>
                    <a:pt x="64" y="180"/>
                  </a:cubicBezTo>
                  <a:cubicBezTo>
                    <a:pt x="86" y="180"/>
                    <a:pt x="86" y="180"/>
                    <a:pt x="86" y="180"/>
                  </a:cubicBezTo>
                  <a:cubicBezTo>
                    <a:pt x="39" y="48"/>
                    <a:pt x="39" y="48"/>
                    <a:pt x="39" y="48"/>
                  </a:cubicBezTo>
                  <a:cubicBezTo>
                    <a:pt x="12" y="48"/>
                    <a:pt x="12" y="48"/>
                    <a:pt x="12" y="48"/>
                  </a:cubicBezTo>
                  <a:cubicBezTo>
                    <a:pt x="5" y="48"/>
                    <a:pt x="0" y="43"/>
                    <a:pt x="0" y="36"/>
                  </a:cubicBezTo>
                  <a:cubicBezTo>
                    <a:pt x="0" y="29"/>
                    <a:pt x="5" y="24"/>
                    <a:pt x="12" y="24"/>
                  </a:cubicBezTo>
                  <a:cubicBezTo>
                    <a:pt x="48" y="24"/>
                    <a:pt x="48" y="24"/>
                    <a:pt x="48" y="24"/>
                  </a:cubicBezTo>
                  <a:cubicBezTo>
                    <a:pt x="53" y="24"/>
                    <a:pt x="58" y="27"/>
                    <a:pt x="59" y="32"/>
                  </a:cubicBezTo>
                  <a:cubicBezTo>
                    <a:pt x="59" y="32"/>
                    <a:pt x="59" y="32"/>
                    <a:pt x="59" y="32"/>
                  </a:cubicBezTo>
                  <a:cubicBezTo>
                    <a:pt x="66" y="52"/>
                    <a:pt x="66" y="52"/>
                    <a:pt x="66" y="52"/>
                  </a:cubicBezTo>
                  <a:cubicBezTo>
                    <a:pt x="140" y="52"/>
                    <a:pt x="140" y="52"/>
                    <a:pt x="140" y="52"/>
                  </a:cubicBezTo>
                  <a:cubicBezTo>
                    <a:pt x="140" y="60"/>
                    <a:pt x="142" y="69"/>
                    <a:pt x="145" y="76"/>
                  </a:cubicBezTo>
                  <a:cubicBezTo>
                    <a:pt x="75" y="76"/>
                    <a:pt x="75" y="76"/>
                    <a:pt x="75" y="76"/>
                  </a:cubicBezTo>
                  <a:lnTo>
                    <a:pt x="97" y="139"/>
                  </a:lnTo>
                  <a:close/>
                </a:path>
              </a:pathLst>
            </a:custGeom>
            <a:grpFill/>
            <a:ln>
              <a:noFill/>
            </a:ln>
          </p:spPr>
          <p:txBody>
            <a:bodyPr/>
            <a:lstStyle/>
            <a:p>
              <a:endParaRPr lang="en-US" dirty="0"/>
            </a:p>
          </p:txBody>
        </p:sp>
        <p:sp>
          <p:nvSpPr>
            <p:cNvPr id="70" name="Freeform 73"/>
            <p:cNvSpPr>
              <a:spLocks noEditPoints="1"/>
            </p:cNvSpPr>
            <p:nvPr/>
          </p:nvSpPr>
          <p:spPr bwMode="auto">
            <a:xfrm>
              <a:off x="2566988" y="866775"/>
              <a:ext cx="415925" cy="371475"/>
            </a:xfrm>
            <a:custGeom>
              <a:avLst/>
              <a:gdLst>
                <a:gd name="T0" fmla="*/ 331440 w 256"/>
                <a:gd name="T1" fmla="*/ 169445 h 228"/>
                <a:gd name="T2" fmla="*/ 246955 w 256"/>
                <a:gd name="T3" fmla="*/ 84722 h 228"/>
                <a:gd name="T4" fmla="*/ 331440 w 256"/>
                <a:gd name="T5" fmla="*/ 0 h 228"/>
                <a:gd name="T6" fmla="*/ 415925 w 256"/>
                <a:gd name="T7" fmla="*/ 84722 h 228"/>
                <a:gd name="T8" fmla="*/ 331440 w 256"/>
                <a:gd name="T9" fmla="*/ 169445 h 228"/>
                <a:gd name="T10" fmla="*/ 370433 w 256"/>
                <a:gd name="T11" fmla="*/ 45620 h 228"/>
                <a:gd name="T12" fmla="*/ 357436 w 256"/>
                <a:gd name="T13" fmla="*/ 52137 h 228"/>
                <a:gd name="T14" fmla="*/ 318443 w 256"/>
                <a:gd name="T15" fmla="*/ 89610 h 228"/>
                <a:gd name="T16" fmla="*/ 305445 w 256"/>
                <a:gd name="T17" fmla="*/ 78205 h 228"/>
                <a:gd name="T18" fmla="*/ 292447 w 256"/>
                <a:gd name="T19" fmla="*/ 71688 h 228"/>
                <a:gd name="T20" fmla="*/ 272951 w 256"/>
                <a:gd name="T21" fmla="*/ 91239 h 228"/>
                <a:gd name="T22" fmla="*/ 279450 w 256"/>
                <a:gd name="T23" fmla="*/ 104274 h 228"/>
                <a:gd name="T24" fmla="*/ 305445 w 256"/>
                <a:gd name="T25" fmla="*/ 130342 h 228"/>
                <a:gd name="T26" fmla="*/ 318443 w 256"/>
                <a:gd name="T27" fmla="*/ 136859 h 228"/>
                <a:gd name="T28" fmla="*/ 331440 w 256"/>
                <a:gd name="T29" fmla="*/ 130342 h 228"/>
                <a:gd name="T30" fmla="*/ 383431 w 256"/>
                <a:gd name="T31" fmla="*/ 78205 h 228"/>
                <a:gd name="T32" fmla="*/ 389930 w 256"/>
                <a:gd name="T33" fmla="*/ 65171 h 228"/>
                <a:gd name="T34" fmla="*/ 370433 w 256"/>
                <a:gd name="T35" fmla="*/ 45620 h 228"/>
                <a:gd name="T36" fmla="*/ 157597 w 256"/>
                <a:gd name="T37" fmla="*/ 226469 h 228"/>
                <a:gd name="T38" fmla="*/ 324941 w 256"/>
                <a:gd name="T39" fmla="*/ 216694 h 228"/>
                <a:gd name="T40" fmla="*/ 337939 w 256"/>
                <a:gd name="T41" fmla="*/ 188996 h 228"/>
                <a:gd name="T42" fmla="*/ 386680 w 256"/>
                <a:gd name="T43" fmla="*/ 172703 h 228"/>
                <a:gd name="T44" fmla="*/ 355811 w 256"/>
                <a:gd name="T45" fmla="*/ 242762 h 228"/>
                <a:gd name="T46" fmla="*/ 355811 w 256"/>
                <a:gd name="T47" fmla="*/ 242762 h 228"/>
                <a:gd name="T48" fmla="*/ 339564 w 256"/>
                <a:gd name="T49" fmla="*/ 254167 h 228"/>
                <a:gd name="T50" fmla="*/ 170594 w 256"/>
                <a:gd name="T51" fmla="*/ 265572 h 228"/>
                <a:gd name="T52" fmla="*/ 180342 w 256"/>
                <a:gd name="T53" fmla="*/ 293270 h 228"/>
                <a:gd name="T54" fmla="*/ 363934 w 256"/>
                <a:gd name="T55" fmla="*/ 293270 h 228"/>
                <a:gd name="T56" fmla="*/ 402927 w 256"/>
                <a:gd name="T57" fmla="*/ 332372 h 228"/>
                <a:gd name="T58" fmla="*/ 363934 w 256"/>
                <a:gd name="T59" fmla="*/ 371475 h 228"/>
                <a:gd name="T60" fmla="*/ 324941 w 256"/>
                <a:gd name="T61" fmla="*/ 332372 h 228"/>
                <a:gd name="T62" fmla="*/ 142974 w 256"/>
                <a:gd name="T63" fmla="*/ 332372 h 228"/>
                <a:gd name="T64" fmla="*/ 103981 w 256"/>
                <a:gd name="T65" fmla="*/ 371475 h 228"/>
                <a:gd name="T66" fmla="*/ 64988 w 256"/>
                <a:gd name="T67" fmla="*/ 332372 h 228"/>
                <a:gd name="T68" fmla="*/ 103981 w 256"/>
                <a:gd name="T69" fmla="*/ 293270 h 228"/>
                <a:gd name="T70" fmla="*/ 139725 w 256"/>
                <a:gd name="T71" fmla="*/ 293270 h 228"/>
                <a:gd name="T72" fmla="*/ 63364 w 256"/>
                <a:gd name="T73" fmla="*/ 78205 h 228"/>
                <a:gd name="T74" fmla="*/ 19496 w 256"/>
                <a:gd name="T75" fmla="*/ 78205 h 228"/>
                <a:gd name="T76" fmla="*/ 0 w 256"/>
                <a:gd name="T77" fmla="*/ 58654 h 228"/>
                <a:gd name="T78" fmla="*/ 19496 w 256"/>
                <a:gd name="T79" fmla="*/ 39103 h 228"/>
                <a:gd name="T80" fmla="*/ 77986 w 256"/>
                <a:gd name="T81" fmla="*/ 39103 h 228"/>
                <a:gd name="T82" fmla="*/ 95858 w 256"/>
                <a:gd name="T83" fmla="*/ 52137 h 228"/>
                <a:gd name="T84" fmla="*/ 95858 w 256"/>
                <a:gd name="T85" fmla="*/ 52137 h 228"/>
                <a:gd name="T86" fmla="*/ 107231 w 256"/>
                <a:gd name="T87" fmla="*/ 84722 h 228"/>
                <a:gd name="T88" fmla="*/ 227459 w 256"/>
                <a:gd name="T89" fmla="*/ 84722 h 228"/>
                <a:gd name="T90" fmla="*/ 235583 w 256"/>
                <a:gd name="T91" fmla="*/ 123825 h 228"/>
                <a:gd name="T92" fmla="*/ 121853 w 256"/>
                <a:gd name="T93" fmla="*/ 123825 h 228"/>
                <a:gd name="T94" fmla="*/ 157597 w 256"/>
                <a:gd name="T95" fmla="*/ 226469 h 2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28">
                  <a:moveTo>
                    <a:pt x="204" y="104"/>
                  </a:moveTo>
                  <a:cubicBezTo>
                    <a:pt x="175" y="104"/>
                    <a:pt x="152" y="81"/>
                    <a:pt x="152" y="52"/>
                  </a:cubicBezTo>
                  <a:cubicBezTo>
                    <a:pt x="152" y="23"/>
                    <a:pt x="175" y="0"/>
                    <a:pt x="204" y="0"/>
                  </a:cubicBezTo>
                  <a:cubicBezTo>
                    <a:pt x="233" y="0"/>
                    <a:pt x="256" y="23"/>
                    <a:pt x="256" y="52"/>
                  </a:cubicBezTo>
                  <a:cubicBezTo>
                    <a:pt x="256" y="81"/>
                    <a:pt x="233" y="104"/>
                    <a:pt x="204" y="104"/>
                  </a:cubicBezTo>
                  <a:moveTo>
                    <a:pt x="228" y="28"/>
                  </a:moveTo>
                  <a:cubicBezTo>
                    <a:pt x="225" y="28"/>
                    <a:pt x="222" y="29"/>
                    <a:pt x="220" y="32"/>
                  </a:cubicBezTo>
                  <a:cubicBezTo>
                    <a:pt x="196" y="55"/>
                    <a:pt x="196" y="55"/>
                    <a:pt x="196" y="55"/>
                  </a:cubicBezTo>
                  <a:cubicBezTo>
                    <a:pt x="188" y="48"/>
                    <a:pt x="188" y="48"/>
                    <a:pt x="188" y="48"/>
                  </a:cubicBezTo>
                  <a:cubicBezTo>
                    <a:pt x="186" y="45"/>
                    <a:pt x="183" y="44"/>
                    <a:pt x="180" y="44"/>
                  </a:cubicBezTo>
                  <a:cubicBezTo>
                    <a:pt x="173" y="44"/>
                    <a:pt x="168" y="49"/>
                    <a:pt x="168" y="56"/>
                  </a:cubicBezTo>
                  <a:cubicBezTo>
                    <a:pt x="168" y="59"/>
                    <a:pt x="169" y="62"/>
                    <a:pt x="172" y="64"/>
                  </a:cubicBezTo>
                  <a:cubicBezTo>
                    <a:pt x="188" y="80"/>
                    <a:pt x="188" y="80"/>
                    <a:pt x="188" y="80"/>
                  </a:cubicBezTo>
                  <a:cubicBezTo>
                    <a:pt x="190" y="83"/>
                    <a:pt x="193" y="84"/>
                    <a:pt x="196" y="84"/>
                  </a:cubicBezTo>
                  <a:cubicBezTo>
                    <a:pt x="199" y="84"/>
                    <a:pt x="202" y="83"/>
                    <a:pt x="204" y="80"/>
                  </a:cubicBezTo>
                  <a:cubicBezTo>
                    <a:pt x="236" y="48"/>
                    <a:pt x="236" y="48"/>
                    <a:pt x="236" y="48"/>
                  </a:cubicBezTo>
                  <a:cubicBezTo>
                    <a:pt x="239" y="46"/>
                    <a:pt x="240" y="43"/>
                    <a:pt x="240" y="40"/>
                  </a:cubicBezTo>
                  <a:cubicBezTo>
                    <a:pt x="240" y="33"/>
                    <a:pt x="235" y="28"/>
                    <a:pt x="228" y="28"/>
                  </a:cubicBezTo>
                  <a:moveTo>
                    <a:pt x="97" y="139"/>
                  </a:moveTo>
                  <a:cubicBezTo>
                    <a:pt x="200" y="133"/>
                    <a:pt x="200" y="133"/>
                    <a:pt x="200" y="133"/>
                  </a:cubicBezTo>
                  <a:cubicBezTo>
                    <a:pt x="208" y="116"/>
                    <a:pt x="208" y="116"/>
                    <a:pt x="208" y="116"/>
                  </a:cubicBezTo>
                  <a:cubicBezTo>
                    <a:pt x="219" y="115"/>
                    <a:pt x="229" y="112"/>
                    <a:pt x="238" y="106"/>
                  </a:cubicBezTo>
                  <a:cubicBezTo>
                    <a:pt x="219" y="149"/>
                    <a:pt x="219" y="149"/>
                    <a:pt x="219" y="149"/>
                  </a:cubicBezTo>
                  <a:cubicBezTo>
                    <a:pt x="219" y="149"/>
                    <a:pt x="219" y="149"/>
                    <a:pt x="219" y="149"/>
                  </a:cubicBezTo>
                  <a:cubicBezTo>
                    <a:pt x="217" y="153"/>
                    <a:pt x="213" y="156"/>
                    <a:pt x="209" y="156"/>
                  </a:cubicBezTo>
                  <a:cubicBezTo>
                    <a:pt x="105" y="163"/>
                    <a:pt x="105" y="163"/>
                    <a:pt x="105" y="163"/>
                  </a:cubicBezTo>
                  <a:cubicBezTo>
                    <a:pt x="111" y="180"/>
                    <a:pt x="111" y="180"/>
                    <a:pt x="111" y="180"/>
                  </a:cubicBezTo>
                  <a:cubicBezTo>
                    <a:pt x="224" y="180"/>
                    <a:pt x="224" y="180"/>
                    <a:pt x="224" y="180"/>
                  </a:cubicBezTo>
                  <a:cubicBezTo>
                    <a:pt x="237" y="180"/>
                    <a:pt x="248" y="191"/>
                    <a:pt x="248" y="204"/>
                  </a:cubicBezTo>
                  <a:cubicBezTo>
                    <a:pt x="248" y="217"/>
                    <a:pt x="237" y="228"/>
                    <a:pt x="224" y="228"/>
                  </a:cubicBezTo>
                  <a:cubicBezTo>
                    <a:pt x="211" y="228"/>
                    <a:pt x="200" y="217"/>
                    <a:pt x="200" y="204"/>
                  </a:cubicBezTo>
                  <a:cubicBezTo>
                    <a:pt x="88" y="204"/>
                    <a:pt x="88" y="204"/>
                    <a:pt x="88" y="204"/>
                  </a:cubicBezTo>
                  <a:cubicBezTo>
                    <a:pt x="88" y="217"/>
                    <a:pt x="77" y="228"/>
                    <a:pt x="64" y="228"/>
                  </a:cubicBezTo>
                  <a:cubicBezTo>
                    <a:pt x="51" y="228"/>
                    <a:pt x="40" y="217"/>
                    <a:pt x="40" y="204"/>
                  </a:cubicBezTo>
                  <a:cubicBezTo>
                    <a:pt x="40" y="191"/>
                    <a:pt x="51" y="180"/>
                    <a:pt x="64" y="180"/>
                  </a:cubicBezTo>
                  <a:cubicBezTo>
                    <a:pt x="86" y="180"/>
                    <a:pt x="86" y="180"/>
                    <a:pt x="86" y="180"/>
                  </a:cubicBezTo>
                  <a:cubicBezTo>
                    <a:pt x="39" y="48"/>
                    <a:pt x="39" y="48"/>
                    <a:pt x="39" y="48"/>
                  </a:cubicBezTo>
                  <a:cubicBezTo>
                    <a:pt x="12" y="48"/>
                    <a:pt x="12" y="48"/>
                    <a:pt x="12" y="48"/>
                  </a:cubicBezTo>
                  <a:cubicBezTo>
                    <a:pt x="5" y="48"/>
                    <a:pt x="0" y="43"/>
                    <a:pt x="0" y="36"/>
                  </a:cubicBezTo>
                  <a:cubicBezTo>
                    <a:pt x="0" y="29"/>
                    <a:pt x="5" y="24"/>
                    <a:pt x="12" y="24"/>
                  </a:cubicBezTo>
                  <a:cubicBezTo>
                    <a:pt x="48" y="24"/>
                    <a:pt x="48" y="24"/>
                    <a:pt x="48" y="24"/>
                  </a:cubicBezTo>
                  <a:cubicBezTo>
                    <a:pt x="53" y="24"/>
                    <a:pt x="58" y="27"/>
                    <a:pt x="59" y="32"/>
                  </a:cubicBezTo>
                  <a:cubicBezTo>
                    <a:pt x="59" y="32"/>
                    <a:pt x="59" y="32"/>
                    <a:pt x="59" y="32"/>
                  </a:cubicBezTo>
                  <a:cubicBezTo>
                    <a:pt x="66" y="52"/>
                    <a:pt x="66" y="52"/>
                    <a:pt x="66" y="52"/>
                  </a:cubicBezTo>
                  <a:cubicBezTo>
                    <a:pt x="140" y="52"/>
                    <a:pt x="140" y="52"/>
                    <a:pt x="140" y="52"/>
                  </a:cubicBezTo>
                  <a:cubicBezTo>
                    <a:pt x="140" y="60"/>
                    <a:pt x="142" y="69"/>
                    <a:pt x="145" y="76"/>
                  </a:cubicBezTo>
                  <a:cubicBezTo>
                    <a:pt x="75" y="76"/>
                    <a:pt x="75" y="76"/>
                    <a:pt x="75" y="76"/>
                  </a:cubicBezTo>
                  <a:lnTo>
                    <a:pt x="97" y="139"/>
                  </a:lnTo>
                  <a:close/>
                </a:path>
              </a:pathLst>
            </a:custGeom>
            <a:grpFill/>
            <a:ln>
              <a:noFill/>
            </a:ln>
          </p:spPr>
          <p:txBody>
            <a:bodyPr/>
            <a:lstStyle/>
            <a:p>
              <a:endParaRPr lang="en-US" dirty="0"/>
            </a:p>
          </p:txBody>
        </p:sp>
        <p:sp>
          <p:nvSpPr>
            <p:cNvPr id="71" name="Freeform 74"/>
            <p:cNvSpPr>
              <a:spLocks noEditPoints="1"/>
            </p:cNvSpPr>
            <p:nvPr/>
          </p:nvSpPr>
          <p:spPr bwMode="auto">
            <a:xfrm>
              <a:off x="1838325" y="866775"/>
              <a:ext cx="415925" cy="371475"/>
            </a:xfrm>
            <a:custGeom>
              <a:avLst/>
              <a:gdLst>
                <a:gd name="T0" fmla="*/ 331440 w 256"/>
                <a:gd name="T1" fmla="*/ 169445 h 228"/>
                <a:gd name="T2" fmla="*/ 246955 w 256"/>
                <a:gd name="T3" fmla="*/ 84722 h 228"/>
                <a:gd name="T4" fmla="*/ 331440 w 256"/>
                <a:gd name="T5" fmla="*/ 0 h 228"/>
                <a:gd name="T6" fmla="*/ 415925 w 256"/>
                <a:gd name="T7" fmla="*/ 84722 h 228"/>
                <a:gd name="T8" fmla="*/ 331440 w 256"/>
                <a:gd name="T9" fmla="*/ 169445 h 228"/>
                <a:gd name="T10" fmla="*/ 370433 w 256"/>
                <a:gd name="T11" fmla="*/ 65171 h 228"/>
                <a:gd name="T12" fmla="*/ 292447 w 256"/>
                <a:gd name="T13" fmla="*/ 65171 h 228"/>
                <a:gd name="T14" fmla="*/ 272951 w 256"/>
                <a:gd name="T15" fmla="*/ 84722 h 228"/>
                <a:gd name="T16" fmla="*/ 292447 w 256"/>
                <a:gd name="T17" fmla="*/ 104274 h 228"/>
                <a:gd name="T18" fmla="*/ 370433 w 256"/>
                <a:gd name="T19" fmla="*/ 104274 h 228"/>
                <a:gd name="T20" fmla="*/ 389930 w 256"/>
                <a:gd name="T21" fmla="*/ 84722 h 228"/>
                <a:gd name="T22" fmla="*/ 370433 w 256"/>
                <a:gd name="T23" fmla="*/ 65171 h 228"/>
                <a:gd name="T24" fmla="*/ 157597 w 256"/>
                <a:gd name="T25" fmla="*/ 226469 h 228"/>
                <a:gd name="T26" fmla="*/ 324941 w 256"/>
                <a:gd name="T27" fmla="*/ 216694 h 228"/>
                <a:gd name="T28" fmla="*/ 337939 w 256"/>
                <a:gd name="T29" fmla="*/ 188996 h 228"/>
                <a:gd name="T30" fmla="*/ 386680 w 256"/>
                <a:gd name="T31" fmla="*/ 172703 h 228"/>
                <a:gd name="T32" fmla="*/ 355811 w 256"/>
                <a:gd name="T33" fmla="*/ 242762 h 228"/>
                <a:gd name="T34" fmla="*/ 355811 w 256"/>
                <a:gd name="T35" fmla="*/ 242762 h 228"/>
                <a:gd name="T36" fmla="*/ 339564 w 256"/>
                <a:gd name="T37" fmla="*/ 254167 h 228"/>
                <a:gd name="T38" fmla="*/ 170594 w 256"/>
                <a:gd name="T39" fmla="*/ 265572 h 228"/>
                <a:gd name="T40" fmla="*/ 180342 w 256"/>
                <a:gd name="T41" fmla="*/ 293270 h 228"/>
                <a:gd name="T42" fmla="*/ 363934 w 256"/>
                <a:gd name="T43" fmla="*/ 293270 h 228"/>
                <a:gd name="T44" fmla="*/ 402927 w 256"/>
                <a:gd name="T45" fmla="*/ 332372 h 228"/>
                <a:gd name="T46" fmla="*/ 363934 w 256"/>
                <a:gd name="T47" fmla="*/ 371475 h 228"/>
                <a:gd name="T48" fmla="*/ 324941 w 256"/>
                <a:gd name="T49" fmla="*/ 332372 h 228"/>
                <a:gd name="T50" fmla="*/ 142974 w 256"/>
                <a:gd name="T51" fmla="*/ 332372 h 228"/>
                <a:gd name="T52" fmla="*/ 103981 w 256"/>
                <a:gd name="T53" fmla="*/ 371475 h 228"/>
                <a:gd name="T54" fmla="*/ 64988 w 256"/>
                <a:gd name="T55" fmla="*/ 332372 h 228"/>
                <a:gd name="T56" fmla="*/ 103981 w 256"/>
                <a:gd name="T57" fmla="*/ 293270 h 228"/>
                <a:gd name="T58" fmla="*/ 139725 w 256"/>
                <a:gd name="T59" fmla="*/ 293270 h 228"/>
                <a:gd name="T60" fmla="*/ 63364 w 256"/>
                <a:gd name="T61" fmla="*/ 78205 h 228"/>
                <a:gd name="T62" fmla="*/ 19496 w 256"/>
                <a:gd name="T63" fmla="*/ 78205 h 228"/>
                <a:gd name="T64" fmla="*/ 0 w 256"/>
                <a:gd name="T65" fmla="*/ 58654 h 228"/>
                <a:gd name="T66" fmla="*/ 19496 w 256"/>
                <a:gd name="T67" fmla="*/ 39103 h 228"/>
                <a:gd name="T68" fmla="*/ 77986 w 256"/>
                <a:gd name="T69" fmla="*/ 39103 h 228"/>
                <a:gd name="T70" fmla="*/ 95858 w 256"/>
                <a:gd name="T71" fmla="*/ 52137 h 228"/>
                <a:gd name="T72" fmla="*/ 95858 w 256"/>
                <a:gd name="T73" fmla="*/ 52137 h 228"/>
                <a:gd name="T74" fmla="*/ 107231 w 256"/>
                <a:gd name="T75" fmla="*/ 84722 h 228"/>
                <a:gd name="T76" fmla="*/ 227459 w 256"/>
                <a:gd name="T77" fmla="*/ 84722 h 228"/>
                <a:gd name="T78" fmla="*/ 235583 w 256"/>
                <a:gd name="T79" fmla="*/ 123825 h 228"/>
                <a:gd name="T80" fmla="*/ 121853 w 256"/>
                <a:gd name="T81" fmla="*/ 123825 h 228"/>
                <a:gd name="T82" fmla="*/ 157597 w 256"/>
                <a:gd name="T83" fmla="*/ 226469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28">
                  <a:moveTo>
                    <a:pt x="204" y="104"/>
                  </a:moveTo>
                  <a:cubicBezTo>
                    <a:pt x="175" y="104"/>
                    <a:pt x="152" y="81"/>
                    <a:pt x="152" y="52"/>
                  </a:cubicBezTo>
                  <a:cubicBezTo>
                    <a:pt x="152" y="23"/>
                    <a:pt x="175" y="0"/>
                    <a:pt x="204" y="0"/>
                  </a:cubicBezTo>
                  <a:cubicBezTo>
                    <a:pt x="233" y="0"/>
                    <a:pt x="256" y="23"/>
                    <a:pt x="256" y="52"/>
                  </a:cubicBezTo>
                  <a:cubicBezTo>
                    <a:pt x="256" y="81"/>
                    <a:pt x="233" y="104"/>
                    <a:pt x="204" y="104"/>
                  </a:cubicBezTo>
                  <a:moveTo>
                    <a:pt x="228" y="40"/>
                  </a:moveTo>
                  <a:cubicBezTo>
                    <a:pt x="180" y="40"/>
                    <a:pt x="180" y="40"/>
                    <a:pt x="180" y="40"/>
                  </a:cubicBezTo>
                  <a:cubicBezTo>
                    <a:pt x="173" y="40"/>
                    <a:pt x="168" y="45"/>
                    <a:pt x="168" y="52"/>
                  </a:cubicBezTo>
                  <a:cubicBezTo>
                    <a:pt x="168" y="59"/>
                    <a:pt x="173" y="64"/>
                    <a:pt x="180" y="64"/>
                  </a:cubicBezTo>
                  <a:cubicBezTo>
                    <a:pt x="228" y="64"/>
                    <a:pt x="228" y="64"/>
                    <a:pt x="228" y="64"/>
                  </a:cubicBezTo>
                  <a:cubicBezTo>
                    <a:pt x="235" y="64"/>
                    <a:pt x="240" y="59"/>
                    <a:pt x="240" y="52"/>
                  </a:cubicBezTo>
                  <a:cubicBezTo>
                    <a:pt x="240" y="45"/>
                    <a:pt x="235" y="40"/>
                    <a:pt x="228" y="40"/>
                  </a:cubicBezTo>
                  <a:moveTo>
                    <a:pt x="97" y="139"/>
                  </a:moveTo>
                  <a:cubicBezTo>
                    <a:pt x="200" y="133"/>
                    <a:pt x="200" y="133"/>
                    <a:pt x="200" y="133"/>
                  </a:cubicBezTo>
                  <a:cubicBezTo>
                    <a:pt x="208" y="116"/>
                    <a:pt x="208" y="116"/>
                    <a:pt x="208" y="116"/>
                  </a:cubicBezTo>
                  <a:cubicBezTo>
                    <a:pt x="219" y="115"/>
                    <a:pt x="229" y="112"/>
                    <a:pt x="238" y="106"/>
                  </a:cubicBezTo>
                  <a:cubicBezTo>
                    <a:pt x="219" y="149"/>
                    <a:pt x="219" y="149"/>
                    <a:pt x="219" y="149"/>
                  </a:cubicBezTo>
                  <a:cubicBezTo>
                    <a:pt x="219" y="149"/>
                    <a:pt x="219" y="149"/>
                    <a:pt x="219" y="149"/>
                  </a:cubicBezTo>
                  <a:cubicBezTo>
                    <a:pt x="217" y="153"/>
                    <a:pt x="213" y="156"/>
                    <a:pt x="209" y="156"/>
                  </a:cubicBezTo>
                  <a:cubicBezTo>
                    <a:pt x="105" y="163"/>
                    <a:pt x="105" y="163"/>
                    <a:pt x="105" y="163"/>
                  </a:cubicBezTo>
                  <a:cubicBezTo>
                    <a:pt x="111" y="180"/>
                    <a:pt x="111" y="180"/>
                    <a:pt x="111" y="180"/>
                  </a:cubicBezTo>
                  <a:cubicBezTo>
                    <a:pt x="224" y="180"/>
                    <a:pt x="224" y="180"/>
                    <a:pt x="224" y="180"/>
                  </a:cubicBezTo>
                  <a:cubicBezTo>
                    <a:pt x="237" y="180"/>
                    <a:pt x="248" y="191"/>
                    <a:pt x="248" y="204"/>
                  </a:cubicBezTo>
                  <a:cubicBezTo>
                    <a:pt x="248" y="217"/>
                    <a:pt x="237" y="228"/>
                    <a:pt x="224" y="228"/>
                  </a:cubicBezTo>
                  <a:cubicBezTo>
                    <a:pt x="211" y="228"/>
                    <a:pt x="200" y="217"/>
                    <a:pt x="200" y="204"/>
                  </a:cubicBezTo>
                  <a:cubicBezTo>
                    <a:pt x="88" y="204"/>
                    <a:pt x="88" y="204"/>
                    <a:pt x="88" y="204"/>
                  </a:cubicBezTo>
                  <a:cubicBezTo>
                    <a:pt x="88" y="217"/>
                    <a:pt x="77" y="228"/>
                    <a:pt x="64" y="228"/>
                  </a:cubicBezTo>
                  <a:cubicBezTo>
                    <a:pt x="51" y="228"/>
                    <a:pt x="40" y="217"/>
                    <a:pt x="40" y="204"/>
                  </a:cubicBezTo>
                  <a:cubicBezTo>
                    <a:pt x="40" y="191"/>
                    <a:pt x="51" y="180"/>
                    <a:pt x="64" y="180"/>
                  </a:cubicBezTo>
                  <a:cubicBezTo>
                    <a:pt x="86" y="180"/>
                    <a:pt x="86" y="180"/>
                    <a:pt x="86" y="180"/>
                  </a:cubicBezTo>
                  <a:cubicBezTo>
                    <a:pt x="39" y="48"/>
                    <a:pt x="39" y="48"/>
                    <a:pt x="39" y="48"/>
                  </a:cubicBezTo>
                  <a:cubicBezTo>
                    <a:pt x="12" y="48"/>
                    <a:pt x="12" y="48"/>
                    <a:pt x="12" y="48"/>
                  </a:cubicBezTo>
                  <a:cubicBezTo>
                    <a:pt x="5" y="48"/>
                    <a:pt x="0" y="43"/>
                    <a:pt x="0" y="36"/>
                  </a:cubicBezTo>
                  <a:cubicBezTo>
                    <a:pt x="0" y="29"/>
                    <a:pt x="5" y="24"/>
                    <a:pt x="12" y="24"/>
                  </a:cubicBezTo>
                  <a:cubicBezTo>
                    <a:pt x="48" y="24"/>
                    <a:pt x="48" y="24"/>
                    <a:pt x="48" y="24"/>
                  </a:cubicBezTo>
                  <a:cubicBezTo>
                    <a:pt x="53" y="24"/>
                    <a:pt x="58" y="27"/>
                    <a:pt x="59" y="32"/>
                  </a:cubicBezTo>
                  <a:cubicBezTo>
                    <a:pt x="59" y="32"/>
                    <a:pt x="59" y="32"/>
                    <a:pt x="59" y="32"/>
                  </a:cubicBezTo>
                  <a:cubicBezTo>
                    <a:pt x="66" y="52"/>
                    <a:pt x="66" y="52"/>
                    <a:pt x="66" y="52"/>
                  </a:cubicBezTo>
                  <a:cubicBezTo>
                    <a:pt x="140" y="52"/>
                    <a:pt x="140" y="52"/>
                    <a:pt x="140" y="52"/>
                  </a:cubicBezTo>
                  <a:cubicBezTo>
                    <a:pt x="140" y="60"/>
                    <a:pt x="142" y="69"/>
                    <a:pt x="145" y="76"/>
                  </a:cubicBezTo>
                  <a:cubicBezTo>
                    <a:pt x="75" y="76"/>
                    <a:pt x="75" y="76"/>
                    <a:pt x="75" y="76"/>
                  </a:cubicBezTo>
                  <a:lnTo>
                    <a:pt x="97" y="139"/>
                  </a:lnTo>
                  <a:close/>
                </a:path>
              </a:pathLst>
            </a:custGeom>
            <a:grpFill/>
            <a:ln>
              <a:noFill/>
            </a:ln>
          </p:spPr>
          <p:txBody>
            <a:bodyPr/>
            <a:lstStyle/>
            <a:p>
              <a:endParaRPr lang="en-US" dirty="0"/>
            </a:p>
          </p:txBody>
        </p:sp>
        <p:sp>
          <p:nvSpPr>
            <p:cNvPr id="72" name="Freeform 75"/>
            <p:cNvSpPr>
              <a:spLocks noEditPoints="1"/>
            </p:cNvSpPr>
            <p:nvPr/>
          </p:nvSpPr>
          <p:spPr bwMode="auto">
            <a:xfrm>
              <a:off x="1109663" y="866775"/>
              <a:ext cx="415925" cy="371475"/>
            </a:xfrm>
            <a:custGeom>
              <a:avLst/>
              <a:gdLst>
                <a:gd name="T0" fmla="*/ 331440 w 256"/>
                <a:gd name="T1" fmla="*/ 169445 h 228"/>
                <a:gd name="T2" fmla="*/ 246955 w 256"/>
                <a:gd name="T3" fmla="*/ 84722 h 228"/>
                <a:gd name="T4" fmla="*/ 331440 w 256"/>
                <a:gd name="T5" fmla="*/ 0 h 228"/>
                <a:gd name="T6" fmla="*/ 415925 w 256"/>
                <a:gd name="T7" fmla="*/ 84722 h 228"/>
                <a:gd name="T8" fmla="*/ 331440 w 256"/>
                <a:gd name="T9" fmla="*/ 169445 h 228"/>
                <a:gd name="T10" fmla="*/ 370433 w 256"/>
                <a:gd name="T11" fmla="*/ 65171 h 228"/>
                <a:gd name="T12" fmla="*/ 350937 w 256"/>
                <a:gd name="T13" fmla="*/ 65171 h 228"/>
                <a:gd name="T14" fmla="*/ 350937 w 256"/>
                <a:gd name="T15" fmla="*/ 45620 h 228"/>
                <a:gd name="T16" fmla="*/ 331440 w 256"/>
                <a:gd name="T17" fmla="*/ 26068 h 228"/>
                <a:gd name="T18" fmla="*/ 311944 w 256"/>
                <a:gd name="T19" fmla="*/ 45620 h 228"/>
                <a:gd name="T20" fmla="*/ 311944 w 256"/>
                <a:gd name="T21" fmla="*/ 65171 h 228"/>
                <a:gd name="T22" fmla="*/ 292447 w 256"/>
                <a:gd name="T23" fmla="*/ 65171 h 228"/>
                <a:gd name="T24" fmla="*/ 272951 w 256"/>
                <a:gd name="T25" fmla="*/ 84722 h 228"/>
                <a:gd name="T26" fmla="*/ 292447 w 256"/>
                <a:gd name="T27" fmla="*/ 104274 h 228"/>
                <a:gd name="T28" fmla="*/ 311944 w 256"/>
                <a:gd name="T29" fmla="*/ 104274 h 228"/>
                <a:gd name="T30" fmla="*/ 311944 w 256"/>
                <a:gd name="T31" fmla="*/ 123825 h 228"/>
                <a:gd name="T32" fmla="*/ 331440 w 256"/>
                <a:gd name="T33" fmla="*/ 143376 h 228"/>
                <a:gd name="T34" fmla="*/ 350937 w 256"/>
                <a:gd name="T35" fmla="*/ 123825 h 228"/>
                <a:gd name="T36" fmla="*/ 350937 w 256"/>
                <a:gd name="T37" fmla="*/ 104274 h 228"/>
                <a:gd name="T38" fmla="*/ 370433 w 256"/>
                <a:gd name="T39" fmla="*/ 104274 h 228"/>
                <a:gd name="T40" fmla="*/ 389930 w 256"/>
                <a:gd name="T41" fmla="*/ 84722 h 228"/>
                <a:gd name="T42" fmla="*/ 370433 w 256"/>
                <a:gd name="T43" fmla="*/ 65171 h 228"/>
                <a:gd name="T44" fmla="*/ 157597 w 256"/>
                <a:gd name="T45" fmla="*/ 226469 h 228"/>
                <a:gd name="T46" fmla="*/ 324941 w 256"/>
                <a:gd name="T47" fmla="*/ 216694 h 228"/>
                <a:gd name="T48" fmla="*/ 337939 w 256"/>
                <a:gd name="T49" fmla="*/ 188996 h 228"/>
                <a:gd name="T50" fmla="*/ 386680 w 256"/>
                <a:gd name="T51" fmla="*/ 172703 h 228"/>
                <a:gd name="T52" fmla="*/ 355811 w 256"/>
                <a:gd name="T53" fmla="*/ 242762 h 228"/>
                <a:gd name="T54" fmla="*/ 355811 w 256"/>
                <a:gd name="T55" fmla="*/ 242762 h 228"/>
                <a:gd name="T56" fmla="*/ 339564 w 256"/>
                <a:gd name="T57" fmla="*/ 254167 h 228"/>
                <a:gd name="T58" fmla="*/ 170594 w 256"/>
                <a:gd name="T59" fmla="*/ 265572 h 228"/>
                <a:gd name="T60" fmla="*/ 180342 w 256"/>
                <a:gd name="T61" fmla="*/ 293270 h 228"/>
                <a:gd name="T62" fmla="*/ 363934 w 256"/>
                <a:gd name="T63" fmla="*/ 293270 h 228"/>
                <a:gd name="T64" fmla="*/ 402927 w 256"/>
                <a:gd name="T65" fmla="*/ 332372 h 228"/>
                <a:gd name="T66" fmla="*/ 363934 w 256"/>
                <a:gd name="T67" fmla="*/ 371475 h 228"/>
                <a:gd name="T68" fmla="*/ 324941 w 256"/>
                <a:gd name="T69" fmla="*/ 332372 h 228"/>
                <a:gd name="T70" fmla="*/ 142974 w 256"/>
                <a:gd name="T71" fmla="*/ 332372 h 228"/>
                <a:gd name="T72" fmla="*/ 103981 w 256"/>
                <a:gd name="T73" fmla="*/ 371475 h 228"/>
                <a:gd name="T74" fmla="*/ 64988 w 256"/>
                <a:gd name="T75" fmla="*/ 332372 h 228"/>
                <a:gd name="T76" fmla="*/ 103981 w 256"/>
                <a:gd name="T77" fmla="*/ 293270 h 228"/>
                <a:gd name="T78" fmla="*/ 139725 w 256"/>
                <a:gd name="T79" fmla="*/ 293270 h 228"/>
                <a:gd name="T80" fmla="*/ 63364 w 256"/>
                <a:gd name="T81" fmla="*/ 78205 h 228"/>
                <a:gd name="T82" fmla="*/ 19496 w 256"/>
                <a:gd name="T83" fmla="*/ 78205 h 228"/>
                <a:gd name="T84" fmla="*/ 0 w 256"/>
                <a:gd name="T85" fmla="*/ 58654 h 228"/>
                <a:gd name="T86" fmla="*/ 19496 w 256"/>
                <a:gd name="T87" fmla="*/ 39103 h 228"/>
                <a:gd name="T88" fmla="*/ 77986 w 256"/>
                <a:gd name="T89" fmla="*/ 39103 h 228"/>
                <a:gd name="T90" fmla="*/ 95858 w 256"/>
                <a:gd name="T91" fmla="*/ 52137 h 228"/>
                <a:gd name="T92" fmla="*/ 95858 w 256"/>
                <a:gd name="T93" fmla="*/ 52137 h 228"/>
                <a:gd name="T94" fmla="*/ 107231 w 256"/>
                <a:gd name="T95" fmla="*/ 84722 h 228"/>
                <a:gd name="T96" fmla="*/ 227459 w 256"/>
                <a:gd name="T97" fmla="*/ 84722 h 228"/>
                <a:gd name="T98" fmla="*/ 235583 w 256"/>
                <a:gd name="T99" fmla="*/ 123825 h 228"/>
                <a:gd name="T100" fmla="*/ 121853 w 256"/>
                <a:gd name="T101" fmla="*/ 123825 h 228"/>
                <a:gd name="T102" fmla="*/ 157597 w 256"/>
                <a:gd name="T103" fmla="*/ 226469 h 2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28">
                  <a:moveTo>
                    <a:pt x="204" y="104"/>
                  </a:moveTo>
                  <a:cubicBezTo>
                    <a:pt x="175" y="104"/>
                    <a:pt x="152" y="81"/>
                    <a:pt x="152" y="52"/>
                  </a:cubicBezTo>
                  <a:cubicBezTo>
                    <a:pt x="152" y="23"/>
                    <a:pt x="175" y="0"/>
                    <a:pt x="204" y="0"/>
                  </a:cubicBezTo>
                  <a:cubicBezTo>
                    <a:pt x="233" y="0"/>
                    <a:pt x="256" y="23"/>
                    <a:pt x="256" y="52"/>
                  </a:cubicBezTo>
                  <a:cubicBezTo>
                    <a:pt x="256" y="81"/>
                    <a:pt x="233" y="104"/>
                    <a:pt x="204" y="104"/>
                  </a:cubicBezTo>
                  <a:moveTo>
                    <a:pt x="228" y="40"/>
                  </a:moveTo>
                  <a:cubicBezTo>
                    <a:pt x="216" y="40"/>
                    <a:pt x="216" y="40"/>
                    <a:pt x="216" y="40"/>
                  </a:cubicBezTo>
                  <a:cubicBezTo>
                    <a:pt x="216" y="28"/>
                    <a:pt x="216" y="28"/>
                    <a:pt x="216" y="28"/>
                  </a:cubicBezTo>
                  <a:cubicBezTo>
                    <a:pt x="216" y="21"/>
                    <a:pt x="211" y="16"/>
                    <a:pt x="204" y="16"/>
                  </a:cubicBezTo>
                  <a:cubicBezTo>
                    <a:pt x="197" y="16"/>
                    <a:pt x="192" y="21"/>
                    <a:pt x="192" y="28"/>
                  </a:cubicBezTo>
                  <a:cubicBezTo>
                    <a:pt x="192" y="40"/>
                    <a:pt x="192" y="40"/>
                    <a:pt x="192" y="40"/>
                  </a:cubicBezTo>
                  <a:cubicBezTo>
                    <a:pt x="180" y="40"/>
                    <a:pt x="180" y="40"/>
                    <a:pt x="180" y="40"/>
                  </a:cubicBezTo>
                  <a:cubicBezTo>
                    <a:pt x="173" y="40"/>
                    <a:pt x="168" y="45"/>
                    <a:pt x="168" y="52"/>
                  </a:cubicBezTo>
                  <a:cubicBezTo>
                    <a:pt x="168" y="59"/>
                    <a:pt x="173" y="64"/>
                    <a:pt x="180" y="64"/>
                  </a:cubicBezTo>
                  <a:cubicBezTo>
                    <a:pt x="192" y="64"/>
                    <a:pt x="192" y="64"/>
                    <a:pt x="192" y="64"/>
                  </a:cubicBezTo>
                  <a:cubicBezTo>
                    <a:pt x="192" y="76"/>
                    <a:pt x="192" y="76"/>
                    <a:pt x="192" y="76"/>
                  </a:cubicBezTo>
                  <a:cubicBezTo>
                    <a:pt x="192" y="83"/>
                    <a:pt x="197" y="88"/>
                    <a:pt x="204" y="88"/>
                  </a:cubicBezTo>
                  <a:cubicBezTo>
                    <a:pt x="211" y="88"/>
                    <a:pt x="216" y="83"/>
                    <a:pt x="216" y="76"/>
                  </a:cubicBezTo>
                  <a:cubicBezTo>
                    <a:pt x="216" y="64"/>
                    <a:pt x="216" y="64"/>
                    <a:pt x="216" y="64"/>
                  </a:cubicBezTo>
                  <a:cubicBezTo>
                    <a:pt x="228" y="64"/>
                    <a:pt x="228" y="64"/>
                    <a:pt x="228" y="64"/>
                  </a:cubicBezTo>
                  <a:cubicBezTo>
                    <a:pt x="235" y="64"/>
                    <a:pt x="240" y="59"/>
                    <a:pt x="240" y="52"/>
                  </a:cubicBezTo>
                  <a:cubicBezTo>
                    <a:pt x="240" y="45"/>
                    <a:pt x="235" y="40"/>
                    <a:pt x="228" y="40"/>
                  </a:cubicBezTo>
                  <a:moveTo>
                    <a:pt x="97" y="139"/>
                  </a:moveTo>
                  <a:cubicBezTo>
                    <a:pt x="200" y="133"/>
                    <a:pt x="200" y="133"/>
                    <a:pt x="200" y="133"/>
                  </a:cubicBezTo>
                  <a:cubicBezTo>
                    <a:pt x="208" y="116"/>
                    <a:pt x="208" y="116"/>
                    <a:pt x="208" y="116"/>
                  </a:cubicBezTo>
                  <a:cubicBezTo>
                    <a:pt x="219" y="115"/>
                    <a:pt x="229" y="112"/>
                    <a:pt x="238" y="106"/>
                  </a:cubicBezTo>
                  <a:cubicBezTo>
                    <a:pt x="219" y="149"/>
                    <a:pt x="219" y="149"/>
                    <a:pt x="219" y="149"/>
                  </a:cubicBezTo>
                  <a:cubicBezTo>
                    <a:pt x="219" y="149"/>
                    <a:pt x="219" y="149"/>
                    <a:pt x="219" y="149"/>
                  </a:cubicBezTo>
                  <a:cubicBezTo>
                    <a:pt x="217" y="153"/>
                    <a:pt x="213" y="156"/>
                    <a:pt x="209" y="156"/>
                  </a:cubicBezTo>
                  <a:cubicBezTo>
                    <a:pt x="105" y="163"/>
                    <a:pt x="105" y="163"/>
                    <a:pt x="105" y="163"/>
                  </a:cubicBezTo>
                  <a:cubicBezTo>
                    <a:pt x="111" y="180"/>
                    <a:pt x="111" y="180"/>
                    <a:pt x="111" y="180"/>
                  </a:cubicBezTo>
                  <a:cubicBezTo>
                    <a:pt x="224" y="180"/>
                    <a:pt x="224" y="180"/>
                    <a:pt x="224" y="180"/>
                  </a:cubicBezTo>
                  <a:cubicBezTo>
                    <a:pt x="237" y="180"/>
                    <a:pt x="248" y="191"/>
                    <a:pt x="248" y="204"/>
                  </a:cubicBezTo>
                  <a:cubicBezTo>
                    <a:pt x="248" y="217"/>
                    <a:pt x="237" y="228"/>
                    <a:pt x="224" y="228"/>
                  </a:cubicBezTo>
                  <a:cubicBezTo>
                    <a:pt x="211" y="228"/>
                    <a:pt x="200" y="217"/>
                    <a:pt x="200" y="204"/>
                  </a:cubicBezTo>
                  <a:cubicBezTo>
                    <a:pt x="88" y="204"/>
                    <a:pt x="88" y="204"/>
                    <a:pt x="88" y="204"/>
                  </a:cubicBezTo>
                  <a:cubicBezTo>
                    <a:pt x="88" y="217"/>
                    <a:pt x="77" y="228"/>
                    <a:pt x="64" y="228"/>
                  </a:cubicBezTo>
                  <a:cubicBezTo>
                    <a:pt x="51" y="228"/>
                    <a:pt x="40" y="217"/>
                    <a:pt x="40" y="204"/>
                  </a:cubicBezTo>
                  <a:cubicBezTo>
                    <a:pt x="40" y="191"/>
                    <a:pt x="51" y="180"/>
                    <a:pt x="64" y="180"/>
                  </a:cubicBezTo>
                  <a:cubicBezTo>
                    <a:pt x="86" y="180"/>
                    <a:pt x="86" y="180"/>
                    <a:pt x="86" y="180"/>
                  </a:cubicBezTo>
                  <a:cubicBezTo>
                    <a:pt x="39" y="48"/>
                    <a:pt x="39" y="48"/>
                    <a:pt x="39" y="48"/>
                  </a:cubicBezTo>
                  <a:cubicBezTo>
                    <a:pt x="12" y="48"/>
                    <a:pt x="12" y="48"/>
                    <a:pt x="12" y="48"/>
                  </a:cubicBezTo>
                  <a:cubicBezTo>
                    <a:pt x="5" y="48"/>
                    <a:pt x="0" y="43"/>
                    <a:pt x="0" y="36"/>
                  </a:cubicBezTo>
                  <a:cubicBezTo>
                    <a:pt x="0" y="29"/>
                    <a:pt x="5" y="24"/>
                    <a:pt x="12" y="24"/>
                  </a:cubicBezTo>
                  <a:cubicBezTo>
                    <a:pt x="48" y="24"/>
                    <a:pt x="48" y="24"/>
                    <a:pt x="48" y="24"/>
                  </a:cubicBezTo>
                  <a:cubicBezTo>
                    <a:pt x="53" y="24"/>
                    <a:pt x="58" y="27"/>
                    <a:pt x="59" y="32"/>
                  </a:cubicBezTo>
                  <a:cubicBezTo>
                    <a:pt x="59" y="32"/>
                    <a:pt x="59" y="32"/>
                    <a:pt x="59" y="32"/>
                  </a:cubicBezTo>
                  <a:cubicBezTo>
                    <a:pt x="66" y="52"/>
                    <a:pt x="66" y="52"/>
                    <a:pt x="66" y="52"/>
                  </a:cubicBezTo>
                  <a:cubicBezTo>
                    <a:pt x="140" y="52"/>
                    <a:pt x="140" y="52"/>
                    <a:pt x="140" y="52"/>
                  </a:cubicBezTo>
                  <a:cubicBezTo>
                    <a:pt x="140" y="60"/>
                    <a:pt x="142" y="69"/>
                    <a:pt x="145" y="76"/>
                  </a:cubicBezTo>
                  <a:cubicBezTo>
                    <a:pt x="75" y="76"/>
                    <a:pt x="75" y="76"/>
                    <a:pt x="75" y="76"/>
                  </a:cubicBezTo>
                  <a:lnTo>
                    <a:pt x="97" y="139"/>
                  </a:lnTo>
                  <a:close/>
                </a:path>
              </a:pathLst>
            </a:custGeom>
            <a:grpFill/>
            <a:ln>
              <a:noFill/>
            </a:ln>
          </p:spPr>
          <p:txBody>
            <a:bodyPr/>
            <a:lstStyle/>
            <a:p>
              <a:endParaRPr lang="en-US" dirty="0"/>
            </a:p>
          </p:txBody>
        </p:sp>
        <p:sp>
          <p:nvSpPr>
            <p:cNvPr id="73" name="Freeform 76"/>
            <p:cNvSpPr>
              <a:spLocks noEditPoints="1"/>
            </p:cNvSpPr>
            <p:nvPr/>
          </p:nvSpPr>
          <p:spPr bwMode="auto">
            <a:xfrm>
              <a:off x="381000" y="906463"/>
              <a:ext cx="415925" cy="331787"/>
            </a:xfrm>
            <a:custGeom>
              <a:avLst/>
              <a:gdLst>
                <a:gd name="T0" fmla="*/ 414300 w 256"/>
                <a:gd name="T1" fmla="*/ 73188 h 204"/>
                <a:gd name="T2" fmla="*/ 414300 w 256"/>
                <a:gd name="T3" fmla="*/ 73188 h 204"/>
                <a:gd name="T4" fmla="*/ 355811 w 256"/>
                <a:gd name="T5" fmla="*/ 203301 h 204"/>
                <a:gd name="T6" fmla="*/ 339564 w 256"/>
                <a:gd name="T7" fmla="*/ 214686 h 204"/>
                <a:gd name="T8" fmla="*/ 170594 w 256"/>
                <a:gd name="T9" fmla="*/ 226071 h 204"/>
                <a:gd name="T10" fmla="*/ 180342 w 256"/>
                <a:gd name="T11" fmla="*/ 253719 h 204"/>
                <a:gd name="T12" fmla="*/ 363934 w 256"/>
                <a:gd name="T13" fmla="*/ 253719 h 204"/>
                <a:gd name="T14" fmla="*/ 402927 w 256"/>
                <a:gd name="T15" fmla="*/ 292753 h 204"/>
                <a:gd name="T16" fmla="*/ 363934 w 256"/>
                <a:gd name="T17" fmla="*/ 331787 h 204"/>
                <a:gd name="T18" fmla="*/ 324941 w 256"/>
                <a:gd name="T19" fmla="*/ 292753 h 204"/>
                <a:gd name="T20" fmla="*/ 142974 w 256"/>
                <a:gd name="T21" fmla="*/ 292753 h 204"/>
                <a:gd name="T22" fmla="*/ 103981 w 256"/>
                <a:gd name="T23" fmla="*/ 331787 h 204"/>
                <a:gd name="T24" fmla="*/ 64988 w 256"/>
                <a:gd name="T25" fmla="*/ 292753 h 204"/>
                <a:gd name="T26" fmla="*/ 103981 w 256"/>
                <a:gd name="T27" fmla="*/ 253719 h 204"/>
                <a:gd name="T28" fmla="*/ 139725 w 256"/>
                <a:gd name="T29" fmla="*/ 253719 h 204"/>
                <a:gd name="T30" fmla="*/ 63364 w 256"/>
                <a:gd name="T31" fmla="*/ 39034 h 204"/>
                <a:gd name="T32" fmla="*/ 19496 w 256"/>
                <a:gd name="T33" fmla="*/ 39034 h 204"/>
                <a:gd name="T34" fmla="*/ 0 w 256"/>
                <a:gd name="T35" fmla="*/ 19517 h 204"/>
                <a:gd name="T36" fmla="*/ 19496 w 256"/>
                <a:gd name="T37" fmla="*/ 0 h 204"/>
                <a:gd name="T38" fmla="*/ 77986 w 256"/>
                <a:gd name="T39" fmla="*/ 0 h 204"/>
                <a:gd name="T40" fmla="*/ 95858 w 256"/>
                <a:gd name="T41" fmla="*/ 13011 h 204"/>
                <a:gd name="T42" fmla="*/ 95858 w 256"/>
                <a:gd name="T43" fmla="*/ 13011 h 204"/>
                <a:gd name="T44" fmla="*/ 107231 w 256"/>
                <a:gd name="T45" fmla="*/ 45539 h 204"/>
                <a:gd name="T46" fmla="*/ 396429 w 256"/>
                <a:gd name="T47" fmla="*/ 45539 h 204"/>
                <a:gd name="T48" fmla="*/ 415925 w 256"/>
                <a:gd name="T49" fmla="*/ 65056 h 204"/>
                <a:gd name="T50" fmla="*/ 414300 w 256"/>
                <a:gd name="T51" fmla="*/ 73188 h 204"/>
                <a:gd name="T52" fmla="*/ 121853 w 256"/>
                <a:gd name="T53" fmla="*/ 84573 h 204"/>
                <a:gd name="T54" fmla="*/ 157597 w 256"/>
                <a:gd name="T55" fmla="*/ 187037 h 204"/>
                <a:gd name="T56" fmla="*/ 324941 w 256"/>
                <a:gd name="T57" fmla="*/ 177278 h 204"/>
                <a:gd name="T58" fmla="*/ 365559 w 256"/>
                <a:gd name="T59" fmla="*/ 84573 h 204"/>
                <a:gd name="T60" fmla="*/ 121853 w 256"/>
                <a:gd name="T61" fmla="*/ 84573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04">
                  <a:moveTo>
                    <a:pt x="255" y="45"/>
                  </a:moveTo>
                  <a:cubicBezTo>
                    <a:pt x="255" y="45"/>
                    <a:pt x="255" y="45"/>
                    <a:pt x="255" y="45"/>
                  </a:cubicBezTo>
                  <a:cubicBezTo>
                    <a:pt x="219" y="125"/>
                    <a:pt x="219" y="125"/>
                    <a:pt x="219" y="125"/>
                  </a:cubicBezTo>
                  <a:cubicBezTo>
                    <a:pt x="217" y="129"/>
                    <a:pt x="213" y="132"/>
                    <a:pt x="209" y="132"/>
                  </a:cubicBezTo>
                  <a:cubicBezTo>
                    <a:pt x="105" y="139"/>
                    <a:pt x="105" y="139"/>
                    <a:pt x="105" y="139"/>
                  </a:cubicBezTo>
                  <a:cubicBezTo>
                    <a:pt x="111" y="156"/>
                    <a:pt x="111" y="156"/>
                    <a:pt x="111" y="156"/>
                  </a:cubicBezTo>
                  <a:cubicBezTo>
                    <a:pt x="224" y="156"/>
                    <a:pt x="224" y="156"/>
                    <a:pt x="224" y="156"/>
                  </a:cubicBezTo>
                  <a:cubicBezTo>
                    <a:pt x="237" y="156"/>
                    <a:pt x="248" y="167"/>
                    <a:pt x="248" y="180"/>
                  </a:cubicBezTo>
                  <a:cubicBezTo>
                    <a:pt x="248" y="193"/>
                    <a:pt x="237" y="204"/>
                    <a:pt x="224" y="204"/>
                  </a:cubicBezTo>
                  <a:cubicBezTo>
                    <a:pt x="211" y="204"/>
                    <a:pt x="200" y="193"/>
                    <a:pt x="200" y="180"/>
                  </a:cubicBezTo>
                  <a:cubicBezTo>
                    <a:pt x="88" y="180"/>
                    <a:pt x="88" y="180"/>
                    <a:pt x="88" y="180"/>
                  </a:cubicBezTo>
                  <a:cubicBezTo>
                    <a:pt x="88" y="193"/>
                    <a:pt x="77" y="204"/>
                    <a:pt x="64" y="204"/>
                  </a:cubicBezTo>
                  <a:cubicBezTo>
                    <a:pt x="51" y="204"/>
                    <a:pt x="40" y="193"/>
                    <a:pt x="40" y="180"/>
                  </a:cubicBezTo>
                  <a:cubicBezTo>
                    <a:pt x="40" y="167"/>
                    <a:pt x="51" y="156"/>
                    <a:pt x="64" y="156"/>
                  </a:cubicBezTo>
                  <a:cubicBezTo>
                    <a:pt x="86" y="156"/>
                    <a:pt x="86" y="156"/>
                    <a:pt x="86" y="156"/>
                  </a:cubicBezTo>
                  <a:cubicBezTo>
                    <a:pt x="39" y="24"/>
                    <a:pt x="39" y="24"/>
                    <a:pt x="39" y="24"/>
                  </a:cubicBezTo>
                  <a:cubicBezTo>
                    <a:pt x="12" y="24"/>
                    <a:pt x="12" y="24"/>
                    <a:pt x="12" y="24"/>
                  </a:cubicBezTo>
                  <a:cubicBezTo>
                    <a:pt x="5" y="24"/>
                    <a:pt x="0" y="19"/>
                    <a:pt x="0" y="12"/>
                  </a:cubicBezTo>
                  <a:cubicBezTo>
                    <a:pt x="0" y="5"/>
                    <a:pt x="5" y="0"/>
                    <a:pt x="12" y="0"/>
                  </a:cubicBezTo>
                  <a:cubicBezTo>
                    <a:pt x="48" y="0"/>
                    <a:pt x="48" y="0"/>
                    <a:pt x="48" y="0"/>
                  </a:cubicBezTo>
                  <a:cubicBezTo>
                    <a:pt x="53" y="0"/>
                    <a:pt x="58" y="3"/>
                    <a:pt x="59" y="8"/>
                  </a:cubicBezTo>
                  <a:cubicBezTo>
                    <a:pt x="59" y="8"/>
                    <a:pt x="59" y="8"/>
                    <a:pt x="59" y="8"/>
                  </a:cubicBezTo>
                  <a:cubicBezTo>
                    <a:pt x="66" y="28"/>
                    <a:pt x="66" y="28"/>
                    <a:pt x="66" y="28"/>
                  </a:cubicBezTo>
                  <a:cubicBezTo>
                    <a:pt x="244" y="28"/>
                    <a:pt x="244" y="28"/>
                    <a:pt x="244" y="28"/>
                  </a:cubicBezTo>
                  <a:cubicBezTo>
                    <a:pt x="251" y="28"/>
                    <a:pt x="256" y="33"/>
                    <a:pt x="256" y="40"/>
                  </a:cubicBezTo>
                  <a:cubicBezTo>
                    <a:pt x="256" y="42"/>
                    <a:pt x="256" y="43"/>
                    <a:pt x="255" y="45"/>
                  </a:cubicBezTo>
                  <a:moveTo>
                    <a:pt x="75" y="52"/>
                  </a:moveTo>
                  <a:cubicBezTo>
                    <a:pt x="97" y="115"/>
                    <a:pt x="97" y="115"/>
                    <a:pt x="97" y="115"/>
                  </a:cubicBezTo>
                  <a:cubicBezTo>
                    <a:pt x="200" y="109"/>
                    <a:pt x="200" y="109"/>
                    <a:pt x="200" y="109"/>
                  </a:cubicBezTo>
                  <a:cubicBezTo>
                    <a:pt x="225" y="52"/>
                    <a:pt x="225" y="52"/>
                    <a:pt x="225" y="52"/>
                  </a:cubicBezTo>
                  <a:lnTo>
                    <a:pt x="75" y="52"/>
                  </a:lnTo>
                  <a:close/>
                </a:path>
              </a:pathLst>
            </a:custGeom>
            <a:grpFill/>
            <a:ln>
              <a:noFill/>
            </a:ln>
          </p:spPr>
          <p:txBody>
            <a:bodyPr/>
            <a:lstStyle/>
            <a:p>
              <a:endParaRPr lang="en-US" dirty="0"/>
            </a:p>
          </p:txBody>
        </p:sp>
        <p:sp>
          <p:nvSpPr>
            <p:cNvPr id="74" name="Freeform 77"/>
            <p:cNvSpPr>
              <a:spLocks noEditPoints="1"/>
            </p:cNvSpPr>
            <p:nvPr/>
          </p:nvSpPr>
          <p:spPr bwMode="auto">
            <a:xfrm>
              <a:off x="8394700" y="171450"/>
              <a:ext cx="415925" cy="338138"/>
            </a:xfrm>
            <a:custGeom>
              <a:avLst/>
              <a:gdLst>
                <a:gd name="T0" fmla="*/ 396429 w 256"/>
                <a:gd name="T1" fmla="*/ 338138 h 208"/>
                <a:gd name="T2" fmla="*/ 19496 w 256"/>
                <a:gd name="T3" fmla="*/ 338138 h 208"/>
                <a:gd name="T4" fmla="*/ 0 w 256"/>
                <a:gd name="T5" fmla="*/ 318630 h 208"/>
                <a:gd name="T6" fmla="*/ 0 w 256"/>
                <a:gd name="T7" fmla="*/ 58524 h 208"/>
                <a:gd name="T8" fmla="*/ 19496 w 256"/>
                <a:gd name="T9" fmla="*/ 39016 h 208"/>
                <a:gd name="T10" fmla="*/ 102357 w 256"/>
                <a:gd name="T11" fmla="*/ 39016 h 208"/>
                <a:gd name="T12" fmla="*/ 133226 w 256"/>
                <a:gd name="T13" fmla="*/ 8128 h 208"/>
                <a:gd name="T14" fmla="*/ 149473 w 256"/>
                <a:gd name="T15" fmla="*/ 0 h 208"/>
                <a:gd name="T16" fmla="*/ 266452 w 256"/>
                <a:gd name="T17" fmla="*/ 0 h 208"/>
                <a:gd name="T18" fmla="*/ 281074 w 256"/>
                <a:gd name="T19" fmla="*/ 6503 h 208"/>
                <a:gd name="T20" fmla="*/ 281074 w 256"/>
                <a:gd name="T21" fmla="*/ 6503 h 208"/>
                <a:gd name="T22" fmla="*/ 313568 w 256"/>
                <a:gd name="T23" fmla="*/ 39016 h 208"/>
                <a:gd name="T24" fmla="*/ 396429 w 256"/>
                <a:gd name="T25" fmla="*/ 39016 h 208"/>
                <a:gd name="T26" fmla="*/ 415925 w 256"/>
                <a:gd name="T27" fmla="*/ 58524 h 208"/>
                <a:gd name="T28" fmla="*/ 415925 w 256"/>
                <a:gd name="T29" fmla="*/ 318630 h 208"/>
                <a:gd name="T30" fmla="*/ 396429 w 256"/>
                <a:gd name="T31" fmla="*/ 338138 h 208"/>
                <a:gd name="T32" fmla="*/ 207963 w 256"/>
                <a:gd name="T33" fmla="*/ 65027 h 208"/>
                <a:gd name="T34" fmla="*/ 90984 w 256"/>
                <a:gd name="T35" fmla="*/ 182074 h 208"/>
                <a:gd name="T36" fmla="*/ 207963 w 256"/>
                <a:gd name="T37" fmla="*/ 299122 h 208"/>
                <a:gd name="T38" fmla="*/ 324941 w 256"/>
                <a:gd name="T39" fmla="*/ 182074 h 208"/>
                <a:gd name="T40" fmla="*/ 207963 w 256"/>
                <a:gd name="T41" fmla="*/ 65027 h 208"/>
                <a:gd name="T42" fmla="*/ 207963 w 256"/>
                <a:gd name="T43" fmla="*/ 260106 h 208"/>
                <a:gd name="T44" fmla="*/ 129977 w 256"/>
                <a:gd name="T45" fmla="*/ 182074 h 208"/>
                <a:gd name="T46" fmla="*/ 207963 w 256"/>
                <a:gd name="T47" fmla="*/ 104042 h 208"/>
                <a:gd name="T48" fmla="*/ 285948 w 256"/>
                <a:gd name="T49" fmla="*/ 182074 h 208"/>
                <a:gd name="T50" fmla="*/ 207963 w 256"/>
                <a:gd name="T51" fmla="*/ 260106 h 2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208">
                  <a:moveTo>
                    <a:pt x="244" y="208"/>
                  </a:moveTo>
                  <a:cubicBezTo>
                    <a:pt x="12" y="208"/>
                    <a:pt x="12" y="208"/>
                    <a:pt x="12" y="208"/>
                  </a:cubicBezTo>
                  <a:cubicBezTo>
                    <a:pt x="5" y="208"/>
                    <a:pt x="0" y="203"/>
                    <a:pt x="0" y="196"/>
                  </a:cubicBezTo>
                  <a:cubicBezTo>
                    <a:pt x="0" y="36"/>
                    <a:pt x="0" y="36"/>
                    <a:pt x="0" y="36"/>
                  </a:cubicBezTo>
                  <a:cubicBezTo>
                    <a:pt x="0" y="29"/>
                    <a:pt x="5" y="24"/>
                    <a:pt x="12" y="24"/>
                  </a:cubicBezTo>
                  <a:cubicBezTo>
                    <a:pt x="63" y="24"/>
                    <a:pt x="63" y="24"/>
                    <a:pt x="63" y="24"/>
                  </a:cubicBezTo>
                  <a:cubicBezTo>
                    <a:pt x="82" y="5"/>
                    <a:pt x="82" y="5"/>
                    <a:pt x="82" y="5"/>
                  </a:cubicBezTo>
                  <a:cubicBezTo>
                    <a:pt x="85" y="2"/>
                    <a:pt x="88" y="0"/>
                    <a:pt x="92" y="0"/>
                  </a:cubicBezTo>
                  <a:cubicBezTo>
                    <a:pt x="164" y="0"/>
                    <a:pt x="164" y="0"/>
                    <a:pt x="164" y="0"/>
                  </a:cubicBezTo>
                  <a:cubicBezTo>
                    <a:pt x="167" y="0"/>
                    <a:pt x="170" y="1"/>
                    <a:pt x="173" y="4"/>
                  </a:cubicBezTo>
                  <a:cubicBezTo>
                    <a:pt x="173" y="4"/>
                    <a:pt x="173" y="4"/>
                    <a:pt x="173" y="4"/>
                  </a:cubicBezTo>
                  <a:cubicBezTo>
                    <a:pt x="193" y="24"/>
                    <a:pt x="193" y="24"/>
                    <a:pt x="193" y="24"/>
                  </a:cubicBezTo>
                  <a:cubicBezTo>
                    <a:pt x="244" y="24"/>
                    <a:pt x="244" y="24"/>
                    <a:pt x="244" y="24"/>
                  </a:cubicBezTo>
                  <a:cubicBezTo>
                    <a:pt x="251" y="24"/>
                    <a:pt x="256" y="29"/>
                    <a:pt x="256" y="36"/>
                  </a:cubicBezTo>
                  <a:cubicBezTo>
                    <a:pt x="256" y="196"/>
                    <a:pt x="256" y="196"/>
                    <a:pt x="256" y="196"/>
                  </a:cubicBezTo>
                  <a:cubicBezTo>
                    <a:pt x="256" y="203"/>
                    <a:pt x="251" y="208"/>
                    <a:pt x="244" y="208"/>
                  </a:cubicBezTo>
                  <a:moveTo>
                    <a:pt x="128" y="40"/>
                  </a:moveTo>
                  <a:cubicBezTo>
                    <a:pt x="88" y="40"/>
                    <a:pt x="56" y="72"/>
                    <a:pt x="56" y="112"/>
                  </a:cubicBezTo>
                  <a:cubicBezTo>
                    <a:pt x="56" y="152"/>
                    <a:pt x="88" y="184"/>
                    <a:pt x="128" y="184"/>
                  </a:cubicBezTo>
                  <a:cubicBezTo>
                    <a:pt x="168" y="184"/>
                    <a:pt x="200" y="152"/>
                    <a:pt x="200" y="112"/>
                  </a:cubicBezTo>
                  <a:cubicBezTo>
                    <a:pt x="200" y="72"/>
                    <a:pt x="168" y="40"/>
                    <a:pt x="128" y="40"/>
                  </a:cubicBezTo>
                  <a:moveTo>
                    <a:pt x="128" y="160"/>
                  </a:moveTo>
                  <a:cubicBezTo>
                    <a:pt x="101" y="160"/>
                    <a:pt x="80" y="139"/>
                    <a:pt x="80" y="112"/>
                  </a:cubicBezTo>
                  <a:cubicBezTo>
                    <a:pt x="80" y="85"/>
                    <a:pt x="101" y="64"/>
                    <a:pt x="128" y="64"/>
                  </a:cubicBezTo>
                  <a:cubicBezTo>
                    <a:pt x="155" y="64"/>
                    <a:pt x="176" y="85"/>
                    <a:pt x="176" y="112"/>
                  </a:cubicBezTo>
                  <a:cubicBezTo>
                    <a:pt x="176" y="139"/>
                    <a:pt x="155" y="160"/>
                    <a:pt x="128" y="160"/>
                  </a:cubicBezTo>
                </a:path>
              </a:pathLst>
            </a:custGeom>
            <a:grpFill/>
            <a:ln>
              <a:noFill/>
            </a:ln>
          </p:spPr>
          <p:txBody>
            <a:bodyPr/>
            <a:lstStyle/>
            <a:p>
              <a:endParaRPr lang="en-US" dirty="0"/>
            </a:p>
          </p:txBody>
        </p:sp>
        <p:sp>
          <p:nvSpPr>
            <p:cNvPr id="75" name="Freeform 78"/>
            <p:cNvSpPr>
              <a:spLocks/>
            </p:cNvSpPr>
            <p:nvPr/>
          </p:nvSpPr>
          <p:spPr bwMode="auto">
            <a:xfrm>
              <a:off x="7666038" y="131763"/>
              <a:ext cx="403225" cy="415925"/>
            </a:xfrm>
            <a:custGeom>
              <a:avLst/>
              <a:gdLst>
                <a:gd name="T0" fmla="*/ 403225 w 248"/>
                <a:gd name="T1" fmla="*/ 318443 h 256"/>
                <a:gd name="T2" fmla="*/ 331685 w 248"/>
                <a:gd name="T3" fmla="*/ 357436 h 256"/>
                <a:gd name="T4" fmla="*/ 260145 w 248"/>
                <a:gd name="T5" fmla="*/ 318443 h 256"/>
                <a:gd name="T6" fmla="*/ 331685 w 248"/>
                <a:gd name="T7" fmla="*/ 279450 h 256"/>
                <a:gd name="T8" fmla="*/ 364203 w 248"/>
                <a:gd name="T9" fmla="*/ 284324 h 256"/>
                <a:gd name="T10" fmla="*/ 364203 w 248"/>
                <a:gd name="T11" fmla="*/ 246955 h 256"/>
                <a:gd name="T12" fmla="*/ 364203 w 248"/>
                <a:gd name="T13" fmla="*/ 121853 h 256"/>
                <a:gd name="T14" fmla="*/ 143080 w 248"/>
                <a:gd name="T15" fmla="*/ 168970 h 256"/>
                <a:gd name="T16" fmla="*/ 143080 w 248"/>
                <a:gd name="T17" fmla="*/ 376932 h 256"/>
                <a:gd name="T18" fmla="*/ 71540 w 248"/>
                <a:gd name="T19" fmla="*/ 415925 h 256"/>
                <a:gd name="T20" fmla="*/ 0 w 248"/>
                <a:gd name="T21" fmla="*/ 376932 h 256"/>
                <a:gd name="T22" fmla="*/ 71540 w 248"/>
                <a:gd name="T23" fmla="*/ 337939 h 256"/>
                <a:gd name="T24" fmla="*/ 104058 w 248"/>
                <a:gd name="T25" fmla="*/ 342813 h 256"/>
                <a:gd name="T26" fmla="*/ 104058 w 248"/>
                <a:gd name="T27" fmla="*/ 311944 h 256"/>
                <a:gd name="T28" fmla="*/ 104058 w 248"/>
                <a:gd name="T29" fmla="*/ 77986 h 256"/>
                <a:gd name="T30" fmla="*/ 123569 w 248"/>
                <a:gd name="T31" fmla="*/ 58489 h 256"/>
                <a:gd name="T32" fmla="*/ 383714 w 248"/>
                <a:gd name="T33" fmla="*/ 0 h 256"/>
                <a:gd name="T34" fmla="*/ 403225 w 248"/>
                <a:gd name="T35" fmla="*/ 19496 h 256"/>
                <a:gd name="T36" fmla="*/ 403225 w 248"/>
                <a:gd name="T37" fmla="*/ 298946 h 256"/>
                <a:gd name="T38" fmla="*/ 403225 w 248"/>
                <a:gd name="T39" fmla="*/ 311944 h 256"/>
                <a:gd name="T40" fmla="*/ 403225 w 248"/>
                <a:gd name="T41" fmla="*/ 318443 h 2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8" h="256">
                  <a:moveTo>
                    <a:pt x="248" y="196"/>
                  </a:moveTo>
                  <a:cubicBezTo>
                    <a:pt x="248" y="209"/>
                    <a:pt x="228" y="220"/>
                    <a:pt x="204" y="220"/>
                  </a:cubicBezTo>
                  <a:cubicBezTo>
                    <a:pt x="180" y="220"/>
                    <a:pt x="160" y="209"/>
                    <a:pt x="160" y="196"/>
                  </a:cubicBezTo>
                  <a:cubicBezTo>
                    <a:pt x="160" y="183"/>
                    <a:pt x="180" y="172"/>
                    <a:pt x="204" y="172"/>
                  </a:cubicBezTo>
                  <a:cubicBezTo>
                    <a:pt x="211" y="172"/>
                    <a:pt x="218" y="173"/>
                    <a:pt x="224" y="175"/>
                  </a:cubicBezTo>
                  <a:cubicBezTo>
                    <a:pt x="224" y="152"/>
                    <a:pt x="224" y="152"/>
                    <a:pt x="224" y="152"/>
                  </a:cubicBezTo>
                  <a:cubicBezTo>
                    <a:pt x="224" y="75"/>
                    <a:pt x="224" y="75"/>
                    <a:pt x="224" y="75"/>
                  </a:cubicBezTo>
                  <a:cubicBezTo>
                    <a:pt x="88" y="104"/>
                    <a:pt x="88" y="104"/>
                    <a:pt x="88" y="104"/>
                  </a:cubicBezTo>
                  <a:cubicBezTo>
                    <a:pt x="88" y="232"/>
                    <a:pt x="88" y="232"/>
                    <a:pt x="88" y="232"/>
                  </a:cubicBezTo>
                  <a:cubicBezTo>
                    <a:pt x="88" y="245"/>
                    <a:pt x="68" y="256"/>
                    <a:pt x="44" y="256"/>
                  </a:cubicBezTo>
                  <a:cubicBezTo>
                    <a:pt x="20" y="256"/>
                    <a:pt x="0" y="245"/>
                    <a:pt x="0" y="232"/>
                  </a:cubicBezTo>
                  <a:cubicBezTo>
                    <a:pt x="0" y="219"/>
                    <a:pt x="20" y="208"/>
                    <a:pt x="44" y="208"/>
                  </a:cubicBezTo>
                  <a:cubicBezTo>
                    <a:pt x="51" y="208"/>
                    <a:pt x="58" y="209"/>
                    <a:pt x="64" y="211"/>
                  </a:cubicBezTo>
                  <a:cubicBezTo>
                    <a:pt x="64" y="192"/>
                    <a:pt x="64" y="192"/>
                    <a:pt x="64" y="192"/>
                  </a:cubicBezTo>
                  <a:cubicBezTo>
                    <a:pt x="64" y="48"/>
                    <a:pt x="64" y="48"/>
                    <a:pt x="64" y="48"/>
                  </a:cubicBezTo>
                  <a:cubicBezTo>
                    <a:pt x="64" y="39"/>
                    <a:pt x="76" y="36"/>
                    <a:pt x="76" y="36"/>
                  </a:cubicBezTo>
                  <a:cubicBezTo>
                    <a:pt x="236" y="0"/>
                    <a:pt x="236" y="0"/>
                    <a:pt x="236" y="0"/>
                  </a:cubicBezTo>
                  <a:cubicBezTo>
                    <a:pt x="243" y="0"/>
                    <a:pt x="248" y="5"/>
                    <a:pt x="248" y="12"/>
                  </a:cubicBezTo>
                  <a:cubicBezTo>
                    <a:pt x="248" y="184"/>
                    <a:pt x="248" y="184"/>
                    <a:pt x="248" y="184"/>
                  </a:cubicBezTo>
                  <a:cubicBezTo>
                    <a:pt x="248" y="192"/>
                    <a:pt x="248" y="192"/>
                    <a:pt x="248" y="192"/>
                  </a:cubicBezTo>
                  <a:lnTo>
                    <a:pt x="248" y="196"/>
                  </a:lnTo>
                  <a:close/>
                </a:path>
              </a:pathLst>
            </a:custGeom>
            <a:grpFill/>
            <a:ln>
              <a:noFill/>
            </a:ln>
          </p:spPr>
          <p:txBody>
            <a:bodyPr/>
            <a:lstStyle/>
            <a:p>
              <a:endParaRPr lang="en-US" dirty="0"/>
            </a:p>
          </p:txBody>
        </p:sp>
        <p:sp>
          <p:nvSpPr>
            <p:cNvPr id="76" name="Freeform 79"/>
            <p:cNvSpPr>
              <a:spLocks noEditPoints="1"/>
            </p:cNvSpPr>
            <p:nvPr/>
          </p:nvSpPr>
          <p:spPr bwMode="auto">
            <a:xfrm>
              <a:off x="7008813" y="249238"/>
              <a:ext cx="273050" cy="247650"/>
            </a:xfrm>
            <a:custGeom>
              <a:avLst/>
              <a:gdLst>
                <a:gd name="T0" fmla="*/ 253546 w 168"/>
                <a:gd name="T1" fmla="*/ 247650 h 152"/>
                <a:gd name="T2" fmla="*/ 234043 w 168"/>
                <a:gd name="T3" fmla="*/ 228099 h 152"/>
                <a:gd name="T4" fmla="*/ 234043 w 168"/>
                <a:gd name="T5" fmla="*/ 19551 h 152"/>
                <a:gd name="T6" fmla="*/ 253546 w 168"/>
                <a:gd name="T7" fmla="*/ 0 h 152"/>
                <a:gd name="T8" fmla="*/ 273050 w 168"/>
                <a:gd name="T9" fmla="*/ 19551 h 152"/>
                <a:gd name="T10" fmla="*/ 273050 w 168"/>
                <a:gd name="T11" fmla="*/ 228099 h 152"/>
                <a:gd name="T12" fmla="*/ 253546 w 168"/>
                <a:gd name="T13" fmla="*/ 247650 h 152"/>
                <a:gd name="T14" fmla="*/ 175532 w 168"/>
                <a:gd name="T15" fmla="*/ 247650 h 152"/>
                <a:gd name="T16" fmla="*/ 156029 w 168"/>
                <a:gd name="T17" fmla="*/ 228099 h 152"/>
                <a:gd name="T18" fmla="*/ 156029 w 168"/>
                <a:gd name="T19" fmla="*/ 71688 h 152"/>
                <a:gd name="T20" fmla="*/ 175532 w 168"/>
                <a:gd name="T21" fmla="*/ 52137 h 152"/>
                <a:gd name="T22" fmla="*/ 195036 w 168"/>
                <a:gd name="T23" fmla="*/ 71688 h 152"/>
                <a:gd name="T24" fmla="*/ 195036 w 168"/>
                <a:gd name="T25" fmla="*/ 228099 h 152"/>
                <a:gd name="T26" fmla="*/ 175532 w 168"/>
                <a:gd name="T27" fmla="*/ 247650 h 152"/>
                <a:gd name="T28" fmla="*/ 97518 w 168"/>
                <a:gd name="T29" fmla="*/ 247650 h 152"/>
                <a:gd name="T30" fmla="*/ 78014 w 168"/>
                <a:gd name="T31" fmla="*/ 228099 h 152"/>
                <a:gd name="T32" fmla="*/ 78014 w 168"/>
                <a:gd name="T33" fmla="*/ 123825 h 152"/>
                <a:gd name="T34" fmla="*/ 97518 w 168"/>
                <a:gd name="T35" fmla="*/ 104274 h 152"/>
                <a:gd name="T36" fmla="*/ 117021 w 168"/>
                <a:gd name="T37" fmla="*/ 123825 h 152"/>
                <a:gd name="T38" fmla="*/ 117021 w 168"/>
                <a:gd name="T39" fmla="*/ 228099 h 152"/>
                <a:gd name="T40" fmla="*/ 97518 w 168"/>
                <a:gd name="T41" fmla="*/ 247650 h 152"/>
                <a:gd name="T42" fmla="*/ 19504 w 168"/>
                <a:gd name="T43" fmla="*/ 247650 h 152"/>
                <a:gd name="T44" fmla="*/ 0 w 168"/>
                <a:gd name="T45" fmla="*/ 228099 h 152"/>
                <a:gd name="T46" fmla="*/ 0 w 168"/>
                <a:gd name="T47" fmla="*/ 175962 h 152"/>
                <a:gd name="T48" fmla="*/ 19504 w 168"/>
                <a:gd name="T49" fmla="*/ 156411 h 152"/>
                <a:gd name="T50" fmla="*/ 39007 w 168"/>
                <a:gd name="T51" fmla="*/ 175962 h 152"/>
                <a:gd name="T52" fmla="*/ 39007 w 168"/>
                <a:gd name="T53" fmla="*/ 228099 h 152"/>
                <a:gd name="T54" fmla="*/ 19504 w 168"/>
                <a:gd name="T55" fmla="*/ 247650 h 15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8" h="152">
                  <a:moveTo>
                    <a:pt x="156" y="152"/>
                  </a:moveTo>
                  <a:cubicBezTo>
                    <a:pt x="149" y="152"/>
                    <a:pt x="144" y="147"/>
                    <a:pt x="144" y="140"/>
                  </a:cubicBezTo>
                  <a:cubicBezTo>
                    <a:pt x="144" y="12"/>
                    <a:pt x="144" y="12"/>
                    <a:pt x="144" y="12"/>
                  </a:cubicBezTo>
                  <a:cubicBezTo>
                    <a:pt x="144" y="5"/>
                    <a:pt x="149" y="0"/>
                    <a:pt x="156" y="0"/>
                  </a:cubicBezTo>
                  <a:cubicBezTo>
                    <a:pt x="163" y="0"/>
                    <a:pt x="168" y="5"/>
                    <a:pt x="168" y="12"/>
                  </a:cubicBezTo>
                  <a:cubicBezTo>
                    <a:pt x="168" y="140"/>
                    <a:pt x="168" y="140"/>
                    <a:pt x="168" y="140"/>
                  </a:cubicBezTo>
                  <a:cubicBezTo>
                    <a:pt x="168" y="147"/>
                    <a:pt x="163" y="152"/>
                    <a:pt x="156" y="152"/>
                  </a:cubicBezTo>
                  <a:moveTo>
                    <a:pt x="108" y="152"/>
                  </a:moveTo>
                  <a:cubicBezTo>
                    <a:pt x="101" y="152"/>
                    <a:pt x="96" y="147"/>
                    <a:pt x="96" y="140"/>
                  </a:cubicBezTo>
                  <a:cubicBezTo>
                    <a:pt x="96" y="44"/>
                    <a:pt x="96" y="44"/>
                    <a:pt x="96" y="44"/>
                  </a:cubicBezTo>
                  <a:cubicBezTo>
                    <a:pt x="96" y="37"/>
                    <a:pt x="101" y="32"/>
                    <a:pt x="108" y="32"/>
                  </a:cubicBezTo>
                  <a:cubicBezTo>
                    <a:pt x="115" y="32"/>
                    <a:pt x="120" y="37"/>
                    <a:pt x="120" y="44"/>
                  </a:cubicBezTo>
                  <a:cubicBezTo>
                    <a:pt x="120" y="140"/>
                    <a:pt x="120" y="140"/>
                    <a:pt x="120" y="140"/>
                  </a:cubicBezTo>
                  <a:cubicBezTo>
                    <a:pt x="120" y="147"/>
                    <a:pt x="115" y="152"/>
                    <a:pt x="108" y="152"/>
                  </a:cubicBezTo>
                  <a:moveTo>
                    <a:pt x="60" y="152"/>
                  </a:moveTo>
                  <a:cubicBezTo>
                    <a:pt x="53" y="152"/>
                    <a:pt x="48" y="147"/>
                    <a:pt x="48" y="140"/>
                  </a:cubicBezTo>
                  <a:cubicBezTo>
                    <a:pt x="48" y="76"/>
                    <a:pt x="48" y="76"/>
                    <a:pt x="48" y="76"/>
                  </a:cubicBezTo>
                  <a:cubicBezTo>
                    <a:pt x="48" y="69"/>
                    <a:pt x="53" y="64"/>
                    <a:pt x="60" y="64"/>
                  </a:cubicBezTo>
                  <a:cubicBezTo>
                    <a:pt x="67" y="64"/>
                    <a:pt x="72" y="69"/>
                    <a:pt x="72" y="76"/>
                  </a:cubicBezTo>
                  <a:cubicBezTo>
                    <a:pt x="72" y="140"/>
                    <a:pt x="72" y="140"/>
                    <a:pt x="72" y="140"/>
                  </a:cubicBezTo>
                  <a:cubicBezTo>
                    <a:pt x="72" y="147"/>
                    <a:pt x="67" y="152"/>
                    <a:pt x="60" y="152"/>
                  </a:cubicBezTo>
                  <a:moveTo>
                    <a:pt x="12" y="152"/>
                  </a:moveTo>
                  <a:cubicBezTo>
                    <a:pt x="5" y="152"/>
                    <a:pt x="0" y="147"/>
                    <a:pt x="0" y="140"/>
                  </a:cubicBezTo>
                  <a:cubicBezTo>
                    <a:pt x="0" y="108"/>
                    <a:pt x="0" y="108"/>
                    <a:pt x="0" y="108"/>
                  </a:cubicBezTo>
                  <a:cubicBezTo>
                    <a:pt x="0" y="101"/>
                    <a:pt x="5" y="96"/>
                    <a:pt x="12" y="96"/>
                  </a:cubicBezTo>
                  <a:cubicBezTo>
                    <a:pt x="19" y="96"/>
                    <a:pt x="24" y="101"/>
                    <a:pt x="24" y="108"/>
                  </a:cubicBezTo>
                  <a:cubicBezTo>
                    <a:pt x="24" y="140"/>
                    <a:pt x="24" y="140"/>
                    <a:pt x="24" y="140"/>
                  </a:cubicBezTo>
                  <a:cubicBezTo>
                    <a:pt x="24" y="147"/>
                    <a:pt x="19" y="152"/>
                    <a:pt x="12" y="152"/>
                  </a:cubicBezTo>
                </a:path>
              </a:pathLst>
            </a:custGeom>
            <a:grpFill/>
            <a:ln>
              <a:noFill/>
            </a:ln>
          </p:spPr>
          <p:txBody>
            <a:bodyPr/>
            <a:lstStyle/>
            <a:p>
              <a:endParaRPr lang="en-US" dirty="0"/>
            </a:p>
          </p:txBody>
        </p:sp>
        <p:sp>
          <p:nvSpPr>
            <p:cNvPr id="77" name="Freeform 80"/>
            <p:cNvSpPr>
              <a:spLocks noEditPoints="1"/>
            </p:cNvSpPr>
            <p:nvPr/>
          </p:nvSpPr>
          <p:spPr bwMode="auto">
            <a:xfrm>
              <a:off x="6208713" y="184150"/>
              <a:ext cx="415925" cy="312738"/>
            </a:xfrm>
            <a:custGeom>
              <a:avLst/>
              <a:gdLst>
                <a:gd name="T0" fmla="*/ 409426 w 256"/>
                <a:gd name="T1" fmla="*/ 171029 h 192"/>
                <a:gd name="T2" fmla="*/ 409426 w 256"/>
                <a:gd name="T3" fmla="*/ 171029 h 192"/>
                <a:gd name="T4" fmla="*/ 331440 w 256"/>
                <a:gd name="T5" fmla="*/ 249213 h 192"/>
                <a:gd name="T6" fmla="*/ 331440 w 256"/>
                <a:gd name="T7" fmla="*/ 249213 h 192"/>
                <a:gd name="T8" fmla="*/ 318443 w 256"/>
                <a:gd name="T9" fmla="*/ 254100 h 192"/>
                <a:gd name="T10" fmla="*/ 298946 w 256"/>
                <a:gd name="T11" fmla="*/ 234554 h 192"/>
                <a:gd name="T12" fmla="*/ 305445 w 256"/>
                <a:gd name="T13" fmla="*/ 221523 h 192"/>
                <a:gd name="T14" fmla="*/ 305445 w 256"/>
                <a:gd name="T15" fmla="*/ 221523 h 192"/>
                <a:gd name="T16" fmla="*/ 368808 w 256"/>
                <a:gd name="T17" fmla="*/ 156369 h 192"/>
                <a:gd name="T18" fmla="*/ 305445 w 256"/>
                <a:gd name="T19" fmla="*/ 92844 h 192"/>
                <a:gd name="T20" fmla="*/ 305445 w 256"/>
                <a:gd name="T21" fmla="*/ 92844 h 192"/>
                <a:gd name="T22" fmla="*/ 298946 w 256"/>
                <a:gd name="T23" fmla="*/ 78185 h 192"/>
                <a:gd name="T24" fmla="*/ 318443 w 256"/>
                <a:gd name="T25" fmla="*/ 58638 h 192"/>
                <a:gd name="T26" fmla="*/ 333065 w 256"/>
                <a:gd name="T27" fmla="*/ 65154 h 192"/>
                <a:gd name="T28" fmla="*/ 333065 w 256"/>
                <a:gd name="T29" fmla="*/ 65154 h 192"/>
                <a:gd name="T30" fmla="*/ 409426 w 256"/>
                <a:gd name="T31" fmla="*/ 141709 h 192"/>
                <a:gd name="T32" fmla="*/ 415925 w 256"/>
                <a:gd name="T33" fmla="*/ 156369 h 192"/>
                <a:gd name="T34" fmla="*/ 409426 w 256"/>
                <a:gd name="T35" fmla="*/ 171029 h 192"/>
                <a:gd name="T36" fmla="*/ 173844 w 256"/>
                <a:gd name="T37" fmla="*/ 299707 h 192"/>
                <a:gd name="T38" fmla="*/ 155972 w 256"/>
                <a:gd name="T39" fmla="*/ 312738 h 192"/>
                <a:gd name="T40" fmla="*/ 136475 w 256"/>
                <a:gd name="T41" fmla="*/ 293192 h 192"/>
                <a:gd name="T42" fmla="*/ 138100 w 256"/>
                <a:gd name="T43" fmla="*/ 286677 h 192"/>
                <a:gd name="T44" fmla="*/ 242081 w 256"/>
                <a:gd name="T45" fmla="*/ 13031 h 192"/>
                <a:gd name="T46" fmla="*/ 259953 w 256"/>
                <a:gd name="T47" fmla="*/ 0 h 192"/>
                <a:gd name="T48" fmla="*/ 279450 w 256"/>
                <a:gd name="T49" fmla="*/ 19546 h 192"/>
                <a:gd name="T50" fmla="*/ 277825 w 256"/>
                <a:gd name="T51" fmla="*/ 26062 h 192"/>
                <a:gd name="T52" fmla="*/ 173844 w 256"/>
                <a:gd name="T53" fmla="*/ 299707 h 192"/>
                <a:gd name="T54" fmla="*/ 110480 w 256"/>
                <a:gd name="T55" fmla="*/ 92844 h 192"/>
                <a:gd name="T56" fmla="*/ 47117 w 256"/>
                <a:gd name="T57" fmla="*/ 156369 h 192"/>
                <a:gd name="T58" fmla="*/ 112105 w 256"/>
                <a:gd name="T59" fmla="*/ 221523 h 192"/>
                <a:gd name="T60" fmla="*/ 112105 w 256"/>
                <a:gd name="T61" fmla="*/ 221523 h 192"/>
                <a:gd name="T62" fmla="*/ 116979 w 256"/>
                <a:gd name="T63" fmla="*/ 234554 h 192"/>
                <a:gd name="T64" fmla="*/ 97482 w 256"/>
                <a:gd name="T65" fmla="*/ 254100 h 192"/>
                <a:gd name="T66" fmla="*/ 84485 w 256"/>
                <a:gd name="T67" fmla="*/ 249213 h 192"/>
                <a:gd name="T68" fmla="*/ 84485 w 256"/>
                <a:gd name="T69" fmla="*/ 249213 h 192"/>
                <a:gd name="T70" fmla="*/ 6499 w 256"/>
                <a:gd name="T71" fmla="*/ 171029 h 192"/>
                <a:gd name="T72" fmla="*/ 6499 w 256"/>
                <a:gd name="T73" fmla="*/ 171029 h 192"/>
                <a:gd name="T74" fmla="*/ 0 w 256"/>
                <a:gd name="T75" fmla="*/ 156369 h 192"/>
                <a:gd name="T76" fmla="*/ 6499 w 256"/>
                <a:gd name="T77" fmla="*/ 141709 h 192"/>
                <a:gd name="T78" fmla="*/ 84485 w 256"/>
                <a:gd name="T79" fmla="*/ 65154 h 192"/>
                <a:gd name="T80" fmla="*/ 84485 w 256"/>
                <a:gd name="T81" fmla="*/ 65154 h 192"/>
                <a:gd name="T82" fmla="*/ 97482 w 256"/>
                <a:gd name="T83" fmla="*/ 58638 h 192"/>
                <a:gd name="T84" fmla="*/ 116979 w 256"/>
                <a:gd name="T85" fmla="*/ 78185 h 192"/>
                <a:gd name="T86" fmla="*/ 110480 w 256"/>
                <a:gd name="T87" fmla="*/ 92844 h 1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6" h="192">
                  <a:moveTo>
                    <a:pt x="252" y="105"/>
                  </a:moveTo>
                  <a:cubicBezTo>
                    <a:pt x="252" y="105"/>
                    <a:pt x="252" y="105"/>
                    <a:pt x="252" y="105"/>
                  </a:cubicBezTo>
                  <a:cubicBezTo>
                    <a:pt x="204" y="153"/>
                    <a:pt x="204" y="153"/>
                    <a:pt x="204" y="153"/>
                  </a:cubicBezTo>
                  <a:cubicBezTo>
                    <a:pt x="204" y="153"/>
                    <a:pt x="204" y="153"/>
                    <a:pt x="204" y="153"/>
                  </a:cubicBezTo>
                  <a:cubicBezTo>
                    <a:pt x="202" y="155"/>
                    <a:pt x="199" y="156"/>
                    <a:pt x="196" y="156"/>
                  </a:cubicBezTo>
                  <a:cubicBezTo>
                    <a:pt x="189" y="156"/>
                    <a:pt x="184" y="151"/>
                    <a:pt x="184" y="144"/>
                  </a:cubicBezTo>
                  <a:cubicBezTo>
                    <a:pt x="184" y="141"/>
                    <a:pt x="185" y="138"/>
                    <a:pt x="188" y="136"/>
                  </a:cubicBezTo>
                  <a:cubicBezTo>
                    <a:pt x="188" y="136"/>
                    <a:pt x="188" y="136"/>
                    <a:pt x="188" y="136"/>
                  </a:cubicBezTo>
                  <a:cubicBezTo>
                    <a:pt x="227" y="96"/>
                    <a:pt x="227" y="96"/>
                    <a:pt x="227" y="96"/>
                  </a:cubicBezTo>
                  <a:cubicBezTo>
                    <a:pt x="188" y="57"/>
                    <a:pt x="188" y="57"/>
                    <a:pt x="188" y="57"/>
                  </a:cubicBezTo>
                  <a:cubicBezTo>
                    <a:pt x="188" y="57"/>
                    <a:pt x="188" y="57"/>
                    <a:pt x="188" y="57"/>
                  </a:cubicBezTo>
                  <a:cubicBezTo>
                    <a:pt x="185" y="54"/>
                    <a:pt x="184" y="51"/>
                    <a:pt x="184" y="48"/>
                  </a:cubicBezTo>
                  <a:cubicBezTo>
                    <a:pt x="184" y="41"/>
                    <a:pt x="189" y="36"/>
                    <a:pt x="196" y="36"/>
                  </a:cubicBezTo>
                  <a:cubicBezTo>
                    <a:pt x="199" y="36"/>
                    <a:pt x="202" y="37"/>
                    <a:pt x="205" y="40"/>
                  </a:cubicBezTo>
                  <a:cubicBezTo>
                    <a:pt x="205" y="40"/>
                    <a:pt x="205" y="40"/>
                    <a:pt x="205" y="40"/>
                  </a:cubicBezTo>
                  <a:cubicBezTo>
                    <a:pt x="252" y="87"/>
                    <a:pt x="252" y="87"/>
                    <a:pt x="252" y="87"/>
                  </a:cubicBezTo>
                  <a:cubicBezTo>
                    <a:pt x="254" y="89"/>
                    <a:pt x="256" y="92"/>
                    <a:pt x="256" y="96"/>
                  </a:cubicBezTo>
                  <a:cubicBezTo>
                    <a:pt x="256" y="99"/>
                    <a:pt x="255" y="102"/>
                    <a:pt x="252" y="105"/>
                  </a:cubicBezTo>
                  <a:moveTo>
                    <a:pt x="107" y="184"/>
                  </a:moveTo>
                  <a:cubicBezTo>
                    <a:pt x="106" y="189"/>
                    <a:pt x="101" y="192"/>
                    <a:pt x="96" y="192"/>
                  </a:cubicBezTo>
                  <a:cubicBezTo>
                    <a:pt x="89" y="192"/>
                    <a:pt x="84" y="187"/>
                    <a:pt x="84" y="180"/>
                  </a:cubicBezTo>
                  <a:cubicBezTo>
                    <a:pt x="84" y="178"/>
                    <a:pt x="84" y="177"/>
                    <a:pt x="85" y="176"/>
                  </a:cubicBezTo>
                  <a:cubicBezTo>
                    <a:pt x="149" y="8"/>
                    <a:pt x="149" y="8"/>
                    <a:pt x="149" y="8"/>
                  </a:cubicBezTo>
                  <a:cubicBezTo>
                    <a:pt x="150" y="3"/>
                    <a:pt x="155" y="0"/>
                    <a:pt x="160" y="0"/>
                  </a:cubicBezTo>
                  <a:cubicBezTo>
                    <a:pt x="167" y="0"/>
                    <a:pt x="172" y="5"/>
                    <a:pt x="172" y="12"/>
                  </a:cubicBezTo>
                  <a:cubicBezTo>
                    <a:pt x="172" y="14"/>
                    <a:pt x="172" y="15"/>
                    <a:pt x="171" y="16"/>
                  </a:cubicBezTo>
                  <a:lnTo>
                    <a:pt x="107" y="184"/>
                  </a:lnTo>
                  <a:close/>
                  <a:moveTo>
                    <a:pt x="68" y="57"/>
                  </a:moveTo>
                  <a:cubicBezTo>
                    <a:pt x="29" y="96"/>
                    <a:pt x="29" y="96"/>
                    <a:pt x="29" y="96"/>
                  </a:cubicBezTo>
                  <a:cubicBezTo>
                    <a:pt x="69" y="136"/>
                    <a:pt x="69" y="136"/>
                    <a:pt x="69" y="136"/>
                  </a:cubicBezTo>
                  <a:cubicBezTo>
                    <a:pt x="69" y="136"/>
                    <a:pt x="69" y="136"/>
                    <a:pt x="69" y="136"/>
                  </a:cubicBezTo>
                  <a:cubicBezTo>
                    <a:pt x="71" y="138"/>
                    <a:pt x="72" y="141"/>
                    <a:pt x="72" y="144"/>
                  </a:cubicBezTo>
                  <a:cubicBezTo>
                    <a:pt x="72" y="151"/>
                    <a:pt x="67" y="156"/>
                    <a:pt x="60" y="156"/>
                  </a:cubicBezTo>
                  <a:cubicBezTo>
                    <a:pt x="57" y="156"/>
                    <a:pt x="54" y="155"/>
                    <a:pt x="52" y="153"/>
                  </a:cubicBezTo>
                  <a:cubicBezTo>
                    <a:pt x="52" y="153"/>
                    <a:pt x="52" y="153"/>
                    <a:pt x="52" y="153"/>
                  </a:cubicBezTo>
                  <a:cubicBezTo>
                    <a:pt x="4" y="105"/>
                    <a:pt x="4" y="105"/>
                    <a:pt x="4" y="105"/>
                  </a:cubicBezTo>
                  <a:cubicBezTo>
                    <a:pt x="4" y="105"/>
                    <a:pt x="4" y="105"/>
                    <a:pt x="4" y="105"/>
                  </a:cubicBezTo>
                  <a:cubicBezTo>
                    <a:pt x="1" y="102"/>
                    <a:pt x="0" y="99"/>
                    <a:pt x="0" y="96"/>
                  </a:cubicBezTo>
                  <a:cubicBezTo>
                    <a:pt x="0" y="92"/>
                    <a:pt x="2" y="89"/>
                    <a:pt x="4" y="87"/>
                  </a:cubicBezTo>
                  <a:cubicBezTo>
                    <a:pt x="52" y="40"/>
                    <a:pt x="52" y="40"/>
                    <a:pt x="52" y="40"/>
                  </a:cubicBezTo>
                  <a:cubicBezTo>
                    <a:pt x="52" y="40"/>
                    <a:pt x="52" y="40"/>
                    <a:pt x="52" y="40"/>
                  </a:cubicBezTo>
                  <a:cubicBezTo>
                    <a:pt x="54" y="37"/>
                    <a:pt x="57" y="36"/>
                    <a:pt x="60" y="36"/>
                  </a:cubicBezTo>
                  <a:cubicBezTo>
                    <a:pt x="67" y="36"/>
                    <a:pt x="72" y="41"/>
                    <a:pt x="72" y="48"/>
                  </a:cubicBezTo>
                  <a:cubicBezTo>
                    <a:pt x="72" y="51"/>
                    <a:pt x="71" y="54"/>
                    <a:pt x="68" y="57"/>
                  </a:cubicBezTo>
                  <a:close/>
                </a:path>
              </a:pathLst>
            </a:custGeom>
            <a:grpFill/>
            <a:ln>
              <a:noFill/>
            </a:ln>
          </p:spPr>
          <p:txBody>
            <a:bodyPr/>
            <a:lstStyle/>
            <a:p>
              <a:endParaRPr lang="en-US" dirty="0"/>
            </a:p>
          </p:txBody>
        </p:sp>
        <p:sp>
          <p:nvSpPr>
            <p:cNvPr id="78" name="Freeform 81"/>
            <p:cNvSpPr>
              <a:spLocks noEditPoints="1"/>
            </p:cNvSpPr>
            <p:nvPr/>
          </p:nvSpPr>
          <p:spPr bwMode="auto">
            <a:xfrm>
              <a:off x="5484813" y="136525"/>
              <a:ext cx="404812" cy="406400"/>
            </a:xfrm>
            <a:custGeom>
              <a:avLst/>
              <a:gdLst>
                <a:gd name="T0" fmla="*/ 375548 w 249"/>
                <a:gd name="T1" fmla="*/ 139802 h 250"/>
                <a:gd name="T2" fmla="*/ 321899 w 249"/>
                <a:gd name="T3" fmla="*/ 193446 h 250"/>
                <a:gd name="T4" fmla="*/ 247114 w 249"/>
                <a:gd name="T5" fmla="*/ 212954 h 250"/>
                <a:gd name="T6" fmla="*/ 292635 w 249"/>
                <a:gd name="T7" fmla="*/ 167437 h 250"/>
                <a:gd name="T8" fmla="*/ 294261 w 249"/>
                <a:gd name="T9" fmla="*/ 165811 h 250"/>
                <a:gd name="T10" fmla="*/ 347911 w 249"/>
                <a:gd name="T11" fmla="*/ 112166 h 250"/>
                <a:gd name="T12" fmla="*/ 347911 w 249"/>
                <a:gd name="T13" fmla="*/ 56896 h 250"/>
                <a:gd name="T14" fmla="*/ 294261 w 249"/>
                <a:gd name="T15" fmla="*/ 56896 h 250"/>
                <a:gd name="T16" fmla="*/ 238985 w 249"/>
                <a:gd name="T17" fmla="*/ 112166 h 250"/>
                <a:gd name="T18" fmla="*/ 238985 w 249"/>
                <a:gd name="T19" fmla="*/ 112166 h 250"/>
                <a:gd name="T20" fmla="*/ 238985 w 249"/>
                <a:gd name="T21" fmla="*/ 112166 h 250"/>
                <a:gd name="T22" fmla="*/ 193464 w 249"/>
                <a:gd name="T23" fmla="*/ 159309 h 250"/>
                <a:gd name="T24" fmla="*/ 212973 w 249"/>
                <a:gd name="T25" fmla="*/ 84531 h 250"/>
                <a:gd name="T26" fmla="*/ 266623 w 249"/>
                <a:gd name="T27" fmla="*/ 30886 h 250"/>
                <a:gd name="T28" fmla="*/ 375548 w 249"/>
                <a:gd name="T29" fmla="*/ 30886 h 250"/>
                <a:gd name="T30" fmla="*/ 375548 w 249"/>
                <a:gd name="T31" fmla="*/ 139802 h 250"/>
                <a:gd name="T32" fmla="*/ 152821 w 249"/>
                <a:gd name="T33" fmla="*/ 281229 h 250"/>
                <a:gd name="T34" fmla="*/ 152821 w 249"/>
                <a:gd name="T35" fmla="*/ 281229 h 250"/>
                <a:gd name="T36" fmla="*/ 138189 w 249"/>
                <a:gd name="T37" fmla="*/ 287731 h 250"/>
                <a:gd name="T38" fmla="*/ 118680 w 249"/>
                <a:gd name="T39" fmla="*/ 268224 h 250"/>
                <a:gd name="T40" fmla="*/ 125183 w 249"/>
                <a:gd name="T41" fmla="*/ 253594 h 250"/>
                <a:gd name="T42" fmla="*/ 253617 w 249"/>
                <a:gd name="T43" fmla="*/ 125171 h 250"/>
                <a:gd name="T44" fmla="*/ 268249 w 249"/>
                <a:gd name="T45" fmla="*/ 118669 h 250"/>
                <a:gd name="T46" fmla="*/ 287758 w 249"/>
                <a:gd name="T47" fmla="*/ 138176 h 250"/>
                <a:gd name="T48" fmla="*/ 282881 w 249"/>
                <a:gd name="T49" fmla="*/ 151181 h 250"/>
                <a:gd name="T50" fmla="*/ 282881 w 249"/>
                <a:gd name="T51" fmla="*/ 151181 h 250"/>
                <a:gd name="T52" fmla="*/ 152821 w 249"/>
                <a:gd name="T53" fmla="*/ 281229 h 250"/>
                <a:gd name="T54" fmla="*/ 112177 w 249"/>
                <a:gd name="T55" fmla="*/ 238963 h 250"/>
                <a:gd name="T56" fmla="*/ 56901 w 249"/>
                <a:gd name="T57" fmla="*/ 294234 h 250"/>
                <a:gd name="T58" fmla="*/ 56901 w 249"/>
                <a:gd name="T59" fmla="*/ 347878 h 250"/>
                <a:gd name="T60" fmla="*/ 112177 w 249"/>
                <a:gd name="T61" fmla="*/ 347878 h 250"/>
                <a:gd name="T62" fmla="*/ 165827 w 249"/>
                <a:gd name="T63" fmla="*/ 294234 h 250"/>
                <a:gd name="T64" fmla="*/ 167452 w 249"/>
                <a:gd name="T65" fmla="*/ 292608 h 250"/>
                <a:gd name="T66" fmla="*/ 212973 w 249"/>
                <a:gd name="T67" fmla="*/ 247091 h 250"/>
                <a:gd name="T68" fmla="*/ 193464 w 249"/>
                <a:gd name="T69" fmla="*/ 321869 h 250"/>
                <a:gd name="T70" fmla="*/ 139815 w 249"/>
                <a:gd name="T71" fmla="*/ 375514 h 250"/>
                <a:gd name="T72" fmla="*/ 30889 w 249"/>
                <a:gd name="T73" fmla="*/ 375514 h 250"/>
                <a:gd name="T74" fmla="*/ 30889 w 249"/>
                <a:gd name="T75" fmla="*/ 266598 h 250"/>
                <a:gd name="T76" fmla="*/ 84539 w 249"/>
                <a:gd name="T77" fmla="*/ 212954 h 250"/>
                <a:gd name="T78" fmla="*/ 159324 w 249"/>
                <a:gd name="T79" fmla="*/ 191821 h 250"/>
                <a:gd name="T80" fmla="*/ 112177 w 249"/>
                <a:gd name="T81" fmla="*/ 238963 h 250"/>
                <a:gd name="T82" fmla="*/ 112177 w 249"/>
                <a:gd name="T83" fmla="*/ 238963 h 2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9" h="250">
                  <a:moveTo>
                    <a:pt x="231" y="86"/>
                  </a:moveTo>
                  <a:cubicBezTo>
                    <a:pt x="198" y="119"/>
                    <a:pt x="198" y="119"/>
                    <a:pt x="198" y="119"/>
                  </a:cubicBezTo>
                  <a:cubicBezTo>
                    <a:pt x="185" y="131"/>
                    <a:pt x="168" y="136"/>
                    <a:pt x="152" y="131"/>
                  </a:cubicBezTo>
                  <a:cubicBezTo>
                    <a:pt x="180" y="103"/>
                    <a:pt x="180" y="103"/>
                    <a:pt x="180" y="103"/>
                  </a:cubicBezTo>
                  <a:cubicBezTo>
                    <a:pt x="180" y="103"/>
                    <a:pt x="180" y="103"/>
                    <a:pt x="181" y="102"/>
                  </a:cubicBezTo>
                  <a:cubicBezTo>
                    <a:pt x="214" y="69"/>
                    <a:pt x="214" y="69"/>
                    <a:pt x="214" y="69"/>
                  </a:cubicBezTo>
                  <a:cubicBezTo>
                    <a:pt x="223" y="60"/>
                    <a:pt x="223" y="45"/>
                    <a:pt x="214" y="35"/>
                  </a:cubicBezTo>
                  <a:cubicBezTo>
                    <a:pt x="205" y="26"/>
                    <a:pt x="190" y="26"/>
                    <a:pt x="181" y="35"/>
                  </a:cubicBezTo>
                  <a:cubicBezTo>
                    <a:pt x="147" y="69"/>
                    <a:pt x="147" y="69"/>
                    <a:pt x="147" y="69"/>
                  </a:cubicBezTo>
                  <a:cubicBezTo>
                    <a:pt x="147" y="69"/>
                    <a:pt x="147" y="69"/>
                    <a:pt x="147" y="69"/>
                  </a:cubicBezTo>
                  <a:cubicBezTo>
                    <a:pt x="147" y="69"/>
                    <a:pt x="147" y="69"/>
                    <a:pt x="147" y="69"/>
                  </a:cubicBezTo>
                  <a:cubicBezTo>
                    <a:pt x="119" y="98"/>
                    <a:pt x="119" y="98"/>
                    <a:pt x="119" y="98"/>
                  </a:cubicBezTo>
                  <a:cubicBezTo>
                    <a:pt x="114" y="82"/>
                    <a:pt x="118" y="64"/>
                    <a:pt x="131" y="52"/>
                  </a:cubicBezTo>
                  <a:cubicBezTo>
                    <a:pt x="164" y="19"/>
                    <a:pt x="164" y="19"/>
                    <a:pt x="164" y="19"/>
                  </a:cubicBezTo>
                  <a:cubicBezTo>
                    <a:pt x="183" y="0"/>
                    <a:pt x="212" y="0"/>
                    <a:pt x="231" y="19"/>
                  </a:cubicBezTo>
                  <a:cubicBezTo>
                    <a:pt x="249" y="37"/>
                    <a:pt x="249" y="67"/>
                    <a:pt x="231" y="86"/>
                  </a:cubicBezTo>
                  <a:moveTo>
                    <a:pt x="94" y="173"/>
                  </a:moveTo>
                  <a:cubicBezTo>
                    <a:pt x="94" y="173"/>
                    <a:pt x="94" y="173"/>
                    <a:pt x="94" y="173"/>
                  </a:cubicBezTo>
                  <a:cubicBezTo>
                    <a:pt x="91" y="176"/>
                    <a:pt x="88" y="177"/>
                    <a:pt x="85" y="177"/>
                  </a:cubicBezTo>
                  <a:cubicBezTo>
                    <a:pt x="78" y="177"/>
                    <a:pt x="73" y="172"/>
                    <a:pt x="73" y="165"/>
                  </a:cubicBezTo>
                  <a:cubicBezTo>
                    <a:pt x="73" y="162"/>
                    <a:pt x="75" y="158"/>
                    <a:pt x="77" y="156"/>
                  </a:cubicBezTo>
                  <a:cubicBezTo>
                    <a:pt x="156" y="77"/>
                    <a:pt x="156" y="77"/>
                    <a:pt x="156" y="77"/>
                  </a:cubicBezTo>
                  <a:cubicBezTo>
                    <a:pt x="158" y="75"/>
                    <a:pt x="162" y="73"/>
                    <a:pt x="165" y="73"/>
                  </a:cubicBezTo>
                  <a:cubicBezTo>
                    <a:pt x="172" y="73"/>
                    <a:pt x="177" y="78"/>
                    <a:pt x="177" y="85"/>
                  </a:cubicBezTo>
                  <a:cubicBezTo>
                    <a:pt x="177" y="88"/>
                    <a:pt x="176" y="91"/>
                    <a:pt x="174" y="93"/>
                  </a:cubicBezTo>
                  <a:cubicBezTo>
                    <a:pt x="174" y="93"/>
                    <a:pt x="174" y="93"/>
                    <a:pt x="174" y="93"/>
                  </a:cubicBezTo>
                  <a:lnTo>
                    <a:pt x="94" y="173"/>
                  </a:lnTo>
                  <a:close/>
                  <a:moveTo>
                    <a:pt x="69" y="147"/>
                  </a:moveTo>
                  <a:cubicBezTo>
                    <a:pt x="35" y="181"/>
                    <a:pt x="35" y="181"/>
                    <a:pt x="35" y="181"/>
                  </a:cubicBezTo>
                  <a:cubicBezTo>
                    <a:pt x="26" y="190"/>
                    <a:pt x="26" y="205"/>
                    <a:pt x="35" y="214"/>
                  </a:cubicBezTo>
                  <a:cubicBezTo>
                    <a:pt x="45" y="224"/>
                    <a:pt x="60" y="224"/>
                    <a:pt x="69" y="214"/>
                  </a:cubicBezTo>
                  <a:cubicBezTo>
                    <a:pt x="102" y="181"/>
                    <a:pt x="102" y="181"/>
                    <a:pt x="102" y="181"/>
                  </a:cubicBezTo>
                  <a:cubicBezTo>
                    <a:pt x="102" y="181"/>
                    <a:pt x="103" y="180"/>
                    <a:pt x="103" y="180"/>
                  </a:cubicBezTo>
                  <a:cubicBezTo>
                    <a:pt x="131" y="152"/>
                    <a:pt x="131" y="152"/>
                    <a:pt x="131" y="152"/>
                  </a:cubicBezTo>
                  <a:cubicBezTo>
                    <a:pt x="135" y="168"/>
                    <a:pt x="131" y="185"/>
                    <a:pt x="119" y="198"/>
                  </a:cubicBezTo>
                  <a:cubicBezTo>
                    <a:pt x="86" y="231"/>
                    <a:pt x="86" y="231"/>
                    <a:pt x="86" y="231"/>
                  </a:cubicBezTo>
                  <a:cubicBezTo>
                    <a:pt x="67" y="250"/>
                    <a:pt x="37" y="250"/>
                    <a:pt x="19" y="231"/>
                  </a:cubicBezTo>
                  <a:cubicBezTo>
                    <a:pt x="0" y="213"/>
                    <a:pt x="0" y="183"/>
                    <a:pt x="19" y="164"/>
                  </a:cubicBezTo>
                  <a:cubicBezTo>
                    <a:pt x="52" y="131"/>
                    <a:pt x="52" y="131"/>
                    <a:pt x="52" y="131"/>
                  </a:cubicBezTo>
                  <a:cubicBezTo>
                    <a:pt x="65" y="118"/>
                    <a:pt x="82" y="114"/>
                    <a:pt x="98" y="118"/>
                  </a:cubicBezTo>
                  <a:cubicBezTo>
                    <a:pt x="69" y="147"/>
                    <a:pt x="69" y="147"/>
                    <a:pt x="69" y="147"/>
                  </a:cubicBezTo>
                  <a:cubicBezTo>
                    <a:pt x="69" y="147"/>
                    <a:pt x="69" y="147"/>
                    <a:pt x="69" y="147"/>
                  </a:cubicBezTo>
                </a:path>
              </a:pathLst>
            </a:custGeom>
            <a:grpFill/>
            <a:ln>
              <a:noFill/>
            </a:ln>
          </p:spPr>
          <p:txBody>
            <a:bodyPr/>
            <a:lstStyle/>
            <a:p>
              <a:endParaRPr lang="en-US" dirty="0"/>
            </a:p>
          </p:txBody>
        </p:sp>
        <p:sp>
          <p:nvSpPr>
            <p:cNvPr id="79" name="Freeform 82"/>
            <p:cNvSpPr>
              <a:spLocks noEditPoints="1"/>
            </p:cNvSpPr>
            <p:nvPr/>
          </p:nvSpPr>
          <p:spPr bwMode="auto">
            <a:xfrm>
              <a:off x="4803775" y="150813"/>
              <a:ext cx="312738" cy="377825"/>
            </a:xfrm>
            <a:custGeom>
              <a:avLst/>
              <a:gdLst>
                <a:gd name="T0" fmla="*/ 0 w 192"/>
                <a:gd name="T1" fmla="*/ 58628 h 232"/>
                <a:gd name="T2" fmla="*/ 19546 w 192"/>
                <a:gd name="T3" fmla="*/ 39085 h 232"/>
                <a:gd name="T4" fmla="*/ 117277 w 192"/>
                <a:gd name="T5" fmla="*/ 39085 h 232"/>
                <a:gd name="T6" fmla="*/ 117277 w 192"/>
                <a:gd name="T7" fmla="*/ 19543 h 232"/>
                <a:gd name="T8" fmla="*/ 136823 w 192"/>
                <a:gd name="T9" fmla="*/ 0 h 232"/>
                <a:gd name="T10" fmla="*/ 175915 w 192"/>
                <a:gd name="T11" fmla="*/ 0 h 232"/>
                <a:gd name="T12" fmla="*/ 195461 w 192"/>
                <a:gd name="T13" fmla="*/ 19543 h 232"/>
                <a:gd name="T14" fmla="*/ 195461 w 192"/>
                <a:gd name="T15" fmla="*/ 39085 h 232"/>
                <a:gd name="T16" fmla="*/ 293192 w 192"/>
                <a:gd name="T17" fmla="*/ 39085 h 232"/>
                <a:gd name="T18" fmla="*/ 312738 w 192"/>
                <a:gd name="T19" fmla="*/ 58628 h 232"/>
                <a:gd name="T20" fmla="*/ 312738 w 192"/>
                <a:gd name="T21" fmla="*/ 78171 h 232"/>
                <a:gd name="T22" fmla="*/ 0 w 192"/>
                <a:gd name="T23" fmla="*/ 78171 h 232"/>
                <a:gd name="T24" fmla="*/ 0 w 192"/>
                <a:gd name="T25" fmla="*/ 58628 h 232"/>
                <a:gd name="T26" fmla="*/ 293192 w 192"/>
                <a:gd name="T27" fmla="*/ 117256 h 232"/>
                <a:gd name="T28" fmla="*/ 293192 w 192"/>
                <a:gd name="T29" fmla="*/ 156341 h 232"/>
                <a:gd name="T30" fmla="*/ 293192 w 192"/>
                <a:gd name="T31" fmla="*/ 358282 h 232"/>
                <a:gd name="T32" fmla="*/ 273646 w 192"/>
                <a:gd name="T33" fmla="*/ 377825 h 232"/>
                <a:gd name="T34" fmla="*/ 39092 w 192"/>
                <a:gd name="T35" fmla="*/ 377825 h 232"/>
                <a:gd name="T36" fmla="*/ 19546 w 192"/>
                <a:gd name="T37" fmla="*/ 358282 h 232"/>
                <a:gd name="T38" fmla="*/ 19546 w 192"/>
                <a:gd name="T39" fmla="*/ 156341 h 232"/>
                <a:gd name="T40" fmla="*/ 19546 w 192"/>
                <a:gd name="T41" fmla="*/ 117256 h 232"/>
                <a:gd name="T42" fmla="*/ 19546 w 192"/>
                <a:gd name="T43" fmla="*/ 97713 h 232"/>
                <a:gd name="T44" fmla="*/ 293192 w 192"/>
                <a:gd name="T45" fmla="*/ 97713 h 232"/>
                <a:gd name="T46" fmla="*/ 293192 w 192"/>
                <a:gd name="T47" fmla="*/ 117256 h 232"/>
                <a:gd name="T48" fmla="*/ 97731 w 192"/>
                <a:gd name="T49" fmla="*/ 156341 h 232"/>
                <a:gd name="T50" fmla="*/ 78185 w 192"/>
                <a:gd name="T51" fmla="*/ 136799 h 232"/>
                <a:gd name="T52" fmla="*/ 58638 w 192"/>
                <a:gd name="T53" fmla="*/ 156341 h 232"/>
                <a:gd name="T54" fmla="*/ 58638 w 192"/>
                <a:gd name="T55" fmla="*/ 319197 h 232"/>
                <a:gd name="T56" fmla="*/ 78185 w 192"/>
                <a:gd name="T57" fmla="*/ 338740 h 232"/>
                <a:gd name="T58" fmla="*/ 97731 w 192"/>
                <a:gd name="T59" fmla="*/ 319197 h 232"/>
                <a:gd name="T60" fmla="*/ 97731 w 192"/>
                <a:gd name="T61" fmla="*/ 156341 h 232"/>
                <a:gd name="T62" fmla="*/ 175915 w 192"/>
                <a:gd name="T63" fmla="*/ 156341 h 232"/>
                <a:gd name="T64" fmla="*/ 156369 w 192"/>
                <a:gd name="T65" fmla="*/ 136799 h 232"/>
                <a:gd name="T66" fmla="*/ 136823 w 192"/>
                <a:gd name="T67" fmla="*/ 156341 h 232"/>
                <a:gd name="T68" fmla="*/ 136823 w 192"/>
                <a:gd name="T69" fmla="*/ 319197 h 232"/>
                <a:gd name="T70" fmla="*/ 156369 w 192"/>
                <a:gd name="T71" fmla="*/ 338740 h 232"/>
                <a:gd name="T72" fmla="*/ 175915 w 192"/>
                <a:gd name="T73" fmla="*/ 319197 h 232"/>
                <a:gd name="T74" fmla="*/ 175915 w 192"/>
                <a:gd name="T75" fmla="*/ 156341 h 232"/>
                <a:gd name="T76" fmla="*/ 254100 w 192"/>
                <a:gd name="T77" fmla="*/ 156341 h 232"/>
                <a:gd name="T78" fmla="*/ 234554 w 192"/>
                <a:gd name="T79" fmla="*/ 136799 h 232"/>
                <a:gd name="T80" fmla="*/ 215007 w 192"/>
                <a:gd name="T81" fmla="*/ 156341 h 232"/>
                <a:gd name="T82" fmla="*/ 215007 w 192"/>
                <a:gd name="T83" fmla="*/ 319197 h 232"/>
                <a:gd name="T84" fmla="*/ 234554 w 192"/>
                <a:gd name="T85" fmla="*/ 338740 h 232"/>
                <a:gd name="T86" fmla="*/ 254100 w 192"/>
                <a:gd name="T87" fmla="*/ 319197 h 232"/>
                <a:gd name="T88" fmla="*/ 254100 w 192"/>
                <a:gd name="T89" fmla="*/ 156341 h 2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92" h="232">
                  <a:moveTo>
                    <a:pt x="0" y="36"/>
                  </a:moveTo>
                  <a:cubicBezTo>
                    <a:pt x="0" y="29"/>
                    <a:pt x="5" y="24"/>
                    <a:pt x="12" y="24"/>
                  </a:cubicBezTo>
                  <a:cubicBezTo>
                    <a:pt x="72" y="24"/>
                    <a:pt x="72" y="24"/>
                    <a:pt x="72" y="24"/>
                  </a:cubicBezTo>
                  <a:cubicBezTo>
                    <a:pt x="72" y="12"/>
                    <a:pt x="72" y="12"/>
                    <a:pt x="72" y="12"/>
                  </a:cubicBezTo>
                  <a:cubicBezTo>
                    <a:pt x="72" y="5"/>
                    <a:pt x="77" y="0"/>
                    <a:pt x="84" y="0"/>
                  </a:cubicBezTo>
                  <a:cubicBezTo>
                    <a:pt x="108" y="0"/>
                    <a:pt x="108" y="0"/>
                    <a:pt x="108" y="0"/>
                  </a:cubicBezTo>
                  <a:cubicBezTo>
                    <a:pt x="115" y="0"/>
                    <a:pt x="120" y="5"/>
                    <a:pt x="120" y="12"/>
                  </a:cubicBezTo>
                  <a:cubicBezTo>
                    <a:pt x="120" y="24"/>
                    <a:pt x="120" y="24"/>
                    <a:pt x="120" y="24"/>
                  </a:cubicBezTo>
                  <a:cubicBezTo>
                    <a:pt x="180" y="24"/>
                    <a:pt x="180" y="24"/>
                    <a:pt x="180" y="24"/>
                  </a:cubicBezTo>
                  <a:cubicBezTo>
                    <a:pt x="187" y="24"/>
                    <a:pt x="192" y="29"/>
                    <a:pt x="192" y="36"/>
                  </a:cubicBezTo>
                  <a:cubicBezTo>
                    <a:pt x="192" y="48"/>
                    <a:pt x="192" y="48"/>
                    <a:pt x="192" y="48"/>
                  </a:cubicBezTo>
                  <a:cubicBezTo>
                    <a:pt x="0" y="48"/>
                    <a:pt x="0" y="48"/>
                    <a:pt x="0" y="48"/>
                  </a:cubicBezTo>
                  <a:lnTo>
                    <a:pt x="0" y="36"/>
                  </a:lnTo>
                  <a:close/>
                  <a:moveTo>
                    <a:pt x="180" y="72"/>
                  </a:moveTo>
                  <a:cubicBezTo>
                    <a:pt x="180" y="96"/>
                    <a:pt x="180" y="96"/>
                    <a:pt x="180" y="96"/>
                  </a:cubicBezTo>
                  <a:cubicBezTo>
                    <a:pt x="180" y="220"/>
                    <a:pt x="180" y="220"/>
                    <a:pt x="180" y="220"/>
                  </a:cubicBezTo>
                  <a:cubicBezTo>
                    <a:pt x="180" y="227"/>
                    <a:pt x="175" y="232"/>
                    <a:pt x="168" y="232"/>
                  </a:cubicBezTo>
                  <a:cubicBezTo>
                    <a:pt x="24" y="232"/>
                    <a:pt x="24" y="232"/>
                    <a:pt x="24" y="232"/>
                  </a:cubicBezTo>
                  <a:cubicBezTo>
                    <a:pt x="17" y="232"/>
                    <a:pt x="12" y="227"/>
                    <a:pt x="12" y="220"/>
                  </a:cubicBezTo>
                  <a:cubicBezTo>
                    <a:pt x="12" y="96"/>
                    <a:pt x="12" y="96"/>
                    <a:pt x="12" y="96"/>
                  </a:cubicBezTo>
                  <a:cubicBezTo>
                    <a:pt x="12" y="72"/>
                    <a:pt x="12" y="72"/>
                    <a:pt x="12" y="72"/>
                  </a:cubicBezTo>
                  <a:cubicBezTo>
                    <a:pt x="12" y="60"/>
                    <a:pt x="12" y="60"/>
                    <a:pt x="12" y="60"/>
                  </a:cubicBezTo>
                  <a:cubicBezTo>
                    <a:pt x="180" y="60"/>
                    <a:pt x="180" y="60"/>
                    <a:pt x="180" y="60"/>
                  </a:cubicBezTo>
                  <a:lnTo>
                    <a:pt x="180" y="72"/>
                  </a:lnTo>
                  <a:close/>
                  <a:moveTo>
                    <a:pt x="60" y="96"/>
                  </a:moveTo>
                  <a:cubicBezTo>
                    <a:pt x="60" y="89"/>
                    <a:pt x="55" y="84"/>
                    <a:pt x="48" y="84"/>
                  </a:cubicBezTo>
                  <a:cubicBezTo>
                    <a:pt x="41" y="84"/>
                    <a:pt x="36" y="89"/>
                    <a:pt x="36" y="96"/>
                  </a:cubicBezTo>
                  <a:cubicBezTo>
                    <a:pt x="36" y="196"/>
                    <a:pt x="36" y="196"/>
                    <a:pt x="36" y="196"/>
                  </a:cubicBezTo>
                  <a:cubicBezTo>
                    <a:pt x="36" y="203"/>
                    <a:pt x="41" y="208"/>
                    <a:pt x="48" y="208"/>
                  </a:cubicBezTo>
                  <a:cubicBezTo>
                    <a:pt x="55" y="208"/>
                    <a:pt x="60" y="203"/>
                    <a:pt x="60" y="196"/>
                  </a:cubicBezTo>
                  <a:lnTo>
                    <a:pt x="60" y="96"/>
                  </a:lnTo>
                  <a:close/>
                  <a:moveTo>
                    <a:pt x="108" y="96"/>
                  </a:moveTo>
                  <a:cubicBezTo>
                    <a:pt x="108" y="89"/>
                    <a:pt x="103" y="84"/>
                    <a:pt x="96" y="84"/>
                  </a:cubicBezTo>
                  <a:cubicBezTo>
                    <a:pt x="89" y="84"/>
                    <a:pt x="84" y="89"/>
                    <a:pt x="84" y="96"/>
                  </a:cubicBezTo>
                  <a:cubicBezTo>
                    <a:pt x="84" y="196"/>
                    <a:pt x="84" y="196"/>
                    <a:pt x="84" y="196"/>
                  </a:cubicBezTo>
                  <a:cubicBezTo>
                    <a:pt x="84" y="203"/>
                    <a:pt x="89" y="208"/>
                    <a:pt x="96" y="208"/>
                  </a:cubicBezTo>
                  <a:cubicBezTo>
                    <a:pt x="103" y="208"/>
                    <a:pt x="108" y="203"/>
                    <a:pt x="108" y="196"/>
                  </a:cubicBezTo>
                  <a:lnTo>
                    <a:pt x="108" y="96"/>
                  </a:lnTo>
                  <a:close/>
                  <a:moveTo>
                    <a:pt x="156" y="96"/>
                  </a:moveTo>
                  <a:cubicBezTo>
                    <a:pt x="156" y="89"/>
                    <a:pt x="151" y="84"/>
                    <a:pt x="144" y="84"/>
                  </a:cubicBezTo>
                  <a:cubicBezTo>
                    <a:pt x="137" y="84"/>
                    <a:pt x="132" y="89"/>
                    <a:pt x="132" y="96"/>
                  </a:cubicBezTo>
                  <a:cubicBezTo>
                    <a:pt x="132" y="196"/>
                    <a:pt x="132" y="196"/>
                    <a:pt x="132" y="196"/>
                  </a:cubicBezTo>
                  <a:cubicBezTo>
                    <a:pt x="132" y="203"/>
                    <a:pt x="137" y="208"/>
                    <a:pt x="144" y="208"/>
                  </a:cubicBezTo>
                  <a:cubicBezTo>
                    <a:pt x="151" y="208"/>
                    <a:pt x="156" y="203"/>
                    <a:pt x="156" y="196"/>
                  </a:cubicBezTo>
                  <a:lnTo>
                    <a:pt x="156" y="96"/>
                  </a:lnTo>
                  <a:close/>
                </a:path>
              </a:pathLst>
            </a:custGeom>
            <a:grpFill/>
            <a:ln>
              <a:noFill/>
            </a:ln>
          </p:spPr>
          <p:txBody>
            <a:bodyPr/>
            <a:lstStyle/>
            <a:p>
              <a:endParaRPr lang="en-US" dirty="0"/>
            </a:p>
          </p:txBody>
        </p:sp>
        <p:sp>
          <p:nvSpPr>
            <p:cNvPr id="80" name="Freeform 83"/>
            <p:cNvSpPr>
              <a:spLocks noEditPoints="1"/>
            </p:cNvSpPr>
            <p:nvPr/>
          </p:nvSpPr>
          <p:spPr bwMode="auto">
            <a:xfrm>
              <a:off x="4049713" y="131763"/>
              <a:ext cx="363537" cy="415925"/>
            </a:xfrm>
            <a:custGeom>
              <a:avLst/>
              <a:gdLst>
                <a:gd name="T0" fmla="*/ 344062 w 224"/>
                <a:gd name="T1" fmla="*/ 214461 h 256"/>
                <a:gd name="T2" fmla="*/ 305111 w 224"/>
                <a:gd name="T3" fmla="*/ 214461 h 256"/>
                <a:gd name="T4" fmla="*/ 285636 w 224"/>
                <a:gd name="T5" fmla="*/ 194965 h 256"/>
                <a:gd name="T6" fmla="*/ 285636 w 224"/>
                <a:gd name="T7" fmla="*/ 116979 h 256"/>
                <a:gd name="T8" fmla="*/ 305111 w 224"/>
                <a:gd name="T9" fmla="*/ 97482 h 256"/>
                <a:gd name="T10" fmla="*/ 344062 w 224"/>
                <a:gd name="T11" fmla="*/ 97482 h 256"/>
                <a:gd name="T12" fmla="*/ 363537 w 224"/>
                <a:gd name="T13" fmla="*/ 116979 h 256"/>
                <a:gd name="T14" fmla="*/ 363537 w 224"/>
                <a:gd name="T15" fmla="*/ 194965 h 256"/>
                <a:gd name="T16" fmla="*/ 344062 w 224"/>
                <a:gd name="T17" fmla="*/ 214461 h 256"/>
                <a:gd name="T18" fmla="*/ 305111 w 224"/>
                <a:gd name="T19" fmla="*/ 19496 h 256"/>
                <a:gd name="T20" fmla="*/ 324587 w 224"/>
                <a:gd name="T21" fmla="*/ 0 h 256"/>
                <a:gd name="T22" fmla="*/ 344062 w 224"/>
                <a:gd name="T23" fmla="*/ 19496 h 256"/>
                <a:gd name="T24" fmla="*/ 344062 w 224"/>
                <a:gd name="T25" fmla="*/ 77986 h 256"/>
                <a:gd name="T26" fmla="*/ 305111 w 224"/>
                <a:gd name="T27" fmla="*/ 77986 h 256"/>
                <a:gd name="T28" fmla="*/ 305111 w 224"/>
                <a:gd name="T29" fmla="*/ 19496 h 256"/>
                <a:gd name="T30" fmla="*/ 201244 w 224"/>
                <a:gd name="T31" fmla="*/ 318443 h 256"/>
                <a:gd name="T32" fmla="*/ 162293 w 224"/>
                <a:gd name="T33" fmla="*/ 318443 h 256"/>
                <a:gd name="T34" fmla="*/ 142818 w 224"/>
                <a:gd name="T35" fmla="*/ 298946 h 256"/>
                <a:gd name="T36" fmla="*/ 142818 w 224"/>
                <a:gd name="T37" fmla="*/ 220960 h 256"/>
                <a:gd name="T38" fmla="*/ 162293 w 224"/>
                <a:gd name="T39" fmla="*/ 201464 h 256"/>
                <a:gd name="T40" fmla="*/ 201244 w 224"/>
                <a:gd name="T41" fmla="*/ 201464 h 256"/>
                <a:gd name="T42" fmla="*/ 220719 w 224"/>
                <a:gd name="T43" fmla="*/ 220960 h 256"/>
                <a:gd name="T44" fmla="*/ 220719 w 224"/>
                <a:gd name="T45" fmla="*/ 298946 h 256"/>
                <a:gd name="T46" fmla="*/ 201244 w 224"/>
                <a:gd name="T47" fmla="*/ 318443 h 256"/>
                <a:gd name="T48" fmla="*/ 162293 w 224"/>
                <a:gd name="T49" fmla="*/ 19496 h 256"/>
                <a:gd name="T50" fmla="*/ 181769 w 224"/>
                <a:gd name="T51" fmla="*/ 0 h 256"/>
                <a:gd name="T52" fmla="*/ 201244 w 224"/>
                <a:gd name="T53" fmla="*/ 19496 h 256"/>
                <a:gd name="T54" fmla="*/ 201244 w 224"/>
                <a:gd name="T55" fmla="*/ 181967 h 256"/>
                <a:gd name="T56" fmla="*/ 162293 w 224"/>
                <a:gd name="T57" fmla="*/ 181967 h 256"/>
                <a:gd name="T58" fmla="*/ 162293 w 224"/>
                <a:gd name="T59" fmla="*/ 19496 h 256"/>
                <a:gd name="T60" fmla="*/ 58426 w 224"/>
                <a:gd name="T61" fmla="*/ 266452 h 256"/>
                <a:gd name="T62" fmla="*/ 19475 w 224"/>
                <a:gd name="T63" fmla="*/ 266452 h 256"/>
                <a:gd name="T64" fmla="*/ 0 w 224"/>
                <a:gd name="T65" fmla="*/ 246955 h 256"/>
                <a:gd name="T66" fmla="*/ 0 w 224"/>
                <a:gd name="T67" fmla="*/ 168970 h 256"/>
                <a:gd name="T68" fmla="*/ 19475 w 224"/>
                <a:gd name="T69" fmla="*/ 149473 h 256"/>
                <a:gd name="T70" fmla="*/ 58426 w 224"/>
                <a:gd name="T71" fmla="*/ 149473 h 256"/>
                <a:gd name="T72" fmla="*/ 77901 w 224"/>
                <a:gd name="T73" fmla="*/ 168970 h 256"/>
                <a:gd name="T74" fmla="*/ 77901 w 224"/>
                <a:gd name="T75" fmla="*/ 246955 h 256"/>
                <a:gd name="T76" fmla="*/ 58426 w 224"/>
                <a:gd name="T77" fmla="*/ 266452 h 256"/>
                <a:gd name="T78" fmla="*/ 19475 w 224"/>
                <a:gd name="T79" fmla="*/ 19496 h 256"/>
                <a:gd name="T80" fmla="*/ 38950 w 224"/>
                <a:gd name="T81" fmla="*/ 0 h 256"/>
                <a:gd name="T82" fmla="*/ 58426 w 224"/>
                <a:gd name="T83" fmla="*/ 19496 h 256"/>
                <a:gd name="T84" fmla="*/ 58426 w 224"/>
                <a:gd name="T85" fmla="*/ 129977 h 256"/>
                <a:gd name="T86" fmla="*/ 19475 w 224"/>
                <a:gd name="T87" fmla="*/ 129977 h 256"/>
                <a:gd name="T88" fmla="*/ 19475 w 224"/>
                <a:gd name="T89" fmla="*/ 19496 h 256"/>
                <a:gd name="T90" fmla="*/ 58426 w 224"/>
                <a:gd name="T91" fmla="*/ 396429 h 256"/>
                <a:gd name="T92" fmla="*/ 38950 w 224"/>
                <a:gd name="T93" fmla="*/ 415925 h 256"/>
                <a:gd name="T94" fmla="*/ 19475 w 224"/>
                <a:gd name="T95" fmla="*/ 396429 h 256"/>
                <a:gd name="T96" fmla="*/ 19475 w 224"/>
                <a:gd name="T97" fmla="*/ 285948 h 256"/>
                <a:gd name="T98" fmla="*/ 58426 w 224"/>
                <a:gd name="T99" fmla="*/ 285948 h 256"/>
                <a:gd name="T100" fmla="*/ 58426 w 224"/>
                <a:gd name="T101" fmla="*/ 396429 h 256"/>
                <a:gd name="T102" fmla="*/ 201244 w 224"/>
                <a:gd name="T103" fmla="*/ 396429 h 256"/>
                <a:gd name="T104" fmla="*/ 181769 w 224"/>
                <a:gd name="T105" fmla="*/ 415925 h 256"/>
                <a:gd name="T106" fmla="*/ 162293 w 224"/>
                <a:gd name="T107" fmla="*/ 396429 h 256"/>
                <a:gd name="T108" fmla="*/ 162293 w 224"/>
                <a:gd name="T109" fmla="*/ 337939 h 256"/>
                <a:gd name="T110" fmla="*/ 201244 w 224"/>
                <a:gd name="T111" fmla="*/ 337939 h 256"/>
                <a:gd name="T112" fmla="*/ 201244 w 224"/>
                <a:gd name="T113" fmla="*/ 396429 h 256"/>
                <a:gd name="T114" fmla="*/ 344062 w 224"/>
                <a:gd name="T115" fmla="*/ 396429 h 256"/>
                <a:gd name="T116" fmla="*/ 324587 w 224"/>
                <a:gd name="T117" fmla="*/ 415925 h 256"/>
                <a:gd name="T118" fmla="*/ 305111 w 224"/>
                <a:gd name="T119" fmla="*/ 396429 h 256"/>
                <a:gd name="T120" fmla="*/ 305111 w 224"/>
                <a:gd name="T121" fmla="*/ 233958 h 256"/>
                <a:gd name="T122" fmla="*/ 344062 w 224"/>
                <a:gd name="T123" fmla="*/ 233958 h 256"/>
                <a:gd name="T124" fmla="*/ 344062 w 224"/>
                <a:gd name="T125" fmla="*/ 396429 h 2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4" h="256">
                  <a:moveTo>
                    <a:pt x="212" y="132"/>
                  </a:moveTo>
                  <a:cubicBezTo>
                    <a:pt x="188" y="132"/>
                    <a:pt x="188" y="132"/>
                    <a:pt x="188" y="132"/>
                  </a:cubicBezTo>
                  <a:cubicBezTo>
                    <a:pt x="181" y="132"/>
                    <a:pt x="176" y="127"/>
                    <a:pt x="176" y="120"/>
                  </a:cubicBezTo>
                  <a:cubicBezTo>
                    <a:pt x="176" y="72"/>
                    <a:pt x="176" y="72"/>
                    <a:pt x="176" y="72"/>
                  </a:cubicBezTo>
                  <a:cubicBezTo>
                    <a:pt x="176" y="65"/>
                    <a:pt x="181" y="60"/>
                    <a:pt x="188" y="60"/>
                  </a:cubicBezTo>
                  <a:cubicBezTo>
                    <a:pt x="212" y="60"/>
                    <a:pt x="212" y="60"/>
                    <a:pt x="212" y="60"/>
                  </a:cubicBezTo>
                  <a:cubicBezTo>
                    <a:pt x="219" y="60"/>
                    <a:pt x="224" y="65"/>
                    <a:pt x="224" y="72"/>
                  </a:cubicBezTo>
                  <a:cubicBezTo>
                    <a:pt x="224" y="120"/>
                    <a:pt x="224" y="120"/>
                    <a:pt x="224" y="120"/>
                  </a:cubicBezTo>
                  <a:cubicBezTo>
                    <a:pt x="224" y="127"/>
                    <a:pt x="219" y="132"/>
                    <a:pt x="212" y="132"/>
                  </a:cubicBezTo>
                  <a:moveTo>
                    <a:pt x="188" y="12"/>
                  </a:moveTo>
                  <a:cubicBezTo>
                    <a:pt x="188" y="5"/>
                    <a:pt x="193" y="0"/>
                    <a:pt x="200" y="0"/>
                  </a:cubicBezTo>
                  <a:cubicBezTo>
                    <a:pt x="207" y="0"/>
                    <a:pt x="212" y="5"/>
                    <a:pt x="212" y="12"/>
                  </a:cubicBezTo>
                  <a:cubicBezTo>
                    <a:pt x="212" y="48"/>
                    <a:pt x="212" y="48"/>
                    <a:pt x="212" y="48"/>
                  </a:cubicBezTo>
                  <a:cubicBezTo>
                    <a:pt x="188" y="48"/>
                    <a:pt x="188" y="48"/>
                    <a:pt x="188" y="48"/>
                  </a:cubicBezTo>
                  <a:lnTo>
                    <a:pt x="188" y="12"/>
                  </a:lnTo>
                  <a:close/>
                  <a:moveTo>
                    <a:pt x="124" y="196"/>
                  </a:moveTo>
                  <a:cubicBezTo>
                    <a:pt x="100" y="196"/>
                    <a:pt x="100" y="196"/>
                    <a:pt x="100" y="196"/>
                  </a:cubicBezTo>
                  <a:cubicBezTo>
                    <a:pt x="93" y="196"/>
                    <a:pt x="88" y="191"/>
                    <a:pt x="88" y="184"/>
                  </a:cubicBezTo>
                  <a:cubicBezTo>
                    <a:pt x="88" y="136"/>
                    <a:pt x="88" y="136"/>
                    <a:pt x="88" y="136"/>
                  </a:cubicBezTo>
                  <a:cubicBezTo>
                    <a:pt x="88" y="129"/>
                    <a:pt x="93" y="124"/>
                    <a:pt x="100" y="124"/>
                  </a:cubicBezTo>
                  <a:cubicBezTo>
                    <a:pt x="124" y="124"/>
                    <a:pt x="124" y="124"/>
                    <a:pt x="124" y="124"/>
                  </a:cubicBezTo>
                  <a:cubicBezTo>
                    <a:pt x="131" y="124"/>
                    <a:pt x="136" y="129"/>
                    <a:pt x="136" y="136"/>
                  </a:cubicBezTo>
                  <a:cubicBezTo>
                    <a:pt x="136" y="184"/>
                    <a:pt x="136" y="184"/>
                    <a:pt x="136" y="184"/>
                  </a:cubicBezTo>
                  <a:cubicBezTo>
                    <a:pt x="136" y="191"/>
                    <a:pt x="131" y="196"/>
                    <a:pt x="124" y="196"/>
                  </a:cubicBezTo>
                  <a:moveTo>
                    <a:pt x="100" y="12"/>
                  </a:moveTo>
                  <a:cubicBezTo>
                    <a:pt x="100" y="5"/>
                    <a:pt x="105" y="0"/>
                    <a:pt x="112" y="0"/>
                  </a:cubicBezTo>
                  <a:cubicBezTo>
                    <a:pt x="119" y="0"/>
                    <a:pt x="124" y="5"/>
                    <a:pt x="124" y="12"/>
                  </a:cubicBezTo>
                  <a:cubicBezTo>
                    <a:pt x="124" y="112"/>
                    <a:pt x="124" y="112"/>
                    <a:pt x="124" y="112"/>
                  </a:cubicBezTo>
                  <a:cubicBezTo>
                    <a:pt x="100" y="112"/>
                    <a:pt x="100" y="112"/>
                    <a:pt x="100" y="112"/>
                  </a:cubicBezTo>
                  <a:lnTo>
                    <a:pt x="100" y="12"/>
                  </a:lnTo>
                  <a:close/>
                  <a:moveTo>
                    <a:pt x="36" y="164"/>
                  </a:moveTo>
                  <a:cubicBezTo>
                    <a:pt x="12" y="164"/>
                    <a:pt x="12" y="164"/>
                    <a:pt x="12" y="164"/>
                  </a:cubicBezTo>
                  <a:cubicBezTo>
                    <a:pt x="5" y="164"/>
                    <a:pt x="0" y="159"/>
                    <a:pt x="0" y="152"/>
                  </a:cubicBezTo>
                  <a:cubicBezTo>
                    <a:pt x="0" y="104"/>
                    <a:pt x="0" y="104"/>
                    <a:pt x="0" y="104"/>
                  </a:cubicBezTo>
                  <a:cubicBezTo>
                    <a:pt x="0" y="97"/>
                    <a:pt x="5" y="92"/>
                    <a:pt x="12" y="92"/>
                  </a:cubicBezTo>
                  <a:cubicBezTo>
                    <a:pt x="36" y="92"/>
                    <a:pt x="36" y="92"/>
                    <a:pt x="36" y="92"/>
                  </a:cubicBezTo>
                  <a:cubicBezTo>
                    <a:pt x="43" y="92"/>
                    <a:pt x="48" y="97"/>
                    <a:pt x="48" y="104"/>
                  </a:cubicBezTo>
                  <a:cubicBezTo>
                    <a:pt x="48" y="152"/>
                    <a:pt x="48" y="152"/>
                    <a:pt x="48" y="152"/>
                  </a:cubicBezTo>
                  <a:cubicBezTo>
                    <a:pt x="48" y="159"/>
                    <a:pt x="43" y="164"/>
                    <a:pt x="36" y="164"/>
                  </a:cubicBezTo>
                  <a:moveTo>
                    <a:pt x="12" y="12"/>
                  </a:moveTo>
                  <a:cubicBezTo>
                    <a:pt x="12" y="5"/>
                    <a:pt x="17" y="0"/>
                    <a:pt x="24" y="0"/>
                  </a:cubicBezTo>
                  <a:cubicBezTo>
                    <a:pt x="31" y="0"/>
                    <a:pt x="36" y="5"/>
                    <a:pt x="36" y="12"/>
                  </a:cubicBezTo>
                  <a:cubicBezTo>
                    <a:pt x="36" y="80"/>
                    <a:pt x="36" y="80"/>
                    <a:pt x="36" y="80"/>
                  </a:cubicBezTo>
                  <a:cubicBezTo>
                    <a:pt x="12" y="80"/>
                    <a:pt x="12" y="80"/>
                    <a:pt x="12" y="80"/>
                  </a:cubicBezTo>
                  <a:lnTo>
                    <a:pt x="12" y="12"/>
                  </a:lnTo>
                  <a:close/>
                  <a:moveTo>
                    <a:pt x="36" y="244"/>
                  </a:moveTo>
                  <a:cubicBezTo>
                    <a:pt x="36" y="251"/>
                    <a:pt x="31" y="256"/>
                    <a:pt x="24" y="256"/>
                  </a:cubicBezTo>
                  <a:cubicBezTo>
                    <a:pt x="17" y="256"/>
                    <a:pt x="12" y="251"/>
                    <a:pt x="12" y="244"/>
                  </a:cubicBezTo>
                  <a:cubicBezTo>
                    <a:pt x="12" y="176"/>
                    <a:pt x="12" y="176"/>
                    <a:pt x="12" y="176"/>
                  </a:cubicBezTo>
                  <a:cubicBezTo>
                    <a:pt x="36" y="176"/>
                    <a:pt x="36" y="176"/>
                    <a:pt x="36" y="176"/>
                  </a:cubicBezTo>
                  <a:lnTo>
                    <a:pt x="36" y="244"/>
                  </a:lnTo>
                  <a:close/>
                  <a:moveTo>
                    <a:pt x="124" y="244"/>
                  </a:moveTo>
                  <a:cubicBezTo>
                    <a:pt x="124" y="251"/>
                    <a:pt x="119" y="256"/>
                    <a:pt x="112" y="256"/>
                  </a:cubicBezTo>
                  <a:cubicBezTo>
                    <a:pt x="105" y="256"/>
                    <a:pt x="100" y="251"/>
                    <a:pt x="100" y="244"/>
                  </a:cubicBezTo>
                  <a:cubicBezTo>
                    <a:pt x="100" y="208"/>
                    <a:pt x="100" y="208"/>
                    <a:pt x="100" y="208"/>
                  </a:cubicBezTo>
                  <a:cubicBezTo>
                    <a:pt x="124" y="208"/>
                    <a:pt x="124" y="208"/>
                    <a:pt x="124" y="208"/>
                  </a:cubicBezTo>
                  <a:lnTo>
                    <a:pt x="124" y="244"/>
                  </a:lnTo>
                  <a:close/>
                  <a:moveTo>
                    <a:pt x="212" y="244"/>
                  </a:moveTo>
                  <a:cubicBezTo>
                    <a:pt x="212" y="251"/>
                    <a:pt x="207" y="256"/>
                    <a:pt x="200" y="256"/>
                  </a:cubicBezTo>
                  <a:cubicBezTo>
                    <a:pt x="193" y="256"/>
                    <a:pt x="188" y="251"/>
                    <a:pt x="188" y="244"/>
                  </a:cubicBezTo>
                  <a:cubicBezTo>
                    <a:pt x="188" y="144"/>
                    <a:pt x="188" y="144"/>
                    <a:pt x="188" y="144"/>
                  </a:cubicBezTo>
                  <a:cubicBezTo>
                    <a:pt x="212" y="144"/>
                    <a:pt x="212" y="144"/>
                    <a:pt x="212" y="144"/>
                  </a:cubicBezTo>
                  <a:lnTo>
                    <a:pt x="212" y="244"/>
                  </a:lnTo>
                  <a:close/>
                </a:path>
              </a:pathLst>
            </a:custGeom>
            <a:grpFill/>
            <a:ln>
              <a:noFill/>
            </a:ln>
          </p:spPr>
          <p:txBody>
            <a:bodyPr/>
            <a:lstStyle/>
            <a:p>
              <a:endParaRPr lang="en-US" dirty="0"/>
            </a:p>
          </p:txBody>
        </p:sp>
        <p:sp>
          <p:nvSpPr>
            <p:cNvPr id="81" name="Freeform 84"/>
            <p:cNvSpPr>
              <a:spLocks noEditPoints="1"/>
            </p:cNvSpPr>
            <p:nvPr/>
          </p:nvSpPr>
          <p:spPr bwMode="auto">
            <a:xfrm>
              <a:off x="3463925" y="177800"/>
              <a:ext cx="77788" cy="325438"/>
            </a:xfrm>
            <a:custGeom>
              <a:avLst/>
              <a:gdLst>
                <a:gd name="T0" fmla="*/ 0 w 48"/>
                <a:gd name="T1" fmla="*/ 286385 h 200"/>
                <a:gd name="T2" fmla="*/ 38894 w 48"/>
                <a:gd name="T3" fmla="*/ 247333 h 200"/>
                <a:gd name="T4" fmla="*/ 77788 w 48"/>
                <a:gd name="T5" fmla="*/ 286385 h 200"/>
                <a:gd name="T6" fmla="*/ 38894 w 48"/>
                <a:gd name="T7" fmla="*/ 325438 h 200"/>
                <a:gd name="T8" fmla="*/ 0 w 48"/>
                <a:gd name="T9" fmla="*/ 286385 h 200"/>
                <a:gd name="T10" fmla="*/ 0 w 48"/>
                <a:gd name="T11" fmla="*/ 162719 h 200"/>
                <a:gd name="T12" fmla="*/ 38894 w 48"/>
                <a:gd name="T13" fmla="*/ 123666 h 200"/>
                <a:gd name="T14" fmla="*/ 77788 w 48"/>
                <a:gd name="T15" fmla="*/ 162719 h 200"/>
                <a:gd name="T16" fmla="*/ 38894 w 48"/>
                <a:gd name="T17" fmla="*/ 201772 h 200"/>
                <a:gd name="T18" fmla="*/ 0 w 48"/>
                <a:gd name="T19" fmla="*/ 162719 h 200"/>
                <a:gd name="T20" fmla="*/ 0 w 48"/>
                <a:gd name="T21" fmla="*/ 39053 h 200"/>
                <a:gd name="T22" fmla="*/ 38894 w 48"/>
                <a:gd name="T23" fmla="*/ 0 h 200"/>
                <a:gd name="T24" fmla="*/ 77788 w 48"/>
                <a:gd name="T25" fmla="*/ 39053 h 200"/>
                <a:gd name="T26" fmla="*/ 38894 w 48"/>
                <a:gd name="T27" fmla="*/ 78105 h 200"/>
                <a:gd name="T28" fmla="*/ 0 w 48"/>
                <a:gd name="T29" fmla="*/ 39053 h 2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 h="200">
                  <a:moveTo>
                    <a:pt x="0" y="176"/>
                  </a:moveTo>
                  <a:cubicBezTo>
                    <a:pt x="0" y="163"/>
                    <a:pt x="11" y="152"/>
                    <a:pt x="24" y="152"/>
                  </a:cubicBezTo>
                  <a:cubicBezTo>
                    <a:pt x="37" y="152"/>
                    <a:pt x="48" y="163"/>
                    <a:pt x="48" y="176"/>
                  </a:cubicBezTo>
                  <a:cubicBezTo>
                    <a:pt x="48" y="189"/>
                    <a:pt x="37" y="200"/>
                    <a:pt x="24" y="200"/>
                  </a:cubicBezTo>
                  <a:cubicBezTo>
                    <a:pt x="11" y="200"/>
                    <a:pt x="0" y="189"/>
                    <a:pt x="0" y="176"/>
                  </a:cubicBezTo>
                  <a:moveTo>
                    <a:pt x="0" y="100"/>
                  </a:moveTo>
                  <a:cubicBezTo>
                    <a:pt x="0" y="87"/>
                    <a:pt x="11" y="76"/>
                    <a:pt x="24" y="76"/>
                  </a:cubicBezTo>
                  <a:cubicBezTo>
                    <a:pt x="37" y="76"/>
                    <a:pt x="48" y="87"/>
                    <a:pt x="48" y="100"/>
                  </a:cubicBezTo>
                  <a:cubicBezTo>
                    <a:pt x="48" y="113"/>
                    <a:pt x="37" y="124"/>
                    <a:pt x="24" y="124"/>
                  </a:cubicBezTo>
                  <a:cubicBezTo>
                    <a:pt x="11" y="124"/>
                    <a:pt x="0" y="113"/>
                    <a:pt x="0" y="100"/>
                  </a:cubicBezTo>
                  <a:moveTo>
                    <a:pt x="0" y="24"/>
                  </a:moveTo>
                  <a:cubicBezTo>
                    <a:pt x="0" y="11"/>
                    <a:pt x="11" y="0"/>
                    <a:pt x="24" y="0"/>
                  </a:cubicBezTo>
                  <a:cubicBezTo>
                    <a:pt x="37" y="0"/>
                    <a:pt x="48" y="11"/>
                    <a:pt x="48" y="24"/>
                  </a:cubicBezTo>
                  <a:cubicBezTo>
                    <a:pt x="48" y="37"/>
                    <a:pt x="37" y="48"/>
                    <a:pt x="24" y="48"/>
                  </a:cubicBezTo>
                  <a:cubicBezTo>
                    <a:pt x="11" y="48"/>
                    <a:pt x="0" y="37"/>
                    <a:pt x="0" y="24"/>
                  </a:cubicBezTo>
                </a:path>
              </a:pathLst>
            </a:custGeom>
            <a:grpFill/>
            <a:ln>
              <a:noFill/>
            </a:ln>
          </p:spPr>
          <p:txBody>
            <a:bodyPr/>
            <a:lstStyle/>
            <a:p>
              <a:endParaRPr lang="en-US" dirty="0"/>
            </a:p>
          </p:txBody>
        </p:sp>
        <p:sp>
          <p:nvSpPr>
            <p:cNvPr id="82" name="Freeform 85"/>
            <p:cNvSpPr>
              <a:spLocks noEditPoints="1"/>
            </p:cNvSpPr>
            <p:nvPr/>
          </p:nvSpPr>
          <p:spPr bwMode="auto">
            <a:xfrm>
              <a:off x="2566988" y="163513"/>
              <a:ext cx="415925" cy="352425"/>
            </a:xfrm>
            <a:custGeom>
              <a:avLst/>
              <a:gdLst>
                <a:gd name="T0" fmla="*/ 396429 w 256"/>
                <a:gd name="T1" fmla="*/ 39158 h 216"/>
                <a:gd name="T2" fmla="*/ 19496 w 256"/>
                <a:gd name="T3" fmla="*/ 39158 h 216"/>
                <a:gd name="T4" fmla="*/ 0 w 256"/>
                <a:gd name="T5" fmla="*/ 19579 h 216"/>
                <a:gd name="T6" fmla="*/ 19496 w 256"/>
                <a:gd name="T7" fmla="*/ 0 h 216"/>
                <a:gd name="T8" fmla="*/ 396429 w 256"/>
                <a:gd name="T9" fmla="*/ 0 h 216"/>
                <a:gd name="T10" fmla="*/ 415925 w 256"/>
                <a:gd name="T11" fmla="*/ 19579 h 216"/>
                <a:gd name="T12" fmla="*/ 396429 w 256"/>
                <a:gd name="T13" fmla="*/ 39158 h 216"/>
                <a:gd name="T14" fmla="*/ 136475 w 256"/>
                <a:gd name="T15" fmla="*/ 143581 h 216"/>
                <a:gd name="T16" fmla="*/ 136475 w 256"/>
                <a:gd name="T17" fmla="*/ 143581 h 216"/>
                <a:gd name="T18" fmla="*/ 97482 w 256"/>
                <a:gd name="T19" fmla="*/ 143581 h 216"/>
                <a:gd name="T20" fmla="*/ 77986 w 256"/>
                <a:gd name="T21" fmla="*/ 124001 h 216"/>
                <a:gd name="T22" fmla="*/ 97482 w 256"/>
                <a:gd name="T23" fmla="*/ 104422 h 216"/>
                <a:gd name="T24" fmla="*/ 181967 w 256"/>
                <a:gd name="T25" fmla="*/ 104422 h 216"/>
                <a:gd name="T26" fmla="*/ 201464 w 256"/>
                <a:gd name="T27" fmla="*/ 104422 h 216"/>
                <a:gd name="T28" fmla="*/ 285948 w 256"/>
                <a:gd name="T29" fmla="*/ 104422 h 216"/>
                <a:gd name="T30" fmla="*/ 396429 w 256"/>
                <a:gd name="T31" fmla="*/ 104422 h 216"/>
                <a:gd name="T32" fmla="*/ 415925 w 256"/>
                <a:gd name="T33" fmla="*/ 124001 h 216"/>
                <a:gd name="T34" fmla="*/ 396429 w 256"/>
                <a:gd name="T35" fmla="*/ 143581 h 216"/>
                <a:gd name="T36" fmla="*/ 285948 w 256"/>
                <a:gd name="T37" fmla="*/ 143581 h 216"/>
                <a:gd name="T38" fmla="*/ 136475 w 256"/>
                <a:gd name="T39" fmla="*/ 143581 h 216"/>
                <a:gd name="T40" fmla="*/ 19496 w 256"/>
                <a:gd name="T41" fmla="*/ 208844 h 216"/>
                <a:gd name="T42" fmla="*/ 396429 w 256"/>
                <a:gd name="T43" fmla="*/ 208844 h 216"/>
                <a:gd name="T44" fmla="*/ 415925 w 256"/>
                <a:gd name="T45" fmla="*/ 228424 h 216"/>
                <a:gd name="T46" fmla="*/ 396429 w 256"/>
                <a:gd name="T47" fmla="*/ 248003 h 216"/>
                <a:gd name="T48" fmla="*/ 19496 w 256"/>
                <a:gd name="T49" fmla="*/ 248003 h 216"/>
                <a:gd name="T50" fmla="*/ 0 w 256"/>
                <a:gd name="T51" fmla="*/ 228424 h 216"/>
                <a:gd name="T52" fmla="*/ 19496 w 256"/>
                <a:gd name="T53" fmla="*/ 208844 h 216"/>
                <a:gd name="T54" fmla="*/ 136475 w 256"/>
                <a:gd name="T55" fmla="*/ 313267 h 216"/>
                <a:gd name="T56" fmla="*/ 201464 w 256"/>
                <a:gd name="T57" fmla="*/ 313267 h 216"/>
                <a:gd name="T58" fmla="*/ 285948 w 256"/>
                <a:gd name="T59" fmla="*/ 313267 h 216"/>
                <a:gd name="T60" fmla="*/ 396429 w 256"/>
                <a:gd name="T61" fmla="*/ 313267 h 216"/>
                <a:gd name="T62" fmla="*/ 415925 w 256"/>
                <a:gd name="T63" fmla="*/ 332846 h 216"/>
                <a:gd name="T64" fmla="*/ 396429 w 256"/>
                <a:gd name="T65" fmla="*/ 352425 h 216"/>
                <a:gd name="T66" fmla="*/ 201464 w 256"/>
                <a:gd name="T67" fmla="*/ 352425 h 216"/>
                <a:gd name="T68" fmla="*/ 136475 w 256"/>
                <a:gd name="T69" fmla="*/ 352425 h 216"/>
                <a:gd name="T70" fmla="*/ 116979 w 256"/>
                <a:gd name="T71" fmla="*/ 332846 h 216"/>
                <a:gd name="T72" fmla="*/ 136475 w 256"/>
                <a:gd name="T73" fmla="*/ 313267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16">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84" y="88"/>
                  </a:moveTo>
                  <a:cubicBezTo>
                    <a:pt x="84" y="88"/>
                    <a:pt x="84" y="88"/>
                    <a:pt x="84" y="88"/>
                  </a:cubicBezTo>
                  <a:cubicBezTo>
                    <a:pt x="60" y="88"/>
                    <a:pt x="60" y="88"/>
                    <a:pt x="60" y="88"/>
                  </a:cubicBezTo>
                  <a:cubicBezTo>
                    <a:pt x="53" y="88"/>
                    <a:pt x="48" y="83"/>
                    <a:pt x="48" y="76"/>
                  </a:cubicBezTo>
                  <a:cubicBezTo>
                    <a:pt x="48" y="69"/>
                    <a:pt x="53" y="64"/>
                    <a:pt x="60" y="64"/>
                  </a:cubicBezTo>
                  <a:cubicBezTo>
                    <a:pt x="112" y="64"/>
                    <a:pt x="112" y="64"/>
                    <a:pt x="112" y="64"/>
                  </a:cubicBezTo>
                  <a:cubicBezTo>
                    <a:pt x="124" y="64"/>
                    <a:pt x="124" y="64"/>
                    <a:pt x="124" y="64"/>
                  </a:cubicBezTo>
                  <a:cubicBezTo>
                    <a:pt x="176" y="64"/>
                    <a:pt x="176" y="64"/>
                    <a:pt x="176" y="64"/>
                  </a:cubicBezTo>
                  <a:cubicBezTo>
                    <a:pt x="244" y="64"/>
                    <a:pt x="244" y="64"/>
                    <a:pt x="244" y="64"/>
                  </a:cubicBezTo>
                  <a:cubicBezTo>
                    <a:pt x="251" y="64"/>
                    <a:pt x="256" y="69"/>
                    <a:pt x="256" y="76"/>
                  </a:cubicBezTo>
                  <a:cubicBezTo>
                    <a:pt x="256" y="83"/>
                    <a:pt x="251" y="88"/>
                    <a:pt x="244" y="88"/>
                  </a:cubicBezTo>
                  <a:cubicBezTo>
                    <a:pt x="176" y="88"/>
                    <a:pt x="176" y="88"/>
                    <a:pt x="176" y="88"/>
                  </a:cubicBezTo>
                  <a:lnTo>
                    <a:pt x="84" y="88"/>
                  </a:lnTo>
                  <a:close/>
                  <a:moveTo>
                    <a:pt x="12" y="128"/>
                  </a:moveTo>
                  <a:cubicBezTo>
                    <a:pt x="244" y="128"/>
                    <a:pt x="244" y="128"/>
                    <a:pt x="244" y="128"/>
                  </a:cubicBezTo>
                  <a:cubicBezTo>
                    <a:pt x="251" y="128"/>
                    <a:pt x="256" y="133"/>
                    <a:pt x="256" y="140"/>
                  </a:cubicBezTo>
                  <a:cubicBezTo>
                    <a:pt x="256" y="147"/>
                    <a:pt x="251" y="152"/>
                    <a:pt x="244" y="152"/>
                  </a:cubicBezTo>
                  <a:cubicBezTo>
                    <a:pt x="12" y="152"/>
                    <a:pt x="12" y="152"/>
                    <a:pt x="12" y="152"/>
                  </a:cubicBezTo>
                  <a:cubicBezTo>
                    <a:pt x="5" y="152"/>
                    <a:pt x="0" y="147"/>
                    <a:pt x="0" y="140"/>
                  </a:cubicBezTo>
                  <a:cubicBezTo>
                    <a:pt x="0" y="133"/>
                    <a:pt x="5" y="128"/>
                    <a:pt x="12" y="128"/>
                  </a:cubicBezTo>
                  <a:moveTo>
                    <a:pt x="84" y="192"/>
                  </a:moveTo>
                  <a:cubicBezTo>
                    <a:pt x="124" y="192"/>
                    <a:pt x="124" y="192"/>
                    <a:pt x="124" y="192"/>
                  </a:cubicBezTo>
                  <a:cubicBezTo>
                    <a:pt x="176" y="192"/>
                    <a:pt x="176" y="192"/>
                    <a:pt x="176" y="192"/>
                  </a:cubicBezTo>
                  <a:cubicBezTo>
                    <a:pt x="244" y="192"/>
                    <a:pt x="244" y="192"/>
                    <a:pt x="244" y="192"/>
                  </a:cubicBezTo>
                  <a:cubicBezTo>
                    <a:pt x="251" y="192"/>
                    <a:pt x="256" y="197"/>
                    <a:pt x="256" y="204"/>
                  </a:cubicBezTo>
                  <a:cubicBezTo>
                    <a:pt x="256" y="211"/>
                    <a:pt x="251" y="216"/>
                    <a:pt x="244" y="216"/>
                  </a:cubicBezTo>
                  <a:cubicBezTo>
                    <a:pt x="124" y="216"/>
                    <a:pt x="124" y="216"/>
                    <a:pt x="124" y="216"/>
                  </a:cubicBezTo>
                  <a:cubicBezTo>
                    <a:pt x="84" y="216"/>
                    <a:pt x="84" y="216"/>
                    <a:pt x="84" y="216"/>
                  </a:cubicBezTo>
                  <a:cubicBezTo>
                    <a:pt x="77" y="216"/>
                    <a:pt x="72" y="211"/>
                    <a:pt x="72" y="204"/>
                  </a:cubicBezTo>
                  <a:cubicBezTo>
                    <a:pt x="72" y="197"/>
                    <a:pt x="77" y="192"/>
                    <a:pt x="84" y="192"/>
                  </a:cubicBezTo>
                </a:path>
              </a:pathLst>
            </a:custGeom>
            <a:grpFill/>
            <a:ln>
              <a:noFill/>
            </a:ln>
          </p:spPr>
          <p:txBody>
            <a:bodyPr/>
            <a:lstStyle/>
            <a:p>
              <a:endParaRPr lang="en-US" dirty="0"/>
            </a:p>
          </p:txBody>
        </p:sp>
        <p:sp>
          <p:nvSpPr>
            <p:cNvPr id="83" name="Freeform 86"/>
            <p:cNvSpPr>
              <a:spLocks noEditPoints="1"/>
            </p:cNvSpPr>
            <p:nvPr/>
          </p:nvSpPr>
          <p:spPr bwMode="auto">
            <a:xfrm>
              <a:off x="1838325" y="163513"/>
              <a:ext cx="415925" cy="352425"/>
            </a:xfrm>
            <a:custGeom>
              <a:avLst/>
              <a:gdLst>
                <a:gd name="T0" fmla="*/ 396429 w 256"/>
                <a:gd name="T1" fmla="*/ 39158 h 216"/>
                <a:gd name="T2" fmla="*/ 19496 w 256"/>
                <a:gd name="T3" fmla="*/ 39158 h 216"/>
                <a:gd name="T4" fmla="*/ 0 w 256"/>
                <a:gd name="T5" fmla="*/ 19579 h 216"/>
                <a:gd name="T6" fmla="*/ 19496 w 256"/>
                <a:gd name="T7" fmla="*/ 0 h 216"/>
                <a:gd name="T8" fmla="*/ 396429 w 256"/>
                <a:gd name="T9" fmla="*/ 0 h 216"/>
                <a:gd name="T10" fmla="*/ 415925 w 256"/>
                <a:gd name="T11" fmla="*/ 19579 h 216"/>
                <a:gd name="T12" fmla="*/ 396429 w 256"/>
                <a:gd name="T13" fmla="*/ 39158 h 216"/>
                <a:gd name="T14" fmla="*/ 279450 w 256"/>
                <a:gd name="T15" fmla="*/ 143581 h 216"/>
                <a:gd name="T16" fmla="*/ 279450 w 256"/>
                <a:gd name="T17" fmla="*/ 143581 h 216"/>
                <a:gd name="T18" fmla="*/ 246955 w 256"/>
                <a:gd name="T19" fmla="*/ 143581 h 216"/>
                <a:gd name="T20" fmla="*/ 168970 w 256"/>
                <a:gd name="T21" fmla="*/ 143581 h 216"/>
                <a:gd name="T22" fmla="*/ 136475 w 256"/>
                <a:gd name="T23" fmla="*/ 143581 h 216"/>
                <a:gd name="T24" fmla="*/ 136475 w 256"/>
                <a:gd name="T25" fmla="*/ 143581 h 216"/>
                <a:gd name="T26" fmla="*/ 97482 w 256"/>
                <a:gd name="T27" fmla="*/ 143581 h 216"/>
                <a:gd name="T28" fmla="*/ 77986 w 256"/>
                <a:gd name="T29" fmla="*/ 124001 h 216"/>
                <a:gd name="T30" fmla="*/ 97482 w 256"/>
                <a:gd name="T31" fmla="*/ 104422 h 216"/>
                <a:gd name="T32" fmla="*/ 318443 w 256"/>
                <a:gd name="T33" fmla="*/ 104422 h 216"/>
                <a:gd name="T34" fmla="*/ 337939 w 256"/>
                <a:gd name="T35" fmla="*/ 124001 h 216"/>
                <a:gd name="T36" fmla="*/ 318443 w 256"/>
                <a:gd name="T37" fmla="*/ 143581 h 216"/>
                <a:gd name="T38" fmla="*/ 279450 w 256"/>
                <a:gd name="T39" fmla="*/ 143581 h 216"/>
                <a:gd name="T40" fmla="*/ 19496 w 256"/>
                <a:gd name="T41" fmla="*/ 208844 h 216"/>
                <a:gd name="T42" fmla="*/ 396429 w 256"/>
                <a:gd name="T43" fmla="*/ 208844 h 216"/>
                <a:gd name="T44" fmla="*/ 415925 w 256"/>
                <a:gd name="T45" fmla="*/ 228424 h 216"/>
                <a:gd name="T46" fmla="*/ 396429 w 256"/>
                <a:gd name="T47" fmla="*/ 248003 h 216"/>
                <a:gd name="T48" fmla="*/ 19496 w 256"/>
                <a:gd name="T49" fmla="*/ 248003 h 216"/>
                <a:gd name="T50" fmla="*/ 0 w 256"/>
                <a:gd name="T51" fmla="*/ 228424 h 216"/>
                <a:gd name="T52" fmla="*/ 19496 w 256"/>
                <a:gd name="T53" fmla="*/ 208844 h 216"/>
                <a:gd name="T54" fmla="*/ 136475 w 256"/>
                <a:gd name="T55" fmla="*/ 313267 h 216"/>
                <a:gd name="T56" fmla="*/ 175468 w 256"/>
                <a:gd name="T57" fmla="*/ 313267 h 216"/>
                <a:gd name="T58" fmla="*/ 201464 w 256"/>
                <a:gd name="T59" fmla="*/ 313267 h 216"/>
                <a:gd name="T60" fmla="*/ 214461 w 256"/>
                <a:gd name="T61" fmla="*/ 313267 h 216"/>
                <a:gd name="T62" fmla="*/ 246955 w 256"/>
                <a:gd name="T63" fmla="*/ 313267 h 216"/>
                <a:gd name="T64" fmla="*/ 279450 w 256"/>
                <a:gd name="T65" fmla="*/ 313267 h 216"/>
                <a:gd name="T66" fmla="*/ 298946 w 256"/>
                <a:gd name="T67" fmla="*/ 332846 h 216"/>
                <a:gd name="T68" fmla="*/ 279450 w 256"/>
                <a:gd name="T69" fmla="*/ 352425 h 216"/>
                <a:gd name="T70" fmla="*/ 246955 w 256"/>
                <a:gd name="T71" fmla="*/ 352425 h 216"/>
                <a:gd name="T72" fmla="*/ 214461 w 256"/>
                <a:gd name="T73" fmla="*/ 352425 h 216"/>
                <a:gd name="T74" fmla="*/ 201464 w 256"/>
                <a:gd name="T75" fmla="*/ 352425 h 216"/>
                <a:gd name="T76" fmla="*/ 175468 w 256"/>
                <a:gd name="T77" fmla="*/ 352425 h 216"/>
                <a:gd name="T78" fmla="*/ 136475 w 256"/>
                <a:gd name="T79" fmla="*/ 352425 h 216"/>
                <a:gd name="T80" fmla="*/ 116979 w 256"/>
                <a:gd name="T81" fmla="*/ 332846 h 216"/>
                <a:gd name="T82" fmla="*/ 136475 w 256"/>
                <a:gd name="T83" fmla="*/ 313267 h 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6">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172" y="88"/>
                  </a:moveTo>
                  <a:cubicBezTo>
                    <a:pt x="172" y="88"/>
                    <a:pt x="172" y="88"/>
                    <a:pt x="172" y="88"/>
                  </a:cubicBezTo>
                  <a:cubicBezTo>
                    <a:pt x="152" y="88"/>
                    <a:pt x="152" y="88"/>
                    <a:pt x="152" y="88"/>
                  </a:cubicBezTo>
                  <a:cubicBezTo>
                    <a:pt x="104" y="88"/>
                    <a:pt x="104" y="88"/>
                    <a:pt x="104" y="88"/>
                  </a:cubicBezTo>
                  <a:cubicBezTo>
                    <a:pt x="84" y="88"/>
                    <a:pt x="84" y="88"/>
                    <a:pt x="84" y="88"/>
                  </a:cubicBezTo>
                  <a:cubicBezTo>
                    <a:pt x="84" y="88"/>
                    <a:pt x="84" y="88"/>
                    <a:pt x="84" y="88"/>
                  </a:cubicBezTo>
                  <a:cubicBezTo>
                    <a:pt x="60" y="88"/>
                    <a:pt x="60" y="88"/>
                    <a:pt x="60" y="88"/>
                  </a:cubicBezTo>
                  <a:cubicBezTo>
                    <a:pt x="53" y="88"/>
                    <a:pt x="48" y="83"/>
                    <a:pt x="48" y="76"/>
                  </a:cubicBezTo>
                  <a:cubicBezTo>
                    <a:pt x="48" y="69"/>
                    <a:pt x="53" y="64"/>
                    <a:pt x="60" y="64"/>
                  </a:cubicBezTo>
                  <a:cubicBezTo>
                    <a:pt x="196" y="64"/>
                    <a:pt x="196" y="64"/>
                    <a:pt x="196" y="64"/>
                  </a:cubicBezTo>
                  <a:cubicBezTo>
                    <a:pt x="203" y="64"/>
                    <a:pt x="208" y="69"/>
                    <a:pt x="208" y="76"/>
                  </a:cubicBezTo>
                  <a:cubicBezTo>
                    <a:pt x="208" y="83"/>
                    <a:pt x="203" y="88"/>
                    <a:pt x="196" y="88"/>
                  </a:cubicBezTo>
                  <a:lnTo>
                    <a:pt x="172" y="88"/>
                  </a:lnTo>
                  <a:close/>
                  <a:moveTo>
                    <a:pt x="12" y="128"/>
                  </a:moveTo>
                  <a:cubicBezTo>
                    <a:pt x="244" y="128"/>
                    <a:pt x="244" y="128"/>
                    <a:pt x="244" y="128"/>
                  </a:cubicBezTo>
                  <a:cubicBezTo>
                    <a:pt x="251" y="128"/>
                    <a:pt x="256" y="133"/>
                    <a:pt x="256" y="140"/>
                  </a:cubicBezTo>
                  <a:cubicBezTo>
                    <a:pt x="256" y="147"/>
                    <a:pt x="251" y="152"/>
                    <a:pt x="244" y="152"/>
                  </a:cubicBezTo>
                  <a:cubicBezTo>
                    <a:pt x="12" y="152"/>
                    <a:pt x="12" y="152"/>
                    <a:pt x="12" y="152"/>
                  </a:cubicBezTo>
                  <a:cubicBezTo>
                    <a:pt x="5" y="152"/>
                    <a:pt x="0" y="147"/>
                    <a:pt x="0" y="140"/>
                  </a:cubicBezTo>
                  <a:cubicBezTo>
                    <a:pt x="0" y="133"/>
                    <a:pt x="5" y="128"/>
                    <a:pt x="12" y="128"/>
                  </a:cubicBezTo>
                  <a:moveTo>
                    <a:pt x="84" y="192"/>
                  </a:moveTo>
                  <a:cubicBezTo>
                    <a:pt x="108" y="192"/>
                    <a:pt x="108" y="192"/>
                    <a:pt x="108" y="192"/>
                  </a:cubicBezTo>
                  <a:cubicBezTo>
                    <a:pt x="124" y="192"/>
                    <a:pt x="124" y="192"/>
                    <a:pt x="124" y="192"/>
                  </a:cubicBezTo>
                  <a:cubicBezTo>
                    <a:pt x="132" y="192"/>
                    <a:pt x="132" y="192"/>
                    <a:pt x="132" y="192"/>
                  </a:cubicBezTo>
                  <a:cubicBezTo>
                    <a:pt x="152" y="192"/>
                    <a:pt x="152" y="192"/>
                    <a:pt x="152" y="192"/>
                  </a:cubicBezTo>
                  <a:cubicBezTo>
                    <a:pt x="172" y="192"/>
                    <a:pt x="172" y="192"/>
                    <a:pt x="172" y="192"/>
                  </a:cubicBezTo>
                  <a:cubicBezTo>
                    <a:pt x="179" y="192"/>
                    <a:pt x="184" y="197"/>
                    <a:pt x="184" y="204"/>
                  </a:cubicBezTo>
                  <a:cubicBezTo>
                    <a:pt x="184" y="211"/>
                    <a:pt x="179" y="216"/>
                    <a:pt x="172" y="216"/>
                  </a:cubicBezTo>
                  <a:cubicBezTo>
                    <a:pt x="152" y="216"/>
                    <a:pt x="152" y="216"/>
                    <a:pt x="152" y="216"/>
                  </a:cubicBezTo>
                  <a:cubicBezTo>
                    <a:pt x="132" y="216"/>
                    <a:pt x="132" y="216"/>
                    <a:pt x="132" y="216"/>
                  </a:cubicBezTo>
                  <a:cubicBezTo>
                    <a:pt x="124" y="216"/>
                    <a:pt x="124" y="216"/>
                    <a:pt x="124" y="216"/>
                  </a:cubicBezTo>
                  <a:cubicBezTo>
                    <a:pt x="108" y="216"/>
                    <a:pt x="108" y="216"/>
                    <a:pt x="108" y="216"/>
                  </a:cubicBezTo>
                  <a:cubicBezTo>
                    <a:pt x="84" y="216"/>
                    <a:pt x="84" y="216"/>
                    <a:pt x="84" y="216"/>
                  </a:cubicBezTo>
                  <a:cubicBezTo>
                    <a:pt x="77" y="216"/>
                    <a:pt x="72" y="211"/>
                    <a:pt x="72" y="204"/>
                  </a:cubicBezTo>
                  <a:cubicBezTo>
                    <a:pt x="72" y="197"/>
                    <a:pt x="77" y="192"/>
                    <a:pt x="84" y="192"/>
                  </a:cubicBezTo>
                </a:path>
              </a:pathLst>
            </a:custGeom>
            <a:grpFill/>
            <a:ln>
              <a:noFill/>
            </a:ln>
          </p:spPr>
          <p:txBody>
            <a:bodyPr/>
            <a:lstStyle/>
            <a:p>
              <a:endParaRPr lang="en-US" dirty="0"/>
            </a:p>
          </p:txBody>
        </p:sp>
        <p:sp>
          <p:nvSpPr>
            <p:cNvPr id="84" name="Freeform 87"/>
            <p:cNvSpPr>
              <a:spLocks noEditPoints="1"/>
            </p:cNvSpPr>
            <p:nvPr/>
          </p:nvSpPr>
          <p:spPr bwMode="auto">
            <a:xfrm>
              <a:off x="1109663" y="163513"/>
              <a:ext cx="415925" cy="352425"/>
            </a:xfrm>
            <a:custGeom>
              <a:avLst/>
              <a:gdLst>
                <a:gd name="T0" fmla="*/ 396429 w 256"/>
                <a:gd name="T1" fmla="*/ 39158 h 216"/>
                <a:gd name="T2" fmla="*/ 19496 w 256"/>
                <a:gd name="T3" fmla="*/ 39158 h 216"/>
                <a:gd name="T4" fmla="*/ 0 w 256"/>
                <a:gd name="T5" fmla="*/ 19579 h 216"/>
                <a:gd name="T6" fmla="*/ 19496 w 256"/>
                <a:gd name="T7" fmla="*/ 0 h 216"/>
                <a:gd name="T8" fmla="*/ 396429 w 256"/>
                <a:gd name="T9" fmla="*/ 0 h 216"/>
                <a:gd name="T10" fmla="*/ 415925 w 256"/>
                <a:gd name="T11" fmla="*/ 19579 h 216"/>
                <a:gd name="T12" fmla="*/ 396429 w 256"/>
                <a:gd name="T13" fmla="*/ 39158 h 216"/>
                <a:gd name="T14" fmla="*/ 19496 w 256"/>
                <a:gd name="T15" fmla="*/ 104422 h 216"/>
                <a:gd name="T16" fmla="*/ 129977 w 256"/>
                <a:gd name="T17" fmla="*/ 104422 h 216"/>
                <a:gd name="T18" fmla="*/ 214461 w 256"/>
                <a:gd name="T19" fmla="*/ 104422 h 216"/>
                <a:gd name="T20" fmla="*/ 233958 w 256"/>
                <a:gd name="T21" fmla="*/ 104422 h 216"/>
                <a:gd name="T22" fmla="*/ 318443 w 256"/>
                <a:gd name="T23" fmla="*/ 104422 h 216"/>
                <a:gd name="T24" fmla="*/ 337939 w 256"/>
                <a:gd name="T25" fmla="*/ 124001 h 216"/>
                <a:gd name="T26" fmla="*/ 318443 w 256"/>
                <a:gd name="T27" fmla="*/ 143581 h 216"/>
                <a:gd name="T28" fmla="*/ 279450 w 256"/>
                <a:gd name="T29" fmla="*/ 143581 h 216"/>
                <a:gd name="T30" fmla="*/ 279450 w 256"/>
                <a:gd name="T31" fmla="*/ 143581 h 216"/>
                <a:gd name="T32" fmla="*/ 129977 w 256"/>
                <a:gd name="T33" fmla="*/ 143581 h 216"/>
                <a:gd name="T34" fmla="*/ 19496 w 256"/>
                <a:gd name="T35" fmla="*/ 143581 h 216"/>
                <a:gd name="T36" fmla="*/ 0 w 256"/>
                <a:gd name="T37" fmla="*/ 124001 h 216"/>
                <a:gd name="T38" fmla="*/ 19496 w 256"/>
                <a:gd name="T39" fmla="*/ 104422 h 216"/>
                <a:gd name="T40" fmla="*/ 19496 w 256"/>
                <a:gd name="T41" fmla="*/ 208844 h 216"/>
                <a:gd name="T42" fmla="*/ 396429 w 256"/>
                <a:gd name="T43" fmla="*/ 208844 h 216"/>
                <a:gd name="T44" fmla="*/ 415925 w 256"/>
                <a:gd name="T45" fmla="*/ 228424 h 216"/>
                <a:gd name="T46" fmla="*/ 396429 w 256"/>
                <a:gd name="T47" fmla="*/ 248003 h 216"/>
                <a:gd name="T48" fmla="*/ 19496 w 256"/>
                <a:gd name="T49" fmla="*/ 248003 h 216"/>
                <a:gd name="T50" fmla="*/ 0 w 256"/>
                <a:gd name="T51" fmla="*/ 228424 h 216"/>
                <a:gd name="T52" fmla="*/ 19496 w 256"/>
                <a:gd name="T53" fmla="*/ 208844 h 216"/>
                <a:gd name="T54" fmla="*/ 19496 w 256"/>
                <a:gd name="T55" fmla="*/ 313267 h 216"/>
                <a:gd name="T56" fmla="*/ 129977 w 256"/>
                <a:gd name="T57" fmla="*/ 313267 h 216"/>
                <a:gd name="T58" fmla="*/ 214461 w 256"/>
                <a:gd name="T59" fmla="*/ 313267 h 216"/>
                <a:gd name="T60" fmla="*/ 279450 w 256"/>
                <a:gd name="T61" fmla="*/ 313267 h 216"/>
                <a:gd name="T62" fmla="*/ 298946 w 256"/>
                <a:gd name="T63" fmla="*/ 332846 h 216"/>
                <a:gd name="T64" fmla="*/ 279450 w 256"/>
                <a:gd name="T65" fmla="*/ 352425 h 216"/>
                <a:gd name="T66" fmla="*/ 214461 w 256"/>
                <a:gd name="T67" fmla="*/ 352425 h 216"/>
                <a:gd name="T68" fmla="*/ 19496 w 256"/>
                <a:gd name="T69" fmla="*/ 352425 h 216"/>
                <a:gd name="T70" fmla="*/ 0 w 256"/>
                <a:gd name="T71" fmla="*/ 332846 h 216"/>
                <a:gd name="T72" fmla="*/ 19496 w 256"/>
                <a:gd name="T73" fmla="*/ 313267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16">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12" y="64"/>
                  </a:moveTo>
                  <a:cubicBezTo>
                    <a:pt x="80" y="64"/>
                    <a:pt x="80" y="64"/>
                    <a:pt x="80" y="64"/>
                  </a:cubicBezTo>
                  <a:cubicBezTo>
                    <a:pt x="132" y="64"/>
                    <a:pt x="132" y="64"/>
                    <a:pt x="132" y="64"/>
                  </a:cubicBezTo>
                  <a:cubicBezTo>
                    <a:pt x="144" y="64"/>
                    <a:pt x="144" y="64"/>
                    <a:pt x="144" y="64"/>
                  </a:cubicBezTo>
                  <a:cubicBezTo>
                    <a:pt x="196" y="64"/>
                    <a:pt x="196" y="64"/>
                    <a:pt x="196" y="64"/>
                  </a:cubicBezTo>
                  <a:cubicBezTo>
                    <a:pt x="203" y="64"/>
                    <a:pt x="208" y="69"/>
                    <a:pt x="208" y="76"/>
                  </a:cubicBezTo>
                  <a:cubicBezTo>
                    <a:pt x="208" y="83"/>
                    <a:pt x="203" y="88"/>
                    <a:pt x="196" y="88"/>
                  </a:cubicBezTo>
                  <a:cubicBezTo>
                    <a:pt x="172" y="88"/>
                    <a:pt x="172" y="88"/>
                    <a:pt x="172" y="88"/>
                  </a:cubicBezTo>
                  <a:cubicBezTo>
                    <a:pt x="172" y="88"/>
                    <a:pt x="172" y="88"/>
                    <a:pt x="172" y="88"/>
                  </a:cubicBezTo>
                  <a:cubicBezTo>
                    <a:pt x="80" y="88"/>
                    <a:pt x="80" y="88"/>
                    <a:pt x="80" y="88"/>
                  </a:cubicBezTo>
                  <a:cubicBezTo>
                    <a:pt x="12" y="88"/>
                    <a:pt x="12" y="88"/>
                    <a:pt x="12" y="88"/>
                  </a:cubicBezTo>
                  <a:cubicBezTo>
                    <a:pt x="5" y="88"/>
                    <a:pt x="0" y="83"/>
                    <a:pt x="0" y="76"/>
                  </a:cubicBezTo>
                  <a:cubicBezTo>
                    <a:pt x="0" y="69"/>
                    <a:pt x="5" y="64"/>
                    <a:pt x="12" y="64"/>
                  </a:cubicBezTo>
                  <a:moveTo>
                    <a:pt x="12" y="128"/>
                  </a:moveTo>
                  <a:cubicBezTo>
                    <a:pt x="244" y="128"/>
                    <a:pt x="244" y="128"/>
                    <a:pt x="244" y="128"/>
                  </a:cubicBezTo>
                  <a:cubicBezTo>
                    <a:pt x="251" y="128"/>
                    <a:pt x="256" y="133"/>
                    <a:pt x="256" y="140"/>
                  </a:cubicBezTo>
                  <a:cubicBezTo>
                    <a:pt x="256" y="147"/>
                    <a:pt x="251" y="152"/>
                    <a:pt x="244" y="152"/>
                  </a:cubicBezTo>
                  <a:cubicBezTo>
                    <a:pt x="12" y="152"/>
                    <a:pt x="12" y="152"/>
                    <a:pt x="12" y="152"/>
                  </a:cubicBezTo>
                  <a:cubicBezTo>
                    <a:pt x="5" y="152"/>
                    <a:pt x="0" y="147"/>
                    <a:pt x="0" y="140"/>
                  </a:cubicBezTo>
                  <a:cubicBezTo>
                    <a:pt x="0" y="133"/>
                    <a:pt x="5" y="128"/>
                    <a:pt x="12" y="128"/>
                  </a:cubicBezTo>
                  <a:moveTo>
                    <a:pt x="12" y="192"/>
                  </a:moveTo>
                  <a:cubicBezTo>
                    <a:pt x="80" y="192"/>
                    <a:pt x="80" y="192"/>
                    <a:pt x="80" y="192"/>
                  </a:cubicBezTo>
                  <a:cubicBezTo>
                    <a:pt x="132" y="192"/>
                    <a:pt x="132" y="192"/>
                    <a:pt x="132" y="192"/>
                  </a:cubicBezTo>
                  <a:cubicBezTo>
                    <a:pt x="172" y="192"/>
                    <a:pt x="172" y="192"/>
                    <a:pt x="172" y="192"/>
                  </a:cubicBezTo>
                  <a:cubicBezTo>
                    <a:pt x="179" y="192"/>
                    <a:pt x="184" y="197"/>
                    <a:pt x="184" y="204"/>
                  </a:cubicBezTo>
                  <a:cubicBezTo>
                    <a:pt x="184" y="211"/>
                    <a:pt x="179" y="216"/>
                    <a:pt x="172" y="216"/>
                  </a:cubicBezTo>
                  <a:cubicBezTo>
                    <a:pt x="132" y="216"/>
                    <a:pt x="132" y="216"/>
                    <a:pt x="132" y="216"/>
                  </a:cubicBezTo>
                  <a:cubicBezTo>
                    <a:pt x="12" y="216"/>
                    <a:pt x="12" y="216"/>
                    <a:pt x="12" y="216"/>
                  </a:cubicBezTo>
                  <a:cubicBezTo>
                    <a:pt x="5" y="216"/>
                    <a:pt x="0" y="211"/>
                    <a:pt x="0" y="204"/>
                  </a:cubicBezTo>
                  <a:cubicBezTo>
                    <a:pt x="0" y="197"/>
                    <a:pt x="5" y="192"/>
                    <a:pt x="12" y="192"/>
                  </a:cubicBezTo>
                </a:path>
              </a:pathLst>
            </a:custGeom>
            <a:grpFill/>
            <a:ln>
              <a:noFill/>
            </a:ln>
          </p:spPr>
          <p:txBody>
            <a:bodyPr/>
            <a:lstStyle/>
            <a:p>
              <a:endParaRPr lang="en-US" dirty="0"/>
            </a:p>
          </p:txBody>
        </p:sp>
        <p:sp>
          <p:nvSpPr>
            <p:cNvPr id="85" name="Freeform 88"/>
            <p:cNvSpPr>
              <a:spLocks noEditPoints="1"/>
            </p:cNvSpPr>
            <p:nvPr/>
          </p:nvSpPr>
          <p:spPr bwMode="auto">
            <a:xfrm>
              <a:off x="381000" y="163513"/>
              <a:ext cx="415925" cy="352425"/>
            </a:xfrm>
            <a:custGeom>
              <a:avLst/>
              <a:gdLst>
                <a:gd name="T0" fmla="*/ 396429 w 256"/>
                <a:gd name="T1" fmla="*/ 248003 h 216"/>
                <a:gd name="T2" fmla="*/ 19496 w 256"/>
                <a:gd name="T3" fmla="*/ 248003 h 216"/>
                <a:gd name="T4" fmla="*/ 0 w 256"/>
                <a:gd name="T5" fmla="*/ 228424 h 216"/>
                <a:gd name="T6" fmla="*/ 19496 w 256"/>
                <a:gd name="T7" fmla="*/ 208844 h 216"/>
                <a:gd name="T8" fmla="*/ 396429 w 256"/>
                <a:gd name="T9" fmla="*/ 208844 h 216"/>
                <a:gd name="T10" fmla="*/ 415925 w 256"/>
                <a:gd name="T11" fmla="*/ 228424 h 216"/>
                <a:gd name="T12" fmla="*/ 396429 w 256"/>
                <a:gd name="T13" fmla="*/ 248003 h 216"/>
                <a:gd name="T14" fmla="*/ 396429 w 256"/>
                <a:gd name="T15" fmla="*/ 143581 h 216"/>
                <a:gd name="T16" fmla="*/ 19496 w 256"/>
                <a:gd name="T17" fmla="*/ 143581 h 216"/>
                <a:gd name="T18" fmla="*/ 0 w 256"/>
                <a:gd name="T19" fmla="*/ 124001 h 216"/>
                <a:gd name="T20" fmla="*/ 19496 w 256"/>
                <a:gd name="T21" fmla="*/ 104422 h 216"/>
                <a:gd name="T22" fmla="*/ 396429 w 256"/>
                <a:gd name="T23" fmla="*/ 104422 h 216"/>
                <a:gd name="T24" fmla="*/ 415925 w 256"/>
                <a:gd name="T25" fmla="*/ 124001 h 216"/>
                <a:gd name="T26" fmla="*/ 396429 w 256"/>
                <a:gd name="T27" fmla="*/ 143581 h 216"/>
                <a:gd name="T28" fmla="*/ 396429 w 256"/>
                <a:gd name="T29" fmla="*/ 39158 h 216"/>
                <a:gd name="T30" fmla="*/ 19496 w 256"/>
                <a:gd name="T31" fmla="*/ 39158 h 216"/>
                <a:gd name="T32" fmla="*/ 0 w 256"/>
                <a:gd name="T33" fmla="*/ 19579 h 216"/>
                <a:gd name="T34" fmla="*/ 19496 w 256"/>
                <a:gd name="T35" fmla="*/ 0 h 216"/>
                <a:gd name="T36" fmla="*/ 396429 w 256"/>
                <a:gd name="T37" fmla="*/ 0 h 216"/>
                <a:gd name="T38" fmla="*/ 415925 w 256"/>
                <a:gd name="T39" fmla="*/ 19579 h 216"/>
                <a:gd name="T40" fmla="*/ 396429 w 256"/>
                <a:gd name="T41" fmla="*/ 39158 h 216"/>
                <a:gd name="T42" fmla="*/ 19496 w 256"/>
                <a:gd name="T43" fmla="*/ 313267 h 216"/>
                <a:gd name="T44" fmla="*/ 396429 w 256"/>
                <a:gd name="T45" fmla="*/ 313267 h 216"/>
                <a:gd name="T46" fmla="*/ 415925 w 256"/>
                <a:gd name="T47" fmla="*/ 332846 h 216"/>
                <a:gd name="T48" fmla="*/ 396429 w 256"/>
                <a:gd name="T49" fmla="*/ 352425 h 216"/>
                <a:gd name="T50" fmla="*/ 19496 w 256"/>
                <a:gd name="T51" fmla="*/ 352425 h 216"/>
                <a:gd name="T52" fmla="*/ 0 w 256"/>
                <a:gd name="T53" fmla="*/ 332846 h 216"/>
                <a:gd name="T54" fmla="*/ 19496 w 256"/>
                <a:gd name="T55" fmla="*/ 313267 h 2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6" h="216">
                  <a:moveTo>
                    <a:pt x="244" y="152"/>
                  </a:moveTo>
                  <a:cubicBezTo>
                    <a:pt x="12" y="152"/>
                    <a:pt x="12" y="152"/>
                    <a:pt x="12" y="152"/>
                  </a:cubicBezTo>
                  <a:cubicBezTo>
                    <a:pt x="5" y="152"/>
                    <a:pt x="0" y="147"/>
                    <a:pt x="0" y="140"/>
                  </a:cubicBezTo>
                  <a:cubicBezTo>
                    <a:pt x="0" y="133"/>
                    <a:pt x="5" y="128"/>
                    <a:pt x="12" y="128"/>
                  </a:cubicBezTo>
                  <a:cubicBezTo>
                    <a:pt x="244" y="128"/>
                    <a:pt x="244" y="128"/>
                    <a:pt x="244" y="128"/>
                  </a:cubicBezTo>
                  <a:cubicBezTo>
                    <a:pt x="251" y="128"/>
                    <a:pt x="256" y="133"/>
                    <a:pt x="256" y="140"/>
                  </a:cubicBezTo>
                  <a:cubicBezTo>
                    <a:pt x="256" y="147"/>
                    <a:pt x="251" y="152"/>
                    <a:pt x="244" y="152"/>
                  </a:cubicBezTo>
                  <a:moveTo>
                    <a:pt x="244" y="88"/>
                  </a:moveTo>
                  <a:cubicBezTo>
                    <a:pt x="12" y="88"/>
                    <a:pt x="12" y="88"/>
                    <a:pt x="12" y="88"/>
                  </a:cubicBezTo>
                  <a:cubicBezTo>
                    <a:pt x="5" y="88"/>
                    <a:pt x="0" y="83"/>
                    <a:pt x="0" y="76"/>
                  </a:cubicBezTo>
                  <a:cubicBezTo>
                    <a:pt x="0" y="69"/>
                    <a:pt x="5" y="64"/>
                    <a:pt x="12" y="64"/>
                  </a:cubicBezTo>
                  <a:cubicBezTo>
                    <a:pt x="244" y="64"/>
                    <a:pt x="244" y="64"/>
                    <a:pt x="244" y="64"/>
                  </a:cubicBezTo>
                  <a:cubicBezTo>
                    <a:pt x="251" y="64"/>
                    <a:pt x="256" y="69"/>
                    <a:pt x="256" y="76"/>
                  </a:cubicBezTo>
                  <a:cubicBezTo>
                    <a:pt x="256" y="83"/>
                    <a:pt x="251" y="88"/>
                    <a:pt x="244" y="88"/>
                  </a:cubicBezTo>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12" y="192"/>
                  </a:moveTo>
                  <a:cubicBezTo>
                    <a:pt x="244" y="192"/>
                    <a:pt x="244" y="192"/>
                    <a:pt x="244" y="192"/>
                  </a:cubicBezTo>
                  <a:cubicBezTo>
                    <a:pt x="251" y="192"/>
                    <a:pt x="256" y="197"/>
                    <a:pt x="256" y="204"/>
                  </a:cubicBezTo>
                  <a:cubicBezTo>
                    <a:pt x="256" y="211"/>
                    <a:pt x="251" y="216"/>
                    <a:pt x="244" y="216"/>
                  </a:cubicBezTo>
                  <a:cubicBezTo>
                    <a:pt x="12" y="216"/>
                    <a:pt x="12" y="216"/>
                    <a:pt x="12" y="216"/>
                  </a:cubicBezTo>
                  <a:cubicBezTo>
                    <a:pt x="5" y="216"/>
                    <a:pt x="0" y="211"/>
                    <a:pt x="0" y="204"/>
                  </a:cubicBezTo>
                  <a:cubicBezTo>
                    <a:pt x="0" y="197"/>
                    <a:pt x="5" y="192"/>
                    <a:pt x="12" y="192"/>
                  </a:cubicBezTo>
                </a:path>
              </a:pathLst>
            </a:custGeom>
            <a:grpFill/>
            <a:ln>
              <a:noFill/>
            </a:ln>
          </p:spPr>
          <p:txBody>
            <a:bodyPr/>
            <a:lstStyle/>
            <a:p>
              <a:endParaRPr lang="en-US" dirty="0"/>
            </a:p>
          </p:txBody>
        </p:sp>
      </p:grpSp>
    </p:spTree>
    <p:extLst>
      <p:ext uri="{BB962C8B-B14F-4D97-AF65-F5344CB8AC3E}">
        <p14:creationId xmlns:p14="http://schemas.microsoft.com/office/powerpoint/2010/main" val="117574172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1"/>
          <p:cNvSpPr>
            <a:spLocks noEditPoints="1"/>
          </p:cNvSpPr>
          <p:nvPr/>
        </p:nvSpPr>
        <p:spPr bwMode="auto">
          <a:xfrm>
            <a:off x="1016000" y="4917389"/>
            <a:ext cx="417608" cy="417608"/>
          </a:xfrm>
          <a:custGeom>
            <a:avLst/>
            <a:gdLst/>
            <a:ahLst/>
            <a:cxnLst>
              <a:cxn ang="0">
                <a:pos x="263" y="275"/>
              </a:cxn>
              <a:cxn ang="0">
                <a:pos x="234" y="270"/>
              </a:cxn>
              <a:cxn ang="0">
                <a:pos x="172" y="232"/>
              </a:cxn>
              <a:cxn ang="0">
                <a:pos x="121" y="243"/>
              </a:cxn>
              <a:cxn ang="0">
                <a:pos x="98" y="241"/>
              </a:cxn>
              <a:cxn ang="0">
                <a:pos x="63" y="228"/>
              </a:cxn>
              <a:cxn ang="0">
                <a:pos x="36" y="208"/>
              </a:cxn>
              <a:cxn ang="0">
                <a:pos x="15" y="179"/>
              </a:cxn>
              <a:cxn ang="0">
                <a:pos x="2" y="147"/>
              </a:cxn>
              <a:cxn ang="0">
                <a:pos x="0" y="121"/>
              </a:cxn>
              <a:cxn ang="0">
                <a:pos x="5" y="85"/>
              </a:cxn>
              <a:cxn ang="0">
                <a:pos x="22" y="52"/>
              </a:cxn>
              <a:cxn ang="0">
                <a:pos x="45" y="27"/>
              </a:cxn>
              <a:cxn ang="0">
                <a:pos x="74" y="9"/>
              </a:cxn>
              <a:cxn ang="0">
                <a:pos x="111" y="0"/>
              </a:cxn>
              <a:cxn ang="0">
                <a:pos x="134" y="0"/>
              </a:cxn>
              <a:cxn ang="0">
                <a:pos x="170" y="9"/>
              </a:cxn>
              <a:cxn ang="0">
                <a:pos x="199" y="27"/>
              </a:cxn>
              <a:cxn ang="0">
                <a:pos x="223" y="52"/>
              </a:cxn>
              <a:cxn ang="0">
                <a:pos x="239" y="85"/>
              </a:cxn>
              <a:cxn ang="0">
                <a:pos x="245" y="121"/>
              </a:cxn>
              <a:cxn ang="0">
                <a:pos x="239" y="156"/>
              </a:cxn>
              <a:cxn ang="0">
                <a:pos x="272" y="234"/>
              </a:cxn>
              <a:cxn ang="0">
                <a:pos x="279" y="252"/>
              </a:cxn>
              <a:cxn ang="0">
                <a:pos x="272" y="270"/>
              </a:cxn>
              <a:cxn ang="0">
                <a:pos x="105" y="36"/>
              </a:cxn>
              <a:cxn ang="0">
                <a:pos x="60" y="60"/>
              </a:cxn>
              <a:cxn ang="0">
                <a:pos x="36" y="103"/>
              </a:cxn>
              <a:cxn ang="0">
                <a:pos x="36" y="139"/>
              </a:cxn>
              <a:cxn ang="0">
                <a:pos x="60" y="183"/>
              </a:cxn>
              <a:cxn ang="0">
                <a:pos x="105" y="206"/>
              </a:cxn>
              <a:cxn ang="0">
                <a:pos x="140" y="206"/>
              </a:cxn>
              <a:cxn ang="0">
                <a:pos x="183" y="183"/>
              </a:cxn>
              <a:cxn ang="0">
                <a:pos x="208" y="139"/>
              </a:cxn>
              <a:cxn ang="0">
                <a:pos x="208" y="103"/>
              </a:cxn>
              <a:cxn ang="0">
                <a:pos x="183" y="60"/>
              </a:cxn>
              <a:cxn ang="0">
                <a:pos x="140" y="36"/>
              </a:cxn>
              <a:cxn ang="0">
                <a:pos x="158" y="139"/>
              </a:cxn>
              <a:cxn ang="0">
                <a:pos x="80" y="138"/>
              </a:cxn>
              <a:cxn ang="0">
                <a:pos x="71" y="121"/>
              </a:cxn>
              <a:cxn ang="0">
                <a:pos x="74" y="109"/>
              </a:cxn>
              <a:cxn ang="0">
                <a:pos x="158" y="103"/>
              </a:cxn>
              <a:cxn ang="0">
                <a:pos x="170" y="109"/>
              </a:cxn>
              <a:cxn ang="0">
                <a:pos x="174" y="121"/>
              </a:cxn>
              <a:cxn ang="0">
                <a:pos x="163" y="138"/>
              </a:cxn>
            </a:cxnLst>
            <a:rect l="0" t="0" r="r" b="b"/>
            <a:pathLst>
              <a:path w="279" h="277">
                <a:moveTo>
                  <a:pt x="272" y="270"/>
                </a:moveTo>
                <a:lnTo>
                  <a:pt x="272" y="270"/>
                </a:lnTo>
                <a:lnTo>
                  <a:pt x="263" y="275"/>
                </a:lnTo>
                <a:lnTo>
                  <a:pt x="252" y="277"/>
                </a:lnTo>
                <a:lnTo>
                  <a:pt x="243" y="275"/>
                </a:lnTo>
                <a:lnTo>
                  <a:pt x="234" y="270"/>
                </a:lnTo>
                <a:lnTo>
                  <a:pt x="189" y="225"/>
                </a:lnTo>
                <a:lnTo>
                  <a:pt x="189" y="225"/>
                </a:lnTo>
                <a:lnTo>
                  <a:pt x="172" y="232"/>
                </a:lnTo>
                <a:lnTo>
                  <a:pt x="158" y="239"/>
                </a:lnTo>
                <a:lnTo>
                  <a:pt x="140" y="243"/>
                </a:lnTo>
                <a:lnTo>
                  <a:pt x="121" y="243"/>
                </a:lnTo>
                <a:lnTo>
                  <a:pt x="121" y="243"/>
                </a:lnTo>
                <a:lnTo>
                  <a:pt x="111" y="243"/>
                </a:lnTo>
                <a:lnTo>
                  <a:pt x="98" y="241"/>
                </a:lnTo>
                <a:lnTo>
                  <a:pt x="85" y="237"/>
                </a:lnTo>
                <a:lnTo>
                  <a:pt x="74" y="234"/>
                </a:lnTo>
                <a:lnTo>
                  <a:pt x="63" y="228"/>
                </a:lnTo>
                <a:lnTo>
                  <a:pt x="54" y="223"/>
                </a:lnTo>
                <a:lnTo>
                  <a:pt x="45" y="216"/>
                </a:lnTo>
                <a:lnTo>
                  <a:pt x="36" y="208"/>
                </a:lnTo>
                <a:lnTo>
                  <a:pt x="27" y="199"/>
                </a:lnTo>
                <a:lnTo>
                  <a:pt x="22" y="190"/>
                </a:lnTo>
                <a:lnTo>
                  <a:pt x="15" y="179"/>
                </a:lnTo>
                <a:lnTo>
                  <a:pt x="9" y="168"/>
                </a:lnTo>
                <a:lnTo>
                  <a:pt x="5" y="157"/>
                </a:lnTo>
                <a:lnTo>
                  <a:pt x="2" y="147"/>
                </a:lnTo>
                <a:lnTo>
                  <a:pt x="0" y="134"/>
                </a:lnTo>
                <a:lnTo>
                  <a:pt x="0" y="121"/>
                </a:lnTo>
                <a:lnTo>
                  <a:pt x="0" y="121"/>
                </a:lnTo>
                <a:lnTo>
                  <a:pt x="0" y="109"/>
                </a:lnTo>
                <a:lnTo>
                  <a:pt x="2" y="96"/>
                </a:lnTo>
                <a:lnTo>
                  <a:pt x="5" y="85"/>
                </a:lnTo>
                <a:lnTo>
                  <a:pt x="9" y="74"/>
                </a:lnTo>
                <a:lnTo>
                  <a:pt x="15" y="63"/>
                </a:lnTo>
                <a:lnTo>
                  <a:pt x="22" y="52"/>
                </a:lnTo>
                <a:lnTo>
                  <a:pt x="27" y="43"/>
                </a:lnTo>
                <a:lnTo>
                  <a:pt x="36" y="34"/>
                </a:lnTo>
                <a:lnTo>
                  <a:pt x="45" y="27"/>
                </a:lnTo>
                <a:lnTo>
                  <a:pt x="54" y="20"/>
                </a:lnTo>
                <a:lnTo>
                  <a:pt x="63" y="14"/>
                </a:lnTo>
                <a:lnTo>
                  <a:pt x="74" y="9"/>
                </a:lnTo>
                <a:lnTo>
                  <a:pt x="85" y="5"/>
                </a:lnTo>
                <a:lnTo>
                  <a:pt x="98" y="2"/>
                </a:lnTo>
                <a:lnTo>
                  <a:pt x="111" y="0"/>
                </a:lnTo>
                <a:lnTo>
                  <a:pt x="121" y="0"/>
                </a:lnTo>
                <a:lnTo>
                  <a:pt x="121" y="0"/>
                </a:lnTo>
                <a:lnTo>
                  <a:pt x="134" y="0"/>
                </a:lnTo>
                <a:lnTo>
                  <a:pt x="147" y="2"/>
                </a:lnTo>
                <a:lnTo>
                  <a:pt x="158" y="5"/>
                </a:lnTo>
                <a:lnTo>
                  <a:pt x="170" y="9"/>
                </a:lnTo>
                <a:lnTo>
                  <a:pt x="181" y="14"/>
                </a:lnTo>
                <a:lnTo>
                  <a:pt x="190" y="20"/>
                </a:lnTo>
                <a:lnTo>
                  <a:pt x="199" y="27"/>
                </a:lnTo>
                <a:lnTo>
                  <a:pt x="208" y="34"/>
                </a:lnTo>
                <a:lnTo>
                  <a:pt x="216" y="43"/>
                </a:lnTo>
                <a:lnTo>
                  <a:pt x="223" y="52"/>
                </a:lnTo>
                <a:lnTo>
                  <a:pt x="230" y="63"/>
                </a:lnTo>
                <a:lnTo>
                  <a:pt x="236" y="74"/>
                </a:lnTo>
                <a:lnTo>
                  <a:pt x="239" y="85"/>
                </a:lnTo>
                <a:lnTo>
                  <a:pt x="241" y="96"/>
                </a:lnTo>
                <a:lnTo>
                  <a:pt x="243" y="109"/>
                </a:lnTo>
                <a:lnTo>
                  <a:pt x="245" y="121"/>
                </a:lnTo>
                <a:lnTo>
                  <a:pt x="245" y="121"/>
                </a:lnTo>
                <a:lnTo>
                  <a:pt x="243" y="139"/>
                </a:lnTo>
                <a:lnTo>
                  <a:pt x="239" y="156"/>
                </a:lnTo>
                <a:lnTo>
                  <a:pt x="234" y="172"/>
                </a:lnTo>
                <a:lnTo>
                  <a:pt x="225" y="187"/>
                </a:lnTo>
                <a:lnTo>
                  <a:pt x="272" y="234"/>
                </a:lnTo>
                <a:lnTo>
                  <a:pt x="272" y="234"/>
                </a:lnTo>
                <a:lnTo>
                  <a:pt x="277" y="243"/>
                </a:lnTo>
                <a:lnTo>
                  <a:pt x="279" y="252"/>
                </a:lnTo>
                <a:lnTo>
                  <a:pt x="277" y="261"/>
                </a:lnTo>
                <a:lnTo>
                  <a:pt x="272" y="270"/>
                </a:lnTo>
                <a:lnTo>
                  <a:pt x="272" y="270"/>
                </a:lnTo>
                <a:close/>
                <a:moveTo>
                  <a:pt x="121" y="34"/>
                </a:moveTo>
                <a:lnTo>
                  <a:pt x="121" y="34"/>
                </a:lnTo>
                <a:lnTo>
                  <a:pt x="105" y="36"/>
                </a:lnTo>
                <a:lnTo>
                  <a:pt x="89" y="41"/>
                </a:lnTo>
                <a:lnTo>
                  <a:pt x="74" y="49"/>
                </a:lnTo>
                <a:lnTo>
                  <a:pt x="60" y="60"/>
                </a:lnTo>
                <a:lnTo>
                  <a:pt x="51" y="72"/>
                </a:lnTo>
                <a:lnTo>
                  <a:pt x="42" y="87"/>
                </a:lnTo>
                <a:lnTo>
                  <a:pt x="36" y="103"/>
                </a:lnTo>
                <a:lnTo>
                  <a:pt x="34" y="121"/>
                </a:lnTo>
                <a:lnTo>
                  <a:pt x="34" y="121"/>
                </a:lnTo>
                <a:lnTo>
                  <a:pt x="36" y="139"/>
                </a:lnTo>
                <a:lnTo>
                  <a:pt x="42" y="156"/>
                </a:lnTo>
                <a:lnTo>
                  <a:pt x="51" y="170"/>
                </a:lnTo>
                <a:lnTo>
                  <a:pt x="60" y="183"/>
                </a:lnTo>
                <a:lnTo>
                  <a:pt x="74" y="194"/>
                </a:lnTo>
                <a:lnTo>
                  <a:pt x="89" y="201"/>
                </a:lnTo>
                <a:lnTo>
                  <a:pt x="105" y="206"/>
                </a:lnTo>
                <a:lnTo>
                  <a:pt x="121" y="208"/>
                </a:lnTo>
                <a:lnTo>
                  <a:pt x="121" y="208"/>
                </a:lnTo>
                <a:lnTo>
                  <a:pt x="140" y="206"/>
                </a:lnTo>
                <a:lnTo>
                  <a:pt x="156" y="201"/>
                </a:lnTo>
                <a:lnTo>
                  <a:pt x="170" y="194"/>
                </a:lnTo>
                <a:lnTo>
                  <a:pt x="183" y="183"/>
                </a:lnTo>
                <a:lnTo>
                  <a:pt x="194" y="170"/>
                </a:lnTo>
                <a:lnTo>
                  <a:pt x="203" y="156"/>
                </a:lnTo>
                <a:lnTo>
                  <a:pt x="208" y="139"/>
                </a:lnTo>
                <a:lnTo>
                  <a:pt x="210" y="121"/>
                </a:lnTo>
                <a:lnTo>
                  <a:pt x="210" y="121"/>
                </a:lnTo>
                <a:lnTo>
                  <a:pt x="208" y="103"/>
                </a:lnTo>
                <a:lnTo>
                  <a:pt x="203" y="87"/>
                </a:lnTo>
                <a:lnTo>
                  <a:pt x="194" y="72"/>
                </a:lnTo>
                <a:lnTo>
                  <a:pt x="183" y="60"/>
                </a:lnTo>
                <a:lnTo>
                  <a:pt x="170" y="49"/>
                </a:lnTo>
                <a:lnTo>
                  <a:pt x="156" y="41"/>
                </a:lnTo>
                <a:lnTo>
                  <a:pt x="140" y="36"/>
                </a:lnTo>
                <a:lnTo>
                  <a:pt x="121" y="34"/>
                </a:lnTo>
                <a:lnTo>
                  <a:pt x="121" y="34"/>
                </a:lnTo>
                <a:close/>
                <a:moveTo>
                  <a:pt x="158" y="139"/>
                </a:moveTo>
                <a:lnTo>
                  <a:pt x="87" y="139"/>
                </a:lnTo>
                <a:lnTo>
                  <a:pt x="87" y="139"/>
                </a:lnTo>
                <a:lnTo>
                  <a:pt x="80" y="138"/>
                </a:lnTo>
                <a:lnTo>
                  <a:pt x="74" y="134"/>
                </a:lnTo>
                <a:lnTo>
                  <a:pt x="71" y="128"/>
                </a:lnTo>
                <a:lnTo>
                  <a:pt x="71" y="121"/>
                </a:lnTo>
                <a:lnTo>
                  <a:pt x="71" y="121"/>
                </a:lnTo>
                <a:lnTo>
                  <a:pt x="71" y="114"/>
                </a:lnTo>
                <a:lnTo>
                  <a:pt x="74" y="109"/>
                </a:lnTo>
                <a:lnTo>
                  <a:pt x="80" y="105"/>
                </a:lnTo>
                <a:lnTo>
                  <a:pt x="87" y="103"/>
                </a:lnTo>
                <a:lnTo>
                  <a:pt x="158" y="103"/>
                </a:lnTo>
                <a:lnTo>
                  <a:pt x="158" y="103"/>
                </a:lnTo>
                <a:lnTo>
                  <a:pt x="163" y="105"/>
                </a:lnTo>
                <a:lnTo>
                  <a:pt x="170" y="109"/>
                </a:lnTo>
                <a:lnTo>
                  <a:pt x="174" y="114"/>
                </a:lnTo>
                <a:lnTo>
                  <a:pt x="174" y="121"/>
                </a:lnTo>
                <a:lnTo>
                  <a:pt x="174" y="121"/>
                </a:lnTo>
                <a:lnTo>
                  <a:pt x="174" y="128"/>
                </a:lnTo>
                <a:lnTo>
                  <a:pt x="170" y="134"/>
                </a:lnTo>
                <a:lnTo>
                  <a:pt x="163" y="138"/>
                </a:lnTo>
                <a:lnTo>
                  <a:pt x="158" y="139"/>
                </a:lnTo>
                <a:lnTo>
                  <a:pt x="158" y="139"/>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4" name="Group 83"/>
          <p:cNvGrpSpPr/>
          <p:nvPr/>
        </p:nvGrpSpPr>
        <p:grpSpPr>
          <a:xfrm>
            <a:off x="2214444" y="4911380"/>
            <a:ext cx="429624" cy="429624"/>
            <a:chOff x="1787872" y="3796481"/>
            <a:chExt cx="296916" cy="296916"/>
          </a:xfrm>
          <a:solidFill>
            <a:schemeClr val="tx2"/>
          </a:solidFill>
        </p:grpSpPr>
        <p:sp>
          <p:nvSpPr>
            <p:cNvPr id="5" name="Freeform 12"/>
            <p:cNvSpPr>
              <a:spLocks noEditPoints="1"/>
            </p:cNvSpPr>
            <p:nvPr/>
          </p:nvSpPr>
          <p:spPr bwMode="auto">
            <a:xfrm>
              <a:off x="1787872" y="3796481"/>
              <a:ext cx="296916" cy="296916"/>
            </a:xfrm>
            <a:custGeom>
              <a:avLst/>
              <a:gdLst/>
              <a:ahLst/>
              <a:cxnLst>
                <a:cxn ang="0">
                  <a:pos x="221" y="189"/>
                </a:cxn>
                <a:cxn ang="0">
                  <a:pos x="241" y="140"/>
                </a:cxn>
                <a:cxn ang="0">
                  <a:pos x="243" y="109"/>
                </a:cxn>
                <a:cxn ang="0">
                  <a:pos x="234" y="73"/>
                </a:cxn>
                <a:cxn ang="0">
                  <a:pos x="221" y="53"/>
                </a:cxn>
                <a:cxn ang="0">
                  <a:pos x="207" y="35"/>
                </a:cxn>
                <a:cxn ang="0">
                  <a:pos x="179" y="15"/>
                </a:cxn>
                <a:cxn ang="0">
                  <a:pos x="158" y="6"/>
                </a:cxn>
                <a:cxn ang="0">
                  <a:pos x="121" y="0"/>
                </a:cxn>
                <a:cxn ang="0">
                  <a:pos x="98" y="2"/>
                </a:cxn>
                <a:cxn ang="0">
                  <a:pos x="74" y="9"/>
                </a:cxn>
                <a:cxn ang="0">
                  <a:pos x="44" y="27"/>
                </a:cxn>
                <a:cxn ang="0">
                  <a:pos x="27" y="44"/>
                </a:cxn>
                <a:cxn ang="0">
                  <a:pos x="9" y="73"/>
                </a:cxn>
                <a:cxn ang="0">
                  <a:pos x="2" y="96"/>
                </a:cxn>
                <a:cxn ang="0">
                  <a:pos x="0" y="120"/>
                </a:cxn>
                <a:cxn ang="0">
                  <a:pos x="5" y="156"/>
                </a:cxn>
                <a:cxn ang="0">
                  <a:pos x="15" y="178"/>
                </a:cxn>
                <a:cxn ang="0">
                  <a:pos x="36" y="207"/>
                </a:cxn>
                <a:cxn ang="0">
                  <a:pos x="53" y="221"/>
                </a:cxn>
                <a:cxn ang="0">
                  <a:pos x="74" y="232"/>
                </a:cxn>
                <a:cxn ang="0">
                  <a:pos x="109" y="241"/>
                </a:cxn>
                <a:cxn ang="0">
                  <a:pos x="140" y="241"/>
                </a:cxn>
                <a:cxn ang="0">
                  <a:pos x="190" y="220"/>
                </a:cxn>
                <a:cxn ang="0">
                  <a:pos x="256" y="285"/>
                </a:cxn>
                <a:cxn ang="0">
                  <a:pos x="274" y="285"/>
                </a:cxn>
                <a:cxn ang="0">
                  <a:pos x="285" y="272"/>
                </a:cxn>
                <a:cxn ang="0">
                  <a:pos x="285" y="256"/>
                </a:cxn>
                <a:cxn ang="0">
                  <a:pos x="176" y="174"/>
                </a:cxn>
                <a:cxn ang="0">
                  <a:pos x="150" y="192"/>
                </a:cxn>
                <a:cxn ang="0">
                  <a:pos x="121" y="198"/>
                </a:cxn>
                <a:cxn ang="0">
                  <a:pos x="80" y="185"/>
                </a:cxn>
                <a:cxn ang="0">
                  <a:pos x="56" y="163"/>
                </a:cxn>
                <a:cxn ang="0">
                  <a:pos x="44" y="120"/>
                </a:cxn>
                <a:cxn ang="0">
                  <a:pos x="51" y="91"/>
                </a:cxn>
                <a:cxn ang="0">
                  <a:pos x="67" y="65"/>
                </a:cxn>
                <a:cxn ang="0">
                  <a:pos x="107" y="45"/>
                </a:cxn>
                <a:cxn ang="0">
                  <a:pos x="136" y="45"/>
                </a:cxn>
                <a:cxn ang="0">
                  <a:pos x="176" y="65"/>
                </a:cxn>
                <a:cxn ang="0">
                  <a:pos x="192" y="91"/>
                </a:cxn>
                <a:cxn ang="0">
                  <a:pos x="199" y="120"/>
                </a:cxn>
                <a:cxn ang="0">
                  <a:pos x="187" y="163"/>
                </a:cxn>
              </a:cxnLst>
              <a:rect l="0" t="0" r="r" b="b"/>
              <a:pathLst>
                <a:path w="286" h="287">
                  <a:moveTo>
                    <a:pt x="281" y="249"/>
                  </a:moveTo>
                  <a:lnTo>
                    <a:pt x="221" y="189"/>
                  </a:lnTo>
                  <a:lnTo>
                    <a:pt x="221" y="189"/>
                  </a:lnTo>
                  <a:lnTo>
                    <a:pt x="230" y="174"/>
                  </a:lnTo>
                  <a:lnTo>
                    <a:pt x="237" y="156"/>
                  </a:lnTo>
                  <a:lnTo>
                    <a:pt x="241" y="140"/>
                  </a:lnTo>
                  <a:lnTo>
                    <a:pt x="243" y="120"/>
                  </a:lnTo>
                  <a:lnTo>
                    <a:pt x="243" y="120"/>
                  </a:lnTo>
                  <a:lnTo>
                    <a:pt x="243" y="109"/>
                  </a:lnTo>
                  <a:lnTo>
                    <a:pt x="241" y="96"/>
                  </a:lnTo>
                  <a:lnTo>
                    <a:pt x="237" y="85"/>
                  </a:lnTo>
                  <a:lnTo>
                    <a:pt x="234" y="73"/>
                  </a:lnTo>
                  <a:lnTo>
                    <a:pt x="234" y="73"/>
                  </a:lnTo>
                  <a:lnTo>
                    <a:pt x="228" y="62"/>
                  </a:lnTo>
                  <a:lnTo>
                    <a:pt x="221" y="53"/>
                  </a:lnTo>
                  <a:lnTo>
                    <a:pt x="216" y="44"/>
                  </a:lnTo>
                  <a:lnTo>
                    <a:pt x="207" y="35"/>
                  </a:lnTo>
                  <a:lnTo>
                    <a:pt x="207" y="35"/>
                  </a:lnTo>
                  <a:lnTo>
                    <a:pt x="199" y="27"/>
                  </a:lnTo>
                  <a:lnTo>
                    <a:pt x="190" y="20"/>
                  </a:lnTo>
                  <a:lnTo>
                    <a:pt x="179" y="15"/>
                  </a:lnTo>
                  <a:lnTo>
                    <a:pt x="169" y="9"/>
                  </a:lnTo>
                  <a:lnTo>
                    <a:pt x="169" y="9"/>
                  </a:lnTo>
                  <a:lnTo>
                    <a:pt x="158" y="6"/>
                  </a:lnTo>
                  <a:lnTo>
                    <a:pt x="145" y="2"/>
                  </a:lnTo>
                  <a:lnTo>
                    <a:pt x="134" y="0"/>
                  </a:lnTo>
                  <a:lnTo>
                    <a:pt x="121" y="0"/>
                  </a:lnTo>
                  <a:lnTo>
                    <a:pt x="121" y="0"/>
                  </a:lnTo>
                  <a:lnTo>
                    <a:pt x="109" y="0"/>
                  </a:lnTo>
                  <a:lnTo>
                    <a:pt x="98" y="2"/>
                  </a:lnTo>
                  <a:lnTo>
                    <a:pt x="85" y="6"/>
                  </a:lnTo>
                  <a:lnTo>
                    <a:pt x="74" y="9"/>
                  </a:lnTo>
                  <a:lnTo>
                    <a:pt x="74" y="9"/>
                  </a:lnTo>
                  <a:lnTo>
                    <a:pt x="63" y="15"/>
                  </a:lnTo>
                  <a:lnTo>
                    <a:pt x="53" y="20"/>
                  </a:lnTo>
                  <a:lnTo>
                    <a:pt x="44" y="27"/>
                  </a:lnTo>
                  <a:lnTo>
                    <a:pt x="36" y="35"/>
                  </a:lnTo>
                  <a:lnTo>
                    <a:pt x="36" y="35"/>
                  </a:lnTo>
                  <a:lnTo>
                    <a:pt x="27" y="44"/>
                  </a:lnTo>
                  <a:lnTo>
                    <a:pt x="22" y="53"/>
                  </a:lnTo>
                  <a:lnTo>
                    <a:pt x="15" y="62"/>
                  </a:lnTo>
                  <a:lnTo>
                    <a:pt x="9" y="73"/>
                  </a:lnTo>
                  <a:lnTo>
                    <a:pt x="9" y="73"/>
                  </a:lnTo>
                  <a:lnTo>
                    <a:pt x="5" y="85"/>
                  </a:lnTo>
                  <a:lnTo>
                    <a:pt x="2" y="96"/>
                  </a:lnTo>
                  <a:lnTo>
                    <a:pt x="0" y="109"/>
                  </a:lnTo>
                  <a:lnTo>
                    <a:pt x="0" y="120"/>
                  </a:lnTo>
                  <a:lnTo>
                    <a:pt x="0" y="120"/>
                  </a:lnTo>
                  <a:lnTo>
                    <a:pt x="0" y="132"/>
                  </a:lnTo>
                  <a:lnTo>
                    <a:pt x="2" y="145"/>
                  </a:lnTo>
                  <a:lnTo>
                    <a:pt x="5" y="156"/>
                  </a:lnTo>
                  <a:lnTo>
                    <a:pt x="9" y="167"/>
                  </a:lnTo>
                  <a:lnTo>
                    <a:pt x="9" y="167"/>
                  </a:lnTo>
                  <a:lnTo>
                    <a:pt x="15" y="178"/>
                  </a:lnTo>
                  <a:lnTo>
                    <a:pt x="22" y="189"/>
                  </a:lnTo>
                  <a:lnTo>
                    <a:pt x="27" y="198"/>
                  </a:lnTo>
                  <a:lnTo>
                    <a:pt x="36" y="207"/>
                  </a:lnTo>
                  <a:lnTo>
                    <a:pt x="36" y="207"/>
                  </a:lnTo>
                  <a:lnTo>
                    <a:pt x="44" y="214"/>
                  </a:lnTo>
                  <a:lnTo>
                    <a:pt x="53" y="221"/>
                  </a:lnTo>
                  <a:lnTo>
                    <a:pt x="63" y="227"/>
                  </a:lnTo>
                  <a:lnTo>
                    <a:pt x="74" y="232"/>
                  </a:lnTo>
                  <a:lnTo>
                    <a:pt x="74" y="232"/>
                  </a:lnTo>
                  <a:lnTo>
                    <a:pt x="85" y="236"/>
                  </a:lnTo>
                  <a:lnTo>
                    <a:pt x="98" y="239"/>
                  </a:lnTo>
                  <a:lnTo>
                    <a:pt x="109" y="241"/>
                  </a:lnTo>
                  <a:lnTo>
                    <a:pt x="121" y="241"/>
                  </a:lnTo>
                  <a:lnTo>
                    <a:pt x="121" y="241"/>
                  </a:lnTo>
                  <a:lnTo>
                    <a:pt x="140" y="241"/>
                  </a:lnTo>
                  <a:lnTo>
                    <a:pt x="158" y="236"/>
                  </a:lnTo>
                  <a:lnTo>
                    <a:pt x="174" y="230"/>
                  </a:lnTo>
                  <a:lnTo>
                    <a:pt x="190" y="220"/>
                  </a:lnTo>
                  <a:lnTo>
                    <a:pt x="248" y="279"/>
                  </a:lnTo>
                  <a:lnTo>
                    <a:pt x="248" y="279"/>
                  </a:lnTo>
                  <a:lnTo>
                    <a:pt x="256" y="285"/>
                  </a:lnTo>
                  <a:lnTo>
                    <a:pt x="265" y="287"/>
                  </a:lnTo>
                  <a:lnTo>
                    <a:pt x="265" y="287"/>
                  </a:lnTo>
                  <a:lnTo>
                    <a:pt x="274" y="285"/>
                  </a:lnTo>
                  <a:lnTo>
                    <a:pt x="281" y="279"/>
                  </a:lnTo>
                  <a:lnTo>
                    <a:pt x="281" y="279"/>
                  </a:lnTo>
                  <a:lnTo>
                    <a:pt x="285" y="272"/>
                  </a:lnTo>
                  <a:lnTo>
                    <a:pt x="286" y="263"/>
                  </a:lnTo>
                  <a:lnTo>
                    <a:pt x="286" y="263"/>
                  </a:lnTo>
                  <a:lnTo>
                    <a:pt x="285" y="256"/>
                  </a:lnTo>
                  <a:lnTo>
                    <a:pt x="281" y="249"/>
                  </a:lnTo>
                  <a:lnTo>
                    <a:pt x="281" y="249"/>
                  </a:lnTo>
                  <a:close/>
                  <a:moveTo>
                    <a:pt x="176" y="174"/>
                  </a:moveTo>
                  <a:lnTo>
                    <a:pt x="176" y="174"/>
                  </a:lnTo>
                  <a:lnTo>
                    <a:pt x="163" y="185"/>
                  </a:lnTo>
                  <a:lnTo>
                    <a:pt x="150" y="192"/>
                  </a:lnTo>
                  <a:lnTo>
                    <a:pt x="136" y="196"/>
                  </a:lnTo>
                  <a:lnTo>
                    <a:pt x="121" y="198"/>
                  </a:lnTo>
                  <a:lnTo>
                    <a:pt x="121" y="198"/>
                  </a:lnTo>
                  <a:lnTo>
                    <a:pt x="107" y="196"/>
                  </a:lnTo>
                  <a:lnTo>
                    <a:pt x="92" y="192"/>
                  </a:lnTo>
                  <a:lnTo>
                    <a:pt x="80" y="185"/>
                  </a:lnTo>
                  <a:lnTo>
                    <a:pt x="67" y="174"/>
                  </a:lnTo>
                  <a:lnTo>
                    <a:pt x="67" y="174"/>
                  </a:lnTo>
                  <a:lnTo>
                    <a:pt x="56" y="163"/>
                  </a:lnTo>
                  <a:lnTo>
                    <a:pt x="51" y="151"/>
                  </a:lnTo>
                  <a:lnTo>
                    <a:pt x="45" y="136"/>
                  </a:lnTo>
                  <a:lnTo>
                    <a:pt x="44" y="120"/>
                  </a:lnTo>
                  <a:lnTo>
                    <a:pt x="44" y="120"/>
                  </a:lnTo>
                  <a:lnTo>
                    <a:pt x="45" y="105"/>
                  </a:lnTo>
                  <a:lnTo>
                    <a:pt x="51" y="91"/>
                  </a:lnTo>
                  <a:lnTo>
                    <a:pt x="56" y="78"/>
                  </a:lnTo>
                  <a:lnTo>
                    <a:pt x="67" y="65"/>
                  </a:lnTo>
                  <a:lnTo>
                    <a:pt x="67" y="65"/>
                  </a:lnTo>
                  <a:lnTo>
                    <a:pt x="80" y="56"/>
                  </a:lnTo>
                  <a:lnTo>
                    <a:pt x="92" y="49"/>
                  </a:lnTo>
                  <a:lnTo>
                    <a:pt x="107" y="45"/>
                  </a:lnTo>
                  <a:lnTo>
                    <a:pt x="121" y="44"/>
                  </a:lnTo>
                  <a:lnTo>
                    <a:pt x="121" y="44"/>
                  </a:lnTo>
                  <a:lnTo>
                    <a:pt x="136" y="45"/>
                  </a:lnTo>
                  <a:lnTo>
                    <a:pt x="150" y="49"/>
                  </a:lnTo>
                  <a:lnTo>
                    <a:pt x="163" y="56"/>
                  </a:lnTo>
                  <a:lnTo>
                    <a:pt x="176" y="65"/>
                  </a:lnTo>
                  <a:lnTo>
                    <a:pt x="176" y="65"/>
                  </a:lnTo>
                  <a:lnTo>
                    <a:pt x="187" y="78"/>
                  </a:lnTo>
                  <a:lnTo>
                    <a:pt x="192" y="91"/>
                  </a:lnTo>
                  <a:lnTo>
                    <a:pt x="198" y="105"/>
                  </a:lnTo>
                  <a:lnTo>
                    <a:pt x="199" y="120"/>
                  </a:lnTo>
                  <a:lnTo>
                    <a:pt x="199" y="120"/>
                  </a:lnTo>
                  <a:lnTo>
                    <a:pt x="198" y="136"/>
                  </a:lnTo>
                  <a:lnTo>
                    <a:pt x="192" y="151"/>
                  </a:lnTo>
                  <a:lnTo>
                    <a:pt x="187" y="163"/>
                  </a:lnTo>
                  <a:lnTo>
                    <a:pt x="176" y="174"/>
                  </a:lnTo>
                  <a:lnTo>
                    <a:pt x="176"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 name="Freeform 13"/>
            <p:cNvSpPr>
              <a:spLocks/>
            </p:cNvSpPr>
            <p:nvPr/>
          </p:nvSpPr>
          <p:spPr bwMode="auto">
            <a:xfrm>
              <a:off x="1858467" y="3864999"/>
              <a:ext cx="112122" cy="114199"/>
            </a:xfrm>
            <a:custGeom>
              <a:avLst/>
              <a:gdLst/>
              <a:ahLst/>
              <a:cxnLst>
                <a:cxn ang="0">
                  <a:pos x="103" y="44"/>
                </a:cxn>
                <a:cxn ang="0">
                  <a:pos x="65" y="44"/>
                </a:cxn>
                <a:cxn ang="0">
                  <a:pos x="65" y="6"/>
                </a:cxn>
                <a:cxn ang="0">
                  <a:pos x="65" y="6"/>
                </a:cxn>
                <a:cxn ang="0">
                  <a:pos x="64" y="2"/>
                </a:cxn>
                <a:cxn ang="0">
                  <a:pos x="64" y="2"/>
                </a:cxn>
                <a:cxn ang="0">
                  <a:pos x="60" y="0"/>
                </a:cxn>
                <a:cxn ang="0">
                  <a:pos x="49" y="0"/>
                </a:cxn>
                <a:cxn ang="0">
                  <a:pos x="49" y="0"/>
                </a:cxn>
                <a:cxn ang="0">
                  <a:pos x="45" y="2"/>
                </a:cxn>
                <a:cxn ang="0">
                  <a:pos x="45" y="2"/>
                </a:cxn>
                <a:cxn ang="0">
                  <a:pos x="44" y="6"/>
                </a:cxn>
                <a:cxn ang="0">
                  <a:pos x="44" y="44"/>
                </a:cxn>
                <a:cxn ang="0">
                  <a:pos x="6" y="44"/>
                </a:cxn>
                <a:cxn ang="0">
                  <a:pos x="6" y="44"/>
                </a:cxn>
                <a:cxn ang="0">
                  <a:pos x="2" y="46"/>
                </a:cxn>
                <a:cxn ang="0">
                  <a:pos x="2" y="46"/>
                </a:cxn>
                <a:cxn ang="0">
                  <a:pos x="0" y="49"/>
                </a:cxn>
                <a:cxn ang="0">
                  <a:pos x="0" y="60"/>
                </a:cxn>
                <a:cxn ang="0">
                  <a:pos x="0" y="60"/>
                </a:cxn>
                <a:cxn ang="0">
                  <a:pos x="2" y="66"/>
                </a:cxn>
                <a:cxn ang="0">
                  <a:pos x="2" y="66"/>
                </a:cxn>
                <a:cxn ang="0">
                  <a:pos x="6" y="66"/>
                </a:cxn>
                <a:cxn ang="0">
                  <a:pos x="44" y="66"/>
                </a:cxn>
                <a:cxn ang="0">
                  <a:pos x="44" y="106"/>
                </a:cxn>
                <a:cxn ang="0">
                  <a:pos x="44" y="106"/>
                </a:cxn>
                <a:cxn ang="0">
                  <a:pos x="45" y="109"/>
                </a:cxn>
                <a:cxn ang="0">
                  <a:pos x="45" y="109"/>
                </a:cxn>
                <a:cxn ang="0">
                  <a:pos x="49" y="111"/>
                </a:cxn>
                <a:cxn ang="0">
                  <a:pos x="60" y="111"/>
                </a:cxn>
                <a:cxn ang="0">
                  <a:pos x="60" y="111"/>
                </a:cxn>
                <a:cxn ang="0">
                  <a:pos x="64" y="109"/>
                </a:cxn>
                <a:cxn ang="0">
                  <a:pos x="64" y="109"/>
                </a:cxn>
                <a:cxn ang="0">
                  <a:pos x="65" y="106"/>
                </a:cxn>
                <a:cxn ang="0">
                  <a:pos x="65" y="66"/>
                </a:cxn>
                <a:cxn ang="0">
                  <a:pos x="103" y="66"/>
                </a:cxn>
                <a:cxn ang="0">
                  <a:pos x="103" y="66"/>
                </a:cxn>
                <a:cxn ang="0">
                  <a:pos x="107" y="66"/>
                </a:cxn>
                <a:cxn ang="0">
                  <a:pos x="107" y="66"/>
                </a:cxn>
                <a:cxn ang="0">
                  <a:pos x="109" y="60"/>
                </a:cxn>
                <a:cxn ang="0">
                  <a:pos x="109" y="49"/>
                </a:cxn>
                <a:cxn ang="0">
                  <a:pos x="109" y="49"/>
                </a:cxn>
                <a:cxn ang="0">
                  <a:pos x="107" y="46"/>
                </a:cxn>
                <a:cxn ang="0">
                  <a:pos x="107" y="46"/>
                </a:cxn>
                <a:cxn ang="0">
                  <a:pos x="103" y="44"/>
                </a:cxn>
                <a:cxn ang="0">
                  <a:pos x="103" y="44"/>
                </a:cxn>
              </a:cxnLst>
              <a:rect l="0" t="0" r="r" b="b"/>
              <a:pathLst>
                <a:path w="109" h="111">
                  <a:moveTo>
                    <a:pt x="103" y="44"/>
                  </a:moveTo>
                  <a:lnTo>
                    <a:pt x="65" y="44"/>
                  </a:lnTo>
                  <a:lnTo>
                    <a:pt x="65" y="6"/>
                  </a:lnTo>
                  <a:lnTo>
                    <a:pt x="65" y="6"/>
                  </a:lnTo>
                  <a:lnTo>
                    <a:pt x="64" y="2"/>
                  </a:lnTo>
                  <a:lnTo>
                    <a:pt x="64" y="2"/>
                  </a:lnTo>
                  <a:lnTo>
                    <a:pt x="60" y="0"/>
                  </a:lnTo>
                  <a:lnTo>
                    <a:pt x="49" y="0"/>
                  </a:lnTo>
                  <a:lnTo>
                    <a:pt x="49" y="0"/>
                  </a:lnTo>
                  <a:lnTo>
                    <a:pt x="45" y="2"/>
                  </a:lnTo>
                  <a:lnTo>
                    <a:pt x="45" y="2"/>
                  </a:lnTo>
                  <a:lnTo>
                    <a:pt x="44" y="6"/>
                  </a:lnTo>
                  <a:lnTo>
                    <a:pt x="44" y="44"/>
                  </a:lnTo>
                  <a:lnTo>
                    <a:pt x="6" y="44"/>
                  </a:lnTo>
                  <a:lnTo>
                    <a:pt x="6" y="44"/>
                  </a:lnTo>
                  <a:lnTo>
                    <a:pt x="2" y="46"/>
                  </a:lnTo>
                  <a:lnTo>
                    <a:pt x="2" y="46"/>
                  </a:lnTo>
                  <a:lnTo>
                    <a:pt x="0" y="49"/>
                  </a:lnTo>
                  <a:lnTo>
                    <a:pt x="0" y="60"/>
                  </a:lnTo>
                  <a:lnTo>
                    <a:pt x="0" y="60"/>
                  </a:lnTo>
                  <a:lnTo>
                    <a:pt x="2" y="66"/>
                  </a:lnTo>
                  <a:lnTo>
                    <a:pt x="2" y="66"/>
                  </a:lnTo>
                  <a:lnTo>
                    <a:pt x="6" y="66"/>
                  </a:lnTo>
                  <a:lnTo>
                    <a:pt x="44" y="66"/>
                  </a:lnTo>
                  <a:lnTo>
                    <a:pt x="44" y="106"/>
                  </a:lnTo>
                  <a:lnTo>
                    <a:pt x="44" y="106"/>
                  </a:lnTo>
                  <a:lnTo>
                    <a:pt x="45" y="109"/>
                  </a:lnTo>
                  <a:lnTo>
                    <a:pt x="45" y="109"/>
                  </a:lnTo>
                  <a:lnTo>
                    <a:pt x="49" y="111"/>
                  </a:lnTo>
                  <a:lnTo>
                    <a:pt x="60" y="111"/>
                  </a:lnTo>
                  <a:lnTo>
                    <a:pt x="60" y="111"/>
                  </a:lnTo>
                  <a:lnTo>
                    <a:pt x="64" y="109"/>
                  </a:lnTo>
                  <a:lnTo>
                    <a:pt x="64" y="109"/>
                  </a:lnTo>
                  <a:lnTo>
                    <a:pt x="65" y="106"/>
                  </a:lnTo>
                  <a:lnTo>
                    <a:pt x="65" y="66"/>
                  </a:lnTo>
                  <a:lnTo>
                    <a:pt x="103" y="66"/>
                  </a:lnTo>
                  <a:lnTo>
                    <a:pt x="103" y="66"/>
                  </a:lnTo>
                  <a:lnTo>
                    <a:pt x="107" y="66"/>
                  </a:lnTo>
                  <a:lnTo>
                    <a:pt x="107" y="66"/>
                  </a:lnTo>
                  <a:lnTo>
                    <a:pt x="109" y="60"/>
                  </a:lnTo>
                  <a:lnTo>
                    <a:pt x="109" y="49"/>
                  </a:lnTo>
                  <a:lnTo>
                    <a:pt x="109" y="49"/>
                  </a:lnTo>
                  <a:lnTo>
                    <a:pt x="107" y="46"/>
                  </a:lnTo>
                  <a:lnTo>
                    <a:pt x="107" y="46"/>
                  </a:lnTo>
                  <a:lnTo>
                    <a:pt x="103" y="44"/>
                  </a:lnTo>
                  <a:lnTo>
                    <a:pt x="103"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7" name="Group 84"/>
          <p:cNvGrpSpPr/>
          <p:nvPr/>
        </p:nvGrpSpPr>
        <p:grpSpPr>
          <a:xfrm>
            <a:off x="3452703" y="4923397"/>
            <a:ext cx="429624" cy="405589"/>
            <a:chOff x="2578955" y="3804786"/>
            <a:chExt cx="296915" cy="280306"/>
          </a:xfrm>
          <a:solidFill>
            <a:schemeClr val="tx2"/>
          </a:solidFill>
        </p:grpSpPr>
        <p:sp>
          <p:nvSpPr>
            <p:cNvPr id="8" name="Freeform 14"/>
            <p:cNvSpPr>
              <a:spLocks noEditPoints="1"/>
            </p:cNvSpPr>
            <p:nvPr/>
          </p:nvSpPr>
          <p:spPr bwMode="auto">
            <a:xfrm>
              <a:off x="2578955" y="3914831"/>
              <a:ext cx="85130" cy="170259"/>
            </a:xfrm>
            <a:custGeom>
              <a:avLst/>
              <a:gdLst/>
              <a:ahLst/>
              <a:cxnLst>
                <a:cxn ang="0">
                  <a:pos x="64" y="20"/>
                </a:cxn>
                <a:cxn ang="0">
                  <a:pos x="64" y="71"/>
                </a:cxn>
                <a:cxn ang="0">
                  <a:pos x="20" y="71"/>
                </a:cxn>
                <a:cxn ang="0">
                  <a:pos x="20" y="20"/>
                </a:cxn>
                <a:cxn ang="0">
                  <a:pos x="64" y="20"/>
                </a:cxn>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64" y="20"/>
                  </a:moveTo>
                  <a:lnTo>
                    <a:pt x="64" y="71"/>
                  </a:lnTo>
                  <a:lnTo>
                    <a:pt x="20" y="71"/>
                  </a:lnTo>
                  <a:lnTo>
                    <a:pt x="20" y="20"/>
                  </a:lnTo>
                  <a:lnTo>
                    <a:pt x="64" y="20"/>
                  </a:lnTo>
                  <a:close/>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 name="Rectangle 15"/>
            <p:cNvSpPr>
              <a:spLocks noChangeArrowheads="1"/>
            </p:cNvSpPr>
            <p:nvPr/>
          </p:nvSpPr>
          <p:spPr bwMode="auto">
            <a:xfrm>
              <a:off x="2599718" y="3935595"/>
              <a:ext cx="43604" cy="5398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 name="Freeform 16"/>
            <p:cNvSpPr>
              <a:spLocks/>
            </p:cNvSpPr>
            <p:nvPr/>
          </p:nvSpPr>
          <p:spPr bwMode="auto">
            <a:xfrm>
              <a:off x="2578955" y="3914831"/>
              <a:ext cx="85130" cy="170259"/>
            </a:xfrm>
            <a:custGeom>
              <a:avLst/>
              <a:gdLst/>
              <a:ahLst/>
              <a:cxnLst>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 name="Freeform 17"/>
            <p:cNvSpPr>
              <a:spLocks noEditPoints="1"/>
            </p:cNvSpPr>
            <p:nvPr/>
          </p:nvSpPr>
          <p:spPr bwMode="auto">
            <a:xfrm>
              <a:off x="2682771" y="3875382"/>
              <a:ext cx="87206" cy="209710"/>
            </a:xfrm>
            <a:custGeom>
              <a:avLst/>
              <a:gdLst/>
              <a:ahLst/>
              <a:cxnLst>
                <a:cxn ang="0">
                  <a:pos x="63" y="18"/>
                </a:cxn>
                <a:cxn ang="0">
                  <a:pos x="63" y="120"/>
                </a:cxn>
                <a:cxn ang="0">
                  <a:pos x="20" y="120"/>
                </a:cxn>
                <a:cxn ang="0">
                  <a:pos x="20" y="18"/>
                </a:cxn>
                <a:cxn ang="0">
                  <a:pos x="63" y="18"/>
                </a:cxn>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63" y="18"/>
                  </a:moveTo>
                  <a:lnTo>
                    <a:pt x="63" y="120"/>
                  </a:lnTo>
                  <a:lnTo>
                    <a:pt x="20" y="120"/>
                  </a:lnTo>
                  <a:lnTo>
                    <a:pt x="20" y="18"/>
                  </a:lnTo>
                  <a:lnTo>
                    <a:pt x="63" y="18"/>
                  </a:lnTo>
                  <a:close/>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2" name="Rectangle 18"/>
            <p:cNvSpPr>
              <a:spLocks noChangeArrowheads="1"/>
            </p:cNvSpPr>
            <p:nvPr/>
          </p:nvSpPr>
          <p:spPr bwMode="auto">
            <a:xfrm>
              <a:off x="2703534" y="3894068"/>
              <a:ext cx="45679" cy="105894"/>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3" name="Freeform 19"/>
            <p:cNvSpPr>
              <a:spLocks/>
            </p:cNvSpPr>
            <p:nvPr/>
          </p:nvSpPr>
          <p:spPr bwMode="auto">
            <a:xfrm>
              <a:off x="2682771" y="3875382"/>
              <a:ext cx="87206" cy="209710"/>
            </a:xfrm>
            <a:custGeom>
              <a:avLst/>
              <a:gdLst/>
              <a:ahLst/>
              <a:cxnLst>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 name="Freeform 20"/>
            <p:cNvSpPr>
              <a:spLocks noEditPoints="1"/>
            </p:cNvSpPr>
            <p:nvPr/>
          </p:nvSpPr>
          <p:spPr bwMode="auto">
            <a:xfrm>
              <a:off x="2790740" y="3804786"/>
              <a:ext cx="85130" cy="280305"/>
            </a:xfrm>
            <a:custGeom>
              <a:avLst/>
              <a:gdLst/>
              <a:ahLst/>
              <a:cxnLst>
                <a:cxn ang="0">
                  <a:pos x="64" y="20"/>
                </a:cxn>
                <a:cxn ang="0">
                  <a:pos x="64" y="145"/>
                </a:cxn>
                <a:cxn ang="0">
                  <a:pos x="20" y="145"/>
                </a:cxn>
                <a:cxn ang="0">
                  <a:pos x="20" y="20"/>
                </a:cxn>
                <a:cxn ang="0">
                  <a:pos x="64" y="20"/>
                </a:cxn>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64" y="20"/>
                  </a:moveTo>
                  <a:lnTo>
                    <a:pt x="64" y="145"/>
                  </a:lnTo>
                  <a:lnTo>
                    <a:pt x="20" y="145"/>
                  </a:lnTo>
                  <a:lnTo>
                    <a:pt x="20" y="20"/>
                  </a:lnTo>
                  <a:lnTo>
                    <a:pt x="64" y="20"/>
                  </a:lnTo>
                  <a:close/>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5" name="Rectangle 21"/>
            <p:cNvSpPr>
              <a:spLocks noChangeArrowheads="1"/>
            </p:cNvSpPr>
            <p:nvPr/>
          </p:nvSpPr>
          <p:spPr bwMode="auto">
            <a:xfrm>
              <a:off x="2811504" y="3825550"/>
              <a:ext cx="45679" cy="12873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6" name="Freeform 22"/>
            <p:cNvSpPr>
              <a:spLocks/>
            </p:cNvSpPr>
            <p:nvPr/>
          </p:nvSpPr>
          <p:spPr bwMode="auto">
            <a:xfrm>
              <a:off x="2790740" y="3804786"/>
              <a:ext cx="85130" cy="280305"/>
            </a:xfrm>
            <a:custGeom>
              <a:avLst/>
              <a:gdLst/>
              <a:ahLst/>
              <a:cxnLst>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17" name="Freeform 23"/>
          <p:cNvSpPr>
            <a:spLocks noEditPoints="1"/>
          </p:cNvSpPr>
          <p:nvPr/>
        </p:nvSpPr>
        <p:spPr bwMode="auto">
          <a:xfrm>
            <a:off x="4607867" y="4899363"/>
            <a:ext cx="546795" cy="453661"/>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Freeform 24"/>
          <p:cNvSpPr>
            <a:spLocks noEditPoints="1"/>
          </p:cNvSpPr>
          <p:nvPr/>
        </p:nvSpPr>
        <p:spPr bwMode="auto">
          <a:xfrm>
            <a:off x="5929220" y="4974645"/>
            <a:ext cx="429621" cy="369536"/>
          </a:xfrm>
          <a:custGeom>
            <a:avLst/>
            <a:gdLst/>
            <a:ahLst/>
            <a:cxnLst>
              <a:cxn ang="0">
                <a:pos x="13" y="1"/>
              </a:cxn>
              <a:cxn ang="0">
                <a:pos x="0" y="3"/>
              </a:cxn>
              <a:cxn ang="0">
                <a:pos x="0" y="54"/>
              </a:cxn>
              <a:cxn ang="0">
                <a:pos x="8" y="63"/>
              </a:cxn>
              <a:cxn ang="0">
                <a:pos x="48" y="40"/>
              </a:cxn>
              <a:cxn ang="0">
                <a:pos x="51" y="29"/>
              </a:cxn>
              <a:cxn ang="0">
                <a:pos x="272" y="9"/>
              </a:cxn>
              <a:cxn ang="0">
                <a:pos x="86" y="11"/>
              </a:cxn>
              <a:cxn ang="0">
                <a:pos x="75" y="25"/>
              </a:cxn>
              <a:cxn ang="0">
                <a:pos x="77" y="45"/>
              </a:cxn>
              <a:cxn ang="0">
                <a:pos x="91" y="54"/>
              </a:cxn>
              <a:cxn ang="0">
                <a:pos x="278" y="54"/>
              </a:cxn>
              <a:cxn ang="0">
                <a:pos x="287" y="40"/>
              </a:cxn>
              <a:cxn ang="0">
                <a:pos x="287" y="18"/>
              </a:cxn>
              <a:cxn ang="0">
                <a:pos x="272" y="9"/>
              </a:cxn>
              <a:cxn ang="0">
                <a:pos x="48" y="130"/>
              </a:cxn>
              <a:cxn ang="0">
                <a:pos x="53" y="123"/>
              </a:cxn>
              <a:cxn ang="0">
                <a:pos x="13" y="99"/>
              </a:cxn>
              <a:cxn ang="0">
                <a:pos x="4" y="99"/>
              </a:cxn>
              <a:cxn ang="0">
                <a:pos x="0" y="147"/>
              </a:cxn>
              <a:cxn ang="0">
                <a:pos x="4" y="154"/>
              </a:cxn>
              <a:cxn ang="0">
                <a:pos x="13" y="154"/>
              </a:cxn>
              <a:cxn ang="0">
                <a:pos x="91" y="99"/>
              </a:cxn>
              <a:cxn ang="0">
                <a:pos x="77" y="110"/>
              </a:cxn>
              <a:cxn ang="0">
                <a:pos x="75" y="130"/>
              </a:cxn>
              <a:cxn ang="0">
                <a:pos x="86" y="145"/>
              </a:cxn>
              <a:cxn ang="0">
                <a:pos x="272" y="147"/>
              </a:cxn>
              <a:cxn ang="0">
                <a:pos x="287" y="136"/>
              </a:cxn>
              <a:cxn ang="0">
                <a:pos x="287" y="116"/>
              </a:cxn>
              <a:cxn ang="0">
                <a:pos x="278" y="101"/>
              </a:cxn>
              <a:cxn ang="0">
                <a:pos x="48" y="206"/>
              </a:cxn>
              <a:cxn ang="0">
                <a:pos x="8" y="183"/>
              </a:cxn>
              <a:cxn ang="0">
                <a:pos x="0" y="192"/>
              </a:cxn>
              <a:cxn ang="0">
                <a:pos x="0" y="243"/>
              </a:cxn>
              <a:cxn ang="0">
                <a:pos x="13" y="244"/>
              </a:cxn>
              <a:cxn ang="0">
                <a:pos x="51" y="219"/>
              </a:cxn>
              <a:cxn ang="0">
                <a:pos x="48" y="206"/>
              </a:cxn>
              <a:cxn ang="0">
                <a:pos x="91" y="192"/>
              </a:cxn>
              <a:cxn ang="0">
                <a:pos x="80" y="195"/>
              </a:cxn>
              <a:cxn ang="0">
                <a:pos x="75" y="221"/>
              </a:cxn>
              <a:cxn ang="0">
                <a:pos x="80" y="232"/>
              </a:cxn>
              <a:cxn ang="0">
                <a:pos x="272" y="237"/>
              </a:cxn>
              <a:cxn ang="0">
                <a:pos x="283" y="232"/>
              </a:cxn>
              <a:cxn ang="0">
                <a:pos x="287" y="206"/>
              </a:cxn>
              <a:cxn ang="0">
                <a:pos x="283" y="195"/>
              </a:cxn>
              <a:cxn ang="0">
                <a:pos x="272" y="192"/>
              </a:cxn>
            </a:cxnLst>
            <a:rect l="0" t="0" r="r" b="b"/>
            <a:pathLst>
              <a:path w="287" h="246">
                <a:moveTo>
                  <a:pt x="48" y="23"/>
                </a:moveTo>
                <a:lnTo>
                  <a:pt x="13" y="1"/>
                </a:lnTo>
                <a:lnTo>
                  <a:pt x="13" y="1"/>
                </a:lnTo>
                <a:lnTo>
                  <a:pt x="8" y="0"/>
                </a:lnTo>
                <a:lnTo>
                  <a:pt x="4" y="1"/>
                </a:lnTo>
                <a:lnTo>
                  <a:pt x="0" y="3"/>
                </a:lnTo>
                <a:lnTo>
                  <a:pt x="0" y="9"/>
                </a:lnTo>
                <a:lnTo>
                  <a:pt x="0" y="54"/>
                </a:lnTo>
                <a:lnTo>
                  <a:pt x="0" y="54"/>
                </a:lnTo>
                <a:lnTo>
                  <a:pt x="0" y="59"/>
                </a:lnTo>
                <a:lnTo>
                  <a:pt x="4" y="63"/>
                </a:lnTo>
                <a:lnTo>
                  <a:pt x="8" y="63"/>
                </a:lnTo>
                <a:lnTo>
                  <a:pt x="13" y="61"/>
                </a:lnTo>
                <a:lnTo>
                  <a:pt x="48" y="40"/>
                </a:lnTo>
                <a:lnTo>
                  <a:pt x="48" y="40"/>
                </a:lnTo>
                <a:lnTo>
                  <a:pt x="51" y="36"/>
                </a:lnTo>
                <a:lnTo>
                  <a:pt x="53" y="32"/>
                </a:lnTo>
                <a:lnTo>
                  <a:pt x="51" y="29"/>
                </a:lnTo>
                <a:lnTo>
                  <a:pt x="48" y="23"/>
                </a:lnTo>
                <a:lnTo>
                  <a:pt x="48" y="23"/>
                </a:lnTo>
                <a:close/>
                <a:moveTo>
                  <a:pt x="272" y="9"/>
                </a:moveTo>
                <a:lnTo>
                  <a:pt x="91" y="9"/>
                </a:lnTo>
                <a:lnTo>
                  <a:pt x="91" y="9"/>
                </a:lnTo>
                <a:lnTo>
                  <a:pt x="86" y="11"/>
                </a:lnTo>
                <a:lnTo>
                  <a:pt x="80" y="14"/>
                </a:lnTo>
                <a:lnTo>
                  <a:pt x="77" y="18"/>
                </a:lnTo>
                <a:lnTo>
                  <a:pt x="75" y="25"/>
                </a:lnTo>
                <a:lnTo>
                  <a:pt x="75" y="40"/>
                </a:lnTo>
                <a:lnTo>
                  <a:pt x="75" y="40"/>
                </a:lnTo>
                <a:lnTo>
                  <a:pt x="77" y="45"/>
                </a:lnTo>
                <a:lnTo>
                  <a:pt x="80" y="50"/>
                </a:lnTo>
                <a:lnTo>
                  <a:pt x="86" y="54"/>
                </a:lnTo>
                <a:lnTo>
                  <a:pt x="91" y="54"/>
                </a:lnTo>
                <a:lnTo>
                  <a:pt x="272" y="54"/>
                </a:lnTo>
                <a:lnTo>
                  <a:pt x="272" y="54"/>
                </a:lnTo>
                <a:lnTo>
                  <a:pt x="278" y="54"/>
                </a:lnTo>
                <a:lnTo>
                  <a:pt x="283" y="50"/>
                </a:lnTo>
                <a:lnTo>
                  <a:pt x="287" y="45"/>
                </a:lnTo>
                <a:lnTo>
                  <a:pt x="287" y="40"/>
                </a:lnTo>
                <a:lnTo>
                  <a:pt x="287" y="25"/>
                </a:lnTo>
                <a:lnTo>
                  <a:pt x="287" y="25"/>
                </a:lnTo>
                <a:lnTo>
                  <a:pt x="287" y="18"/>
                </a:lnTo>
                <a:lnTo>
                  <a:pt x="283" y="14"/>
                </a:lnTo>
                <a:lnTo>
                  <a:pt x="278" y="11"/>
                </a:lnTo>
                <a:lnTo>
                  <a:pt x="272" y="9"/>
                </a:lnTo>
                <a:lnTo>
                  <a:pt x="272" y="9"/>
                </a:lnTo>
                <a:close/>
                <a:moveTo>
                  <a:pt x="13" y="154"/>
                </a:moveTo>
                <a:lnTo>
                  <a:pt x="48" y="130"/>
                </a:lnTo>
                <a:lnTo>
                  <a:pt x="48" y="130"/>
                </a:lnTo>
                <a:lnTo>
                  <a:pt x="51" y="127"/>
                </a:lnTo>
                <a:lnTo>
                  <a:pt x="53" y="123"/>
                </a:lnTo>
                <a:lnTo>
                  <a:pt x="51" y="119"/>
                </a:lnTo>
                <a:lnTo>
                  <a:pt x="48" y="116"/>
                </a:lnTo>
                <a:lnTo>
                  <a:pt x="13" y="99"/>
                </a:lnTo>
                <a:lnTo>
                  <a:pt x="13" y="99"/>
                </a:lnTo>
                <a:lnTo>
                  <a:pt x="8" y="98"/>
                </a:lnTo>
                <a:lnTo>
                  <a:pt x="4" y="99"/>
                </a:lnTo>
                <a:lnTo>
                  <a:pt x="0" y="103"/>
                </a:lnTo>
                <a:lnTo>
                  <a:pt x="0" y="108"/>
                </a:lnTo>
                <a:lnTo>
                  <a:pt x="0" y="147"/>
                </a:lnTo>
                <a:lnTo>
                  <a:pt x="0" y="147"/>
                </a:lnTo>
                <a:lnTo>
                  <a:pt x="0" y="150"/>
                </a:lnTo>
                <a:lnTo>
                  <a:pt x="4" y="154"/>
                </a:lnTo>
                <a:lnTo>
                  <a:pt x="8" y="156"/>
                </a:lnTo>
                <a:lnTo>
                  <a:pt x="13" y="154"/>
                </a:lnTo>
                <a:lnTo>
                  <a:pt x="13" y="154"/>
                </a:lnTo>
                <a:close/>
                <a:moveTo>
                  <a:pt x="272" y="99"/>
                </a:moveTo>
                <a:lnTo>
                  <a:pt x="91" y="99"/>
                </a:lnTo>
                <a:lnTo>
                  <a:pt x="91" y="99"/>
                </a:lnTo>
                <a:lnTo>
                  <a:pt x="86" y="101"/>
                </a:lnTo>
                <a:lnTo>
                  <a:pt x="80" y="105"/>
                </a:lnTo>
                <a:lnTo>
                  <a:pt x="77" y="110"/>
                </a:lnTo>
                <a:lnTo>
                  <a:pt x="75" y="116"/>
                </a:lnTo>
                <a:lnTo>
                  <a:pt x="75" y="130"/>
                </a:lnTo>
                <a:lnTo>
                  <a:pt x="75" y="130"/>
                </a:lnTo>
                <a:lnTo>
                  <a:pt x="77" y="136"/>
                </a:lnTo>
                <a:lnTo>
                  <a:pt x="80" y="141"/>
                </a:lnTo>
                <a:lnTo>
                  <a:pt x="86" y="145"/>
                </a:lnTo>
                <a:lnTo>
                  <a:pt x="91" y="147"/>
                </a:lnTo>
                <a:lnTo>
                  <a:pt x="272" y="147"/>
                </a:lnTo>
                <a:lnTo>
                  <a:pt x="272" y="147"/>
                </a:lnTo>
                <a:lnTo>
                  <a:pt x="278" y="145"/>
                </a:lnTo>
                <a:lnTo>
                  <a:pt x="283" y="141"/>
                </a:lnTo>
                <a:lnTo>
                  <a:pt x="287" y="136"/>
                </a:lnTo>
                <a:lnTo>
                  <a:pt x="287" y="130"/>
                </a:lnTo>
                <a:lnTo>
                  <a:pt x="287" y="116"/>
                </a:lnTo>
                <a:lnTo>
                  <a:pt x="287" y="116"/>
                </a:lnTo>
                <a:lnTo>
                  <a:pt x="287" y="110"/>
                </a:lnTo>
                <a:lnTo>
                  <a:pt x="283" y="105"/>
                </a:lnTo>
                <a:lnTo>
                  <a:pt x="278" y="101"/>
                </a:lnTo>
                <a:lnTo>
                  <a:pt x="272" y="99"/>
                </a:lnTo>
                <a:lnTo>
                  <a:pt x="272" y="99"/>
                </a:lnTo>
                <a:close/>
                <a:moveTo>
                  <a:pt x="48" y="206"/>
                </a:moveTo>
                <a:lnTo>
                  <a:pt x="13" y="185"/>
                </a:lnTo>
                <a:lnTo>
                  <a:pt x="13" y="185"/>
                </a:lnTo>
                <a:lnTo>
                  <a:pt x="8" y="183"/>
                </a:lnTo>
                <a:lnTo>
                  <a:pt x="4" y="183"/>
                </a:lnTo>
                <a:lnTo>
                  <a:pt x="0" y="186"/>
                </a:lnTo>
                <a:lnTo>
                  <a:pt x="0" y="192"/>
                </a:lnTo>
                <a:lnTo>
                  <a:pt x="0" y="237"/>
                </a:lnTo>
                <a:lnTo>
                  <a:pt x="0" y="237"/>
                </a:lnTo>
                <a:lnTo>
                  <a:pt x="0" y="243"/>
                </a:lnTo>
                <a:lnTo>
                  <a:pt x="4" y="244"/>
                </a:lnTo>
                <a:lnTo>
                  <a:pt x="8" y="246"/>
                </a:lnTo>
                <a:lnTo>
                  <a:pt x="13" y="244"/>
                </a:lnTo>
                <a:lnTo>
                  <a:pt x="48" y="223"/>
                </a:lnTo>
                <a:lnTo>
                  <a:pt x="48" y="223"/>
                </a:lnTo>
                <a:lnTo>
                  <a:pt x="51" y="219"/>
                </a:lnTo>
                <a:lnTo>
                  <a:pt x="53" y="214"/>
                </a:lnTo>
                <a:lnTo>
                  <a:pt x="51" y="210"/>
                </a:lnTo>
                <a:lnTo>
                  <a:pt x="48" y="206"/>
                </a:lnTo>
                <a:lnTo>
                  <a:pt x="48" y="206"/>
                </a:lnTo>
                <a:close/>
                <a:moveTo>
                  <a:pt x="272" y="192"/>
                </a:moveTo>
                <a:lnTo>
                  <a:pt x="91" y="192"/>
                </a:lnTo>
                <a:lnTo>
                  <a:pt x="91" y="192"/>
                </a:lnTo>
                <a:lnTo>
                  <a:pt x="86" y="192"/>
                </a:lnTo>
                <a:lnTo>
                  <a:pt x="80" y="195"/>
                </a:lnTo>
                <a:lnTo>
                  <a:pt x="77" y="201"/>
                </a:lnTo>
                <a:lnTo>
                  <a:pt x="75" y="206"/>
                </a:lnTo>
                <a:lnTo>
                  <a:pt x="75" y="221"/>
                </a:lnTo>
                <a:lnTo>
                  <a:pt x="75" y="221"/>
                </a:lnTo>
                <a:lnTo>
                  <a:pt x="77" y="228"/>
                </a:lnTo>
                <a:lnTo>
                  <a:pt x="80" y="232"/>
                </a:lnTo>
                <a:lnTo>
                  <a:pt x="86" y="235"/>
                </a:lnTo>
                <a:lnTo>
                  <a:pt x="91" y="237"/>
                </a:lnTo>
                <a:lnTo>
                  <a:pt x="272" y="237"/>
                </a:lnTo>
                <a:lnTo>
                  <a:pt x="272" y="237"/>
                </a:lnTo>
                <a:lnTo>
                  <a:pt x="278" y="235"/>
                </a:lnTo>
                <a:lnTo>
                  <a:pt x="283" y="232"/>
                </a:lnTo>
                <a:lnTo>
                  <a:pt x="287" y="228"/>
                </a:lnTo>
                <a:lnTo>
                  <a:pt x="287" y="221"/>
                </a:lnTo>
                <a:lnTo>
                  <a:pt x="287" y="206"/>
                </a:lnTo>
                <a:lnTo>
                  <a:pt x="287" y="206"/>
                </a:lnTo>
                <a:lnTo>
                  <a:pt x="287" y="201"/>
                </a:lnTo>
                <a:lnTo>
                  <a:pt x="283" y="195"/>
                </a:lnTo>
                <a:lnTo>
                  <a:pt x="278" y="192"/>
                </a:lnTo>
                <a:lnTo>
                  <a:pt x="272" y="192"/>
                </a:lnTo>
                <a:lnTo>
                  <a:pt x="272" y="192"/>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9" name="Freeform 30"/>
          <p:cNvSpPr>
            <a:spLocks/>
          </p:cNvSpPr>
          <p:nvPr/>
        </p:nvSpPr>
        <p:spPr bwMode="auto">
          <a:xfrm>
            <a:off x="1025129" y="3939538"/>
            <a:ext cx="396576" cy="432627"/>
          </a:xfrm>
          <a:custGeom>
            <a:avLst/>
            <a:gdLst/>
            <a:ahLst/>
            <a:cxnLst>
              <a:cxn ang="0">
                <a:pos x="111" y="39"/>
              </a:cxn>
              <a:cxn ang="0">
                <a:pos x="100" y="45"/>
              </a:cxn>
              <a:cxn ang="0">
                <a:pos x="85" y="63"/>
              </a:cxn>
              <a:cxn ang="0">
                <a:pos x="84" y="204"/>
              </a:cxn>
              <a:cxn ang="0">
                <a:pos x="84" y="206"/>
              </a:cxn>
              <a:cxn ang="0">
                <a:pos x="67" y="203"/>
              </a:cxn>
              <a:cxn ang="0">
                <a:pos x="55" y="203"/>
              </a:cxn>
              <a:cxn ang="0">
                <a:pos x="35" y="210"/>
              </a:cxn>
              <a:cxn ang="0">
                <a:pos x="17" y="221"/>
              </a:cxn>
              <a:cxn ang="0">
                <a:pos x="6" y="237"/>
              </a:cxn>
              <a:cxn ang="0">
                <a:pos x="0" y="253"/>
              </a:cxn>
              <a:cxn ang="0">
                <a:pos x="2" y="262"/>
              </a:cxn>
              <a:cxn ang="0">
                <a:pos x="11" y="277"/>
              </a:cxn>
              <a:cxn ang="0">
                <a:pos x="26" y="286"/>
              </a:cxn>
              <a:cxn ang="0">
                <a:pos x="44" y="288"/>
              </a:cxn>
              <a:cxn ang="0">
                <a:pos x="55" y="288"/>
              </a:cxn>
              <a:cxn ang="0">
                <a:pos x="75" y="282"/>
              </a:cxn>
              <a:cxn ang="0">
                <a:pos x="91" y="270"/>
              </a:cxn>
              <a:cxn ang="0">
                <a:pos x="102" y="255"/>
              </a:cxn>
              <a:cxn ang="0">
                <a:pos x="105" y="237"/>
              </a:cxn>
              <a:cxn ang="0">
                <a:pos x="105" y="125"/>
              </a:cxn>
              <a:cxn ang="0">
                <a:pos x="107" y="121"/>
              </a:cxn>
              <a:cxn ang="0">
                <a:pos x="113" y="114"/>
              </a:cxn>
              <a:cxn ang="0">
                <a:pos x="229" y="76"/>
              </a:cxn>
              <a:cxn ang="0">
                <a:pos x="236" y="76"/>
              </a:cxn>
              <a:cxn ang="0">
                <a:pos x="241" y="79"/>
              </a:cxn>
              <a:cxn ang="0">
                <a:pos x="241" y="83"/>
              </a:cxn>
              <a:cxn ang="0">
                <a:pos x="241" y="174"/>
              </a:cxn>
              <a:cxn ang="0">
                <a:pos x="234" y="170"/>
              </a:cxn>
              <a:cxn ang="0">
                <a:pos x="211" y="170"/>
              </a:cxn>
              <a:cxn ang="0">
                <a:pos x="200" y="172"/>
              </a:cxn>
              <a:cxn ang="0">
                <a:pos x="180" y="181"/>
              </a:cxn>
              <a:cxn ang="0">
                <a:pos x="165" y="194"/>
              </a:cxn>
              <a:cxn ang="0">
                <a:pos x="158" y="210"/>
              </a:cxn>
              <a:cxn ang="0">
                <a:pos x="156" y="219"/>
              </a:cxn>
              <a:cxn ang="0">
                <a:pos x="162" y="235"/>
              </a:cxn>
              <a:cxn ang="0">
                <a:pos x="172" y="246"/>
              </a:cxn>
              <a:cxn ang="0">
                <a:pos x="189" y="253"/>
              </a:cxn>
              <a:cxn ang="0">
                <a:pos x="211" y="253"/>
              </a:cxn>
              <a:cxn ang="0">
                <a:pos x="221" y="252"/>
              </a:cxn>
              <a:cxn ang="0">
                <a:pos x="240" y="242"/>
              </a:cxn>
              <a:cxn ang="0">
                <a:pos x="254" y="230"/>
              </a:cxn>
              <a:cxn ang="0">
                <a:pos x="263" y="213"/>
              </a:cxn>
              <a:cxn ang="0">
                <a:pos x="263" y="19"/>
              </a:cxn>
              <a:cxn ang="0">
                <a:pos x="263" y="16"/>
              </a:cxn>
              <a:cxn ang="0">
                <a:pos x="259" y="7"/>
              </a:cxn>
              <a:cxn ang="0">
                <a:pos x="252" y="1"/>
              </a:cxn>
              <a:cxn ang="0">
                <a:pos x="241" y="0"/>
              </a:cxn>
              <a:cxn ang="0">
                <a:pos x="236" y="1"/>
              </a:cxn>
            </a:cxnLst>
            <a:rect l="0" t="0" r="r" b="b"/>
            <a:pathLst>
              <a:path w="263" h="288">
                <a:moveTo>
                  <a:pt x="236" y="1"/>
                </a:moveTo>
                <a:lnTo>
                  <a:pt x="111" y="39"/>
                </a:lnTo>
                <a:lnTo>
                  <a:pt x="111" y="39"/>
                </a:lnTo>
                <a:lnTo>
                  <a:pt x="100" y="45"/>
                </a:lnTo>
                <a:lnTo>
                  <a:pt x="93" y="52"/>
                </a:lnTo>
                <a:lnTo>
                  <a:pt x="85" y="63"/>
                </a:lnTo>
                <a:lnTo>
                  <a:pt x="84" y="74"/>
                </a:lnTo>
                <a:lnTo>
                  <a:pt x="84" y="204"/>
                </a:lnTo>
                <a:lnTo>
                  <a:pt x="84" y="206"/>
                </a:lnTo>
                <a:lnTo>
                  <a:pt x="84" y="206"/>
                </a:lnTo>
                <a:lnTo>
                  <a:pt x="76" y="203"/>
                </a:lnTo>
                <a:lnTo>
                  <a:pt x="67" y="203"/>
                </a:lnTo>
                <a:lnTo>
                  <a:pt x="55" y="203"/>
                </a:lnTo>
                <a:lnTo>
                  <a:pt x="55" y="203"/>
                </a:lnTo>
                <a:lnTo>
                  <a:pt x="44" y="204"/>
                </a:lnTo>
                <a:lnTo>
                  <a:pt x="35" y="210"/>
                </a:lnTo>
                <a:lnTo>
                  <a:pt x="26" y="215"/>
                </a:lnTo>
                <a:lnTo>
                  <a:pt x="17" y="221"/>
                </a:lnTo>
                <a:lnTo>
                  <a:pt x="11" y="228"/>
                </a:lnTo>
                <a:lnTo>
                  <a:pt x="6" y="237"/>
                </a:lnTo>
                <a:lnTo>
                  <a:pt x="2" y="244"/>
                </a:lnTo>
                <a:lnTo>
                  <a:pt x="0" y="253"/>
                </a:lnTo>
                <a:lnTo>
                  <a:pt x="0" y="253"/>
                </a:lnTo>
                <a:lnTo>
                  <a:pt x="2" y="262"/>
                </a:lnTo>
                <a:lnTo>
                  <a:pt x="6" y="270"/>
                </a:lnTo>
                <a:lnTo>
                  <a:pt x="11" y="277"/>
                </a:lnTo>
                <a:lnTo>
                  <a:pt x="17" y="281"/>
                </a:lnTo>
                <a:lnTo>
                  <a:pt x="26" y="286"/>
                </a:lnTo>
                <a:lnTo>
                  <a:pt x="35" y="288"/>
                </a:lnTo>
                <a:lnTo>
                  <a:pt x="44" y="288"/>
                </a:lnTo>
                <a:lnTo>
                  <a:pt x="55" y="288"/>
                </a:lnTo>
                <a:lnTo>
                  <a:pt x="55" y="288"/>
                </a:lnTo>
                <a:lnTo>
                  <a:pt x="66" y="286"/>
                </a:lnTo>
                <a:lnTo>
                  <a:pt x="75" y="282"/>
                </a:lnTo>
                <a:lnTo>
                  <a:pt x="84" y="277"/>
                </a:lnTo>
                <a:lnTo>
                  <a:pt x="91" y="270"/>
                </a:lnTo>
                <a:lnTo>
                  <a:pt x="98" y="262"/>
                </a:lnTo>
                <a:lnTo>
                  <a:pt x="102" y="255"/>
                </a:lnTo>
                <a:lnTo>
                  <a:pt x="105" y="246"/>
                </a:lnTo>
                <a:lnTo>
                  <a:pt x="105" y="237"/>
                </a:lnTo>
                <a:lnTo>
                  <a:pt x="105" y="237"/>
                </a:lnTo>
                <a:lnTo>
                  <a:pt x="105" y="125"/>
                </a:lnTo>
                <a:lnTo>
                  <a:pt x="105" y="125"/>
                </a:lnTo>
                <a:lnTo>
                  <a:pt x="107" y="121"/>
                </a:lnTo>
                <a:lnTo>
                  <a:pt x="109" y="119"/>
                </a:lnTo>
                <a:lnTo>
                  <a:pt x="113" y="114"/>
                </a:lnTo>
                <a:lnTo>
                  <a:pt x="118" y="110"/>
                </a:lnTo>
                <a:lnTo>
                  <a:pt x="229" y="76"/>
                </a:lnTo>
                <a:lnTo>
                  <a:pt x="229" y="76"/>
                </a:lnTo>
                <a:lnTo>
                  <a:pt x="236" y="76"/>
                </a:lnTo>
                <a:lnTo>
                  <a:pt x="240" y="77"/>
                </a:lnTo>
                <a:lnTo>
                  <a:pt x="241" y="79"/>
                </a:lnTo>
                <a:lnTo>
                  <a:pt x="241" y="83"/>
                </a:lnTo>
                <a:lnTo>
                  <a:pt x="241" y="83"/>
                </a:lnTo>
                <a:lnTo>
                  <a:pt x="241" y="174"/>
                </a:lnTo>
                <a:lnTo>
                  <a:pt x="241" y="174"/>
                </a:lnTo>
                <a:lnTo>
                  <a:pt x="241" y="174"/>
                </a:lnTo>
                <a:lnTo>
                  <a:pt x="234" y="170"/>
                </a:lnTo>
                <a:lnTo>
                  <a:pt x="223" y="168"/>
                </a:lnTo>
                <a:lnTo>
                  <a:pt x="211" y="170"/>
                </a:lnTo>
                <a:lnTo>
                  <a:pt x="211" y="170"/>
                </a:lnTo>
                <a:lnTo>
                  <a:pt x="200" y="172"/>
                </a:lnTo>
                <a:lnTo>
                  <a:pt x="189" y="175"/>
                </a:lnTo>
                <a:lnTo>
                  <a:pt x="180" y="181"/>
                </a:lnTo>
                <a:lnTo>
                  <a:pt x="172" y="186"/>
                </a:lnTo>
                <a:lnTo>
                  <a:pt x="165" y="194"/>
                </a:lnTo>
                <a:lnTo>
                  <a:pt x="162" y="201"/>
                </a:lnTo>
                <a:lnTo>
                  <a:pt x="158" y="210"/>
                </a:lnTo>
                <a:lnTo>
                  <a:pt x="156" y="219"/>
                </a:lnTo>
                <a:lnTo>
                  <a:pt x="156" y="219"/>
                </a:lnTo>
                <a:lnTo>
                  <a:pt x="158" y="228"/>
                </a:lnTo>
                <a:lnTo>
                  <a:pt x="162" y="235"/>
                </a:lnTo>
                <a:lnTo>
                  <a:pt x="165" y="241"/>
                </a:lnTo>
                <a:lnTo>
                  <a:pt x="172" y="246"/>
                </a:lnTo>
                <a:lnTo>
                  <a:pt x="180" y="252"/>
                </a:lnTo>
                <a:lnTo>
                  <a:pt x="189" y="253"/>
                </a:lnTo>
                <a:lnTo>
                  <a:pt x="200" y="255"/>
                </a:lnTo>
                <a:lnTo>
                  <a:pt x="211" y="253"/>
                </a:lnTo>
                <a:lnTo>
                  <a:pt x="211" y="253"/>
                </a:lnTo>
                <a:lnTo>
                  <a:pt x="221" y="252"/>
                </a:lnTo>
                <a:lnTo>
                  <a:pt x="230" y="248"/>
                </a:lnTo>
                <a:lnTo>
                  <a:pt x="240" y="242"/>
                </a:lnTo>
                <a:lnTo>
                  <a:pt x="249" y="237"/>
                </a:lnTo>
                <a:lnTo>
                  <a:pt x="254" y="230"/>
                </a:lnTo>
                <a:lnTo>
                  <a:pt x="259" y="223"/>
                </a:lnTo>
                <a:lnTo>
                  <a:pt x="263" y="213"/>
                </a:lnTo>
                <a:lnTo>
                  <a:pt x="263" y="204"/>
                </a:lnTo>
                <a:lnTo>
                  <a:pt x="263" y="19"/>
                </a:lnTo>
                <a:lnTo>
                  <a:pt x="263" y="19"/>
                </a:lnTo>
                <a:lnTo>
                  <a:pt x="263" y="16"/>
                </a:lnTo>
                <a:lnTo>
                  <a:pt x="261" y="10"/>
                </a:lnTo>
                <a:lnTo>
                  <a:pt x="259" y="7"/>
                </a:lnTo>
                <a:lnTo>
                  <a:pt x="256" y="3"/>
                </a:lnTo>
                <a:lnTo>
                  <a:pt x="252" y="1"/>
                </a:lnTo>
                <a:lnTo>
                  <a:pt x="247" y="0"/>
                </a:lnTo>
                <a:lnTo>
                  <a:pt x="241" y="0"/>
                </a:lnTo>
                <a:lnTo>
                  <a:pt x="236" y="1"/>
                </a:lnTo>
                <a:lnTo>
                  <a:pt x="236" y="1"/>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0" name="Freeform 31"/>
          <p:cNvSpPr>
            <a:spLocks/>
          </p:cNvSpPr>
          <p:nvPr/>
        </p:nvSpPr>
        <p:spPr bwMode="auto">
          <a:xfrm>
            <a:off x="3476736" y="3897248"/>
            <a:ext cx="381557" cy="381557"/>
          </a:xfrm>
          <a:custGeom>
            <a:avLst/>
            <a:gdLst/>
            <a:ahLst/>
            <a:cxnLst>
              <a:cxn ang="0">
                <a:pos x="253" y="201"/>
              </a:cxn>
              <a:cxn ang="0">
                <a:pos x="250" y="212"/>
              </a:cxn>
              <a:cxn ang="0">
                <a:pos x="214" y="246"/>
              </a:cxn>
              <a:cxn ang="0">
                <a:pos x="208" y="252"/>
              </a:cxn>
              <a:cxn ang="0">
                <a:pos x="201" y="254"/>
              </a:cxn>
              <a:cxn ang="0">
                <a:pos x="199" y="254"/>
              </a:cxn>
              <a:cxn ang="0">
                <a:pos x="195" y="254"/>
              </a:cxn>
              <a:cxn ang="0">
                <a:pos x="179" y="252"/>
              </a:cxn>
              <a:cxn ang="0">
                <a:pos x="150" y="245"/>
              </a:cxn>
              <a:cxn ang="0">
                <a:pos x="134" y="236"/>
              </a:cxn>
              <a:cxn ang="0">
                <a:pos x="114" y="223"/>
              </a:cxn>
              <a:cxn ang="0">
                <a:pos x="69" y="187"/>
              </a:cxn>
              <a:cxn ang="0">
                <a:pos x="52" y="169"/>
              </a:cxn>
              <a:cxn ang="0">
                <a:pos x="38" y="150"/>
              </a:cxn>
              <a:cxn ang="0">
                <a:pos x="18" y="120"/>
              </a:cxn>
              <a:cxn ang="0">
                <a:pos x="11" y="105"/>
              </a:cxn>
              <a:cxn ang="0">
                <a:pos x="7" y="92"/>
              </a:cxn>
              <a:cxn ang="0">
                <a:pos x="1" y="72"/>
              </a:cxn>
              <a:cxn ang="0">
                <a:pos x="0" y="60"/>
              </a:cxn>
              <a:cxn ang="0">
                <a:pos x="1" y="54"/>
              </a:cxn>
              <a:cxn ang="0">
                <a:pos x="3" y="47"/>
              </a:cxn>
              <a:cxn ang="0">
                <a:pos x="43" y="5"/>
              </a:cxn>
              <a:cxn ang="0">
                <a:pos x="47" y="2"/>
              </a:cxn>
              <a:cxn ang="0">
                <a:pos x="52" y="0"/>
              </a:cxn>
              <a:cxn ang="0">
                <a:pos x="58" y="4"/>
              </a:cxn>
              <a:cxn ang="0">
                <a:pos x="63" y="7"/>
              </a:cxn>
              <a:cxn ang="0">
                <a:pos x="92" y="62"/>
              </a:cxn>
              <a:cxn ang="0">
                <a:pos x="92" y="72"/>
              </a:cxn>
              <a:cxn ang="0">
                <a:pos x="90" y="76"/>
              </a:cxn>
              <a:cxn ang="0">
                <a:pos x="76" y="94"/>
              </a:cxn>
              <a:cxn ang="0">
                <a:pos x="74" y="96"/>
              </a:cxn>
              <a:cxn ang="0">
                <a:pos x="74" y="98"/>
              </a:cxn>
              <a:cxn ang="0">
                <a:pos x="79" y="110"/>
              </a:cxn>
              <a:cxn ang="0">
                <a:pos x="88" y="125"/>
              </a:cxn>
              <a:cxn ang="0">
                <a:pos x="96" y="136"/>
              </a:cxn>
              <a:cxn ang="0">
                <a:pos x="108" y="147"/>
              </a:cxn>
              <a:cxn ang="0">
                <a:pos x="128" y="167"/>
              </a:cxn>
              <a:cxn ang="0">
                <a:pos x="145" y="176"/>
              </a:cxn>
              <a:cxn ang="0">
                <a:pos x="154" y="181"/>
              </a:cxn>
              <a:cxn ang="0">
                <a:pos x="157" y="181"/>
              </a:cxn>
              <a:cxn ang="0">
                <a:pos x="159" y="181"/>
              </a:cxn>
              <a:cxn ang="0">
                <a:pos x="177" y="165"/>
              </a:cxn>
              <a:cxn ang="0">
                <a:pos x="181" y="161"/>
              </a:cxn>
              <a:cxn ang="0">
                <a:pos x="188" y="159"/>
              </a:cxn>
              <a:cxn ang="0">
                <a:pos x="195" y="161"/>
              </a:cxn>
              <a:cxn ang="0">
                <a:pos x="248" y="192"/>
              </a:cxn>
              <a:cxn ang="0">
                <a:pos x="253" y="201"/>
              </a:cxn>
            </a:cxnLst>
            <a:rect l="0" t="0" r="r" b="b"/>
            <a:pathLst>
              <a:path w="253" h="254">
                <a:moveTo>
                  <a:pt x="253" y="201"/>
                </a:moveTo>
                <a:lnTo>
                  <a:pt x="253" y="201"/>
                </a:lnTo>
                <a:lnTo>
                  <a:pt x="253" y="207"/>
                </a:lnTo>
                <a:lnTo>
                  <a:pt x="250" y="212"/>
                </a:lnTo>
                <a:lnTo>
                  <a:pt x="214" y="246"/>
                </a:lnTo>
                <a:lnTo>
                  <a:pt x="214" y="246"/>
                </a:lnTo>
                <a:lnTo>
                  <a:pt x="208" y="252"/>
                </a:lnTo>
                <a:lnTo>
                  <a:pt x="208" y="252"/>
                </a:lnTo>
                <a:lnTo>
                  <a:pt x="201" y="254"/>
                </a:lnTo>
                <a:lnTo>
                  <a:pt x="201" y="254"/>
                </a:lnTo>
                <a:lnTo>
                  <a:pt x="199" y="254"/>
                </a:lnTo>
                <a:lnTo>
                  <a:pt x="199" y="254"/>
                </a:lnTo>
                <a:lnTo>
                  <a:pt x="195" y="254"/>
                </a:lnTo>
                <a:lnTo>
                  <a:pt x="195" y="254"/>
                </a:lnTo>
                <a:lnTo>
                  <a:pt x="179" y="252"/>
                </a:lnTo>
                <a:lnTo>
                  <a:pt x="179" y="252"/>
                </a:lnTo>
                <a:lnTo>
                  <a:pt x="166" y="250"/>
                </a:lnTo>
                <a:lnTo>
                  <a:pt x="150" y="245"/>
                </a:lnTo>
                <a:lnTo>
                  <a:pt x="150" y="245"/>
                </a:lnTo>
                <a:lnTo>
                  <a:pt x="134" y="236"/>
                </a:lnTo>
                <a:lnTo>
                  <a:pt x="114" y="223"/>
                </a:lnTo>
                <a:lnTo>
                  <a:pt x="114" y="223"/>
                </a:lnTo>
                <a:lnTo>
                  <a:pt x="92" y="207"/>
                </a:lnTo>
                <a:lnTo>
                  <a:pt x="69" y="187"/>
                </a:lnTo>
                <a:lnTo>
                  <a:pt x="69" y="187"/>
                </a:lnTo>
                <a:lnTo>
                  <a:pt x="52" y="169"/>
                </a:lnTo>
                <a:lnTo>
                  <a:pt x="38" y="150"/>
                </a:lnTo>
                <a:lnTo>
                  <a:pt x="38" y="150"/>
                </a:lnTo>
                <a:lnTo>
                  <a:pt x="27" y="134"/>
                </a:lnTo>
                <a:lnTo>
                  <a:pt x="18" y="120"/>
                </a:lnTo>
                <a:lnTo>
                  <a:pt x="18" y="120"/>
                </a:lnTo>
                <a:lnTo>
                  <a:pt x="11" y="105"/>
                </a:lnTo>
                <a:lnTo>
                  <a:pt x="7" y="92"/>
                </a:lnTo>
                <a:lnTo>
                  <a:pt x="7" y="92"/>
                </a:lnTo>
                <a:lnTo>
                  <a:pt x="1" y="72"/>
                </a:lnTo>
                <a:lnTo>
                  <a:pt x="1" y="72"/>
                </a:lnTo>
                <a:lnTo>
                  <a:pt x="0" y="60"/>
                </a:lnTo>
                <a:lnTo>
                  <a:pt x="0" y="60"/>
                </a:lnTo>
                <a:lnTo>
                  <a:pt x="1" y="54"/>
                </a:lnTo>
                <a:lnTo>
                  <a:pt x="1" y="54"/>
                </a:lnTo>
                <a:lnTo>
                  <a:pt x="3" y="47"/>
                </a:lnTo>
                <a:lnTo>
                  <a:pt x="3" y="47"/>
                </a:lnTo>
                <a:lnTo>
                  <a:pt x="7" y="40"/>
                </a:lnTo>
                <a:lnTo>
                  <a:pt x="43" y="5"/>
                </a:lnTo>
                <a:lnTo>
                  <a:pt x="43" y="5"/>
                </a:lnTo>
                <a:lnTo>
                  <a:pt x="47" y="2"/>
                </a:lnTo>
                <a:lnTo>
                  <a:pt x="52" y="0"/>
                </a:lnTo>
                <a:lnTo>
                  <a:pt x="52" y="0"/>
                </a:lnTo>
                <a:lnTo>
                  <a:pt x="56" y="2"/>
                </a:lnTo>
                <a:lnTo>
                  <a:pt x="58" y="4"/>
                </a:lnTo>
                <a:lnTo>
                  <a:pt x="58" y="4"/>
                </a:lnTo>
                <a:lnTo>
                  <a:pt x="63" y="7"/>
                </a:lnTo>
                <a:lnTo>
                  <a:pt x="92" y="62"/>
                </a:lnTo>
                <a:lnTo>
                  <a:pt x="92" y="62"/>
                </a:lnTo>
                <a:lnTo>
                  <a:pt x="92" y="67"/>
                </a:lnTo>
                <a:lnTo>
                  <a:pt x="92" y="72"/>
                </a:lnTo>
                <a:lnTo>
                  <a:pt x="92" y="72"/>
                </a:lnTo>
                <a:lnTo>
                  <a:pt x="90" y="76"/>
                </a:lnTo>
                <a:lnTo>
                  <a:pt x="88" y="80"/>
                </a:lnTo>
                <a:lnTo>
                  <a:pt x="76" y="94"/>
                </a:lnTo>
                <a:lnTo>
                  <a:pt x="76" y="94"/>
                </a:lnTo>
                <a:lnTo>
                  <a:pt x="74" y="96"/>
                </a:lnTo>
                <a:lnTo>
                  <a:pt x="74" y="96"/>
                </a:lnTo>
                <a:lnTo>
                  <a:pt x="74" y="98"/>
                </a:lnTo>
                <a:lnTo>
                  <a:pt x="74" y="98"/>
                </a:lnTo>
                <a:lnTo>
                  <a:pt x="79" y="110"/>
                </a:lnTo>
                <a:lnTo>
                  <a:pt x="79" y="110"/>
                </a:lnTo>
                <a:lnTo>
                  <a:pt x="88" y="125"/>
                </a:lnTo>
                <a:lnTo>
                  <a:pt x="88" y="125"/>
                </a:lnTo>
                <a:lnTo>
                  <a:pt x="96" y="136"/>
                </a:lnTo>
                <a:lnTo>
                  <a:pt x="108" y="147"/>
                </a:lnTo>
                <a:lnTo>
                  <a:pt x="108" y="147"/>
                </a:lnTo>
                <a:lnTo>
                  <a:pt x="119" y="158"/>
                </a:lnTo>
                <a:lnTo>
                  <a:pt x="128" y="167"/>
                </a:lnTo>
                <a:lnTo>
                  <a:pt x="128" y="167"/>
                </a:lnTo>
                <a:lnTo>
                  <a:pt x="145" y="176"/>
                </a:lnTo>
                <a:lnTo>
                  <a:pt x="145" y="176"/>
                </a:lnTo>
                <a:lnTo>
                  <a:pt x="154" y="181"/>
                </a:lnTo>
                <a:lnTo>
                  <a:pt x="157" y="181"/>
                </a:lnTo>
                <a:lnTo>
                  <a:pt x="157" y="181"/>
                </a:lnTo>
                <a:lnTo>
                  <a:pt x="159" y="181"/>
                </a:lnTo>
                <a:lnTo>
                  <a:pt x="159" y="181"/>
                </a:lnTo>
                <a:lnTo>
                  <a:pt x="161" y="179"/>
                </a:lnTo>
                <a:lnTo>
                  <a:pt x="177" y="165"/>
                </a:lnTo>
                <a:lnTo>
                  <a:pt x="177" y="165"/>
                </a:lnTo>
                <a:lnTo>
                  <a:pt x="181" y="161"/>
                </a:lnTo>
                <a:lnTo>
                  <a:pt x="188" y="159"/>
                </a:lnTo>
                <a:lnTo>
                  <a:pt x="188" y="159"/>
                </a:lnTo>
                <a:lnTo>
                  <a:pt x="195" y="161"/>
                </a:lnTo>
                <a:lnTo>
                  <a:pt x="195" y="161"/>
                </a:lnTo>
                <a:lnTo>
                  <a:pt x="248" y="192"/>
                </a:lnTo>
                <a:lnTo>
                  <a:pt x="248" y="192"/>
                </a:lnTo>
                <a:lnTo>
                  <a:pt x="252" y="196"/>
                </a:lnTo>
                <a:lnTo>
                  <a:pt x="253" y="201"/>
                </a:lnTo>
                <a:lnTo>
                  <a:pt x="253" y="201"/>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1" name="Freeform 32"/>
          <p:cNvSpPr>
            <a:spLocks noEditPoints="1"/>
          </p:cNvSpPr>
          <p:nvPr/>
        </p:nvSpPr>
        <p:spPr bwMode="auto">
          <a:xfrm>
            <a:off x="4607985" y="3905845"/>
            <a:ext cx="543792" cy="444645"/>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22" name="Group 82"/>
          <p:cNvGrpSpPr/>
          <p:nvPr/>
        </p:nvGrpSpPr>
        <p:grpSpPr>
          <a:xfrm>
            <a:off x="5890161" y="3904665"/>
            <a:ext cx="507739" cy="474691"/>
            <a:chOff x="4067683" y="3042772"/>
            <a:chExt cx="350901" cy="328061"/>
          </a:xfrm>
          <a:solidFill>
            <a:schemeClr val="tx2"/>
          </a:solidFill>
        </p:grpSpPr>
        <p:sp>
          <p:nvSpPr>
            <p:cNvPr id="23" name="Freeform 33"/>
            <p:cNvSpPr>
              <a:spLocks noEditPoints="1"/>
            </p:cNvSpPr>
            <p:nvPr/>
          </p:nvSpPr>
          <p:spPr bwMode="auto">
            <a:xfrm>
              <a:off x="4156966" y="3260787"/>
              <a:ext cx="174412" cy="110046"/>
            </a:xfrm>
            <a:custGeom>
              <a:avLst/>
              <a:gdLst/>
              <a:ahLst/>
              <a:cxnLst>
                <a:cxn ang="0">
                  <a:pos x="0" y="44"/>
                </a:cxn>
                <a:cxn ang="0">
                  <a:pos x="0" y="107"/>
                </a:cxn>
                <a:cxn ang="0">
                  <a:pos x="169" y="107"/>
                </a:cxn>
                <a:cxn ang="0">
                  <a:pos x="169" y="44"/>
                </a:cxn>
                <a:cxn ang="0">
                  <a:pos x="169" y="0"/>
                </a:cxn>
                <a:cxn ang="0">
                  <a:pos x="0" y="0"/>
                </a:cxn>
                <a:cxn ang="0">
                  <a:pos x="0" y="44"/>
                </a:cxn>
                <a:cxn ang="0">
                  <a:pos x="20" y="22"/>
                </a:cxn>
                <a:cxn ang="0">
                  <a:pos x="147" y="22"/>
                </a:cxn>
                <a:cxn ang="0">
                  <a:pos x="147" y="44"/>
                </a:cxn>
                <a:cxn ang="0">
                  <a:pos x="20" y="44"/>
                </a:cxn>
                <a:cxn ang="0">
                  <a:pos x="20" y="22"/>
                </a:cxn>
                <a:cxn ang="0">
                  <a:pos x="20" y="64"/>
                </a:cxn>
                <a:cxn ang="0">
                  <a:pos x="147" y="64"/>
                </a:cxn>
                <a:cxn ang="0">
                  <a:pos x="147" y="86"/>
                </a:cxn>
                <a:cxn ang="0">
                  <a:pos x="20" y="86"/>
                </a:cxn>
                <a:cxn ang="0">
                  <a:pos x="20" y="64"/>
                </a:cxn>
              </a:cxnLst>
              <a:rect l="0" t="0" r="r" b="b"/>
              <a:pathLst>
                <a:path w="169" h="107">
                  <a:moveTo>
                    <a:pt x="0" y="44"/>
                  </a:moveTo>
                  <a:lnTo>
                    <a:pt x="0" y="107"/>
                  </a:lnTo>
                  <a:lnTo>
                    <a:pt x="169" y="107"/>
                  </a:lnTo>
                  <a:lnTo>
                    <a:pt x="169" y="44"/>
                  </a:lnTo>
                  <a:lnTo>
                    <a:pt x="169" y="0"/>
                  </a:lnTo>
                  <a:lnTo>
                    <a:pt x="0" y="0"/>
                  </a:lnTo>
                  <a:lnTo>
                    <a:pt x="0" y="44"/>
                  </a:lnTo>
                  <a:close/>
                  <a:moveTo>
                    <a:pt x="20" y="22"/>
                  </a:moveTo>
                  <a:lnTo>
                    <a:pt x="147" y="22"/>
                  </a:lnTo>
                  <a:lnTo>
                    <a:pt x="147" y="44"/>
                  </a:lnTo>
                  <a:lnTo>
                    <a:pt x="20" y="44"/>
                  </a:lnTo>
                  <a:lnTo>
                    <a:pt x="20" y="22"/>
                  </a:lnTo>
                  <a:close/>
                  <a:moveTo>
                    <a:pt x="20" y="64"/>
                  </a:moveTo>
                  <a:lnTo>
                    <a:pt x="147" y="64"/>
                  </a:lnTo>
                  <a:lnTo>
                    <a:pt x="147" y="86"/>
                  </a:lnTo>
                  <a:lnTo>
                    <a:pt x="20" y="86"/>
                  </a:lnTo>
                  <a:lnTo>
                    <a:pt x="20"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34"/>
            <p:cNvSpPr>
              <a:spLocks/>
            </p:cNvSpPr>
            <p:nvPr/>
          </p:nvSpPr>
          <p:spPr bwMode="auto">
            <a:xfrm>
              <a:off x="4156966" y="3042772"/>
              <a:ext cx="174412" cy="107969"/>
            </a:xfrm>
            <a:custGeom>
              <a:avLst/>
              <a:gdLst/>
              <a:ahLst/>
              <a:cxnLst>
                <a:cxn ang="0">
                  <a:pos x="169" y="64"/>
                </a:cxn>
                <a:cxn ang="0">
                  <a:pos x="169" y="0"/>
                </a:cxn>
                <a:cxn ang="0">
                  <a:pos x="0" y="0"/>
                </a:cxn>
                <a:cxn ang="0">
                  <a:pos x="0" y="64"/>
                </a:cxn>
                <a:cxn ang="0">
                  <a:pos x="0" y="105"/>
                </a:cxn>
                <a:cxn ang="0">
                  <a:pos x="169" y="105"/>
                </a:cxn>
                <a:cxn ang="0">
                  <a:pos x="169" y="64"/>
                </a:cxn>
              </a:cxnLst>
              <a:rect l="0" t="0" r="r" b="b"/>
              <a:pathLst>
                <a:path w="169" h="105">
                  <a:moveTo>
                    <a:pt x="169" y="64"/>
                  </a:moveTo>
                  <a:lnTo>
                    <a:pt x="169" y="0"/>
                  </a:lnTo>
                  <a:lnTo>
                    <a:pt x="0" y="0"/>
                  </a:lnTo>
                  <a:lnTo>
                    <a:pt x="0" y="64"/>
                  </a:lnTo>
                  <a:lnTo>
                    <a:pt x="0" y="105"/>
                  </a:lnTo>
                  <a:lnTo>
                    <a:pt x="169" y="105"/>
                  </a:lnTo>
                  <a:lnTo>
                    <a:pt x="169"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5" name="Freeform 35"/>
            <p:cNvSpPr>
              <a:spLocks/>
            </p:cNvSpPr>
            <p:nvPr/>
          </p:nvSpPr>
          <p:spPr bwMode="auto">
            <a:xfrm>
              <a:off x="4067683" y="3107139"/>
              <a:ext cx="350901" cy="197252"/>
            </a:xfrm>
            <a:custGeom>
              <a:avLst/>
              <a:gdLst/>
              <a:ahLst/>
              <a:cxnLst>
                <a:cxn ang="0">
                  <a:pos x="295" y="0"/>
                </a:cxn>
                <a:cxn ang="0">
                  <a:pos x="274" y="0"/>
                </a:cxn>
                <a:cxn ang="0">
                  <a:pos x="274" y="41"/>
                </a:cxn>
                <a:cxn ang="0">
                  <a:pos x="274" y="63"/>
                </a:cxn>
                <a:cxn ang="0">
                  <a:pos x="63" y="63"/>
                </a:cxn>
                <a:cxn ang="0">
                  <a:pos x="63" y="41"/>
                </a:cxn>
                <a:cxn ang="0">
                  <a:pos x="63" y="0"/>
                </a:cxn>
                <a:cxn ang="0">
                  <a:pos x="42" y="0"/>
                </a:cxn>
                <a:cxn ang="0">
                  <a:pos x="42" y="0"/>
                </a:cxn>
                <a:cxn ang="0">
                  <a:pos x="34" y="1"/>
                </a:cxn>
                <a:cxn ang="0">
                  <a:pos x="27" y="3"/>
                </a:cxn>
                <a:cxn ang="0">
                  <a:pos x="20" y="7"/>
                </a:cxn>
                <a:cxn ang="0">
                  <a:pos x="13" y="12"/>
                </a:cxn>
                <a:cxn ang="0">
                  <a:pos x="7" y="20"/>
                </a:cxn>
                <a:cxn ang="0">
                  <a:pos x="4" y="27"/>
                </a:cxn>
                <a:cxn ang="0">
                  <a:pos x="2" y="34"/>
                </a:cxn>
                <a:cxn ang="0">
                  <a:pos x="0" y="41"/>
                </a:cxn>
                <a:cxn ang="0">
                  <a:pos x="0" y="146"/>
                </a:cxn>
                <a:cxn ang="0">
                  <a:pos x="0" y="146"/>
                </a:cxn>
                <a:cxn ang="0">
                  <a:pos x="2" y="156"/>
                </a:cxn>
                <a:cxn ang="0">
                  <a:pos x="4" y="163"/>
                </a:cxn>
                <a:cxn ang="0">
                  <a:pos x="7" y="170"/>
                </a:cxn>
                <a:cxn ang="0">
                  <a:pos x="13" y="175"/>
                </a:cxn>
                <a:cxn ang="0">
                  <a:pos x="20" y="181"/>
                </a:cxn>
                <a:cxn ang="0">
                  <a:pos x="27" y="186"/>
                </a:cxn>
                <a:cxn ang="0">
                  <a:pos x="34" y="188"/>
                </a:cxn>
                <a:cxn ang="0">
                  <a:pos x="42" y="190"/>
                </a:cxn>
                <a:cxn ang="0">
                  <a:pos x="63" y="190"/>
                </a:cxn>
                <a:cxn ang="0">
                  <a:pos x="63" y="146"/>
                </a:cxn>
                <a:cxn ang="0">
                  <a:pos x="63" y="127"/>
                </a:cxn>
                <a:cxn ang="0">
                  <a:pos x="274" y="127"/>
                </a:cxn>
                <a:cxn ang="0">
                  <a:pos x="274" y="146"/>
                </a:cxn>
                <a:cxn ang="0">
                  <a:pos x="274" y="190"/>
                </a:cxn>
                <a:cxn ang="0">
                  <a:pos x="295" y="190"/>
                </a:cxn>
                <a:cxn ang="0">
                  <a:pos x="295" y="190"/>
                </a:cxn>
                <a:cxn ang="0">
                  <a:pos x="303" y="188"/>
                </a:cxn>
                <a:cxn ang="0">
                  <a:pos x="310" y="186"/>
                </a:cxn>
                <a:cxn ang="0">
                  <a:pos x="317" y="181"/>
                </a:cxn>
                <a:cxn ang="0">
                  <a:pos x="324" y="175"/>
                </a:cxn>
                <a:cxn ang="0">
                  <a:pos x="330" y="170"/>
                </a:cxn>
                <a:cxn ang="0">
                  <a:pos x="334" y="163"/>
                </a:cxn>
                <a:cxn ang="0">
                  <a:pos x="337" y="156"/>
                </a:cxn>
                <a:cxn ang="0">
                  <a:pos x="337" y="146"/>
                </a:cxn>
                <a:cxn ang="0">
                  <a:pos x="337" y="41"/>
                </a:cxn>
                <a:cxn ang="0">
                  <a:pos x="337" y="41"/>
                </a:cxn>
                <a:cxn ang="0">
                  <a:pos x="337" y="34"/>
                </a:cxn>
                <a:cxn ang="0">
                  <a:pos x="334" y="27"/>
                </a:cxn>
                <a:cxn ang="0">
                  <a:pos x="330" y="20"/>
                </a:cxn>
                <a:cxn ang="0">
                  <a:pos x="324" y="12"/>
                </a:cxn>
                <a:cxn ang="0">
                  <a:pos x="317" y="7"/>
                </a:cxn>
                <a:cxn ang="0">
                  <a:pos x="310" y="3"/>
                </a:cxn>
                <a:cxn ang="0">
                  <a:pos x="303" y="1"/>
                </a:cxn>
                <a:cxn ang="0">
                  <a:pos x="295" y="0"/>
                </a:cxn>
                <a:cxn ang="0">
                  <a:pos x="295" y="0"/>
                </a:cxn>
              </a:cxnLst>
              <a:rect l="0" t="0" r="r" b="b"/>
              <a:pathLst>
                <a:path w="337" h="190">
                  <a:moveTo>
                    <a:pt x="295" y="0"/>
                  </a:moveTo>
                  <a:lnTo>
                    <a:pt x="274" y="0"/>
                  </a:lnTo>
                  <a:lnTo>
                    <a:pt x="274" y="41"/>
                  </a:lnTo>
                  <a:lnTo>
                    <a:pt x="274" y="63"/>
                  </a:lnTo>
                  <a:lnTo>
                    <a:pt x="63" y="63"/>
                  </a:lnTo>
                  <a:lnTo>
                    <a:pt x="63" y="41"/>
                  </a:lnTo>
                  <a:lnTo>
                    <a:pt x="63" y="0"/>
                  </a:lnTo>
                  <a:lnTo>
                    <a:pt x="42" y="0"/>
                  </a:lnTo>
                  <a:lnTo>
                    <a:pt x="42" y="0"/>
                  </a:lnTo>
                  <a:lnTo>
                    <a:pt x="34" y="1"/>
                  </a:lnTo>
                  <a:lnTo>
                    <a:pt x="27" y="3"/>
                  </a:lnTo>
                  <a:lnTo>
                    <a:pt x="20" y="7"/>
                  </a:lnTo>
                  <a:lnTo>
                    <a:pt x="13" y="12"/>
                  </a:lnTo>
                  <a:lnTo>
                    <a:pt x="7" y="20"/>
                  </a:lnTo>
                  <a:lnTo>
                    <a:pt x="4" y="27"/>
                  </a:lnTo>
                  <a:lnTo>
                    <a:pt x="2" y="34"/>
                  </a:lnTo>
                  <a:lnTo>
                    <a:pt x="0" y="41"/>
                  </a:lnTo>
                  <a:lnTo>
                    <a:pt x="0" y="146"/>
                  </a:lnTo>
                  <a:lnTo>
                    <a:pt x="0" y="146"/>
                  </a:lnTo>
                  <a:lnTo>
                    <a:pt x="2" y="156"/>
                  </a:lnTo>
                  <a:lnTo>
                    <a:pt x="4" y="163"/>
                  </a:lnTo>
                  <a:lnTo>
                    <a:pt x="7" y="170"/>
                  </a:lnTo>
                  <a:lnTo>
                    <a:pt x="13" y="175"/>
                  </a:lnTo>
                  <a:lnTo>
                    <a:pt x="20" y="181"/>
                  </a:lnTo>
                  <a:lnTo>
                    <a:pt x="27" y="186"/>
                  </a:lnTo>
                  <a:lnTo>
                    <a:pt x="34" y="188"/>
                  </a:lnTo>
                  <a:lnTo>
                    <a:pt x="42" y="190"/>
                  </a:lnTo>
                  <a:lnTo>
                    <a:pt x="63" y="190"/>
                  </a:lnTo>
                  <a:lnTo>
                    <a:pt x="63" y="146"/>
                  </a:lnTo>
                  <a:lnTo>
                    <a:pt x="63" y="127"/>
                  </a:lnTo>
                  <a:lnTo>
                    <a:pt x="274" y="127"/>
                  </a:lnTo>
                  <a:lnTo>
                    <a:pt x="274" y="146"/>
                  </a:lnTo>
                  <a:lnTo>
                    <a:pt x="274" y="190"/>
                  </a:lnTo>
                  <a:lnTo>
                    <a:pt x="295" y="190"/>
                  </a:lnTo>
                  <a:lnTo>
                    <a:pt x="295" y="190"/>
                  </a:lnTo>
                  <a:lnTo>
                    <a:pt x="303" y="188"/>
                  </a:lnTo>
                  <a:lnTo>
                    <a:pt x="310" y="186"/>
                  </a:lnTo>
                  <a:lnTo>
                    <a:pt x="317" y="181"/>
                  </a:lnTo>
                  <a:lnTo>
                    <a:pt x="324" y="175"/>
                  </a:lnTo>
                  <a:lnTo>
                    <a:pt x="330" y="170"/>
                  </a:lnTo>
                  <a:lnTo>
                    <a:pt x="334" y="163"/>
                  </a:lnTo>
                  <a:lnTo>
                    <a:pt x="337" y="156"/>
                  </a:lnTo>
                  <a:lnTo>
                    <a:pt x="337" y="146"/>
                  </a:lnTo>
                  <a:lnTo>
                    <a:pt x="337" y="41"/>
                  </a:lnTo>
                  <a:lnTo>
                    <a:pt x="337" y="41"/>
                  </a:lnTo>
                  <a:lnTo>
                    <a:pt x="337" y="34"/>
                  </a:lnTo>
                  <a:lnTo>
                    <a:pt x="334" y="27"/>
                  </a:lnTo>
                  <a:lnTo>
                    <a:pt x="330" y="20"/>
                  </a:lnTo>
                  <a:lnTo>
                    <a:pt x="324" y="12"/>
                  </a:lnTo>
                  <a:lnTo>
                    <a:pt x="317" y="7"/>
                  </a:lnTo>
                  <a:lnTo>
                    <a:pt x="310" y="3"/>
                  </a:lnTo>
                  <a:lnTo>
                    <a:pt x="303" y="1"/>
                  </a:lnTo>
                  <a:lnTo>
                    <a:pt x="295" y="0"/>
                  </a:lnTo>
                  <a:lnTo>
                    <a:pt x="2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6" name="Group 79"/>
          <p:cNvGrpSpPr/>
          <p:nvPr/>
        </p:nvGrpSpPr>
        <p:grpSpPr>
          <a:xfrm>
            <a:off x="1040035" y="2885172"/>
            <a:ext cx="369536" cy="492715"/>
            <a:chOff x="1092301" y="2278682"/>
            <a:chExt cx="255389" cy="340519"/>
          </a:xfrm>
          <a:solidFill>
            <a:schemeClr val="tx2"/>
          </a:solidFill>
        </p:grpSpPr>
        <p:sp>
          <p:nvSpPr>
            <p:cNvPr id="27" name="Freeform 41"/>
            <p:cNvSpPr>
              <a:spLocks noEditPoints="1"/>
            </p:cNvSpPr>
            <p:nvPr/>
          </p:nvSpPr>
          <p:spPr bwMode="auto">
            <a:xfrm>
              <a:off x="1092301" y="2278682"/>
              <a:ext cx="255389" cy="340518"/>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8" name="Freeform 42"/>
            <p:cNvSpPr>
              <a:spLocks/>
            </p:cNvSpPr>
            <p:nvPr/>
          </p:nvSpPr>
          <p:spPr bwMode="auto">
            <a:xfrm>
              <a:off x="1092301" y="2320208"/>
              <a:ext cx="255389" cy="41527"/>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9" name="Freeform 43"/>
            <p:cNvSpPr>
              <a:spLocks/>
            </p:cNvSpPr>
            <p:nvPr/>
          </p:nvSpPr>
          <p:spPr bwMode="auto">
            <a:xfrm>
              <a:off x="1175355" y="2299445"/>
              <a:ext cx="89283" cy="33221"/>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 name="Freeform 44"/>
            <p:cNvSpPr>
              <a:spLocks/>
            </p:cNvSpPr>
            <p:nvPr/>
          </p:nvSpPr>
          <p:spPr bwMode="auto">
            <a:xfrm>
              <a:off x="1152514" y="2278682"/>
              <a:ext cx="132885" cy="76825"/>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45"/>
            <p:cNvSpPr>
              <a:spLocks/>
            </p:cNvSpPr>
            <p:nvPr/>
          </p:nvSpPr>
          <p:spPr bwMode="auto">
            <a:xfrm>
              <a:off x="1098530" y="2384575"/>
              <a:ext cx="240854" cy="234626"/>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46"/>
            <p:cNvSpPr>
              <a:spLocks/>
            </p:cNvSpPr>
            <p:nvPr/>
          </p:nvSpPr>
          <p:spPr bwMode="auto">
            <a:xfrm>
              <a:off x="1135904" y="2426102"/>
              <a:ext cx="39451" cy="149496"/>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3" name="Rectangle 47"/>
            <p:cNvSpPr>
              <a:spLocks noChangeArrowheads="1"/>
            </p:cNvSpPr>
            <p:nvPr/>
          </p:nvSpPr>
          <p:spPr bwMode="auto">
            <a:xfrm>
              <a:off x="1198194" y="2426102"/>
              <a:ext cx="41527" cy="149496"/>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48"/>
            <p:cNvSpPr>
              <a:spLocks/>
            </p:cNvSpPr>
            <p:nvPr/>
          </p:nvSpPr>
          <p:spPr bwMode="auto">
            <a:xfrm>
              <a:off x="1260483" y="2426102"/>
              <a:ext cx="43604" cy="149496"/>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35" name="Group 80"/>
          <p:cNvGrpSpPr/>
          <p:nvPr/>
        </p:nvGrpSpPr>
        <p:grpSpPr>
          <a:xfrm>
            <a:off x="3434677" y="2963401"/>
            <a:ext cx="465675" cy="333485"/>
            <a:chOff x="2566497" y="2332666"/>
            <a:chExt cx="321832" cy="230473"/>
          </a:xfrm>
          <a:solidFill>
            <a:schemeClr val="tx2"/>
          </a:solidFill>
        </p:grpSpPr>
        <p:sp>
          <p:nvSpPr>
            <p:cNvPr id="36" name="Freeform 49"/>
            <p:cNvSpPr>
              <a:spLocks/>
            </p:cNvSpPr>
            <p:nvPr/>
          </p:nvSpPr>
          <p:spPr bwMode="auto">
            <a:xfrm>
              <a:off x="2566497" y="2332666"/>
              <a:ext cx="180641" cy="23047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50"/>
            <p:cNvSpPr>
              <a:spLocks/>
            </p:cNvSpPr>
            <p:nvPr/>
          </p:nvSpPr>
          <p:spPr bwMode="auto">
            <a:xfrm>
              <a:off x="2769977" y="2390804"/>
              <a:ext cx="58137" cy="114199"/>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51"/>
            <p:cNvSpPr>
              <a:spLocks/>
            </p:cNvSpPr>
            <p:nvPr/>
          </p:nvSpPr>
          <p:spPr bwMode="auto">
            <a:xfrm>
              <a:off x="2794893" y="2336819"/>
              <a:ext cx="93436" cy="224244"/>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39" name="Freeform 52"/>
          <p:cNvSpPr>
            <a:spLocks noEditPoints="1"/>
          </p:cNvSpPr>
          <p:nvPr/>
        </p:nvSpPr>
        <p:spPr bwMode="auto">
          <a:xfrm>
            <a:off x="5944121" y="2855245"/>
            <a:ext cx="402584" cy="549800"/>
          </a:xfrm>
          <a:custGeom>
            <a:avLst/>
            <a:gdLst/>
            <a:ahLst/>
            <a:cxnLst>
              <a:cxn ang="0">
                <a:pos x="22" y="0"/>
              </a:cxn>
              <a:cxn ang="0">
                <a:pos x="2" y="13"/>
              </a:cxn>
              <a:cxn ang="0">
                <a:pos x="0" y="343"/>
              </a:cxn>
              <a:cxn ang="0">
                <a:pos x="13" y="363"/>
              </a:cxn>
              <a:cxn ang="0">
                <a:pos x="247" y="364"/>
              </a:cxn>
              <a:cxn ang="0">
                <a:pos x="269" y="352"/>
              </a:cxn>
              <a:cxn ang="0">
                <a:pos x="205" y="0"/>
              </a:cxn>
              <a:cxn ang="0">
                <a:pos x="211" y="63"/>
              </a:cxn>
              <a:cxn ang="0">
                <a:pos x="251" y="343"/>
              </a:cxn>
              <a:cxn ang="0">
                <a:pos x="22" y="346"/>
              </a:cxn>
              <a:cxn ang="0">
                <a:pos x="19" y="343"/>
              </a:cxn>
              <a:cxn ang="0">
                <a:pos x="20" y="20"/>
              </a:cxn>
              <a:cxn ang="0">
                <a:pos x="193" y="72"/>
              </a:cxn>
              <a:cxn ang="0">
                <a:pos x="194" y="80"/>
              </a:cxn>
              <a:cxn ang="0">
                <a:pos x="251" y="82"/>
              </a:cxn>
              <a:cxn ang="0">
                <a:pos x="211" y="100"/>
              </a:cxn>
              <a:cxn ang="0">
                <a:pos x="216" y="101"/>
              </a:cxn>
              <a:cxn ang="0">
                <a:pos x="218" y="107"/>
              </a:cxn>
              <a:cxn ang="0">
                <a:pos x="214" y="112"/>
              </a:cxn>
              <a:cxn ang="0">
                <a:pos x="51" y="114"/>
              </a:cxn>
              <a:cxn ang="0">
                <a:pos x="46" y="109"/>
              </a:cxn>
              <a:cxn ang="0">
                <a:pos x="46" y="103"/>
              </a:cxn>
              <a:cxn ang="0">
                <a:pos x="51" y="100"/>
              </a:cxn>
              <a:cxn ang="0">
                <a:pos x="218" y="154"/>
              </a:cxn>
              <a:cxn ang="0">
                <a:pos x="214" y="161"/>
              </a:cxn>
              <a:cxn ang="0">
                <a:pos x="51" y="161"/>
              </a:cxn>
              <a:cxn ang="0">
                <a:pos x="46" y="156"/>
              </a:cxn>
              <a:cxn ang="0">
                <a:pos x="46" y="150"/>
              </a:cxn>
              <a:cxn ang="0">
                <a:pos x="51" y="147"/>
              </a:cxn>
              <a:cxn ang="0">
                <a:pos x="214" y="147"/>
              </a:cxn>
              <a:cxn ang="0">
                <a:pos x="218" y="154"/>
              </a:cxn>
              <a:cxn ang="0">
                <a:pos x="218" y="199"/>
              </a:cxn>
              <a:cxn ang="0">
                <a:pos x="214" y="207"/>
              </a:cxn>
              <a:cxn ang="0">
                <a:pos x="51" y="207"/>
              </a:cxn>
              <a:cxn ang="0">
                <a:pos x="46" y="203"/>
              </a:cxn>
              <a:cxn ang="0">
                <a:pos x="46" y="198"/>
              </a:cxn>
              <a:cxn ang="0">
                <a:pos x="51" y="192"/>
              </a:cxn>
              <a:cxn ang="0">
                <a:pos x="214" y="194"/>
              </a:cxn>
              <a:cxn ang="0">
                <a:pos x="218" y="199"/>
              </a:cxn>
              <a:cxn ang="0">
                <a:pos x="218" y="247"/>
              </a:cxn>
              <a:cxn ang="0">
                <a:pos x="214" y="252"/>
              </a:cxn>
              <a:cxn ang="0">
                <a:pos x="51" y="254"/>
              </a:cxn>
              <a:cxn ang="0">
                <a:pos x="46" y="248"/>
              </a:cxn>
              <a:cxn ang="0">
                <a:pos x="46" y="243"/>
              </a:cxn>
              <a:cxn ang="0">
                <a:pos x="51" y="239"/>
              </a:cxn>
              <a:cxn ang="0">
                <a:pos x="214" y="239"/>
              </a:cxn>
              <a:cxn ang="0">
                <a:pos x="218" y="247"/>
              </a:cxn>
            </a:cxnLst>
            <a:rect l="0" t="0" r="r" b="b"/>
            <a:pathLst>
              <a:path w="269" h="364">
                <a:moveTo>
                  <a:pt x="205" y="0"/>
                </a:moveTo>
                <a:lnTo>
                  <a:pt x="22" y="0"/>
                </a:lnTo>
                <a:lnTo>
                  <a:pt x="22" y="0"/>
                </a:lnTo>
                <a:lnTo>
                  <a:pt x="13" y="2"/>
                </a:lnTo>
                <a:lnTo>
                  <a:pt x="6" y="5"/>
                </a:lnTo>
                <a:lnTo>
                  <a:pt x="2" y="13"/>
                </a:lnTo>
                <a:lnTo>
                  <a:pt x="0" y="22"/>
                </a:lnTo>
                <a:lnTo>
                  <a:pt x="0" y="343"/>
                </a:lnTo>
                <a:lnTo>
                  <a:pt x="0" y="343"/>
                </a:lnTo>
                <a:lnTo>
                  <a:pt x="2" y="352"/>
                </a:lnTo>
                <a:lnTo>
                  <a:pt x="6" y="359"/>
                </a:lnTo>
                <a:lnTo>
                  <a:pt x="13" y="363"/>
                </a:lnTo>
                <a:lnTo>
                  <a:pt x="22" y="364"/>
                </a:lnTo>
                <a:lnTo>
                  <a:pt x="247" y="364"/>
                </a:lnTo>
                <a:lnTo>
                  <a:pt x="247" y="364"/>
                </a:lnTo>
                <a:lnTo>
                  <a:pt x="256" y="363"/>
                </a:lnTo>
                <a:lnTo>
                  <a:pt x="263" y="359"/>
                </a:lnTo>
                <a:lnTo>
                  <a:pt x="269" y="352"/>
                </a:lnTo>
                <a:lnTo>
                  <a:pt x="269" y="343"/>
                </a:lnTo>
                <a:lnTo>
                  <a:pt x="269" y="69"/>
                </a:lnTo>
                <a:lnTo>
                  <a:pt x="205" y="0"/>
                </a:lnTo>
                <a:close/>
                <a:moveTo>
                  <a:pt x="211" y="33"/>
                </a:moveTo>
                <a:lnTo>
                  <a:pt x="240" y="63"/>
                </a:lnTo>
                <a:lnTo>
                  <a:pt x="211" y="63"/>
                </a:lnTo>
                <a:lnTo>
                  <a:pt x="211" y="33"/>
                </a:lnTo>
                <a:close/>
                <a:moveTo>
                  <a:pt x="251" y="343"/>
                </a:moveTo>
                <a:lnTo>
                  <a:pt x="251" y="343"/>
                </a:lnTo>
                <a:lnTo>
                  <a:pt x="251" y="344"/>
                </a:lnTo>
                <a:lnTo>
                  <a:pt x="247" y="346"/>
                </a:lnTo>
                <a:lnTo>
                  <a:pt x="22" y="346"/>
                </a:lnTo>
                <a:lnTo>
                  <a:pt x="22" y="346"/>
                </a:lnTo>
                <a:lnTo>
                  <a:pt x="20" y="344"/>
                </a:lnTo>
                <a:lnTo>
                  <a:pt x="19" y="343"/>
                </a:lnTo>
                <a:lnTo>
                  <a:pt x="19" y="22"/>
                </a:lnTo>
                <a:lnTo>
                  <a:pt x="19" y="22"/>
                </a:lnTo>
                <a:lnTo>
                  <a:pt x="20" y="20"/>
                </a:lnTo>
                <a:lnTo>
                  <a:pt x="22" y="18"/>
                </a:lnTo>
                <a:lnTo>
                  <a:pt x="193" y="18"/>
                </a:lnTo>
                <a:lnTo>
                  <a:pt x="193" y="72"/>
                </a:lnTo>
                <a:lnTo>
                  <a:pt x="193" y="72"/>
                </a:lnTo>
                <a:lnTo>
                  <a:pt x="193" y="76"/>
                </a:lnTo>
                <a:lnTo>
                  <a:pt x="194" y="80"/>
                </a:lnTo>
                <a:lnTo>
                  <a:pt x="198" y="82"/>
                </a:lnTo>
                <a:lnTo>
                  <a:pt x="202" y="82"/>
                </a:lnTo>
                <a:lnTo>
                  <a:pt x="251" y="82"/>
                </a:lnTo>
                <a:lnTo>
                  <a:pt x="251" y="343"/>
                </a:lnTo>
                <a:close/>
                <a:moveTo>
                  <a:pt x="51" y="100"/>
                </a:moveTo>
                <a:lnTo>
                  <a:pt x="211" y="100"/>
                </a:lnTo>
                <a:lnTo>
                  <a:pt x="211" y="100"/>
                </a:lnTo>
                <a:lnTo>
                  <a:pt x="214" y="100"/>
                </a:lnTo>
                <a:lnTo>
                  <a:pt x="216" y="101"/>
                </a:lnTo>
                <a:lnTo>
                  <a:pt x="218" y="103"/>
                </a:lnTo>
                <a:lnTo>
                  <a:pt x="218" y="107"/>
                </a:lnTo>
                <a:lnTo>
                  <a:pt x="218" y="107"/>
                </a:lnTo>
                <a:lnTo>
                  <a:pt x="218" y="109"/>
                </a:lnTo>
                <a:lnTo>
                  <a:pt x="216" y="112"/>
                </a:lnTo>
                <a:lnTo>
                  <a:pt x="214" y="112"/>
                </a:lnTo>
                <a:lnTo>
                  <a:pt x="211" y="114"/>
                </a:lnTo>
                <a:lnTo>
                  <a:pt x="51" y="114"/>
                </a:lnTo>
                <a:lnTo>
                  <a:pt x="51" y="114"/>
                </a:lnTo>
                <a:lnTo>
                  <a:pt x="49" y="112"/>
                </a:lnTo>
                <a:lnTo>
                  <a:pt x="48" y="112"/>
                </a:lnTo>
                <a:lnTo>
                  <a:pt x="46" y="109"/>
                </a:lnTo>
                <a:lnTo>
                  <a:pt x="44" y="107"/>
                </a:lnTo>
                <a:lnTo>
                  <a:pt x="44" y="107"/>
                </a:lnTo>
                <a:lnTo>
                  <a:pt x="46" y="103"/>
                </a:lnTo>
                <a:lnTo>
                  <a:pt x="48" y="101"/>
                </a:lnTo>
                <a:lnTo>
                  <a:pt x="49" y="100"/>
                </a:lnTo>
                <a:lnTo>
                  <a:pt x="51" y="100"/>
                </a:lnTo>
                <a:lnTo>
                  <a:pt x="51" y="100"/>
                </a:lnTo>
                <a:close/>
                <a:moveTo>
                  <a:pt x="218" y="154"/>
                </a:moveTo>
                <a:lnTo>
                  <a:pt x="218" y="154"/>
                </a:lnTo>
                <a:lnTo>
                  <a:pt x="218" y="156"/>
                </a:lnTo>
                <a:lnTo>
                  <a:pt x="216" y="160"/>
                </a:lnTo>
                <a:lnTo>
                  <a:pt x="214" y="161"/>
                </a:lnTo>
                <a:lnTo>
                  <a:pt x="211" y="161"/>
                </a:lnTo>
                <a:lnTo>
                  <a:pt x="51" y="161"/>
                </a:lnTo>
                <a:lnTo>
                  <a:pt x="51" y="161"/>
                </a:lnTo>
                <a:lnTo>
                  <a:pt x="49" y="161"/>
                </a:lnTo>
                <a:lnTo>
                  <a:pt x="48" y="160"/>
                </a:lnTo>
                <a:lnTo>
                  <a:pt x="46" y="156"/>
                </a:lnTo>
                <a:lnTo>
                  <a:pt x="44" y="154"/>
                </a:lnTo>
                <a:lnTo>
                  <a:pt x="44" y="154"/>
                </a:lnTo>
                <a:lnTo>
                  <a:pt x="46" y="150"/>
                </a:lnTo>
                <a:lnTo>
                  <a:pt x="48" y="149"/>
                </a:lnTo>
                <a:lnTo>
                  <a:pt x="49" y="147"/>
                </a:lnTo>
                <a:lnTo>
                  <a:pt x="51" y="147"/>
                </a:lnTo>
                <a:lnTo>
                  <a:pt x="211" y="147"/>
                </a:lnTo>
                <a:lnTo>
                  <a:pt x="211" y="147"/>
                </a:lnTo>
                <a:lnTo>
                  <a:pt x="214" y="147"/>
                </a:lnTo>
                <a:lnTo>
                  <a:pt x="216" y="149"/>
                </a:lnTo>
                <a:lnTo>
                  <a:pt x="218" y="150"/>
                </a:lnTo>
                <a:lnTo>
                  <a:pt x="218" y="154"/>
                </a:lnTo>
                <a:lnTo>
                  <a:pt x="218" y="154"/>
                </a:lnTo>
                <a:close/>
                <a:moveTo>
                  <a:pt x="218" y="199"/>
                </a:moveTo>
                <a:lnTo>
                  <a:pt x="218" y="199"/>
                </a:lnTo>
                <a:lnTo>
                  <a:pt x="218" y="203"/>
                </a:lnTo>
                <a:lnTo>
                  <a:pt x="216" y="205"/>
                </a:lnTo>
                <a:lnTo>
                  <a:pt x="214" y="207"/>
                </a:lnTo>
                <a:lnTo>
                  <a:pt x="211" y="207"/>
                </a:lnTo>
                <a:lnTo>
                  <a:pt x="51" y="207"/>
                </a:lnTo>
                <a:lnTo>
                  <a:pt x="51" y="207"/>
                </a:lnTo>
                <a:lnTo>
                  <a:pt x="49" y="207"/>
                </a:lnTo>
                <a:lnTo>
                  <a:pt x="48" y="205"/>
                </a:lnTo>
                <a:lnTo>
                  <a:pt x="46" y="203"/>
                </a:lnTo>
                <a:lnTo>
                  <a:pt x="44" y="199"/>
                </a:lnTo>
                <a:lnTo>
                  <a:pt x="44" y="199"/>
                </a:lnTo>
                <a:lnTo>
                  <a:pt x="46" y="198"/>
                </a:lnTo>
                <a:lnTo>
                  <a:pt x="48" y="194"/>
                </a:lnTo>
                <a:lnTo>
                  <a:pt x="49" y="194"/>
                </a:lnTo>
                <a:lnTo>
                  <a:pt x="51" y="192"/>
                </a:lnTo>
                <a:lnTo>
                  <a:pt x="211" y="192"/>
                </a:lnTo>
                <a:lnTo>
                  <a:pt x="211" y="192"/>
                </a:lnTo>
                <a:lnTo>
                  <a:pt x="214" y="194"/>
                </a:lnTo>
                <a:lnTo>
                  <a:pt x="216" y="194"/>
                </a:lnTo>
                <a:lnTo>
                  <a:pt x="218" y="198"/>
                </a:lnTo>
                <a:lnTo>
                  <a:pt x="218" y="199"/>
                </a:lnTo>
                <a:lnTo>
                  <a:pt x="218" y="199"/>
                </a:lnTo>
                <a:close/>
                <a:moveTo>
                  <a:pt x="218" y="247"/>
                </a:moveTo>
                <a:lnTo>
                  <a:pt x="218" y="247"/>
                </a:lnTo>
                <a:lnTo>
                  <a:pt x="218" y="248"/>
                </a:lnTo>
                <a:lnTo>
                  <a:pt x="216" y="252"/>
                </a:lnTo>
                <a:lnTo>
                  <a:pt x="214" y="252"/>
                </a:lnTo>
                <a:lnTo>
                  <a:pt x="211" y="254"/>
                </a:lnTo>
                <a:lnTo>
                  <a:pt x="51" y="254"/>
                </a:lnTo>
                <a:lnTo>
                  <a:pt x="51" y="254"/>
                </a:lnTo>
                <a:lnTo>
                  <a:pt x="49" y="252"/>
                </a:lnTo>
                <a:lnTo>
                  <a:pt x="48" y="252"/>
                </a:lnTo>
                <a:lnTo>
                  <a:pt x="46" y="248"/>
                </a:lnTo>
                <a:lnTo>
                  <a:pt x="44" y="247"/>
                </a:lnTo>
                <a:lnTo>
                  <a:pt x="44" y="247"/>
                </a:lnTo>
                <a:lnTo>
                  <a:pt x="46" y="243"/>
                </a:lnTo>
                <a:lnTo>
                  <a:pt x="48" y="241"/>
                </a:lnTo>
                <a:lnTo>
                  <a:pt x="49" y="239"/>
                </a:lnTo>
                <a:lnTo>
                  <a:pt x="51" y="239"/>
                </a:lnTo>
                <a:lnTo>
                  <a:pt x="211" y="239"/>
                </a:lnTo>
                <a:lnTo>
                  <a:pt x="211" y="239"/>
                </a:lnTo>
                <a:lnTo>
                  <a:pt x="214" y="239"/>
                </a:lnTo>
                <a:lnTo>
                  <a:pt x="216" y="241"/>
                </a:lnTo>
                <a:lnTo>
                  <a:pt x="218" y="243"/>
                </a:lnTo>
                <a:lnTo>
                  <a:pt x="218" y="247"/>
                </a:lnTo>
                <a:lnTo>
                  <a:pt x="218" y="247"/>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53"/>
          <p:cNvSpPr>
            <a:spLocks noEditPoints="1"/>
          </p:cNvSpPr>
          <p:nvPr/>
        </p:nvSpPr>
        <p:spPr bwMode="auto">
          <a:xfrm>
            <a:off x="4671077" y="2900312"/>
            <a:ext cx="417608" cy="459667"/>
          </a:xfrm>
          <a:custGeom>
            <a:avLst/>
            <a:gdLst/>
            <a:ahLst/>
            <a:cxnLst>
              <a:cxn ang="0">
                <a:pos x="61" y="230"/>
              </a:cxn>
              <a:cxn ang="0">
                <a:pos x="39" y="201"/>
              </a:cxn>
              <a:cxn ang="0">
                <a:pos x="29" y="167"/>
              </a:cxn>
              <a:cxn ang="0">
                <a:pos x="30" y="134"/>
              </a:cxn>
              <a:cxn ang="0">
                <a:pos x="52" y="85"/>
              </a:cxn>
              <a:cxn ang="0">
                <a:pos x="94" y="53"/>
              </a:cxn>
              <a:cxn ang="0">
                <a:pos x="110" y="18"/>
              </a:cxn>
              <a:cxn ang="0">
                <a:pos x="49" y="49"/>
              </a:cxn>
              <a:cxn ang="0">
                <a:pos x="9" y="105"/>
              </a:cxn>
              <a:cxn ang="0">
                <a:pos x="0" y="152"/>
              </a:cxn>
              <a:cxn ang="0">
                <a:pos x="3" y="183"/>
              </a:cxn>
              <a:cxn ang="0">
                <a:pos x="20" y="223"/>
              </a:cxn>
              <a:cxn ang="0">
                <a:pos x="47" y="257"/>
              </a:cxn>
              <a:cxn ang="0">
                <a:pos x="61" y="265"/>
              </a:cxn>
              <a:cxn ang="0">
                <a:pos x="74" y="256"/>
              </a:cxn>
              <a:cxn ang="0">
                <a:pos x="68" y="239"/>
              </a:cxn>
              <a:cxn ang="0">
                <a:pos x="228" y="49"/>
              </a:cxn>
              <a:cxn ang="0">
                <a:pos x="212" y="45"/>
              </a:cxn>
              <a:cxn ang="0">
                <a:pos x="203" y="58"/>
              </a:cxn>
              <a:cxn ang="0">
                <a:pos x="208" y="67"/>
              </a:cxn>
              <a:cxn ang="0">
                <a:pos x="232" y="94"/>
              </a:cxn>
              <a:cxn ang="0">
                <a:pos x="246" y="127"/>
              </a:cxn>
              <a:cxn ang="0">
                <a:pos x="250" y="152"/>
              </a:cxn>
              <a:cxn ang="0">
                <a:pos x="235" y="207"/>
              </a:cxn>
              <a:cxn ang="0">
                <a:pos x="199" y="245"/>
              </a:cxn>
              <a:cxn ang="0">
                <a:pos x="166" y="288"/>
              </a:cxn>
              <a:cxn ang="0">
                <a:pos x="210" y="272"/>
              </a:cxn>
              <a:cxn ang="0">
                <a:pos x="259" y="221"/>
              </a:cxn>
              <a:cxn ang="0">
                <a:pos x="277" y="165"/>
              </a:cxn>
              <a:cxn ang="0">
                <a:pos x="275" y="138"/>
              </a:cxn>
              <a:cxn ang="0">
                <a:pos x="264" y="94"/>
              </a:cxn>
              <a:cxn ang="0">
                <a:pos x="239" y="58"/>
              </a:cxn>
              <a:cxn ang="0">
                <a:pos x="123" y="71"/>
              </a:cxn>
              <a:cxn ang="0">
                <a:pos x="172" y="40"/>
              </a:cxn>
              <a:cxn ang="0">
                <a:pos x="168" y="29"/>
              </a:cxn>
              <a:cxn ang="0">
                <a:pos x="117" y="0"/>
              </a:cxn>
              <a:cxn ang="0">
                <a:pos x="110" y="9"/>
              </a:cxn>
              <a:cxn ang="0">
                <a:pos x="112" y="69"/>
              </a:cxn>
              <a:cxn ang="0">
                <a:pos x="123" y="71"/>
              </a:cxn>
              <a:cxn ang="0">
                <a:pos x="108" y="263"/>
              </a:cxn>
              <a:cxn ang="0">
                <a:pos x="105" y="270"/>
              </a:cxn>
              <a:cxn ang="0">
                <a:pos x="154" y="305"/>
              </a:cxn>
              <a:cxn ang="0">
                <a:pos x="163" y="306"/>
              </a:cxn>
              <a:cxn ang="0">
                <a:pos x="166" y="243"/>
              </a:cxn>
              <a:cxn ang="0">
                <a:pos x="163" y="236"/>
              </a:cxn>
              <a:cxn ang="0">
                <a:pos x="154" y="236"/>
              </a:cxn>
            </a:cxnLst>
            <a:rect l="0" t="0" r="r" b="b"/>
            <a:pathLst>
              <a:path w="277" h="306">
                <a:moveTo>
                  <a:pt x="68" y="239"/>
                </a:moveTo>
                <a:lnTo>
                  <a:pt x="68" y="239"/>
                </a:lnTo>
                <a:lnTo>
                  <a:pt x="61" y="230"/>
                </a:lnTo>
                <a:lnTo>
                  <a:pt x="52" y="223"/>
                </a:lnTo>
                <a:lnTo>
                  <a:pt x="45" y="212"/>
                </a:lnTo>
                <a:lnTo>
                  <a:pt x="39" y="201"/>
                </a:lnTo>
                <a:lnTo>
                  <a:pt x="34" y="190"/>
                </a:lnTo>
                <a:lnTo>
                  <a:pt x="30" y="178"/>
                </a:lnTo>
                <a:lnTo>
                  <a:pt x="29" y="167"/>
                </a:lnTo>
                <a:lnTo>
                  <a:pt x="29" y="152"/>
                </a:lnTo>
                <a:lnTo>
                  <a:pt x="29" y="152"/>
                </a:lnTo>
                <a:lnTo>
                  <a:pt x="30" y="134"/>
                </a:lnTo>
                <a:lnTo>
                  <a:pt x="34" y="116"/>
                </a:lnTo>
                <a:lnTo>
                  <a:pt x="41" y="100"/>
                </a:lnTo>
                <a:lnTo>
                  <a:pt x="52" y="85"/>
                </a:lnTo>
                <a:lnTo>
                  <a:pt x="63" y="72"/>
                </a:lnTo>
                <a:lnTo>
                  <a:pt x="78" y="62"/>
                </a:lnTo>
                <a:lnTo>
                  <a:pt x="94" y="53"/>
                </a:lnTo>
                <a:lnTo>
                  <a:pt x="110" y="47"/>
                </a:lnTo>
                <a:lnTo>
                  <a:pt x="110" y="18"/>
                </a:lnTo>
                <a:lnTo>
                  <a:pt x="110" y="18"/>
                </a:lnTo>
                <a:lnTo>
                  <a:pt x="88" y="25"/>
                </a:lnTo>
                <a:lnTo>
                  <a:pt x="67" y="34"/>
                </a:lnTo>
                <a:lnTo>
                  <a:pt x="49" y="49"/>
                </a:lnTo>
                <a:lnTo>
                  <a:pt x="32" y="65"/>
                </a:lnTo>
                <a:lnTo>
                  <a:pt x="20" y="85"/>
                </a:lnTo>
                <a:lnTo>
                  <a:pt x="9" y="105"/>
                </a:lnTo>
                <a:lnTo>
                  <a:pt x="3" y="129"/>
                </a:lnTo>
                <a:lnTo>
                  <a:pt x="1" y="141"/>
                </a:lnTo>
                <a:lnTo>
                  <a:pt x="0" y="152"/>
                </a:lnTo>
                <a:lnTo>
                  <a:pt x="0" y="152"/>
                </a:lnTo>
                <a:lnTo>
                  <a:pt x="1" y="169"/>
                </a:lnTo>
                <a:lnTo>
                  <a:pt x="3" y="183"/>
                </a:lnTo>
                <a:lnTo>
                  <a:pt x="7" y="198"/>
                </a:lnTo>
                <a:lnTo>
                  <a:pt x="12" y="210"/>
                </a:lnTo>
                <a:lnTo>
                  <a:pt x="20" y="223"/>
                </a:lnTo>
                <a:lnTo>
                  <a:pt x="29" y="236"/>
                </a:lnTo>
                <a:lnTo>
                  <a:pt x="38" y="247"/>
                </a:lnTo>
                <a:lnTo>
                  <a:pt x="47" y="257"/>
                </a:lnTo>
                <a:lnTo>
                  <a:pt x="47" y="257"/>
                </a:lnTo>
                <a:lnTo>
                  <a:pt x="56" y="263"/>
                </a:lnTo>
                <a:lnTo>
                  <a:pt x="61" y="265"/>
                </a:lnTo>
                <a:lnTo>
                  <a:pt x="68" y="263"/>
                </a:lnTo>
                <a:lnTo>
                  <a:pt x="72" y="259"/>
                </a:lnTo>
                <a:lnTo>
                  <a:pt x="74" y="256"/>
                </a:lnTo>
                <a:lnTo>
                  <a:pt x="76" y="250"/>
                </a:lnTo>
                <a:lnTo>
                  <a:pt x="74" y="245"/>
                </a:lnTo>
                <a:lnTo>
                  <a:pt x="68" y="239"/>
                </a:lnTo>
                <a:lnTo>
                  <a:pt x="68" y="239"/>
                </a:lnTo>
                <a:close/>
                <a:moveTo>
                  <a:pt x="228" y="49"/>
                </a:moveTo>
                <a:lnTo>
                  <a:pt x="228" y="49"/>
                </a:lnTo>
                <a:lnTo>
                  <a:pt x="223" y="45"/>
                </a:lnTo>
                <a:lnTo>
                  <a:pt x="217" y="45"/>
                </a:lnTo>
                <a:lnTo>
                  <a:pt x="212" y="45"/>
                </a:lnTo>
                <a:lnTo>
                  <a:pt x="208" y="49"/>
                </a:lnTo>
                <a:lnTo>
                  <a:pt x="204" y="53"/>
                </a:lnTo>
                <a:lnTo>
                  <a:pt x="203" y="58"/>
                </a:lnTo>
                <a:lnTo>
                  <a:pt x="204" y="62"/>
                </a:lnTo>
                <a:lnTo>
                  <a:pt x="208" y="67"/>
                </a:lnTo>
                <a:lnTo>
                  <a:pt x="208" y="67"/>
                </a:lnTo>
                <a:lnTo>
                  <a:pt x="217" y="74"/>
                </a:lnTo>
                <a:lnTo>
                  <a:pt x="224" y="83"/>
                </a:lnTo>
                <a:lnTo>
                  <a:pt x="232" y="94"/>
                </a:lnTo>
                <a:lnTo>
                  <a:pt x="237" y="105"/>
                </a:lnTo>
                <a:lnTo>
                  <a:pt x="243" y="116"/>
                </a:lnTo>
                <a:lnTo>
                  <a:pt x="246" y="127"/>
                </a:lnTo>
                <a:lnTo>
                  <a:pt x="248" y="140"/>
                </a:lnTo>
                <a:lnTo>
                  <a:pt x="250" y="152"/>
                </a:lnTo>
                <a:lnTo>
                  <a:pt x="250" y="152"/>
                </a:lnTo>
                <a:lnTo>
                  <a:pt x="248" y="172"/>
                </a:lnTo>
                <a:lnTo>
                  <a:pt x="243" y="190"/>
                </a:lnTo>
                <a:lnTo>
                  <a:pt x="235" y="207"/>
                </a:lnTo>
                <a:lnTo>
                  <a:pt x="226" y="221"/>
                </a:lnTo>
                <a:lnTo>
                  <a:pt x="214" y="234"/>
                </a:lnTo>
                <a:lnTo>
                  <a:pt x="199" y="245"/>
                </a:lnTo>
                <a:lnTo>
                  <a:pt x="183" y="254"/>
                </a:lnTo>
                <a:lnTo>
                  <a:pt x="166" y="259"/>
                </a:lnTo>
                <a:lnTo>
                  <a:pt x="166" y="288"/>
                </a:lnTo>
                <a:lnTo>
                  <a:pt x="166" y="288"/>
                </a:lnTo>
                <a:lnTo>
                  <a:pt x="188" y="281"/>
                </a:lnTo>
                <a:lnTo>
                  <a:pt x="210" y="272"/>
                </a:lnTo>
                <a:lnTo>
                  <a:pt x="228" y="257"/>
                </a:lnTo>
                <a:lnTo>
                  <a:pt x="244" y="241"/>
                </a:lnTo>
                <a:lnTo>
                  <a:pt x="259" y="221"/>
                </a:lnTo>
                <a:lnTo>
                  <a:pt x="268" y="201"/>
                </a:lnTo>
                <a:lnTo>
                  <a:pt x="275" y="178"/>
                </a:lnTo>
                <a:lnTo>
                  <a:pt x="277" y="165"/>
                </a:lnTo>
                <a:lnTo>
                  <a:pt x="277" y="152"/>
                </a:lnTo>
                <a:lnTo>
                  <a:pt x="277" y="152"/>
                </a:lnTo>
                <a:lnTo>
                  <a:pt x="275" y="138"/>
                </a:lnTo>
                <a:lnTo>
                  <a:pt x="273" y="123"/>
                </a:lnTo>
                <a:lnTo>
                  <a:pt x="270" y="109"/>
                </a:lnTo>
                <a:lnTo>
                  <a:pt x="264" y="94"/>
                </a:lnTo>
                <a:lnTo>
                  <a:pt x="257" y="82"/>
                </a:lnTo>
                <a:lnTo>
                  <a:pt x="248" y="69"/>
                </a:lnTo>
                <a:lnTo>
                  <a:pt x="239" y="58"/>
                </a:lnTo>
                <a:lnTo>
                  <a:pt x="228" y="49"/>
                </a:lnTo>
                <a:lnTo>
                  <a:pt x="228" y="49"/>
                </a:lnTo>
                <a:close/>
                <a:moveTo>
                  <a:pt x="123" y="71"/>
                </a:moveTo>
                <a:lnTo>
                  <a:pt x="168" y="43"/>
                </a:lnTo>
                <a:lnTo>
                  <a:pt x="168" y="43"/>
                </a:lnTo>
                <a:lnTo>
                  <a:pt x="172" y="40"/>
                </a:lnTo>
                <a:lnTo>
                  <a:pt x="174" y="36"/>
                </a:lnTo>
                <a:lnTo>
                  <a:pt x="172" y="33"/>
                </a:lnTo>
                <a:lnTo>
                  <a:pt x="168" y="29"/>
                </a:lnTo>
                <a:lnTo>
                  <a:pt x="123" y="2"/>
                </a:lnTo>
                <a:lnTo>
                  <a:pt x="123" y="2"/>
                </a:lnTo>
                <a:lnTo>
                  <a:pt x="117" y="0"/>
                </a:lnTo>
                <a:lnTo>
                  <a:pt x="114" y="0"/>
                </a:lnTo>
                <a:lnTo>
                  <a:pt x="112" y="4"/>
                </a:lnTo>
                <a:lnTo>
                  <a:pt x="110" y="9"/>
                </a:lnTo>
                <a:lnTo>
                  <a:pt x="112" y="63"/>
                </a:lnTo>
                <a:lnTo>
                  <a:pt x="112" y="63"/>
                </a:lnTo>
                <a:lnTo>
                  <a:pt x="112" y="69"/>
                </a:lnTo>
                <a:lnTo>
                  <a:pt x="116" y="71"/>
                </a:lnTo>
                <a:lnTo>
                  <a:pt x="119" y="72"/>
                </a:lnTo>
                <a:lnTo>
                  <a:pt x="123" y="71"/>
                </a:lnTo>
                <a:lnTo>
                  <a:pt x="123" y="71"/>
                </a:lnTo>
                <a:close/>
                <a:moveTo>
                  <a:pt x="154" y="236"/>
                </a:moveTo>
                <a:lnTo>
                  <a:pt x="108" y="263"/>
                </a:lnTo>
                <a:lnTo>
                  <a:pt x="108" y="263"/>
                </a:lnTo>
                <a:lnTo>
                  <a:pt x="105" y="266"/>
                </a:lnTo>
                <a:lnTo>
                  <a:pt x="105" y="270"/>
                </a:lnTo>
                <a:lnTo>
                  <a:pt x="105" y="274"/>
                </a:lnTo>
                <a:lnTo>
                  <a:pt x="108" y="277"/>
                </a:lnTo>
                <a:lnTo>
                  <a:pt x="154" y="305"/>
                </a:lnTo>
                <a:lnTo>
                  <a:pt x="154" y="305"/>
                </a:lnTo>
                <a:lnTo>
                  <a:pt x="159" y="306"/>
                </a:lnTo>
                <a:lnTo>
                  <a:pt x="163" y="306"/>
                </a:lnTo>
                <a:lnTo>
                  <a:pt x="165" y="303"/>
                </a:lnTo>
                <a:lnTo>
                  <a:pt x="166" y="297"/>
                </a:lnTo>
                <a:lnTo>
                  <a:pt x="166" y="243"/>
                </a:lnTo>
                <a:lnTo>
                  <a:pt x="166" y="243"/>
                </a:lnTo>
                <a:lnTo>
                  <a:pt x="165" y="237"/>
                </a:lnTo>
                <a:lnTo>
                  <a:pt x="163" y="236"/>
                </a:lnTo>
                <a:lnTo>
                  <a:pt x="159" y="234"/>
                </a:lnTo>
                <a:lnTo>
                  <a:pt x="154" y="236"/>
                </a:lnTo>
                <a:lnTo>
                  <a:pt x="154" y="236"/>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59"/>
          <p:cNvSpPr>
            <a:spLocks noEditPoints="1"/>
          </p:cNvSpPr>
          <p:nvPr/>
        </p:nvSpPr>
        <p:spPr bwMode="auto">
          <a:xfrm>
            <a:off x="1009991" y="1913156"/>
            <a:ext cx="429624" cy="429624"/>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60"/>
          <p:cNvSpPr>
            <a:spLocks noEditPoints="1"/>
          </p:cNvSpPr>
          <p:nvPr/>
        </p:nvSpPr>
        <p:spPr bwMode="auto">
          <a:xfrm>
            <a:off x="3455587" y="1915925"/>
            <a:ext cx="426621" cy="429624"/>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43" name="Group 78"/>
          <p:cNvGrpSpPr/>
          <p:nvPr/>
        </p:nvGrpSpPr>
        <p:grpSpPr>
          <a:xfrm>
            <a:off x="4782120" y="1895011"/>
            <a:ext cx="198288" cy="468685"/>
            <a:chOff x="3405334" y="1535355"/>
            <a:chExt cx="137038" cy="323909"/>
          </a:xfrm>
          <a:solidFill>
            <a:schemeClr val="tx2"/>
          </a:solidFill>
        </p:grpSpPr>
        <p:sp>
          <p:nvSpPr>
            <p:cNvPr id="44" name="Freeform 61"/>
            <p:cNvSpPr>
              <a:spLocks/>
            </p:cNvSpPr>
            <p:nvPr/>
          </p:nvSpPr>
          <p:spPr bwMode="auto">
            <a:xfrm>
              <a:off x="3444784" y="1535355"/>
              <a:ext cx="56062" cy="56062"/>
            </a:xfrm>
            <a:custGeom>
              <a:avLst/>
              <a:gdLst/>
              <a:ahLst/>
              <a:cxnLst>
                <a:cxn ang="0">
                  <a:pos x="25" y="0"/>
                </a:cxn>
                <a:cxn ang="0">
                  <a:pos x="25" y="0"/>
                </a:cxn>
                <a:cxn ang="0">
                  <a:pos x="36" y="2"/>
                </a:cxn>
                <a:cxn ang="0">
                  <a:pos x="45" y="7"/>
                </a:cxn>
                <a:cxn ang="0">
                  <a:pos x="51" y="16"/>
                </a:cxn>
                <a:cxn ang="0">
                  <a:pos x="53" y="27"/>
                </a:cxn>
                <a:cxn ang="0">
                  <a:pos x="53" y="27"/>
                </a:cxn>
                <a:cxn ang="0">
                  <a:pos x="51" y="36"/>
                </a:cxn>
                <a:cxn ang="0">
                  <a:pos x="45" y="45"/>
                </a:cxn>
                <a:cxn ang="0">
                  <a:pos x="36" y="51"/>
                </a:cxn>
                <a:cxn ang="0">
                  <a:pos x="25" y="52"/>
                </a:cxn>
                <a:cxn ang="0">
                  <a:pos x="25" y="52"/>
                </a:cxn>
                <a:cxn ang="0">
                  <a:pos x="16" y="51"/>
                </a:cxn>
                <a:cxn ang="0">
                  <a:pos x="7" y="45"/>
                </a:cxn>
                <a:cxn ang="0">
                  <a:pos x="2" y="36"/>
                </a:cxn>
                <a:cxn ang="0">
                  <a:pos x="0" y="27"/>
                </a:cxn>
                <a:cxn ang="0">
                  <a:pos x="0" y="27"/>
                </a:cxn>
                <a:cxn ang="0">
                  <a:pos x="2" y="16"/>
                </a:cxn>
                <a:cxn ang="0">
                  <a:pos x="7" y="7"/>
                </a:cxn>
                <a:cxn ang="0">
                  <a:pos x="16" y="2"/>
                </a:cxn>
                <a:cxn ang="0">
                  <a:pos x="25" y="0"/>
                </a:cxn>
                <a:cxn ang="0">
                  <a:pos x="25" y="0"/>
                </a:cxn>
              </a:cxnLst>
              <a:rect l="0" t="0" r="r" b="b"/>
              <a:pathLst>
                <a:path w="53" h="52">
                  <a:moveTo>
                    <a:pt x="25" y="0"/>
                  </a:moveTo>
                  <a:lnTo>
                    <a:pt x="25" y="0"/>
                  </a:lnTo>
                  <a:lnTo>
                    <a:pt x="36" y="2"/>
                  </a:lnTo>
                  <a:lnTo>
                    <a:pt x="45" y="7"/>
                  </a:lnTo>
                  <a:lnTo>
                    <a:pt x="51" y="16"/>
                  </a:lnTo>
                  <a:lnTo>
                    <a:pt x="53" y="27"/>
                  </a:lnTo>
                  <a:lnTo>
                    <a:pt x="53" y="27"/>
                  </a:lnTo>
                  <a:lnTo>
                    <a:pt x="51" y="36"/>
                  </a:lnTo>
                  <a:lnTo>
                    <a:pt x="45" y="45"/>
                  </a:lnTo>
                  <a:lnTo>
                    <a:pt x="36" y="51"/>
                  </a:lnTo>
                  <a:lnTo>
                    <a:pt x="25" y="52"/>
                  </a:lnTo>
                  <a:lnTo>
                    <a:pt x="25" y="52"/>
                  </a:lnTo>
                  <a:lnTo>
                    <a:pt x="16" y="51"/>
                  </a:lnTo>
                  <a:lnTo>
                    <a:pt x="7" y="45"/>
                  </a:lnTo>
                  <a:lnTo>
                    <a:pt x="2" y="36"/>
                  </a:lnTo>
                  <a:lnTo>
                    <a:pt x="0" y="27"/>
                  </a:lnTo>
                  <a:lnTo>
                    <a:pt x="0" y="27"/>
                  </a:lnTo>
                  <a:lnTo>
                    <a:pt x="2" y="16"/>
                  </a:lnTo>
                  <a:lnTo>
                    <a:pt x="7" y="7"/>
                  </a:lnTo>
                  <a:lnTo>
                    <a:pt x="16" y="2"/>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62"/>
            <p:cNvSpPr>
              <a:spLocks/>
            </p:cNvSpPr>
            <p:nvPr/>
          </p:nvSpPr>
          <p:spPr bwMode="auto">
            <a:xfrm>
              <a:off x="3405334" y="1603875"/>
              <a:ext cx="137038" cy="255389"/>
            </a:xfrm>
            <a:custGeom>
              <a:avLst/>
              <a:gdLst/>
              <a:ahLst/>
              <a:cxnLst>
                <a:cxn ang="0">
                  <a:pos x="74" y="0"/>
                </a:cxn>
                <a:cxn ang="0">
                  <a:pos x="54" y="0"/>
                </a:cxn>
                <a:cxn ang="0">
                  <a:pos x="47" y="2"/>
                </a:cxn>
                <a:cxn ang="0">
                  <a:pos x="27" y="11"/>
                </a:cxn>
                <a:cxn ang="0">
                  <a:pos x="11" y="35"/>
                </a:cxn>
                <a:cxn ang="0">
                  <a:pos x="2" y="64"/>
                </a:cxn>
                <a:cxn ang="0">
                  <a:pos x="2" y="94"/>
                </a:cxn>
                <a:cxn ang="0">
                  <a:pos x="4" y="100"/>
                </a:cxn>
                <a:cxn ang="0">
                  <a:pos x="11" y="107"/>
                </a:cxn>
                <a:cxn ang="0">
                  <a:pos x="20" y="107"/>
                </a:cxn>
                <a:cxn ang="0">
                  <a:pos x="27" y="100"/>
                </a:cxn>
                <a:cxn ang="0">
                  <a:pos x="27" y="94"/>
                </a:cxn>
                <a:cxn ang="0">
                  <a:pos x="27" y="69"/>
                </a:cxn>
                <a:cxn ang="0">
                  <a:pos x="35" y="44"/>
                </a:cxn>
                <a:cxn ang="0">
                  <a:pos x="35" y="100"/>
                </a:cxn>
                <a:cxn ang="0">
                  <a:pos x="35" y="102"/>
                </a:cxn>
                <a:cxn ang="0">
                  <a:pos x="35" y="167"/>
                </a:cxn>
                <a:cxn ang="0">
                  <a:pos x="33" y="232"/>
                </a:cxn>
                <a:cxn ang="0">
                  <a:pos x="36" y="243"/>
                </a:cxn>
                <a:cxn ang="0">
                  <a:pos x="47" y="247"/>
                </a:cxn>
                <a:cxn ang="0">
                  <a:pos x="56" y="243"/>
                </a:cxn>
                <a:cxn ang="0">
                  <a:pos x="62" y="232"/>
                </a:cxn>
                <a:cxn ang="0">
                  <a:pos x="64" y="181"/>
                </a:cxn>
                <a:cxn ang="0">
                  <a:pos x="64" y="131"/>
                </a:cxn>
                <a:cxn ang="0">
                  <a:pos x="69" y="131"/>
                </a:cxn>
                <a:cxn ang="0">
                  <a:pos x="71" y="232"/>
                </a:cxn>
                <a:cxn ang="0">
                  <a:pos x="73" y="239"/>
                </a:cxn>
                <a:cxn ang="0">
                  <a:pos x="80" y="247"/>
                </a:cxn>
                <a:cxn ang="0">
                  <a:pos x="91" y="247"/>
                </a:cxn>
                <a:cxn ang="0">
                  <a:pos x="100" y="239"/>
                </a:cxn>
                <a:cxn ang="0">
                  <a:pos x="100" y="232"/>
                </a:cxn>
                <a:cxn ang="0">
                  <a:pos x="98" y="102"/>
                </a:cxn>
                <a:cxn ang="0">
                  <a:pos x="98" y="98"/>
                </a:cxn>
                <a:cxn ang="0">
                  <a:pos x="98" y="42"/>
                </a:cxn>
                <a:cxn ang="0">
                  <a:pos x="103" y="54"/>
                </a:cxn>
                <a:cxn ang="0">
                  <a:pos x="107" y="82"/>
                </a:cxn>
                <a:cxn ang="0">
                  <a:pos x="105" y="94"/>
                </a:cxn>
                <a:cxn ang="0">
                  <a:pos x="109" y="103"/>
                </a:cxn>
                <a:cxn ang="0">
                  <a:pos x="118" y="107"/>
                </a:cxn>
                <a:cxn ang="0">
                  <a:pos x="127" y="103"/>
                </a:cxn>
                <a:cxn ang="0">
                  <a:pos x="132" y="94"/>
                </a:cxn>
                <a:cxn ang="0">
                  <a:pos x="132" y="80"/>
                </a:cxn>
                <a:cxn ang="0">
                  <a:pos x="127" y="49"/>
                </a:cxn>
                <a:cxn ang="0">
                  <a:pos x="114" y="22"/>
                </a:cxn>
                <a:cxn ang="0">
                  <a:pos x="98" y="7"/>
                </a:cxn>
                <a:cxn ang="0">
                  <a:pos x="84" y="2"/>
                </a:cxn>
                <a:cxn ang="0">
                  <a:pos x="74" y="0"/>
                </a:cxn>
              </a:cxnLst>
              <a:rect l="0" t="0" r="r" b="b"/>
              <a:pathLst>
                <a:path w="132" h="247">
                  <a:moveTo>
                    <a:pt x="74" y="0"/>
                  </a:moveTo>
                  <a:lnTo>
                    <a:pt x="74" y="0"/>
                  </a:lnTo>
                  <a:lnTo>
                    <a:pt x="65" y="0"/>
                  </a:lnTo>
                  <a:lnTo>
                    <a:pt x="54" y="0"/>
                  </a:lnTo>
                  <a:lnTo>
                    <a:pt x="54" y="0"/>
                  </a:lnTo>
                  <a:lnTo>
                    <a:pt x="47" y="2"/>
                  </a:lnTo>
                  <a:lnTo>
                    <a:pt x="40" y="4"/>
                  </a:lnTo>
                  <a:lnTo>
                    <a:pt x="27" y="11"/>
                  </a:lnTo>
                  <a:lnTo>
                    <a:pt x="18" y="22"/>
                  </a:lnTo>
                  <a:lnTo>
                    <a:pt x="11" y="35"/>
                  </a:lnTo>
                  <a:lnTo>
                    <a:pt x="6" y="49"/>
                  </a:lnTo>
                  <a:lnTo>
                    <a:pt x="2" y="64"/>
                  </a:lnTo>
                  <a:lnTo>
                    <a:pt x="0" y="80"/>
                  </a:lnTo>
                  <a:lnTo>
                    <a:pt x="2" y="94"/>
                  </a:lnTo>
                  <a:lnTo>
                    <a:pt x="2" y="94"/>
                  </a:lnTo>
                  <a:lnTo>
                    <a:pt x="4" y="100"/>
                  </a:lnTo>
                  <a:lnTo>
                    <a:pt x="6" y="103"/>
                  </a:lnTo>
                  <a:lnTo>
                    <a:pt x="11" y="107"/>
                  </a:lnTo>
                  <a:lnTo>
                    <a:pt x="16" y="107"/>
                  </a:lnTo>
                  <a:lnTo>
                    <a:pt x="20" y="107"/>
                  </a:lnTo>
                  <a:lnTo>
                    <a:pt x="24" y="103"/>
                  </a:lnTo>
                  <a:lnTo>
                    <a:pt x="27" y="100"/>
                  </a:lnTo>
                  <a:lnTo>
                    <a:pt x="27" y="94"/>
                  </a:lnTo>
                  <a:lnTo>
                    <a:pt x="27" y="94"/>
                  </a:lnTo>
                  <a:lnTo>
                    <a:pt x="27" y="83"/>
                  </a:lnTo>
                  <a:lnTo>
                    <a:pt x="27" y="69"/>
                  </a:lnTo>
                  <a:lnTo>
                    <a:pt x="29" y="56"/>
                  </a:lnTo>
                  <a:lnTo>
                    <a:pt x="35" y="44"/>
                  </a:lnTo>
                  <a:lnTo>
                    <a:pt x="35" y="44"/>
                  </a:lnTo>
                  <a:lnTo>
                    <a:pt x="35" y="100"/>
                  </a:lnTo>
                  <a:lnTo>
                    <a:pt x="35" y="102"/>
                  </a:lnTo>
                  <a:lnTo>
                    <a:pt x="35" y="102"/>
                  </a:lnTo>
                  <a:lnTo>
                    <a:pt x="35" y="102"/>
                  </a:lnTo>
                  <a:lnTo>
                    <a:pt x="35" y="167"/>
                  </a:lnTo>
                  <a:lnTo>
                    <a:pt x="33" y="232"/>
                  </a:lnTo>
                  <a:lnTo>
                    <a:pt x="33" y="232"/>
                  </a:lnTo>
                  <a:lnTo>
                    <a:pt x="33" y="239"/>
                  </a:lnTo>
                  <a:lnTo>
                    <a:pt x="36" y="243"/>
                  </a:lnTo>
                  <a:lnTo>
                    <a:pt x="42" y="247"/>
                  </a:lnTo>
                  <a:lnTo>
                    <a:pt x="47" y="247"/>
                  </a:lnTo>
                  <a:lnTo>
                    <a:pt x="53" y="247"/>
                  </a:lnTo>
                  <a:lnTo>
                    <a:pt x="56" y="243"/>
                  </a:lnTo>
                  <a:lnTo>
                    <a:pt x="60" y="239"/>
                  </a:lnTo>
                  <a:lnTo>
                    <a:pt x="62" y="232"/>
                  </a:lnTo>
                  <a:lnTo>
                    <a:pt x="62" y="232"/>
                  </a:lnTo>
                  <a:lnTo>
                    <a:pt x="64" y="181"/>
                  </a:lnTo>
                  <a:lnTo>
                    <a:pt x="64" y="131"/>
                  </a:lnTo>
                  <a:lnTo>
                    <a:pt x="64" y="131"/>
                  </a:lnTo>
                  <a:lnTo>
                    <a:pt x="69" y="131"/>
                  </a:lnTo>
                  <a:lnTo>
                    <a:pt x="69" y="131"/>
                  </a:lnTo>
                  <a:lnTo>
                    <a:pt x="69" y="181"/>
                  </a:lnTo>
                  <a:lnTo>
                    <a:pt x="71" y="232"/>
                  </a:lnTo>
                  <a:lnTo>
                    <a:pt x="71" y="232"/>
                  </a:lnTo>
                  <a:lnTo>
                    <a:pt x="73" y="239"/>
                  </a:lnTo>
                  <a:lnTo>
                    <a:pt x="76" y="243"/>
                  </a:lnTo>
                  <a:lnTo>
                    <a:pt x="80" y="247"/>
                  </a:lnTo>
                  <a:lnTo>
                    <a:pt x="85" y="247"/>
                  </a:lnTo>
                  <a:lnTo>
                    <a:pt x="91" y="247"/>
                  </a:lnTo>
                  <a:lnTo>
                    <a:pt x="96" y="243"/>
                  </a:lnTo>
                  <a:lnTo>
                    <a:pt x="100" y="239"/>
                  </a:lnTo>
                  <a:lnTo>
                    <a:pt x="100" y="232"/>
                  </a:lnTo>
                  <a:lnTo>
                    <a:pt x="100" y="232"/>
                  </a:lnTo>
                  <a:lnTo>
                    <a:pt x="98" y="167"/>
                  </a:lnTo>
                  <a:lnTo>
                    <a:pt x="98" y="102"/>
                  </a:lnTo>
                  <a:lnTo>
                    <a:pt x="98" y="102"/>
                  </a:lnTo>
                  <a:lnTo>
                    <a:pt x="98" y="98"/>
                  </a:lnTo>
                  <a:lnTo>
                    <a:pt x="98" y="98"/>
                  </a:lnTo>
                  <a:lnTo>
                    <a:pt x="98" y="42"/>
                  </a:lnTo>
                  <a:lnTo>
                    <a:pt x="98" y="42"/>
                  </a:lnTo>
                  <a:lnTo>
                    <a:pt x="103" y="54"/>
                  </a:lnTo>
                  <a:lnTo>
                    <a:pt x="105" y="67"/>
                  </a:lnTo>
                  <a:lnTo>
                    <a:pt x="107" y="82"/>
                  </a:lnTo>
                  <a:lnTo>
                    <a:pt x="105" y="94"/>
                  </a:lnTo>
                  <a:lnTo>
                    <a:pt x="105" y="94"/>
                  </a:lnTo>
                  <a:lnTo>
                    <a:pt x="105" y="100"/>
                  </a:lnTo>
                  <a:lnTo>
                    <a:pt x="109" y="103"/>
                  </a:lnTo>
                  <a:lnTo>
                    <a:pt x="113" y="107"/>
                  </a:lnTo>
                  <a:lnTo>
                    <a:pt x="118" y="107"/>
                  </a:lnTo>
                  <a:lnTo>
                    <a:pt x="122" y="107"/>
                  </a:lnTo>
                  <a:lnTo>
                    <a:pt x="127" y="103"/>
                  </a:lnTo>
                  <a:lnTo>
                    <a:pt x="131" y="100"/>
                  </a:lnTo>
                  <a:lnTo>
                    <a:pt x="132" y="94"/>
                  </a:lnTo>
                  <a:lnTo>
                    <a:pt x="132" y="94"/>
                  </a:lnTo>
                  <a:lnTo>
                    <a:pt x="132" y="80"/>
                  </a:lnTo>
                  <a:lnTo>
                    <a:pt x="131" y="64"/>
                  </a:lnTo>
                  <a:lnTo>
                    <a:pt x="127" y="49"/>
                  </a:lnTo>
                  <a:lnTo>
                    <a:pt x="122" y="35"/>
                  </a:lnTo>
                  <a:lnTo>
                    <a:pt x="114" y="22"/>
                  </a:lnTo>
                  <a:lnTo>
                    <a:pt x="103" y="11"/>
                  </a:lnTo>
                  <a:lnTo>
                    <a:pt x="98" y="7"/>
                  </a:lnTo>
                  <a:lnTo>
                    <a:pt x="91" y="4"/>
                  </a:lnTo>
                  <a:lnTo>
                    <a:pt x="84" y="2"/>
                  </a:lnTo>
                  <a:lnTo>
                    <a:pt x="74" y="0"/>
                  </a:lnTo>
                  <a:lnTo>
                    <a:pt x="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46" name="Freeform 63"/>
          <p:cNvSpPr>
            <a:spLocks noEditPoints="1"/>
          </p:cNvSpPr>
          <p:nvPr/>
        </p:nvSpPr>
        <p:spPr bwMode="auto">
          <a:xfrm>
            <a:off x="5902179" y="1922052"/>
            <a:ext cx="483704" cy="414603"/>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69"/>
          <p:cNvSpPr>
            <a:spLocks noEditPoints="1"/>
          </p:cNvSpPr>
          <p:nvPr/>
        </p:nvSpPr>
        <p:spPr bwMode="auto">
          <a:xfrm>
            <a:off x="1070079" y="915573"/>
            <a:ext cx="309451" cy="453661"/>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70"/>
          <p:cNvSpPr>
            <a:spLocks noEditPoints="1"/>
          </p:cNvSpPr>
          <p:nvPr/>
        </p:nvSpPr>
        <p:spPr bwMode="auto">
          <a:xfrm>
            <a:off x="2157008" y="915573"/>
            <a:ext cx="456661" cy="453661"/>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49" name="Group 74"/>
          <p:cNvGrpSpPr/>
          <p:nvPr/>
        </p:nvGrpSpPr>
        <p:grpSpPr>
          <a:xfrm>
            <a:off x="4755199" y="918461"/>
            <a:ext cx="249363" cy="450653"/>
            <a:chOff x="3386647" y="802411"/>
            <a:chExt cx="172336" cy="311450"/>
          </a:xfrm>
          <a:solidFill>
            <a:schemeClr val="tx2"/>
          </a:solidFill>
        </p:grpSpPr>
        <p:sp>
          <p:nvSpPr>
            <p:cNvPr id="50" name="Freeform 71"/>
            <p:cNvSpPr>
              <a:spLocks/>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73"/>
            <p:cNvSpPr>
              <a:spLocks/>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74"/>
            <p:cNvSpPr>
              <a:spLocks/>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Line 75"/>
            <p:cNvSpPr>
              <a:spLocks noChangeShapeType="1"/>
            </p:cNvSpPr>
            <p:nvPr/>
          </p:nvSpPr>
          <p:spPr bwMode="auto">
            <a:xfrm>
              <a:off x="3534067" y="924914"/>
              <a:ext cx="2077" cy="2077"/>
            </a:xfrm>
            <a:prstGeom prst="lin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55" name="Group 75"/>
          <p:cNvGrpSpPr/>
          <p:nvPr/>
        </p:nvGrpSpPr>
        <p:grpSpPr>
          <a:xfrm>
            <a:off x="5908069" y="912452"/>
            <a:ext cx="474691" cy="462672"/>
            <a:chOff x="4080141" y="798258"/>
            <a:chExt cx="328062" cy="319755"/>
          </a:xfrm>
          <a:solidFill>
            <a:schemeClr val="tx2"/>
          </a:solidFill>
        </p:grpSpPr>
        <p:sp>
          <p:nvSpPr>
            <p:cNvPr id="56" name="Freeform 76"/>
            <p:cNvSpPr>
              <a:spLocks/>
            </p:cNvSpPr>
            <p:nvPr/>
          </p:nvSpPr>
          <p:spPr bwMode="auto">
            <a:xfrm>
              <a:off x="4080141" y="823174"/>
              <a:ext cx="294839" cy="294839"/>
            </a:xfrm>
            <a:custGeom>
              <a:avLst/>
              <a:gdLst/>
              <a:ahLst/>
              <a:cxnLst>
                <a:cxn ang="0">
                  <a:pos x="141" y="141"/>
                </a:cxn>
                <a:cxn ang="0">
                  <a:pos x="284" y="141"/>
                </a:cxn>
                <a:cxn ang="0">
                  <a:pos x="284" y="141"/>
                </a:cxn>
                <a:cxn ang="0">
                  <a:pos x="283" y="156"/>
                </a:cxn>
                <a:cxn ang="0">
                  <a:pos x="281" y="170"/>
                </a:cxn>
                <a:cxn ang="0">
                  <a:pos x="277" y="185"/>
                </a:cxn>
                <a:cxn ang="0">
                  <a:pos x="274" y="197"/>
                </a:cxn>
                <a:cxn ang="0">
                  <a:pos x="266" y="210"/>
                </a:cxn>
                <a:cxn ang="0">
                  <a:pos x="259" y="221"/>
                </a:cxn>
                <a:cxn ang="0">
                  <a:pos x="252" y="232"/>
                </a:cxn>
                <a:cxn ang="0">
                  <a:pos x="243" y="243"/>
                </a:cxn>
                <a:cxn ang="0">
                  <a:pos x="232" y="252"/>
                </a:cxn>
                <a:cxn ang="0">
                  <a:pos x="221" y="259"/>
                </a:cxn>
                <a:cxn ang="0">
                  <a:pos x="210" y="266"/>
                </a:cxn>
                <a:cxn ang="0">
                  <a:pos x="197" y="273"/>
                </a:cxn>
                <a:cxn ang="0">
                  <a:pos x="185" y="277"/>
                </a:cxn>
                <a:cxn ang="0">
                  <a:pos x="170" y="281"/>
                </a:cxn>
                <a:cxn ang="0">
                  <a:pos x="156" y="283"/>
                </a:cxn>
                <a:cxn ang="0">
                  <a:pos x="141" y="284"/>
                </a:cxn>
                <a:cxn ang="0">
                  <a:pos x="141" y="284"/>
                </a:cxn>
                <a:cxn ang="0">
                  <a:pos x="127" y="283"/>
                </a:cxn>
                <a:cxn ang="0">
                  <a:pos x="112" y="281"/>
                </a:cxn>
                <a:cxn ang="0">
                  <a:pos x="100" y="277"/>
                </a:cxn>
                <a:cxn ang="0">
                  <a:pos x="87" y="273"/>
                </a:cxn>
                <a:cxn ang="0">
                  <a:pos x="74" y="266"/>
                </a:cxn>
                <a:cxn ang="0">
                  <a:pos x="62" y="259"/>
                </a:cxn>
                <a:cxn ang="0">
                  <a:pos x="51" y="252"/>
                </a:cxn>
                <a:cxn ang="0">
                  <a:pos x="42" y="243"/>
                </a:cxn>
                <a:cxn ang="0">
                  <a:pos x="33" y="232"/>
                </a:cxn>
                <a:cxn ang="0">
                  <a:pos x="23" y="221"/>
                </a:cxn>
                <a:cxn ang="0">
                  <a:pos x="16" y="210"/>
                </a:cxn>
                <a:cxn ang="0">
                  <a:pos x="11" y="197"/>
                </a:cxn>
                <a:cxn ang="0">
                  <a:pos x="5" y="185"/>
                </a:cxn>
                <a:cxn ang="0">
                  <a:pos x="2" y="170"/>
                </a:cxn>
                <a:cxn ang="0">
                  <a:pos x="0" y="156"/>
                </a:cxn>
                <a:cxn ang="0">
                  <a:pos x="0" y="141"/>
                </a:cxn>
                <a:cxn ang="0">
                  <a:pos x="0" y="141"/>
                </a:cxn>
                <a:cxn ang="0">
                  <a:pos x="0" y="127"/>
                </a:cxn>
                <a:cxn ang="0">
                  <a:pos x="2" y="114"/>
                </a:cxn>
                <a:cxn ang="0">
                  <a:pos x="5" y="99"/>
                </a:cxn>
                <a:cxn ang="0">
                  <a:pos x="11" y="87"/>
                </a:cxn>
                <a:cxn ang="0">
                  <a:pos x="16" y="74"/>
                </a:cxn>
                <a:cxn ang="0">
                  <a:pos x="23" y="63"/>
                </a:cxn>
                <a:cxn ang="0">
                  <a:pos x="33" y="52"/>
                </a:cxn>
                <a:cxn ang="0">
                  <a:pos x="42" y="41"/>
                </a:cxn>
                <a:cxn ang="0">
                  <a:pos x="51" y="32"/>
                </a:cxn>
                <a:cxn ang="0">
                  <a:pos x="62" y="23"/>
                </a:cxn>
                <a:cxn ang="0">
                  <a:pos x="74" y="16"/>
                </a:cxn>
                <a:cxn ang="0">
                  <a:pos x="87" y="11"/>
                </a:cxn>
                <a:cxn ang="0">
                  <a:pos x="100" y="7"/>
                </a:cxn>
                <a:cxn ang="0">
                  <a:pos x="112" y="3"/>
                </a:cxn>
                <a:cxn ang="0">
                  <a:pos x="127" y="0"/>
                </a:cxn>
                <a:cxn ang="0">
                  <a:pos x="141" y="0"/>
                </a:cxn>
                <a:cxn ang="0">
                  <a:pos x="141" y="141"/>
                </a:cxn>
              </a:cxnLst>
              <a:rect l="0" t="0" r="r" b="b"/>
              <a:pathLst>
                <a:path w="284" h="284">
                  <a:moveTo>
                    <a:pt x="141" y="141"/>
                  </a:moveTo>
                  <a:lnTo>
                    <a:pt x="284" y="141"/>
                  </a:lnTo>
                  <a:lnTo>
                    <a:pt x="284" y="141"/>
                  </a:lnTo>
                  <a:lnTo>
                    <a:pt x="283" y="156"/>
                  </a:lnTo>
                  <a:lnTo>
                    <a:pt x="281" y="170"/>
                  </a:lnTo>
                  <a:lnTo>
                    <a:pt x="277" y="185"/>
                  </a:lnTo>
                  <a:lnTo>
                    <a:pt x="274" y="197"/>
                  </a:lnTo>
                  <a:lnTo>
                    <a:pt x="266" y="210"/>
                  </a:lnTo>
                  <a:lnTo>
                    <a:pt x="259" y="221"/>
                  </a:lnTo>
                  <a:lnTo>
                    <a:pt x="252" y="232"/>
                  </a:lnTo>
                  <a:lnTo>
                    <a:pt x="243" y="243"/>
                  </a:lnTo>
                  <a:lnTo>
                    <a:pt x="232" y="252"/>
                  </a:lnTo>
                  <a:lnTo>
                    <a:pt x="221" y="259"/>
                  </a:lnTo>
                  <a:lnTo>
                    <a:pt x="210" y="266"/>
                  </a:lnTo>
                  <a:lnTo>
                    <a:pt x="197" y="273"/>
                  </a:lnTo>
                  <a:lnTo>
                    <a:pt x="185" y="277"/>
                  </a:lnTo>
                  <a:lnTo>
                    <a:pt x="170" y="281"/>
                  </a:lnTo>
                  <a:lnTo>
                    <a:pt x="156" y="283"/>
                  </a:lnTo>
                  <a:lnTo>
                    <a:pt x="141" y="284"/>
                  </a:lnTo>
                  <a:lnTo>
                    <a:pt x="141" y="284"/>
                  </a:lnTo>
                  <a:lnTo>
                    <a:pt x="127" y="283"/>
                  </a:lnTo>
                  <a:lnTo>
                    <a:pt x="112" y="281"/>
                  </a:lnTo>
                  <a:lnTo>
                    <a:pt x="100" y="277"/>
                  </a:lnTo>
                  <a:lnTo>
                    <a:pt x="87" y="273"/>
                  </a:lnTo>
                  <a:lnTo>
                    <a:pt x="74" y="266"/>
                  </a:lnTo>
                  <a:lnTo>
                    <a:pt x="62" y="259"/>
                  </a:lnTo>
                  <a:lnTo>
                    <a:pt x="51" y="252"/>
                  </a:lnTo>
                  <a:lnTo>
                    <a:pt x="42" y="243"/>
                  </a:lnTo>
                  <a:lnTo>
                    <a:pt x="33" y="232"/>
                  </a:lnTo>
                  <a:lnTo>
                    <a:pt x="23" y="221"/>
                  </a:lnTo>
                  <a:lnTo>
                    <a:pt x="16" y="210"/>
                  </a:lnTo>
                  <a:lnTo>
                    <a:pt x="11" y="197"/>
                  </a:lnTo>
                  <a:lnTo>
                    <a:pt x="5" y="185"/>
                  </a:lnTo>
                  <a:lnTo>
                    <a:pt x="2" y="170"/>
                  </a:lnTo>
                  <a:lnTo>
                    <a:pt x="0" y="156"/>
                  </a:lnTo>
                  <a:lnTo>
                    <a:pt x="0" y="141"/>
                  </a:lnTo>
                  <a:lnTo>
                    <a:pt x="0" y="141"/>
                  </a:lnTo>
                  <a:lnTo>
                    <a:pt x="0" y="127"/>
                  </a:lnTo>
                  <a:lnTo>
                    <a:pt x="2" y="114"/>
                  </a:lnTo>
                  <a:lnTo>
                    <a:pt x="5" y="99"/>
                  </a:lnTo>
                  <a:lnTo>
                    <a:pt x="11" y="87"/>
                  </a:lnTo>
                  <a:lnTo>
                    <a:pt x="16" y="74"/>
                  </a:lnTo>
                  <a:lnTo>
                    <a:pt x="23" y="63"/>
                  </a:lnTo>
                  <a:lnTo>
                    <a:pt x="33" y="52"/>
                  </a:lnTo>
                  <a:lnTo>
                    <a:pt x="42" y="41"/>
                  </a:lnTo>
                  <a:lnTo>
                    <a:pt x="51" y="32"/>
                  </a:lnTo>
                  <a:lnTo>
                    <a:pt x="62" y="23"/>
                  </a:lnTo>
                  <a:lnTo>
                    <a:pt x="74" y="16"/>
                  </a:lnTo>
                  <a:lnTo>
                    <a:pt x="87" y="11"/>
                  </a:lnTo>
                  <a:lnTo>
                    <a:pt x="100" y="7"/>
                  </a:lnTo>
                  <a:lnTo>
                    <a:pt x="112" y="3"/>
                  </a:lnTo>
                  <a:lnTo>
                    <a:pt x="127" y="0"/>
                  </a:lnTo>
                  <a:lnTo>
                    <a:pt x="141" y="0"/>
                  </a:lnTo>
                  <a:lnTo>
                    <a:pt x="141" y="1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77"/>
            <p:cNvSpPr>
              <a:spLocks/>
            </p:cNvSpPr>
            <p:nvPr/>
          </p:nvSpPr>
          <p:spPr bwMode="auto">
            <a:xfrm>
              <a:off x="4260783" y="798258"/>
              <a:ext cx="147420" cy="147420"/>
            </a:xfrm>
            <a:custGeom>
              <a:avLst/>
              <a:gdLst/>
              <a:ahLst/>
              <a:cxnLst>
                <a:cxn ang="0">
                  <a:pos x="0" y="142"/>
                </a:cxn>
                <a:cxn ang="0">
                  <a:pos x="141" y="142"/>
                </a:cxn>
                <a:cxn ang="0">
                  <a:pos x="141" y="142"/>
                </a:cxn>
                <a:cxn ang="0">
                  <a:pos x="141" y="127"/>
                </a:cxn>
                <a:cxn ang="0">
                  <a:pos x="139" y="113"/>
                </a:cxn>
                <a:cxn ang="0">
                  <a:pos x="136" y="100"/>
                </a:cxn>
                <a:cxn ang="0">
                  <a:pos x="130" y="87"/>
                </a:cxn>
                <a:cxn ang="0">
                  <a:pos x="125" y="74"/>
                </a:cxn>
                <a:cxn ang="0">
                  <a:pos x="118" y="62"/>
                </a:cxn>
                <a:cxn ang="0">
                  <a:pos x="109" y="51"/>
                </a:cxn>
                <a:cxn ang="0">
                  <a:pos x="100" y="42"/>
                </a:cxn>
                <a:cxn ang="0">
                  <a:pos x="91" y="33"/>
                </a:cxn>
                <a:cxn ang="0">
                  <a:pos x="80" y="24"/>
                </a:cxn>
                <a:cxn ang="0">
                  <a:pos x="67" y="16"/>
                </a:cxn>
                <a:cxn ang="0">
                  <a:pos x="54" y="11"/>
                </a:cxn>
                <a:cxn ang="0">
                  <a:pos x="42" y="6"/>
                </a:cxn>
                <a:cxn ang="0">
                  <a:pos x="29" y="2"/>
                </a:cxn>
                <a:cxn ang="0">
                  <a:pos x="14" y="0"/>
                </a:cxn>
                <a:cxn ang="0">
                  <a:pos x="0" y="0"/>
                </a:cxn>
                <a:cxn ang="0">
                  <a:pos x="0" y="142"/>
                </a:cxn>
              </a:cxnLst>
              <a:rect l="0" t="0" r="r" b="b"/>
              <a:pathLst>
                <a:path w="141" h="142">
                  <a:moveTo>
                    <a:pt x="0" y="142"/>
                  </a:moveTo>
                  <a:lnTo>
                    <a:pt x="141" y="142"/>
                  </a:lnTo>
                  <a:lnTo>
                    <a:pt x="141" y="142"/>
                  </a:lnTo>
                  <a:lnTo>
                    <a:pt x="141" y="127"/>
                  </a:lnTo>
                  <a:lnTo>
                    <a:pt x="139" y="113"/>
                  </a:lnTo>
                  <a:lnTo>
                    <a:pt x="136" y="100"/>
                  </a:lnTo>
                  <a:lnTo>
                    <a:pt x="130" y="87"/>
                  </a:lnTo>
                  <a:lnTo>
                    <a:pt x="125" y="74"/>
                  </a:lnTo>
                  <a:lnTo>
                    <a:pt x="118" y="62"/>
                  </a:lnTo>
                  <a:lnTo>
                    <a:pt x="109" y="51"/>
                  </a:lnTo>
                  <a:lnTo>
                    <a:pt x="100" y="42"/>
                  </a:lnTo>
                  <a:lnTo>
                    <a:pt x="91" y="33"/>
                  </a:lnTo>
                  <a:lnTo>
                    <a:pt x="80" y="24"/>
                  </a:lnTo>
                  <a:lnTo>
                    <a:pt x="67" y="16"/>
                  </a:lnTo>
                  <a:lnTo>
                    <a:pt x="54" y="11"/>
                  </a:lnTo>
                  <a:lnTo>
                    <a:pt x="42" y="6"/>
                  </a:lnTo>
                  <a:lnTo>
                    <a:pt x="29" y="2"/>
                  </a:lnTo>
                  <a:lnTo>
                    <a:pt x="14" y="0"/>
                  </a:lnTo>
                  <a:lnTo>
                    <a:pt x="0" y="0"/>
                  </a:lnTo>
                  <a:lnTo>
                    <a:pt x="0"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58" name="Group 73"/>
          <p:cNvGrpSpPr/>
          <p:nvPr/>
        </p:nvGrpSpPr>
        <p:grpSpPr>
          <a:xfrm>
            <a:off x="3410641" y="915574"/>
            <a:ext cx="513747" cy="453656"/>
            <a:chOff x="2549886" y="800334"/>
            <a:chExt cx="355053" cy="313526"/>
          </a:xfrm>
          <a:solidFill>
            <a:schemeClr val="tx2"/>
          </a:solidFill>
        </p:grpSpPr>
        <p:sp>
          <p:nvSpPr>
            <p:cNvPr id="59" name="Freeform 88"/>
            <p:cNvSpPr>
              <a:spLocks/>
            </p:cNvSpPr>
            <p:nvPr/>
          </p:nvSpPr>
          <p:spPr bwMode="auto">
            <a:xfrm>
              <a:off x="2653702" y="1055723"/>
              <a:ext cx="58137" cy="58137"/>
            </a:xfrm>
            <a:custGeom>
              <a:avLst/>
              <a:gdLst/>
              <a:ahLst/>
              <a:cxnLst>
                <a:cxn ang="0">
                  <a:pos x="27" y="0"/>
                </a:cxn>
                <a:cxn ang="0">
                  <a:pos x="27" y="0"/>
                </a:cxn>
                <a:cxn ang="0">
                  <a:pos x="34" y="0"/>
                </a:cxn>
                <a:cxn ang="0">
                  <a:pos x="40" y="2"/>
                </a:cxn>
                <a:cxn ang="0">
                  <a:pos x="49" y="10"/>
                </a:cxn>
                <a:cxn ang="0">
                  <a:pos x="54" y="19"/>
                </a:cxn>
                <a:cxn ang="0">
                  <a:pos x="56" y="24"/>
                </a:cxn>
                <a:cxn ang="0">
                  <a:pos x="56" y="30"/>
                </a:cxn>
                <a:cxn ang="0">
                  <a:pos x="56" y="30"/>
                </a:cxn>
                <a:cxn ang="0">
                  <a:pos x="56" y="35"/>
                </a:cxn>
                <a:cxn ang="0">
                  <a:pos x="54" y="40"/>
                </a:cxn>
                <a:cxn ang="0">
                  <a:pos x="49" y="49"/>
                </a:cxn>
                <a:cxn ang="0">
                  <a:pos x="40" y="55"/>
                </a:cxn>
                <a:cxn ang="0">
                  <a:pos x="34" y="57"/>
                </a:cxn>
                <a:cxn ang="0">
                  <a:pos x="27" y="57"/>
                </a:cxn>
                <a:cxn ang="0">
                  <a:pos x="27" y="57"/>
                </a:cxn>
                <a:cxn ang="0">
                  <a:pos x="22" y="57"/>
                </a:cxn>
                <a:cxn ang="0">
                  <a:pos x="16" y="55"/>
                </a:cxn>
                <a:cxn ang="0">
                  <a:pos x="7" y="49"/>
                </a:cxn>
                <a:cxn ang="0">
                  <a:pos x="2" y="40"/>
                </a:cxn>
                <a:cxn ang="0">
                  <a:pos x="0" y="35"/>
                </a:cxn>
                <a:cxn ang="0">
                  <a:pos x="0" y="30"/>
                </a:cxn>
                <a:cxn ang="0">
                  <a:pos x="0" y="30"/>
                </a:cxn>
                <a:cxn ang="0">
                  <a:pos x="0" y="24"/>
                </a:cxn>
                <a:cxn ang="0">
                  <a:pos x="2" y="19"/>
                </a:cxn>
                <a:cxn ang="0">
                  <a:pos x="7" y="10"/>
                </a:cxn>
                <a:cxn ang="0">
                  <a:pos x="16" y="2"/>
                </a:cxn>
                <a:cxn ang="0">
                  <a:pos x="22" y="0"/>
                </a:cxn>
                <a:cxn ang="0">
                  <a:pos x="27" y="0"/>
                </a:cxn>
                <a:cxn ang="0">
                  <a:pos x="27" y="0"/>
                </a:cxn>
              </a:cxnLst>
              <a:rect l="0" t="0" r="r" b="b"/>
              <a:pathLst>
                <a:path w="56" h="57">
                  <a:moveTo>
                    <a:pt x="27" y="0"/>
                  </a:moveTo>
                  <a:lnTo>
                    <a:pt x="27" y="0"/>
                  </a:lnTo>
                  <a:lnTo>
                    <a:pt x="34" y="0"/>
                  </a:lnTo>
                  <a:lnTo>
                    <a:pt x="40" y="2"/>
                  </a:lnTo>
                  <a:lnTo>
                    <a:pt x="49" y="10"/>
                  </a:lnTo>
                  <a:lnTo>
                    <a:pt x="54" y="19"/>
                  </a:lnTo>
                  <a:lnTo>
                    <a:pt x="56" y="24"/>
                  </a:lnTo>
                  <a:lnTo>
                    <a:pt x="56" y="30"/>
                  </a:lnTo>
                  <a:lnTo>
                    <a:pt x="56" y="30"/>
                  </a:lnTo>
                  <a:lnTo>
                    <a:pt x="56" y="35"/>
                  </a:lnTo>
                  <a:lnTo>
                    <a:pt x="54" y="40"/>
                  </a:lnTo>
                  <a:lnTo>
                    <a:pt x="49" y="49"/>
                  </a:lnTo>
                  <a:lnTo>
                    <a:pt x="40" y="55"/>
                  </a:lnTo>
                  <a:lnTo>
                    <a:pt x="34" y="57"/>
                  </a:lnTo>
                  <a:lnTo>
                    <a:pt x="27" y="57"/>
                  </a:lnTo>
                  <a:lnTo>
                    <a:pt x="27" y="57"/>
                  </a:lnTo>
                  <a:lnTo>
                    <a:pt x="22" y="57"/>
                  </a:lnTo>
                  <a:lnTo>
                    <a:pt x="16" y="55"/>
                  </a:lnTo>
                  <a:lnTo>
                    <a:pt x="7" y="49"/>
                  </a:lnTo>
                  <a:lnTo>
                    <a:pt x="2" y="40"/>
                  </a:lnTo>
                  <a:lnTo>
                    <a:pt x="0" y="35"/>
                  </a:lnTo>
                  <a:lnTo>
                    <a:pt x="0" y="30"/>
                  </a:lnTo>
                  <a:lnTo>
                    <a:pt x="0" y="30"/>
                  </a:lnTo>
                  <a:lnTo>
                    <a:pt x="0" y="24"/>
                  </a:lnTo>
                  <a:lnTo>
                    <a:pt x="2" y="19"/>
                  </a:lnTo>
                  <a:lnTo>
                    <a:pt x="7" y="10"/>
                  </a:lnTo>
                  <a:lnTo>
                    <a:pt x="16" y="2"/>
                  </a:lnTo>
                  <a:lnTo>
                    <a:pt x="22" y="0"/>
                  </a:lnTo>
                  <a:lnTo>
                    <a:pt x="27" y="0"/>
                  </a:lnTo>
                  <a:lnTo>
                    <a:pt x="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89"/>
            <p:cNvSpPr>
              <a:spLocks/>
            </p:cNvSpPr>
            <p:nvPr/>
          </p:nvSpPr>
          <p:spPr bwMode="auto">
            <a:xfrm>
              <a:off x="2782435" y="1055723"/>
              <a:ext cx="60214" cy="58137"/>
            </a:xfrm>
            <a:custGeom>
              <a:avLst/>
              <a:gdLst/>
              <a:ahLst/>
              <a:cxnLst>
                <a:cxn ang="0">
                  <a:pos x="29" y="0"/>
                </a:cxn>
                <a:cxn ang="0">
                  <a:pos x="29" y="0"/>
                </a:cxn>
                <a:cxn ang="0">
                  <a:pos x="35" y="0"/>
                </a:cxn>
                <a:cxn ang="0">
                  <a:pos x="40" y="2"/>
                </a:cxn>
                <a:cxn ang="0">
                  <a:pos x="49" y="10"/>
                </a:cxn>
                <a:cxn ang="0">
                  <a:pos x="55" y="19"/>
                </a:cxn>
                <a:cxn ang="0">
                  <a:pos x="56" y="24"/>
                </a:cxn>
                <a:cxn ang="0">
                  <a:pos x="58" y="30"/>
                </a:cxn>
                <a:cxn ang="0">
                  <a:pos x="58" y="30"/>
                </a:cxn>
                <a:cxn ang="0">
                  <a:pos x="56" y="35"/>
                </a:cxn>
                <a:cxn ang="0">
                  <a:pos x="55" y="40"/>
                </a:cxn>
                <a:cxn ang="0">
                  <a:pos x="49" y="49"/>
                </a:cxn>
                <a:cxn ang="0">
                  <a:pos x="40" y="55"/>
                </a:cxn>
                <a:cxn ang="0">
                  <a:pos x="35" y="57"/>
                </a:cxn>
                <a:cxn ang="0">
                  <a:pos x="29" y="57"/>
                </a:cxn>
                <a:cxn ang="0">
                  <a:pos x="29" y="57"/>
                </a:cxn>
                <a:cxn ang="0">
                  <a:pos x="24" y="57"/>
                </a:cxn>
                <a:cxn ang="0">
                  <a:pos x="18" y="55"/>
                </a:cxn>
                <a:cxn ang="0">
                  <a:pos x="9" y="49"/>
                </a:cxn>
                <a:cxn ang="0">
                  <a:pos x="4" y="40"/>
                </a:cxn>
                <a:cxn ang="0">
                  <a:pos x="2" y="35"/>
                </a:cxn>
                <a:cxn ang="0">
                  <a:pos x="0" y="30"/>
                </a:cxn>
                <a:cxn ang="0">
                  <a:pos x="0" y="30"/>
                </a:cxn>
                <a:cxn ang="0">
                  <a:pos x="2" y="24"/>
                </a:cxn>
                <a:cxn ang="0">
                  <a:pos x="4" y="19"/>
                </a:cxn>
                <a:cxn ang="0">
                  <a:pos x="9" y="10"/>
                </a:cxn>
                <a:cxn ang="0">
                  <a:pos x="18" y="2"/>
                </a:cxn>
                <a:cxn ang="0">
                  <a:pos x="24" y="0"/>
                </a:cxn>
                <a:cxn ang="0">
                  <a:pos x="29" y="0"/>
                </a:cxn>
                <a:cxn ang="0">
                  <a:pos x="29" y="0"/>
                </a:cxn>
              </a:cxnLst>
              <a:rect l="0" t="0" r="r" b="b"/>
              <a:pathLst>
                <a:path w="58" h="57">
                  <a:moveTo>
                    <a:pt x="29" y="0"/>
                  </a:moveTo>
                  <a:lnTo>
                    <a:pt x="29" y="0"/>
                  </a:lnTo>
                  <a:lnTo>
                    <a:pt x="35" y="0"/>
                  </a:lnTo>
                  <a:lnTo>
                    <a:pt x="40" y="2"/>
                  </a:lnTo>
                  <a:lnTo>
                    <a:pt x="49" y="10"/>
                  </a:lnTo>
                  <a:lnTo>
                    <a:pt x="55" y="19"/>
                  </a:lnTo>
                  <a:lnTo>
                    <a:pt x="56" y="24"/>
                  </a:lnTo>
                  <a:lnTo>
                    <a:pt x="58" y="30"/>
                  </a:lnTo>
                  <a:lnTo>
                    <a:pt x="58" y="30"/>
                  </a:lnTo>
                  <a:lnTo>
                    <a:pt x="56" y="35"/>
                  </a:lnTo>
                  <a:lnTo>
                    <a:pt x="55" y="40"/>
                  </a:lnTo>
                  <a:lnTo>
                    <a:pt x="49" y="49"/>
                  </a:lnTo>
                  <a:lnTo>
                    <a:pt x="40" y="55"/>
                  </a:lnTo>
                  <a:lnTo>
                    <a:pt x="35" y="57"/>
                  </a:lnTo>
                  <a:lnTo>
                    <a:pt x="29" y="57"/>
                  </a:lnTo>
                  <a:lnTo>
                    <a:pt x="29" y="57"/>
                  </a:lnTo>
                  <a:lnTo>
                    <a:pt x="24" y="57"/>
                  </a:lnTo>
                  <a:lnTo>
                    <a:pt x="18" y="55"/>
                  </a:lnTo>
                  <a:lnTo>
                    <a:pt x="9" y="49"/>
                  </a:lnTo>
                  <a:lnTo>
                    <a:pt x="4" y="40"/>
                  </a:lnTo>
                  <a:lnTo>
                    <a:pt x="2" y="35"/>
                  </a:lnTo>
                  <a:lnTo>
                    <a:pt x="0" y="30"/>
                  </a:lnTo>
                  <a:lnTo>
                    <a:pt x="0" y="30"/>
                  </a:lnTo>
                  <a:lnTo>
                    <a:pt x="2" y="24"/>
                  </a:lnTo>
                  <a:lnTo>
                    <a:pt x="4" y="19"/>
                  </a:lnTo>
                  <a:lnTo>
                    <a:pt x="9" y="10"/>
                  </a:lnTo>
                  <a:lnTo>
                    <a:pt x="18" y="2"/>
                  </a:lnTo>
                  <a:lnTo>
                    <a:pt x="24" y="0"/>
                  </a:lnTo>
                  <a:lnTo>
                    <a:pt x="29" y="0"/>
                  </a:lnTo>
                  <a:lnTo>
                    <a:pt x="2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90"/>
            <p:cNvSpPr>
              <a:spLocks/>
            </p:cNvSpPr>
            <p:nvPr/>
          </p:nvSpPr>
          <p:spPr bwMode="auto">
            <a:xfrm>
              <a:off x="2549886" y="800334"/>
              <a:ext cx="355053" cy="247084"/>
            </a:xfrm>
            <a:custGeom>
              <a:avLst/>
              <a:gdLst/>
              <a:ahLst/>
              <a:cxnLst>
                <a:cxn ang="0">
                  <a:pos x="325" y="91"/>
                </a:cxn>
                <a:cxn ang="0">
                  <a:pos x="149" y="91"/>
                </a:cxn>
                <a:cxn ang="0">
                  <a:pos x="140" y="98"/>
                </a:cxn>
                <a:cxn ang="0">
                  <a:pos x="138" y="105"/>
                </a:cxn>
                <a:cxn ang="0">
                  <a:pos x="143" y="116"/>
                </a:cxn>
                <a:cxn ang="0">
                  <a:pos x="307" y="120"/>
                </a:cxn>
                <a:cxn ang="0">
                  <a:pos x="297" y="149"/>
                </a:cxn>
                <a:cxn ang="0">
                  <a:pos x="143" y="149"/>
                </a:cxn>
                <a:cxn ang="0">
                  <a:pos x="134" y="156"/>
                </a:cxn>
                <a:cxn ang="0">
                  <a:pos x="132" y="161"/>
                </a:cxn>
                <a:cxn ang="0">
                  <a:pos x="138" y="172"/>
                </a:cxn>
                <a:cxn ang="0">
                  <a:pos x="290" y="176"/>
                </a:cxn>
                <a:cxn ang="0">
                  <a:pos x="281" y="203"/>
                </a:cxn>
                <a:cxn ang="0">
                  <a:pos x="111" y="120"/>
                </a:cxn>
                <a:cxn ang="0">
                  <a:pos x="107" y="91"/>
                </a:cxn>
                <a:cxn ang="0">
                  <a:pos x="103" y="53"/>
                </a:cxn>
                <a:cxn ang="0">
                  <a:pos x="96" y="45"/>
                </a:cxn>
                <a:cxn ang="0">
                  <a:pos x="53" y="20"/>
                </a:cxn>
                <a:cxn ang="0">
                  <a:pos x="15" y="2"/>
                </a:cxn>
                <a:cxn ang="0">
                  <a:pos x="6" y="2"/>
                </a:cxn>
                <a:cxn ang="0">
                  <a:pos x="0" y="11"/>
                </a:cxn>
                <a:cxn ang="0">
                  <a:pos x="2" y="22"/>
                </a:cxn>
                <a:cxn ang="0">
                  <a:pos x="15" y="34"/>
                </a:cxn>
                <a:cxn ang="0">
                  <a:pos x="62" y="56"/>
                </a:cxn>
                <a:cxn ang="0">
                  <a:pos x="71" y="63"/>
                </a:cxn>
                <a:cxn ang="0">
                  <a:pos x="73" y="71"/>
                </a:cxn>
                <a:cxn ang="0">
                  <a:pos x="93" y="217"/>
                </a:cxn>
                <a:cxn ang="0">
                  <a:pos x="94" y="227"/>
                </a:cxn>
                <a:cxn ang="0">
                  <a:pos x="100" y="234"/>
                </a:cxn>
                <a:cxn ang="0">
                  <a:pos x="111" y="237"/>
                </a:cxn>
                <a:cxn ang="0">
                  <a:pos x="288" y="237"/>
                </a:cxn>
                <a:cxn ang="0">
                  <a:pos x="292" y="236"/>
                </a:cxn>
                <a:cxn ang="0">
                  <a:pos x="303" y="230"/>
                </a:cxn>
                <a:cxn ang="0">
                  <a:pos x="305" y="221"/>
                </a:cxn>
                <a:cxn ang="0">
                  <a:pos x="341" y="118"/>
                </a:cxn>
                <a:cxn ang="0">
                  <a:pos x="343" y="103"/>
                </a:cxn>
                <a:cxn ang="0">
                  <a:pos x="337" y="94"/>
                </a:cxn>
                <a:cxn ang="0">
                  <a:pos x="325" y="91"/>
                </a:cxn>
              </a:cxnLst>
              <a:rect l="0" t="0" r="r" b="b"/>
              <a:pathLst>
                <a:path w="343" h="237">
                  <a:moveTo>
                    <a:pt x="325" y="91"/>
                  </a:moveTo>
                  <a:lnTo>
                    <a:pt x="325" y="91"/>
                  </a:lnTo>
                  <a:lnTo>
                    <a:pt x="149" y="91"/>
                  </a:lnTo>
                  <a:lnTo>
                    <a:pt x="149" y="91"/>
                  </a:lnTo>
                  <a:lnTo>
                    <a:pt x="143" y="92"/>
                  </a:lnTo>
                  <a:lnTo>
                    <a:pt x="140" y="98"/>
                  </a:lnTo>
                  <a:lnTo>
                    <a:pt x="138" y="105"/>
                  </a:lnTo>
                  <a:lnTo>
                    <a:pt x="138" y="105"/>
                  </a:lnTo>
                  <a:lnTo>
                    <a:pt x="140" y="111"/>
                  </a:lnTo>
                  <a:lnTo>
                    <a:pt x="143" y="116"/>
                  </a:lnTo>
                  <a:lnTo>
                    <a:pt x="149" y="120"/>
                  </a:lnTo>
                  <a:lnTo>
                    <a:pt x="307" y="120"/>
                  </a:lnTo>
                  <a:lnTo>
                    <a:pt x="297" y="149"/>
                  </a:lnTo>
                  <a:lnTo>
                    <a:pt x="297" y="149"/>
                  </a:lnTo>
                  <a:lnTo>
                    <a:pt x="143" y="149"/>
                  </a:lnTo>
                  <a:lnTo>
                    <a:pt x="143" y="149"/>
                  </a:lnTo>
                  <a:lnTo>
                    <a:pt x="138" y="152"/>
                  </a:lnTo>
                  <a:lnTo>
                    <a:pt x="134" y="156"/>
                  </a:lnTo>
                  <a:lnTo>
                    <a:pt x="132" y="161"/>
                  </a:lnTo>
                  <a:lnTo>
                    <a:pt x="132" y="161"/>
                  </a:lnTo>
                  <a:lnTo>
                    <a:pt x="134" y="169"/>
                  </a:lnTo>
                  <a:lnTo>
                    <a:pt x="138" y="172"/>
                  </a:lnTo>
                  <a:lnTo>
                    <a:pt x="143" y="176"/>
                  </a:lnTo>
                  <a:lnTo>
                    <a:pt x="290" y="176"/>
                  </a:lnTo>
                  <a:lnTo>
                    <a:pt x="290" y="176"/>
                  </a:lnTo>
                  <a:lnTo>
                    <a:pt x="281" y="203"/>
                  </a:lnTo>
                  <a:lnTo>
                    <a:pt x="122" y="203"/>
                  </a:lnTo>
                  <a:lnTo>
                    <a:pt x="111" y="120"/>
                  </a:lnTo>
                  <a:lnTo>
                    <a:pt x="107" y="91"/>
                  </a:lnTo>
                  <a:lnTo>
                    <a:pt x="107" y="91"/>
                  </a:lnTo>
                  <a:lnTo>
                    <a:pt x="103" y="53"/>
                  </a:lnTo>
                  <a:lnTo>
                    <a:pt x="103" y="53"/>
                  </a:lnTo>
                  <a:lnTo>
                    <a:pt x="102" y="49"/>
                  </a:lnTo>
                  <a:lnTo>
                    <a:pt x="96" y="45"/>
                  </a:lnTo>
                  <a:lnTo>
                    <a:pt x="80" y="33"/>
                  </a:lnTo>
                  <a:lnTo>
                    <a:pt x="53" y="20"/>
                  </a:lnTo>
                  <a:lnTo>
                    <a:pt x="15" y="2"/>
                  </a:lnTo>
                  <a:lnTo>
                    <a:pt x="15" y="2"/>
                  </a:lnTo>
                  <a:lnTo>
                    <a:pt x="9" y="0"/>
                  </a:lnTo>
                  <a:lnTo>
                    <a:pt x="6" y="2"/>
                  </a:lnTo>
                  <a:lnTo>
                    <a:pt x="2" y="5"/>
                  </a:lnTo>
                  <a:lnTo>
                    <a:pt x="0" y="11"/>
                  </a:lnTo>
                  <a:lnTo>
                    <a:pt x="0" y="16"/>
                  </a:lnTo>
                  <a:lnTo>
                    <a:pt x="2" y="22"/>
                  </a:lnTo>
                  <a:lnTo>
                    <a:pt x="7" y="29"/>
                  </a:lnTo>
                  <a:lnTo>
                    <a:pt x="15" y="34"/>
                  </a:lnTo>
                  <a:lnTo>
                    <a:pt x="62" y="56"/>
                  </a:lnTo>
                  <a:lnTo>
                    <a:pt x="62" y="56"/>
                  </a:lnTo>
                  <a:lnTo>
                    <a:pt x="67" y="60"/>
                  </a:lnTo>
                  <a:lnTo>
                    <a:pt x="71" y="63"/>
                  </a:lnTo>
                  <a:lnTo>
                    <a:pt x="73" y="71"/>
                  </a:lnTo>
                  <a:lnTo>
                    <a:pt x="73" y="71"/>
                  </a:lnTo>
                  <a:lnTo>
                    <a:pt x="93" y="217"/>
                  </a:lnTo>
                  <a:lnTo>
                    <a:pt x="93" y="217"/>
                  </a:lnTo>
                  <a:lnTo>
                    <a:pt x="93" y="221"/>
                  </a:lnTo>
                  <a:lnTo>
                    <a:pt x="94" y="227"/>
                  </a:lnTo>
                  <a:lnTo>
                    <a:pt x="98" y="230"/>
                  </a:lnTo>
                  <a:lnTo>
                    <a:pt x="100" y="234"/>
                  </a:lnTo>
                  <a:lnTo>
                    <a:pt x="105" y="236"/>
                  </a:lnTo>
                  <a:lnTo>
                    <a:pt x="111" y="237"/>
                  </a:lnTo>
                  <a:lnTo>
                    <a:pt x="111" y="237"/>
                  </a:lnTo>
                  <a:lnTo>
                    <a:pt x="288" y="237"/>
                  </a:lnTo>
                  <a:lnTo>
                    <a:pt x="288" y="237"/>
                  </a:lnTo>
                  <a:lnTo>
                    <a:pt x="292" y="236"/>
                  </a:lnTo>
                  <a:lnTo>
                    <a:pt x="297" y="234"/>
                  </a:lnTo>
                  <a:lnTo>
                    <a:pt x="303" y="230"/>
                  </a:lnTo>
                  <a:lnTo>
                    <a:pt x="305" y="225"/>
                  </a:lnTo>
                  <a:lnTo>
                    <a:pt x="305" y="221"/>
                  </a:lnTo>
                  <a:lnTo>
                    <a:pt x="341" y="118"/>
                  </a:lnTo>
                  <a:lnTo>
                    <a:pt x="341" y="118"/>
                  </a:lnTo>
                  <a:lnTo>
                    <a:pt x="341" y="114"/>
                  </a:lnTo>
                  <a:lnTo>
                    <a:pt x="343" y="103"/>
                  </a:lnTo>
                  <a:lnTo>
                    <a:pt x="341" y="100"/>
                  </a:lnTo>
                  <a:lnTo>
                    <a:pt x="337" y="94"/>
                  </a:lnTo>
                  <a:lnTo>
                    <a:pt x="334" y="92"/>
                  </a:lnTo>
                  <a:lnTo>
                    <a:pt x="325" y="91"/>
                  </a:lnTo>
                  <a:lnTo>
                    <a:pt x="325" y="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2" name="Freeform 95"/>
          <p:cNvSpPr>
            <a:spLocks noEditPoints="1"/>
          </p:cNvSpPr>
          <p:nvPr/>
        </p:nvSpPr>
        <p:spPr bwMode="auto">
          <a:xfrm>
            <a:off x="2153829" y="1935068"/>
            <a:ext cx="492715" cy="435635"/>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63" name="Group 77"/>
          <p:cNvGrpSpPr/>
          <p:nvPr/>
        </p:nvGrpSpPr>
        <p:grpSpPr>
          <a:xfrm>
            <a:off x="8320463" y="1922525"/>
            <a:ext cx="525763" cy="402584"/>
            <a:chOff x="5552261" y="1554043"/>
            <a:chExt cx="363359" cy="278229"/>
          </a:xfrm>
          <a:solidFill>
            <a:schemeClr val="tx2"/>
          </a:solidFill>
        </p:grpSpPr>
        <p:sp>
          <p:nvSpPr>
            <p:cNvPr id="64" name="Freeform 96"/>
            <p:cNvSpPr>
              <a:spLocks/>
            </p:cNvSpPr>
            <p:nvPr/>
          </p:nvSpPr>
          <p:spPr bwMode="auto">
            <a:xfrm>
              <a:off x="5552261" y="1715997"/>
              <a:ext cx="363359" cy="116275"/>
            </a:xfrm>
            <a:custGeom>
              <a:avLst/>
              <a:gdLst/>
              <a:ahLst/>
              <a:cxnLst>
                <a:cxn ang="0">
                  <a:pos x="211" y="31"/>
                </a:cxn>
                <a:cxn ang="0">
                  <a:pos x="140" y="31"/>
                </a:cxn>
                <a:cxn ang="0">
                  <a:pos x="140" y="0"/>
                </a:cxn>
                <a:cxn ang="0">
                  <a:pos x="0" y="0"/>
                </a:cxn>
                <a:cxn ang="0">
                  <a:pos x="0" y="96"/>
                </a:cxn>
                <a:cxn ang="0">
                  <a:pos x="0" y="96"/>
                </a:cxn>
                <a:cxn ang="0">
                  <a:pos x="2" y="102"/>
                </a:cxn>
                <a:cxn ang="0">
                  <a:pos x="4" y="107"/>
                </a:cxn>
                <a:cxn ang="0">
                  <a:pos x="9" y="111"/>
                </a:cxn>
                <a:cxn ang="0">
                  <a:pos x="17" y="112"/>
                </a:cxn>
                <a:cxn ang="0">
                  <a:pos x="334" y="112"/>
                </a:cxn>
                <a:cxn ang="0">
                  <a:pos x="334" y="112"/>
                </a:cxn>
                <a:cxn ang="0">
                  <a:pos x="341" y="111"/>
                </a:cxn>
                <a:cxn ang="0">
                  <a:pos x="347" y="107"/>
                </a:cxn>
                <a:cxn ang="0">
                  <a:pos x="350" y="102"/>
                </a:cxn>
                <a:cxn ang="0">
                  <a:pos x="350" y="96"/>
                </a:cxn>
                <a:cxn ang="0">
                  <a:pos x="350" y="0"/>
                </a:cxn>
                <a:cxn ang="0">
                  <a:pos x="211" y="0"/>
                </a:cxn>
                <a:cxn ang="0">
                  <a:pos x="211" y="31"/>
                </a:cxn>
              </a:cxnLst>
              <a:rect l="0" t="0" r="r" b="b"/>
              <a:pathLst>
                <a:path w="350" h="112">
                  <a:moveTo>
                    <a:pt x="211" y="31"/>
                  </a:moveTo>
                  <a:lnTo>
                    <a:pt x="140" y="31"/>
                  </a:lnTo>
                  <a:lnTo>
                    <a:pt x="140" y="0"/>
                  </a:lnTo>
                  <a:lnTo>
                    <a:pt x="0" y="0"/>
                  </a:lnTo>
                  <a:lnTo>
                    <a:pt x="0" y="96"/>
                  </a:lnTo>
                  <a:lnTo>
                    <a:pt x="0" y="96"/>
                  </a:lnTo>
                  <a:lnTo>
                    <a:pt x="2" y="102"/>
                  </a:lnTo>
                  <a:lnTo>
                    <a:pt x="4" y="107"/>
                  </a:lnTo>
                  <a:lnTo>
                    <a:pt x="9" y="111"/>
                  </a:lnTo>
                  <a:lnTo>
                    <a:pt x="17" y="112"/>
                  </a:lnTo>
                  <a:lnTo>
                    <a:pt x="334" y="112"/>
                  </a:lnTo>
                  <a:lnTo>
                    <a:pt x="334" y="112"/>
                  </a:lnTo>
                  <a:lnTo>
                    <a:pt x="341" y="111"/>
                  </a:lnTo>
                  <a:lnTo>
                    <a:pt x="347" y="107"/>
                  </a:lnTo>
                  <a:lnTo>
                    <a:pt x="350" y="102"/>
                  </a:lnTo>
                  <a:lnTo>
                    <a:pt x="350" y="96"/>
                  </a:lnTo>
                  <a:lnTo>
                    <a:pt x="350" y="0"/>
                  </a:lnTo>
                  <a:lnTo>
                    <a:pt x="211" y="0"/>
                  </a:lnTo>
                  <a:lnTo>
                    <a:pt x="211" y="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97"/>
            <p:cNvSpPr>
              <a:spLocks noEditPoints="1"/>
            </p:cNvSpPr>
            <p:nvPr/>
          </p:nvSpPr>
          <p:spPr bwMode="auto">
            <a:xfrm>
              <a:off x="5552261" y="1554043"/>
              <a:ext cx="363359" cy="137038"/>
            </a:xfrm>
            <a:custGeom>
              <a:avLst/>
              <a:gdLst/>
              <a:ahLst/>
              <a:cxnLst>
                <a:cxn ang="0">
                  <a:pos x="334" y="42"/>
                </a:cxn>
                <a:cxn ang="0">
                  <a:pos x="225" y="42"/>
                </a:cxn>
                <a:cxn ang="0">
                  <a:pos x="225" y="42"/>
                </a:cxn>
                <a:cxn ang="0">
                  <a:pos x="225" y="5"/>
                </a:cxn>
                <a:cxn ang="0">
                  <a:pos x="225" y="5"/>
                </a:cxn>
                <a:cxn ang="0">
                  <a:pos x="225" y="2"/>
                </a:cxn>
                <a:cxn ang="0">
                  <a:pos x="223" y="0"/>
                </a:cxn>
                <a:cxn ang="0">
                  <a:pos x="222" y="0"/>
                </a:cxn>
                <a:cxn ang="0">
                  <a:pos x="120" y="0"/>
                </a:cxn>
                <a:cxn ang="0">
                  <a:pos x="120" y="0"/>
                </a:cxn>
                <a:cxn ang="0">
                  <a:pos x="118" y="2"/>
                </a:cxn>
                <a:cxn ang="0">
                  <a:pos x="116" y="4"/>
                </a:cxn>
                <a:cxn ang="0">
                  <a:pos x="115" y="5"/>
                </a:cxn>
                <a:cxn ang="0">
                  <a:pos x="115" y="5"/>
                </a:cxn>
                <a:cxn ang="0">
                  <a:pos x="115" y="42"/>
                </a:cxn>
                <a:cxn ang="0">
                  <a:pos x="17" y="42"/>
                </a:cxn>
                <a:cxn ang="0">
                  <a:pos x="17" y="42"/>
                </a:cxn>
                <a:cxn ang="0">
                  <a:pos x="9" y="42"/>
                </a:cxn>
                <a:cxn ang="0">
                  <a:pos x="4" y="45"/>
                </a:cxn>
                <a:cxn ang="0">
                  <a:pos x="2" y="51"/>
                </a:cxn>
                <a:cxn ang="0">
                  <a:pos x="0" y="58"/>
                </a:cxn>
                <a:cxn ang="0">
                  <a:pos x="0" y="130"/>
                </a:cxn>
                <a:cxn ang="0">
                  <a:pos x="350" y="130"/>
                </a:cxn>
                <a:cxn ang="0">
                  <a:pos x="350" y="58"/>
                </a:cxn>
                <a:cxn ang="0">
                  <a:pos x="350" y="58"/>
                </a:cxn>
                <a:cxn ang="0">
                  <a:pos x="350" y="51"/>
                </a:cxn>
                <a:cxn ang="0">
                  <a:pos x="347" y="45"/>
                </a:cxn>
                <a:cxn ang="0">
                  <a:pos x="341" y="42"/>
                </a:cxn>
                <a:cxn ang="0">
                  <a:pos x="334" y="42"/>
                </a:cxn>
                <a:cxn ang="0">
                  <a:pos x="334" y="42"/>
                </a:cxn>
                <a:cxn ang="0">
                  <a:pos x="133" y="42"/>
                </a:cxn>
                <a:cxn ang="0">
                  <a:pos x="133" y="13"/>
                </a:cxn>
                <a:cxn ang="0">
                  <a:pos x="209" y="13"/>
                </a:cxn>
                <a:cxn ang="0">
                  <a:pos x="209" y="42"/>
                </a:cxn>
                <a:cxn ang="0">
                  <a:pos x="133" y="42"/>
                </a:cxn>
              </a:cxnLst>
              <a:rect l="0" t="0" r="r" b="b"/>
              <a:pathLst>
                <a:path w="350" h="130">
                  <a:moveTo>
                    <a:pt x="334" y="42"/>
                  </a:moveTo>
                  <a:lnTo>
                    <a:pt x="225" y="42"/>
                  </a:lnTo>
                  <a:lnTo>
                    <a:pt x="225" y="42"/>
                  </a:lnTo>
                  <a:lnTo>
                    <a:pt x="225" y="5"/>
                  </a:lnTo>
                  <a:lnTo>
                    <a:pt x="225" y="5"/>
                  </a:lnTo>
                  <a:lnTo>
                    <a:pt x="225" y="2"/>
                  </a:lnTo>
                  <a:lnTo>
                    <a:pt x="223" y="0"/>
                  </a:lnTo>
                  <a:lnTo>
                    <a:pt x="222" y="0"/>
                  </a:lnTo>
                  <a:lnTo>
                    <a:pt x="120" y="0"/>
                  </a:lnTo>
                  <a:lnTo>
                    <a:pt x="120" y="0"/>
                  </a:lnTo>
                  <a:lnTo>
                    <a:pt x="118" y="2"/>
                  </a:lnTo>
                  <a:lnTo>
                    <a:pt x="116" y="4"/>
                  </a:lnTo>
                  <a:lnTo>
                    <a:pt x="115" y="5"/>
                  </a:lnTo>
                  <a:lnTo>
                    <a:pt x="115" y="5"/>
                  </a:lnTo>
                  <a:lnTo>
                    <a:pt x="115" y="42"/>
                  </a:lnTo>
                  <a:lnTo>
                    <a:pt x="17" y="42"/>
                  </a:lnTo>
                  <a:lnTo>
                    <a:pt x="17" y="42"/>
                  </a:lnTo>
                  <a:lnTo>
                    <a:pt x="9" y="42"/>
                  </a:lnTo>
                  <a:lnTo>
                    <a:pt x="4" y="45"/>
                  </a:lnTo>
                  <a:lnTo>
                    <a:pt x="2" y="51"/>
                  </a:lnTo>
                  <a:lnTo>
                    <a:pt x="0" y="58"/>
                  </a:lnTo>
                  <a:lnTo>
                    <a:pt x="0" y="130"/>
                  </a:lnTo>
                  <a:lnTo>
                    <a:pt x="350" y="130"/>
                  </a:lnTo>
                  <a:lnTo>
                    <a:pt x="350" y="58"/>
                  </a:lnTo>
                  <a:lnTo>
                    <a:pt x="350" y="58"/>
                  </a:lnTo>
                  <a:lnTo>
                    <a:pt x="350" y="51"/>
                  </a:lnTo>
                  <a:lnTo>
                    <a:pt x="347" y="45"/>
                  </a:lnTo>
                  <a:lnTo>
                    <a:pt x="341" y="42"/>
                  </a:lnTo>
                  <a:lnTo>
                    <a:pt x="334" y="42"/>
                  </a:lnTo>
                  <a:lnTo>
                    <a:pt x="334" y="42"/>
                  </a:lnTo>
                  <a:close/>
                  <a:moveTo>
                    <a:pt x="133" y="42"/>
                  </a:moveTo>
                  <a:lnTo>
                    <a:pt x="133" y="13"/>
                  </a:lnTo>
                  <a:lnTo>
                    <a:pt x="209" y="13"/>
                  </a:lnTo>
                  <a:lnTo>
                    <a:pt x="209" y="42"/>
                  </a:lnTo>
                  <a:lnTo>
                    <a:pt x="133"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Rectangle 98"/>
            <p:cNvSpPr>
              <a:spLocks noChangeArrowheads="1"/>
            </p:cNvSpPr>
            <p:nvPr/>
          </p:nvSpPr>
          <p:spPr bwMode="auto">
            <a:xfrm>
              <a:off x="5710062" y="1715997"/>
              <a:ext cx="45679" cy="1868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7" name="Freeform 99"/>
          <p:cNvSpPr>
            <a:spLocks noEditPoints="1"/>
          </p:cNvSpPr>
          <p:nvPr/>
        </p:nvSpPr>
        <p:spPr bwMode="auto">
          <a:xfrm>
            <a:off x="7188800" y="1897780"/>
            <a:ext cx="294427" cy="468683"/>
          </a:xfrm>
          <a:custGeom>
            <a:avLst/>
            <a:gdLst/>
            <a:ahLst/>
            <a:cxnLst>
              <a:cxn ang="0">
                <a:pos x="98" y="0"/>
              </a:cxn>
              <a:cxn ang="0">
                <a:pos x="60" y="7"/>
              </a:cxn>
              <a:cxn ang="0">
                <a:pos x="29" y="27"/>
              </a:cxn>
              <a:cxn ang="0">
                <a:pos x="7" y="59"/>
              </a:cxn>
              <a:cxn ang="0">
                <a:pos x="0" y="98"/>
              </a:cxn>
              <a:cxn ang="0">
                <a:pos x="0" y="116"/>
              </a:cxn>
              <a:cxn ang="0">
                <a:pos x="9" y="154"/>
              </a:cxn>
              <a:cxn ang="0">
                <a:pos x="31" y="208"/>
              </a:cxn>
              <a:cxn ang="0">
                <a:pos x="67" y="270"/>
              </a:cxn>
              <a:cxn ang="0">
                <a:pos x="98" y="311"/>
              </a:cxn>
              <a:cxn ang="0">
                <a:pos x="112" y="291"/>
              </a:cxn>
              <a:cxn ang="0">
                <a:pos x="147" y="241"/>
              </a:cxn>
              <a:cxn ang="0">
                <a:pos x="180" y="172"/>
              </a:cxn>
              <a:cxn ang="0">
                <a:pos x="190" y="134"/>
              </a:cxn>
              <a:cxn ang="0">
                <a:pos x="196" y="98"/>
              </a:cxn>
              <a:cxn ang="0">
                <a:pos x="194" y="78"/>
              </a:cxn>
              <a:cxn ang="0">
                <a:pos x="178" y="41"/>
              </a:cxn>
              <a:cxn ang="0">
                <a:pos x="152" y="16"/>
              </a:cxn>
              <a:cxn ang="0">
                <a:pos x="118" y="1"/>
              </a:cxn>
              <a:cxn ang="0">
                <a:pos x="98" y="0"/>
              </a:cxn>
              <a:cxn ang="0">
                <a:pos x="98" y="157"/>
              </a:cxn>
              <a:cxn ang="0">
                <a:pos x="74" y="152"/>
              </a:cxn>
              <a:cxn ang="0">
                <a:pos x="54" y="139"/>
              </a:cxn>
              <a:cxn ang="0">
                <a:pos x="42" y="119"/>
              </a:cxn>
              <a:cxn ang="0">
                <a:pos x="38" y="98"/>
              </a:cxn>
              <a:cxn ang="0">
                <a:pos x="38" y="85"/>
              </a:cxn>
              <a:cxn ang="0">
                <a:pos x="47" y="63"/>
              </a:cxn>
              <a:cxn ang="0">
                <a:pos x="64" y="47"/>
              </a:cxn>
              <a:cxn ang="0">
                <a:pos x="85" y="38"/>
              </a:cxn>
              <a:cxn ang="0">
                <a:pos x="98" y="36"/>
              </a:cxn>
              <a:cxn ang="0">
                <a:pos x="122" y="41"/>
              </a:cxn>
              <a:cxn ang="0">
                <a:pos x="140" y="54"/>
              </a:cxn>
              <a:cxn ang="0">
                <a:pos x="152" y="74"/>
              </a:cxn>
              <a:cxn ang="0">
                <a:pos x="158" y="98"/>
              </a:cxn>
              <a:cxn ang="0">
                <a:pos x="156" y="108"/>
              </a:cxn>
              <a:cxn ang="0">
                <a:pos x="147" y="130"/>
              </a:cxn>
              <a:cxn ang="0">
                <a:pos x="131" y="146"/>
              </a:cxn>
              <a:cxn ang="0">
                <a:pos x="109" y="156"/>
              </a:cxn>
              <a:cxn ang="0">
                <a:pos x="98" y="157"/>
              </a:cxn>
              <a:cxn ang="0">
                <a:pos x="60" y="98"/>
              </a:cxn>
              <a:cxn ang="0">
                <a:pos x="62" y="112"/>
              </a:cxn>
              <a:cxn ang="0">
                <a:pos x="71" y="123"/>
              </a:cxn>
              <a:cxn ang="0">
                <a:pos x="83" y="132"/>
              </a:cxn>
              <a:cxn ang="0">
                <a:pos x="98" y="134"/>
              </a:cxn>
              <a:cxn ang="0">
                <a:pos x="105" y="134"/>
              </a:cxn>
              <a:cxn ang="0">
                <a:pos x="118" y="128"/>
              </a:cxn>
              <a:cxn ang="0">
                <a:pos x="129" y="117"/>
              </a:cxn>
              <a:cxn ang="0">
                <a:pos x="134" y="105"/>
              </a:cxn>
              <a:cxn ang="0">
                <a:pos x="136" y="98"/>
              </a:cxn>
              <a:cxn ang="0">
                <a:pos x="132" y="81"/>
              </a:cxn>
              <a:cxn ang="0">
                <a:pos x="125" y="70"/>
              </a:cxn>
              <a:cxn ang="0">
                <a:pos x="112" y="61"/>
              </a:cxn>
              <a:cxn ang="0">
                <a:pos x="98" y="59"/>
              </a:cxn>
              <a:cxn ang="0">
                <a:pos x="89" y="59"/>
              </a:cxn>
              <a:cxn ang="0">
                <a:pos x="76" y="65"/>
              </a:cxn>
              <a:cxn ang="0">
                <a:pos x="65" y="76"/>
              </a:cxn>
              <a:cxn ang="0">
                <a:pos x="60" y="88"/>
              </a:cxn>
              <a:cxn ang="0">
                <a:pos x="60" y="98"/>
              </a:cxn>
            </a:cxnLst>
            <a:rect l="0" t="0" r="r" b="b"/>
            <a:pathLst>
              <a:path w="196" h="311">
                <a:moveTo>
                  <a:pt x="98" y="0"/>
                </a:moveTo>
                <a:lnTo>
                  <a:pt x="98" y="0"/>
                </a:lnTo>
                <a:lnTo>
                  <a:pt x="78" y="1"/>
                </a:lnTo>
                <a:lnTo>
                  <a:pt x="60" y="7"/>
                </a:lnTo>
                <a:lnTo>
                  <a:pt x="44" y="16"/>
                </a:lnTo>
                <a:lnTo>
                  <a:pt x="29" y="27"/>
                </a:lnTo>
                <a:lnTo>
                  <a:pt x="16" y="41"/>
                </a:lnTo>
                <a:lnTo>
                  <a:pt x="7" y="59"/>
                </a:lnTo>
                <a:lnTo>
                  <a:pt x="2" y="78"/>
                </a:lnTo>
                <a:lnTo>
                  <a:pt x="0" y="98"/>
                </a:lnTo>
                <a:lnTo>
                  <a:pt x="0" y="98"/>
                </a:lnTo>
                <a:lnTo>
                  <a:pt x="0" y="116"/>
                </a:lnTo>
                <a:lnTo>
                  <a:pt x="4" y="134"/>
                </a:lnTo>
                <a:lnTo>
                  <a:pt x="9" y="154"/>
                </a:lnTo>
                <a:lnTo>
                  <a:pt x="15" y="172"/>
                </a:lnTo>
                <a:lnTo>
                  <a:pt x="31" y="208"/>
                </a:lnTo>
                <a:lnTo>
                  <a:pt x="49" y="241"/>
                </a:lnTo>
                <a:lnTo>
                  <a:pt x="67" y="270"/>
                </a:lnTo>
                <a:lnTo>
                  <a:pt x="82" y="291"/>
                </a:lnTo>
                <a:lnTo>
                  <a:pt x="98" y="311"/>
                </a:lnTo>
                <a:lnTo>
                  <a:pt x="98" y="311"/>
                </a:lnTo>
                <a:lnTo>
                  <a:pt x="112" y="291"/>
                </a:lnTo>
                <a:lnTo>
                  <a:pt x="129" y="270"/>
                </a:lnTo>
                <a:lnTo>
                  <a:pt x="147" y="241"/>
                </a:lnTo>
                <a:lnTo>
                  <a:pt x="165" y="208"/>
                </a:lnTo>
                <a:lnTo>
                  <a:pt x="180" y="172"/>
                </a:lnTo>
                <a:lnTo>
                  <a:pt x="187" y="154"/>
                </a:lnTo>
                <a:lnTo>
                  <a:pt x="190" y="134"/>
                </a:lnTo>
                <a:lnTo>
                  <a:pt x="194" y="116"/>
                </a:lnTo>
                <a:lnTo>
                  <a:pt x="196" y="98"/>
                </a:lnTo>
                <a:lnTo>
                  <a:pt x="196" y="98"/>
                </a:lnTo>
                <a:lnTo>
                  <a:pt x="194" y="78"/>
                </a:lnTo>
                <a:lnTo>
                  <a:pt x="187" y="59"/>
                </a:lnTo>
                <a:lnTo>
                  <a:pt x="178" y="41"/>
                </a:lnTo>
                <a:lnTo>
                  <a:pt x="167" y="27"/>
                </a:lnTo>
                <a:lnTo>
                  <a:pt x="152" y="16"/>
                </a:lnTo>
                <a:lnTo>
                  <a:pt x="136" y="7"/>
                </a:lnTo>
                <a:lnTo>
                  <a:pt x="118" y="1"/>
                </a:lnTo>
                <a:lnTo>
                  <a:pt x="98" y="0"/>
                </a:lnTo>
                <a:lnTo>
                  <a:pt x="98" y="0"/>
                </a:lnTo>
                <a:close/>
                <a:moveTo>
                  <a:pt x="98" y="157"/>
                </a:moveTo>
                <a:lnTo>
                  <a:pt x="98" y="157"/>
                </a:lnTo>
                <a:lnTo>
                  <a:pt x="85" y="156"/>
                </a:lnTo>
                <a:lnTo>
                  <a:pt x="74" y="152"/>
                </a:lnTo>
                <a:lnTo>
                  <a:pt x="64" y="146"/>
                </a:lnTo>
                <a:lnTo>
                  <a:pt x="54" y="139"/>
                </a:lnTo>
                <a:lnTo>
                  <a:pt x="47" y="130"/>
                </a:lnTo>
                <a:lnTo>
                  <a:pt x="42" y="119"/>
                </a:lnTo>
                <a:lnTo>
                  <a:pt x="38" y="108"/>
                </a:lnTo>
                <a:lnTo>
                  <a:pt x="38" y="98"/>
                </a:lnTo>
                <a:lnTo>
                  <a:pt x="38" y="98"/>
                </a:lnTo>
                <a:lnTo>
                  <a:pt x="38" y="85"/>
                </a:lnTo>
                <a:lnTo>
                  <a:pt x="42" y="74"/>
                </a:lnTo>
                <a:lnTo>
                  <a:pt x="47" y="63"/>
                </a:lnTo>
                <a:lnTo>
                  <a:pt x="54" y="54"/>
                </a:lnTo>
                <a:lnTo>
                  <a:pt x="64" y="47"/>
                </a:lnTo>
                <a:lnTo>
                  <a:pt x="74" y="41"/>
                </a:lnTo>
                <a:lnTo>
                  <a:pt x="85" y="38"/>
                </a:lnTo>
                <a:lnTo>
                  <a:pt x="98" y="36"/>
                </a:lnTo>
                <a:lnTo>
                  <a:pt x="98" y="36"/>
                </a:lnTo>
                <a:lnTo>
                  <a:pt x="109" y="38"/>
                </a:lnTo>
                <a:lnTo>
                  <a:pt x="122" y="41"/>
                </a:lnTo>
                <a:lnTo>
                  <a:pt x="131" y="47"/>
                </a:lnTo>
                <a:lnTo>
                  <a:pt x="140" y="54"/>
                </a:lnTo>
                <a:lnTo>
                  <a:pt x="147" y="63"/>
                </a:lnTo>
                <a:lnTo>
                  <a:pt x="152" y="74"/>
                </a:lnTo>
                <a:lnTo>
                  <a:pt x="156" y="85"/>
                </a:lnTo>
                <a:lnTo>
                  <a:pt x="158" y="98"/>
                </a:lnTo>
                <a:lnTo>
                  <a:pt x="158" y="98"/>
                </a:lnTo>
                <a:lnTo>
                  <a:pt x="156" y="108"/>
                </a:lnTo>
                <a:lnTo>
                  <a:pt x="152" y="119"/>
                </a:lnTo>
                <a:lnTo>
                  <a:pt x="147" y="130"/>
                </a:lnTo>
                <a:lnTo>
                  <a:pt x="140" y="139"/>
                </a:lnTo>
                <a:lnTo>
                  <a:pt x="131" y="146"/>
                </a:lnTo>
                <a:lnTo>
                  <a:pt x="122" y="152"/>
                </a:lnTo>
                <a:lnTo>
                  <a:pt x="109" y="156"/>
                </a:lnTo>
                <a:lnTo>
                  <a:pt x="98" y="157"/>
                </a:lnTo>
                <a:lnTo>
                  <a:pt x="98" y="157"/>
                </a:lnTo>
                <a:close/>
                <a:moveTo>
                  <a:pt x="60" y="98"/>
                </a:moveTo>
                <a:lnTo>
                  <a:pt x="60" y="98"/>
                </a:lnTo>
                <a:lnTo>
                  <a:pt x="60" y="105"/>
                </a:lnTo>
                <a:lnTo>
                  <a:pt x="62" y="112"/>
                </a:lnTo>
                <a:lnTo>
                  <a:pt x="65" y="117"/>
                </a:lnTo>
                <a:lnTo>
                  <a:pt x="71" y="123"/>
                </a:lnTo>
                <a:lnTo>
                  <a:pt x="76" y="128"/>
                </a:lnTo>
                <a:lnTo>
                  <a:pt x="83" y="132"/>
                </a:lnTo>
                <a:lnTo>
                  <a:pt x="89" y="134"/>
                </a:lnTo>
                <a:lnTo>
                  <a:pt x="98" y="134"/>
                </a:lnTo>
                <a:lnTo>
                  <a:pt x="98" y="134"/>
                </a:lnTo>
                <a:lnTo>
                  <a:pt x="105" y="134"/>
                </a:lnTo>
                <a:lnTo>
                  <a:pt x="112" y="132"/>
                </a:lnTo>
                <a:lnTo>
                  <a:pt x="118" y="128"/>
                </a:lnTo>
                <a:lnTo>
                  <a:pt x="125" y="123"/>
                </a:lnTo>
                <a:lnTo>
                  <a:pt x="129" y="117"/>
                </a:lnTo>
                <a:lnTo>
                  <a:pt x="132" y="112"/>
                </a:lnTo>
                <a:lnTo>
                  <a:pt x="134" y="105"/>
                </a:lnTo>
                <a:lnTo>
                  <a:pt x="136" y="98"/>
                </a:lnTo>
                <a:lnTo>
                  <a:pt x="136" y="98"/>
                </a:lnTo>
                <a:lnTo>
                  <a:pt x="134" y="88"/>
                </a:lnTo>
                <a:lnTo>
                  <a:pt x="132" y="81"/>
                </a:lnTo>
                <a:lnTo>
                  <a:pt x="129" y="76"/>
                </a:lnTo>
                <a:lnTo>
                  <a:pt x="125" y="70"/>
                </a:lnTo>
                <a:lnTo>
                  <a:pt x="118" y="65"/>
                </a:lnTo>
                <a:lnTo>
                  <a:pt x="112" y="61"/>
                </a:lnTo>
                <a:lnTo>
                  <a:pt x="105" y="59"/>
                </a:lnTo>
                <a:lnTo>
                  <a:pt x="98" y="59"/>
                </a:lnTo>
                <a:lnTo>
                  <a:pt x="98" y="59"/>
                </a:lnTo>
                <a:lnTo>
                  <a:pt x="89" y="59"/>
                </a:lnTo>
                <a:lnTo>
                  <a:pt x="83" y="61"/>
                </a:lnTo>
                <a:lnTo>
                  <a:pt x="76" y="65"/>
                </a:lnTo>
                <a:lnTo>
                  <a:pt x="71" y="70"/>
                </a:lnTo>
                <a:lnTo>
                  <a:pt x="65" y="76"/>
                </a:lnTo>
                <a:lnTo>
                  <a:pt x="62" y="81"/>
                </a:lnTo>
                <a:lnTo>
                  <a:pt x="60" y="88"/>
                </a:lnTo>
                <a:lnTo>
                  <a:pt x="60" y="98"/>
                </a:lnTo>
                <a:lnTo>
                  <a:pt x="60" y="98"/>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100"/>
          <p:cNvSpPr>
            <a:spLocks/>
          </p:cNvSpPr>
          <p:nvPr/>
        </p:nvSpPr>
        <p:spPr bwMode="auto">
          <a:xfrm>
            <a:off x="7122705" y="3887818"/>
            <a:ext cx="426619" cy="480699"/>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69" name="Group 76"/>
          <p:cNvGrpSpPr/>
          <p:nvPr/>
        </p:nvGrpSpPr>
        <p:grpSpPr>
          <a:xfrm>
            <a:off x="8293421" y="934189"/>
            <a:ext cx="579843" cy="402587"/>
            <a:chOff x="5533573" y="812792"/>
            <a:chExt cx="400733" cy="278229"/>
          </a:xfrm>
          <a:solidFill>
            <a:schemeClr val="tx2"/>
          </a:solidFill>
        </p:grpSpPr>
        <p:sp>
          <p:nvSpPr>
            <p:cNvPr id="70" name="Freeform 101"/>
            <p:cNvSpPr>
              <a:spLocks/>
            </p:cNvSpPr>
            <p:nvPr/>
          </p:nvSpPr>
          <p:spPr bwMode="auto">
            <a:xfrm>
              <a:off x="5730826" y="962288"/>
              <a:ext cx="93436" cy="128733"/>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02"/>
            <p:cNvSpPr>
              <a:spLocks/>
            </p:cNvSpPr>
            <p:nvPr/>
          </p:nvSpPr>
          <p:spPr bwMode="auto">
            <a:xfrm>
              <a:off x="5533573" y="814869"/>
              <a:ext cx="182717" cy="151573"/>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03"/>
            <p:cNvSpPr>
              <a:spLocks/>
            </p:cNvSpPr>
            <p:nvPr/>
          </p:nvSpPr>
          <p:spPr bwMode="auto">
            <a:xfrm>
              <a:off x="5620779" y="812792"/>
              <a:ext cx="313527" cy="278228"/>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3" name="Freeform 104"/>
          <p:cNvSpPr>
            <a:spLocks noEditPoints="1"/>
          </p:cNvSpPr>
          <p:nvPr/>
        </p:nvSpPr>
        <p:spPr bwMode="auto">
          <a:xfrm>
            <a:off x="8350504" y="2925461"/>
            <a:ext cx="465677" cy="453661"/>
          </a:xfrm>
          <a:custGeom>
            <a:avLst/>
            <a:gdLst/>
            <a:ahLst/>
            <a:cxnLst>
              <a:cxn ang="0">
                <a:pos x="243" y="45"/>
              </a:cxn>
              <a:cxn ang="0">
                <a:pos x="243" y="20"/>
              </a:cxn>
              <a:cxn ang="0">
                <a:pos x="238" y="6"/>
              </a:cxn>
              <a:cxn ang="0">
                <a:pos x="221" y="0"/>
              </a:cxn>
              <a:cxn ang="0">
                <a:pos x="214" y="2"/>
              </a:cxn>
              <a:cxn ang="0">
                <a:pos x="203" y="13"/>
              </a:cxn>
              <a:cxn ang="0">
                <a:pos x="202" y="45"/>
              </a:cxn>
              <a:cxn ang="0">
                <a:pos x="109" y="20"/>
              </a:cxn>
              <a:cxn ang="0">
                <a:pos x="107" y="13"/>
              </a:cxn>
              <a:cxn ang="0">
                <a:pos x="96" y="2"/>
              </a:cxn>
              <a:cxn ang="0">
                <a:pos x="87" y="0"/>
              </a:cxn>
              <a:cxn ang="0">
                <a:pos x="73" y="6"/>
              </a:cxn>
              <a:cxn ang="0">
                <a:pos x="67" y="20"/>
              </a:cxn>
              <a:cxn ang="0">
                <a:pos x="17" y="45"/>
              </a:cxn>
              <a:cxn ang="0">
                <a:pos x="9" y="47"/>
              </a:cxn>
              <a:cxn ang="0">
                <a:pos x="2" y="54"/>
              </a:cxn>
              <a:cxn ang="0">
                <a:pos x="0" y="287"/>
              </a:cxn>
              <a:cxn ang="0">
                <a:pos x="2" y="292"/>
              </a:cxn>
              <a:cxn ang="0">
                <a:pos x="9" y="301"/>
              </a:cxn>
              <a:cxn ang="0">
                <a:pos x="294" y="301"/>
              </a:cxn>
              <a:cxn ang="0">
                <a:pos x="301" y="301"/>
              </a:cxn>
              <a:cxn ang="0">
                <a:pos x="308" y="292"/>
              </a:cxn>
              <a:cxn ang="0">
                <a:pos x="310" y="62"/>
              </a:cxn>
              <a:cxn ang="0">
                <a:pos x="308" y="54"/>
              </a:cxn>
              <a:cxn ang="0">
                <a:pos x="301" y="47"/>
              </a:cxn>
              <a:cxn ang="0">
                <a:pos x="294" y="45"/>
              </a:cxn>
              <a:cxn ang="0">
                <a:pos x="145" y="156"/>
              </a:cxn>
              <a:cxn ang="0">
                <a:pos x="96" y="114"/>
              </a:cxn>
              <a:cxn ang="0">
                <a:pos x="165" y="114"/>
              </a:cxn>
              <a:cxn ang="0">
                <a:pos x="214" y="156"/>
              </a:cxn>
              <a:cxn ang="0">
                <a:pos x="165" y="114"/>
              </a:cxn>
              <a:cxn ang="0">
                <a:pos x="75" y="156"/>
              </a:cxn>
              <a:cxn ang="0">
                <a:pos x="31" y="114"/>
              </a:cxn>
              <a:cxn ang="0">
                <a:pos x="75" y="178"/>
              </a:cxn>
              <a:cxn ang="0">
                <a:pos x="31" y="209"/>
              </a:cxn>
              <a:cxn ang="0">
                <a:pos x="75" y="178"/>
              </a:cxn>
              <a:cxn ang="0">
                <a:pos x="145" y="178"/>
              </a:cxn>
              <a:cxn ang="0">
                <a:pos x="96" y="209"/>
              </a:cxn>
              <a:cxn ang="0">
                <a:pos x="145" y="229"/>
              </a:cxn>
              <a:cxn ang="0">
                <a:pos x="96" y="270"/>
              </a:cxn>
              <a:cxn ang="0">
                <a:pos x="145" y="229"/>
              </a:cxn>
              <a:cxn ang="0">
                <a:pos x="214" y="229"/>
              </a:cxn>
              <a:cxn ang="0">
                <a:pos x="165" y="270"/>
              </a:cxn>
              <a:cxn ang="0">
                <a:pos x="165" y="209"/>
              </a:cxn>
              <a:cxn ang="0">
                <a:pos x="214" y="178"/>
              </a:cxn>
              <a:cxn ang="0">
                <a:pos x="165" y="209"/>
              </a:cxn>
              <a:cxn ang="0">
                <a:pos x="279" y="178"/>
              </a:cxn>
              <a:cxn ang="0">
                <a:pos x="236" y="209"/>
              </a:cxn>
              <a:cxn ang="0">
                <a:pos x="236" y="156"/>
              </a:cxn>
              <a:cxn ang="0">
                <a:pos x="279" y="114"/>
              </a:cxn>
              <a:cxn ang="0">
                <a:pos x="236" y="156"/>
              </a:cxn>
              <a:cxn ang="0">
                <a:pos x="75" y="229"/>
              </a:cxn>
              <a:cxn ang="0">
                <a:pos x="31" y="270"/>
              </a:cxn>
              <a:cxn ang="0">
                <a:pos x="236" y="270"/>
              </a:cxn>
              <a:cxn ang="0">
                <a:pos x="279" y="229"/>
              </a:cxn>
              <a:cxn ang="0">
                <a:pos x="236" y="270"/>
              </a:cxn>
            </a:cxnLst>
            <a:rect l="0" t="0" r="r" b="b"/>
            <a:pathLst>
              <a:path w="310" h="301">
                <a:moveTo>
                  <a:pt x="294" y="45"/>
                </a:moveTo>
                <a:lnTo>
                  <a:pt x="243" y="45"/>
                </a:lnTo>
                <a:lnTo>
                  <a:pt x="243" y="20"/>
                </a:lnTo>
                <a:lnTo>
                  <a:pt x="243" y="20"/>
                </a:lnTo>
                <a:lnTo>
                  <a:pt x="241" y="13"/>
                </a:lnTo>
                <a:lnTo>
                  <a:pt x="238" y="6"/>
                </a:lnTo>
                <a:lnTo>
                  <a:pt x="231" y="2"/>
                </a:lnTo>
                <a:lnTo>
                  <a:pt x="221" y="0"/>
                </a:lnTo>
                <a:lnTo>
                  <a:pt x="221" y="0"/>
                </a:lnTo>
                <a:lnTo>
                  <a:pt x="214" y="2"/>
                </a:lnTo>
                <a:lnTo>
                  <a:pt x="207" y="6"/>
                </a:lnTo>
                <a:lnTo>
                  <a:pt x="203" y="13"/>
                </a:lnTo>
                <a:lnTo>
                  <a:pt x="202" y="20"/>
                </a:lnTo>
                <a:lnTo>
                  <a:pt x="202" y="45"/>
                </a:lnTo>
                <a:lnTo>
                  <a:pt x="109" y="45"/>
                </a:lnTo>
                <a:lnTo>
                  <a:pt x="109" y="20"/>
                </a:lnTo>
                <a:lnTo>
                  <a:pt x="109" y="20"/>
                </a:lnTo>
                <a:lnTo>
                  <a:pt x="107" y="13"/>
                </a:lnTo>
                <a:lnTo>
                  <a:pt x="102" y="6"/>
                </a:lnTo>
                <a:lnTo>
                  <a:pt x="96" y="2"/>
                </a:lnTo>
                <a:lnTo>
                  <a:pt x="87" y="0"/>
                </a:lnTo>
                <a:lnTo>
                  <a:pt x="87" y="0"/>
                </a:lnTo>
                <a:lnTo>
                  <a:pt x="80" y="2"/>
                </a:lnTo>
                <a:lnTo>
                  <a:pt x="73" y="6"/>
                </a:lnTo>
                <a:lnTo>
                  <a:pt x="69" y="13"/>
                </a:lnTo>
                <a:lnTo>
                  <a:pt x="67" y="20"/>
                </a:lnTo>
                <a:lnTo>
                  <a:pt x="67" y="45"/>
                </a:lnTo>
                <a:lnTo>
                  <a:pt x="17" y="45"/>
                </a:lnTo>
                <a:lnTo>
                  <a:pt x="17" y="45"/>
                </a:lnTo>
                <a:lnTo>
                  <a:pt x="9" y="47"/>
                </a:lnTo>
                <a:lnTo>
                  <a:pt x="4" y="51"/>
                </a:lnTo>
                <a:lnTo>
                  <a:pt x="2" y="54"/>
                </a:lnTo>
                <a:lnTo>
                  <a:pt x="0" y="62"/>
                </a:lnTo>
                <a:lnTo>
                  <a:pt x="0" y="287"/>
                </a:lnTo>
                <a:lnTo>
                  <a:pt x="0" y="287"/>
                </a:lnTo>
                <a:lnTo>
                  <a:pt x="2" y="292"/>
                </a:lnTo>
                <a:lnTo>
                  <a:pt x="4" y="297"/>
                </a:lnTo>
                <a:lnTo>
                  <a:pt x="9" y="301"/>
                </a:lnTo>
                <a:lnTo>
                  <a:pt x="17" y="301"/>
                </a:lnTo>
                <a:lnTo>
                  <a:pt x="294" y="301"/>
                </a:lnTo>
                <a:lnTo>
                  <a:pt x="294" y="301"/>
                </a:lnTo>
                <a:lnTo>
                  <a:pt x="301" y="301"/>
                </a:lnTo>
                <a:lnTo>
                  <a:pt x="305" y="297"/>
                </a:lnTo>
                <a:lnTo>
                  <a:pt x="308" y="292"/>
                </a:lnTo>
                <a:lnTo>
                  <a:pt x="310" y="287"/>
                </a:lnTo>
                <a:lnTo>
                  <a:pt x="310" y="62"/>
                </a:lnTo>
                <a:lnTo>
                  <a:pt x="310" y="62"/>
                </a:lnTo>
                <a:lnTo>
                  <a:pt x="308" y="54"/>
                </a:lnTo>
                <a:lnTo>
                  <a:pt x="305" y="51"/>
                </a:lnTo>
                <a:lnTo>
                  <a:pt x="301" y="47"/>
                </a:lnTo>
                <a:lnTo>
                  <a:pt x="294" y="45"/>
                </a:lnTo>
                <a:lnTo>
                  <a:pt x="294" y="45"/>
                </a:lnTo>
                <a:close/>
                <a:moveTo>
                  <a:pt x="145" y="114"/>
                </a:moveTo>
                <a:lnTo>
                  <a:pt x="145" y="156"/>
                </a:lnTo>
                <a:lnTo>
                  <a:pt x="96" y="156"/>
                </a:lnTo>
                <a:lnTo>
                  <a:pt x="96" y="114"/>
                </a:lnTo>
                <a:lnTo>
                  <a:pt x="145" y="114"/>
                </a:lnTo>
                <a:close/>
                <a:moveTo>
                  <a:pt x="165" y="114"/>
                </a:moveTo>
                <a:lnTo>
                  <a:pt x="214" y="114"/>
                </a:lnTo>
                <a:lnTo>
                  <a:pt x="214" y="156"/>
                </a:lnTo>
                <a:lnTo>
                  <a:pt x="165" y="156"/>
                </a:lnTo>
                <a:lnTo>
                  <a:pt x="165" y="114"/>
                </a:lnTo>
                <a:close/>
                <a:moveTo>
                  <a:pt x="75" y="114"/>
                </a:moveTo>
                <a:lnTo>
                  <a:pt x="75" y="156"/>
                </a:lnTo>
                <a:lnTo>
                  <a:pt x="31" y="156"/>
                </a:lnTo>
                <a:lnTo>
                  <a:pt x="31" y="114"/>
                </a:lnTo>
                <a:lnTo>
                  <a:pt x="75" y="114"/>
                </a:lnTo>
                <a:close/>
                <a:moveTo>
                  <a:pt x="75" y="178"/>
                </a:moveTo>
                <a:lnTo>
                  <a:pt x="75" y="209"/>
                </a:lnTo>
                <a:lnTo>
                  <a:pt x="31" y="209"/>
                </a:lnTo>
                <a:lnTo>
                  <a:pt x="31" y="178"/>
                </a:lnTo>
                <a:lnTo>
                  <a:pt x="75" y="178"/>
                </a:lnTo>
                <a:close/>
                <a:moveTo>
                  <a:pt x="96" y="178"/>
                </a:moveTo>
                <a:lnTo>
                  <a:pt x="145" y="178"/>
                </a:lnTo>
                <a:lnTo>
                  <a:pt x="145" y="209"/>
                </a:lnTo>
                <a:lnTo>
                  <a:pt x="96" y="209"/>
                </a:lnTo>
                <a:lnTo>
                  <a:pt x="96" y="178"/>
                </a:lnTo>
                <a:close/>
                <a:moveTo>
                  <a:pt x="145" y="229"/>
                </a:moveTo>
                <a:lnTo>
                  <a:pt x="145" y="270"/>
                </a:lnTo>
                <a:lnTo>
                  <a:pt x="96" y="270"/>
                </a:lnTo>
                <a:lnTo>
                  <a:pt x="96" y="229"/>
                </a:lnTo>
                <a:lnTo>
                  <a:pt x="145" y="229"/>
                </a:lnTo>
                <a:close/>
                <a:moveTo>
                  <a:pt x="165" y="229"/>
                </a:moveTo>
                <a:lnTo>
                  <a:pt x="214" y="229"/>
                </a:lnTo>
                <a:lnTo>
                  <a:pt x="214" y="270"/>
                </a:lnTo>
                <a:lnTo>
                  <a:pt x="165" y="270"/>
                </a:lnTo>
                <a:lnTo>
                  <a:pt x="165" y="229"/>
                </a:lnTo>
                <a:close/>
                <a:moveTo>
                  <a:pt x="165" y="209"/>
                </a:moveTo>
                <a:lnTo>
                  <a:pt x="165" y="178"/>
                </a:lnTo>
                <a:lnTo>
                  <a:pt x="214" y="178"/>
                </a:lnTo>
                <a:lnTo>
                  <a:pt x="214" y="209"/>
                </a:lnTo>
                <a:lnTo>
                  <a:pt x="165" y="209"/>
                </a:lnTo>
                <a:close/>
                <a:moveTo>
                  <a:pt x="236" y="178"/>
                </a:moveTo>
                <a:lnTo>
                  <a:pt x="279" y="178"/>
                </a:lnTo>
                <a:lnTo>
                  <a:pt x="279" y="209"/>
                </a:lnTo>
                <a:lnTo>
                  <a:pt x="236" y="209"/>
                </a:lnTo>
                <a:lnTo>
                  <a:pt x="236" y="178"/>
                </a:lnTo>
                <a:close/>
                <a:moveTo>
                  <a:pt x="236" y="156"/>
                </a:moveTo>
                <a:lnTo>
                  <a:pt x="236" y="114"/>
                </a:lnTo>
                <a:lnTo>
                  <a:pt x="279" y="114"/>
                </a:lnTo>
                <a:lnTo>
                  <a:pt x="279" y="156"/>
                </a:lnTo>
                <a:lnTo>
                  <a:pt x="236" y="156"/>
                </a:lnTo>
                <a:close/>
                <a:moveTo>
                  <a:pt x="31" y="229"/>
                </a:moveTo>
                <a:lnTo>
                  <a:pt x="75" y="229"/>
                </a:lnTo>
                <a:lnTo>
                  <a:pt x="75" y="270"/>
                </a:lnTo>
                <a:lnTo>
                  <a:pt x="31" y="270"/>
                </a:lnTo>
                <a:lnTo>
                  <a:pt x="31" y="229"/>
                </a:lnTo>
                <a:close/>
                <a:moveTo>
                  <a:pt x="236" y="270"/>
                </a:moveTo>
                <a:lnTo>
                  <a:pt x="236" y="229"/>
                </a:lnTo>
                <a:lnTo>
                  <a:pt x="279" y="229"/>
                </a:lnTo>
                <a:lnTo>
                  <a:pt x="279" y="270"/>
                </a:lnTo>
                <a:lnTo>
                  <a:pt x="236" y="270"/>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05"/>
          <p:cNvSpPr>
            <a:spLocks/>
          </p:cNvSpPr>
          <p:nvPr/>
        </p:nvSpPr>
        <p:spPr bwMode="auto">
          <a:xfrm>
            <a:off x="7137844" y="4929405"/>
            <a:ext cx="393573" cy="393573"/>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06"/>
          <p:cNvSpPr>
            <a:spLocks noEditPoints="1"/>
          </p:cNvSpPr>
          <p:nvPr/>
        </p:nvSpPr>
        <p:spPr bwMode="auto">
          <a:xfrm>
            <a:off x="2175033" y="3949732"/>
            <a:ext cx="516752" cy="384557"/>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07"/>
          <p:cNvSpPr>
            <a:spLocks noEditPoints="1"/>
          </p:cNvSpPr>
          <p:nvPr/>
        </p:nvSpPr>
        <p:spPr bwMode="auto">
          <a:xfrm>
            <a:off x="8326471" y="3905964"/>
            <a:ext cx="513747" cy="441640"/>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77" name="Group 85"/>
          <p:cNvGrpSpPr/>
          <p:nvPr/>
        </p:nvGrpSpPr>
        <p:grpSpPr>
          <a:xfrm>
            <a:off x="8353627" y="4821366"/>
            <a:ext cx="456661" cy="606883"/>
            <a:chOff x="5575100" y="3734191"/>
            <a:chExt cx="315602" cy="419419"/>
          </a:xfrm>
          <a:solidFill>
            <a:schemeClr val="tx2"/>
          </a:solidFill>
        </p:grpSpPr>
        <p:sp>
          <p:nvSpPr>
            <p:cNvPr id="78" name="Freeform 108"/>
            <p:cNvSpPr>
              <a:spLocks noEditPoints="1"/>
            </p:cNvSpPr>
            <p:nvPr/>
          </p:nvSpPr>
          <p:spPr bwMode="auto">
            <a:xfrm>
              <a:off x="5575100" y="3734191"/>
              <a:ext cx="315602" cy="419419"/>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09"/>
            <p:cNvSpPr>
              <a:spLocks/>
            </p:cNvSpPr>
            <p:nvPr/>
          </p:nvSpPr>
          <p:spPr bwMode="auto">
            <a:xfrm>
              <a:off x="5732901" y="3788176"/>
              <a:ext cx="103817" cy="103817"/>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80" name="Freeform 110"/>
          <p:cNvSpPr>
            <a:spLocks noEditPoints="1"/>
          </p:cNvSpPr>
          <p:nvPr/>
        </p:nvSpPr>
        <p:spPr bwMode="auto">
          <a:xfrm>
            <a:off x="7080644" y="894308"/>
            <a:ext cx="510739" cy="501728"/>
          </a:xfrm>
          <a:custGeom>
            <a:avLst/>
            <a:gdLst/>
            <a:ahLst/>
            <a:cxnLst>
              <a:cxn ang="0">
                <a:pos x="284" y="107"/>
              </a:cxn>
              <a:cxn ang="0">
                <a:pos x="295" y="86"/>
              </a:cxn>
              <a:cxn ang="0">
                <a:pos x="302" y="60"/>
              </a:cxn>
              <a:cxn ang="0">
                <a:pos x="277" y="35"/>
              </a:cxn>
              <a:cxn ang="0">
                <a:pos x="252" y="44"/>
              </a:cxn>
              <a:cxn ang="0">
                <a:pos x="208" y="46"/>
              </a:cxn>
              <a:cxn ang="0">
                <a:pos x="199" y="22"/>
              </a:cxn>
              <a:cxn ang="0">
                <a:pos x="188" y="0"/>
              </a:cxn>
              <a:cxn ang="0">
                <a:pos x="150" y="0"/>
              </a:cxn>
              <a:cxn ang="0">
                <a:pos x="139" y="22"/>
              </a:cxn>
              <a:cxn ang="0">
                <a:pos x="110" y="55"/>
              </a:cxn>
              <a:cxn ang="0">
                <a:pos x="87" y="44"/>
              </a:cxn>
              <a:cxn ang="0">
                <a:pos x="61" y="37"/>
              </a:cxn>
              <a:cxn ang="0">
                <a:pos x="36" y="62"/>
              </a:cxn>
              <a:cxn ang="0">
                <a:pos x="45" y="86"/>
              </a:cxn>
              <a:cxn ang="0">
                <a:pos x="45" y="129"/>
              </a:cxn>
              <a:cxn ang="0">
                <a:pos x="23" y="138"/>
              </a:cxn>
              <a:cxn ang="0">
                <a:pos x="0" y="149"/>
              </a:cxn>
              <a:cxn ang="0">
                <a:pos x="0" y="185"/>
              </a:cxn>
              <a:cxn ang="0">
                <a:pos x="23" y="196"/>
              </a:cxn>
              <a:cxn ang="0">
                <a:pos x="54" y="225"/>
              </a:cxn>
              <a:cxn ang="0">
                <a:pos x="45" y="249"/>
              </a:cxn>
              <a:cxn ang="0">
                <a:pos x="36" y="272"/>
              </a:cxn>
              <a:cxn ang="0">
                <a:pos x="63" y="298"/>
              </a:cxn>
              <a:cxn ang="0">
                <a:pos x="87" y="291"/>
              </a:cxn>
              <a:cxn ang="0">
                <a:pos x="130" y="289"/>
              </a:cxn>
              <a:cxn ang="0">
                <a:pos x="141" y="310"/>
              </a:cxn>
              <a:cxn ang="0">
                <a:pos x="152" y="334"/>
              </a:cxn>
              <a:cxn ang="0">
                <a:pos x="188" y="334"/>
              </a:cxn>
              <a:cxn ang="0">
                <a:pos x="199" y="310"/>
              </a:cxn>
              <a:cxn ang="0">
                <a:pos x="230" y="280"/>
              </a:cxn>
              <a:cxn ang="0">
                <a:pos x="253" y="289"/>
              </a:cxn>
              <a:cxn ang="0">
                <a:pos x="277" y="298"/>
              </a:cxn>
              <a:cxn ang="0">
                <a:pos x="304" y="271"/>
              </a:cxn>
              <a:cxn ang="0">
                <a:pos x="295" y="247"/>
              </a:cxn>
              <a:cxn ang="0">
                <a:pos x="293" y="205"/>
              </a:cxn>
              <a:cxn ang="0">
                <a:pos x="317" y="196"/>
              </a:cxn>
              <a:cxn ang="0">
                <a:pos x="340" y="184"/>
              </a:cxn>
              <a:cxn ang="0">
                <a:pos x="340" y="147"/>
              </a:cxn>
              <a:cxn ang="0">
                <a:pos x="317" y="136"/>
              </a:cxn>
              <a:cxn ang="0">
                <a:pos x="293" y="129"/>
              </a:cxn>
              <a:cxn ang="0">
                <a:pos x="224" y="167"/>
              </a:cxn>
              <a:cxn ang="0">
                <a:pos x="219" y="187"/>
              </a:cxn>
              <a:cxn ang="0">
                <a:pos x="208" y="205"/>
              </a:cxn>
              <a:cxn ang="0">
                <a:pos x="190" y="216"/>
              </a:cxn>
              <a:cxn ang="0">
                <a:pos x="170" y="220"/>
              </a:cxn>
              <a:cxn ang="0">
                <a:pos x="159" y="220"/>
              </a:cxn>
              <a:cxn ang="0">
                <a:pos x="139" y="211"/>
              </a:cxn>
              <a:cxn ang="0">
                <a:pos x="125" y="196"/>
              </a:cxn>
              <a:cxn ang="0">
                <a:pos x="116" y="178"/>
              </a:cxn>
              <a:cxn ang="0">
                <a:pos x="116" y="167"/>
              </a:cxn>
              <a:cxn ang="0">
                <a:pos x="119" y="145"/>
              </a:cxn>
              <a:cxn ang="0">
                <a:pos x="130" y="129"/>
              </a:cxn>
              <a:cxn ang="0">
                <a:pos x="148" y="118"/>
              </a:cxn>
              <a:cxn ang="0">
                <a:pos x="170" y="113"/>
              </a:cxn>
              <a:cxn ang="0">
                <a:pos x="181" y="115"/>
              </a:cxn>
              <a:cxn ang="0">
                <a:pos x="201" y="122"/>
              </a:cxn>
              <a:cxn ang="0">
                <a:pos x="215" y="136"/>
              </a:cxn>
              <a:cxn ang="0">
                <a:pos x="223" y="156"/>
              </a:cxn>
              <a:cxn ang="0">
                <a:pos x="224" y="167"/>
              </a:cxn>
            </a:cxnLst>
            <a:rect l="0" t="0" r="r" b="b"/>
            <a:pathLst>
              <a:path w="340" h="334">
                <a:moveTo>
                  <a:pt x="293" y="129"/>
                </a:moveTo>
                <a:lnTo>
                  <a:pt x="284" y="107"/>
                </a:lnTo>
                <a:lnTo>
                  <a:pt x="284" y="107"/>
                </a:lnTo>
                <a:lnTo>
                  <a:pt x="295" y="86"/>
                </a:lnTo>
                <a:lnTo>
                  <a:pt x="300" y="69"/>
                </a:lnTo>
                <a:lnTo>
                  <a:pt x="302" y="60"/>
                </a:lnTo>
                <a:lnTo>
                  <a:pt x="277" y="35"/>
                </a:lnTo>
                <a:lnTo>
                  <a:pt x="277" y="35"/>
                </a:lnTo>
                <a:lnTo>
                  <a:pt x="268" y="37"/>
                </a:lnTo>
                <a:lnTo>
                  <a:pt x="252" y="44"/>
                </a:lnTo>
                <a:lnTo>
                  <a:pt x="230" y="55"/>
                </a:lnTo>
                <a:lnTo>
                  <a:pt x="208" y="46"/>
                </a:lnTo>
                <a:lnTo>
                  <a:pt x="208" y="46"/>
                </a:lnTo>
                <a:lnTo>
                  <a:pt x="199" y="22"/>
                </a:lnTo>
                <a:lnTo>
                  <a:pt x="192" y="8"/>
                </a:lnTo>
                <a:lnTo>
                  <a:pt x="188" y="0"/>
                </a:lnTo>
                <a:lnTo>
                  <a:pt x="150" y="0"/>
                </a:lnTo>
                <a:lnTo>
                  <a:pt x="150" y="0"/>
                </a:lnTo>
                <a:lnTo>
                  <a:pt x="146" y="8"/>
                </a:lnTo>
                <a:lnTo>
                  <a:pt x="139" y="22"/>
                </a:lnTo>
                <a:lnTo>
                  <a:pt x="130" y="46"/>
                </a:lnTo>
                <a:lnTo>
                  <a:pt x="110" y="55"/>
                </a:lnTo>
                <a:lnTo>
                  <a:pt x="110" y="55"/>
                </a:lnTo>
                <a:lnTo>
                  <a:pt x="87" y="44"/>
                </a:lnTo>
                <a:lnTo>
                  <a:pt x="70" y="39"/>
                </a:lnTo>
                <a:lnTo>
                  <a:pt x="61" y="37"/>
                </a:lnTo>
                <a:lnTo>
                  <a:pt x="36" y="62"/>
                </a:lnTo>
                <a:lnTo>
                  <a:pt x="36" y="62"/>
                </a:lnTo>
                <a:lnTo>
                  <a:pt x="38" y="71"/>
                </a:lnTo>
                <a:lnTo>
                  <a:pt x="45" y="86"/>
                </a:lnTo>
                <a:lnTo>
                  <a:pt x="54" y="109"/>
                </a:lnTo>
                <a:lnTo>
                  <a:pt x="45" y="129"/>
                </a:lnTo>
                <a:lnTo>
                  <a:pt x="45" y="129"/>
                </a:lnTo>
                <a:lnTo>
                  <a:pt x="23" y="138"/>
                </a:lnTo>
                <a:lnTo>
                  <a:pt x="7" y="145"/>
                </a:lnTo>
                <a:lnTo>
                  <a:pt x="0" y="149"/>
                </a:lnTo>
                <a:lnTo>
                  <a:pt x="0" y="185"/>
                </a:lnTo>
                <a:lnTo>
                  <a:pt x="0" y="185"/>
                </a:lnTo>
                <a:lnTo>
                  <a:pt x="7" y="191"/>
                </a:lnTo>
                <a:lnTo>
                  <a:pt x="23" y="196"/>
                </a:lnTo>
                <a:lnTo>
                  <a:pt x="47" y="205"/>
                </a:lnTo>
                <a:lnTo>
                  <a:pt x="54" y="225"/>
                </a:lnTo>
                <a:lnTo>
                  <a:pt x="54" y="225"/>
                </a:lnTo>
                <a:lnTo>
                  <a:pt x="45" y="249"/>
                </a:lnTo>
                <a:lnTo>
                  <a:pt x="38" y="265"/>
                </a:lnTo>
                <a:lnTo>
                  <a:pt x="36" y="272"/>
                </a:lnTo>
                <a:lnTo>
                  <a:pt x="63" y="298"/>
                </a:lnTo>
                <a:lnTo>
                  <a:pt x="63" y="298"/>
                </a:lnTo>
                <a:lnTo>
                  <a:pt x="70" y="296"/>
                </a:lnTo>
                <a:lnTo>
                  <a:pt x="87" y="291"/>
                </a:lnTo>
                <a:lnTo>
                  <a:pt x="110" y="280"/>
                </a:lnTo>
                <a:lnTo>
                  <a:pt x="130" y="289"/>
                </a:lnTo>
                <a:lnTo>
                  <a:pt x="130" y="289"/>
                </a:lnTo>
                <a:lnTo>
                  <a:pt x="141" y="310"/>
                </a:lnTo>
                <a:lnTo>
                  <a:pt x="146" y="327"/>
                </a:lnTo>
                <a:lnTo>
                  <a:pt x="152" y="334"/>
                </a:lnTo>
                <a:lnTo>
                  <a:pt x="188" y="334"/>
                </a:lnTo>
                <a:lnTo>
                  <a:pt x="188" y="334"/>
                </a:lnTo>
                <a:lnTo>
                  <a:pt x="194" y="327"/>
                </a:lnTo>
                <a:lnTo>
                  <a:pt x="199" y="310"/>
                </a:lnTo>
                <a:lnTo>
                  <a:pt x="208" y="289"/>
                </a:lnTo>
                <a:lnTo>
                  <a:pt x="230" y="280"/>
                </a:lnTo>
                <a:lnTo>
                  <a:pt x="230" y="280"/>
                </a:lnTo>
                <a:lnTo>
                  <a:pt x="253" y="289"/>
                </a:lnTo>
                <a:lnTo>
                  <a:pt x="270" y="296"/>
                </a:lnTo>
                <a:lnTo>
                  <a:pt x="277" y="298"/>
                </a:lnTo>
                <a:lnTo>
                  <a:pt x="304" y="271"/>
                </a:lnTo>
                <a:lnTo>
                  <a:pt x="304" y="271"/>
                </a:lnTo>
                <a:lnTo>
                  <a:pt x="302" y="263"/>
                </a:lnTo>
                <a:lnTo>
                  <a:pt x="295" y="247"/>
                </a:lnTo>
                <a:lnTo>
                  <a:pt x="284" y="225"/>
                </a:lnTo>
                <a:lnTo>
                  <a:pt x="293" y="205"/>
                </a:lnTo>
                <a:lnTo>
                  <a:pt x="293" y="205"/>
                </a:lnTo>
                <a:lnTo>
                  <a:pt x="317" y="196"/>
                </a:lnTo>
                <a:lnTo>
                  <a:pt x="333" y="189"/>
                </a:lnTo>
                <a:lnTo>
                  <a:pt x="340" y="184"/>
                </a:lnTo>
                <a:lnTo>
                  <a:pt x="340" y="147"/>
                </a:lnTo>
                <a:lnTo>
                  <a:pt x="340" y="147"/>
                </a:lnTo>
                <a:lnTo>
                  <a:pt x="333" y="144"/>
                </a:lnTo>
                <a:lnTo>
                  <a:pt x="317" y="136"/>
                </a:lnTo>
                <a:lnTo>
                  <a:pt x="293" y="129"/>
                </a:lnTo>
                <a:lnTo>
                  <a:pt x="293" y="129"/>
                </a:lnTo>
                <a:close/>
                <a:moveTo>
                  <a:pt x="224" y="167"/>
                </a:moveTo>
                <a:lnTo>
                  <a:pt x="224" y="167"/>
                </a:lnTo>
                <a:lnTo>
                  <a:pt x="223" y="178"/>
                </a:lnTo>
                <a:lnTo>
                  <a:pt x="219" y="187"/>
                </a:lnTo>
                <a:lnTo>
                  <a:pt x="215" y="196"/>
                </a:lnTo>
                <a:lnTo>
                  <a:pt x="208" y="205"/>
                </a:lnTo>
                <a:lnTo>
                  <a:pt x="201" y="211"/>
                </a:lnTo>
                <a:lnTo>
                  <a:pt x="190" y="216"/>
                </a:lnTo>
                <a:lnTo>
                  <a:pt x="181" y="220"/>
                </a:lnTo>
                <a:lnTo>
                  <a:pt x="170" y="220"/>
                </a:lnTo>
                <a:lnTo>
                  <a:pt x="170" y="220"/>
                </a:lnTo>
                <a:lnTo>
                  <a:pt x="159" y="220"/>
                </a:lnTo>
                <a:lnTo>
                  <a:pt x="148" y="216"/>
                </a:lnTo>
                <a:lnTo>
                  <a:pt x="139" y="211"/>
                </a:lnTo>
                <a:lnTo>
                  <a:pt x="130" y="205"/>
                </a:lnTo>
                <a:lnTo>
                  <a:pt x="125" y="196"/>
                </a:lnTo>
                <a:lnTo>
                  <a:pt x="119" y="187"/>
                </a:lnTo>
                <a:lnTo>
                  <a:pt x="116" y="178"/>
                </a:lnTo>
                <a:lnTo>
                  <a:pt x="116" y="167"/>
                </a:lnTo>
                <a:lnTo>
                  <a:pt x="116" y="167"/>
                </a:lnTo>
                <a:lnTo>
                  <a:pt x="116" y="156"/>
                </a:lnTo>
                <a:lnTo>
                  <a:pt x="119" y="145"/>
                </a:lnTo>
                <a:lnTo>
                  <a:pt x="125" y="136"/>
                </a:lnTo>
                <a:lnTo>
                  <a:pt x="130" y="129"/>
                </a:lnTo>
                <a:lnTo>
                  <a:pt x="139" y="122"/>
                </a:lnTo>
                <a:lnTo>
                  <a:pt x="148" y="118"/>
                </a:lnTo>
                <a:lnTo>
                  <a:pt x="159" y="115"/>
                </a:lnTo>
                <a:lnTo>
                  <a:pt x="170" y="113"/>
                </a:lnTo>
                <a:lnTo>
                  <a:pt x="170" y="113"/>
                </a:lnTo>
                <a:lnTo>
                  <a:pt x="181" y="115"/>
                </a:lnTo>
                <a:lnTo>
                  <a:pt x="190" y="118"/>
                </a:lnTo>
                <a:lnTo>
                  <a:pt x="201" y="122"/>
                </a:lnTo>
                <a:lnTo>
                  <a:pt x="208" y="129"/>
                </a:lnTo>
                <a:lnTo>
                  <a:pt x="215" y="136"/>
                </a:lnTo>
                <a:lnTo>
                  <a:pt x="219" y="145"/>
                </a:lnTo>
                <a:lnTo>
                  <a:pt x="223" y="156"/>
                </a:lnTo>
                <a:lnTo>
                  <a:pt x="224" y="167"/>
                </a:lnTo>
                <a:lnTo>
                  <a:pt x="224" y="167"/>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111"/>
          <p:cNvSpPr>
            <a:spLocks noEditPoints="1"/>
          </p:cNvSpPr>
          <p:nvPr/>
        </p:nvSpPr>
        <p:spPr bwMode="auto">
          <a:xfrm>
            <a:off x="2175033" y="2918336"/>
            <a:ext cx="420611" cy="423619"/>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nvGrpSpPr>
          <p:cNvPr id="82" name="Group 115"/>
          <p:cNvGrpSpPr/>
          <p:nvPr/>
        </p:nvGrpSpPr>
        <p:grpSpPr>
          <a:xfrm>
            <a:off x="9571252" y="1827431"/>
            <a:ext cx="646533" cy="541333"/>
            <a:chOff x="2951142" y="2589225"/>
            <a:chExt cx="468313" cy="392113"/>
          </a:xfrm>
          <a:solidFill>
            <a:schemeClr val="tx2"/>
          </a:solidFill>
        </p:grpSpPr>
        <p:sp>
          <p:nvSpPr>
            <p:cNvPr id="83"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86" name="Group 119"/>
          <p:cNvGrpSpPr/>
          <p:nvPr/>
        </p:nvGrpSpPr>
        <p:grpSpPr>
          <a:xfrm>
            <a:off x="9653995" y="2871323"/>
            <a:ext cx="525995" cy="504077"/>
            <a:chOff x="1168380" y="3486162"/>
            <a:chExt cx="381000" cy="365126"/>
          </a:xfrm>
          <a:solidFill>
            <a:schemeClr val="tx2"/>
          </a:solidFill>
        </p:grpSpPr>
        <p:sp>
          <p:nvSpPr>
            <p:cNvPr id="87" name="Freeform 16"/>
            <p:cNvSpPr>
              <a:spLocks/>
            </p:cNvSpPr>
            <p:nvPr/>
          </p:nvSpPr>
          <p:spPr bwMode="auto">
            <a:xfrm>
              <a:off x="1223942" y="3643325"/>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17"/>
            <p:cNvSpPr>
              <a:spLocks/>
            </p:cNvSpPr>
            <p:nvPr/>
          </p:nvSpPr>
          <p:spPr bwMode="auto">
            <a:xfrm>
              <a:off x="1168380" y="3486162"/>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18"/>
            <p:cNvSpPr>
              <a:spLocks/>
            </p:cNvSpPr>
            <p:nvPr/>
          </p:nvSpPr>
          <p:spPr bwMode="auto">
            <a:xfrm>
              <a:off x="1355705" y="3643325"/>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90" name="Group 123"/>
          <p:cNvGrpSpPr/>
          <p:nvPr/>
        </p:nvGrpSpPr>
        <p:grpSpPr>
          <a:xfrm>
            <a:off x="9576256" y="1034727"/>
            <a:ext cx="694744" cy="245461"/>
            <a:chOff x="1441430" y="4357700"/>
            <a:chExt cx="503238" cy="177800"/>
          </a:xfrm>
          <a:solidFill>
            <a:schemeClr val="tx2"/>
          </a:solidFill>
        </p:grpSpPr>
        <p:sp>
          <p:nvSpPr>
            <p:cNvPr id="91" name="Freeform 19"/>
            <p:cNvSpPr>
              <a:spLocks/>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20"/>
            <p:cNvSpPr>
              <a:spLocks/>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21"/>
            <p:cNvSpPr>
              <a:spLocks/>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94" name="Group 127"/>
          <p:cNvGrpSpPr/>
          <p:nvPr/>
        </p:nvGrpSpPr>
        <p:grpSpPr>
          <a:xfrm>
            <a:off x="9572388" y="3911802"/>
            <a:ext cx="657499" cy="433947"/>
            <a:chOff x="2141517" y="2373325"/>
            <a:chExt cx="476251" cy="314325"/>
          </a:xfrm>
          <a:solidFill>
            <a:schemeClr val="tx2"/>
          </a:solidFill>
        </p:grpSpPr>
        <p:sp>
          <p:nvSpPr>
            <p:cNvPr id="95" name="Rectangle 22"/>
            <p:cNvSpPr>
              <a:spLocks noChangeArrowheads="1"/>
            </p:cNvSpPr>
            <p:nvPr/>
          </p:nvSpPr>
          <p:spPr bwMode="auto">
            <a:xfrm>
              <a:off x="2200255" y="2678125"/>
              <a:ext cx="387350" cy="95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6" name="Rectangle 23"/>
            <p:cNvSpPr>
              <a:spLocks noChangeArrowheads="1"/>
            </p:cNvSpPr>
            <p:nvPr/>
          </p:nvSpPr>
          <p:spPr bwMode="auto">
            <a:xfrm>
              <a:off x="2517755" y="2468575"/>
              <a:ext cx="69850" cy="20955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7" name="Rectangle 24"/>
            <p:cNvSpPr>
              <a:spLocks noChangeArrowheads="1"/>
            </p:cNvSpPr>
            <p:nvPr/>
          </p:nvSpPr>
          <p:spPr bwMode="auto">
            <a:xfrm>
              <a:off x="2438380" y="2547950"/>
              <a:ext cx="69850" cy="1301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8" name="Rectangle 25"/>
            <p:cNvSpPr>
              <a:spLocks noChangeArrowheads="1"/>
            </p:cNvSpPr>
            <p:nvPr/>
          </p:nvSpPr>
          <p:spPr bwMode="auto">
            <a:xfrm>
              <a:off x="2359005" y="2592400"/>
              <a:ext cx="69850" cy="857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9" name="Rectangle 26"/>
            <p:cNvSpPr>
              <a:spLocks noChangeArrowheads="1"/>
            </p:cNvSpPr>
            <p:nvPr/>
          </p:nvSpPr>
          <p:spPr bwMode="auto">
            <a:xfrm>
              <a:off x="2279630" y="2551125"/>
              <a:ext cx="69850" cy="1270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0" name="Rectangle 27"/>
            <p:cNvSpPr>
              <a:spLocks noChangeArrowheads="1"/>
            </p:cNvSpPr>
            <p:nvPr/>
          </p:nvSpPr>
          <p:spPr bwMode="auto">
            <a:xfrm>
              <a:off x="2200255" y="2587637"/>
              <a:ext cx="68263" cy="9048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28"/>
            <p:cNvSpPr>
              <a:spLocks/>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29"/>
            <p:cNvSpPr>
              <a:spLocks/>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30"/>
            <p:cNvSpPr>
              <a:spLocks/>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4" name="Group 137"/>
          <p:cNvGrpSpPr/>
          <p:nvPr/>
        </p:nvGrpSpPr>
        <p:grpSpPr>
          <a:xfrm>
            <a:off x="11031433" y="1778117"/>
            <a:ext cx="289296" cy="624619"/>
            <a:chOff x="3328967" y="3373450"/>
            <a:chExt cx="209550" cy="452438"/>
          </a:xfrm>
          <a:solidFill>
            <a:schemeClr val="tx2"/>
          </a:solidFill>
        </p:grpSpPr>
        <p:sp>
          <p:nvSpPr>
            <p:cNvPr id="105" name="Freeform 31"/>
            <p:cNvSpPr>
              <a:spLocks/>
            </p:cNvSpPr>
            <p:nvPr/>
          </p:nvSpPr>
          <p:spPr bwMode="auto">
            <a:xfrm>
              <a:off x="3328967" y="3373450"/>
              <a:ext cx="209550" cy="211138"/>
            </a:xfrm>
            <a:custGeom>
              <a:avLst/>
              <a:gdLst/>
              <a:ahLst/>
              <a:cxnLst>
                <a:cxn ang="0">
                  <a:pos x="134" y="0"/>
                </a:cxn>
                <a:cxn ang="0">
                  <a:pos x="160" y="4"/>
                </a:cxn>
                <a:cxn ang="0">
                  <a:pos x="184" y="11"/>
                </a:cxn>
                <a:cxn ang="0">
                  <a:pos x="208" y="23"/>
                </a:cxn>
                <a:cxn ang="0">
                  <a:pos x="226" y="39"/>
                </a:cxn>
                <a:cxn ang="0">
                  <a:pos x="244" y="59"/>
                </a:cxn>
                <a:cxn ang="0">
                  <a:pos x="256" y="81"/>
                </a:cxn>
                <a:cxn ang="0">
                  <a:pos x="263" y="106"/>
                </a:cxn>
                <a:cxn ang="0">
                  <a:pos x="266" y="133"/>
                </a:cxn>
                <a:cxn ang="0">
                  <a:pos x="265" y="147"/>
                </a:cxn>
                <a:cxn ang="0">
                  <a:pos x="260" y="173"/>
                </a:cxn>
                <a:cxn ang="0">
                  <a:pos x="250" y="196"/>
                </a:cxn>
                <a:cxn ang="0">
                  <a:pos x="235" y="217"/>
                </a:cxn>
                <a:cxn ang="0">
                  <a:pos x="218" y="236"/>
                </a:cxn>
                <a:cxn ang="0">
                  <a:pos x="197" y="250"/>
                </a:cxn>
                <a:cxn ang="0">
                  <a:pos x="172" y="261"/>
                </a:cxn>
                <a:cxn ang="0">
                  <a:pos x="146" y="266"/>
                </a:cxn>
                <a:cxn ang="0">
                  <a:pos x="134" y="266"/>
                </a:cxn>
                <a:cxn ang="0">
                  <a:pos x="106" y="263"/>
                </a:cxn>
                <a:cxn ang="0">
                  <a:pos x="82" y="256"/>
                </a:cxn>
                <a:cxn ang="0">
                  <a:pos x="58" y="243"/>
                </a:cxn>
                <a:cxn ang="0">
                  <a:pos x="40" y="227"/>
                </a:cxn>
                <a:cxn ang="0">
                  <a:pos x="22" y="208"/>
                </a:cxn>
                <a:cxn ang="0">
                  <a:pos x="10" y="185"/>
                </a:cxn>
                <a:cxn ang="0">
                  <a:pos x="3" y="161"/>
                </a:cxn>
                <a:cxn ang="0">
                  <a:pos x="0" y="133"/>
                </a:cxn>
                <a:cxn ang="0">
                  <a:pos x="1" y="120"/>
                </a:cxn>
                <a:cxn ang="0">
                  <a:pos x="6" y="94"/>
                </a:cxn>
                <a:cxn ang="0">
                  <a:pos x="16" y="70"/>
                </a:cxn>
                <a:cxn ang="0">
                  <a:pos x="31" y="49"/>
                </a:cxn>
                <a:cxn ang="0">
                  <a:pos x="48" y="31"/>
                </a:cxn>
                <a:cxn ang="0">
                  <a:pos x="69" y="16"/>
                </a:cxn>
                <a:cxn ang="0">
                  <a:pos x="94" y="6"/>
                </a:cxn>
                <a:cxn ang="0">
                  <a:pos x="120" y="1"/>
                </a:cxn>
                <a:cxn ang="0">
                  <a:pos x="134" y="0"/>
                </a:cxn>
              </a:cxnLst>
              <a:rect l="0" t="0" r="r" b="b"/>
              <a:pathLst>
                <a:path w="266" h="266">
                  <a:moveTo>
                    <a:pt x="134" y="0"/>
                  </a:moveTo>
                  <a:lnTo>
                    <a:pt x="134" y="0"/>
                  </a:lnTo>
                  <a:lnTo>
                    <a:pt x="146" y="1"/>
                  </a:lnTo>
                  <a:lnTo>
                    <a:pt x="160" y="4"/>
                  </a:lnTo>
                  <a:lnTo>
                    <a:pt x="172" y="6"/>
                  </a:lnTo>
                  <a:lnTo>
                    <a:pt x="184" y="11"/>
                  </a:lnTo>
                  <a:lnTo>
                    <a:pt x="197" y="16"/>
                  </a:lnTo>
                  <a:lnTo>
                    <a:pt x="208" y="23"/>
                  </a:lnTo>
                  <a:lnTo>
                    <a:pt x="218" y="31"/>
                  </a:lnTo>
                  <a:lnTo>
                    <a:pt x="226" y="39"/>
                  </a:lnTo>
                  <a:lnTo>
                    <a:pt x="235" y="49"/>
                  </a:lnTo>
                  <a:lnTo>
                    <a:pt x="244" y="59"/>
                  </a:lnTo>
                  <a:lnTo>
                    <a:pt x="250" y="70"/>
                  </a:lnTo>
                  <a:lnTo>
                    <a:pt x="256" y="81"/>
                  </a:lnTo>
                  <a:lnTo>
                    <a:pt x="260" y="94"/>
                  </a:lnTo>
                  <a:lnTo>
                    <a:pt x="263" y="106"/>
                  </a:lnTo>
                  <a:lnTo>
                    <a:pt x="265" y="120"/>
                  </a:lnTo>
                  <a:lnTo>
                    <a:pt x="266" y="133"/>
                  </a:lnTo>
                  <a:lnTo>
                    <a:pt x="266" y="133"/>
                  </a:lnTo>
                  <a:lnTo>
                    <a:pt x="265" y="147"/>
                  </a:lnTo>
                  <a:lnTo>
                    <a:pt x="263" y="161"/>
                  </a:lnTo>
                  <a:lnTo>
                    <a:pt x="260" y="173"/>
                  </a:lnTo>
                  <a:lnTo>
                    <a:pt x="256" y="185"/>
                  </a:lnTo>
                  <a:lnTo>
                    <a:pt x="250" y="196"/>
                  </a:lnTo>
                  <a:lnTo>
                    <a:pt x="244" y="208"/>
                  </a:lnTo>
                  <a:lnTo>
                    <a:pt x="235" y="217"/>
                  </a:lnTo>
                  <a:lnTo>
                    <a:pt x="226" y="227"/>
                  </a:lnTo>
                  <a:lnTo>
                    <a:pt x="218" y="236"/>
                  </a:lnTo>
                  <a:lnTo>
                    <a:pt x="208" y="243"/>
                  </a:lnTo>
                  <a:lnTo>
                    <a:pt x="197" y="250"/>
                  </a:lnTo>
                  <a:lnTo>
                    <a:pt x="184" y="256"/>
                  </a:lnTo>
                  <a:lnTo>
                    <a:pt x="172" y="261"/>
                  </a:lnTo>
                  <a:lnTo>
                    <a:pt x="160" y="263"/>
                  </a:lnTo>
                  <a:lnTo>
                    <a:pt x="146" y="266"/>
                  </a:lnTo>
                  <a:lnTo>
                    <a:pt x="134" y="266"/>
                  </a:lnTo>
                  <a:lnTo>
                    <a:pt x="134" y="266"/>
                  </a:lnTo>
                  <a:lnTo>
                    <a:pt x="120" y="266"/>
                  </a:lnTo>
                  <a:lnTo>
                    <a:pt x="106" y="263"/>
                  </a:lnTo>
                  <a:lnTo>
                    <a:pt x="94" y="261"/>
                  </a:lnTo>
                  <a:lnTo>
                    <a:pt x="82" y="256"/>
                  </a:lnTo>
                  <a:lnTo>
                    <a:pt x="69" y="250"/>
                  </a:lnTo>
                  <a:lnTo>
                    <a:pt x="58" y="243"/>
                  </a:lnTo>
                  <a:lnTo>
                    <a:pt x="48" y="236"/>
                  </a:lnTo>
                  <a:lnTo>
                    <a:pt x="40" y="227"/>
                  </a:lnTo>
                  <a:lnTo>
                    <a:pt x="31" y="217"/>
                  </a:lnTo>
                  <a:lnTo>
                    <a:pt x="22" y="208"/>
                  </a:lnTo>
                  <a:lnTo>
                    <a:pt x="16" y="196"/>
                  </a:lnTo>
                  <a:lnTo>
                    <a:pt x="10" y="185"/>
                  </a:lnTo>
                  <a:lnTo>
                    <a:pt x="6" y="173"/>
                  </a:lnTo>
                  <a:lnTo>
                    <a:pt x="3" y="161"/>
                  </a:lnTo>
                  <a:lnTo>
                    <a:pt x="1" y="147"/>
                  </a:lnTo>
                  <a:lnTo>
                    <a:pt x="0" y="133"/>
                  </a:lnTo>
                  <a:lnTo>
                    <a:pt x="0" y="133"/>
                  </a:lnTo>
                  <a:lnTo>
                    <a:pt x="1" y="120"/>
                  </a:lnTo>
                  <a:lnTo>
                    <a:pt x="3" y="106"/>
                  </a:lnTo>
                  <a:lnTo>
                    <a:pt x="6" y="94"/>
                  </a:lnTo>
                  <a:lnTo>
                    <a:pt x="10" y="81"/>
                  </a:lnTo>
                  <a:lnTo>
                    <a:pt x="16" y="70"/>
                  </a:lnTo>
                  <a:lnTo>
                    <a:pt x="22" y="59"/>
                  </a:lnTo>
                  <a:lnTo>
                    <a:pt x="31" y="49"/>
                  </a:lnTo>
                  <a:lnTo>
                    <a:pt x="40" y="39"/>
                  </a:lnTo>
                  <a:lnTo>
                    <a:pt x="48" y="31"/>
                  </a:lnTo>
                  <a:lnTo>
                    <a:pt x="58" y="23"/>
                  </a:lnTo>
                  <a:lnTo>
                    <a:pt x="69" y="16"/>
                  </a:lnTo>
                  <a:lnTo>
                    <a:pt x="82" y="11"/>
                  </a:lnTo>
                  <a:lnTo>
                    <a:pt x="94" y="6"/>
                  </a:lnTo>
                  <a:lnTo>
                    <a:pt x="106" y="4"/>
                  </a:lnTo>
                  <a:lnTo>
                    <a:pt x="120" y="1"/>
                  </a:lnTo>
                  <a:lnTo>
                    <a:pt x="134" y="0"/>
                  </a:lnTo>
                  <a:lnTo>
                    <a:pt x="1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32"/>
            <p:cNvSpPr>
              <a:spLocks/>
            </p:cNvSpPr>
            <p:nvPr/>
          </p:nvSpPr>
          <p:spPr bwMode="auto">
            <a:xfrm>
              <a:off x="3400405" y="3563950"/>
              <a:ext cx="66675" cy="261938"/>
            </a:xfrm>
            <a:custGeom>
              <a:avLst/>
              <a:gdLst/>
              <a:ahLst/>
              <a:cxnLst>
                <a:cxn ang="0">
                  <a:pos x="82" y="0"/>
                </a:cxn>
                <a:cxn ang="0">
                  <a:pos x="82" y="288"/>
                </a:cxn>
                <a:cxn ang="0">
                  <a:pos x="82" y="288"/>
                </a:cxn>
                <a:cxn ang="0">
                  <a:pos x="81" y="296"/>
                </a:cxn>
                <a:cxn ang="0">
                  <a:pos x="79" y="304"/>
                </a:cxn>
                <a:cxn ang="0">
                  <a:pos x="75" y="311"/>
                </a:cxn>
                <a:cxn ang="0">
                  <a:pos x="70" y="316"/>
                </a:cxn>
                <a:cxn ang="0">
                  <a:pos x="64" y="322"/>
                </a:cxn>
                <a:cxn ang="0">
                  <a:pos x="56" y="326"/>
                </a:cxn>
                <a:cxn ang="0">
                  <a:pos x="49" y="329"/>
                </a:cxn>
                <a:cxn ang="0">
                  <a:pos x="42" y="329"/>
                </a:cxn>
                <a:cxn ang="0">
                  <a:pos x="42" y="329"/>
                </a:cxn>
                <a:cxn ang="0">
                  <a:pos x="42" y="329"/>
                </a:cxn>
                <a:cxn ang="0">
                  <a:pos x="33" y="329"/>
                </a:cxn>
                <a:cxn ang="0">
                  <a:pos x="26" y="326"/>
                </a:cxn>
                <a:cxn ang="0">
                  <a:pos x="18" y="322"/>
                </a:cxn>
                <a:cxn ang="0">
                  <a:pos x="12" y="316"/>
                </a:cxn>
                <a:cxn ang="0">
                  <a:pos x="7" y="311"/>
                </a:cxn>
                <a:cxn ang="0">
                  <a:pos x="3" y="304"/>
                </a:cxn>
                <a:cxn ang="0">
                  <a:pos x="1" y="296"/>
                </a:cxn>
                <a:cxn ang="0">
                  <a:pos x="0" y="288"/>
                </a:cxn>
                <a:cxn ang="0">
                  <a:pos x="0" y="0"/>
                </a:cxn>
                <a:cxn ang="0">
                  <a:pos x="82" y="0"/>
                </a:cxn>
              </a:cxnLst>
              <a:rect l="0" t="0" r="r" b="b"/>
              <a:pathLst>
                <a:path w="82" h="329">
                  <a:moveTo>
                    <a:pt x="82" y="0"/>
                  </a:moveTo>
                  <a:lnTo>
                    <a:pt x="82" y="288"/>
                  </a:lnTo>
                  <a:lnTo>
                    <a:pt x="82" y="288"/>
                  </a:lnTo>
                  <a:lnTo>
                    <a:pt x="81" y="296"/>
                  </a:lnTo>
                  <a:lnTo>
                    <a:pt x="79" y="304"/>
                  </a:lnTo>
                  <a:lnTo>
                    <a:pt x="75" y="311"/>
                  </a:lnTo>
                  <a:lnTo>
                    <a:pt x="70" y="316"/>
                  </a:lnTo>
                  <a:lnTo>
                    <a:pt x="64" y="322"/>
                  </a:lnTo>
                  <a:lnTo>
                    <a:pt x="56" y="326"/>
                  </a:lnTo>
                  <a:lnTo>
                    <a:pt x="49" y="329"/>
                  </a:lnTo>
                  <a:lnTo>
                    <a:pt x="42" y="329"/>
                  </a:lnTo>
                  <a:lnTo>
                    <a:pt x="42" y="329"/>
                  </a:lnTo>
                  <a:lnTo>
                    <a:pt x="42" y="329"/>
                  </a:lnTo>
                  <a:lnTo>
                    <a:pt x="33" y="329"/>
                  </a:lnTo>
                  <a:lnTo>
                    <a:pt x="26" y="326"/>
                  </a:lnTo>
                  <a:lnTo>
                    <a:pt x="18" y="322"/>
                  </a:lnTo>
                  <a:lnTo>
                    <a:pt x="12" y="316"/>
                  </a:lnTo>
                  <a:lnTo>
                    <a:pt x="7" y="311"/>
                  </a:lnTo>
                  <a:lnTo>
                    <a:pt x="3" y="304"/>
                  </a:lnTo>
                  <a:lnTo>
                    <a:pt x="1" y="296"/>
                  </a:lnTo>
                  <a:lnTo>
                    <a:pt x="0" y="288"/>
                  </a:lnTo>
                  <a:lnTo>
                    <a:pt x="0" y="0"/>
                  </a:lnTo>
                  <a:lnTo>
                    <a:pt x="8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33"/>
            <p:cNvSpPr>
              <a:spLocks/>
            </p:cNvSpPr>
            <p:nvPr/>
          </p:nvSpPr>
          <p:spPr bwMode="auto">
            <a:xfrm>
              <a:off x="3375005" y="3421075"/>
              <a:ext cx="117475" cy="117475"/>
            </a:xfrm>
            <a:custGeom>
              <a:avLst/>
              <a:gdLst/>
              <a:ahLst/>
              <a:cxnLst>
                <a:cxn ang="0">
                  <a:pos x="76" y="0"/>
                </a:cxn>
                <a:cxn ang="0">
                  <a:pos x="76" y="0"/>
                </a:cxn>
                <a:cxn ang="0">
                  <a:pos x="83" y="0"/>
                </a:cxn>
                <a:cxn ang="0">
                  <a:pos x="90" y="1"/>
                </a:cxn>
                <a:cxn ang="0">
                  <a:pos x="104" y="5"/>
                </a:cxn>
                <a:cxn ang="0">
                  <a:pos x="116" y="13"/>
                </a:cxn>
                <a:cxn ang="0">
                  <a:pos x="128" y="21"/>
                </a:cxn>
                <a:cxn ang="0">
                  <a:pos x="136" y="32"/>
                </a:cxn>
                <a:cxn ang="0">
                  <a:pos x="144" y="45"/>
                </a:cxn>
                <a:cxn ang="0">
                  <a:pos x="149" y="60"/>
                </a:cxn>
                <a:cxn ang="0">
                  <a:pos x="149" y="67"/>
                </a:cxn>
                <a:cxn ang="0">
                  <a:pos x="150" y="74"/>
                </a:cxn>
                <a:cxn ang="0">
                  <a:pos x="150" y="74"/>
                </a:cxn>
                <a:cxn ang="0">
                  <a:pos x="149" y="82"/>
                </a:cxn>
                <a:cxn ang="0">
                  <a:pos x="149" y="89"/>
                </a:cxn>
                <a:cxn ang="0">
                  <a:pos x="144" y="103"/>
                </a:cxn>
                <a:cxn ang="0">
                  <a:pos x="136" y="116"/>
                </a:cxn>
                <a:cxn ang="0">
                  <a:pos x="128" y="128"/>
                </a:cxn>
                <a:cxn ang="0">
                  <a:pos x="116" y="136"/>
                </a:cxn>
                <a:cxn ang="0">
                  <a:pos x="104" y="142"/>
                </a:cxn>
                <a:cxn ang="0">
                  <a:pos x="90" y="147"/>
                </a:cxn>
                <a:cxn ang="0">
                  <a:pos x="83" y="149"/>
                </a:cxn>
                <a:cxn ang="0">
                  <a:pos x="76" y="149"/>
                </a:cxn>
                <a:cxn ang="0">
                  <a:pos x="76" y="149"/>
                </a:cxn>
                <a:cxn ang="0">
                  <a:pos x="67" y="149"/>
                </a:cxn>
                <a:cxn ang="0">
                  <a:pos x="60" y="147"/>
                </a:cxn>
                <a:cxn ang="0">
                  <a:pos x="46" y="142"/>
                </a:cxn>
                <a:cxn ang="0">
                  <a:pos x="34" y="136"/>
                </a:cxn>
                <a:cxn ang="0">
                  <a:pos x="22" y="128"/>
                </a:cxn>
                <a:cxn ang="0">
                  <a:pos x="14" y="116"/>
                </a:cxn>
                <a:cxn ang="0">
                  <a:pos x="6" y="103"/>
                </a:cxn>
                <a:cxn ang="0">
                  <a:pos x="1" y="89"/>
                </a:cxn>
                <a:cxn ang="0">
                  <a:pos x="1" y="82"/>
                </a:cxn>
                <a:cxn ang="0">
                  <a:pos x="0" y="74"/>
                </a:cxn>
                <a:cxn ang="0">
                  <a:pos x="0" y="74"/>
                </a:cxn>
                <a:cxn ang="0">
                  <a:pos x="1" y="67"/>
                </a:cxn>
                <a:cxn ang="0">
                  <a:pos x="1" y="60"/>
                </a:cxn>
                <a:cxn ang="0">
                  <a:pos x="6" y="45"/>
                </a:cxn>
                <a:cxn ang="0">
                  <a:pos x="14" y="32"/>
                </a:cxn>
                <a:cxn ang="0">
                  <a:pos x="22" y="21"/>
                </a:cxn>
                <a:cxn ang="0">
                  <a:pos x="34" y="13"/>
                </a:cxn>
                <a:cxn ang="0">
                  <a:pos x="46" y="5"/>
                </a:cxn>
                <a:cxn ang="0">
                  <a:pos x="60" y="1"/>
                </a:cxn>
                <a:cxn ang="0">
                  <a:pos x="67" y="0"/>
                </a:cxn>
                <a:cxn ang="0">
                  <a:pos x="76" y="0"/>
                </a:cxn>
                <a:cxn ang="0">
                  <a:pos x="76" y="0"/>
                </a:cxn>
              </a:cxnLst>
              <a:rect l="0" t="0" r="r" b="b"/>
              <a:pathLst>
                <a:path w="150" h="149">
                  <a:moveTo>
                    <a:pt x="76" y="0"/>
                  </a:moveTo>
                  <a:lnTo>
                    <a:pt x="76" y="0"/>
                  </a:lnTo>
                  <a:lnTo>
                    <a:pt x="83" y="0"/>
                  </a:lnTo>
                  <a:lnTo>
                    <a:pt x="90" y="1"/>
                  </a:lnTo>
                  <a:lnTo>
                    <a:pt x="104" y="5"/>
                  </a:lnTo>
                  <a:lnTo>
                    <a:pt x="116" y="13"/>
                  </a:lnTo>
                  <a:lnTo>
                    <a:pt x="128" y="21"/>
                  </a:lnTo>
                  <a:lnTo>
                    <a:pt x="136" y="32"/>
                  </a:lnTo>
                  <a:lnTo>
                    <a:pt x="144" y="45"/>
                  </a:lnTo>
                  <a:lnTo>
                    <a:pt x="149" y="60"/>
                  </a:lnTo>
                  <a:lnTo>
                    <a:pt x="149" y="67"/>
                  </a:lnTo>
                  <a:lnTo>
                    <a:pt x="150" y="74"/>
                  </a:lnTo>
                  <a:lnTo>
                    <a:pt x="150" y="74"/>
                  </a:lnTo>
                  <a:lnTo>
                    <a:pt x="149" y="82"/>
                  </a:lnTo>
                  <a:lnTo>
                    <a:pt x="149" y="89"/>
                  </a:lnTo>
                  <a:lnTo>
                    <a:pt x="144" y="103"/>
                  </a:lnTo>
                  <a:lnTo>
                    <a:pt x="136" y="116"/>
                  </a:lnTo>
                  <a:lnTo>
                    <a:pt x="128" y="128"/>
                  </a:lnTo>
                  <a:lnTo>
                    <a:pt x="116" y="136"/>
                  </a:lnTo>
                  <a:lnTo>
                    <a:pt x="104" y="142"/>
                  </a:lnTo>
                  <a:lnTo>
                    <a:pt x="90" y="147"/>
                  </a:lnTo>
                  <a:lnTo>
                    <a:pt x="83" y="149"/>
                  </a:lnTo>
                  <a:lnTo>
                    <a:pt x="76" y="149"/>
                  </a:lnTo>
                  <a:lnTo>
                    <a:pt x="76" y="149"/>
                  </a:lnTo>
                  <a:lnTo>
                    <a:pt x="67" y="149"/>
                  </a:lnTo>
                  <a:lnTo>
                    <a:pt x="60" y="147"/>
                  </a:lnTo>
                  <a:lnTo>
                    <a:pt x="46" y="142"/>
                  </a:lnTo>
                  <a:lnTo>
                    <a:pt x="34" y="136"/>
                  </a:lnTo>
                  <a:lnTo>
                    <a:pt x="22" y="128"/>
                  </a:lnTo>
                  <a:lnTo>
                    <a:pt x="14" y="116"/>
                  </a:lnTo>
                  <a:lnTo>
                    <a:pt x="6" y="103"/>
                  </a:lnTo>
                  <a:lnTo>
                    <a:pt x="1" y="89"/>
                  </a:lnTo>
                  <a:lnTo>
                    <a:pt x="1" y="82"/>
                  </a:lnTo>
                  <a:lnTo>
                    <a:pt x="0" y="74"/>
                  </a:lnTo>
                  <a:lnTo>
                    <a:pt x="0" y="74"/>
                  </a:lnTo>
                  <a:lnTo>
                    <a:pt x="1" y="67"/>
                  </a:lnTo>
                  <a:lnTo>
                    <a:pt x="1" y="60"/>
                  </a:lnTo>
                  <a:lnTo>
                    <a:pt x="6" y="45"/>
                  </a:lnTo>
                  <a:lnTo>
                    <a:pt x="14" y="32"/>
                  </a:lnTo>
                  <a:lnTo>
                    <a:pt x="22" y="21"/>
                  </a:lnTo>
                  <a:lnTo>
                    <a:pt x="34" y="13"/>
                  </a:lnTo>
                  <a:lnTo>
                    <a:pt x="46" y="5"/>
                  </a:lnTo>
                  <a:lnTo>
                    <a:pt x="60" y="1"/>
                  </a:lnTo>
                  <a:lnTo>
                    <a:pt x="67"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34"/>
            <p:cNvSpPr>
              <a:spLocks/>
            </p:cNvSpPr>
            <p:nvPr/>
          </p:nvSpPr>
          <p:spPr bwMode="auto">
            <a:xfrm>
              <a:off x="3428980" y="3716350"/>
              <a:ext cx="88900" cy="65088"/>
            </a:xfrm>
            <a:custGeom>
              <a:avLst/>
              <a:gdLst/>
              <a:ahLst/>
              <a:cxnLst>
                <a:cxn ang="0">
                  <a:pos x="25" y="0"/>
                </a:cxn>
                <a:cxn ang="0">
                  <a:pos x="88" y="0"/>
                </a:cxn>
                <a:cxn ang="0">
                  <a:pos x="88" y="0"/>
                </a:cxn>
                <a:cxn ang="0">
                  <a:pos x="93" y="1"/>
                </a:cxn>
                <a:cxn ang="0">
                  <a:pos x="98" y="3"/>
                </a:cxn>
                <a:cxn ang="0">
                  <a:pos x="103" y="5"/>
                </a:cxn>
                <a:cxn ang="0">
                  <a:pos x="107" y="8"/>
                </a:cxn>
                <a:cxn ang="0">
                  <a:pos x="109" y="11"/>
                </a:cxn>
                <a:cxn ang="0">
                  <a:pos x="111" y="16"/>
                </a:cxn>
                <a:cxn ang="0">
                  <a:pos x="113" y="21"/>
                </a:cxn>
                <a:cxn ang="0">
                  <a:pos x="114" y="26"/>
                </a:cxn>
                <a:cxn ang="0">
                  <a:pos x="114" y="57"/>
                </a:cxn>
                <a:cxn ang="0">
                  <a:pos x="114" y="57"/>
                </a:cxn>
                <a:cxn ang="0">
                  <a:pos x="113" y="62"/>
                </a:cxn>
                <a:cxn ang="0">
                  <a:pos x="111" y="67"/>
                </a:cxn>
                <a:cxn ang="0">
                  <a:pos x="109" y="72"/>
                </a:cxn>
                <a:cxn ang="0">
                  <a:pos x="107" y="76"/>
                </a:cxn>
                <a:cxn ang="0">
                  <a:pos x="103" y="78"/>
                </a:cxn>
                <a:cxn ang="0">
                  <a:pos x="98" y="80"/>
                </a:cxn>
                <a:cxn ang="0">
                  <a:pos x="93" y="82"/>
                </a:cxn>
                <a:cxn ang="0">
                  <a:pos x="88" y="83"/>
                </a:cxn>
                <a:cxn ang="0">
                  <a:pos x="25" y="83"/>
                </a:cxn>
                <a:cxn ang="0">
                  <a:pos x="25" y="83"/>
                </a:cxn>
                <a:cxn ang="0">
                  <a:pos x="20" y="82"/>
                </a:cxn>
                <a:cxn ang="0">
                  <a:pos x="15" y="80"/>
                </a:cxn>
                <a:cxn ang="0">
                  <a:pos x="11" y="78"/>
                </a:cxn>
                <a:cxn ang="0">
                  <a:pos x="8" y="76"/>
                </a:cxn>
                <a:cxn ang="0">
                  <a:pos x="4" y="72"/>
                </a:cxn>
                <a:cxn ang="0">
                  <a:pos x="3" y="67"/>
                </a:cxn>
                <a:cxn ang="0">
                  <a:pos x="0" y="62"/>
                </a:cxn>
                <a:cxn ang="0">
                  <a:pos x="0" y="57"/>
                </a:cxn>
                <a:cxn ang="0">
                  <a:pos x="0" y="26"/>
                </a:cxn>
                <a:cxn ang="0">
                  <a:pos x="0" y="26"/>
                </a:cxn>
                <a:cxn ang="0">
                  <a:pos x="0" y="21"/>
                </a:cxn>
                <a:cxn ang="0">
                  <a:pos x="3" y="16"/>
                </a:cxn>
                <a:cxn ang="0">
                  <a:pos x="4" y="11"/>
                </a:cxn>
                <a:cxn ang="0">
                  <a:pos x="8" y="8"/>
                </a:cxn>
                <a:cxn ang="0">
                  <a:pos x="11" y="5"/>
                </a:cxn>
                <a:cxn ang="0">
                  <a:pos x="15" y="3"/>
                </a:cxn>
                <a:cxn ang="0">
                  <a:pos x="20" y="1"/>
                </a:cxn>
                <a:cxn ang="0">
                  <a:pos x="25" y="0"/>
                </a:cxn>
                <a:cxn ang="0">
                  <a:pos x="25" y="0"/>
                </a:cxn>
              </a:cxnLst>
              <a:rect l="0" t="0" r="r" b="b"/>
              <a:pathLst>
                <a:path w="114" h="83">
                  <a:moveTo>
                    <a:pt x="25" y="0"/>
                  </a:moveTo>
                  <a:lnTo>
                    <a:pt x="88" y="0"/>
                  </a:lnTo>
                  <a:lnTo>
                    <a:pt x="88" y="0"/>
                  </a:lnTo>
                  <a:lnTo>
                    <a:pt x="93" y="1"/>
                  </a:lnTo>
                  <a:lnTo>
                    <a:pt x="98" y="3"/>
                  </a:lnTo>
                  <a:lnTo>
                    <a:pt x="103" y="5"/>
                  </a:lnTo>
                  <a:lnTo>
                    <a:pt x="107" y="8"/>
                  </a:lnTo>
                  <a:lnTo>
                    <a:pt x="109" y="11"/>
                  </a:lnTo>
                  <a:lnTo>
                    <a:pt x="111" y="16"/>
                  </a:lnTo>
                  <a:lnTo>
                    <a:pt x="113" y="21"/>
                  </a:lnTo>
                  <a:lnTo>
                    <a:pt x="114" y="26"/>
                  </a:lnTo>
                  <a:lnTo>
                    <a:pt x="114" y="57"/>
                  </a:lnTo>
                  <a:lnTo>
                    <a:pt x="114" y="57"/>
                  </a:lnTo>
                  <a:lnTo>
                    <a:pt x="113" y="62"/>
                  </a:lnTo>
                  <a:lnTo>
                    <a:pt x="111" y="67"/>
                  </a:lnTo>
                  <a:lnTo>
                    <a:pt x="109" y="72"/>
                  </a:lnTo>
                  <a:lnTo>
                    <a:pt x="107" y="76"/>
                  </a:lnTo>
                  <a:lnTo>
                    <a:pt x="103" y="78"/>
                  </a:lnTo>
                  <a:lnTo>
                    <a:pt x="98" y="80"/>
                  </a:lnTo>
                  <a:lnTo>
                    <a:pt x="93" y="82"/>
                  </a:lnTo>
                  <a:lnTo>
                    <a:pt x="88" y="83"/>
                  </a:lnTo>
                  <a:lnTo>
                    <a:pt x="25" y="83"/>
                  </a:lnTo>
                  <a:lnTo>
                    <a:pt x="25" y="83"/>
                  </a:lnTo>
                  <a:lnTo>
                    <a:pt x="20" y="82"/>
                  </a:lnTo>
                  <a:lnTo>
                    <a:pt x="15" y="80"/>
                  </a:lnTo>
                  <a:lnTo>
                    <a:pt x="11" y="78"/>
                  </a:lnTo>
                  <a:lnTo>
                    <a:pt x="8" y="76"/>
                  </a:lnTo>
                  <a:lnTo>
                    <a:pt x="4" y="72"/>
                  </a:lnTo>
                  <a:lnTo>
                    <a:pt x="3" y="67"/>
                  </a:lnTo>
                  <a:lnTo>
                    <a:pt x="0" y="62"/>
                  </a:lnTo>
                  <a:lnTo>
                    <a:pt x="0" y="57"/>
                  </a:lnTo>
                  <a:lnTo>
                    <a:pt x="0" y="26"/>
                  </a:lnTo>
                  <a:lnTo>
                    <a:pt x="0" y="26"/>
                  </a:lnTo>
                  <a:lnTo>
                    <a:pt x="0" y="21"/>
                  </a:lnTo>
                  <a:lnTo>
                    <a:pt x="3" y="16"/>
                  </a:lnTo>
                  <a:lnTo>
                    <a:pt x="4" y="11"/>
                  </a:lnTo>
                  <a:lnTo>
                    <a:pt x="8" y="8"/>
                  </a:lnTo>
                  <a:lnTo>
                    <a:pt x="11" y="5"/>
                  </a:lnTo>
                  <a:lnTo>
                    <a:pt x="15" y="3"/>
                  </a:lnTo>
                  <a:lnTo>
                    <a:pt x="20" y="1"/>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35"/>
            <p:cNvSpPr>
              <a:spLocks/>
            </p:cNvSpPr>
            <p:nvPr/>
          </p:nvSpPr>
          <p:spPr bwMode="auto">
            <a:xfrm>
              <a:off x="3428980" y="3640150"/>
              <a:ext cx="88900" cy="65088"/>
            </a:xfrm>
            <a:custGeom>
              <a:avLst/>
              <a:gdLst/>
              <a:ahLst/>
              <a:cxnLst>
                <a:cxn ang="0">
                  <a:pos x="25" y="0"/>
                </a:cxn>
                <a:cxn ang="0">
                  <a:pos x="88" y="0"/>
                </a:cxn>
                <a:cxn ang="0">
                  <a:pos x="88" y="0"/>
                </a:cxn>
                <a:cxn ang="0">
                  <a:pos x="93" y="0"/>
                </a:cxn>
                <a:cxn ang="0">
                  <a:pos x="98" y="1"/>
                </a:cxn>
                <a:cxn ang="0">
                  <a:pos x="103" y="4"/>
                </a:cxn>
                <a:cxn ang="0">
                  <a:pos x="107" y="7"/>
                </a:cxn>
                <a:cxn ang="0">
                  <a:pos x="109" y="11"/>
                </a:cxn>
                <a:cxn ang="0">
                  <a:pos x="111" y="15"/>
                </a:cxn>
                <a:cxn ang="0">
                  <a:pos x="113" y="20"/>
                </a:cxn>
                <a:cxn ang="0">
                  <a:pos x="114" y="25"/>
                </a:cxn>
                <a:cxn ang="0">
                  <a:pos x="114" y="57"/>
                </a:cxn>
                <a:cxn ang="0">
                  <a:pos x="114" y="57"/>
                </a:cxn>
                <a:cxn ang="0">
                  <a:pos x="113" y="62"/>
                </a:cxn>
                <a:cxn ang="0">
                  <a:pos x="111" y="65"/>
                </a:cxn>
                <a:cxn ang="0">
                  <a:pos x="109" y="70"/>
                </a:cxn>
                <a:cxn ang="0">
                  <a:pos x="107" y="74"/>
                </a:cxn>
                <a:cxn ang="0">
                  <a:pos x="103" y="77"/>
                </a:cxn>
                <a:cxn ang="0">
                  <a:pos x="98" y="79"/>
                </a:cxn>
                <a:cxn ang="0">
                  <a:pos x="93" y="80"/>
                </a:cxn>
                <a:cxn ang="0">
                  <a:pos x="88" y="81"/>
                </a:cxn>
                <a:cxn ang="0">
                  <a:pos x="25" y="81"/>
                </a:cxn>
                <a:cxn ang="0">
                  <a:pos x="25" y="81"/>
                </a:cxn>
                <a:cxn ang="0">
                  <a:pos x="20" y="80"/>
                </a:cxn>
                <a:cxn ang="0">
                  <a:pos x="15" y="79"/>
                </a:cxn>
                <a:cxn ang="0">
                  <a:pos x="11" y="77"/>
                </a:cxn>
                <a:cxn ang="0">
                  <a:pos x="8" y="74"/>
                </a:cxn>
                <a:cxn ang="0">
                  <a:pos x="4" y="70"/>
                </a:cxn>
                <a:cxn ang="0">
                  <a:pos x="3" y="65"/>
                </a:cxn>
                <a:cxn ang="0">
                  <a:pos x="0" y="62"/>
                </a:cxn>
                <a:cxn ang="0">
                  <a:pos x="0" y="57"/>
                </a:cxn>
                <a:cxn ang="0">
                  <a:pos x="0" y="25"/>
                </a:cxn>
                <a:cxn ang="0">
                  <a:pos x="0" y="25"/>
                </a:cxn>
                <a:cxn ang="0">
                  <a:pos x="0" y="20"/>
                </a:cxn>
                <a:cxn ang="0">
                  <a:pos x="3" y="15"/>
                </a:cxn>
                <a:cxn ang="0">
                  <a:pos x="4" y="11"/>
                </a:cxn>
                <a:cxn ang="0">
                  <a:pos x="8" y="7"/>
                </a:cxn>
                <a:cxn ang="0">
                  <a:pos x="11" y="4"/>
                </a:cxn>
                <a:cxn ang="0">
                  <a:pos x="15" y="1"/>
                </a:cxn>
                <a:cxn ang="0">
                  <a:pos x="20" y="0"/>
                </a:cxn>
                <a:cxn ang="0">
                  <a:pos x="25" y="0"/>
                </a:cxn>
                <a:cxn ang="0">
                  <a:pos x="25" y="0"/>
                </a:cxn>
              </a:cxnLst>
              <a:rect l="0" t="0" r="r" b="b"/>
              <a:pathLst>
                <a:path w="114" h="81">
                  <a:moveTo>
                    <a:pt x="25" y="0"/>
                  </a:moveTo>
                  <a:lnTo>
                    <a:pt x="88" y="0"/>
                  </a:lnTo>
                  <a:lnTo>
                    <a:pt x="88" y="0"/>
                  </a:lnTo>
                  <a:lnTo>
                    <a:pt x="93" y="0"/>
                  </a:lnTo>
                  <a:lnTo>
                    <a:pt x="98" y="1"/>
                  </a:lnTo>
                  <a:lnTo>
                    <a:pt x="103" y="4"/>
                  </a:lnTo>
                  <a:lnTo>
                    <a:pt x="107" y="7"/>
                  </a:lnTo>
                  <a:lnTo>
                    <a:pt x="109" y="11"/>
                  </a:lnTo>
                  <a:lnTo>
                    <a:pt x="111" y="15"/>
                  </a:lnTo>
                  <a:lnTo>
                    <a:pt x="113" y="20"/>
                  </a:lnTo>
                  <a:lnTo>
                    <a:pt x="114" y="25"/>
                  </a:lnTo>
                  <a:lnTo>
                    <a:pt x="114" y="57"/>
                  </a:lnTo>
                  <a:lnTo>
                    <a:pt x="114" y="57"/>
                  </a:lnTo>
                  <a:lnTo>
                    <a:pt x="113" y="62"/>
                  </a:lnTo>
                  <a:lnTo>
                    <a:pt x="111" y="65"/>
                  </a:lnTo>
                  <a:lnTo>
                    <a:pt x="109" y="70"/>
                  </a:lnTo>
                  <a:lnTo>
                    <a:pt x="107" y="74"/>
                  </a:lnTo>
                  <a:lnTo>
                    <a:pt x="103" y="77"/>
                  </a:lnTo>
                  <a:lnTo>
                    <a:pt x="98" y="79"/>
                  </a:lnTo>
                  <a:lnTo>
                    <a:pt x="93" y="80"/>
                  </a:lnTo>
                  <a:lnTo>
                    <a:pt x="88" y="81"/>
                  </a:lnTo>
                  <a:lnTo>
                    <a:pt x="25" y="81"/>
                  </a:lnTo>
                  <a:lnTo>
                    <a:pt x="25" y="81"/>
                  </a:lnTo>
                  <a:lnTo>
                    <a:pt x="20" y="80"/>
                  </a:lnTo>
                  <a:lnTo>
                    <a:pt x="15" y="79"/>
                  </a:lnTo>
                  <a:lnTo>
                    <a:pt x="11" y="77"/>
                  </a:lnTo>
                  <a:lnTo>
                    <a:pt x="8" y="74"/>
                  </a:lnTo>
                  <a:lnTo>
                    <a:pt x="4" y="70"/>
                  </a:lnTo>
                  <a:lnTo>
                    <a:pt x="3" y="65"/>
                  </a:lnTo>
                  <a:lnTo>
                    <a:pt x="0" y="62"/>
                  </a:lnTo>
                  <a:lnTo>
                    <a:pt x="0" y="57"/>
                  </a:lnTo>
                  <a:lnTo>
                    <a:pt x="0" y="25"/>
                  </a:lnTo>
                  <a:lnTo>
                    <a:pt x="0" y="25"/>
                  </a:lnTo>
                  <a:lnTo>
                    <a:pt x="0" y="20"/>
                  </a:lnTo>
                  <a:lnTo>
                    <a:pt x="3" y="15"/>
                  </a:lnTo>
                  <a:lnTo>
                    <a:pt x="4" y="11"/>
                  </a:lnTo>
                  <a:lnTo>
                    <a:pt x="8" y="7"/>
                  </a:lnTo>
                  <a:lnTo>
                    <a:pt x="11" y="4"/>
                  </a:lnTo>
                  <a:lnTo>
                    <a:pt x="15" y="1"/>
                  </a:lnTo>
                  <a:lnTo>
                    <a:pt x="20" y="0"/>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110" name="Freeform 109"/>
          <p:cNvSpPr>
            <a:spLocks noEditPoints="1"/>
          </p:cNvSpPr>
          <p:nvPr/>
        </p:nvSpPr>
        <p:spPr bwMode="auto">
          <a:xfrm>
            <a:off x="9661544" y="4831730"/>
            <a:ext cx="494168" cy="505211"/>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110"/>
          <p:cNvSpPr>
            <a:spLocks noEditPoints="1"/>
          </p:cNvSpPr>
          <p:nvPr/>
        </p:nvSpPr>
        <p:spPr bwMode="auto">
          <a:xfrm>
            <a:off x="1040035" y="5860938"/>
            <a:ext cx="378645" cy="426288"/>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2400" dirty="0"/>
          </a:p>
        </p:txBody>
      </p:sp>
      <p:grpSp>
        <p:nvGrpSpPr>
          <p:cNvPr id="112" name="Group 299"/>
          <p:cNvGrpSpPr/>
          <p:nvPr/>
        </p:nvGrpSpPr>
        <p:grpSpPr>
          <a:xfrm>
            <a:off x="2337563" y="5848816"/>
            <a:ext cx="172085" cy="437700"/>
            <a:chOff x="6141009" y="3540977"/>
            <a:chExt cx="85046" cy="216315"/>
          </a:xfrm>
          <a:solidFill>
            <a:schemeClr val="tx2"/>
          </a:solidFill>
        </p:grpSpPr>
        <p:sp>
          <p:nvSpPr>
            <p:cNvPr id="113" name="Freeform 12"/>
            <p:cNvSpPr>
              <a:spLocks/>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14"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5" name="Group 302"/>
          <p:cNvGrpSpPr/>
          <p:nvPr/>
        </p:nvGrpSpPr>
        <p:grpSpPr>
          <a:xfrm>
            <a:off x="3561484" y="5860441"/>
            <a:ext cx="203241" cy="438321"/>
            <a:chOff x="6138760" y="4271257"/>
            <a:chExt cx="97227" cy="209688"/>
          </a:xfrm>
          <a:solidFill>
            <a:schemeClr val="tx2"/>
          </a:solidFill>
        </p:grpSpPr>
        <p:sp>
          <p:nvSpPr>
            <p:cNvPr id="116" name="Oval 115"/>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7"/>
            <p:cNvSpPr>
              <a:spLocks/>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sp>
        <p:nvSpPr>
          <p:cNvPr id="118" name="Freeform 19"/>
          <p:cNvSpPr>
            <a:spLocks noEditPoints="1"/>
          </p:cNvSpPr>
          <p:nvPr/>
        </p:nvSpPr>
        <p:spPr bwMode="auto">
          <a:xfrm>
            <a:off x="5862770" y="5889369"/>
            <a:ext cx="485929" cy="390899"/>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15"/>
          <p:cNvSpPr>
            <a:spLocks noEditPoints="1"/>
          </p:cNvSpPr>
          <p:nvPr/>
        </p:nvSpPr>
        <p:spPr bwMode="auto">
          <a:xfrm>
            <a:off x="4588182" y="5840515"/>
            <a:ext cx="426927" cy="426436"/>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11"/>
          <p:cNvSpPr>
            <a:spLocks noEditPoints="1"/>
          </p:cNvSpPr>
          <p:nvPr/>
        </p:nvSpPr>
        <p:spPr bwMode="auto">
          <a:xfrm>
            <a:off x="7087561" y="5818275"/>
            <a:ext cx="448279" cy="450639"/>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21"/>
          <p:cNvSpPr>
            <a:spLocks noEditPoints="1"/>
          </p:cNvSpPr>
          <p:nvPr/>
        </p:nvSpPr>
        <p:spPr bwMode="auto">
          <a:xfrm>
            <a:off x="8361714" y="5815930"/>
            <a:ext cx="487045" cy="488583"/>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26"/>
          <p:cNvSpPr>
            <a:spLocks/>
          </p:cNvSpPr>
          <p:nvPr/>
        </p:nvSpPr>
        <p:spPr bwMode="auto">
          <a:xfrm>
            <a:off x="9814616" y="5862018"/>
            <a:ext cx="400937" cy="415811"/>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2400" dirty="0"/>
          </a:p>
        </p:txBody>
      </p:sp>
      <p:grpSp>
        <p:nvGrpSpPr>
          <p:cNvPr id="123" name="Group 122"/>
          <p:cNvGrpSpPr/>
          <p:nvPr/>
        </p:nvGrpSpPr>
        <p:grpSpPr>
          <a:xfrm>
            <a:off x="10922049" y="937067"/>
            <a:ext cx="550924" cy="434041"/>
            <a:chOff x="1058564" y="1781841"/>
            <a:chExt cx="649993" cy="512092"/>
          </a:xfrm>
          <a:solidFill>
            <a:schemeClr val="tx2"/>
          </a:solidFill>
        </p:grpSpPr>
        <p:sp>
          <p:nvSpPr>
            <p:cNvPr id="124" name="Freeform 31"/>
            <p:cNvSpPr>
              <a:spLocks/>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2"/>
            <p:cNvSpPr>
              <a:spLocks/>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26" name="Group 125"/>
          <p:cNvGrpSpPr/>
          <p:nvPr/>
        </p:nvGrpSpPr>
        <p:grpSpPr>
          <a:xfrm>
            <a:off x="10963557" y="3990664"/>
            <a:ext cx="440495" cy="335405"/>
            <a:chOff x="2070649" y="1631036"/>
            <a:chExt cx="723379" cy="550800"/>
          </a:xfrm>
          <a:solidFill>
            <a:schemeClr val="tx2"/>
          </a:solidFill>
        </p:grpSpPr>
        <p:sp>
          <p:nvSpPr>
            <p:cNvPr id="127"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36"/>
            <p:cNvSpPr>
              <a:spLocks/>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37"/>
            <p:cNvSpPr>
              <a:spLocks/>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38"/>
            <p:cNvSpPr>
              <a:spLocks/>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31" name="Group 130"/>
          <p:cNvGrpSpPr/>
          <p:nvPr/>
        </p:nvGrpSpPr>
        <p:grpSpPr>
          <a:xfrm>
            <a:off x="10964845" y="4865232"/>
            <a:ext cx="440281" cy="340572"/>
            <a:chOff x="3727889" y="-113301"/>
            <a:chExt cx="548381" cy="424189"/>
          </a:xfrm>
          <a:solidFill>
            <a:schemeClr val="tx2"/>
          </a:solidFill>
        </p:grpSpPr>
        <p:sp>
          <p:nvSpPr>
            <p:cNvPr id="132"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4"/>
            <p:cNvSpPr>
              <a:spLocks/>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5"/>
            <p:cNvSpPr>
              <a:spLocks/>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6"/>
            <p:cNvSpPr>
              <a:spLocks/>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36"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48"/>
            <p:cNvSpPr>
              <a:spLocks/>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49"/>
            <p:cNvSpPr>
              <a:spLocks/>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0"/>
            <p:cNvSpPr>
              <a:spLocks/>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40" name="Group 2"/>
          <p:cNvGrpSpPr/>
          <p:nvPr/>
        </p:nvGrpSpPr>
        <p:grpSpPr>
          <a:xfrm>
            <a:off x="10964875" y="2924916"/>
            <a:ext cx="514463" cy="427173"/>
            <a:chOff x="3965790" y="1735873"/>
            <a:chExt cx="537091" cy="445963"/>
          </a:xfrm>
          <a:solidFill>
            <a:schemeClr val="tx2"/>
          </a:solidFill>
        </p:grpSpPr>
        <p:sp>
          <p:nvSpPr>
            <p:cNvPr id="141" name="Freeform 69"/>
            <p:cNvSpPr>
              <a:spLocks/>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70"/>
            <p:cNvSpPr>
              <a:spLocks/>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71"/>
            <p:cNvSpPr>
              <a:spLocks/>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72"/>
            <p:cNvSpPr>
              <a:spLocks/>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sp>
        <p:nvSpPr>
          <p:cNvPr id="145" name="Freeform 12"/>
          <p:cNvSpPr>
            <a:spLocks noEditPoints="1"/>
          </p:cNvSpPr>
          <p:nvPr/>
        </p:nvSpPr>
        <p:spPr bwMode="auto">
          <a:xfrm>
            <a:off x="10930562" y="5800002"/>
            <a:ext cx="500588" cy="507951"/>
          </a:xfrm>
          <a:custGeom>
            <a:avLst/>
            <a:gdLst/>
            <a:ahLst/>
            <a:cxnLst>
              <a:cxn ang="0">
                <a:pos x="135" y="0"/>
              </a:cxn>
              <a:cxn ang="0">
                <a:pos x="109" y="4"/>
              </a:cxn>
              <a:cxn ang="0">
                <a:pos x="83" y="11"/>
              </a:cxn>
              <a:cxn ang="0">
                <a:pos x="61" y="24"/>
              </a:cxn>
              <a:cxn ang="0">
                <a:pos x="40" y="41"/>
              </a:cxn>
              <a:cxn ang="0">
                <a:pos x="24" y="61"/>
              </a:cxn>
              <a:cxn ang="0">
                <a:pos x="11" y="85"/>
              </a:cxn>
              <a:cxn ang="0">
                <a:pos x="3" y="111"/>
              </a:cxn>
              <a:cxn ang="0">
                <a:pos x="0" y="139"/>
              </a:cxn>
              <a:cxn ang="0">
                <a:pos x="2" y="154"/>
              </a:cxn>
              <a:cxn ang="0">
                <a:pos x="7" y="180"/>
              </a:cxn>
              <a:cxn ang="0">
                <a:pos x="16" y="206"/>
              </a:cxn>
              <a:cxn ang="0">
                <a:pos x="31" y="228"/>
              </a:cxn>
              <a:cxn ang="0">
                <a:pos x="50" y="246"/>
              </a:cxn>
              <a:cxn ang="0">
                <a:pos x="72" y="261"/>
              </a:cxn>
              <a:cxn ang="0">
                <a:pos x="96" y="272"/>
              </a:cxn>
              <a:cxn ang="0">
                <a:pos x="122" y="278"/>
              </a:cxn>
              <a:cxn ang="0">
                <a:pos x="135" y="278"/>
              </a:cxn>
              <a:cxn ang="0">
                <a:pos x="163" y="276"/>
              </a:cxn>
              <a:cxn ang="0">
                <a:pos x="189" y="267"/>
              </a:cxn>
              <a:cxn ang="0">
                <a:pos x="211" y="254"/>
              </a:cxn>
              <a:cxn ang="0">
                <a:pos x="231" y="237"/>
              </a:cxn>
              <a:cxn ang="0">
                <a:pos x="248" y="217"/>
              </a:cxn>
              <a:cxn ang="0">
                <a:pos x="261" y="193"/>
              </a:cxn>
              <a:cxn ang="0">
                <a:pos x="268" y="167"/>
              </a:cxn>
              <a:cxn ang="0">
                <a:pos x="272" y="139"/>
              </a:cxn>
              <a:cxn ang="0">
                <a:pos x="270" y="124"/>
              </a:cxn>
              <a:cxn ang="0">
                <a:pos x="264" y="98"/>
              </a:cxn>
              <a:cxn ang="0">
                <a:pos x="255" y="72"/>
              </a:cxn>
              <a:cxn ang="0">
                <a:pos x="240" y="50"/>
              </a:cxn>
              <a:cxn ang="0">
                <a:pos x="222" y="32"/>
              </a:cxn>
              <a:cxn ang="0">
                <a:pos x="200" y="17"/>
              </a:cxn>
              <a:cxn ang="0">
                <a:pos x="176" y="6"/>
              </a:cxn>
              <a:cxn ang="0">
                <a:pos x="150" y="0"/>
              </a:cxn>
              <a:cxn ang="0">
                <a:pos x="135" y="0"/>
              </a:cxn>
              <a:cxn ang="0">
                <a:pos x="135" y="215"/>
              </a:cxn>
              <a:cxn ang="0">
                <a:pos x="107" y="209"/>
              </a:cxn>
              <a:cxn ang="0">
                <a:pos x="85" y="193"/>
              </a:cxn>
              <a:cxn ang="0">
                <a:pos x="70" y="169"/>
              </a:cxn>
              <a:cxn ang="0">
                <a:pos x="64" y="139"/>
              </a:cxn>
              <a:cxn ang="0">
                <a:pos x="64" y="124"/>
              </a:cxn>
              <a:cxn ang="0">
                <a:pos x="76" y="96"/>
              </a:cxn>
              <a:cxn ang="0">
                <a:pos x="96" y="76"/>
              </a:cxn>
              <a:cxn ang="0">
                <a:pos x="122" y="65"/>
              </a:cxn>
              <a:cxn ang="0">
                <a:pos x="135" y="63"/>
              </a:cxn>
              <a:cxn ang="0">
                <a:pos x="163" y="70"/>
              </a:cxn>
              <a:cxn ang="0">
                <a:pos x="187" y="85"/>
              </a:cxn>
              <a:cxn ang="0">
                <a:pos x="201" y="109"/>
              </a:cxn>
              <a:cxn ang="0">
                <a:pos x="207" y="139"/>
              </a:cxn>
              <a:cxn ang="0">
                <a:pos x="205" y="154"/>
              </a:cxn>
              <a:cxn ang="0">
                <a:pos x="196" y="182"/>
              </a:cxn>
              <a:cxn ang="0">
                <a:pos x="176" y="202"/>
              </a:cxn>
              <a:cxn ang="0">
                <a:pos x="150" y="213"/>
              </a:cxn>
              <a:cxn ang="0">
                <a:pos x="135" y="215"/>
              </a:cxn>
            </a:cxnLst>
            <a:rect l="0" t="0" r="r" b="b"/>
            <a:pathLst>
              <a:path w="272" h="278">
                <a:moveTo>
                  <a:pt x="135" y="0"/>
                </a:moveTo>
                <a:lnTo>
                  <a:pt x="135" y="0"/>
                </a:lnTo>
                <a:lnTo>
                  <a:pt x="122" y="0"/>
                </a:lnTo>
                <a:lnTo>
                  <a:pt x="109" y="4"/>
                </a:lnTo>
                <a:lnTo>
                  <a:pt x="96" y="6"/>
                </a:lnTo>
                <a:lnTo>
                  <a:pt x="83" y="11"/>
                </a:lnTo>
                <a:lnTo>
                  <a:pt x="72" y="17"/>
                </a:lnTo>
                <a:lnTo>
                  <a:pt x="61" y="24"/>
                </a:lnTo>
                <a:lnTo>
                  <a:pt x="50" y="32"/>
                </a:lnTo>
                <a:lnTo>
                  <a:pt x="40" y="41"/>
                </a:lnTo>
                <a:lnTo>
                  <a:pt x="31" y="50"/>
                </a:lnTo>
                <a:lnTo>
                  <a:pt x="24" y="61"/>
                </a:lnTo>
                <a:lnTo>
                  <a:pt x="16" y="72"/>
                </a:lnTo>
                <a:lnTo>
                  <a:pt x="11" y="85"/>
                </a:lnTo>
                <a:lnTo>
                  <a:pt x="7" y="98"/>
                </a:lnTo>
                <a:lnTo>
                  <a:pt x="3" y="111"/>
                </a:lnTo>
                <a:lnTo>
                  <a:pt x="2" y="124"/>
                </a:lnTo>
                <a:lnTo>
                  <a:pt x="0" y="139"/>
                </a:lnTo>
                <a:lnTo>
                  <a:pt x="0" y="139"/>
                </a:lnTo>
                <a:lnTo>
                  <a:pt x="2" y="154"/>
                </a:lnTo>
                <a:lnTo>
                  <a:pt x="3" y="167"/>
                </a:lnTo>
                <a:lnTo>
                  <a:pt x="7" y="180"/>
                </a:lnTo>
                <a:lnTo>
                  <a:pt x="11" y="193"/>
                </a:lnTo>
                <a:lnTo>
                  <a:pt x="16" y="206"/>
                </a:lnTo>
                <a:lnTo>
                  <a:pt x="24" y="217"/>
                </a:lnTo>
                <a:lnTo>
                  <a:pt x="31" y="228"/>
                </a:lnTo>
                <a:lnTo>
                  <a:pt x="40" y="237"/>
                </a:lnTo>
                <a:lnTo>
                  <a:pt x="50" y="246"/>
                </a:lnTo>
                <a:lnTo>
                  <a:pt x="61" y="254"/>
                </a:lnTo>
                <a:lnTo>
                  <a:pt x="72" y="261"/>
                </a:lnTo>
                <a:lnTo>
                  <a:pt x="83" y="267"/>
                </a:lnTo>
                <a:lnTo>
                  <a:pt x="96" y="272"/>
                </a:lnTo>
                <a:lnTo>
                  <a:pt x="109" y="276"/>
                </a:lnTo>
                <a:lnTo>
                  <a:pt x="122" y="278"/>
                </a:lnTo>
                <a:lnTo>
                  <a:pt x="135" y="278"/>
                </a:lnTo>
                <a:lnTo>
                  <a:pt x="135" y="278"/>
                </a:lnTo>
                <a:lnTo>
                  <a:pt x="150" y="278"/>
                </a:lnTo>
                <a:lnTo>
                  <a:pt x="163" y="276"/>
                </a:lnTo>
                <a:lnTo>
                  <a:pt x="176" y="272"/>
                </a:lnTo>
                <a:lnTo>
                  <a:pt x="189" y="267"/>
                </a:lnTo>
                <a:lnTo>
                  <a:pt x="200" y="261"/>
                </a:lnTo>
                <a:lnTo>
                  <a:pt x="211" y="254"/>
                </a:lnTo>
                <a:lnTo>
                  <a:pt x="222" y="246"/>
                </a:lnTo>
                <a:lnTo>
                  <a:pt x="231" y="237"/>
                </a:lnTo>
                <a:lnTo>
                  <a:pt x="240" y="228"/>
                </a:lnTo>
                <a:lnTo>
                  <a:pt x="248" y="217"/>
                </a:lnTo>
                <a:lnTo>
                  <a:pt x="255" y="206"/>
                </a:lnTo>
                <a:lnTo>
                  <a:pt x="261" y="193"/>
                </a:lnTo>
                <a:lnTo>
                  <a:pt x="264" y="180"/>
                </a:lnTo>
                <a:lnTo>
                  <a:pt x="268" y="167"/>
                </a:lnTo>
                <a:lnTo>
                  <a:pt x="270" y="154"/>
                </a:lnTo>
                <a:lnTo>
                  <a:pt x="272" y="139"/>
                </a:lnTo>
                <a:lnTo>
                  <a:pt x="272" y="139"/>
                </a:lnTo>
                <a:lnTo>
                  <a:pt x="270" y="124"/>
                </a:lnTo>
                <a:lnTo>
                  <a:pt x="268" y="111"/>
                </a:lnTo>
                <a:lnTo>
                  <a:pt x="264" y="98"/>
                </a:lnTo>
                <a:lnTo>
                  <a:pt x="261" y="85"/>
                </a:lnTo>
                <a:lnTo>
                  <a:pt x="255" y="72"/>
                </a:lnTo>
                <a:lnTo>
                  <a:pt x="248" y="61"/>
                </a:lnTo>
                <a:lnTo>
                  <a:pt x="240" y="50"/>
                </a:lnTo>
                <a:lnTo>
                  <a:pt x="231" y="41"/>
                </a:lnTo>
                <a:lnTo>
                  <a:pt x="222" y="32"/>
                </a:lnTo>
                <a:lnTo>
                  <a:pt x="211" y="24"/>
                </a:lnTo>
                <a:lnTo>
                  <a:pt x="200" y="17"/>
                </a:lnTo>
                <a:lnTo>
                  <a:pt x="189" y="11"/>
                </a:lnTo>
                <a:lnTo>
                  <a:pt x="176" y="6"/>
                </a:lnTo>
                <a:lnTo>
                  <a:pt x="163" y="4"/>
                </a:lnTo>
                <a:lnTo>
                  <a:pt x="150" y="0"/>
                </a:lnTo>
                <a:lnTo>
                  <a:pt x="135" y="0"/>
                </a:lnTo>
                <a:lnTo>
                  <a:pt x="135" y="0"/>
                </a:lnTo>
                <a:close/>
                <a:moveTo>
                  <a:pt x="135" y="215"/>
                </a:moveTo>
                <a:lnTo>
                  <a:pt x="135" y="215"/>
                </a:lnTo>
                <a:lnTo>
                  <a:pt x="122" y="213"/>
                </a:lnTo>
                <a:lnTo>
                  <a:pt x="107" y="209"/>
                </a:lnTo>
                <a:lnTo>
                  <a:pt x="96" y="202"/>
                </a:lnTo>
                <a:lnTo>
                  <a:pt x="85" y="193"/>
                </a:lnTo>
                <a:lnTo>
                  <a:pt x="76" y="182"/>
                </a:lnTo>
                <a:lnTo>
                  <a:pt x="70" y="169"/>
                </a:lnTo>
                <a:lnTo>
                  <a:pt x="64" y="154"/>
                </a:lnTo>
                <a:lnTo>
                  <a:pt x="64" y="139"/>
                </a:lnTo>
                <a:lnTo>
                  <a:pt x="64" y="139"/>
                </a:lnTo>
                <a:lnTo>
                  <a:pt x="64" y="124"/>
                </a:lnTo>
                <a:lnTo>
                  <a:pt x="70" y="109"/>
                </a:lnTo>
                <a:lnTo>
                  <a:pt x="76" y="96"/>
                </a:lnTo>
                <a:lnTo>
                  <a:pt x="85" y="85"/>
                </a:lnTo>
                <a:lnTo>
                  <a:pt x="96" y="76"/>
                </a:lnTo>
                <a:lnTo>
                  <a:pt x="107" y="70"/>
                </a:lnTo>
                <a:lnTo>
                  <a:pt x="122" y="65"/>
                </a:lnTo>
                <a:lnTo>
                  <a:pt x="135" y="63"/>
                </a:lnTo>
                <a:lnTo>
                  <a:pt x="135" y="63"/>
                </a:lnTo>
                <a:lnTo>
                  <a:pt x="150" y="65"/>
                </a:lnTo>
                <a:lnTo>
                  <a:pt x="163" y="70"/>
                </a:lnTo>
                <a:lnTo>
                  <a:pt x="176" y="76"/>
                </a:lnTo>
                <a:lnTo>
                  <a:pt x="187" y="85"/>
                </a:lnTo>
                <a:lnTo>
                  <a:pt x="196" y="96"/>
                </a:lnTo>
                <a:lnTo>
                  <a:pt x="201" y="109"/>
                </a:lnTo>
                <a:lnTo>
                  <a:pt x="205" y="124"/>
                </a:lnTo>
                <a:lnTo>
                  <a:pt x="207" y="139"/>
                </a:lnTo>
                <a:lnTo>
                  <a:pt x="207" y="139"/>
                </a:lnTo>
                <a:lnTo>
                  <a:pt x="205" y="154"/>
                </a:lnTo>
                <a:lnTo>
                  <a:pt x="201" y="169"/>
                </a:lnTo>
                <a:lnTo>
                  <a:pt x="196" y="182"/>
                </a:lnTo>
                <a:lnTo>
                  <a:pt x="187" y="193"/>
                </a:lnTo>
                <a:lnTo>
                  <a:pt x="176" y="202"/>
                </a:lnTo>
                <a:lnTo>
                  <a:pt x="163" y="209"/>
                </a:lnTo>
                <a:lnTo>
                  <a:pt x="150" y="213"/>
                </a:lnTo>
                <a:lnTo>
                  <a:pt x="135" y="215"/>
                </a:lnTo>
                <a:lnTo>
                  <a:pt x="135" y="215"/>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70"/>
          <p:cNvSpPr>
            <a:spLocks noEditPoints="1"/>
          </p:cNvSpPr>
          <p:nvPr/>
        </p:nvSpPr>
        <p:spPr bwMode="auto">
          <a:xfrm>
            <a:off x="7120274" y="2963284"/>
            <a:ext cx="456661" cy="453661"/>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Tree>
    <p:extLst>
      <p:ext uri="{BB962C8B-B14F-4D97-AF65-F5344CB8AC3E}">
        <p14:creationId xmlns:p14="http://schemas.microsoft.com/office/powerpoint/2010/main" val="183056333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934403" y="461907"/>
            <a:ext cx="10323193" cy="5857986"/>
            <a:chOff x="455613" y="207963"/>
            <a:chExt cx="8283575" cy="4700587"/>
          </a:xfrm>
          <a:solidFill>
            <a:schemeClr val="tx2"/>
          </a:solidFill>
        </p:grpSpPr>
        <p:sp>
          <p:nvSpPr>
            <p:cNvPr id="2" name="Freeform 5"/>
            <p:cNvSpPr>
              <a:spLocks noEditPoints="1"/>
            </p:cNvSpPr>
            <p:nvPr/>
          </p:nvSpPr>
          <p:spPr bwMode="auto">
            <a:xfrm>
              <a:off x="8323263" y="4610100"/>
              <a:ext cx="409575" cy="192088"/>
            </a:xfrm>
            <a:custGeom>
              <a:avLst/>
              <a:gdLst>
                <a:gd name="T0" fmla="*/ 390376 w 256"/>
                <a:gd name="T1" fmla="*/ 134462 h 120"/>
                <a:gd name="T2" fmla="*/ 390376 w 256"/>
                <a:gd name="T3" fmla="*/ 172879 h 120"/>
                <a:gd name="T4" fmla="*/ 371177 w 256"/>
                <a:gd name="T5" fmla="*/ 192088 h 120"/>
                <a:gd name="T6" fmla="*/ 19199 w 256"/>
                <a:gd name="T7" fmla="*/ 192088 h 120"/>
                <a:gd name="T8" fmla="*/ 0 w 256"/>
                <a:gd name="T9" fmla="*/ 172879 h 120"/>
                <a:gd name="T10" fmla="*/ 0 w 256"/>
                <a:gd name="T11" fmla="*/ 19209 h 120"/>
                <a:gd name="T12" fmla="*/ 19199 w 256"/>
                <a:gd name="T13" fmla="*/ 0 h 120"/>
                <a:gd name="T14" fmla="*/ 371177 w 256"/>
                <a:gd name="T15" fmla="*/ 0 h 120"/>
                <a:gd name="T16" fmla="*/ 390376 w 256"/>
                <a:gd name="T17" fmla="*/ 19209 h 120"/>
                <a:gd name="T18" fmla="*/ 390376 w 256"/>
                <a:gd name="T19" fmla="*/ 57626 h 120"/>
                <a:gd name="T20" fmla="*/ 409575 w 256"/>
                <a:gd name="T21" fmla="*/ 76835 h 120"/>
                <a:gd name="T22" fmla="*/ 409575 w 256"/>
                <a:gd name="T23" fmla="*/ 115253 h 120"/>
                <a:gd name="T24" fmla="*/ 390376 w 256"/>
                <a:gd name="T25" fmla="*/ 134462 h 120"/>
                <a:gd name="T26" fmla="*/ 351979 w 256"/>
                <a:gd name="T27" fmla="*/ 115253 h 120"/>
                <a:gd name="T28" fmla="*/ 351979 w 256"/>
                <a:gd name="T29" fmla="*/ 76835 h 120"/>
                <a:gd name="T30" fmla="*/ 351979 w 256"/>
                <a:gd name="T31" fmla="*/ 38418 h 120"/>
                <a:gd name="T32" fmla="*/ 38398 w 256"/>
                <a:gd name="T33" fmla="*/ 38418 h 120"/>
                <a:gd name="T34" fmla="*/ 38398 w 256"/>
                <a:gd name="T35" fmla="*/ 153670 h 120"/>
                <a:gd name="T36" fmla="*/ 351979 w 256"/>
                <a:gd name="T37" fmla="*/ 153670 h 120"/>
                <a:gd name="T38" fmla="*/ 351979 w 256"/>
                <a:gd name="T39" fmla="*/ 115253 h 120"/>
                <a:gd name="T40" fmla="*/ 332780 w 256"/>
                <a:gd name="T41" fmla="*/ 134462 h 120"/>
                <a:gd name="T42" fmla="*/ 57596 w 256"/>
                <a:gd name="T43" fmla="*/ 134462 h 120"/>
                <a:gd name="T44" fmla="*/ 57596 w 256"/>
                <a:gd name="T45" fmla="*/ 57626 h 120"/>
                <a:gd name="T46" fmla="*/ 332780 w 256"/>
                <a:gd name="T47" fmla="*/ 57626 h 120"/>
                <a:gd name="T48" fmla="*/ 332780 w 256"/>
                <a:gd name="T49" fmla="*/ 134462 h 1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6" h="120">
                  <a:moveTo>
                    <a:pt x="244" y="84"/>
                  </a:moveTo>
                  <a:cubicBezTo>
                    <a:pt x="244" y="108"/>
                    <a:pt x="244" y="108"/>
                    <a:pt x="244" y="108"/>
                  </a:cubicBezTo>
                  <a:cubicBezTo>
                    <a:pt x="244" y="115"/>
                    <a:pt x="239" y="120"/>
                    <a:pt x="232" y="120"/>
                  </a:cubicBezTo>
                  <a:cubicBezTo>
                    <a:pt x="12" y="120"/>
                    <a:pt x="12" y="120"/>
                    <a:pt x="12" y="120"/>
                  </a:cubicBezTo>
                  <a:cubicBezTo>
                    <a:pt x="5" y="120"/>
                    <a:pt x="0" y="115"/>
                    <a:pt x="0" y="108"/>
                  </a:cubicBezTo>
                  <a:cubicBezTo>
                    <a:pt x="0" y="12"/>
                    <a:pt x="0" y="12"/>
                    <a:pt x="0" y="12"/>
                  </a:cubicBezTo>
                  <a:cubicBezTo>
                    <a:pt x="0" y="5"/>
                    <a:pt x="5" y="0"/>
                    <a:pt x="12" y="0"/>
                  </a:cubicBezTo>
                  <a:cubicBezTo>
                    <a:pt x="232" y="0"/>
                    <a:pt x="232" y="0"/>
                    <a:pt x="232" y="0"/>
                  </a:cubicBezTo>
                  <a:cubicBezTo>
                    <a:pt x="239" y="0"/>
                    <a:pt x="244" y="5"/>
                    <a:pt x="244" y="12"/>
                  </a:cubicBezTo>
                  <a:cubicBezTo>
                    <a:pt x="244" y="36"/>
                    <a:pt x="244" y="36"/>
                    <a:pt x="244" y="36"/>
                  </a:cubicBezTo>
                  <a:cubicBezTo>
                    <a:pt x="251" y="36"/>
                    <a:pt x="256" y="41"/>
                    <a:pt x="256" y="48"/>
                  </a:cubicBezTo>
                  <a:cubicBezTo>
                    <a:pt x="256" y="72"/>
                    <a:pt x="256" y="72"/>
                    <a:pt x="256" y="72"/>
                  </a:cubicBezTo>
                  <a:cubicBezTo>
                    <a:pt x="256" y="79"/>
                    <a:pt x="251" y="84"/>
                    <a:pt x="244" y="84"/>
                  </a:cubicBezTo>
                  <a:moveTo>
                    <a:pt x="220" y="72"/>
                  </a:moveTo>
                  <a:cubicBezTo>
                    <a:pt x="220" y="48"/>
                    <a:pt x="220" y="48"/>
                    <a:pt x="220" y="48"/>
                  </a:cubicBezTo>
                  <a:cubicBezTo>
                    <a:pt x="220" y="24"/>
                    <a:pt x="220" y="24"/>
                    <a:pt x="220" y="24"/>
                  </a:cubicBezTo>
                  <a:cubicBezTo>
                    <a:pt x="24" y="24"/>
                    <a:pt x="24" y="24"/>
                    <a:pt x="24" y="24"/>
                  </a:cubicBezTo>
                  <a:cubicBezTo>
                    <a:pt x="24" y="96"/>
                    <a:pt x="24" y="96"/>
                    <a:pt x="24" y="96"/>
                  </a:cubicBezTo>
                  <a:cubicBezTo>
                    <a:pt x="220" y="96"/>
                    <a:pt x="220" y="96"/>
                    <a:pt x="220" y="96"/>
                  </a:cubicBezTo>
                  <a:lnTo>
                    <a:pt x="220" y="72"/>
                  </a:lnTo>
                  <a:close/>
                  <a:moveTo>
                    <a:pt x="208" y="84"/>
                  </a:moveTo>
                  <a:cubicBezTo>
                    <a:pt x="36" y="84"/>
                    <a:pt x="36" y="84"/>
                    <a:pt x="36" y="84"/>
                  </a:cubicBezTo>
                  <a:cubicBezTo>
                    <a:pt x="36" y="36"/>
                    <a:pt x="36" y="36"/>
                    <a:pt x="36" y="36"/>
                  </a:cubicBezTo>
                  <a:cubicBezTo>
                    <a:pt x="208" y="36"/>
                    <a:pt x="208" y="36"/>
                    <a:pt x="208" y="36"/>
                  </a:cubicBezTo>
                  <a:lnTo>
                    <a:pt x="208" y="84"/>
                  </a:lnTo>
                  <a:close/>
                </a:path>
              </a:pathLst>
            </a:custGeom>
            <a:grpFill/>
            <a:ln>
              <a:noFill/>
            </a:ln>
          </p:spPr>
          <p:txBody>
            <a:bodyPr/>
            <a:lstStyle/>
            <a:p>
              <a:endParaRPr lang="en-US" dirty="0"/>
            </a:p>
          </p:txBody>
        </p:sp>
        <p:sp>
          <p:nvSpPr>
            <p:cNvPr id="3" name="Freeform 6"/>
            <p:cNvSpPr>
              <a:spLocks noEditPoints="1"/>
            </p:cNvSpPr>
            <p:nvPr/>
          </p:nvSpPr>
          <p:spPr bwMode="auto">
            <a:xfrm>
              <a:off x="7608888" y="4610100"/>
              <a:ext cx="407987" cy="192088"/>
            </a:xfrm>
            <a:custGeom>
              <a:avLst/>
              <a:gdLst>
                <a:gd name="T0" fmla="*/ 388863 w 256"/>
                <a:gd name="T1" fmla="*/ 134462 h 120"/>
                <a:gd name="T2" fmla="*/ 388863 w 256"/>
                <a:gd name="T3" fmla="*/ 172879 h 120"/>
                <a:gd name="T4" fmla="*/ 369738 w 256"/>
                <a:gd name="T5" fmla="*/ 192088 h 120"/>
                <a:gd name="T6" fmla="*/ 19124 w 256"/>
                <a:gd name="T7" fmla="*/ 192088 h 120"/>
                <a:gd name="T8" fmla="*/ 0 w 256"/>
                <a:gd name="T9" fmla="*/ 172879 h 120"/>
                <a:gd name="T10" fmla="*/ 0 w 256"/>
                <a:gd name="T11" fmla="*/ 19209 h 120"/>
                <a:gd name="T12" fmla="*/ 19124 w 256"/>
                <a:gd name="T13" fmla="*/ 0 h 120"/>
                <a:gd name="T14" fmla="*/ 369738 w 256"/>
                <a:gd name="T15" fmla="*/ 0 h 120"/>
                <a:gd name="T16" fmla="*/ 388863 w 256"/>
                <a:gd name="T17" fmla="*/ 19209 h 120"/>
                <a:gd name="T18" fmla="*/ 388863 w 256"/>
                <a:gd name="T19" fmla="*/ 57626 h 120"/>
                <a:gd name="T20" fmla="*/ 407987 w 256"/>
                <a:gd name="T21" fmla="*/ 76835 h 120"/>
                <a:gd name="T22" fmla="*/ 407987 w 256"/>
                <a:gd name="T23" fmla="*/ 115253 h 120"/>
                <a:gd name="T24" fmla="*/ 388863 w 256"/>
                <a:gd name="T25" fmla="*/ 134462 h 120"/>
                <a:gd name="T26" fmla="*/ 350614 w 256"/>
                <a:gd name="T27" fmla="*/ 115253 h 120"/>
                <a:gd name="T28" fmla="*/ 350614 w 256"/>
                <a:gd name="T29" fmla="*/ 76835 h 120"/>
                <a:gd name="T30" fmla="*/ 350614 w 256"/>
                <a:gd name="T31" fmla="*/ 38418 h 120"/>
                <a:gd name="T32" fmla="*/ 38249 w 256"/>
                <a:gd name="T33" fmla="*/ 38418 h 120"/>
                <a:gd name="T34" fmla="*/ 38249 w 256"/>
                <a:gd name="T35" fmla="*/ 153670 h 120"/>
                <a:gd name="T36" fmla="*/ 350614 w 256"/>
                <a:gd name="T37" fmla="*/ 153670 h 120"/>
                <a:gd name="T38" fmla="*/ 350614 w 256"/>
                <a:gd name="T39" fmla="*/ 115253 h 120"/>
                <a:gd name="T40" fmla="*/ 235867 w 256"/>
                <a:gd name="T41" fmla="*/ 134462 h 120"/>
                <a:gd name="T42" fmla="*/ 235867 w 256"/>
                <a:gd name="T43" fmla="*/ 134462 h 120"/>
                <a:gd name="T44" fmla="*/ 57373 w 256"/>
                <a:gd name="T45" fmla="*/ 134462 h 120"/>
                <a:gd name="T46" fmla="*/ 57373 w 256"/>
                <a:gd name="T47" fmla="*/ 57626 h 120"/>
                <a:gd name="T48" fmla="*/ 235867 w 256"/>
                <a:gd name="T49" fmla="*/ 57626 h 120"/>
                <a:gd name="T50" fmla="*/ 235867 w 256"/>
                <a:gd name="T51" fmla="*/ 134462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120">
                  <a:moveTo>
                    <a:pt x="244" y="84"/>
                  </a:moveTo>
                  <a:cubicBezTo>
                    <a:pt x="244" y="108"/>
                    <a:pt x="244" y="108"/>
                    <a:pt x="244" y="108"/>
                  </a:cubicBezTo>
                  <a:cubicBezTo>
                    <a:pt x="244" y="115"/>
                    <a:pt x="239" y="120"/>
                    <a:pt x="232" y="120"/>
                  </a:cubicBezTo>
                  <a:cubicBezTo>
                    <a:pt x="12" y="120"/>
                    <a:pt x="12" y="120"/>
                    <a:pt x="12" y="120"/>
                  </a:cubicBezTo>
                  <a:cubicBezTo>
                    <a:pt x="5" y="120"/>
                    <a:pt x="0" y="115"/>
                    <a:pt x="0" y="108"/>
                  </a:cubicBezTo>
                  <a:cubicBezTo>
                    <a:pt x="0" y="12"/>
                    <a:pt x="0" y="12"/>
                    <a:pt x="0" y="12"/>
                  </a:cubicBezTo>
                  <a:cubicBezTo>
                    <a:pt x="0" y="5"/>
                    <a:pt x="5" y="0"/>
                    <a:pt x="12" y="0"/>
                  </a:cubicBezTo>
                  <a:cubicBezTo>
                    <a:pt x="232" y="0"/>
                    <a:pt x="232" y="0"/>
                    <a:pt x="232" y="0"/>
                  </a:cubicBezTo>
                  <a:cubicBezTo>
                    <a:pt x="239" y="0"/>
                    <a:pt x="244" y="5"/>
                    <a:pt x="244" y="12"/>
                  </a:cubicBezTo>
                  <a:cubicBezTo>
                    <a:pt x="244" y="36"/>
                    <a:pt x="244" y="36"/>
                    <a:pt x="244" y="36"/>
                  </a:cubicBezTo>
                  <a:cubicBezTo>
                    <a:pt x="251" y="36"/>
                    <a:pt x="256" y="41"/>
                    <a:pt x="256" y="48"/>
                  </a:cubicBezTo>
                  <a:cubicBezTo>
                    <a:pt x="256" y="72"/>
                    <a:pt x="256" y="72"/>
                    <a:pt x="256" y="72"/>
                  </a:cubicBezTo>
                  <a:cubicBezTo>
                    <a:pt x="256" y="79"/>
                    <a:pt x="251" y="84"/>
                    <a:pt x="244" y="84"/>
                  </a:cubicBezTo>
                  <a:moveTo>
                    <a:pt x="220" y="72"/>
                  </a:moveTo>
                  <a:cubicBezTo>
                    <a:pt x="220" y="48"/>
                    <a:pt x="220" y="48"/>
                    <a:pt x="220" y="48"/>
                  </a:cubicBezTo>
                  <a:cubicBezTo>
                    <a:pt x="220" y="24"/>
                    <a:pt x="220" y="24"/>
                    <a:pt x="220" y="24"/>
                  </a:cubicBezTo>
                  <a:cubicBezTo>
                    <a:pt x="24" y="24"/>
                    <a:pt x="24" y="24"/>
                    <a:pt x="24" y="24"/>
                  </a:cubicBezTo>
                  <a:cubicBezTo>
                    <a:pt x="24" y="96"/>
                    <a:pt x="24" y="96"/>
                    <a:pt x="24" y="96"/>
                  </a:cubicBezTo>
                  <a:cubicBezTo>
                    <a:pt x="220" y="96"/>
                    <a:pt x="220" y="96"/>
                    <a:pt x="220" y="96"/>
                  </a:cubicBezTo>
                  <a:lnTo>
                    <a:pt x="220" y="72"/>
                  </a:lnTo>
                  <a:close/>
                  <a:moveTo>
                    <a:pt x="148" y="84"/>
                  </a:moveTo>
                  <a:cubicBezTo>
                    <a:pt x="148" y="84"/>
                    <a:pt x="148" y="84"/>
                    <a:pt x="148" y="84"/>
                  </a:cubicBezTo>
                  <a:cubicBezTo>
                    <a:pt x="36" y="84"/>
                    <a:pt x="36" y="84"/>
                    <a:pt x="36" y="84"/>
                  </a:cubicBezTo>
                  <a:cubicBezTo>
                    <a:pt x="36" y="36"/>
                    <a:pt x="36" y="36"/>
                    <a:pt x="36" y="36"/>
                  </a:cubicBezTo>
                  <a:cubicBezTo>
                    <a:pt x="148" y="36"/>
                    <a:pt x="148" y="36"/>
                    <a:pt x="148" y="36"/>
                  </a:cubicBezTo>
                  <a:lnTo>
                    <a:pt x="148" y="84"/>
                  </a:lnTo>
                  <a:close/>
                </a:path>
              </a:pathLst>
            </a:custGeom>
            <a:grpFill/>
            <a:ln>
              <a:noFill/>
            </a:ln>
          </p:spPr>
          <p:txBody>
            <a:bodyPr/>
            <a:lstStyle/>
            <a:p>
              <a:endParaRPr lang="en-US" dirty="0"/>
            </a:p>
          </p:txBody>
        </p:sp>
        <p:sp>
          <p:nvSpPr>
            <p:cNvPr id="4" name="Freeform 7"/>
            <p:cNvSpPr>
              <a:spLocks noEditPoints="1"/>
            </p:cNvSpPr>
            <p:nvPr/>
          </p:nvSpPr>
          <p:spPr bwMode="auto">
            <a:xfrm>
              <a:off x="6892925" y="4610100"/>
              <a:ext cx="409575" cy="192088"/>
            </a:xfrm>
            <a:custGeom>
              <a:avLst/>
              <a:gdLst>
                <a:gd name="T0" fmla="*/ 390376 w 256"/>
                <a:gd name="T1" fmla="*/ 134462 h 120"/>
                <a:gd name="T2" fmla="*/ 390376 w 256"/>
                <a:gd name="T3" fmla="*/ 172879 h 120"/>
                <a:gd name="T4" fmla="*/ 371177 w 256"/>
                <a:gd name="T5" fmla="*/ 192088 h 120"/>
                <a:gd name="T6" fmla="*/ 19199 w 256"/>
                <a:gd name="T7" fmla="*/ 192088 h 120"/>
                <a:gd name="T8" fmla="*/ 0 w 256"/>
                <a:gd name="T9" fmla="*/ 172879 h 120"/>
                <a:gd name="T10" fmla="*/ 0 w 256"/>
                <a:gd name="T11" fmla="*/ 19209 h 120"/>
                <a:gd name="T12" fmla="*/ 19199 w 256"/>
                <a:gd name="T13" fmla="*/ 0 h 120"/>
                <a:gd name="T14" fmla="*/ 371177 w 256"/>
                <a:gd name="T15" fmla="*/ 0 h 120"/>
                <a:gd name="T16" fmla="*/ 390376 w 256"/>
                <a:gd name="T17" fmla="*/ 19209 h 120"/>
                <a:gd name="T18" fmla="*/ 390376 w 256"/>
                <a:gd name="T19" fmla="*/ 57626 h 120"/>
                <a:gd name="T20" fmla="*/ 409575 w 256"/>
                <a:gd name="T21" fmla="*/ 76835 h 120"/>
                <a:gd name="T22" fmla="*/ 409575 w 256"/>
                <a:gd name="T23" fmla="*/ 115253 h 120"/>
                <a:gd name="T24" fmla="*/ 390376 w 256"/>
                <a:gd name="T25" fmla="*/ 134462 h 120"/>
                <a:gd name="T26" fmla="*/ 351979 w 256"/>
                <a:gd name="T27" fmla="*/ 115253 h 120"/>
                <a:gd name="T28" fmla="*/ 351979 w 256"/>
                <a:gd name="T29" fmla="*/ 76835 h 120"/>
                <a:gd name="T30" fmla="*/ 351979 w 256"/>
                <a:gd name="T31" fmla="*/ 38418 h 120"/>
                <a:gd name="T32" fmla="*/ 345579 w 256"/>
                <a:gd name="T33" fmla="*/ 38418 h 120"/>
                <a:gd name="T34" fmla="*/ 236786 w 256"/>
                <a:gd name="T35" fmla="*/ 38418 h 120"/>
                <a:gd name="T36" fmla="*/ 38398 w 256"/>
                <a:gd name="T37" fmla="*/ 38418 h 120"/>
                <a:gd name="T38" fmla="*/ 38398 w 256"/>
                <a:gd name="T39" fmla="*/ 153670 h 120"/>
                <a:gd name="T40" fmla="*/ 351979 w 256"/>
                <a:gd name="T41" fmla="*/ 153670 h 120"/>
                <a:gd name="T42" fmla="*/ 351979 w 256"/>
                <a:gd name="T43" fmla="*/ 115253 h 120"/>
                <a:gd name="T44" fmla="*/ 140791 w 256"/>
                <a:gd name="T45" fmla="*/ 134462 h 120"/>
                <a:gd name="T46" fmla="*/ 57596 w 256"/>
                <a:gd name="T47" fmla="*/ 134462 h 120"/>
                <a:gd name="T48" fmla="*/ 57596 w 256"/>
                <a:gd name="T49" fmla="*/ 57626 h 120"/>
                <a:gd name="T50" fmla="*/ 140791 w 256"/>
                <a:gd name="T51" fmla="*/ 57626 h 120"/>
                <a:gd name="T52" fmla="*/ 140791 w 256"/>
                <a:gd name="T53" fmla="*/ 134462 h 1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120">
                  <a:moveTo>
                    <a:pt x="244" y="84"/>
                  </a:moveTo>
                  <a:cubicBezTo>
                    <a:pt x="244" y="108"/>
                    <a:pt x="244" y="108"/>
                    <a:pt x="244" y="108"/>
                  </a:cubicBezTo>
                  <a:cubicBezTo>
                    <a:pt x="244" y="115"/>
                    <a:pt x="239" y="120"/>
                    <a:pt x="232" y="120"/>
                  </a:cubicBezTo>
                  <a:cubicBezTo>
                    <a:pt x="12" y="120"/>
                    <a:pt x="12" y="120"/>
                    <a:pt x="12" y="120"/>
                  </a:cubicBezTo>
                  <a:cubicBezTo>
                    <a:pt x="5" y="120"/>
                    <a:pt x="0" y="115"/>
                    <a:pt x="0" y="108"/>
                  </a:cubicBezTo>
                  <a:cubicBezTo>
                    <a:pt x="0" y="12"/>
                    <a:pt x="0" y="12"/>
                    <a:pt x="0" y="12"/>
                  </a:cubicBezTo>
                  <a:cubicBezTo>
                    <a:pt x="0" y="5"/>
                    <a:pt x="5" y="0"/>
                    <a:pt x="12" y="0"/>
                  </a:cubicBezTo>
                  <a:cubicBezTo>
                    <a:pt x="232" y="0"/>
                    <a:pt x="232" y="0"/>
                    <a:pt x="232" y="0"/>
                  </a:cubicBezTo>
                  <a:cubicBezTo>
                    <a:pt x="239" y="0"/>
                    <a:pt x="244" y="5"/>
                    <a:pt x="244" y="12"/>
                  </a:cubicBezTo>
                  <a:cubicBezTo>
                    <a:pt x="244" y="36"/>
                    <a:pt x="244" y="36"/>
                    <a:pt x="244" y="36"/>
                  </a:cubicBezTo>
                  <a:cubicBezTo>
                    <a:pt x="251" y="36"/>
                    <a:pt x="256" y="41"/>
                    <a:pt x="256" y="48"/>
                  </a:cubicBezTo>
                  <a:cubicBezTo>
                    <a:pt x="256" y="72"/>
                    <a:pt x="256" y="72"/>
                    <a:pt x="256" y="72"/>
                  </a:cubicBezTo>
                  <a:cubicBezTo>
                    <a:pt x="256" y="79"/>
                    <a:pt x="251" y="84"/>
                    <a:pt x="244" y="84"/>
                  </a:cubicBezTo>
                  <a:moveTo>
                    <a:pt x="220" y="72"/>
                  </a:moveTo>
                  <a:cubicBezTo>
                    <a:pt x="220" y="48"/>
                    <a:pt x="220" y="48"/>
                    <a:pt x="220" y="48"/>
                  </a:cubicBezTo>
                  <a:cubicBezTo>
                    <a:pt x="220" y="24"/>
                    <a:pt x="220" y="24"/>
                    <a:pt x="220" y="24"/>
                  </a:cubicBezTo>
                  <a:cubicBezTo>
                    <a:pt x="216" y="24"/>
                    <a:pt x="216" y="24"/>
                    <a:pt x="216" y="24"/>
                  </a:cubicBezTo>
                  <a:cubicBezTo>
                    <a:pt x="148" y="24"/>
                    <a:pt x="148" y="24"/>
                    <a:pt x="148" y="24"/>
                  </a:cubicBezTo>
                  <a:cubicBezTo>
                    <a:pt x="24" y="24"/>
                    <a:pt x="24" y="24"/>
                    <a:pt x="24" y="24"/>
                  </a:cubicBezTo>
                  <a:cubicBezTo>
                    <a:pt x="24" y="96"/>
                    <a:pt x="24" y="96"/>
                    <a:pt x="24" y="96"/>
                  </a:cubicBezTo>
                  <a:cubicBezTo>
                    <a:pt x="220" y="96"/>
                    <a:pt x="220" y="96"/>
                    <a:pt x="220" y="96"/>
                  </a:cubicBezTo>
                  <a:lnTo>
                    <a:pt x="220" y="72"/>
                  </a:lnTo>
                  <a:close/>
                  <a:moveTo>
                    <a:pt x="88" y="84"/>
                  </a:moveTo>
                  <a:cubicBezTo>
                    <a:pt x="36" y="84"/>
                    <a:pt x="36" y="84"/>
                    <a:pt x="36" y="84"/>
                  </a:cubicBezTo>
                  <a:cubicBezTo>
                    <a:pt x="36" y="36"/>
                    <a:pt x="36" y="36"/>
                    <a:pt x="36" y="36"/>
                  </a:cubicBezTo>
                  <a:cubicBezTo>
                    <a:pt x="88" y="36"/>
                    <a:pt x="88" y="36"/>
                    <a:pt x="88" y="36"/>
                  </a:cubicBezTo>
                  <a:lnTo>
                    <a:pt x="88" y="84"/>
                  </a:lnTo>
                  <a:close/>
                </a:path>
              </a:pathLst>
            </a:custGeom>
            <a:grpFill/>
            <a:ln>
              <a:noFill/>
            </a:ln>
          </p:spPr>
          <p:txBody>
            <a:bodyPr/>
            <a:lstStyle/>
            <a:p>
              <a:endParaRPr lang="en-US" dirty="0"/>
            </a:p>
          </p:txBody>
        </p:sp>
        <p:sp>
          <p:nvSpPr>
            <p:cNvPr id="5" name="Freeform 8"/>
            <p:cNvSpPr>
              <a:spLocks noEditPoints="1"/>
            </p:cNvSpPr>
            <p:nvPr/>
          </p:nvSpPr>
          <p:spPr bwMode="auto">
            <a:xfrm>
              <a:off x="6178550" y="4610100"/>
              <a:ext cx="407988" cy="192088"/>
            </a:xfrm>
            <a:custGeom>
              <a:avLst/>
              <a:gdLst>
                <a:gd name="T0" fmla="*/ 388864 w 256"/>
                <a:gd name="T1" fmla="*/ 134462 h 120"/>
                <a:gd name="T2" fmla="*/ 388864 w 256"/>
                <a:gd name="T3" fmla="*/ 172879 h 120"/>
                <a:gd name="T4" fmla="*/ 369739 w 256"/>
                <a:gd name="T5" fmla="*/ 192088 h 120"/>
                <a:gd name="T6" fmla="*/ 19124 w 256"/>
                <a:gd name="T7" fmla="*/ 192088 h 120"/>
                <a:gd name="T8" fmla="*/ 0 w 256"/>
                <a:gd name="T9" fmla="*/ 172879 h 120"/>
                <a:gd name="T10" fmla="*/ 0 w 256"/>
                <a:gd name="T11" fmla="*/ 19209 h 120"/>
                <a:gd name="T12" fmla="*/ 19124 w 256"/>
                <a:gd name="T13" fmla="*/ 0 h 120"/>
                <a:gd name="T14" fmla="*/ 369739 w 256"/>
                <a:gd name="T15" fmla="*/ 0 h 120"/>
                <a:gd name="T16" fmla="*/ 388864 w 256"/>
                <a:gd name="T17" fmla="*/ 19209 h 120"/>
                <a:gd name="T18" fmla="*/ 388864 w 256"/>
                <a:gd name="T19" fmla="*/ 57626 h 120"/>
                <a:gd name="T20" fmla="*/ 407988 w 256"/>
                <a:gd name="T21" fmla="*/ 76835 h 120"/>
                <a:gd name="T22" fmla="*/ 407988 w 256"/>
                <a:gd name="T23" fmla="*/ 115253 h 120"/>
                <a:gd name="T24" fmla="*/ 388864 w 256"/>
                <a:gd name="T25" fmla="*/ 134462 h 120"/>
                <a:gd name="T26" fmla="*/ 350615 w 256"/>
                <a:gd name="T27" fmla="*/ 38418 h 120"/>
                <a:gd name="T28" fmla="*/ 38249 w 256"/>
                <a:gd name="T29" fmla="*/ 38418 h 120"/>
                <a:gd name="T30" fmla="*/ 38249 w 256"/>
                <a:gd name="T31" fmla="*/ 153670 h 120"/>
                <a:gd name="T32" fmla="*/ 350615 w 256"/>
                <a:gd name="T33" fmla="*/ 153670 h 120"/>
                <a:gd name="T34" fmla="*/ 350615 w 256"/>
                <a:gd name="T35" fmla="*/ 38418 h 1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6" h="120">
                  <a:moveTo>
                    <a:pt x="244" y="84"/>
                  </a:moveTo>
                  <a:cubicBezTo>
                    <a:pt x="244" y="108"/>
                    <a:pt x="244" y="108"/>
                    <a:pt x="244" y="108"/>
                  </a:cubicBezTo>
                  <a:cubicBezTo>
                    <a:pt x="244" y="115"/>
                    <a:pt x="239" y="120"/>
                    <a:pt x="232" y="120"/>
                  </a:cubicBezTo>
                  <a:cubicBezTo>
                    <a:pt x="12" y="120"/>
                    <a:pt x="12" y="120"/>
                    <a:pt x="12" y="120"/>
                  </a:cubicBezTo>
                  <a:cubicBezTo>
                    <a:pt x="5" y="120"/>
                    <a:pt x="0" y="115"/>
                    <a:pt x="0" y="108"/>
                  </a:cubicBezTo>
                  <a:cubicBezTo>
                    <a:pt x="0" y="12"/>
                    <a:pt x="0" y="12"/>
                    <a:pt x="0" y="12"/>
                  </a:cubicBezTo>
                  <a:cubicBezTo>
                    <a:pt x="0" y="5"/>
                    <a:pt x="5" y="0"/>
                    <a:pt x="12" y="0"/>
                  </a:cubicBezTo>
                  <a:cubicBezTo>
                    <a:pt x="232" y="0"/>
                    <a:pt x="232" y="0"/>
                    <a:pt x="232" y="0"/>
                  </a:cubicBezTo>
                  <a:cubicBezTo>
                    <a:pt x="239" y="0"/>
                    <a:pt x="244" y="5"/>
                    <a:pt x="244" y="12"/>
                  </a:cubicBezTo>
                  <a:cubicBezTo>
                    <a:pt x="244" y="36"/>
                    <a:pt x="244" y="36"/>
                    <a:pt x="244" y="36"/>
                  </a:cubicBezTo>
                  <a:cubicBezTo>
                    <a:pt x="251" y="36"/>
                    <a:pt x="256" y="41"/>
                    <a:pt x="256" y="48"/>
                  </a:cubicBezTo>
                  <a:cubicBezTo>
                    <a:pt x="256" y="72"/>
                    <a:pt x="256" y="72"/>
                    <a:pt x="256" y="72"/>
                  </a:cubicBezTo>
                  <a:cubicBezTo>
                    <a:pt x="256" y="79"/>
                    <a:pt x="251" y="84"/>
                    <a:pt x="244" y="84"/>
                  </a:cubicBezTo>
                  <a:moveTo>
                    <a:pt x="220" y="24"/>
                  </a:moveTo>
                  <a:cubicBezTo>
                    <a:pt x="24" y="24"/>
                    <a:pt x="24" y="24"/>
                    <a:pt x="24" y="24"/>
                  </a:cubicBezTo>
                  <a:cubicBezTo>
                    <a:pt x="24" y="96"/>
                    <a:pt x="24" y="96"/>
                    <a:pt x="24" y="96"/>
                  </a:cubicBezTo>
                  <a:cubicBezTo>
                    <a:pt x="220" y="96"/>
                    <a:pt x="220" y="96"/>
                    <a:pt x="220" y="96"/>
                  </a:cubicBezTo>
                  <a:lnTo>
                    <a:pt x="220" y="24"/>
                  </a:lnTo>
                  <a:close/>
                </a:path>
              </a:pathLst>
            </a:custGeom>
            <a:grpFill/>
            <a:ln>
              <a:noFill/>
            </a:ln>
          </p:spPr>
          <p:txBody>
            <a:bodyPr/>
            <a:lstStyle/>
            <a:p>
              <a:endParaRPr lang="en-US" dirty="0"/>
            </a:p>
          </p:txBody>
        </p:sp>
        <p:sp>
          <p:nvSpPr>
            <p:cNvPr id="6" name="Freeform 9"/>
            <p:cNvSpPr>
              <a:spLocks/>
            </p:cNvSpPr>
            <p:nvPr/>
          </p:nvSpPr>
          <p:spPr bwMode="auto">
            <a:xfrm>
              <a:off x="5462588" y="4514850"/>
              <a:ext cx="409575" cy="388938"/>
            </a:xfrm>
            <a:custGeom>
              <a:avLst/>
              <a:gdLst>
                <a:gd name="T0" fmla="*/ 401575 w 256"/>
                <a:gd name="T1" fmla="*/ 168965 h 244"/>
                <a:gd name="T2" fmla="*/ 401575 w 256"/>
                <a:gd name="T3" fmla="*/ 168965 h 244"/>
                <a:gd name="T4" fmla="*/ 299182 w 256"/>
                <a:gd name="T5" fmla="*/ 242289 h 244"/>
                <a:gd name="T6" fmla="*/ 337579 w 256"/>
                <a:gd name="T7" fmla="*/ 363434 h 244"/>
                <a:gd name="T8" fmla="*/ 339179 w 256"/>
                <a:gd name="T9" fmla="*/ 369810 h 244"/>
                <a:gd name="T10" fmla="*/ 319980 w 256"/>
                <a:gd name="T11" fmla="*/ 388938 h 244"/>
                <a:gd name="T12" fmla="*/ 308781 w 256"/>
                <a:gd name="T13" fmla="*/ 385750 h 244"/>
                <a:gd name="T14" fmla="*/ 308781 w 256"/>
                <a:gd name="T15" fmla="*/ 385750 h 244"/>
                <a:gd name="T16" fmla="*/ 204788 w 256"/>
                <a:gd name="T17" fmla="*/ 310832 h 244"/>
                <a:gd name="T18" fmla="*/ 100794 w 256"/>
                <a:gd name="T19" fmla="*/ 385750 h 244"/>
                <a:gd name="T20" fmla="*/ 100794 w 256"/>
                <a:gd name="T21" fmla="*/ 385750 h 244"/>
                <a:gd name="T22" fmla="*/ 89595 w 256"/>
                <a:gd name="T23" fmla="*/ 388938 h 244"/>
                <a:gd name="T24" fmla="*/ 70396 w 256"/>
                <a:gd name="T25" fmla="*/ 369810 h 244"/>
                <a:gd name="T26" fmla="*/ 71996 w 256"/>
                <a:gd name="T27" fmla="*/ 363434 h 244"/>
                <a:gd name="T28" fmla="*/ 110393 w 256"/>
                <a:gd name="T29" fmla="*/ 242289 h 244"/>
                <a:gd name="T30" fmla="*/ 8000 w 256"/>
                <a:gd name="T31" fmla="*/ 168965 h 244"/>
                <a:gd name="T32" fmla="*/ 8000 w 256"/>
                <a:gd name="T33" fmla="*/ 168965 h 244"/>
                <a:gd name="T34" fmla="*/ 0 w 256"/>
                <a:gd name="T35" fmla="*/ 153025 h 244"/>
                <a:gd name="T36" fmla="*/ 19199 w 256"/>
                <a:gd name="T37" fmla="*/ 133897 h 244"/>
                <a:gd name="T38" fmla="*/ 147191 w 256"/>
                <a:gd name="T39" fmla="*/ 133897 h 244"/>
                <a:gd name="T40" fmla="*/ 187189 w 256"/>
                <a:gd name="T41" fmla="*/ 12752 h 244"/>
                <a:gd name="T42" fmla="*/ 204788 w 256"/>
                <a:gd name="T43" fmla="*/ 0 h 244"/>
                <a:gd name="T44" fmla="*/ 222386 w 256"/>
                <a:gd name="T45" fmla="*/ 12752 h 244"/>
                <a:gd name="T46" fmla="*/ 262384 w 256"/>
                <a:gd name="T47" fmla="*/ 133897 h 244"/>
                <a:gd name="T48" fmla="*/ 390376 w 256"/>
                <a:gd name="T49" fmla="*/ 133897 h 244"/>
                <a:gd name="T50" fmla="*/ 409575 w 256"/>
                <a:gd name="T51" fmla="*/ 153025 h 244"/>
                <a:gd name="T52" fmla="*/ 401575 w 256"/>
                <a:gd name="T53" fmla="*/ 168965 h 2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244">
                  <a:moveTo>
                    <a:pt x="251" y="106"/>
                  </a:moveTo>
                  <a:cubicBezTo>
                    <a:pt x="251" y="106"/>
                    <a:pt x="251" y="106"/>
                    <a:pt x="251" y="106"/>
                  </a:cubicBezTo>
                  <a:cubicBezTo>
                    <a:pt x="187" y="152"/>
                    <a:pt x="187" y="152"/>
                    <a:pt x="187" y="152"/>
                  </a:cubicBezTo>
                  <a:cubicBezTo>
                    <a:pt x="211" y="228"/>
                    <a:pt x="211" y="228"/>
                    <a:pt x="211" y="228"/>
                  </a:cubicBezTo>
                  <a:cubicBezTo>
                    <a:pt x="212" y="229"/>
                    <a:pt x="212" y="231"/>
                    <a:pt x="212" y="232"/>
                  </a:cubicBezTo>
                  <a:cubicBezTo>
                    <a:pt x="212" y="239"/>
                    <a:pt x="207" y="244"/>
                    <a:pt x="200" y="244"/>
                  </a:cubicBezTo>
                  <a:cubicBezTo>
                    <a:pt x="197" y="244"/>
                    <a:pt x="195" y="243"/>
                    <a:pt x="193" y="242"/>
                  </a:cubicBezTo>
                  <a:cubicBezTo>
                    <a:pt x="193" y="242"/>
                    <a:pt x="193" y="242"/>
                    <a:pt x="193" y="242"/>
                  </a:cubicBezTo>
                  <a:cubicBezTo>
                    <a:pt x="128" y="195"/>
                    <a:pt x="128" y="195"/>
                    <a:pt x="128" y="195"/>
                  </a:cubicBezTo>
                  <a:cubicBezTo>
                    <a:pt x="63" y="242"/>
                    <a:pt x="63" y="242"/>
                    <a:pt x="63" y="242"/>
                  </a:cubicBezTo>
                  <a:cubicBezTo>
                    <a:pt x="63" y="242"/>
                    <a:pt x="63" y="242"/>
                    <a:pt x="63" y="242"/>
                  </a:cubicBezTo>
                  <a:cubicBezTo>
                    <a:pt x="61" y="243"/>
                    <a:pt x="59" y="244"/>
                    <a:pt x="56" y="244"/>
                  </a:cubicBezTo>
                  <a:cubicBezTo>
                    <a:pt x="49" y="244"/>
                    <a:pt x="44" y="239"/>
                    <a:pt x="44" y="232"/>
                  </a:cubicBezTo>
                  <a:cubicBezTo>
                    <a:pt x="44" y="231"/>
                    <a:pt x="44" y="229"/>
                    <a:pt x="45" y="228"/>
                  </a:cubicBezTo>
                  <a:cubicBezTo>
                    <a:pt x="69" y="152"/>
                    <a:pt x="69" y="152"/>
                    <a:pt x="69" y="152"/>
                  </a:cubicBezTo>
                  <a:cubicBezTo>
                    <a:pt x="5" y="106"/>
                    <a:pt x="5" y="106"/>
                    <a:pt x="5" y="106"/>
                  </a:cubicBezTo>
                  <a:cubicBezTo>
                    <a:pt x="5" y="106"/>
                    <a:pt x="5" y="106"/>
                    <a:pt x="5" y="106"/>
                  </a:cubicBezTo>
                  <a:cubicBezTo>
                    <a:pt x="2" y="104"/>
                    <a:pt x="0" y="100"/>
                    <a:pt x="0" y="96"/>
                  </a:cubicBezTo>
                  <a:cubicBezTo>
                    <a:pt x="0" y="89"/>
                    <a:pt x="5" y="84"/>
                    <a:pt x="12" y="84"/>
                  </a:cubicBezTo>
                  <a:cubicBezTo>
                    <a:pt x="92" y="84"/>
                    <a:pt x="92" y="84"/>
                    <a:pt x="92" y="84"/>
                  </a:cubicBezTo>
                  <a:cubicBezTo>
                    <a:pt x="117" y="8"/>
                    <a:pt x="117" y="8"/>
                    <a:pt x="117" y="8"/>
                  </a:cubicBezTo>
                  <a:cubicBezTo>
                    <a:pt x="118" y="4"/>
                    <a:pt x="123" y="0"/>
                    <a:pt x="128" y="0"/>
                  </a:cubicBezTo>
                  <a:cubicBezTo>
                    <a:pt x="133" y="0"/>
                    <a:pt x="138" y="4"/>
                    <a:pt x="139" y="8"/>
                  </a:cubicBezTo>
                  <a:cubicBezTo>
                    <a:pt x="164" y="84"/>
                    <a:pt x="164" y="84"/>
                    <a:pt x="164" y="84"/>
                  </a:cubicBezTo>
                  <a:cubicBezTo>
                    <a:pt x="244" y="84"/>
                    <a:pt x="244" y="84"/>
                    <a:pt x="244" y="84"/>
                  </a:cubicBezTo>
                  <a:cubicBezTo>
                    <a:pt x="251" y="84"/>
                    <a:pt x="256" y="89"/>
                    <a:pt x="256" y="96"/>
                  </a:cubicBezTo>
                  <a:cubicBezTo>
                    <a:pt x="256" y="100"/>
                    <a:pt x="254" y="104"/>
                    <a:pt x="251" y="106"/>
                  </a:cubicBezTo>
                </a:path>
              </a:pathLst>
            </a:custGeom>
            <a:grpFill/>
            <a:ln>
              <a:noFill/>
            </a:ln>
          </p:spPr>
          <p:txBody>
            <a:bodyPr/>
            <a:lstStyle/>
            <a:p>
              <a:endParaRPr lang="en-US" dirty="0"/>
            </a:p>
          </p:txBody>
        </p:sp>
        <p:sp>
          <p:nvSpPr>
            <p:cNvPr id="7" name="Freeform 10"/>
            <p:cNvSpPr>
              <a:spLocks noEditPoints="1"/>
            </p:cNvSpPr>
            <p:nvPr/>
          </p:nvSpPr>
          <p:spPr bwMode="auto">
            <a:xfrm>
              <a:off x="4748213" y="4514850"/>
              <a:ext cx="401637" cy="388938"/>
            </a:xfrm>
            <a:custGeom>
              <a:avLst/>
              <a:gdLst>
                <a:gd name="T0" fmla="*/ 382511 w 252"/>
                <a:gd name="T1" fmla="*/ 229537 h 244"/>
                <a:gd name="T2" fmla="*/ 376136 w 252"/>
                <a:gd name="T3" fmla="*/ 229537 h 244"/>
                <a:gd name="T4" fmla="*/ 369761 w 252"/>
                <a:gd name="T5" fmla="*/ 229537 h 244"/>
                <a:gd name="T6" fmla="*/ 369761 w 252"/>
                <a:gd name="T7" fmla="*/ 261417 h 244"/>
                <a:gd name="T8" fmla="*/ 369761 w 252"/>
                <a:gd name="T9" fmla="*/ 264605 h 244"/>
                <a:gd name="T10" fmla="*/ 368167 w 252"/>
                <a:gd name="T11" fmla="*/ 267793 h 244"/>
                <a:gd name="T12" fmla="*/ 368167 w 252"/>
                <a:gd name="T13" fmla="*/ 269387 h 244"/>
                <a:gd name="T14" fmla="*/ 366573 w 252"/>
                <a:gd name="T15" fmla="*/ 270981 h 244"/>
                <a:gd name="T16" fmla="*/ 366573 w 252"/>
                <a:gd name="T17" fmla="*/ 272575 h 244"/>
                <a:gd name="T18" fmla="*/ 364980 w 252"/>
                <a:gd name="T19" fmla="*/ 274169 h 244"/>
                <a:gd name="T20" fmla="*/ 363386 w 252"/>
                <a:gd name="T21" fmla="*/ 274169 h 244"/>
                <a:gd name="T22" fmla="*/ 350635 w 252"/>
                <a:gd name="T23" fmla="*/ 280545 h 244"/>
                <a:gd name="T24" fmla="*/ 350635 w 252"/>
                <a:gd name="T25" fmla="*/ 280545 h 244"/>
                <a:gd name="T26" fmla="*/ 337885 w 252"/>
                <a:gd name="T27" fmla="*/ 274169 h 244"/>
                <a:gd name="T28" fmla="*/ 291665 w 252"/>
                <a:gd name="T29" fmla="*/ 229537 h 244"/>
                <a:gd name="T30" fmla="*/ 290071 w 252"/>
                <a:gd name="T31" fmla="*/ 229537 h 244"/>
                <a:gd name="T32" fmla="*/ 114753 w 252"/>
                <a:gd name="T33" fmla="*/ 229537 h 244"/>
                <a:gd name="T34" fmla="*/ 95628 w 252"/>
                <a:gd name="T35" fmla="*/ 210409 h 244"/>
                <a:gd name="T36" fmla="*/ 95628 w 252"/>
                <a:gd name="T37" fmla="*/ 19128 h 244"/>
                <a:gd name="T38" fmla="*/ 114753 w 252"/>
                <a:gd name="T39" fmla="*/ 0 h 244"/>
                <a:gd name="T40" fmla="*/ 382511 w 252"/>
                <a:gd name="T41" fmla="*/ 0 h 244"/>
                <a:gd name="T42" fmla="*/ 401637 w 252"/>
                <a:gd name="T43" fmla="*/ 19128 h 244"/>
                <a:gd name="T44" fmla="*/ 401637 w 252"/>
                <a:gd name="T45" fmla="*/ 210409 h 244"/>
                <a:gd name="T46" fmla="*/ 382511 w 252"/>
                <a:gd name="T47" fmla="*/ 229537 h 244"/>
                <a:gd name="T48" fmla="*/ 283696 w 252"/>
                <a:gd name="T49" fmla="*/ 248665 h 244"/>
                <a:gd name="T50" fmla="*/ 323541 w 252"/>
                <a:gd name="T51" fmla="*/ 288515 h 244"/>
                <a:gd name="T52" fmla="*/ 323541 w 252"/>
                <a:gd name="T53" fmla="*/ 288515 h 244"/>
                <a:gd name="T54" fmla="*/ 350635 w 252"/>
                <a:gd name="T55" fmla="*/ 299674 h 244"/>
                <a:gd name="T56" fmla="*/ 350635 w 252"/>
                <a:gd name="T57" fmla="*/ 312426 h 244"/>
                <a:gd name="T58" fmla="*/ 331510 w 252"/>
                <a:gd name="T59" fmla="*/ 331554 h 244"/>
                <a:gd name="T60" fmla="*/ 197631 w 252"/>
                <a:gd name="T61" fmla="*/ 331554 h 244"/>
                <a:gd name="T62" fmla="*/ 153005 w 252"/>
                <a:gd name="T63" fmla="*/ 331554 h 244"/>
                <a:gd name="T64" fmla="*/ 133879 w 252"/>
                <a:gd name="T65" fmla="*/ 331554 h 244"/>
                <a:gd name="T66" fmla="*/ 129098 w 252"/>
                <a:gd name="T67" fmla="*/ 331554 h 244"/>
                <a:gd name="T68" fmla="*/ 76502 w 252"/>
                <a:gd name="T69" fmla="*/ 382562 h 244"/>
                <a:gd name="T70" fmla="*/ 63752 w 252"/>
                <a:gd name="T71" fmla="*/ 388938 h 244"/>
                <a:gd name="T72" fmla="*/ 63752 w 252"/>
                <a:gd name="T73" fmla="*/ 388938 h 244"/>
                <a:gd name="T74" fmla="*/ 51002 w 252"/>
                <a:gd name="T75" fmla="*/ 382562 h 244"/>
                <a:gd name="T76" fmla="*/ 49408 w 252"/>
                <a:gd name="T77" fmla="*/ 382562 h 244"/>
                <a:gd name="T78" fmla="*/ 47814 w 252"/>
                <a:gd name="T79" fmla="*/ 380968 h 244"/>
                <a:gd name="T80" fmla="*/ 47814 w 252"/>
                <a:gd name="T81" fmla="*/ 379374 h 244"/>
                <a:gd name="T82" fmla="*/ 46220 w 252"/>
                <a:gd name="T83" fmla="*/ 377780 h 244"/>
                <a:gd name="T84" fmla="*/ 46220 w 252"/>
                <a:gd name="T85" fmla="*/ 376186 h 244"/>
                <a:gd name="T86" fmla="*/ 44626 w 252"/>
                <a:gd name="T87" fmla="*/ 372998 h 244"/>
                <a:gd name="T88" fmla="*/ 44626 w 252"/>
                <a:gd name="T89" fmla="*/ 369810 h 244"/>
                <a:gd name="T90" fmla="*/ 44626 w 252"/>
                <a:gd name="T91" fmla="*/ 331554 h 244"/>
                <a:gd name="T92" fmla="*/ 41439 w 252"/>
                <a:gd name="T93" fmla="*/ 331554 h 244"/>
                <a:gd name="T94" fmla="*/ 19126 w 252"/>
                <a:gd name="T95" fmla="*/ 331554 h 244"/>
                <a:gd name="T96" fmla="*/ 0 w 252"/>
                <a:gd name="T97" fmla="*/ 312426 h 244"/>
                <a:gd name="T98" fmla="*/ 0 w 252"/>
                <a:gd name="T99" fmla="*/ 95640 h 244"/>
                <a:gd name="T100" fmla="*/ 19126 w 252"/>
                <a:gd name="T101" fmla="*/ 76512 h 244"/>
                <a:gd name="T102" fmla="*/ 76502 w 252"/>
                <a:gd name="T103" fmla="*/ 76512 h 244"/>
                <a:gd name="T104" fmla="*/ 76502 w 252"/>
                <a:gd name="T105" fmla="*/ 210409 h 244"/>
                <a:gd name="T106" fmla="*/ 114753 w 252"/>
                <a:gd name="T107" fmla="*/ 248665 h 244"/>
                <a:gd name="T108" fmla="*/ 283696 w 252"/>
                <a:gd name="T109" fmla="*/ 248665 h 2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2" h="244">
                  <a:moveTo>
                    <a:pt x="240" y="144"/>
                  </a:moveTo>
                  <a:cubicBezTo>
                    <a:pt x="236" y="144"/>
                    <a:pt x="236" y="144"/>
                    <a:pt x="236" y="144"/>
                  </a:cubicBezTo>
                  <a:cubicBezTo>
                    <a:pt x="232" y="144"/>
                    <a:pt x="232" y="144"/>
                    <a:pt x="232" y="144"/>
                  </a:cubicBezTo>
                  <a:cubicBezTo>
                    <a:pt x="232" y="164"/>
                    <a:pt x="232" y="164"/>
                    <a:pt x="232" y="164"/>
                  </a:cubicBezTo>
                  <a:cubicBezTo>
                    <a:pt x="232" y="165"/>
                    <a:pt x="232" y="166"/>
                    <a:pt x="232" y="166"/>
                  </a:cubicBezTo>
                  <a:cubicBezTo>
                    <a:pt x="232" y="167"/>
                    <a:pt x="231" y="167"/>
                    <a:pt x="231" y="168"/>
                  </a:cubicBezTo>
                  <a:cubicBezTo>
                    <a:pt x="231" y="168"/>
                    <a:pt x="231" y="168"/>
                    <a:pt x="231" y="169"/>
                  </a:cubicBezTo>
                  <a:cubicBezTo>
                    <a:pt x="231" y="169"/>
                    <a:pt x="231" y="170"/>
                    <a:pt x="230" y="170"/>
                  </a:cubicBezTo>
                  <a:cubicBezTo>
                    <a:pt x="230" y="170"/>
                    <a:pt x="230" y="170"/>
                    <a:pt x="230" y="171"/>
                  </a:cubicBezTo>
                  <a:cubicBezTo>
                    <a:pt x="230" y="171"/>
                    <a:pt x="229" y="172"/>
                    <a:pt x="229" y="172"/>
                  </a:cubicBezTo>
                  <a:cubicBezTo>
                    <a:pt x="229" y="172"/>
                    <a:pt x="229" y="172"/>
                    <a:pt x="228" y="172"/>
                  </a:cubicBezTo>
                  <a:cubicBezTo>
                    <a:pt x="226" y="175"/>
                    <a:pt x="223" y="176"/>
                    <a:pt x="220" y="176"/>
                  </a:cubicBezTo>
                  <a:cubicBezTo>
                    <a:pt x="220" y="176"/>
                    <a:pt x="220" y="176"/>
                    <a:pt x="220" y="176"/>
                  </a:cubicBezTo>
                  <a:cubicBezTo>
                    <a:pt x="217" y="176"/>
                    <a:pt x="214" y="175"/>
                    <a:pt x="212" y="172"/>
                  </a:cubicBezTo>
                  <a:cubicBezTo>
                    <a:pt x="183" y="144"/>
                    <a:pt x="183" y="144"/>
                    <a:pt x="183" y="144"/>
                  </a:cubicBezTo>
                  <a:cubicBezTo>
                    <a:pt x="182" y="144"/>
                    <a:pt x="182" y="144"/>
                    <a:pt x="182" y="144"/>
                  </a:cubicBezTo>
                  <a:cubicBezTo>
                    <a:pt x="72" y="144"/>
                    <a:pt x="72" y="144"/>
                    <a:pt x="72" y="144"/>
                  </a:cubicBezTo>
                  <a:cubicBezTo>
                    <a:pt x="65" y="144"/>
                    <a:pt x="60" y="139"/>
                    <a:pt x="60" y="132"/>
                  </a:cubicBezTo>
                  <a:cubicBezTo>
                    <a:pt x="60" y="12"/>
                    <a:pt x="60" y="12"/>
                    <a:pt x="60" y="12"/>
                  </a:cubicBezTo>
                  <a:cubicBezTo>
                    <a:pt x="60" y="5"/>
                    <a:pt x="65" y="0"/>
                    <a:pt x="72" y="0"/>
                  </a:cubicBezTo>
                  <a:cubicBezTo>
                    <a:pt x="240" y="0"/>
                    <a:pt x="240" y="0"/>
                    <a:pt x="240" y="0"/>
                  </a:cubicBezTo>
                  <a:cubicBezTo>
                    <a:pt x="247" y="0"/>
                    <a:pt x="252" y="5"/>
                    <a:pt x="252" y="12"/>
                  </a:cubicBezTo>
                  <a:cubicBezTo>
                    <a:pt x="252" y="132"/>
                    <a:pt x="252" y="132"/>
                    <a:pt x="252" y="132"/>
                  </a:cubicBezTo>
                  <a:cubicBezTo>
                    <a:pt x="252" y="139"/>
                    <a:pt x="247" y="144"/>
                    <a:pt x="240" y="144"/>
                  </a:cubicBezTo>
                  <a:moveTo>
                    <a:pt x="178" y="156"/>
                  </a:moveTo>
                  <a:cubicBezTo>
                    <a:pt x="203" y="181"/>
                    <a:pt x="203" y="181"/>
                    <a:pt x="203" y="181"/>
                  </a:cubicBezTo>
                  <a:cubicBezTo>
                    <a:pt x="203" y="181"/>
                    <a:pt x="203" y="181"/>
                    <a:pt x="203" y="181"/>
                  </a:cubicBezTo>
                  <a:cubicBezTo>
                    <a:pt x="208" y="185"/>
                    <a:pt x="214" y="188"/>
                    <a:pt x="220" y="188"/>
                  </a:cubicBezTo>
                  <a:cubicBezTo>
                    <a:pt x="220" y="196"/>
                    <a:pt x="220" y="196"/>
                    <a:pt x="220" y="196"/>
                  </a:cubicBezTo>
                  <a:cubicBezTo>
                    <a:pt x="220" y="203"/>
                    <a:pt x="215" y="208"/>
                    <a:pt x="208" y="208"/>
                  </a:cubicBezTo>
                  <a:cubicBezTo>
                    <a:pt x="124" y="208"/>
                    <a:pt x="124" y="208"/>
                    <a:pt x="124" y="208"/>
                  </a:cubicBezTo>
                  <a:cubicBezTo>
                    <a:pt x="96" y="208"/>
                    <a:pt x="96" y="208"/>
                    <a:pt x="96" y="208"/>
                  </a:cubicBezTo>
                  <a:cubicBezTo>
                    <a:pt x="84" y="208"/>
                    <a:pt x="84" y="208"/>
                    <a:pt x="84" y="208"/>
                  </a:cubicBezTo>
                  <a:cubicBezTo>
                    <a:pt x="81" y="208"/>
                    <a:pt x="81" y="208"/>
                    <a:pt x="81" y="208"/>
                  </a:cubicBezTo>
                  <a:cubicBezTo>
                    <a:pt x="48" y="240"/>
                    <a:pt x="48" y="240"/>
                    <a:pt x="48" y="240"/>
                  </a:cubicBezTo>
                  <a:cubicBezTo>
                    <a:pt x="46" y="243"/>
                    <a:pt x="43" y="244"/>
                    <a:pt x="40" y="244"/>
                  </a:cubicBezTo>
                  <a:cubicBezTo>
                    <a:pt x="40" y="244"/>
                    <a:pt x="40" y="244"/>
                    <a:pt x="40" y="244"/>
                  </a:cubicBezTo>
                  <a:cubicBezTo>
                    <a:pt x="37" y="244"/>
                    <a:pt x="34" y="243"/>
                    <a:pt x="32" y="240"/>
                  </a:cubicBezTo>
                  <a:cubicBezTo>
                    <a:pt x="31" y="240"/>
                    <a:pt x="31" y="240"/>
                    <a:pt x="31" y="240"/>
                  </a:cubicBezTo>
                  <a:cubicBezTo>
                    <a:pt x="31" y="240"/>
                    <a:pt x="30" y="239"/>
                    <a:pt x="30" y="239"/>
                  </a:cubicBezTo>
                  <a:cubicBezTo>
                    <a:pt x="30" y="238"/>
                    <a:pt x="30" y="238"/>
                    <a:pt x="30" y="238"/>
                  </a:cubicBezTo>
                  <a:cubicBezTo>
                    <a:pt x="29" y="238"/>
                    <a:pt x="29" y="237"/>
                    <a:pt x="29" y="237"/>
                  </a:cubicBezTo>
                  <a:cubicBezTo>
                    <a:pt x="29" y="236"/>
                    <a:pt x="29" y="236"/>
                    <a:pt x="29" y="236"/>
                  </a:cubicBezTo>
                  <a:cubicBezTo>
                    <a:pt x="29" y="235"/>
                    <a:pt x="28" y="235"/>
                    <a:pt x="28" y="234"/>
                  </a:cubicBezTo>
                  <a:cubicBezTo>
                    <a:pt x="28" y="234"/>
                    <a:pt x="28" y="233"/>
                    <a:pt x="28" y="232"/>
                  </a:cubicBezTo>
                  <a:cubicBezTo>
                    <a:pt x="28" y="208"/>
                    <a:pt x="28" y="208"/>
                    <a:pt x="28" y="208"/>
                  </a:cubicBezTo>
                  <a:cubicBezTo>
                    <a:pt x="26" y="208"/>
                    <a:pt x="26" y="208"/>
                    <a:pt x="26" y="208"/>
                  </a:cubicBezTo>
                  <a:cubicBezTo>
                    <a:pt x="12" y="208"/>
                    <a:pt x="12" y="208"/>
                    <a:pt x="12" y="208"/>
                  </a:cubicBezTo>
                  <a:cubicBezTo>
                    <a:pt x="5" y="208"/>
                    <a:pt x="0" y="203"/>
                    <a:pt x="0" y="196"/>
                  </a:cubicBezTo>
                  <a:cubicBezTo>
                    <a:pt x="0" y="60"/>
                    <a:pt x="0" y="60"/>
                    <a:pt x="0" y="60"/>
                  </a:cubicBezTo>
                  <a:cubicBezTo>
                    <a:pt x="0" y="53"/>
                    <a:pt x="5" y="48"/>
                    <a:pt x="12" y="48"/>
                  </a:cubicBezTo>
                  <a:cubicBezTo>
                    <a:pt x="48" y="48"/>
                    <a:pt x="48" y="48"/>
                    <a:pt x="48" y="48"/>
                  </a:cubicBezTo>
                  <a:cubicBezTo>
                    <a:pt x="48" y="132"/>
                    <a:pt x="48" y="132"/>
                    <a:pt x="48" y="132"/>
                  </a:cubicBezTo>
                  <a:cubicBezTo>
                    <a:pt x="48" y="145"/>
                    <a:pt x="59" y="156"/>
                    <a:pt x="72" y="156"/>
                  </a:cubicBezTo>
                  <a:lnTo>
                    <a:pt x="178" y="156"/>
                  </a:lnTo>
                  <a:close/>
                </a:path>
              </a:pathLst>
            </a:custGeom>
            <a:grpFill/>
            <a:ln>
              <a:noFill/>
            </a:ln>
          </p:spPr>
          <p:txBody>
            <a:bodyPr/>
            <a:lstStyle/>
            <a:p>
              <a:endParaRPr lang="en-US" dirty="0"/>
            </a:p>
          </p:txBody>
        </p:sp>
        <p:sp>
          <p:nvSpPr>
            <p:cNvPr id="8" name="Freeform 11"/>
            <p:cNvSpPr>
              <a:spLocks noEditPoints="1"/>
            </p:cNvSpPr>
            <p:nvPr/>
          </p:nvSpPr>
          <p:spPr bwMode="auto">
            <a:xfrm>
              <a:off x="4032250" y="4521200"/>
              <a:ext cx="407988" cy="369888"/>
            </a:xfrm>
            <a:custGeom>
              <a:avLst/>
              <a:gdLst>
                <a:gd name="T0" fmla="*/ 388864 w 256"/>
                <a:gd name="T1" fmla="*/ 312492 h 232"/>
                <a:gd name="T2" fmla="*/ 299616 w 256"/>
                <a:gd name="T3" fmla="*/ 312492 h 232"/>
                <a:gd name="T4" fmla="*/ 152996 w 256"/>
                <a:gd name="T5" fmla="*/ 312492 h 232"/>
                <a:gd name="T6" fmla="*/ 133871 w 256"/>
                <a:gd name="T7" fmla="*/ 312492 h 232"/>
                <a:gd name="T8" fmla="*/ 129090 w 256"/>
                <a:gd name="T9" fmla="*/ 312492 h 232"/>
                <a:gd name="T10" fmla="*/ 76498 w 256"/>
                <a:gd name="T11" fmla="*/ 363511 h 232"/>
                <a:gd name="T12" fmla="*/ 63748 w 256"/>
                <a:gd name="T13" fmla="*/ 369888 h 232"/>
                <a:gd name="T14" fmla="*/ 63748 w 256"/>
                <a:gd name="T15" fmla="*/ 369888 h 232"/>
                <a:gd name="T16" fmla="*/ 50999 w 256"/>
                <a:gd name="T17" fmla="*/ 363511 h 232"/>
                <a:gd name="T18" fmla="*/ 49405 w 256"/>
                <a:gd name="T19" fmla="*/ 363511 h 232"/>
                <a:gd name="T20" fmla="*/ 47811 w 256"/>
                <a:gd name="T21" fmla="*/ 361916 h 232"/>
                <a:gd name="T22" fmla="*/ 47811 w 256"/>
                <a:gd name="T23" fmla="*/ 360322 h 232"/>
                <a:gd name="T24" fmla="*/ 46217 w 256"/>
                <a:gd name="T25" fmla="*/ 358728 h 232"/>
                <a:gd name="T26" fmla="*/ 46217 w 256"/>
                <a:gd name="T27" fmla="*/ 357133 h 232"/>
                <a:gd name="T28" fmla="*/ 44624 w 256"/>
                <a:gd name="T29" fmla="*/ 353945 h 232"/>
                <a:gd name="T30" fmla="*/ 44624 w 256"/>
                <a:gd name="T31" fmla="*/ 350756 h 232"/>
                <a:gd name="T32" fmla="*/ 44624 w 256"/>
                <a:gd name="T33" fmla="*/ 312492 h 232"/>
                <a:gd name="T34" fmla="*/ 41436 w 256"/>
                <a:gd name="T35" fmla="*/ 312492 h 232"/>
                <a:gd name="T36" fmla="*/ 19124 w 256"/>
                <a:gd name="T37" fmla="*/ 312492 h 232"/>
                <a:gd name="T38" fmla="*/ 0 w 256"/>
                <a:gd name="T39" fmla="*/ 293359 h 232"/>
                <a:gd name="T40" fmla="*/ 0 w 256"/>
                <a:gd name="T41" fmla="*/ 19132 h 232"/>
                <a:gd name="T42" fmla="*/ 19124 w 256"/>
                <a:gd name="T43" fmla="*/ 0 h 232"/>
                <a:gd name="T44" fmla="*/ 388864 w 256"/>
                <a:gd name="T45" fmla="*/ 0 h 232"/>
                <a:gd name="T46" fmla="*/ 407988 w 256"/>
                <a:gd name="T47" fmla="*/ 19132 h 232"/>
                <a:gd name="T48" fmla="*/ 407988 w 256"/>
                <a:gd name="T49" fmla="*/ 293359 h 232"/>
                <a:gd name="T50" fmla="*/ 388864 w 256"/>
                <a:gd name="T51" fmla="*/ 312492 h 232"/>
                <a:gd name="T52" fmla="*/ 108372 w 256"/>
                <a:gd name="T53" fmla="*/ 121170 h 232"/>
                <a:gd name="T54" fmla="*/ 70123 w 256"/>
                <a:gd name="T55" fmla="*/ 159434 h 232"/>
                <a:gd name="T56" fmla="*/ 108372 w 256"/>
                <a:gd name="T57" fmla="*/ 197699 h 232"/>
                <a:gd name="T58" fmla="*/ 146621 w 256"/>
                <a:gd name="T59" fmla="*/ 159434 h 232"/>
                <a:gd name="T60" fmla="*/ 108372 w 256"/>
                <a:gd name="T61" fmla="*/ 121170 h 232"/>
                <a:gd name="T62" fmla="*/ 203994 w 256"/>
                <a:gd name="T63" fmla="*/ 121170 h 232"/>
                <a:gd name="T64" fmla="*/ 165745 w 256"/>
                <a:gd name="T65" fmla="*/ 159434 h 232"/>
                <a:gd name="T66" fmla="*/ 203994 w 256"/>
                <a:gd name="T67" fmla="*/ 197699 h 232"/>
                <a:gd name="T68" fmla="*/ 242243 w 256"/>
                <a:gd name="T69" fmla="*/ 159434 h 232"/>
                <a:gd name="T70" fmla="*/ 203994 w 256"/>
                <a:gd name="T71" fmla="*/ 121170 h 232"/>
                <a:gd name="T72" fmla="*/ 299616 w 256"/>
                <a:gd name="T73" fmla="*/ 121170 h 232"/>
                <a:gd name="T74" fmla="*/ 261367 w 256"/>
                <a:gd name="T75" fmla="*/ 159434 h 232"/>
                <a:gd name="T76" fmla="*/ 299616 w 256"/>
                <a:gd name="T77" fmla="*/ 197699 h 232"/>
                <a:gd name="T78" fmla="*/ 337865 w 256"/>
                <a:gd name="T79" fmla="*/ 159434 h 232"/>
                <a:gd name="T80" fmla="*/ 299616 w 256"/>
                <a:gd name="T81" fmla="*/ 121170 h 2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32">
                  <a:moveTo>
                    <a:pt x="244" y="196"/>
                  </a:moveTo>
                  <a:cubicBezTo>
                    <a:pt x="188" y="196"/>
                    <a:pt x="188" y="196"/>
                    <a:pt x="188" y="196"/>
                  </a:cubicBezTo>
                  <a:cubicBezTo>
                    <a:pt x="96" y="196"/>
                    <a:pt x="96" y="196"/>
                    <a:pt x="96" y="196"/>
                  </a:cubicBezTo>
                  <a:cubicBezTo>
                    <a:pt x="84" y="196"/>
                    <a:pt x="84" y="196"/>
                    <a:pt x="84" y="196"/>
                  </a:cubicBezTo>
                  <a:cubicBezTo>
                    <a:pt x="81" y="196"/>
                    <a:pt x="81" y="196"/>
                    <a:pt x="81" y="196"/>
                  </a:cubicBezTo>
                  <a:cubicBezTo>
                    <a:pt x="48" y="228"/>
                    <a:pt x="48" y="228"/>
                    <a:pt x="48" y="228"/>
                  </a:cubicBezTo>
                  <a:cubicBezTo>
                    <a:pt x="46" y="231"/>
                    <a:pt x="43" y="232"/>
                    <a:pt x="40" y="232"/>
                  </a:cubicBezTo>
                  <a:cubicBezTo>
                    <a:pt x="40" y="232"/>
                    <a:pt x="40" y="232"/>
                    <a:pt x="40" y="232"/>
                  </a:cubicBezTo>
                  <a:cubicBezTo>
                    <a:pt x="37" y="232"/>
                    <a:pt x="34" y="231"/>
                    <a:pt x="32" y="228"/>
                  </a:cubicBezTo>
                  <a:cubicBezTo>
                    <a:pt x="31" y="228"/>
                    <a:pt x="31" y="228"/>
                    <a:pt x="31" y="228"/>
                  </a:cubicBezTo>
                  <a:cubicBezTo>
                    <a:pt x="31" y="228"/>
                    <a:pt x="30" y="227"/>
                    <a:pt x="30" y="227"/>
                  </a:cubicBezTo>
                  <a:cubicBezTo>
                    <a:pt x="30" y="226"/>
                    <a:pt x="30" y="226"/>
                    <a:pt x="30" y="226"/>
                  </a:cubicBezTo>
                  <a:cubicBezTo>
                    <a:pt x="29" y="226"/>
                    <a:pt x="29" y="225"/>
                    <a:pt x="29" y="225"/>
                  </a:cubicBezTo>
                  <a:cubicBezTo>
                    <a:pt x="29" y="224"/>
                    <a:pt x="29" y="224"/>
                    <a:pt x="29" y="224"/>
                  </a:cubicBezTo>
                  <a:cubicBezTo>
                    <a:pt x="29" y="223"/>
                    <a:pt x="28" y="223"/>
                    <a:pt x="28" y="222"/>
                  </a:cubicBezTo>
                  <a:cubicBezTo>
                    <a:pt x="28" y="222"/>
                    <a:pt x="28" y="221"/>
                    <a:pt x="28" y="220"/>
                  </a:cubicBezTo>
                  <a:cubicBezTo>
                    <a:pt x="28" y="196"/>
                    <a:pt x="28" y="196"/>
                    <a:pt x="28" y="196"/>
                  </a:cubicBezTo>
                  <a:cubicBezTo>
                    <a:pt x="26" y="196"/>
                    <a:pt x="26" y="196"/>
                    <a:pt x="26" y="196"/>
                  </a:cubicBezTo>
                  <a:cubicBezTo>
                    <a:pt x="12" y="196"/>
                    <a:pt x="12" y="196"/>
                    <a:pt x="12" y="196"/>
                  </a:cubicBezTo>
                  <a:cubicBezTo>
                    <a:pt x="5" y="196"/>
                    <a:pt x="0" y="191"/>
                    <a:pt x="0" y="184"/>
                  </a:cubicBezTo>
                  <a:cubicBezTo>
                    <a:pt x="0" y="12"/>
                    <a:pt x="0" y="12"/>
                    <a:pt x="0" y="12"/>
                  </a:cubicBezTo>
                  <a:cubicBezTo>
                    <a:pt x="0" y="5"/>
                    <a:pt x="5" y="0"/>
                    <a:pt x="12" y="0"/>
                  </a:cubicBezTo>
                  <a:cubicBezTo>
                    <a:pt x="244" y="0"/>
                    <a:pt x="244" y="0"/>
                    <a:pt x="244" y="0"/>
                  </a:cubicBezTo>
                  <a:cubicBezTo>
                    <a:pt x="251" y="0"/>
                    <a:pt x="256" y="5"/>
                    <a:pt x="256" y="12"/>
                  </a:cubicBezTo>
                  <a:cubicBezTo>
                    <a:pt x="256" y="184"/>
                    <a:pt x="256" y="184"/>
                    <a:pt x="256" y="184"/>
                  </a:cubicBezTo>
                  <a:cubicBezTo>
                    <a:pt x="256" y="191"/>
                    <a:pt x="251" y="196"/>
                    <a:pt x="244" y="196"/>
                  </a:cubicBezTo>
                  <a:moveTo>
                    <a:pt x="68" y="76"/>
                  </a:moveTo>
                  <a:cubicBezTo>
                    <a:pt x="55" y="76"/>
                    <a:pt x="44" y="87"/>
                    <a:pt x="44" y="100"/>
                  </a:cubicBezTo>
                  <a:cubicBezTo>
                    <a:pt x="44" y="113"/>
                    <a:pt x="55" y="124"/>
                    <a:pt x="68" y="124"/>
                  </a:cubicBezTo>
                  <a:cubicBezTo>
                    <a:pt x="81" y="124"/>
                    <a:pt x="92" y="113"/>
                    <a:pt x="92" y="100"/>
                  </a:cubicBezTo>
                  <a:cubicBezTo>
                    <a:pt x="92" y="87"/>
                    <a:pt x="81" y="76"/>
                    <a:pt x="68" y="76"/>
                  </a:cubicBezTo>
                  <a:moveTo>
                    <a:pt x="128" y="76"/>
                  </a:moveTo>
                  <a:cubicBezTo>
                    <a:pt x="115" y="76"/>
                    <a:pt x="104" y="87"/>
                    <a:pt x="104" y="100"/>
                  </a:cubicBezTo>
                  <a:cubicBezTo>
                    <a:pt x="104" y="113"/>
                    <a:pt x="115" y="124"/>
                    <a:pt x="128" y="124"/>
                  </a:cubicBezTo>
                  <a:cubicBezTo>
                    <a:pt x="141" y="124"/>
                    <a:pt x="152" y="113"/>
                    <a:pt x="152" y="100"/>
                  </a:cubicBezTo>
                  <a:cubicBezTo>
                    <a:pt x="152" y="87"/>
                    <a:pt x="141" y="76"/>
                    <a:pt x="128" y="76"/>
                  </a:cubicBezTo>
                  <a:moveTo>
                    <a:pt x="188" y="76"/>
                  </a:moveTo>
                  <a:cubicBezTo>
                    <a:pt x="175" y="76"/>
                    <a:pt x="164" y="87"/>
                    <a:pt x="164" y="100"/>
                  </a:cubicBezTo>
                  <a:cubicBezTo>
                    <a:pt x="164" y="113"/>
                    <a:pt x="175" y="124"/>
                    <a:pt x="188" y="124"/>
                  </a:cubicBezTo>
                  <a:cubicBezTo>
                    <a:pt x="201" y="124"/>
                    <a:pt x="212" y="113"/>
                    <a:pt x="212" y="100"/>
                  </a:cubicBezTo>
                  <a:cubicBezTo>
                    <a:pt x="212" y="87"/>
                    <a:pt x="201" y="76"/>
                    <a:pt x="188" y="76"/>
                  </a:cubicBezTo>
                </a:path>
              </a:pathLst>
            </a:custGeom>
            <a:grpFill/>
            <a:ln>
              <a:noFill/>
            </a:ln>
          </p:spPr>
          <p:txBody>
            <a:bodyPr/>
            <a:lstStyle/>
            <a:p>
              <a:endParaRPr lang="en-US" dirty="0"/>
            </a:p>
          </p:txBody>
        </p:sp>
        <p:sp>
          <p:nvSpPr>
            <p:cNvPr id="9" name="Freeform 12"/>
            <p:cNvSpPr>
              <a:spLocks/>
            </p:cNvSpPr>
            <p:nvPr/>
          </p:nvSpPr>
          <p:spPr bwMode="auto">
            <a:xfrm>
              <a:off x="3316288" y="4521200"/>
              <a:ext cx="409575" cy="369888"/>
            </a:xfrm>
            <a:custGeom>
              <a:avLst/>
              <a:gdLst>
                <a:gd name="T0" fmla="*/ 390376 w 256"/>
                <a:gd name="T1" fmla="*/ 312492 h 232"/>
                <a:gd name="T2" fmla="*/ 230386 w 256"/>
                <a:gd name="T3" fmla="*/ 312492 h 232"/>
                <a:gd name="T4" fmla="*/ 153591 w 256"/>
                <a:gd name="T5" fmla="*/ 312492 h 232"/>
                <a:gd name="T6" fmla="*/ 134392 w 256"/>
                <a:gd name="T7" fmla="*/ 312492 h 232"/>
                <a:gd name="T8" fmla="*/ 129592 w 256"/>
                <a:gd name="T9" fmla="*/ 312492 h 232"/>
                <a:gd name="T10" fmla="*/ 76795 w 256"/>
                <a:gd name="T11" fmla="*/ 363511 h 232"/>
                <a:gd name="T12" fmla="*/ 63996 w 256"/>
                <a:gd name="T13" fmla="*/ 369888 h 232"/>
                <a:gd name="T14" fmla="*/ 63996 w 256"/>
                <a:gd name="T15" fmla="*/ 369888 h 232"/>
                <a:gd name="T16" fmla="*/ 51197 w 256"/>
                <a:gd name="T17" fmla="*/ 363511 h 232"/>
                <a:gd name="T18" fmla="*/ 49597 w 256"/>
                <a:gd name="T19" fmla="*/ 363511 h 232"/>
                <a:gd name="T20" fmla="*/ 47997 w 256"/>
                <a:gd name="T21" fmla="*/ 361916 h 232"/>
                <a:gd name="T22" fmla="*/ 47997 w 256"/>
                <a:gd name="T23" fmla="*/ 360322 h 232"/>
                <a:gd name="T24" fmla="*/ 46397 w 256"/>
                <a:gd name="T25" fmla="*/ 358728 h 232"/>
                <a:gd name="T26" fmla="*/ 46397 w 256"/>
                <a:gd name="T27" fmla="*/ 357133 h 232"/>
                <a:gd name="T28" fmla="*/ 44797 w 256"/>
                <a:gd name="T29" fmla="*/ 353945 h 232"/>
                <a:gd name="T30" fmla="*/ 44797 w 256"/>
                <a:gd name="T31" fmla="*/ 350756 h 232"/>
                <a:gd name="T32" fmla="*/ 44797 w 256"/>
                <a:gd name="T33" fmla="*/ 312492 h 232"/>
                <a:gd name="T34" fmla="*/ 41597 w 256"/>
                <a:gd name="T35" fmla="*/ 312492 h 232"/>
                <a:gd name="T36" fmla="*/ 19199 w 256"/>
                <a:gd name="T37" fmla="*/ 312492 h 232"/>
                <a:gd name="T38" fmla="*/ 0 w 256"/>
                <a:gd name="T39" fmla="*/ 293359 h 232"/>
                <a:gd name="T40" fmla="*/ 0 w 256"/>
                <a:gd name="T41" fmla="*/ 19132 h 232"/>
                <a:gd name="T42" fmla="*/ 19199 w 256"/>
                <a:gd name="T43" fmla="*/ 0 h 232"/>
                <a:gd name="T44" fmla="*/ 390376 w 256"/>
                <a:gd name="T45" fmla="*/ 0 h 232"/>
                <a:gd name="T46" fmla="*/ 409575 w 256"/>
                <a:gd name="T47" fmla="*/ 19132 h 232"/>
                <a:gd name="T48" fmla="*/ 409575 w 256"/>
                <a:gd name="T49" fmla="*/ 293359 h 232"/>
                <a:gd name="T50" fmla="*/ 390376 w 256"/>
                <a:gd name="T51" fmla="*/ 312492 h 2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232">
                  <a:moveTo>
                    <a:pt x="244" y="196"/>
                  </a:moveTo>
                  <a:cubicBezTo>
                    <a:pt x="144" y="196"/>
                    <a:pt x="144" y="196"/>
                    <a:pt x="144" y="196"/>
                  </a:cubicBezTo>
                  <a:cubicBezTo>
                    <a:pt x="96" y="196"/>
                    <a:pt x="96" y="196"/>
                    <a:pt x="96" y="196"/>
                  </a:cubicBezTo>
                  <a:cubicBezTo>
                    <a:pt x="84" y="196"/>
                    <a:pt x="84" y="196"/>
                    <a:pt x="84" y="196"/>
                  </a:cubicBezTo>
                  <a:cubicBezTo>
                    <a:pt x="81" y="196"/>
                    <a:pt x="81" y="196"/>
                    <a:pt x="81" y="196"/>
                  </a:cubicBezTo>
                  <a:cubicBezTo>
                    <a:pt x="48" y="228"/>
                    <a:pt x="48" y="228"/>
                    <a:pt x="48" y="228"/>
                  </a:cubicBezTo>
                  <a:cubicBezTo>
                    <a:pt x="46" y="231"/>
                    <a:pt x="43" y="232"/>
                    <a:pt x="40" y="232"/>
                  </a:cubicBezTo>
                  <a:cubicBezTo>
                    <a:pt x="40" y="232"/>
                    <a:pt x="40" y="232"/>
                    <a:pt x="40" y="232"/>
                  </a:cubicBezTo>
                  <a:cubicBezTo>
                    <a:pt x="37" y="232"/>
                    <a:pt x="34" y="231"/>
                    <a:pt x="32" y="228"/>
                  </a:cubicBezTo>
                  <a:cubicBezTo>
                    <a:pt x="31" y="228"/>
                    <a:pt x="31" y="228"/>
                    <a:pt x="31" y="228"/>
                  </a:cubicBezTo>
                  <a:cubicBezTo>
                    <a:pt x="31" y="228"/>
                    <a:pt x="30" y="227"/>
                    <a:pt x="30" y="227"/>
                  </a:cubicBezTo>
                  <a:cubicBezTo>
                    <a:pt x="30" y="226"/>
                    <a:pt x="30" y="226"/>
                    <a:pt x="30" y="226"/>
                  </a:cubicBezTo>
                  <a:cubicBezTo>
                    <a:pt x="29" y="226"/>
                    <a:pt x="29" y="225"/>
                    <a:pt x="29" y="225"/>
                  </a:cubicBezTo>
                  <a:cubicBezTo>
                    <a:pt x="29" y="224"/>
                    <a:pt x="29" y="224"/>
                    <a:pt x="29" y="224"/>
                  </a:cubicBezTo>
                  <a:cubicBezTo>
                    <a:pt x="29" y="223"/>
                    <a:pt x="28" y="223"/>
                    <a:pt x="28" y="222"/>
                  </a:cubicBezTo>
                  <a:cubicBezTo>
                    <a:pt x="28" y="222"/>
                    <a:pt x="28" y="221"/>
                    <a:pt x="28" y="220"/>
                  </a:cubicBezTo>
                  <a:cubicBezTo>
                    <a:pt x="28" y="196"/>
                    <a:pt x="28" y="196"/>
                    <a:pt x="28" y="196"/>
                  </a:cubicBezTo>
                  <a:cubicBezTo>
                    <a:pt x="26" y="196"/>
                    <a:pt x="26" y="196"/>
                    <a:pt x="26" y="196"/>
                  </a:cubicBezTo>
                  <a:cubicBezTo>
                    <a:pt x="12" y="196"/>
                    <a:pt x="12" y="196"/>
                    <a:pt x="12" y="196"/>
                  </a:cubicBezTo>
                  <a:cubicBezTo>
                    <a:pt x="5" y="196"/>
                    <a:pt x="0" y="191"/>
                    <a:pt x="0" y="184"/>
                  </a:cubicBezTo>
                  <a:cubicBezTo>
                    <a:pt x="0" y="12"/>
                    <a:pt x="0" y="12"/>
                    <a:pt x="0" y="12"/>
                  </a:cubicBezTo>
                  <a:cubicBezTo>
                    <a:pt x="0" y="5"/>
                    <a:pt x="5" y="0"/>
                    <a:pt x="12" y="0"/>
                  </a:cubicBezTo>
                  <a:cubicBezTo>
                    <a:pt x="244" y="0"/>
                    <a:pt x="244" y="0"/>
                    <a:pt x="244" y="0"/>
                  </a:cubicBezTo>
                  <a:cubicBezTo>
                    <a:pt x="251" y="0"/>
                    <a:pt x="256" y="5"/>
                    <a:pt x="256" y="12"/>
                  </a:cubicBezTo>
                  <a:cubicBezTo>
                    <a:pt x="256" y="184"/>
                    <a:pt x="256" y="184"/>
                    <a:pt x="256" y="184"/>
                  </a:cubicBezTo>
                  <a:cubicBezTo>
                    <a:pt x="256" y="191"/>
                    <a:pt x="251" y="196"/>
                    <a:pt x="244" y="196"/>
                  </a:cubicBezTo>
                </a:path>
              </a:pathLst>
            </a:custGeom>
            <a:grpFill/>
            <a:ln>
              <a:noFill/>
            </a:ln>
          </p:spPr>
          <p:txBody>
            <a:bodyPr/>
            <a:lstStyle/>
            <a:p>
              <a:endParaRPr lang="en-US" dirty="0"/>
            </a:p>
          </p:txBody>
        </p:sp>
        <p:sp>
          <p:nvSpPr>
            <p:cNvPr id="10" name="Freeform 13"/>
            <p:cNvSpPr>
              <a:spLocks noEditPoints="1"/>
            </p:cNvSpPr>
            <p:nvPr/>
          </p:nvSpPr>
          <p:spPr bwMode="auto">
            <a:xfrm>
              <a:off x="2601913" y="4521200"/>
              <a:ext cx="407987" cy="369888"/>
            </a:xfrm>
            <a:custGeom>
              <a:avLst/>
              <a:gdLst>
                <a:gd name="T0" fmla="*/ 388863 w 256"/>
                <a:gd name="T1" fmla="*/ 312492 h 232"/>
                <a:gd name="T2" fmla="*/ 133871 w 256"/>
                <a:gd name="T3" fmla="*/ 312492 h 232"/>
                <a:gd name="T4" fmla="*/ 129090 w 256"/>
                <a:gd name="T5" fmla="*/ 312492 h 232"/>
                <a:gd name="T6" fmla="*/ 76498 w 256"/>
                <a:gd name="T7" fmla="*/ 363511 h 232"/>
                <a:gd name="T8" fmla="*/ 63748 w 256"/>
                <a:gd name="T9" fmla="*/ 369888 h 232"/>
                <a:gd name="T10" fmla="*/ 63748 w 256"/>
                <a:gd name="T11" fmla="*/ 369888 h 232"/>
                <a:gd name="T12" fmla="*/ 50998 w 256"/>
                <a:gd name="T13" fmla="*/ 363511 h 232"/>
                <a:gd name="T14" fmla="*/ 49405 w 256"/>
                <a:gd name="T15" fmla="*/ 363511 h 232"/>
                <a:gd name="T16" fmla="*/ 47811 w 256"/>
                <a:gd name="T17" fmla="*/ 361916 h 232"/>
                <a:gd name="T18" fmla="*/ 47811 w 256"/>
                <a:gd name="T19" fmla="*/ 360322 h 232"/>
                <a:gd name="T20" fmla="*/ 46217 w 256"/>
                <a:gd name="T21" fmla="*/ 358728 h 232"/>
                <a:gd name="T22" fmla="*/ 46217 w 256"/>
                <a:gd name="T23" fmla="*/ 357133 h 232"/>
                <a:gd name="T24" fmla="*/ 44624 w 256"/>
                <a:gd name="T25" fmla="*/ 353945 h 232"/>
                <a:gd name="T26" fmla="*/ 44624 w 256"/>
                <a:gd name="T27" fmla="*/ 350756 h 232"/>
                <a:gd name="T28" fmla="*/ 44624 w 256"/>
                <a:gd name="T29" fmla="*/ 312492 h 232"/>
                <a:gd name="T30" fmla="*/ 19124 w 256"/>
                <a:gd name="T31" fmla="*/ 312492 h 232"/>
                <a:gd name="T32" fmla="*/ 0 w 256"/>
                <a:gd name="T33" fmla="*/ 293359 h 232"/>
                <a:gd name="T34" fmla="*/ 0 w 256"/>
                <a:gd name="T35" fmla="*/ 19132 h 232"/>
                <a:gd name="T36" fmla="*/ 19124 w 256"/>
                <a:gd name="T37" fmla="*/ 0 h 232"/>
                <a:gd name="T38" fmla="*/ 388863 w 256"/>
                <a:gd name="T39" fmla="*/ 0 h 232"/>
                <a:gd name="T40" fmla="*/ 407987 w 256"/>
                <a:gd name="T41" fmla="*/ 19132 h 232"/>
                <a:gd name="T42" fmla="*/ 407987 w 256"/>
                <a:gd name="T43" fmla="*/ 293359 h 232"/>
                <a:gd name="T44" fmla="*/ 388863 w 256"/>
                <a:gd name="T45" fmla="*/ 312492 h 232"/>
                <a:gd name="T46" fmla="*/ 369738 w 256"/>
                <a:gd name="T47" fmla="*/ 38264 h 232"/>
                <a:gd name="T48" fmla="*/ 38249 w 256"/>
                <a:gd name="T49" fmla="*/ 38264 h 232"/>
                <a:gd name="T50" fmla="*/ 38249 w 256"/>
                <a:gd name="T51" fmla="*/ 274227 h 232"/>
                <a:gd name="T52" fmla="*/ 63748 w 256"/>
                <a:gd name="T53" fmla="*/ 274227 h 232"/>
                <a:gd name="T54" fmla="*/ 82872 w 256"/>
                <a:gd name="T55" fmla="*/ 274227 h 232"/>
                <a:gd name="T56" fmla="*/ 82872 w 256"/>
                <a:gd name="T57" fmla="*/ 304520 h 232"/>
                <a:gd name="T58" fmla="*/ 113153 w 256"/>
                <a:gd name="T59" fmla="*/ 274227 h 232"/>
                <a:gd name="T60" fmla="*/ 165745 w 256"/>
                <a:gd name="T61" fmla="*/ 274227 h 232"/>
                <a:gd name="T62" fmla="*/ 369738 w 256"/>
                <a:gd name="T63" fmla="*/ 274227 h 232"/>
                <a:gd name="T64" fmla="*/ 369738 w 256"/>
                <a:gd name="T65" fmla="*/ 38264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6" h="232">
                  <a:moveTo>
                    <a:pt x="244" y="196"/>
                  </a:moveTo>
                  <a:cubicBezTo>
                    <a:pt x="84" y="196"/>
                    <a:pt x="84" y="196"/>
                    <a:pt x="84" y="196"/>
                  </a:cubicBezTo>
                  <a:cubicBezTo>
                    <a:pt x="81" y="196"/>
                    <a:pt x="81" y="196"/>
                    <a:pt x="81" y="196"/>
                  </a:cubicBezTo>
                  <a:cubicBezTo>
                    <a:pt x="48" y="228"/>
                    <a:pt x="48" y="228"/>
                    <a:pt x="48" y="228"/>
                  </a:cubicBezTo>
                  <a:cubicBezTo>
                    <a:pt x="46" y="231"/>
                    <a:pt x="43" y="232"/>
                    <a:pt x="40" y="232"/>
                  </a:cubicBezTo>
                  <a:cubicBezTo>
                    <a:pt x="40" y="232"/>
                    <a:pt x="40" y="232"/>
                    <a:pt x="40" y="232"/>
                  </a:cubicBezTo>
                  <a:cubicBezTo>
                    <a:pt x="37" y="232"/>
                    <a:pt x="34" y="231"/>
                    <a:pt x="32" y="228"/>
                  </a:cubicBezTo>
                  <a:cubicBezTo>
                    <a:pt x="31" y="228"/>
                    <a:pt x="31" y="228"/>
                    <a:pt x="31" y="228"/>
                  </a:cubicBezTo>
                  <a:cubicBezTo>
                    <a:pt x="31" y="228"/>
                    <a:pt x="30" y="227"/>
                    <a:pt x="30" y="227"/>
                  </a:cubicBezTo>
                  <a:cubicBezTo>
                    <a:pt x="30" y="226"/>
                    <a:pt x="30" y="226"/>
                    <a:pt x="30" y="226"/>
                  </a:cubicBezTo>
                  <a:cubicBezTo>
                    <a:pt x="29" y="226"/>
                    <a:pt x="29" y="225"/>
                    <a:pt x="29" y="225"/>
                  </a:cubicBezTo>
                  <a:cubicBezTo>
                    <a:pt x="29" y="224"/>
                    <a:pt x="29" y="224"/>
                    <a:pt x="29" y="224"/>
                  </a:cubicBezTo>
                  <a:cubicBezTo>
                    <a:pt x="29" y="223"/>
                    <a:pt x="28" y="223"/>
                    <a:pt x="28" y="222"/>
                  </a:cubicBezTo>
                  <a:cubicBezTo>
                    <a:pt x="28" y="222"/>
                    <a:pt x="28" y="221"/>
                    <a:pt x="28" y="220"/>
                  </a:cubicBezTo>
                  <a:cubicBezTo>
                    <a:pt x="28" y="196"/>
                    <a:pt x="28" y="196"/>
                    <a:pt x="28" y="196"/>
                  </a:cubicBezTo>
                  <a:cubicBezTo>
                    <a:pt x="12" y="196"/>
                    <a:pt x="12" y="196"/>
                    <a:pt x="12" y="196"/>
                  </a:cubicBezTo>
                  <a:cubicBezTo>
                    <a:pt x="5" y="196"/>
                    <a:pt x="0" y="191"/>
                    <a:pt x="0" y="184"/>
                  </a:cubicBezTo>
                  <a:cubicBezTo>
                    <a:pt x="0" y="12"/>
                    <a:pt x="0" y="12"/>
                    <a:pt x="0" y="12"/>
                  </a:cubicBezTo>
                  <a:cubicBezTo>
                    <a:pt x="0" y="5"/>
                    <a:pt x="5" y="0"/>
                    <a:pt x="12" y="0"/>
                  </a:cubicBezTo>
                  <a:cubicBezTo>
                    <a:pt x="244" y="0"/>
                    <a:pt x="244" y="0"/>
                    <a:pt x="244" y="0"/>
                  </a:cubicBezTo>
                  <a:cubicBezTo>
                    <a:pt x="251" y="0"/>
                    <a:pt x="256" y="5"/>
                    <a:pt x="256" y="12"/>
                  </a:cubicBezTo>
                  <a:cubicBezTo>
                    <a:pt x="256" y="184"/>
                    <a:pt x="256" y="184"/>
                    <a:pt x="256" y="184"/>
                  </a:cubicBezTo>
                  <a:cubicBezTo>
                    <a:pt x="256" y="191"/>
                    <a:pt x="251" y="196"/>
                    <a:pt x="244" y="196"/>
                  </a:cubicBezTo>
                  <a:moveTo>
                    <a:pt x="232" y="24"/>
                  </a:moveTo>
                  <a:cubicBezTo>
                    <a:pt x="24" y="24"/>
                    <a:pt x="24" y="24"/>
                    <a:pt x="24" y="24"/>
                  </a:cubicBezTo>
                  <a:cubicBezTo>
                    <a:pt x="24" y="172"/>
                    <a:pt x="24" y="172"/>
                    <a:pt x="24" y="172"/>
                  </a:cubicBezTo>
                  <a:cubicBezTo>
                    <a:pt x="40" y="172"/>
                    <a:pt x="40" y="172"/>
                    <a:pt x="40" y="172"/>
                  </a:cubicBezTo>
                  <a:cubicBezTo>
                    <a:pt x="52" y="172"/>
                    <a:pt x="52" y="172"/>
                    <a:pt x="52" y="172"/>
                  </a:cubicBezTo>
                  <a:cubicBezTo>
                    <a:pt x="52" y="191"/>
                    <a:pt x="52" y="191"/>
                    <a:pt x="52" y="191"/>
                  </a:cubicBezTo>
                  <a:cubicBezTo>
                    <a:pt x="71" y="172"/>
                    <a:pt x="71" y="172"/>
                    <a:pt x="71" y="172"/>
                  </a:cubicBezTo>
                  <a:cubicBezTo>
                    <a:pt x="104" y="172"/>
                    <a:pt x="104" y="172"/>
                    <a:pt x="104" y="172"/>
                  </a:cubicBezTo>
                  <a:cubicBezTo>
                    <a:pt x="232" y="172"/>
                    <a:pt x="232" y="172"/>
                    <a:pt x="232" y="172"/>
                  </a:cubicBezTo>
                  <a:lnTo>
                    <a:pt x="232" y="24"/>
                  </a:lnTo>
                  <a:close/>
                </a:path>
              </a:pathLst>
            </a:custGeom>
            <a:grpFill/>
            <a:ln>
              <a:noFill/>
            </a:ln>
          </p:spPr>
          <p:txBody>
            <a:bodyPr/>
            <a:lstStyle/>
            <a:p>
              <a:endParaRPr lang="en-US" dirty="0"/>
            </a:p>
          </p:txBody>
        </p:sp>
        <p:sp>
          <p:nvSpPr>
            <p:cNvPr id="11" name="Freeform 14"/>
            <p:cNvSpPr>
              <a:spLocks noEditPoints="1"/>
            </p:cNvSpPr>
            <p:nvPr/>
          </p:nvSpPr>
          <p:spPr bwMode="auto">
            <a:xfrm>
              <a:off x="1885950" y="4506913"/>
              <a:ext cx="409575" cy="401637"/>
            </a:xfrm>
            <a:custGeom>
              <a:avLst/>
              <a:gdLst>
                <a:gd name="T0" fmla="*/ 363178 w 256"/>
                <a:gd name="T1" fmla="*/ 164815 h 251"/>
                <a:gd name="T2" fmla="*/ 391976 w 256"/>
                <a:gd name="T3" fmla="*/ 216020 h 251"/>
                <a:gd name="T4" fmla="*/ 307181 w 256"/>
                <a:gd name="T5" fmla="*/ 182417 h 251"/>
                <a:gd name="T6" fmla="*/ 281583 w 256"/>
                <a:gd name="T7" fmla="*/ 185617 h 251"/>
                <a:gd name="T8" fmla="*/ 166390 w 256"/>
                <a:gd name="T9" fmla="*/ 92809 h 251"/>
                <a:gd name="T10" fmla="*/ 281583 w 256"/>
                <a:gd name="T11" fmla="*/ 0 h 251"/>
                <a:gd name="T12" fmla="*/ 409575 w 256"/>
                <a:gd name="T13" fmla="*/ 92809 h 251"/>
                <a:gd name="T14" fmla="*/ 363178 w 256"/>
                <a:gd name="T15" fmla="*/ 164815 h 251"/>
                <a:gd name="T16" fmla="*/ 142391 w 256"/>
                <a:gd name="T17" fmla="*/ 102409 h 251"/>
                <a:gd name="T18" fmla="*/ 271983 w 256"/>
                <a:gd name="T19" fmla="*/ 211219 h 251"/>
                <a:gd name="T20" fmla="*/ 297582 w 256"/>
                <a:gd name="T21" fmla="*/ 208019 h 251"/>
                <a:gd name="T22" fmla="*/ 297582 w 256"/>
                <a:gd name="T23" fmla="*/ 208019 h 251"/>
                <a:gd name="T24" fmla="*/ 300782 w 256"/>
                <a:gd name="T25" fmla="*/ 208019 h 251"/>
                <a:gd name="T26" fmla="*/ 366378 w 256"/>
                <a:gd name="T27" fmla="*/ 235222 h 251"/>
                <a:gd name="T28" fmla="*/ 195188 w 256"/>
                <a:gd name="T29" fmla="*/ 344032 h 251"/>
                <a:gd name="T30" fmla="*/ 156790 w 256"/>
                <a:gd name="T31" fmla="*/ 337631 h 251"/>
                <a:gd name="T32" fmla="*/ 25598 w 256"/>
                <a:gd name="T33" fmla="*/ 390436 h 251"/>
                <a:gd name="T34" fmla="*/ 70396 w 256"/>
                <a:gd name="T35" fmla="*/ 312029 h 251"/>
                <a:gd name="T36" fmla="*/ 0 w 256"/>
                <a:gd name="T37" fmla="*/ 201619 h 251"/>
                <a:gd name="T38" fmla="*/ 148791 w 256"/>
                <a:gd name="T39" fmla="*/ 64006 h 251"/>
                <a:gd name="T40" fmla="*/ 142391 w 256"/>
                <a:gd name="T41" fmla="*/ 102409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6" h="251">
                  <a:moveTo>
                    <a:pt x="227" y="103"/>
                  </a:moveTo>
                  <a:cubicBezTo>
                    <a:pt x="223" y="106"/>
                    <a:pt x="222" y="124"/>
                    <a:pt x="245" y="135"/>
                  </a:cubicBezTo>
                  <a:cubicBezTo>
                    <a:pt x="245" y="135"/>
                    <a:pt x="213" y="140"/>
                    <a:pt x="192" y="114"/>
                  </a:cubicBezTo>
                  <a:cubicBezTo>
                    <a:pt x="187" y="114"/>
                    <a:pt x="181" y="116"/>
                    <a:pt x="176" y="116"/>
                  </a:cubicBezTo>
                  <a:cubicBezTo>
                    <a:pt x="131" y="116"/>
                    <a:pt x="104" y="90"/>
                    <a:pt x="104" y="58"/>
                  </a:cubicBezTo>
                  <a:cubicBezTo>
                    <a:pt x="104" y="26"/>
                    <a:pt x="131" y="0"/>
                    <a:pt x="176" y="0"/>
                  </a:cubicBezTo>
                  <a:cubicBezTo>
                    <a:pt x="221" y="0"/>
                    <a:pt x="256" y="26"/>
                    <a:pt x="256" y="58"/>
                  </a:cubicBezTo>
                  <a:cubicBezTo>
                    <a:pt x="256" y="76"/>
                    <a:pt x="245" y="93"/>
                    <a:pt x="227" y="103"/>
                  </a:cubicBezTo>
                  <a:moveTo>
                    <a:pt x="89" y="64"/>
                  </a:moveTo>
                  <a:cubicBezTo>
                    <a:pt x="91" y="99"/>
                    <a:pt x="122" y="129"/>
                    <a:pt x="170" y="132"/>
                  </a:cubicBezTo>
                  <a:cubicBezTo>
                    <a:pt x="176" y="133"/>
                    <a:pt x="181" y="131"/>
                    <a:pt x="186" y="130"/>
                  </a:cubicBezTo>
                  <a:cubicBezTo>
                    <a:pt x="186" y="130"/>
                    <a:pt x="186" y="130"/>
                    <a:pt x="186" y="130"/>
                  </a:cubicBezTo>
                  <a:cubicBezTo>
                    <a:pt x="188" y="130"/>
                    <a:pt x="188" y="130"/>
                    <a:pt x="188" y="130"/>
                  </a:cubicBezTo>
                  <a:cubicBezTo>
                    <a:pt x="202" y="144"/>
                    <a:pt x="219" y="147"/>
                    <a:pt x="229" y="147"/>
                  </a:cubicBezTo>
                  <a:cubicBezTo>
                    <a:pt x="219" y="186"/>
                    <a:pt x="180" y="215"/>
                    <a:pt x="122" y="215"/>
                  </a:cubicBezTo>
                  <a:cubicBezTo>
                    <a:pt x="114" y="215"/>
                    <a:pt x="106" y="212"/>
                    <a:pt x="98" y="211"/>
                  </a:cubicBezTo>
                  <a:cubicBezTo>
                    <a:pt x="66" y="251"/>
                    <a:pt x="16" y="244"/>
                    <a:pt x="16" y="244"/>
                  </a:cubicBezTo>
                  <a:cubicBezTo>
                    <a:pt x="51" y="227"/>
                    <a:pt x="51" y="199"/>
                    <a:pt x="44" y="195"/>
                  </a:cubicBezTo>
                  <a:cubicBezTo>
                    <a:pt x="17" y="179"/>
                    <a:pt x="0" y="154"/>
                    <a:pt x="0" y="126"/>
                  </a:cubicBezTo>
                  <a:cubicBezTo>
                    <a:pt x="0" y="84"/>
                    <a:pt x="39" y="49"/>
                    <a:pt x="93" y="40"/>
                  </a:cubicBezTo>
                  <a:cubicBezTo>
                    <a:pt x="90" y="47"/>
                    <a:pt x="89" y="55"/>
                    <a:pt x="89" y="64"/>
                  </a:cubicBezTo>
                </a:path>
              </a:pathLst>
            </a:custGeom>
            <a:grpFill/>
            <a:ln>
              <a:noFill/>
            </a:ln>
          </p:spPr>
          <p:txBody>
            <a:bodyPr/>
            <a:lstStyle/>
            <a:p>
              <a:endParaRPr lang="en-US" dirty="0"/>
            </a:p>
          </p:txBody>
        </p:sp>
        <p:sp>
          <p:nvSpPr>
            <p:cNvPr id="12" name="Freeform 15"/>
            <p:cNvSpPr>
              <a:spLocks noEditPoints="1"/>
            </p:cNvSpPr>
            <p:nvPr/>
          </p:nvSpPr>
          <p:spPr bwMode="auto">
            <a:xfrm>
              <a:off x="1171575" y="4527550"/>
              <a:ext cx="407988" cy="376238"/>
            </a:xfrm>
            <a:custGeom>
              <a:avLst/>
              <a:gdLst>
                <a:gd name="T0" fmla="*/ 215150 w 256"/>
                <a:gd name="T1" fmla="*/ 312469 h 236"/>
                <a:gd name="T2" fmla="*/ 172120 w 256"/>
                <a:gd name="T3" fmla="*/ 306092 h 236"/>
                <a:gd name="T4" fmla="*/ 28687 w 256"/>
                <a:gd name="T5" fmla="*/ 361890 h 236"/>
                <a:gd name="T6" fmla="*/ 78091 w 256"/>
                <a:gd name="T7" fmla="*/ 277396 h 236"/>
                <a:gd name="T8" fmla="*/ 0 w 256"/>
                <a:gd name="T9" fmla="*/ 156234 h 236"/>
                <a:gd name="T10" fmla="*/ 215150 w 256"/>
                <a:gd name="T11" fmla="*/ 0 h 236"/>
                <a:gd name="T12" fmla="*/ 407988 w 256"/>
                <a:gd name="T13" fmla="*/ 156234 h 236"/>
                <a:gd name="T14" fmla="*/ 215150 w 256"/>
                <a:gd name="T15" fmla="*/ 312469 h 236"/>
                <a:gd name="T16" fmla="*/ 108372 w 256"/>
                <a:gd name="T17" fmla="*/ 121161 h 236"/>
                <a:gd name="T18" fmla="*/ 70123 w 256"/>
                <a:gd name="T19" fmla="*/ 159423 h 236"/>
                <a:gd name="T20" fmla="*/ 108372 w 256"/>
                <a:gd name="T21" fmla="*/ 197684 h 236"/>
                <a:gd name="T22" fmla="*/ 146621 w 256"/>
                <a:gd name="T23" fmla="*/ 159423 h 236"/>
                <a:gd name="T24" fmla="*/ 108372 w 256"/>
                <a:gd name="T25" fmla="*/ 121161 h 236"/>
                <a:gd name="T26" fmla="*/ 203994 w 256"/>
                <a:gd name="T27" fmla="*/ 121161 h 236"/>
                <a:gd name="T28" fmla="*/ 165745 w 256"/>
                <a:gd name="T29" fmla="*/ 159423 h 236"/>
                <a:gd name="T30" fmla="*/ 203994 w 256"/>
                <a:gd name="T31" fmla="*/ 197684 h 236"/>
                <a:gd name="T32" fmla="*/ 242243 w 256"/>
                <a:gd name="T33" fmla="*/ 159423 h 236"/>
                <a:gd name="T34" fmla="*/ 203994 w 256"/>
                <a:gd name="T35" fmla="*/ 121161 h 236"/>
                <a:gd name="T36" fmla="*/ 299616 w 256"/>
                <a:gd name="T37" fmla="*/ 121161 h 236"/>
                <a:gd name="T38" fmla="*/ 261367 w 256"/>
                <a:gd name="T39" fmla="*/ 159423 h 236"/>
                <a:gd name="T40" fmla="*/ 299616 w 256"/>
                <a:gd name="T41" fmla="*/ 197684 h 236"/>
                <a:gd name="T42" fmla="*/ 337865 w 256"/>
                <a:gd name="T43" fmla="*/ 159423 h 236"/>
                <a:gd name="T44" fmla="*/ 299616 w 256"/>
                <a:gd name="T45" fmla="*/ 121161 h 2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6" h="236">
                  <a:moveTo>
                    <a:pt x="135" y="196"/>
                  </a:moveTo>
                  <a:cubicBezTo>
                    <a:pt x="126" y="196"/>
                    <a:pt x="117" y="193"/>
                    <a:pt x="108" y="192"/>
                  </a:cubicBezTo>
                  <a:cubicBezTo>
                    <a:pt x="73" y="236"/>
                    <a:pt x="18" y="227"/>
                    <a:pt x="18" y="227"/>
                  </a:cubicBezTo>
                  <a:cubicBezTo>
                    <a:pt x="57" y="209"/>
                    <a:pt x="56" y="178"/>
                    <a:pt x="49" y="174"/>
                  </a:cubicBezTo>
                  <a:cubicBezTo>
                    <a:pt x="18" y="156"/>
                    <a:pt x="0" y="129"/>
                    <a:pt x="0" y="98"/>
                  </a:cubicBezTo>
                  <a:cubicBezTo>
                    <a:pt x="0" y="44"/>
                    <a:pt x="59" y="0"/>
                    <a:pt x="135" y="0"/>
                  </a:cubicBezTo>
                  <a:cubicBezTo>
                    <a:pt x="210" y="0"/>
                    <a:pt x="256" y="44"/>
                    <a:pt x="256" y="98"/>
                  </a:cubicBezTo>
                  <a:cubicBezTo>
                    <a:pt x="256" y="152"/>
                    <a:pt x="210" y="196"/>
                    <a:pt x="135" y="196"/>
                  </a:cubicBezTo>
                  <a:moveTo>
                    <a:pt x="68" y="76"/>
                  </a:moveTo>
                  <a:cubicBezTo>
                    <a:pt x="55" y="76"/>
                    <a:pt x="44" y="87"/>
                    <a:pt x="44" y="100"/>
                  </a:cubicBezTo>
                  <a:cubicBezTo>
                    <a:pt x="44" y="113"/>
                    <a:pt x="55" y="124"/>
                    <a:pt x="68" y="124"/>
                  </a:cubicBezTo>
                  <a:cubicBezTo>
                    <a:pt x="81" y="124"/>
                    <a:pt x="92" y="113"/>
                    <a:pt x="92" y="100"/>
                  </a:cubicBezTo>
                  <a:cubicBezTo>
                    <a:pt x="92" y="87"/>
                    <a:pt x="81" y="76"/>
                    <a:pt x="68" y="76"/>
                  </a:cubicBezTo>
                  <a:moveTo>
                    <a:pt x="128" y="76"/>
                  </a:moveTo>
                  <a:cubicBezTo>
                    <a:pt x="115" y="76"/>
                    <a:pt x="104" y="87"/>
                    <a:pt x="104" y="100"/>
                  </a:cubicBezTo>
                  <a:cubicBezTo>
                    <a:pt x="104" y="113"/>
                    <a:pt x="115" y="124"/>
                    <a:pt x="128" y="124"/>
                  </a:cubicBezTo>
                  <a:cubicBezTo>
                    <a:pt x="141" y="124"/>
                    <a:pt x="152" y="113"/>
                    <a:pt x="152" y="100"/>
                  </a:cubicBezTo>
                  <a:cubicBezTo>
                    <a:pt x="152" y="87"/>
                    <a:pt x="141" y="76"/>
                    <a:pt x="128" y="76"/>
                  </a:cubicBezTo>
                  <a:moveTo>
                    <a:pt x="188" y="76"/>
                  </a:moveTo>
                  <a:cubicBezTo>
                    <a:pt x="175" y="76"/>
                    <a:pt x="164" y="87"/>
                    <a:pt x="164" y="100"/>
                  </a:cubicBezTo>
                  <a:cubicBezTo>
                    <a:pt x="164" y="113"/>
                    <a:pt x="175" y="124"/>
                    <a:pt x="188" y="124"/>
                  </a:cubicBezTo>
                  <a:cubicBezTo>
                    <a:pt x="201" y="124"/>
                    <a:pt x="212" y="113"/>
                    <a:pt x="212" y="100"/>
                  </a:cubicBezTo>
                  <a:cubicBezTo>
                    <a:pt x="212" y="87"/>
                    <a:pt x="201" y="76"/>
                    <a:pt x="188" y="76"/>
                  </a:cubicBezTo>
                </a:path>
              </a:pathLst>
            </a:custGeom>
            <a:grpFill/>
            <a:ln>
              <a:noFill/>
            </a:ln>
          </p:spPr>
          <p:txBody>
            <a:bodyPr/>
            <a:lstStyle/>
            <a:p>
              <a:endParaRPr lang="en-US" dirty="0"/>
            </a:p>
          </p:txBody>
        </p:sp>
        <p:sp>
          <p:nvSpPr>
            <p:cNvPr id="13" name="Freeform 16"/>
            <p:cNvSpPr>
              <a:spLocks/>
            </p:cNvSpPr>
            <p:nvPr/>
          </p:nvSpPr>
          <p:spPr bwMode="auto">
            <a:xfrm>
              <a:off x="455613" y="4527550"/>
              <a:ext cx="409575" cy="376238"/>
            </a:xfrm>
            <a:custGeom>
              <a:avLst/>
              <a:gdLst>
                <a:gd name="T0" fmla="*/ 215987 w 256"/>
                <a:gd name="T1" fmla="*/ 0 h 236"/>
                <a:gd name="T2" fmla="*/ 409575 w 256"/>
                <a:gd name="T3" fmla="*/ 156234 h 236"/>
                <a:gd name="T4" fmla="*/ 215987 w 256"/>
                <a:gd name="T5" fmla="*/ 312469 h 236"/>
                <a:gd name="T6" fmla="*/ 172789 w 256"/>
                <a:gd name="T7" fmla="*/ 306092 h 236"/>
                <a:gd name="T8" fmla="*/ 28798 w 256"/>
                <a:gd name="T9" fmla="*/ 361890 h 236"/>
                <a:gd name="T10" fmla="*/ 78395 w 256"/>
                <a:gd name="T11" fmla="*/ 277396 h 236"/>
                <a:gd name="T12" fmla="*/ 0 w 256"/>
                <a:gd name="T13" fmla="*/ 156234 h 236"/>
                <a:gd name="T14" fmla="*/ 215987 w 256"/>
                <a:gd name="T15" fmla="*/ 0 h 2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6" h="236">
                  <a:moveTo>
                    <a:pt x="135" y="0"/>
                  </a:moveTo>
                  <a:cubicBezTo>
                    <a:pt x="210" y="0"/>
                    <a:pt x="256" y="44"/>
                    <a:pt x="256" y="98"/>
                  </a:cubicBezTo>
                  <a:cubicBezTo>
                    <a:pt x="256" y="152"/>
                    <a:pt x="210" y="196"/>
                    <a:pt x="135" y="196"/>
                  </a:cubicBezTo>
                  <a:cubicBezTo>
                    <a:pt x="126" y="196"/>
                    <a:pt x="117" y="193"/>
                    <a:pt x="108" y="192"/>
                  </a:cubicBezTo>
                  <a:cubicBezTo>
                    <a:pt x="73" y="236"/>
                    <a:pt x="18" y="227"/>
                    <a:pt x="18" y="227"/>
                  </a:cubicBezTo>
                  <a:cubicBezTo>
                    <a:pt x="57" y="209"/>
                    <a:pt x="56" y="178"/>
                    <a:pt x="49" y="174"/>
                  </a:cubicBezTo>
                  <a:cubicBezTo>
                    <a:pt x="18" y="156"/>
                    <a:pt x="0" y="129"/>
                    <a:pt x="0" y="98"/>
                  </a:cubicBezTo>
                  <a:cubicBezTo>
                    <a:pt x="0" y="44"/>
                    <a:pt x="59" y="0"/>
                    <a:pt x="135" y="0"/>
                  </a:cubicBezTo>
                </a:path>
              </a:pathLst>
            </a:custGeom>
            <a:grpFill/>
            <a:ln>
              <a:noFill/>
            </a:ln>
          </p:spPr>
          <p:txBody>
            <a:bodyPr/>
            <a:lstStyle/>
            <a:p>
              <a:endParaRPr lang="en-US" dirty="0"/>
            </a:p>
          </p:txBody>
        </p:sp>
        <p:sp>
          <p:nvSpPr>
            <p:cNvPr id="14" name="Freeform 17"/>
            <p:cNvSpPr>
              <a:spLocks noEditPoints="1"/>
            </p:cNvSpPr>
            <p:nvPr/>
          </p:nvSpPr>
          <p:spPr bwMode="auto">
            <a:xfrm>
              <a:off x="8328025" y="3798888"/>
              <a:ext cx="401638" cy="363537"/>
            </a:xfrm>
            <a:custGeom>
              <a:avLst/>
              <a:gdLst>
                <a:gd name="T0" fmla="*/ 379325 w 252"/>
                <a:gd name="T1" fmla="*/ 110018 h 228"/>
                <a:gd name="T2" fmla="*/ 200819 w 252"/>
                <a:gd name="T3" fmla="*/ 38267 h 228"/>
                <a:gd name="T4" fmla="*/ 22313 w 252"/>
                <a:gd name="T5" fmla="*/ 110018 h 228"/>
                <a:gd name="T6" fmla="*/ 0 w 252"/>
                <a:gd name="T7" fmla="*/ 79723 h 228"/>
                <a:gd name="T8" fmla="*/ 200819 w 252"/>
                <a:gd name="T9" fmla="*/ 0 h 228"/>
                <a:gd name="T10" fmla="*/ 401638 w 252"/>
                <a:gd name="T11" fmla="*/ 79723 h 228"/>
                <a:gd name="T12" fmla="*/ 379325 w 252"/>
                <a:gd name="T13" fmla="*/ 110018 h 228"/>
                <a:gd name="T14" fmla="*/ 200819 w 252"/>
                <a:gd name="T15" fmla="*/ 95668 h 228"/>
                <a:gd name="T16" fmla="*/ 342667 w 252"/>
                <a:gd name="T17" fmla="*/ 156257 h 228"/>
                <a:gd name="T18" fmla="*/ 318760 w 252"/>
                <a:gd name="T19" fmla="*/ 186552 h 228"/>
                <a:gd name="T20" fmla="*/ 200819 w 252"/>
                <a:gd name="T21" fmla="*/ 133935 h 228"/>
                <a:gd name="T22" fmla="*/ 82878 w 252"/>
                <a:gd name="T23" fmla="*/ 186552 h 228"/>
                <a:gd name="T24" fmla="*/ 58971 w 252"/>
                <a:gd name="T25" fmla="*/ 156257 h 228"/>
                <a:gd name="T26" fmla="*/ 200819 w 252"/>
                <a:gd name="T27" fmla="*/ 95668 h 228"/>
                <a:gd name="T28" fmla="*/ 200819 w 252"/>
                <a:gd name="T29" fmla="*/ 191335 h 228"/>
                <a:gd name="T30" fmla="*/ 283697 w 252"/>
                <a:gd name="T31" fmla="*/ 234386 h 228"/>
                <a:gd name="T32" fmla="*/ 262977 w 252"/>
                <a:gd name="T33" fmla="*/ 261492 h 228"/>
                <a:gd name="T34" fmla="*/ 200819 w 252"/>
                <a:gd name="T35" fmla="*/ 229602 h 228"/>
                <a:gd name="T36" fmla="*/ 138661 w 252"/>
                <a:gd name="T37" fmla="*/ 261492 h 228"/>
                <a:gd name="T38" fmla="*/ 117941 w 252"/>
                <a:gd name="T39" fmla="*/ 234386 h 228"/>
                <a:gd name="T40" fmla="*/ 200819 w 252"/>
                <a:gd name="T41" fmla="*/ 191335 h 228"/>
                <a:gd name="T42" fmla="*/ 200819 w 252"/>
                <a:gd name="T43" fmla="*/ 287003 h 228"/>
                <a:gd name="T44" fmla="*/ 239070 w 252"/>
                <a:gd name="T45" fmla="*/ 325270 h 228"/>
                <a:gd name="T46" fmla="*/ 200819 w 252"/>
                <a:gd name="T47" fmla="*/ 363537 h 228"/>
                <a:gd name="T48" fmla="*/ 162568 w 252"/>
                <a:gd name="T49" fmla="*/ 325270 h 228"/>
                <a:gd name="T50" fmla="*/ 200819 w 252"/>
                <a:gd name="T51" fmla="*/ 287003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2" h="228">
                  <a:moveTo>
                    <a:pt x="238" y="69"/>
                  </a:moveTo>
                  <a:cubicBezTo>
                    <a:pt x="209" y="41"/>
                    <a:pt x="169" y="24"/>
                    <a:pt x="126" y="24"/>
                  </a:cubicBezTo>
                  <a:cubicBezTo>
                    <a:pt x="83" y="24"/>
                    <a:pt x="43" y="41"/>
                    <a:pt x="14" y="69"/>
                  </a:cubicBezTo>
                  <a:cubicBezTo>
                    <a:pt x="0" y="50"/>
                    <a:pt x="0" y="50"/>
                    <a:pt x="0" y="50"/>
                  </a:cubicBezTo>
                  <a:cubicBezTo>
                    <a:pt x="32" y="19"/>
                    <a:pt x="77" y="0"/>
                    <a:pt x="126" y="0"/>
                  </a:cubicBezTo>
                  <a:cubicBezTo>
                    <a:pt x="175" y="0"/>
                    <a:pt x="220" y="19"/>
                    <a:pt x="252" y="50"/>
                  </a:cubicBezTo>
                  <a:lnTo>
                    <a:pt x="238" y="69"/>
                  </a:lnTo>
                  <a:close/>
                  <a:moveTo>
                    <a:pt x="126" y="60"/>
                  </a:moveTo>
                  <a:cubicBezTo>
                    <a:pt x="161" y="60"/>
                    <a:pt x="193" y="75"/>
                    <a:pt x="215" y="98"/>
                  </a:cubicBezTo>
                  <a:cubicBezTo>
                    <a:pt x="200" y="117"/>
                    <a:pt x="200" y="117"/>
                    <a:pt x="200" y="117"/>
                  </a:cubicBezTo>
                  <a:cubicBezTo>
                    <a:pt x="182" y="97"/>
                    <a:pt x="156" y="84"/>
                    <a:pt x="126" y="84"/>
                  </a:cubicBezTo>
                  <a:cubicBezTo>
                    <a:pt x="96" y="84"/>
                    <a:pt x="70" y="97"/>
                    <a:pt x="52" y="117"/>
                  </a:cubicBezTo>
                  <a:cubicBezTo>
                    <a:pt x="37" y="98"/>
                    <a:pt x="37" y="98"/>
                    <a:pt x="37" y="98"/>
                  </a:cubicBezTo>
                  <a:cubicBezTo>
                    <a:pt x="59" y="75"/>
                    <a:pt x="91" y="60"/>
                    <a:pt x="126" y="60"/>
                  </a:cubicBezTo>
                  <a:moveTo>
                    <a:pt x="126" y="120"/>
                  </a:moveTo>
                  <a:cubicBezTo>
                    <a:pt x="147" y="120"/>
                    <a:pt x="166" y="131"/>
                    <a:pt x="178" y="147"/>
                  </a:cubicBezTo>
                  <a:cubicBezTo>
                    <a:pt x="165" y="164"/>
                    <a:pt x="165" y="164"/>
                    <a:pt x="165" y="164"/>
                  </a:cubicBezTo>
                  <a:cubicBezTo>
                    <a:pt x="156" y="152"/>
                    <a:pt x="142" y="144"/>
                    <a:pt x="126" y="144"/>
                  </a:cubicBezTo>
                  <a:cubicBezTo>
                    <a:pt x="110" y="144"/>
                    <a:pt x="96" y="152"/>
                    <a:pt x="87" y="164"/>
                  </a:cubicBezTo>
                  <a:cubicBezTo>
                    <a:pt x="74" y="147"/>
                    <a:pt x="74" y="147"/>
                    <a:pt x="74" y="147"/>
                  </a:cubicBezTo>
                  <a:cubicBezTo>
                    <a:pt x="86" y="131"/>
                    <a:pt x="105" y="120"/>
                    <a:pt x="126" y="120"/>
                  </a:cubicBezTo>
                  <a:moveTo>
                    <a:pt x="126" y="180"/>
                  </a:moveTo>
                  <a:cubicBezTo>
                    <a:pt x="139" y="180"/>
                    <a:pt x="150" y="191"/>
                    <a:pt x="150" y="204"/>
                  </a:cubicBezTo>
                  <a:cubicBezTo>
                    <a:pt x="150" y="217"/>
                    <a:pt x="139" y="228"/>
                    <a:pt x="126" y="228"/>
                  </a:cubicBezTo>
                  <a:cubicBezTo>
                    <a:pt x="113" y="228"/>
                    <a:pt x="102" y="217"/>
                    <a:pt x="102" y="204"/>
                  </a:cubicBezTo>
                  <a:cubicBezTo>
                    <a:pt x="102" y="191"/>
                    <a:pt x="113" y="180"/>
                    <a:pt x="126" y="180"/>
                  </a:cubicBezTo>
                </a:path>
              </a:pathLst>
            </a:custGeom>
            <a:grpFill/>
            <a:ln>
              <a:noFill/>
            </a:ln>
          </p:spPr>
          <p:txBody>
            <a:bodyPr/>
            <a:lstStyle/>
            <a:p>
              <a:endParaRPr lang="en-US" dirty="0"/>
            </a:p>
          </p:txBody>
        </p:sp>
        <p:sp>
          <p:nvSpPr>
            <p:cNvPr id="15" name="Freeform 18"/>
            <p:cNvSpPr>
              <a:spLocks noEditPoints="1"/>
            </p:cNvSpPr>
            <p:nvPr/>
          </p:nvSpPr>
          <p:spPr bwMode="auto">
            <a:xfrm>
              <a:off x="7670800" y="3894138"/>
              <a:ext cx="284163" cy="268287"/>
            </a:xfrm>
            <a:custGeom>
              <a:avLst/>
              <a:gdLst>
                <a:gd name="T0" fmla="*/ 142082 w 178"/>
                <a:gd name="T1" fmla="*/ 0 h 168"/>
                <a:gd name="T2" fmla="*/ 284163 w 178"/>
                <a:gd name="T3" fmla="*/ 60684 h 168"/>
                <a:gd name="T4" fmla="*/ 260217 w 178"/>
                <a:gd name="T5" fmla="*/ 91026 h 168"/>
                <a:gd name="T6" fmla="*/ 142082 w 178"/>
                <a:gd name="T7" fmla="*/ 38327 h 168"/>
                <a:gd name="T8" fmla="*/ 23946 w 178"/>
                <a:gd name="T9" fmla="*/ 91026 h 168"/>
                <a:gd name="T10" fmla="*/ 0 w 178"/>
                <a:gd name="T11" fmla="*/ 60684 h 168"/>
                <a:gd name="T12" fmla="*/ 142082 w 178"/>
                <a:gd name="T13" fmla="*/ 0 h 168"/>
                <a:gd name="T14" fmla="*/ 142082 w 178"/>
                <a:gd name="T15" fmla="*/ 95817 h 168"/>
                <a:gd name="T16" fmla="*/ 225095 w 178"/>
                <a:gd name="T17" fmla="*/ 138934 h 168"/>
                <a:gd name="T18" fmla="*/ 204342 w 178"/>
                <a:gd name="T19" fmla="*/ 166082 h 168"/>
                <a:gd name="T20" fmla="*/ 142082 w 178"/>
                <a:gd name="T21" fmla="*/ 134144 h 168"/>
                <a:gd name="T22" fmla="*/ 79821 w 178"/>
                <a:gd name="T23" fmla="*/ 166082 h 168"/>
                <a:gd name="T24" fmla="*/ 59068 w 178"/>
                <a:gd name="T25" fmla="*/ 138934 h 168"/>
                <a:gd name="T26" fmla="*/ 142082 w 178"/>
                <a:gd name="T27" fmla="*/ 95817 h 168"/>
                <a:gd name="T28" fmla="*/ 142082 w 178"/>
                <a:gd name="T29" fmla="*/ 191634 h 168"/>
                <a:gd name="T30" fmla="*/ 180396 w 178"/>
                <a:gd name="T31" fmla="*/ 229960 h 168"/>
                <a:gd name="T32" fmla="*/ 142082 w 178"/>
                <a:gd name="T33" fmla="*/ 268287 h 168"/>
                <a:gd name="T34" fmla="*/ 103767 w 178"/>
                <a:gd name="T35" fmla="*/ 229960 h 168"/>
                <a:gd name="T36" fmla="*/ 142082 w 178"/>
                <a:gd name="T37" fmla="*/ 191634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8" h="168">
                  <a:moveTo>
                    <a:pt x="89" y="0"/>
                  </a:moveTo>
                  <a:cubicBezTo>
                    <a:pt x="124" y="0"/>
                    <a:pt x="156" y="15"/>
                    <a:pt x="178" y="38"/>
                  </a:cubicBezTo>
                  <a:cubicBezTo>
                    <a:pt x="163" y="57"/>
                    <a:pt x="163" y="57"/>
                    <a:pt x="163" y="57"/>
                  </a:cubicBezTo>
                  <a:cubicBezTo>
                    <a:pt x="145" y="37"/>
                    <a:pt x="119" y="24"/>
                    <a:pt x="89" y="24"/>
                  </a:cubicBezTo>
                  <a:cubicBezTo>
                    <a:pt x="59" y="24"/>
                    <a:pt x="33" y="37"/>
                    <a:pt x="15" y="57"/>
                  </a:cubicBezTo>
                  <a:cubicBezTo>
                    <a:pt x="0" y="38"/>
                    <a:pt x="0" y="38"/>
                    <a:pt x="0" y="38"/>
                  </a:cubicBezTo>
                  <a:cubicBezTo>
                    <a:pt x="22" y="15"/>
                    <a:pt x="54" y="0"/>
                    <a:pt x="89" y="0"/>
                  </a:cubicBezTo>
                  <a:moveTo>
                    <a:pt x="89" y="60"/>
                  </a:moveTo>
                  <a:cubicBezTo>
                    <a:pt x="110" y="60"/>
                    <a:pt x="129" y="71"/>
                    <a:pt x="141" y="87"/>
                  </a:cubicBezTo>
                  <a:cubicBezTo>
                    <a:pt x="128" y="104"/>
                    <a:pt x="128" y="104"/>
                    <a:pt x="128" y="104"/>
                  </a:cubicBezTo>
                  <a:cubicBezTo>
                    <a:pt x="119" y="92"/>
                    <a:pt x="105" y="84"/>
                    <a:pt x="89" y="84"/>
                  </a:cubicBezTo>
                  <a:cubicBezTo>
                    <a:pt x="73" y="84"/>
                    <a:pt x="59" y="92"/>
                    <a:pt x="50" y="104"/>
                  </a:cubicBezTo>
                  <a:cubicBezTo>
                    <a:pt x="37" y="87"/>
                    <a:pt x="37" y="87"/>
                    <a:pt x="37" y="87"/>
                  </a:cubicBezTo>
                  <a:cubicBezTo>
                    <a:pt x="49" y="71"/>
                    <a:pt x="68" y="60"/>
                    <a:pt x="89" y="60"/>
                  </a:cubicBezTo>
                  <a:moveTo>
                    <a:pt x="89" y="120"/>
                  </a:moveTo>
                  <a:cubicBezTo>
                    <a:pt x="102" y="120"/>
                    <a:pt x="113" y="131"/>
                    <a:pt x="113" y="144"/>
                  </a:cubicBezTo>
                  <a:cubicBezTo>
                    <a:pt x="113" y="157"/>
                    <a:pt x="102" y="168"/>
                    <a:pt x="89" y="168"/>
                  </a:cubicBezTo>
                  <a:cubicBezTo>
                    <a:pt x="76" y="168"/>
                    <a:pt x="65" y="157"/>
                    <a:pt x="65" y="144"/>
                  </a:cubicBezTo>
                  <a:cubicBezTo>
                    <a:pt x="65" y="131"/>
                    <a:pt x="76" y="120"/>
                    <a:pt x="89" y="120"/>
                  </a:cubicBezTo>
                </a:path>
              </a:pathLst>
            </a:custGeom>
            <a:grpFill/>
            <a:ln>
              <a:noFill/>
            </a:ln>
          </p:spPr>
          <p:txBody>
            <a:bodyPr/>
            <a:lstStyle/>
            <a:p>
              <a:endParaRPr lang="en-US" dirty="0"/>
            </a:p>
          </p:txBody>
        </p:sp>
        <p:sp>
          <p:nvSpPr>
            <p:cNvPr id="16" name="Freeform 19"/>
            <p:cNvSpPr>
              <a:spLocks noEditPoints="1"/>
            </p:cNvSpPr>
            <p:nvPr/>
          </p:nvSpPr>
          <p:spPr bwMode="auto">
            <a:xfrm>
              <a:off x="7015163" y="3989388"/>
              <a:ext cx="165100" cy="173037"/>
            </a:xfrm>
            <a:custGeom>
              <a:avLst/>
              <a:gdLst>
                <a:gd name="T0" fmla="*/ 82550 w 104"/>
                <a:gd name="T1" fmla="*/ 0 h 108"/>
                <a:gd name="T2" fmla="*/ 165100 w 104"/>
                <a:gd name="T3" fmla="*/ 43259 h 108"/>
                <a:gd name="T4" fmla="*/ 144463 w 104"/>
                <a:gd name="T5" fmla="*/ 70497 h 108"/>
                <a:gd name="T6" fmla="*/ 82550 w 104"/>
                <a:gd name="T7" fmla="*/ 38453 h 108"/>
                <a:gd name="T8" fmla="*/ 20638 w 104"/>
                <a:gd name="T9" fmla="*/ 70497 h 108"/>
                <a:gd name="T10" fmla="*/ 0 w 104"/>
                <a:gd name="T11" fmla="*/ 43259 h 108"/>
                <a:gd name="T12" fmla="*/ 82550 w 104"/>
                <a:gd name="T13" fmla="*/ 0 h 108"/>
                <a:gd name="T14" fmla="*/ 82550 w 104"/>
                <a:gd name="T15" fmla="*/ 96132 h 108"/>
                <a:gd name="T16" fmla="*/ 120650 w 104"/>
                <a:gd name="T17" fmla="*/ 134584 h 108"/>
                <a:gd name="T18" fmla="*/ 82550 w 104"/>
                <a:gd name="T19" fmla="*/ 173037 h 108"/>
                <a:gd name="T20" fmla="*/ 44450 w 104"/>
                <a:gd name="T21" fmla="*/ 134584 h 108"/>
                <a:gd name="T22" fmla="*/ 82550 w 104"/>
                <a:gd name="T23" fmla="*/ 96132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 h="108">
                  <a:moveTo>
                    <a:pt x="52" y="0"/>
                  </a:moveTo>
                  <a:cubicBezTo>
                    <a:pt x="73" y="0"/>
                    <a:pt x="92" y="11"/>
                    <a:pt x="104" y="27"/>
                  </a:cubicBezTo>
                  <a:cubicBezTo>
                    <a:pt x="91" y="44"/>
                    <a:pt x="91" y="44"/>
                    <a:pt x="91" y="44"/>
                  </a:cubicBezTo>
                  <a:cubicBezTo>
                    <a:pt x="82" y="32"/>
                    <a:pt x="68" y="24"/>
                    <a:pt x="52" y="24"/>
                  </a:cubicBezTo>
                  <a:cubicBezTo>
                    <a:pt x="36" y="24"/>
                    <a:pt x="22" y="32"/>
                    <a:pt x="13" y="44"/>
                  </a:cubicBezTo>
                  <a:cubicBezTo>
                    <a:pt x="0" y="27"/>
                    <a:pt x="0" y="27"/>
                    <a:pt x="0" y="27"/>
                  </a:cubicBezTo>
                  <a:cubicBezTo>
                    <a:pt x="12" y="11"/>
                    <a:pt x="31" y="0"/>
                    <a:pt x="52" y="0"/>
                  </a:cubicBezTo>
                  <a:moveTo>
                    <a:pt x="52" y="60"/>
                  </a:moveTo>
                  <a:cubicBezTo>
                    <a:pt x="65" y="60"/>
                    <a:pt x="76" y="71"/>
                    <a:pt x="76" y="84"/>
                  </a:cubicBezTo>
                  <a:cubicBezTo>
                    <a:pt x="76" y="97"/>
                    <a:pt x="65" y="108"/>
                    <a:pt x="52" y="108"/>
                  </a:cubicBezTo>
                  <a:cubicBezTo>
                    <a:pt x="39" y="108"/>
                    <a:pt x="28" y="97"/>
                    <a:pt x="28" y="84"/>
                  </a:cubicBezTo>
                  <a:cubicBezTo>
                    <a:pt x="28" y="71"/>
                    <a:pt x="39" y="60"/>
                    <a:pt x="52" y="60"/>
                  </a:cubicBezTo>
                </a:path>
              </a:pathLst>
            </a:custGeom>
            <a:grpFill/>
            <a:ln>
              <a:noFill/>
            </a:ln>
          </p:spPr>
          <p:txBody>
            <a:bodyPr/>
            <a:lstStyle/>
            <a:p>
              <a:endParaRPr lang="en-US" dirty="0"/>
            </a:p>
          </p:txBody>
        </p:sp>
        <p:sp>
          <p:nvSpPr>
            <p:cNvPr id="17" name="Freeform 20"/>
            <p:cNvSpPr>
              <a:spLocks noEditPoints="1"/>
            </p:cNvSpPr>
            <p:nvPr/>
          </p:nvSpPr>
          <p:spPr bwMode="auto">
            <a:xfrm>
              <a:off x="6176963" y="3867150"/>
              <a:ext cx="409575" cy="239713"/>
            </a:xfrm>
            <a:custGeom>
              <a:avLst/>
              <a:gdLst>
                <a:gd name="T0" fmla="*/ 409575 w 257"/>
                <a:gd name="T1" fmla="*/ 121455 h 150"/>
                <a:gd name="T2" fmla="*/ 409575 w 257"/>
                <a:gd name="T3" fmla="*/ 121455 h 150"/>
                <a:gd name="T4" fmla="*/ 409575 w 257"/>
                <a:gd name="T5" fmla="*/ 123053 h 150"/>
                <a:gd name="T6" fmla="*/ 392045 w 257"/>
                <a:gd name="T7" fmla="*/ 145426 h 150"/>
                <a:gd name="T8" fmla="*/ 240645 w 257"/>
                <a:gd name="T9" fmla="*/ 234919 h 150"/>
                <a:gd name="T10" fmla="*/ 109964 w 257"/>
                <a:gd name="T11" fmla="*/ 212546 h 150"/>
                <a:gd name="T12" fmla="*/ 160961 w 257"/>
                <a:gd name="T13" fmla="*/ 178986 h 150"/>
                <a:gd name="T14" fmla="*/ 282081 w 257"/>
                <a:gd name="T15" fmla="*/ 116660 h 150"/>
                <a:gd name="T16" fmla="*/ 347422 w 257"/>
                <a:gd name="T17" fmla="*/ 55933 h 150"/>
                <a:gd name="T18" fmla="*/ 404794 w 257"/>
                <a:gd name="T19" fmla="*/ 108670 h 150"/>
                <a:gd name="T20" fmla="*/ 409575 w 257"/>
                <a:gd name="T21" fmla="*/ 118258 h 150"/>
                <a:gd name="T22" fmla="*/ 409575 w 257"/>
                <a:gd name="T23" fmla="*/ 118258 h 150"/>
                <a:gd name="T24" fmla="*/ 409575 w 257"/>
                <a:gd name="T25" fmla="*/ 119857 h 150"/>
                <a:gd name="T26" fmla="*/ 409575 w 257"/>
                <a:gd name="T27" fmla="*/ 119857 h 150"/>
                <a:gd name="T28" fmla="*/ 197616 w 257"/>
                <a:gd name="T29" fmla="*/ 155014 h 150"/>
                <a:gd name="T30" fmla="*/ 205584 w 257"/>
                <a:gd name="T31" fmla="*/ 155014 h 150"/>
                <a:gd name="T32" fmla="*/ 41436 w 257"/>
                <a:gd name="T33" fmla="*/ 236517 h 150"/>
                <a:gd name="T34" fmla="*/ 36655 w 257"/>
                <a:gd name="T35" fmla="*/ 238115 h 150"/>
                <a:gd name="T36" fmla="*/ 31874 w 257"/>
                <a:gd name="T37" fmla="*/ 220536 h 150"/>
                <a:gd name="T38" fmla="*/ 363358 w 257"/>
                <a:gd name="T39" fmla="*/ 3196 h 150"/>
                <a:gd name="T40" fmla="*/ 368139 w 257"/>
                <a:gd name="T41" fmla="*/ 1598 h 150"/>
                <a:gd name="T42" fmla="*/ 372920 w 257"/>
                <a:gd name="T43" fmla="*/ 19177 h 150"/>
                <a:gd name="T44" fmla="*/ 216740 w 257"/>
                <a:gd name="T45" fmla="*/ 79904 h 150"/>
                <a:gd name="T46" fmla="*/ 205584 w 257"/>
                <a:gd name="T47" fmla="*/ 78306 h 150"/>
                <a:gd name="T48" fmla="*/ 205584 w 257"/>
                <a:gd name="T49" fmla="*/ 39952 h 150"/>
                <a:gd name="T50" fmla="*/ 132275 w 257"/>
                <a:gd name="T51" fmla="*/ 135837 h 150"/>
                <a:gd name="T52" fmla="*/ 62153 w 257"/>
                <a:gd name="T53" fmla="*/ 182182 h 150"/>
                <a:gd name="T54" fmla="*/ 6375 w 257"/>
                <a:gd name="T55" fmla="*/ 131043 h 150"/>
                <a:gd name="T56" fmla="*/ 19124 w 257"/>
                <a:gd name="T57" fmla="*/ 94287 h 150"/>
                <a:gd name="T58" fmla="*/ 170523 w 257"/>
                <a:gd name="T59" fmla="*/ 4794 h 150"/>
                <a:gd name="T60" fmla="*/ 298018 w 257"/>
                <a:gd name="T61" fmla="*/ 25569 h 150"/>
                <a:gd name="T62" fmla="*/ 251801 w 257"/>
                <a:gd name="T63" fmla="*/ 55933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7" h="150">
                  <a:moveTo>
                    <a:pt x="257" y="75"/>
                  </a:moveTo>
                  <a:cubicBezTo>
                    <a:pt x="257" y="76"/>
                    <a:pt x="257" y="76"/>
                    <a:pt x="257" y="76"/>
                  </a:cubicBezTo>
                  <a:cubicBezTo>
                    <a:pt x="257" y="76"/>
                    <a:pt x="257" y="76"/>
                    <a:pt x="257" y="76"/>
                  </a:cubicBezTo>
                  <a:cubicBezTo>
                    <a:pt x="257" y="76"/>
                    <a:pt x="257" y="76"/>
                    <a:pt x="257" y="76"/>
                  </a:cubicBezTo>
                  <a:cubicBezTo>
                    <a:pt x="257" y="76"/>
                    <a:pt x="257" y="76"/>
                    <a:pt x="257" y="76"/>
                  </a:cubicBezTo>
                  <a:cubicBezTo>
                    <a:pt x="257" y="76"/>
                    <a:pt x="257" y="77"/>
                    <a:pt x="257" y="77"/>
                  </a:cubicBezTo>
                  <a:cubicBezTo>
                    <a:pt x="257" y="79"/>
                    <a:pt x="256" y="80"/>
                    <a:pt x="254" y="82"/>
                  </a:cubicBezTo>
                  <a:cubicBezTo>
                    <a:pt x="252" y="85"/>
                    <a:pt x="249" y="88"/>
                    <a:pt x="246" y="91"/>
                  </a:cubicBezTo>
                  <a:cubicBezTo>
                    <a:pt x="230" y="107"/>
                    <a:pt x="211" y="122"/>
                    <a:pt x="191" y="132"/>
                  </a:cubicBezTo>
                  <a:cubicBezTo>
                    <a:pt x="179" y="139"/>
                    <a:pt x="165" y="144"/>
                    <a:pt x="151" y="147"/>
                  </a:cubicBezTo>
                  <a:cubicBezTo>
                    <a:pt x="135" y="150"/>
                    <a:pt x="119" y="150"/>
                    <a:pt x="104" y="146"/>
                  </a:cubicBezTo>
                  <a:cubicBezTo>
                    <a:pt x="92" y="144"/>
                    <a:pt x="80" y="139"/>
                    <a:pt x="69" y="133"/>
                  </a:cubicBezTo>
                  <a:cubicBezTo>
                    <a:pt x="69" y="133"/>
                    <a:pt x="69" y="133"/>
                    <a:pt x="69" y="133"/>
                  </a:cubicBezTo>
                  <a:cubicBezTo>
                    <a:pt x="101" y="112"/>
                    <a:pt x="101" y="112"/>
                    <a:pt x="101" y="112"/>
                  </a:cubicBezTo>
                  <a:cubicBezTo>
                    <a:pt x="109" y="118"/>
                    <a:pt x="119" y="121"/>
                    <a:pt x="129" y="121"/>
                  </a:cubicBezTo>
                  <a:cubicBezTo>
                    <a:pt x="156" y="121"/>
                    <a:pt x="177" y="100"/>
                    <a:pt x="177" y="73"/>
                  </a:cubicBezTo>
                  <a:cubicBezTo>
                    <a:pt x="177" y="69"/>
                    <a:pt x="177" y="66"/>
                    <a:pt x="176" y="63"/>
                  </a:cubicBezTo>
                  <a:cubicBezTo>
                    <a:pt x="218" y="35"/>
                    <a:pt x="218" y="35"/>
                    <a:pt x="218" y="35"/>
                  </a:cubicBezTo>
                  <a:cubicBezTo>
                    <a:pt x="221" y="37"/>
                    <a:pt x="224" y="39"/>
                    <a:pt x="226" y="41"/>
                  </a:cubicBezTo>
                  <a:cubicBezTo>
                    <a:pt x="236" y="49"/>
                    <a:pt x="246" y="58"/>
                    <a:pt x="254" y="68"/>
                  </a:cubicBezTo>
                  <a:cubicBezTo>
                    <a:pt x="256" y="70"/>
                    <a:pt x="257" y="71"/>
                    <a:pt x="257" y="73"/>
                  </a:cubicBezTo>
                  <a:cubicBezTo>
                    <a:pt x="257" y="74"/>
                    <a:pt x="257" y="74"/>
                    <a:pt x="257" y="74"/>
                  </a:cubicBezTo>
                  <a:cubicBezTo>
                    <a:pt x="257" y="74"/>
                    <a:pt x="257" y="74"/>
                    <a:pt x="257" y="74"/>
                  </a:cubicBezTo>
                  <a:cubicBezTo>
                    <a:pt x="257" y="74"/>
                    <a:pt x="257" y="74"/>
                    <a:pt x="257" y="74"/>
                  </a:cubicBezTo>
                  <a:cubicBezTo>
                    <a:pt x="257" y="74"/>
                    <a:pt x="257" y="74"/>
                    <a:pt x="257" y="74"/>
                  </a:cubicBezTo>
                  <a:cubicBezTo>
                    <a:pt x="257" y="74"/>
                    <a:pt x="257" y="74"/>
                    <a:pt x="257" y="75"/>
                  </a:cubicBezTo>
                  <a:cubicBezTo>
                    <a:pt x="257" y="75"/>
                    <a:pt x="257" y="75"/>
                    <a:pt x="257" y="75"/>
                  </a:cubicBezTo>
                  <a:cubicBezTo>
                    <a:pt x="257" y="75"/>
                    <a:pt x="257" y="75"/>
                    <a:pt x="257" y="75"/>
                  </a:cubicBezTo>
                  <a:moveTo>
                    <a:pt x="129" y="97"/>
                  </a:moveTo>
                  <a:cubicBezTo>
                    <a:pt x="127" y="97"/>
                    <a:pt x="126" y="97"/>
                    <a:pt x="124" y="97"/>
                  </a:cubicBezTo>
                  <a:cubicBezTo>
                    <a:pt x="152" y="78"/>
                    <a:pt x="152" y="78"/>
                    <a:pt x="152" y="78"/>
                  </a:cubicBezTo>
                  <a:cubicBezTo>
                    <a:pt x="150" y="89"/>
                    <a:pt x="141" y="97"/>
                    <a:pt x="129" y="97"/>
                  </a:cubicBezTo>
                  <a:moveTo>
                    <a:pt x="234" y="12"/>
                  </a:moveTo>
                  <a:cubicBezTo>
                    <a:pt x="26" y="148"/>
                    <a:pt x="26" y="148"/>
                    <a:pt x="26" y="148"/>
                  </a:cubicBezTo>
                  <a:cubicBezTo>
                    <a:pt x="26" y="148"/>
                    <a:pt x="26" y="148"/>
                    <a:pt x="26" y="148"/>
                  </a:cubicBezTo>
                  <a:cubicBezTo>
                    <a:pt x="25" y="149"/>
                    <a:pt x="24" y="149"/>
                    <a:pt x="23" y="149"/>
                  </a:cubicBezTo>
                  <a:cubicBezTo>
                    <a:pt x="20" y="149"/>
                    <a:pt x="17" y="146"/>
                    <a:pt x="17" y="143"/>
                  </a:cubicBezTo>
                  <a:cubicBezTo>
                    <a:pt x="17" y="141"/>
                    <a:pt x="18" y="139"/>
                    <a:pt x="20" y="138"/>
                  </a:cubicBezTo>
                  <a:cubicBezTo>
                    <a:pt x="228" y="2"/>
                    <a:pt x="228" y="2"/>
                    <a:pt x="228" y="2"/>
                  </a:cubicBezTo>
                  <a:cubicBezTo>
                    <a:pt x="228" y="2"/>
                    <a:pt x="228" y="2"/>
                    <a:pt x="228" y="2"/>
                  </a:cubicBezTo>
                  <a:cubicBezTo>
                    <a:pt x="228" y="2"/>
                    <a:pt x="228" y="2"/>
                    <a:pt x="228" y="2"/>
                  </a:cubicBezTo>
                  <a:cubicBezTo>
                    <a:pt x="229" y="1"/>
                    <a:pt x="230" y="1"/>
                    <a:pt x="231" y="1"/>
                  </a:cubicBezTo>
                  <a:cubicBezTo>
                    <a:pt x="234" y="1"/>
                    <a:pt x="237" y="4"/>
                    <a:pt x="237" y="7"/>
                  </a:cubicBezTo>
                  <a:cubicBezTo>
                    <a:pt x="237" y="9"/>
                    <a:pt x="236" y="11"/>
                    <a:pt x="234" y="12"/>
                  </a:cubicBezTo>
                  <a:close/>
                  <a:moveTo>
                    <a:pt x="129" y="49"/>
                  </a:moveTo>
                  <a:cubicBezTo>
                    <a:pt x="131" y="49"/>
                    <a:pt x="133" y="49"/>
                    <a:pt x="136" y="50"/>
                  </a:cubicBezTo>
                  <a:cubicBezTo>
                    <a:pt x="105" y="70"/>
                    <a:pt x="105" y="70"/>
                    <a:pt x="105" y="70"/>
                  </a:cubicBezTo>
                  <a:cubicBezTo>
                    <a:pt x="107" y="58"/>
                    <a:pt x="117" y="49"/>
                    <a:pt x="129" y="49"/>
                  </a:cubicBezTo>
                  <a:moveTo>
                    <a:pt x="158" y="35"/>
                  </a:moveTo>
                  <a:cubicBezTo>
                    <a:pt x="150" y="29"/>
                    <a:pt x="140" y="25"/>
                    <a:pt x="129" y="25"/>
                  </a:cubicBezTo>
                  <a:cubicBezTo>
                    <a:pt x="102" y="25"/>
                    <a:pt x="81" y="46"/>
                    <a:pt x="81" y="73"/>
                  </a:cubicBezTo>
                  <a:cubicBezTo>
                    <a:pt x="81" y="77"/>
                    <a:pt x="82" y="81"/>
                    <a:pt x="83" y="85"/>
                  </a:cubicBezTo>
                  <a:cubicBezTo>
                    <a:pt x="41" y="113"/>
                    <a:pt x="41" y="113"/>
                    <a:pt x="41" y="113"/>
                  </a:cubicBezTo>
                  <a:cubicBezTo>
                    <a:pt x="39" y="114"/>
                    <a:pt x="39" y="114"/>
                    <a:pt x="39" y="114"/>
                  </a:cubicBezTo>
                  <a:cubicBezTo>
                    <a:pt x="36" y="113"/>
                    <a:pt x="34" y="111"/>
                    <a:pt x="31" y="109"/>
                  </a:cubicBezTo>
                  <a:cubicBezTo>
                    <a:pt x="22" y="101"/>
                    <a:pt x="12" y="92"/>
                    <a:pt x="4" y="82"/>
                  </a:cubicBezTo>
                  <a:cubicBezTo>
                    <a:pt x="0" y="78"/>
                    <a:pt x="0" y="72"/>
                    <a:pt x="4" y="68"/>
                  </a:cubicBezTo>
                  <a:cubicBezTo>
                    <a:pt x="6" y="65"/>
                    <a:pt x="9" y="62"/>
                    <a:pt x="12" y="59"/>
                  </a:cubicBezTo>
                  <a:cubicBezTo>
                    <a:pt x="28" y="43"/>
                    <a:pt x="47" y="28"/>
                    <a:pt x="67" y="18"/>
                  </a:cubicBezTo>
                  <a:cubicBezTo>
                    <a:pt x="79" y="11"/>
                    <a:pt x="93" y="6"/>
                    <a:pt x="107" y="3"/>
                  </a:cubicBezTo>
                  <a:cubicBezTo>
                    <a:pt x="123" y="0"/>
                    <a:pt x="138" y="0"/>
                    <a:pt x="154" y="4"/>
                  </a:cubicBezTo>
                  <a:cubicBezTo>
                    <a:pt x="166" y="6"/>
                    <a:pt x="177" y="10"/>
                    <a:pt x="187" y="16"/>
                  </a:cubicBezTo>
                  <a:cubicBezTo>
                    <a:pt x="185" y="17"/>
                    <a:pt x="185" y="17"/>
                    <a:pt x="185" y="17"/>
                  </a:cubicBezTo>
                  <a:lnTo>
                    <a:pt x="158" y="35"/>
                  </a:lnTo>
                  <a:close/>
                </a:path>
              </a:pathLst>
            </a:custGeom>
            <a:grpFill/>
            <a:ln>
              <a:noFill/>
            </a:ln>
          </p:spPr>
          <p:txBody>
            <a:bodyPr/>
            <a:lstStyle/>
            <a:p>
              <a:endParaRPr lang="en-US" dirty="0"/>
            </a:p>
          </p:txBody>
        </p:sp>
        <p:sp>
          <p:nvSpPr>
            <p:cNvPr id="18" name="Freeform 21"/>
            <p:cNvSpPr>
              <a:spLocks noEditPoints="1"/>
            </p:cNvSpPr>
            <p:nvPr/>
          </p:nvSpPr>
          <p:spPr bwMode="auto">
            <a:xfrm>
              <a:off x="5461000" y="3867150"/>
              <a:ext cx="411163" cy="239713"/>
            </a:xfrm>
            <a:custGeom>
              <a:avLst/>
              <a:gdLst>
                <a:gd name="T0" fmla="*/ 411163 w 257"/>
                <a:gd name="T1" fmla="*/ 119857 h 150"/>
                <a:gd name="T2" fmla="*/ 411163 w 257"/>
                <a:gd name="T3" fmla="*/ 121455 h 150"/>
                <a:gd name="T4" fmla="*/ 411163 w 257"/>
                <a:gd name="T5" fmla="*/ 121455 h 150"/>
                <a:gd name="T6" fmla="*/ 411163 w 257"/>
                <a:gd name="T7" fmla="*/ 121455 h 150"/>
                <a:gd name="T8" fmla="*/ 411163 w 257"/>
                <a:gd name="T9" fmla="*/ 121455 h 150"/>
                <a:gd name="T10" fmla="*/ 411163 w 257"/>
                <a:gd name="T11" fmla="*/ 123053 h 150"/>
                <a:gd name="T12" fmla="*/ 406363 w 257"/>
                <a:gd name="T13" fmla="*/ 131043 h 150"/>
                <a:gd name="T14" fmla="*/ 393565 w 257"/>
                <a:gd name="T15" fmla="*/ 145426 h 150"/>
                <a:gd name="T16" fmla="*/ 305573 w 257"/>
                <a:gd name="T17" fmla="*/ 210947 h 150"/>
                <a:gd name="T18" fmla="*/ 241578 w 257"/>
                <a:gd name="T19" fmla="*/ 234919 h 150"/>
                <a:gd name="T20" fmla="*/ 166385 w 257"/>
                <a:gd name="T21" fmla="*/ 233321 h 150"/>
                <a:gd name="T22" fmla="*/ 49596 w 257"/>
                <a:gd name="T23" fmla="*/ 174191 h 150"/>
                <a:gd name="T24" fmla="*/ 6399 w 257"/>
                <a:gd name="T25" fmla="*/ 131043 h 150"/>
                <a:gd name="T26" fmla="*/ 6399 w 257"/>
                <a:gd name="T27" fmla="*/ 108670 h 150"/>
                <a:gd name="T28" fmla="*/ 19198 w 257"/>
                <a:gd name="T29" fmla="*/ 94287 h 150"/>
                <a:gd name="T30" fmla="*/ 107190 w 257"/>
                <a:gd name="T31" fmla="*/ 28766 h 150"/>
                <a:gd name="T32" fmla="*/ 171185 w 257"/>
                <a:gd name="T33" fmla="*/ 4794 h 150"/>
                <a:gd name="T34" fmla="*/ 246378 w 257"/>
                <a:gd name="T35" fmla="*/ 6392 h 150"/>
                <a:gd name="T36" fmla="*/ 361567 w 257"/>
                <a:gd name="T37" fmla="*/ 65522 h 150"/>
                <a:gd name="T38" fmla="*/ 406363 w 257"/>
                <a:gd name="T39" fmla="*/ 108670 h 150"/>
                <a:gd name="T40" fmla="*/ 411163 w 257"/>
                <a:gd name="T41" fmla="*/ 116660 h 150"/>
                <a:gd name="T42" fmla="*/ 411163 w 257"/>
                <a:gd name="T43" fmla="*/ 118258 h 150"/>
                <a:gd name="T44" fmla="*/ 411163 w 257"/>
                <a:gd name="T45" fmla="*/ 118258 h 150"/>
                <a:gd name="T46" fmla="*/ 411163 w 257"/>
                <a:gd name="T47" fmla="*/ 118258 h 150"/>
                <a:gd name="T48" fmla="*/ 411163 w 257"/>
                <a:gd name="T49" fmla="*/ 118258 h 150"/>
                <a:gd name="T50" fmla="*/ 411163 w 257"/>
                <a:gd name="T51" fmla="*/ 119857 h 150"/>
                <a:gd name="T52" fmla="*/ 411163 w 257"/>
                <a:gd name="T53" fmla="*/ 119857 h 150"/>
                <a:gd name="T54" fmla="*/ 411163 w 257"/>
                <a:gd name="T55" fmla="*/ 119857 h 150"/>
                <a:gd name="T56" fmla="*/ 206381 w 257"/>
                <a:gd name="T57" fmla="*/ 39952 h 150"/>
                <a:gd name="T58" fmla="*/ 129588 w 257"/>
                <a:gd name="T59" fmla="*/ 116660 h 150"/>
                <a:gd name="T60" fmla="*/ 206381 w 257"/>
                <a:gd name="T61" fmla="*/ 193368 h 150"/>
                <a:gd name="T62" fmla="*/ 283175 w 257"/>
                <a:gd name="T63" fmla="*/ 116660 h 150"/>
                <a:gd name="T64" fmla="*/ 206381 w 257"/>
                <a:gd name="T65" fmla="*/ 39952 h 150"/>
                <a:gd name="T66" fmla="*/ 206381 w 257"/>
                <a:gd name="T67" fmla="*/ 155014 h 150"/>
                <a:gd name="T68" fmla="*/ 167985 w 257"/>
                <a:gd name="T69" fmla="*/ 116660 h 150"/>
                <a:gd name="T70" fmla="*/ 206381 w 257"/>
                <a:gd name="T71" fmla="*/ 78306 h 150"/>
                <a:gd name="T72" fmla="*/ 244778 w 257"/>
                <a:gd name="T73" fmla="*/ 116660 h 150"/>
                <a:gd name="T74" fmla="*/ 206381 w 257"/>
                <a:gd name="T75" fmla="*/ 155014 h 1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7" h="150">
                  <a:moveTo>
                    <a:pt x="257" y="75"/>
                  </a:moveTo>
                  <a:cubicBezTo>
                    <a:pt x="257" y="76"/>
                    <a:pt x="257" y="76"/>
                    <a:pt x="257" y="76"/>
                  </a:cubicBezTo>
                  <a:cubicBezTo>
                    <a:pt x="257" y="76"/>
                    <a:pt x="257" y="76"/>
                    <a:pt x="257" y="76"/>
                  </a:cubicBezTo>
                  <a:cubicBezTo>
                    <a:pt x="257" y="76"/>
                    <a:pt x="257" y="76"/>
                    <a:pt x="257" y="76"/>
                  </a:cubicBezTo>
                  <a:cubicBezTo>
                    <a:pt x="257" y="76"/>
                    <a:pt x="257" y="76"/>
                    <a:pt x="257" y="76"/>
                  </a:cubicBezTo>
                  <a:cubicBezTo>
                    <a:pt x="257" y="76"/>
                    <a:pt x="257" y="77"/>
                    <a:pt x="257" y="77"/>
                  </a:cubicBezTo>
                  <a:cubicBezTo>
                    <a:pt x="257" y="79"/>
                    <a:pt x="256" y="80"/>
                    <a:pt x="254" y="82"/>
                  </a:cubicBezTo>
                  <a:cubicBezTo>
                    <a:pt x="252" y="85"/>
                    <a:pt x="249" y="88"/>
                    <a:pt x="246" y="91"/>
                  </a:cubicBezTo>
                  <a:cubicBezTo>
                    <a:pt x="230" y="107"/>
                    <a:pt x="211" y="122"/>
                    <a:pt x="191" y="132"/>
                  </a:cubicBezTo>
                  <a:cubicBezTo>
                    <a:pt x="179" y="139"/>
                    <a:pt x="165" y="144"/>
                    <a:pt x="151" y="147"/>
                  </a:cubicBezTo>
                  <a:cubicBezTo>
                    <a:pt x="135" y="150"/>
                    <a:pt x="119" y="150"/>
                    <a:pt x="104" y="146"/>
                  </a:cubicBezTo>
                  <a:cubicBezTo>
                    <a:pt x="77" y="141"/>
                    <a:pt x="53" y="126"/>
                    <a:pt x="31" y="109"/>
                  </a:cubicBezTo>
                  <a:cubicBezTo>
                    <a:pt x="22" y="101"/>
                    <a:pt x="12" y="92"/>
                    <a:pt x="4" y="82"/>
                  </a:cubicBezTo>
                  <a:cubicBezTo>
                    <a:pt x="0" y="78"/>
                    <a:pt x="0" y="72"/>
                    <a:pt x="4" y="68"/>
                  </a:cubicBezTo>
                  <a:cubicBezTo>
                    <a:pt x="6" y="65"/>
                    <a:pt x="9" y="62"/>
                    <a:pt x="12" y="59"/>
                  </a:cubicBezTo>
                  <a:cubicBezTo>
                    <a:pt x="28" y="43"/>
                    <a:pt x="47" y="28"/>
                    <a:pt x="67" y="18"/>
                  </a:cubicBezTo>
                  <a:cubicBezTo>
                    <a:pt x="79" y="11"/>
                    <a:pt x="93" y="6"/>
                    <a:pt x="107" y="3"/>
                  </a:cubicBezTo>
                  <a:cubicBezTo>
                    <a:pt x="123" y="0"/>
                    <a:pt x="138" y="0"/>
                    <a:pt x="154" y="4"/>
                  </a:cubicBezTo>
                  <a:cubicBezTo>
                    <a:pt x="181" y="9"/>
                    <a:pt x="205" y="24"/>
                    <a:pt x="226" y="41"/>
                  </a:cubicBezTo>
                  <a:cubicBezTo>
                    <a:pt x="236" y="49"/>
                    <a:pt x="246" y="58"/>
                    <a:pt x="254" y="68"/>
                  </a:cubicBezTo>
                  <a:cubicBezTo>
                    <a:pt x="256" y="70"/>
                    <a:pt x="257" y="71"/>
                    <a:pt x="257" y="73"/>
                  </a:cubicBezTo>
                  <a:cubicBezTo>
                    <a:pt x="257" y="74"/>
                    <a:pt x="257" y="74"/>
                    <a:pt x="257" y="74"/>
                  </a:cubicBezTo>
                  <a:cubicBezTo>
                    <a:pt x="257" y="74"/>
                    <a:pt x="257" y="74"/>
                    <a:pt x="257" y="74"/>
                  </a:cubicBezTo>
                  <a:cubicBezTo>
                    <a:pt x="257" y="74"/>
                    <a:pt x="257" y="74"/>
                    <a:pt x="257" y="74"/>
                  </a:cubicBezTo>
                  <a:cubicBezTo>
                    <a:pt x="257" y="74"/>
                    <a:pt x="257" y="74"/>
                    <a:pt x="257" y="74"/>
                  </a:cubicBezTo>
                  <a:cubicBezTo>
                    <a:pt x="257" y="74"/>
                    <a:pt x="257" y="74"/>
                    <a:pt x="257" y="75"/>
                  </a:cubicBezTo>
                  <a:cubicBezTo>
                    <a:pt x="257" y="75"/>
                    <a:pt x="257" y="75"/>
                    <a:pt x="257" y="75"/>
                  </a:cubicBezTo>
                  <a:cubicBezTo>
                    <a:pt x="257" y="75"/>
                    <a:pt x="257" y="75"/>
                    <a:pt x="257" y="75"/>
                  </a:cubicBezTo>
                  <a:moveTo>
                    <a:pt x="129" y="25"/>
                  </a:moveTo>
                  <a:cubicBezTo>
                    <a:pt x="102" y="25"/>
                    <a:pt x="81" y="46"/>
                    <a:pt x="81" y="73"/>
                  </a:cubicBezTo>
                  <a:cubicBezTo>
                    <a:pt x="81" y="100"/>
                    <a:pt x="102" y="121"/>
                    <a:pt x="129" y="121"/>
                  </a:cubicBezTo>
                  <a:cubicBezTo>
                    <a:pt x="156" y="121"/>
                    <a:pt x="177" y="100"/>
                    <a:pt x="177" y="73"/>
                  </a:cubicBezTo>
                  <a:cubicBezTo>
                    <a:pt x="177" y="46"/>
                    <a:pt x="156" y="25"/>
                    <a:pt x="129" y="25"/>
                  </a:cubicBezTo>
                  <a:moveTo>
                    <a:pt x="129" y="97"/>
                  </a:moveTo>
                  <a:cubicBezTo>
                    <a:pt x="116" y="97"/>
                    <a:pt x="105" y="86"/>
                    <a:pt x="105" y="73"/>
                  </a:cubicBezTo>
                  <a:cubicBezTo>
                    <a:pt x="105" y="60"/>
                    <a:pt x="116" y="49"/>
                    <a:pt x="129" y="49"/>
                  </a:cubicBezTo>
                  <a:cubicBezTo>
                    <a:pt x="142" y="49"/>
                    <a:pt x="153" y="60"/>
                    <a:pt x="153" y="73"/>
                  </a:cubicBezTo>
                  <a:cubicBezTo>
                    <a:pt x="153" y="86"/>
                    <a:pt x="142" y="97"/>
                    <a:pt x="129" y="97"/>
                  </a:cubicBezTo>
                </a:path>
              </a:pathLst>
            </a:custGeom>
            <a:grpFill/>
            <a:ln>
              <a:noFill/>
            </a:ln>
          </p:spPr>
          <p:txBody>
            <a:bodyPr/>
            <a:lstStyle/>
            <a:p>
              <a:endParaRPr lang="en-US" dirty="0"/>
            </a:p>
          </p:txBody>
        </p:sp>
        <p:sp>
          <p:nvSpPr>
            <p:cNvPr id="19" name="Freeform 22"/>
            <p:cNvSpPr>
              <a:spLocks noEditPoints="1"/>
            </p:cNvSpPr>
            <p:nvPr/>
          </p:nvSpPr>
          <p:spPr bwMode="auto">
            <a:xfrm>
              <a:off x="4748213" y="3800475"/>
              <a:ext cx="407987" cy="379413"/>
            </a:xfrm>
            <a:custGeom>
              <a:avLst/>
              <a:gdLst>
                <a:gd name="T0" fmla="*/ 334677 w 256"/>
                <a:gd name="T1" fmla="*/ 379413 h 238"/>
                <a:gd name="T2" fmla="*/ 317146 w 256"/>
                <a:gd name="T3" fmla="*/ 360283 h 238"/>
                <a:gd name="T4" fmla="*/ 382488 w 256"/>
                <a:gd name="T5" fmla="*/ 189707 h 238"/>
                <a:gd name="T6" fmla="*/ 317146 w 256"/>
                <a:gd name="T7" fmla="*/ 19130 h 238"/>
                <a:gd name="T8" fmla="*/ 334677 w 256"/>
                <a:gd name="T9" fmla="*/ 0 h 238"/>
                <a:gd name="T10" fmla="*/ 407987 w 256"/>
                <a:gd name="T11" fmla="*/ 189707 h 238"/>
                <a:gd name="T12" fmla="*/ 334677 w 256"/>
                <a:gd name="T13" fmla="*/ 379413 h 238"/>
                <a:gd name="T14" fmla="*/ 285272 w 256"/>
                <a:gd name="T15" fmla="*/ 328399 h 238"/>
                <a:gd name="T16" fmla="*/ 266148 w 256"/>
                <a:gd name="T17" fmla="*/ 310864 h 238"/>
                <a:gd name="T18" fmla="*/ 312365 w 256"/>
                <a:gd name="T19" fmla="*/ 189707 h 238"/>
                <a:gd name="T20" fmla="*/ 266148 w 256"/>
                <a:gd name="T21" fmla="*/ 68549 h 238"/>
                <a:gd name="T22" fmla="*/ 285272 w 256"/>
                <a:gd name="T23" fmla="*/ 51014 h 238"/>
                <a:gd name="T24" fmla="*/ 337864 w 256"/>
                <a:gd name="T25" fmla="*/ 189707 h 238"/>
                <a:gd name="T26" fmla="*/ 285272 w 256"/>
                <a:gd name="T27" fmla="*/ 328399 h 238"/>
                <a:gd name="T28" fmla="*/ 235867 w 256"/>
                <a:gd name="T29" fmla="*/ 278980 h 238"/>
                <a:gd name="T30" fmla="*/ 216743 w 256"/>
                <a:gd name="T31" fmla="*/ 261444 h 238"/>
                <a:gd name="T32" fmla="*/ 242242 w 256"/>
                <a:gd name="T33" fmla="*/ 189707 h 238"/>
                <a:gd name="T34" fmla="*/ 216743 w 256"/>
                <a:gd name="T35" fmla="*/ 117969 h 238"/>
                <a:gd name="T36" fmla="*/ 235867 w 256"/>
                <a:gd name="T37" fmla="*/ 100433 h 238"/>
                <a:gd name="T38" fmla="*/ 267741 w 256"/>
                <a:gd name="T39" fmla="*/ 189707 h 238"/>
                <a:gd name="T40" fmla="*/ 235867 w 256"/>
                <a:gd name="T41" fmla="*/ 278980 h 238"/>
                <a:gd name="T42" fmla="*/ 159370 w 256"/>
                <a:gd name="T43" fmla="*/ 291734 h 238"/>
                <a:gd name="T44" fmla="*/ 148214 w 256"/>
                <a:gd name="T45" fmla="*/ 288545 h 238"/>
                <a:gd name="T46" fmla="*/ 148214 w 256"/>
                <a:gd name="T47" fmla="*/ 288545 h 238"/>
                <a:gd name="T48" fmla="*/ 82872 w 256"/>
                <a:gd name="T49" fmla="*/ 240720 h 238"/>
                <a:gd name="T50" fmla="*/ 19124 w 256"/>
                <a:gd name="T51" fmla="*/ 240720 h 238"/>
                <a:gd name="T52" fmla="*/ 0 w 256"/>
                <a:gd name="T53" fmla="*/ 221590 h 238"/>
                <a:gd name="T54" fmla="*/ 0 w 256"/>
                <a:gd name="T55" fmla="*/ 157823 h 238"/>
                <a:gd name="T56" fmla="*/ 19124 w 256"/>
                <a:gd name="T57" fmla="*/ 138693 h 238"/>
                <a:gd name="T58" fmla="*/ 19124 w 256"/>
                <a:gd name="T59" fmla="*/ 138693 h 238"/>
                <a:gd name="T60" fmla="*/ 82872 w 256"/>
                <a:gd name="T61" fmla="*/ 138693 h 238"/>
                <a:gd name="T62" fmla="*/ 146620 w 256"/>
                <a:gd name="T63" fmla="*/ 86085 h 238"/>
                <a:gd name="T64" fmla="*/ 146620 w 256"/>
                <a:gd name="T65" fmla="*/ 86085 h 238"/>
                <a:gd name="T66" fmla="*/ 159370 w 256"/>
                <a:gd name="T67" fmla="*/ 81303 h 238"/>
                <a:gd name="T68" fmla="*/ 178494 w 256"/>
                <a:gd name="T69" fmla="*/ 100433 h 238"/>
                <a:gd name="T70" fmla="*/ 178494 w 256"/>
                <a:gd name="T71" fmla="*/ 157823 h 238"/>
                <a:gd name="T72" fmla="*/ 178494 w 256"/>
                <a:gd name="T73" fmla="*/ 202460 h 238"/>
                <a:gd name="T74" fmla="*/ 178494 w 256"/>
                <a:gd name="T75" fmla="*/ 221590 h 238"/>
                <a:gd name="T76" fmla="*/ 178494 w 256"/>
                <a:gd name="T77" fmla="*/ 240720 h 238"/>
                <a:gd name="T78" fmla="*/ 178494 w 256"/>
                <a:gd name="T79" fmla="*/ 272603 h 238"/>
                <a:gd name="T80" fmla="*/ 159370 w 256"/>
                <a:gd name="T81" fmla="*/ 291734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38">
                  <a:moveTo>
                    <a:pt x="210" y="238"/>
                  </a:moveTo>
                  <a:cubicBezTo>
                    <a:pt x="199" y="226"/>
                    <a:pt x="199" y="226"/>
                    <a:pt x="199" y="226"/>
                  </a:cubicBezTo>
                  <a:cubicBezTo>
                    <a:pt x="224" y="198"/>
                    <a:pt x="240" y="160"/>
                    <a:pt x="240" y="119"/>
                  </a:cubicBezTo>
                  <a:cubicBezTo>
                    <a:pt x="240" y="78"/>
                    <a:pt x="224" y="40"/>
                    <a:pt x="199" y="12"/>
                  </a:cubicBezTo>
                  <a:cubicBezTo>
                    <a:pt x="210" y="0"/>
                    <a:pt x="210" y="0"/>
                    <a:pt x="210" y="0"/>
                  </a:cubicBezTo>
                  <a:cubicBezTo>
                    <a:pt x="239" y="32"/>
                    <a:pt x="256" y="73"/>
                    <a:pt x="256" y="119"/>
                  </a:cubicBezTo>
                  <a:cubicBezTo>
                    <a:pt x="256" y="165"/>
                    <a:pt x="239" y="206"/>
                    <a:pt x="210" y="238"/>
                  </a:cubicBezTo>
                  <a:moveTo>
                    <a:pt x="179" y="206"/>
                  </a:moveTo>
                  <a:cubicBezTo>
                    <a:pt x="167" y="195"/>
                    <a:pt x="167" y="195"/>
                    <a:pt x="167" y="195"/>
                  </a:cubicBezTo>
                  <a:cubicBezTo>
                    <a:pt x="185" y="175"/>
                    <a:pt x="196" y="148"/>
                    <a:pt x="196" y="119"/>
                  </a:cubicBezTo>
                  <a:cubicBezTo>
                    <a:pt x="196" y="90"/>
                    <a:pt x="185" y="63"/>
                    <a:pt x="167" y="43"/>
                  </a:cubicBezTo>
                  <a:cubicBezTo>
                    <a:pt x="179" y="32"/>
                    <a:pt x="179" y="32"/>
                    <a:pt x="179" y="32"/>
                  </a:cubicBezTo>
                  <a:cubicBezTo>
                    <a:pt x="199" y="55"/>
                    <a:pt x="212" y="85"/>
                    <a:pt x="212" y="119"/>
                  </a:cubicBezTo>
                  <a:cubicBezTo>
                    <a:pt x="212" y="153"/>
                    <a:pt x="199" y="183"/>
                    <a:pt x="179" y="206"/>
                  </a:cubicBezTo>
                  <a:moveTo>
                    <a:pt x="148" y="175"/>
                  </a:moveTo>
                  <a:cubicBezTo>
                    <a:pt x="136" y="164"/>
                    <a:pt x="136" y="164"/>
                    <a:pt x="136" y="164"/>
                  </a:cubicBezTo>
                  <a:cubicBezTo>
                    <a:pt x="146" y="152"/>
                    <a:pt x="152" y="136"/>
                    <a:pt x="152" y="119"/>
                  </a:cubicBezTo>
                  <a:cubicBezTo>
                    <a:pt x="152" y="102"/>
                    <a:pt x="146" y="86"/>
                    <a:pt x="136" y="74"/>
                  </a:cubicBezTo>
                  <a:cubicBezTo>
                    <a:pt x="148" y="63"/>
                    <a:pt x="148" y="63"/>
                    <a:pt x="148" y="63"/>
                  </a:cubicBezTo>
                  <a:cubicBezTo>
                    <a:pt x="160" y="78"/>
                    <a:pt x="168" y="98"/>
                    <a:pt x="168" y="119"/>
                  </a:cubicBezTo>
                  <a:cubicBezTo>
                    <a:pt x="168" y="140"/>
                    <a:pt x="160" y="160"/>
                    <a:pt x="148" y="175"/>
                  </a:cubicBezTo>
                  <a:moveTo>
                    <a:pt x="100" y="183"/>
                  </a:moveTo>
                  <a:cubicBezTo>
                    <a:pt x="97" y="183"/>
                    <a:pt x="95" y="182"/>
                    <a:pt x="93" y="181"/>
                  </a:cubicBezTo>
                  <a:cubicBezTo>
                    <a:pt x="93" y="181"/>
                    <a:pt x="93" y="181"/>
                    <a:pt x="93" y="181"/>
                  </a:cubicBezTo>
                  <a:cubicBezTo>
                    <a:pt x="52" y="151"/>
                    <a:pt x="52" y="151"/>
                    <a:pt x="52" y="151"/>
                  </a:cubicBezTo>
                  <a:cubicBezTo>
                    <a:pt x="12" y="151"/>
                    <a:pt x="12" y="151"/>
                    <a:pt x="12" y="151"/>
                  </a:cubicBezTo>
                  <a:cubicBezTo>
                    <a:pt x="5" y="151"/>
                    <a:pt x="0" y="146"/>
                    <a:pt x="0" y="139"/>
                  </a:cubicBezTo>
                  <a:cubicBezTo>
                    <a:pt x="0" y="99"/>
                    <a:pt x="0" y="99"/>
                    <a:pt x="0" y="99"/>
                  </a:cubicBezTo>
                  <a:cubicBezTo>
                    <a:pt x="0" y="92"/>
                    <a:pt x="5" y="87"/>
                    <a:pt x="12" y="87"/>
                  </a:cubicBezTo>
                  <a:cubicBezTo>
                    <a:pt x="12" y="87"/>
                    <a:pt x="12" y="87"/>
                    <a:pt x="12" y="87"/>
                  </a:cubicBezTo>
                  <a:cubicBezTo>
                    <a:pt x="52" y="87"/>
                    <a:pt x="52" y="87"/>
                    <a:pt x="52" y="87"/>
                  </a:cubicBezTo>
                  <a:cubicBezTo>
                    <a:pt x="92" y="54"/>
                    <a:pt x="92" y="54"/>
                    <a:pt x="92" y="54"/>
                  </a:cubicBezTo>
                  <a:cubicBezTo>
                    <a:pt x="92" y="54"/>
                    <a:pt x="92" y="54"/>
                    <a:pt x="92" y="54"/>
                  </a:cubicBezTo>
                  <a:cubicBezTo>
                    <a:pt x="95" y="52"/>
                    <a:pt x="97" y="51"/>
                    <a:pt x="100" y="51"/>
                  </a:cubicBezTo>
                  <a:cubicBezTo>
                    <a:pt x="107" y="51"/>
                    <a:pt x="112" y="56"/>
                    <a:pt x="112" y="63"/>
                  </a:cubicBezTo>
                  <a:cubicBezTo>
                    <a:pt x="112" y="99"/>
                    <a:pt x="112" y="99"/>
                    <a:pt x="112" y="99"/>
                  </a:cubicBezTo>
                  <a:cubicBezTo>
                    <a:pt x="112" y="127"/>
                    <a:pt x="112" y="127"/>
                    <a:pt x="112" y="127"/>
                  </a:cubicBezTo>
                  <a:cubicBezTo>
                    <a:pt x="112" y="139"/>
                    <a:pt x="112" y="139"/>
                    <a:pt x="112" y="139"/>
                  </a:cubicBezTo>
                  <a:cubicBezTo>
                    <a:pt x="112" y="151"/>
                    <a:pt x="112" y="151"/>
                    <a:pt x="112" y="151"/>
                  </a:cubicBezTo>
                  <a:cubicBezTo>
                    <a:pt x="112" y="171"/>
                    <a:pt x="112" y="171"/>
                    <a:pt x="112" y="171"/>
                  </a:cubicBezTo>
                  <a:cubicBezTo>
                    <a:pt x="112" y="178"/>
                    <a:pt x="107" y="183"/>
                    <a:pt x="100" y="183"/>
                  </a:cubicBezTo>
                </a:path>
              </a:pathLst>
            </a:custGeom>
            <a:grpFill/>
            <a:ln>
              <a:noFill/>
            </a:ln>
          </p:spPr>
          <p:txBody>
            <a:bodyPr/>
            <a:lstStyle/>
            <a:p>
              <a:endParaRPr lang="en-US" dirty="0"/>
            </a:p>
          </p:txBody>
        </p:sp>
        <p:sp>
          <p:nvSpPr>
            <p:cNvPr id="20" name="Freeform 23"/>
            <p:cNvSpPr>
              <a:spLocks noEditPoints="1"/>
            </p:cNvSpPr>
            <p:nvPr/>
          </p:nvSpPr>
          <p:spPr bwMode="auto">
            <a:xfrm>
              <a:off x="4032250" y="3851275"/>
              <a:ext cx="338138" cy="277813"/>
            </a:xfrm>
            <a:custGeom>
              <a:avLst/>
              <a:gdLst>
                <a:gd name="T0" fmla="*/ 285503 w 212"/>
                <a:gd name="T1" fmla="*/ 277813 h 174"/>
                <a:gd name="T2" fmla="*/ 266363 w 212"/>
                <a:gd name="T3" fmla="*/ 260250 h 174"/>
                <a:gd name="T4" fmla="*/ 312618 w 212"/>
                <a:gd name="T5" fmla="*/ 138907 h 174"/>
                <a:gd name="T6" fmla="*/ 266363 w 212"/>
                <a:gd name="T7" fmla="*/ 17563 h 174"/>
                <a:gd name="T8" fmla="*/ 285503 w 212"/>
                <a:gd name="T9" fmla="*/ 0 h 174"/>
                <a:gd name="T10" fmla="*/ 338138 w 212"/>
                <a:gd name="T11" fmla="*/ 138907 h 174"/>
                <a:gd name="T12" fmla="*/ 285503 w 212"/>
                <a:gd name="T13" fmla="*/ 277813 h 174"/>
                <a:gd name="T14" fmla="*/ 236059 w 212"/>
                <a:gd name="T15" fmla="*/ 228318 h 174"/>
                <a:gd name="T16" fmla="*/ 216919 w 212"/>
                <a:gd name="T17" fmla="*/ 210755 h 174"/>
                <a:gd name="T18" fmla="*/ 242439 w 212"/>
                <a:gd name="T19" fmla="*/ 138907 h 174"/>
                <a:gd name="T20" fmla="*/ 216919 w 212"/>
                <a:gd name="T21" fmla="*/ 67058 h 174"/>
                <a:gd name="T22" fmla="*/ 236059 w 212"/>
                <a:gd name="T23" fmla="*/ 49495 h 174"/>
                <a:gd name="T24" fmla="*/ 267958 w 212"/>
                <a:gd name="T25" fmla="*/ 138907 h 174"/>
                <a:gd name="T26" fmla="*/ 236059 w 212"/>
                <a:gd name="T27" fmla="*/ 228318 h 174"/>
                <a:gd name="T28" fmla="*/ 159499 w 212"/>
                <a:gd name="T29" fmla="*/ 241091 h 174"/>
                <a:gd name="T30" fmla="*/ 148334 w 212"/>
                <a:gd name="T31" fmla="*/ 237897 h 174"/>
                <a:gd name="T32" fmla="*/ 148334 w 212"/>
                <a:gd name="T33" fmla="*/ 237897 h 174"/>
                <a:gd name="T34" fmla="*/ 82940 w 212"/>
                <a:gd name="T35" fmla="*/ 189999 h 174"/>
                <a:gd name="T36" fmla="*/ 19140 w 212"/>
                <a:gd name="T37" fmla="*/ 189999 h 174"/>
                <a:gd name="T38" fmla="*/ 0 w 212"/>
                <a:gd name="T39" fmla="*/ 170839 h 174"/>
                <a:gd name="T40" fmla="*/ 0 w 212"/>
                <a:gd name="T41" fmla="*/ 106974 h 174"/>
                <a:gd name="T42" fmla="*/ 19140 w 212"/>
                <a:gd name="T43" fmla="*/ 87814 h 174"/>
                <a:gd name="T44" fmla="*/ 19140 w 212"/>
                <a:gd name="T45" fmla="*/ 87814 h 174"/>
                <a:gd name="T46" fmla="*/ 82940 w 212"/>
                <a:gd name="T47" fmla="*/ 87814 h 174"/>
                <a:gd name="T48" fmla="*/ 146739 w 212"/>
                <a:gd name="T49" fmla="*/ 35126 h 174"/>
                <a:gd name="T50" fmla="*/ 146739 w 212"/>
                <a:gd name="T51" fmla="*/ 35126 h 174"/>
                <a:gd name="T52" fmla="*/ 159499 w 212"/>
                <a:gd name="T53" fmla="*/ 30336 h 174"/>
                <a:gd name="T54" fmla="*/ 178639 w 212"/>
                <a:gd name="T55" fmla="*/ 49495 h 174"/>
                <a:gd name="T56" fmla="*/ 178639 w 212"/>
                <a:gd name="T57" fmla="*/ 106974 h 174"/>
                <a:gd name="T58" fmla="*/ 178639 w 212"/>
                <a:gd name="T59" fmla="*/ 151680 h 174"/>
                <a:gd name="T60" fmla="*/ 178639 w 212"/>
                <a:gd name="T61" fmla="*/ 170839 h 174"/>
                <a:gd name="T62" fmla="*/ 178639 w 212"/>
                <a:gd name="T63" fmla="*/ 189999 h 174"/>
                <a:gd name="T64" fmla="*/ 178639 w 212"/>
                <a:gd name="T65" fmla="*/ 221931 h 174"/>
                <a:gd name="T66" fmla="*/ 159499 w 212"/>
                <a:gd name="T67" fmla="*/ 241091 h 1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2" h="174">
                  <a:moveTo>
                    <a:pt x="179" y="174"/>
                  </a:moveTo>
                  <a:cubicBezTo>
                    <a:pt x="167" y="163"/>
                    <a:pt x="167" y="163"/>
                    <a:pt x="167" y="163"/>
                  </a:cubicBezTo>
                  <a:cubicBezTo>
                    <a:pt x="185" y="143"/>
                    <a:pt x="196" y="116"/>
                    <a:pt x="196" y="87"/>
                  </a:cubicBezTo>
                  <a:cubicBezTo>
                    <a:pt x="196" y="58"/>
                    <a:pt x="185" y="31"/>
                    <a:pt x="167" y="11"/>
                  </a:cubicBezTo>
                  <a:cubicBezTo>
                    <a:pt x="179" y="0"/>
                    <a:pt x="179" y="0"/>
                    <a:pt x="179" y="0"/>
                  </a:cubicBezTo>
                  <a:cubicBezTo>
                    <a:pt x="199" y="23"/>
                    <a:pt x="212" y="53"/>
                    <a:pt x="212" y="87"/>
                  </a:cubicBezTo>
                  <a:cubicBezTo>
                    <a:pt x="212" y="121"/>
                    <a:pt x="199" y="151"/>
                    <a:pt x="179" y="174"/>
                  </a:cubicBezTo>
                  <a:moveTo>
                    <a:pt x="148" y="143"/>
                  </a:moveTo>
                  <a:cubicBezTo>
                    <a:pt x="136" y="132"/>
                    <a:pt x="136" y="132"/>
                    <a:pt x="136" y="132"/>
                  </a:cubicBezTo>
                  <a:cubicBezTo>
                    <a:pt x="146" y="120"/>
                    <a:pt x="152" y="104"/>
                    <a:pt x="152" y="87"/>
                  </a:cubicBezTo>
                  <a:cubicBezTo>
                    <a:pt x="152" y="70"/>
                    <a:pt x="146" y="54"/>
                    <a:pt x="136" y="42"/>
                  </a:cubicBezTo>
                  <a:cubicBezTo>
                    <a:pt x="148" y="31"/>
                    <a:pt x="148" y="31"/>
                    <a:pt x="148" y="31"/>
                  </a:cubicBezTo>
                  <a:cubicBezTo>
                    <a:pt x="160" y="46"/>
                    <a:pt x="168" y="66"/>
                    <a:pt x="168" y="87"/>
                  </a:cubicBezTo>
                  <a:cubicBezTo>
                    <a:pt x="168" y="108"/>
                    <a:pt x="160" y="128"/>
                    <a:pt x="148" y="143"/>
                  </a:cubicBezTo>
                  <a:moveTo>
                    <a:pt x="100" y="151"/>
                  </a:moveTo>
                  <a:cubicBezTo>
                    <a:pt x="97" y="151"/>
                    <a:pt x="95" y="150"/>
                    <a:pt x="93" y="149"/>
                  </a:cubicBezTo>
                  <a:cubicBezTo>
                    <a:pt x="93" y="149"/>
                    <a:pt x="93" y="149"/>
                    <a:pt x="93" y="149"/>
                  </a:cubicBezTo>
                  <a:cubicBezTo>
                    <a:pt x="52" y="119"/>
                    <a:pt x="52" y="119"/>
                    <a:pt x="52" y="119"/>
                  </a:cubicBezTo>
                  <a:cubicBezTo>
                    <a:pt x="12" y="119"/>
                    <a:pt x="12" y="119"/>
                    <a:pt x="12" y="119"/>
                  </a:cubicBezTo>
                  <a:cubicBezTo>
                    <a:pt x="5" y="119"/>
                    <a:pt x="0" y="114"/>
                    <a:pt x="0" y="107"/>
                  </a:cubicBezTo>
                  <a:cubicBezTo>
                    <a:pt x="0" y="67"/>
                    <a:pt x="0" y="67"/>
                    <a:pt x="0" y="67"/>
                  </a:cubicBezTo>
                  <a:cubicBezTo>
                    <a:pt x="0" y="60"/>
                    <a:pt x="5" y="55"/>
                    <a:pt x="12" y="55"/>
                  </a:cubicBezTo>
                  <a:cubicBezTo>
                    <a:pt x="12" y="55"/>
                    <a:pt x="12" y="55"/>
                    <a:pt x="12" y="55"/>
                  </a:cubicBezTo>
                  <a:cubicBezTo>
                    <a:pt x="52" y="55"/>
                    <a:pt x="52" y="55"/>
                    <a:pt x="52" y="55"/>
                  </a:cubicBezTo>
                  <a:cubicBezTo>
                    <a:pt x="92" y="22"/>
                    <a:pt x="92" y="22"/>
                    <a:pt x="92" y="22"/>
                  </a:cubicBezTo>
                  <a:cubicBezTo>
                    <a:pt x="92" y="22"/>
                    <a:pt x="92" y="22"/>
                    <a:pt x="92" y="22"/>
                  </a:cubicBezTo>
                  <a:cubicBezTo>
                    <a:pt x="95" y="20"/>
                    <a:pt x="97" y="19"/>
                    <a:pt x="100" y="19"/>
                  </a:cubicBezTo>
                  <a:cubicBezTo>
                    <a:pt x="107" y="19"/>
                    <a:pt x="112" y="24"/>
                    <a:pt x="112" y="31"/>
                  </a:cubicBezTo>
                  <a:cubicBezTo>
                    <a:pt x="112" y="67"/>
                    <a:pt x="112" y="67"/>
                    <a:pt x="112" y="67"/>
                  </a:cubicBezTo>
                  <a:cubicBezTo>
                    <a:pt x="112" y="95"/>
                    <a:pt x="112" y="95"/>
                    <a:pt x="112" y="95"/>
                  </a:cubicBezTo>
                  <a:cubicBezTo>
                    <a:pt x="112" y="107"/>
                    <a:pt x="112" y="107"/>
                    <a:pt x="112" y="107"/>
                  </a:cubicBezTo>
                  <a:cubicBezTo>
                    <a:pt x="112" y="119"/>
                    <a:pt x="112" y="119"/>
                    <a:pt x="112" y="119"/>
                  </a:cubicBezTo>
                  <a:cubicBezTo>
                    <a:pt x="112" y="139"/>
                    <a:pt x="112" y="139"/>
                    <a:pt x="112" y="139"/>
                  </a:cubicBezTo>
                  <a:cubicBezTo>
                    <a:pt x="112" y="146"/>
                    <a:pt x="107" y="151"/>
                    <a:pt x="100" y="151"/>
                  </a:cubicBezTo>
                </a:path>
              </a:pathLst>
            </a:custGeom>
            <a:grpFill/>
            <a:ln>
              <a:noFill/>
            </a:ln>
          </p:spPr>
          <p:txBody>
            <a:bodyPr/>
            <a:lstStyle/>
            <a:p>
              <a:endParaRPr lang="en-US" dirty="0"/>
            </a:p>
          </p:txBody>
        </p:sp>
        <p:sp>
          <p:nvSpPr>
            <p:cNvPr id="21" name="Freeform 24"/>
            <p:cNvSpPr>
              <a:spLocks noEditPoints="1"/>
            </p:cNvSpPr>
            <p:nvPr/>
          </p:nvSpPr>
          <p:spPr bwMode="auto">
            <a:xfrm>
              <a:off x="3316288" y="3881438"/>
              <a:ext cx="268287" cy="211137"/>
            </a:xfrm>
            <a:custGeom>
              <a:avLst/>
              <a:gdLst>
                <a:gd name="T0" fmla="*/ 236348 w 168"/>
                <a:gd name="T1" fmla="*/ 198341 h 132"/>
                <a:gd name="T2" fmla="*/ 217185 w 168"/>
                <a:gd name="T3" fmla="*/ 180746 h 132"/>
                <a:gd name="T4" fmla="*/ 242736 w 168"/>
                <a:gd name="T5" fmla="*/ 108768 h 132"/>
                <a:gd name="T6" fmla="*/ 217185 w 168"/>
                <a:gd name="T7" fmla="*/ 36789 h 132"/>
                <a:gd name="T8" fmla="*/ 236348 w 168"/>
                <a:gd name="T9" fmla="*/ 19194 h 132"/>
                <a:gd name="T10" fmla="*/ 268287 w 168"/>
                <a:gd name="T11" fmla="*/ 108768 h 132"/>
                <a:gd name="T12" fmla="*/ 236348 w 168"/>
                <a:gd name="T13" fmla="*/ 198341 h 132"/>
                <a:gd name="T14" fmla="*/ 159695 w 168"/>
                <a:gd name="T15" fmla="*/ 211137 h 132"/>
                <a:gd name="T16" fmla="*/ 148516 w 168"/>
                <a:gd name="T17" fmla="*/ 207938 h 132"/>
                <a:gd name="T18" fmla="*/ 148516 w 168"/>
                <a:gd name="T19" fmla="*/ 207938 h 132"/>
                <a:gd name="T20" fmla="*/ 83041 w 168"/>
                <a:gd name="T21" fmla="*/ 159952 h 132"/>
                <a:gd name="T22" fmla="*/ 19163 w 168"/>
                <a:gd name="T23" fmla="*/ 159952 h 132"/>
                <a:gd name="T24" fmla="*/ 0 w 168"/>
                <a:gd name="T25" fmla="*/ 140758 h 132"/>
                <a:gd name="T26" fmla="*/ 0 w 168"/>
                <a:gd name="T27" fmla="*/ 76777 h 132"/>
                <a:gd name="T28" fmla="*/ 19163 w 168"/>
                <a:gd name="T29" fmla="*/ 57583 h 132"/>
                <a:gd name="T30" fmla="*/ 19163 w 168"/>
                <a:gd name="T31" fmla="*/ 57583 h 132"/>
                <a:gd name="T32" fmla="*/ 83041 w 168"/>
                <a:gd name="T33" fmla="*/ 57583 h 132"/>
                <a:gd name="T34" fmla="*/ 146919 w 168"/>
                <a:gd name="T35" fmla="*/ 4799 h 132"/>
                <a:gd name="T36" fmla="*/ 146919 w 168"/>
                <a:gd name="T37" fmla="*/ 4799 h 132"/>
                <a:gd name="T38" fmla="*/ 159695 w 168"/>
                <a:gd name="T39" fmla="*/ 0 h 132"/>
                <a:gd name="T40" fmla="*/ 178858 w 168"/>
                <a:gd name="T41" fmla="*/ 19194 h 132"/>
                <a:gd name="T42" fmla="*/ 178858 w 168"/>
                <a:gd name="T43" fmla="*/ 76777 h 132"/>
                <a:gd name="T44" fmla="*/ 178858 w 168"/>
                <a:gd name="T45" fmla="*/ 121564 h 132"/>
                <a:gd name="T46" fmla="*/ 178858 w 168"/>
                <a:gd name="T47" fmla="*/ 140758 h 132"/>
                <a:gd name="T48" fmla="*/ 178858 w 168"/>
                <a:gd name="T49" fmla="*/ 159952 h 132"/>
                <a:gd name="T50" fmla="*/ 178858 w 168"/>
                <a:gd name="T51" fmla="*/ 191943 h 132"/>
                <a:gd name="T52" fmla="*/ 159695 w 168"/>
                <a:gd name="T53" fmla="*/ 211137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8" h="132">
                  <a:moveTo>
                    <a:pt x="148" y="124"/>
                  </a:moveTo>
                  <a:cubicBezTo>
                    <a:pt x="136" y="113"/>
                    <a:pt x="136" y="113"/>
                    <a:pt x="136" y="113"/>
                  </a:cubicBezTo>
                  <a:cubicBezTo>
                    <a:pt x="146" y="101"/>
                    <a:pt x="152" y="85"/>
                    <a:pt x="152" y="68"/>
                  </a:cubicBezTo>
                  <a:cubicBezTo>
                    <a:pt x="152" y="51"/>
                    <a:pt x="146" y="35"/>
                    <a:pt x="136" y="23"/>
                  </a:cubicBezTo>
                  <a:cubicBezTo>
                    <a:pt x="148" y="12"/>
                    <a:pt x="148" y="12"/>
                    <a:pt x="148" y="12"/>
                  </a:cubicBezTo>
                  <a:cubicBezTo>
                    <a:pt x="160" y="27"/>
                    <a:pt x="168" y="47"/>
                    <a:pt x="168" y="68"/>
                  </a:cubicBezTo>
                  <a:cubicBezTo>
                    <a:pt x="168" y="89"/>
                    <a:pt x="160" y="109"/>
                    <a:pt x="148" y="124"/>
                  </a:cubicBezTo>
                  <a:moveTo>
                    <a:pt x="100" y="132"/>
                  </a:moveTo>
                  <a:cubicBezTo>
                    <a:pt x="97" y="132"/>
                    <a:pt x="95" y="131"/>
                    <a:pt x="93" y="130"/>
                  </a:cubicBezTo>
                  <a:cubicBezTo>
                    <a:pt x="93" y="130"/>
                    <a:pt x="93" y="130"/>
                    <a:pt x="93" y="130"/>
                  </a:cubicBezTo>
                  <a:cubicBezTo>
                    <a:pt x="52" y="100"/>
                    <a:pt x="52" y="100"/>
                    <a:pt x="52" y="100"/>
                  </a:cubicBezTo>
                  <a:cubicBezTo>
                    <a:pt x="12" y="100"/>
                    <a:pt x="12" y="100"/>
                    <a:pt x="12" y="100"/>
                  </a:cubicBezTo>
                  <a:cubicBezTo>
                    <a:pt x="5" y="100"/>
                    <a:pt x="0" y="95"/>
                    <a:pt x="0" y="88"/>
                  </a:cubicBezTo>
                  <a:cubicBezTo>
                    <a:pt x="0" y="48"/>
                    <a:pt x="0" y="48"/>
                    <a:pt x="0" y="48"/>
                  </a:cubicBezTo>
                  <a:cubicBezTo>
                    <a:pt x="0" y="41"/>
                    <a:pt x="5" y="36"/>
                    <a:pt x="12" y="36"/>
                  </a:cubicBezTo>
                  <a:cubicBezTo>
                    <a:pt x="12" y="36"/>
                    <a:pt x="12" y="36"/>
                    <a:pt x="12" y="36"/>
                  </a:cubicBezTo>
                  <a:cubicBezTo>
                    <a:pt x="52" y="36"/>
                    <a:pt x="52" y="36"/>
                    <a:pt x="52" y="36"/>
                  </a:cubicBezTo>
                  <a:cubicBezTo>
                    <a:pt x="92" y="3"/>
                    <a:pt x="92" y="3"/>
                    <a:pt x="92" y="3"/>
                  </a:cubicBezTo>
                  <a:cubicBezTo>
                    <a:pt x="92" y="3"/>
                    <a:pt x="92" y="3"/>
                    <a:pt x="92" y="3"/>
                  </a:cubicBezTo>
                  <a:cubicBezTo>
                    <a:pt x="95" y="1"/>
                    <a:pt x="97" y="0"/>
                    <a:pt x="100" y="0"/>
                  </a:cubicBezTo>
                  <a:cubicBezTo>
                    <a:pt x="107" y="0"/>
                    <a:pt x="112" y="5"/>
                    <a:pt x="112" y="12"/>
                  </a:cubicBezTo>
                  <a:cubicBezTo>
                    <a:pt x="112" y="48"/>
                    <a:pt x="112" y="48"/>
                    <a:pt x="112" y="48"/>
                  </a:cubicBezTo>
                  <a:cubicBezTo>
                    <a:pt x="112" y="76"/>
                    <a:pt x="112" y="76"/>
                    <a:pt x="112" y="76"/>
                  </a:cubicBezTo>
                  <a:cubicBezTo>
                    <a:pt x="112" y="88"/>
                    <a:pt x="112" y="88"/>
                    <a:pt x="112" y="88"/>
                  </a:cubicBezTo>
                  <a:cubicBezTo>
                    <a:pt x="112" y="100"/>
                    <a:pt x="112" y="100"/>
                    <a:pt x="112" y="100"/>
                  </a:cubicBezTo>
                  <a:cubicBezTo>
                    <a:pt x="112" y="120"/>
                    <a:pt x="112" y="120"/>
                    <a:pt x="112" y="120"/>
                  </a:cubicBezTo>
                  <a:cubicBezTo>
                    <a:pt x="112" y="127"/>
                    <a:pt x="107" y="132"/>
                    <a:pt x="100" y="132"/>
                  </a:cubicBezTo>
                </a:path>
              </a:pathLst>
            </a:custGeom>
            <a:grpFill/>
            <a:ln>
              <a:noFill/>
            </a:ln>
          </p:spPr>
          <p:txBody>
            <a:bodyPr/>
            <a:lstStyle/>
            <a:p>
              <a:endParaRPr lang="en-US" dirty="0"/>
            </a:p>
          </p:txBody>
        </p:sp>
        <p:sp>
          <p:nvSpPr>
            <p:cNvPr id="22" name="Freeform 25"/>
            <p:cNvSpPr>
              <a:spLocks noEditPoints="1"/>
            </p:cNvSpPr>
            <p:nvPr/>
          </p:nvSpPr>
          <p:spPr bwMode="auto">
            <a:xfrm>
              <a:off x="2640013" y="3881438"/>
              <a:ext cx="331787" cy="211137"/>
            </a:xfrm>
            <a:custGeom>
              <a:avLst/>
              <a:gdLst>
                <a:gd name="T0" fmla="*/ 325406 w 208"/>
                <a:gd name="T1" fmla="*/ 83175 h 132"/>
                <a:gd name="T2" fmla="*/ 301480 w 208"/>
                <a:gd name="T3" fmla="*/ 108768 h 132"/>
                <a:gd name="T4" fmla="*/ 325406 w 208"/>
                <a:gd name="T5" fmla="*/ 134360 h 132"/>
                <a:gd name="T6" fmla="*/ 331787 w 208"/>
                <a:gd name="T7" fmla="*/ 147156 h 132"/>
                <a:gd name="T8" fmla="*/ 312645 w 208"/>
                <a:gd name="T9" fmla="*/ 166350 h 132"/>
                <a:gd name="T10" fmla="*/ 299884 w 208"/>
                <a:gd name="T11" fmla="*/ 159952 h 132"/>
                <a:gd name="T12" fmla="*/ 274362 w 208"/>
                <a:gd name="T13" fmla="*/ 135959 h 132"/>
                <a:gd name="T14" fmla="*/ 248840 w 208"/>
                <a:gd name="T15" fmla="*/ 159952 h 132"/>
                <a:gd name="T16" fmla="*/ 236079 w 208"/>
                <a:gd name="T17" fmla="*/ 166350 h 132"/>
                <a:gd name="T18" fmla="*/ 216938 w 208"/>
                <a:gd name="T19" fmla="*/ 147156 h 132"/>
                <a:gd name="T20" fmla="*/ 223318 w 208"/>
                <a:gd name="T21" fmla="*/ 134360 h 132"/>
                <a:gd name="T22" fmla="*/ 247245 w 208"/>
                <a:gd name="T23" fmla="*/ 108768 h 132"/>
                <a:gd name="T24" fmla="*/ 223318 w 208"/>
                <a:gd name="T25" fmla="*/ 83175 h 132"/>
                <a:gd name="T26" fmla="*/ 216938 w 208"/>
                <a:gd name="T27" fmla="*/ 70379 h 132"/>
                <a:gd name="T28" fmla="*/ 236079 w 208"/>
                <a:gd name="T29" fmla="*/ 51185 h 132"/>
                <a:gd name="T30" fmla="*/ 248840 w 208"/>
                <a:gd name="T31" fmla="*/ 57583 h 132"/>
                <a:gd name="T32" fmla="*/ 274362 w 208"/>
                <a:gd name="T33" fmla="*/ 81576 h 132"/>
                <a:gd name="T34" fmla="*/ 299884 w 208"/>
                <a:gd name="T35" fmla="*/ 57583 h 132"/>
                <a:gd name="T36" fmla="*/ 312645 w 208"/>
                <a:gd name="T37" fmla="*/ 51185 h 132"/>
                <a:gd name="T38" fmla="*/ 331787 w 208"/>
                <a:gd name="T39" fmla="*/ 70379 h 132"/>
                <a:gd name="T40" fmla="*/ 325406 w 208"/>
                <a:gd name="T41" fmla="*/ 83175 h 132"/>
                <a:gd name="T42" fmla="*/ 159513 w 208"/>
                <a:gd name="T43" fmla="*/ 211137 h 132"/>
                <a:gd name="T44" fmla="*/ 148347 w 208"/>
                <a:gd name="T45" fmla="*/ 207938 h 132"/>
                <a:gd name="T46" fmla="*/ 148347 w 208"/>
                <a:gd name="T47" fmla="*/ 207938 h 132"/>
                <a:gd name="T48" fmla="*/ 82947 w 208"/>
                <a:gd name="T49" fmla="*/ 159952 h 132"/>
                <a:gd name="T50" fmla="*/ 19142 w 208"/>
                <a:gd name="T51" fmla="*/ 159952 h 132"/>
                <a:gd name="T52" fmla="*/ 0 w 208"/>
                <a:gd name="T53" fmla="*/ 140758 h 132"/>
                <a:gd name="T54" fmla="*/ 0 w 208"/>
                <a:gd name="T55" fmla="*/ 76777 h 132"/>
                <a:gd name="T56" fmla="*/ 19142 w 208"/>
                <a:gd name="T57" fmla="*/ 57583 h 132"/>
                <a:gd name="T58" fmla="*/ 19142 w 208"/>
                <a:gd name="T59" fmla="*/ 57583 h 132"/>
                <a:gd name="T60" fmla="*/ 82947 w 208"/>
                <a:gd name="T61" fmla="*/ 57583 h 132"/>
                <a:gd name="T62" fmla="*/ 146752 w 208"/>
                <a:gd name="T63" fmla="*/ 4799 h 132"/>
                <a:gd name="T64" fmla="*/ 146752 w 208"/>
                <a:gd name="T65" fmla="*/ 4799 h 132"/>
                <a:gd name="T66" fmla="*/ 159513 w 208"/>
                <a:gd name="T67" fmla="*/ 0 h 132"/>
                <a:gd name="T68" fmla="*/ 178655 w 208"/>
                <a:gd name="T69" fmla="*/ 19194 h 132"/>
                <a:gd name="T70" fmla="*/ 178655 w 208"/>
                <a:gd name="T71" fmla="*/ 76777 h 132"/>
                <a:gd name="T72" fmla="*/ 178655 w 208"/>
                <a:gd name="T73" fmla="*/ 121564 h 132"/>
                <a:gd name="T74" fmla="*/ 178655 w 208"/>
                <a:gd name="T75" fmla="*/ 140758 h 132"/>
                <a:gd name="T76" fmla="*/ 178655 w 208"/>
                <a:gd name="T77" fmla="*/ 159952 h 132"/>
                <a:gd name="T78" fmla="*/ 178655 w 208"/>
                <a:gd name="T79" fmla="*/ 191943 h 132"/>
                <a:gd name="T80" fmla="*/ 159513 w 208"/>
                <a:gd name="T81" fmla="*/ 211137 h 1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08" h="132">
                  <a:moveTo>
                    <a:pt x="204" y="52"/>
                  </a:moveTo>
                  <a:cubicBezTo>
                    <a:pt x="189" y="68"/>
                    <a:pt x="189" y="68"/>
                    <a:pt x="189" y="68"/>
                  </a:cubicBezTo>
                  <a:cubicBezTo>
                    <a:pt x="204" y="84"/>
                    <a:pt x="204" y="84"/>
                    <a:pt x="204" y="84"/>
                  </a:cubicBezTo>
                  <a:cubicBezTo>
                    <a:pt x="207" y="86"/>
                    <a:pt x="208" y="89"/>
                    <a:pt x="208" y="92"/>
                  </a:cubicBezTo>
                  <a:cubicBezTo>
                    <a:pt x="208" y="99"/>
                    <a:pt x="203" y="104"/>
                    <a:pt x="196" y="104"/>
                  </a:cubicBezTo>
                  <a:cubicBezTo>
                    <a:pt x="193" y="104"/>
                    <a:pt x="190" y="103"/>
                    <a:pt x="188" y="100"/>
                  </a:cubicBezTo>
                  <a:cubicBezTo>
                    <a:pt x="172" y="85"/>
                    <a:pt x="172" y="85"/>
                    <a:pt x="172" y="85"/>
                  </a:cubicBezTo>
                  <a:cubicBezTo>
                    <a:pt x="156" y="100"/>
                    <a:pt x="156" y="100"/>
                    <a:pt x="156" y="100"/>
                  </a:cubicBezTo>
                  <a:cubicBezTo>
                    <a:pt x="154" y="103"/>
                    <a:pt x="151" y="104"/>
                    <a:pt x="148" y="104"/>
                  </a:cubicBezTo>
                  <a:cubicBezTo>
                    <a:pt x="141" y="104"/>
                    <a:pt x="136" y="99"/>
                    <a:pt x="136" y="92"/>
                  </a:cubicBezTo>
                  <a:cubicBezTo>
                    <a:pt x="136" y="89"/>
                    <a:pt x="137" y="86"/>
                    <a:pt x="140" y="84"/>
                  </a:cubicBezTo>
                  <a:cubicBezTo>
                    <a:pt x="155" y="68"/>
                    <a:pt x="155" y="68"/>
                    <a:pt x="155" y="68"/>
                  </a:cubicBezTo>
                  <a:cubicBezTo>
                    <a:pt x="140" y="52"/>
                    <a:pt x="140" y="52"/>
                    <a:pt x="140" y="52"/>
                  </a:cubicBezTo>
                  <a:cubicBezTo>
                    <a:pt x="137" y="50"/>
                    <a:pt x="136" y="47"/>
                    <a:pt x="136" y="44"/>
                  </a:cubicBezTo>
                  <a:cubicBezTo>
                    <a:pt x="136" y="37"/>
                    <a:pt x="141" y="32"/>
                    <a:pt x="148" y="32"/>
                  </a:cubicBezTo>
                  <a:cubicBezTo>
                    <a:pt x="151" y="32"/>
                    <a:pt x="154" y="33"/>
                    <a:pt x="156" y="36"/>
                  </a:cubicBezTo>
                  <a:cubicBezTo>
                    <a:pt x="172" y="51"/>
                    <a:pt x="172" y="51"/>
                    <a:pt x="172" y="51"/>
                  </a:cubicBezTo>
                  <a:cubicBezTo>
                    <a:pt x="188" y="36"/>
                    <a:pt x="188" y="36"/>
                    <a:pt x="188" y="36"/>
                  </a:cubicBezTo>
                  <a:cubicBezTo>
                    <a:pt x="190" y="33"/>
                    <a:pt x="193" y="32"/>
                    <a:pt x="196" y="32"/>
                  </a:cubicBezTo>
                  <a:cubicBezTo>
                    <a:pt x="203" y="32"/>
                    <a:pt x="208" y="37"/>
                    <a:pt x="208" y="44"/>
                  </a:cubicBezTo>
                  <a:cubicBezTo>
                    <a:pt x="208" y="47"/>
                    <a:pt x="207" y="50"/>
                    <a:pt x="204" y="52"/>
                  </a:cubicBezTo>
                  <a:moveTo>
                    <a:pt x="100" y="132"/>
                  </a:moveTo>
                  <a:cubicBezTo>
                    <a:pt x="97" y="132"/>
                    <a:pt x="95" y="131"/>
                    <a:pt x="93" y="130"/>
                  </a:cubicBezTo>
                  <a:cubicBezTo>
                    <a:pt x="93" y="130"/>
                    <a:pt x="93" y="130"/>
                    <a:pt x="93" y="130"/>
                  </a:cubicBezTo>
                  <a:cubicBezTo>
                    <a:pt x="52" y="100"/>
                    <a:pt x="52" y="100"/>
                    <a:pt x="52" y="100"/>
                  </a:cubicBezTo>
                  <a:cubicBezTo>
                    <a:pt x="12" y="100"/>
                    <a:pt x="12" y="100"/>
                    <a:pt x="12" y="100"/>
                  </a:cubicBezTo>
                  <a:cubicBezTo>
                    <a:pt x="5" y="100"/>
                    <a:pt x="0" y="95"/>
                    <a:pt x="0" y="88"/>
                  </a:cubicBezTo>
                  <a:cubicBezTo>
                    <a:pt x="0" y="48"/>
                    <a:pt x="0" y="48"/>
                    <a:pt x="0" y="48"/>
                  </a:cubicBezTo>
                  <a:cubicBezTo>
                    <a:pt x="0" y="41"/>
                    <a:pt x="5" y="36"/>
                    <a:pt x="12" y="36"/>
                  </a:cubicBezTo>
                  <a:cubicBezTo>
                    <a:pt x="12" y="36"/>
                    <a:pt x="12" y="36"/>
                    <a:pt x="12" y="36"/>
                  </a:cubicBezTo>
                  <a:cubicBezTo>
                    <a:pt x="52" y="36"/>
                    <a:pt x="52" y="36"/>
                    <a:pt x="52" y="36"/>
                  </a:cubicBezTo>
                  <a:cubicBezTo>
                    <a:pt x="92" y="3"/>
                    <a:pt x="92" y="3"/>
                    <a:pt x="92" y="3"/>
                  </a:cubicBezTo>
                  <a:cubicBezTo>
                    <a:pt x="92" y="3"/>
                    <a:pt x="92" y="3"/>
                    <a:pt x="92" y="3"/>
                  </a:cubicBezTo>
                  <a:cubicBezTo>
                    <a:pt x="95" y="1"/>
                    <a:pt x="97" y="0"/>
                    <a:pt x="100" y="0"/>
                  </a:cubicBezTo>
                  <a:cubicBezTo>
                    <a:pt x="107" y="0"/>
                    <a:pt x="112" y="5"/>
                    <a:pt x="112" y="12"/>
                  </a:cubicBezTo>
                  <a:cubicBezTo>
                    <a:pt x="112" y="48"/>
                    <a:pt x="112" y="48"/>
                    <a:pt x="112" y="48"/>
                  </a:cubicBezTo>
                  <a:cubicBezTo>
                    <a:pt x="112" y="76"/>
                    <a:pt x="112" y="76"/>
                    <a:pt x="112" y="76"/>
                  </a:cubicBezTo>
                  <a:cubicBezTo>
                    <a:pt x="112" y="88"/>
                    <a:pt x="112" y="88"/>
                    <a:pt x="112" y="88"/>
                  </a:cubicBezTo>
                  <a:cubicBezTo>
                    <a:pt x="112" y="100"/>
                    <a:pt x="112" y="100"/>
                    <a:pt x="112" y="100"/>
                  </a:cubicBezTo>
                  <a:cubicBezTo>
                    <a:pt x="112" y="120"/>
                    <a:pt x="112" y="120"/>
                    <a:pt x="112" y="120"/>
                  </a:cubicBezTo>
                  <a:cubicBezTo>
                    <a:pt x="112" y="127"/>
                    <a:pt x="107" y="132"/>
                    <a:pt x="100" y="132"/>
                  </a:cubicBezTo>
                </a:path>
              </a:pathLst>
            </a:custGeom>
            <a:grpFill/>
            <a:ln>
              <a:noFill/>
            </a:ln>
          </p:spPr>
          <p:txBody>
            <a:bodyPr/>
            <a:lstStyle/>
            <a:p>
              <a:endParaRPr lang="en-US" dirty="0"/>
            </a:p>
          </p:txBody>
        </p:sp>
        <p:sp>
          <p:nvSpPr>
            <p:cNvPr id="23" name="Freeform 26"/>
            <p:cNvSpPr>
              <a:spLocks noEditPoints="1"/>
            </p:cNvSpPr>
            <p:nvPr/>
          </p:nvSpPr>
          <p:spPr bwMode="auto">
            <a:xfrm>
              <a:off x="1924050" y="3881438"/>
              <a:ext cx="333375" cy="211137"/>
            </a:xfrm>
            <a:custGeom>
              <a:avLst/>
              <a:gdLst>
                <a:gd name="T0" fmla="*/ 314142 w 208"/>
                <a:gd name="T1" fmla="*/ 127962 h 132"/>
                <a:gd name="T2" fmla="*/ 237209 w 208"/>
                <a:gd name="T3" fmla="*/ 127962 h 132"/>
                <a:gd name="T4" fmla="*/ 217976 w 208"/>
                <a:gd name="T5" fmla="*/ 108768 h 132"/>
                <a:gd name="T6" fmla="*/ 237209 w 208"/>
                <a:gd name="T7" fmla="*/ 89573 h 132"/>
                <a:gd name="T8" fmla="*/ 314142 w 208"/>
                <a:gd name="T9" fmla="*/ 89573 h 132"/>
                <a:gd name="T10" fmla="*/ 333375 w 208"/>
                <a:gd name="T11" fmla="*/ 108768 h 132"/>
                <a:gd name="T12" fmla="*/ 314142 w 208"/>
                <a:gd name="T13" fmla="*/ 127962 h 132"/>
                <a:gd name="T14" fmla="*/ 160276 w 208"/>
                <a:gd name="T15" fmla="*/ 211137 h 132"/>
                <a:gd name="T16" fmla="*/ 149057 w 208"/>
                <a:gd name="T17" fmla="*/ 207938 h 132"/>
                <a:gd name="T18" fmla="*/ 149057 w 208"/>
                <a:gd name="T19" fmla="*/ 207938 h 132"/>
                <a:gd name="T20" fmla="*/ 83344 w 208"/>
                <a:gd name="T21" fmla="*/ 159952 h 132"/>
                <a:gd name="T22" fmla="*/ 19233 w 208"/>
                <a:gd name="T23" fmla="*/ 159952 h 132"/>
                <a:gd name="T24" fmla="*/ 0 w 208"/>
                <a:gd name="T25" fmla="*/ 140758 h 132"/>
                <a:gd name="T26" fmla="*/ 0 w 208"/>
                <a:gd name="T27" fmla="*/ 76777 h 132"/>
                <a:gd name="T28" fmla="*/ 19233 w 208"/>
                <a:gd name="T29" fmla="*/ 57583 h 132"/>
                <a:gd name="T30" fmla="*/ 19233 w 208"/>
                <a:gd name="T31" fmla="*/ 57583 h 132"/>
                <a:gd name="T32" fmla="*/ 83344 w 208"/>
                <a:gd name="T33" fmla="*/ 57583 h 132"/>
                <a:gd name="T34" fmla="*/ 147454 w 208"/>
                <a:gd name="T35" fmla="*/ 4799 h 132"/>
                <a:gd name="T36" fmla="*/ 147454 w 208"/>
                <a:gd name="T37" fmla="*/ 4799 h 132"/>
                <a:gd name="T38" fmla="*/ 160276 w 208"/>
                <a:gd name="T39" fmla="*/ 0 h 132"/>
                <a:gd name="T40" fmla="*/ 179510 w 208"/>
                <a:gd name="T41" fmla="*/ 19194 h 132"/>
                <a:gd name="T42" fmla="*/ 179510 w 208"/>
                <a:gd name="T43" fmla="*/ 76777 h 132"/>
                <a:gd name="T44" fmla="*/ 179510 w 208"/>
                <a:gd name="T45" fmla="*/ 121564 h 132"/>
                <a:gd name="T46" fmla="*/ 179510 w 208"/>
                <a:gd name="T47" fmla="*/ 140758 h 132"/>
                <a:gd name="T48" fmla="*/ 179510 w 208"/>
                <a:gd name="T49" fmla="*/ 159952 h 132"/>
                <a:gd name="T50" fmla="*/ 179510 w 208"/>
                <a:gd name="T51" fmla="*/ 191943 h 132"/>
                <a:gd name="T52" fmla="*/ 160276 w 208"/>
                <a:gd name="T53" fmla="*/ 211137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8" h="132">
                  <a:moveTo>
                    <a:pt x="196" y="80"/>
                  </a:moveTo>
                  <a:cubicBezTo>
                    <a:pt x="148" y="80"/>
                    <a:pt x="148" y="80"/>
                    <a:pt x="148" y="80"/>
                  </a:cubicBezTo>
                  <a:cubicBezTo>
                    <a:pt x="141" y="80"/>
                    <a:pt x="136" y="75"/>
                    <a:pt x="136" y="68"/>
                  </a:cubicBezTo>
                  <a:cubicBezTo>
                    <a:pt x="136" y="61"/>
                    <a:pt x="141" y="56"/>
                    <a:pt x="148" y="56"/>
                  </a:cubicBezTo>
                  <a:cubicBezTo>
                    <a:pt x="196" y="56"/>
                    <a:pt x="196" y="56"/>
                    <a:pt x="196" y="56"/>
                  </a:cubicBezTo>
                  <a:cubicBezTo>
                    <a:pt x="203" y="56"/>
                    <a:pt x="208" y="61"/>
                    <a:pt x="208" y="68"/>
                  </a:cubicBezTo>
                  <a:cubicBezTo>
                    <a:pt x="208" y="75"/>
                    <a:pt x="203" y="80"/>
                    <a:pt x="196" y="80"/>
                  </a:cubicBezTo>
                  <a:moveTo>
                    <a:pt x="100" y="132"/>
                  </a:moveTo>
                  <a:cubicBezTo>
                    <a:pt x="97" y="132"/>
                    <a:pt x="95" y="131"/>
                    <a:pt x="93" y="130"/>
                  </a:cubicBezTo>
                  <a:cubicBezTo>
                    <a:pt x="93" y="130"/>
                    <a:pt x="93" y="130"/>
                    <a:pt x="93" y="130"/>
                  </a:cubicBezTo>
                  <a:cubicBezTo>
                    <a:pt x="52" y="100"/>
                    <a:pt x="52" y="100"/>
                    <a:pt x="52" y="100"/>
                  </a:cubicBezTo>
                  <a:cubicBezTo>
                    <a:pt x="12" y="100"/>
                    <a:pt x="12" y="100"/>
                    <a:pt x="12" y="100"/>
                  </a:cubicBezTo>
                  <a:cubicBezTo>
                    <a:pt x="5" y="100"/>
                    <a:pt x="0" y="95"/>
                    <a:pt x="0" y="88"/>
                  </a:cubicBezTo>
                  <a:cubicBezTo>
                    <a:pt x="0" y="48"/>
                    <a:pt x="0" y="48"/>
                    <a:pt x="0" y="48"/>
                  </a:cubicBezTo>
                  <a:cubicBezTo>
                    <a:pt x="0" y="41"/>
                    <a:pt x="5" y="36"/>
                    <a:pt x="12" y="36"/>
                  </a:cubicBezTo>
                  <a:cubicBezTo>
                    <a:pt x="12" y="36"/>
                    <a:pt x="12" y="36"/>
                    <a:pt x="12" y="36"/>
                  </a:cubicBezTo>
                  <a:cubicBezTo>
                    <a:pt x="52" y="36"/>
                    <a:pt x="52" y="36"/>
                    <a:pt x="52" y="36"/>
                  </a:cubicBezTo>
                  <a:cubicBezTo>
                    <a:pt x="92" y="3"/>
                    <a:pt x="92" y="3"/>
                    <a:pt x="92" y="3"/>
                  </a:cubicBezTo>
                  <a:cubicBezTo>
                    <a:pt x="92" y="3"/>
                    <a:pt x="92" y="3"/>
                    <a:pt x="92" y="3"/>
                  </a:cubicBezTo>
                  <a:cubicBezTo>
                    <a:pt x="95" y="1"/>
                    <a:pt x="97" y="0"/>
                    <a:pt x="100" y="0"/>
                  </a:cubicBezTo>
                  <a:cubicBezTo>
                    <a:pt x="107" y="0"/>
                    <a:pt x="112" y="5"/>
                    <a:pt x="112" y="12"/>
                  </a:cubicBezTo>
                  <a:cubicBezTo>
                    <a:pt x="112" y="48"/>
                    <a:pt x="112" y="48"/>
                    <a:pt x="112" y="48"/>
                  </a:cubicBezTo>
                  <a:cubicBezTo>
                    <a:pt x="112" y="76"/>
                    <a:pt x="112" y="76"/>
                    <a:pt x="112" y="76"/>
                  </a:cubicBezTo>
                  <a:cubicBezTo>
                    <a:pt x="112" y="88"/>
                    <a:pt x="112" y="88"/>
                    <a:pt x="112" y="88"/>
                  </a:cubicBezTo>
                  <a:cubicBezTo>
                    <a:pt x="112" y="100"/>
                    <a:pt x="112" y="100"/>
                    <a:pt x="112" y="100"/>
                  </a:cubicBezTo>
                  <a:cubicBezTo>
                    <a:pt x="112" y="120"/>
                    <a:pt x="112" y="120"/>
                    <a:pt x="112" y="120"/>
                  </a:cubicBezTo>
                  <a:cubicBezTo>
                    <a:pt x="112" y="127"/>
                    <a:pt x="107" y="132"/>
                    <a:pt x="100" y="132"/>
                  </a:cubicBezTo>
                </a:path>
              </a:pathLst>
            </a:custGeom>
            <a:grpFill/>
            <a:ln>
              <a:noFill/>
            </a:ln>
          </p:spPr>
          <p:txBody>
            <a:bodyPr/>
            <a:lstStyle/>
            <a:p>
              <a:endParaRPr lang="en-US" dirty="0"/>
            </a:p>
          </p:txBody>
        </p:sp>
        <p:sp>
          <p:nvSpPr>
            <p:cNvPr id="24" name="Freeform 27"/>
            <p:cNvSpPr>
              <a:spLocks noEditPoints="1"/>
            </p:cNvSpPr>
            <p:nvPr/>
          </p:nvSpPr>
          <p:spPr bwMode="auto">
            <a:xfrm>
              <a:off x="1209675" y="3881438"/>
              <a:ext cx="331788" cy="211137"/>
            </a:xfrm>
            <a:custGeom>
              <a:avLst/>
              <a:gdLst>
                <a:gd name="T0" fmla="*/ 312646 w 208"/>
                <a:gd name="T1" fmla="*/ 127962 h 132"/>
                <a:gd name="T2" fmla="*/ 293505 w 208"/>
                <a:gd name="T3" fmla="*/ 127962 h 132"/>
                <a:gd name="T4" fmla="*/ 293505 w 208"/>
                <a:gd name="T5" fmla="*/ 147156 h 132"/>
                <a:gd name="T6" fmla="*/ 274363 w 208"/>
                <a:gd name="T7" fmla="*/ 166350 h 132"/>
                <a:gd name="T8" fmla="*/ 255222 w 208"/>
                <a:gd name="T9" fmla="*/ 147156 h 132"/>
                <a:gd name="T10" fmla="*/ 255222 w 208"/>
                <a:gd name="T11" fmla="*/ 127962 h 132"/>
                <a:gd name="T12" fmla="*/ 236080 w 208"/>
                <a:gd name="T13" fmla="*/ 127962 h 132"/>
                <a:gd name="T14" fmla="*/ 216938 w 208"/>
                <a:gd name="T15" fmla="*/ 108768 h 132"/>
                <a:gd name="T16" fmla="*/ 236080 w 208"/>
                <a:gd name="T17" fmla="*/ 89573 h 132"/>
                <a:gd name="T18" fmla="*/ 255222 w 208"/>
                <a:gd name="T19" fmla="*/ 89573 h 132"/>
                <a:gd name="T20" fmla="*/ 255222 w 208"/>
                <a:gd name="T21" fmla="*/ 70379 h 132"/>
                <a:gd name="T22" fmla="*/ 274363 w 208"/>
                <a:gd name="T23" fmla="*/ 51185 h 132"/>
                <a:gd name="T24" fmla="*/ 293505 w 208"/>
                <a:gd name="T25" fmla="*/ 70379 h 132"/>
                <a:gd name="T26" fmla="*/ 293505 w 208"/>
                <a:gd name="T27" fmla="*/ 89573 h 132"/>
                <a:gd name="T28" fmla="*/ 312646 w 208"/>
                <a:gd name="T29" fmla="*/ 89573 h 132"/>
                <a:gd name="T30" fmla="*/ 331788 w 208"/>
                <a:gd name="T31" fmla="*/ 108768 h 132"/>
                <a:gd name="T32" fmla="*/ 312646 w 208"/>
                <a:gd name="T33" fmla="*/ 127962 h 132"/>
                <a:gd name="T34" fmla="*/ 159513 w 208"/>
                <a:gd name="T35" fmla="*/ 211137 h 132"/>
                <a:gd name="T36" fmla="*/ 148348 w 208"/>
                <a:gd name="T37" fmla="*/ 207938 h 132"/>
                <a:gd name="T38" fmla="*/ 148348 w 208"/>
                <a:gd name="T39" fmla="*/ 207938 h 132"/>
                <a:gd name="T40" fmla="*/ 82947 w 208"/>
                <a:gd name="T41" fmla="*/ 159952 h 132"/>
                <a:gd name="T42" fmla="*/ 19142 w 208"/>
                <a:gd name="T43" fmla="*/ 159952 h 132"/>
                <a:gd name="T44" fmla="*/ 0 w 208"/>
                <a:gd name="T45" fmla="*/ 140758 h 132"/>
                <a:gd name="T46" fmla="*/ 0 w 208"/>
                <a:gd name="T47" fmla="*/ 76777 h 132"/>
                <a:gd name="T48" fmla="*/ 19142 w 208"/>
                <a:gd name="T49" fmla="*/ 57583 h 132"/>
                <a:gd name="T50" fmla="*/ 19142 w 208"/>
                <a:gd name="T51" fmla="*/ 57583 h 132"/>
                <a:gd name="T52" fmla="*/ 82947 w 208"/>
                <a:gd name="T53" fmla="*/ 57583 h 132"/>
                <a:gd name="T54" fmla="*/ 146752 w 208"/>
                <a:gd name="T55" fmla="*/ 4799 h 132"/>
                <a:gd name="T56" fmla="*/ 146752 w 208"/>
                <a:gd name="T57" fmla="*/ 4799 h 132"/>
                <a:gd name="T58" fmla="*/ 159513 w 208"/>
                <a:gd name="T59" fmla="*/ 0 h 132"/>
                <a:gd name="T60" fmla="*/ 178655 w 208"/>
                <a:gd name="T61" fmla="*/ 19194 h 132"/>
                <a:gd name="T62" fmla="*/ 178655 w 208"/>
                <a:gd name="T63" fmla="*/ 76777 h 132"/>
                <a:gd name="T64" fmla="*/ 178655 w 208"/>
                <a:gd name="T65" fmla="*/ 121564 h 132"/>
                <a:gd name="T66" fmla="*/ 178655 w 208"/>
                <a:gd name="T67" fmla="*/ 140758 h 132"/>
                <a:gd name="T68" fmla="*/ 178655 w 208"/>
                <a:gd name="T69" fmla="*/ 159952 h 132"/>
                <a:gd name="T70" fmla="*/ 178655 w 208"/>
                <a:gd name="T71" fmla="*/ 191943 h 132"/>
                <a:gd name="T72" fmla="*/ 159513 w 208"/>
                <a:gd name="T73" fmla="*/ 211137 h 1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8" h="132">
                  <a:moveTo>
                    <a:pt x="196" y="80"/>
                  </a:moveTo>
                  <a:cubicBezTo>
                    <a:pt x="184" y="80"/>
                    <a:pt x="184" y="80"/>
                    <a:pt x="184" y="80"/>
                  </a:cubicBezTo>
                  <a:cubicBezTo>
                    <a:pt x="184" y="92"/>
                    <a:pt x="184" y="92"/>
                    <a:pt x="184" y="92"/>
                  </a:cubicBezTo>
                  <a:cubicBezTo>
                    <a:pt x="184" y="99"/>
                    <a:pt x="179" y="104"/>
                    <a:pt x="172" y="104"/>
                  </a:cubicBezTo>
                  <a:cubicBezTo>
                    <a:pt x="165" y="104"/>
                    <a:pt x="160" y="99"/>
                    <a:pt x="160" y="92"/>
                  </a:cubicBezTo>
                  <a:cubicBezTo>
                    <a:pt x="160" y="80"/>
                    <a:pt x="160" y="80"/>
                    <a:pt x="160" y="80"/>
                  </a:cubicBezTo>
                  <a:cubicBezTo>
                    <a:pt x="148" y="80"/>
                    <a:pt x="148" y="80"/>
                    <a:pt x="148" y="80"/>
                  </a:cubicBezTo>
                  <a:cubicBezTo>
                    <a:pt x="141" y="80"/>
                    <a:pt x="136" y="75"/>
                    <a:pt x="136" y="68"/>
                  </a:cubicBezTo>
                  <a:cubicBezTo>
                    <a:pt x="136" y="61"/>
                    <a:pt x="141" y="56"/>
                    <a:pt x="148" y="56"/>
                  </a:cubicBezTo>
                  <a:cubicBezTo>
                    <a:pt x="160" y="56"/>
                    <a:pt x="160" y="56"/>
                    <a:pt x="160" y="56"/>
                  </a:cubicBezTo>
                  <a:cubicBezTo>
                    <a:pt x="160" y="44"/>
                    <a:pt x="160" y="44"/>
                    <a:pt x="160" y="44"/>
                  </a:cubicBezTo>
                  <a:cubicBezTo>
                    <a:pt x="160" y="37"/>
                    <a:pt x="165" y="32"/>
                    <a:pt x="172" y="32"/>
                  </a:cubicBezTo>
                  <a:cubicBezTo>
                    <a:pt x="179" y="32"/>
                    <a:pt x="184" y="37"/>
                    <a:pt x="184" y="44"/>
                  </a:cubicBezTo>
                  <a:cubicBezTo>
                    <a:pt x="184" y="56"/>
                    <a:pt x="184" y="56"/>
                    <a:pt x="184" y="56"/>
                  </a:cubicBezTo>
                  <a:cubicBezTo>
                    <a:pt x="196" y="56"/>
                    <a:pt x="196" y="56"/>
                    <a:pt x="196" y="56"/>
                  </a:cubicBezTo>
                  <a:cubicBezTo>
                    <a:pt x="203" y="56"/>
                    <a:pt x="208" y="61"/>
                    <a:pt x="208" y="68"/>
                  </a:cubicBezTo>
                  <a:cubicBezTo>
                    <a:pt x="208" y="75"/>
                    <a:pt x="203" y="80"/>
                    <a:pt x="196" y="80"/>
                  </a:cubicBezTo>
                  <a:moveTo>
                    <a:pt x="100" y="132"/>
                  </a:moveTo>
                  <a:cubicBezTo>
                    <a:pt x="97" y="132"/>
                    <a:pt x="95" y="131"/>
                    <a:pt x="93" y="130"/>
                  </a:cubicBezTo>
                  <a:cubicBezTo>
                    <a:pt x="93" y="130"/>
                    <a:pt x="93" y="130"/>
                    <a:pt x="93" y="130"/>
                  </a:cubicBezTo>
                  <a:cubicBezTo>
                    <a:pt x="52" y="100"/>
                    <a:pt x="52" y="100"/>
                    <a:pt x="52" y="100"/>
                  </a:cubicBezTo>
                  <a:cubicBezTo>
                    <a:pt x="12" y="100"/>
                    <a:pt x="12" y="100"/>
                    <a:pt x="12" y="100"/>
                  </a:cubicBezTo>
                  <a:cubicBezTo>
                    <a:pt x="5" y="100"/>
                    <a:pt x="0" y="95"/>
                    <a:pt x="0" y="88"/>
                  </a:cubicBezTo>
                  <a:cubicBezTo>
                    <a:pt x="0" y="48"/>
                    <a:pt x="0" y="48"/>
                    <a:pt x="0" y="48"/>
                  </a:cubicBezTo>
                  <a:cubicBezTo>
                    <a:pt x="0" y="41"/>
                    <a:pt x="5" y="36"/>
                    <a:pt x="12" y="36"/>
                  </a:cubicBezTo>
                  <a:cubicBezTo>
                    <a:pt x="12" y="36"/>
                    <a:pt x="12" y="36"/>
                    <a:pt x="12" y="36"/>
                  </a:cubicBezTo>
                  <a:cubicBezTo>
                    <a:pt x="52" y="36"/>
                    <a:pt x="52" y="36"/>
                    <a:pt x="52" y="36"/>
                  </a:cubicBezTo>
                  <a:cubicBezTo>
                    <a:pt x="92" y="3"/>
                    <a:pt x="92" y="3"/>
                    <a:pt x="92" y="3"/>
                  </a:cubicBezTo>
                  <a:cubicBezTo>
                    <a:pt x="92" y="3"/>
                    <a:pt x="92" y="3"/>
                    <a:pt x="92" y="3"/>
                  </a:cubicBezTo>
                  <a:cubicBezTo>
                    <a:pt x="95" y="1"/>
                    <a:pt x="97" y="0"/>
                    <a:pt x="100" y="0"/>
                  </a:cubicBezTo>
                  <a:cubicBezTo>
                    <a:pt x="107" y="0"/>
                    <a:pt x="112" y="5"/>
                    <a:pt x="112" y="12"/>
                  </a:cubicBezTo>
                  <a:cubicBezTo>
                    <a:pt x="112" y="48"/>
                    <a:pt x="112" y="48"/>
                    <a:pt x="112" y="48"/>
                  </a:cubicBezTo>
                  <a:cubicBezTo>
                    <a:pt x="112" y="76"/>
                    <a:pt x="112" y="76"/>
                    <a:pt x="112" y="76"/>
                  </a:cubicBezTo>
                  <a:cubicBezTo>
                    <a:pt x="112" y="88"/>
                    <a:pt x="112" y="88"/>
                    <a:pt x="112" y="88"/>
                  </a:cubicBezTo>
                  <a:cubicBezTo>
                    <a:pt x="112" y="100"/>
                    <a:pt x="112" y="100"/>
                    <a:pt x="112" y="100"/>
                  </a:cubicBezTo>
                  <a:cubicBezTo>
                    <a:pt x="112" y="120"/>
                    <a:pt x="112" y="120"/>
                    <a:pt x="112" y="120"/>
                  </a:cubicBezTo>
                  <a:cubicBezTo>
                    <a:pt x="112" y="127"/>
                    <a:pt x="107" y="132"/>
                    <a:pt x="100" y="132"/>
                  </a:cubicBezTo>
                </a:path>
              </a:pathLst>
            </a:custGeom>
            <a:grpFill/>
            <a:ln>
              <a:noFill/>
            </a:ln>
          </p:spPr>
          <p:txBody>
            <a:bodyPr/>
            <a:lstStyle/>
            <a:p>
              <a:endParaRPr lang="en-US" dirty="0"/>
            </a:p>
          </p:txBody>
        </p:sp>
        <p:sp>
          <p:nvSpPr>
            <p:cNvPr id="25" name="Freeform 28"/>
            <p:cNvSpPr>
              <a:spLocks noEditPoints="1"/>
            </p:cNvSpPr>
            <p:nvPr/>
          </p:nvSpPr>
          <p:spPr bwMode="auto">
            <a:xfrm>
              <a:off x="534988" y="3881438"/>
              <a:ext cx="255587" cy="211137"/>
            </a:xfrm>
            <a:custGeom>
              <a:avLst/>
              <a:gdLst>
                <a:gd name="T0" fmla="*/ 250795 w 160"/>
                <a:gd name="T1" fmla="*/ 33590 h 132"/>
                <a:gd name="T2" fmla="*/ 14377 w 160"/>
                <a:gd name="T3" fmla="*/ 195142 h 132"/>
                <a:gd name="T4" fmla="*/ 9585 w 160"/>
                <a:gd name="T5" fmla="*/ 196741 h 132"/>
                <a:gd name="T6" fmla="*/ 0 w 160"/>
                <a:gd name="T7" fmla="*/ 187144 h 132"/>
                <a:gd name="T8" fmla="*/ 3195 w 160"/>
                <a:gd name="T9" fmla="*/ 179147 h 132"/>
                <a:gd name="T10" fmla="*/ 241210 w 160"/>
                <a:gd name="T11" fmla="*/ 17595 h 132"/>
                <a:gd name="T12" fmla="*/ 246002 w 160"/>
                <a:gd name="T13" fmla="*/ 15995 h 132"/>
                <a:gd name="T14" fmla="*/ 255587 w 160"/>
                <a:gd name="T15" fmla="*/ 25592 h 132"/>
                <a:gd name="T16" fmla="*/ 250795 w 160"/>
                <a:gd name="T17" fmla="*/ 33590 h 132"/>
                <a:gd name="T18" fmla="*/ 28754 w 160"/>
                <a:gd name="T19" fmla="*/ 76777 h 132"/>
                <a:gd name="T20" fmla="*/ 47923 w 160"/>
                <a:gd name="T21" fmla="*/ 57583 h 132"/>
                <a:gd name="T22" fmla="*/ 47923 w 160"/>
                <a:gd name="T23" fmla="*/ 57583 h 132"/>
                <a:gd name="T24" fmla="*/ 111819 w 160"/>
                <a:gd name="T25" fmla="*/ 57583 h 132"/>
                <a:gd name="T26" fmla="*/ 175716 w 160"/>
                <a:gd name="T27" fmla="*/ 4799 h 132"/>
                <a:gd name="T28" fmla="*/ 175716 w 160"/>
                <a:gd name="T29" fmla="*/ 4799 h 132"/>
                <a:gd name="T30" fmla="*/ 188495 w 160"/>
                <a:gd name="T31" fmla="*/ 0 h 132"/>
                <a:gd name="T32" fmla="*/ 207664 w 160"/>
                <a:gd name="T33" fmla="*/ 17595 h 132"/>
                <a:gd name="T34" fmla="*/ 28754 w 160"/>
                <a:gd name="T35" fmla="*/ 139158 h 132"/>
                <a:gd name="T36" fmla="*/ 28754 w 160"/>
                <a:gd name="T37" fmla="*/ 76777 h 132"/>
                <a:gd name="T38" fmla="*/ 207664 w 160"/>
                <a:gd name="T39" fmla="*/ 121564 h 132"/>
                <a:gd name="T40" fmla="*/ 207664 w 160"/>
                <a:gd name="T41" fmla="*/ 140758 h 132"/>
                <a:gd name="T42" fmla="*/ 207664 w 160"/>
                <a:gd name="T43" fmla="*/ 159952 h 132"/>
                <a:gd name="T44" fmla="*/ 207664 w 160"/>
                <a:gd name="T45" fmla="*/ 191943 h 132"/>
                <a:gd name="T46" fmla="*/ 188495 w 160"/>
                <a:gd name="T47" fmla="*/ 211137 h 132"/>
                <a:gd name="T48" fmla="*/ 177313 w 160"/>
                <a:gd name="T49" fmla="*/ 207938 h 132"/>
                <a:gd name="T50" fmla="*/ 177313 w 160"/>
                <a:gd name="T51" fmla="*/ 207938 h 132"/>
                <a:gd name="T52" fmla="*/ 111819 w 160"/>
                <a:gd name="T53" fmla="*/ 159952 h 132"/>
                <a:gd name="T54" fmla="*/ 99040 w 160"/>
                <a:gd name="T55" fmla="*/ 159952 h 132"/>
                <a:gd name="T56" fmla="*/ 207664 w 160"/>
                <a:gd name="T57" fmla="*/ 86374 h 132"/>
                <a:gd name="T58" fmla="*/ 207664 w 160"/>
                <a:gd name="T59" fmla="*/ 121564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0" h="132">
                  <a:moveTo>
                    <a:pt x="157" y="21"/>
                  </a:moveTo>
                  <a:cubicBezTo>
                    <a:pt x="9" y="122"/>
                    <a:pt x="9" y="122"/>
                    <a:pt x="9" y="122"/>
                  </a:cubicBezTo>
                  <a:cubicBezTo>
                    <a:pt x="8" y="122"/>
                    <a:pt x="7" y="123"/>
                    <a:pt x="6" y="123"/>
                  </a:cubicBezTo>
                  <a:cubicBezTo>
                    <a:pt x="2" y="123"/>
                    <a:pt x="0" y="120"/>
                    <a:pt x="0" y="117"/>
                  </a:cubicBezTo>
                  <a:cubicBezTo>
                    <a:pt x="0" y="115"/>
                    <a:pt x="1" y="113"/>
                    <a:pt x="2" y="112"/>
                  </a:cubicBezTo>
                  <a:cubicBezTo>
                    <a:pt x="151" y="11"/>
                    <a:pt x="151" y="11"/>
                    <a:pt x="151" y="11"/>
                  </a:cubicBezTo>
                  <a:cubicBezTo>
                    <a:pt x="152" y="11"/>
                    <a:pt x="153" y="10"/>
                    <a:pt x="154" y="10"/>
                  </a:cubicBezTo>
                  <a:cubicBezTo>
                    <a:pt x="157" y="10"/>
                    <a:pt x="160" y="13"/>
                    <a:pt x="160" y="16"/>
                  </a:cubicBezTo>
                  <a:cubicBezTo>
                    <a:pt x="160" y="18"/>
                    <a:pt x="159" y="20"/>
                    <a:pt x="157" y="21"/>
                  </a:cubicBezTo>
                  <a:moveTo>
                    <a:pt x="18" y="48"/>
                  </a:moveTo>
                  <a:cubicBezTo>
                    <a:pt x="18" y="41"/>
                    <a:pt x="23" y="36"/>
                    <a:pt x="30" y="36"/>
                  </a:cubicBezTo>
                  <a:cubicBezTo>
                    <a:pt x="30" y="36"/>
                    <a:pt x="30" y="36"/>
                    <a:pt x="30" y="36"/>
                  </a:cubicBezTo>
                  <a:cubicBezTo>
                    <a:pt x="70" y="36"/>
                    <a:pt x="70" y="36"/>
                    <a:pt x="70" y="36"/>
                  </a:cubicBezTo>
                  <a:cubicBezTo>
                    <a:pt x="110" y="3"/>
                    <a:pt x="110" y="3"/>
                    <a:pt x="110" y="3"/>
                  </a:cubicBezTo>
                  <a:cubicBezTo>
                    <a:pt x="110" y="3"/>
                    <a:pt x="110" y="3"/>
                    <a:pt x="110" y="3"/>
                  </a:cubicBezTo>
                  <a:cubicBezTo>
                    <a:pt x="113" y="1"/>
                    <a:pt x="115" y="0"/>
                    <a:pt x="118" y="0"/>
                  </a:cubicBezTo>
                  <a:cubicBezTo>
                    <a:pt x="124" y="0"/>
                    <a:pt x="129" y="5"/>
                    <a:pt x="130" y="11"/>
                  </a:cubicBezTo>
                  <a:cubicBezTo>
                    <a:pt x="18" y="87"/>
                    <a:pt x="18" y="87"/>
                    <a:pt x="18" y="87"/>
                  </a:cubicBezTo>
                  <a:lnTo>
                    <a:pt x="18" y="48"/>
                  </a:lnTo>
                  <a:close/>
                  <a:moveTo>
                    <a:pt x="130" y="76"/>
                  </a:moveTo>
                  <a:cubicBezTo>
                    <a:pt x="130" y="88"/>
                    <a:pt x="130" y="88"/>
                    <a:pt x="130" y="88"/>
                  </a:cubicBezTo>
                  <a:cubicBezTo>
                    <a:pt x="130" y="100"/>
                    <a:pt x="130" y="100"/>
                    <a:pt x="130" y="100"/>
                  </a:cubicBezTo>
                  <a:cubicBezTo>
                    <a:pt x="130" y="120"/>
                    <a:pt x="130" y="120"/>
                    <a:pt x="130" y="120"/>
                  </a:cubicBezTo>
                  <a:cubicBezTo>
                    <a:pt x="130" y="127"/>
                    <a:pt x="125" y="132"/>
                    <a:pt x="118" y="132"/>
                  </a:cubicBezTo>
                  <a:cubicBezTo>
                    <a:pt x="115" y="132"/>
                    <a:pt x="113" y="131"/>
                    <a:pt x="111" y="130"/>
                  </a:cubicBezTo>
                  <a:cubicBezTo>
                    <a:pt x="111" y="130"/>
                    <a:pt x="111" y="130"/>
                    <a:pt x="111" y="130"/>
                  </a:cubicBezTo>
                  <a:cubicBezTo>
                    <a:pt x="70" y="100"/>
                    <a:pt x="70" y="100"/>
                    <a:pt x="70" y="100"/>
                  </a:cubicBezTo>
                  <a:cubicBezTo>
                    <a:pt x="62" y="100"/>
                    <a:pt x="62" y="100"/>
                    <a:pt x="62" y="100"/>
                  </a:cubicBezTo>
                  <a:cubicBezTo>
                    <a:pt x="130" y="54"/>
                    <a:pt x="130" y="54"/>
                    <a:pt x="130" y="54"/>
                  </a:cubicBezTo>
                  <a:lnTo>
                    <a:pt x="130" y="76"/>
                  </a:lnTo>
                  <a:close/>
                </a:path>
              </a:pathLst>
            </a:custGeom>
            <a:grpFill/>
            <a:ln>
              <a:noFill/>
            </a:ln>
          </p:spPr>
          <p:txBody>
            <a:bodyPr/>
            <a:lstStyle/>
            <a:p>
              <a:endParaRPr lang="en-US" dirty="0"/>
            </a:p>
          </p:txBody>
        </p:sp>
        <p:sp>
          <p:nvSpPr>
            <p:cNvPr id="26" name="Freeform 29"/>
            <p:cNvSpPr>
              <a:spLocks noEditPoints="1"/>
            </p:cNvSpPr>
            <p:nvPr/>
          </p:nvSpPr>
          <p:spPr bwMode="auto">
            <a:xfrm>
              <a:off x="8323263" y="3070225"/>
              <a:ext cx="409575" cy="409575"/>
            </a:xfrm>
            <a:custGeom>
              <a:avLst/>
              <a:gdLst>
                <a:gd name="T0" fmla="*/ 326380 w 256"/>
                <a:gd name="T1" fmla="*/ 313581 h 256"/>
                <a:gd name="T2" fmla="*/ 326380 w 256"/>
                <a:gd name="T3" fmla="*/ 287982 h 256"/>
                <a:gd name="T4" fmla="*/ 326380 w 256"/>
                <a:gd name="T5" fmla="*/ 236786 h 256"/>
                <a:gd name="T6" fmla="*/ 83195 w 256"/>
                <a:gd name="T7" fmla="*/ 217587 h 256"/>
                <a:gd name="T8" fmla="*/ 83195 w 256"/>
                <a:gd name="T9" fmla="*/ 255984 h 256"/>
                <a:gd name="T10" fmla="*/ 83195 w 256"/>
                <a:gd name="T11" fmla="*/ 294382 h 256"/>
                <a:gd name="T12" fmla="*/ 19199 w 256"/>
                <a:gd name="T13" fmla="*/ 313581 h 256"/>
                <a:gd name="T14" fmla="*/ 0 w 256"/>
                <a:gd name="T15" fmla="*/ 115193 h 256"/>
                <a:gd name="T16" fmla="*/ 390376 w 256"/>
                <a:gd name="T17" fmla="*/ 95994 h 256"/>
                <a:gd name="T18" fmla="*/ 409575 w 256"/>
                <a:gd name="T19" fmla="*/ 294382 h 256"/>
                <a:gd name="T20" fmla="*/ 57596 w 256"/>
                <a:gd name="T21" fmla="*/ 134392 h 256"/>
                <a:gd name="T22" fmla="*/ 57596 w 256"/>
                <a:gd name="T23" fmla="*/ 172789 h 256"/>
                <a:gd name="T24" fmla="*/ 57596 w 256"/>
                <a:gd name="T25" fmla="*/ 134392 h 256"/>
                <a:gd name="T26" fmla="*/ 102394 w 256"/>
                <a:gd name="T27" fmla="*/ 76795 h 256"/>
                <a:gd name="T28" fmla="*/ 102394 w 256"/>
                <a:gd name="T29" fmla="*/ 19199 h 256"/>
                <a:gd name="T30" fmla="*/ 121593 w 256"/>
                <a:gd name="T31" fmla="*/ 0 h 256"/>
                <a:gd name="T32" fmla="*/ 289582 w 256"/>
                <a:gd name="T33" fmla="*/ 0 h 256"/>
                <a:gd name="T34" fmla="*/ 291182 w 256"/>
                <a:gd name="T35" fmla="*/ 0 h 256"/>
                <a:gd name="T36" fmla="*/ 297582 w 256"/>
                <a:gd name="T37" fmla="*/ 3200 h 256"/>
                <a:gd name="T38" fmla="*/ 300782 w 256"/>
                <a:gd name="T39" fmla="*/ 4800 h 256"/>
                <a:gd name="T40" fmla="*/ 300782 w 256"/>
                <a:gd name="T41" fmla="*/ 4800 h 256"/>
                <a:gd name="T42" fmla="*/ 303981 w 256"/>
                <a:gd name="T43" fmla="*/ 8000 h 256"/>
                <a:gd name="T44" fmla="*/ 307181 w 256"/>
                <a:gd name="T45" fmla="*/ 19199 h 256"/>
                <a:gd name="T46" fmla="*/ 307181 w 256"/>
                <a:gd name="T47" fmla="*/ 76795 h 256"/>
                <a:gd name="T48" fmla="*/ 307181 w 256"/>
                <a:gd name="T49" fmla="*/ 371177 h 256"/>
                <a:gd name="T50" fmla="*/ 307181 w 256"/>
                <a:gd name="T51" fmla="*/ 390376 h 256"/>
                <a:gd name="T52" fmla="*/ 121593 w 256"/>
                <a:gd name="T53" fmla="*/ 409575 h 256"/>
                <a:gd name="T54" fmla="*/ 102394 w 256"/>
                <a:gd name="T55" fmla="*/ 377577 h 256"/>
                <a:gd name="T56" fmla="*/ 102394 w 256"/>
                <a:gd name="T57" fmla="*/ 275183 h 256"/>
                <a:gd name="T58" fmla="*/ 307181 w 256"/>
                <a:gd name="T59" fmla="*/ 236786 h 256"/>
                <a:gd name="T60" fmla="*/ 268784 w 256"/>
                <a:gd name="T61" fmla="*/ 275183 h 256"/>
                <a:gd name="T62" fmla="*/ 140791 w 256"/>
                <a:gd name="T63" fmla="*/ 294382 h 256"/>
                <a:gd name="T64" fmla="*/ 268784 w 256"/>
                <a:gd name="T65" fmla="*/ 275183 h 256"/>
                <a:gd name="T66" fmla="*/ 140791 w 256"/>
                <a:gd name="T67" fmla="*/ 313581 h 256"/>
                <a:gd name="T68" fmla="*/ 268784 w 256"/>
                <a:gd name="T69" fmla="*/ 332780 h 256"/>
                <a:gd name="T70" fmla="*/ 268784 w 256"/>
                <a:gd name="T71" fmla="*/ 351979 h 256"/>
                <a:gd name="T72" fmla="*/ 140791 w 256"/>
                <a:gd name="T73" fmla="*/ 371177 h 256"/>
                <a:gd name="T74" fmla="*/ 268784 w 256"/>
                <a:gd name="T75" fmla="*/ 351979 h 2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6" h="256">
                  <a:moveTo>
                    <a:pt x="244" y="196"/>
                  </a:moveTo>
                  <a:cubicBezTo>
                    <a:pt x="204" y="196"/>
                    <a:pt x="204" y="196"/>
                    <a:pt x="204" y="196"/>
                  </a:cubicBezTo>
                  <a:cubicBezTo>
                    <a:pt x="204" y="184"/>
                    <a:pt x="204" y="184"/>
                    <a:pt x="204" y="184"/>
                  </a:cubicBezTo>
                  <a:cubicBezTo>
                    <a:pt x="204" y="180"/>
                    <a:pt x="204" y="180"/>
                    <a:pt x="204" y="180"/>
                  </a:cubicBezTo>
                  <a:cubicBezTo>
                    <a:pt x="204" y="160"/>
                    <a:pt x="204" y="160"/>
                    <a:pt x="204" y="160"/>
                  </a:cubicBezTo>
                  <a:cubicBezTo>
                    <a:pt x="204" y="148"/>
                    <a:pt x="204" y="148"/>
                    <a:pt x="204" y="148"/>
                  </a:cubicBezTo>
                  <a:cubicBezTo>
                    <a:pt x="204" y="136"/>
                    <a:pt x="204" y="136"/>
                    <a:pt x="204" y="136"/>
                  </a:cubicBezTo>
                  <a:cubicBezTo>
                    <a:pt x="52" y="136"/>
                    <a:pt x="52" y="136"/>
                    <a:pt x="52" y="136"/>
                  </a:cubicBezTo>
                  <a:cubicBezTo>
                    <a:pt x="52" y="148"/>
                    <a:pt x="52" y="148"/>
                    <a:pt x="52" y="148"/>
                  </a:cubicBezTo>
                  <a:cubicBezTo>
                    <a:pt x="52" y="160"/>
                    <a:pt x="52" y="160"/>
                    <a:pt x="52" y="160"/>
                  </a:cubicBezTo>
                  <a:cubicBezTo>
                    <a:pt x="52" y="180"/>
                    <a:pt x="52" y="180"/>
                    <a:pt x="52" y="180"/>
                  </a:cubicBezTo>
                  <a:cubicBezTo>
                    <a:pt x="52" y="184"/>
                    <a:pt x="52" y="184"/>
                    <a:pt x="52" y="184"/>
                  </a:cubicBezTo>
                  <a:cubicBezTo>
                    <a:pt x="52" y="196"/>
                    <a:pt x="52" y="196"/>
                    <a:pt x="52" y="196"/>
                  </a:cubicBezTo>
                  <a:cubicBezTo>
                    <a:pt x="12" y="196"/>
                    <a:pt x="12" y="196"/>
                    <a:pt x="12" y="196"/>
                  </a:cubicBezTo>
                  <a:cubicBezTo>
                    <a:pt x="5" y="196"/>
                    <a:pt x="0" y="191"/>
                    <a:pt x="0" y="184"/>
                  </a:cubicBezTo>
                  <a:cubicBezTo>
                    <a:pt x="0" y="72"/>
                    <a:pt x="0" y="72"/>
                    <a:pt x="0" y="72"/>
                  </a:cubicBezTo>
                  <a:cubicBezTo>
                    <a:pt x="0" y="65"/>
                    <a:pt x="5" y="60"/>
                    <a:pt x="12" y="60"/>
                  </a:cubicBezTo>
                  <a:cubicBezTo>
                    <a:pt x="244" y="60"/>
                    <a:pt x="244" y="60"/>
                    <a:pt x="244" y="60"/>
                  </a:cubicBezTo>
                  <a:cubicBezTo>
                    <a:pt x="251" y="60"/>
                    <a:pt x="256" y="65"/>
                    <a:pt x="256" y="72"/>
                  </a:cubicBezTo>
                  <a:cubicBezTo>
                    <a:pt x="256" y="184"/>
                    <a:pt x="256" y="184"/>
                    <a:pt x="256" y="184"/>
                  </a:cubicBezTo>
                  <a:cubicBezTo>
                    <a:pt x="256" y="191"/>
                    <a:pt x="251" y="196"/>
                    <a:pt x="244" y="196"/>
                  </a:cubicBezTo>
                  <a:moveTo>
                    <a:pt x="36" y="84"/>
                  </a:moveTo>
                  <a:cubicBezTo>
                    <a:pt x="29" y="84"/>
                    <a:pt x="24" y="89"/>
                    <a:pt x="24" y="96"/>
                  </a:cubicBezTo>
                  <a:cubicBezTo>
                    <a:pt x="24" y="103"/>
                    <a:pt x="29" y="108"/>
                    <a:pt x="36" y="108"/>
                  </a:cubicBezTo>
                  <a:cubicBezTo>
                    <a:pt x="43" y="108"/>
                    <a:pt x="48" y="103"/>
                    <a:pt x="48" y="96"/>
                  </a:cubicBezTo>
                  <a:cubicBezTo>
                    <a:pt x="48" y="89"/>
                    <a:pt x="43" y="84"/>
                    <a:pt x="36" y="84"/>
                  </a:cubicBezTo>
                  <a:moveTo>
                    <a:pt x="192" y="48"/>
                  </a:moveTo>
                  <a:cubicBezTo>
                    <a:pt x="64" y="48"/>
                    <a:pt x="64" y="48"/>
                    <a:pt x="64" y="48"/>
                  </a:cubicBezTo>
                  <a:cubicBezTo>
                    <a:pt x="64" y="36"/>
                    <a:pt x="64" y="36"/>
                    <a:pt x="64" y="36"/>
                  </a:cubicBezTo>
                  <a:cubicBezTo>
                    <a:pt x="64" y="12"/>
                    <a:pt x="64" y="12"/>
                    <a:pt x="64" y="12"/>
                  </a:cubicBezTo>
                  <a:cubicBezTo>
                    <a:pt x="64" y="10"/>
                    <a:pt x="64" y="9"/>
                    <a:pt x="65" y="7"/>
                  </a:cubicBezTo>
                  <a:cubicBezTo>
                    <a:pt x="67" y="3"/>
                    <a:pt x="71" y="0"/>
                    <a:pt x="76" y="0"/>
                  </a:cubicBezTo>
                  <a:cubicBezTo>
                    <a:pt x="180" y="0"/>
                    <a:pt x="180" y="0"/>
                    <a:pt x="180" y="0"/>
                  </a:cubicBezTo>
                  <a:cubicBezTo>
                    <a:pt x="180" y="0"/>
                    <a:pt x="180" y="0"/>
                    <a:pt x="181" y="0"/>
                  </a:cubicBezTo>
                  <a:cubicBezTo>
                    <a:pt x="181" y="0"/>
                    <a:pt x="182" y="0"/>
                    <a:pt x="182" y="0"/>
                  </a:cubicBezTo>
                  <a:cubicBezTo>
                    <a:pt x="182" y="0"/>
                    <a:pt x="182" y="0"/>
                    <a:pt x="182" y="0"/>
                  </a:cubicBezTo>
                  <a:cubicBezTo>
                    <a:pt x="184" y="1"/>
                    <a:pt x="185" y="1"/>
                    <a:pt x="186" y="2"/>
                  </a:cubicBezTo>
                  <a:cubicBezTo>
                    <a:pt x="186" y="2"/>
                    <a:pt x="186" y="2"/>
                    <a:pt x="186" y="2"/>
                  </a:cubicBezTo>
                  <a:cubicBezTo>
                    <a:pt x="186" y="2"/>
                    <a:pt x="186" y="2"/>
                    <a:pt x="186" y="2"/>
                  </a:cubicBezTo>
                  <a:cubicBezTo>
                    <a:pt x="187" y="2"/>
                    <a:pt x="188" y="3"/>
                    <a:pt x="188" y="3"/>
                  </a:cubicBezTo>
                  <a:cubicBezTo>
                    <a:pt x="188" y="3"/>
                    <a:pt x="188" y="3"/>
                    <a:pt x="188" y="3"/>
                  </a:cubicBezTo>
                  <a:cubicBezTo>
                    <a:pt x="188" y="3"/>
                    <a:pt x="188" y="3"/>
                    <a:pt x="188" y="3"/>
                  </a:cubicBezTo>
                  <a:cubicBezTo>
                    <a:pt x="189" y="4"/>
                    <a:pt x="189" y="5"/>
                    <a:pt x="190" y="5"/>
                  </a:cubicBezTo>
                  <a:cubicBezTo>
                    <a:pt x="190" y="5"/>
                    <a:pt x="190" y="5"/>
                    <a:pt x="190" y="5"/>
                  </a:cubicBezTo>
                  <a:cubicBezTo>
                    <a:pt x="191" y="7"/>
                    <a:pt x="192" y="9"/>
                    <a:pt x="192" y="12"/>
                  </a:cubicBezTo>
                  <a:cubicBezTo>
                    <a:pt x="192" y="12"/>
                    <a:pt x="192" y="12"/>
                    <a:pt x="192" y="12"/>
                  </a:cubicBezTo>
                  <a:cubicBezTo>
                    <a:pt x="192" y="12"/>
                    <a:pt x="192" y="12"/>
                    <a:pt x="192" y="12"/>
                  </a:cubicBezTo>
                  <a:lnTo>
                    <a:pt x="192" y="48"/>
                  </a:lnTo>
                  <a:close/>
                  <a:moveTo>
                    <a:pt x="192" y="172"/>
                  </a:moveTo>
                  <a:cubicBezTo>
                    <a:pt x="192" y="232"/>
                    <a:pt x="192" y="232"/>
                    <a:pt x="192" y="232"/>
                  </a:cubicBezTo>
                  <a:cubicBezTo>
                    <a:pt x="192" y="236"/>
                    <a:pt x="192" y="236"/>
                    <a:pt x="192" y="236"/>
                  </a:cubicBezTo>
                  <a:cubicBezTo>
                    <a:pt x="192" y="244"/>
                    <a:pt x="192" y="244"/>
                    <a:pt x="192" y="244"/>
                  </a:cubicBezTo>
                  <a:cubicBezTo>
                    <a:pt x="192" y="251"/>
                    <a:pt x="187" y="256"/>
                    <a:pt x="180" y="256"/>
                  </a:cubicBezTo>
                  <a:cubicBezTo>
                    <a:pt x="76" y="256"/>
                    <a:pt x="76" y="256"/>
                    <a:pt x="76" y="256"/>
                  </a:cubicBezTo>
                  <a:cubicBezTo>
                    <a:pt x="69" y="256"/>
                    <a:pt x="64" y="251"/>
                    <a:pt x="64" y="244"/>
                  </a:cubicBezTo>
                  <a:cubicBezTo>
                    <a:pt x="64" y="236"/>
                    <a:pt x="64" y="236"/>
                    <a:pt x="64" y="236"/>
                  </a:cubicBezTo>
                  <a:cubicBezTo>
                    <a:pt x="64" y="232"/>
                    <a:pt x="64" y="232"/>
                    <a:pt x="64" y="232"/>
                  </a:cubicBezTo>
                  <a:cubicBezTo>
                    <a:pt x="64" y="172"/>
                    <a:pt x="64" y="172"/>
                    <a:pt x="64" y="172"/>
                  </a:cubicBezTo>
                  <a:cubicBezTo>
                    <a:pt x="64" y="148"/>
                    <a:pt x="64" y="148"/>
                    <a:pt x="64" y="148"/>
                  </a:cubicBezTo>
                  <a:cubicBezTo>
                    <a:pt x="192" y="148"/>
                    <a:pt x="192" y="148"/>
                    <a:pt x="192" y="148"/>
                  </a:cubicBezTo>
                  <a:lnTo>
                    <a:pt x="192" y="172"/>
                  </a:lnTo>
                  <a:close/>
                  <a:moveTo>
                    <a:pt x="168" y="172"/>
                  </a:moveTo>
                  <a:cubicBezTo>
                    <a:pt x="88" y="172"/>
                    <a:pt x="88" y="172"/>
                    <a:pt x="88" y="172"/>
                  </a:cubicBezTo>
                  <a:cubicBezTo>
                    <a:pt x="88" y="184"/>
                    <a:pt x="88" y="184"/>
                    <a:pt x="88" y="184"/>
                  </a:cubicBezTo>
                  <a:cubicBezTo>
                    <a:pt x="168" y="184"/>
                    <a:pt x="168" y="184"/>
                    <a:pt x="168" y="184"/>
                  </a:cubicBezTo>
                  <a:lnTo>
                    <a:pt x="168" y="172"/>
                  </a:lnTo>
                  <a:close/>
                  <a:moveTo>
                    <a:pt x="168" y="196"/>
                  </a:moveTo>
                  <a:cubicBezTo>
                    <a:pt x="88" y="196"/>
                    <a:pt x="88" y="196"/>
                    <a:pt x="88" y="196"/>
                  </a:cubicBezTo>
                  <a:cubicBezTo>
                    <a:pt x="88" y="208"/>
                    <a:pt x="88" y="208"/>
                    <a:pt x="88" y="208"/>
                  </a:cubicBezTo>
                  <a:cubicBezTo>
                    <a:pt x="168" y="208"/>
                    <a:pt x="168" y="208"/>
                    <a:pt x="168" y="208"/>
                  </a:cubicBezTo>
                  <a:lnTo>
                    <a:pt x="168" y="196"/>
                  </a:lnTo>
                  <a:close/>
                  <a:moveTo>
                    <a:pt x="168" y="220"/>
                  </a:moveTo>
                  <a:cubicBezTo>
                    <a:pt x="88" y="220"/>
                    <a:pt x="88" y="220"/>
                    <a:pt x="88" y="220"/>
                  </a:cubicBezTo>
                  <a:cubicBezTo>
                    <a:pt x="88" y="232"/>
                    <a:pt x="88" y="232"/>
                    <a:pt x="88" y="232"/>
                  </a:cubicBezTo>
                  <a:cubicBezTo>
                    <a:pt x="168" y="232"/>
                    <a:pt x="168" y="232"/>
                    <a:pt x="168" y="232"/>
                  </a:cubicBezTo>
                  <a:lnTo>
                    <a:pt x="168" y="220"/>
                  </a:lnTo>
                  <a:close/>
                </a:path>
              </a:pathLst>
            </a:custGeom>
            <a:grpFill/>
            <a:ln>
              <a:noFill/>
            </a:ln>
          </p:spPr>
          <p:txBody>
            <a:bodyPr/>
            <a:lstStyle/>
            <a:p>
              <a:endParaRPr lang="en-US" dirty="0"/>
            </a:p>
          </p:txBody>
        </p:sp>
        <p:sp>
          <p:nvSpPr>
            <p:cNvPr id="27" name="Freeform 30"/>
            <p:cNvSpPr>
              <a:spLocks noEditPoints="1"/>
            </p:cNvSpPr>
            <p:nvPr/>
          </p:nvSpPr>
          <p:spPr bwMode="auto">
            <a:xfrm>
              <a:off x="7608888" y="3089275"/>
              <a:ext cx="407987" cy="369888"/>
            </a:xfrm>
            <a:custGeom>
              <a:avLst/>
              <a:gdLst>
                <a:gd name="T0" fmla="*/ 403206 w 256"/>
                <a:gd name="T1" fmla="*/ 363511 h 232"/>
                <a:gd name="T2" fmla="*/ 277304 w 256"/>
                <a:gd name="T3" fmla="*/ 215237 h 232"/>
                <a:gd name="T4" fmla="*/ 401612 w 256"/>
                <a:gd name="T5" fmla="*/ 94066 h 232"/>
                <a:gd name="T6" fmla="*/ 407987 w 256"/>
                <a:gd name="T7" fmla="*/ 108415 h 232"/>
                <a:gd name="T8" fmla="*/ 407987 w 256"/>
                <a:gd name="T9" fmla="*/ 350756 h 232"/>
                <a:gd name="T10" fmla="*/ 403206 w 256"/>
                <a:gd name="T11" fmla="*/ 363511 h 232"/>
                <a:gd name="T12" fmla="*/ 6375 w 256"/>
                <a:gd name="T13" fmla="*/ 94066 h 232"/>
                <a:gd name="T14" fmla="*/ 19124 w 256"/>
                <a:gd name="T15" fmla="*/ 89283 h 232"/>
                <a:gd name="T16" fmla="*/ 130683 w 256"/>
                <a:gd name="T17" fmla="*/ 89283 h 232"/>
                <a:gd name="T18" fmla="*/ 159370 w 256"/>
                <a:gd name="T19" fmla="*/ 102038 h 232"/>
                <a:gd name="T20" fmla="*/ 165745 w 256"/>
                <a:gd name="T21" fmla="*/ 102038 h 232"/>
                <a:gd name="T22" fmla="*/ 165745 w 256"/>
                <a:gd name="T23" fmla="*/ 153057 h 232"/>
                <a:gd name="T24" fmla="*/ 203994 w 256"/>
                <a:gd name="T25" fmla="*/ 191321 h 232"/>
                <a:gd name="T26" fmla="*/ 242242 w 256"/>
                <a:gd name="T27" fmla="*/ 153057 h 232"/>
                <a:gd name="T28" fmla="*/ 242242 w 256"/>
                <a:gd name="T29" fmla="*/ 102038 h 232"/>
                <a:gd name="T30" fmla="*/ 248617 w 256"/>
                <a:gd name="T31" fmla="*/ 102038 h 232"/>
                <a:gd name="T32" fmla="*/ 277304 w 256"/>
                <a:gd name="T33" fmla="*/ 89283 h 232"/>
                <a:gd name="T34" fmla="*/ 388863 w 256"/>
                <a:gd name="T35" fmla="*/ 89283 h 232"/>
                <a:gd name="T36" fmla="*/ 401612 w 256"/>
                <a:gd name="T37" fmla="*/ 94066 h 232"/>
                <a:gd name="T38" fmla="*/ 203994 w 256"/>
                <a:gd name="T39" fmla="*/ 248718 h 232"/>
                <a:gd name="T40" fmla="*/ 6375 w 256"/>
                <a:gd name="T41" fmla="*/ 94066 h 232"/>
                <a:gd name="T42" fmla="*/ 248617 w 256"/>
                <a:gd name="T43" fmla="*/ 82906 h 232"/>
                <a:gd name="T44" fmla="*/ 235867 w 256"/>
                <a:gd name="T45" fmla="*/ 76529 h 232"/>
                <a:gd name="T46" fmla="*/ 223118 w 256"/>
                <a:gd name="T47" fmla="*/ 65368 h 232"/>
                <a:gd name="T48" fmla="*/ 223118 w 256"/>
                <a:gd name="T49" fmla="*/ 153057 h 232"/>
                <a:gd name="T50" fmla="*/ 203994 w 256"/>
                <a:gd name="T51" fmla="*/ 172189 h 232"/>
                <a:gd name="T52" fmla="*/ 184869 w 256"/>
                <a:gd name="T53" fmla="*/ 153057 h 232"/>
                <a:gd name="T54" fmla="*/ 184869 w 256"/>
                <a:gd name="T55" fmla="*/ 65368 h 232"/>
                <a:gd name="T56" fmla="*/ 172120 w 256"/>
                <a:gd name="T57" fmla="*/ 76529 h 232"/>
                <a:gd name="T58" fmla="*/ 159370 w 256"/>
                <a:gd name="T59" fmla="*/ 82906 h 232"/>
                <a:gd name="T60" fmla="*/ 140246 w 256"/>
                <a:gd name="T61" fmla="*/ 63774 h 232"/>
                <a:gd name="T62" fmla="*/ 146620 w 256"/>
                <a:gd name="T63" fmla="*/ 51019 h 232"/>
                <a:gd name="T64" fmla="*/ 191244 w 256"/>
                <a:gd name="T65" fmla="*/ 6377 h 232"/>
                <a:gd name="T66" fmla="*/ 203994 w 256"/>
                <a:gd name="T67" fmla="*/ 0 h 232"/>
                <a:gd name="T68" fmla="*/ 216743 w 256"/>
                <a:gd name="T69" fmla="*/ 6377 h 232"/>
                <a:gd name="T70" fmla="*/ 261367 w 256"/>
                <a:gd name="T71" fmla="*/ 51019 h 232"/>
                <a:gd name="T72" fmla="*/ 267741 w 256"/>
                <a:gd name="T73" fmla="*/ 63774 h 232"/>
                <a:gd name="T74" fmla="*/ 248617 w 256"/>
                <a:gd name="T75" fmla="*/ 82906 h 232"/>
                <a:gd name="T76" fmla="*/ 4781 w 256"/>
                <a:gd name="T77" fmla="*/ 363511 h 232"/>
                <a:gd name="T78" fmla="*/ 0 w 256"/>
                <a:gd name="T79" fmla="*/ 350756 h 232"/>
                <a:gd name="T80" fmla="*/ 0 w 256"/>
                <a:gd name="T81" fmla="*/ 108415 h 232"/>
                <a:gd name="T82" fmla="*/ 6375 w 256"/>
                <a:gd name="T83" fmla="*/ 94066 h 232"/>
                <a:gd name="T84" fmla="*/ 130683 w 256"/>
                <a:gd name="T85" fmla="*/ 215237 h 232"/>
                <a:gd name="T86" fmla="*/ 4781 w 256"/>
                <a:gd name="T87" fmla="*/ 363511 h 232"/>
                <a:gd name="T88" fmla="*/ 203994 w 256"/>
                <a:gd name="T89" fmla="*/ 286982 h 232"/>
                <a:gd name="T90" fmla="*/ 256586 w 256"/>
                <a:gd name="T91" fmla="*/ 235963 h 232"/>
                <a:gd name="T92" fmla="*/ 401612 w 256"/>
                <a:gd name="T93" fmla="*/ 365105 h 232"/>
                <a:gd name="T94" fmla="*/ 388863 w 256"/>
                <a:gd name="T95" fmla="*/ 369888 h 232"/>
                <a:gd name="T96" fmla="*/ 19124 w 256"/>
                <a:gd name="T97" fmla="*/ 369888 h 232"/>
                <a:gd name="T98" fmla="*/ 6375 w 256"/>
                <a:gd name="T99" fmla="*/ 365105 h 232"/>
                <a:gd name="T100" fmla="*/ 151401 w 256"/>
                <a:gd name="T101" fmla="*/ 235963 h 232"/>
                <a:gd name="T102" fmla="*/ 203994 w 256"/>
                <a:gd name="T103" fmla="*/ 286982 h 2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32">
                  <a:moveTo>
                    <a:pt x="253" y="228"/>
                  </a:moveTo>
                  <a:cubicBezTo>
                    <a:pt x="174" y="135"/>
                    <a:pt x="174" y="135"/>
                    <a:pt x="174" y="135"/>
                  </a:cubicBezTo>
                  <a:cubicBezTo>
                    <a:pt x="252" y="59"/>
                    <a:pt x="252" y="59"/>
                    <a:pt x="252" y="59"/>
                  </a:cubicBezTo>
                  <a:cubicBezTo>
                    <a:pt x="255" y="62"/>
                    <a:pt x="256" y="65"/>
                    <a:pt x="256" y="68"/>
                  </a:cubicBezTo>
                  <a:cubicBezTo>
                    <a:pt x="256" y="220"/>
                    <a:pt x="256" y="220"/>
                    <a:pt x="256" y="220"/>
                  </a:cubicBezTo>
                  <a:cubicBezTo>
                    <a:pt x="256" y="223"/>
                    <a:pt x="255" y="226"/>
                    <a:pt x="253" y="228"/>
                  </a:cubicBezTo>
                  <a:moveTo>
                    <a:pt x="4" y="59"/>
                  </a:moveTo>
                  <a:cubicBezTo>
                    <a:pt x="6" y="57"/>
                    <a:pt x="9" y="56"/>
                    <a:pt x="12" y="56"/>
                  </a:cubicBezTo>
                  <a:cubicBezTo>
                    <a:pt x="82" y="56"/>
                    <a:pt x="82" y="56"/>
                    <a:pt x="82" y="56"/>
                  </a:cubicBezTo>
                  <a:cubicBezTo>
                    <a:pt x="87" y="61"/>
                    <a:pt x="93" y="64"/>
                    <a:pt x="100" y="64"/>
                  </a:cubicBezTo>
                  <a:cubicBezTo>
                    <a:pt x="101" y="64"/>
                    <a:pt x="103" y="64"/>
                    <a:pt x="104" y="64"/>
                  </a:cubicBezTo>
                  <a:cubicBezTo>
                    <a:pt x="104" y="96"/>
                    <a:pt x="104" y="96"/>
                    <a:pt x="104" y="96"/>
                  </a:cubicBezTo>
                  <a:cubicBezTo>
                    <a:pt x="104" y="109"/>
                    <a:pt x="115" y="120"/>
                    <a:pt x="128" y="120"/>
                  </a:cubicBezTo>
                  <a:cubicBezTo>
                    <a:pt x="141" y="120"/>
                    <a:pt x="152" y="109"/>
                    <a:pt x="152" y="96"/>
                  </a:cubicBezTo>
                  <a:cubicBezTo>
                    <a:pt x="152" y="64"/>
                    <a:pt x="152" y="64"/>
                    <a:pt x="152" y="64"/>
                  </a:cubicBezTo>
                  <a:cubicBezTo>
                    <a:pt x="153" y="64"/>
                    <a:pt x="155" y="64"/>
                    <a:pt x="156" y="64"/>
                  </a:cubicBezTo>
                  <a:cubicBezTo>
                    <a:pt x="163" y="64"/>
                    <a:pt x="169" y="61"/>
                    <a:pt x="174" y="56"/>
                  </a:cubicBezTo>
                  <a:cubicBezTo>
                    <a:pt x="244" y="56"/>
                    <a:pt x="244" y="56"/>
                    <a:pt x="244" y="56"/>
                  </a:cubicBezTo>
                  <a:cubicBezTo>
                    <a:pt x="247" y="56"/>
                    <a:pt x="250" y="57"/>
                    <a:pt x="252" y="59"/>
                  </a:cubicBezTo>
                  <a:cubicBezTo>
                    <a:pt x="128" y="156"/>
                    <a:pt x="128" y="156"/>
                    <a:pt x="128" y="156"/>
                  </a:cubicBezTo>
                  <a:lnTo>
                    <a:pt x="4" y="59"/>
                  </a:lnTo>
                  <a:close/>
                  <a:moveTo>
                    <a:pt x="156" y="52"/>
                  </a:moveTo>
                  <a:cubicBezTo>
                    <a:pt x="153" y="52"/>
                    <a:pt x="150" y="51"/>
                    <a:pt x="148" y="48"/>
                  </a:cubicBezTo>
                  <a:cubicBezTo>
                    <a:pt x="140" y="41"/>
                    <a:pt x="140" y="41"/>
                    <a:pt x="140" y="41"/>
                  </a:cubicBezTo>
                  <a:cubicBezTo>
                    <a:pt x="140" y="96"/>
                    <a:pt x="140" y="96"/>
                    <a:pt x="140" y="96"/>
                  </a:cubicBezTo>
                  <a:cubicBezTo>
                    <a:pt x="140" y="103"/>
                    <a:pt x="135" y="108"/>
                    <a:pt x="128" y="108"/>
                  </a:cubicBezTo>
                  <a:cubicBezTo>
                    <a:pt x="121" y="108"/>
                    <a:pt x="116" y="103"/>
                    <a:pt x="116" y="96"/>
                  </a:cubicBezTo>
                  <a:cubicBezTo>
                    <a:pt x="116" y="41"/>
                    <a:pt x="116" y="41"/>
                    <a:pt x="116" y="41"/>
                  </a:cubicBezTo>
                  <a:cubicBezTo>
                    <a:pt x="108" y="48"/>
                    <a:pt x="108" y="48"/>
                    <a:pt x="108" y="48"/>
                  </a:cubicBezTo>
                  <a:cubicBezTo>
                    <a:pt x="106" y="51"/>
                    <a:pt x="103" y="52"/>
                    <a:pt x="100" y="52"/>
                  </a:cubicBezTo>
                  <a:cubicBezTo>
                    <a:pt x="93" y="52"/>
                    <a:pt x="88" y="47"/>
                    <a:pt x="88" y="40"/>
                  </a:cubicBezTo>
                  <a:cubicBezTo>
                    <a:pt x="88" y="37"/>
                    <a:pt x="89" y="34"/>
                    <a:pt x="92" y="32"/>
                  </a:cubicBezTo>
                  <a:cubicBezTo>
                    <a:pt x="120" y="4"/>
                    <a:pt x="120" y="4"/>
                    <a:pt x="120" y="4"/>
                  </a:cubicBezTo>
                  <a:cubicBezTo>
                    <a:pt x="122" y="1"/>
                    <a:pt x="125" y="0"/>
                    <a:pt x="128" y="0"/>
                  </a:cubicBezTo>
                  <a:cubicBezTo>
                    <a:pt x="131" y="0"/>
                    <a:pt x="134" y="1"/>
                    <a:pt x="136" y="4"/>
                  </a:cubicBezTo>
                  <a:cubicBezTo>
                    <a:pt x="164" y="32"/>
                    <a:pt x="164" y="32"/>
                    <a:pt x="164" y="32"/>
                  </a:cubicBezTo>
                  <a:cubicBezTo>
                    <a:pt x="167" y="34"/>
                    <a:pt x="168" y="37"/>
                    <a:pt x="168" y="40"/>
                  </a:cubicBezTo>
                  <a:cubicBezTo>
                    <a:pt x="168" y="47"/>
                    <a:pt x="163" y="52"/>
                    <a:pt x="156" y="52"/>
                  </a:cubicBezTo>
                  <a:moveTo>
                    <a:pt x="3" y="228"/>
                  </a:moveTo>
                  <a:cubicBezTo>
                    <a:pt x="1" y="226"/>
                    <a:pt x="0" y="223"/>
                    <a:pt x="0" y="220"/>
                  </a:cubicBezTo>
                  <a:cubicBezTo>
                    <a:pt x="0" y="68"/>
                    <a:pt x="0" y="68"/>
                    <a:pt x="0" y="68"/>
                  </a:cubicBezTo>
                  <a:cubicBezTo>
                    <a:pt x="0" y="65"/>
                    <a:pt x="1" y="62"/>
                    <a:pt x="4" y="59"/>
                  </a:cubicBezTo>
                  <a:cubicBezTo>
                    <a:pt x="82" y="135"/>
                    <a:pt x="82" y="135"/>
                    <a:pt x="82" y="135"/>
                  </a:cubicBezTo>
                  <a:lnTo>
                    <a:pt x="3" y="228"/>
                  </a:lnTo>
                  <a:close/>
                  <a:moveTo>
                    <a:pt x="128" y="180"/>
                  </a:moveTo>
                  <a:cubicBezTo>
                    <a:pt x="161" y="148"/>
                    <a:pt x="161" y="148"/>
                    <a:pt x="161" y="148"/>
                  </a:cubicBezTo>
                  <a:cubicBezTo>
                    <a:pt x="252" y="229"/>
                    <a:pt x="252" y="229"/>
                    <a:pt x="252" y="229"/>
                  </a:cubicBezTo>
                  <a:cubicBezTo>
                    <a:pt x="250" y="231"/>
                    <a:pt x="247" y="232"/>
                    <a:pt x="244" y="232"/>
                  </a:cubicBezTo>
                  <a:cubicBezTo>
                    <a:pt x="12" y="232"/>
                    <a:pt x="12" y="232"/>
                    <a:pt x="12" y="232"/>
                  </a:cubicBezTo>
                  <a:cubicBezTo>
                    <a:pt x="9" y="232"/>
                    <a:pt x="6" y="231"/>
                    <a:pt x="4" y="229"/>
                  </a:cubicBezTo>
                  <a:cubicBezTo>
                    <a:pt x="95" y="148"/>
                    <a:pt x="95" y="148"/>
                    <a:pt x="95" y="148"/>
                  </a:cubicBezTo>
                  <a:lnTo>
                    <a:pt x="128" y="180"/>
                  </a:lnTo>
                  <a:close/>
                </a:path>
              </a:pathLst>
            </a:custGeom>
            <a:grpFill/>
            <a:ln>
              <a:noFill/>
            </a:ln>
          </p:spPr>
          <p:txBody>
            <a:bodyPr/>
            <a:lstStyle/>
            <a:p>
              <a:endParaRPr lang="en-US" dirty="0"/>
            </a:p>
          </p:txBody>
        </p:sp>
        <p:sp>
          <p:nvSpPr>
            <p:cNvPr id="28" name="Freeform 31"/>
            <p:cNvSpPr>
              <a:spLocks noEditPoints="1"/>
            </p:cNvSpPr>
            <p:nvPr/>
          </p:nvSpPr>
          <p:spPr bwMode="auto">
            <a:xfrm>
              <a:off x="6892925" y="3089275"/>
              <a:ext cx="409575" cy="369888"/>
            </a:xfrm>
            <a:custGeom>
              <a:avLst/>
              <a:gdLst>
                <a:gd name="T0" fmla="*/ 404775 w 256"/>
                <a:gd name="T1" fmla="*/ 363511 h 232"/>
                <a:gd name="T2" fmla="*/ 278383 w 256"/>
                <a:gd name="T3" fmla="*/ 215237 h 232"/>
                <a:gd name="T4" fmla="*/ 403175 w 256"/>
                <a:gd name="T5" fmla="*/ 94066 h 232"/>
                <a:gd name="T6" fmla="*/ 409575 w 256"/>
                <a:gd name="T7" fmla="*/ 108415 h 232"/>
                <a:gd name="T8" fmla="*/ 409575 w 256"/>
                <a:gd name="T9" fmla="*/ 350756 h 232"/>
                <a:gd name="T10" fmla="*/ 404775 w 256"/>
                <a:gd name="T11" fmla="*/ 363511 h 232"/>
                <a:gd name="T12" fmla="*/ 6400 w 256"/>
                <a:gd name="T13" fmla="*/ 94066 h 232"/>
                <a:gd name="T14" fmla="*/ 19199 w 256"/>
                <a:gd name="T15" fmla="*/ 89283 h 232"/>
                <a:gd name="T16" fmla="*/ 126392 w 256"/>
                <a:gd name="T17" fmla="*/ 89283 h 232"/>
                <a:gd name="T18" fmla="*/ 121593 w 256"/>
                <a:gd name="T19" fmla="*/ 108415 h 232"/>
                <a:gd name="T20" fmla="*/ 132792 w 256"/>
                <a:gd name="T21" fmla="*/ 135519 h 232"/>
                <a:gd name="T22" fmla="*/ 177589 w 256"/>
                <a:gd name="T23" fmla="*/ 180161 h 232"/>
                <a:gd name="T24" fmla="*/ 204788 w 256"/>
                <a:gd name="T25" fmla="*/ 191321 h 232"/>
                <a:gd name="T26" fmla="*/ 231986 w 256"/>
                <a:gd name="T27" fmla="*/ 180161 h 232"/>
                <a:gd name="T28" fmla="*/ 276783 w 256"/>
                <a:gd name="T29" fmla="*/ 135519 h 232"/>
                <a:gd name="T30" fmla="*/ 287982 w 256"/>
                <a:gd name="T31" fmla="*/ 108415 h 232"/>
                <a:gd name="T32" fmla="*/ 283183 w 256"/>
                <a:gd name="T33" fmla="*/ 89283 h 232"/>
                <a:gd name="T34" fmla="*/ 390376 w 256"/>
                <a:gd name="T35" fmla="*/ 89283 h 232"/>
                <a:gd name="T36" fmla="*/ 403175 w 256"/>
                <a:gd name="T37" fmla="*/ 94066 h 232"/>
                <a:gd name="T38" fmla="*/ 204788 w 256"/>
                <a:gd name="T39" fmla="*/ 248718 h 232"/>
                <a:gd name="T40" fmla="*/ 6400 w 256"/>
                <a:gd name="T41" fmla="*/ 94066 h 232"/>
                <a:gd name="T42" fmla="*/ 217587 w 256"/>
                <a:gd name="T43" fmla="*/ 165812 h 232"/>
                <a:gd name="T44" fmla="*/ 204788 w 256"/>
                <a:gd name="T45" fmla="*/ 172189 h 232"/>
                <a:gd name="T46" fmla="*/ 191988 w 256"/>
                <a:gd name="T47" fmla="*/ 165812 h 232"/>
                <a:gd name="T48" fmla="*/ 147191 w 256"/>
                <a:gd name="T49" fmla="*/ 121170 h 232"/>
                <a:gd name="T50" fmla="*/ 140791 w 256"/>
                <a:gd name="T51" fmla="*/ 108415 h 232"/>
                <a:gd name="T52" fmla="*/ 159990 w 256"/>
                <a:gd name="T53" fmla="*/ 89283 h 232"/>
                <a:gd name="T54" fmla="*/ 172789 w 256"/>
                <a:gd name="T55" fmla="*/ 95661 h 232"/>
                <a:gd name="T56" fmla="*/ 185589 w 256"/>
                <a:gd name="T57" fmla="*/ 106821 h 232"/>
                <a:gd name="T58" fmla="*/ 185589 w 256"/>
                <a:gd name="T59" fmla="*/ 19132 h 232"/>
                <a:gd name="T60" fmla="*/ 204788 w 256"/>
                <a:gd name="T61" fmla="*/ 0 h 232"/>
                <a:gd name="T62" fmla="*/ 223986 w 256"/>
                <a:gd name="T63" fmla="*/ 19132 h 232"/>
                <a:gd name="T64" fmla="*/ 223986 w 256"/>
                <a:gd name="T65" fmla="*/ 106821 h 232"/>
                <a:gd name="T66" fmla="*/ 236786 w 256"/>
                <a:gd name="T67" fmla="*/ 95661 h 232"/>
                <a:gd name="T68" fmla="*/ 249585 w 256"/>
                <a:gd name="T69" fmla="*/ 89283 h 232"/>
                <a:gd name="T70" fmla="*/ 268784 w 256"/>
                <a:gd name="T71" fmla="*/ 108415 h 232"/>
                <a:gd name="T72" fmla="*/ 262384 w 256"/>
                <a:gd name="T73" fmla="*/ 121170 h 232"/>
                <a:gd name="T74" fmla="*/ 217587 w 256"/>
                <a:gd name="T75" fmla="*/ 165812 h 232"/>
                <a:gd name="T76" fmla="*/ 4800 w 256"/>
                <a:gd name="T77" fmla="*/ 363511 h 232"/>
                <a:gd name="T78" fmla="*/ 0 w 256"/>
                <a:gd name="T79" fmla="*/ 350756 h 232"/>
                <a:gd name="T80" fmla="*/ 0 w 256"/>
                <a:gd name="T81" fmla="*/ 108415 h 232"/>
                <a:gd name="T82" fmla="*/ 6400 w 256"/>
                <a:gd name="T83" fmla="*/ 94066 h 232"/>
                <a:gd name="T84" fmla="*/ 131192 w 256"/>
                <a:gd name="T85" fmla="*/ 215237 h 232"/>
                <a:gd name="T86" fmla="*/ 4800 w 256"/>
                <a:gd name="T87" fmla="*/ 363511 h 232"/>
                <a:gd name="T88" fmla="*/ 204788 w 256"/>
                <a:gd name="T89" fmla="*/ 286982 h 232"/>
                <a:gd name="T90" fmla="*/ 257584 w 256"/>
                <a:gd name="T91" fmla="*/ 235963 h 232"/>
                <a:gd name="T92" fmla="*/ 403175 w 256"/>
                <a:gd name="T93" fmla="*/ 365105 h 232"/>
                <a:gd name="T94" fmla="*/ 390376 w 256"/>
                <a:gd name="T95" fmla="*/ 369888 h 232"/>
                <a:gd name="T96" fmla="*/ 19199 w 256"/>
                <a:gd name="T97" fmla="*/ 369888 h 232"/>
                <a:gd name="T98" fmla="*/ 6400 w 256"/>
                <a:gd name="T99" fmla="*/ 365105 h 232"/>
                <a:gd name="T100" fmla="*/ 151991 w 256"/>
                <a:gd name="T101" fmla="*/ 235963 h 232"/>
                <a:gd name="T102" fmla="*/ 204788 w 256"/>
                <a:gd name="T103" fmla="*/ 286982 h 2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32">
                  <a:moveTo>
                    <a:pt x="253" y="228"/>
                  </a:moveTo>
                  <a:cubicBezTo>
                    <a:pt x="174" y="135"/>
                    <a:pt x="174" y="135"/>
                    <a:pt x="174" y="135"/>
                  </a:cubicBezTo>
                  <a:cubicBezTo>
                    <a:pt x="252" y="59"/>
                    <a:pt x="252" y="59"/>
                    <a:pt x="252" y="59"/>
                  </a:cubicBezTo>
                  <a:cubicBezTo>
                    <a:pt x="255" y="62"/>
                    <a:pt x="256" y="65"/>
                    <a:pt x="256" y="68"/>
                  </a:cubicBezTo>
                  <a:cubicBezTo>
                    <a:pt x="256" y="220"/>
                    <a:pt x="256" y="220"/>
                    <a:pt x="256" y="220"/>
                  </a:cubicBezTo>
                  <a:cubicBezTo>
                    <a:pt x="256" y="223"/>
                    <a:pt x="255" y="226"/>
                    <a:pt x="253" y="228"/>
                  </a:cubicBezTo>
                  <a:moveTo>
                    <a:pt x="4" y="59"/>
                  </a:moveTo>
                  <a:cubicBezTo>
                    <a:pt x="6" y="57"/>
                    <a:pt x="9" y="56"/>
                    <a:pt x="12" y="56"/>
                  </a:cubicBezTo>
                  <a:cubicBezTo>
                    <a:pt x="79" y="56"/>
                    <a:pt x="79" y="56"/>
                    <a:pt x="79" y="56"/>
                  </a:cubicBezTo>
                  <a:cubicBezTo>
                    <a:pt x="77" y="60"/>
                    <a:pt x="76" y="64"/>
                    <a:pt x="76" y="68"/>
                  </a:cubicBezTo>
                  <a:cubicBezTo>
                    <a:pt x="76" y="75"/>
                    <a:pt x="79" y="81"/>
                    <a:pt x="83" y="85"/>
                  </a:cubicBezTo>
                  <a:cubicBezTo>
                    <a:pt x="111" y="113"/>
                    <a:pt x="111" y="113"/>
                    <a:pt x="111" y="113"/>
                  </a:cubicBezTo>
                  <a:cubicBezTo>
                    <a:pt x="115" y="117"/>
                    <a:pt x="121" y="120"/>
                    <a:pt x="128" y="120"/>
                  </a:cubicBezTo>
                  <a:cubicBezTo>
                    <a:pt x="135" y="120"/>
                    <a:pt x="141" y="117"/>
                    <a:pt x="145" y="113"/>
                  </a:cubicBezTo>
                  <a:cubicBezTo>
                    <a:pt x="173" y="85"/>
                    <a:pt x="173" y="85"/>
                    <a:pt x="173" y="85"/>
                  </a:cubicBezTo>
                  <a:cubicBezTo>
                    <a:pt x="177" y="81"/>
                    <a:pt x="180" y="75"/>
                    <a:pt x="180" y="68"/>
                  </a:cubicBezTo>
                  <a:cubicBezTo>
                    <a:pt x="180" y="64"/>
                    <a:pt x="179" y="60"/>
                    <a:pt x="177" y="56"/>
                  </a:cubicBezTo>
                  <a:cubicBezTo>
                    <a:pt x="244" y="56"/>
                    <a:pt x="244" y="56"/>
                    <a:pt x="244" y="56"/>
                  </a:cubicBezTo>
                  <a:cubicBezTo>
                    <a:pt x="247" y="56"/>
                    <a:pt x="250" y="57"/>
                    <a:pt x="252" y="59"/>
                  </a:cubicBezTo>
                  <a:cubicBezTo>
                    <a:pt x="128" y="156"/>
                    <a:pt x="128" y="156"/>
                    <a:pt x="128" y="156"/>
                  </a:cubicBezTo>
                  <a:lnTo>
                    <a:pt x="4" y="59"/>
                  </a:lnTo>
                  <a:close/>
                  <a:moveTo>
                    <a:pt x="136" y="104"/>
                  </a:moveTo>
                  <a:cubicBezTo>
                    <a:pt x="134" y="107"/>
                    <a:pt x="131" y="108"/>
                    <a:pt x="128" y="108"/>
                  </a:cubicBezTo>
                  <a:cubicBezTo>
                    <a:pt x="125" y="108"/>
                    <a:pt x="122" y="107"/>
                    <a:pt x="120" y="104"/>
                  </a:cubicBezTo>
                  <a:cubicBezTo>
                    <a:pt x="92" y="76"/>
                    <a:pt x="92" y="76"/>
                    <a:pt x="92" y="76"/>
                  </a:cubicBezTo>
                  <a:cubicBezTo>
                    <a:pt x="89" y="74"/>
                    <a:pt x="88" y="71"/>
                    <a:pt x="88" y="68"/>
                  </a:cubicBezTo>
                  <a:cubicBezTo>
                    <a:pt x="88" y="61"/>
                    <a:pt x="93" y="56"/>
                    <a:pt x="100" y="56"/>
                  </a:cubicBezTo>
                  <a:cubicBezTo>
                    <a:pt x="103" y="56"/>
                    <a:pt x="106" y="57"/>
                    <a:pt x="108" y="60"/>
                  </a:cubicBezTo>
                  <a:cubicBezTo>
                    <a:pt x="116" y="67"/>
                    <a:pt x="116" y="67"/>
                    <a:pt x="116" y="67"/>
                  </a:cubicBezTo>
                  <a:cubicBezTo>
                    <a:pt x="116" y="12"/>
                    <a:pt x="116" y="12"/>
                    <a:pt x="116" y="12"/>
                  </a:cubicBezTo>
                  <a:cubicBezTo>
                    <a:pt x="116" y="5"/>
                    <a:pt x="121" y="0"/>
                    <a:pt x="128" y="0"/>
                  </a:cubicBezTo>
                  <a:cubicBezTo>
                    <a:pt x="135" y="0"/>
                    <a:pt x="140" y="5"/>
                    <a:pt x="140" y="12"/>
                  </a:cubicBezTo>
                  <a:cubicBezTo>
                    <a:pt x="140" y="67"/>
                    <a:pt x="140" y="67"/>
                    <a:pt x="140" y="67"/>
                  </a:cubicBezTo>
                  <a:cubicBezTo>
                    <a:pt x="148" y="60"/>
                    <a:pt x="148" y="60"/>
                    <a:pt x="148" y="60"/>
                  </a:cubicBezTo>
                  <a:cubicBezTo>
                    <a:pt x="150" y="57"/>
                    <a:pt x="153" y="56"/>
                    <a:pt x="156" y="56"/>
                  </a:cubicBezTo>
                  <a:cubicBezTo>
                    <a:pt x="163" y="56"/>
                    <a:pt x="168" y="61"/>
                    <a:pt x="168" y="68"/>
                  </a:cubicBezTo>
                  <a:cubicBezTo>
                    <a:pt x="168" y="71"/>
                    <a:pt x="167" y="74"/>
                    <a:pt x="164" y="76"/>
                  </a:cubicBezTo>
                  <a:lnTo>
                    <a:pt x="136" y="104"/>
                  </a:lnTo>
                  <a:close/>
                  <a:moveTo>
                    <a:pt x="3" y="228"/>
                  </a:moveTo>
                  <a:cubicBezTo>
                    <a:pt x="1" y="226"/>
                    <a:pt x="0" y="223"/>
                    <a:pt x="0" y="220"/>
                  </a:cubicBezTo>
                  <a:cubicBezTo>
                    <a:pt x="0" y="68"/>
                    <a:pt x="0" y="68"/>
                    <a:pt x="0" y="68"/>
                  </a:cubicBezTo>
                  <a:cubicBezTo>
                    <a:pt x="0" y="65"/>
                    <a:pt x="1" y="62"/>
                    <a:pt x="4" y="59"/>
                  </a:cubicBezTo>
                  <a:cubicBezTo>
                    <a:pt x="82" y="135"/>
                    <a:pt x="82" y="135"/>
                    <a:pt x="82" y="135"/>
                  </a:cubicBezTo>
                  <a:lnTo>
                    <a:pt x="3" y="228"/>
                  </a:lnTo>
                  <a:close/>
                  <a:moveTo>
                    <a:pt x="128" y="180"/>
                  </a:moveTo>
                  <a:cubicBezTo>
                    <a:pt x="161" y="148"/>
                    <a:pt x="161" y="148"/>
                    <a:pt x="161" y="148"/>
                  </a:cubicBezTo>
                  <a:cubicBezTo>
                    <a:pt x="252" y="229"/>
                    <a:pt x="252" y="229"/>
                    <a:pt x="252" y="229"/>
                  </a:cubicBezTo>
                  <a:cubicBezTo>
                    <a:pt x="250" y="231"/>
                    <a:pt x="247" y="232"/>
                    <a:pt x="244" y="232"/>
                  </a:cubicBezTo>
                  <a:cubicBezTo>
                    <a:pt x="12" y="232"/>
                    <a:pt x="12" y="232"/>
                    <a:pt x="12" y="232"/>
                  </a:cubicBezTo>
                  <a:cubicBezTo>
                    <a:pt x="9" y="232"/>
                    <a:pt x="6" y="231"/>
                    <a:pt x="4" y="229"/>
                  </a:cubicBezTo>
                  <a:cubicBezTo>
                    <a:pt x="95" y="148"/>
                    <a:pt x="95" y="148"/>
                    <a:pt x="95" y="148"/>
                  </a:cubicBezTo>
                  <a:lnTo>
                    <a:pt x="128" y="180"/>
                  </a:lnTo>
                  <a:close/>
                </a:path>
              </a:pathLst>
            </a:custGeom>
            <a:grpFill/>
            <a:ln>
              <a:noFill/>
            </a:ln>
          </p:spPr>
          <p:txBody>
            <a:bodyPr/>
            <a:lstStyle/>
            <a:p>
              <a:endParaRPr lang="en-US" dirty="0"/>
            </a:p>
          </p:txBody>
        </p:sp>
        <p:sp>
          <p:nvSpPr>
            <p:cNvPr id="29" name="Freeform 32"/>
            <p:cNvSpPr>
              <a:spLocks noEditPoints="1"/>
            </p:cNvSpPr>
            <p:nvPr/>
          </p:nvSpPr>
          <p:spPr bwMode="auto">
            <a:xfrm>
              <a:off x="6178550" y="3133725"/>
              <a:ext cx="407988" cy="280988"/>
            </a:xfrm>
            <a:custGeom>
              <a:avLst/>
              <a:gdLst>
                <a:gd name="T0" fmla="*/ 277304 w 256"/>
                <a:gd name="T1" fmla="*/ 126125 h 176"/>
                <a:gd name="T2" fmla="*/ 401613 w 256"/>
                <a:gd name="T3" fmla="*/ 4790 h 176"/>
                <a:gd name="T4" fmla="*/ 407988 w 256"/>
                <a:gd name="T5" fmla="*/ 19158 h 176"/>
                <a:gd name="T6" fmla="*/ 407988 w 256"/>
                <a:gd name="T7" fmla="*/ 261830 h 176"/>
                <a:gd name="T8" fmla="*/ 403207 w 256"/>
                <a:gd name="T9" fmla="*/ 274602 h 176"/>
                <a:gd name="T10" fmla="*/ 277304 w 256"/>
                <a:gd name="T11" fmla="*/ 126125 h 176"/>
                <a:gd name="T12" fmla="*/ 6375 w 256"/>
                <a:gd name="T13" fmla="*/ 4790 h 176"/>
                <a:gd name="T14" fmla="*/ 19124 w 256"/>
                <a:gd name="T15" fmla="*/ 0 h 176"/>
                <a:gd name="T16" fmla="*/ 388864 w 256"/>
                <a:gd name="T17" fmla="*/ 0 h 176"/>
                <a:gd name="T18" fmla="*/ 401613 w 256"/>
                <a:gd name="T19" fmla="*/ 4790 h 176"/>
                <a:gd name="T20" fmla="*/ 203994 w 256"/>
                <a:gd name="T21" fmla="*/ 159652 h 176"/>
                <a:gd name="T22" fmla="*/ 6375 w 256"/>
                <a:gd name="T23" fmla="*/ 4790 h 176"/>
                <a:gd name="T24" fmla="*/ 4781 w 256"/>
                <a:gd name="T25" fmla="*/ 274602 h 176"/>
                <a:gd name="T26" fmla="*/ 0 w 256"/>
                <a:gd name="T27" fmla="*/ 261830 h 176"/>
                <a:gd name="T28" fmla="*/ 0 w 256"/>
                <a:gd name="T29" fmla="*/ 19158 h 176"/>
                <a:gd name="T30" fmla="*/ 6375 w 256"/>
                <a:gd name="T31" fmla="*/ 4790 h 176"/>
                <a:gd name="T32" fmla="*/ 130684 w 256"/>
                <a:gd name="T33" fmla="*/ 126125 h 176"/>
                <a:gd name="T34" fmla="*/ 4781 w 256"/>
                <a:gd name="T35" fmla="*/ 274602 h 176"/>
                <a:gd name="T36" fmla="*/ 203994 w 256"/>
                <a:gd name="T37" fmla="*/ 197969 h 176"/>
                <a:gd name="T38" fmla="*/ 256586 w 256"/>
                <a:gd name="T39" fmla="*/ 146880 h 176"/>
                <a:gd name="T40" fmla="*/ 401613 w 256"/>
                <a:gd name="T41" fmla="*/ 276198 h 176"/>
                <a:gd name="T42" fmla="*/ 388864 w 256"/>
                <a:gd name="T43" fmla="*/ 280988 h 176"/>
                <a:gd name="T44" fmla="*/ 19124 w 256"/>
                <a:gd name="T45" fmla="*/ 280988 h 176"/>
                <a:gd name="T46" fmla="*/ 6375 w 256"/>
                <a:gd name="T47" fmla="*/ 276198 h 176"/>
                <a:gd name="T48" fmla="*/ 151402 w 256"/>
                <a:gd name="T49" fmla="*/ 146880 h 176"/>
                <a:gd name="T50" fmla="*/ 203994 w 256"/>
                <a:gd name="T51" fmla="*/ 197969 h 17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176">
                  <a:moveTo>
                    <a:pt x="174" y="79"/>
                  </a:moveTo>
                  <a:cubicBezTo>
                    <a:pt x="252" y="3"/>
                    <a:pt x="252" y="3"/>
                    <a:pt x="252" y="3"/>
                  </a:cubicBezTo>
                  <a:cubicBezTo>
                    <a:pt x="255" y="6"/>
                    <a:pt x="256" y="9"/>
                    <a:pt x="256" y="12"/>
                  </a:cubicBezTo>
                  <a:cubicBezTo>
                    <a:pt x="256" y="164"/>
                    <a:pt x="256" y="164"/>
                    <a:pt x="256" y="164"/>
                  </a:cubicBezTo>
                  <a:cubicBezTo>
                    <a:pt x="256" y="167"/>
                    <a:pt x="255" y="170"/>
                    <a:pt x="253" y="172"/>
                  </a:cubicBezTo>
                  <a:lnTo>
                    <a:pt x="174" y="79"/>
                  </a:lnTo>
                  <a:close/>
                  <a:moveTo>
                    <a:pt x="4" y="3"/>
                  </a:moveTo>
                  <a:cubicBezTo>
                    <a:pt x="6" y="1"/>
                    <a:pt x="9" y="0"/>
                    <a:pt x="12" y="0"/>
                  </a:cubicBezTo>
                  <a:cubicBezTo>
                    <a:pt x="244" y="0"/>
                    <a:pt x="244" y="0"/>
                    <a:pt x="244" y="0"/>
                  </a:cubicBezTo>
                  <a:cubicBezTo>
                    <a:pt x="247" y="0"/>
                    <a:pt x="250" y="1"/>
                    <a:pt x="252" y="3"/>
                  </a:cubicBezTo>
                  <a:cubicBezTo>
                    <a:pt x="128" y="100"/>
                    <a:pt x="128" y="100"/>
                    <a:pt x="128" y="100"/>
                  </a:cubicBezTo>
                  <a:lnTo>
                    <a:pt x="4" y="3"/>
                  </a:lnTo>
                  <a:close/>
                  <a:moveTo>
                    <a:pt x="3" y="172"/>
                  </a:moveTo>
                  <a:cubicBezTo>
                    <a:pt x="1" y="170"/>
                    <a:pt x="0" y="167"/>
                    <a:pt x="0" y="164"/>
                  </a:cubicBezTo>
                  <a:cubicBezTo>
                    <a:pt x="0" y="12"/>
                    <a:pt x="0" y="12"/>
                    <a:pt x="0" y="12"/>
                  </a:cubicBezTo>
                  <a:cubicBezTo>
                    <a:pt x="0" y="9"/>
                    <a:pt x="1" y="6"/>
                    <a:pt x="4" y="3"/>
                  </a:cubicBezTo>
                  <a:cubicBezTo>
                    <a:pt x="82" y="79"/>
                    <a:pt x="82" y="79"/>
                    <a:pt x="82" y="79"/>
                  </a:cubicBezTo>
                  <a:lnTo>
                    <a:pt x="3" y="172"/>
                  </a:lnTo>
                  <a:close/>
                  <a:moveTo>
                    <a:pt x="128" y="124"/>
                  </a:moveTo>
                  <a:cubicBezTo>
                    <a:pt x="161" y="92"/>
                    <a:pt x="161" y="92"/>
                    <a:pt x="161" y="92"/>
                  </a:cubicBezTo>
                  <a:cubicBezTo>
                    <a:pt x="252" y="173"/>
                    <a:pt x="252" y="173"/>
                    <a:pt x="252" y="173"/>
                  </a:cubicBezTo>
                  <a:cubicBezTo>
                    <a:pt x="250" y="175"/>
                    <a:pt x="247" y="176"/>
                    <a:pt x="244" y="176"/>
                  </a:cubicBezTo>
                  <a:cubicBezTo>
                    <a:pt x="12" y="176"/>
                    <a:pt x="12" y="176"/>
                    <a:pt x="12" y="176"/>
                  </a:cubicBezTo>
                  <a:cubicBezTo>
                    <a:pt x="9" y="176"/>
                    <a:pt x="6" y="175"/>
                    <a:pt x="4" y="173"/>
                  </a:cubicBezTo>
                  <a:cubicBezTo>
                    <a:pt x="95" y="92"/>
                    <a:pt x="95" y="92"/>
                    <a:pt x="95" y="92"/>
                  </a:cubicBezTo>
                  <a:lnTo>
                    <a:pt x="128" y="124"/>
                  </a:lnTo>
                  <a:close/>
                </a:path>
              </a:pathLst>
            </a:custGeom>
            <a:grpFill/>
            <a:ln>
              <a:noFill/>
            </a:ln>
          </p:spPr>
          <p:txBody>
            <a:bodyPr/>
            <a:lstStyle/>
            <a:p>
              <a:endParaRPr lang="en-US" dirty="0"/>
            </a:p>
          </p:txBody>
        </p:sp>
        <p:sp>
          <p:nvSpPr>
            <p:cNvPr id="30" name="Freeform 33"/>
            <p:cNvSpPr>
              <a:spLocks noEditPoints="1"/>
            </p:cNvSpPr>
            <p:nvPr/>
          </p:nvSpPr>
          <p:spPr bwMode="auto">
            <a:xfrm>
              <a:off x="5462588" y="3095625"/>
              <a:ext cx="409575" cy="357188"/>
            </a:xfrm>
            <a:custGeom>
              <a:avLst/>
              <a:gdLst>
                <a:gd name="T0" fmla="*/ 390376 w 256"/>
                <a:gd name="T1" fmla="*/ 357188 h 224"/>
                <a:gd name="T2" fmla="*/ 19199 w 256"/>
                <a:gd name="T3" fmla="*/ 357188 h 224"/>
                <a:gd name="T4" fmla="*/ 0 w 256"/>
                <a:gd name="T5" fmla="*/ 338053 h 224"/>
                <a:gd name="T6" fmla="*/ 0 w 256"/>
                <a:gd name="T7" fmla="*/ 19135 h 224"/>
                <a:gd name="T8" fmla="*/ 19199 w 256"/>
                <a:gd name="T9" fmla="*/ 0 h 224"/>
                <a:gd name="T10" fmla="*/ 390376 w 256"/>
                <a:gd name="T11" fmla="*/ 0 h 224"/>
                <a:gd name="T12" fmla="*/ 409575 w 256"/>
                <a:gd name="T13" fmla="*/ 19135 h 224"/>
                <a:gd name="T14" fmla="*/ 409575 w 256"/>
                <a:gd name="T15" fmla="*/ 338053 h 224"/>
                <a:gd name="T16" fmla="*/ 390376 w 256"/>
                <a:gd name="T17" fmla="*/ 357188 h 224"/>
                <a:gd name="T18" fmla="*/ 38398 w 256"/>
                <a:gd name="T19" fmla="*/ 19135 h 224"/>
                <a:gd name="T20" fmla="*/ 19199 w 256"/>
                <a:gd name="T21" fmla="*/ 38270 h 224"/>
                <a:gd name="T22" fmla="*/ 38398 w 256"/>
                <a:gd name="T23" fmla="*/ 57405 h 224"/>
                <a:gd name="T24" fmla="*/ 57596 w 256"/>
                <a:gd name="T25" fmla="*/ 38270 h 224"/>
                <a:gd name="T26" fmla="*/ 38398 w 256"/>
                <a:gd name="T27" fmla="*/ 19135 h 224"/>
                <a:gd name="T28" fmla="*/ 95994 w 256"/>
                <a:gd name="T29" fmla="*/ 19135 h 224"/>
                <a:gd name="T30" fmla="*/ 76795 w 256"/>
                <a:gd name="T31" fmla="*/ 38270 h 224"/>
                <a:gd name="T32" fmla="*/ 95994 w 256"/>
                <a:gd name="T33" fmla="*/ 57405 h 224"/>
                <a:gd name="T34" fmla="*/ 115193 w 256"/>
                <a:gd name="T35" fmla="*/ 38270 h 224"/>
                <a:gd name="T36" fmla="*/ 95994 w 256"/>
                <a:gd name="T37" fmla="*/ 19135 h 224"/>
                <a:gd name="T38" fmla="*/ 153591 w 256"/>
                <a:gd name="T39" fmla="*/ 19135 h 224"/>
                <a:gd name="T40" fmla="*/ 134392 w 256"/>
                <a:gd name="T41" fmla="*/ 38270 h 224"/>
                <a:gd name="T42" fmla="*/ 153591 w 256"/>
                <a:gd name="T43" fmla="*/ 57405 h 224"/>
                <a:gd name="T44" fmla="*/ 172789 w 256"/>
                <a:gd name="T45" fmla="*/ 38270 h 224"/>
                <a:gd name="T46" fmla="*/ 153591 w 256"/>
                <a:gd name="T47" fmla="*/ 19135 h 224"/>
                <a:gd name="T48" fmla="*/ 390376 w 256"/>
                <a:gd name="T49" fmla="*/ 76540 h 224"/>
                <a:gd name="T50" fmla="*/ 371177 w 256"/>
                <a:gd name="T51" fmla="*/ 76540 h 224"/>
                <a:gd name="T52" fmla="*/ 38398 w 256"/>
                <a:gd name="T53" fmla="*/ 76540 h 224"/>
                <a:gd name="T54" fmla="*/ 19199 w 256"/>
                <a:gd name="T55" fmla="*/ 76540 h 224"/>
                <a:gd name="T56" fmla="*/ 19199 w 256"/>
                <a:gd name="T57" fmla="*/ 338053 h 224"/>
                <a:gd name="T58" fmla="*/ 390376 w 256"/>
                <a:gd name="T59" fmla="*/ 338053 h 224"/>
                <a:gd name="T60" fmla="*/ 390376 w 256"/>
                <a:gd name="T61" fmla="*/ 76540 h 224"/>
                <a:gd name="T62" fmla="*/ 145591 w 256"/>
                <a:gd name="T63" fmla="*/ 151486 h 224"/>
                <a:gd name="T64" fmla="*/ 172789 w 256"/>
                <a:gd name="T65" fmla="*/ 151486 h 224"/>
                <a:gd name="T66" fmla="*/ 204788 w 256"/>
                <a:gd name="T67" fmla="*/ 183378 h 224"/>
                <a:gd name="T68" fmla="*/ 236786 w 256"/>
                <a:gd name="T69" fmla="*/ 151486 h 224"/>
                <a:gd name="T70" fmla="*/ 263984 w 256"/>
                <a:gd name="T71" fmla="*/ 151486 h 224"/>
                <a:gd name="T72" fmla="*/ 263984 w 256"/>
                <a:gd name="T73" fmla="*/ 178594 h 224"/>
                <a:gd name="T74" fmla="*/ 231986 w 256"/>
                <a:gd name="T75" fmla="*/ 210486 h 224"/>
                <a:gd name="T76" fmla="*/ 263984 w 256"/>
                <a:gd name="T77" fmla="*/ 242378 h 224"/>
                <a:gd name="T78" fmla="*/ 263984 w 256"/>
                <a:gd name="T79" fmla="*/ 269486 h 224"/>
                <a:gd name="T80" fmla="*/ 236786 w 256"/>
                <a:gd name="T81" fmla="*/ 269486 h 224"/>
                <a:gd name="T82" fmla="*/ 204788 w 256"/>
                <a:gd name="T83" fmla="*/ 237594 h 224"/>
                <a:gd name="T84" fmla="*/ 172789 w 256"/>
                <a:gd name="T85" fmla="*/ 269486 h 224"/>
                <a:gd name="T86" fmla="*/ 145591 w 256"/>
                <a:gd name="T87" fmla="*/ 269486 h 224"/>
                <a:gd name="T88" fmla="*/ 145591 w 256"/>
                <a:gd name="T89" fmla="*/ 242378 h 224"/>
                <a:gd name="T90" fmla="*/ 177589 w 256"/>
                <a:gd name="T91" fmla="*/ 210486 h 224"/>
                <a:gd name="T92" fmla="*/ 145591 w 256"/>
                <a:gd name="T93" fmla="*/ 178594 h 224"/>
                <a:gd name="T94" fmla="*/ 145591 w 256"/>
                <a:gd name="T95" fmla="*/ 151486 h 2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moveTo>
                    <a:pt x="91" y="95"/>
                  </a:moveTo>
                  <a:cubicBezTo>
                    <a:pt x="96" y="91"/>
                    <a:pt x="104" y="91"/>
                    <a:pt x="108" y="95"/>
                  </a:cubicBezTo>
                  <a:cubicBezTo>
                    <a:pt x="128" y="115"/>
                    <a:pt x="128" y="115"/>
                    <a:pt x="128" y="115"/>
                  </a:cubicBezTo>
                  <a:cubicBezTo>
                    <a:pt x="148" y="95"/>
                    <a:pt x="148" y="95"/>
                    <a:pt x="148" y="95"/>
                  </a:cubicBezTo>
                  <a:cubicBezTo>
                    <a:pt x="152" y="91"/>
                    <a:pt x="160" y="91"/>
                    <a:pt x="165" y="95"/>
                  </a:cubicBezTo>
                  <a:cubicBezTo>
                    <a:pt x="169" y="100"/>
                    <a:pt x="169" y="108"/>
                    <a:pt x="165" y="112"/>
                  </a:cubicBezTo>
                  <a:cubicBezTo>
                    <a:pt x="145" y="132"/>
                    <a:pt x="145" y="132"/>
                    <a:pt x="145" y="132"/>
                  </a:cubicBezTo>
                  <a:cubicBezTo>
                    <a:pt x="165" y="152"/>
                    <a:pt x="165" y="152"/>
                    <a:pt x="165" y="152"/>
                  </a:cubicBezTo>
                  <a:cubicBezTo>
                    <a:pt x="169" y="156"/>
                    <a:pt x="169" y="164"/>
                    <a:pt x="165" y="169"/>
                  </a:cubicBezTo>
                  <a:cubicBezTo>
                    <a:pt x="160" y="173"/>
                    <a:pt x="152" y="173"/>
                    <a:pt x="148" y="169"/>
                  </a:cubicBezTo>
                  <a:cubicBezTo>
                    <a:pt x="128" y="149"/>
                    <a:pt x="128" y="149"/>
                    <a:pt x="128" y="149"/>
                  </a:cubicBezTo>
                  <a:cubicBezTo>
                    <a:pt x="108" y="169"/>
                    <a:pt x="108" y="169"/>
                    <a:pt x="108" y="169"/>
                  </a:cubicBezTo>
                  <a:cubicBezTo>
                    <a:pt x="104" y="173"/>
                    <a:pt x="96" y="173"/>
                    <a:pt x="91" y="169"/>
                  </a:cubicBezTo>
                  <a:cubicBezTo>
                    <a:pt x="87" y="164"/>
                    <a:pt x="87" y="156"/>
                    <a:pt x="91" y="152"/>
                  </a:cubicBezTo>
                  <a:cubicBezTo>
                    <a:pt x="111" y="132"/>
                    <a:pt x="111" y="132"/>
                    <a:pt x="111" y="132"/>
                  </a:cubicBezTo>
                  <a:cubicBezTo>
                    <a:pt x="91" y="112"/>
                    <a:pt x="91" y="112"/>
                    <a:pt x="91" y="112"/>
                  </a:cubicBezTo>
                  <a:cubicBezTo>
                    <a:pt x="87" y="108"/>
                    <a:pt x="87" y="100"/>
                    <a:pt x="91" y="95"/>
                  </a:cubicBezTo>
                </a:path>
              </a:pathLst>
            </a:custGeom>
            <a:grpFill/>
            <a:ln>
              <a:noFill/>
            </a:ln>
          </p:spPr>
          <p:txBody>
            <a:bodyPr/>
            <a:lstStyle/>
            <a:p>
              <a:endParaRPr lang="en-US" dirty="0"/>
            </a:p>
          </p:txBody>
        </p:sp>
        <p:sp>
          <p:nvSpPr>
            <p:cNvPr id="31" name="Freeform 34"/>
            <p:cNvSpPr>
              <a:spLocks noEditPoints="1"/>
            </p:cNvSpPr>
            <p:nvPr/>
          </p:nvSpPr>
          <p:spPr bwMode="auto">
            <a:xfrm>
              <a:off x="4748213" y="3095625"/>
              <a:ext cx="407987" cy="357188"/>
            </a:xfrm>
            <a:custGeom>
              <a:avLst/>
              <a:gdLst>
                <a:gd name="T0" fmla="*/ 388863 w 256"/>
                <a:gd name="T1" fmla="*/ 357188 h 224"/>
                <a:gd name="T2" fmla="*/ 19124 w 256"/>
                <a:gd name="T3" fmla="*/ 357188 h 224"/>
                <a:gd name="T4" fmla="*/ 0 w 256"/>
                <a:gd name="T5" fmla="*/ 338053 h 224"/>
                <a:gd name="T6" fmla="*/ 0 w 256"/>
                <a:gd name="T7" fmla="*/ 19135 h 224"/>
                <a:gd name="T8" fmla="*/ 19124 w 256"/>
                <a:gd name="T9" fmla="*/ 0 h 224"/>
                <a:gd name="T10" fmla="*/ 388863 w 256"/>
                <a:gd name="T11" fmla="*/ 0 h 224"/>
                <a:gd name="T12" fmla="*/ 407987 w 256"/>
                <a:gd name="T13" fmla="*/ 19135 h 224"/>
                <a:gd name="T14" fmla="*/ 407987 w 256"/>
                <a:gd name="T15" fmla="*/ 338053 h 224"/>
                <a:gd name="T16" fmla="*/ 388863 w 256"/>
                <a:gd name="T17" fmla="*/ 357188 h 224"/>
                <a:gd name="T18" fmla="*/ 38249 w 256"/>
                <a:gd name="T19" fmla="*/ 19135 h 224"/>
                <a:gd name="T20" fmla="*/ 19124 w 256"/>
                <a:gd name="T21" fmla="*/ 38270 h 224"/>
                <a:gd name="T22" fmla="*/ 38249 w 256"/>
                <a:gd name="T23" fmla="*/ 57405 h 224"/>
                <a:gd name="T24" fmla="*/ 57373 w 256"/>
                <a:gd name="T25" fmla="*/ 38270 h 224"/>
                <a:gd name="T26" fmla="*/ 38249 w 256"/>
                <a:gd name="T27" fmla="*/ 19135 h 224"/>
                <a:gd name="T28" fmla="*/ 95622 w 256"/>
                <a:gd name="T29" fmla="*/ 19135 h 224"/>
                <a:gd name="T30" fmla="*/ 76498 w 256"/>
                <a:gd name="T31" fmla="*/ 38270 h 224"/>
                <a:gd name="T32" fmla="*/ 95622 w 256"/>
                <a:gd name="T33" fmla="*/ 57405 h 224"/>
                <a:gd name="T34" fmla="*/ 114746 w 256"/>
                <a:gd name="T35" fmla="*/ 38270 h 224"/>
                <a:gd name="T36" fmla="*/ 95622 w 256"/>
                <a:gd name="T37" fmla="*/ 19135 h 224"/>
                <a:gd name="T38" fmla="*/ 152995 w 256"/>
                <a:gd name="T39" fmla="*/ 19135 h 224"/>
                <a:gd name="T40" fmla="*/ 133871 w 256"/>
                <a:gd name="T41" fmla="*/ 38270 h 224"/>
                <a:gd name="T42" fmla="*/ 152995 w 256"/>
                <a:gd name="T43" fmla="*/ 57405 h 224"/>
                <a:gd name="T44" fmla="*/ 172120 w 256"/>
                <a:gd name="T45" fmla="*/ 38270 h 224"/>
                <a:gd name="T46" fmla="*/ 152995 w 256"/>
                <a:gd name="T47" fmla="*/ 19135 h 224"/>
                <a:gd name="T48" fmla="*/ 388863 w 256"/>
                <a:gd name="T49" fmla="*/ 76540 h 224"/>
                <a:gd name="T50" fmla="*/ 369738 w 256"/>
                <a:gd name="T51" fmla="*/ 76540 h 224"/>
                <a:gd name="T52" fmla="*/ 38249 w 256"/>
                <a:gd name="T53" fmla="*/ 76540 h 224"/>
                <a:gd name="T54" fmla="*/ 19124 w 256"/>
                <a:gd name="T55" fmla="*/ 76540 h 224"/>
                <a:gd name="T56" fmla="*/ 19124 w 256"/>
                <a:gd name="T57" fmla="*/ 338053 h 224"/>
                <a:gd name="T58" fmla="*/ 388863 w 256"/>
                <a:gd name="T59" fmla="*/ 338053 h 224"/>
                <a:gd name="T60" fmla="*/ 388863 w 256"/>
                <a:gd name="T61" fmla="*/ 76540 h 224"/>
                <a:gd name="T62" fmla="*/ 146620 w 256"/>
                <a:gd name="T63" fmla="*/ 191351 h 224"/>
                <a:gd name="T64" fmla="*/ 159370 w 256"/>
                <a:gd name="T65" fmla="*/ 197729 h 224"/>
                <a:gd name="T66" fmla="*/ 184869 w 256"/>
                <a:gd name="T67" fmla="*/ 221648 h 224"/>
                <a:gd name="T68" fmla="*/ 248617 w 256"/>
                <a:gd name="T69" fmla="*/ 159459 h 224"/>
                <a:gd name="T70" fmla="*/ 261367 w 256"/>
                <a:gd name="T71" fmla="*/ 153081 h 224"/>
                <a:gd name="T72" fmla="*/ 280491 w 256"/>
                <a:gd name="T73" fmla="*/ 172216 h 224"/>
                <a:gd name="T74" fmla="*/ 274116 w 256"/>
                <a:gd name="T75" fmla="*/ 184972 h 224"/>
                <a:gd name="T76" fmla="*/ 197619 w 256"/>
                <a:gd name="T77" fmla="*/ 261513 h 224"/>
                <a:gd name="T78" fmla="*/ 184869 w 256"/>
                <a:gd name="T79" fmla="*/ 267891 h 224"/>
                <a:gd name="T80" fmla="*/ 172120 w 256"/>
                <a:gd name="T81" fmla="*/ 261513 h 224"/>
                <a:gd name="T82" fmla="*/ 133871 w 256"/>
                <a:gd name="T83" fmla="*/ 223243 h 224"/>
                <a:gd name="T84" fmla="*/ 127496 w 256"/>
                <a:gd name="T85" fmla="*/ 210486 h 224"/>
                <a:gd name="T86" fmla="*/ 146620 w 256"/>
                <a:gd name="T87" fmla="*/ 191351 h 2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moveTo>
                    <a:pt x="92" y="120"/>
                  </a:moveTo>
                  <a:cubicBezTo>
                    <a:pt x="95" y="120"/>
                    <a:pt x="98" y="121"/>
                    <a:pt x="100" y="124"/>
                  </a:cubicBezTo>
                  <a:cubicBezTo>
                    <a:pt x="116" y="139"/>
                    <a:pt x="116" y="139"/>
                    <a:pt x="116" y="139"/>
                  </a:cubicBezTo>
                  <a:cubicBezTo>
                    <a:pt x="156" y="100"/>
                    <a:pt x="156" y="100"/>
                    <a:pt x="156" y="100"/>
                  </a:cubicBezTo>
                  <a:cubicBezTo>
                    <a:pt x="158" y="97"/>
                    <a:pt x="161" y="96"/>
                    <a:pt x="164" y="96"/>
                  </a:cubicBezTo>
                  <a:cubicBezTo>
                    <a:pt x="171" y="96"/>
                    <a:pt x="176" y="101"/>
                    <a:pt x="176" y="108"/>
                  </a:cubicBezTo>
                  <a:cubicBezTo>
                    <a:pt x="176" y="111"/>
                    <a:pt x="175" y="114"/>
                    <a:pt x="172" y="116"/>
                  </a:cubicBezTo>
                  <a:cubicBezTo>
                    <a:pt x="124" y="164"/>
                    <a:pt x="124" y="164"/>
                    <a:pt x="124" y="164"/>
                  </a:cubicBezTo>
                  <a:cubicBezTo>
                    <a:pt x="122" y="167"/>
                    <a:pt x="119" y="168"/>
                    <a:pt x="116" y="168"/>
                  </a:cubicBezTo>
                  <a:cubicBezTo>
                    <a:pt x="113" y="168"/>
                    <a:pt x="110" y="167"/>
                    <a:pt x="108" y="164"/>
                  </a:cubicBezTo>
                  <a:cubicBezTo>
                    <a:pt x="84" y="140"/>
                    <a:pt x="84" y="140"/>
                    <a:pt x="84" y="140"/>
                  </a:cubicBezTo>
                  <a:cubicBezTo>
                    <a:pt x="81" y="138"/>
                    <a:pt x="80" y="135"/>
                    <a:pt x="80" y="132"/>
                  </a:cubicBezTo>
                  <a:cubicBezTo>
                    <a:pt x="80" y="125"/>
                    <a:pt x="85" y="120"/>
                    <a:pt x="92" y="120"/>
                  </a:cubicBezTo>
                </a:path>
              </a:pathLst>
            </a:custGeom>
            <a:grpFill/>
            <a:ln>
              <a:noFill/>
            </a:ln>
          </p:spPr>
          <p:txBody>
            <a:bodyPr/>
            <a:lstStyle/>
            <a:p>
              <a:endParaRPr lang="en-US" dirty="0"/>
            </a:p>
          </p:txBody>
        </p:sp>
        <p:sp>
          <p:nvSpPr>
            <p:cNvPr id="32" name="Freeform 35"/>
            <p:cNvSpPr>
              <a:spLocks noEditPoints="1"/>
            </p:cNvSpPr>
            <p:nvPr/>
          </p:nvSpPr>
          <p:spPr bwMode="auto">
            <a:xfrm>
              <a:off x="4032250" y="3095625"/>
              <a:ext cx="407988" cy="357188"/>
            </a:xfrm>
            <a:custGeom>
              <a:avLst/>
              <a:gdLst>
                <a:gd name="T0" fmla="*/ 388864 w 256"/>
                <a:gd name="T1" fmla="*/ 357188 h 224"/>
                <a:gd name="T2" fmla="*/ 19124 w 256"/>
                <a:gd name="T3" fmla="*/ 357188 h 224"/>
                <a:gd name="T4" fmla="*/ 0 w 256"/>
                <a:gd name="T5" fmla="*/ 338053 h 224"/>
                <a:gd name="T6" fmla="*/ 0 w 256"/>
                <a:gd name="T7" fmla="*/ 19135 h 224"/>
                <a:gd name="T8" fmla="*/ 19124 w 256"/>
                <a:gd name="T9" fmla="*/ 0 h 224"/>
                <a:gd name="T10" fmla="*/ 388864 w 256"/>
                <a:gd name="T11" fmla="*/ 0 h 224"/>
                <a:gd name="T12" fmla="*/ 407988 w 256"/>
                <a:gd name="T13" fmla="*/ 19135 h 224"/>
                <a:gd name="T14" fmla="*/ 407988 w 256"/>
                <a:gd name="T15" fmla="*/ 338053 h 224"/>
                <a:gd name="T16" fmla="*/ 388864 w 256"/>
                <a:gd name="T17" fmla="*/ 357188 h 224"/>
                <a:gd name="T18" fmla="*/ 38249 w 256"/>
                <a:gd name="T19" fmla="*/ 19135 h 224"/>
                <a:gd name="T20" fmla="*/ 19124 w 256"/>
                <a:gd name="T21" fmla="*/ 38270 h 224"/>
                <a:gd name="T22" fmla="*/ 38249 w 256"/>
                <a:gd name="T23" fmla="*/ 57405 h 224"/>
                <a:gd name="T24" fmla="*/ 57373 w 256"/>
                <a:gd name="T25" fmla="*/ 38270 h 224"/>
                <a:gd name="T26" fmla="*/ 38249 w 256"/>
                <a:gd name="T27" fmla="*/ 19135 h 224"/>
                <a:gd name="T28" fmla="*/ 95622 w 256"/>
                <a:gd name="T29" fmla="*/ 19135 h 224"/>
                <a:gd name="T30" fmla="*/ 76498 w 256"/>
                <a:gd name="T31" fmla="*/ 38270 h 224"/>
                <a:gd name="T32" fmla="*/ 95622 w 256"/>
                <a:gd name="T33" fmla="*/ 57405 h 224"/>
                <a:gd name="T34" fmla="*/ 114747 w 256"/>
                <a:gd name="T35" fmla="*/ 38270 h 224"/>
                <a:gd name="T36" fmla="*/ 95622 w 256"/>
                <a:gd name="T37" fmla="*/ 19135 h 224"/>
                <a:gd name="T38" fmla="*/ 152996 w 256"/>
                <a:gd name="T39" fmla="*/ 19135 h 224"/>
                <a:gd name="T40" fmla="*/ 133871 w 256"/>
                <a:gd name="T41" fmla="*/ 38270 h 224"/>
                <a:gd name="T42" fmla="*/ 152996 w 256"/>
                <a:gd name="T43" fmla="*/ 57405 h 224"/>
                <a:gd name="T44" fmla="*/ 172120 w 256"/>
                <a:gd name="T45" fmla="*/ 38270 h 224"/>
                <a:gd name="T46" fmla="*/ 152996 w 256"/>
                <a:gd name="T47" fmla="*/ 19135 h 224"/>
                <a:gd name="T48" fmla="*/ 388864 w 256"/>
                <a:gd name="T49" fmla="*/ 76540 h 224"/>
                <a:gd name="T50" fmla="*/ 369739 w 256"/>
                <a:gd name="T51" fmla="*/ 76540 h 224"/>
                <a:gd name="T52" fmla="*/ 38249 w 256"/>
                <a:gd name="T53" fmla="*/ 76540 h 224"/>
                <a:gd name="T54" fmla="*/ 19124 w 256"/>
                <a:gd name="T55" fmla="*/ 76540 h 224"/>
                <a:gd name="T56" fmla="*/ 19124 w 256"/>
                <a:gd name="T57" fmla="*/ 338053 h 224"/>
                <a:gd name="T58" fmla="*/ 388864 w 256"/>
                <a:gd name="T59" fmla="*/ 338053 h 224"/>
                <a:gd name="T60" fmla="*/ 388864 w 256"/>
                <a:gd name="T61" fmla="*/ 76540 h 224"/>
                <a:gd name="T62" fmla="*/ 140246 w 256"/>
                <a:gd name="T63" fmla="*/ 191351 h 224"/>
                <a:gd name="T64" fmla="*/ 184870 w 256"/>
                <a:gd name="T65" fmla="*/ 191351 h 224"/>
                <a:gd name="T66" fmla="*/ 223118 w 256"/>
                <a:gd name="T67" fmla="*/ 191351 h 224"/>
                <a:gd name="T68" fmla="*/ 267742 w 256"/>
                <a:gd name="T69" fmla="*/ 191351 h 224"/>
                <a:gd name="T70" fmla="*/ 286867 w 256"/>
                <a:gd name="T71" fmla="*/ 210486 h 224"/>
                <a:gd name="T72" fmla="*/ 267742 w 256"/>
                <a:gd name="T73" fmla="*/ 229621 h 224"/>
                <a:gd name="T74" fmla="*/ 165745 w 256"/>
                <a:gd name="T75" fmla="*/ 229621 h 224"/>
                <a:gd name="T76" fmla="*/ 140246 w 256"/>
                <a:gd name="T77" fmla="*/ 229621 h 224"/>
                <a:gd name="T78" fmla="*/ 121121 w 256"/>
                <a:gd name="T79" fmla="*/ 210486 h 224"/>
                <a:gd name="T80" fmla="*/ 140246 w 256"/>
                <a:gd name="T81" fmla="*/ 191351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moveTo>
                    <a:pt x="88" y="120"/>
                  </a:moveTo>
                  <a:cubicBezTo>
                    <a:pt x="116" y="120"/>
                    <a:pt x="116" y="120"/>
                    <a:pt x="116" y="120"/>
                  </a:cubicBezTo>
                  <a:cubicBezTo>
                    <a:pt x="140" y="120"/>
                    <a:pt x="140" y="120"/>
                    <a:pt x="140" y="120"/>
                  </a:cubicBezTo>
                  <a:cubicBezTo>
                    <a:pt x="168" y="120"/>
                    <a:pt x="168" y="120"/>
                    <a:pt x="168" y="120"/>
                  </a:cubicBezTo>
                  <a:cubicBezTo>
                    <a:pt x="175" y="120"/>
                    <a:pt x="180" y="125"/>
                    <a:pt x="180" y="132"/>
                  </a:cubicBezTo>
                  <a:cubicBezTo>
                    <a:pt x="180" y="139"/>
                    <a:pt x="175" y="144"/>
                    <a:pt x="168" y="144"/>
                  </a:cubicBezTo>
                  <a:cubicBezTo>
                    <a:pt x="104" y="144"/>
                    <a:pt x="104" y="144"/>
                    <a:pt x="104" y="144"/>
                  </a:cubicBezTo>
                  <a:cubicBezTo>
                    <a:pt x="88" y="144"/>
                    <a:pt x="88" y="144"/>
                    <a:pt x="88" y="144"/>
                  </a:cubicBezTo>
                  <a:cubicBezTo>
                    <a:pt x="81" y="144"/>
                    <a:pt x="76" y="139"/>
                    <a:pt x="76" y="132"/>
                  </a:cubicBezTo>
                  <a:cubicBezTo>
                    <a:pt x="76" y="125"/>
                    <a:pt x="81" y="120"/>
                    <a:pt x="88" y="120"/>
                  </a:cubicBezTo>
                </a:path>
              </a:pathLst>
            </a:custGeom>
            <a:grpFill/>
            <a:ln>
              <a:noFill/>
            </a:ln>
          </p:spPr>
          <p:txBody>
            <a:bodyPr/>
            <a:lstStyle/>
            <a:p>
              <a:endParaRPr lang="en-US" dirty="0"/>
            </a:p>
          </p:txBody>
        </p:sp>
        <p:sp>
          <p:nvSpPr>
            <p:cNvPr id="33" name="Freeform 36"/>
            <p:cNvSpPr>
              <a:spLocks noEditPoints="1"/>
            </p:cNvSpPr>
            <p:nvPr/>
          </p:nvSpPr>
          <p:spPr bwMode="auto">
            <a:xfrm>
              <a:off x="3316288" y="3095625"/>
              <a:ext cx="409575" cy="357188"/>
            </a:xfrm>
            <a:custGeom>
              <a:avLst/>
              <a:gdLst>
                <a:gd name="T0" fmla="*/ 390376 w 256"/>
                <a:gd name="T1" fmla="*/ 357188 h 224"/>
                <a:gd name="T2" fmla="*/ 19199 w 256"/>
                <a:gd name="T3" fmla="*/ 357188 h 224"/>
                <a:gd name="T4" fmla="*/ 0 w 256"/>
                <a:gd name="T5" fmla="*/ 338053 h 224"/>
                <a:gd name="T6" fmla="*/ 0 w 256"/>
                <a:gd name="T7" fmla="*/ 19135 h 224"/>
                <a:gd name="T8" fmla="*/ 19199 w 256"/>
                <a:gd name="T9" fmla="*/ 0 h 224"/>
                <a:gd name="T10" fmla="*/ 390376 w 256"/>
                <a:gd name="T11" fmla="*/ 0 h 224"/>
                <a:gd name="T12" fmla="*/ 409575 w 256"/>
                <a:gd name="T13" fmla="*/ 19135 h 224"/>
                <a:gd name="T14" fmla="*/ 409575 w 256"/>
                <a:gd name="T15" fmla="*/ 338053 h 224"/>
                <a:gd name="T16" fmla="*/ 390376 w 256"/>
                <a:gd name="T17" fmla="*/ 357188 h 224"/>
                <a:gd name="T18" fmla="*/ 38398 w 256"/>
                <a:gd name="T19" fmla="*/ 19135 h 224"/>
                <a:gd name="T20" fmla="*/ 19199 w 256"/>
                <a:gd name="T21" fmla="*/ 38270 h 224"/>
                <a:gd name="T22" fmla="*/ 38398 w 256"/>
                <a:gd name="T23" fmla="*/ 57405 h 224"/>
                <a:gd name="T24" fmla="*/ 57596 w 256"/>
                <a:gd name="T25" fmla="*/ 38270 h 224"/>
                <a:gd name="T26" fmla="*/ 38398 w 256"/>
                <a:gd name="T27" fmla="*/ 19135 h 224"/>
                <a:gd name="T28" fmla="*/ 95994 w 256"/>
                <a:gd name="T29" fmla="*/ 19135 h 224"/>
                <a:gd name="T30" fmla="*/ 76795 w 256"/>
                <a:gd name="T31" fmla="*/ 38270 h 224"/>
                <a:gd name="T32" fmla="*/ 95994 w 256"/>
                <a:gd name="T33" fmla="*/ 57405 h 224"/>
                <a:gd name="T34" fmla="*/ 115193 w 256"/>
                <a:gd name="T35" fmla="*/ 38270 h 224"/>
                <a:gd name="T36" fmla="*/ 95994 w 256"/>
                <a:gd name="T37" fmla="*/ 19135 h 224"/>
                <a:gd name="T38" fmla="*/ 153591 w 256"/>
                <a:gd name="T39" fmla="*/ 19135 h 224"/>
                <a:gd name="T40" fmla="*/ 134392 w 256"/>
                <a:gd name="T41" fmla="*/ 38270 h 224"/>
                <a:gd name="T42" fmla="*/ 153591 w 256"/>
                <a:gd name="T43" fmla="*/ 57405 h 224"/>
                <a:gd name="T44" fmla="*/ 172789 w 256"/>
                <a:gd name="T45" fmla="*/ 38270 h 224"/>
                <a:gd name="T46" fmla="*/ 153591 w 256"/>
                <a:gd name="T47" fmla="*/ 19135 h 224"/>
                <a:gd name="T48" fmla="*/ 390376 w 256"/>
                <a:gd name="T49" fmla="*/ 76540 h 224"/>
                <a:gd name="T50" fmla="*/ 371177 w 256"/>
                <a:gd name="T51" fmla="*/ 76540 h 224"/>
                <a:gd name="T52" fmla="*/ 38398 w 256"/>
                <a:gd name="T53" fmla="*/ 76540 h 224"/>
                <a:gd name="T54" fmla="*/ 19199 w 256"/>
                <a:gd name="T55" fmla="*/ 76540 h 224"/>
                <a:gd name="T56" fmla="*/ 19199 w 256"/>
                <a:gd name="T57" fmla="*/ 338053 h 224"/>
                <a:gd name="T58" fmla="*/ 390376 w 256"/>
                <a:gd name="T59" fmla="*/ 338053 h 224"/>
                <a:gd name="T60" fmla="*/ 390376 w 256"/>
                <a:gd name="T61" fmla="*/ 76540 h 224"/>
                <a:gd name="T62" fmla="*/ 140791 w 256"/>
                <a:gd name="T63" fmla="*/ 191351 h 224"/>
                <a:gd name="T64" fmla="*/ 185589 w 256"/>
                <a:gd name="T65" fmla="*/ 191351 h 224"/>
                <a:gd name="T66" fmla="*/ 185589 w 256"/>
                <a:gd name="T67" fmla="*/ 146702 h 224"/>
                <a:gd name="T68" fmla="*/ 204788 w 256"/>
                <a:gd name="T69" fmla="*/ 127567 h 224"/>
                <a:gd name="T70" fmla="*/ 223986 w 256"/>
                <a:gd name="T71" fmla="*/ 146702 h 224"/>
                <a:gd name="T72" fmla="*/ 223986 w 256"/>
                <a:gd name="T73" fmla="*/ 191351 h 224"/>
                <a:gd name="T74" fmla="*/ 268784 w 256"/>
                <a:gd name="T75" fmla="*/ 191351 h 224"/>
                <a:gd name="T76" fmla="*/ 287982 w 256"/>
                <a:gd name="T77" fmla="*/ 210486 h 224"/>
                <a:gd name="T78" fmla="*/ 268784 w 256"/>
                <a:gd name="T79" fmla="*/ 229621 h 224"/>
                <a:gd name="T80" fmla="*/ 223986 w 256"/>
                <a:gd name="T81" fmla="*/ 229621 h 224"/>
                <a:gd name="T82" fmla="*/ 223986 w 256"/>
                <a:gd name="T83" fmla="*/ 274269 h 224"/>
                <a:gd name="T84" fmla="*/ 204788 w 256"/>
                <a:gd name="T85" fmla="*/ 293404 h 224"/>
                <a:gd name="T86" fmla="*/ 185589 w 256"/>
                <a:gd name="T87" fmla="*/ 274269 h 224"/>
                <a:gd name="T88" fmla="*/ 185589 w 256"/>
                <a:gd name="T89" fmla="*/ 229621 h 224"/>
                <a:gd name="T90" fmla="*/ 140791 w 256"/>
                <a:gd name="T91" fmla="*/ 229621 h 224"/>
                <a:gd name="T92" fmla="*/ 121593 w 256"/>
                <a:gd name="T93" fmla="*/ 210486 h 224"/>
                <a:gd name="T94" fmla="*/ 140791 w 256"/>
                <a:gd name="T95" fmla="*/ 191351 h 2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moveTo>
                    <a:pt x="88" y="120"/>
                  </a:moveTo>
                  <a:cubicBezTo>
                    <a:pt x="116" y="120"/>
                    <a:pt x="116" y="120"/>
                    <a:pt x="116" y="120"/>
                  </a:cubicBezTo>
                  <a:cubicBezTo>
                    <a:pt x="116" y="92"/>
                    <a:pt x="116" y="92"/>
                    <a:pt x="116" y="92"/>
                  </a:cubicBezTo>
                  <a:cubicBezTo>
                    <a:pt x="116" y="85"/>
                    <a:pt x="121" y="80"/>
                    <a:pt x="128" y="80"/>
                  </a:cubicBezTo>
                  <a:cubicBezTo>
                    <a:pt x="135" y="80"/>
                    <a:pt x="140" y="85"/>
                    <a:pt x="140" y="92"/>
                  </a:cubicBezTo>
                  <a:cubicBezTo>
                    <a:pt x="140" y="120"/>
                    <a:pt x="140" y="120"/>
                    <a:pt x="140" y="120"/>
                  </a:cubicBezTo>
                  <a:cubicBezTo>
                    <a:pt x="168" y="120"/>
                    <a:pt x="168" y="120"/>
                    <a:pt x="168" y="120"/>
                  </a:cubicBezTo>
                  <a:cubicBezTo>
                    <a:pt x="175" y="120"/>
                    <a:pt x="180" y="125"/>
                    <a:pt x="180" y="132"/>
                  </a:cubicBezTo>
                  <a:cubicBezTo>
                    <a:pt x="180" y="139"/>
                    <a:pt x="175" y="144"/>
                    <a:pt x="168" y="144"/>
                  </a:cubicBezTo>
                  <a:cubicBezTo>
                    <a:pt x="140" y="144"/>
                    <a:pt x="140" y="144"/>
                    <a:pt x="140" y="144"/>
                  </a:cubicBezTo>
                  <a:cubicBezTo>
                    <a:pt x="140" y="172"/>
                    <a:pt x="140" y="172"/>
                    <a:pt x="140" y="172"/>
                  </a:cubicBezTo>
                  <a:cubicBezTo>
                    <a:pt x="140" y="179"/>
                    <a:pt x="135" y="184"/>
                    <a:pt x="128" y="184"/>
                  </a:cubicBezTo>
                  <a:cubicBezTo>
                    <a:pt x="121" y="184"/>
                    <a:pt x="116" y="179"/>
                    <a:pt x="116" y="172"/>
                  </a:cubicBezTo>
                  <a:cubicBezTo>
                    <a:pt x="116" y="144"/>
                    <a:pt x="116" y="144"/>
                    <a:pt x="116" y="144"/>
                  </a:cubicBezTo>
                  <a:cubicBezTo>
                    <a:pt x="88" y="144"/>
                    <a:pt x="88" y="144"/>
                    <a:pt x="88" y="144"/>
                  </a:cubicBezTo>
                  <a:cubicBezTo>
                    <a:pt x="81" y="144"/>
                    <a:pt x="76" y="139"/>
                    <a:pt x="76" y="132"/>
                  </a:cubicBezTo>
                  <a:cubicBezTo>
                    <a:pt x="76" y="125"/>
                    <a:pt x="81" y="120"/>
                    <a:pt x="88" y="120"/>
                  </a:cubicBezTo>
                </a:path>
              </a:pathLst>
            </a:custGeom>
            <a:grpFill/>
            <a:ln>
              <a:noFill/>
            </a:ln>
          </p:spPr>
          <p:txBody>
            <a:bodyPr/>
            <a:lstStyle/>
            <a:p>
              <a:endParaRPr lang="en-US" dirty="0"/>
            </a:p>
          </p:txBody>
        </p:sp>
        <p:sp>
          <p:nvSpPr>
            <p:cNvPr id="34" name="Freeform 37"/>
            <p:cNvSpPr>
              <a:spLocks noEditPoints="1"/>
            </p:cNvSpPr>
            <p:nvPr/>
          </p:nvSpPr>
          <p:spPr bwMode="auto">
            <a:xfrm>
              <a:off x="2601913" y="3095625"/>
              <a:ext cx="407987" cy="357188"/>
            </a:xfrm>
            <a:custGeom>
              <a:avLst/>
              <a:gdLst>
                <a:gd name="T0" fmla="*/ 388863 w 256"/>
                <a:gd name="T1" fmla="*/ 357188 h 224"/>
                <a:gd name="T2" fmla="*/ 19124 w 256"/>
                <a:gd name="T3" fmla="*/ 357188 h 224"/>
                <a:gd name="T4" fmla="*/ 0 w 256"/>
                <a:gd name="T5" fmla="*/ 338053 h 224"/>
                <a:gd name="T6" fmla="*/ 0 w 256"/>
                <a:gd name="T7" fmla="*/ 19135 h 224"/>
                <a:gd name="T8" fmla="*/ 19124 w 256"/>
                <a:gd name="T9" fmla="*/ 0 h 224"/>
                <a:gd name="T10" fmla="*/ 388863 w 256"/>
                <a:gd name="T11" fmla="*/ 0 h 224"/>
                <a:gd name="T12" fmla="*/ 407987 w 256"/>
                <a:gd name="T13" fmla="*/ 19135 h 224"/>
                <a:gd name="T14" fmla="*/ 407987 w 256"/>
                <a:gd name="T15" fmla="*/ 338053 h 224"/>
                <a:gd name="T16" fmla="*/ 388863 w 256"/>
                <a:gd name="T17" fmla="*/ 357188 h 224"/>
                <a:gd name="T18" fmla="*/ 312365 w 256"/>
                <a:gd name="T19" fmla="*/ 338053 h 224"/>
                <a:gd name="T20" fmla="*/ 388863 w 256"/>
                <a:gd name="T21" fmla="*/ 338053 h 224"/>
                <a:gd name="T22" fmla="*/ 388863 w 256"/>
                <a:gd name="T23" fmla="*/ 172216 h 224"/>
                <a:gd name="T24" fmla="*/ 382488 w 256"/>
                <a:gd name="T25" fmla="*/ 172216 h 224"/>
                <a:gd name="T26" fmla="*/ 312365 w 256"/>
                <a:gd name="T27" fmla="*/ 172216 h 224"/>
                <a:gd name="T28" fmla="*/ 312365 w 256"/>
                <a:gd name="T29" fmla="*/ 338053 h 224"/>
                <a:gd name="T30" fmla="*/ 114746 w 256"/>
                <a:gd name="T31" fmla="*/ 338053 h 224"/>
                <a:gd name="T32" fmla="*/ 293241 w 256"/>
                <a:gd name="T33" fmla="*/ 338053 h 224"/>
                <a:gd name="T34" fmla="*/ 293241 w 256"/>
                <a:gd name="T35" fmla="*/ 172216 h 224"/>
                <a:gd name="T36" fmla="*/ 114746 w 256"/>
                <a:gd name="T37" fmla="*/ 172216 h 224"/>
                <a:gd name="T38" fmla="*/ 114746 w 256"/>
                <a:gd name="T39" fmla="*/ 338053 h 224"/>
                <a:gd name="T40" fmla="*/ 19124 w 256"/>
                <a:gd name="T41" fmla="*/ 338053 h 224"/>
                <a:gd name="T42" fmla="*/ 95622 w 256"/>
                <a:gd name="T43" fmla="*/ 338053 h 224"/>
                <a:gd name="T44" fmla="*/ 95622 w 256"/>
                <a:gd name="T45" fmla="*/ 172216 h 224"/>
                <a:gd name="T46" fmla="*/ 19124 w 256"/>
                <a:gd name="T47" fmla="*/ 172216 h 224"/>
                <a:gd name="T48" fmla="*/ 19124 w 256"/>
                <a:gd name="T49" fmla="*/ 338053 h 224"/>
                <a:gd name="T50" fmla="*/ 38249 w 256"/>
                <a:gd name="T51" fmla="*/ 19135 h 224"/>
                <a:gd name="T52" fmla="*/ 19124 w 256"/>
                <a:gd name="T53" fmla="*/ 38270 h 224"/>
                <a:gd name="T54" fmla="*/ 38249 w 256"/>
                <a:gd name="T55" fmla="*/ 57405 h 224"/>
                <a:gd name="T56" fmla="*/ 57373 w 256"/>
                <a:gd name="T57" fmla="*/ 38270 h 224"/>
                <a:gd name="T58" fmla="*/ 38249 w 256"/>
                <a:gd name="T59" fmla="*/ 19135 h 224"/>
                <a:gd name="T60" fmla="*/ 95622 w 256"/>
                <a:gd name="T61" fmla="*/ 19135 h 224"/>
                <a:gd name="T62" fmla="*/ 76498 w 256"/>
                <a:gd name="T63" fmla="*/ 38270 h 224"/>
                <a:gd name="T64" fmla="*/ 95622 w 256"/>
                <a:gd name="T65" fmla="*/ 57405 h 224"/>
                <a:gd name="T66" fmla="*/ 114746 w 256"/>
                <a:gd name="T67" fmla="*/ 38270 h 224"/>
                <a:gd name="T68" fmla="*/ 95622 w 256"/>
                <a:gd name="T69" fmla="*/ 19135 h 224"/>
                <a:gd name="T70" fmla="*/ 152995 w 256"/>
                <a:gd name="T71" fmla="*/ 19135 h 224"/>
                <a:gd name="T72" fmla="*/ 133871 w 256"/>
                <a:gd name="T73" fmla="*/ 38270 h 224"/>
                <a:gd name="T74" fmla="*/ 152995 w 256"/>
                <a:gd name="T75" fmla="*/ 57405 h 224"/>
                <a:gd name="T76" fmla="*/ 172120 w 256"/>
                <a:gd name="T77" fmla="*/ 38270 h 224"/>
                <a:gd name="T78" fmla="*/ 152995 w 256"/>
                <a:gd name="T79" fmla="*/ 19135 h 224"/>
                <a:gd name="T80" fmla="*/ 369738 w 256"/>
                <a:gd name="T81" fmla="*/ 76540 h 224"/>
                <a:gd name="T82" fmla="*/ 38249 w 256"/>
                <a:gd name="T83" fmla="*/ 76540 h 224"/>
                <a:gd name="T84" fmla="*/ 19124 w 256"/>
                <a:gd name="T85" fmla="*/ 76540 h 224"/>
                <a:gd name="T86" fmla="*/ 19124 w 256"/>
                <a:gd name="T87" fmla="*/ 153081 h 224"/>
                <a:gd name="T88" fmla="*/ 95622 w 256"/>
                <a:gd name="T89" fmla="*/ 153081 h 224"/>
                <a:gd name="T90" fmla="*/ 114746 w 256"/>
                <a:gd name="T91" fmla="*/ 153081 h 224"/>
                <a:gd name="T92" fmla="*/ 293241 w 256"/>
                <a:gd name="T93" fmla="*/ 153081 h 224"/>
                <a:gd name="T94" fmla="*/ 312365 w 256"/>
                <a:gd name="T95" fmla="*/ 153081 h 224"/>
                <a:gd name="T96" fmla="*/ 382488 w 256"/>
                <a:gd name="T97" fmla="*/ 153081 h 224"/>
                <a:gd name="T98" fmla="*/ 388863 w 256"/>
                <a:gd name="T99" fmla="*/ 153081 h 224"/>
                <a:gd name="T100" fmla="*/ 388863 w 256"/>
                <a:gd name="T101" fmla="*/ 76540 h 224"/>
                <a:gd name="T102" fmla="*/ 369738 w 256"/>
                <a:gd name="T103" fmla="*/ 76540 h 2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196" y="212"/>
                  </a:moveTo>
                  <a:cubicBezTo>
                    <a:pt x="244" y="212"/>
                    <a:pt x="244" y="212"/>
                    <a:pt x="244" y="212"/>
                  </a:cubicBezTo>
                  <a:cubicBezTo>
                    <a:pt x="244" y="108"/>
                    <a:pt x="244" y="108"/>
                    <a:pt x="244" y="108"/>
                  </a:cubicBezTo>
                  <a:cubicBezTo>
                    <a:pt x="240" y="108"/>
                    <a:pt x="240" y="108"/>
                    <a:pt x="240" y="108"/>
                  </a:cubicBezTo>
                  <a:cubicBezTo>
                    <a:pt x="196" y="108"/>
                    <a:pt x="196" y="108"/>
                    <a:pt x="196" y="108"/>
                  </a:cubicBezTo>
                  <a:lnTo>
                    <a:pt x="196" y="212"/>
                  </a:lnTo>
                  <a:close/>
                  <a:moveTo>
                    <a:pt x="72" y="212"/>
                  </a:moveTo>
                  <a:cubicBezTo>
                    <a:pt x="184" y="212"/>
                    <a:pt x="184" y="212"/>
                    <a:pt x="184" y="212"/>
                  </a:cubicBezTo>
                  <a:cubicBezTo>
                    <a:pt x="184" y="108"/>
                    <a:pt x="184" y="108"/>
                    <a:pt x="184" y="108"/>
                  </a:cubicBezTo>
                  <a:cubicBezTo>
                    <a:pt x="72" y="108"/>
                    <a:pt x="72" y="108"/>
                    <a:pt x="72" y="108"/>
                  </a:cubicBezTo>
                  <a:lnTo>
                    <a:pt x="72" y="212"/>
                  </a:lnTo>
                  <a:close/>
                  <a:moveTo>
                    <a:pt x="12" y="212"/>
                  </a:moveTo>
                  <a:cubicBezTo>
                    <a:pt x="60" y="212"/>
                    <a:pt x="60" y="212"/>
                    <a:pt x="60" y="212"/>
                  </a:cubicBezTo>
                  <a:cubicBezTo>
                    <a:pt x="60" y="108"/>
                    <a:pt x="60" y="108"/>
                    <a:pt x="60" y="108"/>
                  </a:cubicBezTo>
                  <a:cubicBezTo>
                    <a:pt x="12" y="108"/>
                    <a:pt x="12" y="108"/>
                    <a:pt x="12" y="108"/>
                  </a:cubicBezTo>
                  <a:lnTo>
                    <a:pt x="12" y="212"/>
                  </a:lnTo>
                  <a:close/>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32" y="48"/>
                  </a:moveTo>
                  <a:cubicBezTo>
                    <a:pt x="24" y="48"/>
                    <a:pt x="24" y="48"/>
                    <a:pt x="24" y="48"/>
                  </a:cubicBezTo>
                  <a:cubicBezTo>
                    <a:pt x="12" y="48"/>
                    <a:pt x="12" y="48"/>
                    <a:pt x="12" y="48"/>
                  </a:cubicBezTo>
                  <a:cubicBezTo>
                    <a:pt x="12" y="96"/>
                    <a:pt x="12" y="96"/>
                    <a:pt x="12" y="96"/>
                  </a:cubicBezTo>
                  <a:cubicBezTo>
                    <a:pt x="60" y="96"/>
                    <a:pt x="60" y="96"/>
                    <a:pt x="60" y="96"/>
                  </a:cubicBezTo>
                  <a:cubicBezTo>
                    <a:pt x="72" y="96"/>
                    <a:pt x="72" y="96"/>
                    <a:pt x="72" y="96"/>
                  </a:cubicBezTo>
                  <a:cubicBezTo>
                    <a:pt x="184" y="96"/>
                    <a:pt x="184" y="96"/>
                    <a:pt x="184" y="96"/>
                  </a:cubicBezTo>
                  <a:cubicBezTo>
                    <a:pt x="196" y="96"/>
                    <a:pt x="196" y="96"/>
                    <a:pt x="196" y="96"/>
                  </a:cubicBezTo>
                  <a:cubicBezTo>
                    <a:pt x="240" y="96"/>
                    <a:pt x="240" y="96"/>
                    <a:pt x="240" y="96"/>
                  </a:cubicBezTo>
                  <a:cubicBezTo>
                    <a:pt x="244" y="96"/>
                    <a:pt x="244" y="96"/>
                    <a:pt x="244" y="96"/>
                  </a:cubicBezTo>
                  <a:cubicBezTo>
                    <a:pt x="244" y="48"/>
                    <a:pt x="244" y="48"/>
                    <a:pt x="244" y="48"/>
                  </a:cubicBezTo>
                  <a:lnTo>
                    <a:pt x="232" y="48"/>
                  </a:lnTo>
                  <a:close/>
                </a:path>
              </a:pathLst>
            </a:custGeom>
            <a:grpFill/>
            <a:ln>
              <a:noFill/>
            </a:ln>
          </p:spPr>
          <p:txBody>
            <a:bodyPr/>
            <a:lstStyle/>
            <a:p>
              <a:endParaRPr lang="en-US" dirty="0"/>
            </a:p>
          </p:txBody>
        </p:sp>
        <p:sp>
          <p:nvSpPr>
            <p:cNvPr id="35" name="Freeform 38"/>
            <p:cNvSpPr>
              <a:spLocks noEditPoints="1"/>
            </p:cNvSpPr>
            <p:nvPr/>
          </p:nvSpPr>
          <p:spPr bwMode="auto">
            <a:xfrm>
              <a:off x="1885950" y="3095625"/>
              <a:ext cx="409575" cy="357188"/>
            </a:xfrm>
            <a:custGeom>
              <a:avLst/>
              <a:gdLst>
                <a:gd name="T0" fmla="*/ 390376 w 256"/>
                <a:gd name="T1" fmla="*/ 357188 h 224"/>
                <a:gd name="T2" fmla="*/ 19199 w 256"/>
                <a:gd name="T3" fmla="*/ 357188 h 224"/>
                <a:gd name="T4" fmla="*/ 0 w 256"/>
                <a:gd name="T5" fmla="*/ 338053 h 224"/>
                <a:gd name="T6" fmla="*/ 0 w 256"/>
                <a:gd name="T7" fmla="*/ 19135 h 224"/>
                <a:gd name="T8" fmla="*/ 19199 w 256"/>
                <a:gd name="T9" fmla="*/ 0 h 224"/>
                <a:gd name="T10" fmla="*/ 390376 w 256"/>
                <a:gd name="T11" fmla="*/ 0 h 224"/>
                <a:gd name="T12" fmla="*/ 409575 w 256"/>
                <a:gd name="T13" fmla="*/ 19135 h 224"/>
                <a:gd name="T14" fmla="*/ 409575 w 256"/>
                <a:gd name="T15" fmla="*/ 338053 h 224"/>
                <a:gd name="T16" fmla="*/ 390376 w 256"/>
                <a:gd name="T17" fmla="*/ 357188 h 224"/>
                <a:gd name="T18" fmla="*/ 313581 w 256"/>
                <a:gd name="T19" fmla="*/ 338053 h 224"/>
                <a:gd name="T20" fmla="*/ 390376 w 256"/>
                <a:gd name="T21" fmla="*/ 338053 h 224"/>
                <a:gd name="T22" fmla="*/ 390376 w 256"/>
                <a:gd name="T23" fmla="*/ 172216 h 224"/>
                <a:gd name="T24" fmla="*/ 380777 w 256"/>
                <a:gd name="T25" fmla="*/ 172216 h 224"/>
                <a:gd name="T26" fmla="*/ 313581 w 256"/>
                <a:gd name="T27" fmla="*/ 172216 h 224"/>
                <a:gd name="T28" fmla="*/ 313581 w 256"/>
                <a:gd name="T29" fmla="*/ 338053 h 224"/>
                <a:gd name="T30" fmla="*/ 19199 w 256"/>
                <a:gd name="T31" fmla="*/ 338053 h 224"/>
                <a:gd name="T32" fmla="*/ 294382 w 256"/>
                <a:gd name="T33" fmla="*/ 338053 h 224"/>
                <a:gd name="T34" fmla="*/ 294382 w 256"/>
                <a:gd name="T35" fmla="*/ 172216 h 224"/>
                <a:gd name="T36" fmla="*/ 19199 w 256"/>
                <a:gd name="T37" fmla="*/ 172216 h 224"/>
                <a:gd name="T38" fmla="*/ 19199 w 256"/>
                <a:gd name="T39" fmla="*/ 338053 h 224"/>
                <a:gd name="T40" fmla="*/ 38398 w 256"/>
                <a:gd name="T41" fmla="*/ 19135 h 224"/>
                <a:gd name="T42" fmla="*/ 19199 w 256"/>
                <a:gd name="T43" fmla="*/ 38270 h 224"/>
                <a:gd name="T44" fmla="*/ 38398 w 256"/>
                <a:gd name="T45" fmla="*/ 57405 h 224"/>
                <a:gd name="T46" fmla="*/ 57596 w 256"/>
                <a:gd name="T47" fmla="*/ 38270 h 224"/>
                <a:gd name="T48" fmla="*/ 38398 w 256"/>
                <a:gd name="T49" fmla="*/ 19135 h 224"/>
                <a:gd name="T50" fmla="*/ 95994 w 256"/>
                <a:gd name="T51" fmla="*/ 19135 h 224"/>
                <a:gd name="T52" fmla="*/ 76795 w 256"/>
                <a:gd name="T53" fmla="*/ 38270 h 224"/>
                <a:gd name="T54" fmla="*/ 95994 w 256"/>
                <a:gd name="T55" fmla="*/ 57405 h 224"/>
                <a:gd name="T56" fmla="*/ 115193 w 256"/>
                <a:gd name="T57" fmla="*/ 38270 h 224"/>
                <a:gd name="T58" fmla="*/ 95994 w 256"/>
                <a:gd name="T59" fmla="*/ 19135 h 224"/>
                <a:gd name="T60" fmla="*/ 153591 w 256"/>
                <a:gd name="T61" fmla="*/ 19135 h 224"/>
                <a:gd name="T62" fmla="*/ 134392 w 256"/>
                <a:gd name="T63" fmla="*/ 38270 h 224"/>
                <a:gd name="T64" fmla="*/ 153591 w 256"/>
                <a:gd name="T65" fmla="*/ 57405 h 224"/>
                <a:gd name="T66" fmla="*/ 172789 w 256"/>
                <a:gd name="T67" fmla="*/ 38270 h 224"/>
                <a:gd name="T68" fmla="*/ 153591 w 256"/>
                <a:gd name="T69" fmla="*/ 19135 h 224"/>
                <a:gd name="T70" fmla="*/ 371177 w 256"/>
                <a:gd name="T71" fmla="*/ 76540 h 224"/>
                <a:gd name="T72" fmla="*/ 38398 w 256"/>
                <a:gd name="T73" fmla="*/ 76540 h 224"/>
                <a:gd name="T74" fmla="*/ 19199 w 256"/>
                <a:gd name="T75" fmla="*/ 76540 h 224"/>
                <a:gd name="T76" fmla="*/ 19199 w 256"/>
                <a:gd name="T77" fmla="*/ 153081 h 224"/>
                <a:gd name="T78" fmla="*/ 294382 w 256"/>
                <a:gd name="T79" fmla="*/ 153081 h 224"/>
                <a:gd name="T80" fmla="*/ 313581 w 256"/>
                <a:gd name="T81" fmla="*/ 153081 h 224"/>
                <a:gd name="T82" fmla="*/ 380777 w 256"/>
                <a:gd name="T83" fmla="*/ 153081 h 224"/>
                <a:gd name="T84" fmla="*/ 390376 w 256"/>
                <a:gd name="T85" fmla="*/ 153081 h 224"/>
                <a:gd name="T86" fmla="*/ 390376 w 256"/>
                <a:gd name="T87" fmla="*/ 76540 h 224"/>
                <a:gd name="T88" fmla="*/ 371177 w 256"/>
                <a:gd name="T89" fmla="*/ 76540 h 2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196" y="212"/>
                  </a:moveTo>
                  <a:cubicBezTo>
                    <a:pt x="244" y="212"/>
                    <a:pt x="244" y="212"/>
                    <a:pt x="244" y="212"/>
                  </a:cubicBezTo>
                  <a:cubicBezTo>
                    <a:pt x="244" y="108"/>
                    <a:pt x="244" y="108"/>
                    <a:pt x="244" y="108"/>
                  </a:cubicBezTo>
                  <a:cubicBezTo>
                    <a:pt x="238" y="108"/>
                    <a:pt x="238" y="108"/>
                    <a:pt x="238" y="108"/>
                  </a:cubicBezTo>
                  <a:cubicBezTo>
                    <a:pt x="196" y="108"/>
                    <a:pt x="196" y="108"/>
                    <a:pt x="196" y="108"/>
                  </a:cubicBezTo>
                  <a:lnTo>
                    <a:pt x="196" y="212"/>
                  </a:lnTo>
                  <a:close/>
                  <a:moveTo>
                    <a:pt x="12" y="212"/>
                  </a:moveTo>
                  <a:cubicBezTo>
                    <a:pt x="184" y="212"/>
                    <a:pt x="184" y="212"/>
                    <a:pt x="184" y="212"/>
                  </a:cubicBezTo>
                  <a:cubicBezTo>
                    <a:pt x="184" y="108"/>
                    <a:pt x="184" y="108"/>
                    <a:pt x="184" y="108"/>
                  </a:cubicBezTo>
                  <a:cubicBezTo>
                    <a:pt x="12" y="108"/>
                    <a:pt x="12" y="108"/>
                    <a:pt x="12" y="108"/>
                  </a:cubicBezTo>
                  <a:lnTo>
                    <a:pt x="12" y="212"/>
                  </a:lnTo>
                  <a:close/>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32" y="48"/>
                  </a:moveTo>
                  <a:cubicBezTo>
                    <a:pt x="24" y="48"/>
                    <a:pt x="24" y="48"/>
                    <a:pt x="24" y="48"/>
                  </a:cubicBezTo>
                  <a:cubicBezTo>
                    <a:pt x="12" y="48"/>
                    <a:pt x="12" y="48"/>
                    <a:pt x="12" y="48"/>
                  </a:cubicBezTo>
                  <a:cubicBezTo>
                    <a:pt x="12" y="96"/>
                    <a:pt x="12" y="96"/>
                    <a:pt x="12" y="96"/>
                  </a:cubicBezTo>
                  <a:cubicBezTo>
                    <a:pt x="184" y="96"/>
                    <a:pt x="184" y="96"/>
                    <a:pt x="184" y="96"/>
                  </a:cubicBezTo>
                  <a:cubicBezTo>
                    <a:pt x="196" y="96"/>
                    <a:pt x="196" y="96"/>
                    <a:pt x="196" y="96"/>
                  </a:cubicBezTo>
                  <a:cubicBezTo>
                    <a:pt x="238" y="96"/>
                    <a:pt x="238" y="96"/>
                    <a:pt x="238" y="96"/>
                  </a:cubicBezTo>
                  <a:cubicBezTo>
                    <a:pt x="244" y="96"/>
                    <a:pt x="244" y="96"/>
                    <a:pt x="244" y="96"/>
                  </a:cubicBezTo>
                  <a:cubicBezTo>
                    <a:pt x="244" y="48"/>
                    <a:pt x="244" y="48"/>
                    <a:pt x="244" y="48"/>
                  </a:cubicBezTo>
                  <a:lnTo>
                    <a:pt x="232" y="48"/>
                  </a:lnTo>
                  <a:close/>
                </a:path>
              </a:pathLst>
            </a:custGeom>
            <a:grpFill/>
            <a:ln>
              <a:noFill/>
            </a:ln>
          </p:spPr>
          <p:txBody>
            <a:bodyPr/>
            <a:lstStyle/>
            <a:p>
              <a:endParaRPr lang="en-US" dirty="0"/>
            </a:p>
          </p:txBody>
        </p:sp>
        <p:sp>
          <p:nvSpPr>
            <p:cNvPr id="36" name="Freeform 39"/>
            <p:cNvSpPr>
              <a:spLocks noEditPoints="1"/>
            </p:cNvSpPr>
            <p:nvPr/>
          </p:nvSpPr>
          <p:spPr bwMode="auto">
            <a:xfrm>
              <a:off x="1171575" y="3095625"/>
              <a:ext cx="407988" cy="357188"/>
            </a:xfrm>
            <a:custGeom>
              <a:avLst/>
              <a:gdLst>
                <a:gd name="T0" fmla="*/ 388864 w 256"/>
                <a:gd name="T1" fmla="*/ 357188 h 224"/>
                <a:gd name="T2" fmla="*/ 19124 w 256"/>
                <a:gd name="T3" fmla="*/ 357188 h 224"/>
                <a:gd name="T4" fmla="*/ 0 w 256"/>
                <a:gd name="T5" fmla="*/ 338053 h 224"/>
                <a:gd name="T6" fmla="*/ 0 w 256"/>
                <a:gd name="T7" fmla="*/ 19135 h 224"/>
                <a:gd name="T8" fmla="*/ 19124 w 256"/>
                <a:gd name="T9" fmla="*/ 0 h 224"/>
                <a:gd name="T10" fmla="*/ 388864 w 256"/>
                <a:gd name="T11" fmla="*/ 0 h 224"/>
                <a:gd name="T12" fmla="*/ 407988 w 256"/>
                <a:gd name="T13" fmla="*/ 19135 h 224"/>
                <a:gd name="T14" fmla="*/ 407988 w 256"/>
                <a:gd name="T15" fmla="*/ 338053 h 224"/>
                <a:gd name="T16" fmla="*/ 388864 w 256"/>
                <a:gd name="T17" fmla="*/ 357188 h 224"/>
                <a:gd name="T18" fmla="*/ 114747 w 256"/>
                <a:gd name="T19" fmla="*/ 338053 h 224"/>
                <a:gd name="T20" fmla="*/ 388864 w 256"/>
                <a:gd name="T21" fmla="*/ 338053 h 224"/>
                <a:gd name="T22" fmla="*/ 388864 w 256"/>
                <a:gd name="T23" fmla="*/ 172216 h 224"/>
                <a:gd name="T24" fmla="*/ 384082 w 256"/>
                <a:gd name="T25" fmla="*/ 172216 h 224"/>
                <a:gd name="T26" fmla="*/ 114747 w 256"/>
                <a:gd name="T27" fmla="*/ 172216 h 224"/>
                <a:gd name="T28" fmla="*/ 114747 w 256"/>
                <a:gd name="T29" fmla="*/ 338053 h 224"/>
                <a:gd name="T30" fmla="*/ 19124 w 256"/>
                <a:gd name="T31" fmla="*/ 338053 h 224"/>
                <a:gd name="T32" fmla="*/ 95622 w 256"/>
                <a:gd name="T33" fmla="*/ 338053 h 224"/>
                <a:gd name="T34" fmla="*/ 95622 w 256"/>
                <a:gd name="T35" fmla="*/ 172216 h 224"/>
                <a:gd name="T36" fmla="*/ 19124 w 256"/>
                <a:gd name="T37" fmla="*/ 172216 h 224"/>
                <a:gd name="T38" fmla="*/ 19124 w 256"/>
                <a:gd name="T39" fmla="*/ 338053 h 224"/>
                <a:gd name="T40" fmla="*/ 38249 w 256"/>
                <a:gd name="T41" fmla="*/ 19135 h 224"/>
                <a:gd name="T42" fmla="*/ 19124 w 256"/>
                <a:gd name="T43" fmla="*/ 38270 h 224"/>
                <a:gd name="T44" fmla="*/ 38249 w 256"/>
                <a:gd name="T45" fmla="*/ 57405 h 224"/>
                <a:gd name="T46" fmla="*/ 57373 w 256"/>
                <a:gd name="T47" fmla="*/ 38270 h 224"/>
                <a:gd name="T48" fmla="*/ 38249 w 256"/>
                <a:gd name="T49" fmla="*/ 19135 h 224"/>
                <a:gd name="T50" fmla="*/ 95622 w 256"/>
                <a:gd name="T51" fmla="*/ 19135 h 224"/>
                <a:gd name="T52" fmla="*/ 76498 w 256"/>
                <a:gd name="T53" fmla="*/ 38270 h 224"/>
                <a:gd name="T54" fmla="*/ 95622 w 256"/>
                <a:gd name="T55" fmla="*/ 57405 h 224"/>
                <a:gd name="T56" fmla="*/ 114747 w 256"/>
                <a:gd name="T57" fmla="*/ 38270 h 224"/>
                <a:gd name="T58" fmla="*/ 95622 w 256"/>
                <a:gd name="T59" fmla="*/ 19135 h 224"/>
                <a:gd name="T60" fmla="*/ 152996 w 256"/>
                <a:gd name="T61" fmla="*/ 19135 h 224"/>
                <a:gd name="T62" fmla="*/ 133871 w 256"/>
                <a:gd name="T63" fmla="*/ 38270 h 224"/>
                <a:gd name="T64" fmla="*/ 152996 w 256"/>
                <a:gd name="T65" fmla="*/ 57405 h 224"/>
                <a:gd name="T66" fmla="*/ 172120 w 256"/>
                <a:gd name="T67" fmla="*/ 38270 h 224"/>
                <a:gd name="T68" fmla="*/ 152996 w 256"/>
                <a:gd name="T69" fmla="*/ 19135 h 224"/>
                <a:gd name="T70" fmla="*/ 369739 w 256"/>
                <a:gd name="T71" fmla="*/ 76540 h 224"/>
                <a:gd name="T72" fmla="*/ 38249 w 256"/>
                <a:gd name="T73" fmla="*/ 76540 h 224"/>
                <a:gd name="T74" fmla="*/ 19124 w 256"/>
                <a:gd name="T75" fmla="*/ 76540 h 224"/>
                <a:gd name="T76" fmla="*/ 19124 w 256"/>
                <a:gd name="T77" fmla="*/ 153081 h 224"/>
                <a:gd name="T78" fmla="*/ 95622 w 256"/>
                <a:gd name="T79" fmla="*/ 153081 h 224"/>
                <a:gd name="T80" fmla="*/ 114747 w 256"/>
                <a:gd name="T81" fmla="*/ 153081 h 224"/>
                <a:gd name="T82" fmla="*/ 384082 w 256"/>
                <a:gd name="T83" fmla="*/ 153081 h 224"/>
                <a:gd name="T84" fmla="*/ 388864 w 256"/>
                <a:gd name="T85" fmla="*/ 153081 h 224"/>
                <a:gd name="T86" fmla="*/ 388864 w 256"/>
                <a:gd name="T87" fmla="*/ 76540 h 224"/>
                <a:gd name="T88" fmla="*/ 369739 w 256"/>
                <a:gd name="T89" fmla="*/ 76540 h 2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72" y="212"/>
                  </a:moveTo>
                  <a:cubicBezTo>
                    <a:pt x="244" y="212"/>
                    <a:pt x="244" y="212"/>
                    <a:pt x="244" y="212"/>
                  </a:cubicBezTo>
                  <a:cubicBezTo>
                    <a:pt x="244" y="108"/>
                    <a:pt x="244" y="108"/>
                    <a:pt x="244" y="108"/>
                  </a:cubicBezTo>
                  <a:cubicBezTo>
                    <a:pt x="241" y="108"/>
                    <a:pt x="241" y="108"/>
                    <a:pt x="241" y="108"/>
                  </a:cubicBezTo>
                  <a:cubicBezTo>
                    <a:pt x="72" y="108"/>
                    <a:pt x="72" y="108"/>
                    <a:pt x="72" y="108"/>
                  </a:cubicBezTo>
                  <a:lnTo>
                    <a:pt x="72" y="212"/>
                  </a:lnTo>
                  <a:close/>
                  <a:moveTo>
                    <a:pt x="12" y="212"/>
                  </a:moveTo>
                  <a:cubicBezTo>
                    <a:pt x="60" y="212"/>
                    <a:pt x="60" y="212"/>
                    <a:pt x="60" y="212"/>
                  </a:cubicBezTo>
                  <a:cubicBezTo>
                    <a:pt x="60" y="108"/>
                    <a:pt x="60" y="108"/>
                    <a:pt x="60" y="108"/>
                  </a:cubicBezTo>
                  <a:cubicBezTo>
                    <a:pt x="12" y="108"/>
                    <a:pt x="12" y="108"/>
                    <a:pt x="12" y="108"/>
                  </a:cubicBezTo>
                  <a:lnTo>
                    <a:pt x="12" y="212"/>
                  </a:lnTo>
                  <a:close/>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32" y="48"/>
                  </a:moveTo>
                  <a:cubicBezTo>
                    <a:pt x="24" y="48"/>
                    <a:pt x="24" y="48"/>
                    <a:pt x="24" y="48"/>
                  </a:cubicBezTo>
                  <a:cubicBezTo>
                    <a:pt x="12" y="48"/>
                    <a:pt x="12" y="48"/>
                    <a:pt x="12" y="48"/>
                  </a:cubicBezTo>
                  <a:cubicBezTo>
                    <a:pt x="12" y="96"/>
                    <a:pt x="12" y="96"/>
                    <a:pt x="12" y="96"/>
                  </a:cubicBezTo>
                  <a:cubicBezTo>
                    <a:pt x="60" y="96"/>
                    <a:pt x="60" y="96"/>
                    <a:pt x="60" y="96"/>
                  </a:cubicBezTo>
                  <a:cubicBezTo>
                    <a:pt x="72" y="96"/>
                    <a:pt x="72" y="96"/>
                    <a:pt x="72" y="96"/>
                  </a:cubicBezTo>
                  <a:cubicBezTo>
                    <a:pt x="241" y="96"/>
                    <a:pt x="241" y="96"/>
                    <a:pt x="241" y="96"/>
                  </a:cubicBezTo>
                  <a:cubicBezTo>
                    <a:pt x="244" y="96"/>
                    <a:pt x="244" y="96"/>
                    <a:pt x="244" y="96"/>
                  </a:cubicBezTo>
                  <a:cubicBezTo>
                    <a:pt x="244" y="48"/>
                    <a:pt x="244" y="48"/>
                    <a:pt x="244" y="48"/>
                  </a:cubicBezTo>
                  <a:lnTo>
                    <a:pt x="232" y="48"/>
                  </a:lnTo>
                  <a:close/>
                </a:path>
              </a:pathLst>
            </a:custGeom>
            <a:grpFill/>
            <a:ln>
              <a:noFill/>
            </a:ln>
          </p:spPr>
          <p:txBody>
            <a:bodyPr/>
            <a:lstStyle/>
            <a:p>
              <a:endParaRPr lang="en-US" dirty="0"/>
            </a:p>
          </p:txBody>
        </p:sp>
        <p:sp>
          <p:nvSpPr>
            <p:cNvPr id="37" name="Freeform 40"/>
            <p:cNvSpPr>
              <a:spLocks noEditPoints="1"/>
            </p:cNvSpPr>
            <p:nvPr/>
          </p:nvSpPr>
          <p:spPr bwMode="auto">
            <a:xfrm>
              <a:off x="455613" y="3095625"/>
              <a:ext cx="409575" cy="357188"/>
            </a:xfrm>
            <a:custGeom>
              <a:avLst/>
              <a:gdLst>
                <a:gd name="T0" fmla="*/ 390376 w 256"/>
                <a:gd name="T1" fmla="*/ 357188 h 224"/>
                <a:gd name="T2" fmla="*/ 19199 w 256"/>
                <a:gd name="T3" fmla="*/ 357188 h 224"/>
                <a:gd name="T4" fmla="*/ 0 w 256"/>
                <a:gd name="T5" fmla="*/ 338053 h 224"/>
                <a:gd name="T6" fmla="*/ 0 w 256"/>
                <a:gd name="T7" fmla="*/ 19135 h 224"/>
                <a:gd name="T8" fmla="*/ 19199 w 256"/>
                <a:gd name="T9" fmla="*/ 0 h 224"/>
                <a:gd name="T10" fmla="*/ 390376 w 256"/>
                <a:gd name="T11" fmla="*/ 0 h 224"/>
                <a:gd name="T12" fmla="*/ 409575 w 256"/>
                <a:gd name="T13" fmla="*/ 19135 h 224"/>
                <a:gd name="T14" fmla="*/ 409575 w 256"/>
                <a:gd name="T15" fmla="*/ 338053 h 224"/>
                <a:gd name="T16" fmla="*/ 390376 w 256"/>
                <a:gd name="T17" fmla="*/ 357188 h 224"/>
                <a:gd name="T18" fmla="*/ 38398 w 256"/>
                <a:gd name="T19" fmla="*/ 19135 h 224"/>
                <a:gd name="T20" fmla="*/ 19199 w 256"/>
                <a:gd name="T21" fmla="*/ 38270 h 224"/>
                <a:gd name="T22" fmla="*/ 38398 w 256"/>
                <a:gd name="T23" fmla="*/ 57405 h 224"/>
                <a:gd name="T24" fmla="*/ 57596 w 256"/>
                <a:gd name="T25" fmla="*/ 38270 h 224"/>
                <a:gd name="T26" fmla="*/ 38398 w 256"/>
                <a:gd name="T27" fmla="*/ 19135 h 224"/>
                <a:gd name="T28" fmla="*/ 95994 w 256"/>
                <a:gd name="T29" fmla="*/ 19135 h 224"/>
                <a:gd name="T30" fmla="*/ 76795 w 256"/>
                <a:gd name="T31" fmla="*/ 38270 h 224"/>
                <a:gd name="T32" fmla="*/ 95994 w 256"/>
                <a:gd name="T33" fmla="*/ 57405 h 224"/>
                <a:gd name="T34" fmla="*/ 115193 w 256"/>
                <a:gd name="T35" fmla="*/ 38270 h 224"/>
                <a:gd name="T36" fmla="*/ 95994 w 256"/>
                <a:gd name="T37" fmla="*/ 19135 h 224"/>
                <a:gd name="T38" fmla="*/ 153591 w 256"/>
                <a:gd name="T39" fmla="*/ 19135 h 224"/>
                <a:gd name="T40" fmla="*/ 134392 w 256"/>
                <a:gd name="T41" fmla="*/ 38270 h 224"/>
                <a:gd name="T42" fmla="*/ 153591 w 256"/>
                <a:gd name="T43" fmla="*/ 57405 h 224"/>
                <a:gd name="T44" fmla="*/ 172789 w 256"/>
                <a:gd name="T45" fmla="*/ 38270 h 224"/>
                <a:gd name="T46" fmla="*/ 153591 w 256"/>
                <a:gd name="T47" fmla="*/ 19135 h 224"/>
                <a:gd name="T48" fmla="*/ 390376 w 256"/>
                <a:gd name="T49" fmla="*/ 76540 h 224"/>
                <a:gd name="T50" fmla="*/ 371177 w 256"/>
                <a:gd name="T51" fmla="*/ 76540 h 224"/>
                <a:gd name="T52" fmla="*/ 38398 w 256"/>
                <a:gd name="T53" fmla="*/ 76540 h 224"/>
                <a:gd name="T54" fmla="*/ 19199 w 256"/>
                <a:gd name="T55" fmla="*/ 76540 h 224"/>
                <a:gd name="T56" fmla="*/ 19199 w 256"/>
                <a:gd name="T57" fmla="*/ 338053 h 224"/>
                <a:gd name="T58" fmla="*/ 390376 w 256"/>
                <a:gd name="T59" fmla="*/ 338053 h 224"/>
                <a:gd name="T60" fmla="*/ 390376 w 256"/>
                <a:gd name="T61" fmla="*/ 76540 h 2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path>
              </a:pathLst>
            </a:custGeom>
            <a:grpFill/>
            <a:ln>
              <a:noFill/>
            </a:ln>
          </p:spPr>
          <p:txBody>
            <a:bodyPr/>
            <a:lstStyle/>
            <a:p>
              <a:endParaRPr lang="en-US" dirty="0"/>
            </a:p>
          </p:txBody>
        </p:sp>
        <p:sp>
          <p:nvSpPr>
            <p:cNvPr id="38" name="Freeform 41"/>
            <p:cNvSpPr>
              <a:spLocks/>
            </p:cNvSpPr>
            <p:nvPr/>
          </p:nvSpPr>
          <p:spPr bwMode="auto">
            <a:xfrm>
              <a:off x="8316913" y="2495550"/>
              <a:ext cx="422275" cy="127000"/>
            </a:xfrm>
            <a:custGeom>
              <a:avLst/>
              <a:gdLst>
                <a:gd name="T0" fmla="*/ 414277 w 264"/>
                <a:gd name="T1" fmla="*/ 30163 h 80"/>
                <a:gd name="T2" fmla="*/ 369491 w 264"/>
                <a:gd name="T3" fmla="*/ 55563 h 80"/>
                <a:gd name="T4" fmla="*/ 268720 w 264"/>
                <a:gd name="T5" fmla="*/ 0 h 80"/>
                <a:gd name="T6" fmla="*/ 211138 w 264"/>
                <a:gd name="T7" fmla="*/ 31750 h 80"/>
                <a:gd name="T8" fmla="*/ 153555 w 264"/>
                <a:gd name="T9" fmla="*/ 0 h 80"/>
                <a:gd name="T10" fmla="*/ 52784 w 264"/>
                <a:gd name="T11" fmla="*/ 55563 h 80"/>
                <a:gd name="T12" fmla="*/ 7998 w 264"/>
                <a:gd name="T13" fmla="*/ 30163 h 80"/>
                <a:gd name="T14" fmla="*/ 111967 w 264"/>
                <a:gd name="T15" fmla="*/ 127000 h 80"/>
                <a:gd name="T16" fmla="*/ 211138 w 264"/>
                <a:gd name="T17" fmla="*/ 80963 h 80"/>
                <a:gd name="T18" fmla="*/ 310308 w 264"/>
                <a:gd name="T19" fmla="*/ 127000 h 80"/>
                <a:gd name="T20" fmla="*/ 414277 w 264"/>
                <a:gd name="T21" fmla="*/ 30163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 h="80">
                  <a:moveTo>
                    <a:pt x="259" y="19"/>
                  </a:moveTo>
                  <a:cubicBezTo>
                    <a:pt x="255" y="18"/>
                    <a:pt x="248" y="35"/>
                    <a:pt x="231" y="35"/>
                  </a:cubicBezTo>
                  <a:cubicBezTo>
                    <a:pt x="210" y="35"/>
                    <a:pt x="201" y="0"/>
                    <a:pt x="168" y="0"/>
                  </a:cubicBezTo>
                  <a:cubicBezTo>
                    <a:pt x="142" y="0"/>
                    <a:pt x="134" y="20"/>
                    <a:pt x="132" y="20"/>
                  </a:cubicBezTo>
                  <a:cubicBezTo>
                    <a:pt x="130" y="20"/>
                    <a:pt x="122" y="0"/>
                    <a:pt x="96" y="0"/>
                  </a:cubicBezTo>
                  <a:cubicBezTo>
                    <a:pt x="63" y="0"/>
                    <a:pt x="54" y="35"/>
                    <a:pt x="33" y="35"/>
                  </a:cubicBezTo>
                  <a:cubicBezTo>
                    <a:pt x="16" y="35"/>
                    <a:pt x="9" y="18"/>
                    <a:pt x="5" y="19"/>
                  </a:cubicBezTo>
                  <a:cubicBezTo>
                    <a:pt x="0" y="20"/>
                    <a:pt x="13" y="80"/>
                    <a:pt x="70" y="80"/>
                  </a:cubicBezTo>
                  <a:cubicBezTo>
                    <a:pt x="107" y="80"/>
                    <a:pt x="129" y="51"/>
                    <a:pt x="132" y="51"/>
                  </a:cubicBezTo>
                  <a:cubicBezTo>
                    <a:pt x="135" y="51"/>
                    <a:pt x="157" y="80"/>
                    <a:pt x="194" y="80"/>
                  </a:cubicBezTo>
                  <a:cubicBezTo>
                    <a:pt x="251" y="80"/>
                    <a:pt x="264" y="20"/>
                    <a:pt x="259" y="19"/>
                  </a:cubicBezTo>
                </a:path>
              </a:pathLst>
            </a:custGeom>
            <a:grpFill/>
            <a:ln>
              <a:noFill/>
            </a:ln>
          </p:spPr>
          <p:txBody>
            <a:bodyPr/>
            <a:lstStyle/>
            <a:p>
              <a:endParaRPr lang="en-US" dirty="0"/>
            </a:p>
          </p:txBody>
        </p:sp>
        <p:sp>
          <p:nvSpPr>
            <p:cNvPr id="39" name="Freeform 42"/>
            <p:cNvSpPr>
              <a:spLocks noEditPoints="1"/>
            </p:cNvSpPr>
            <p:nvPr/>
          </p:nvSpPr>
          <p:spPr bwMode="auto">
            <a:xfrm>
              <a:off x="7608888" y="2438400"/>
              <a:ext cx="407987" cy="241300"/>
            </a:xfrm>
            <a:custGeom>
              <a:avLst/>
              <a:gdLst>
                <a:gd name="T0" fmla="*/ 388863 w 256"/>
                <a:gd name="T1" fmla="*/ 139700 h 152"/>
                <a:gd name="T2" fmla="*/ 133871 w 256"/>
                <a:gd name="T3" fmla="*/ 139700 h 152"/>
                <a:gd name="T4" fmla="*/ 114746 w 256"/>
                <a:gd name="T5" fmla="*/ 120650 h 152"/>
                <a:gd name="T6" fmla="*/ 133871 w 256"/>
                <a:gd name="T7" fmla="*/ 101600 h 152"/>
                <a:gd name="T8" fmla="*/ 133871 w 256"/>
                <a:gd name="T9" fmla="*/ 101600 h 152"/>
                <a:gd name="T10" fmla="*/ 388863 w 256"/>
                <a:gd name="T11" fmla="*/ 101600 h 152"/>
                <a:gd name="T12" fmla="*/ 407987 w 256"/>
                <a:gd name="T13" fmla="*/ 120650 h 152"/>
                <a:gd name="T14" fmla="*/ 388863 w 256"/>
                <a:gd name="T15" fmla="*/ 139700 h 152"/>
                <a:gd name="T16" fmla="*/ 388863 w 256"/>
                <a:gd name="T17" fmla="*/ 38100 h 152"/>
                <a:gd name="T18" fmla="*/ 133871 w 256"/>
                <a:gd name="T19" fmla="*/ 38100 h 152"/>
                <a:gd name="T20" fmla="*/ 114746 w 256"/>
                <a:gd name="T21" fmla="*/ 19050 h 152"/>
                <a:gd name="T22" fmla="*/ 133871 w 256"/>
                <a:gd name="T23" fmla="*/ 0 h 152"/>
                <a:gd name="T24" fmla="*/ 133871 w 256"/>
                <a:gd name="T25" fmla="*/ 0 h 152"/>
                <a:gd name="T26" fmla="*/ 388863 w 256"/>
                <a:gd name="T27" fmla="*/ 0 h 152"/>
                <a:gd name="T28" fmla="*/ 407987 w 256"/>
                <a:gd name="T29" fmla="*/ 19050 h 152"/>
                <a:gd name="T30" fmla="*/ 388863 w 256"/>
                <a:gd name="T31" fmla="*/ 38100 h 152"/>
                <a:gd name="T32" fmla="*/ 57373 w 256"/>
                <a:gd name="T33" fmla="*/ 241300 h 152"/>
                <a:gd name="T34" fmla="*/ 57373 w 256"/>
                <a:gd name="T35" fmla="*/ 241300 h 152"/>
                <a:gd name="T36" fmla="*/ 19124 w 256"/>
                <a:gd name="T37" fmla="*/ 241300 h 152"/>
                <a:gd name="T38" fmla="*/ 0 w 256"/>
                <a:gd name="T39" fmla="*/ 222250 h 152"/>
                <a:gd name="T40" fmla="*/ 19124 w 256"/>
                <a:gd name="T41" fmla="*/ 203200 h 152"/>
                <a:gd name="T42" fmla="*/ 57373 w 256"/>
                <a:gd name="T43" fmla="*/ 203200 h 152"/>
                <a:gd name="T44" fmla="*/ 57373 w 256"/>
                <a:gd name="T45" fmla="*/ 203200 h 152"/>
                <a:gd name="T46" fmla="*/ 76498 w 256"/>
                <a:gd name="T47" fmla="*/ 222250 h 152"/>
                <a:gd name="T48" fmla="*/ 57373 w 256"/>
                <a:gd name="T49" fmla="*/ 241300 h 152"/>
                <a:gd name="T50" fmla="*/ 57373 w 256"/>
                <a:gd name="T51" fmla="*/ 139700 h 152"/>
                <a:gd name="T52" fmla="*/ 57373 w 256"/>
                <a:gd name="T53" fmla="*/ 139700 h 152"/>
                <a:gd name="T54" fmla="*/ 19124 w 256"/>
                <a:gd name="T55" fmla="*/ 139700 h 152"/>
                <a:gd name="T56" fmla="*/ 0 w 256"/>
                <a:gd name="T57" fmla="*/ 120650 h 152"/>
                <a:gd name="T58" fmla="*/ 19124 w 256"/>
                <a:gd name="T59" fmla="*/ 101600 h 152"/>
                <a:gd name="T60" fmla="*/ 57373 w 256"/>
                <a:gd name="T61" fmla="*/ 101600 h 152"/>
                <a:gd name="T62" fmla="*/ 57373 w 256"/>
                <a:gd name="T63" fmla="*/ 101600 h 152"/>
                <a:gd name="T64" fmla="*/ 76498 w 256"/>
                <a:gd name="T65" fmla="*/ 120650 h 152"/>
                <a:gd name="T66" fmla="*/ 57373 w 256"/>
                <a:gd name="T67" fmla="*/ 139700 h 152"/>
                <a:gd name="T68" fmla="*/ 57373 w 256"/>
                <a:gd name="T69" fmla="*/ 38100 h 152"/>
                <a:gd name="T70" fmla="*/ 57373 w 256"/>
                <a:gd name="T71" fmla="*/ 38100 h 152"/>
                <a:gd name="T72" fmla="*/ 19124 w 256"/>
                <a:gd name="T73" fmla="*/ 38100 h 152"/>
                <a:gd name="T74" fmla="*/ 0 w 256"/>
                <a:gd name="T75" fmla="*/ 19050 h 152"/>
                <a:gd name="T76" fmla="*/ 19124 w 256"/>
                <a:gd name="T77" fmla="*/ 0 h 152"/>
                <a:gd name="T78" fmla="*/ 57373 w 256"/>
                <a:gd name="T79" fmla="*/ 0 h 152"/>
                <a:gd name="T80" fmla="*/ 57373 w 256"/>
                <a:gd name="T81" fmla="*/ 0 h 152"/>
                <a:gd name="T82" fmla="*/ 76498 w 256"/>
                <a:gd name="T83" fmla="*/ 19050 h 152"/>
                <a:gd name="T84" fmla="*/ 57373 w 256"/>
                <a:gd name="T85" fmla="*/ 38100 h 152"/>
                <a:gd name="T86" fmla="*/ 133871 w 256"/>
                <a:gd name="T87" fmla="*/ 241300 h 152"/>
                <a:gd name="T88" fmla="*/ 114746 w 256"/>
                <a:gd name="T89" fmla="*/ 222250 h 152"/>
                <a:gd name="T90" fmla="*/ 133871 w 256"/>
                <a:gd name="T91" fmla="*/ 203200 h 152"/>
                <a:gd name="T92" fmla="*/ 133871 w 256"/>
                <a:gd name="T93" fmla="*/ 203200 h 152"/>
                <a:gd name="T94" fmla="*/ 388863 w 256"/>
                <a:gd name="T95" fmla="*/ 203200 h 152"/>
                <a:gd name="T96" fmla="*/ 407987 w 256"/>
                <a:gd name="T97" fmla="*/ 222250 h 152"/>
                <a:gd name="T98" fmla="*/ 388863 w 256"/>
                <a:gd name="T99" fmla="*/ 241300 h 152"/>
                <a:gd name="T100" fmla="*/ 133871 w 256"/>
                <a:gd name="T101" fmla="*/ 241300 h 1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56" h="152">
                  <a:moveTo>
                    <a:pt x="244" y="88"/>
                  </a:moveTo>
                  <a:cubicBezTo>
                    <a:pt x="84" y="88"/>
                    <a:pt x="84" y="88"/>
                    <a:pt x="84" y="88"/>
                  </a:cubicBezTo>
                  <a:cubicBezTo>
                    <a:pt x="77" y="88"/>
                    <a:pt x="72" y="83"/>
                    <a:pt x="72" y="76"/>
                  </a:cubicBezTo>
                  <a:cubicBezTo>
                    <a:pt x="72" y="69"/>
                    <a:pt x="77" y="64"/>
                    <a:pt x="84" y="64"/>
                  </a:cubicBezTo>
                  <a:cubicBezTo>
                    <a:pt x="84" y="64"/>
                    <a:pt x="84" y="64"/>
                    <a:pt x="84" y="64"/>
                  </a:cubicBezTo>
                  <a:cubicBezTo>
                    <a:pt x="244" y="64"/>
                    <a:pt x="244" y="64"/>
                    <a:pt x="244" y="64"/>
                  </a:cubicBezTo>
                  <a:cubicBezTo>
                    <a:pt x="251" y="64"/>
                    <a:pt x="256" y="69"/>
                    <a:pt x="256" y="76"/>
                  </a:cubicBezTo>
                  <a:cubicBezTo>
                    <a:pt x="256" y="83"/>
                    <a:pt x="251" y="88"/>
                    <a:pt x="244" y="88"/>
                  </a:cubicBezTo>
                  <a:moveTo>
                    <a:pt x="244" y="24"/>
                  </a:moveTo>
                  <a:cubicBezTo>
                    <a:pt x="84" y="24"/>
                    <a:pt x="84" y="24"/>
                    <a:pt x="84" y="24"/>
                  </a:cubicBezTo>
                  <a:cubicBezTo>
                    <a:pt x="77" y="24"/>
                    <a:pt x="72" y="19"/>
                    <a:pt x="72" y="12"/>
                  </a:cubicBezTo>
                  <a:cubicBezTo>
                    <a:pt x="72" y="5"/>
                    <a:pt x="77" y="0"/>
                    <a:pt x="84" y="0"/>
                  </a:cubicBezTo>
                  <a:cubicBezTo>
                    <a:pt x="84" y="0"/>
                    <a:pt x="84" y="0"/>
                    <a:pt x="84" y="0"/>
                  </a:cubicBezTo>
                  <a:cubicBezTo>
                    <a:pt x="244" y="0"/>
                    <a:pt x="244" y="0"/>
                    <a:pt x="244" y="0"/>
                  </a:cubicBezTo>
                  <a:cubicBezTo>
                    <a:pt x="251" y="0"/>
                    <a:pt x="256" y="5"/>
                    <a:pt x="256" y="12"/>
                  </a:cubicBezTo>
                  <a:cubicBezTo>
                    <a:pt x="256" y="19"/>
                    <a:pt x="251" y="24"/>
                    <a:pt x="244" y="24"/>
                  </a:cubicBezTo>
                  <a:moveTo>
                    <a:pt x="36" y="152"/>
                  </a:moveTo>
                  <a:cubicBezTo>
                    <a:pt x="36" y="152"/>
                    <a:pt x="36" y="152"/>
                    <a:pt x="36" y="152"/>
                  </a:cubicBezTo>
                  <a:cubicBezTo>
                    <a:pt x="12" y="152"/>
                    <a:pt x="12" y="152"/>
                    <a:pt x="12" y="152"/>
                  </a:cubicBezTo>
                  <a:cubicBezTo>
                    <a:pt x="5" y="152"/>
                    <a:pt x="0" y="147"/>
                    <a:pt x="0" y="140"/>
                  </a:cubicBezTo>
                  <a:cubicBezTo>
                    <a:pt x="0" y="133"/>
                    <a:pt x="5" y="128"/>
                    <a:pt x="12" y="128"/>
                  </a:cubicBezTo>
                  <a:cubicBezTo>
                    <a:pt x="36" y="128"/>
                    <a:pt x="36" y="128"/>
                    <a:pt x="36" y="128"/>
                  </a:cubicBezTo>
                  <a:cubicBezTo>
                    <a:pt x="36" y="128"/>
                    <a:pt x="36" y="128"/>
                    <a:pt x="36" y="128"/>
                  </a:cubicBezTo>
                  <a:cubicBezTo>
                    <a:pt x="43" y="128"/>
                    <a:pt x="48" y="133"/>
                    <a:pt x="48" y="140"/>
                  </a:cubicBezTo>
                  <a:cubicBezTo>
                    <a:pt x="48" y="147"/>
                    <a:pt x="43" y="152"/>
                    <a:pt x="36" y="152"/>
                  </a:cubicBezTo>
                  <a:moveTo>
                    <a:pt x="36" y="88"/>
                  </a:moveTo>
                  <a:cubicBezTo>
                    <a:pt x="36" y="88"/>
                    <a:pt x="36" y="88"/>
                    <a:pt x="36" y="88"/>
                  </a:cubicBezTo>
                  <a:cubicBezTo>
                    <a:pt x="12" y="88"/>
                    <a:pt x="12" y="88"/>
                    <a:pt x="12" y="88"/>
                  </a:cubicBezTo>
                  <a:cubicBezTo>
                    <a:pt x="5" y="88"/>
                    <a:pt x="0" y="83"/>
                    <a:pt x="0" y="76"/>
                  </a:cubicBezTo>
                  <a:cubicBezTo>
                    <a:pt x="0" y="69"/>
                    <a:pt x="5" y="64"/>
                    <a:pt x="12" y="64"/>
                  </a:cubicBezTo>
                  <a:cubicBezTo>
                    <a:pt x="36" y="64"/>
                    <a:pt x="36" y="64"/>
                    <a:pt x="36" y="64"/>
                  </a:cubicBezTo>
                  <a:cubicBezTo>
                    <a:pt x="36" y="64"/>
                    <a:pt x="36" y="64"/>
                    <a:pt x="36" y="64"/>
                  </a:cubicBezTo>
                  <a:cubicBezTo>
                    <a:pt x="43" y="64"/>
                    <a:pt x="48" y="69"/>
                    <a:pt x="48" y="76"/>
                  </a:cubicBezTo>
                  <a:cubicBezTo>
                    <a:pt x="48" y="83"/>
                    <a:pt x="43" y="88"/>
                    <a:pt x="36" y="88"/>
                  </a:cubicBezTo>
                  <a:moveTo>
                    <a:pt x="36" y="24"/>
                  </a:moveTo>
                  <a:cubicBezTo>
                    <a:pt x="36" y="24"/>
                    <a:pt x="36" y="24"/>
                    <a:pt x="36" y="24"/>
                  </a:cubicBezTo>
                  <a:cubicBezTo>
                    <a:pt x="12" y="24"/>
                    <a:pt x="12" y="24"/>
                    <a:pt x="12" y="24"/>
                  </a:cubicBezTo>
                  <a:cubicBezTo>
                    <a:pt x="5" y="24"/>
                    <a:pt x="0" y="19"/>
                    <a:pt x="0" y="12"/>
                  </a:cubicBezTo>
                  <a:cubicBezTo>
                    <a:pt x="0" y="5"/>
                    <a:pt x="5" y="0"/>
                    <a:pt x="12" y="0"/>
                  </a:cubicBezTo>
                  <a:cubicBezTo>
                    <a:pt x="36" y="0"/>
                    <a:pt x="36" y="0"/>
                    <a:pt x="36" y="0"/>
                  </a:cubicBezTo>
                  <a:cubicBezTo>
                    <a:pt x="36" y="0"/>
                    <a:pt x="36" y="0"/>
                    <a:pt x="36" y="0"/>
                  </a:cubicBezTo>
                  <a:cubicBezTo>
                    <a:pt x="43" y="0"/>
                    <a:pt x="48" y="5"/>
                    <a:pt x="48" y="12"/>
                  </a:cubicBezTo>
                  <a:cubicBezTo>
                    <a:pt x="48" y="19"/>
                    <a:pt x="43" y="24"/>
                    <a:pt x="36" y="24"/>
                  </a:cubicBezTo>
                  <a:moveTo>
                    <a:pt x="84" y="152"/>
                  </a:moveTo>
                  <a:cubicBezTo>
                    <a:pt x="77" y="152"/>
                    <a:pt x="72" y="147"/>
                    <a:pt x="72" y="140"/>
                  </a:cubicBezTo>
                  <a:cubicBezTo>
                    <a:pt x="72" y="133"/>
                    <a:pt x="77" y="128"/>
                    <a:pt x="84" y="128"/>
                  </a:cubicBezTo>
                  <a:cubicBezTo>
                    <a:pt x="84" y="128"/>
                    <a:pt x="84" y="128"/>
                    <a:pt x="84" y="128"/>
                  </a:cubicBezTo>
                  <a:cubicBezTo>
                    <a:pt x="244" y="128"/>
                    <a:pt x="244" y="128"/>
                    <a:pt x="244" y="128"/>
                  </a:cubicBezTo>
                  <a:cubicBezTo>
                    <a:pt x="251" y="128"/>
                    <a:pt x="256" y="133"/>
                    <a:pt x="256" y="140"/>
                  </a:cubicBezTo>
                  <a:cubicBezTo>
                    <a:pt x="256" y="147"/>
                    <a:pt x="251" y="152"/>
                    <a:pt x="244" y="152"/>
                  </a:cubicBezTo>
                  <a:lnTo>
                    <a:pt x="84" y="152"/>
                  </a:lnTo>
                  <a:close/>
                </a:path>
              </a:pathLst>
            </a:custGeom>
            <a:grpFill/>
            <a:ln>
              <a:noFill/>
            </a:ln>
          </p:spPr>
          <p:txBody>
            <a:bodyPr/>
            <a:lstStyle/>
            <a:p>
              <a:endParaRPr lang="en-US" dirty="0"/>
            </a:p>
          </p:txBody>
        </p:sp>
        <p:sp>
          <p:nvSpPr>
            <p:cNvPr id="40" name="Freeform 43"/>
            <p:cNvSpPr>
              <a:spLocks noEditPoints="1"/>
            </p:cNvSpPr>
            <p:nvPr/>
          </p:nvSpPr>
          <p:spPr bwMode="auto">
            <a:xfrm>
              <a:off x="6892925" y="2438400"/>
              <a:ext cx="409575" cy="241300"/>
            </a:xfrm>
            <a:custGeom>
              <a:avLst/>
              <a:gdLst>
                <a:gd name="T0" fmla="*/ 390376 w 256"/>
                <a:gd name="T1" fmla="*/ 139700 h 152"/>
                <a:gd name="T2" fmla="*/ 19199 w 256"/>
                <a:gd name="T3" fmla="*/ 139700 h 152"/>
                <a:gd name="T4" fmla="*/ 0 w 256"/>
                <a:gd name="T5" fmla="*/ 120650 h 152"/>
                <a:gd name="T6" fmla="*/ 19199 w 256"/>
                <a:gd name="T7" fmla="*/ 101600 h 152"/>
                <a:gd name="T8" fmla="*/ 390376 w 256"/>
                <a:gd name="T9" fmla="*/ 101600 h 152"/>
                <a:gd name="T10" fmla="*/ 409575 w 256"/>
                <a:gd name="T11" fmla="*/ 120650 h 152"/>
                <a:gd name="T12" fmla="*/ 390376 w 256"/>
                <a:gd name="T13" fmla="*/ 139700 h 152"/>
                <a:gd name="T14" fmla="*/ 390376 w 256"/>
                <a:gd name="T15" fmla="*/ 38100 h 152"/>
                <a:gd name="T16" fmla="*/ 19199 w 256"/>
                <a:gd name="T17" fmla="*/ 38100 h 152"/>
                <a:gd name="T18" fmla="*/ 0 w 256"/>
                <a:gd name="T19" fmla="*/ 19050 h 152"/>
                <a:gd name="T20" fmla="*/ 19199 w 256"/>
                <a:gd name="T21" fmla="*/ 0 h 152"/>
                <a:gd name="T22" fmla="*/ 390376 w 256"/>
                <a:gd name="T23" fmla="*/ 0 h 152"/>
                <a:gd name="T24" fmla="*/ 409575 w 256"/>
                <a:gd name="T25" fmla="*/ 19050 h 152"/>
                <a:gd name="T26" fmla="*/ 390376 w 256"/>
                <a:gd name="T27" fmla="*/ 38100 h 152"/>
                <a:gd name="T28" fmla="*/ 19199 w 256"/>
                <a:gd name="T29" fmla="*/ 203200 h 152"/>
                <a:gd name="T30" fmla="*/ 390376 w 256"/>
                <a:gd name="T31" fmla="*/ 203200 h 152"/>
                <a:gd name="T32" fmla="*/ 409575 w 256"/>
                <a:gd name="T33" fmla="*/ 222250 h 152"/>
                <a:gd name="T34" fmla="*/ 390376 w 256"/>
                <a:gd name="T35" fmla="*/ 241300 h 152"/>
                <a:gd name="T36" fmla="*/ 19199 w 256"/>
                <a:gd name="T37" fmla="*/ 241300 h 152"/>
                <a:gd name="T38" fmla="*/ 0 w 256"/>
                <a:gd name="T39" fmla="*/ 222250 h 152"/>
                <a:gd name="T40" fmla="*/ 19199 w 256"/>
                <a:gd name="T41" fmla="*/ 203200 h 1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6" h="152">
                  <a:moveTo>
                    <a:pt x="244" y="88"/>
                  </a:moveTo>
                  <a:cubicBezTo>
                    <a:pt x="12" y="88"/>
                    <a:pt x="12" y="88"/>
                    <a:pt x="12" y="88"/>
                  </a:cubicBezTo>
                  <a:cubicBezTo>
                    <a:pt x="5" y="88"/>
                    <a:pt x="0" y="83"/>
                    <a:pt x="0" y="76"/>
                  </a:cubicBezTo>
                  <a:cubicBezTo>
                    <a:pt x="0" y="69"/>
                    <a:pt x="5" y="64"/>
                    <a:pt x="12" y="64"/>
                  </a:cubicBezTo>
                  <a:cubicBezTo>
                    <a:pt x="244" y="64"/>
                    <a:pt x="244" y="64"/>
                    <a:pt x="244" y="64"/>
                  </a:cubicBezTo>
                  <a:cubicBezTo>
                    <a:pt x="251" y="64"/>
                    <a:pt x="256" y="69"/>
                    <a:pt x="256" y="76"/>
                  </a:cubicBezTo>
                  <a:cubicBezTo>
                    <a:pt x="256" y="83"/>
                    <a:pt x="251" y="88"/>
                    <a:pt x="244" y="88"/>
                  </a:cubicBezTo>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12" y="128"/>
                  </a:moveTo>
                  <a:cubicBezTo>
                    <a:pt x="244" y="128"/>
                    <a:pt x="244" y="128"/>
                    <a:pt x="244" y="128"/>
                  </a:cubicBezTo>
                  <a:cubicBezTo>
                    <a:pt x="251" y="128"/>
                    <a:pt x="256" y="133"/>
                    <a:pt x="256" y="140"/>
                  </a:cubicBezTo>
                  <a:cubicBezTo>
                    <a:pt x="256" y="147"/>
                    <a:pt x="251" y="152"/>
                    <a:pt x="244" y="152"/>
                  </a:cubicBezTo>
                  <a:cubicBezTo>
                    <a:pt x="12" y="152"/>
                    <a:pt x="12" y="152"/>
                    <a:pt x="12" y="152"/>
                  </a:cubicBezTo>
                  <a:cubicBezTo>
                    <a:pt x="5" y="152"/>
                    <a:pt x="0" y="147"/>
                    <a:pt x="0" y="140"/>
                  </a:cubicBezTo>
                  <a:cubicBezTo>
                    <a:pt x="0" y="133"/>
                    <a:pt x="5" y="128"/>
                    <a:pt x="12" y="128"/>
                  </a:cubicBezTo>
                </a:path>
              </a:pathLst>
            </a:custGeom>
            <a:grpFill/>
            <a:ln>
              <a:noFill/>
            </a:ln>
          </p:spPr>
          <p:txBody>
            <a:bodyPr/>
            <a:lstStyle/>
            <a:p>
              <a:endParaRPr lang="en-US" dirty="0"/>
            </a:p>
          </p:txBody>
        </p:sp>
        <p:sp>
          <p:nvSpPr>
            <p:cNvPr id="41" name="Freeform 44"/>
            <p:cNvSpPr>
              <a:spLocks noEditPoints="1"/>
            </p:cNvSpPr>
            <p:nvPr/>
          </p:nvSpPr>
          <p:spPr bwMode="auto">
            <a:xfrm>
              <a:off x="6223000" y="2520950"/>
              <a:ext cx="319088" cy="76200"/>
            </a:xfrm>
            <a:custGeom>
              <a:avLst/>
              <a:gdLst>
                <a:gd name="T0" fmla="*/ 280797 w 200"/>
                <a:gd name="T1" fmla="*/ 76200 h 48"/>
                <a:gd name="T2" fmla="*/ 242507 w 200"/>
                <a:gd name="T3" fmla="*/ 38100 h 48"/>
                <a:gd name="T4" fmla="*/ 280797 w 200"/>
                <a:gd name="T5" fmla="*/ 0 h 48"/>
                <a:gd name="T6" fmla="*/ 319088 w 200"/>
                <a:gd name="T7" fmla="*/ 38100 h 48"/>
                <a:gd name="T8" fmla="*/ 280797 w 200"/>
                <a:gd name="T9" fmla="*/ 76200 h 48"/>
                <a:gd name="T10" fmla="*/ 159544 w 200"/>
                <a:gd name="T11" fmla="*/ 76200 h 48"/>
                <a:gd name="T12" fmla="*/ 121253 w 200"/>
                <a:gd name="T13" fmla="*/ 38100 h 48"/>
                <a:gd name="T14" fmla="*/ 159544 w 200"/>
                <a:gd name="T15" fmla="*/ 0 h 48"/>
                <a:gd name="T16" fmla="*/ 197835 w 200"/>
                <a:gd name="T17" fmla="*/ 38100 h 48"/>
                <a:gd name="T18" fmla="*/ 159544 w 200"/>
                <a:gd name="T19" fmla="*/ 76200 h 48"/>
                <a:gd name="T20" fmla="*/ 38291 w 200"/>
                <a:gd name="T21" fmla="*/ 76200 h 48"/>
                <a:gd name="T22" fmla="*/ 0 w 200"/>
                <a:gd name="T23" fmla="*/ 38100 h 48"/>
                <a:gd name="T24" fmla="*/ 38291 w 200"/>
                <a:gd name="T25" fmla="*/ 0 h 48"/>
                <a:gd name="T26" fmla="*/ 76581 w 200"/>
                <a:gd name="T27" fmla="*/ 38100 h 48"/>
                <a:gd name="T28" fmla="*/ 38291 w 200"/>
                <a:gd name="T29" fmla="*/ 7620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48">
                  <a:moveTo>
                    <a:pt x="176" y="48"/>
                  </a:moveTo>
                  <a:cubicBezTo>
                    <a:pt x="163" y="48"/>
                    <a:pt x="152" y="37"/>
                    <a:pt x="152" y="24"/>
                  </a:cubicBezTo>
                  <a:cubicBezTo>
                    <a:pt x="152" y="11"/>
                    <a:pt x="163" y="0"/>
                    <a:pt x="176" y="0"/>
                  </a:cubicBezTo>
                  <a:cubicBezTo>
                    <a:pt x="189" y="0"/>
                    <a:pt x="200" y="11"/>
                    <a:pt x="200" y="24"/>
                  </a:cubicBezTo>
                  <a:cubicBezTo>
                    <a:pt x="200" y="37"/>
                    <a:pt x="189" y="48"/>
                    <a:pt x="176" y="48"/>
                  </a:cubicBezTo>
                  <a:moveTo>
                    <a:pt x="100" y="48"/>
                  </a:moveTo>
                  <a:cubicBezTo>
                    <a:pt x="87" y="48"/>
                    <a:pt x="76" y="37"/>
                    <a:pt x="76" y="24"/>
                  </a:cubicBezTo>
                  <a:cubicBezTo>
                    <a:pt x="76" y="11"/>
                    <a:pt x="87" y="0"/>
                    <a:pt x="100" y="0"/>
                  </a:cubicBezTo>
                  <a:cubicBezTo>
                    <a:pt x="113" y="0"/>
                    <a:pt x="124" y="11"/>
                    <a:pt x="124" y="24"/>
                  </a:cubicBezTo>
                  <a:cubicBezTo>
                    <a:pt x="124" y="37"/>
                    <a:pt x="113" y="48"/>
                    <a:pt x="100" y="48"/>
                  </a:cubicBezTo>
                  <a:moveTo>
                    <a:pt x="24" y="48"/>
                  </a:moveTo>
                  <a:cubicBezTo>
                    <a:pt x="11" y="48"/>
                    <a:pt x="0" y="37"/>
                    <a:pt x="0" y="24"/>
                  </a:cubicBezTo>
                  <a:cubicBezTo>
                    <a:pt x="0" y="11"/>
                    <a:pt x="11" y="0"/>
                    <a:pt x="24" y="0"/>
                  </a:cubicBezTo>
                  <a:cubicBezTo>
                    <a:pt x="37" y="0"/>
                    <a:pt x="48" y="11"/>
                    <a:pt x="48" y="24"/>
                  </a:cubicBezTo>
                  <a:cubicBezTo>
                    <a:pt x="48" y="37"/>
                    <a:pt x="37" y="48"/>
                    <a:pt x="24" y="48"/>
                  </a:cubicBezTo>
                </a:path>
              </a:pathLst>
            </a:custGeom>
            <a:grpFill/>
            <a:ln>
              <a:noFill/>
            </a:ln>
          </p:spPr>
          <p:txBody>
            <a:bodyPr/>
            <a:lstStyle/>
            <a:p>
              <a:endParaRPr lang="en-US" dirty="0"/>
            </a:p>
          </p:txBody>
        </p:sp>
        <p:sp>
          <p:nvSpPr>
            <p:cNvPr id="42" name="Freeform 45"/>
            <p:cNvSpPr>
              <a:spLocks/>
            </p:cNvSpPr>
            <p:nvPr/>
          </p:nvSpPr>
          <p:spPr bwMode="auto">
            <a:xfrm>
              <a:off x="5591175" y="2424113"/>
              <a:ext cx="152400" cy="269875"/>
            </a:xfrm>
            <a:custGeom>
              <a:avLst/>
              <a:gdLst>
                <a:gd name="T0" fmla="*/ 6350 w 96"/>
                <a:gd name="T1" fmla="*/ 33734 h 168"/>
                <a:gd name="T2" fmla="*/ 106363 w 96"/>
                <a:gd name="T3" fmla="*/ 134938 h 168"/>
                <a:gd name="T4" fmla="*/ 4763 w 96"/>
                <a:gd name="T5" fmla="*/ 237747 h 168"/>
                <a:gd name="T6" fmla="*/ 4763 w 96"/>
                <a:gd name="T7" fmla="*/ 237747 h 168"/>
                <a:gd name="T8" fmla="*/ 0 w 96"/>
                <a:gd name="T9" fmla="*/ 250598 h 168"/>
                <a:gd name="T10" fmla="*/ 19050 w 96"/>
                <a:gd name="T11" fmla="*/ 269875 h 168"/>
                <a:gd name="T12" fmla="*/ 31750 w 96"/>
                <a:gd name="T13" fmla="*/ 265056 h 168"/>
                <a:gd name="T14" fmla="*/ 31750 w 96"/>
                <a:gd name="T15" fmla="*/ 265056 h 168"/>
                <a:gd name="T16" fmla="*/ 146050 w 96"/>
                <a:gd name="T17" fmla="*/ 149395 h 168"/>
                <a:gd name="T18" fmla="*/ 146050 w 96"/>
                <a:gd name="T19" fmla="*/ 149395 h 168"/>
                <a:gd name="T20" fmla="*/ 152400 w 96"/>
                <a:gd name="T21" fmla="*/ 134938 h 168"/>
                <a:gd name="T22" fmla="*/ 152400 w 96"/>
                <a:gd name="T23" fmla="*/ 134938 h 168"/>
                <a:gd name="T24" fmla="*/ 152400 w 96"/>
                <a:gd name="T25" fmla="*/ 134938 h 168"/>
                <a:gd name="T26" fmla="*/ 146050 w 96"/>
                <a:gd name="T27" fmla="*/ 120480 h 168"/>
                <a:gd name="T28" fmla="*/ 146050 w 96"/>
                <a:gd name="T29" fmla="*/ 120480 h 168"/>
                <a:gd name="T30" fmla="*/ 31750 w 96"/>
                <a:gd name="T31" fmla="*/ 4819 h 168"/>
                <a:gd name="T32" fmla="*/ 31750 w 96"/>
                <a:gd name="T33" fmla="*/ 4819 h 168"/>
                <a:gd name="T34" fmla="*/ 19050 w 96"/>
                <a:gd name="T35" fmla="*/ 0 h 168"/>
                <a:gd name="T36" fmla="*/ 0 w 96"/>
                <a:gd name="T37" fmla="*/ 19277 h 168"/>
                <a:gd name="T38" fmla="*/ 6350 w 96"/>
                <a:gd name="T39" fmla="*/ 33734 h 1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6" h="168">
                  <a:moveTo>
                    <a:pt x="4" y="21"/>
                  </a:moveTo>
                  <a:cubicBezTo>
                    <a:pt x="67" y="84"/>
                    <a:pt x="67" y="84"/>
                    <a:pt x="67" y="84"/>
                  </a:cubicBezTo>
                  <a:cubicBezTo>
                    <a:pt x="3" y="148"/>
                    <a:pt x="3" y="148"/>
                    <a:pt x="3" y="148"/>
                  </a:cubicBezTo>
                  <a:cubicBezTo>
                    <a:pt x="3" y="148"/>
                    <a:pt x="3" y="148"/>
                    <a:pt x="3" y="148"/>
                  </a:cubicBezTo>
                  <a:cubicBezTo>
                    <a:pt x="1" y="150"/>
                    <a:pt x="0" y="153"/>
                    <a:pt x="0" y="156"/>
                  </a:cubicBezTo>
                  <a:cubicBezTo>
                    <a:pt x="0" y="163"/>
                    <a:pt x="5" y="168"/>
                    <a:pt x="12" y="168"/>
                  </a:cubicBezTo>
                  <a:cubicBezTo>
                    <a:pt x="15" y="168"/>
                    <a:pt x="18" y="167"/>
                    <a:pt x="20" y="165"/>
                  </a:cubicBezTo>
                  <a:cubicBezTo>
                    <a:pt x="20" y="165"/>
                    <a:pt x="20" y="165"/>
                    <a:pt x="20" y="165"/>
                  </a:cubicBezTo>
                  <a:cubicBezTo>
                    <a:pt x="92" y="93"/>
                    <a:pt x="92" y="93"/>
                    <a:pt x="92" y="93"/>
                  </a:cubicBezTo>
                  <a:cubicBezTo>
                    <a:pt x="92" y="93"/>
                    <a:pt x="92" y="93"/>
                    <a:pt x="92" y="93"/>
                  </a:cubicBezTo>
                  <a:cubicBezTo>
                    <a:pt x="95" y="90"/>
                    <a:pt x="96" y="87"/>
                    <a:pt x="96" y="84"/>
                  </a:cubicBezTo>
                  <a:cubicBezTo>
                    <a:pt x="96" y="84"/>
                    <a:pt x="96" y="84"/>
                    <a:pt x="96" y="84"/>
                  </a:cubicBezTo>
                  <a:cubicBezTo>
                    <a:pt x="96" y="84"/>
                    <a:pt x="96" y="84"/>
                    <a:pt x="96" y="84"/>
                  </a:cubicBezTo>
                  <a:cubicBezTo>
                    <a:pt x="96" y="81"/>
                    <a:pt x="95" y="77"/>
                    <a:pt x="92" y="75"/>
                  </a:cubicBezTo>
                  <a:cubicBezTo>
                    <a:pt x="92" y="75"/>
                    <a:pt x="92" y="75"/>
                    <a:pt x="92" y="75"/>
                  </a:cubicBezTo>
                  <a:cubicBezTo>
                    <a:pt x="20" y="3"/>
                    <a:pt x="20" y="3"/>
                    <a:pt x="20" y="3"/>
                  </a:cubicBezTo>
                  <a:cubicBezTo>
                    <a:pt x="20" y="3"/>
                    <a:pt x="20" y="3"/>
                    <a:pt x="20" y="3"/>
                  </a:cubicBezTo>
                  <a:cubicBezTo>
                    <a:pt x="18" y="1"/>
                    <a:pt x="15" y="0"/>
                    <a:pt x="12" y="0"/>
                  </a:cubicBezTo>
                  <a:cubicBezTo>
                    <a:pt x="5" y="0"/>
                    <a:pt x="0" y="5"/>
                    <a:pt x="0" y="12"/>
                  </a:cubicBezTo>
                  <a:cubicBezTo>
                    <a:pt x="0" y="16"/>
                    <a:pt x="2" y="19"/>
                    <a:pt x="4" y="21"/>
                  </a:cubicBezTo>
                </a:path>
              </a:pathLst>
            </a:custGeom>
            <a:grpFill/>
            <a:ln>
              <a:noFill/>
            </a:ln>
          </p:spPr>
          <p:txBody>
            <a:bodyPr/>
            <a:lstStyle/>
            <a:p>
              <a:endParaRPr lang="en-US" dirty="0"/>
            </a:p>
          </p:txBody>
        </p:sp>
        <p:sp>
          <p:nvSpPr>
            <p:cNvPr id="43" name="Freeform 46"/>
            <p:cNvSpPr>
              <a:spLocks/>
            </p:cNvSpPr>
            <p:nvPr/>
          </p:nvSpPr>
          <p:spPr bwMode="auto">
            <a:xfrm>
              <a:off x="4875213" y="2424113"/>
              <a:ext cx="153987" cy="269875"/>
            </a:xfrm>
            <a:custGeom>
              <a:avLst/>
              <a:gdLst>
                <a:gd name="T0" fmla="*/ 147571 w 96"/>
                <a:gd name="T1" fmla="*/ 33734 h 168"/>
                <a:gd name="T2" fmla="*/ 46517 w 96"/>
                <a:gd name="T3" fmla="*/ 134938 h 168"/>
                <a:gd name="T4" fmla="*/ 149175 w 96"/>
                <a:gd name="T5" fmla="*/ 237747 h 168"/>
                <a:gd name="T6" fmla="*/ 149175 w 96"/>
                <a:gd name="T7" fmla="*/ 237747 h 168"/>
                <a:gd name="T8" fmla="*/ 153987 w 96"/>
                <a:gd name="T9" fmla="*/ 250598 h 168"/>
                <a:gd name="T10" fmla="*/ 134739 w 96"/>
                <a:gd name="T11" fmla="*/ 269875 h 168"/>
                <a:gd name="T12" fmla="*/ 121906 w 96"/>
                <a:gd name="T13" fmla="*/ 265056 h 168"/>
                <a:gd name="T14" fmla="*/ 121906 w 96"/>
                <a:gd name="T15" fmla="*/ 265056 h 168"/>
                <a:gd name="T16" fmla="*/ 6416 w 96"/>
                <a:gd name="T17" fmla="*/ 149395 h 168"/>
                <a:gd name="T18" fmla="*/ 6416 w 96"/>
                <a:gd name="T19" fmla="*/ 149395 h 168"/>
                <a:gd name="T20" fmla="*/ 0 w 96"/>
                <a:gd name="T21" fmla="*/ 134938 h 168"/>
                <a:gd name="T22" fmla="*/ 0 w 96"/>
                <a:gd name="T23" fmla="*/ 134938 h 168"/>
                <a:gd name="T24" fmla="*/ 0 w 96"/>
                <a:gd name="T25" fmla="*/ 134938 h 168"/>
                <a:gd name="T26" fmla="*/ 6416 w 96"/>
                <a:gd name="T27" fmla="*/ 120480 h 168"/>
                <a:gd name="T28" fmla="*/ 6416 w 96"/>
                <a:gd name="T29" fmla="*/ 120480 h 168"/>
                <a:gd name="T30" fmla="*/ 121906 w 96"/>
                <a:gd name="T31" fmla="*/ 4819 h 168"/>
                <a:gd name="T32" fmla="*/ 121906 w 96"/>
                <a:gd name="T33" fmla="*/ 4819 h 168"/>
                <a:gd name="T34" fmla="*/ 134739 w 96"/>
                <a:gd name="T35" fmla="*/ 0 h 168"/>
                <a:gd name="T36" fmla="*/ 153987 w 96"/>
                <a:gd name="T37" fmla="*/ 19277 h 168"/>
                <a:gd name="T38" fmla="*/ 147571 w 96"/>
                <a:gd name="T39" fmla="*/ 33734 h 1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6" h="168">
                  <a:moveTo>
                    <a:pt x="92" y="21"/>
                  </a:moveTo>
                  <a:cubicBezTo>
                    <a:pt x="29" y="84"/>
                    <a:pt x="29" y="84"/>
                    <a:pt x="29" y="84"/>
                  </a:cubicBezTo>
                  <a:cubicBezTo>
                    <a:pt x="93" y="148"/>
                    <a:pt x="93" y="148"/>
                    <a:pt x="93" y="148"/>
                  </a:cubicBezTo>
                  <a:cubicBezTo>
                    <a:pt x="93" y="148"/>
                    <a:pt x="93" y="148"/>
                    <a:pt x="93" y="148"/>
                  </a:cubicBezTo>
                  <a:cubicBezTo>
                    <a:pt x="95" y="150"/>
                    <a:pt x="96" y="153"/>
                    <a:pt x="96" y="156"/>
                  </a:cubicBezTo>
                  <a:cubicBezTo>
                    <a:pt x="96" y="163"/>
                    <a:pt x="91" y="168"/>
                    <a:pt x="84" y="168"/>
                  </a:cubicBezTo>
                  <a:cubicBezTo>
                    <a:pt x="81" y="168"/>
                    <a:pt x="78" y="167"/>
                    <a:pt x="76" y="165"/>
                  </a:cubicBezTo>
                  <a:cubicBezTo>
                    <a:pt x="76" y="165"/>
                    <a:pt x="76" y="165"/>
                    <a:pt x="76" y="165"/>
                  </a:cubicBezTo>
                  <a:cubicBezTo>
                    <a:pt x="4" y="93"/>
                    <a:pt x="4" y="93"/>
                    <a:pt x="4" y="93"/>
                  </a:cubicBezTo>
                  <a:cubicBezTo>
                    <a:pt x="4" y="93"/>
                    <a:pt x="4" y="93"/>
                    <a:pt x="4" y="93"/>
                  </a:cubicBezTo>
                  <a:cubicBezTo>
                    <a:pt x="1" y="90"/>
                    <a:pt x="0" y="87"/>
                    <a:pt x="0" y="84"/>
                  </a:cubicBezTo>
                  <a:cubicBezTo>
                    <a:pt x="0" y="84"/>
                    <a:pt x="0" y="84"/>
                    <a:pt x="0" y="84"/>
                  </a:cubicBezTo>
                  <a:cubicBezTo>
                    <a:pt x="0" y="84"/>
                    <a:pt x="0" y="84"/>
                    <a:pt x="0" y="84"/>
                  </a:cubicBezTo>
                  <a:cubicBezTo>
                    <a:pt x="0" y="81"/>
                    <a:pt x="1" y="77"/>
                    <a:pt x="4" y="75"/>
                  </a:cubicBezTo>
                  <a:cubicBezTo>
                    <a:pt x="4" y="75"/>
                    <a:pt x="4" y="75"/>
                    <a:pt x="4" y="75"/>
                  </a:cubicBezTo>
                  <a:cubicBezTo>
                    <a:pt x="76" y="3"/>
                    <a:pt x="76" y="3"/>
                    <a:pt x="76" y="3"/>
                  </a:cubicBezTo>
                  <a:cubicBezTo>
                    <a:pt x="76" y="3"/>
                    <a:pt x="76" y="3"/>
                    <a:pt x="76" y="3"/>
                  </a:cubicBezTo>
                  <a:cubicBezTo>
                    <a:pt x="78" y="1"/>
                    <a:pt x="81" y="0"/>
                    <a:pt x="84" y="0"/>
                  </a:cubicBezTo>
                  <a:cubicBezTo>
                    <a:pt x="91" y="0"/>
                    <a:pt x="96" y="5"/>
                    <a:pt x="96" y="12"/>
                  </a:cubicBezTo>
                  <a:cubicBezTo>
                    <a:pt x="96" y="16"/>
                    <a:pt x="94" y="19"/>
                    <a:pt x="92" y="21"/>
                  </a:cubicBezTo>
                </a:path>
              </a:pathLst>
            </a:custGeom>
            <a:grpFill/>
            <a:ln>
              <a:noFill/>
            </a:ln>
          </p:spPr>
          <p:txBody>
            <a:bodyPr/>
            <a:lstStyle/>
            <a:p>
              <a:endParaRPr lang="en-US" dirty="0"/>
            </a:p>
          </p:txBody>
        </p:sp>
        <p:sp>
          <p:nvSpPr>
            <p:cNvPr id="44" name="Freeform 47"/>
            <p:cNvSpPr>
              <a:spLocks/>
            </p:cNvSpPr>
            <p:nvPr/>
          </p:nvSpPr>
          <p:spPr bwMode="auto">
            <a:xfrm>
              <a:off x="4102100" y="2482850"/>
              <a:ext cx="268288" cy="152400"/>
            </a:xfrm>
            <a:custGeom>
              <a:avLst/>
              <a:gdLst>
                <a:gd name="T0" fmla="*/ 33536 w 168"/>
                <a:gd name="T1" fmla="*/ 146050 h 96"/>
                <a:gd name="T2" fmla="*/ 134144 w 168"/>
                <a:gd name="T3" fmla="*/ 46038 h 96"/>
                <a:gd name="T4" fmla="*/ 236349 w 168"/>
                <a:gd name="T5" fmla="*/ 147638 h 96"/>
                <a:gd name="T6" fmla="*/ 236349 w 168"/>
                <a:gd name="T7" fmla="*/ 147638 h 96"/>
                <a:gd name="T8" fmla="*/ 249125 w 168"/>
                <a:gd name="T9" fmla="*/ 152400 h 96"/>
                <a:gd name="T10" fmla="*/ 268288 w 168"/>
                <a:gd name="T11" fmla="*/ 133350 h 96"/>
                <a:gd name="T12" fmla="*/ 263497 w 168"/>
                <a:gd name="T13" fmla="*/ 120650 h 96"/>
                <a:gd name="T14" fmla="*/ 263497 w 168"/>
                <a:gd name="T15" fmla="*/ 120650 h 96"/>
                <a:gd name="T16" fmla="*/ 148517 w 168"/>
                <a:gd name="T17" fmla="*/ 6350 h 96"/>
                <a:gd name="T18" fmla="*/ 148517 w 168"/>
                <a:gd name="T19" fmla="*/ 6350 h 96"/>
                <a:gd name="T20" fmla="*/ 134144 w 168"/>
                <a:gd name="T21" fmla="*/ 0 h 96"/>
                <a:gd name="T22" fmla="*/ 134144 w 168"/>
                <a:gd name="T23" fmla="*/ 0 h 96"/>
                <a:gd name="T24" fmla="*/ 134144 w 168"/>
                <a:gd name="T25" fmla="*/ 0 h 96"/>
                <a:gd name="T26" fmla="*/ 119771 w 168"/>
                <a:gd name="T27" fmla="*/ 6350 h 96"/>
                <a:gd name="T28" fmla="*/ 119771 w 168"/>
                <a:gd name="T29" fmla="*/ 6350 h 96"/>
                <a:gd name="T30" fmla="*/ 4791 w 168"/>
                <a:gd name="T31" fmla="*/ 120650 h 96"/>
                <a:gd name="T32" fmla="*/ 4791 w 168"/>
                <a:gd name="T33" fmla="*/ 120650 h 96"/>
                <a:gd name="T34" fmla="*/ 0 w 168"/>
                <a:gd name="T35" fmla="*/ 133350 h 96"/>
                <a:gd name="T36" fmla="*/ 19163 w 168"/>
                <a:gd name="T37" fmla="*/ 152400 h 96"/>
                <a:gd name="T38" fmla="*/ 33536 w 168"/>
                <a:gd name="T39" fmla="*/ 146050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8" h="96">
                  <a:moveTo>
                    <a:pt x="21" y="92"/>
                  </a:moveTo>
                  <a:cubicBezTo>
                    <a:pt x="84" y="29"/>
                    <a:pt x="84" y="29"/>
                    <a:pt x="84" y="29"/>
                  </a:cubicBezTo>
                  <a:cubicBezTo>
                    <a:pt x="148" y="93"/>
                    <a:pt x="148" y="93"/>
                    <a:pt x="148" y="93"/>
                  </a:cubicBezTo>
                  <a:cubicBezTo>
                    <a:pt x="148" y="93"/>
                    <a:pt x="148" y="93"/>
                    <a:pt x="148" y="93"/>
                  </a:cubicBezTo>
                  <a:cubicBezTo>
                    <a:pt x="150" y="95"/>
                    <a:pt x="153" y="96"/>
                    <a:pt x="156" y="96"/>
                  </a:cubicBezTo>
                  <a:cubicBezTo>
                    <a:pt x="163" y="96"/>
                    <a:pt x="168" y="91"/>
                    <a:pt x="168" y="84"/>
                  </a:cubicBezTo>
                  <a:cubicBezTo>
                    <a:pt x="168" y="81"/>
                    <a:pt x="167" y="78"/>
                    <a:pt x="165" y="76"/>
                  </a:cubicBezTo>
                  <a:cubicBezTo>
                    <a:pt x="165" y="76"/>
                    <a:pt x="165" y="76"/>
                    <a:pt x="165" y="76"/>
                  </a:cubicBezTo>
                  <a:cubicBezTo>
                    <a:pt x="93" y="4"/>
                    <a:pt x="93" y="4"/>
                    <a:pt x="93" y="4"/>
                  </a:cubicBezTo>
                  <a:cubicBezTo>
                    <a:pt x="93" y="4"/>
                    <a:pt x="93" y="4"/>
                    <a:pt x="93" y="4"/>
                  </a:cubicBezTo>
                  <a:cubicBezTo>
                    <a:pt x="90" y="1"/>
                    <a:pt x="87" y="0"/>
                    <a:pt x="84" y="0"/>
                  </a:cubicBezTo>
                  <a:cubicBezTo>
                    <a:pt x="84" y="0"/>
                    <a:pt x="84" y="0"/>
                    <a:pt x="84" y="0"/>
                  </a:cubicBezTo>
                  <a:cubicBezTo>
                    <a:pt x="84" y="0"/>
                    <a:pt x="84" y="0"/>
                    <a:pt x="84" y="0"/>
                  </a:cubicBezTo>
                  <a:cubicBezTo>
                    <a:pt x="81" y="0"/>
                    <a:pt x="77" y="1"/>
                    <a:pt x="75" y="4"/>
                  </a:cubicBezTo>
                  <a:cubicBezTo>
                    <a:pt x="75" y="4"/>
                    <a:pt x="75" y="4"/>
                    <a:pt x="75" y="4"/>
                  </a:cubicBezTo>
                  <a:cubicBezTo>
                    <a:pt x="3" y="76"/>
                    <a:pt x="3" y="76"/>
                    <a:pt x="3" y="76"/>
                  </a:cubicBezTo>
                  <a:cubicBezTo>
                    <a:pt x="3" y="76"/>
                    <a:pt x="3" y="76"/>
                    <a:pt x="3" y="76"/>
                  </a:cubicBezTo>
                  <a:cubicBezTo>
                    <a:pt x="1" y="78"/>
                    <a:pt x="0" y="81"/>
                    <a:pt x="0" y="84"/>
                  </a:cubicBezTo>
                  <a:cubicBezTo>
                    <a:pt x="0" y="91"/>
                    <a:pt x="5" y="96"/>
                    <a:pt x="12" y="96"/>
                  </a:cubicBezTo>
                  <a:cubicBezTo>
                    <a:pt x="16" y="96"/>
                    <a:pt x="19" y="94"/>
                    <a:pt x="21" y="92"/>
                  </a:cubicBezTo>
                </a:path>
              </a:pathLst>
            </a:custGeom>
            <a:grpFill/>
            <a:ln>
              <a:noFill/>
            </a:ln>
          </p:spPr>
          <p:txBody>
            <a:bodyPr/>
            <a:lstStyle/>
            <a:p>
              <a:endParaRPr lang="en-US" dirty="0"/>
            </a:p>
          </p:txBody>
        </p:sp>
        <p:sp>
          <p:nvSpPr>
            <p:cNvPr id="45" name="Freeform 48"/>
            <p:cNvSpPr>
              <a:spLocks/>
            </p:cNvSpPr>
            <p:nvPr/>
          </p:nvSpPr>
          <p:spPr bwMode="auto">
            <a:xfrm>
              <a:off x="3387725" y="2482850"/>
              <a:ext cx="268288" cy="152400"/>
            </a:xfrm>
            <a:custGeom>
              <a:avLst/>
              <a:gdLst>
                <a:gd name="T0" fmla="*/ 33536 w 168"/>
                <a:gd name="T1" fmla="*/ 6350 h 96"/>
                <a:gd name="T2" fmla="*/ 134144 w 168"/>
                <a:gd name="T3" fmla="*/ 106363 h 96"/>
                <a:gd name="T4" fmla="*/ 236349 w 168"/>
                <a:gd name="T5" fmla="*/ 4763 h 96"/>
                <a:gd name="T6" fmla="*/ 236349 w 168"/>
                <a:gd name="T7" fmla="*/ 4763 h 96"/>
                <a:gd name="T8" fmla="*/ 249125 w 168"/>
                <a:gd name="T9" fmla="*/ 0 h 96"/>
                <a:gd name="T10" fmla="*/ 268288 w 168"/>
                <a:gd name="T11" fmla="*/ 19050 h 96"/>
                <a:gd name="T12" fmla="*/ 263497 w 168"/>
                <a:gd name="T13" fmla="*/ 31750 h 96"/>
                <a:gd name="T14" fmla="*/ 263497 w 168"/>
                <a:gd name="T15" fmla="*/ 31750 h 96"/>
                <a:gd name="T16" fmla="*/ 148517 w 168"/>
                <a:gd name="T17" fmla="*/ 146050 h 96"/>
                <a:gd name="T18" fmla="*/ 148517 w 168"/>
                <a:gd name="T19" fmla="*/ 146050 h 96"/>
                <a:gd name="T20" fmla="*/ 134144 w 168"/>
                <a:gd name="T21" fmla="*/ 152400 h 96"/>
                <a:gd name="T22" fmla="*/ 134144 w 168"/>
                <a:gd name="T23" fmla="*/ 152400 h 96"/>
                <a:gd name="T24" fmla="*/ 134144 w 168"/>
                <a:gd name="T25" fmla="*/ 152400 h 96"/>
                <a:gd name="T26" fmla="*/ 119771 w 168"/>
                <a:gd name="T27" fmla="*/ 146050 h 96"/>
                <a:gd name="T28" fmla="*/ 119771 w 168"/>
                <a:gd name="T29" fmla="*/ 146050 h 96"/>
                <a:gd name="T30" fmla="*/ 4791 w 168"/>
                <a:gd name="T31" fmla="*/ 31750 h 96"/>
                <a:gd name="T32" fmla="*/ 4791 w 168"/>
                <a:gd name="T33" fmla="*/ 31750 h 96"/>
                <a:gd name="T34" fmla="*/ 0 w 168"/>
                <a:gd name="T35" fmla="*/ 19050 h 96"/>
                <a:gd name="T36" fmla="*/ 19163 w 168"/>
                <a:gd name="T37" fmla="*/ 0 h 96"/>
                <a:gd name="T38" fmla="*/ 33536 w 168"/>
                <a:gd name="T39" fmla="*/ 6350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8" h="96">
                  <a:moveTo>
                    <a:pt x="21" y="4"/>
                  </a:moveTo>
                  <a:cubicBezTo>
                    <a:pt x="84" y="67"/>
                    <a:pt x="84" y="67"/>
                    <a:pt x="84" y="67"/>
                  </a:cubicBezTo>
                  <a:cubicBezTo>
                    <a:pt x="148" y="3"/>
                    <a:pt x="148" y="3"/>
                    <a:pt x="148" y="3"/>
                  </a:cubicBezTo>
                  <a:cubicBezTo>
                    <a:pt x="148" y="3"/>
                    <a:pt x="148" y="3"/>
                    <a:pt x="148" y="3"/>
                  </a:cubicBezTo>
                  <a:cubicBezTo>
                    <a:pt x="150" y="1"/>
                    <a:pt x="153" y="0"/>
                    <a:pt x="156" y="0"/>
                  </a:cubicBezTo>
                  <a:cubicBezTo>
                    <a:pt x="163" y="0"/>
                    <a:pt x="168" y="5"/>
                    <a:pt x="168" y="12"/>
                  </a:cubicBezTo>
                  <a:cubicBezTo>
                    <a:pt x="168" y="15"/>
                    <a:pt x="167" y="18"/>
                    <a:pt x="165" y="20"/>
                  </a:cubicBezTo>
                  <a:cubicBezTo>
                    <a:pt x="165" y="20"/>
                    <a:pt x="165" y="20"/>
                    <a:pt x="165" y="20"/>
                  </a:cubicBezTo>
                  <a:cubicBezTo>
                    <a:pt x="93" y="92"/>
                    <a:pt x="93" y="92"/>
                    <a:pt x="93" y="92"/>
                  </a:cubicBezTo>
                  <a:cubicBezTo>
                    <a:pt x="93" y="92"/>
                    <a:pt x="93" y="92"/>
                    <a:pt x="93" y="92"/>
                  </a:cubicBezTo>
                  <a:cubicBezTo>
                    <a:pt x="90" y="95"/>
                    <a:pt x="87" y="96"/>
                    <a:pt x="84" y="96"/>
                  </a:cubicBezTo>
                  <a:cubicBezTo>
                    <a:pt x="84" y="96"/>
                    <a:pt x="84" y="96"/>
                    <a:pt x="84" y="96"/>
                  </a:cubicBezTo>
                  <a:cubicBezTo>
                    <a:pt x="84" y="96"/>
                    <a:pt x="84" y="96"/>
                    <a:pt x="84" y="96"/>
                  </a:cubicBezTo>
                  <a:cubicBezTo>
                    <a:pt x="81" y="96"/>
                    <a:pt x="77" y="95"/>
                    <a:pt x="75" y="92"/>
                  </a:cubicBezTo>
                  <a:cubicBezTo>
                    <a:pt x="75" y="92"/>
                    <a:pt x="75" y="92"/>
                    <a:pt x="75" y="92"/>
                  </a:cubicBezTo>
                  <a:cubicBezTo>
                    <a:pt x="3" y="20"/>
                    <a:pt x="3" y="20"/>
                    <a:pt x="3" y="20"/>
                  </a:cubicBezTo>
                  <a:cubicBezTo>
                    <a:pt x="3" y="20"/>
                    <a:pt x="3" y="20"/>
                    <a:pt x="3" y="20"/>
                  </a:cubicBezTo>
                  <a:cubicBezTo>
                    <a:pt x="1" y="18"/>
                    <a:pt x="0" y="15"/>
                    <a:pt x="0" y="12"/>
                  </a:cubicBezTo>
                  <a:cubicBezTo>
                    <a:pt x="0" y="5"/>
                    <a:pt x="5" y="0"/>
                    <a:pt x="12" y="0"/>
                  </a:cubicBezTo>
                  <a:cubicBezTo>
                    <a:pt x="16" y="0"/>
                    <a:pt x="19" y="2"/>
                    <a:pt x="21" y="4"/>
                  </a:cubicBezTo>
                </a:path>
              </a:pathLst>
            </a:custGeom>
            <a:grpFill/>
            <a:ln>
              <a:noFill/>
            </a:ln>
          </p:spPr>
          <p:txBody>
            <a:bodyPr/>
            <a:lstStyle/>
            <a:p>
              <a:endParaRPr lang="en-US" dirty="0"/>
            </a:p>
          </p:txBody>
        </p:sp>
        <p:sp>
          <p:nvSpPr>
            <p:cNvPr id="46" name="Freeform 49"/>
            <p:cNvSpPr>
              <a:spLocks/>
            </p:cNvSpPr>
            <p:nvPr/>
          </p:nvSpPr>
          <p:spPr bwMode="auto">
            <a:xfrm>
              <a:off x="2697163" y="2451100"/>
              <a:ext cx="217487" cy="215900"/>
            </a:xfrm>
            <a:custGeom>
              <a:avLst/>
              <a:gdLst>
                <a:gd name="T0" fmla="*/ 211090 w 136"/>
                <a:gd name="T1" fmla="*/ 31750 h 136"/>
                <a:gd name="T2" fmla="*/ 135929 w 136"/>
                <a:gd name="T3" fmla="*/ 107950 h 136"/>
                <a:gd name="T4" fmla="*/ 211090 w 136"/>
                <a:gd name="T5" fmla="*/ 184150 h 136"/>
                <a:gd name="T6" fmla="*/ 217487 w 136"/>
                <a:gd name="T7" fmla="*/ 196850 h 136"/>
                <a:gd name="T8" fmla="*/ 198297 w 136"/>
                <a:gd name="T9" fmla="*/ 215900 h 136"/>
                <a:gd name="T10" fmla="*/ 185504 w 136"/>
                <a:gd name="T11" fmla="*/ 209550 h 136"/>
                <a:gd name="T12" fmla="*/ 108744 w 136"/>
                <a:gd name="T13" fmla="*/ 134938 h 136"/>
                <a:gd name="T14" fmla="*/ 31983 w 136"/>
                <a:gd name="T15" fmla="*/ 209550 h 136"/>
                <a:gd name="T16" fmla="*/ 19190 w 136"/>
                <a:gd name="T17" fmla="*/ 215900 h 136"/>
                <a:gd name="T18" fmla="*/ 0 w 136"/>
                <a:gd name="T19" fmla="*/ 196850 h 136"/>
                <a:gd name="T20" fmla="*/ 6397 w 136"/>
                <a:gd name="T21" fmla="*/ 184150 h 136"/>
                <a:gd name="T22" fmla="*/ 81558 w 136"/>
                <a:gd name="T23" fmla="*/ 107950 h 136"/>
                <a:gd name="T24" fmla="*/ 6397 w 136"/>
                <a:gd name="T25" fmla="*/ 31750 h 136"/>
                <a:gd name="T26" fmla="*/ 0 w 136"/>
                <a:gd name="T27" fmla="*/ 19050 h 136"/>
                <a:gd name="T28" fmla="*/ 19190 w 136"/>
                <a:gd name="T29" fmla="*/ 0 h 136"/>
                <a:gd name="T30" fmla="*/ 31983 w 136"/>
                <a:gd name="T31" fmla="*/ 6350 h 136"/>
                <a:gd name="T32" fmla="*/ 108744 w 136"/>
                <a:gd name="T33" fmla="*/ 80963 h 136"/>
                <a:gd name="T34" fmla="*/ 185504 w 136"/>
                <a:gd name="T35" fmla="*/ 6350 h 136"/>
                <a:gd name="T36" fmla="*/ 198297 w 136"/>
                <a:gd name="T37" fmla="*/ 0 h 136"/>
                <a:gd name="T38" fmla="*/ 217487 w 136"/>
                <a:gd name="T39" fmla="*/ 19050 h 136"/>
                <a:gd name="T40" fmla="*/ 211090 w 136"/>
                <a:gd name="T41" fmla="*/ 31750 h 1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6" h="136">
                  <a:moveTo>
                    <a:pt x="132" y="20"/>
                  </a:moveTo>
                  <a:cubicBezTo>
                    <a:pt x="85" y="68"/>
                    <a:pt x="85" y="68"/>
                    <a:pt x="85" y="68"/>
                  </a:cubicBezTo>
                  <a:cubicBezTo>
                    <a:pt x="132" y="116"/>
                    <a:pt x="132" y="116"/>
                    <a:pt x="132" y="116"/>
                  </a:cubicBezTo>
                  <a:cubicBezTo>
                    <a:pt x="135" y="118"/>
                    <a:pt x="136" y="121"/>
                    <a:pt x="136" y="124"/>
                  </a:cubicBezTo>
                  <a:cubicBezTo>
                    <a:pt x="136" y="131"/>
                    <a:pt x="131" y="136"/>
                    <a:pt x="124" y="136"/>
                  </a:cubicBezTo>
                  <a:cubicBezTo>
                    <a:pt x="121" y="136"/>
                    <a:pt x="118" y="135"/>
                    <a:pt x="116" y="132"/>
                  </a:cubicBezTo>
                  <a:cubicBezTo>
                    <a:pt x="68" y="85"/>
                    <a:pt x="68" y="85"/>
                    <a:pt x="68" y="85"/>
                  </a:cubicBezTo>
                  <a:cubicBezTo>
                    <a:pt x="20" y="132"/>
                    <a:pt x="20" y="132"/>
                    <a:pt x="20" y="132"/>
                  </a:cubicBezTo>
                  <a:cubicBezTo>
                    <a:pt x="18" y="135"/>
                    <a:pt x="15" y="136"/>
                    <a:pt x="12" y="136"/>
                  </a:cubicBezTo>
                  <a:cubicBezTo>
                    <a:pt x="5" y="136"/>
                    <a:pt x="0" y="131"/>
                    <a:pt x="0" y="124"/>
                  </a:cubicBezTo>
                  <a:cubicBezTo>
                    <a:pt x="0" y="121"/>
                    <a:pt x="1" y="118"/>
                    <a:pt x="4" y="116"/>
                  </a:cubicBezTo>
                  <a:cubicBezTo>
                    <a:pt x="51" y="68"/>
                    <a:pt x="51" y="68"/>
                    <a:pt x="51" y="68"/>
                  </a:cubicBezTo>
                  <a:cubicBezTo>
                    <a:pt x="4" y="20"/>
                    <a:pt x="4" y="20"/>
                    <a:pt x="4" y="20"/>
                  </a:cubicBezTo>
                  <a:cubicBezTo>
                    <a:pt x="1" y="18"/>
                    <a:pt x="0" y="15"/>
                    <a:pt x="0" y="12"/>
                  </a:cubicBezTo>
                  <a:cubicBezTo>
                    <a:pt x="0" y="5"/>
                    <a:pt x="5" y="0"/>
                    <a:pt x="12" y="0"/>
                  </a:cubicBezTo>
                  <a:cubicBezTo>
                    <a:pt x="15" y="0"/>
                    <a:pt x="18" y="1"/>
                    <a:pt x="20" y="4"/>
                  </a:cubicBezTo>
                  <a:cubicBezTo>
                    <a:pt x="68" y="51"/>
                    <a:pt x="68" y="51"/>
                    <a:pt x="68" y="51"/>
                  </a:cubicBezTo>
                  <a:cubicBezTo>
                    <a:pt x="116" y="4"/>
                    <a:pt x="116" y="4"/>
                    <a:pt x="116" y="4"/>
                  </a:cubicBezTo>
                  <a:cubicBezTo>
                    <a:pt x="118" y="1"/>
                    <a:pt x="121" y="0"/>
                    <a:pt x="124" y="0"/>
                  </a:cubicBezTo>
                  <a:cubicBezTo>
                    <a:pt x="131" y="0"/>
                    <a:pt x="136" y="5"/>
                    <a:pt x="136" y="12"/>
                  </a:cubicBezTo>
                  <a:cubicBezTo>
                    <a:pt x="136" y="15"/>
                    <a:pt x="135" y="18"/>
                    <a:pt x="132" y="20"/>
                  </a:cubicBezTo>
                </a:path>
              </a:pathLst>
            </a:custGeom>
            <a:grpFill/>
            <a:ln>
              <a:noFill/>
            </a:ln>
          </p:spPr>
          <p:txBody>
            <a:bodyPr/>
            <a:lstStyle/>
            <a:p>
              <a:endParaRPr lang="en-US" dirty="0"/>
            </a:p>
          </p:txBody>
        </p:sp>
        <p:sp>
          <p:nvSpPr>
            <p:cNvPr id="47" name="Freeform 50"/>
            <p:cNvSpPr>
              <a:spLocks/>
            </p:cNvSpPr>
            <p:nvPr/>
          </p:nvSpPr>
          <p:spPr bwMode="auto">
            <a:xfrm>
              <a:off x="1955800" y="2470150"/>
              <a:ext cx="268288" cy="184150"/>
            </a:xfrm>
            <a:custGeom>
              <a:avLst/>
              <a:gdLst>
                <a:gd name="T0" fmla="*/ 261900 w 168"/>
                <a:gd name="T1" fmla="*/ 31750 h 116"/>
                <a:gd name="T2" fmla="*/ 261900 w 168"/>
                <a:gd name="T3" fmla="*/ 31750 h 116"/>
                <a:gd name="T4" fmla="*/ 114981 w 168"/>
                <a:gd name="T5" fmla="*/ 177800 h 116"/>
                <a:gd name="T6" fmla="*/ 102205 w 168"/>
                <a:gd name="T7" fmla="*/ 184150 h 116"/>
                <a:gd name="T8" fmla="*/ 89429 w 168"/>
                <a:gd name="T9" fmla="*/ 177800 h 116"/>
                <a:gd name="T10" fmla="*/ 6388 w 168"/>
                <a:gd name="T11" fmla="*/ 95250 h 116"/>
                <a:gd name="T12" fmla="*/ 0 w 168"/>
                <a:gd name="T13" fmla="*/ 82550 h 116"/>
                <a:gd name="T14" fmla="*/ 19163 w 168"/>
                <a:gd name="T15" fmla="*/ 63500 h 116"/>
                <a:gd name="T16" fmla="*/ 31939 w 168"/>
                <a:gd name="T17" fmla="*/ 69850 h 116"/>
                <a:gd name="T18" fmla="*/ 102205 w 168"/>
                <a:gd name="T19" fmla="*/ 138113 h 116"/>
                <a:gd name="T20" fmla="*/ 236349 w 168"/>
                <a:gd name="T21" fmla="*/ 6350 h 116"/>
                <a:gd name="T22" fmla="*/ 249125 w 168"/>
                <a:gd name="T23" fmla="*/ 0 h 116"/>
                <a:gd name="T24" fmla="*/ 268288 w 168"/>
                <a:gd name="T25" fmla="*/ 19050 h 116"/>
                <a:gd name="T26" fmla="*/ 261900 w 168"/>
                <a:gd name="T27" fmla="*/ 31750 h 1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8" h="116">
                  <a:moveTo>
                    <a:pt x="164" y="20"/>
                  </a:moveTo>
                  <a:cubicBezTo>
                    <a:pt x="164" y="20"/>
                    <a:pt x="164" y="20"/>
                    <a:pt x="164" y="20"/>
                  </a:cubicBezTo>
                  <a:cubicBezTo>
                    <a:pt x="72" y="112"/>
                    <a:pt x="72" y="112"/>
                    <a:pt x="72" y="112"/>
                  </a:cubicBezTo>
                  <a:cubicBezTo>
                    <a:pt x="70" y="115"/>
                    <a:pt x="67" y="116"/>
                    <a:pt x="64" y="116"/>
                  </a:cubicBezTo>
                  <a:cubicBezTo>
                    <a:pt x="61" y="116"/>
                    <a:pt x="58" y="115"/>
                    <a:pt x="56" y="112"/>
                  </a:cubicBezTo>
                  <a:cubicBezTo>
                    <a:pt x="4" y="60"/>
                    <a:pt x="4" y="60"/>
                    <a:pt x="4" y="60"/>
                  </a:cubicBezTo>
                  <a:cubicBezTo>
                    <a:pt x="1" y="58"/>
                    <a:pt x="0" y="55"/>
                    <a:pt x="0" y="52"/>
                  </a:cubicBezTo>
                  <a:cubicBezTo>
                    <a:pt x="0" y="45"/>
                    <a:pt x="5" y="40"/>
                    <a:pt x="12" y="40"/>
                  </a:cubicBezTo>
                  <a:cubicBezTo>
                    <a:pt x="15" y="40"/>
                    <a:pt x="18" y="41"/>
                    <a:pt x="20" y="44"/>
                  </a:cubicBezTo>
                  <a:cubicBezTo>
                    <a:pt x="64" y="87"/>
                    <a:pt x="64" y="87"/>
                    <a:pt x="64" y="87"/>
                  </a:cubicBezTo>
                  <a:cubicBezTo>
                    <a:pt x="148" y="4"/>
                    <a:pt x="148" y="4"/>
                    <a:pt x="148" y="4"/>
                  </a:cubicBezTo>
                  <a:cubicBezTo>
                    <a:pt x="150" y="1"/>
                    <a:pt x="153" y="0"/>
                    <a:pt x="156" y="0"/>
                  </a:cubicBezTo>
                  <a:cubicBezTo>
                    <a:pt x="163" y="0"/>
                    <a:pt x="168" y="5"/>
                    <a:pt x="168" y="12"/>
                  </a:cubicBezTo>
                  <a:cubicBezTo>
                    <a:pt x="168" y="15"/>
                    <a:pt x="167" y="18"/>
                    <a:pt x="164" y="20"/>
                  </a:cubicBezTo>
                </a:path>
              </a:pathLst>
            </a:custGeom>
            <a:grpFill/>
            <a:ln>
              <a:noFill/>
            </a:ln>
          </p:spPr>
          <p:txBody>
            <a:bodyPr/>
            <a:lstStyle/>
            <a:p>
              <a:endParaRPr lang="en-US" dirty="0"/>
            </a:p>
          </p:txBody>
        </p:sp>
        <p:sp>
          <p:nvSpPr>
            <p:cNvPr id="48" name="Freeform 51"/>
            <p:cNvSpPr>
              <a:spLocks/>
            </p:cNvSpPr>
            <p:nvPr/>
          </p:nvSpPr>
          <p:spPr bwMode="auto">
            <a:xfrm>
              <a:off x="1228725" y="2540000"/>
              <a:ext cx="293688" cy="38100"/>
            </a:xfrm>
            <a:custGeom>
              <a:avLst/>
              <a:gdLst>
                <a:gd name="T0" fmla="*/ 274534 w 184"/>
                <a:gd name="T1" fmla="*/ 38100 h 24"/>
                <a:gd name="T2" fmla="*/ 165998 w 184"/>
                <a:gd name="T3" fmla="*/ 38100 h 24"/>
                <a:gd name="T4" fmla="*/ 127690 w 184"/>
                <a:gd name="T5" fmla="*/ 38100 h 24"/>
                <a:gd name="T6" fmla="*/ 19154 w 184"/>
                <a:gd name="T7" fmla="*/ 38100 h 24"/>
                <a:gd name="T8" fmla="*/ 0 w 184"/>
                <a:gd name="T9" fmla="*/ 19050 h 24"/>
                <a:gd name="T10" fmla="*/ 19154 w 184"/>
                <a:gd name="T11" fmla="*/ 0 h 24"/>
                <a:gd name="T12" fmla="*/ 127690 w 184"/>
                <a:gd name="T13" fmla="*/ 0 h 24"/>
                <a:gd name="T14" fmla="*/ 165998 w 184"/>
                <a:gd name="T15" fmla="*/ 0 h 24"/>
                <a:gd name="T16" fmla="*/ 274534 w 184"/>
                <a:gd name="T17" fmla="*/ 0 h 24"/>
                <a:gd name="T18" fmla="*/ 293688 w 184"/>
                <a:gd name="T19" fmla="*/ 19050 h 24"/>
                <a:gd name="T20" fmla="*/ 274534 w 184"/>
                <a:gd name="T21" fmla="*/ 3810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4" h="24">
                  <a:moveTo>
                    <a:pt x="172" y="24"/>
                  </a:moveTo>
                  <a:cubicBezTo>
                    <a:pt x="104" y="24"/>
                    <a:pt x="104" y="24"/>
                    <a:pt x="104" y="24"/>
                  </a:cubicBezTo>
                  <a:cubicBezTo>
                    <a:pt x="80" y="24"/>
                    <a:pt x="80" y="24"/>
                    <a:pt x="80" y="24"/>
                  </a:cubicBezTo>
                  <a:cubicBezTo>
                    <a:pt x="12" y="24"/>
                    <a:pt x="12" y="24"/>
                    <a:pt x="12" y="24"/>
                  </a:cubicBezTo>
                  <a:cubicBezTo>
                    <a:pt x="5" y="24"/>
                    <a:pt x="0" y="19"/>
                    <a:pt x="0" y="12"/>
                  </a:cubicBezTo>
                  <a:cubicBezTo>
                    <a:pt x="0" y="5"/>
                    <a:pt x="5" y="0"/>
                    <a:pt x="12" y="0"/>
                  </a:cubicBezTo>
                  <a:cubicBezTo>
                    <a:pt x="80" y="0"/>
                    <a:pt x="80" y="0"/>
                    <a:pt x="80" y="0"/>
                  </a:cubicBezTo>
                  <a:cubicBezTo>
                    <a:pt x="104" y="0"/>
                    <a:pt x="104" y="0"/>
                    <a:pt x="104" y="0"/>
                  </a:cubicBezTo>
                  <a:cubicBezTo>
                    <a:pt x="172" y="0"/>
                    <a:pt x="172" y="0"/>
                    <a:pt x="172" y="0"/>
                  </a:cubicBezTo>
                  <a:cubicBezTo>
                    <a:pt x="179" y="0"/>
                    <a:pt x="184" y="5"/>
                    <a:pt x="184" y="12"/>
                  </a:cubicBezTo>
                  <a:cubicBezTo>
                    <a:pt x="184" y="19"/>
                    <a:pt x="179" y="24"/>
                    <a:pt x="172" y="24"/>
                  </a:cubicBezTo>
                </a:path>
              </a:pathLst>
            </a:custGeom>
            <a:grpFill/>
            <a:ln>
              <a:noFill/>
            </a:ln>
          </p:spPr>
          <p:txBody>
            <a:bodyPr/>
            <a:lstStyle/>
            <a:p>
              <a:endParaRPr lang="en-US" dirty="0"/>
            </a:p>
          </p:txBody>
        </p:sp>
        <p:sp>
          <p:nvSpPr>
            <p:cNvPr id="49" name="Freeform 52"/>
            <p:cNvSpPr>
              <a:spLocks/>
            </p:cNvSpPr>
            <p:nvPr/>
          </p:nvSpPr>
          <p:spPr bwMode="auto">
            <a:xfrm>
              <a:off x="512763" y="2411413"/>
              <a:ext cx="293687" cy="295275"/>
            </a:xfrm>
            <a:custGeom>
              <a:avLst/>
              <a:gdLst>
                <a:gd name="T0" fmla="*/ 274534 w 184"/>
                <a:gd name="T1" fmla="*/ 166895 h 184"/>
                <a:gd name="T2" fmla="*/ 165997 w 184"/>
                <a:gd name="T3" fmla="*/ 166895 h 184"/>
                <a:gd name="T4" fmla="*/ 165997 w 184"/>
                <a:gd name="T5" fmla="*/ 276018 h 184"/>
                <a:gd name="T6" fmla="*/ 146844 w 184"/>
                <a:gd name="T7" fmla="*/ 295275 h 184"/>
                <a:gd name="T8" fmla="*/ 127690 w 184"/>
                <a:gd name="T9" fmla="*/ 276018 h 184"/>
                <a:gd name="T10" fmla="*/ 127690 w 184"/>
                <a:gd name="T11" fmla="*/ 166895 h 184"/>
                <a:gd name="T12" fmla="*/ 19154 w 184"/>
                <a:gd name="T13" fmla="*/ 166895 h 184"/>
                <a:gd name="T14" fmla="*/ 0 w 184"/>
                <a:gd name="T15" fmla="*/ 147638 h 184"/>
                <a:gd name="T16" fmla="*/ 19154 w 184"/>
                <a:gd name="T17" fmla="*/ 128380 h 184"/>
                <a:gd name="T18" fmla="*/ 127690 w 184"/>
                <a:gd name="T19" fmla="*/ 128380 h 184"/>
                <a:gd name="T20" fmla="*/ 127690 w 184"/>
                <a:gd name="T21" fmla="*/ 19257 h 184"/>
                <a:gd name="T22" fmla="*/ 146844 w 184"/>
                <a:gd name="T23" fmla="*/ 0 h 184"/>
                <a:gd name="T24" fmla="*/ 165997 w 184"/>
                <a:gd name="T25" fmla="*/ 19257 h 184"/>
                <a:gd name="T26" fmla="*/ 165997 w 184"/>
                <a:gd name="T27" fmla="*/ 128380 h 184"/>
                <a:gd name="T28" fmla="*/ 274534 w 184"/>
                <a:gd name="T29" fmla="*/ 128380 h 184"/>
                <a:gd name="T30" fmla="*/ 293687 w 184"/>
                <a:gd name="T31" fmla="*/ 147638 h 184"/>
                <a:gd name="T32" fmla="*/ 274534 w 184"/>
                <a:gd name="T33" fmla="*/ 166895 h 1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4" h="184">
                  <a:moveTo>
                    <a:pt x="172" y="104"/>
                  </a:moveTo>
                  <a:cubicBezTo>
                    <a:pt x="104" y="104"/>
                    <a:pt x="104" y="104"/>
                    <a:pt x="104" y="104"/>
                  </a:cubicBezTo>
                  <a:cubicBezTo>
                    <a:pt x="104" y="172"/>
                    <a:pt x="104" y="172"/>
                    <a:pt x="104" y="172"/>
                  </a:cubicBezTo>
                  <a:cubicBezTo>
                    <a:pt x="104" y="179"/>
                    <a:pt x="99" y="184"/>
                    <a:pt x="92" y="184"/>
                  </a:cubicBezTo>
                  <a:cubicBezTo>
                    <a:pt x="85" y="184"/>
                    <a:pt x="80" y="179"/>
                    <a:pt x="80" y="172"/>
                  </a:cubicBezTo>
                  <a:cubicBezTo>
                    <a:pt x="80" y="104"/>
                    <a:pt x="80" y="104"/>
                    <a:pt x="80" y="104"/>
                  </a:cubicBezTo>
                  <a:cubicBezTo>
                    <a:pt x="12" y="104"/>
                    <a:pt x="12" y="104"/>
                    <a:pt x="12" y="104"/>
                  </a:cubicBezTo>
                  <a:cubicBezTo>
                    <a:pt x="5" y="104"/>
                    <a:pt x="0" y="99"/>
                    <a:pt x="0" y="92"/>
                  </a:cubicBezTo>
                  <a:cubicBezTo>
                    <a:pt x="0" y="85"/>
                    <a:pt x="5" y="80"/>
                    <a:pt x="12" y="80"/>
                  </a:cubicBezTo>
                  <a:cubicBezTo>
                    <a:pt x="80" y="80"/>
                    <a:pt x="80" y="80"/>
                    <a:pt x="80" y="80"/>
                  </a:cubicBezTo>
                  <a:cubicBezTo>
                    <a:pt x="80" y="12"/>
                    <a:pt x="80" y="12"/>
                    <a:pt x="80" y="12"/>
                  </a:cubicBezTo>
                  <a:cubicBezTo>
                    <a:pt x="80" y="5"/>
                    <a:pt x="85" y="0"/>
                    <a:pt x="92" y="0"/>
                  </a:cubicBezTo>
                  <a:cubicBezTo>
                    <a:pt x="99" y="0"/>
                    <a:pt x="104" y="5"/>
                    <a:pt x="104" y="12"/>
                  </a:cubicBezTo>
                  <a:cubicBezTo>
                    <a:pt x="104" y="80"/>
                    <a:pt x="104" y="80"/>
                    <a:pt x="104" y="80"/>
                  </a:cubicBezTo>
                  <a:cubicBezTo>
                    <a:pt x="172" y="80"/>
                    <a:pt x="172" y="80"/>
                    <a:pt x="172" y="80"/>
                  </a:cubicBezTo>
                  <a:cubicBezTo>
                    <a:pt x="179" y="80"/>
                    <a:pt x="184" y="85"/>
                    <a:pt x="184" y="92"/>
                  </a:cubicBezTo>
                  <a:cubicBezTo>
                    <a:pt x="184" y="99"/>
                    <a:pt x="179" y="104"/>
                    <a:pt x="172" y="104"/>
                  </a:cubicBezTo>
                </a:path>
              </a:pathLst>
            </a:custGeom>
            <a:grpFill/>
            <a:ln>
              <a:noFill/>
            </a:ln>
          </p:spPr>
          <p:txBody>
            <a:bodyPr/>
            <a:lstStyle/>
            <a:p>
              <a:endParaRPr lang="en-US" dirty="0"/>
            </a:p>
          </p:txBody>
        </p:sp>
        <p:sp>
          <p:nvSpPr>
            <p:cNvPr id="50" name="Freeform 53"/>
            <p:cNvSpPr>
              <a:spLocks/>
            </p:cNvSpPr>
            <p:nvPr/>
          </p:nvSpPr>
          <p:spPr bwMode="auto">
            <a:xfrm>
              <a:off x="8451850" y="1638300"/>
              <a:ext cx="153988" cy="346075"/>
            </a:xfrm>
            <a:custGeom>
              <a:avLst/>
              <a:gdLst>
                <a:gd name="T0" fmla="*/ 76994 w 96"/>
                <a:gd name="T1" fmla="*/ 269169 h 216"/>
                <a:gd name="T2" fmla="*/ 0 w 96"/>
                <a:gd name="T3" fmla="*/ 346075 h 216"/>
                <a:gd name="T4" fmla="*/ 0 w 96"/>
                <a:gd name="T5" fmla="*/ 249943 h 216"/>
                <a:gd name="T6" fmla="*/ 0 w 96"/>
                <a:gd name="T7" fmla="*/ 185855 h 216"/>
                <a:gd name="T8" fmla="*/ 0 w 96"/>
                <a:gd name="T9" fmla="*/ 115358 h 216"/>
                <a:gd name="T10" fmla="*/ 0 w 96"/>
                <a:gd name="T11" fmla="*/ 83314 h 216"/>
                <a:gd name="T12" fmla="*/ 0 w 96"/>
                <a:gd name="T13" fmla="*/ 19226 h 216"/>
                <a:gd name="T14" fmla="*/ 19249 w 96"/>
                <a:gd name="T15" fmla="*/ 0 h 216"/>
                <a:gd name="T16" fmla="*/ 134740 w 96"/>
                <a:gd name="T17" fmla="*/ 0 h 216"/>
                <a:gd name="T18" fmla="*/ 153988 w 96"/>
                <a:gd name="T19" fmla="*/ 19226 h 216"/>
                <a:gd name="T20" fmla="*/ 153988 w 96"/>
                <a:gd name="T21" fmla="*/ 83314 h 216"/>
                <a:gd name="T22" fmla="*/ 153988 w 96"/>
                <a:gd name="T23" fmla="*/ 115358 h 216"/>
                <a:gd name="T24" fmla="*/ 153988 w 96"/>
                <a:gd name="T25" fmla="*/ 185855 h 216"/>
                <a:gd name="T26" fmla="*/ 153988 w 96"/>
                <a:gd name="T27" fmla="*/ 249943 h 216"/>
                <a:gd name="T28" fmla="*/ 153988 w 96"/>
                <a:gd name="T29" fmla="*/ 346075 h 216"/>
                <a:gd name="T30" fmla="*/ 76994 w 96"/>
                <a:gd name="T31" fmla="*/ 269169 h 2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 h="216">
                  <a:moveTo>
                    <a:pt x="48" y="168"/>
                  </a:moveTo>
                  <a:cubicBezTo>
                    <a:pt x="0" y="216"/>
                    <a:pt x="0" y="216"/>
                    <a:pt x="0" y="216"/>
                  </a:cubicBezTo>
                  <a:cubicBezTo>
                    <a:pt x="0" y="156"/>
                    <a:pt x="0" y="156"/>
                    <a:pt x="0" y="156"/>
                  </a:cubicBezTo>
                  <a:cubicBezTo>
                    <a:pt x="0" y="116"/>
                    <a:pt x="0" y="116"/>
                    <a:pt x="0" y="116"/>
                  </a:cubicBezTo>
                  <a:cubicBezTo>
                    <a:pt x="0" y="72"/>
                    <a:pt x="0" y="72"/>
                    <a:pt x="0" y="72"/>
                  </a:cubicBezTo>
                  <a:cubicBezTo>
                    <a:pt x="0" y="52"/>
                    <a:pt x="0" y="52"/>
                    <a:pt x="0" y="52"/>
                  </a:cubicBezTo>
                  <a:cubicBezTo>
                    <a:pt x="0" y="12"/>
                    <a:pt x="0" y="12"/>
                    <a:pt x="0" y="12"/>
                  </a:cubicBezTo>
                  <a:cubicBezTo>
                    <a:pt x="0" y="5"/>
                    <a:pt x="5" y="0"/>
                    <a:pt x="12" y="0"/>
                  </a:cubicBezTo>
                  <a:cubicBezTo>
                    <a:pt x="84" y="0"/>
                    <a:pt x="84" y="0"/>
                    <a:pt x="84" y="0"/>
                  </a:cubicBezTo>
                  <a:cubicBezTo>
                    <a:pt x="91" y="0"/>
                    <a:pt x="96" y="5"/>
                    <a:pt x="96" y="12"/>
                  </a:cubicBezTo>
                  <a:cubicBezTo>
                    <a:pt x="96" y="52"/>
                    <a:pt x="96" y="52"/>
                    <a:pt x="96" y="52"/>
                  </a:cubicBezTo>
                  <a:cubicBezTo>
                    <a:pt x="96" y="72"/>
                    <a:pt x="96" y="72"/>
                    <a:pt x="96" y="72"/>
                  </a:cubicBezTo>
                  <a:cubicBezTo>
                    <a:pt x="96" y="116"/>
                    <a:pt x="96" y="116"/>
                    <a:pt x="96" y="116"/>
                  </a:cubicBezTo>
                  <a:cubicBezTo>
                    <a:pt x="96" y="156"/>
                    <a:pt x="96" y="156"/>
                    <a:pt x="96" y="156"/>
                  </a:cubicBezTo>
                  <a:cubicBezTo>
                    <a:pt x="96" y="216"/>
                    <a:pt x="96" y="216"/>
                    <a:pt x="96" y="216"/>
                  </a:cubicBezTo>
                  <a:lnTo>
                    <a:pt x="48" y="168"/>
                  </a:lnTo>
                  <a:close/>
                </a:path>
              </a:pathLst>
            </a:custGeom>
            <a:grpFill/>
            <a:ln>
              <a:noFill/>
            </a:ln>
          </p:spPr>
          <p:txBody>
            <a:bodyPr/>
            <a:lstStyle/>
            <a:p>
              <a:endParaRPr lang="en-US" dirty="0"/>
            </a:p>
          </p:txBody>
        </p:sp>
        <p:sp>
          <p:nvSpPr>
            <p:cNvPr id="51" name="Freeform 54"/>
            <p:cNvSpPr>
              <a:spLocks noEditPoints="1"/>
            </p:cNvSpPr>
            <p:nvPr/>
          </p:nvSpPr>
          <p:spPr bwMode="auto">
            <a:xfrm>
              <a:off x="7608888" y="1638300"/>
              <a:ext cx="407987" cy="409575"/>
            </a:xfrm>
            <a:custGeom>
              <a:avLst/>
              <a:gdLst>
                <a:gd name="T0" fmla="*/ 211962 w 256"/>
                <a:gd name="T1" fmla="*/ 407975 h 256"/>
                <a:gd name="T2" fmla="*/ 196025 w 256"/>
                <a:gd name="T3" fmla="*/ 407975 h 256"/>
                <a:gd name="T4" fmla="*/ 0 w 256"/>
                <a:gd name="T5" fmla="*/ 313581 h 256"/>
                <a:gd name="T6" fmla="*/ 19124 w 256"/>
                <a:gd name="T7" fmla="*/ 0 h 256"/>
                <a:gd name="T8" fmla="*/ 27093 w 256"/>
                <a:gd name="T9" fmla="*/ 1600 h 256"/>
                <a:gd name="T10" fmla="*/ 203994 w 256"/>
                <a:gd name="T11" fmla="*/ 75195 h 256"/>
                <a:gd name="T12" fmla="*/ 380894 w 256"/>
                <a:gd name="T13" fmla="*/ 1600 h 256"/>
                <a:gd name="T14" fmla="*/ 388863 w 256"/>
                <a:gd name="T15" fmla="*/ 0 h 256"/>
                <a:gd name="T16" fmla="*/ 407987 w 256"/>
                <a:gd name="T17" fmla="*/ 313581 h 256"/>
                <a:gd name="T18" fmla="*/ 184869 w 256"/>
                <a:gd name="T19" fmla="*/ 108793 h 256"/>
                <a:gd name="T20" fmla="*/ 38249 w 256"/>
                <a:gd name="T21" fmla="*/ 300782 h 256"/>
                <a:gd name="T22" fmla="*/ 184869 w 256"/>
                <a:gd name="T23" fmla="*/ 108793 h 256"/>
                <a:gd name="T24" fmla="*/ 223118 w 256"/>
                <a:gd name="T25" fmla="*/ 108793 h 256"/>
                <a:gd name="T26" fmla="*/ 369738 w 256"/>
                <a:gd name="T27" fmla="*/ 300782 h 256"/>
                <a:gd name="T28" fmla="*/ 253398 w 256"/>
                <a:gd name="T29" fmla="*/ 135992 h 256"/>
                <a:gd name="T30" fmla="*/ 331489 w 256"/>
                <a:gd name="T31" fmla="*/ 102394 h 256"/>
                <a:gd name="T32" fmla="*/ 339458 w 256"/>
                <a:gd name="T33" fmla="*/ 139192 h 256"/>
                <a:gd name="T34" fmla="*/ 261367 w 256"/>
                <a:gd name="T35" fmla="*/ 172789 h 256"/>
                <a:gd name="T36" fmla="*/ 253398 w 256"/>
                <a:gd name="T37" fmla="*/ 135992 h 256"/>
                <a:gd name="T38" fmla="*/ 253398 w 256"/>
                <a:gd name="T39" fmla="*/ 206387 h 256"/>
                <a:gd name="T40" fmla="*/ 331489 w 256"/>
                <a:gd name="T41" fmla="*/ 172789 h 256"/>
                <a:gd name="T42" fmla="*/ 339458 w 256"/>
                <a:gd name="T43" fmla="*/ 209587 h 256"/>
                <a:gd name="T44" fmla="*/ 261367 w 256"/>
                <a:gd name="T45" fmla="*/ 243185 h 256"/>
                <a:gd name="T46" fmla="*/ 253398 w 256"/>
                <a:gd name="T47" fmla="*/ 206387 h 256"/>
                <a:gd name="T48" fmla="*/ 253398 w 256"/>
                <a:gd name="T49" fmla="*/ 276783 h 256"/>
                <a:gd name="T50" fmla="*/ 331489 w 256"/>
                <a:gd name="T51" fmla="*/ 243185 h 256"/>
                <a:gd name="T52" fmla="*/ 339458 w 256"/>
                <a:gd name="T53" fmla="*/ 279983 h 256"/>
                <a:gd name="T54" fmla="*/ 261367 w 256"/>
                <a:gd name="T55" fmla="*/ 313581 h 256"/>
                <a:gd name="T56" fmla="*/ 253398 w 256"/>
                <a:gd name="T57" fmla="*/ 276783 h 256"/>
                <a:gd name="T58" fmla="*/ 84466 w 256"/>
                <a:gd name="T59" fmla="*/ 103994 h 256"/>
                <a:gd name="T60" fmla="*/ 165745 w 256"/>
                <a:gd name="T61" fmla="*/ 153591 h 256"/>
                <a:gd name="T62" fmla="*/ 138652 w 256"/>
                <a:gd name="T63" fmla="*/ 171190 h 256"/>
                <a:gd name="T64" fmla="*/ 57373 w 256"/>
                <a:gd name="T65" fmla="*/ 121593 h 256"/>
                <a:gd name="T66" fmla="*/ 76498 w 256"/>
                <a:gd name="T67" fmla="*/ 172789 h 256"/>
                <a:gd name="T68" fmla="*/ 154589 w 256"/>
                <a:gd name="T69" fmla="*/ 206387 h 256"/>
                <a:gd name="T70" fmla="*/ 146620 w 256"/>
                <a:gd name="T71" fmla="*/ 243185 h 256"/>
                <a:gd name="T72" fmla="*/ 68529 w 256"/>
                <a:gd name="T73" fmla="*/ 209587 h 256"/>
                <a:gd name="T74" fmla="*/ 76498 w 256"/>
                <a:gd name="T75" fmla="*/ 172789 h 256"/>
                <a:gd name="T76" fmla="*/ 84466 w 256"/>
                <a:gd name="T77" fmla="*/ 244785 h 256"/>
                <a:gd name="T78" fmla="*/ 165745 w 256"/>
                <a:gd name="T79" fmla="*/ 294382 h 256"/>
                <a:gd name="T80" fmla="*/ 138652 w 256"/>
                <a:gd name="T81" fmla="*/ 311981 h 256"/>
                <a:gd name="T82" fmla="*/ 57373 w 256"/>
                <a:gd name="T83" fmla="*/ 262384 h 2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56">
                  <a:moveTo>
                    <a:pt x="249" y="207"/>
                  </a:moveTo>
                  <a:cubicBezTo>
                    <a:pt x="133" y="255"/>
                    <a:pt x="133" y="255"/>
                    <a:pt x="133" y="255"/>
                  </a:cubicBezTo>
                  <a:cubicBezTo>
                    <a:pt x="131" y="256"/>
                    <a:pt x="130" y="256"/>
                    <a:pt x="128" y="256"/>
                  </a:cubicBezTo>
                  <a:cubicBezTo>
                    <a:pt x="126" y="256"/>
                    <a:pt x="125" y="256"/>
                    <a:pt x="123" y="255"/>
                  </a:cubicBezTo>
                  <a:cubicBezTo>
                    <a:pt x="7" y="207"/>
                    <a:pt x="7" y="207"/>
                    <a:pt x="7" y="207"/>
                  </a:cubicBezTo>
                  <a:cubicBezTo>
                    <a:pt x="3" y="205"/>
                    <a:pt x="0" y="201"/>
                    <a:pt x="0" y="196"/>
                  </a:cubicBezTo>
                  <a:cubicBezTo>
                    <a:pt x="0" y="12"/>
                    <a:pt x="0" y="12"/>
                    <a:pt x="0" y="12"/>
                  </a:cubicBezTo>
                  <a:cubicBezTo>
                    <a:pt x="0" y="5"/>
                    <a:pt x="5" y="0"/>
                    <a:pt x="12" y="0"/>
                  </a:cubicBezTo>
                  <a:cubicBezTo>
                    <a:pt x="14" y="0"/>
                    <a:pt x="15" y="0"/>
                    <a:pt x="17" y="1"/>
                  </a:cubicBezTo>
                  <a:cubicBezTo>
                    <a:pt x="17" y="1"/>
                    <a:pt x="17" y="1"/>
                    <a:pt x="17" y="1"/>
                  </a:cubicBezTo>
                  <a:cubicBezTo>
                    <a:pt x="17" y="1"/>
                    <a:pt x="17" y="1"/>
                    <a:pt x="17" y="1"/>
                  </a:cubicBezTo>
                  <a:cubicBezTo>
                    <a:pt x="128" y="47"/>
                    <a:pt x="128" y="47"/>
                    <a:pt x="128" y="47"/>
                  </a:cubicBezTo>
                  <a:cubicBezTo>
                    <a:pt x="239" y="1"/>
                    <a:pt x="239" y="1"/>
                    <a:pt x="239" y="1"/>
                  </a:cubicBezTo>
                  <a:cubicBezTo>
                    <a:pt x="239" y="1"/>
                    <a:pt x="239" y="1"/>
                    <a:pt x="239" y="1"/>
                  </a:cubicBezTo>
                  <a:cubicBezTo>
                    <a:pt x="239" y="1"/>
                    <a:pt x="239" y="1"/>
                    <a:pt x="239" y="1"/>
                  </a:cubicBezTo>
                  <a:cubicBezTo>
                    <a:pt x="241" y="0"/>
                    <a:pt x="242" y="0"/>
                    <a:pt x="244" y="0"/>
                  </a:cubicBezTo>
                  <a:cubicBezTo>
                    <a:pt x="251" y="0"/>
                    <a:pt x="256" y="5"/>
                    <a:pt x="256" y="12"/>
                  </a:cubicBezTo>
                  <a:cubicBezTo>
                    <a:pt x="256" y="196"/>
                    <a:pt x="256" y="196"/>
                    <a:pt x="256" y="196"/>
                  </a:cubicBezTo>
                  <a:cubicBezTo>
                    <a:pt x="256" y="201"/>
                    <a:pt x="253" y="205"/>
                    <a:pt x="249" y="207"/>
                  </a:cubicBezTo>
                  <a:moveTo>
                    <a:pt x="116" y="68"/>
                  </a:moveTo>
                  <a:cubicBezTo>
                    <a:pt x="24" y="30"/>
                    <a:pt x="24" y="30"/>
                    <a:pt x="24" y="30"/>
                  </a:cubicBezTo>
                  <a:cubicBezTo>
                    <a:pt x="24" y="188"/>
                    <a:pt x="24" y="188"/>
                    <a:pt x="24" y="188"/>
                  </a:cubicBezTo>
                  <a:cubicBezTo>
                    <a:pt x="116" y="226"/>
                    <a:pt x="116" y="226"/>
                    <a:pt x="116" y="226"/>
                  </a:cubicBezTo>
                  <a:lnTo>
                    <a:pt x="116" y="68"/>
                  </a:lnTo>
                  <a:close/>
                  <a:moveTo>
                    <a:pt x="232" y="30"/>
                  </a:moveTo>
                  <a:cubicBezTo>
                    <a:pt x="140" y="68"/>
                    <a:pt x="140" y="68"/>
                    <a:pt x="140" y="68"/>
                  </a:cubicBezTo>
                  <a:cubicBezTo>
                    <a:pt x="140" y="226"/>
                    <a:pt x="140" y="226"/>
                    <a:pt x="140" y="226"/>
                  </a:cubicBezTo>
                  <a:cubicBezTo>
                    <a:pt x="232" y="188"/>
                    <a:pt x="232" y="188"/>
                    <a:pt x="232" y="188"/>
                  </a:cubicBezTo>
                  <a:lnTo>
                    <a:pt x="232" y="30"/>
                  </a:lnTo>
                  <a:close/>
                  <a:moveTo>
                    <a:pt x="159" y="85"/>
                  </a:moveTo>
                  <a:cubicBezTo>
                    <a:pt x="203" y="65"/>
                    <a:pt x="203" y="65"/>
                    <a:pt x="203" y="65"/>
                  </a:cubicBezTo>
                  <a:cubicBezTo>
                    <a:pt x="205" y="64"/>
                    <a:pt x="206" y="64"/>
                    <a:pt x="208" y="64"/>
                  </a:cubicBezTo>
                  <a:cubicBezTo>
                    <a:pt x="215" y="64"/>
                    <a:pt x="220" y="69"/>
                    <a:pt x="220" y="76"/>
                  </a:cubicBezTo>
                  <a:cubicBezTo>
                    <a:pt x="220" y="81"/>
                    <a:pt x="217" y="85"/>
                    <a:pt x="213" y="87"/>
                  </a:cubicBezTo>
                  <a:cubicBezTo>
                    <a:pt x="169" y="107"/>
                    <a:pt x="169" y="107"/>
                    <a:pt x="169" y="107"/>
                  </a:cubicBezTo>
                  <a:cubicBezTo>
                    <a:pt x="167" y="108"/>
                    <a:pt x="166" y="108"/>
                    <a:pt x="164" y="108"/>
                  </a:cubicBezTo>
                  <a:cubicBezTo>
                    <a:pt x="157" y="108"/>
                    <a:pt x="152" y="103"/>
                    <a:pt x="152" y="96"/>
                  </a:cubicBezTo>
                  <a:cubicBezTo>
                    <a:pt x="152" y="91"/>
                    <a:pt x="155" y="87"/>
                    <a:pt x="159" y="85"/>
                  </a:cubicBezTo>
                  <a:moveTo>
                    <a:pt x="159" y="129"/>
                  </a:moveTo>
                  <a:cubicBezTo>
                    <a:pt x="159" y="129"/>
                    <a:pt x="159" y="129"/>
                    <a:pt x="159" y="129"/>
                  </a:cubicBezTo>
                  <a:cubicBezTo>
                    <a:pt x="203" y="109"/>
                    <a:pt x="203" y="109"/>
                    <a:pt x="203" y="109"/>
                  </a:cubicBezTo>
                  <a:cubicBezTo>
                    <a:pt x="205" y="108"/>
                    <a:pt x="206" y="108"/>
                    <a:pt x="208" y="108"/>
                  </a:cubicBezTo>
                  <a:cubicBezTo>
                    <a:pt x="215" y="108"/>
                    <a:pt x="220" y="113"/>
                    <a:pt x="220" y="120"/>
                  </a:cubicBezTo>
                  <a:cubicBezTo>
                    <a:pt x="220" y="125"/>
                    <a:pt x="217" y="129"/>
                    <a:pt x="213" y="131"/>
                  </a:cubicBezTo>
                  <a:cubicBezTo>
                    <a:pt x="169" y="151"/>
                    <a:pt x="169" y="151"/>
                    <a:pt x="169" y="151"/>
                  </a:cubicBezTo>
                  <a:cubicBezTo>
                    <a:pt x="167" y="152"/>
                    <a:pt x="166" y="152"/>
                    <a:pt x="164" y="152"/>
                  </a:cubicBezTo>
                  <a:cubicBezTo>
                    <a:pt x="157" y="152"/>
                    <a:pt x="152" y="147"/>
                    <a:pt x="152" y="140"/>
                  </a:cubicBezTo>
                  <a:cubicBezTo>
                    <a:pt x="152" y="135"/>
                    <a:pt x="155" y="131"/>
                    <a:pt x="159" y="129"/>
                  </a:cubicBezTo>
                  <a:moveTo>
                    <a:pt x="159" y="173"/>
                  </a:moveTo>
                  <a:cubicBezTo>
                    <a:pt x="159" y="173"/>
                    <a:pt x="159" y="173"/>
                    <a:pt x="159" y="173"/>
                  </a:cubicBezTo>
                  <a:cubicBezTo>
                    <a:pt x="203" y="153"/>
                    <a:pt x="203" y="153"/>
                    <a:pt x="203" y="153"/>
                  </a:cubicBezTo>
                  <a:cubicBezTo>
                    <a:pt x="205" y="152"/>
                    <a:pt x="206" y="152"/>
                    <a:pt x="208" y="152"/>
                  </a:cubicBezTo>
                  <a:cubicBezTo>
                    <a:pt x="215" y="152"/>
                    <a:pt x="220" y="157"/>
                    <a:pt x="220" y="164"/>
                  </a:cubicBezTo>
                  <a:cubicBezTo>
                    <a:pt x="220" y="169"/>
                    <a:pt x="217" y="173"/>
                    <a:pt x="213" y="175"/>
                  </a:cubicBezTo>
                  <a:cubicBezTo>
                    <a:pt x="169" y="195"/>
                    <a:pt x="169" y="195"/>
                    <a:pt x="169" y="195"/>
                  </a:cubicBezTo>
                  <a:cubicBezTo>
                    <a:pt x="167" y="196"/>
                    <a:pt x="166" y="196"/>
                    <a:pt x="164" y="196"/>
                  </a:cubicBezTo>
                  <a:cubicBezTo>
                    <a:pt x="157" y="196"/>
                    <a:pt x="152" y="191"/>
                    <a:pt x="152" y="184"/>
                  </a:cubicBezTo>
                  <a:cubicBezTo>
                    <a:pt x="152" y="179"/>
                    <a:pt x="155" y="175"/>
                    <a:pt x="159" y="173"/>
                  </a:cubicBezTo>
                  <a:moveTo>
                    <a:pt x="48" y="64"/>
                  </a:moveTo>
                  <a:cubicBezTo>
                    <a:pt x="50" y="64"/>
                    <a:pt x="51" y="64"/>
                    <a:pt x="53" y="65"/>
                  </a:cubicBezTo>
                  <a:cubicBezTo>
                    <a:pt x="97" y="85"/>
                    <a:pt x="97" y="85"/>
                    <a:pt x="97" y="85"/>
                  </a:cubicBezTo>
                  <a:cubicBezTo>
                    <a:pt x="101" y="87"/>
                    <a:pt x="104" y="91"/>
                    <a:pt x="104" y="96"/>
                  </a:cubicBezTo>
                  <a:cubicBezTo>
                    <a:pt x="104" y="103"/>
                    <a:pt x="99" y="108"/>
                    <a:pt x="92" y="108"/>
                  </a:cubicBezTo>
                  <a:cubicBezTo>
                    <a:pt x="90" y="108"/>
                    <a:pt x="89" y="108"/>
                    <a:pt x="87" y="107"/>
                  </a:cubicBezTo>
                  <a:cubicBezTo>
                    <a:pt x="43" y="87"/>
                    <a:pt x="43" y="87"/>
                    <a:pt x="43" y="87"/>
                  </a:cubicBezTo>
                  <a:cubicBezTo>
                    <a:pt x="39" y="85"/>
                    <a:pt x="36" y="81"/>
                    <a:pt x="36" y="76"/>
                  </a:cubicBezTo>
                  <a:cubicBezTo>
                    <a:pt x="36" y="69"/>
                    <a:pt x="41" y="64"/>
                    <a:pt x="48" y="64"/>
                  </a:cubicBezTo>
                  <a:moveTo>
                    <a:pt x="48" y="108"/>
                  </a:moveTo>
                  <a:cubicBezTo>
                    <a:pt x="50" y="108"/>
                    <a:pt x="51" y="108"/>
                    <a:pt x="53" y="109"/>
                  </a:cubicBezTo>
                  <a:cubicBezTo>
                    <a:pt x="97" y="129"/>
                    <a:pt x="97" y="129"/>
                    <a:pt x="97" y="129"/>
                  </a:cubicBezTo>
                  <a:cubicBezTo>
                    <a:pt x="101" y="131"/>
                    <a:pt x="104" y="135"/>
                    <a:pt x="104" y="140"/>
                  </a:cubicBezTo>
                  <a:cubicBezTo>
                    <a:pt x="104" y="147"/>
                    <a:pt x="99" y="152"/>
                    <a:pt x="92" y="152"/>
                  </a:cubicBezTo>
                  <a:cubicBezTo>
                    <a:pt x="90" y="152"/>
                    <a:pt x="89" y="152"/>
                    <a:pt x="87" y="151"/>
                  </a:cubicBezTo>
                  <a:cubicBezTo>
                    <a:pt x="43" y="131"/>
                    <a:pt x="43" y="131"/>
                    <a:pt x="43" y="131"/>
                  </a:cubicBezTo>
                  <a:cubicBezTo>
                    <a:pt x="39" y="129"/>
                    <a:pt x="36" y="125"/>
                    <a:pt x="36" y="120"/>
                  </a:cubicBezTo>
                  <a:cubicBezTo>
                    <a:pt x="36" y="113"/>
                    <a:pt x="41" y="108"/>
                    <a:pt x="48" y="108"/>
                  </a:cubicBezTo>
                  <a:moveTo>
                    <a:pt x="48" y="152"/>
                  </a:moveTo>
                  <a:cubicBezTo>
                    <a:pt x="50" y="152"/>
                    <a:pt x="51" y="152"/>
                    <a:pt x="53" y="153"/>
                  </a:cubicBezTo>
                  <a:cubicBezTo>
                    <a:pt x="97" y="173"/>
                    <a:pt x="97" y="173"/>
                    <a:pt x="97" y="173"/>
                  </a:cubicBezTo>
                  <a:cubicBezTo>
                    <a:pt x="101" y="175"/>
                    <a:pt x="104" y="179"/>
                    <a:pt x="104" y="184"/>
                  </a:cubicBezTo>
                  <a:cubicBezTo>
                    <a:pt x="104" y="191"/>
                    <a:pt x="99" y="196"/>
                    <a:pt x="92" y="196"/>
                  </a:cubicBezTo>
                  <a:cubicBezTo>
                    <a:pt x="90" y="196"/>
                    <a:pt x="89" y="196"/>
                    <a:pt x="87" y="195"/>
                  </a:cubicBezTo>
                  <a:cubicBezTo>
                    <a:pt x="43" y="175"/>
                    <a:pt x="43" y="175"/>
                    <a:pt x="43" y="175"/>
                  </a:cubicBezTo>
                  <a:cubicBezTo>
                    <a:pt x="39" y="173"/>
                    <a:pt x="36" y="169"/>
                    <a:pt x="36" y="164"/>
                  </a:cubicBezTo>
                  <a:cubicBezTo>
                    <a:pt x="36" y="157"/>
                    <a:pt x="41" y="152"/>
                    <a:pt x="48" y="152"/>
                  </a:cubicBezTo>
                </a:path>
              </a:pathLst>
            </a:custGeom>
            <a:grpFill/>
            <a:ln>
              <a:noFill/>
            </a:ln>
          </p:spPr>
          <p:txBody>
            <a:bodyPr/>
            <a:lstStyle/>
            <a:p>
              <a:endParaRPr lang="en-US" dirty="0"/>
            </a:p>
          </p:txBody>
        </p:sp>
        <p:sp>
          <p:nvSpPr>
            <p:cNvPr id="52" name="Freeform 55"/>
            <p:cNvSpPr>
              <a:spLocks noEditPoints="1"/>
            </p:cNvSpPr>
            <p:nvPr/>
          </p:nvSpPr>
          <p:spPr bwMode="auto">
            <a:xfrm>
              <a:off x="6892925" y="1638300"/>
              <a:ext cx="409575" cy="409575"/>
            </a:xfrm>
            <a:custGeom>
              <a:avLst/>
              <a:gdLst>
                <a:gd name="T0" fmla="*/ 398376 w 256"/>
                <a:gd name="T1" fmla="*/ 331180 h 256"/>
                <a:gd name="T2" fmla="*/ 212787 w 256"/>
                <a:gd name="T3" fmla="*/ 407975 h 256"/>
                <a:gd name="T4" fmla="*/ 204788 w 256"/>
                <a:gd name="T5" fmla="*/ 409575 h 256"/>
                <a:gd name="T6" fmla="*/ 196788 w 256"/>
                <a:gd name="T7" fmla="*/ 407975 h 256"/>
                <a:gd name="T8" fmla="*/ 11199 w 256"/>
                <a:gd name="T9" fmla="*/ 331180 h 256"/>
                <a:gd name="T10" fmla="*/ 0 w 256"/>
                <a:gd name="T11" fmla="*/ 313581 h 256"/>
                <a:gd name="T12" fmla="*/ 0 w 256"/>
                <a:gd name="T13" fmla="*/ 19199 h 256"/>
                <a:gd name="T14" fmla="*/ 19199 w 256"/>
                <a:gd name="T15" fmla="*/ 0 h 256"/>
                <a:gd name="T16" fmla="*/ 27198 w 256"/>
                <a:gd name="T17" fmla="*/ 1600 h 256"/>
                <a:gd name="T18" fmla="*/ 27198 w 256"/>
                <a:gd name="T19" fmla="*/ 1600 h 256"/>
                <a:gd name="T20" fmla="*/ 27198 w 256"/>
                <a:gd name="T21" fmla="*/ 1600 h 256"/>
                <a:gd name="T22" fmla="*/ 204788 w 256"/>
                <a:gd name="T23" fmla="*/ 75195 h 256"/>
                <a:gd name="T24" fmla="*/ 382377 w 256"/>
                <a:gd name="T25" fmla="*/ 1600 h 256"/>
                <a:gd name="T26" fmla="*/ 382377 w 256"/>
                <a:gd name="T27" fmla="*/ 1600 h 256"/>
                <a:gd name="T28" fmla="*/ 382377 w 256"/>
                <a:gd name="T29" fmla="*/ 1600 h 256"/>
                <a:gd name="T30" fmla="*/ 390376 w 256"/>
                <a:gd name="T31" fmla="*/ 0 h 256"/>
                <a:gd name="T32" fmla="*/ 409575 w 256"/>
                <a:gd name="T33" fmla="*/ 19199 h 256"/>
                <a:gd name="T34" fmla="*/ 409575 w 256"/>
                <a:gd name="T35" fmla="*/ 313581 h 256"/>
                <a:gd name="T36" fmla="*/ 398376 w 256"/>
                <a:gd name="T37" fmla="*/ 331180 h 256"/>
                <a:gd name="T38" fmla="*/ 185589 w 256"/>
                <a:gd name="T39" fmla="*/ 361578 h 256"/>
                <a:gd name="T40" fmla="*/ 185589 w 256"/>
                <a:gd name="T41" fmla="*/ 108793 h 256"/>
                <a:gd name="T42" fmla="*/ 38398 w 256"/>
                <a:gd name="T43" fmla="*/ 47997 h 256"/>
                <a:gd name="T44" fmla="*/ 38398 w 256"/>
                <a:gd name="T45" fmla="*/ 300782 h 256"/>
                <a:gd name="T46" fmla="*/ 185589 w 256"/>
                <a:gd name="T47" fmla="*/ 361578 h 256"/>
                <a:gd name="T48" fmla="*/ 371177 w 256"/>
                <a:gd name="T49" fmla="*/ 47997 h 256"/>
                <a:gd name="T50" fmla="*/ 223986 w 256"/>
                <a:gd name="T51" fmla="*/ 108793 h 256"/>
                <a:gd name="T52" fmla="*/ 223986 w 256"/>
                <a:gd name="T53" fmla="*/ 361578 h 256"/>
                <a:gd name="T54" fmla="*/ 371177 w 256"/>
                <a:gd name="T55" fmla="*/ 300782 h 256"/>
                <a:gd name="T56" fmla="*/ 371177 w 256"/>
                <a:gd name="T57" fmla="*/ 47997 h 2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256">
                  <a:moveTo>
                    <a:pt x="249" y="207"/>
                  </a:moveTo>
                  <a:cubicBezTo>
                    <a:pt x="133" y="255"/>
                    <a:pt x="133" y="255"/>
                    <a:pt x="133" y="255"/>
                  </a:cubicBezTo>
                  <a:cubicBezTo>
                    <a:pt x="131" y="256"/>
                    <a:pt x="130" y="256"/>
                    <a:pt x="128" y="256"/>
                  </a:cubicBezTo>
                  <a:cubicBezTo>
                    <a:pt x="126" y="256"/>
                    <a:pt x="125" y="256"/>
                    <a:pt x="123" y="255"/>
                  </a:cubicBezTo>
                  <a:cubicBezTo>
                    <a:pt x="7" y="207"/>
                    <a:pt x="7" y="207"/>
                    <a:pt x="7" y="207"/>
                  </a:cubicBezTo>
                  <a:cubicBezTo>
                    <a:pt x="3" y="205"/>
                    <a:pt x="0" y="201"/>
                    <a:pt x="0" y="196"/>
                  </a:cubicBezTo>
                  <a:cubicBezTo>
                    <a:pt x="0" y="12"/>
                    <a:pt x="0" y="12"/>
                    <a:pt x="0" y="12"/>
                  </a:cubicBezTo>
                  <a:cubicBezTo>
                    <a:pt x="0" y="5"/>
                    <a:pt x="5" y="0"/>
                    <a:pt x="12" y="0"/>
                  </a:cubicBezTo>
                  <a:cubicBezTo>
                    <a:pt x="14" y="0"/>
                    <a:pt x="15" y="0"/>
                    <a:pt x="17" y="1"/>
                  </a:cubicBezTo>
                  <a:cubicBezTo>
                    <a:pt x="17" y="1"/>
                    <a:pt x="17" y="1"/>
                    <a:pt x="17" y="1"/>
                  </a:cubicBezTo>
                  <a:cubicBezTo>
                    <a:pt x="17" y="1"/>
                    <a:pt x="17" y="1"/>
                    <a:pt x="17" y="1"/>
                  </a:cubicBezTo>
                  <a:cubicBezTo>
                    <a:pt x="128" y="47"/>
                    <a:pt x="128" y="47"/>
                    <a:pt x="128" y="47"/>
                  </a:cubicBezTo>
                  <a:cubicBezTo>
                    <a:pt x="239" y="1"/>
                    <a:pt x="239" y="1"/>
                    <a:pt x="239" y="1"/>
                  </a:cubicBezTo>
                  <a:cubicBezTo>
                    <a:pt x="239" y="1"/>
                    <a:pt x="239" y="1"/>
                    <a:pt x="239" y="1"/>
                  </a:cubicBezTo>
                  <a:cubicBezTo>
                    <a:pt x="239" y="1"/>
                    <a:pt x="239" y="1"/>
                    <a:pt x="239" y="1"/>
                  </a:cubicBezTo>
                  <a:cubicBezTo>
                    <a:pt x="241" y="0"/>
                    <a:pt x="242" y="0"/>
                    <a:pt x="244" y="0"/>
                  </a:cubicBezTo>
                  <a:cubicBezTo>
                    <a:pt x="251" y="0"/>
                    <a:pt x="256" y="5"/>
                    <a:pt x="256" y="12"/>
                  </a:cubicBezTo>
                  <a:cubicBezTo>
                    <a:pt x="256" y="196"/>
                    <a:pt x="256" y="196"/>
                    <a:pt x="256" y="196"/>
                  </a:cubicBezTo>
                  <a:cubicBezTo>
                    <a:pt x="256" y="201"/>
                    <a:pt x="253" y="205"/>
                    <a:pt x="249" y="207"/>
                  </a:cubicBezTo>
                  <a:moveTo>
                    <a:pt x="116" y="226"/>
                  </a:moveTo>
                  <a:cubicBezTo>
                    <a:pt x="116" y="68"/>
                    <a:pt x="116" y="68"/>
                    <a:pt x="116" y="68"/>
                  </a:cubicBezTo>
                  <a:cubicBezTo>
                    <a:pt x="24" y="30"/>
                    <a:pt x="24" y="30"/>
                    <a:pt x="24" y="30"/>
                  </a:cubicBezTo>
                  <a:cubicBezTo>
                    <a:pt x="24" y="188"/>
                    <a:pt x="24" y="188"/>
                    <a:pt x="24" y="188"/>
                  </a:cubicBezTo>
                  <a:lnTo>
                    <a:pt x="116" y="226"/>
                  </a:lnTo>
                  <a:close/>
                  <a:moveTo>
                    <a:pt x="232" y="30"/>
                  </a:moveTo>
                  <a:cubicBezTo>
                    <a:pt x="140" y="68"/>
                    <a:pt x="140" y="68"/>
                    <a:pt x="140" y="68"/>
                  </a:cubicBezTo>
                  <a:cubicBezTo>
                    <a:pt x="140" y="226"/>
                    <a:pt x="140" y="226"/>
                    <a:pt x="140" y="226"/>
                  </a:cubicBezTo>
                  <a:cubicBezTo>
                    <a:pt x="232" y="188"/>
                    <a:pt x="232" y="188"/>
                    <a:pt x="232" y="188"/>
                  </a:cubicBezTo>
                  <a:lnTo>
                    <a:pt x="232" y="30"/>
                  </a:lnTo>
                  <a:close/>
                </a:path>
              </a:pathLst>
            </a:custGeom>
            <a:grpFill/>
            <a:ln>
              <a:noFill/>
            </a:ln>
          </p:spPr>
          <p:txBody>
            <a:bodyPr/>
            <a:lstStyle/>
            <a:p>
              <a:endParaRPr lang="en-US" dirty="0"/>
            </a:p>
          </p:txBody>
        </p:sp>
        <p:sp>
          <p:nvSpPr>
            <p:cNvPr id="53" name="Freeform 56"/>
            <p:cNvSpPr>
              <a:spLocks noEditPoints="1"/>
            </p:cNvSpPr>
            <p:nvPr/>
          </p:nvSpPr>
          <p:spPr bwMode="auto">
            <a:xfrm>
              <a:off x="6223000" y="1658938"/>
              <a:ext cx="319088" cy="369887"/>
            </a:xfrm>
            <a:custGeom>
              <a:avLst/>
              <a:gdLst>
                <a:gd name="T0" fmla="*/ 299943 w 200"/>
                <a:gd name="T1" fmla="*/ 369887 h 232"/>
                <a:gd name="T2" fmla="*/ 280797 w 200"/>
                <a:gd name="T3" fmla="*/ 369887 h 232"/>
                <a:gd name="T4" fmla="*/ 280797 w 200"/>
                <a:gd name="T5" fmla="*/ 0 h 232"/>
                <a:gd name="T6" fmla="*/ 299943 w 200"/>
                <a:gd name="T7" fmla="*/ 0 h 232"/>
                <a:gd name="T8" fmla="*/ 319088 w 200"/>
                <a:gd name="T9" fmla="*/ 19132 h 232"/>
                <a:gd name="T10" fmla="*/ 319088 w 200"/>
                <a:gd name="T11" fmla="*/ 350755 h 232"/>
                <a:gd name="T12" fmla="*/ 299943 w 200"/>
                <a:gd name="T13" fmla="*/ 369887 h 232"/>
                <a:gd name="T14" fmla="*/ 38291 w 200"/>
                <a:gd name="T15" fmla="*/ 350755 h 232"/>
                <a:gd name="T16" fmla="*/ 38291 w 200"/>
                <a:gd name="T17" fmla="*/ 331623 h 232"/>
                <a:gd name="T18" fmla="*/ 70199 w 200"/>
                <a:gd name="T19" fmla="*/ 331623 h 232"/>
                <a:gd name="T20" fmla="*/ 108490 w 200"/>
                <a:gd name="T21" fmla="*/ 293359 h 232"/>
                <a:gd name="T22" fmla="*/ 70199 w 200"/>
                <a:gd name="T23" fmla="*/ 255094 h 232"/>
                <a:gd name="T24" fmla="*/ 38291 w 200"/>
                <a:gd name="T25" fmla="*/ 255094 h 232"/>
                <a:gd name="T26" fmla="*/ 38291 w 200"/>
                <a:gd name="T27" fmla="*/ 223208 h 232"/>
                <a:gd name="T28" fmla="*/ 70199 w 200"/>
                <a:gd name="T29" fmla="*/ 223208 h 232"/>
                <a:gd name="T30" fmla="*/ 108490 w 200"/>
                <a:gd name="T31" fmla="*/ 184944 h 232"/>
                <a:gd name="T32" fmla="*/ 70199 w 200"/>
                <a:gd name="T33" fmla="*/ 146679 h 232"/>
                <a:gd name="T34" fmla="*/ 38291 w 200"/>
                <a:gd name="T35" fmla="*/ 146679 h 232"/>
                <a:gd name="T36" fmla="*/ 38291 w 200"/>
                <a:gd name="T37" fmla="*/ 114793 h 232"/>
                <a:gd name="T38" fmla="*/ 70199 w 200"/>
                <a:gd name="T39" fmla="*/ 114793 h 232"/>
                <a:gd name="T40" fmla="*/ 108490 w 200"/>
                <a:gd name="T41" fmla="*/ 76528 h 232"/>
                <a:gd name="T42" fmla="*/ 70199 w 200"/>
                <a:gd name="T43" fmla="*/ 38264 h 232"/>
                <a:gd name="T44" fmla="*/ 38291 w 200"/>
                <a:gd name="T45" fmla="*/ 38264 h 232"/>
                <a:gd name="T46" fmla="*/ 38291 w 200"/>
                <a:gd name="T47" fmla="*/ 19132 h 232"/>
                <a:gd name="T48" fmla="*/ 57436 w 200"/>
                <a:gd name="T49" fmla="*/ 0 h 232"/>
                <a:gd name="T50" fmla="*/ 261652 w 200"/>
                <a:gd name="T51" fmla="*/ 0 h 232"/>
                <a:gd name="T52" fmla="*/ 261652 w 200"/>
                <a:gd name="T53" fmla="*/ 369887 h 232"/>
                <a:gd name="T54" fmla="*/ 57436 w 200"/>
                <a:gd name="T55" fmla="*/ 369887 h 232"/>
                <a:gd name="T56" fmla="*/ 38291 w 200"/>
                <a:gd name="T57" fmla="*/ 350755 h 232"/>
                <a:gd name="T58" fmla="*/ 89345 w 200"/>
                <a:gd name="T59" fmla="*/ 76528 h 232"/>
                <a:gd name="T60" fmla="*/ 70199 w 200"/>
                <a:gd name="T61" fmla="*/ 95660 h 232"/>
                <a:gd name="T62" fmla="*/ 19145 w 200"/>
                <a:gd name="T63" fmla="*/ 95660 h 232"/>
                <a:gd name="T64" fmla="*/ 0 w 200"/>
                <a:gd name="T65" fmla="*/ 76528 h 232"/>
                <a:gd name="T66" fmla="*/ 19145 w 200"/>
                <a:gd name="T67" fmla="*/ 57396 h 232"/>
                <a:gd name="T68" fmla="*/ 70199 w 200"/>
                <a:gd name="T69" fmla="*/ 57396 h 232"/>
                <a:gd name="T70" fmla="*/ 89345 w 200"/>
                <a:gd name="T71" fmla="*/ 76528 h 232"/>
                <a:gd name="T72" fmla="*/ 19145 w 200"/>
                <a:gd name="T73" fmla="*/ 165811 h 232"/>
                <a:gd name="T74" fmla="*/ 70199 w 200"/>
                <a:gd name="T75" fmla="*/ 165811 h 232"/>
                <a:gd name="T76" fmla="*/ 89345 w 200"/>
                <a:gd name="T77" fmla="*/ 184944 h 232"/>
                <a:gd name="T78" fmla="*/ 70199 w 200"/>
                <a:gd name="T79" fmla="*/ 204076 h 232"/>
                <a:gd name="T80" fmla="*/ 19145 w 200"/>
                <a:gd name="T81" fmla="*/ 204076 h 232"/>
                <a:gd name="T82" fmla="*/ 0 w 200"/>
                <a:gd name="T83" fmla="*/ 184944 h 232"/>
                <a:gd name="T84" fmla="*/ 19145 w 200"/>
                <a:gd name="T85" fmla="*/ 165811 h 232"/>
                <a:gd name="T86" fmla="*/ 19145 w 200"/>
                <a:gd name="T87" fmla="*/ 274227 h 232"/>
                <a:gd name="T88" fmla="*/ 70199 w 200"/>
                <a:gd name="T89" fmla="*/ 274227 h 232"/>
                <a:gd name="T90" fmla="*/ 89345 w 200"/>
                <a:gd name="T91" fmla="*/ 293359 h 232"/>
                <a:gd name="T92" fmla="*/ 70199 w 200"/>
                <a:gd name="T93" fmla="*/ 312491 h 232"/>
                <a:gd name="T94" fmla="*/ 19145 w 200"/>
                <a:gd name="T95" fmla="*/ 312491 h 232"/>
                <a:gd name="T96" fmla="*/ 0 w 200"/>
                <a:gd name="T97" fmla="*/ 293359 h 232"/>
                <a:gd name="T98" fmla="*/ 19145 w 200"/>
                <a:gd name="T99" fmla="*/ 274227 h 2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00" h="232">
                  <a:moveTo>
                    <a:pt x="188" y="232"/>
                  </a:moveTo>
                  <a:cubicBezTo>
                    <a:pt x="176" y="232"/>
                    <a:pt x="176" y="232"/>
                    <a:pt x="176" y="232"/>
                  </a:cubicBezTo>
                  <a:cubicBezTo>
                    <a:pt x="176" y="0"/>
                    <a:pt x="176" y="0"/>
                    <a:pt x="176" y="0"/>
                  </a:cubicBezTo>
                  <a:cubicBezTo>
                    <a:pt x="188" y="0"/>
                    <a:pt x="188" y="0"/>
                    <a:pt x="188" y="0"/>
                  </a:cubicBezTo>
                  <a:cubicBezTo>
                    <a:pt x="195" y="0"/>
                    <a:pt x="200" y="5"/>
                    <a:pt x="200" y="12"/>
                  </a:cubicBezTo>
                  <a:cubicBezTo>
                    <a:pt x="200" y="220"/>
                    <a:pt x="200" y="220"/>
                    <a:pt x="200" y="220"/>
                  </a:cubicBezTo>
                  <a:cubicBezTo>
                    <a:pt x="200" y="227"/>
                    <a:pt x="195" y="232"/>
                    <a:pt x="188" y="232"/>
                  </a:cubicBezTo>
                  <a:moveTo>
                    <a:pt x="24" y="220"/>
                  </a:moveTo>
                  <a:cubicBezTo>
                    <a:pt x="24" y="208"/>
                    <a:pt x="24" y="208"/>
                    <a:pt x="24" y="208"/>
                  </a:cubicBezTo>
                  <a:cubicBezTo>
                    <a:pt x="44" y="208"/>
                    <a:pt x="44" y="208"/>
                    <a:pt x="44" y="208"/>
                  </a:cubicBezTo>
                  <a:cubicBezTo>
                    <a:pt x="57" y="208"/>
                    <a:pt x="68" y="197"/>
                    <a:pt x="68" y="184"/>
                  </a:cubicBezTo>
                  <a:cubicBezTo>
                    <a:pt x="68" y="171"/>
                    <a:pt x="57" y="160"/>
                    <a:pt x="44" y="160"/>
                  </a:cubicBezTo>
                  <a:cubicBezTo>
                    <a:pt x="24" y="160"/>
                    <a:pt x="24" y="160"/>
                    <a:pt x="24" y="160"/>
                  </a:cubicBezTo>
                  <a:cubicBezTo>
                    <a:pt x="24" y="140"/>
                    <a:pt x="24" y="140"/>
                    <a:pt x="24" y="140"/>
                  </a:cubicBezTo>
                  <a:cubicBezTo>
                    <a:pt x="44" y="140"/>
                    <a:pt x="44" y="140"/>
                    <a:pt x="44" y="140"/>
                  </a:cubicBezTo>
                  <a:cubicBezTo>
                    <a:pt x="57" y="140"/>
                    <a:pt x="68" y="129"/>
                    <a:pt x="68" y="116"/>
                  </a:cubicBezTo>
                  <a:cubicBezTo>
                    <a:pt x="68" y="103"/>
                    <a:pt x="57" y="92"/>
                    <a:pt x="44" y="92"/>
                  </a:cubicBezTo>
                  <a:cubicBezTo>
                    <a:pt x="24" y="92"/>
                    <a:pt x="24" y="92"/>
                    <a:pt x="24" y="92"/>
                  </a:cubicBezTo>
                  <a:cubicBezTo>
                    <a:pt x="24" y="72"/>
                    <a:pt x="24" y="72"/>
                    <a:pt x="24" y="72"/>
                  </a:cubicBezTo>
                  <a:cubicBezTo>
                    <a:pt x="44" y="72"/>
                    <a:pt x="44" y="72"/>
                    <a:pt x="44" y="72"/>
                  </a:cubicBezTo>
                  <a:cubicBezTo>
                    <a:pt x="57" y="72"/>
                    <a:pt x="68" y="61"/>
                    <a:pt x="68" y="48"/>
                  </a:cubicBezTo>
                  <a:cubicBezTo>
                    <a:pt x="68" y="35"/>
                    <a:pt x="57" y="24"/>
                    <a:pt x="44" y="24"/>
                  </a:cubicBezTo>
                  <a:cubicBezTo>
                    <a:pt x="24" y="24"/>
                    <a:pt x="24" y="24"/>
                    <a:pt x="24" y="24"/>
                  </a:cubicBezTo>
                  <a:cubicBezTo>
                    <a:pt x="24" y="12"/>
                    <a:pt x="24" y="12"/>
                    <a:pt x="24" y="12"/>
                  </a:cubicBezTo>
                  <a:cubicBezTo>
                    <a:pt x="24" y="5"/>
                    <a:pt x="29" y="0"/>
                    <a:pt x="36" y="0"/>
                  </a:cubicBezTo>
                  <a:cubicBezTo>
                    <a:pt x="164" y="0"/>
                    <a:pt x="164" y="0"/>
                    <a:pt x="164" y="0"/>
                  </a:cubicBezTo>
                  <a:cubicBezTo>
                    <a:pt x="164" y="232"/>
                    <a:pt x="164" y="232"/>
                    <a:pt x="164" y="232"/>
                  </a:cubicBezTo>
                  <a:cubicBezTo>
                    <a:pt x="36" y="232"/>
                    <a:pt x="36" y="232"/>
                    <a:pt x="36" y="232"/>
                  </a:cubicBezTo>
                  <a:cubicBezTo>
                    <a:pt x="29" y="232"/>
                    <a:pt x="24" y="227"/>
                    <a:pt x="24" y="220"/>
                  </a:cubicBezTo>
                  <a:moveTo>
                    <a:pt x="56" y="48"/>
                  </a:moveTo>
                  <a:cubicBezTo>
                    <a:pt x="56" y="55"/>
                    <a:pt x="51" y="60"/>
                    <a:pt x="44" y="60"/>
                  </a:cubicBezTo>
                  <a:cubicBezTo>
                    <a:pt x="12" y="60"/>
                    <a:pt x="12" y="60"/>
                    <a:pt x="12" y="60"/>
                  </a:cubicBezTo>
                  <a:cubicBezTo>
                    <a:pt x="5" y="60"/>
                    <a:pt x="0" y="55"/>
                    <a:pt x="0" y="48"/>
                  </a:cubicBezTo>
                  <a:cubicBezTo>
                    <a:pt x="0" y="41"/>
                    <a:pt x="5" y="36"/>
                    <a:pt x="12" y="36"/>
                  </a:cubicBezTo>
                  <a:cubicBezTo>
                    <a:pt x="44" y="36"/>
                    <a:pt x="44" y="36"/>
                    <a:pt x="44" y="36"/>
                  </a:cubicBezTo>
                  <a:cubicBezTo>
                    <a:pt x="51" y="36"/>
                    <a:pt x="56" y="41"/>
                    <a:pt x="56" y="48"/>
                  </a:cubicBezTo>
                  <a:moveTo>
                    <a:pt x="12" y="104"/>
                  </a:moveTo>
                  <a:cubicBezTo>
                    <a:pt x="44" y="104"/>
                    <a:pt x="44" y="104"/>
                    <a:pt x="44" y="104"/>
                  </a:cubicBezTo>
                  <a:cubicBezTo>
                    <a:pt x="51" y="104"/>
                    <a:pt x="56" y="109"/>
                    <a:pt x="56" y="116"/>
                  </a:cubicBezTo>
                  <a:cubicBezTo>
                    <a:pt x="56" y="123"/>
                    <a:pt x="51" y="128"/>
                    <a:pt x="44" y="128"/>
                  </a:cubicBezTo>
                  <a:cubicBezTo>
                    <a:pt x="12" y="128"/>
                    <a:pt x="12" y="128"/>
                    <a:pt x="12" y="128"/>
                  </a:cubicBezTo>
                  <a:cubicBezTo>
                    <a:pt x="5" y="128"/>
                    <a:pt x="0" y="123"/>
                    <a:pt x="0" y="116"/>
                  </a:cubicBezTo>
                  <a:cubicBezTo>
                    <a:pt x="0" y="109"/>
                    <a:pt x="5" y="104"/>
                    <a:pt x="12" y="104"/>
                  </a:cubicBezTo>
                  <a:moveTo>
                    <a:pt x="12" y="172"/>
                  </a:moveTo>
                  <a:cubicBezTo>
                    <a:pt x="44" y="172"/>
                    <a:pt x="44" y="172"/>
                    <a:pt x="44" y="172"/>
                  </a:cubicBezTo>
                  <a:cubicBezTo>
                    <a:pt x="51" y="172"/>
                    <a:pt x="56" y="177"/>
                    <a:pt x="56" y="184"/>
                  </a:cubicBezTo>
                  <a:cubicBezTo>
                    <a:pt x="56" y="191"/>
                    <a:pt x="51" y="196"/>
                    <a:pt x="44" y="196"/>
                  </a:cubicBezTo>
                  <a:cubicBezTo>
                    <a:pt x="12" y="196"/>
                    <a:pt x="12" y="196"/>
                    <a:pt x="12" y="196"/>
                  </a:cubicBezTo>
                  <a:cubicBezTo>
                    <a:pt x="5" y="196"/>
                    <a:pt x="0" y="191"/>
                    <a:pt x="0" y="184"/>
                  </a:cubicBezTo>
                  <a:cubicBezTo>
                    <a:pt x="0" y="177"/>
                    <a:pt x="5" y="172"/>
                    <a:pt x="12" y="172"/>
                  </a:cubicBezTo>
                </a:path>
              </a:pathLst>
            </a:custGeom>
            <a:grpFill/>
            <a:ln>
              <a:noFill/>
            </a:ln>
          </p:spPr>
          <p:txBody>
            <a:bodyPr/>
            <a:lstStyle/>
            <a:p>
              <a:endParaRPr lang="en-US" dirty="0"/>
            </a:p>
          </p:txBody>
        </p:sp>
        <p:sp>
          <p:nvSpPr>
            <p:cNvPr id="54" name="Freeform 57"/>
            <p:cNvSpPr>
              <a:spLocks noEditPoints="1"/>
            </p:cNvSpPr>
            <p:nvPr/>
          </p:nvSpPr>
          <p:spPr bwMode="auto">
            <a:xfrm>
              <a:off x="5526088" y="1652588"/>
              <a:ext cx="346075" cy="395287"/>
            </a:xfrm>
            <a:custGeom>
              <a:avLst/>
              <a:gdLst>
                <a:gd name="T0" fmla="*/ 326849 w 216"/>
                <a:gd name="T1" fmla="*/ 306029 h 248"/>
                <a:gd name="T2" fmla="*/ 314031 w 216"/>
                <a:gd name="T3" fmla="*/ 299653 h 248"/>
                <a:gd name="T4" fmla="*/ 301213 w 216"/>
                <a:gd name="T5" fmla="*/ 288496 h 248"/>
                <a:gd name="T6" fmla="*/ 301213 w 216"/>
                <a:gd name="T7" fmla="*/ 376160 h 248"/>
                <a:gd name="T8" fmla="*/ 281987 w 216"/>
                <a:gd name="T9" fmla="*/ 395287 h 248"/>
                <a:gd name="T10" fmla="*/ 262761 w 216"/>
                <a:gd name="T11" fmla="*/ 376160 h 248"/>
                <a:gd name="T12" fmla="*/ 262761 w 216"/>
                <a:gd name="T13" fmla="*/ 288496 h 248"/>
                <a:gd name="T14" fmla="*/ 249943 w 216"/>
                <a:gd name="T15" fmla="*/ 299653 h 248"/>
                <a:gd name="T16" fmla="*/ 237125 w 216"/>
                <a:gd name="T17" fmla="*/ 306029 h 248"/>
                <a:gd name="T18" fmla="*/ 217899 w 216"/>
                <a:gd name="T19" fmla="*/ 286902 h 248"/>
                <a:gd name="T20" fmla="*/ 224308 w 216"/>
                <a:gd name="T21" fmla="*/ 274151 h 248"/>
                <a:gd name="T22" fmla="*/ 269169 w 216"/>
                <a:gd name="T23" fmla="*/ 229521 h 248"/>
                <a:gd name="T24" fmla="*/ 281987 w 216"/>
                <a:gd name="T25" fmla="*/ 223146 h 248"/>
                <a:gd name="T26" fmla="*/ 294805 w 216"/>
                <a:gd name="T27" fmla="*/ 229521 h 248"/>
                <a:gd name="T28" fmla="*/ 339666 w 216"/>
                <a:gd name="T29" fmla="*/ 274151 h 248"/>
                <a:gd name="T30" fmla="*/ 346075 w 216"/>
                <a:gd name="T31" fmla="*/ 286902 h 248"/>
                <a:gd name="T32" fmla="*/ 326849 w 216"/>
                <a:gd name="T33" fmla="*/ 306029 h 248"/>
                <a:gd name="T34" fmla="*/ 209888 w 216"/>
                <a:gd name="T35" fmla="*/ 259806 h 248"/>
                <a:gd name="T36" fmla="*/ 198673 w 216"/>
                <a:gd name="T37" fmla="*/ 286902 h 248"/>
                <a:gd name="T38" fmla="*/ 237125 w 216"/>
                <a:gd name="T39" fmla="*/ 325155 h 248"/>
                <a:gd name="T40" fmla="*/ 243534 w 216"/>
                <a:gd name="T41" fmla="*/ 325155 h 248"/>
                <a:gd name="T42" fmla="*/ 243534 w 216"/>
                <a:gd name="T43" fmla="*/ 369785 h 248"/>
                <a:gd name="T44" fmla="*/ 19226 w 216"/>
                <a:gd name="T45" fmla="*/ 369785 h 248"/>
                <a:gd name="T46" fmla="*/ 0 w 216"/>
                <a:gd name="T47" fmla="*/ 350658 h 248"/>
                <a:gd name="T48" fmla="*/ 0 w 216"/>
                <a:gd name="T49" fmla="*/ 19127 h 248"/>
                <a:gd name="T50" fmla="*/ 19226 w 216"/>
                <a:gd name="T51" fmla="*/ 0 h 248"/>
                <a:gd name="T52" fmla="*/ 64088 w 216"/>
                <a:gd name="T53" fmla="*/ 0 h 248"/>
                <a:gd name="T54" fmla="*/ 121767 w 216"/>
                <a:gd name="T55" fmla="*/ 0 h 248"/>
                <a:gd name="T56" fmla="*/ 121767 w 216"/>
                <a:gd name="T57" fmla="*/ 70132 h 248"/>
                <a:gd name="T58" fmla="*/ 121767 w 216"/>
                <a:gd name="T59" fmla="*/ 108385 h 248"/>
                <a:gd name="T60" fmla="*/ 160220 w 216"/>
                <a:gd name="T61" fmla="*/ 146639 h 248"/>
                <a:gd name="T62" fmla="*/ 198673 w 216"/>
                <a:gd name="T63" fmla="*/ 146639 h 248"/>
                <a:gd name="T64" fmla="*/ 281987 w 216"/>
                <a:gd name="T65" fmla="*/ 146639 h 248"/>
                <a:gd name="T66" fmla="*/ 281987 w 216"/>
                <a:gd name="T67" fmla="*/ 204019 h 248"/>
                <a:gd name="T68" fmla="*/ 254750 w 216"/>
                <a:gd name="T69" fmla="*/ 215176 h 248"/>
                <a:gd name="T70" fmla="*/ 209888 w 216"/>
                <a:gd name="T71" fmla="*/ 259806 h 248"/>
                <a:gd name="T72" fmla="*/ 160220 w 216"/>
                <a:gd name="T73" fmla="*/ 127512 h 248"/>
                <a:gd name="T74" fmla="*/ 140994 w 216"/>
                <a:gd name="T75" fmla="*/ 108385 h 248"/>
                <a:gd name="T76" fmla="*/ 140994 w 216"/>
                <a:gd name="T77" fmla="*/ 70132 h 248"/>
                <a:gd name="T78" fmla="*/ 140994 w 216"/>
                <a:gd name="T79" fmla="*/ 0 h 248"/>
                <a:gd name="T80" fmla="*/ 140994 w 216"/>
                <a:gd name="T81" fmla="*/ 0 h 248"/>
                <a:gd name="T82" fmla="*/ 281987 w 216"/>
                <a:gd name="T83" fmla="*/ 127512 h 248"/>
                <a:gd name="T84" fmla="*/ 198673 w 216"/>
                <a:gd name="T85" fmla="*/ 127512 h 248"/>
                <a:gd name="T86" fmla="*/ 160220 w 216"/>
                <a:gd name="T87" fmla="*/ 127512 h 24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 h="248">
                  <a:moveTo>
                    <a:pt x="204" y="192"/>
                  </a:moveTo>
                  <a:cubicBezTo>
                    <a:pt x="201" y="192"/>
                    <a:pt x="198" y="191"/>
                    <a:pt x="196" y="188"/>
                  </a:cubicBezTo>
                  <a:cubicBezTo>
                    <a:pt x="188" y="181"/>
                    <a:pt x="188" y="181"/>
                    <a:pt x="188" y="181"/>
                  </a:cubicBezTo>
                  <a:cubicBezTo>
                    <a:pt x="188" y="236"/>
                    <a:pt x="188" y="236"/>
                    <a:pt x="188" y="236"/>
                  </a:cubicBezTo>
                  <a:cubicBezTo>
                    <a:pt x="188" y="243"/>
                    <a:pt x="183" y="248"/>
                    <a:pt x="176" y="248"/>
                  </a:cubicBezTo>
                  <a:cubicBezTo>
                    <a:pt x="169" y="248"/>
                    <a:pt x="164" y="243"/>
                    <a:pt x="164" y="236"/>
                  </a:cubicBezTo>
                  <a:cubicBezTo>
                    <a:pt x="164" y="181"/>
                    <a:pt x="164" y="181"/>
                    <a:pt x="164" y="181"/>
                  </a:cubicBezTo>
                  <a:cubicBezTo>
                    <a:pt x="156" y="188"/>
                    <a:pt x="156" y="188"/>
                    <a:pt x="156" y="188"/>
                  </a:cubicBezTo>
                  <a:cubicBezTo>
                    <a:pt x="154" y="191"/>
                    <a:pt x="151" y="192"/>
                    <a:pt x="148" y="192"/>
                  </a:cubicBezTo>
                  <a:cubicBezTo>
                    <a:pt x="141" y="192"/>
                    <a:pt x="136" y="187"/>
                    <a:pt x="136" y="180"/>
                  </a:cubicBezTo>
                  <a:cubicBezTo>
                    <a:pt x="136" y="177"/>
                    <a:pt x="137" y="174"/>
                    <a:pt x="140" y="172"/>
                  </a:cubicBezTo>
                  <a:cubicBezTo>
                    <a:pt x="168" y="144"/>
                    <a:pt x="168" y="144"/>
                    <a:pt x="168" y="144"/>
                  </a:cubicBezTo>
                  <a:cubicBezTo>
                    <a:pt x="170" y="141"/>
                    <a:pt x="173" y="140"/>
                    <a:pt x="176" y="140"/>
                  </a:cubicBezTo>
                  <a:cubicBezTo>
                    <a:pt x="179" y="140"/>
                    <a:pt x="182" y="141"/>
                    <a:pt x="184" y="144"/>
                  </a:cubicBezTo>
                  <a:cubicBezTo>
                    <a:pt x="212" y="172"/>
                    <a:pt x="212" y="172"/>
                    <a:pt x="212" y="172"/>
                  </a:cubicBezTo>
                  <a:cubicBezTo>
                    <a:pt x="215" y="174"/>
                    <a:pt x="216" y="177"/>
                    <a:pt x="216" y="180"/>
                  </a:cubicBezTo>
                  <a:cubicBezTo>
                    <a:pt x="216" y="187"/>
                    <a:pt x="211" y="192"/>
                    <a:pt x="204" y="192"/>
                  </a:cubicBezTo>
                  <a:moveTo>
                    <a:pt x="131" y="163"/>
                  </a:moveTo>
                  <a:cubicBezTo>
                    <a:pt x="127" y="167"/>
                    <a:pt x="124" y="173"/>
                    <a:pt x="124" y="180"/>
                  </a:cubicBezTo>
                  <a:cubicBezTo>
                    <a:pt x="124" y="193"/>
                    <a:pt x="135" y="204"/>
                    <a:pt x="148" y="204"/>
                  </a:cubicBezTo>
                  <a:cubicBezTo>
                    <a:pt x="149" y="204"/>
                    <a:pt x="151" y="204"/>
                    <a:pt x="152" y="204"/>
                  </a:cubicBezTo>
                  <a:cubicBezTo>
                    <a:pt x="152" y="232"/>
                    <a:pt x="152" y="232"/>
                    <a:pt x="152"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28"/>
                    <a:pt x="176" y="128"/>
                    <a:pt x="176" y="128"/>
                  </a:cubicBezTo>
                  <a:cubicBezTo>
                    <a:pt x="169" y="128"/>
                    <a:pt x="163" y="131"/>
                    <a:pt x="159" y="135"/>
                  </a:cubicBezTo>
                  <a:lnTo>
                    <a:pt x="131" y="163"/>
                  </a:lnTo>
                  <a:close/>
                  <a:moveTo>
                    <a:pt x="100" y="80"/>
                  </a:moveTo>
                  <a:cubicBezTo>
                    <a:pt x="93" y="80"/>
                    <a:pt x="88" y="75"/>
                    <a:pt x="88" y="68"/>
                  </a:cubicBezTo>
                  <a:cubicBezTo>
                    <a:pt x="88" y="44"/>
                    <a:pt x="88" y="44"/>
                    <a:pt x="88" y="44"/>
                  </a:cubicBezTo>
                  <a:cubicBezTo>
                    <a:pt x="88" y="0"/>
                    <a:pt x="88" y="0"/>
                    <a:pt x="88" y="0"/>
                  </a:cubicBezTo>
                  <a:cubicBezTo>
                    <a:pt x="88" y="0"/>
                    <a:pt x="88" y="0"/>
                    <a:pt x="88" y="0"/>
                  </a:cubicBezTo>
                  <a:cubicBezTo>
                    <a:pt x="176" y="80"/>
                    <a:pt x="176" y="80"/>
                    <a:pt x="176" y="80"/>
                  </a:cubicBezTo>
                  <a:cubicBezTo>
                    <a:pt x="124" y="80"/>
                    <a:pt x="124" y="80"/>
                    <a:pt x="124" y="80"/>
                  </a:cubicBezTo>
                  <a:lnTo>
                    <a:pt x="100" y="80"/>
                  </a:lnTo>
                  <a:close/>
                </a:path>
              </a:pathLst>
            </a:custGeom>
            <a:grpFill/>
            <a:ln>
              <a:noFill/>
            </a:ln>
          </p:spPr>
          <p:txBody>
            <a:bodyPr/>
            <a:lstStyle/>
            <a:p>
              <a:endParaRPr lang="en-US" dirty="0"/>
            </a:p>
          </p:txBody>
        </p:sp>
        <p:sp>
          <p:nvSpPr>
            <p:cNvPr id="55" name="Freeform 58"/>
            <p:cNvSpPr>
              <a:spLocks noEditPoints="1"/>
            </p:cNvSpPr>
            <p:nvPr/>
          </p:nvSpPr>
          <p:spPr bwMode="auto">
            <a:xfrm>
              <a:off x="4811713" y="1652588"/>
              <a:ext cx="344487" cy="395287"/>
            </a:xfrm>
            <a:custGeom>
              <a:avLst/>
              <a:gdLst>
                <a:gd name="T0" fmla="*/ 338108 w 216"/>
                <a:gd name="T1" fmla="*/ 344282 h 248"/>
                <a:gd name="T2" fmla="*/ 293452 w 216"/>
                <a:gd name="T3" fmla="*/ 388911 h 248"/>
                <a:gd name="T4" fmla="*/ 280693 w 216"/>
                <a:gd name="T5" fmla="*/ 395287 h 248"/>
                <a:gd name="T6" fmla="*/ 267934 w 216"/>
                <a:gd name="T7" fmla="*/ 388911 h 248"/>
                <a:gd name="T8" fmla="*/ 223279 w 216"/>
                <a:gd name="T9" fmla="*/ 344282 h 248"/>
                <a:gd name="T10" fmla="*/ 216899 w 216"/>
                <a:gd name="T11" fmla="*/ 331531 h 248"/>
                <a:gd name="T12" fmla="*/ 236037 w 216"/>
                <a:gd name="T13" fmla="*/ 312404 h 248"/>
                <a:gd name="T14" fmla="*/ 248796 w 216"/>
                <a:gd name="T15" fmla="*/ 318780 h 248"/>
                <a:gd name="T16" fmla="*/ 261555 w 216"/>
                <a:gd name="T17" fmla="*/ 329937 h 248"/>
                <a:gd name="T18" fmla="*/ 261555 w 216"/>
                <a:gd name="T19" fmla="*/ 242273 h 248"/>
                <a:gd name="T20" fmla="*/ 280693 w 216"/>
                <a:gd name="T21" fmla="*/ 223146 h 248"/>
                <a:gd name="T22" fmla="*/ 299831 w 216"/>
                <a:gd name="T23" fmla="*/ 242273 h 248"/>
                <a:gd name="T24" fmla="*/ 299831 w 216"/>
                <a:gd name="T25" fmla="*/ 329937 h 248"/>
                <a:gd name="T26" fmla="*/ 312590 w 216"/>
                <a:gd name="T27" fmla="*/ 318780 h 248"/>
                <a:gd name="T28" fmla="*/ 325349 w 216"/>
                <a:gd name="T29" fmla="*/ 312404 h 248"/>
                <a:gd name="T30" fmla="*/ 344487 w 216"/>
                <a:gd name="T31" fmla="*/ 331531 h 248"/>
                <a:gd name="T32" fmla="*/ 338108 w 216"/>
                <a:gd name="T33" fmla="*/ 344282 h 248"/>
                <a:gd name="T34" fmla="*/ 242417 w 216"/>
                <a:gd name="T35" fmla="*/ 242273 h 248"/>
                <a:gd name="T36" fmla="*/ 242417 w 216"/>
                <a:gd name="T37" fmla="*/ 293277 h 248"/>
                <a:gd name="T38" fmla="*/ 236037 w 216"/>
                <a:gd name="T39" fmla="*/ 293277 h 248"/>
                <a:gd name="T40" fmla="*/ 197761 w 216"/>
                <a:gd name="T41" fmla="*/ 331531 h 248"/>
                <a:gd name="T42" fmla="*/ 208925 w 216"/>
                <a:gd name="T43" fmla="*/ 358627 h 248"/>
                <a:gd name="T44" fmla="*/ 220089 w 216"/>
                <a:gd name="T45" fmla="*/ 369785 h 248"/>
                <a:gd name="T46" fmla="*/ 19138 w 216"/>
                <a:gd name="T47" fmla="*/ 369785 h 248"/>
                <a:gd name="T48" fmla="*/ 0 w 216"/>
                <a:gd name="T49" fmla="*/ 350658 h 248"/>
                <a:gd name="T50" fmla="*/ 0 w 216"/>
                <a:gd name="T51" fmla="*/ 19127 h 248"/>
                <a:gd name="T52" fmla="*/ 19138 w 216"/>
                <a:gd name="T53" fmla="*/ 0 h 248"/>
                <a:gd name="T54" fmla="*/ 63794 w 216"/>
                <a:gd name="T55" fmla="*/ 0 h 248"/>
                <a:gd name="T56" fmla="*/ 121208 w 216"/>
                <a:gd name="T57" fmla="*/ 0 h 248"/>
                <a:gd name="T58" fmla="*/ 121208 w 216"/>
                <a:gd name="T59" fmla="*/ 70132 h 248"/>
                <a:gd name="T60" fmla="*/ 121208 w 216"/>
                <a:gd name="T61" fmla="*/ 108385 h 248"/>
                <a:gd name="T62" fmla="*/ 159485 w 216"/>
                <a:gd name="T63" fmla="*/ 146639 h 248"/>
                <a:gd name="T64" fmla="*/ 197761 w 216"/>
                <a:gd name="T65" fmla="*/ 146639 h 248"/>
                <a:gd name="T66" fmla="*/ 280693 w 216"/>
                <a:gd name="T67" fmla="*/ 146639 h 248"/>
                <a:gd name="T68" fmla="*/ 280693 w 216"/>
                <a:gd name="T69" fmla="*/ 204019 h 248"/>
                <a:gd name="T70" fmla="*/ 242417 w 216"/>
                <a:gd name="T71" fmla="*/ 242273 h 248"/>
                <a:gd name="T72" fmla="*/ 159485 w 216"/>
                <a:gd name="T73" fmla="*/ 127512 h 248"/>
                <a:gd name="T74" fmla="*/ 140347 w 216"/>
                <a:gd name="T75" fmla="*/ 108385 h 248"/>
                <a:gd name="T76" fmla="*/ 140347 w 216"/>
                <a:gd name="T77" fmla="*/ 70132 h 248"/>
                <a:gd name="T78" fmla="*/ 140347 w 216"/>
                <a:gd name="T79" fmla="*/ 0 h 248"/>
                <a:gd name="T80" fmla="*/ 140347 w 216"/>
                <a:gd name="T81" fmla="*/ 0 h 248"/>
                <a:gd name="T82" fmla="*/ 280693 w 216"/>
                <a:gd name="T83" fmla="*/ 127512 h 248"/>
                <a:gd name="T84" fmla="*/ 197761 w 216"/>
                <a:gd name="T85" fmla="*/ 127512 h 248"/>
                <a:gd name="T86" fmla="*/ 159485 w 216"/>
                <a:gd name="T87" fmla="*/ 127512 h 24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 h="248">
                  <a:moveTo>
                    <a:pt x="212" y="216"/>
                  </a:moveTo>
                  <a:cubicBezTo>
                    <a:pt x="184" y="244"/>
                    <a:pt x="184" y="244"/>
                    <a:pt x="184" y="244"/>
                  </a:cubicBezTo>
                  <a:cubicBezTo>
                    <a:pt x="182" y="247"/>
                    <a:pt x="179" y="248"/>
                    <a:pt x="176" y="248"/>
                  </a:cubicBezTo>
                  <a:cubicBezTo>
                    <a:pt x="173" y="248"/>
                    <a:pt x="170" y="247"/>
                    <a:pt x="168" y="244"/>
                  </a:cubicBezTo>
                  <a:cubicBezTo>
                    <a:pt x="140" y="216"/>
                    <a:pt x="140" y="216"/>
                    <a:pt x="140" y="216"/>
                  </a:cubicBezTo>
                  <a:cubicBezTo>
                    <a:pt x="137" y="214"/>
                    <a:pt x="136" y="211"/>
                    <a:pt x="136" y="208"/>
                  </a:cubicBezTo>
                  <a:cubicBezTo>
                    <a:pt x="136" y="201"/>
                    <a:pt x="141" y="196"/>
                    <a:pt x="148" y="196"/>
                  </a:cubicBezTo>
                  <a:cubicBezTo>
                    <a:pt x="151" y="196"/>
                    <a:pt x="154" y="197"/>
                    <a:pt x="156" y="200"/>
                  </a:cubicBezTo>
                  <a:cubicBezTo>
                    <a:pt x="164" y="207"/>
                    <a:pt x="164" y="207"/>
                    <a:pt x="164" y="207"/>
                  </a:cubicBezTo>
                  <a:cubicBezTo>
                    <a:pt x="164" y="152"/>
                    <a:pt x="164" y="152"/>
                    <a:pt x="164" y="152"/>
                  </a:cubicBezTo>
                  <a:cubicBezTo>
                    <a:pt x="164" y="145"/>
                    <a:pt x="169" y="140"/>
                    <a:pt x="176" y="140"/>
                  </a:cubicBezTo>
                  <a:cubicBezTo>
                    <a:pt x="183" y="140"/>
                    <a:pt x="188" y="145"/>
                    <a:pt x="188" y="152"/>
                  </a:cubicBezTo>
                  <a:cubicBezTo>
                    <a:pt x="188" y="207"/>
                    <a:pt x="188" y="207"/>
                    <a:pt x="188" y="207"/>
                  </a:cubicBezTo>
                  <a:cubicBezTo>
                    <a:pt x="196" y="200"/>
                    <a:pt x="196" y="200"/>
                    <a:pt x="196" y="200"/>
                  </a:cubicBezTo>
                  <a:cubicBezTo>
                    <a:pt x="198" y="197"/>
                    <a:pt x="201" y="196"/>
                    <a:pt x="204" y="196"/>
                  </a:cubicBezTo>
                  <a:cubicBezTo>
                    <a:pt x="211" y="196"/>
                    <a:pt x="216" y="201"/>
                    <a:pt x="216" y="208"/>
                  </a:cubicBezTo>
                  <a:cubicBezTo>
                    <a:pt x="216" y="211"/>
                    <a:pt x="215" y="214"/>
                    <a:pt x="212" y="216"/>
                  </a:cubicBezTo>
                  <a:moveTo>
                    <a:pt x="152" y="152"/>
                  </a:moveTo>
                  <a:cubicBezTo>
                    <a:pt x="152" y="184"/>
                    <a:pt x="152" y="184"/>
                    <a:pt x="152" y="184"/>
                  </a:cubicBezTo>
                  <a:cubicBezTo>
                    <a:pt x="151" y="184"/>
                    <a:pt x="149" y="184"/>
                    <a:pt x="148" y="184"/>
                  </a:cubicBezTo>
                  <a:cubicBezTo>
                    <a:pt x="135" y="184"/>
                    <a:pt x="124" y="195"/>
                    <a:pt x="124" y="208"/>
                  </a:cubicBezTo>
                  <a:cubicBezTo>
                    <a:pt x="124" y="215"/>
                    <a:pt x="127" y="221"/>
                    <a:pt x="131" y="225"/>
                  </a:cubicBezTo>
                  <a:cubicBezTo>
                    <a:pt x="138" y="232"/>
                    <a:pt x="138" y="232"/>
                    <a:pt x="138"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28"/>
                    <a:pt x="176" y="128"/>
                    <a:pt x="176" y="128"/>
                  </a:cubicBezTo>
                  <a:cubicBezTo>
                    <a:pt x="163" y="128"/>
                    <a:pt x="152" y="139"/>
                    <a:pt x="152" y="152"/>
                  </a:cubicBezTo>
                  <a:moveTo>
                    <a:pt x="100" y="80"/>
                  </a:moveTo>
                  <a:cubicBezTo>
                    <a:pt x="93" y="80"/>
                    <a:pt x="88" y="75"/>
                    <a:pt x="88" y="68"/>
                  </a:cubicBezTo>
                  <a:cubicBezTo>
                    <a:pt x="88" y="44"/>
                    <a:pt x="88" y="44"/>
                    <a:pt x="88" y="44"/>
                  </a:cubicBezTo>
                  <a:cubicBezTo>
                    <a:pt x="88" y="0"/>
                    <a:pt x="88" y="0"/>
                    <a:pt x="88" y="0"/>
                  </a:cubicBezTo>
                  <a:cubicBezTo>
                    <a:pt x="88" y="0"/>
                    <a:pt x="88" y="0"/>
                    <a:pt x="88" y="0"/>
                  </a:cubicBezTo>
                  <a:cubicBezTo>
                    <a:pt x="176" y="80"/>
                    <a:pt x="176" y="80"/>
                    <a:pt x="176" y="80"/>
                  </a:cubicBezTo>
                  <a:cubicBezTo>
                    <a:pt x="124" y="80"/>
                    <a:pt x="124" y="80"/>
                    <a:pt x="124" y="80"/>
                  </a:cubicBezTo>
                  <a:lnTo>
                    <a:pt x="100" y="80"/>
                  </a:lnTo>
                  <a:close/>
                </a:path>
              </a:pathLst>
            </a:custGeom>
            <a:grpFill/>
            <a:ln>
              <a:noFill/>
            </a:ln>
          </p:spPr>
          <p:txBody>
            <a:bodyPr/>
            <a:lstStyle/>
            <a:p>
              <a:endParaRPr lang="en-US" dirty="0"/>
            </a:p>
          </p:txBody>
        </p:sp>
        <p:sp>
          <p:nvSpPr>
            <p:cNvPr id="56" name="Freeform 59"/>
            <p:cNvSpPr>
              <a:spLocks noEditPoints="1"/>
            </p:cNvSpPr>
            <p:nvPr/>
          </p:nvSpPr>
          <p:spPr bwMode="auto">
            <a:xfrm>
              <a:off x="4095750" y="1652588"/>
              <a:ext cx="344488" cy="388937"/>
            </a:xfrm>
            <a:custGeom>
              <a:avLst/>
              <a:gdLst>
                <a:gd name="T0" fmla="*/ 338109 w 216"/>
                <a:gd name="T1" fmla="*/ 306049 h 244"/>
                <a:gd name="T2" fmla="*/ 314186 w 216"/>
                <a:gd name="T3" fmla="*/ 331553 h 244"/>
                <a:gd name="T4" fmla="*/ 338109 w 216"/>
                <a:gd name="T5" fmla="*/ 357057 h 244"/>
                <a:gd name="T6" fmla="*/ 344488 w 216"/>
                <a:gd name="T7" fmla="*/ 369809 h 244"/>
                <a:gd name="T8" fmla="*/ 325350 w 216"/>
                <a:gd name="T9" fmla="*/ 388937 h 244"/>
                <a:gd name="T10" fmla="*/ 312591 w 216"/>
                <a:gd name="T11" fmla="*/ 382561 h 244"/>
                <a:gd name="T12" fmla="*/ 287073 w 216"/>
                <a:gd name="T13" fmla="*/ 358651 h 244"/>
                <a:gd name="T14" fmla="*/ 261556 w 216"/>
                <a:gd name="T15" fmla="*/ 382561 h 244"/>
                <a:gd name="T16" fmla="*/ 248797 w 216"/>
                <a:gd name="T17" fmla="*/ 388937 h 244"/>
                <a:gd name="T18" fmla="*/ 229659 w 216"/>
                <a:gd name="T19" fmla="*/ 369809 h 244"/>
                <a:gd name="T20" fmla="*/ 236038 w 216"/>
                <a:gd name="T21" fmla="*/ 357057 h 244"/>
                <a:gd name="T22" fmla="*/ 259961 w 216"/>
                <a:gd name="T23" fmla="*/ 331553 h 244"/>
                <a:gd name="T24" fmla="*/ 236038 w 216"/>
                <a:gd name="T25" fmla="*/ 306049 h 244"/>
                <a:gd name="T26" fmla="*/ 229659 w 216"/>
                <a:gd name="T27" fmla="*/ 293297 h 244"/>
                <a:gd name="T28" fmla="*/ 248797 w 216"/>
                <a:gd name="T29" fmla="*/ 274169 h 244"/>
                <a:gd name="T30" fmla="*/ 261556 w 216"/>
                <a:gd name="T31" fmla="*/ 280545 h 244"/>
                <a:gd name="T32" fmla="*/ 287073 w 216"/>
                <a:gd name="T33" fmla="*/ 304455 h 244"/>
                <a:gd name="T34" fmla="*/ 312591 w 216"/>
                <a:gd name="T35" fmla="*/ 280545 h 244"/>
                <a:gd name="T36" fmla="*/ 325350 w 216"/>
                <a:gd name="T37" fmla="*/ 274169 h 244"/>
                <a:gd name="T38" fmla="*/ 344488 w 216"/>
                <a:gd name="T39" fmla="*/ 293297 h 244"/>
                <a:gd name="T40" fmla="*/ 338109 w 216"/>
                <a:gd name="T41" fmla="*/ 306049 h 244"/>
                <a:gd name="T42" fmla="*/ 280694 w 216"/>
                <a:gd name="T43" fmla="*/ 270981 h 244"/>
                <a:gd name="T44" fmla="*/ 280694 w 216"/>
                <a:gd name="T45" fmla="*/ 270981 h 244"/>
                <a:gd name="T46" fmla="*/ 275909 w 216"/>
                <a:gd name="T47" fmla="*/ 266199 h 244"/>
                <a:gd name="T48" fmla="*/ 275909 w 216"/>
                <a:gd name="T49" fmla="*/ 266199 h 244"/>
                <a:gd name="T50" fmla="*/ 248797 w 216"/>
                <a:gd name="T51" fmla="*/ 255041 h 244"/>
                <a:gd name="T52" fmla="*/ 210520 w 216"/>
                <a:gd name="T53" fmla="*/ 293297 h 244"/>
                <a:gd name="T54" fmla="*/ 221684 w 216"/>
                <a:gd name="T55" fmla="*/ 320395 h 244"/>
                <a:gd name="T56" fmla="*/ 232848 w 216"/>
                <a:gd name="T57" fmla="*/ 331553 h 244"/>
                <a:gd name="T58" fmla="*/ 221684 w 216"/>
                <a:gd name="T59" fmla="*/ 342711 h 244"/>
                <a:gd name="T60" fmla="*/ 221684 w 216"/>
                <a:gd name="T61" fmla="*/ 342711 h 244"/>
                <a:gd name="T62" fmla="*/ 210520 w 216"/>
                <a:gd name="T63" fmla="*/ 369809 h 244"/>
                <a:gd name="T64" fmla="*/ 197762 w 216"/>
                <a:gd name="T65" fmla="*/ 369809 h 244"/>
                <a:gd name="T66" fmla="*/ 19138 w 216"/>
                <a:gd name="T67" fmla="*/ 369809 h 244"/>
                <a:gd name="T68" fmla="*/ 0 w 216"/>
                <a:gd name="T69" fmla="*/ 350681 h 244"/>
                <a:gd name="T70" fmla="*/ 0 w 216"/>
                <a:gd name="T71" fmla="*/ 19128 h 244"/>
                <a:gd name="T72" fmla="*/ 19138 w 216"/>
                <a:gd name="T73" fmla="*/ 0 h 244"/>
                <a:gd name="T74" fmla="*/ 63794 w 216"/>
                <a:gd name="T75" fmla="*/ 0 h 244"/>
                <a:gd name="T76" fmla="*/ 121209 w 216"/>
                <a:gd name="T77" fmla="*/ 0 h 244"/>
                <a:gd name="T78" fmla="*/ 121209 w 216"/>
                <a:gd name="T79" fmla="*/ 70136 h 244"/>
                <a:gd name="T80" fmla="*/ 121209 w 216"/>
                <a:gd name="T81" fmla="*/ 108392 h 244"/>
                <a:gd name="T82" fmla="*/ 159485 w 216"/>
                <a:gd name="T83" fmla="*/ 146648 h 244"/>
                <a:gd name="T84" fmla="*/ 197762 w 216"/>
                <a:gd name="T85" fmla="*/ 146648 h 244"/>
                <a:gd name="T86" fmla="*/ 280694 w 216"/>
                <a:gd name="T87" fmla="*/ 146648 h 244"/>
                <a:gd name="T88" fmla="*/ 280694 w 216"/>
                <a:gd name="T89" fmla="*/ 255041 h 244"/>
                <a:gd name="T90" fmla="*/ 280694 w 216"/>
                <a:gd name="T91" fmla="*/ 270981 h 244"/>
                <a:gd name="T92" fmla="*/ 159485 w 216"/>
                <a:gd name="T93" fmla="*/ 127520 h 244"/>
                <a:gd name="T94" fmla="*/ 140347 w 216"/>
                <a:gd name="T95" fmla="*/ 108392 h 244"/>
                <a:gd name="T96" fmla="*/ 140347 w 216"/>
                <a:gd name="T97" fmla="*/ 70136 h 244"/>
                <a:gd name="T98" fmla="*/ 140347 w 216"/>
                <a:gd name="T99" fmla="*/ 0 h 244"/>
                <a:gd name="T100" fmla="*/ 280694 w 216"/>
                <a:gd name="T101" fmla="*/ 127520 h 244"/>
                <a:gd name="T102" fmla="*/ 197762 w 216"/>
                <a:gd name="T103" fmla="*/ 127520 h 244"/>
                <a:gd name="T104" fmla="*/ 159485 w 216"/>
                <a:gd name="T105" fmla="*/ 127520 h 2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6" h="244">
                  <a:moveTo>
                    <a:pt x="212" y="192"/>
                  </a:moveTo>
                  <a:cubicBezTo>
                    <a:pt x="197" y="208"/>
                    <a:pt x="197" y="208"/>
                    <a:pt x="197" y="208"/>
                  </a:cubicBezTo>
                  <a:cubicBezTo>
                    <a:pt x="212" y="224"/>
                    <a:pt x="212" y="224"/>
                    <a:pt x="212" y="224"/>
                  </a:cubicBezTo>
                  <a:cubicBezTo>
                    <a:pt x="215" y="226"/>
                    <a:pt x="216" y="229"/>
                    <a:pt x="216" y="232"/>
                  </a:cubicBezTo>
                  <a:cubicBezTo>
                    <a:pt x="216" y="239"/>
                    <a:pt x="211" y="244"/>
                    <a:pt x="204" y="244"/>
                  </a:cubicBezTo>
                  <a:cubicBezTo>
                    <a:pt x="201" y="244"/>
                    <a:pt x="198" y="243"/>
                    <a:pt x="196" y="240"/>
                  </a:cubicBezTo>
                  <a:cubicBezTo>
                    <a:pt x="180" y="225"/>
                    <a:pt x="180" y="225"/>
                    <a:pt x="180" y="225"/>
                  </a:cubicBezTo>
                  <a:cubicBezTo>
                    <a:pt x="164" y="240"/>
                    <a:pt x="164" y="240"/>
                    <a:pt x="164" y="240"/>
                  </a:cubicBezTo>
                  <a:cubicBezTo>
                    <a:pt x="162" y="243"/>
                    <a:pt x="159" y="244"/>
                    <a:pt x="156" y="244"/>
                  </a:cubicBezTo>
                  <a:cubicBezTo>
                    <a:pt x="149" y="244"/>
                    <a:pt x="144" y="239"/>
                    <a:pt x="144" y="232"/>
                  </a:cubicBezTo>
                  <a:cubicBezTo>
                    <a:pt x="144" y="229"/>
                    <a:pt x="145" y="226"/>
                    <a:pt x="148" y="224"/>
                  </a:cubicBezTo>
                  <a:cubicBezTo>
                    <a:pt x="163" y="208"/>
                    <a:pt x="163" y="208"/>
                    <a:pt x="163" y="208"/>
                  </a:cubicBezTo>
                  <a:cubicBezTo>
                    <a:pt x="148" y="192"/>
                    <a:pt x="148" y="192"/>
                    <a:pt x="148" y="192"/>
                  </a:cubicBezTo>
                  <a:cubicBezTo>
                    <a:pt x="145" y="190"/>
                    <a:pt x="144" y="187"/>
                    <a:pt x="144" y="184"/>
                  </a:cubicBezTo>
                  <a:cubicBezTo>
                    <a:pt x="144" y="177"/>
                    <a:pt x="149" y="172"/>
                    <a:pt x="156" y="172"/>
                  </a:cubicBezTo>
                  <a:cubicBezTo>
                    <a:pt x="159" y="172"/>
                    <a:pt x="162" y="173"/>
                    <a:pt x="164" y="176"/>
                  </a:cubicBezTo>
                  <a:cubicBezTo>
                    <a:pt x="180" y="191"/>
                    <a:pt x="180" y="191"/>
                    <a:pt x="180" y="191"/>
                  </a:cubicBezTo>
                  <a:cubicBezTo>
                    <a:pt x="196" y="176"/>
                    <a:pt x="196" y="176"/>
                    <a:pt x="196" y="176"/>
                  </a:cubicBezTo>
                  <a:cubicBezTo>
                    <a:pt x="198" y="173"/>
                    <a:pt x="201" y="172"/>
                    <a:pt x="204" y="172"/>
                  </a:cubicBezTo>
                  <a:cubicBezTo>
                    <a:pt x="211" y="172"/>
                    <a:pt x="216" y="177"/>
                    <a:pt x="216" y="184"/>
                  </a:cubicBezTo>
                  <a:cubicBezTo>
                    <a:pt x="216" y="187"/>
                    <a:pt x="215" y="190"/>
                    <a:pt x="212" y="192"/>
                  </a:cubicBezTo>
                  <a:moveTo>
                    <a:pt x="176" y="170"/>
                  </a:moveTo>
                  <a:cubicBezTo>
                    <a:pt x="176" y="170"/>
                    <a:pt x="176" y="170"/>
                    <a:pt x="176" y="170"/>
                  </a:cubicBezTo>
                  <a:cubicBezTo>
                    <a:pt x="173" y="167"/>
                    <a:pt x="173" y="167"/>
                    <a:pt x="173" y="167"/>
                  </a:cubicBezTo>
                  <a:cubicBezTo>
                    <a:pt x="173" y="167"/>
                    <a:pt x="173" y="167"/>
                    <a:pt x="173" y="167"/>
                  </a:cubicBezTo>
                  <a:cubicBezTo>
                    <a:pt x="169" y="163"/>
                    <a:pt x="163" y="160"/>
                    <a:pt x="156" y="160"/>
                  </a:cubicBezTo>
                  <a:cubicBezTo>
                    <a:pt x="143" y="160"/>
                    <a:pt x="132" y="171"/>
                    <a:pt x="132" y="184"/>
                  </a:cubicBezTo>
                  <a:cubicBezTo>
                    <a:pt x="132" y="191"/>
                    <a:pt x="135" y="197"/>
                    <a:pt x="139" y="201"/>
                  </a:cubicBezTo>
                  <a:cubicBezTo>
                    <a:pt x="146" y="208"/>
                    <a:pt x="146" y="208"/>
                    <a:pt x="146" y="208"/>
                  </a:cubicBezTo>
                  <a:cubicBezTo>
                    <a:pt x="139" y="215"/>
                    <a:pt x="139" y="215"/>
                    <a:pt x="139" y="215"/>
                  </a:cubicBezTo>
                  <a:cubicBezTo>
                    <a:pt x="139" y="215"/>
                    <a:pt x="139" y="215"/>
                    <a:pt x="139" y="215"/>
                  </a:cubicBezTo>
                  <a:cubicBezTo>
                    <a:pt x="135" y="219"/>
                    <a:pt x="132" y="225"/>
                    <a:pt x="132" y="232"/>
                  </a:cubicBezTo>
                  <a:cubicBezTo>
                    <a:pt x="124" y="232"/>
                    <a:pt x="124" y="232"/>
                    <a:pt x="124"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60"/>
                    <a:pt x="176" y="160"/>
                    <a:pt x="176" y="160"/>
                  </a:cubicBezTo>
                  <a:lnTo>
                    <a:pt x="176" y="170"/>
                  </a:lnTo>
                  <a:close/>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grpFill/>
            <a:ln>
              <a:noFill/>
            </a:ln>
          </p:spPr>
          <p:txBody>
            <a:bodyPr/>
            <a:lstStyle/>
            <a:p>
              <a:endParaRPr lang="en-US" dirty="0"/>
            </a:p>
          </p:txBody>
        </p:sp>
        <p:sp>
          <p:nvSpPr>
            <p:cNvPr id="57" name="Freeform 60"/>
            <p:cNvSpPr>
              <a:spLocks noEditPoints="1"/>
            </p:cNvSpPr>
            <p:nvPr/>
          </p:nvSpPr>
          <p:spPr bwMode="auto">
            <a:xfrm>
              <a:off x="3381375" y="1652588"/>
              <a:ext cx="344488" cy="376237"/>
            </a:xfrm>
            <a:custGeom>
              <a:avLst/>
              <a:gdLst>
                <a:gd name="T0" fmla="*/ 338109 w 216"/>
                <a:gd name="T1" fmla="*/ 318845 h 236"/>
                <a:gd name="T2" fmla="*/ 287073 w 216"/>
                <a:gd name="T3" fmla="*/ 369860 h 236"/>
                <a:gd name="T4" fmla="*/ 274315 w 216"/>
                <a:gd name="T5" fmla="*/ 376237 h 236"/>
                <a:gd name="T6" fmla="*/ 261556 w 216"/>
                <a:gd name="T7" fmla="*/ 369860 h 236"/>
                <a:gd name="T8" fmla="*/ 236038 w 216"/>
                <a:gd name="T9" fmla="*/ 344353 h 236"/>
                <a:gd name="T10" fmla="*/ 229659 w 216"/>
                <a:gd name="T11" fmla="*/ 331599 h 236"/>
                <a:gd name="T12" fmla="*/ 248797 w 216"/>
                <a:gd name="T13" fmla="*/ 312468 h 236"/>
                <a:gd name="T14" fmla="*/ 261556 w 216"/>
                <a:gd name="T15" fmla="*/ 318845 h 236"/>
                <a:gd name="T16" fmla="*/ 274315 w 216"/>
                <a:gd name="T17" fmla="*/ 330004 h 236"/>
                <a:gd name="T18" fmla="*/ 312591 w 216"/>
                <a:gd name="T19" fmla="*/ 293337 h 236"/>
                <a:gd name="T20" fmla="*/ 325350 w 216"/>
                <a:gd name="T21" fmla="*/ 286960 h 236"/>
                <a:gd name="T22" fmla="*/ 344488 w 216"/>
                <a:gd name="T23" fmla="*/ 306091 h 236"/>
                <a:gd name="T24" fmla="*/ 338109 w 216"/>
                <a:gd name="T25" fmla="*/ 318845 h 236"/>
                <a:gd name="T26" fmla="*/ 280694 w 216"/>
                <a:gd name="T27" fmla="*/ 296526 h 236"/>
                <a:gd name="T28" fmla="*/ 274315 w 216"/>
                <a:gd name="T29" fmla="*/ 302903 h 236"/>
                <a:gd name="T30" fmla="*/ 248797 w 216"/>
                <a:gd name="T31" fmla="*/ 293337 h 236"/>
                <a:gd name="T32" fmla="*/ 210520 w 216"/>
                <a:gd name="T33" fmla="*/ 331599 h 236"/>
                <a:gd name="T34" fmla="*/ 221684 w 216"/>
                <a:gd name="T35" fmla="*/ 358701 h 236"/>
                <a:gd name="T36" fmla="*/ 232848 w 216"/>
                <a:gd name="T37" fmla="*/ 369860 h 236"/>
                <a:gd name="T38" fmla="*/ 165865 w 216"/>
                <a:gd name="T39" fmla="*/ 369860 h 236"/>
                <a:gd name="T40" fmla="*/ 19138 w 216"/>
                <a:gd name="T41" fmla="*/ 369860 h 236"/>
                <a:gd name="T42" fmla="*/ 0 w 216"/>
                <a:gd name="T43" fmla="*/ 350729 h 236"/>
                <a:gd name="T44" fmla="*/ 0 w 216"/>
                <a:gd name="T45" fmla="*/ 19131 h 236"/>
                <a:gd name="T46" fmla="*/ 19138 w 216"/>
                <a:gd name="T47" fmla="*/ 0 h 236"/>
                <a:gd name="T48" fmla="*/ 63794 w 216"/>
                <a:gd name="T49" fmla="*/ 0 h 236"/>
                <a:gd name="T50" fmla="*/ 121209 w 216"/>
                <a:gd name="T51" fmla="*/ 0 h 236"/>
                <a:gd name="T52" fmla="*/ 121209 w 216"/>
                <a:gd name="T53" fmla="*/ 70146 h 236"/>
                <a:gd name="T54" fmla="*/ 121209 w 216"/>
                <a:gd name="T55" fmla="*/ 108407 h 236"/>
                <a:gd name="T56" fmla="*/ 159485 w 216"/>
                <a:gd name="T57" fmla="*/ 146669 h 236"/>
                <a:gd name="T58" fmla="*/ 197762 w 216"/>
                <a:gd name="T59" fmla="*/ 146669 h 236"/>
                <a:gd name="T60" fmla="*/ 280694 w 216"/>
                <a:gd name="T61" fmla="*/ 146669 h 236"/>
                <a:gd name="T62" fmla="*/ 280694 w 216"/>
                <a:gd name="T63" fmla="*/ 261453 h 236"/>
                <a:gd name="T64" fmla="*/ 280694 w 216"/>
                <a:gd name="T65" fmla="*/ 296526 h 236"/>
                <a:gd name="T66" fmla="*/ 159485 w 216"/>
                <a:gd name="T67" fmla="*/ 127538 h 236"/>
                <a:gd name="T68" fmla="*/ 140347 w 216"/>
                <a:gd name="T69" fmla="*/ 108407 h 236"/>
                <a:gd name="T70" fmla="*/ 140347 w 216"/>
                <a:gd name="T71" fmla="*/ 70146 h 236"/>
                <a:gd name="T72" fmla="*/ 140347 w 216"/>
                <a:gd name="T73" fmla="*/ 0 h 236"/>
                <a:gd name="T74" fmla="*/ 280694 w 216"/>
                <a:gd name="T75" fmla="*/ 127538 h 236"/>
                <a:gd name="T76" fmla="*/ 197762 w 216"/>
                <a:gd name="T77" fmla="*/ 127538 h 236"/>
                <a:gd name="T78" fmla="*/ 159485 w 216"/>
                <a:gd name="T79" fmla="*/ 127538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 h="236">
                  <a:moveTo>
                    <a:pt x="212" y="200"/>
                  </a:moveTo>
                  <a:cubicBezTo>
                    <a:pt x="180" y="232"/>
                    <a:pt x="180" y="232"/>
                    <a:pt x="180" y="232"/>
                  </a:cubicBezTo>
                  <a:cubicBezTo>
                    <a:pt x="178" y="235"/>
                    <a:pt x="175" y="236"/>
                    <a:pt x="172" y="236"/>
                  </a:cubicBezTo>
                  <a:cubicBezTo>
                    <a:pt x="169" y="236"/>
                    <a:pt x="166" y="235"/>
                    <a:pt x="164" y="232"/>
                  </a:cubicBezTo>
                  <a:cubicBezTo>
                    <a:pt x="148" y="216"/>
                    <a:pt x="148" y="216"/>
                    <a:pt x="148" y="216"/>
                  </a:cubicBezTo>
                  <a:cubicBezTo>
                    <a:pt x="145" y="214"/>
                    <a:pt x="144" y="211"/>
                    <a:pt x="144" y="208"/>
                  </a:cubicBezTo>
                  <a:cubicBezTo>
                    <a:pt x="144" y="201"/>
                    <a:pt x="149" y="196"/>
                    <a:pt x="156" y="196"/>
                  </a:cubicBezTo>
                  <a:cubicBezTo>
                    <a:pt x="159" y="196"/>
                    <a:pt x="162" y="197"/>
                    <a:pt x="164" y="200"/>
                  </a:cubicBezTo>
                  <a:cubicBezTo>
                    <a:pt x="172" y="207"/>
                    <a:pt x="172" y="207"/>
                    <a:pt x="172" y="207"/>
                  </a:cubicBezTo>
                  <a:cubicBezTo>
                    <a:pt x="196" y="184"/>
                    <a:pt x="196" y="184"/>
                    <a:pt x="196" y="184"/>
                  </a:cubicBezTo>
                  <a:cubicBezTo>
                    <a:pt x="198" y="181"/>
                    <a:pt x="201" y="180"/>
                    <a:pt x="204" y="180"/>
                  </a:cubicBezTo>
                  <a:cubicBezTo>
                    <a:pt x="211" y="180"/>
                    <a:pt x="216" y="185"/>
                    <a:pt x="216" y="192"/>
                  </a:cubicBezTo>
                  <a:cubicBezTo>
                    <a:pt x="216" y="195"/>
                    <a:pt x="215" y="198"/>
                    <a:pt x="212" y="200"/>
                  </a:cubicBezTo>
                  <a:moveTo>
                    <a:pt x="176" y="186"/>
                  </a:moveTo>
                  <a:cubicBezTo>
                    <a:pt x="172" y="190"/>
                    <a:pt x="172" y="190"/>
                    <a:pt x="172" y="190"/>
                  </a:cubicBezTo>
                  <a:cubicBezTo>
                    <a:pt x="168" y="186"/>
                    <a:pt x="162" y="184"/>
                    <a:pt x="156" y="184"/>
                  </a:cubicBezTo>
                  <a:cubicBezTo>
                    <a:pt x="143" y="184"/>
                    <a:pt x="132" y="195"/>
                    <a:pt x="132" y="208"/>
                  </a:cubicBezTo>
                  <a:cubicBezTo>
                    <a:pt x="132" y="215"/>
                    <a:pt x="135" y="221"/>
                    <a:pt x="139" y="225"/>
                  </a:cubicBezTo>
                  <a:cubicBezTo>
                    <a:pt x="146" y="232"/>
                    <a:pt x="146" y="232"/>
                    <a:pt x="146" y="232"/>
                  </a:cubicBezTo>
                  <a:cubicBezTo>
                    <a:pt x="104" y="232"/>
                    <a:pt x="104" y="232"/>
                    <a:pt x="104"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64"/>
                    <a:pt x="176" y="164"/>
                    <a:pt x="176" y="164"/>
                  </a:cubicBezTo>
                  <a:lnTo>
                    <a:pt x="176" y="186"/>
                  </a:lnTo>
                  <a:close/>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grpFill/>
            <a:ln>
              <a:noFill/>
            </a:ln>
          </p:spPr>
          <p:txBody>
            <a:bodyPr/>
            <a:lstStyle/>
            <a:p>
              <a:endParaRPr lang="en-US" dirty="0"/>
            </a:p>
          </p:txBody>
        </p:sp>
        <p:sp>
          <p:nvSpPr>
            <p:cNvPr id="58" name="Freeform 61"/>
            <p:cNvSpPr>
              <a:spLocks noEditPoints="1"/>
            </p:cNvSpPr>
            <p:nvPr/>
          </p:nvSpPr>
          <p:spPr bwMode="auto">
            <a:xfrm>
              <a:off x="2665413" y="1652588"/>
              <a:ext cx="338137" cy="369887"/>
            </a:xfrm>
            <a:custGeom>
              <a:avLst/>
              <a:gdLst>
                <a:gd name="T0" fmla="*/ 318997 w 212"/>
                <a:gd name="T1" fmla="*/ 350755 h 232"/>
                <a:gd name="T2" fmla="*/ 299857 w 212"/>
                <a:gd name="T3" fmla="*/ 350755 h 232"/>
                <a:gd name="T4" fmla="*/ 261578 w 212"/>
                <a:gd name="T5" fmla="*/ 350755 h 232"/>
                <a:gd name="T6" fmla="*/ 242438 w 212"/>
                <a:gd name="T7" fmla="*/ 350755 h 232"/>
                <a:gd name="T8" fmla="*/ 223298 w 212"/>
                <a:gd name="T9" fmla="*/ 331623 h 232"/>
                <a:gd name="T10" fmla="*/ 242438 w 212"/>
                <a:gd name="T11" fmla="*/ 312491 h 232"/>
                <a:gd name="T12" fmla="*/ 255198 w 212"/>
                <a:gd name="T13" fmla="*/ 312491 h 232"/>
                <a:gd name="T14" fmla="*/ 261578 w 212"/>
                <a:gd name="T15" fmla="*/ 312491 h 232"/>
                <a:gd name="T16" fmla="*/ 299857 w 212"/>
                <a:gd name="T17" fmla="*/ 312491 h 232"/>
                <a:gd name="T18" fmla="*/ 318997 w 212"/>
                <a:gd name="T19" fmla="*/ 312491 h 232"/>
                <a:gd name="T20" fmla="*/ 338137 w 212"/>
                <a:gd name="T21" fmla="*/ 331623 h 232"/>
                <a:gd name="T22" fmla="*/ 318997 w 212"/>
                <a:gd name="T23" fmla="*/ 350755 h 232"/>
                <a:gd name="T24" fmla="*/ 280718 w 212"/>
                <a:gd name="T25" fmla="*/ 255094 h 232"/>
                <a:gd name="T26" fmla="*/ 280718 w 212"/>
                <a:gd name="T27" fmla="*/ 293359 h 232"/>
                <a:gd name="T28" fmla="*/ 242438 w 212"/>
                <a:gd name="T29" fmla="*/ 293359 h 232"/>
                <a:gd name="T30" fmla="*/ 204158 w 212"/>
                <a:gd name="T31" fmla="*/ 331623 h 232"/>
                <a:gd name="T32" fmla="*/ 242438 w 212"/>
                <a:gd name="T33" fmla="*/ 369887 h 232"/>
                <a:gd name="T34" fmla="*/ 19140 w 212"/>
                <a:gd name="T35" fmla="*/ 369887 h 232"/>
                <a:gd name="T36" fmla="*/ 0 w 212"/>
                <a:gd name="T37" fmla="*/ 350755 h 232"/>
                <a:gd name="T38" fmla="*/ 0 w 212"/>
                <a:gd name="T39" fmla="*/ 19132 h 232"/>
                <a:gd name="T40" fmla="*/ 19140 w 212"/>
                <a:gd name="T41" fmla="*/ 0 h 232"/>
                <a:gd name="T42" fmla="*/ 63799 w 212"/>
                <a:gd name="T43" fmla="*/ 0 h 232"/>
                <a:gd name="T44" fmla="*/ 63799 w 212"/>
                <a:gd name="T45" fmla="*/ 0 h 232"/>
                <a:gd name="T46" fmla="*/ 121219 w 212"/>
                <a:gd name="T47" fmla="*/ 0 h 232"/>
                <a:gd name="T48" fmla="*/ 121219 w 212"/>
                <a:gd name="T49" fmla="*/ 70151 h 232"/>
                <a:gd name="T50" fmla="*/ 121219 w 212"/>
                <a:gd name="T51" fmla="*/ 108415 h 232"/>
                <a:gd name="T52" fmla="*/ 159499 w 212"/>
                <a:gd name="T53" fmla="*/ 146679 h 232"/>
                <a:gd name="T54" fmla="*/ 197778 w 212"/>
                <a:gd name="T55" fmla="*/ 146679 h 232"/>
                <a:gd name="T56" fmla="*/ 280718 w 212"/>
                <a:gd name="T57" fmla="*/ 146679 h 232"/>
                <a:gd name="T58" fmla="*/ 280718 w 212"/>
                <a:gd name="T59" fmla="*/ 255094 h 232"/>
                <a:gd name="T60" fmla="*/ 159499 w 212"/>
                <a:gd name="T61" fmla="*/ 127547 h 232"/>
                <a:gd name="T62" fmla="*/ 140359 w 212"/>
                <a:gd name="T63" fmla="*/ 108415 h 232"/>
                <a:gd name="T64" fmla="*/ 140359 w 212"/>
                <a:gd name="T65" fmla="*/ 70151 h 232"/>
                <a:gd name="T66" fmla="*/ 140359 w 212"/>
                <a:gd name="T67" fmla="*/ 0 h 232"/>
                <a:gd name="T68" fmla="*/ 280718 w 212"/>
                <a:gd name="T69" fmla="*/ 127547 h 232"/>
                <a:gd name="T70" fmla="*/ 197778 w 212"/>
                <a:gd name="T71" fmla="*/ 127547 h 232"/>
                <a:gd name="T72" fmla="*/ 159499 w 212"/>
                <a:gd name="T73" fmla="*/ 127547 h 2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2" h="232">
                  <a:moveTo>
                    <a:pt x="200" y="220"/>
                  </a:moveTo>
                  <a:cubicBezTo>
                    <a:pt x="188" y="220"/>
                    <a:pt x="188" y="220"/>
                    <a:pt x="188" y="220"/>
                  </a:cubicBezTo>
                  <a:cubicBezTo>
                    <a:pt x="164" y="220"/>
                    <a:pt x="164" y="220"/>
                    <a:pt x="164" y="220"/>
                  </a:cubicBezTo>
                  <a:cubicBezTo>
                    <a:pt x="152" y="220"/>
                    <a:pt x="152" y="220"/>
                    <a:pt x="152" y="220"/>
                  </a:cubicBezTo>
                  <a:cubicBezTo>
                    <a:pt x="145" y="220"/>
                    <a:pt x="140" y="215"/>
                    <a:pt x="140" y="208"/>
                  </a:cubicBezTo>
                  <a:cubicBezTo>
                    <a:pt x="140" y="201"/>
                    <a:pt x="145" y="196"/>
                    <a:pt x="152" y="196"/>
                  </a:cubicBezTo>
                  <a:cubicBezTo>
                    <a:pt x="160" y="196"/>
                    <a:pt x="160" y="196"/>
                    <a:pt x="160" y="196"/>
                  </a:cubicBezTo>
                  <a:cubicBezTo>
                    <a:pt x="164" y="196"/>
                    <a:pt x="164" y="196"/>
                    <a:pt x="164" y="196"/>
                  </a:cubicBezTo>
                  <a:cubicBezTo>
                    <a:pt x="188" y="196"/>
                    <a:pt x="188" y="196"/>
                    <a:pt x="188" y="196"/>
                  </a:cubicBezTo>
                  <a:cubicBezTo>
                    <a:pt x="200" y="196"/>
                    <a:pt x="200" y="196"/>
                    <a:pt x="200" y="196"/>
                  </a:cubicBezTo>
                  <a:cubicBezTo>
                    <a:pt x="207" y="196"/>
                    <a:pt x="212" y="201"/>
                    <a:pt x="212" y="208"/>
                  </a:cubicBezTo>
                  <a:cubicBezTo>
                    <a:pt x="212" y="215"/>
                    <a:pt x="207" y="220"/>
                    <a:pt x="200" y="220"/>
                  </a:cubicBezTo>
                  <a:moveTo>
                    <a:pt x="176" y="160"/>
                  </a:moveTo>
                  <a:cubicBezTo>
                    <a:pt x="176" y="184"/>
                    <a:pt x="176" y="184"/>
                    <a:pt x="176" y="184"/>
                  </a:cubicBezTo>
                  <a:cubicBezTo>
                    <a:pt x="152" y="184"/>
                    <a:pt x="152" y="184"/>
                    <a:pt x="152" y="184"/>
                  </a:cubicBezTo>
                  <a:cubicBezTo>
                    <a:pt x="139" y="184"/>
                    <a:pt x="128" y="195"/>
                    <a:pt x="128" y="208"/>
                  </a:cubicBezTo>
                  <a:cubicBezTo>
                    <a:pt x="128" y="221"/>
                    <a:pt x="139" y="232"/>
                    <a:pt x="152"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lnTo>
                    <a:pt x="176" y="160"/>
                  </a:lnTo>
                  <a:close/>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grpFill/>
            <a:ln>
              <a:noFill/>
            </a:ln>
          </p:spPr>
          <p:txBody>
            <a:bodyPr/>
            <a:lstStyle/>
            <a:p>
              <a:endParaRPr lang="en-US" dirty="0"/>
            </a:p>
          </p:txBody>
        </p:sp>
        <p:sp>
          <p:nvSpPr>
            <p:cNvPr id="59" name="Freeform 62"/>
            <p:cNvSpPr>
              <a:spLocks noEditPoints="1"/>
            </p:cNvSpPr>
            <p:nvPr/>
          </p:nvSpPr>
          <p:spPr bwMode="auto">
            <a:xfrm>
              <a:off x="1949450" y="1652588"/>
              <a:ext cx="339725" cy="388937"/>
            </a:xfrm>
            <a:custGeom>
              <a:avLst/>
              <a:gdLst>
                <a:gd name="T0" fmla="*/ 320495 w 212"/>
                <a:gd name="T1" fmla="*/ 350681 h 244"/>
                <a:gd name="T2" fmla="*/ 301266 w 212"/>
                <a:gd name="T3" fmla="*/ 350681 h 244"/>
                <a:gd name="T4" fmla="*/ 301266 w 212"/>
                <a:gd name="T5" fmla="*/ 369809 h 244"/>
                <a:gd name="T6" fmla="*/ 282036 w 212"/>
                <a:gd name="T7" fmla="*/ 388937 h 244"/>
                <a:gd name="T8" fmla="*/ 262806 w 212"/>
                <a:gd name="T9" fmla="*/ 369809 h 244"/>
                <a:gd name="T10" fmla="*/ 262806 w 212"/>
                <a:gd name="T11" fmla="*/ 350681 h 244"/>
                <a:gd name="T12" fmla="*/ 243576 w 212"/>
                <a:gd name="T13" fmla="*/ 350681 h 244"/>
                <a:gd name="T14" fmla="*/ 224347 w 212"/>
                <a:gd name="T15" fmla="*/ 331553 h 244"/>
                <a:gd name="T16" fmla="*/ 243576 w 212"/>
                <a:gd name="T17" fmla="*/ 312425 h 244"/>
                <a:gd name="T18" fmla="*/ 262806 w 212"/>
                <a:gd name="T19" fmla="*/ 312425 h 244"/>
                <a:gd name="T20" fmla="*/ 262806 w 212"/>
                <a:gd name="T21" fmla="*/ 293297 h 244"/>
                <a:gd name="T22" fmla="*/ 282036 w 212"/>
                <a:gd name="T23" fmla="*/ 274169 h 244"/>
                <a:gd name="T24" fmla="*/ 301266 w 212"/>
                <a:gd name="T25" fmla="*/ 293297 h 244"/>
                <a:gd name="T26" fmla="*/ 301266 w 212"/>
                <a:gd name="T27" fmla="*/ 312425 h 244"/>
                <a:gd name="T28" fmla="*/ 320495 w 212"/>
                <a:gd name="T29" fmla="*/ 312425 h 244"/>
                <a:gd name="T30" fmla="*/ 339725 w 212"/>
                <a:gd name="T31" fmla="*/ 331553 h 244"/>
                <a:gd name="T32" fmla="*/ 320495 w 212"/>
                <a:gd name="T33" fmla="*/ 350681 h 244"/>
                <a:gd name="T34" fmla="*/ 243576 w 212"/>
                <a:gd name="T35" fmla="*/ 293297 h 244"/>
                <a:gd name="T36" fmla="*/ 205117 w 212"/>
                <a:gd name="T37" fmla="*/ 331553 h 244"/>
                <a:gd name="T38" fmla="*/ 243576 w 212"/>
                <a:gd name="T39" fmla="*/ 369809 h 244"/>
                <a:gd name="T40" fmla="*/ 19230 w 212"/>
                <a:gd name="T41" fmla="*/ 369809 h 244"/>
                <a:gd name="T42" fmla="*/ 0 w 212"/>
                <a:gd name="T43" fmla="*/ 350681 h 244"/>
                <a:gd name="T44" fmla="*/ 0 w 212"/>
                <a:gd name="T45" fmla="*/ 19128 h 244"/>
                <a:gd name="T46" fmla="*/ 19230 w 212"/>
                <a:gd name="T47" fmla="*/ 0 h 244"/>
                <a:gd name="T48" fmla="*/ 64099 w 212"/>
                <a:gd name="T49" fmla="*/ 0 h 244"/>
                <a:gd name="T50" fmla="*/ 64099 w 212"/>
                <a:gd name="T51" fmla="*/ 0 h 244"/>
                <a:gd name="T52" fmla="*/ 121788 w 212"/>
                <a:gd name="T53" fmla="*/ 0 h 244"/>
                <a:gd name="T54" fmla="*/ 121788 w 212"/>
                <a:gd name="T55" fmla="*/ 70136 h 244"/>
                <a:gd name="T56" fmla="*/ 121788 w 212"/>
                <a:gd name="T57" fmla="*/ 108392 h 244"/>
                <a:gd name="T58" fmla="*/ 160248 w 212"/>
                <a:gd name="T59" fmla="*/ 146648 h 244"/>
                <a:gd name="T60" fmla="*/ 198707 w 212"/>
                <a:gd name="T61" fmla="*/ 146648 h 244"/>
                <a:gd name="T62" fmla="*/ 282036 w 212"/>
                <a:gd name="T63" fmla="*/ 146648 h 244"/>
                <a:gd name="T64" fmla="*/ 282036 w 212"/>
                <a:gd name="T65" fmla="*/ 255041 h 244"/>
                <a:gd name="T66" fmla="*/ 243576 w 212"/>
                <a:gd name="T67" fmla="*/ 293297 h 244"/>
                <a:gd name="T68" fmla="*/ 160248 w 212"/>
                <a:gd name="T69" fmla="*/ 127520 h 244"/>
                <a:gd name="T70" fmla="*/ 141018 w 212"/>
                <a:gd name="T71" fmla="*/ 108392 h 244"/>
                <a:gd name="T72" fmla="*/ 141018 w 212"/>
                <a:gd name="T73" fmla="*/ 70136 h 244"/>
                <a:gd name="T74" fmla="*/ 141018 w 212"/>
                <a:gd name="T75" fmla="*/ 0 h 244"/>
                <a:gd name="T76" fmla="*/ 282036 w 212"/>
                <a:gd name="T77" fmla="*/ 127520 h 244"/>
                <a:gd name="T78" fmla="*/ 198707 w 212"/>
                <a:gd name="T79" fmla="*/ 127520 h 244"/>
                <a:gd name="T80" fmla="*/ 160248 w 212"/>
                <a:gd name="T81" fmla="*/ 127520 h 24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2" h="244">
                  <a:moveTo>
                    <a:pt x="200" y="220"/>
                  </a:moveTo>
                  <a:cubicBezTo>
                    <a:pt x="188" y="220"/>
                    <a:pt x="188" y="220"/>
                    <a:pt x="188" y="220"/>
                  </a:cubicBezTo>
                  <a:cubicBezTo>
                    <a:pt x="188" y="232"/>
                    <a:pt x="188" y="232"/>
                    <a:pt x="188" y="232"/>
                  </a:cubicBezTo>
                  <a:cubicBezTo>
                    <a:pt x="188" y="239"/>
                    <a:pt x="183" y="244"/>
                    <a:pt x="176" y="244"/>
                  </a:cubicBezTo>
                  <a:cubicBezTo>
                    <a:pt x="169" y="244"/>
                    <a:pt x="164" y="239"/>
                    <a:pt x="164" y="232"/>
                  </a:cubicBezTo>
                  <a:cubicBezTo>
                    <a:pt x="164" y="220"/>
                    <a:pt x="164" y="220"/>
                    <a:pt x="164" y="220"/>
                  </a:cubicBezTo>
                  <a:cubicBezTo>
                    <a:pt x="152" y="220"/>
                    <a:pt x="152" y="220"/>
                    <a:pt x="152" y="220"/>
                  </a:cubicBezTo>
                  <a:cubicBezTo>
                    <a:pt x="145" y="220"/>
                    <a:pt x="140" y="215"/>
                    <a:pt x="140" y="208"/>
                  </a:cubicBezTo>
                  <a:cubicBezTo>
                    <a:pt x="140" y="201"/>
                    <a:pt x="145" y="196"/>
                    <a:pt x="152" y="196"/>
                  </a:cubicBezTo>
                  <a:cubicBezTo>
                    <a:pt x="164" y="196"/>
                    <a:pt x="164" y="196"/>
                    <a:pt x="164" y="196"/>
                  </a:cubicBezTo>
                  <a:cubicBezTo>
                    <a:pt x="164" y="184"/>
                    <a:pt x="164" y="184"/>
                    <a:pt x="164" y="184"/>
                  </a:cubicBezTo>
                  <a:cubicBezTo>
                    <a:pt x="164" y="177"/>
                    <a:pt x="169" y="172"/>
                    <a:pt x="176" y="172"/>
                  </a:cubicBezTo>
                  <a:cubicBezTo>
                    <a:pt x="183" y="172"/>
                    <a:pt x="188" y="177"/>
                    <a:pt x="188" y="184"/>
                  </a:cubicBezTo>
                  <a:cubicBezTo>
                    <a:pt x="188" y="196"/>
                    <a:pt x="188" y="196"/>
                    <a:pt x="188" y="196"/>
                  </a:cubicBezTo>
                  <a:cubicBezTo>
                    <a:pt x="200" y="196"/>
                    <a:pt x="200" y="196"/>
                    <a:pt x="200" y="196"/>
                  </a:cubicBezTo>
                  <a:cubicBezTo>
                    <a:pt x="207" y="196"/>
                    <a:pt x="212" y="201"/>
                    <a:pt x="212" y="208"/>
                  </a:cubicBezTo>
                  <a:cubicBezTo>
                    <a:pt x="212" y="215"/>
                    <a:pt x="207" y="220"/>
                    <a:pt x="200" y="220"/>
                  </a:cubicBezTo>
                  <a:moveTo>
                    <a:pt x="152" y="184"/>
                  </a:moveTo>
                  <a:cubicBezTo>
                    <a:pt x="139" y="184"/>
                    <a:pt x="128" y="195"/>
                    <a:pt x="128" y="208"/>
                  </a:cubicBezTo>
                  <a:cubicBezTo>
                    <a:pt x="128" y="221"/>
                    <a:pt x="139" y="232"/>
                    <a:pt x="152"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60"/>
                    <a:pt x="176" y="160"/>
                    <a:pt x="176" y="160"/>
                  </a:cubicBezTo>
                  <a:cubicBezTo>
                    <a:pt x="163" y="160"/>
                    <a:pt x="152" y="171"/>
                    <a:pt x="152" y="184"/>
                  </a:cubicBezTo>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grpFill/>
            <a:ln>
              <a:noFill/>
            </a:ln>
          </p:spPr>
          <p:txBody>
            <a:bodyPr/>
            <a:lstStyle/>
            <a:p>
              <a:endParaRPr lang="en-US" dirty="0"/>
            </a:p>
          </p:txBody>
        </p:sp>
        <p:sp>
          <p:nvSpPr>
            <p:cNvPr id="60" name="Freeform 63"/>
            <p:cNvSpPr>
              <a:spLocks noEditPoints="1"/>
            </p:cNvSpPr>
            <p:nvPr/>
          </p:nvSpPr>
          <p:spPr bwMode="auto">
            <a:xfrm>
              <a:off x="1216025" y="1638300"/>
              <a:ext cx="319088" cy="409575"/>
            </a:xfrm>
            <a:custGeom>
              <a:avLst/>
              <a:gdLst>
                <a:gd name="T0" fmla="*/ 299943 w 200"/>
                <a:gd name="T1" fmla="*/ 371177 h 256"/>
                <a:gd name="T2" fmla="*/ 57436 w 200"/>
                <a:gd name="T3" fmla="*/ 371177 h 256"/>
                <a:gd name="T4" fmla="*/ 38291 w 200"/>
                <a:gd name="T5" fmla="*/ 351979 h 256"/>
                <a:gd name="T6" fmla="*/ 38291 w 200"/>
                <a:gd name="T7" fmla="*/ 19199 h 256"/>
                <a:gd name="T8" fmla="*/ 57436 w 200"/>
                <a:gd name="T9" fmla="*/ 0 h 256"/>
                <a:gd name="T10" fmla="*/ 159544 w 200"/>
                <a:gd name="T11" fmla="*/ 0 h 256"/>
                <a:gd name="T12" fmla="*/ 159544 w 200"/>
                <a:gd name="T13" fmla="*/ 70396 h 256"/>
                <a:gd name="T14" fmla="*/ 159544 w 200"/>
                <a:gd name="T15" fmla="*/ 108793 h 256"/>
                <a:gd name="T16" fmla="*/ 197835 w 200"/>
                <a:gd name="T17" fmla="*/ 147191 h 256"/>
                <a:gd name="T18" fmla="*/ 236125 w 200"/>
                <a:gd name="T19" fmla="*/ 147191 h 256"/>
                <a:gd name="T20" fmla="*/ 319088 w 200"/>
                <a:gd name="T21" fmla="*/ 147191 h 256"/>
                <a:gd name="T22" fmla="*/ 319088 w 200"/>
                <a:gd name="T23" fmla="*/ 300782 h 256"/>
                <a:gd name="T24" fmla="*/ 319088 w 200"/>
                <a:gd name="T25" fmla="*/ 351979 h 256"/>
                <a:gd name="T26" fmla="*/ 299943 w 200"/>
                <a:gd name="T27" fmla="*/ 371177 h 256"/>
                <a:gd name="T28" fmla="*/ 197835 w 200"/>
                <a:gd name="T29" fmla="*/ 127992 h 256"/>
                <a:gd name="T30" fmla="*/ 178689 w 200"/>
                <a:gd name="T31" fmla="*/ 108793 h 256"/>
                <a:gd name="T32" fmla="*/ 178689 w 200"/>
                <a:gd name="T33" fmla="*/ 70396 h 256"/>
                <a:gd name="T34" fmla="*/ 178689 w 200"/>
                <a:gd name="T35" fmla="*/ 0 h 256"/>
                <a:gd name="T36" fmla="*/ 319088 w 200"/>
                <a:gd name="T37" fmla="*/ 127992 h 256"/>
                <a:gd name="T38" fmla="*/ 236125 w 200"/>
                <a:gd name="T39" fmla="*/ 127992 h 256"/>
                <a:gd name="T40" fmla="*/ 197835 w 200"/>
                <a:gd name="T41" fmla="*/ 127992 h 256"/>
                <a:gd name="T42" fmla="*/ 71795 w 200"/>
                <a:gd name="T43" fmla="*/ 390376 h 256"/>
                <a:gd name="T44" fmla="*/ 89345 w 200"/>
                <a:gd name="T45" fmla="*/ 390376 h 256"/>
                <a:gd name="T46" fmla="*/ 210598 w 200"/>
                <a:gd name="T47" fmla="*/ 390376 h 256"/>
                <a:gd name="T48" fmla="*/ 242507 w 200"/>
                <a:gd name="T49" fmla="*/ 390376 h 256"/>
                <a:gd name="T50" fmla="*/ 280797 w 200"/>
                <a:gd name="T51" fmla="*/ 390376 h 256"/>
                <a:gd name="T52" fmla="*/ 261652 w 200"/>
                <a:gd name="T53" fmla="*/ 409575 h 256"/>
                <a:gd name="T54" fmla="*/ 38291 w 200"/>
                <a:gd name="T55" fmla="*/ 409575 h 256"/>
                <a:gd name="T56" fmla="*/ 0 w 200"/>
                <a:gd name="T57" fmla="*/ 371177 h 256"/>
                <a:gd name="T58" fmla="*/ 0 w 200"/>
                <a:gd name="T59" fmla="*/ 57596 h 256"/>
                <a:gd name="T60" fmla="*/ 19145 w 200"/>
                <a:gd name="T61" fmla="*/ 38398 h 256"/>
                <a:gd name="T62" fmla="*/ 19145 w 200"/>
                <a:gd name="T63" fmla="*/ 95994 h 256"/>
                <a:gd name="T64" fmla="*/ 19145 w 200"/>
                <a:gd name="T65" fmla="*/ 319980 h 256"/>
                <a:gd name="T66" fmla="*/ 19145 w 200"/>
                <a:gd name="T67" fmla="*/ 351979 h 256"/>
                <a:gd name="T68" fmla="*/ 57436 w 200"/>
                <a:gd name="T69" fmla="*/ 390376 h 256"/>
                <a:gd name="T70" fmla="*/ 71795 w 200"/>
                <a:gd name="T71" fmla="*/ 390376 h 2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0" h="256">
                  <a:moveTo>
                    <a:pt x="188" y="232"/>
                  </a:moveTo>
                  <a:cubicBezTo>
                    <a:pt x="36" y="232"/>
                    <a:pt x="36" y="232"/>
                    <a:pt x="36" y="232"/>
                  </a:cubicBezTo>
                  <a:cubicBezTo>
                    <a:pt x="29" y="232"/>
                    <a:pt x="24" y="227"/>
                    <a:pt x="24" y="220"/>
                  </a:cubicBezTo>
                  <a:cubicBezTo>
                    <a:pt x="24" y="12"/>
                    <a:pt x="24" y="12"/>
                    <a:pt x="24" y="12"/>
                  </a:cubicBezTo>
                  <a:cubicBezTo>
                    <a:pt x="24" y="5"/>
                    <a:pt x="29" y="0"/>
                    <a:pt x="36" y="0"/>
                  </a:cubicBezTo>
                  <a:cubicBezTo>
                    <a:pt x="100" y="0"/>
                    <a:pt x="100" y="0"/>
                    <a:pt x="100" y="0"/>
                  </a:cubicBezTo>
                  <a:cubicBezTo>
                    <a:pt x="100" y="44"/>
                    <a:pt x="100" y="44"/>
                    <a:pt x="100" y="44"/>
                  </a:cubicBezTo>
                  <a:cubicBezTo>
                    <a:pt x="100" y="68"/>
                    <a:pt x="100" y="68"/>
                    <a:pt x="100" y="68"/>
                  </a:cubicBezTo>
                  <a:cubicBezTo>
                    <a:pt x="100" y="81"/>
                    <a:pt x="111" y="92"/>
                    <a:pt x="124" y="92"/>
                  </a:cubicBezTo>
                  <a:cubicBezTo>
                    <a:pt x="148" y="92"/>
                    <a:pt x="148" y="92"/>
                    <a:pt x="148" y="92"/>
                  </a:cubicBezTo>
                  <a:cubicBezTo>
                    <a:pt x="200" y="92"/>
                    <a:pt x="200" y="92"/>
                    <a:pt x="200" y="92"/>
                  </a:cubicBezTo>
                  <a:cubicBezTo>
                    <a:pt x="200" y="188"/>
                    <a:pt x="200" y="188"/>
                    <a:pt x="200" y="188"/>
                  </a:cubicBezTo>
                  <a:cubicBezTo>
                    <a:pt x="200" y="220"/>
                    <a:pt x="200" y="220"/>
                    <a:pt x="200" y="220"/>
                  </a:cubicBezTo>
                  <a:cubicBezTo>
                    <a:pt x="200" y="227"/>
                    <a:pt x="195" y="232"/>
                    <a:pt x="188" y="232"/>
                  </a:cubicBezTo>
                  <a:moveTo>
                    <a:pt x="124" y="80"/>
                  </a:moveTo>
                  <a:cubicBezTo>
                    <a:pt x="117" y="80"/>
                    <a:pt x="112" y="75"/>
                    <a:pt x="112" y="68"/>
                  </a:cubicBezTo>
                  <a:cubicBezTo>
                    <a:pt x="112" y="44"/>
                    <a:pt x="112" y="44"/>
                    <a:pt x="112" y="44"/>
                  </a:cubicBezTo>
                  <a:cubicBezTo>
                    <a:pt x="112" y="0"/>
                    <a:pt x="112" y="0"/>
                    <a:pt x="112" y="0"/>
                  </a:cubicBezTo>
                  <a:cubicBezTo>
                    <a:pt x="200" y="80"/>
                    <a:pt x="200" y="80"/>
                    <a:pt x="200" y="80"/>
                  </a:cubicBezTo>
                  <a:cubicBezTo>
                    <a:pt x="148" y="80"/>
                    <a:pt x="148" y="80"/>
                    <a:pt x="148" y="80"/>
                  </a:cubicBezTo>
                  <a:lnTo>
                    <a:pt x="124" y="80"/>
                  </a:lnTo>
                  <a:close/>
                  <a:moveTo>
                    <a:pt x="45" y="244"/>
                  </a:moveTo>
                  <a:cubicBezTo>
                    <a:pt x="56" y="244"/>
                    <a:pt x="56" y="244"/>
                    <a:pt x="56" y="244"/>
                  </a:cubicBezTo>
                  <a:cubicBezTo>
                    <a:pt x="132" y="244"/>
                    <a:pt x="132" y="244"/>
                    <a:pt x="132" y="244"/>
                  </a:cubicBezTo>
                  <a:cubicBezTo>
                    <a:pt x="152" y="244"/>
                    <a:pt x="152" y="244"/>
                    <a:pt x="152" y="244"/>
                  </a:cubicBezTo>
                  <a:cubicBezTo>
                    <a:pt x="176" y="244"/>
                    <a:pt x="176" y="244"/>
                    <a:pt x="176" y="244"/>
                  </a:cubicBezTo>
                  <a:cubicBezTo>
                    <a:pt x="176" y="251"/>
                    <a:pt x="171" y="256"/>
                    <a:pt x="164" y="256"/>
                  </a:cubicBezTo>
                  <a:cubicBezTo>
                    <a:pt x="24" y="256"/>
                    <a:pt x="24" y="256"/>
                    <a:pt x="24" y="256"/>
                  </a:cubicBezTo>
                  <a:cubicBezTo>
                    <a:pt x="11" y="256"/>
                    <a:pt x="0" y="245"/>
                    <a:pt x="0" y="232"/>
                  </a:cubicBezTo>
                  <a:cubicBezTo>
                    <a:pt x="0" y="36"/>
                    <a:pt x="0" y="36"/>
                    <a:pt x="0" y="36"/>
                  </a:cubicBezTo>
                  <a:cubicBezTo>
                    <a:pt x="0" y="29"/>
                    <a:pt x="5" y="24"/>
                    <a:pt x="12" y="24"/>
                  </a:cubicBezTo>
                  <a:cubicBezTo>
                    <a:pt x="12" y="60"/>
                    <a:pt x="12" y="60"/>
                    <a:pt x="12" y="60"/>
                  </a:cubicBezTo>
                  <a:cubicBezTo>
                    <a:pt x="12" y="200"/>
                    <a:pt x="12" y="200"/>
                    <a:pt x="12" y="200"/>
                  </a:cubicBezTo>
                  <a:cubicBezTo>
                    <a:pt x="12" y="220"/>
                    <a:pt x="12" y="220"/>
                    <a:pt x="12" y="220"/>
                  </a:cubicBezTo>
                  <a:cubicBezTo>
                    <a:pt x="12" y="233"/>
                    <a:pt x="23" y="244"/>
                    <a:pt x="36" y="244"/>
                  </a:cubicBezTo>
                  <a:lnTo>
                    <a:pt x="45" y="244"/>
                  </a:lnTo>
                  <a:close/>
                </a:path>
              </a:pathLst>
            </a:custGeom>
            <a:grpFill/>
            <a:ln>
              <a:noFill/>
            </a:ln>
          </p:spPr>
          <p:txBody>
            <a:bodyPr/>
            <a:lstStyle/>
            <a:p>
              <a:endParaRPr lang="en-US" dirty="0"/>
            </a:p>
          </p:txBody>
        </p:sp>
        <p:sp>
          <p:nvSpPr>
            <p:cNvPr id="61" name="Freeform 64"/>
            <p:cNvSpPr>
              <a:spLocks noEditPoints="1"/>
            </p:cNvSpPr>
            <p:nvPr/>
          </p:nvSpPr>
          <p:spPr bwMode="auto">
            <a:xfrm>
              <a:off x="519113" y="1652588"/>
              <a:ext cx="280987" cy="369887"/>
            </a:xfrm>
            <a:custGeom>
              <a:avLst/>
              <a:gdLst>
                <a:gd name="T0" fmla="*/ 261829 w 176"/>
                <a:gd name="T1" fmla="*/ 369887 h 232"/>
                <a:gd name="T2" fmla="*/ 19158 w 176"/>
                <a:gd name="T3" fmla="*/ 369887 h 232"/>
                <a:gd name="T4" fmla="*/ 0 w 176"/>
                <a:gd name="T5" fmla="*/ 350755 h 232"/>
                <a:gd name="T6" fmla="*/ 0 w 176"/>
                <a:gd name="T7" fmla="*/ 19132 h 232"/>
                <a:gd name="T8" fmla="*/ 19158 w 176"/>
                <a:gd name="T9" fmla="*/ 0 h 232"/>
                <a:gd name="T10" fmla="*/ 121335 w 176"/>
                <a:gd name="T11" fmla="*/ 0 h 232"/>
                <a:gd name="T12" fmla="*/ 121335 w 176"/>
                <a:gd name="T13" fmla="*/ 70151 h 232"/>
                <a:gd name="T14" fmla="*/ 121335 w 176"/>
                <a:gd name="T15" fmla="*/ 108415 h 232"/>
                <a:gd name="T16" fmla="*/ 159652 w 176"/>
                <a:gd name="T17" fmla="*/ 146679 h 232"/>
                <a:gd name="T18" fmla="*/ 197968 w 176"/>
                <a:gd name="T19" fmla="*/ 146679 h 232"/>
                <a:gd name="T20" fmla="*/ 280987 w 176"/>
                <a:gd name="T21" fmla="*/ 146679 h 232"/>
                <a:gd name="T22" fmla="*/ 280987 w 176"/>
                <a:gd name="T23" fmla="*/ 299736 h 232"/>
                <a:gd name="T24" fmla="*/ 280987 w 176"/>
                <a:gd name="T25" fmla="*/ 350755 h 232"/>
                <a:gd name="T26" fmla="*/ 261829 w 176"/>
                <a:gd name="T27" fmla="*/ 369887 h 232"/>
                <a:gd name="T28" fmla="*/ 159652 w 176"/>
                <a:gd name="T29" fmla="*/ 127547 h 232"/>
                <a:gd name="T30" fmla="*/ 140494 w 176"/>
                <a:gd name="T31" fmla="*/ 108415 h 232"/>
                <a:gd name="T32" fmla="*/ 140494 w 176"/>
                <a:gd name="T33" fmla="*/ 70151 h 232"/>
                <a:gd name="T34" fmla="*/ 140494 w 176"/>
                <a:gd name="T35" fmla="*/ 0 h 232"/>
                <a:gd name="T36" fmla="*/ 280987 w 176"/>
                <a:gd name="T37" fmla="*/ 127547 h 232"/>
                <a:gd name="T38" fmla="*/ 197968 w 176"/>
                <a:gd name="T39" fmla="*/ 127547 h 232"/>
                <a:gd name="T40" fmla="*/ 159652 w 176"/>
                <a:gd name="T41" fmla="*/ 1275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6" h="232">
                  <a:moveTo>
                    <a:pt x="164" y="232"/>
                  </a:moveTo>
                  <a:cubicBezTo>
                    <a:pt x="12" y="232"/>
                    <a:pt x="12" y="232"/>
                    <a:pt x="12" y="232"/>
                  </a:cubicBezTo>
                  <a:cubicBezTo>
                    <a:pt x="5" y="232"/>
                    <a:pt x="0" y="227"/>
                    <a:pt x="0" y="220"/>
                  </a:cubicBezTo>
                  <a:cubicBezTo>
                    <a:pt x="0" y="12"/>
                    <a:pt x="0" y="12"/>
                    <a:pt x="0" y="12"/>
                  </a:cubicBezTo>
                  <a:cubicBezTo>
                    <a:pt x="0" y="5"/>
                    <a:pt x="5" y="0"/>
                    <a:pt x="12"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88"/>
                    <a:pt x="176" y="188"/>
                    <a:pt x="176" y="188"/>
                  </a:cubicBezTo>
                  <a:cubicBezTo>
                    <a:pt x="176" y="220"/>
                    <a:pt x="176" y="220"/>
                    <a:pt x="176" y="220"/>
                  </a:cubicBezTo>
                  <a:cubicBezTo>
                    <a:pt x="176" y="227"/>
                    <a:pt x="171" y="232"/>
                    <a:pt x="164" y="232"/>
                  </a:cubicBezTo>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grpFill/>
            <a:ln>
              <a:noFill/>
            </a:ln>
          </p:spPr>
          <p:txBody>
            <a:bodyPr/>
            <a:lstStyle/>
            <a:p>
              <a:endParaRPr lang="en-US" dirty="0"/>
            </a:p>
          </p:txBody>
        </p:sp>
        <p:sp>
          <p:nvSpPr>
            <p:cNvPr id="62" name="Freeform 65"/>
            <p:cNvSpPr>
              <a:spLocks noEditPoints="1"/>
            </p:cNvSpPr>
            <p:nvPr/>
          </p:nvSpPr>
          <p:spPr bwMode="auto">
            <a:xfrm>
              <a:off x="8323263" y="968375"/>
              <a:ext cx="409575" cy="363538"/>
            </a:xfrm>
            <a:custGeom>
              <a:avLst/>
              <a:gdLst>
                <a:gd name="T0" fmla="*/ 390376 w 256"/>
                <a:gd name="T1" fmla="*/ 229603 h 228"/>
                <a:gd name="T2" fmla="*/ 363178 w 256"/>
                <a:gd name="T3" fmla="*/ 240764 h 228"/>
                <a:gd name="T4" fmla="*/ 351979 w 256"/>
                <a:gd name="T5" fmla="*/ 251925 h 228"/>
                <a:gd name="T6" fmla="*/ 340779 w 256"/>
                <a:gd name="T7" fmla="*/ 240764 h 228"/>
                <a:gd name="T8" fmla="*/ 313581 w 256"/>
                <a:gd name="T9" fmla="*/ 229603 h 228"/>
                <a:gd name="T10" fmla="*/ 275183 w 256"/>
                <a:gd name="T11" fmla="*/ 267870 h 228"/>
                <a:gd name="T12" fmla="*/ 286383 w 256"/>
                <a:gd name="T13" fmla="*/ 294976 h 228"/>
                <a:gd name="T14" fmla="*/ 297582 w 256"/>
                <a:gd name="T15" fmla="*/ 306137 h 228"/>
                <a:gd name="T16" fmla="*/ 286383 w 256"/>
                <a:gd name="T17" fmla="*/ 317299 h 228"/>
                <a:gd name="T18" fmla="*/ 284783 w 256"/>
                <a:gd name="T19" fmla="*/ 318893 h 228"/>
                <a:gd name="T20" fmla="*/ 281583 w 256"/>
                <a:gd name="T21" fmla="*/ 318893 h 228"/>
                <a:gd name="T22" fmla="*/ 19199 w 256"/>
                <a:gd name="T23" fmla="*/ 318893 h 228"/>
                <a:gd name="T24" fmla="*/ 0 w 256"/>
                <a:gd name="T25" fmla="*/ 299759 h 228"/>
                <a:gd name="T26" fmla="*/ 0 w 256"/>
                <a:gd name="T27" fmla="*/ 274248 h 228"/>
                <a:gd name="T28" fmla="*/ 0 w 256"/>
                <a:gd name="T29" fmla="*/ 242359 h 228"/>
                <a:gd name="T30" fmla="*/ 0 w 256"/>
                <a:gd name="T31" fmla="*/ 216847 h 228"/>
                <a:gd name="T32" fmla="*/ 0 w 256"/>
                <a:gd name="T33" fmla="*/ 184958 h 228"/>
                <a:gd name="T34" fmla="*/ 0 w 256"/>
                <a:gd name="T35" fmla="*/ 159446 h 228"/>
                <a:gd name="T36" fmla="*/ 0 w 256"/>
                <a:gd name="T37" fmla="*/ 95668 h 228"/>
                <a:gd name="T38" fmla="*/ 409575 w 256"/>
                <a:gd name="T39" fmla="*/ 95668 h 228"/>
                <a:gd name="T40" fmla="*/ 409575 w 256"/>
                <a:gd name="T41" fmla="*/ 159446 h 228"/>
                <a:gd name="T42" fmla="*/ 409575 w 256"/>
                <a:gd name="T43" fmla="*/ 184958 h 228"/>
                <a:gd name="T44" fmla="*/ 409575 w 256"/>
                <a:gd name="T45" fmla="*/ 216847 h 228"/>
                <a:gd name="T46" fmla="*/ 409575 w 256"/>
                <a:gd name="T47" fmla="*/ 234386 h 228"/>
                <a:gd name="T48" fmla="*/ 390376 w 256"/>
                <a:gd name="T49" fmla="*/ 229603 h 228"/>
                <a:gd name="T50" fmla="*/ 0 w 256"/>
                <a:gd name="T51" fmla="*/ 57401 h 228"/>
                <a:gd name="T52" fmla="*/ 0 w 256"/>
                <a:gd name="T53" fmla="*/ 44645 h 228"/>
                <a:gd name="T54" fmla="*/ 0 w 256"/>
                <a:gd name="T55" fmla="*/ 19134 h 228"/>
                <a:gd name="T56" fmla="*/ 19199 w 256"/>
                <a:gd name="T57" fmla="*/ 0 h 228"/>
                <a:gd name="T58" fmla="*/ 44797 w 256"/>
                <a:gd name="T59" fmla="*/ 0 h 228"/>
                <a:gd name="T60" fmla="*/ 57596 w 256"/>
                <a:gd name="T61" fmla="*/ 0 h 228"/>
                <a:gd name="T62" fmla="*/ 76795 w 256"/>
                <a:gd name="T63" fmla="*/ 0 h 228"/>
                <a:gd name="T64" fmla="*/ 115193 w 256"/>
                <a:gd name="T65" fmla="*/ 0 h 228"/>
                <a:gd name="T66" fmla="*/ 153591 w 256"/>
                <a:gd name="T67" fmla="*/ 38267 h 228"/>
                <a:gd name="T68" fmla="*/ 390376 w 256"/>
                <a:gd name="T69" fmla="*/ 38267 h 228"/>
                <a:gd name="T70" fmla="*/ 409575 w 256"/>
                <a:gd name="T71" fmla="*/ 57401 h 228"/>
                <a:gd name="T72" fmla="*/ 409575 w 256"/>
                <a:gd name="T73" fmla="*/ 76534 h 228"/>
                <a:gd name="T74" fmla="*/ 0 w 256"/>
                <a:gd name="T75" fmla="*/ 76534 h 228"/>
                <a:gd name="T76" fmla="*/ 0 w 256"/>
                <a:gd name="T77" fmla="*/ 57401 h 228"/>
                <a:gd name="T78" fmla="*/ 300782 w 256"/>
                <a:gd name="T79" fmla="*/ 331649 h 228"/>
                <a:gd name="T80" fmla="*/ 324780 w 256"/>
                <a:gd name="T81" fmla="*/ 306137 h 228"/>
                <a:gd name="T82" fmla="*/ 300782 w 256"/>
                <a:gd name="T83" fmla="*/ 280626 h 228"/>
                <a:gd name="T84" fmla="*/ 294382 w 256"/>
                <a:gd name="T85" fmla="*/ 267870 h 228"/>
                <a:gd name="T86" fmla="*/ 313581 w 256"/>
                <a:gd name="T87" fmla="*/ 248737 h 228"/>
                <a:gd name="T88" fmla="*/ 326380 w 256"/>
                <a:gd name="T89" fmla="*/ 255114 h 228"/>
                <a:gd name="T90" fmla="*/ 351979 w 256"/>
                <a:gd name="T91" fmla="*/ 279031 h 228"/>
                <a:gd name="T92" fmla="*/ 377577 w 256"/>
                <a:gd name="T93" fmla="*/ 255114 h 228"/>
                <a:gd name="T94" fmla="*/ 390376 w 256"/>
                <a:gd name="T95" fmla="*/ 248737 h 228"/>
                <a:gd name="T96" fmla="*/ 409575 w 256"/>
                <a:gd name="T97" fmla="*/ 267870 h 228"/>
                <a:gd name="T98" fmla="*/ 403175 w 256"/>
                <a:gd name="T99" fmla="*/ 280626 h 228"/>
                <a:gd name="T100" fmla="*/ 379177 w 256"/>
                <a:gd name="T101" fmla="*/ 306137 h 228"/>
                <a:gd name="T102" fmla="*/ 403175 w 256"/>
                <a:gd name="T103" fmla="*/ 331649 h 228"/>
                <a:gd name="T104" fmla="*/ 409575 w 256"/>
                <a:gd name="T105" fmla="*/ 344404 h 228"/>
                <a:gd name="T106" fmla="*/ 390376 w 256"/>
                <a:gd name="T107" fmla="*/ 363538 h 228"/>
                <a:gd name="T108" fmla="*/ 377577 w 256"/>
                <a:gd name="T109" fmla="*/ 357160 h 228"/>
                <a:gd name="T110" fmla="*/ 351979 w 256"/>
                <a:gd name="T111" fmla="*/ 333243 h 228"/>
                <a:gd name="T112" fmla="*/ 326380 w 256"/>
                <a:gd name="T113" fmla="*/ 357160 h 228"/>
                <a:gd name="T114" fmla="*/ 313581 w 256"/>
                <a:gd name="T115" fmla="*/ 363538 h 228"/>
                <a:gd name="T116" fmla="*/ 294382 w 256"/>
                <a:gd name="T117" fmla="*/ 344404 h 228"/>
                <a:gd name="T118" fmla="*/ 300782 w 256"/>
                <a:gd name="T119" fmla="*/ 331649 h 22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56" h="228">
                  <a:moveTo>
                    <a:pt x="244" y="144"/>
                  </a:moveTo>
                  <a:cubicBezTo>
                    <a:pt x="237" y="144"/>
                    <a:pt x="231" y="147"/>
                    <a:pt x="227" y="151"/>
                  </a:cubicBezTo>
                  <a:cubicBezTo>
                    <a:pt x="220" y="158"/>
                    <a:pt x="220" y="158"/>
                    <a:pt x="220" y="158"/>
                  </a:cubicBezTo>
                  <a:cubicBezTo>
                    <a:pt x="213" y="151"/>
                    <a:pt x="213" y="151"/>
                    <a:pt x="213" y="151"/>
                  </a:cubicBezTo>
                  <a:cubicBezTo>
                    <a:pt x="209" y="147"/>
                    <a:pt x="203" y="144"/>
                    <a:pt x="196" y="144"/>
                  </a:cubicBezTo>
                  <a:cubicBezTo>
                    <a:pt x="183" y="144"/>
                    <a:pt x="172" y="155"/>
                    <a:pt x="172" y="168"/>
                  </a:cubicBezTo>
                  <a:cubicBezTo>
                    <a:pt x="172" y="175"/>
                    <a:pt x="175" y="181"/>
                    <a:pt x="179" y="185"/>
                  </a:cubicBezTo>
                  <a:cubicBezTo>
                    <a:pt x="186" y="192"/>
                    <a:pt x="186" y="192"/>
                    <a:pt x="186" y="192"/>
                  </a:cubicBezTo>
                  <a:cubicBezTo>
                    <a:pt x="179" y="199"/>
                    <a:pt x="179" y="199"/>
                    <a:pt x="179" y="199"/>
                  </a:cubicBezTo>
                  <a:cubicBezTo>
                    <a:pt x="179" y="199"/>
                    <a:pt x="179" y="200"/>
                    <a:pt x="178" y="200"/>
                  </a:cubicBezTo>
                  <a:cubicBezTo>
                    <a:pt x="176" y="200"/>
                    <a:pt x="176" y="200"/>
                    <a:pt x="176" y="200"/>
                  </a:cubicBez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47"/>
                    <a:pt x="256" y="147"/>
                    <a:pt x="256" y="147"/>
                  </a:cubicBezTo>
                  <a:cubicBezTo>
                    <a:pt x="252" y="145"/>
                    <a:pt x="248" y="144"/>
                    <a:pt x="244" y="144"/>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moveTo>
                    <a:pt x="188" y="208"/>
                  </a:moveTo>
                  <a:cubicBezTo>
                    <a:pt x="203" y="192"/>
                    <a:pt x="203" y="192"/>
                    <a:pt x="203" y="192"/>
                  </a:cubicBezTo>
                  <a:cubicBezTo>
                    <a:pt x="188" y="176"/>
                    <a:pt x="188" y="176"/>
                    <a:pt x="188" y="176"/>
                  </a:cubicBezTo>
                  <a:cubicBezTo>
                    <a:pt x="185" y="174"/>
                    <a:pt x="184" y="171"/>
                    <a:pt x="184" y="168"/>
                  </a:cubicBezTo>
                  <a:cubicBezTo>
                    <a:pt x="184" y="161"/>
                    <a:pt x="189" y="156"/>
                    <a:pt x="196" y="156"/>
                  </a:cubicBezTo>
                  <a:cubicBezTo>
                    <a:pt x="199" y="156"/>
                    <a:pt x="202" y="157"/>
                    <a:pt x="204" y="160"/>
                  </a:cubicBezTo>
                  <a:cubicBezTo>
                    <a:pt x="220" y="175"/>
                    <a:pt x="220" y="175"/>
                    <a:pt x="220" y="175"/>
                  </a:cubicBezTo>
                  <a:cubicBezTo>
                    <a:pt x="236" y="160"/>
                    <a:pt x="236" y="160"/>
                    <a:pt x="236" y="160"/>
                  </a:cubicBezTo>
                  <a:cubicBezTo>
                    <a:pt x="238" y="157"/>
                    <a:pt x="241" y="156"/>
                    <a:pt x="244" y="156"/>
                  </a:cubicBezTo>
                  <a:cubicBezTo>
                    <a:pt x="251" y="156"/>
                    <a:pt x="256" y="161"/>
                    <a:pt x="256" y="168"/>
                  </a:cubicBezTo>
                  <a:cubicBezTo>
                    <a:pt x="256" y="171"/>
                    <a:pt x="255" y="174"/>
                    <a:pt x="252" y="176"/>
                  </a:cubicBezTo>
                  <a:cubicBezTo>
                    <a:pt x="237" y="192"/>
                    <a:pt x="237" y="192"/>
                    <a:pt x="237" y="192"/>
                  </a:cubicBezTo>
                  <a:cubicBezTo>
                    <a:pt x="252" y="208"/>
                    <a:pt x="252" y="208"/>
                    <a:pt x="252" y="208"/>
                  </a:cubicBezTo>
                  <a:cubicBezTo>
                    <a:pt x="255" y="210"/>
                    <a:pt x="256" y="213"/>
                    <a:pt x="256" y="216"/>
                  </a:cubicBezTo>
                  <a:cubicBezTo>
                    <a:pt x="256" y="223"/>
                    <a:pt x="251" y="228"/>
                    <a:pt x="244" y="228"/>
                  </a:cubicBezTo>
                  <a:cubicBezTo>
                    <a:pt x="241" y="228"/>
                    <a:pt x="238" y="227"/>
                    <a:pt x="236" y="224"/>
                  </a:cubicBezTo>
                  <a:cubicBezTo>
                    <a:pt x="220" y="209"/>
                    <a:pt x="220" y="209"/>
                    <a:pt x="220" y="209"/>
                  </a:cubicBezTo>
                  <a:cubicBezTo>
                    <a:pt x="204" y="224"/>
                    <a:pt x="204" y="224"/>
                    <a:pt x="204" y="224"/>
                  </a:cubicBezTo>
                  <a:cubicBezTo>
                    <a:pt x="202" y="227"/>
                    <a:pt x="199" y="228"/>
                    <a:pt x="196" y="228"/>
                  </a:cubicBezTo>
                  <a:cubicBezTo>
                    <a:pt x="189" y="228"/>
                    <a:pt x="184" y="223"/>
                    <a:pt x="184" y="216"/>
                  </a:cubicBezTo>
                  <a:cubicBezTo>
                    <a:pt x="184" y="213"/>
                    <a:pt x="185" y="210"/>
                    <a:pt x="188" y="208"/>
                  </a:cubicBezTo>
                </a:path>
              </a:pathLst>
            </a:custGeom>
            <a:grpFill/>
            <a:ln>
              <a:noFill/>
            </a:ln>
          </p:spPr>
          <p:txBody>
            <a:bodyPr/>
            <a:lstStyle/>
            <a:p>
              <a:endParaRPr lang="en-US" dirty="0"/>
            </a:p>
          </p:txBody>
        </p:sp>
        <p:sp>
          <p:nvSpPr>
            <p:cNvPr id="63" name="Freeform 66"/>
            <p:cNvSpPr>
              <a:spLocks noEditPoints="1"/>
            </p:cNvSpPr>
            <p:nvPr/>
          </p:nvSpPr>
          <p:spPr bwMode="auto">
            <a:xfrm>
              <a:off x="7608888" y="968375"/>
              <a:ext cx="407987" cy="350838"/>
            </a:xfrm>
            <a:custGeom>
              <a:avLst/>
              <a:gdLst>
                <a:gd name="T0" fmla="*/ 388863 w 256"/>
                <a:gd name="T1" fmla="*/ 242397 h 220"/>
                <a:gd name="T2" fmla="*/ 361770 w 256"/>
                <a:gd name="T3" fmla="*/ 253560 h 220"/>
                <a:gd name="T4" fmla="*/ 337864 w 256"/>
                <a:gd name="T5" fmla="*/ 277481 h 220"/>
                <a:gd name="T6" fmla="*/ 312365 w 256"/>
                <a:gd name="T7" fmla="*/ 267913 h 220"/>
                <a:gd name="T8" fmla="*/ 274116 w 256"/>
                <a:gd name="T9" fmla="*/ 306186 h 220"/>
                <a:gd name="T10" fmla="*/ 275710 w 256"/>
                <a:gd name="T11" fmla="*/ 318944 h 220"/>
                <a:gd name="T12" fmla="*/ 19124 w 256"/>
                <a:gd name="T13" fmla="*/ 318944 h 220"/>
                <a:gd name="T14" fmla="*/ 0 w 256"/>
                <a:gd name="T15" fmla="*/ 299807 h 220"/>
                <a:gd name="T16" fmla="*/ 0 w 256"/>
                <a:gd name="T17" fmla="*/ 274292 h 220"/>
                <a:gd name="T18" fmla="*/ 0 w 256"/>
                <a:gd name="T19" fmla="*/ 242397 h 220"/>
                <a:gd name="T20" fmla="*/ 0 w 256"/>
                <a:gd name="T21" fmla="*/ 216882 h 220"/>
                <a:gd name="T22" fmla="*/ 0 w 256"/>
                <a:gd name="T23" fmla="*/ 184987 h 220"/>
                <a:gd name="T24" fmla="*/ 0 w 256"/>
                <a:gd name="T25" fmla="*/ 159472 h 220"/>
                <a:gd name="T26" fmla="*/ 0 w 256"/>
                <a:gd name="T27" fmla="*/ 95683 h 220"/>
                <a:gd name="T28" fmla="*/ 407987 w 256"/>
                <a:gd name="T29" fmla="*/ 95683 h 220"/>
                <a:gd name="T30" fmla="*/ 407987 w 256"/>
                <a:gd name="T31" fmla="*/ 159472 h 220"/>
                <a:gd name="T32" fmla="*/ 407987 w 256"/>
                <a:gd name="T33" fmla="*/ 184987 h 220"/>
                <a:gd name="T34" fmla="*/ 407987 w 256"/>
                <a:gd name="T35" fmla="*/ 216882 h 220"/>
                <a:gd name="T36" fmla="*/ 407987 w 256"/>
                <a:gd name="T37" fmla="*/ 242397 h 220"/>
                <a:gd name="T38" fmla="*/ 407987 w 256"/>
                <a:gd name="T39" fmla="*/ 247181 h 220"/>
                <a:gd name="T40" fmla="*/ 388863 w 256"/>
                <a:gd name="T41" fmla="*/ 242397 h 220"/>
                <a:gd name="T42" fmla="*/ 0 w 256"/>
                <a:gd name="T43" fmla="*/ 57410 h 220"/>
                <a:gd name="T44" fmla="*/ 0 w 256"/>
                <a:gd name="T45" fmla="*/ 44652 h 220"/>
                <a:gd name="T46" fmla="*/ 0 w 256"/>
                <a:gd name="T47" fmla="*/ 19137 h 220"/>
                <a:gd name="T48" fmla="*/ 19124 w 256"/>
                <a:gd name="T49" fmla="*/ 0 h 220"/>
                <a:gd name="T50" fmla="*/ 44624 w 256"/>
                <a:gd name="T51" fmla="*/ 0 h 220"/>
                <a:gd name="T52" fmla="*/ 57373 w 256"/>
                <a:gd name="T53" fmla="*/ 0 h 220"/>
                <a:gd name="T54" fmla="*/ 76498 w 256"/>
                <a:gd name="T55" fmla="*/ 0 h 220"/>
                <a:gd name="T56" fmla="*/ 114746 w 256"/>
                <a:gd name="T57" fmla="*/ 0 h 220"/>
                <a:gd name="T58" fmla="*/ 152995 w 256"/>
                <a:gd name="T59" fmla="*/ 38273 h 220"/>
                <a:gd name="T60" fmla="*/ 388863 w 256"/>
                <a:gd name="T61" fmla="*/ 38273 h 220"/>
                <a:gd name="T62" fmla="*/ 407987 w 256"/>
                <a:gd name="T63" fmla="*/ 57410 h 220"/>
                <a:gd name="T64" fmla="*/ 407987 w 256"/>
                <a:gd name="T65" fmla="*/ 76546 h 220"/>
                <a:gd name="T66" fmla="*/ 0 w 256"/>
                <a:gd name="T67" fmla="*/ 76546 h 220"/>
                <a:gd name="T68" fmla="*/ 0 w 256"/>
                <a:gd name="T69" fmla="*/ 57410 h 220"/>
                <a:gd name="T70" fmla="*/ 312365 w 256"/>
                <a:gd name="T71" fmla="*/ 287049 h 220"/>
                <a:gd name="T72" fmla="*/ 325115 w 256"/>
                <a:gd name="T73" fmla="*/ 293428 h 220"/>
                <a:gd name="T74" fmla="*/ 337864 w 256"/>
                <a:gd name="T75" fmla="*/ 304591 h 220"/>
                <a:gd name="T76" fmla="*/ 376113 w 256"/>
                <a:gd name="T77" fmla="*/ 267913 h 220"/>
                <a:gd name="T78" fmla="*/ 388863 w 256"/>
                <a:gd name="T79" fmla="*/ 261534 h 220"/>
                <a:gd name="T80" fmla="*/ 407987 w 256"/>
                <a:gd name="T81" fmla="*/ 280670 h 220"/>
                <a:gd name="T82" fmla="*/ 401612 w 256"/>
                <a:gd name="T83" fmla="*/ 293428 h 220"/>
                <a:gd name="T84" fmla="*/ 350614 w 256"/>
                <a:gd name="T85" fmla="*/ 344459 h 220"/>
                <a:gd name="T86" fmla="*/ 337864 w 256"/>
                <a:gd name="T87" fmla="*/ 350838 h 220"/>
                <a:gd name="T88" fmla="*/ 325115 w 256"/>
                <a:gd name="T89" fmla="*/ 344459 h 220"/>
                <a:gd name="T90" fmla="*/ 299615 w 256"/>
                <a:gd name="T91" fmla="*/ 318944 h 220"/>
                <a:gd name="T92" fmla="*/ 293241 w 256"/>
                <a:gd name="T93" fmla="*/ 306186 h 220"/>
                <a:gd name="T94" fmla="*/ 312365 w 256"/>
                <a:gd name="T95" fmla="*/ 287049 h 2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20">
                  <a:moveTo>
                    <a:pt x="244" y="152"/>
                  </a:moveTo>
                  <a:cubicBezTo>
                    <a:pt x="237" y="152"/>
                    <a:pt x="231" y="155"/>
                    <a:pt x="227" y="159"/>
                  </a:cubicBezTo>
                  <a:cubicBezTo>
                    <a:pt x="212" y="174"/>
                    <a:pt x="212" y="174"/>
                    <a:pt x="212" y="174"/>
                  </a:cubicBezTo>
                  <a:cubicBezTo>
                    <a:pt x="208" y="170"/>
                    <a:pt x="202" y="168"/>
                    <a:pt x="196" y="168"/>
                  </a:cubicBezTo>
                  <a:cubicBezTo>
                    <a:pt x="183" y="168"/>
                    <a:pt x="172" y="179"/>
                    <a:pt x="172" y="192"/>
                  </a:cubicBezTo>
                  <a:cubicBezTo>
                    <a:pt x="172" y="195"/>
                    <a:pt x="173" y="197"/>
                    <a:pt x="173" y="200"/>
                  </a:cubicBez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52"/>
                    <a:pt x="256" y="152"/>
                    <a:pt x="256" y="152"/>
                  </a:cubicBezTo>
                  <a:cubicBezTo>
                    <a:pt x="256" y="155"/>
                    <a:pt x="256" y="155"/>
                    <a:pt x="256" y="155"/>
                  </a:cubicBezTo>
                  <a:cubicBezTo>
                    <a:pt x="252" y="153"/>
                    <a:pt x="248" y="152"/>
                    <a:pt x="244" y="152"/>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moveTo>
                    <a:pt x="196" y="180"/>
                  </a:moveTo>
                  <a:cubicBezTo>
                    <a:pt x="199" y="180"/>
                    <a:pt x="202" y="181"/>
                    <a:pt x="204" y="184"/>
                  </a:cubicBezTo>
                  <a:cubicBezTo>
                    <a:pt x="212" y="191"/>
                    <a:pt x="212" y="191"/>
                    <a:pt x="212" y="191"/>
                  </a:cubicBezTo>
                  <a:cubicBezTo>
                    <a:pt x="236" y="168"/>
                    <a:pt x="236" y="168"/>
                    <a:pt x="236" y="168"/>
                  </a:cubicBezTo>
                  <a:cubicBezTo>
                    <a:pt x="238" y="165"/>
                    <a:pt x="241" y="164"/>
                    <a:pt x="244" y="164"/>
                  </a:cubicBezTo>
                  <a:cubicBezTo>
                    <a:pt x="251" y="164"/>
                    <a:pt x="256" y="169"/>
                    <a:pt x="256" y="176"/>
                  </a:cubicBezTo>
                  <a:cubicBezTo>
                    <a:pt x="256" y="179"/>
                    <a:pt x="255" y="182"/>
                    <a:pt x="252" y="184"/>
                  </a:cubicBezTo>
                  <a:cubicBezTo>
                    <a:pt x="220" y="216"/>
                    <a:pt x="220" y="216"/>
                    <a:pt x="220" y="216"/>
                  </a:cubicBezTo>
                  <a:cubicBezTo>
                    <a:pt x="218" y="219"/>
                    <a:pt x="215" y="220"/>
                    <a:pt x="212" y="220"/>
                  </a:cubicBezTo>
                  <a:cubicBezTo>
                    <a:pt x="209" y="220"/>
                    <a:pt x="206" y="219"/>
                    <a:pt x="204" y="216"/>
                  </a:cubicBezTo>
                  <a:cubicBezTo>
                    <a:pt x="188" y="200"/>
                    <a:pt x="188" y="200"/>
                    <a:pt x="188" y="200"/>
                  </a:cubicBezTo>
                  <a:cubicBezTo>
                    <a:pt x="185" y="198"/>
                    <a:pt x="184" y="195"/>
                    <a:pt x="184" y="192"/>
                  </a:cubicBezTo>
                  <a:cubicBezTo>
                    <a:pt x="184" y="185"/>
                    <a:pt x="189" y="180"/>
                    <a:pt x="196" y="180"/>
                  </a:cubicBezTo>
                </a:path>
              </a:pathLst>
            </a:custGeom>
            <a:grpFill/>
            <a:ln>
              <a:noFill/>
            </a:ln>
          </p:spPr>
          <p:txBody>
            <a:bodyPr/>
            <a:lstStyle/>
            <a:p>
              <a:endParaRPr lang="en-US" dirty="0"/>
            </a:p>
          </p:txBody>
        </p:sp>
        <p:sp>
          <p:nvSpPr>
            <p:cNvPr id="64" name="Freeform 67"/>
            <p:cNvSpPr>
              <a:spLocks noEditPoints="1"/>
            </p:cNvSpPr>
            <p:nvPr/>
          </p:nvSpPr>
          <p:spPr bwMode="auto">
            <a:xfrm>
              <a:off x="6892925" y="968375"/>
              <a:ext cx="409575" cy="325438"/>
            </a:xfrm>
            <a:custGeom>
              <a:avLst/>
              <a:gdLst>
                <a:gd name="T0" fmla="*/ 383977 w 256"/>
                <a:gd name="T1" fmla="*/ 268008 h 204"/>
                <a:gd name="T2" fmla="*/ 307181 w 256"/>
                <a:gd name="T3" fmla="*/ 268008 h 204"/>
                <a:gd name="T4" fmla="*/ 268784 w 256"/>
                <a:gd name="T5" fmla="*/ 306295 h 204"/>
                <a:gd name="T6" fmla="*/ 270383 w 256"/>
                <a:gd name="T7" fmla="*/ 319057 h 204"/>
                <a:gd name="T8" fmla="*/ 19199 w 256"/>
                <a:gd name="T9" fmla="*/ 319057 h 204"/>
                <a:gd name="T10" fmla="*/ 0 w 256"/>
                <a:gd name="T11" fmla="*/ 299913 h 204"/>
                <a:gd name="T12" fmla="*/ 0 w 256"/>
                <a:gd name="T13" fmla="*/ 274389 h 204"/>
                <a:gd name="T14" fmla="*/ 0 w 256"/>
                <a:gd name="T15" fmla="*/ 242483 h 204"/>
                <a:gd name="T16" fmla="*/ 0 w 256"/>
                <a:gd name="T17" fmla="*/ 216959 h 204"/>
                <a:gd name="T18" fmla="*/ 0 w 256"/>
                <a:gd name="T19" fmla="*/ 185053 h 204"/>
                <a:gd name="T20" fmla="*/ 0 w 256"/>
                <a:gd name="T21" fmla="*/ 159528 h 204"/>
                <a:gd name="T22" fmla="*/ 0 w 256"/>
                <a:gd name="T23" fmla="*/ 95717 h 204"/>
                <a:gd name="T24" fmla="*/ 409575 w 256"/>
                <a:gd name="T25" fmla="*/ 95717 h 204"/>
                <a:gd name="T26" fmla="*/ 409575 w 256"/>
                <a:gd name="T27" fmla="*/ 159528 h 204"/>
                <a:gd name="T28" fmla="*/ 409575 w 256"/>
                <a:gd name="T29" fmla="*/ 185053 h 204"/>
                <a:gd name="T30" fmla="*/ 409575 w 256"/>
                <a:gd name="T31" fmla="*/ 216959 h 204"/>
                <a:gd name="T32" fmla="*/ 409575 w 256"/>
                <a:gd name="T33" fmla="*/ 242483 h 204"/>
                <a:gd name="T34" fmla="*/ 409575 w 256"/>
                <a:gd name="T35" fmla="*/ 274389 h 204"/>
                <a:gd name="T36" fmla="*/ 409575 w 256"/>
                <a:gd name="T37" fmla="*/ 277579 h 204"/>
                <a:gd name="T38" fmla="*/ 383977 w 256"/>
                <a:gd name="T39" fmla="*/ 268008 h 204"/>
                <a:gd name="T40" fmla="*/ 0 w 256"/>
                <a:gd name="T41" fmla="*/ 57430 h 204"/>
                <a:gd name="T42" fmla="*/ 0 w 256"/>
                <a:gd name="T43" fmla="*/ 44668 h 204"/>
                <a:gd name="T44" fmla="*/ 0 w 256"/>
                <a:gd name="T45" fmla="*/ 19143 h 204"/>
                <a:gd name="T46" fmla="*/ 19199 w 256"/>
                <a:gd name="T47" fmla="*/ 0 h 204"/>
                <a:gd name="T48" fmla="*/ 44797 w 256"/>
                <a:gd name="T49" fmla="*/ 0 h 204"/>
                <a:gd name="T50" fmla="*/ 57596 w 256"/>
                <a:gd name="T51" fmla="*/ 0 h 204"/>
                <a:gd name="T52" fmla="*/ 76795 w 256"/>
                <a:gd name="T53" fmla="*/ 0 h 204"/>
                <a:gd name="T54" fmla="*/ 115193 w 256"/>
                <a:gd name="T55" fmla="*/ 0 h 204"/>
                <a:gd name="T56" fmla="*/ 153591 w 256"/>
                <a:gd name="T57" fmla="*/ 38287 h 204"/>
                <a:gd name="T58" fmla="*/ 390376 w 256"/>
                <a:gd name="T59" fmla="*/ 38287 h 204"/>
                <a:gd name="T60" fmla="*/ 409575 w 256"/>
                <a:gd name="T61" fmla="*/ 57430 h 204"/>
                <a:gd name="T62" fmla="*/ 409575 w 256"/>
                <a:gd name="T63" fmla="*/ 76574 h 204"/>
                <a:gd name="T64" fmla="*/ 0 w 256"/>
                <a:gd name="T65" fmla="*/ 76574 h 204"/>
                <a:gd name="T66" fmla="*/ 0 w 256"/>
                <a:gd name="T67" fmla="*/ 57430 h 204"/>
                <a:gd name="T68" fmla="*/ 307181 w 256"/>
                <a:gd name="T69" fmla="*/ 287151 h 204"/>
                <a:gd name="T70" fmla="*/ 383977 w 256"/>
                <a:gd name="T71" fmla="*/ 287151 h 204"/>
                <a:gd name="T72" fmla="*/ 403175 w 256"/>
                <a:gd name="T73" fmla="*/ 306295 h 204"/>
                <a:gd name="T74" fmla="*/ 383977 w 256"/>
                <a:gd name="T75" fmla="*/ 325438 h 204"/>
                <a:gd name="T76" fmla="*/ 307181 w 256"/>
                <a:gd name="T77" fmla="*/ 325438 h 204"/>
                <a:gd name="T78" fmla="*/ 287982 w 256"/>
                <a:gd name="T79" fmla="*/ 306295 h 204"/>
                <a:gd name="T80" fmla="*/ 307181 w 256"/>
                <a:gd name="T81" fmla="*/ 287151 h 2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04">
                  <a:moveTo>
                    <a:pt x="240" y="168"/>
                  </a:moveTo>
                  <a:cubicBezTo>
                    <a:pt x="192" y="168"/>
                    <a:pt x="192" y="168"/>
                    <a:pt x="192" y="168"/>
                  </a:cubicBezTo>
                  <a:cubicBezTo>
                    <a:pt x="179" y="168"/>
                    <a:pt x="168" y="179"/>
                    <a:pt x="168" y="192"/>
                  </a:cubicBezTo>
                  <a:cubicBezTo>
                    <a:pt x="168" y="195"/>
                    <a:pt x="169" y="197"/>
                    <a:pt x="169" y="200"/>
                  </a:cubicBez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52"/>
                    <a:pt x="256" y="152"/>
                    <a:pt x="256" y="152"/>
                  </a:cubicBezTo>
                  <a:cubicBezTo>
                    <a:pt x="256" y="172"/>
                    <a:pt x="256" y="172"/>
                    <a:pt x="256" y="172"/>
                  </a:cubicBezTo>
                  <a:cubicBezTo>
                    <a:pt x="256" y="174"/>
                    <a:pt x="256" y="174"/>
                    <a:pt x="256" y="174"/>
                  </a:cubicBezTo>
                  <a:cubicBezTo>
                    <a:pt x="252" y="170"/>
                    <a:pt x="246" y="168"/>
                    <a:pt x="240" y="168"/>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moveTo>
                    <a:pt x="192" y="180"/>
                  </a:moveTo>
                  <a:cubicBezTo>
                    <a:pt x="240" y="180"/>
                    <a:pt x="240" y="180"/>
                    <a:pt x="240" y="180"/>
                  </a:cubicBezTo>
                  <a:cubicBezTo>
                    <a:pt x="247" y="180"/>
                    <a:pt x="252" y="185"/>
                    <a:pt x="252" y="192"/>
                  </a:cubicBezTo>
                  <a:cubicBezTo>
                    <a:pt x="252" y="199"/>
                    <a:pt x="247" y="204"/>
                    <a:pt x="240" y="204"/>
                  </a:cubicBezTo>
                  <a:cubicBezTo>
                    <a:pt x="192" y="204"/>
                    <a:pt x="192" y="204"/>
                    <a:pt x="192" y="204"/>
                  </a:cubicBezTo>
                  <a:cubicBezTo>
                    <a:pt x="185" y="204"/>
                    <a:pt x="180" y="199"/>
                    <a:pt x="180" y="192"/>
                  </a:cubicBezTo>
                  <a:cubicBezTo>
                    <a:pt x="180" y="185"/>
                    <a:pt x="185" y="180"/>
                    <a:pt x="192" y="180"/>
                  </a:cubicBezTo>
                </a:path>
              </a:pathLst>
            </a:custGeom>
            <a:grpFill/>
            <a:ln>
              <a:noFill/>
            </a:ln>
          </p:spPr>
          <p:txBody>
            <a:bodyPr/>
            <a:lstStyle/>
            <a:p>
              <a:endParaRPr lang="en-US" dirty="0"/>
            </a:p>
          </p:txBody>
        </p:sp>
        <p:sp>
          <p:nvSpPr>
            <p:cNvPr id="65" name="Freeform 68"/>
            <p:cNvSpPr>
              <a:spLocks noEditPoints="1"/>
            </p:cNvSpPr>
            <p:nvPr/>
          </p:nvSpPr>
          <p:spPr bwMode="auto">
            <a:xfrm>
              <a:off x="6178550" y="968375"/>
              <a:ext cx="407988" cy="363538"/>
            </a:xfrm>
            <a:custGeom>
              <a:avLst/>
              <a:gdLst>
                <a:gd name="T0" fmla="*/ 382489 w 256"/>
                <a:gd name="T1" fmla="*/ 267870 h 228"/>
                <a:gd name="T2" fmla="*/ 344240 w 256"/>
                <a:gd name="T3" fmla="*/ 229603 h 228"/>
                <a:gd name="T4" fmla="*/ 305991 w 256"/>
                <a:gd name="T5" fmla="*/ 267870 h 228"/>
                <a:gd name="T6" fmla="*/ 267742 w 256"/>
                <a:gd name="T7" fmla="*/ 306137 h 228"/>
                <a:gd name="T8" fmla="*/ 269336 w 256"/>
                <a:gd name="T9" fmla="*/ 318893 h 228"/>
                <a:gd name="T10" fmla="*/ 19124 w 256"/>
                <a:gd name="T11" fmla="*/ 318893 h 228"/>
                <a:gd name="T12" fmla="*/ 0 w 256"/>
                <a:gd name="T13" fmla="*/ 299759 h 228"/>
                <a:gd name="T14" fmla="*/ 0 w 256"/>
                <a:gd name="T15" fmla="*/ 274248 h 228"/>
                <a:gd name="T16" fmla="*/ 0 w 256"/>
                <a:gd name="T17" fmla="*/ 242359 h 228"/>
                <a:gd name="T18" fmla="*/ 0 w 256"/>
                <a:gd name="T19" fmla="*/ 216847 h 228"/>
                <a:gd name="T20" fmla="*/ 0 w 256"/>
                <a:gd name="T21" fmla="*/ 184958 h 228"/>
                <a:gd name="T22" fmla="*/ 0 w 256"/>
                <a:gd name="T23" fmla="*/ 159446 h 228"/>
                <a:gd name="T24" fmla="*/ 0 w 256"/>
                <a:gd name="T25" fmla="*/ 95668 h 228"/>
                <a:gd name="T26" fmla="*/ 407988 w 256"/>
                <a:gd name="T27" fmla="*/ 95668 h 228"/>
                <a:gd name="T28" fmla="*/ 407988 w 256"/>
                <a:gd name="T29" fmla="*/ 159446 h 228"/>
                <a:gd name="T30" fmla="*/ 407988 w 256"/>
                <a:gd name="T31" fmla="*/ 184958 h 228"/>
                <a:gd name="T32" fmla="*/ 407988 w 256"/>
                <a:gd name="T33" fmla="*/ 216847 h 228"/>
                <a:gd name="T34" fmla="*/ 407988 w 256"/>
                <a:gd name="T35" fmla="*/ 242359 h 228"/>
                <a:gd name="T36" fmla="*/ 407988 w 256"/>
                <a:gd name="T37" fmla="*/ 274248 h 228"/>
                <a:gd name="T38" fmla="*/ 407988 w 256"/>
                <a:gd name="T39" fmla="*/ 277437 h 228"/>
                <a:gd name="T40" fmla="*/ 382489 w 256"/>
                <a:gd name="T41" fmla="*/ 267870 h 228"/>
                <a:gd name="T42" fmla="*/ 0 w 256"/>
                <a:gd name="T43" fmla="*/ 57401 h 228"/>
                <a:gd name="T44" fmla="*/ 0 w 256"/>
                <a:gd name="T45" fmla="*/ 44645 h 228"/>
                <a:gd name="T46" fmla="*/ 0 w 256"/>
                <a:gd name="T47" fmla="*/ 19134 h 228"/>
                <a:gd name="T48" fmla="*/ 19124 w 256"/>
                <a:gd name="T49" fmla="*/ 0 h 228"/>
                <a:gd name="T50" fmla="*/ 44624 w 256"/>
                <a:gd name="T51" fmla="*/ 0 h 228"/>
                <a:gd name="T52" fmla="*/ 57373 w 256"/>
                <a:gd name="T53" fmla="*/ 0 h 228"/>
                <a:gd name="T54" fmla="*/ 76498 w 256"/>
                <a:gd name="T55" fmla="*/ 0 h 228"/>
                <a:gd name="T56" fmla="*/ 114747 w 256"/>
                <a:gd name="T57" fmla="*/ 0 h 228"/>
                <a:gd name="T58" fmla="*/ 152996 w 256"/>
                <a:gd name="T59" fmla="*/ 38267 h 228"/>
                <a:gd name="T60" fmla="*/ 388864 w 256"/>
                <a:gd name="T61" fmla="*/ 38267 h 228"/>
                <a:gd name="T62" fmla="*/ 407988 w 256"/>
                <a:gd name="T63" fmla="*/ 57401 h 228"/>
                <a:gd name="T64" fmla="*/ 407988 w 256"/>
                <a:gd name="T65" fmla="*/ 76534 h 228"/>
                <a:gd name="T66" fmla="*/ 0 w 256"/>
                <a:gd name="T67" fmla="*/ 76534 h 228"/>
                <a:gd name="T68" fmla="*/ 0 w 256"/>
                <a:gd name="T69" fmla="*/ 57401 h 228"/>
                <a:gd name="T70" fmla="*/ 305991 w 256"/>
                <a:gd name="T71" fmla="*/ 287004 h 228"/>
                <a:gd name="T72" fmla="*/ 325115 w 256"/>
                <a:gd name="T73" fmla="*/ 287004 h 228"/>
                <a:gd name="T74" fmla="*/ 325115 w 256"/>
                <a:gd name="T75" fmla="*/ 267870 h 228"/>
                <a:gd name="T76" fmla="*/ 344240 w 256"/>
                <a:gd name="T77" fmla="*/ 248737 h 228"/>
                <a:gd name="T78" fmla="*/ 363364 w 256"/>
                <a:gd name="T79" fmla="*/ 267870 h 228"/>
                <a:gd name="T80" fmla="*/ 363364 w 256"/>
                <a:gd name="T81" fmla="*/ 287004 h 228"/>
                <a:gd name="T82" fmla="*/ 382489 w 256"/>
                <a:gd name="T83" fmla="*/ 287004 h 228"/>
                <a:gd name="T84" fmla="*/ 401613 w 256"/>
                <a:gd name="T85" fmla="*/ 306137 h 228"/>
                <a:gd name="T86" fmla="*/ 382489 w 256"/>
                <a:gd name="T87" fmla="*/ 325271 h 228"/>
                <a:gd name="T88" fmla="*/ 363364 w 256"/>
                <a:gd name="T89" fmla="*/ 325271 h 228"/>
                <a:gd name="T90" fmla="*/ 363364 w 256"/>
                <a:gd name="T91" fmla="*/ 344404 h 228"/>
                <a:gd name="T92" fmla="*/ 344240 w 256"/>
                <a:gd name="T93" fmla="*/ 363538 h 228"/>
                <a:gd name="T94" fmla="*/ 325115 w 256"/>
                <a:gd name="T95" fmla="*/ 344404 h 228"/>
                <a:gd name="T96" fmla="*/ 325115 w 256"/>
                <a:gd name="T97" fmla="*/ 325271 h 228"/>
                <a:gd name="T98" fmla="*/ 305991 w 256"/>
                <a:gd name="T99" fmla="*/ 325271 h 228"/>
                <a:gd name="T100" fmla="*/ 286867 w 256"/>
                <a:gd name="T101" fmla="*/ 306137 h 228"/>
                <a:gd name="T102" fmla="*/ 305991 w 256"/>
                <a:gd name="T103" fmla="*/ 287004 h 2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28">
                  <a:moveTo>
                    <a:pt x="240" y="168"/>
                  </a:moveTo>
                  <a:cubicBezTo>
                    <a:pt x="240" y="155"/>
                    <a:pt x="229" y="144"/>
                    <a:pt x="216" y="144"/>
                  </a:cubicBezTo>
                  <a:cubicBezTo>
                    <a:pt x="203" y="144"/>
                    <a:pt x="192" y="155"/>
                    <a:pt x="192" y="168"/>
                  </a:cubicBezTo>
                  <a:cubicBezTo>
                    <a:pt x="179" y="168"/>
                    <a:pt x="168" y="179"/>
                    <a:pt x="168" y="192"/>
                  </a:cubicBezTo>
                  <a:cubicBezTo>
                    <a:pt x="168" y="195"/>
                    <a:pt x="169" y="197"/>
                    <a:pt x="169" y="200"/>
                  </a:cubicBez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52"/>
                    <a:pt x="256" y="152"/>
                    <a:pt x="256" y="152"/>
                  </a:cubicBezTo>
                  <a:cubicBezTo>
                    <a:pt x="256" y="172"/>
                    <a:pt x="256" y="172"/>
                    <a:pt x="256" y="172"/>
                  </a:cubicBezTo>
                  <a:cubicBezTo>
                    <a:pt x="256" y="174"/>
                    <a:pt x="256" y="174"/>
                    <a:pt x="256" y="174"/>
                  </a:cubicBezTo>
                  <a:cubicBezTo>
                    <a:pt x="252" y="170"/>
                    <a:pt x="246" y="168"/>
                    <a:pt x="240" y="168"/>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moveTo>
                    <a:pt x="192" y="180"/>
                  </a:moveTo>
                  <a:cubicBezTo>
                    <a:pt x="204" y="180"/>
                    <a:pt x="204" y="180"/>
                    <a:pt x="204" y="180"/>
                  </a:cubicBezTo>
                  <a:cubicBezTo>
                    <a:pt x="204" y="168"/>
                    <a:pt x="204" y="168"/>
                    <a:pt x="204" y="168"/>
                  </a:cubicBezTo>
                  <a:cubicBezTo>
                    <a:pt x="204" y="161"/>
                    <a:pt x="209" y="156"/>
                    <a:pt x="216" y="156"/>
                  </a:cubicBezTo>
                  <a:cubicBezTo>
                    <a:pt x="223" y="156"/>
                    <a:pt x="228" y="161"/>
                    <a:pt x="228" y="168"/>
                  </a:cubicBezTo>
                  <a:cubicBezTo>
                    <a:pt x="228" y="180"/>
                    <a:pt x="228" y="180"/>
                    <a:pt x="228" y="180"/>
                  </a:cubicBezTo>
                  <a:cubicBezTo>
                    <a:pt x="240" y="180"/>
                    <a:pt x="240" y="180"/>
                    <a:pt x="240" y="180"/>
                  </a:cubicBezTo>
                  <a:cubicBezTo>
                    <a:pt x="247" y="180"/>
                    <a:pt x="252" y="185"/>
                    <a:pt x="252" y="192"/>
                  </a:cubicBezTo>
                  <a:cubicBezTo>
                    <a:pt x="252" y="199"/>
                    <a:pt x="247" y="204"/>
                    <a:pt x="240" y="204"/>
                  </a:cubicBezTo>
                  <a:cubicBezTo>
                    <a:pt x="228" y="204"/>
                    <a:pt x="228" y="204"/>
                    <a:pt x="228" y="204"/>
                  </a:cubicBezTo>
                  <a:cubicBezTo>
                    <a:pt x="228" y="216"/>
                    <a:pt x="228" y="216"/>
                    <a:pt x="228" y="216"/>
                  </a:cubicBezTo>
                  <a:cubicBezTo>
                    <a:pt x="228" y="223"/>
                    <a:pt x="223" y="228"/>
                    <a:pt x="216" y="228"/>
                  </a:cubicBezTo>
                  <a:cubicBezTo>
                    <a:pt x="209" y="228"/>
                    <a:pt x="204" y="223"/>
                    <a:pt x="204" y="216"/>
                  </a:cubicBezTo>
                  <a:cubicBezTo>
                    <a:pt x="204" y="204"/>
                    <a:pt x="204" y="204"/>
                    <a:pt x="204" y="204"/>
                  </a:cubicBezTo>
                  <a:cubicBezTo>
                    <a:pt x="192" y="204"/>
                    <a:pt x="192" y="204"/>
                    <a:pt x="192" y="204"/>
                  </a:cubicBezTo>
                  <a:cubicBezTo>
                    <a:pt x="185" y="204"/>
                    <a:pt x="180" y="199"/>
                    <a:pt x="180" y="192"/>
                  </a:cubicBezTo>
                  <a:cubicBezTo>
                    <a:pt x="180" y="185"/>
                    <a:pt x="185" y="180"/>
                    <a:pt x="192" y="180"/>
                  </a:cubicBezTo>
                </a:path>
              </a:pathLst>
            </a:custGeom>
            <a:grpFill/>
            <a:ln>
              <a:noFill/>
            </a:ln>
          </p:spPr>
          <p:txBody>
            <a:bodyPr/>
            <a:lstStyle/>
            <a:p>
              <a:endParaRPr lang="en-US" dirty="0"/>
            </a:p>
          </p:txBody>
        </p:sp>
        <p:sp>
          <p:nvSpPr>
            <p:cNvPr id="66" name="Freeform 69"/>
            <p:cNvSpPr>
              <a:spLocks noEditPoints="1"/>
            </p:cNvSpPr>
            <p:nvPr/>
          </p:nvSpPr>
          <p:spPr bwMode="auto">
            <a:xfrm>
              <a:off x="5462588" y="968375"/>
              <a:ext cx="409575" cy="319088"/>
            </a:xfrm>
            <a:custGeom>
              <a:avLst/>
              <a:gdLst>
                <a:gd name="T0" fmla="*/ 390376 w 256"/>
                <a:gd name="T1" fmla="*/ 319088 h 200"/>
                <a:gd name="T2" fmla="*/ 19199 w 256"/>
                <a:gd name="T3" fmla="*/ 319088 h 200"/>
                <a:gd name="T4" fmla="*/ 0 w 256"/>
                <a:gd name="T5" fmla="*/ 299943 h 200"/>
                <a:gd name="T6" fmla="*/ 0 w 256"/>
                <a:gd name="T7" fmla="*/ 274416 h 200"/>
                <a:gd name="T8" fmla="*/ 0 w 256"/>
                <a:gd name="T9" fmla="*/ 242507 h 200"/>
                <a:gd name="T10" fmla="*/ 0 w 256"/>
                <a:gd name="T11" fmla="*/ 216980 h 200"/>
                <a:gd name="T12" fmla="*/ 0 w 256"/>
                <a:gd name="T13" fmla="*/ 185071 h 200"/>
                <a:gd name="T14" fmla="*/ 0 w 256"/>
                <a:gd name="T15" fmla="*/ 159544 h 200"/>
                <a:gd name="T16" fmla="*/ 0 w 256"/>
                <a:gd name="T17" fmla="*/ 95726 h 200"/>
                <a:gd name="T18" fmla="*/ 409575 w 256"/>
                <a:gd name="T19" fmla="*/ 95726 h 200"/>
                <a:gd name="T20" fmla="*/ 409575 w 256"/>
                <a:gd name="T21" fmla="*/ 159544 h 200"/>
                <a:gd name="T22" fmla="*/ 409575 w 256"/>
                <a:gd name="T23" fmla="*/ 185071 h 200"/>
                <a:gd name="T24" fmla="*/ 409575 w 256"/>
                <a:gd name="T25" fmla="*/ 216980 h 200"/>
                <a:gd name="T26" fmla="*/ 409575 w 256"/>
                <a:gd name="T27" fmla="*/ 242507 h 200"/>
                <a:gd name="T28" fmla="*/ 409575 w 256"/>
                <a:gd name="T29" fmla="*/ 274416 h 200"/>
                <a:gd name="T30" fmla="*/ 409575 w 256"/>
                <a:gd name="T31" fmla="*/ 299943 h 200"/>
                <a:gd name="T32" fmla="*/ 390376 w 256"/>
                <a:gd name="T33" fmla="*/ 319088 h 200"/>
                <a:gd name="T34" fmla="*/ 0 w 256"/>
                <a:gd name="T35" fmla="*/ 57436 h 200"/>
                <a:gd name="T36" fmla="*/ 0 w 256"/>
                <a:gd name="T37" fmla="*/ 44672 h 200"/>
                <a:gd name="T38" fmla="*/ 0 w 256"/>
                <a:gd name="T39" fmla="*/ 19145 h 200"/>
                <a:gd name="T40" fmla="*/ 19199 w 256"/>
                <a:gd name="T41" fmla="*/ 0 h 200"/>
                <a:gd name="T42" fmla="*/ 44797 w 256"/>
                <a:gd name="T43" fmla="*/ 0 h 200"/>
                <a:gd name="T44" fmla="*/ 57596 w 256"/>
                <a:gd name="T45" fmla="*/ 0 h 200"/>
                <a:gd name="T46" fmla="*/ 76795 w 256"/>
                <a:gd name="T47" fmla="*/ 0 h 200"/>
                <a:gd name="T48" fmla="*/ 115193 w 256"/>
                <a:gd name="T49" fmla="*/ 0 h 200"/>
                <a:gd name="T50" fmla="*/ 153591 w 256"/>
                <a:gd name="T51" fmla="*/ 38291 h 200"/>
                <a:gd name="T52" fmla="*/ 390376 w 256"/>
                <a:gd name="T53" fmla="*/ 38291 h 200"/>
                <a:gd name="T54" fmla="*/ 409575 w 256"/>
                <a:gd name="T55" fmla="*/ 57436 h 200"/>
                <a:gd name="T56" fmla="*/ 409575 w 256"/>
                <a:gd name="T57" fmla="*/ 76581 h 200"/>
                <a:gd name="T58" fmla="*/ 0 w 256"/>
                <a:gd name="T59" fmla="*/ 76581 h 200"/>
                <a:gd name="T60" fmla="*/ 0 w 256"/>
                <a:gd name="T61" fmla="*/ 57436 h 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00">
                  <a:moveTo>
                    <a:pt x="244" y="200"/>
                  </a:move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52"/>
                    <a:pt x="256" y="152"/>
                    <a:pt x="256" y="152"/>
                  </a:cubicBezTo>
                  <a:cubicBezTo>
                    <a:pt x="256" y="172"/>
                    <a:pt x="256" y="172"/>
                    <a:pt x="256" y="172"/>
                  </a:cubicBezTo>
                  <a:cubicBezTo>
                    <a:pt x="256" y="188"/>
                    <a:pt x="256" y="188"/>
                    <a:pt x="256" y="188"/>
                  </a:cubicBezTo>
                  <a:cubicBezTo>
                    <a:pt x="256" y="195"/>
                    <a:pt x="251" y="200"/>
                    <a:pt x="244" y="200"/>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path>
              </a:pathLst>
            </a:custGeom>
            <a:grpFill/>
            <a:ln>
              <a:noFill/>
            </a:ln>
          </p:spPr>
          <p:txBody>
            <a:bodyPr/>
            <a:lstStyle/>
            <a:p>
              <a:endParaRPr lang="en-US" dirty="0"/>
            </a:p>
          </p:txBody>
        </p:sp>
        <p:sp>
          <p:nvSpPr>
            <p:cNvPr id="67" name="Freeform 70"/>
            <p:cNvSpPr>
              <a:spLocks noEditPoints="1"/>
            </p:cNvSpPr>
            <p:nvPr/>
          </p:nvSpPr>
          <p:spPr bwMode="auto">
            <a:xfrm>
              <a:off x="4748213" y="923925"/>
              <a:ext cx="407987" cy="407988"/>
            </a:xfrm>
            <a:custGeom>
              <a:avLst/>
              <a:gdLst>
                <a:gd name="T0" fmla="*/ 203994 w 256"/>
                <a:gd name="T1" fmla="*/ 407988 h 256"/>
                <a:gd name="T2" fmla="*/ 0 w 256"/>
                <a:gd name="T3" fmla="*/ 203994 h 256"/>
                <a:gd name="T4" fmla="*/ 203994 w 256"/>
                <a:gd name="T5" fmla="*/ 0 h 256"/>
                <a:gd name="T6" fmla="*/ 407987 w 256"/>
                <a:gd name="T7" fmla="*/ 203994 h 256"/>
                <a:gd name="T8" fmla="*/ 203994 w 256"/>
                <a:gd name="T9" fmla="*/ 407988 h 256"/>
                <a:gd name="T10" fmla="*/ 203994 w 256"/>
                <a:gd name="T11" fmla="*/ 38249 h 256"/>
                <a:gd name="T12" fmla="*/ 38249 w 256"/>
                <a:gd name="T13" fmla="*/ 203994 h 256"/>
                <a:gd name="T14" fmla="*/ 203994 w 256"/>
                <a:gd name="T15" fmla="*/ 369739 h 256"/>
                <a:gd name="T16" fmla="*/ 369738 w 256"/>
                <a:gd name="T17" fmla="*/ 203994 h 256"/>
                <a:gd name="T18" fmla="*/ 203994 w 256"/>
                <a:gd name="T19" fmla="*/ 38249 h 256"/>
                <a:gd name="T20" fmla="*/ 267741 w 256"/>
                <a:gd name="T21" fmla="*/ 248618 h 256"/>
                <a:gd name="T22" fmla="*/ 248617 w 256"/>
                <a:gd name="T23" fmla="*/ 267742 h 256"/>
                <a:gd name="T24" fmla="*/ 229493 w 256"/>
                <a:gd name="T25" fmla="*/ 248618 h 256"/>
                <a:gd name="T26" fmla="*/ 229493 w 256"/>
                <a:gd name="T27" fmla="*/ 221525 h 256"/>
                <a:gd name="T28" fmla="*/ 170526 w 256"/>
                <a:gd name="T29" fmla="*/ 264555 h 256"/>
                <a:gd name="T30" fmla="*/ 170526 w 256"/>
                <a:gd name="T31" fmla="*/ 264555 h 256"/>
                <a:gd name="T32" fmla="*/ 159370 w 256"/>
                <a:gd name="T33" fmla="*/ 267742 h 256"/>
                <a:gd name="T34" fmla="*/ 140246 w 256"/>
                <a:gd name="T35" fmla="*/ 248618 h 256"/>
                <a:gd name="T36" fmla="*/ 140246 w 256"/>
                <a:gd name="T37" fmla="*/ 159370 h 256"/>
                <a:gd name="T38" fmla="*/ 159370 w 256"/>
                <a:gd name="T39" fmla="*/ 140246 h 256"/>
                <a:gd name="T40" fmla="*/ 170526 w 256"/>
                <a:gd name="T41" fmla="*/ 143433 h 256"/>
                <a:gd name="T42" fmla="*/ 170526 w 256"/>
                <a:gd name="T43" fmla="*/ 143433 h 256"/>
                <a:gd name="T44" fmla="*/ 229493 w 256"/>
                <a:gd name="T45" fmla="*/ 186463 h 256"/>
                <a:gd name="T46" fmla="*/ 229493 w 256"/>
                <a:gd name="T47" fmla="*/ 159370 h 256"/>
                <a:gd name="T48" fmla="*/ 248617 w 256"/>
                <a:gd name="T49" fmla="*/ 140246 h 256"/>
                <a:gd name="T50" fmla="*/ 267741 w 256"/>
                <a:gd name="T51" fmla="*/ 159370 h 256"/>
                <a:gd name="T52" fmla="*/ 267741 w 256"/>
                <a:gd name="T53" fmla="*/ 248618 h 2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8" y="156"/>
                  </a:moveTo>
                  <a:cubicBezTo>
                    <a:pt x="168" y="163"/>
                    <a:pt x="163" y="168"/>
                    <a:pt x="156" y="168"/>
                  </a:cubicBezTo>
                  <a:cubicBezTo>
                    <a:pt x="149" y="168"/>
                    <a:pt x="144" y="163"/>
                    <a:pt x="144" y="156"/>
                  </a:cubicBezTo>
                  <a:cubicBezTo>
                    <a:pt x="144" y="139"/>
                    <a:pt x="144" y="139"/>
                    <a:pt x="144" y="139"/>
                  </a:cubicBezTo>
                  <a:cubicBezTo>
                    <a:pt x="107" y="166"/>
                    <a:pt x="107" y="166"/>
                    <a:pt x="107" y="166"/>
                  </a:cubicBezTo>
                  <a:cubicBezTo>
                    <a:pt x="107" y="166"/>
                    <a:pt x="107" y="166"/>
                    <a:pt x="107" y="166"/>
                  </a:cubicBezTo>
                  <a:cubicBezTo>
                    <a:pt x="105" y="167"/>
                    <a:pt x="103" y="168"/>
                    <a:pt x="100" y="168"/>
                  </a:cubicBezTo>
                  <a:cubicBezTo>
                    <a:pt x="93" y="168"/>
                    <a:pt x="88" y="163"/>
                    <a:pt x="88" y="156"/>
                  </a:cubicBezTo>
                  <a:cubicBezTo>
                    <a:pt x="88" y="100"/>
                    <a:pt x="88" y="100"/>
                    <a:pt x="88" y="100"/>
                  </a:cubicBezTo>
                  <a:cubicBezTo>
                    <a:pt x="88" y="93"/>
                    <a:pt x="93" y="88"/>
                    <a:pt x="100" y="88"/>
                  </a:cubicBezTo>
                  <a:cubicBezTo>
                    <a:pt x="103" y="88"/>
                    <a:pt x="105" y="89"/>
                    <a:pt x="107" y="90"/>
                  </a:cubicBezTo>
                  <a:cubicBezTo>
                    <a:pt x="107" y="90"/>
                    <a:pt x="107" y="90"/>
                    <a:pt x="107" y="90"/>
                  </a:cubicBezTo>
                  <a:cubicBezTo>
                    <a:pt x="144" y="117"/>
                    <a:pt x="144" y="117"/>
                    <a:pt x="144" y="117"/>
                  </a:cubicBezTo>
                  <a:cubicBezTo>
                    <a:pt x="144" y="100"/>
                    <a:pt x="144" y="100"/>
                    <a:pt x="144" y="100"/>
                  </a:cubicBezTo>
                  <a:cubicBezTo>
                    <a:pt x="144" y="93"/>
                    <a:pt x="149" y="88"/>
                    <a:pt x="156" y="88"/>
                  </a:cubicBezTo>
                  <a:cubicBezTo>
                    <a:pt x="163" y="88"/>
                    <a:pt x="168" y="93"/>
                    <a:pt x="168" y="100"/>
                  </a:cubicBezTo>
                  <a:lnTo>
                    <a:pt x="168" y="156"/>
                  </a:lnTo>
                  <a:close/>
                </a:path>
              </a:pathLst>
            </a:custGeom>
            <a:grpFill/>
            <a:ln>
              <a:noFill/>
            </a:ln>
          </p:spPr>
          <p:txBody>
            <a:bodyPr/>
            <a:lstStyle/>
            <a:p>
              <a:endParaRPr lang="en-US" dirty="0"/>
            </a:p>
          </p:txBody>
        </p:sp>
        <p:sp>
          <p:nvSpPr>
            <p:cNvPr id="68" name="Freeform 71"/>
            <p:cNvSpPr>
              <a:spLocks noEditPoints="1"/>
            </p:cNvSpPr>
            <p:nvPr/>
          </p:nvSpPr>
          <p:spPr bwMode="auto">
            <a:xfrm>
              <a:off x="4032250" y="923925"/>
              <a:ext cx="407988" cy="407988"/>
            </a:xfrm>
            <a:custGeom>
              <a:avLst/>
              <a:gdLst>
                <a:gd name="T0" fmla="*/ 203994 w 256"/>
                <a:gd name="T1" fmla="*/ 407988 h 256"/>
                <a:gd name="T2" fmla="*/ 0 w 256"/>
                <a:gd name="T3" fmla="*/ 203994 h 256"/>
                <a:gd name="T4" fmla="*/ 203994 w 256"/>
                <a:gd name="T5" fmla="*/ 0 h 256"/>
                <a:gd name="T6" fmla="*/ 407988 w 256"/>
                <a:gd name="T7" fmla="*/ 203994 h 256"/>
                <a:gd name="T8" fmla="*/ 203994 w 256"/>
                <a:gd name="T9" fmla="*/ 407988 h 256"/>
                <a:gd name="T10" fmla="*/ 203994 w 256"/>
                <a:gd name="T11" fmla="*/ 38249 h 256"/>
                <a:gd name="T12" fmla="*/ 38249 w 256"/>
                <a:gd name="T13" fmla="*/ 203994 h 256"/>
                <a:gd name="T14" fmla="*/ 203994 w 256"/>
                <a:gd name="T15" fmla="*/ 369739 h 256"/>
                <a:gd name="T16" fmla="*/ 369739 w 256"/>
                <a:gd name="T17" fmla="*/ 203994 h 256"/>
                <a:gd name="T18" fmla="*/ 203994 w 256"/>
                <a:gd name="T19" fmla="*/ 38249 h 256"/>
                <a:gd name="T20" fmla="*/ 267742 w 256"/>
                <a:gd name="T21" fmla="*/ 248618 h 256"/>
                <a:gd name="T22" fmla="*/ 248618 w 256"/>
                <a:gd name="T23" fmla="*/ 267742 h 256"/>
                <a:gd name="T24" fmla="*/ 237462 w 256"/>
                <a:gd name="T25" fmla="*/ 264555 h 256"/>
                <a:gd name="T26" fmla="*/ 237462 w 256"/>
                <a:gd name="T27" fmla="*/ 264555 h 256"/>
                <a:gd name="T28" fmla="*/ 178495 w 256"/>
                <a:gd name="T29" fmla="*/ 221525 h 256"/>
                <a:gd name="T30" fmla="*/ 178495 w 256"/>
                <a:gd name="T31" fmla="*/ 248618 h 256"/>
                <a:gd name="T32" fmla="*/ 159370 w 256"/>
                <a:gd name="T33" fmla="*/ 267742 h 256"/>
                <a:gd name="T34" fmla="*/ 140246 w 256"/>
                <a:gd name="T35" fmla="*/ 248618 h 256"/>
                <a:gd name="T36" fmla="*/ 140246 w 256"/>
                <a:gd name="T37" fmla="*/ 159370 h 256"/>
                <a:gd name="T38" fmla="*/ 159370 w 256"/>
                <a:gd name="T39" fmla="*/ 140246 h 256"/>
                <a:gd name="T40" fmla="*/ 178495 w 256"/>
                <a:gd name="T41" fmla="*/ 159370 h 256"/>
                <a:gd name="T42" fmla="*/ 178495 w 256"/>
                <a:gd name="T43" fmla="*/ 186463 h 256"/>
                <a:gd name="T44" fmla="*/ 237462 w 256"/>
                <a:gd name="T45" fmla="*/ 143433 h 256"/>
                <a:gd name="T46" fmla="*/ 237462 w 256"/>
                <a:gd name="T47" fmla="*/ 143433 h 256"/>
                <a:gd name="T48" fmla="*/ 248618 w 256"/>
                <a:gd name="T49" fmla="*/ 140246 h 256"/>
                <a:gd name="T50" fmla="*/ 267742 w 256"/>
                <a:gd name="T51" fmla="*/ 159370 h 256"/>
                <a:gd name="T52" fmla="*/ 267742 w 256"/>
                <a:gd name="T53" fmla="*/ 248618 h 2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8" y="156"/>
                  </a:moveTo>
                  <a:cubicBezTo>
                    <a:pt x="168" y="163"/>
                    <a:pt x="163" y="168"/>
                    <a:pt x="156" y="168"/>
                  </a:cubicBezTo>
                  <a:cubicBezTo>
                    <a:pt x="153" y="168"/>
                    <a:pt x="151" y="167"/>
                    <a:pt x="149" y="166"/>
                  </a:cubicBezTo>
                  <a:cubicBezTo>
                    <a:pt x="149" y="166"/>
                    <a:pt x="149" y="166"/>
                    <a:pt x="149" y="166"/>
                  </a:cubicBezTo>
                  <a:cubicBezTo>
                    <a:pt x="112" y="139"/>
                    <a:pt x="112" y="139"/>
                    <a:pt x="112" y="139"/>
                  </a:cubicBezTo>
                  <a:cubicBezTo>
                    <a:pt x="112" y="156"/>
                    <a:pt x="112" y="156"/>
                    <a:pt x="112" y="156"/>
                  </a:cubicBezTo>
                  <a:cubicBezTo>
                    <a:pt x="112" y="163"/>
                    <a:pt x="107" y="168"/>
                    <a:pt x="100" y="168"/>
                  </a:cubicBezTo>
                  <a:cubicBezTo>
                    <a:pt x="93" y="168"/>
                    <a:pt x="88" y="163"/>
                    <a:pt x="88" y="156"/>
                  </a:cubicBezTo>
                  <a:cubicBezTo>
                    <a:pt x="88" y="100"/>
                    <a:pt x="88" y="100"/>
                    <a:pt x="88" y="100"/>
                  </a:cubicBezTo>
                  <a:cubicBezTo>
                    <a:pt x="88" y="93"/>
                    <a:pt x="93" y="88"/>
                    <a:pt x="100" y="88"/>
                  </a:cubicBezTo>
                  <a:cubicBezTo>
                    <a:pt x="107" y="88"/>
                    <a:pt x="112" y="93"/>
                    <a:pt x="112" y="100"/>
                  </a:cubicBezTo>
                  <a:cubicBezTo>
                    <a:pt x="112" y="117"/>
                    <a:pt x="112" y="117"/>
                    <a:pt x="112" y="117"/>
                  </a:cubicBezTo>
                  <a:cubicBezTo>
                    <a:pt x="149" y="90"/>
                    <a:pt x="149" y="90"/>
                    <a:pt x="149" y="90"/>
                  </a:cubicBezTo>
                  <a:cubicBezTo>
                    <a:pt x="149" y="90"/>
                    <a:pt x="149" y="90"/>
                    <a:pt x="149" y="90"/>
                  </a:cubicBezTo>
                  <a:cubicBezTo>
                    <a:pt x="151" y="89"/>
                    <a:pt x="153" y="88"/>
                    <a:pt x="156" y="88"/>
                  </a:cubicBezTo>
                  <a:cubicBezTo>
                    <a:pt x="163" y="88"/>
                    <a:pt x="168" y="93"/>
                    <a:pt x="168" y="100"/>
                  </a:cubicBezTo>
                  <a:lnTo>
                    <a:pt x="168" y="156"/>
                  </a:lnTo>
                  <a:close/>
                </a:path>
              </a:pathLst>
            </a:custGeom>
            <a:grpFill/>
            <a:ln>
              <a:noFill/>
            </a:ln>
          </p:spPr>
          <p:txBody>
            <a:bodyPr/>
            <a:lstStyle/>
            <a:p>
              <a:endParaRPr lang="en-US" dirty="0"/>
            </a:p>
          </p:txBody>
        </p:sp>
        <p:sp>
          <p:nvSpPr>
            <p:cNvPr id="69" name="Freeform 72"/>
            <p:cNvSpPr>
              <a:spLocks noEditPoints="1"/>
            </p:cNvSpPr>
            <p:nvPr/>
          </p:nvSpPr>
          <p:spPr bwMode="auto">
            <a:xfrm>
              <a:off x="3316288" y="923925"/>
              <a:ext cx="409575" cy="407988"/>
            </a:xfrm>
            <a:custGeom>
              <a:avLst/>
              <a:gdLst>
                <a:gd name="T0" fmla="*/ 204788 w 256"/>
                <a:gd name="T1" fmla="*/ 407988 h 256"/>
                <a:gd name="T2" fmla="*/ 0 w 256"/>
                <a:gd name="T3" fmla="*/ 203994 h 256"/>
                <a:gd name="T4" fmla="*/ 204788 w 256"/>
                <a:gd name="T5" fmla="*/ 0 h 256"/>
                <a:gd name="T6" fmla="*/ 409575 w 256"/>
                <a:gd name="T7" fmla="*/ 203994 h 256"/>
                <a:gd name="T8" fmla="*/ 204788 w 256"/>
                <a:gd name="T9" fmla="*/ 407988 h 256"/>
                <a:gd name="T10" fmla="*/ 204788 w 256"/>
                <a:gd name="T11" fmla="*/ 38249 h 256"/>
                <a:gd name="T12" fmla="*/ 38398 w 256"/>
                <a:gd name="T13" fmla="*/ 203994 h 256"/>
                <a:gd name="T14" fmla="*/ 204788 w 256"/>
                <a:gd name="T15" fmla="*/ 369739 h 256"/>
                <a:gd name="T16" fmla="*/ 371177 w 256"/>
                <a:gd name="T17" fmla="*/ 203994 h 256"/>
                <a:gd name="T18" fmla="*/ 204788 w 256"/>
                <a:gd name="T19" fmla="*/ 38249 h 256"/>
                <a:gd name="T20" fmla="*/ 291182 w 256"/>
                <a:gd name="T21" fmla="*/ 219931 h 256"/>
                <a:gd name="T22" fmla="*/ 228786 w 256"/>
                <a:gd name="T23" fmla="*/ 262961 h 256"/>
                <a:gd name="T24" fmla="*/ 217587 w 256"/>
                <a:gd name="T25" fmla="*/ 267742 h 256"/>
                <a:gd name="T26" fmla="*/ 198388 w 256"/>
                <a:gd name="T27" fmla="*/ 248618 h 256"/>
                <a:gd name="T28" fmla="*/ 198388 w 256"/>
                <a:gd name="T29" fmla="*/ 248618 h 256"/>
                <a:gd name="T30" fmla="*/ 198388 w 256"/>
                <a:gd name="T31" fmla="*/ 223118 h 256"/>
                <a:gd name="T32" fmla="*/ 139192 w 256"/>
                <a:gd name="T33" fmla="*/ 262961 h 256"/>
                <a:gd name="T34" fmla="*/ 127992 w 256"/>
                <a:gd name="T35" fmla="*/ 267742 h 256"/>
                <a:gd name="T36" fmla="*/ 108793 w 256"/>
                <a:gd name="T37" fmla="*/ 248618 h 256"/>
                <a:gd name="T38" fmla="*/ 108793 w 256"/>
                <a:gd name="T39" fmla="*/ 248618 h 256"/>
                <a:gd name="T40" fmla="*/ 108793 w 256"/>
                <a:gd name="T41" fmla="*/ 159370 h 256"/>
                <a:gd name="T42" fmla="*/ 108793 w 256"/>
                <a:gd name="T43" fmla="*/ 159370 h 256"/>
                <a:gd name="T44" fmla="*/ 108793 w 256"/>
                <a:gd name="T45" fmla="*/ 159370 h 256"/>
                <a:gd name="T46" fmla="*/ 127992 w 256"/>
                <a:gd name="T47" fmla="*/ 140246 h 256"/>
                <a:gd name="T48" fmla="*/ 139192 w 256"/>
                <a:gd name="T49" fmla="*/ 145027 h 256"/>
                <a:gd name="T50" fmla="*/ 198388 w 256"/>
                <a:gd name="T51" fmla="*/ 184870 h 256"/>
                <a:gd name="T52" fmla="*/ 198388 w 256"/>
                <a:gd name="T53" fmla="*/ 159370 h 256"/>
                <a:gd name="T54" fmla="*/ 198388 w 256"/>
                <a:gd name="T55" fmla="*/ 159370 h 256"/>
                <a:gd name="T56" fmla="*/ 198388 w 256"/>
                <a:gd name="T57" fmla="*/ 159370 h 256"/>
                <a:gd name="T58" fmla="*/ 217587 w 256"/>
                <a:gd name="T59" fmla="*/ 140246 h 256"/>
                <a:gd name="T60" fmla="*/ 228786 w 256"/>
                <a:gd name="T61" fmla="*/ 145027 h 256"/>
                <a:gd name="T62" fmla="*/ 291182 w 256"/>
                <a:gd name="T63" fmla="*/ 188057 h 256"/>
                <a:gd name="T64" fmla="*/ 300782 w 256"/>
                <a:gd name="T65" fmla="*/ 203994 h 256"/>
                <a:gd name="T66" fmla="*/ 291182 w 256"/>
                <a:gd name="T67" fmla="*/ 219931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82" y="138"/>
                  </a:moveTo>
                  <a:cubicBezTo>
                    <a:pt x="143" y="165"/>
                    <a:pt x="143" y="165"/>
                    <a:pt x="143" y="165"/>
                  </a:cubicBezTo>
                  <a:cubicBezTo>
                    <a:pt x="141" y="167"/>
                    <a:pt x="139" y="168"/>
                    <a:pt x="136" y="168"/>
                  </a:cubicBezTo>
                  <a:cubicBezTo>
                    <a:pt x="129" y="168"/>
                    <a:pt x="124" y="163"/>
                    <a:pt x="124" y="156"/>
                  </a:cubicBezTo>
                  <a:cubicBezTo>
                    <a:pt x="124" y="156"/>
                    <a:pt x="124" y="156"/>
                    <a:pt x="124" y="156"/>
                  </a:cubicBezTo>
                  <a:cubicBezTo>
                    <a:pt x="124" y="140"/>
                    <a:pt x="124" y="140"/>
                    <a:pt x="124" y="140"/>
                  </a:cubicBezTo>
                  <a:cubicBezTo>
                    <a:pt x="87" y="165"/>
                    <a:pt x="87" y="165"/>
                    <a:pt x="87" y="165"/>
                  </a:cubicBezTo>
                  <a:cubicBezTo>
                    <a:pt x="85" y="167"/>
                    <a:pt x="83" y="168"/>
                    <a:pt x="80" y="168"/>
                  </a:cubicBezTo>
                  <a:cubicBezTo>
                    <a:pt x="73" y="168"/>
                    <a:pt x="68" y="163"/>
                    <a:pt x="68" y="156"/>
                  </a:cubicBezTo>
                  <a:cubicBezTo>
                    <a:pt x="68" y="156"/>
                    <a:pt x="68" y="156"/>
                    <a:pt x="68" y="156"/>
                  </a:cubicBezTo>
                  <a:cubicBezTo>
                    <a:pt x="68" y="100"/>
                    <a:pt x="68" y="100"/>
                    <a:pt x="68" y="100"/>
                  </a:cubicBezTo>
                  <a:cubicBezTo>
                    <a:pt x="68" y="100"/>
                    <a:pt x="68" y="100"/>
                    <a:pt x="68" y="100"/>
                  </a:cubicBezTo>
                  <a:cubicBezTo>
                    <a:pt x="68" y="100"/>
                    <a:pt x="68" y="100"/>
                    <a:pt x="68" y="100"/>
                  </a:cubicBezTo>
                  <a:cubicBezTo>
                    <a:pt x="68" y="93"/>
                    <a:pt x="73" y="88"/>
                    <a:pt x="80" y="88"/>
                  </a:cubicBezTo>
                  <a:cubicBezTo>
                    <a:pt x="83" y="88"/>
                    <a:pt x="85" y="89"/>
                    <a:pt x="87" y="91"/>
                  </a:cubicBezTo>
                  <a:cubicBezTo>
                    <a:pt x="124" y="116"/>
                    <a:pt x="124" y="116"/>
                    <a:pt x="124" y="116"/>
                  </a:cubicBezTo>
                  <a:cubicBezTo>
                    <a:pt x="124" y="100"/>
                    <a:pt x="124" y="100"/>
                    <a:pt x="124" y="100"/>
                  </a:cubicBezTo>
                  <a:cubicBezTo>
                    <a:pt x="124" y="100"/>
                    <a:pt x="124" y="100"/>
                    <a:pt x="124" y="100"/>
                  </a:cubicBezTo>
                  <a:cubicBezTo>
                    <a:pt x="124" y="100"/>
                    <a:pt x="124" y="100"/>
                    <a:pt x="124" y="100"/>
                  </a:cubicBezTo>
                  <a:cubicBezTo>
                    <a:pt x="124" y="93"/>
                    <a:pt x="129" y="88"/>
                    <a:pt x="136" y="88"/>
                  </a:cubicBezTo>
                  <a:cubicBezTo>
                    <a:pt x="139" y="88"/>
                    <a:pt x="141" y="89"/>
                    <a:pt x="143" y="91"/>
                  </a:cubicBezTo>
                  <a:cubicBezTo>
                    <a:pt x="182" y="118"/>
                    <a:pt x="182" y="118"/>
                    <a:pt x="182" y="118"/>
                  </a:cubicBezTo>
                  <a:cubicBezTo>
                    <a:pt x="186" y="120"/>
                    <a:pt x="188" y="124"/>
                    <a:pt x="188" y="128"/>
                  </a:cubicBezTo>
                  <a:cubicBezTo>
                    <a:pt x="188" y="132"/>
                    <a:pt x="186" y="136"/>
                    <a:pt x="182" y="138"/>
                  </a:cubicBezTo>
                </a:path>
              </a:pathLst>
            </a:custGeom>
            <a:grpFill/>
            <a:ln>
              <a:noFill/>
            </a:ln>
          </p:spPr>
          <p:txBody>
            <a:bodyPr/>
            <a:lstStyle/>
            <a:p>
              <a:endParaRPr lang="en-US" dirty="0"/>
            </a:p>
          </p:txBody>
        </p:sp>
        <p:sp>
          <p:nvSpPr>
            <p:cNvPr id="70" name="Freeform 73"/>
            <p:cNvSpPr>
              <a:spLocks noEditPoints="1"/>
            </p:cNvSpPr>
            <p:nvPr/>
          </p:nvSpPr>
          <p:spPr bwMode="auto">
            <a:xfrm>
              <a:off x="2601913" y="923925"/>
              <a:ext cx="407987" cy="407988"/>
            </a:xfrm>
            <a:custGeom>
              <a:avLst/>
              <a:gdLst>
                <a:gd name="T0" fmla="*/ 203994 w 256"/>
                <a:gd name="T1" fmla="*/ 407988 h 256"/>
                <a:gd name="T2" fmla="*/ 407987 w 256"/>
                <a:gd name="T3" fmla="*/ 203994 h 256"/>
                <a:gd name="T4" fmla="*/ 203994 w 256"/>
                <a:gd name="T5" fmla="*/ 0 h 256"/>
                <a:gd name="T6" fmla="*/ 0 w 256"/>
                <a:gd name="T7" fmla="*/ 203994 h 256"/>
                <a:gd name="T8" fmla="*/ 203994 w 256"/>
                <a:gd name="T9" fmla="*/ 407988 h 256"/>
                <a:gd name="T10" fmla="*/ 203994 w 256"/>
                <a:gd name="T11" fmla="*/ 38249 h 256"/>
                <a:gd name="T12" fmla="*/ 369738 w 256"/>
                <a:gd name="T13" fmla="*/ 203994 h 256"/>
                <a:gd name="T14" fmla="*/ 203994 w 256"/>
                <a:gd name="T15" fmla="*/ 369739 h 256"/>
                <a:gd name="T16" fmla="*/ 38249 w 256"/>
                <a:gd name="T17" fmla="*/ 203994 h 256"/>
                <a:gd name="T18" fmla="*/ 203994 w 256"/>
                <a:gd name="T19" fmla="*/ 38249 h 256"/>
                <a:gd name="T20" fmla="*/ 117934 w 256"/>
                <a:gd name="T21" fmla="*/ 219931 h 256"/>
                <a:gd name="T22" fmla="*/ 180088 w 256"/>
                <a:gd name="T23" fmla="*/ 262961 h 256"/>
                <a:gd name="T24" fmla="*/ 191244 w 256"/>
                <a:gd name="T25" fmla="*/ 267742 h 256"/>
                <a:gd name="T26" fmla="*/ 210368 w 256"/>
                <a:gd name="T27" fmla="*/ 248618 h 256"/>
                <a:gd name="T28" fmla="*/ 210368 w 256"/>
                <a:gd name="T29" fmla="*/ 248618 h 256"/>
                <a:gd name="T30" fmla="*/ 210368 w 256"/>
                <a:gd name="T31" fmla="*/ 223118 h 256"/>
                <a:gd name="T32" fmla="*/ 269335 w 256"/>
                <a:gd name="T33" fmla="*/ 262961 h 256"/>
                <a:gd name="T34" fmla="*/ 280491 w 256"/>
                <a:gd name="T35" fmla="*/ 267742 h 256"/>
                <a:gd name="T36" fmla="*/ 299615 w 256"/>
                <a:gd name="T37" fmla="*/ 248618 h 256"/>
                <a:gd name="T38" fmla="*/ 299615 w 256"/>
                <a:gd name="T39" fmla="*/ 248618 h 256"/>
                <a:gd name="T40" fmla="*/ 299615 w 256"/>
                <a:gd name="T41" fmla="*/ 159370 h 256"/>
                <a:gd name="T42" fmla="*/ 299615 w 256"/>
                <a:gd name="T43" fmla="*/ 159370 h 256"/>
                <a:gd name="T44" fmla="*/ 299615 w 256"/>
                <a:gd name="T45" fmla="*/ 159370 h 256"/>
                <a:gd name="T46" fmla="*/ 280491 w 256"/>
                <a:gd name="T47" fmla="*/ 140246 h 256"/>
                <a:gd name="T48" fmla="*/ 269335 w 256"/>
                <a:gd name="T49" fmla="*/ 145027 h 256"/>
                <a:gd name="T50" fmla="*/ 210368 w 256"/>
                <a:gd name="T51" fmla="*/ 184870 h 256"/>
                <a:gd name="T52" fmla="*/ 210368 w 256"/>
                <a:gd name="T53" fmla="*/ 159370 h 256"/>
                <a:gd name="T54" fmla="*/ 210368 w 256"/>
                <a:gd name="T55" fmla="*/ 159370 h 256"/>
                <a:gd name="T56" fmla="*/ 210368 w 256"/>
                <a:gd name="T57" fmla="*/ 159370 h 256"/>
                <a:gd name="T58" fmla="*/ 191244 w 256"/>
                <a:gd name="T59" fmla="*/ 140246 h 256"/>
                <a:gd name="T60" fmla="*/ 180088 w 256"/>
                <a:gd name="T61" fmla="*/ 145027 h 256"/>
                <a:gd name="T62" fmla="*/ 117934 w 256"/>
                <a:gd name="T63" fmla="*/ 188057 h 256"/>
                <a:gd name="T64" fmla="*/ 108372 w 256"/>
                <a:gd name="T65" fmla="*/ 203994 h 256"/>
                <a:gd name="T66" fmla="*/ 117934 w 256"/>
                <a:gd name="T67" fmla="*/ 219931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128" y="256"/>
                  </a:moveTo>
                  <a:cubicBezTo>
                    <a:pt x="199" y="256"/>
                    <a:pt x="256" y="199"/>
                    <a:pt x="256" y="128"/>
                  </a:cubicBezTo>
                  <a:cubicBezTo>
                    <a:pt x="256" y="57"/>
                    <a:pt x="199" y="0"/>
                    <a:pt x="128" y="0"/>
                  </a:cubicBezTo>
                  <a:cubicBezTo>
                    <a:pt x="57" y="0"/>
                    <a:pt x="0" y="57"/>
                    <a:pt x="0" y="128"/>
                  </a:cubicBezTo>
                  <a:cubicBezTo>
                    <a:pt x="0" y="199"/>
                    <a:pt x="57" y="256"/>
                    <a:pt x="128" y="256"/>
                  </a:cubicBezTo>
                  <a:moveTo>
                    <a:pt x="128" y="24"/>
                  </a:moveTo>
                  <a:cubicBezTo>
                    <a:pt x="185" y="24"/>
                    <a:pt x="232" y="71"/>
                    <a:pt x="232" y="128"/>
                  </a:cubicBezTo>
                  <a:cubicBezTo>
                    <a:pt x="232" y="185"/>
                    <a:pt x="185" y="232"/>
                    <a:pt x="128" y="232"/>
                  </a:cubicBezTo>
                  <a:cubicBezTo>
                    <a:pt x="71" y="232"/>
                    <a:pt x="24" y="185"/>
                    <a:pt x="24" y="128"/>
                  </a:cubicBezTo>
                  <a:cubicBezTo>
                    <a:pt x="24" y="71"/>
                    <a:pt x="71" y="24"/>
                    <a:pt x="128" y="24"/>
                  </a:cubicBezTo>
                  <a:moveTo>
                    <a:pt x="74" y="138"/>
                  </a:moveTo>
                  <a:cubicBezTo>
                    <a:pt x="113" y="165"/>
                    <a:pt x="113" y="165"/>
                    <a:pt x="113" y="165"/>
                  </a:cubicBezTo>
                  <a:cubicBezTo>
                    <a:pt x="115" y="167"/>
                    <a:pt x="117" y="168"/>
                    <a:pt x="120" y="168"/>
                  </a:cubicBezTo>
                  <a:cubicBezTo>
                    <a:pt x="127" y="168"/>
                    <a:pt x="132" y="163"/>
                    <a:pt x="132" y="156"/>
                  </a:cubicBezTo>
                  <a:cubicBezTo>
                    <a:pt x="132" y="156"/>
                    <a:pt x="132" y="156"/>
                    <a:pt x="132" y="156"/>
                  </a:cubicBezTo>
                  <a:cubicBezTo>
                    <a:pt x="132" y="140"/>
                    <a:pt x="132" y="140"/>
                    <a:pt x="132" y="140"/>
                  </a:cubicBezTo>
                  <a:cubicBezTo>
                    <a:pt x="169" y="165"/>
                    <a:pt x="169" y="165"/>
                    <a:pt x="169" y="165"/>
                  </a:cubicBezTo>
                  <a:cubicBezTo>
                    <a:pt x="171" y="167"/>
                    <a:pt x="173" y="168"/>
                    <a:pt x="176" y="168"/>
                  </a:cubicBezTo>
                  <a:cubicBezTo>
                    <a:pt x="183" y="168"/>
                    <a:pt x="188" y="163"/>
                    <a:pt x="188" y="156"/>
                  </a:cubicBezTo>
                  <a:cubicBezTo>
                    <a:pt x="188" y="156"/>
                    <a:pt x="188" y="156"/>
                    <a:pt x="188" y="156"/>
                  </a:cubicBezTo>
                  <a:cubicBezTo>
                    <a:pt x="188" y="100"/>
                    <a:pt x="188" y="100"/>
                    <a:pt x="188" y="100"/>
                  </a:cubicBezTo>
                  <a:cubicBezTo>
                    <a:pt x="188" y="100"/>
                    <a:pt x="188" y="100"/>
                    <a:pt x="188" y="100"/>
                  </a:cubicBezTo>
                  <a:cubicBezTo>
                    <a:pt x="188" y="100"/>
                    <a:pt x="188" y="100"/>
                    <a:pt x="188" y="100"/>
                  </a:cubicBezTo>
                  <a:cubicBezTo>
                    <a:pt x="188" y="93"/>
                    <a:pt x="183" y="88"/>
                    <a:pt x="176" y="88"/>
                  </a:cubicBezTo>
                  <a:cubicBezTo>
                    <a:pt x="173" y="88"/>
                    <a:pt x="171" y="89"/>
                    <a:pt x="169" y="91"/>
                  </a:cubicBezTo>
                  <a:cubicBezTo>
                    <a:pt x="132" y="116"/>
                    <a:pt x="132" y="116"/>
                    <a:pt x="132" y="116"/>
                  </a:cubicBezTo>
                  <a:cubicBezTo>
                    <a:pt x="132" y="100"/>
                    <a:pt x="132" y="100"/>
                    <a:pt x="132" y="100"/>
                  </a:cubicBezTo>
                  <a:cubicBezTo>
                    <a:pt x="132" y="100"/>
                    <a:pt x="132" y="100"/>
                    <a:pt x="132" y="100"/>
                  </a:cubicBezTo>
                  <a:cubicBezTo>
                    <a:pt x="132" y="100"/>
                    <a:pt x="132" y="100"/>
                    <a:pt x="132" y="100"/>
                  </a:cubicBezTo>
                  <a:cubicBezTo>
                    <a:pt x="132" y="93"/>
                    <a:pt x="127" y="88"/>
                    <a:pt x="120" y="88"/>
                  </a:cubicBezTo>
                  <a:cubicBezTo>
                    <a:pt x="117" y="88"/>
                    <a:pt x="115" y="89"/>
                    <a:pt x="113" y="91"/>
                  </a:cubicBezTo>
                  <a:cubicBezTo>
                    <a:pt x="74" y="118"/>
                    <a:pt x="74" y="118"/>
                    <a:pt x="74" y="118"/>
                  </a:cubicBezTo>
                  <a:cubicBezTo>
                    <a:pt x="70" y="120"/>
                    <a:pt x="68" y="124"/>
                    <a:pt x="68" y="128"/>
                  </a:cubicBezTo>
                  <a:cubicBezTo>
                    <a:pt x="68" y="132"/>
                    <a:pt x="70" y="136"/>
                    <a:pt x="74" y="138"/>
                  </a:cubicBezTo>
                </a:path>
              </a:pathLst>
            </a:custGeom>
            <a:grpFill/>
            <a:ln>
              <a:noFill/>
            </a:ln>
          </p:spPr>
          <p:txBody>
            <a:bodyPr/>
            <a:lstStyle/>
            <a:p>
              <a:endParaRPr lang="en-US" dirty="0"/>
            </a:p>
          </p:txBody>
        </p:sp>
        <p:sp>
          <p:nvSpPr>
            <p:cNvPr id="71" name="Freeform 74"/>
            <p:cNvSpPr>
              <a:spLocks noEditPoints="1"/>
            </p:cNvSpPr>
            <p:nvPr/>
          </p:nvSpPr>
          <p:spPr bwMode="auto">
            <a:xfrm>
              <a:off x="1885950" y="923925"/>
              <a:ext cx="409575" cy="407988"/>
            </a:xfrm>
            <a:custGeom>
              <a:avLst/>
              <a:gdLst>
                <a:gd name="T0" fmla="*/ 204788 w 256"/>
                <a:gd name="T1" fmla="*/ 407988 h 256"/>
                <a:gd name="T2" fmla="*/ 0 w 256"/>
                <a:gd name="T3" fmla="*/ 203994 h 256"/>
                <a:gd name="T4" fmla="*/ 204788 w 256"/>
                <a:gd name="T5" fmla="*/ 0 h 256"/>
                <a:gd name="T6" fmla="*/ 409575 w 256"/>
                <a:gd name="T7" fmla="*/ 203994 h 256"/>
                <a:gd name="T8" fmla="*/ 204788 w 256"/>
                <a:gd name="T9" fmla="*/ 407988 h 256"/>
                <a:gd name="T10" fmla="*/ 204788 w 256"/>
                <a:gd name="T11" fmla="*/ 38249 h 256"/>
                <a:gd name="T12" fmla="*/ 38398 w 256"/>
                <a:gd name="T13" fmla="*/ 203994 h 256"/>
                <a:gd name="T14" fmla="*/ 204788 w 256"/>
                <a:gd name="T15" fmla="*/ 369739 h 256"/>
                <a:gd name="T16" fmla="*/ 371177 w 256"/>
                <a:gd name="T17" fmla="*/ 203994 h 256"/>
                <a:gd name="T18" fmla="*/ 204788 w 256"/>
                <a:gd name="T19" fmla="*/ 38249 h 256"/>
                <a:gd name="T20" fmla="*/ 262384 w 256"/>
                <a:gd name="T21" fmla="*/ 254993 h 256"/>
                <a:gd name="T22" fmla="*/ 243185 w 256"/>
                <a:gd name="T23" fmla="*/ 274117 h 256"/>
                <a:gd name="T24" fmla="*/ 223986 w 256"/>
                <a:gd name="T25" fmla="*/ 254993 h 256"/>
                <a:gd name="T26" fmla="*/ 223986 w 256"/>
                <a:gd name="T27" fmla="*/ 254993 h 256"/>
                <a:gd name="T28" fmla="*/ 223986 w 256"/>
                <a:gd name="T29" fmla="*/ 152996 h 256"/>
                <a:gd name="T30" fmla="*/ 223986 w 256"/>
                <a:gd name="T31" fmla="*/ 152996 h 256"/>
                <a:gd name="T32" fmla="*/ 223986 w 256"/>
                <a:gd name="T33" fmla="*/ 152996 h 256"/>
                <a:gd name="T34" fmla="*/ 243185 w 256"/>
                <a:gd name="T35" fmla="*/ 133871 h 256"/>
                <a:gd name="T36" fmla="*/ 262384 w 256"/>
                <a:gd name="T37" fmla="*/ 152996 h 256"/>
                <a:gd name="T38" fmla="*/ 262384 w 256"/>
                <a:gd name="T39" fmla="*/ 152996 h 256"/>
                <a:gd name="T40" fmla="*/ 262384 w 256"/>
                <a:gd name="T41" fmla="*/ 254993 h 256"/>
                <a:gd name="T42" fmla="*/ 262384 w 256"/>
                <a:gd name="T43" fmla="*/ 254993 h 256"/>
                <a:gd name="T44" fmla="*/ 185589 w 256"/>
                <a:gd name="T45" fmla="*/ 254993 h 256"/>
                <a:gd name="T46" fmla="*/ 166390 w 256"/>
                <a:gd name="T47" fmla="*/ 274117 h 256"/>
                <a:gd name="T48" fmla="*/ 147191 w 256"/>
                <a:gd name="T49" fmla="*/ 254993 h 256"/>
                <a:gd name="T50" fmla="*/ 147191 w 256"/>
                <a:gd name="T51" fmla="*/ 254993 h 256"/>
                <a:gd name="T52" fmla="*/ 147191 w 256"/>
                <a:gd name="T53" fmla="*/ 152996 h 256"/>
                <a:gd name="T54" fmla="*/ 147191 w 256"/>
                <a:gd name="T55" fmla="*/ 152996 h 256"/>
                <a:gd name="T56" fmla="*/ 147191 w 256"/>
                <a:gd name="T57" fmla="*/ 152996 h 256"/>
                <a:gd name="T58" fmla="*/ 166390 w 256"/>
                <a:gd name="T59" fmla="*/ 133871 h 256"/>
                <a:gd name="T60" fmla="*/ 185589 w 256"/>
                <a:gd name="T61" fmla="*/ 152996 h 256"/>
                <a:gd name="T62" fmla="*/ 185589 w 256"/>
                <a:gd name="T63" fmla="*/ 152996 h 256"/>
                <a:gd name="T64" fmla="*/ 185589 w 256"/>
                <a:gd name="T65" fmla="*/ 254993 h 256"/>
                <a:gd name="T66" fmla="*/ 185589 w 256"/>
                <a:gd name="T67" fmla="*/ 254993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4" y="160"/>
                  </a:moveTo>
                  <a:cubicBezTo>
                    <a:pt x="164" y="167"/>
                    <a:pt x="159" y="172"/>
                    <a:pt x="152" y="172"/>
                  </a:cubicBezTo>
                  <a:cubicBezTo>
                    <a:pt x="145" y="172"/>
                    <a:pt x="140" y="167"/>
                    <a:pt x="140" y="160"/>
                  </a:cubicBezTo>
                  <a:cubicBezTo>
                    <a:pt x="140" y="160"/>
                    <a:pt x="140" y="160"/>
                    <a:pt x="140" y="160"/>
                  </a:cubicBezTo>
                  <a:cubicBezTo>
                    <a:pt x="140" y="96"/>
                    <a:pt x="140" y="96"/>
                    <a:pt x="140" y="96"/>
                  </a:cubicBezTo>
                  <a:cubicBezTo>
                    <a:pt x="140" y="96"/>
                    <a:pt x="140" y="96"/>
                    <a:pt x="140" y="96"/>
                  </a:cubicBezTo>
                  <a:cubicBezTo>
                    <a:pt x="140" y="96"/>
                    <a:pt x="140" y="96"/>
                    <a:pt x="140" y="96"/>
                  </a:cubicBezTo>
                  <a:cubicBezTo>
                    <a:pt x="140" y="89"/>
                    <a:pt x="145" y="84"/>
                    <a:pt x="152" y="84"/>
                  </a:cubicBezTo>
                  <a:cubicBezTo>
                    <a:pt x="159" y="84"/>
                    <a:pt x="164" y="89"/>
                    <a:pt x="164" y="96"/>
                  </a:cubicBezTo>
                  <a:cubicBezTo>
                    <a:pt x="164" y="96"/>
                    <a:pt x="164" y="96"/>
                    <a:pt x="164" y="96"/>
                  </a:cubicBezTo>
                  <a:cubicBezTo>
                    <a:pt x="164" y="160"/>
                    <a:pt x="164" y="160"/>
                    <a:pt x="164" y="160"/>
                  </a:cubicBezTo>
                  <a:cubicBezTo>
                    <a:pt x="164" y="160"/>
                    <a:pt x="164" y="160"/>
                    <a:pt x="164" y="160"/>
                  </a:cubicBezTo>
                  <a:moveTo>
                    <a:pt x="116" y="160"/>
                  </a:moveTo>
                  <a:cubicBezTo>
                    <a:pt x="116" y="167"/>
                    <a:pt x="111" y="172"/>
                    <a:pt x="104" y="172"/>
                  </a:cubicBezTo>
                  <a:cubicBezTo>
                    <a:pt x="97" y="172"/>
                    <a:pt x="92" y="167"/>
                    <a:pt x="92" y="160"/>
                  </a:cubicBezTo>
                  <a:cubicBezTo>
                    <a:pt x="92" y="160"/>
                    <a:pt x="92" y="160"/>
                    <a:pt x="92" y="160"/>
                  </a:cubicBezTo>
                  <a:cubicBezTo>
                    <a:pt x="92" y="96"/>
                    <a:pt x="92" y="96"/>
                    <a:pt x="92" y="96"/>
                  </a:cubicBezTo>
                  <a:cubicBezTo>
                    <a:pt x="92" y="96"/>
                    <a:pt x="92" y="96"/>
                    <a:pt x="92" y="96"/>
                  </a:cubicBezTo>
                  <a:cubicBezTo>
                    <a:pt x="92" y="96"/>
                    <a:pt x="92" y="96"/>
                    <a:pt x="92" y="96"/>
                  </a:cubicBezTo>
                  <a:cubicBezTo>
                    <a:pt x="92" y="89"/>
                    <a:pt x="97" y="84"/>
                    <a:pt x="104" y="84"/>
                  </a:cubicBezTo>
                  <a:cubicBezTo>
                    <a:pt x="111" y="84"/>
                    <a:pt x="116" y="89"/>
                    <a:pt x="116" y="96"/>
                  </a:cubicBezTo>
                  <a:cubicBezTo>
                    <a:pt x="116" y="96"/>
                    <a:pt x="116" y="96"/>
                    <a:pt x="116" y="96"/>
                  </a:cubicBezTo>
                  <a:cubicBezTo>
                    <a:pt x="116" y="160"/>
                    <a:pt x="116" y="160"/>
                    <a:pt x="116" y="160"/>
                  </a:cubicBezTo>
                  <a:cubicBezTo>
                    <a:pt x="116" y="160"/>
                    <a:pt x="116" y="160"/>
                    <a:pt x="116" y="160"/>
                  </a:cubicBezTo>
                </a:path>
              </a:pathLst>
            </a:custGeom>
            <a:grpFill/>
            <a:ln>
              <a:noFill/>
            </a:ln>
          </p:spPr>
          <p:txBody>
            <a:bodyPr/>
            <a:lstStyle/>
            <a:p>
              <a:endParaRPr lang="en-US" dirty="0"/>
            </a:p>
          </p:txBody>
        </p:sp>
        <p:sp>
          <p:nvSpPr>
            <p:cNvPr id="72" name="Freeform 75"/>
            <p:cNvSpPr>
              <a:spLocks noEditPoints="1"/>
            </p:cNvSpPr>
            <p:nvPr/>
          </p:nvSpPr>
          <p:spPr bwMode="auto">
            <a:xfrm>
              <a:off x="1171575" y="923925"/>
              <a:ext cx="407988" cy="407988"/>
            </a:xfrm>
            <a:custGeom>
              <a:avLst/>
              <a:gdLst>
                <a:gd name="T0" fmla="*/ 203994 w 256"/>
                <a:gd name="T1" fmla="*/ 407988 h 256"/>
                <a:gd name="T2" fmla="*/ 0 w 256"/>
                <a:gd name="T3" fmla="*/ 203994 h 256"/>
                <a:gd name="T4" fmla="*/ 203994 w 256"/>
                <a:gd name="T5" fmla="*/ 0 h 256"/>
                <a:gd name="T6" fmla="*/ 407988 w 256"/>
                <a:gd name="T7" fmla="*/ 203994 h 256"/>
                <a:gd name="T8" fmla="*/ 203994 w 256"/>
                <a:gd name="T9" fmla="*/ 407988 h 256"/>
                <a:gd name="T10" fmla="*/ 203994 w 256"/>
                <a:gd name="T11" fmla="*/ 38249 h 256"/>
                <a:gd name="T12" fmla="*/ 38249 w 256"/>
                <a:gd name="T13" fmla="*/ 203994 h 256"/>
                <a:gd name="T14" fmla="*/ 203994 w 256"/>
                <a:gd name="T15" fmla="*/ 369739 h 256"/>
                <a:gd name="T16" fmla="*/ 369739 w 256"/>
                <a:gd name="T17" fmla="*/ 203994 h 256"/>
                <a:gd name="T18" fmla="*/ 203994 w 256"/>
                <a:gd name="T19" fmla="*/ 38249 h 256"/>
                <a:gd name="T20" fmla="*/ 254993 w 256"/>
                <a:gd name="T21" fmla="*/ 274117 h 256"/>
                <a:gd name="T22" fmla="*/ 152996 w 256"/>
                <a:gd name="T23" fmla="*/ 274117 h 256"/>
                <a:gd name="T24" fmla="*/ 133871 w 256"/>
                <a:gd name="T25" fmla="*/ 254993 h 256"/>
                <a:gd name="T26" fmla="*/ 133871 w 256"/>
                <a:gd name="T27" fmla="*/ 152996 h 256"/>
                <a:gd name="T28" fmla="*/ 152996 w 256"/>
                <a:gd name="T29" fmla="*/ 133871 h 256"/>
                <a:gd name="T30" fmla="*/ 254993 w 256"/>
                <a:gd name="T31" fmla="*/ 133871 h 256"/>
                <a:gd name="T32" fmla="*/ 274117 w 256"/>
                <a:gd name="T33" fmla="*/ 152996 h 256"/>
                <a:gd name="T34" fmla="*/ 274117 w 256"/>
                <a:gd name="T35" fmla="*/ 254993 h 256"/>
                <a:gd name="T36" fmla="*/ 254993 w 256"/>
                <a:gd name="T37" fmla="*/ 274117 h 2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0" y="172"/>
                  </a:moveTo>
                  <a:cubicBezTo>
                    <a:pt x="96" y="172"/>
                    <a:pt x="96" y="172"/>
                    <a:pt x="96" y="172"/>
                  </a:cubicBezTo>
                  <a:cubicBezTo>
                    <a:pt x="89" y="172"/>
                    <a:pt x="84" y="167"/>
                    <a:pt x="84" y="160"/>
                  </a:cubicBezTo>
                  <a:cubicBezTo>
                    <a:pt x="84" y="96"/>
                    <a:pt x="84" y="96"/>
                    <a:pt x="84" y="96"/>
                  </a:cubicBezTo>
                  <a:cubicBezTo>
                    <a:pt x="84" y="89"/>
                    <a:pt x="89" y="84"/>
                    <a:pt x="96" y="84"/>
                  </a:cubicBezTo>
                  <a:cubicBezTo>
                    <a:pt x="160" y="84"/>
                    <a:pt x="160" y="84"/>
                    <a:pt x="160" y="84"/>
                  </a:cubicBezTo>
                  <a:cubicBezTo>
                    <a:pt x="167" y="84"/>
                    <a:pt x="172" y="89"/>
                    <a:pt x="172" y="96"/>
                  </a:cubicBezTo>
                  <a:cubicBezTo>
                    <a:pt x="172" y="160"/>
                    <a:pt x="172" y="160"/>
                    <a:pt x="172" y="160"/>
                  </a:cubicBezTo>
                  <a:cubicBezTo>
                    <a:pt x="172" y="167"/>
                    <a:pt x="167" y="172"/>
                    <a:pt x="160" y="172"/>
                  </a:cubicBezTo>
                </a:path>
              </a:pathLst>
            </a:custGeom>
            <a:grpFill/>
            <a:ln>
              <a:noFill/>
            </a:ln>
          </p:spPr>
          <p:txBody>
            <a:bodyPr/>
            <a:lstStyle/>
            <a:p>
              <a:endParaRPr lang="en-US" dirty="0"/>
            </a:p>
          </p:txBody>
        </p:sp>
        <p:sp>
          <p:nvSpPr>
            <p:cNvPr id="73" name="Freeform 76"/>
            <p:cNvSpPr>
              <a:spLocks noEditPoints="1"/>
            </p:cNvSpPr>
            <p:nvPr/>
          </p:nvSpPr>
          <p:spPr bwMode="auto">
            <a:xfrm>
              <a:off x="455613" y="923925"/>
              <a:ext cx="409575" cy="407988"/>
            </a:xfrm>
            <a:custGeom>
              <a:avLst/>
              <a:gdLst>
                <a:gd name="T0" fmla="*/ 204788 w 256"/>
                <a:gd name="T1" fmla="*/ 407988 h 256"/>
                <a:gd name="T2" fmla="*/ 0 w 256"/>
                <a:gd name="T3" fmla="*/ 203994 h 256"/>
                <a:gd name="T4" fmla="*/ 204788 w 256"/>
                <a:gd name="T5" fmla="*/ 0 h 256"/>
                <a:gd name="T6" fmla="*/ 409575 w 256"/>
                <a:gd name="T7" fmla="*/ 203994 h 256"/>
                <a:gd name="T8" fmla="*/ 204788 w 256"/>
                <a:gd name="T9" fmla="*/ 407988 h 256"/>
                <a:gd name="T10" fmla="*/ 204788 w 256"/>
                <a:gd name="T11" fmla="*/ 38249 h 256"/>
                <a:gd name="T12" fmla="*/ 38398 w 256"/>
                <a:gd name="T13" fmla="*/ 203994 h 256"/>
                <a:gd name="T14" fmla="*/ 204788 w 256"/>
                <a:gd name="T15" fmla="*/ 369739 h 256"/>
                <a:gd name="T16" fmla="*/ 371177 w 256"/>
                <a:gd name="T17" fmla="*/ 203994 h 256"/>
                <a:gd name="T18" fmla="*/ 204788 w 256"/>
                <a:gd name="T19" fmla="*/ 38249 h 256"/>
                <a:gd name="T20" fmla="*/ 265584 w 256"/>
                <a:gd name="T21" fmla="*/ 219931 h 256"/>
                <a:gd name="T22" fmla="*/ 163190 w 256"/>
                <a:gd name="T23" fmla="*/ 283679 h 256"/>
                <a:gd name="T24" fmla="*/ 163190 w 256"/>
                <a:gd name="T25" fmla="*/ 283679 h 256"/>
                <a:gd name="T26" fmla="*/ 161590 w 256"/>
                <a:gd name="T27" fmla="*/ 285273 h 256"/>
                <a:gd name="T28" fmla="*/ 161590 w 256"/>
                <a:gd name="T29" fmla="*/ 285273 h 256"/>
                <a:gd name="T30" fmla="*/ 158390 w 256"/>
                <a:gd name="T31" fmla="*/ 286867 h 256"/>
                <a:gd name="T32" fmla="*/ 158390 w 256"/>
                <a:gd name="T33" fmla="*/ 286867 h 256"/>
                <a:gd name="T34" fmla="*/ 158390 w 256"/>
                <a:gd name="T35" fmla="*/ 286867 h 256"/>
                <a:gd name="T36" fmla="*/ 158390 w 256"/>
                <a:gd name="T37" fmla="*/ 286867 h 256"/>
                <a:gd name="T38" fmla="*/ 156790 w 256"/>
                <a:gd name="T39" fmla="*/ 286867 h 256"/>
                <a:gd name="T40" fmla="*/ 156790 w 256"/>
                <a:gd name="T41" fmla="*/ 286867 h 256"/>
                <a:gd name="T42" fmla="*/ 155191 w 256"/>
                <a:gd name="T43" fmla="*/ 286867 h 256"/>
                <a:gd name="T44" fmla="*/ 155191 w 256"/>
                <a:gd name="T45" fmla="*/ 286867 h 256"/>
                <a:gd name="T46" fmla="*/ 153591 w 256"/>
                <a:gd name="T47" fmla="*/ 286867 h 256"/>
                <a:gd name="T48" fmla="*/ 134392 w 256"/>
                <a:gd name="T49" fmla="*/ 267742 h 256"/>
                <a:gd name="T50" fmla="*/ 134392 w 256"/>
                <a:gd name="T51" fmla="*/ 140246 h 256"/>
                <a:gd name="T52" fmla="*/ 153591 w 256"/>
                <a:gd name="T53" fmla="*/ 121121 h 256"/>
                <a:gd name="T54" fmla="*/ 164790 w 256"/>
                <a:gd name="T55" fmla="*/ 124309 h 256"/>
                <a:gd name="T56" fmla="*/ 265584 w 256"/>
                <a:gd name="T57" fmla="*/ 188057 h 256"/>
                <a:gd name="T58" fmla="*/ 275183 w 256"/>
                <a:gd name="T59" fmla="*/ 203994 h 256"/>
                <a:gd name="T60" fmla="*/ 265584 w 256"/>
                <a:gd name="T61" fmla="*/ 219931 h 2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6" y="138"/>
                  </a:moveTo>
                  <a:cubicBezTo>
                    <a:pt x="102" y="178"/>
                    <a:pt x="102" y="178"/>
                    <a:pt x="102" y="178"/>
                  </a:cubicBezTo>
                  <a:cubicBezTo>
                    <a:pt x="102" y="178"/>
                    <a:pt x="102" y="178"/>
                    <a:pt x="102" y="178"/>
                  </a:cubicBezTo>
                  <a:cubicBezTo>
                    <a:pt x="102" y="178"/>
                    <a:pt x="101" y="179"/>
                    <a:pt x="101" y="179"/>
                  </a:cubicBezTo>
                  <a:cubicBezTo>
                    <a:pt x="101" y="179"/>
                    <a:pt x="101" y="179"/>
                    <a:pt x="101" y="179"/>
                  </a:cubicBezTo>
                  <a:cubicBezTo>
                    <a:pt x="100" y="179"/>
                    <a:pt x="100" y="179"/>
                    <a:pt x="99" y="180"/>
                  </a:cubicBezTo>
                  <a:cubicBezTo>
                    <a:pt x="99" y="180"/>
                    <a:pt x="99" y="180"/>
                    <a:pt x="99" y="180"/>
                  </a:cubicBezTo>
                  <a:cubicBezTo>
                    <a:pt x="99" y="180"/>
                    <a:pt x="99" y="180"/>
                    <a:pt x="99" y="180"/>
                  </a:cubicBezTo>
                  <a:cubicBezTo>
                    <a:pt x="99" y="180"/>
                    <a:pt x="99" y="180"/>
                    <a:pt x="99" y="180"/>
                  </a:cubicBezTo>
                  <a:cubicBezTo>
                    <a:pt x="98" y="180"/>
                    <a:pt x="98" y="180"/>
                    <a:pt x="98" y="180"/>
                  </a:cubicBezTo>
                  <a:cubicBezTo>
                    <a:pt x="98" y="180"/>
                    <a:pt x="98" y="180"/>
                    <a:pt x="98" y="180"/>
                  </a:cubicBezTo>
                  <a:cubicBezTo>
                    <a:pt x="97" y="180"/>
                    <a:pt x="97" y="180"/>
                    <a:pt x="97" y="180"/>
                  </a:cubicBezTo>
                  <a:cubicBezTo>
                    <a:pt x="97" y="180"/>
                    <a:pt x="97" y="180"/>
                    <a:pt x="97" y="180"/>
                  </a:cubicBezTo>
                  <a:cubicBezTo>
                    <a:pt x="97" y="180"/>
                    <a:pt x="96" y="180"/>
                    <a:pt x="96" y="180"/>
                  </a:cubicBezTo>
                  <a:cubicBezTo>
                    <a:pt x="89" y="180"/>
                    <a:pt x="84" y="175"/>
                    <a:pt x="84" y="168"/>
                  </a:cubicBezTo>
                  <a:cubicBezTo>
                    <a:pt x="84" y="88"/>
                    <a:pt x="84" y="88"/>
                    <a:pt x="84" y="88"/>
                  </a:cubicBezTo>
                  <a:cubicBezTo>
                    <a:pt x="84" y="81"/>
                    <a:pt x="89" y="76"/>
                    <a:pt x="96" y="76"/>
                  </a:cubicBezTo>
                  <a:cubicBezTo>
                    <a:pt x="99" y="76"/>
                    <a:pt x="101" y="77"/>
                    <a:pt x="103" y="78"/>
                  </a:cubicBezTo>
                  <a:cubicBezTo>
                    <a:pt x="166" y="118"/>
                    <a:pt x="166" y="118"/>
                    <a:pt x="166" y="118"/>
                  </a:cubicBezTo>
                  <a:cubicBezTo>
                    <a:pt x="170" y="120"/>
                    <a:pt x="172" y="124"/>
                    <a:pt x="172" y="128"/>
                  </a:cubicBezTo>
                  <a:cubicBezTo>
                    <a:pt x="172" y="132"/>
                    <a:pt x="170" y="136"/>
                    <a:pt x="166" y="138"/>
                  </a:cubicBezTo>
                </a:path>
              </a:pathLst>
            </a:custGeom>
            <a:grpFill/>
            <a:ln>
              <a:noFill/>
            </a:ln>
          </p:spPr>
          <p:txBody>
            <a:bodyPr/>
            <a:lstStyle/>
            <a:p>
              <a:endParaRPr lang="en-US" dirty="0"/>
            </a:p>
          </p:txBody>
        </p:sp>
        <p:sp>
          <p:nvSpPr>
            <p:cNvPr id="74" name="Freeform 77"/>
            <p:cNvSpPr>
              <a:spLocks noEditPoints="1"/>
            </p:cNvSpPr>
            <p:nvPr/>
          </p:nvSpPr>
          <p:spPr bwMode="auto">
            <a:xfrm>
              <a:off x="8323263" y="207963"/>
              <a:ext cx="409575" cy="409575"/>
            </a:xfrm>
            <a:custGeom>
              <a:avLst/>
              <a:gdLst>
                <a:gd name="T0" fmla="*/ 204788 w 256"/>
                <a:gd name="T1" fmla="*/ 409575 h 256"/>
                <a:gd name="T2" fmla="*/ 0 w 256"/>
                <a:gd name="T3" fmla="*/ 204788 h 256"/>
                <a:gd name="T4" fmla="*/ 204788 w 256"/>
                <a:gd name="T5" fmla="*/ 0 h 256"/>
                <a:gd name="T6" fmla="*/ 409575 w 256"/>
                <a:gd name="T7" fmla="*/ 204788 h 256"/>
                <a:gd name="T8" fmla="*/ 204788 w 256"/>
                <a:gd name="T9" fmla="*/ 409575 h 256"/>
                <a:gd name="T10" fmla="*/ 204788 w 256"/>
                <a:gd name="T11" fmla="*/ 38398 h 256"/>
                <a:gd name="T12" fmla="*/ 38398 w 256"/>
                <a:gd name="T13" fmla="*/ 204788 h 256"/>
                <a:gd name="T14" fmla="*/ 204788 w 256"/>
                <a:gd name="T15" fmla="*/ 371177 h 256"/>
                <a:gd name="T16" fmla="*/ 371177 w 256"/>
                <a:gd name="T17" fmla="*/ 204788 h 256"/>
                <a:gd name="T18" fmla="*/ 204788 w 256"/>
                <a:gd name="T19" fmla="*/ 38398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path>
              </a:pathLst>
            </a:custGeom>
            <a:grpFill/>
            <a:ln>
              <a:noFill/>
            </a:ln>
          </p:spPr>
          <p:txBody>
            <a:bodyPr/>
            <a:lstStyle/>
            <a:p>
              <a:endParaRPr lang="en-US" dirty="0"/>
            </a:p>
          </p:txBody>
        </p:sp>
        <p:sp>
          <p:nvSpPr>
            <p:cNvPr id="75" name="Freeform 78"/>
            <p:cNvSpPr>
              <a:spLocks noEditPoints="1"/>
            </p:cNvSpPr>
            <p:nvPr/>
          </p:nvSpPr>
          <p:spPr bwMode="auto">
            <a:xfrm>
              <a:off x="7608888" y="207963"/>
              <a:ext cx="407987" cy="409575"/>
            </a:xfrm>
            <a:custGeom>
              <a:avLst/>
              <a:gdLst>
                <a:gd name="T0" fmla="*/ 388863 w 256"/>
                <a:gd name="T1" fmla="*/ 409575 h 256"/>
                <a:gd name="T2" fmla="*/ 19124 w 256"/>
                <a:gd name="T3" fmla="*/ 409575 h 256"/>
                <a:gd name="T4" fmla="*/ 0 w 256"/>
                <a:gd name="T5" fmla="*/ 390376 h 256"/>
                <a:gd name="T6" fmla="*/ 0 w 256"/>
                <a:gd name="T7" fmla="*/ 19199 h 256"/>
                <a:gd name="T8" fmla="*/ 19124 w 256"/>
                <a:gd name="T9" fmla="*/ 0 h 256"/>
                <a:gd name="T10" fmla="*/ 388863 w 256"/>
                <a:gd name="T11" fmla="*/ 0 h 256"/>
                <a:gd name="T12" fmla="*/ 407987 w 256"/>
                <a:gd name="T13" fmla="*/ 19199 h 256"/>
                <a:gd name="T14" fmla="*/ 407987 w 256"/>
                <a:gd name="T15" fmla="*/ 390376 h 256"/>
                <a:gd name="T16" fmla="*/ 388863 w 256"/>
                <a:gd name="T17" fmla="*/ 409575 h 256"/>
                <a:gd name="T18" fmla="*/ 369738 w 256"/>
                <a:gd name="T19" fmla="*/ 38398 h 256"/>
                <a:gd name="T20" fmla="*/ 38249 w 256"/>
                <a:gd name="T21" fmla="*/ 38398 h 256"/>
                <a:gd name="T22" fmla="*/ 38249 w 256"/>
                <a:gd name="T23" fmla="*/ 371177 h 256"/>
                <a:gd name="T24" fmla="*/ 369738 w 256"/>
                <a:gd name="T25" fmla="*/ 371177 h 256"/>
                <a:gd name="T26" fmla="*/ 369738 w 256"/>
                <a:gd name="T27" fmla="*/ 38398 h 2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path>
              </a:pathLst>
            </a:custGeom>
            <a:grpFill/>
            <a:ln>
              <a:noFill/>
            </a:ln>
          </p:spPr>
          <p:txBody>
            <a:bodyPr/>
            <a:lstStyle/>
            <a:p>
              <a:endParaRPr lang="en-US" dirty="0"/>
            </a:p>
          </p:txBody>
        </p:sp>
        <p:sp>
          <p:nvSpPr>
            <p:cNvPr id="76" name="Freeform 79"/>
            <p:cNvSpPr>
              <a:spLocks noEditPoints="1"/>
            </p:cNvSpPr>
            <p:nvPr/>
          </p:nvSpPr>
          <p:spPr bwMode="auto">
            <a:xfrm>
              <a:off x="6899275" y="220663"/>
              <a:ext cx="396875" cy="384175"/>
            </a:xfrm>
            <a:custGeom>
              <a:avLst/>
              <a:gdLst>
                <a:gd name="T0" fmla="*/ 377671 w 248"/>
                <a:gd name="T1" fmla="*/ 320146 h 240"/>
                <a:gd name="T2" fmla="*/ 281653 w 248"/>
                <a:gd name="T3" fmla="*/ 320146 h 240"/>
                <a:gd name="T4" fmla="*/ 256048 w 248"/>
                <a:gd name="T5" fmla="*/ 320146 h 240"/>
                <a:gd name="T6" fmla="*/ 256048 w 248"/>
                <a:gd name="T7" fmla="*/ 352160 h 240"/>
                <a:gd name="T8" fmla="*/ 281653 w 248"/>
                <a:gd name="T9" fmla="*/ 377772 h 240"/>
                <a:gd name="T10" fmla="*/ 281653 w 248"/>
                <a:gd name="T11" fmla="*/ 384175 h 240"/>
                <a:gd name="T12" fmla="*/ 115222 w 248"/>
                <a:gd name="T13" fmla="*/ 384175 h 240"/>
                <a:gd name="T14" fmla="*/ 115222 w 248"/>
                <a:gd name="T15" fmla="*/ 377772 h 240"/>
                <a:gd name="T16" fmla="*/ 140827 w 248"/>
                <a:gd name="T17" fmla="*/ 352160 h 240"/>
                <a:gd name="T18" fmla="*/ 140827 w 248"/>
                <a:gd name="T19" fmla="*/ 320146 h 240"/>
                <a:gd name="T20" fmla="*/ 115222 w 248"/>
                <a:gd name="T21" fmla="*/ 320146 h 240"/>
                <a:gd name="T22" fmla="*/ 19204 w 248"/>
                <a:gd name="T23" fmla="*/ 320146 h 240"/>
                <a:gd name="T24" fmla="*/ 0 w 248"/>
                <a:gd name="T25" fmla="*/ 300937 h 240"/>
                <a:gd name="T26" fmla="*/ 0 w 248"/>
                <a:gd name="T27" fmla="*/ 44820 h 240"/>
                <a:gd name="T28" fmla="*/ 19204 w 248"/>
                <a:gd name="T29" fmla="*/ 25612 h 240"/>
                <a:gd name="T30" fmla="*/ 137626 w 248"/>
                <a:gd name="T31" fmla="*/ 25612 h 240"/>
                <a:gd name="T32" fmla="*/ 112021 w 248"/>
                <a:gd name="T33" fmla="*/ 51223 h 240"/>
                <a:gd name="T34" fmla="*/ 25605 w 248"/>
                <a:gd name="T35" fmla="*/ 51223 h 240"/>
                <a:gd name="T36" fmla="*/ 25605 w 248"/>
                <a:gd name="T37" fmla="*/ 268923 h 240"/>
                <a:gd name="T38" fmla="*/ 371270 w 248"/>
                <a:gd name="T39" fmla="*/ 268923 h 240"/>
                <a:gd name="T40" fmla="*/ 371270 w 248"/>
                <a:gd name="T41" fmla="*/ 51223 h 240"/>
                <a:gd name="T42" fmla="*/ 284854 w 248"/>
                <a:gd name="T43" fmla="*/ 51223 h 240"/>
                <a:gd name="T44" fmla="*/ 259249 w 248"/>
                <a:gd name="T45" fmla="*/ 25612 h 240"/>
                <a:gd name="T46" fmla="*/ 377671 w 248"/>
                <a:gd name="T47" fmla="*/ 25612 h 240"/>
                <a:gd name="T48" fmla="*/ 396875 w 248"/>
                <a:gd name="T49" fmla="*/ 44820 h 240"/>
                <a:gd name="T50" fmla="*/ 396875 w 248"/>
                <a:gd name="T51" fmla="*/ 300937 h 240"/>
                <a:gd name="T52" fmla="*/ 377671 w 248"/>
                <a:gd name="T53" fmla="*/ 320146 h 240"/>
                <a:gd name="T54" fmla="*/ 243246 w 248"/>
                <a:gd name="T55" fmla="*/ 83238 h 240"/>
                <a:gd name="T56" fmla="*/ 230444 w 248"/>
                <a:gd name="T57" fmla="*/ 76835 h 240"/>
                <a:gd name="T58" fmla="*/ 217641 w 248"/>
                <a:gd name="T59" fmla="*/ 65630 h 240"/>
                <a:gd name="T60" fmla="*/ 217641 w 248"/>
                <a:gd name="T61" fmla="*/ 153670 h 240"/>
                <a:gd name="T62" fmla="*/ 198438 w 248"/>
                <a:gd name="T63" fmla="*/ 172879 h 240"/>
                <a:gd name="T64" fmla="*/ 179234 w 248"/>
                <a:gd name="T65" fmla="*/ 153670 h 240"/>
                <a:gd name="T66" fmla="*/ 179234 w 248"/>
                <a:gd name="T67" fmla="*/ 65630 h 240"/>
                <a:gd name="T68" fmla="*/ 166431 w 248"/>
                <a:gd name="T69" fmla="*/ 76835 h 240"/>
                <a:gd name="T70" fmla="*/ 153629 w 248"/>
                <a:gd name="T71" fmla="*/ 83238 h 240"/>
                <a:gd name="T72" fmla="*/ 134425 w 248"/>
                <a:gd name="T73" fmla="*/ 64029 h 240"/>
                <a:gd name="T74" fmla="*/ 140827 w 248"/>
                <a:gd name="T75" fmla="*/ 51223 h 240"/>
                <a:gd name="T76" fmla="*/ 185635 w 248"/>
                <a:gd name="T77" fmla="*/ 6403 h 240"/>
                <a:gd name="T78" fmla="*/ 198438 w 248"/>
                <a:gd name="T79" fmla="*/ 0 h 240"/>
                <a:gd name="T80" fmla="*/ 211240 w 248"/>
                <a:gd name="T81" fmla="*/ 6403 h 240"/>
                <a:gd name="T82" fmla="*/ 256048 w 248"/>
                <a:gd name="T83" fmla="*/ 51223 h 240"/>
                <a:gd name="T84" fmla="*/ 262450 w 248"/>
                <a:gd name="T85" fmla="*/ 64029 h 240"/>
                <a:gd name="T86" fmla="*/ 243246 w 248"/>
                <a:gd name="T87" fmla="*/ 83238 h 2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8" h="240">
                  <a:moveTo>
                    <a:pt x="236" y="200"/>
                  </a:moveTo>
                  <a:cubicBezTo>
                    <a:pt x="176" y="200"/>
                    <a:pt x="176" y="200"/>
                    <a:pt x="176" y="200"/>
                  </a:cubicBezTo>
                  <a:cubicBezTo>
                    <a:pt x="160" y="200"/>
                    <a:pt x="160" y="200"/>
                    <a:pt x="160" y="200"/>
                  </a:cubicBezTo>
                  <a:cubicBezTo>
                    <a:pt x="160" y="220"/>
                    <a:pt x="160" y="220"/>
                    <a:pt x="160" y="220"/>
                  </a:cubicBezTo>
                  <a:cubicBezTo>
                    <a:pt x="176" y="236"/>
                    <a:pt x="176" y="236"/>
                    <a:pt x="176" y="236"/>
                  </a:cubicBezTo>
                  <a:cubicBezTo>
                    <a:pt x="176" y="240"/>
                    <a:pt x="176" y="240"/>
                    <a:pt x="176" y="240"/>
                  </a:cubicBezTo>
                  <a:cubicBezTo>
                    <a:pt x="72" y="240"/>
                    <a:pt x="72" y="240"/>
                    <a:pt x="72" y="240"/>
                  </a:cubicBezTo>
                  <a:cubicBezTo>
                    <a:pt x="72" y="236"/>
                    <a:pt x="72" y="236"/>
                    <a:pt x="72" y="236"/>
                  </a:cubicBezTo>
                  <a:cubicBezTo>
                    <a:pt x="88" y="220"/>
                    <a:pt x="88" y="220"/>
                    <a:pt x="88" y="220"/>
                  </a:cubicBezTo>
                  <a:cubicBezTo>
                    <a:pt x="88" y="200"/>
                    <a:pt x="88" y="200"/>
                    <a:pt x="88" y="200"/>
                  </a:cubicBezTo>
                  <a:cubicBezTo>
                    <a:pt x="72" y="200"/>
                    <a:pt x="72" y="200"/>
                    <a:pt x="72" y="200"/>
                  </a:cubicBezTo>
                  <a:cubicBezTo>
                    <a:pt x="12" y="200"/>
                    <a:pt x="12" y="200"/>
                    <a:pt x="12" y="200"/>
                  </a:cubicBezTo>
                  <a:cubicBezTo>
                    <a:pt x="5" y="200"/>
                    <a:pt x="0" y="195"/>
                    <a:pt x="0" y="188"/>
                  </a:cubicBezTo>
                  <a:cubicBezTo>
                    <a:pt x="0" y="28"/>
                    <a:pt x="0" y="28"/>
                    <a:pt x="0" y="28"/>
                  </a:cubicBezTo>
                  <a:cubicBezTo>
                    <a:pt x="0" y="21"/>
                    <a:pt x="5" y="16"/>
                    <a:pt x="12" y="16"/>
                  </a:cubicBezTo>
                  <a:cubicBezTo>
                    <a:pt x="86" y="16"/>
                    <a:pt x="86" y="16"/>
                    <a:pt x="86" y="16"/>
                  </a:cubicBezTo>
                  <a:cubicBezTo>
                    <a:pt x="70" y="32"/>
                    <a:pt x="70" y="32"/>
                    <a:pt x="70" y="32"/>
                  </a:cubicBezTo>
                  <a:cubicBezTo>
                    <a:pt x="16" y="32"/>
                    <a:pt x="16" y="32"/>
                    <a:pt x="16" y="32"/>
                  </a:cubicBezTo>
                  <a:cubicBezTo>
                    <a:pt x="16" y="168"/>
                    <a:pt x="16" y="168"/>
                    <a:pt x="16" y="168"/>
                  </a:cubicBezTo>
                  <a:cubicBezTo>
                    <a:pt x="232" y="168"/>
                    <a:pt x="232" y="168"/>
                    <a:pt x="232" y="168"/>
                  </a:cubicBezTo>
                  <a:cubicBezTo>
                    <a:pt x="232" y="32"/>
                    <a:pt x="232" y="32"/>
                    <a:pt x="232" y="32"/>
                  </a:cubicBezTo>
                  <a:cubicBezTo>
                    <a:pt x="178" y="32"/>
                    <a:pt x="178" y="32"/>
                    <a:pt x="178" y="32"/>
                  </a:cubicBezTo>
                  <a:cubicBezTo>
                    <a:pt x="162" y="16"/>
                    <a:pt x="162" y="16"/>
                    <a:pt x="162" y="16"/>
                  </a:cubicBezTo>
                  <a:cubicBezTo>
                    <a:pt x="236" y="16"/>
                    <a:pt x="236" y="16"/>
                    <a:pt x="236" y="16"/>
                  </a:cubicBezTo>
                  <a:cubicBezTo>
                    <a:pt x="243" y="16"/>
                    <a:pt x="248" y="21"/>
                    <a:pt x="248" y="28"/>
                  </a:cubicBezTo>
                  <a:cubicBezTo>
                    <a:pt x="248" y="188"/>
                    <a:pt x="248" y="188"/>
                    <a:pt x="248" y="188"/>
                  </a:cubicBezTo>
                  <a:cubicBezTo>
                    <a:pt x="248" y="195"/>
                    <a:pt x="243" y="200"/>
                    <a:pt x="236" y="200"/>
                  </a:cubicBezTo>
                  <a:moveTo>
                    <a:pt x="152" y="52"/>
                  </a:moveTo>
                  <a:cubicBezTo>
                    <a:pt x="149" y="52"/>
                    <a:pt x="146" y="51"/>
                    <a:pt x="144" y="48"/>
                  </a:cubicBezTo>
                  <a:cubicBezTo>
                    <a:pt x="136" y="41"/>
                    <a:pt x="136" y="41"/>
                    <a:pt x="136" y="41"/>
                  </a:cubicBezTo>
                  <a:cubicBezTo>
                    <a:pt x="136" y="96"/>
                    <a:pt x="136" y="96"/>
                    <a:pt x="136" y="96"/>
                  </a:cubicBezTo>
                  <a:cubicBezTo>
                    <a:pt x="136" y="103"/>
                    <a:pt x="131" y="108"/>
                    <a:pt x="124" y="108"/>
                  </a:cubicBezTo>
                  <a:cubicBezTo>
                    <a:pt x="117" y="108"/>
                    <a:pt x="112" y="103"/>
                    <a:pt x="112" y="96"/>
                  </a:cubicBezTo>
                  <a:cubicBezTo>
                    <a:pt x="112" y="41"/>
                    <a:pt x="112" y="41"/>
                    <a:pt x="112" y="41"/>
                  </a:cubicBezTo>
                  <a:cubicBezTo>
                    <a:pt x="104" y="48"/>
                    <a:pt x="104" y="48"/>
                    <a:pt x="104" y="48"/>
                  </a:cubicBezTo>
                  <a:cubicBezTo>
                    <a:pt x="102" y="51"/>
                    <a:pt x="99" y="52"/>
                    <a:pt x="96" y="52"/>
                  </a:cubicBezTo>
                  <a:cubicBezTo>
                    <a:pt x="89" y="52"/>
                    <a:pt x="84" y="47"/>
                    <a:pt x="84" y="40"/>
                  </a:cubicBezTo>
                  <a:cubicBezTo>
                    <a:pt x="84" y="37"/>
                    <a:pt x="85" y="34"/>
                    <a:pt x="88" y="32"/>
                  </a:cubicBezTo>
                  <a:cubicBezTo>
                    <a:pt x="116" y="4"/>
                    <a:pt x="116" y="4"/>
                    <a:pt x="116" y="4"/>
                  </a:cubicBezTo>
                  <a:cubicBezTo>
                    <a:pt x="118" y="1"/>
                    <a:pt x="121" y="0"/>
                    <a:pt x="124" y="0"/>
                  </a:cubicBezTo>
                  <a:cubicBezTo>
                    <a:pt x="127" y="0"/>
                    <a:pt x="130" y="1"/>
                    <a:pt x="132" y="4"/>
                  </a:cubicBezTo>
                  <a:cubicBezTo>
                    <a:pt x="160" y="32"/>
                    <a:pt x="160" y="32"/>
                    <a:pt x="160" y="32"/>
                  </a:cubicBezTo>
                  <a:cubicBezTo>
                    <a:pt x="163" y="34"/>
                    <a:pt x="164" y="37"/>
                    <a:pt x="164" y="40"/>
                  </a:cubicBezTo>
                  <a:cubicBezTo>
                    <a:pt x="164" y="47"/>
                    <a:pt x="159" y="52"/>
                    <a:pt x="152" y="52"/>
                  </a:cubicBezTo>
                </a:path>
              </a:pathLst>
            </a:custGeom>
            <a:grpFill/>
            <a:ln>
              <a:noFill/>
            </a:ln>
          </p:spPr>
          <p:txBody>
            <a:bodyPr/>
            <a:lstStyle/>
            <a:p>
              <a:endParaRPr lang="en-US" dirty="0"/>
            </a:p>
          </p:txBody>
        </p:sp>
        <p:sp>
          <p:nvSpPr>
            <p:cNvPr id="77" name="Freeform 80"/>
            <p:cNvSpPr>
              <a:spLocks noEditPoints="1"/>
            </p:cNvSpPr>
            <p:nvPr/>
          </p:nvSpPr>
          <p:spPr bwMode="auto">
            <a:xfrm>
              <a:off x="6184900" y="220663"/>
              <a:ext cx="395288" cy="384175"/>
            </a:xfrm>
            <a:custGeom>
              <a:avLst/>
              <a:gdLst>
                <a:gd name="T0" fmla="*/ 376161 w 248"/>
                <a:gd name="T1" fmla="*/ 320146 h 240"/>
                <a:gd name="T2" fmla="*/ 280527 w 248"/>
                <a:gd name="T3" fmla="*/ 320146 h 240"/>
                <a:gd name="T4" fmla="*/ 255025 w 248"/>
                <a:gd name="T5" fmla="*/ 320146 h 240"/>
                <a:gd name="T6" fmla="*/ 255025 w 248"/>
                <a:gd name="T7" fmla="*/ 352160 h 240"/>
                <a:gd name="T8" fmla="*/ 280527 w 248"/>
                <a:gd name="T9" fmla="*/ 377772 h 240"/>
                <a:gd name="T10" fmla="*/ 280527 w 248"/>
                <a:gd name="T11" fmla="*/ 384175 h 240"/>
                <a:gd name="T12" fmla="*/ 114761 w 248"/>
                <a:gd name="T13" fmla="*/ 384175 h 240"/>
                <a:gd name="T14" fmla="*/ 114761 w 248"/>
                <a:gd name="T15" fmla="*/ 377772 h 240"/>
                <a:gd name="T16" fmla="*/ 140263 w 248"/>
                <a:gd name="T17" fmla="*/ 352160 h 240"/>
                <a:gd name="T18" fmla="*/ 140263 w 248"/>
                <a:gd name="T19" fmla="*/ 320146 h 240"/>
                <a:gd name="T20" fmla="*/ 114761 w 248"/>
                <a:gd name="T21" fmla="*/ 320146 h 240"/>
                <a:gd name="T22" fmla="*/ 19127 w 248"/>
                <a:gd name="T23" fmla="*/ 320146 h 240"/>
                <a:gd name="T24" fmla="*/ 0 w 248"/>
                <a:gd name="T25" fmla="*/ 300937 h 240"/>
                <a:gd name="T26" fmla="*/ 0 w 248"/>
                <a:gd name="T27" fmla="*/ 44820 h 240"/>
                <a:gd name="T28" fmla="*/ 19127 w 248"/>
                <a:gd name="T29" fmla="*/ 25612 h 240"/>
                <a:gd name="T30" fmla="*/ 159390 w 248"/>
                <a:gd name="T31" fmla="*/ 25612 h 240"/>
                <a:gd name="T32" fmla="*/ 159390 w 248"/>
                <a:gd name="T33" fmla="*/ 51223 h 240"/>
                <a:gd name="T34" fmla="*/ 25502 w 248"/>
                <a:gd name="T35" fmla="*/ 51223 h 240"/>
                <a:gd name="T36" fmla="*/ 25502 w 248"/>
                <a:gd name="T37" fmla="*/ 268923 h 240"/>
                <a:gd name="T38" fmla="*/ 369786 w 248"/>
                <a:gd name="T39" fmla="*/ 268923 h 240"/>
                <a:gd name="T40" fmla="*/ 369786 w 248"/>
                <a:gd name="T41" fmla="*/ 51223 h 240"/>
                <a:gd name="T42" fmla="*/ 235898 w 248"/>
                <a:gd name="T43" fmla="*/ 51223 h 240"/>
                <a:gd name="T44" fmla="*/ 235898 w 248"/>
                <a:gd name="T45" fmla="*/ 25612 h 240"/>
                <a:gd name="T46" fmla="*/ 376161 w 248"/>
                <a:gd name="T47" fmla="*/ 25612 h 240"/>
                <a:gd name="T48" fmla="*/ 395288 w 248"/>
                <a:gd name="T49" fmla="*/ 44820 h 240"/>
                <a:gd name="T50" fmla="*/ 395288 w 248"/>
                <a:gd name="T51" fmla="*/ 300937 h 240"/>
                <a:gd name="T52" fmla="*/ 376161 w 248"/>
                <a:gd name="T53" fmla="*/ 320146 h 240"/>
                <a:gd name="T54" fmla="*/ 261400 w 248"/>
                <a:gd name="T55" fmla="*/ 108850 h 240"/>
                <a:gd name="T56" fmla="*/ 255025 w 248"/>
                <a:gd name="T57" fmla="*/ 121655 h 240"/>
                <a:gd name="T58" fmla="*/ 210395 w 248"/>
                <a:gd name="T59" fmla="*/ 166476 h 240"/>
                <a:gd name="T60" fmla="*/ 197644 w 248"/>
                <a:gd name="T61" fmla="*/ 172879 h 240"/>
                <a:gd name="T62" fmla="*/ 184893 w 248"/>
                <a:gd name="T63" fmla="*/ 166476 h 240"/>
                <a:gd name="T64" fmla="*/ 140263 w 248"/>
                <a:gd name="T65" fmla="*/ 121655 h 240"/>
                <a:gd name="T66" fmla="*/ 133888 w 248"/>
                <a:gd name="T67" fmla="*/ 108850 h 240"/>
                <a:gd name="T68" fmla="*/ 153015 w 248"/>
                <a:gd name="T69" fmla="*/ 89641 h 240"/>
                <a:gd name="T70" fmla="*/ 165766 w 248"/>
                <a:gd name="T71" fmla="*/ 96044 h 240"/>
                <a:gd name="T72" fmla="*/ 178517 w 248"/>
                <a:gd name="T73" fmla="*/ 107249 h 240"/>
                <a:gd name="T74" fmla="*/ 178517 w 248"/>
                <a:gd name="T75" fmla="*/ 19209 h 240"/>
                <a:gd name="T76" fmla="*/ 197644 w 248"/>
                <a:gd name="T77" fmla="*/ 0 h 240"/>
                <a:gd name="T78" fmla="*/ 216771 w 248"/>
                <a:gd name="T79" fmla="*/ 19209 h 240"/>
                <a:gd name="T80" fmla="*/ 216771 w 248"/>
                <a:gd name="T81" fmla="*/ 107249 h 240"/>
                <a:gd name="T82" fmla="*/ 229522 w 248"/>
                <a:gd name="T83" fmla="*/ 96044 h 240"/>
                <a:gd name="T84" fmla="*/ 242273 w 248"/>
                <a:gd name="T85" fmla="*/ 89641 h 240"/>
                <a:gd name="T86" fmla="*/ 261400 w 248"/>
                <a:gd name="T87" fmla="*/ 108850 h 2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8" h="240">
                  <a:moveTo>
                    <a:pt x="236" y="200"/>
                  </a:moveTo>
                  <a:cubicBezTo>
                    <a:pt x="176" y="200"/>
                    <a:pt x="176" y="200"/>
                    <a:pt x="176" y="200"/>
                  </a:cubicBezTo>
                  <a:cubicBezTo>
                    <a:pt x="160" y="200"/>
                    <a:pt x="160" y="200"/>
                    <a:pt x="160" y="200"/>
                  </a:cubicBezTo>
                  <a:cubicBezTo>
                    <a:pt x="160" y="220"/>
                    <a:pt x="160" y="220"/>
                    <a:pt x="160" y="220"/>
                  </a:cubicBezTo>
                  <a:cubicBezTo>
                    <a:pt x="176" y="236"/>
                    <a:pt x="176" y="236"/>
                    <a:pt x="176" y="236"/>
                  </a:cubicBezTo>
                  <a:cubicBezTo>
                    <a:pt x="176" y="240"/>
                    <a:pt x="176" y="240"/>
                    <a:pt x="176" y="240"/>
                  </a:cubicBezTo>
                  <a:cubicBezTo>
                    <a:pt x="72" y="240"/>
                    <a:pt x="72" y="240"/>
                    <a:pt x="72" y="240"/>
                  </a:cubicBezTo>
                  <a:cubicBezTo>
                    <a:pt x="72" y="236"/>
                    <a:pt x="72" y="236"/>
                    <a:pt x="72" y="236"/>
                  </a:cubicBezTo>
                  <a:cubicBezTo>
                    <a:pt x="88" y="220"/>
                    <a:pt x="88" y="220"/>
                    <a:pt x="88" y="220"/>
                  </a:cubicBezTo>
                  <a:cubicBezTo>
                    <a:pt x="88" y="200"/>
                    <a:pt x="88" y="200"/>
                    <a:pt x="88" y="200"/>
                  </a:cubicBezTo>
                  <a:cubicBezTo>
                    <a:pt x="72" y="200"/>
                    <a:pt x="72" y="200"/>
                    <a:pt x="72" y="200"/>
                  </a:cubicBezTo>
                  <a:cubicBezTo>
                    <a:pt x="12" y="200"/>
                    <a:pt x="12" y="200"/>
                    <a:pt x="12" y="200"/>
                  </a:cubicBezTo>
                  <a:cubicBezTo>
                    <a:pt x="5" y="200"/>
                    <a:pt x="0" y="195"/>
                    <a:pt x="0" y="188"/>
                  </a:cubicBezTo>
                  <a:cubicBezTo>
                    <a:pt x="0" y="28"/>
                    <a:pt x="0" y="28"/>
                    <a:pt x="0" y="28"/>
                  </a:cubicBezTo>
                  <a:cubicBezTo>
                    <a:pt x="0" y="21"/>
                    <a:pt x="5" y="16"/>
                    <a:pt x="12" y="16"/>
                  </a:cubicBezTo>
                  <a:cubicBezTo>
                    <a:pt x="100" y="16"/>
                    <a:pt x="100" y="16"/>
                    <a:pt x="100" y="16"/>
                  </a:cubicBezTo>
                  <a:cubicBezTo>
                    <a:pt x="100" y="32"/>
                    <a:pt x="100" y="32"/>
                    <a:pt x="100" y="32"/>
                  </a:cubicBezTo>
                  <a:cubicBezTo>
                    <a:pt x="16" y="32"/>
                    <a:pt x="16" y="32"/>
                    <a:pt x="16" y="32"/>
                  </a:cubicBezTo>
                  <a:cubicBezTo>
                    <a:pt x="16" y="168"/>
                    <a:pt x="16" y="168"/>
                    <a:pt x="16" y="168"/>
                  </a:cubicBezTo>
                  <a:cubicBezTo>
                    <a:pt x="232" y="168"/>
                    <a:pt x="232" y="168"/>
                    <a:pt x="232" y="168"/>
                  </a:cubicBezTo>
                  <a:cubicBezTo>
                    <a:pt x="232" y="32"/>
                    <a:pt x="232" y="32"/>
                    <a:pt x="232" y="32"/>
                  </a:cubicBezTo>
                  <a:cubicBezTo>
                    <a:pt x="148" y="32"/>
                    <a:pt x="148" y="32"/>
                    <a:pt x="148" y="32"/>
                  </a:cubicBezTo>
                  <a:cubicBezTo>
                    <a:pt x="148" y="16"/>
                    <a:pt x="148" y="16"/>
                    <a:pt x="148" y="16"/>
                  </a:cubicBezTo>
                  <a:cubicBezTo>
                    <a:pt x="236" y="16"/>
                    <a:pt x="236" y="16"/>
                    <a:pt x="236" y="16"/>
                  </a:cubicBezTo>
                  <a:cubicBezTo>
                    <a:pt x="243" y="16"/>
                    <a:pt x="248" y="21"/>
                    <a:pt x="248" y="28"/>
                  </a:cubicBezTo>
                  <a:cubicBezTo>
                    <a:pt x="248" y="188"/>
                    <a:pt x="248" y="188"/>
                    <a:pt x="248" y="188"/>
                  </a:cubicBezTo>
                  <a:cubicBezTo>
                    <a:pt x="248" y="195"/>
                    <a:pt x="243" y="200"/>
                    <a:pt x="236" y="200"/>
                  </a:cubicBezTo>
                  <a:moveTo>
                    <a:pt x="164" y="68"/>
                  </a:moveTo>
                  <a:cubicBezTo>
                    <a:pt x="164" y="71"/>
                    <a:pt x="163" y="74"/>
                    <a:pt x="160" y="76"/>
                  </a:cubicBezTo>
                  <a:cubicBezTo>
                    <a:pt x="132" y="104"/>
                    <a:pt x="132" y="104"/>
                    <a:pt x="132" y="104"/>
                  </a:cubicBezTo>
                  <a:cubicBezTo>
                    <a:pt x="130" y="107"/>
                    <a:pt x="127" y="108"/>
                    <a:pt x="124" y="108"/>
                  </a:cubicBezTo>
                  <a:cubicBezTo>
                    <a:pt x="121" y="108"/>
                    <a:pt x="118" y="107"/>
                    <a:pt x="116" y="104"/>
                  </a:cubicBezTo>
                  <a:cubicBezTo>
                    <a:pt x="88" y="76"/>
                    <a:pt x="88" y="76"/>
                    <a:pt x="88" y="76"/>
                  </a:cubicBezTo>
                  <a:cubicBezTo>
                    <a:pt x="85" y="74"/>
                    <a:pt x="84" y="71"/>
                    <a:pt x="84" y="68"/>
                  </a:cubicBezTo>
                  <a:cubicBezTo>
                    <a:pt x="84" y="61"/>
                    <a:pt x="89" y="56"/>
                    <a:pt x="96" y="56"/>
                  </a:cubicBezTo>
                  <a:cubicBezTo>
                    <a:pt x="99" y="56"/>
                    <a:pt x="102" y="57"/>
                    <a:pt x="104" y="60"/>
                  </a:cubicBezTo>
                  <a:cubicBezTo>
                    <a:pt x="112" y="67"/>
                    <a:pt x="112" y="67"/>
                    <a:pt x="112" y="67"/>
                  </a:cubicBezTo>
                  <a:cubicBezTo>
                    <a:pt x="112" y="12"/>
                    <a:pt x="112" y="12"/>
                    <a:pt x="112" y="12"/>
                  </a:cubicBezTo>
                  <a:cubicBezTo>
                    <a:pt x="112" y="5"/>
                    <a:pt x="117" y="0"/>
                    <a:pt x="124" y="0"/>
                  </a:cubicBezTo>
                  <a:cubicBezTo>
                    <a:pt x="131" y="0"/>
                    <a:pt x="136" y="5"/>
                    <a:pt x="136" y="12"/>
                  </a:cubicBezTo>
                  <a:cubicBezTo>
                    <a:pt x="136" y="67"/>
                    <a:pt x="136" y="67"/>
                    <a:pt x="136" y="67"/>
                  </a:cubicBezTo>
                  <a:cubicBezTo>
                    <a:pt x="144" y="60"/>
                    <a:pt x="144" y="60"/>
                    <a:pt x="144" y="60"/>
                  </a:cubicBezTo>
                  <a:cubicBezTo>
                    <a:pt x="146" y="57"/>
                    <a:pt x="149" y="56"/>
                    <a:pt x="152" y="56"/>
                  </a:cubicBezTo>
                  <a:cubicBezTo>
                    <a:pt x="159" y="56"/>
                    <a:pt x="164" y="61"/>
                    <a:pt x="164" y="68"/>
                  </a:cubicBezTo>
                </a:path>
              </a:pathLst>
            </a:custGeom>
            <a:grpFill/>
            <a:ln>
              <a:noFill/>
            </a:ln>
          </p:spPr>
          <p:txBody>
            <a:bodyPr/>
            <a:lstStyle/>
            <a:p>
              <a:endParaRPr lang="en-US" dirty="0"/>
            </a:p>
          </p:txBody>
        </p:sp>
        <p:sp>
          <p:nvSpPr>
            <p:cNvPr id="78" name="Freeform 81"/>
            <p:cNvSpPr>
              <a:spLocks noEditPoints="1"/>
            </p:cNvSpPr>
            <p:nvPr/>
          </p:nvSpPr>
          <p:spPr bwMode="auto">
            <a:xfrm>
              <a:off x="5468938" y="246063"/>
              <a:ext cx="396875" cy="358775"/>
            </a:xfrm>
            <a:custGeom>
              <a:avLst/>
              <a:gdLst>
                <a:gd name="T0" fmla="*/ 377671 w 248"/>
                <a:gd name="T1" fmla="*/ 294708 h 224"/>
                <a:gd name="T2" fmla="*/ 281653 w 248"/>
                <a:gd name="T3" fmla="*/ 294708 h 224"/>
                <a:gd name="T4" fmla="*/ 256048 w 248"/>
                <a:gd name="T5" fmla="*/ 294708 h 224"/>
                <a:gd name="T6" fmla="*/ 256048 w 248"/>
                <a:gd name="T7" fmla="*/ 326742 h 224"/>
                <a:gd name="T8" fmla="*/ 281653 w 248"/>
                <a:gd name="T9" fmla="*/ 352368 h 224"/>
                <a:gd name="T10" fmla="*/ 281653 w 248"/>
                <a:gd name="T11" fmla="*/ 358775 h 224"/>
                <a:gd name="T12" fmla="*/ 115222 w 248"/>
                <a:gd name="T13" fmla="*/ 358775 h 224"/>
                <a:gd name="T14" fmla="*/ 115222 w 248"/>
                <a:gd name="T15" fmla="*/ 352368 h 224"/>
                <a:gd name="T16" fmla="*/ 140827 w 248"/>
                <a:gd name="T17" fmla="*/ 326742 h 224"/>
                <a:gd name="T18" fmla="*/ 140827 w 248"/>
                <a:gd name="T19" fmla="*/ 294708 h 224"/>
                <a:gd name="T20" fmla="*/ 115222 w 248"/>
                <a:gd name="T21" fmla="*/ 294708 h 224"/>
                <a:gd name="T22" fmla="*/ 19204 w 248"/>
                <a:gd name="T23" fmla="*/ 294708 h 224"/>
                <a:gd name="T24" fmla="*/ 0 w 248"/>
                <a:gd name="T25" fmla="*/ 275488 h 224"/>
                <a:gd name="T26" fmla="*/ 0 w 248"/>
                <a:gd name="T27" fmla="*/ 19220 h 224"/>
                <a:gd name="T28" fmla="*/ 19204 w 248"/>
                <a:gd name="T29" fmla="*/ 0 h 224"/>
                <a:gd name="T30" fmla="*/ 377671 w 248"/>
                <a:gd name="T31" fmla="*/ 0 h 224"/>
                <a:gd name="T32" fmla="*/ 396875 w 248"/>
                <a:gd name="T33" fmla="*/ 19220 h 224"/>
                <a:gd name="T34" fmla="*/ 396875 w 248"/>
                <a:gd name="T35" fmla="*/ 275488 h 224"/>
                <a:gd name="T36" fmla="*/ 377671 w 248"/>
                <a:gd name="T37" fmla="*/ 294708 h 224"/>
                <a:gd name="T38" fmla="*/ 371270 w 248"/>
                <a:gd name="T39" fmla="*/ 25627 h 224"/>
                <a:gd name="T40" fmla="*/ 25605 w 248"/>
                <a:gd name="T41" fmla="*/ 25627 h 224"/>
                <a:gd name="T42" fmla="*/ 25605 w 248"/>
                <a:gd name="T43" fmla="*/ 243454 h 224"/>
                <a:gd name="T44" fmla="*/ 371270 w 248"/>
                <a:gd name="T45" fmla="*/ 243454 h 224"/>
                <a:gd name="T46" fmla="*/ 371270 w 248"/>
                <a:gd name="T47" fmla="*/ 25627 h 224"/>
                <a:gd name="T48" fmla="*/ 160030 w 248"/>
                <a:gd name="T49" fmla="*/ 76880 h 224"/>
                <a:gd name="T50" fmla="*/ 172833 w 248"/>
                <a:gd name="T51" fmla="*/ 83287 h 224"/>
                <a:gd name="T52" fmla="*/ 198438 w 248"/>
                <a:gd name="T53" fmla="*/ 107312 h 224"/>
                <a:gd name="T54" fmla="*/ 224042 w 248"/>
                <a:gd name="T55" fmla="*/ 83287 h 224"/>
                <a:gd name="T56" fmla="*/ 236845 w 248"/>
                <a:gd name="T57" fmla="*/ 76880 h 224"/>
                <a:gd name="T58" fmla="*/ 256048 w 248"/>
                <a:gd name="T59" fmla="*/ 96100 h 224"/>
                <a:gd name="T60" fmla="*/ 249647 w 248"/>
                <a:gd name="T61" fmla="*/ 108914 h 224"/>
                <a:gd name="T62" fmla="*/ 225643 w 248"/>
                <a:gd name="T63" fmla="*/ 134541 h 224"/>
                <a:gd name="T64" fmla="*/ 249647 w 248"/>
                <a:gd name="T65" fmla="*/ 160167 h 224"/>
                <a:gd name="T66" fmla="*/ 256048 w 248"/>
                <a:gd name="T67" fmla="*/ 172981 h 224"/>
                <a:gd name="T68" fmla="*/ 236845 w 248"/>
                <a:gd name="T69" fmla="*/ 192201 h 224"/>
                <a:gd name="T70" fmla="*/ 224042 w 248"/>
                <a:gd name="T71" fmla="*/ 185794 h 224"/>
                <a:gd name="T72" fmla="*/ 198438 w 248"/>
                <a:gd name="T73" fmla="*/ 161769 h 224"/>
                <a:gd name="T74" fmla="*/ 172833 w 248"/>
                <a:gd name="T75" fmla="*/ 185794 h 224"/>
                <a:gd name="T76" fmla="*/ 160030 w 248"/>
                <a:gd name="T77" fmla="*/ 192201 h 224"/>
                <a:gd name="T78" fmla="*/ 140827 w 248"/>
                <a:gd name="T79" fmla="*/ 172981 h 224"/>
                <a:gd name="T80" fmla="*/ 147228 w 248"/>
                <a:gd name="T81" fmla="*/ 160167 h 224"/>
                <a:gd name="T82" fmla="*/ 171232 w 248"/>
                <a:gd name="T83" fmla="*/ 134541 h 224"/>
                <a:gd name="T84" fmla="*/ 147228 w 248"/>
                <a:gd name="T85" fmla="*/ 108914 h 224"/>
                <a:gd name="T86" fmla="*/ 140827 w 248"/>
                <a:gd name="T87" fmla="*/ 96100 h 224"/>
                <a:gd name="T88" fmla="*/ 160030 w 248"/>
                <a:gd name="T89" fmla="*/ 76880 h 2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moveTo>
                    <a:pt x="100" y="48"/>
                  </a:moveTo>
                  <a:cubicBezTo>
                    <a:pt x="103" y="48"/>
                    <a:pt x="106" y="49"/>
                    <a:pt x="108" y="52"/>
                  </a:cubicBezTo>
                  <a:cubicBezTo>
                    <a:pt x="124" y="67"/>
                    <a:pt x="124" y="67"/>
                    <a:pt x="124" y="67"/>
                  </a:cubicBezTo>
                  <a:cubicBezTo>
                    <a:pt x="140" y="52"/>
                    <a:pt x="140" y="52"/>
                    <a:pt x="140" y="52"/>
                  </a:cubicBezTo>
                  <a:cubicBezTo>
                    <a:pt x="142" y="49"/>
                    <a:pt x="145" y="48"/>
                    <a:pt x="148" y="48"/>
                  </a:cubicBezTo>
                  <a:cubicBezTo>
                    <a:pt x="155" y="48"/>
                    <a:pt x="160" y="53"/>
                    <a:pt x="160" y="60"/>
                  </a:cubicBezTo>
                  <a:cubicBezTo>
                    <a:pt x="160" y="63"/>
                    <a:pt x="159" y="66"/>
                    <a:pt x="156" y="68"/>
                  </a:cubicBezTo>
                  <a:cubicBezTo>
                    <a:pt x="141" y="84"/>
                    <a:pt x="141" y="84"/>
                    <a:pt x="141" y="84"/>
                  </a:cubicBezTo>
                  <a:cubicBezTo>
                    <a:pt x="156" y="100"/>
                    <a:pt x="156" y="100"/>
                    <a:pt x="156" y="100"/>
                  </a:cubicBezTo>
                  <a:cubicBezTo>
                    <a:pt x="159" y="102"/>
                    <a:pt x="160" y="105"/>
                    <a:pt x="160" y="108"/>
                  </a:cubicBezTo>
                  <a:cubicBezTo>
                    <a:pt x="160" y="115"/>
                    <a:pt x="155" y="120"/>
                    <a:pt x="148" y="120"/>
                  </a:cubicBezTo>
                  <a:cubicBezTo>
                    <a:pt x="145" y="120"/>
                    <a:pt x="142" y="119"/>
                    <a:pt x="140" y="116"/>
                  </a:cubicBezTo>
                  <a:cubicBezTo>
                    <a:pt x="124" y="101"/>
                    <a:pt x="124" y="101"/>
                    <a:pt x="124" y="101"/>
                  </a:cubicBezTo>
                  <a:cubicBezTo>
                    <a:pt x="108" y="116"/>
                    <a:pt x="108" y="116"/>
                    <a:pt x="108" y="116"/>
                  </a:cubicBezTo>
                  <a:cubicBezTo>
                    <a:pt x="106" y="119"/>
                    <a:pt x="103" y="120"/>
                    <a:pt x="100" y="120"/>
                  </a:cubicBezTo>
                  <a:cubicBezTo>
                    <a:pt x="93" y="120"/>
                    <a:pt x="88" y="115"/>
                    <a:pt x="88" y="108"/>
                  </a:cubicBezTo>
                  <a:cubicBezTo>
                    <a:pt x="88" y="105"/>
                    <a:pt x="89" y="102"/>
                    <a:pt x="92" y="100"/>
                  </a:cubicBezTo>
                  <a:cubicBezTo>
                    <a:pt x="107" y="84"/>
                    <a:pt x="107" y="84"/>
                    <a:pt x="107" y="84"/>
                  </a:cubicBezTo>
                  <a:cubicBezTo>
                    <a:pt x="92" y="68"/>
                    <a:pt x="92" y="68"/>
                    <a:pt x="92" y="68"/>
                  </a:cubicBezTo>
                  <a:cubicBezTo>
                    <a:pt x="89" y="66"/>
                    <a:pt x="88" y="63"/>
                    <a:pt x="88" y="60"/>
                  </a:cubicBezTo>
                  <a:cubicBezTo>
                    <a:pt x="88" y="53"/>
                    <a:pt x="93" y="48"/>
                    <a:pt x="100" y="48"/>
                  </a:cubicBezTo>
                </a:path>
              </a:pathLst>
            </a:custGeom>
            <a:grpFill/>
            <a:ln>
              <a:noFill/>
            </a:ln>
          </p:spPr>
          <p:txBody>
            <a:bodyPr/>
            <a:lstStyle/>
            <a:p>
              <a:endParaRPr lang="en-US" dirty="0"/>
            </a:p>
          </p:txBody>
        </p:sp>
        <p:sp>
          <p:nvSpPr>
            <p:cNvPr id="79" name="Freeform 82"/>
            <p:cNvSpPr>
              <a:spLocks noEditPoints="1"/>
            </p:cNvSpPr>
            <p:nvPr/>
          </p:nvSpPr>
          <p:spPr bwMode="auto">
            <a:xfrm>
              <a:off x="4754563" y="246063"/>
              <a:ext cx="395287" cy="358775"/>
            </a:xfrm>
            <a:custGeom>
              <a:avLst/>
              <a:gdLst>
                <a:gd name="T0" fmla="*/ 376160 w 248"/>
                <a:gd name="T1" fmla="*/ 294708 h 224"/>
                <a:gd name="T2" fmla="*/ 280526 w 248"/>
                <a:gd name="T3" fmla="*/ 294708 h 224"/>
                <a:gd name="T4" fmla="*/ 255024 w 248"/>
                <a:gd name="T5" fmla="*/ 294708 h 224"/>
                <a:gd name="T6" fmla="*/ 255024 w 248"/>
                <a:gd name="T7" fmla="*/ 326742 h 224"/>
                <a:gd name="T8" fmla="*/ 280526 w 248"/>
                <a:gd name="T9" fmla="*/ 352368 h 224"/>
                <a:gd name="T10" fmla="*/ 280526 w 248"/>
                <a:gd name="T11" fmla="*/ 358775 h 224"/>
                <a:gd name="T12" fmla="*/ 114761 w 248"/>
                <a:gd name="T13" fmla="*/ 358775 h 224"/>
                <a:gd name="T14" fmla="*/ 114761 w 248"/>
                <a:gd name="T15" fmla="*/ 352368 h 224"/>
                <a:gd name="T16" fmla="*/ 140263 w 248"/>
                <a:gd name="T17" fmla="*/ 326742 h 224"/>
                <a:gd name="T18" fmla="*/ 140263 w 248"/>
                <a:gd name="T19" fmla="*/ 294708 h 224"/>
                <a:gd name="T20" fmla="*/ 114761 w 248"/>
                <a:gd name="T21" fmla="*/ 294708 h 224"/>
                <a:gd name="T22" fmla="*/ 19127 w 248"/>
                <a:gd name="T23" fmla="*/ 294708 h 224"/>
                <a:gd name="T24" fmla="*/ 0 w 248"/>
                <a:gd name="T25" fmla="*/ 275488 h 224"/>
                <a:gd name="T26" fmla="*/ 0 w 248"/>
                <a:gd name="T27" fmla="*/ 19220 h 224"/>
                <a:gd name="T28" fmla="*/ 19127 w 248"/>
                <a:gd name="T29" fmla="*/ 0 h 224"/>
                <a:gd name="T30" fmla="*/ 376160 w 248"/>
                <a:gd name="T31" fmla="*/ 0 h 224"/>
                <a:gd name="T32" fmla="*/ 395287 w 248"/>
                <a:gd name="T33" fmla="*/ 19220 h 224"/>
                <a:gd name="T34" fmla="*/ 395287 w 248"/>
                <a:gd name="T35" fmla="*/ 275488 h 224"/>
                <a:gd name="T36" fmla="*/ 376160 w 248"/>
                <a:gd name="T37" fmla="*/ 294708 h 224"/>
                <a:gd name="T38" fmla="*/ 369785 w 248"/>
                <a:gd name="T39" fmla="*/ 25627 h 224"/>
                <a:gd name="T40" fmla="*/ 25502 w 248"/>
                <a:gd name="T41" fmla="*/ 25627 h 224"/>
                <a:gd name="T42" fmla="*/ 25502 w 248"/>
                <a:gd name="T43" fmla="*/ 243454 h 224"/>
                <a:gd name="T44" fmla="*/ 369785 w 248"/>
                <a:gd name="T45" fmla="*/ 243454 h 224"/>
                <a:gd name="T46" fmla="*/ 369785 w 248"/>
                <a:gd name="T47" fmla="*/ 25627 h 224"/>
                <a:gd name="T48" fmla="*/ 159390 w 248"/>
                <a:gd name="T49" fmla="*/ 115321 h 224"/>
                <a:gd name="T50" fmla="*/ 172141 w 248"/>
                <a:gd name="T51" fmla="*/ 121727 h 224"/>
                <a:gd name="T52" fmla="*/ 184892 w 248"/>
                <a:gd name="T53" fmla="*/ 132939 h 224"/>
                <a:gd name="T54" fmla="*/ 223146 w 248"/>
                <a:gd name="T55" fmla="*/ 96100 h 224"/>
                <a:gd name="T56" fmla="*/ 235897 w 248"/>
                <a:gd name="T57" fmla="*/ 89694 h 224"/>
                <a:gd name="T58" fmla="*/ 255024 w 248"/>
                <a:gd name="T59" fmla="*/ 108914 h 224"/>
                <a:gd name="T60" fmla="*/ 248648 w 248"/>
                <a:gd name="T61" fmla="*/ 121727 h 224"/>
                <a:gd name="T62" fmla="*/ 197644 w 248"/>
                <a:gd name="T63" fmla="*/ 172981 h 224"/>
                <a:gd name="T64" fmla="*/ 184892 w 248"/>
                <a:gd name="T65" fmla="*/ 179388 h 224"/>
                <a:gd name="T66" fmla="*/ 172141 w 248"/>
                <a:gd name="T67" fmla="*/ 172981 h 224"/>
                <a:gd name="T68" fmla="*/ 146639 w 248"/>
                <a:gd name="T69" fmla="*/ 147354 h 224"/>
                <a:gd name="T70" fmla="*/ 140263 w 248"/>
                <a:gd name="T71" fmla="*/ 134541 h 224"/>
                <a:gd name="T72" fmla="*/ 159390 w 248"/>
                <a:gd name="T73" fmla="*/ 115321 h 2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moveTo>
                    <a:pt x="100" y="72"/>
                  </a:moveTo>
                  <a:cubicBezTo>
                    <a:pt x="103" y="72"/>
                    <a:pt x="106" y="73"/>
                    <a:pt x="108" y="76"/>
                  </a:cubicBezTo>
                  <a:cubicBezTo>
                    <a:pt x="116" y="83"/>
                    <a:pt x="116" y="83"/>
                    <a:pt x="116" y="83"/>
                  </a:cubicBezTo>
                  <a:cubicBezTo>
                    <a:pt x="140" y="60"/>
                    <a:pt x="140" y="60"/>
                    <a:pt x="140" y="60"/>
                  </a:cubicBezTo>
                  <a:cubicBezTo>
                    <a:pt x="142" y="57"/>
                    <a:pt x="145" y="56"/>
                    <a:pt x="148" y="56"/>
                  </a:cubicBezTo>
                  <a:cubicBezTo>
                    <a:pt x="155" y="56"/>
                    <a:pt x="160" y="61"/>
                    <a:pt x="160" y="68"/>
                  </a:cubicBezTo>
                  <a:cubicBezTo>
                    <a:pt x="160" y="71"/>
                    <a:pt x="159" y="74"/>
                    <a:pt x="156" y="76"/>
                  </a:cubicBezTo>
                  <a:cubicBezTo>
                    <a:pt x="124" y="108"/>
                    <a:pt x="124" y="108"/>
                    <a:pt x="124" y="108"/>
                  </a:cubicBezTo>
                  <a:cubicBezTo>
                    <a:pt x="122" y="111"/>
                    <a:pt x="119" y="112"/>
                    <a:pt x="116" y="112"/>
                  </a:cubicBezTo>
                  <a:cubicBezTo>
                    <a:pt x="113" y="112"/>
                    <a:pt x="110" y="111"/>
                    <a:pt x="108" y="108"/>
                  </a:cubicBezTo>
                  <a:cubicBezTo>
                    <a:pt x="92" y="92"/>
                    <a:pt x="92" y="92"/>
                    <a:pt x="92" y="92"/>
                  </a:cubicBezTo>
                  <a:cubicBezTo>
                    <a:pt x="89" y="90"/>
                    <a:pt x="88" y="87"/>
                    <a:pt x="88" y="84"/>
                  </a:cubicBezTo>
                  <a:cubicBezTo>
                    <a:pt x="88" y="77"/>
                    <a:pt x="93" y="72"/>
                    <a:pt x="100" y="72"/>
                  </a:cubicBezTo>
                </a:path>
              </a:pathLst>
            </a:custGeom>
            <a:grpFill/>
            <a:ln>
              <a:noFill/>
            </a:ln>
          </p:spPr>
          <p:txBody>
            <a:bodyPr/>
            <a:lstStyle/>
            <a:p>
              <a:endParaRPr lang="en-US" dirty="0"/>
            </a:p>
          </p:txBody>
        </p:sp>
        <p:sp>
          <p:nvSpPr>
            <p:cNvPr id="80" name="Freeform 83"/>
            <p:cNvSpPr>
              <a:spLocks noEditPoints="1"/>
            </p:cNvSpPr>
            <p:nvPr/>
          </p:nvSpPr>
          <p:spPr bwMode="auto">
            <a:xfrm>
              <a:off x="4038600" y="246063"/>
              <a:ext cx="395288" cy="358775"/>
            </a:xfrm>
            <a:custGeom>
              <a:avLst/>
              <a:gdLst>
                <a:gd name="T0" fmla="*/ 376161 w 248"/>
                <a:gd name="T1" fmla="*/ 294708 h 224"/>
                <a:gd name="T2" fmla="*/ 280527 w 248"/>
                <a:gd name="T3" fmla="*/ 294708 h 224"/>
                <a:gd name="T4" fmla="*/ 255025 w 248"/>
                <a:gd name="T5" fmla="*/ 294708 h 224"/>
                <a:gd name="T6" fmla="*/ 255025 w 248"/>
                <a:gd name="T7" fmla="*/ 326742 h 224"/>
                <a:gd name="T8" fmla="*/ 280527 w 248"/>
                <a:gd name="T9" fmla="*/ 352368 h 224"/>
                <a:gd name="T10" fmla="*/ 280527 w 248"/>
                <a:gd name="T11" fmla="*/ 358775 h 224"/>
                <a:gd name="T12" fmla="*/ 114761 w 248"/>
                <a:gd name="T13" fmla="*/ 358775 h 224"/>
                <a:gd name="T14" fmla="*/ 114761 w 248"/>
                <a:gd name="T15" fmla="*/ 352368 h 224"/>
                <a:gd name="T16" fmla="*/ 140263 w 248"/>
                <a:gd name="T17" fmla="*/ 326742 h 224"/>
                <a:gd name="T18" fmla="*/ 140263 w 248"/>
                <a:gd name="T19" fmla="*/ 294708 h 224"/>
                <a:gd name="T20" fmla="*/ 114761 w 248"/>
                <a:gd name="T21" fmla="*/ 294708 h 224"/>
                <a:gd name="T22" fmla="*/ 19127 w 248"/>
                <a:gd name="T23" fmla="*/ 294708 h 224"/>
                <a:gd name="T24" fmla="*/ 0 w 248"/>
                <a:gd name="T25" fmla="*/ 275488 h 224"/>
                <a:gd name="T26" fmla="*/ 0 w 248"/>
                <a:gd name="T27" fmla="*/ 19220 h 224"/>
                <a:gd name="T28" fmla="*/ 19127 w 248"/>
                <a:gd name="T29" fmla="*/ 0 h 224"/>
                <a:gd name="T30" fmla="*/ 376161 w 248"/>
                <a:gd name="T31" fmla="*/ 0 h 224"/>
                <a:gd name="T32" fmla="*/ 395288 w 248"/>
                <a:gd name="T33" fmla="*/ 19220 h 224"/>
                <a:gd name="T34" fmla="*/ 395288 w 248"/>
                <a:gd name="T35" fmla="*/ 275488 h 224"/>
                <a:gd name="T36" fmla="*/ 376161 w 248"/>
                <a:gd name="T37" fmla="*/ 294708 h 224"/>
                <a:gd name="T38" fmla="*/ 369786 w 248"/>
                <a:gd name="T39" fmla="*/ 25627 h 224"/>
                <a:gd name="T40" fmla="*/ 25502 w 248"/>
                <a:gd name="T41" fmla="*/ 25627 h 224"/>
                <a:gd name="T42" fmla="*/ 25502 w 248"/>
                <a:gd name="T43" fmla="*/ 243454 h 224"/>
                <a:gd name="T44" fmla="*/ 369786 w 248"/>
                <a:gd name="T45" fmla="*/ 243454 h 224"/>
                <a:gd name="T46" fmla="*/ 369786 w 248"/>
                <a:gd name="T47" fmla="*/ 25627 h 224"/>
                <a:gd name="T48" fmla="*/ 159390 w 248"/>
                <a:gd name="T49" fmla="*/ 115321 h 224"/>
                <a:gd name="T50" fmla="*/ 235898 w 248"/>
                <a:gd name="T51" fmla="*/ 115321 h 224"/>
                <a:gd name="T52" fmla="*/ 255025 w 248"/>
                <a:gd name="T53" fmla="*/ 134541 h 224"/>
                <a:gd name="T54" fmla="*/ 235898 w 248"/>
                <a:gd name="T55" fmla="*/ 153761 h 224"/>
                <a:gd name="T56" fmla="*/ 159390 w 248"/>
                <a:gd name="T57" fmla="*/ 153761 h 224"/>
                <a:gd name="T58" fmla="*/ 140263 w 248"/>
                <a:gd name="T59" fmla="*/ 134541 h 224"/>
                <a:gd name="T60" fmla="*/ 159390 w 248"/>
                <a:gd name="T61" fmla="*/ 115321 h 2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moveTo>
                    <a:pt x="100" y="72"/>
                  </a:moveTo>
                  <a:cubicBezTo>
                    <a:pt x="148" y="72"/>
                    <a:pt x="148" y="72"/>
                    <a:pt x="148" y="72"/>
                  </a:cubicBezTo>
                  <a:cubicBezTo>
                    <a:pt x="155" y="72"/>
                    <a:pt x="160" y="77"/>
                    <a:pt x="160" y="84"/>
                  </a:cubicBezTo>
                  <a:cubicBezTo>
                    <a:pt x="160" y="91"/>
                    <a:pt x="155" y="96"/>
                    <a:pt x="148" y="96"/>
                  </a:cubicBezTo>
                  <a:cubicBezTo>
                    <a:pt x="100" y="96"/>
                    <a:pt x="100" y="96"/>
                    <a:pt x="100" y="96"/>
                  </a:cubicBezTo>
                  <a:cubicBezTo>
                    <a:pt x="93" y="96"/>
                    <a:pt x="88" y="91"/>
                    <a:pt x="88" y="84"/>
                  </a:cubicBezTo>
                  <a:cubicBezTo>
                    <a:pt x="88" y="77"/>
                    <a:pt x="93" y="72"/>
                    <a:pt x="100" y="72"/>
                  </a:cubicBezTo>
                </a:path>
              </a:pathLst>
            </a:custGeom>
            <a:grpFill/>
            <a:ln>
              <a:noFill/>
            </a:ln>
          </p:spPr>
          <p:txBody>
            <a:bodyPr/>
            <a:lstStyle/>
            <a:p>
              <a:endParaRPr lang="en-US" dirty="0"/>
            </a:p>
          </p:txBody>
        </p:sp>
        <p:sp>
          <p:nvSpPr>
            <p:cNvPr id="81" name="Freeform 84"/>
            <p:cNvSpPr>
              <a:spLocks noEditPoints="1"/>
            </p:cNvSpPr>
            <p:nvPr/>
          </p:nvSpPr>
          <p:spPr bwMode="auto">
            <a:xfrm>
              <a:off x="3322638" y="246063"/>
              <a:ext cx="396875" cy="358775"/>
            </a:xfrm>
            <a:custGeom>
              <a:avLst/>
              <a:gdLst>
                <a:gd name="T0" fmla="*/ 377671 w 248"/>
                <a:gd name="T1" fmla="*/ 294708 h 224"/>
                <a:gd name="T2" fmla="*/ 281653 w 248"/>
                <a:gd name="T3" fmla="*/ 294708 h 224"/>
                <a:gd name="T4" fmla="*/ 256048 w 248"/>
                <a:gd name="T5" fmla="*/ 294708 h 224"/>
                <a:gd name="T6" fmla="*/ 256048 w 248"/>
                <a:gd name="T7" fmla="*/ 326742 h 224"/>
                <a:gd name="T8" fmla="*/ 281653 w 248"/>
                <a:gd name="T9" fmla="*/ 352368 h 224"/>
                <a:gd name="T10" fmla="*/ 281653 w 248"/>
                <a:gd name="T11" fmla="*/ 358775 h 224"/>
                <a:gd name="T12" fmla="*/ 115222 w 248"/>
                <a:gd name="T13" fmla="*/ 358775 h 224"/>
                <a:gd name="T14" fmla="*/ 115222 w 248"/>
                <a:gd name="T15" fmla="*/ 352368 h 224"/>
                <a:gd name="T16" fmla="*/ 140827 w 248"/>
                <a:gd name="T17" fmla="*/ 326742 h 224"/>
                <a:gd name="T18" fmla="*/ 140827 w 248"/>
                <a:gd name="T19" fmla="*/ 294708 h 224"/>
                <a:gd name="T20" fmla="*/ 115222 w 248"/>
                <a:gd name="T21" fmla="*/ 294708 h 224"/>
                <a:gd name="T22" fmla="*/ 19204 w 248"/>
                <a:gd name="T23" fmla="*/ 294708 h 224"/>
                <a:gd name="T24" fmla="*/ 0 w 248"/>
                <a:gd name="T25" fmla="*/ 275488 h 224"/>
                <a:gd name="T26" fmla="*/ 0 w 248"/>
                <a:gd name="T27" fmla="*/ 19220 h 224"/>
                <a:gd name="T28" fmla="*/ 19204 w 248"/>
                <a:gd name="T29" fmla="*/ 0 h 224"/>
                <a:gd name="T30" fmla="*/ 377671 w 248"/>
                <a:gd name="T31" fmla="*/ 0 h 224"/>
                <a:gd name="T32" fmla="*/ 396875 w 248"/>
                <a:gd name="T33" fmla="*/ 19220 h 224"/>
                <a:gd name="T34" fmla="*/ 396875 w 248"/>
                <a:gd name="T35" fmla="*/ 275488 h 224"/>
                <a:gd name="T36" fmla="*/ 377671 w 248"/>
                <a:gd name="T37" fmla="*/ 294708 h 224"/>
                <a:gd name="T38" fmla="*/ 371270 w 248"/>
                <a:gd name="T39" fmla="*/ 25627 h 224"/>
                <a:gd name="T40" fmla="*/ 25605 w 248"/>
                <a:gd name="T41" fmla="*/ 25627 h 224"/>
                <a:gd name="T42" fmla="*/ 25605 w 248"/>
                <a:gd name="T43" fmla="*/ 243454 h 224"/>
                <a:gd name="T44" fmla="*/ 371270 w 248"/>
                <a:gd name="T45" fmla="*/ 243454 h 224"/>
                <a:gd name="T46" fmla="*/ 371270 w 248"/>
                <a:gd name="T47" fmla="*/ 25627 h 224"/>
                <a:gd name="T48" fmla="*/ 160030 w 248"/>
                <a:gd name="T49" fmla="*/ 115321 h 224"/>
                <a:gd name="T50" fmla="*/ 179234 w 248"/>
                <a:gd name="T51" fmla="*/ 115321 h 224"/>
                <a:gd name="T52" fmla="*/ 179234 w 248"/>
                <a:gd name="T53" fmla="*/ 96100 h 224"/>
                <a:gd name="T54" fmla="*/ 198438 w 248"/>
                <a:gd name="T55" fmla="*/ 76880 h 224"/>
                <a:gd name="T56" fmla="*/ 217641 w 248"/>
                <a:gd name="T57" fmla="*/ 96100 h 224"/>
                <a:gd name="T58" fmla="*/ 217641 w 248"/>
                <a:gd name="T59" fmla="*/ 115321 h 224"/>
                <a:gd name="T60" fmla="*/ 236845 w 248"/>
                <a:gd name="T61" fmla="*/ 115321 h 224"/>
                <a:gd name="T62" fmla="*/ 256048 w 248"/>
                <a:gd name="T63" fmla="*/ 134541 h 224"/>
                <a:gd name="T64" fmla="*/ 236845 w 248"/>
                <a:gd name="T65" fmla="*/ 153761 h 224"/>
                <a:gd name="T66" fmla="*/ 217641 w 248"/>
                <a:gd name="T67" fmla="*/ 153761 h 224"/>
                <a:gd name="T68" fmla="*/ 217641 w 248"/>
                <a:gd name="T69" fmla="*/ 172981 h 224"/>
                <a:gd name="T70" fmla="*/ 198438 w 248"/>
                <a:gd name="T71" fmla="*/ 192201 h 224"/>
                <a:gd name="T72" fmla="*/ 179234 w 248"/>
                <a:gd name="T73" fmla="*/ 172981 h 224"/>
                <a:gd name="T74" fmla="*/ 179234 w 248"/>
                <a:gd name="T75" fmla="*/ 153761 h 224"/>
                <a:gd name="T76" fmla="*/ 160030 w 248"/>
                <a:gd name="T77" fmla="*/ 153761 h 224"/>
                <a:gd name="T78" fmla="*/ 140827 w 248"/>
                <a:gd name="T79" fmla="*/ 134541 h 224"/>
                <a:gd name="T80" fmla="*/ 160030 w 248"/>
                <a:gd name="T81" fmla="*/ 115321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moveTo>
                    <a:pt x="100" y="72"/>
                  </a:moveTo>
                  <a:cubicBezTo>
                    <a:pt x="112" y="72"/>
                    <a:pt x="112" y="72"/>
                    <a:pt x="112" y="72"/>
                  </a:cubicBezTo>
                  <a:cubicBezTo>
                    <a:pt x="112" y="60"/>
                    <a:pt x="112" y="60"/>
                    <a:pt x="112" y="60"/>
                  </a:cubicBezTo>
                  <a:cubicBezTo>
                    <a:pt x="112" y="53"/>
                    <a:pt x="117" y="48"/>
                    <a:pt x="124" y="48"/>
                  </a:cubicBezTo>
                  <a:cubicBezTo>
                    <a:pt x="131" y="48"/>
                    <a:pt x="136" y="53"/>
                    <a:pt x="136" y="60"/>
                  </a:cubicBezTo>
                  <a:cubicBezTo>
                    <a:pt x="136" y="72"/>
                    <a:pt x="136" y="72"/>
                    <a:pt x="136" y="72"/>
                  </a:cubicBezTo>
                  <a:cubicBezTo>
                    <a:pt x="148" y="72"/>
                    <a:pt x="148" y="72"/>
                    <a:pt x="148" y="72"/>
                  </a:cubicBezTo>
                  <a:cubicBezTo>
                    <a:pt x="155" y="72"/>
                    <a:pt x="160" y="77"/>
                    <a:pt x="160" y="84"/>
                  </a:cubicBezTo>
                  <a:cubicBezTo>
                    <a:pt x="160" y="91"/>
                    <a:pt x="155" y="96"/>
                    <a:pt x="148" y="96"/>
                  </a:cubicBezTo>
                  <a:cubicBezTo>
                    <a:pt x="136" y="96"/>
                    <a:pt x="136" y="96"/>
                    <a:pt x="136" y="96"/>
                  </a:cubicBezTo>
                  <a:cubicBezTo>
                    <a:pt x="136" y="108"/>
                    <a:pt x="136" y="108"/>
                    <a:pt x="136" y="108"/>
                  </a:cubicBezTo>
                  <a:cubicBezTo>
                    <a:pt x="136" y="115"/>
                    <a:pt x="131" y="120"/>
                    <a:pt x="124" y="120"/>
                  </a:cubicBezTo>
                  <a:cubicBezTo>
                    <a:pt x="117" y="120"/>
                    <a:pt x="112" y="115"/>
                    <a:pt x="112" y="108"/>
                  </a:cubicBezTo>
                  <a:cubicBezTo>
                    <a:pt x="112" y="96"/>
                    <a:pt x="112" y="96"/>
                    <a:pt x="112" y="96"/>
                  </a:cubicBezTo>
                  <a:cubicBezTo>
                    <a:pt x="100" y="96"/>
                    <a:pt x="100" y="96"/>
                    <a:pt x="100" y="96"/>
                  </a:cubicBezTo>
                  <a:cubicBezTo>
                    <a:pt x="93" y="96"/>
                    <a:pt x="88" y="91"/>
                    <a:pt x="88" y="84"/>
                  </a:cubicBezTo>
                  <a:cubicBezTo>
                    <a:pt x="88" y="77"/>
                    <a:pt x="93" y="72"/>
                    <a:pt x="100" y="72"/>
                  </a:cubicBezTo>
                </a:path>
              </a:pathLst>
            </a:custGeom>
            <a:grpFill/>
            <a:ln>
              <a:noFill/>
            </a:ln>
          </p:spPr>
          <p:txBody>
            <a:bodyPr/>
            <a:lstStyle/>
            <a:p>
              <a:endParaRPr lang="en-US" dirty="0"/>
            </a:p>
          </p:txBody>
        </p:sp>
        <p:sp>
          <p:nvSpPr>
            <p:cNvPr id="82" name="Freeform 85"/>
            <p:cNvSpPr>
              <a:spLocks noEditPoints="1"/>
            </p:cNvSpPr>
            <p:nvPr/>
          </p:nvSpPr>
          <p:spPr bwMode="auto">
            <a:xfrm>
              <a:off x="2608263" y="246063"/>
              <a:ext cx="395287" cy="358775"/>
            </a:xfrm>
            <a:custGeom>
              <a:avLst/>
              <a:gdLst>
                <a:gd name="T0" fmla="*/ 376160 w 248"/>
                <a:gd name="T1" fmla="*/ 294708 h 224"/>
                <a:gd name="T2" fmla="*/ 280526 w 248"/>
                <a:gd name="T3" fmla="*/ 294708 h 224"/>
                <a:gd name="T4" fmla="*/ 255024 w 248"/>
                <a:gd name="T5" fmla="*/ 294708 h 224"/>
                <a:gd name="T6" fmla="*/ 255024 w 248"/>
                <a:gd name="T7" fmla="*/ 326742 h 224"/>
                <a:gd name="T8" fmla="*/ 280526 w 248"/>
                <a:gd name="T9" fmla="*/ 352368 h 224"/>
                <a:gd name="T10" fmla="*/ 280526 w 248"/>
                <a:gd name="T11" fmla="*/ 358775 h 224"/>
                <a:gd name="T12" fmla="*/ 114761 w 248"/>
                <a:gd name="T13" fmla="*/ 358775 h 224"/>
                <a:gd name="T14" fmla="*/ 114761 w 248"/>
                <a:gd name="T15" fmla="*/ 352368 h 224"/>
                <a:gd name="T16" fmla="*/ 140263 w 248"/>
                <a:gd name="T17" fmla="*/ 326742 h 224"/>
                <a:gd name="T18" fmla="*/ 140263 w 248"/>
                <a:gd name="T19" fmla="*/ 294708 h 224"/>
                <a:gd name="T20" fmla="*/ 114761 w 248"/>
                <a:gd name="T21" fmla="*/ 294708 h 224"/>
                <a:gd name="T22" fmla="*/ 19127 w 248"/>
                <a:gd name="T23" fmla="*/ 294708 h 224"/>
                <a:gd name="T24" fmla="*/ 0 w 248"/>
                <a:gd name="T25" fmla="*/ 275488 h 224"/>
                <a:gd name="T26" fmla="*/ 0 w 248"/>
                <a:gd name="T27" fmla="*/ 19220 h 224"/>
                <a:gd name="T28" fmla="*/ 19127 w 248"/>
                <a:gd name="T29" fmla="*/ 0 h 224"/>
                <a:gd name="T30" fmla="*/ 376160 w 248"/>
                <a:gd name="T31" fmla="*/ 0 h 224"/>
                <a:gd name="T32" fmla="*/ 395287 w 248"/>
                <a:gd name="T33" fmla="*/ 19220 h 224"/>
                <a:gd name="T34" fmla="*/ 395287 w 248"/>
                <a:gd name="T35" fmla="*/ 275488 h 224"/>
                <a:gd name="T36" fmla="*/ 376160 w 248"/>
                <a:gd name="T37" fmla="*/ 294708 h 224"/>
                <a:gd name="T38" fmla="*/ 369785 w 248"/>
                <a:gd name="T39" fmla="*/ 25627 h 224"/>
                <a:gd name="T40" fmla="*/ 25502 w 248"/>
                <a:gd name="T41" fmla="*/ 25627 h 224"/>
                <a:gd name="T42" fmla="*/ 25502 w 248"/>
                <a:gd name="T43" fmla="*/ 243454 h 224"/>
                <a:gd name="T44" fmla="*/ 369785 w 248"/>
                <a:gd name="T45" fmla="*/ 243454 h 224"/>
                <a:gd name="T46" fmla="*/ 369785 w 248"/>
                <a:gd name="T47" fmla="*/ 25627 h 2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path>
              </a:pathLst>
            </a:custGeom>
            <a:grpFill/>
            <a:ln>
              <a:noFill/>
            </a:ln>
          </p:spPr>
          <p:txBody>
            <a:bodyPr/>
            <a:lstStyle/>
            <a:p>
              <a:endParaRPr lang="en-US" dirty="0"/>
            </a:p>
          </p:txBody>
        </p:sp>
        <p:sp>
          <p:nvSpPr>
            <p:cNvPr id="83" name="Freeform 86"/>
            <p:cNvSpPr>
              <a:spLocks noEditPoints="1"/>
            </p:cNvSpPr>
            <p:nvPr/>
          </p:nvSpPr>
          <p:spPr bwMode="auto">
            <a:xfrm>
              <a:off x="1885950" y="284163"/>
              <a:ext cx="409575" cy="255587"/>
            </a:xfrm>
            <a:custGeom>
              <a:avLst/>
              <a:gdLst>
                <a:gd name="T0" fmla="*/ 390376 w 256"/>
                <a:gd name="T1" fmla="*/ 255587 h 160"/>
                <a:gd name="T2" fmla="*/ 371177 w 256"/>
                <a:gd name="T3" fmla="*/ 255587 h 160"/>
                <a:gd name="T4" fmla="*/ 38398 w 256"/>
                <a:gd name="T5" fmla="*/ 255587 h 160"/>
                <a:gd name="T6" fmla="*/ 19199 w 256"/>
                <a:gd name="T7" fmla="*/ 255587 h 160"/>
                <a:gd name="T8" fmla="*/ 0 w 256"/>
                <a:gd name="T9" fmla="*/ 236418 h 160"/>
                <a:gd name="T10" fmla="*/ 0 w 256"/>
                <a:gd name="T11" fmla="*/ 204470 h 160"/>
                <a:gd name="T12" fmla="*/ 38398 w 256"/>
                <a:gd name="T13" fmla="*/ 204470 h 160"/>
                <a:gd name="T14" fmla="*/ 38398 w 256"/>
                <a:gd name="T15" fmla="*/ 19169 h 160"/>
                <a:gd name="T16" fmla="*/ 57596 w 256"/>
                <a:gd name="T17" fmla="*/ 0 h 160"/>
                <a:gd name="T18" fmla="*/ 351979 w 256"/>
                <a:gd name="T19" fmla="*/ 0 h 160"/>
                <a:gd name="T20" fmla="*/ 371177 w 256"/>
                <a:gd name="T21" fmla="*/ 19169 h 160"/>
                <a:gd name="T22" fmla="*/ 371177 w 256"/>
                <a:gd name="T23" fmla="*/ 204470 h 160"/>
                <a:gd name="T24" fmla="*/ 409575 w 256"/>
                <a:gd name="T25" fmla="*/ 204470 h 160"/>
                <a:gd name="T26" fmla="*/ 409575 w 256"/>
                <a:gd name="T27" fmla="*/ 236418 h 160"/>
                <a:gd name="T28" fmla="*/ 390376 w 256"/>
                <a:gd name="T29" fmla="*/ 255587 h 160"/>
                <a:gd name="T30" fmla="*/ 159990 w 256"/>
                <a:gd name="T31" fmla="*/ 236418 h 160"/>
                <a:gd name="T32" fmla="*/ 249585 w 256"/>
                <a:gd name="T33" fmla="*/ 236418 h 160"/>
                <a:gd name="T34" fmla="*/ 249585 w 256"/>
                <a:gd name="T35" fmla="*/ 223639 h 160"/>
                <a:gd name="T36" fmla="*/ 159990 w 256"/>
                <a:gd name="T37" fmla="*/ 223639 h 160"/>
                <a:gd name="T38" fmla="*/ 159990 w 256"/>
                <a:gd name="T39" fmla="*/ 236418 h 160"/>
                <a:gd name="T40" fmla="*/ 345579 w 256"/>
                <a:gd name="T41" fmla="*/ 25559 h 160"/>
                <a:gd name="T42" fmla="*/ 63996 w 256"/>
                <a:gd name="T43" fmla="*/ 25559 h 160"/>
                <a:gd name="T44" fmla="*/ 63996 w 256"/>
                <a:gd name="T45" fmla="*/ 191690 h 160"/>
                <a:gd name="T46" fmla="*/ 345579 w 256"/>
                <a:gd name="T47" fmla="*/ 191690 h 160"/>
                <a:gd name="T48" fmla="*/ 345579 w 256"/>
                <a:gd name="T49" fmla="*/ 25559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6" h="160">
                  <a:moveTo>
                    <a:pt x="244" y="160"/>
                  </a:moveTo>
                  <a:cubicBezTo>
                    <a:pt x="232" y="160"/>
                    <a:pt x="232" y="160"/>
                    <a:pt x="232" y="160"/>
                  </a:cubicBezTo>
                  <a:cubicBezTo>
                    <a:pt x="24" y="160"/>
                    <a:pt x="24" y="160"/>
                    <a:pt x="24" y="160"/>
                  </a:cubicBezTo>
                  <a:cubicBezTo>
                    <a:pt x="12" y="160"/>
                    <a:pt x="12" y="160"/>
                    <a:pt x="12" y="160"/>
                  </a:cubicBezTo>
                  <a:cubicBezTo>
                    <a:pt x="5" y="160"/>
                    <a:pt x="0" y="155"/>
                    <a:pt x="0" y="148"/>
                  </a:cubicBezTo>
                  <a:cubicBezTo>
                    <a:pt x="0" y="128"/>
                    <a:pt x="0" y="128"/>
                    <a:pt x="0" y="128"/>
                  </a:cubicBezTo>
                  <a:cubicBezTo>
                    <a:pt x="24" y="128"/>
                    <a:pt x="24" y="128"/>
                    <a:pt x="24" y="128"/>
                  </a:cubicBezTo>
                  <a:cubicBezTo>
                    <a:pt x="24" y="12"/>
                    <a:pt x="24" y="12"/>
                    <a:pt x="24" y="12"/>
                  </a:cubicBezTo>
                  <a:cubicBezTo>
                    <a:pt x="24" y="5"/>
                    <a:pt x="29" y="0"/>
                    <a:pt x="36" y="0"/>
                  </a:cubicBezTo>
                  <a:cubicBezTo>
                    <a:pt x="220" y="0"/>
                    <a:pt x="220" y="0"/>
                    <a:pt x="220" y="0"/>
                  </a:cubicBezTo>
                  <a:cubicBezTo>
                    <a:pt x="227" y="0"/>
                    <a:pt x="232" y="5"/>
                    <a:pt x="232" y="12"/>
                  </a:cubicBezTo>
                  <a:cubicBezTo>
                    <a:pt x="232" y="128"/>
                    <a:pt x="232" y="128"/>
                    <a:pt x="232" y="128"/>
                  </a:cubicBezTo>
                  <a:cubicBezTo>
                    <a:pt x="256" y="128"/>
                    <a:pt x="256" y="128"/>
                    <a:pt x="256" y="128"/>
                  </a:cubicBezTo>
                  <a:cubicBezTo>
                    <a:pt x="256" y="148"/>
                    <a:pt x="256" y="148"/>
                    <a:pt x="256" y="148"/>
                  </a:cubicBezTo>
                  <a:cubicBezTo>
                    <a:pt x="256" y="155"/>
                    <a:pt x="251" y="160"/>
                    <a:pt x="244" y="160"/>
                  </a:cubicBezTo>
                  <a:moveTo>
                    <a:pt x="100" y="148"/>
                  </a:moveTo>
                  <a:cubicBezTo>
                    <a:pt x="156" y="148"/>
                    <a:pt x="156" y="148"/>
                    <a:pt x="156" y="148"/>
                  </a:cubicBezTo>
                  <a:cubicBezTo>
                    <a:pt x="156" y="140"/>
                    <a:pt x="156" y="140"/>
                    <a:pt x="156" y="140"/>
                  </a:cubicBezTo>
                  <a:cubicBezTo>
                    <a:pt x="100" y="140"/>
                    <a:pt x="100" y="140"/>
                    <a:pt x="100" y="140"/>
                  </a:cubicBezTo>
                  <a:lnTo>
                    <a:pt x="100" y="148"/>
                  </a:lnTo>
                  <a:close/>
                  <a:moveTo>
                    <a:pt x="216" y="16"/>
                  </a:moveTo>
                  <a:cubicBezTo>
                    <a:pt x="40" y="16"/>
                    <a:pt x="40" y="16"/>
                    <a:pt x="40" y="16"/>
                  </a:cubicBezTo>
                  <a:cubicBezTo>
                    <a:pt x="40" y="120"/>
                    <a:pt x="40" y="120"/>
                    <a:pt x="40" y="120"/>
                  </a:cubicBezTo>
                  <a:cubicBezTo>
                    <a:pt x="216" y="120"/>
                    <a:pt x="216" y="120"/>
                    <a:pt x="216" y="120"/>
                  </a:cubicBezTo>
                  <a:lnTo>
                    <a:pt x="216" y="16"/>
                  </a:lnTo>
                  <a:close/>
                </a:path>
              </a:pathLst>
            </a:custGeom>
            <a:grpFill/>
            <a:ln>
              <a:noFill/>
            </a:ln>
          </p:spPr>
          <p:txBody>
            <a:bodyPr/>
            <a:lstStyle/>
            <a:p>
              <a:endParaRPr lang="en-US" dirty="0"/>
            </a:p>
          </p:txBody>
        </p:sp>
        <p:sp>
          <p:nvSpPr>
            <p:cNvPr id="84" name="Freeform 87"/>
            <p:cNvSpPr>
              <a:spLocks noEditPoints="1"/>
            </p:cNvSpPr>
            <p:nvPr/>
          </p:nvSpPr>
          <p:spPr bwMode="auto">
            <a:xfrm>
              <a:off x="1216025" y="227013"/>
              <a:ext cx="319088" cy="369887"/>
            </a:xfrm>
            <a:custGeom>
              <a:avLst/>
              <a:gdLst>
                <a:gd name="T0" fmla="*/ 299943 w 200"/>
                <a:gd name="T1" fmla="*/ 369887 h 232"/>
                <a:gd name="T2" fmla="*/ 19145 w 200"/>
                <a:gd name="T3" fmla="*/ 369887 h 232"/>
                <a:gd name="T4" fmla="*/ 0 w 200"/>
                <a:gd name="T5" fmla="*/ 350755 h 232"/>
                <a:gd name="T6" fmla="*/ 0 w 200"/>
                <a:gd name="T7" fmla="*/ 19132 h 232"/>
                <a:gd name="T8" fmla="*/ 19145 w 200"/>
                <a:gd name="T9" fmla="*/ 0 h 232"/>
                <a:gd name="T10" fmla="*/ 299943 w 200"/>
                <a:gd name="T11" fmla="*/ 0 h 232"/>
                <a:gd name="T12" fmla="*/ 319088 w 200"/>
                <a:gd name="T13" fmla="*/ 19132 h 232"/>
                <a:gd name="T14" fmla="*/ 319088 w 200"/>
                <a:gd name="T15" fmla="*/ 350755 h 232"/>
                <a:gd name="T16" fmla="*/ 299943 w 200"/>
                <a:gd name="T17" fmla="*/ 369887 h 232"/>
                <a:gd name="T18" fmla="*/ 159544 w 200"/>
                <a:gd name="T19" fmla="*/ 357132 h 232"/>
                <a:gd name="T20" fmla="*/ 172308 w 200"/>
                <a:gd name="T21" fmla="*/ 344378 h 232"/>
                <a:gd name="T22" fmla="*/ 159544 w 200"/>
                <a:gd name="T23" fmla="*/ 331623 h 232"/>
                <a:gd name="T24" fmla="*/ 146780 w 200"/>
                <a:gd name="T25" fmla="*/ 344378 h 232"/>
                <a:gd name="T26" fmla="*/ 159544 w 200"/>
                <a:gd name="T27" fmla="*/ 357132 h 232"/>
                <a:gd name="T28" fmla="*/ 280797 w 200"/>
                <a:gd name="T29" fmla="*/ 38264 h 232"/>
                <a:gd name="T30" fmla="*/ 38291 w 200"/>
                <a:gd name="T31" fmla="*/ 38264 h 232"/>
                <a:gd name="T32" fmla="*/ 38291 w 200"/>
                <a:gd name="T33" fmla="*/ 318868 h 232"/>
                <a:gd name="T34" fmla="*/ 280797 w 200"/>
                <a:gd name="T35" fmla="*/ 318868 h 232"/>
                <a:gd name="T36" fmla="*/ 280797 w 200"/>
                <a:gd name="T37" fmla="*/ 38264 h 2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0" h="232">
                  <a:moveTo>
                    <a:pt x="188" y="232"/>
                  </a:moveTo>
                  <a:cubicBezTo>
                    <a:pt x="12" y="232"/>
                    <a:pt x="12" y="232"/>
                    <a:pt x="12" y="232"/>
                  </a:cubicBezTo>
                  <a:cubicBezTo>
                    <a:pt x="5" y="232"/>
                    <a:pt x="0" y="227"/>
                    <a:pt x="0" y="220"/>
                  </a:cubicBezTo>
                  <a:cubicBezTo>
                    <a:pt x="0" y="12"/>
                    <a:pt x="0" y="12"/>
                    <a:pt x="0" y="12"/>
                  </a:cubicBezTo>
                  <a:cubicBezTo>
                    <a:pt x="0" y="5"/>
                    <a:pt x="5" y="0"/>
                    <a:pt x="12" y="0"/>
                  </a:cubicBezTo>
                  <a:cubicBezTo>
                    <a:pt x="188" y="0"/>
                    <a:pt x="188" y="0"/>
                    <a:pt x="188" y="0"/>
                  </a:cubicBezTo>
                  <a:cubicBezTo>
                    <a:pt x="195" y="0"/>
                    <a:pt x="200" y="5"/>
                    <a:pt x="200" y="12"/>
                  </a:cubicBezTo>
                  <a:cubicBezTo>
                    <a:pt x="200" y="220"/>
                    <a:pt x="200" y="220"/>
                    <a:pt x="200" y="220"/>
                  </a:cubicBezTo>
                  <a:cubicBezTo>
                    <a:pt x="200" y="227"/>
                    <a:pt x="195" y="232"/>
                    <a:pt x="188" y="232"/>
                  </a:cubicBezTo>
                  <a:moveTo>
                    <a:pt x="100" y="224"/>
                  </a:moveTo>
                  <a:cubicBezTo>
                    <a:pt x="104" y="224"/>
                    <a:pt x="108" y="220"/>
                    <a:pt x="108" y="216"/>
                  </a:cubicBezTo>
                  <a:cubicBezTo>
                    <a:pt x="108" y="212"/>
                    <a:pt x="104" y="208"/>
                    <a:pt x="100" y="208"/>
                  </a:cubicBezTo>
                  <a:cubicBezTo>
                    <a:pt x="96" y="208"/>
                    <a:pt x="92" y="212"/>
                    <a:pt x="92" y="216"/>
                  </a:cubicBezTo>
                  <a:cubicBezTo>
                    <a:pt x="92" y="220"/>
                    <a:pt x="96" y="224"/>
                    <a:pt x="100" y="224"/>
                  </a:cubicBezTo>
                  <a:moveTo>
                    <a:pt x="176" y="24"/>
                  </a:moveTo>
                  <a:cubicBezTo>
                    <a:pt x="24" y="24"/>
                    <a:pt x="24" y="24"/>
                    <a:pt x="24" y="24"/>
                  </a:cubicBezTo>
                  <a:cubicBezTo>
                    <a:pt x="24" y="200"/>
                    <a:pt x="24" y="200"/>
                    <a:pt x="24" y="200"/>
                  </a:cubicBezTo>
                  <a:cubicBezTo>
                    <a:pt x="176" y="200"/>
                    <a:pt x="176" y="200"/>
                    <a:pt x="176" y="200"/>
                  </a:cubicBezTo>
                  <a:lnTo>
                    <a:pt x="176" y="24"/>
                  </a:lnTo>
                  <a:close/>
                </a:path>
              </a:pathLst>
            </a:custGeom>
            <a:grpFill/>
            <a:ln>
              <a:noFill/>
            </a:ln>
          </p:spPr>
          <p:txBody>
            <a:bodyPr/>
            <a:lstStyle/>
            <a:p>
              <a:endParaRPr lang="en-US" dirty="0"/>
            </a:p>
          </p:txBody>
        </p:sp>
        <p:sp>
          <p:nvSpPr>
            <p:cNvPr id="85" name="Freeform 88"/>
            <p:cNvSpPr>
              <a:spLocks noEditPoints="1"/>
            </p:cNvSpPr>
            <p:nvPr/>
          </p:nvSpPr>
          <p:spPr bwMode="auto">
            <a:xfrm>
              <a:off x="550863" y="227013"/>
              <a:ext cx="217487" cy="369887"/>
            </a:xfrm>
            <a:custGeom>
              <a:avLst/>
              <a:gdLst>
                <a:gd name="T0" fmla="*/ 198297 w 136"/>
                <a:gd name="T1" fmla="*/ 369887 h 232"/>
                <a:gd name="T2" fmla="*/ 19190 w 136"/>
                <a:gd name="T3" fmla="*/ 369887 h 232"/>
                <a:gd name="T4" fmla="*/ 0 w 136"/>
                <a:gd name="T5" fmla="*/ 350755 h 232"/>
                <a:gd name="T6" fmla="*/ 0 w 136"/>
                <a:gd name="T7" fmla="*/ 19132 h 232"/>
                <a:gd name="T8" fmla="*/ 19190 w 136"/>
                <a:gd name="T9" fmla="*/ 0 h 232"/>
                <a:gd name="T10" fmla="*/ 198297 w 136"/>
                <a:gd name="T11" fmla="*/ 0 h 232"/>
                <a:gd name="T12" fmla="*/ 217487 w 136"/>
                <a:gd name="T13" fmla="*/ 19132 h 232"/>
                <a:gd name="T14" fmla="*/ 217487 w 136"/>
                <a:gd name="T15" fmla="*/ 350755 h 232"/>
                <a:gd name="T16" fmla="*/ 198297 w 136"/>
                <a:gd name="T17" fmla="*/ 369887 h 232"/>
                <a:gd name="T18" fmla="*/ 108744 w 136"/>
                <a:gd name="T19" fmla="*/ 350755 h 232"/>
                <a:gd name="T20" fmla="*/ 121537 w 136"/>
                <a:gd name="T21" fmla="*/ 338000 h 232"/>
                <a:gd name="T22" fmla="*/ 108744 w 136"/>
                <a:gd name="T23" fmla="*/ 325245 h 232"/>
                <a:gd name="T24" fmla="*/ 95950 w 136"/>
                <a:gd name="T25" fmla="*/ 338000 h 232"/>
                <a:gd name="T26" fmla="*/ 108744 w 136"/>
                <a:gd name="T27" fmla="*/ 350755 h 232"/>
                <a:gd name="T28" fmla="*/ 198297 w 136"/>
                <a:gd name="T29" fmla="*/ 38264 h 232"/>
                <a:gd name="T30" fmla="*/ 191900 w 136"/>
                <a:gd name="T31" fmla="*/ 38264 h 232"/>
                <a:gd name="T32" fmla="*/ 25587 w 136"/>
                <a:gd name="T33" fmla="*/ 38264 h 232"/>
                <a:gd name="T34" fmla="*/ 19190 w 136"/>
                <a:gd name="T35" fmla="*/ 38264 h 232"/>
                <a:gd name="T36" fmla="*/ 19190 w 136"/>
                <a:gd name="T37" fmla="*/ 306113 h 232"/>
                <a:gd name="T38" fmla="*/ 25587 w 136"/>
                <a:gd name="T39" fmla="*/ 306113 h 232"/>
                <a:gd name="T40" fmla="*/ 191900 w 136"/>
                <a:gd name="T41" fmla="*/ 306113 h 232"/>
                <a:gd name="T42" fmla="*/ 198297 w 136"/>
                <a:gd name="T43" fmla="*/ 306113 h 232"/>
                <a:gd name="T44" fmla="*/ 198297 w 136"/>
                <a:gd name="T45" fmla="*/ 38264 h 2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6" h="232">
                  <a:moveTo>
                    <a:pt x="124" y="232"/>
                  </a:moveTo>
                  <a:cubicBezTo>
                    <a:pt x="12" y="232"/>
                    <a:pt x="12" y="232"/>
                    <a:pt x="12" y="232"/>
                  </a:cubicBezTo>
                  <a:cubicBezTo>
                    <a:pt x="5" y="232"/>
                    <a:pt x="0" y="227"/>
                    <a:pt x="0" y="220"/>
                  </a:cubicBezTo>
                  <a:cubicBezTo>
                    <a:pt x="0" y="12"/>
                    <a:pt x="0" y="12"/>
                    <a:pt x="0" y="12"/>
                  </a:cubicBezTo>
                  <a:cubicBezTo>
                    <a:pt x="0" y="5"/>
                    <a:pt x="5" y="0"/>
                    <a:pt x="12" y="0"/>
                  </a:cubicBezTo>
                  <a:cubicBezTo>
                    <a:pt x="124" y="0"/>
                    <a:pt x="124" y="0"/>
                    <a:pt x="124" y="0"/>
                  </a:cubicBezTo>
                  <a:cubicBezTo>
                    <a:pt x="131" y="0"/>
                    <a:pt x="136" y="5"/>
                    <a:pt x="136" y="12"/>
                  </a:cubicBezTo>
                  <a:cubicBezTo>
                    <a:pt x="136" y="220"/>
                    <a:pt x="136" y="220"/>
                    <a:pt x="136" y="220"/>
                  </a:cubicBezTo>
                  <a:cubicBezTo>
                    <a:pt x="136" y="227"/>
                    <a:pt x="131" y="232"/>
                    <a:pt x="124" y="232"/>
                  </a:cubicBezTo>
                  <a:moveTo>
                    <a:pt x="68" y="220"/>
                  </a:moveTo>
                  <a:cubicBezTo>
                    <a:pt x="72" y="220"/>
                    <a:pt x="76" y="216"/>
                    <a:pt x="76" y="212"/>
                  </a:cubicBezTo>
                  <a:cubicBezTo>
                    <a:pt x="76" y="208"/>
                    <a:pt x="72" y="204"/>
                    <a:pt x="68" y="204"/>
                  </a:cubicBezTo>
                  <a:cubicBezTo>
                    <a:pt x="64" y="204"/>
                    <a:pt x="60" y="208"/>
                    <a:pt x="60" y="212"/>
                  </a:cubicBezTo>
                  <a:cubicBezTo>
                    <a:pt x="60" y="216"/>
                    <a:pt x="64" y="220"/>
                    <a:pt x="68" y="220"/>
                  </a:cubicBezTo>
                  <a:moveTo>
                    <a:pt x="124" y="24"/>
                  </a:moveTo>
                  <a:cubicBezTo>
                    <a:pt x="120" y="24"/>
                    <a:pt x="120" y="24"/>
                    <a:pt x="120" y="24"/>
                  </a:cubicBezTo>
                  <a:cubicBezTo>
                    <a:pt x="16" y="24"/>
                    <a:pt x="16" y="24"/>
                    <a:pt x="16" y="24"/>
                  </a:cubicBezTo>
                  <a:cubicBezTo>
                    <a:pt x="12" y="24"/>
                    <a:pt x="12" y="24"/>
                    <a:pt x="12" y="24"/>
                  </a:cubicBezTo>
                  <a:cubicBezTo>
                    <a:pt x="12" y="192"/>
                    <a:pt x="12" y="192"/>
                    <a:pt x="12" y="192"/>
                  </a:cubicBezTo>
                  <a:cubicBezTo>
                    <a:pt x="16" y="192"/>
                    <a:pt x="16" y="192"/>
                    <a:pt x="16" y="192"/>
                  </a:cubicBezTo>
                  <a:cubicBezTo>
                    <a:pt x="120" y="192"/>
                    <a:pt x="120" y="192"/>
                    <a:pt x="120" y="192"/>
                  </a:cubicBezTo>
                  <a:cubicBezTo>
                    <a:pt x="124" y="192"/>
                    <a:pt x="124" y="192"/>
                    <a:pt x="124" y="192"/>
                  </a:cubicBezTo>
                  <a:lnTo>
                    <a:pt x="124" y="24"/>
                  </a:lnTo>
                  <a:close/>
                </a:path>
              </a:pathLst>
            </a:custGeom>
            <a:grpFill/>
            <a:ln>
              <a:noFill/>
            </a:ln>
          </p:spPr>
          <p:txBody>
            <a:bodyPr/>
            <a:lstStyle/>
            <a:p>
              <a:endParaRPr lang="en-US" dirty="0"/>
            </a:p>
          </p:txBody>
        </p:sp>
      </p:grpSp>
    </p:spTree>
    <p:extLst>
      <p:ext uri="{BB962C8B-B14F-4D97-AF65-F5344CB8AC3E}">
        <p14:creationId xmlns:p14="http://schemas.microsoft.com/office/powerpoint/2010/main" val="282738986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D010B31D-F0EA-46A2-933C-BFAB77BBC350}"/>
              </a:ext>
            </a:extLst>
          </p:cNvPr>
          <p:cNvGrpSpPr/>
          <p:nvPr/>
        </p:nvGrpSpPr>
        <p:grpSpPr>
          <a:xfrm>
            <a:off x="1475426" y="769642"/>
            <a:ext cx="9250576" cy="5306694"/>
            <a:chOff x="1721236" y="474674"/>
            <a:chExt cx="4655740" cy="2670816"/>
          </a:xfrm>
        </p:grpSpPr>
        <p:sp>
          <p:nvSpPr>
            <p:cNvPr id="2" name="Freeform 113">
              <a:extLst>
                <a:ext uri="{FF2B5EF4-FFF2-40B4-BE49-F238E27FC236}">
                  <a16:creationId xmlns:a16="http://schemas.microsoft.com/office/drawing/2014/main" id="{1398558B-31BE-450C-8FB6-5D1A6F04D2CD}"/>
                </a:ext>
              </a:extLst>
            </p:cNvPr>
            <p:cNvSpPr>
              <a:spLocks noChangeArrowheads="1"/>
            </p:cNvSpPr>
            <p:nvPr/>
          </p:nvSpPr>
          <p:spPr bwMode="auto">
            <a:xfrm>
              <a:off x="3723482" y="985627"/>
              <a:ext cx="121243" cy="195722"/>
            </a:xfrm>
            <a:custGeom>
              <a:avLst/>
              <a:gdLst>
                <a:gd name="T0" fmla="*/ 55786 w 249"/>
                <a:gd name="T1" fmla="*/ 0 h 400"/>
                <a:gd name="T2" fmla="*/ 55786 w 249"/>
                <a:gd name="T3" fmla="*/ 0 h 400"/>
                <a:gd name="T4" fmla="*/ 0 w 249"/>
                <a:gd name="T5" fmla="*/ 56059 h 400"/>
                <a:gd name="T6" fmla="*/ 55786 w 249"/>
                <a:gd name="T7" fmla="*/ 178940 h 400"/>
                <a:gd name="T8" fmla="*/ 110679 w 249"/>
                <a:gd name="T9" fmla="*/ 56059 h 400"/>
                <a:gd name="T10" fmla="*/ 55786 w 249"/>
                <a:gd name="T11" fmla="*/ 0 h 400"/>
                <a:gd name="T12" fmla="*/ 55786 w 249"/>
                <a:gd name="T13" fmla="*/ 87900 h 400"/>
                <a:gd name="T14" fmla="*/ 55786 w 249"/>
                <a:gd name="T15" fmla="*/ 87900 h 400"/>
                <a:gd name="T16" fmla="*/ 23653 w 249"/>
                <a:gd name="T17" fmla="*/ 56059 h 400"/>
                <a:gd name="T18" fmla="*/ 55786 w 249"/>
                <a:gd name="T19" fmla="*/ 24217 h 400"/>
                <a:gd name="T20" fmla="*/ 87026 w 249"/>
                <a:gd name="T21" fmla="*/ 56059 h 400"/>
                <a:gd name="T22" fmla="*/ 55786 w 249"/>
                <a:gd name="T23" fmla="*/ 87900 h 4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 name="Freeform 114">
              <a:extLst>
                <a:ext uri="{FF2B5EF4-FFF2-40B4-BE49-F238E27FC236}">
                  <a16:creationId xmlns:a16="http://schemas.microsoft.com/office/drawing/2014/main" id="{7FBDAACA-E1FD-452C-9E7E-927156D3C7EA}"/>
                </a:ext>
              </a:extLst>
            </p:cNvPr>
            <p:cNvSpPr>
              <a:spLocks noChangeArrowheads="1"/>
            </p:cNvSpPr>
            <p:nvPr/>
          </p:nvSpPr>
          <p:spPr bwMode="auto">
            <a:xfrm>
              <a:off x="4149565" y="985627"/>
              <a:ext cx="244219" cy="195722"/>
            </a:xfrm>
            <a:custGeom>
              <a:avLst/>
              <a:gdLst>
                <a:gd name="T0" fmla="*/ 219334 w 497"/>
                <a:gd name="T1" fmla="*/ 31841 h 400"/>
                <a:gd name="T2" fmla="*/ 219334 w 497"/>
                <a:gd name="T3" fmla="*/ 31841 h 400"/>
                <a:gd name="T4" fmla="*/ 167541 w 497"/>
                <a:gd name="T5" fmla="*/ 0 h 400"/>
                <a:gd name="T6" fmla="*/ 159434 w 497"/>
                <a:gd name="T7" fmla="*/ 0 h 400"/>
                <a:gd name="T8" fmla="*/ 111694 w 497"/>
                <a:gd name="T9" fmla="*/ 31841 h 400"/>
                <a:gd name="T10" fmla="*/ 63954 w 497"/>
                <a:gd name="T11" fmla="*/ 0 h 400"/>
                <a:gd name="T12" fmla="*/ 55397 w 497"/>
                <a:gd name="T13" fmla="*/ 0 h 400"/>
                <a:gd name="T14" fmla="*/ 3603 w 497"/>
                <a:gd name="T15" fmla="*/ 31841 h 400"/>
                <a:gd name="T16" fmla="*/ 0 w 497"/>
                <a:gd name="T17" fmla="*/ 39914 h 400"/>
                <a:gd name="T18" fmla="*/ 0 w 497"/>
                <a:gd name="T19" fmla="*/ 171316 h 400"/>
                <a:gd name="T20" fmla="*/ 3603 w 497"/>
                <a:gd name="T21" fmla="*/ 174903 h 400"/>
                <a:gd name="T22" fmla="*/ 11710 w 497"/>
                <a:gd name="T23" fmla="*/ 174903 h 400"/>
                <a:gd name="T24" fmla="*/ 59450 w 497"/>
                <a:gd name="T25" fmla="*/ 147098 h 400"/>
                <a:gd name="T26" fmla="*/ 107640 w 497"/>
                <a:gd name="T27" fmla="*/ 174903 h 400"/>
                <a:gd name="T28" fmla="*/ 115747 w 497"/>
                <a:gd name="T29" fmla="*/ 174903 h 400"/>
                <a:gd name="T30" fmla="*/ 163487 w 497"/>
                <a:gd name="T31" fmla="*/ 147098 h 400"/>
                <a:gd name="T32" fmla="*/ 211678 w 497"/>
                <a:gd name="T33" fmla="*/ 174903 h 400"/>
                <a:gd name="T34" fmla="*/ 215281 w 497"/>
                <a:gd name="T35" fmla="*/ 178940 h 400"/>
                <a:gd name="T36" fmla="*/ 219334 w 497"/>
                <a:gd name="T37" fmla="*/ 174903 h 400"/>
                <a:gd name="T38" fmla="*/ 223388 w 497"/>
                <a:gd name="T39" fmla="*/ 171316 h 400"/>
                <a:gd name="T40" fmla="*/ 223388 w 497"/>
                <a:gd name="T41" fmla="*/ 39914 h 400"/>
                <a:gd name="T42" fmla="*/ 219334 w 497"/>
                <a:gd name="T43" fmla="*/ 31841 h 400"/>
                <a:gd name="T44" fmla="*/ 51794 w 497"/>
                <a:gd name="T45" fmla="*/ 131402 h 400"/>
                <a:gd name="T46" fmla="*/ 51794 w 497"/>
                <a:gd name="T47" fmla="*/ 131402 h 400"/>
                <a:gd name="T48" fmla="*/ 15763 w 497"/>
                <a:gd name="T49" fmla="*/ 155171 h 400"/>
                <a:gd name="T50" fmla="*/ 15763 w 497"/>
                <a:gd name="T51" fmla="*/ 43950 h 400"/>
                <a:gd name="T52" fmla="*/ 51794 w 497"/>
                <a:gd name="T53" fmla="*/ 19733 h 400"/>
                <a:gd name="T54" fmla="*/ 51794 w 497"/>
                <a:gd name="T55" fmla="*/ 131402 h 400"/>
                <a:gd name="T56" fmla="*/ 103587 w 497"/>
                <a:gd name="T57" fmla="*/ 155171 h 400"/>
                <a:gd name="T58" fmla="*/ 103587 w 497"/>
                <a:gd name="T59" fmla="*/ 155171 h 400"/>
                <a:gd name="T60" fmla="*/ 67557 w 497"/>
                <a:gd name="T61" fmla="*/ 131402 h 400"/>
                <a:gd name="T62" fmla="*/ 67557 w 497"/>
                <a:gd name="T63" fmla="*/ 19733 h 400"/>
                <a:gd name="T64" fmla="*/ 103587 w 497"/>
                <a:gd name="T65" fmla="*/ 43950 h 400"/>
                <a:gd name="T66" fmla="*/ 103587 w 497"/>
                <a:gd name="T67" fmla="*/ 155171 h 400"/>
                <a:gd name="T68" fmla="*/ 155381 w 497"/>
                <a:gd name="T69" fmla="*/ 131402 h 400"/>
                <a:gd name="T70" fmla="*/ 155381 w 497"/>
                <a:gd name="T71" fmla="*/ 131402 h 400"/>
                <a:gd name="T72" fmla="*/ 119801 w 497"/>
                <a:gd name="T73" fmla="*/ 155171 h 400"/>
                <a:gd name="T74" fmla="*/ 119801 w 497"/>
                <a:gd name="T75" fmla="*/ 43950 h 400"/>
                <a:gd name="T76" fmla="*/ 155381 w 497"/>
                <a:gd name="T77" fmla="*/ 19733 h 400"/>
                <a:gd name="T78" fmla="*/ 155381 w 497"/>
                <a:gd name="T79" fmla="*/ 131402 h 400"/>
                <a:gd name="T80" fmla="*/ 207624 w 497"/>
                <a:gd name="T81" fmla="*/ 155171 h 400"/>
                <a:gd name="T82" fmla="*/ 207624 w 497"/>
                <a:gd name="T83" fmla="*/ 155171 h 400"/>
                <a:gd name="T84" fmla="*/ 171144 w 497"/>
                <a:gd name="T85" fmla="*/ 131402 h 400"/>
                <a:gd name="T86" fmla="*/ 171144 w 497"/>
                <a:gd name="T87" fmla="*/ 19733 h 400"/>
                <a:gd name="T88" fmla="*/ 207624 w 497"/>
                <a:gd name="T89" fmla="*/ 43950 h 400"/>
                <a:gd name="T90" fmla="*/ 207624 w 497"/>
                <a:gd name="T91" fmla="*/ 155171 h 4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 name="Freeform 115">
              <a:extLst>
                <a:ext uri="{FF2B5EF4-FFF2-40B4-BE49-F238E27FC236}">
                  <a16:creationId xmlns:a16="http://schemas.microsoft.com/office/drawing/2014/main" id="{E61E0AA5-E5B8-4E2A-84C7-ACC4AECD66D7}"/>
                </a:ext>
              </a:extLst>
            </p:cNvPr>
            <p:cNvSpPr>
              <a:spLocks noChangeArrowheads="1"/>
            </p:cNvSpPr>
            <p:nvPr/>
          </p:nvSpPr>
          <p:spPr bwMode="auto">
            <a:xfrm>
              <a:off x="2692915" y="985627"/>
              <a:ext cx="242486" cy="192258"/>
            </a:xfrm>
            <a:custGeom>
              <a:avLst/>
              <a:gdLst>
                <a:gd name="T0" fmla="*/ 166018 w 498"/>
                <a:gd name="T1" fmla="*/ 151877 h 391"/>
                <a:gd name="T2" fmla="*/ 166018 w 498"/>
                <a:gd name="T3" fmla="*/ 151877 h 391"/>
                <a:gd name="T4" fmla="*/ 23653 w 498"/>
                <a:gd name="T5" fmla="*/ 151877 h 391"/>
                <a:gd name="T6" fmla="*/ 23653 w 498"/>
                <a:gd name="T7" fmla="*/ 52278 h 391"/>
                <a:gd name="T8" fmla="*/ 51769 w 498"/>
                <a:gd name="T9" fmla="*/ 52278 h 391"/>
                <a:gd name="T10" fmla="*/ 75422 w 498"/>
                <a:gd name="T11" fmla="*/ 31998 h 391"/>
                <a:gd name="T12" fmla="*/ 12050 w 498"/>
                <a:gd name="T13" fmla="*/ 31998 h 391"/>
                <a:gd name="T14" fmla="*/ 0 w 498"/>
                <a:gd name="T15" fmla="*/ 40110 h 391"/>
                <a:gd name="T16" fmla="*/ 0 w 498"/>
                <a:gd name="T17" fmla="*/ 163594 h 391"/>
                <a:gd name="T18" fmla="*/ 12050 w 498"/>
                <a:gd name="T19" fmla="*/ 175762 h 391"/>
                <a:gd name="T20" fmla="*/ 178068 w 498"/>
                <a:gd name="T21" fmla="*/ 175762 h 391"/>
                <a:gd name="T22" fmla="*/ 190117 w 498"/>
                <a:gd name="T23" fmla="*/ 163594 h 391"/>
                <a:gd name="T24" fmla="*/ 190117 w 498"/>
                <a:gd name="T25" fmla="*/ 123935 h 391"/>
                <a:gd name="T26" fmla="*/ 166018 w 498"/>
                <a:gd name="T27" fmla="*/ 139709 h 391"/>
                <a:gd name="T28" fmla="*/ 166018 w 498"/>
                <a:gd name="T29" fmla="*/ 151877 h 391"/>
                <a:gd name="T30" fmla="*/ 146382 w 498"/>
                <a:gd name="T31" fmla="*/ 76164 h 391"/>
                <a:gd name="T32" fmla="*/ 146382 w 498"/>
                <a:gd name="T33" fmla="*/ 76164 h 391"/>
                <a:gd name="T34" fmla="*/ 146382 w 498"/>
                <a:gd name="T35" fmla="*/ 115823 h 391"/>
                <a:gd name="T36" fmla="*/ 221804 w 498"/>
                <a:gd name="T37" fmla="*/ 56334 h 391"/>
                <a:gd name="T38" fmla="*/ 146382 w 498"/>
                <a:gd name="T39" fmla="*/ 0 h 391"/>
                <a:gd name="T40" fmla="*/ 146382 w 498"/>
                <a:gd name="T41" fmla="*/ 36054 h 391"/>
                <a:gd name="T42" fmla="*/ 59356 w 498"/>
                <a:gd name="T43" fmla="*/ 123935 h 391"/>
                <a:gd name="T44" fmla="*/ 146382 w 498"/>
                <a:gd name="T45" fmla="*/ 76164 h 3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 name="Freeform 116">
              <a:extLst>
                <a:ext uri="{FF2B5EF4-FFF2-40B4-BE49-F238E27FC236}">
                  <a16:creationId xmlns:a16="http://schemas.microsoft.com/office/drawing/2014/main" id="{6AE621A1-B7C7-49AC-A0E8-31E6315FF746}"/>
                </a:ext>
              </a:extLst>
            </p:cNvPr>
            <p:cNvSpPr>
              <a:spLocks noChangeArrowheads="1"/>
            </p:cNvSpPr>
            <p:nvPr/>
          </p:nvSpPr>
          <p:spPr bwMode="auto">
            <a:xfrm>
              <a:off x="4639735" y="963111"/>
              <a:ext cx="235558" cy="235558"/>
            </a:xfrm>
            <a:custGeom>
              <a:avLst/>
              <a:gdLst>
                <a:gd name="T0" fmla="*/ 107500 w 480"/>
                <a:gd name="T1" fmla="*/ 0 h 480"/>
                <a:gd name="T2" fmla="*/ 107500 w 480"/>
                <a:gd name="T3" fmla="*/ 0 h 480"/>
                <a:gd name="T4" fmla="*/ 0 w 480"/>
                <a:gd name="T5" fmla="*/ 111548 h 480"/>
                <a:gd name="T6" fmla="*/ 107500 w 480"/>
                <a:gd name="T7" fmla="*/ 215450 h 480"/>
                <a:gd name="T8" fmla="*/ 215450 w 480"/>
                <a:gd name="T9" fmla="*/ 107950 h 480"/>
                <a:gd name="T10" fmla="*/ 107500 w 480"/>
                <a:gd name="T11" fmla="*/ 0 h 480"/>
                <a:gd name="T12" fmla="*/ 107500 w 480"/>
                <a:gd name="T13" fmla="*/ 191611 h 480"/>
                <a:gd name="T14" fmla="*/ 107500 w 480"/>
                <a:gd name="T15" fmla="*/ 191611 h 480"/>
                <a:gd name="T16" fmla="*/ 23839 w 480"/>
                <a:gd name="T17" fmla="*/ 111548 h 480"/>
                <a:gd name="T18" fmla="*/ 107500 w 480"/>
                <a:gd name="T19" fmla="*/ 23839 h 480"/>
                <a:gd name="T20" fmla="*/ 191611 w 480"/>
                <a:gd name="T21" fmla="*/ 107950 h 480"/>
                <a:gd name="T22" fmla="*/ 107500 w 480"/>
                <a:gd name="T23" fmla="*/ 191611 h 480"/>
                <a:gd name="T24" fmla="*/ 55324 w 480"/>
                <a:gd name="T25" fmla="*/ 159226 h 480"/>
                <a:gd name="T26" fmla="*/ 55324 w 480"/>
                <a:gd name="T27" fmla="*/ 159226 h 480"/>
                <a:gd name="T28" fmla="*/ 127291 w 480"/>
                <a:gd name="T29" fmla="*/ 131789 h 480"/>
                <a:gd name="T30" fmla="*/ 159226 w 480"/>
                <a:gd name="T31" fmla="*/ 55774 h 480"/>
                <a:gd name="T32" fmla="*/ 83661 w 480"/>
                <a:gd name="T33" fmla="*/ 87709 h 480"/>
                <a:gd name="T34" fmla="*/ 55324 w 480"/>
                <a:gd name="T35" fmla="*/ 159226 h 480"/>
                <a:gd name="T36" fmla="*/ 95806 w 480"/>
                <a:gd name="T37" fmla="*/ 95806 h 480"/>
                <a:gd name="T38" fmla="*/ 95806 w 480"/>
                <a:gd name="T39" fmla="*/ 95806 h 480"/>
                <a:gd name="T40" fmla="*/ 139435 w 480"/>
                <a:gd name="T41" fmla="*/ 76015 h 480"/>
                <a:gd name="T42" fmla="*/ 119645 w 480"/>
                <a:gd name="T43" fmla="*/ 119645 h 480"/>
                <a:gd name="T44" fmla="*/ 95806 w 480"/>
                <a:gd name="T45" fmla="*/ 119645 h 480"/>
                <a:gd name="T46" fmla="*/ 95806 w 480"/>
                <a:gd name="T47" fmla="*/ 95806 h 4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 name="Freeform 117">
              <a:extLst>
                <a:ext uri="{FF2B5EF4-FFF2-40B4-BE49-F238E27FC236}">
                  <a16:creationId xmlns:a16="http://schemas.microsoft.com/office/drawing/2014/main" id="{222A3486-2EBA-439B-84BE-BB7189746A07}"/>
                </a:ext>
              </a:extLst>
            </p:cNvPr>
            <p:cNvSpPr>
              <a:spLocks noChangeArrowheads="1"/>
            </p:cNvSpPr>
            <p:nvPr/>
          </p:nvSpPr>
          <p:spPr bwMode="auto">
            <a:xfrm>
              <a:off x="5138564" y="971771"/>
              <a:ext cx="216505" cy="214774"/>
            </a:xfrm>
            <a:custGeom>
              <a:avLst/>
              <a:gdLst>
                <a:gd name="T0" fmla="*/ 189945 w 444"/>
                <a:gd name="T1" fmla="*/ 7693 h 435"/>
                <a:gd name="T2" fmla="*/ 189945 w 444"/>
                <a:gd name="T3" fmla="*/ 7693 h 435"/>
                <a:gd name="T4" fmla="*/ 154191 w 444"/>
                <a:gd name="T5" fmla="*/ 15839 h 435"/>
                <a:gd name="T6" fmla="*/ 0 w 444"/>
                <a:gd name="T7" fmla="*/ 100461 h 435"/>
                <a:gd name="T8" fmla="*/ 87151 w 444"/>
                <a:gd name="T9" fmla="*/ 112227 h 435"/>
                <a:gd name="T10" fmla="*/ 98772 w 444"/>
                <a:gd name="T11" fmla="*/ 196397 h 435"/>
                <a:gd name="T12" fmla="*/ 178325 w 444"/>
                <a:gd name="T13" fmla="*/ 40275 h 435"/>
                <a:gd name="T14" fmla="*/ 189945 w 444"/>
                <a:gd name="T15" fmla="*/ 7693 h 435"/>
                <a:gd name="T16" fmla="*/ 170280 w 444"/>
                <a:gd name="T17" fmla="*/ 28057 h 435"/>
                <a:gd name="T18" fmla="*/ 170280 w 444"/>
                <a:gd name="T19" fmla="*/ 28057 h 435"/>
                <a:gd name="T20" fmla="*/ 106816 w 444"/>
                <a:gd name="T21" fmla="*/ 144357 h 435"/>
                <a:gd name="T22" fmla="*/ 102794 w 444"/>
                <a:gd name="T23" fmla="*/ 92316 h 435"/>
                <a:gd name="T24" fmla="*/ 170280 w 444"/>
                <a:gd name="T25" fmla="*/ 28057 h 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7" name="Freeform 119">
              <a:extLst>
                <a:ext uri="{FF2B5EF4-FFF2-40B4-BE49-F238E27FC236}">
                  <a16:creationId xmlns:a16="http://schemas.microsoft.com/office/drawing/2014/main" id="{46096B9B-6924-49A2-B1F2-96900AC26106}"/>
                </a:ext>
              </a:extLst>
            </p:cNvPr>
            <p:cNvSpPr>
              <a:spLocks noChangeArrowheads="1"/>
            </p:cNvSpPr>
            <p:nvPr/>
          </p:nvSpPr>
          <p:spPr bwMode="auto">
            <a:xfrm>
              <a:off x="1721236" y="971771"/>
              <a:ext cx="244219" cy="218238"/>
            </a:xfrm>
            <a:custGeom>
              <a:avLst/>
              <a:gdLst>
                <a:gd name="T0" fmla="*/ 139617 w 497"/>
                <a:gd name="T1" fmla="*/ 151370 h 444"/>
                <a:gd name="T2" fmla="*/ 139617 w 497"/>
                <a:gd name="T3" fmla="*/ 151370 h 444"/>
                <a:gd name="T4" fmla="*/ 99534 w 497"/>
                <a:gd name="T5" fmla="*/ 115780 h 444"/>
                <a:gd name="T6" fmla="*/ 111694 w 497"/>
                <a:gd name="T7" fmla="*/ 87849 h 444"/>
                <a:gd name="T8" fmla="*/ 123404 w 497"/>
                <a:gd name="T9" fmla="*/ 68027 h 444"/>
                <a:gd name="T10" fmla="*/ 119801 w 497"/>
                <a:gd name="T11" fmla="*/ 59917 h 444"/>
                <a:gd name="T12" fmla="*/ 123404 w 497"/>
                <a:gd name="T13" fmla="*/ 40095 h 444"/>
                <a:gd name="T14" fmla="*/ 79717 w 497"/>
                <a:gd name="T15" fmla="*/ 0 h 444"/>
                <a:gd name="T16" fmla="*/ 31526 w 497"/>
                <a:gd name="T17" fmla="*/ 40095 h 444"/>
                <a:gd name="T18" fmla="*/ 35580 w 497"/>
                <a:gd name="T19" fmla="*/ 59917 h 444"/>
                <a:gd name="T20" fmla="*/ 31526 w 497"/>
                <a:gd name="T21" fmla="*/ 68027 h 444"/>
                <a:gd name="T22" fmla="*/ 43687 w 497"/>
                <a:gd name="T23" fmla="*/ 87849 h 444"/>
                <a:gd name="T24" fmla="*/ 55397 w 497"/>
                <a:gd name="T25" fmla="*/ 115780 h 444"/>
                <a:gd name="T26" fmla="*/ 15763 w 497"/>
                <a:gd name="T27" fmla="*/ 151370 h 444"/>
                <a:gd name="T28" fmla="*/ 0 w 497"/>
                <a:gd name="T29" fmla="*/ 155425 h 444"/>
                <a:gd name="T30" fmla="*/ 0 w 497"/>
                <a:gd name="T31" fmla="*/ 199574 h 444"/>
                <a:gd name="T32" fmla="*/ 179251 w 497"/>
                <a:gd name="T33" fmla="*/ 199574 h 444"/>
                <a:gd name="T34" fmla="*/ 179251 w 497"/>
                <a:gd name="T35" fmla="*/ 179752 h 444"/>
                <a:gd name="T36" fmla="*/ 139617 w 497"/>
                <a:gd name="T37" fmla="*/ 151370 h 444"/>
                <a:gd name="T38" fmla="*/ 191411 w 497"/>
                <a:gd name="T39" fmla="*/ 87849 h 444"/>
                <a:gd name="T40" fmla="*/ 191411 w 497"/>
                <a:gd name="T41" fmla="*/ 87849 h 444"/>
                <a:gd name="T42" fmla="*/ 191411 w 497"/>
                <a:gd name="T43" fmla="*/ 55863 h 444"/>
                <a:gd name="T44" fmla="*/ 167541 w 497"/>
                <a:gd name="T45" fmla="*/ 55863 h 444"/>
                <a:gd name="T46" fmla="*/ 167541 w 497"/>
                <a:gd name="T47" fmla="*/ 87849 h 444"/>
                <a:gd name="T48" fmla="*/ 135564 w 497"/>
                <a:gd name="T49" fmla="*/ 87849 h 444"/>
                <a:gd name="T50" fmla="*/ 135564 w 497"/>
                <a:gd name="T51" fmla="*/ 111726 h 444"/>
                <a:gd name="T52" fmla="*/ 167541 w 497"/>
                <a:gd name="T53" fmla="*/ 111726 h 444"/>
                <a:gd name="T54" fmla="*/ 167541 w 497"/>
                <a:gd name="T55" fmla="*/ 143712 h 444"/>
                <a:gd name="T56" fmla="*/ 191411 w 497"/>
                <a:gd name="T57" fmla="*/ 143712 h 444"/>
                <a:gd name="T58" fmla="*/ 191411 w 497"/>
                <a:gd name="T59" fmla="*/ 111726 h 444"/>
                <a:gd name="T60" fmla="*/ 223388 w 497"/>
                <a:gd name="T61" fmla="*/ 111726 h 444"/>
                <a:gd name="T62" fmla="*/ 223388 w 497"/>
                <a:gd name="T63" fmla="*/ 87849 h 444"/>
                <a:gd name="T64" fmla="*/ 191411 w 497"/>
                <a:gd name="T65" fmla="*/ 87849 h 4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8" name="Freeform 120">
              <a:extLst>
                <a:ext uri="{FF2B5EF4-FFF2-40B4-BE49-F238E27FC236}">
                  <a16:creationId xmlns:a16="http://schemas.microsoft.com/office/drawing/2014/main" id="{2C90ED28-74E4-47B8-8FE8-6F1939B0BACD}"/>
                </a:ext>
              </a:extLst>
            </p:cNvPr>
            <p:cNvSpPr>
              <a:spLocks noChangeArrowheads="1"/>
            </p:cNvSpPr>
            <p:nvPr/>
          </p:nvSpPr>
          <p:spPr bwMode="auto">
            <a:xfrm>
              <a:off x="5623537" y="976967"/>
              <a:ext cx="209577" cy="209577"/>
            </a:xfrm>
            <a:custGeom>
              <a:avLst/>
              <a:gdLst>
                <a:gd name="T0" fmla="*/ 95593 w 426"/>
                <a:gd name="T1" fmla="*/ 0 h 426"/>
                <a:gd name="T2" fmla="*/ 95593 w 426"/>
                <a:gd name="T3" fmla="*/ 0 h 426"/>
                <a:gd name="T4" fmla="*/ 0 w 426"/>
                <a:gd name="T5" fmla="*/ 96044 h 426"/>
                <a:gd name="T6" fmla="*/ 95593 w 426"/>
                <a:gd name="T7" fmla="*/ 191636 h 426"/>
                <a:gd name="T8" fmla="*/ 191636 w 426"/>
                <a:gd name="T9" fmla="*/ 96044 h 426"/>
                <a:gd name="T10" fmla="*/ 95593 w 426"/>
                <a:gd name="T11" fmla="*/ 0 h 426"/>
                <a:gd name="T12" fmla="*/ 103258 w 426"/>
                <a:gd name="T13" fmla="*/ 175854 h 426"/>
                <a:gd name="T14" fmla="*/ 103258 w 426"/>
                <a:gd name="T15" fmla="*/ 175854 h 426"/>
                <a:gd name="T16" fmla="*/ 103258 w 426"/>
                <a:gd name="T17" fmla="*/ 131665 h 426"/>
                <a:gd name="T18" fmla="*/ 87476 w 426"/>
                <a:gd name="T19" fmla="*/ 131665 h 426"/>
                <a:gd name="T20" fmla="*/ 87476 w 426"/>
                <a:gd name="T21" fmla="*/ 175854 h 426"/>
                <a:gd name="T22" fmla="*/ 15782 w 426"/>
                <a:gd name="T23" fmla="*/ 103709 h 426"/>
                <a:gd name="T24" fmla="*/ 59520 w 426"/>
                <a:gd name="T25" fmla="*/ 103709 h 426"/>
                <a:gd name="T26" fmla="*/ 59520 w 426"/>
                <a:gd name="T27" fmla="*/ 87927 h 426"/>
                <a:gd name="T28" fmla="*/ 15782 w 426"/>
                <a:gd name="T29" fmla="*/ 87927 h 426"/>
                <a:gd name="T30" fmla="*/ 87476 w 426"/>
                <a:gd name="T31" fmla="*/ 19840 h 426"/>
                <a:gd name="T32" fmla="*/ 87476 w 426"/>
                <a:gd name="T33" fmla="*/ 64029 h 426"/>
                <a:gd name="T34" fmla="*/ 103258 w 426"/>
                <a:gd name="T35" fmla="*/ 64029 h 426"/>
                <a:gd name="T36" fmla="*/ 103258 w 426"/>
                <a:gd name="T37" fmla="*/ 19840 h 426"/>
                <a:gd name="T38" fmla="*/ 171345 w 426"/>
                <a:gd name="T39" fmla="*/ 87927 h 426"/>
                <a:gd name="T40" fmla="*/ 131665 w 426"/>
                <a:gd name="T41" fmla="*/ 87927 h 426"/>
                <a:gd name="T42" fmla="*/ 131665 w 426"/>
                <a:gd name="T43" fmla="*/ 103709 h 426"/>
                <a:gd name="T44" fmla="*/ 171345 w 426"/>
                <a:gd name="T45" fmla="*/ 103709 h 426"/>
                <a:gd name="T46" fmla="*/ 103258 w 426"/>
                <a:gd name="T47" fmla="*/ 175854 h 4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9" name="Freeform 12">
              <a:extLst>
                <a:ext uri="{FF2B5EF4-FFF2-40B4-BE49-F238E27FC236}">
                  <a16:creationId xmlns:a16="http://schemas.microsoft.com/office/drawing/2014/main" id="{2A1174D5-ECDE-4316-877F-E31FCA5667D8}"/>
                </a:ext>
              </a:extLst>
            </p:cNvPr>
            <p:cNvSpPr>
              <a:spLocks noChangeArrowheads="1"/>
            </p:cNvSpPr>
            <p:nvPr/>
          </p:nvSpPr>
          <p:spPr bwMode="auto">
            <a:xfrm>
              <a:off x="3172691" y="1482725"/>
              <a:ext cx="226899" cy="226898"/>
            </a:xfrm>
            <a:custGeom>
              <a:avLst/>
              <a:gdLst>
                <a:gd name="T0" fmla="*/ 103531 w 462"/>
                <a:gd name="T1" fmla="*/ 4060 h 461"/>
                <a:gd name="T2" fmla="*/ 103531 w 462"/>
                <a:gd name="T3" fmla="*/ 4060 h 461"/>
                <a:gd name="T4" fmla="*/ 0 w 462"/>
                <a:gd name="T5" fmla="*/ 107815 h 461"/>
                <a:gd name="T6" fmla="*/ 103531 w 462"/>
                <a:gd name="T7" fmla="*/ 207511 h 461"/>
                <a:gd name="T8" fmla="*/ 207513 w 462"/>
                <a:gd name="T9" fmla="*/ 103755 h 461"/>
                <a:gd name="T10" fmla="*/ 103531 w 462"/>
                <a:gd name="T11" fmla="*/ 4060 h 461"/>
                <a:gd name="T12" fmla="*/ 111634 w 462"/>
                <a:gd name="T13" fmla="*/ 35638 h 461"/>
                <a:gd name="T14" fmla="*/ 111634 w 462"/>
                <a:gd name="T15" fmla="*/ 35638 h 461"/>
                <a:gd name="T16" fmla="*/ 127389 w 462"/>
                <a:gd name="T17" fmla="*/ 47818 h 461"/>
                <a:gd name="T18" fmla="*/ 107583 w 462"/>
                <a:gd name="T19" fmla="*/ 67667 h 461"/>
                <a:gd name="T20" fmla="*/ 95879 w 462"/>
                <a:gd name="T21" fmla="*/ 51878 h 461"/>
                <a:gd name="T22" fmla="*/ 111634 w 462"/>
                <a:gd name="T23" fmla="*/ 35638 h 461"/>
                <a:gd name="T24" fmla="*/ 87777 w 462"/>
                <a:gd name="T25" fmla="*/ 167813 h 461"/>
                <a:gd name="T26" fmla="*/ 87777 w 462"/>
                <a:gd name="T27" fmla="*/ 167813 h 461"/>
                <a:gd name="T28" fmla="*/ 79674 w 462"/>
                <a:gd name="T29" fmla="*/ 147513 h 461"/>
                <a:gd name="T30" fmla="*/ 87777 w 462"/>
                <a:gd name="T31" fmla="*/ 111875 h 461"/>
                <a:gd name="T32" fmla="*/ 87777 w 462"/>
                <a:gd name="T33" fmla="*/ 103755 h 461"/>
                <a:gd name="T34" fmla="*/ 72022 w 462"/>
                <a:gd name="T35" fmla="*/ 111875 h 461"/>
                <a:gd name="T36" fmla="*/ 67971 w 462"/>
                <a:gd name="T37" fmla="*/ 107815 h 461"/>
                <a:gd name="T38" fmla="*/ 111634 w 462"/>
                <a:gd name="T39" fmla="*/ 83455 h 461"/>
                <a:gd name="T40" fmla="*/ 119736 w 462"/>
                <a:gd name="T41" fmla="*/ 103755 h 461"/>
                <a:gd name="T42" fmla="*/ 107583 w 462"/>
                <a:gd name="T43" fmla="*/ 139844 h 461"/>
                <a:gd name="T44" fmla="*/ 107583 w 462"/>
                <a:gd name="T45" fmla="*/ 147513 h 461"/>
                <a:gd name="T46" fmla="*/ 123788 w 462"/>
                <a:gd name="T47" fmla="*/ 139844 h 461"/>
                <a:gd name="T48" fmla="*/ 127389 w 462"/>
                <a:gd name="T49" fmla="*/ 147513 h 461"/>
                <a:gd name="T50" fmla="*/ 87777 w 462"/>
                <a:gd name="T51" fmla="*/ 167813 h 4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0" name="Freeform 13">
              <a:extLst>
                <a:ext uri="{FF2B5EF4-FFF2-40B4-BE49-F238E27FC236}">
                  <a16:creationId xmlns:a16="http://schemas.microsoft.com/office/drawing/2014/main" id="{B97B8CBE-71C8-42C0-A327-649E282E68B0}"/>
                </a:ext>
              </a:extLst>
            </p:cNvPr>
            <p:cNvSpPr>
              <a:spLocks noChangeArrowheads="1"/>
            </p:cNvSpPr>
            <p:nvPr/>
          </p:nvSpPr>
          <p:spPr bwMode="auto">
            <a:xfrm>
              <a:off x="3205600" y="931934"/>
              <a:ext cx="114315" cy="242487"/>
            </a:xfrm>
            <a:custGeom>
              <a:avLst/>
              <a:gdLst>
                <a:gd name="T0" fmla="*/ 80388 w 232"/>
                <a:gd name="T1" fmla="*/ 0 h 498"/>
                <a:gd name="T2" fmla="*/ 80388 w 232"/>
                <a:gd name="T3" fmla="*/ 0 h 498"/>
                <a:gd name="T4" fmla="*/ 100259 w 232"/>
                <a:gd name="T5" fmla="*/ 23653 h 498"/>
                <a:gd name="T6" fmla="*/ 72259 w 232"/>
                <a:gd name="T7" fmla="*/ 51323 h 498"/>
                <a:gd name="T8" fmla="*/ 48323 w 232"/>
                <a:gd name="T9" fmla="*/ 27670 h 498"/>
                <a:gd name="T10" fmla="*/ 80388 w 232"/>
                <a:gd name="T11" fmla="*/ 0 h 498"/>
                <a:gd name="T12" fmla="*/ 32516 w 232"/>
                <a:gd name="T13" fmla="*/ 221804 h 498"/>
                <a:gd name="T14" fmla="*/ 32516 w 232"/>
                <a:gd name="T15" fmla="*/ 221804 h 498"/>
                <a:gd name="T16" fmla="*/ 20323 w 232"/>
                <a:gd name="T17" fmla="*/ 181638 h 498"/>
                <a:gd name="T18" fmla="*/ 36581 w 232"/>
                <a:gd name="T19" fmla="*/ 126745 h 498"/>
                <a:gd name="T20" fmla="*/ 36581 w 232"/>
                <a:gd name="T21" fmla="*/ 114695 h 498"/>
                <a:gd name="T22" fmla="*/ 8581 w 232"/>
                <a:gd name="T23" fmla="*/ 126745 h 498"/>
                <a:gd name="T24" fmla="*/ 0 w 232"/>
                <a:gd name="T25" fmla="*/ 118712 h 498"/>
                <a:gd name="T26" fmla="*/ 76323 w 232"/>
                <a:gd name="T27" fmla="*/ 79439 h 498"/>
                <a:gd name="T28" fmla="*/ 84452 w 232"/>
                <a:gd name="T29" fmla="*/ 114695 h 498"/>
                <a:gd name="T30" fmla="*/ 68194 w 232"/>
                <a:gd name="T31" fmla="*/ 174051 h 498"/>
                <a:gd name="T32" fmla="*/ 72259 w 232"/>
                <a:gd name="T33" fmla="*/ 189671 h 498"/>
                <a:gd name="T34" fmla="*/ 96194 w 232"/>
                <a:gd name="T35" fmla="*/ 174051 h 498"/>
                <a:gd name="T36" fmla="*/ 104323 w 232"/>
                <a:gd name="T37" fmla="*/ 181638 h 498"/>
                <a:gd name="T38" fmla="*/ 32516 w 232"/>
                <a:gd name="T39" fmla="*/ 221804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1" name="Freeform 17">
              <a:extLst>
                <a:ext uri="{FF2B5EF4-FFF2-40B4-BE49-F238E27FC236}">
                  <a16:creationId xmlns:a16="http://schemas.microsoft.com/office/drawing/2014/main" id="{F0E6B280-E6DB-42A8-8424-8EE833E837EC}"/>
                </a:ext>
              </a:extLst>
            </p:cNvPr>
            <p:cNvSpPr>
              <a:spLocks noChangeArrowheads="1"/>
            </p:cNvSpPr>
            <p:nvPr/>
          </p:nvSpPr>
          <p:spPr bwMode="auto">
            <a:xfrm>
              <a:off x="5133367" y="1458476"/>
              <a:ext cx="226899" cy="226898"/>
            </a:xfrm>
            <a:custGeom>
              <a:avLst/>
              <a:gdLst>
                <a:gd name="T0" fmla="*/ 104207 w 461"/>
                <a:gd name="T1" fmla="*/ 4060 h 461"/>
                <a:gd name="T2" fmla="*/ 104207 w 461"/>
                <a:gd name="T3" fmla="*/ 4060 h 461"/>
                <a:gd name="T4" fmla="*/ 0 w 461"/>
                <a:gd name="T5" fmla="*/ 107815 h 461"/>
                <a:gd name="T6" fmla="*/ 104207 w 461"/>
                <a:gd name="T7" fmla="*/ 207511 h 461"/>
                <a:gd name="T8" fmla="*/ 207512 w 461"/>
                <a:gd name="T9" fmla="*/ 103755 h 461"/>
                <a:gd name="T10" fmla="*/ 104207 w 461"/>
                <a:gd name="T11" fmla="*/ 4060 h 461"/>
                <a:gd name="T12" fmla="*/ 104207 w 461"/>
                <a:gd name="T13" fmla="*/ 167813 h 461"/>
                <a:gd name="T14" fmla="*/ 104207 w 461"/>
                <a:gd name="T15" fmla="*/ 167813 h 461"/>
                <a:gd name="T16" fmla="*/ 99696 w 461"/>
                <a:gd name="T17" fmla="*/ 167813 h 461"/>
                <a:gd name="T18" fmla="*/ 87967 w 461"/>
                <a:gd name="T19" fmla="*/ 151573 h 461"/>
                <a:gd name="T20" fmla="*/ 104207 w 461"/>
                <a:gd name="T21" fmla="*/ 135784 h 461"/>
                <a:gd name="T22" fmla="*/ 104207 w 461"/>
                <a:gd name="T23" fmla="*/ 135784 h 461"/>
                <a:gd name="T24" fmla="*/ 115936 w 461"/>
                <a:gd name="T25" fmla="*/ 151573 h 461"/>
                <a:gd name="T26" fmla="*/ 104207 w 461"/>
                <a:gd name="T27" fmla="*/ 167813 h 461"/>
                <a:gd name="T28" fmla="*/ 139845 w 461"/>
                <a:gd name="T29" fmla="*/ 96087 h 461"/>
                <a:gd name="T30" fmla="*/ 139845 w 461"/>
                <a:gd name="T31" fmla="*/ 96087 h 461"/>
                <a:gd name="T32" fmla="*/ 128116 w 461"/>
                <a:gd name="T33" fmla="*/ 103755 h 461"/>
                <a:gd name="T34" fmla="*/ 119996 w 461"/>
                <a:gd name="T35" fmla="*/ 111875 h 461"/>
                <a:gd name="T36" fmla="*/ 115936 w 461"/>
                <a:gd name="T37" fmla="*/ 115935 h 461"/>
                <a:gd name="T38" fmla="*/ 111876 w 461"/>
                <a:gd name="T39" fmla="*/ 123604 h 461"/>
                <a:gd name="T40" fmla="*/ 111876 w 461"/>
                <a:gd name="T41" fmla="*/ 123604 h 461"/>
                <a:gd name="T42" fmla="*/ 87967 w 461"/>
                <a:gd name="T43" fmla="*/ 123604 h 461"/>
                <a:gd name="T44" fmla="*/ 87967 w 461"/>
                <a:gd name="T45" fmla="*/ 123604 h 461"/>
                <a:gd name="T46" fmla="*/ 92027 w 461"/>
                <a:gd name="T47" fmla="*/ 103755 h 461"/>
                <a:gd name="T48" fmla="*/ 111876 w 461"/>
                <a:gd name="T49" fmla="*/ 92027 h 461"/>
                <a:gd name="T50" fmla="*/ 115936 w 461"/>
                <a:gd name="T51" fmla="*/ 87967 h 461"/>
                <a:gd name="T52" fmla="*/ 119996 w 461"/>
                <a:gd name="T53" fmla="*/ 79395 h 461"/>
                <a:gd name="T54" fmla="*/ 115936 w 461"/>
                <a:gd name="T55" fmla="*/ 67667 h 461"/>
                <a:gd name="T56" fmla="*/ 104207 w 461"/>
                <a:gd name="T57" fmla="*/ 63607 h 461"/>
                <a:gd name="T58" fmla="*/ 92027 w 461"/>
                <a:gd name="T59" fmla="*/ 67667 h 461"/>
                <a:gd name="T60" fmla="*/ 87967 w 461"/>
                <a:gd name="T61" fmla="*/ 79395 h 461"/>
                <a:gd name="T62" fmla="*/ 87967 w 461"/>
                <a:gd name="T63" fmla="*/ 83455 h 461"/>
                <a:gd name="T64" fmla="*/ 64058 w 461"/>
                <a:gd name="T65" fmla="*/ 83455 h 461"/>
                <a:gd name="T66" fmla="*/ 64058 w 461"/>
                <a:gd name="T67" fmla="*/ 79395 h 461"/>
                <a:gd name="T68" fmla="*/ 79847 w 461"/>
                <a:gd name="T69" fmla="*/ 47818 h 461"/>
                <a:gd name="T70" fmla="*/ 104207 w 461"/>
                <a:gd name="T71" fmla="*/ 43758 h 461"/>
                <a:gd name="T72" fmla="*/ 132176 w 461"/>
                <a:gd name="T73" fmla="*/ 51878 h 461"/>
                <a:gd name="T74" fmla="*/ 143905 w 461"/>
                <a:gd name="T75" fmla="*/ 75787 h 461"/>
                <a:gd name="T76" fmla="*/ 139845 w 461"/>
                <a:gd name="T77" fmla="*/ 96087 h 4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cubicBezTo>
                    <a:pt x="195" y="274"/>
                    <a:pt x="195" y="274"/>
                    <a:pt x="195" y="274"/>
                  </a:cubicBez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2" name="Freeform 20">
              <a:extLst>
                <a:ext uri="{FF2B5EF4-FFF2-40B4-BE49-F238E27FC236}">
                  <a16:creationId xmlns:a16="http://schemas.microsoft.com/office/drawing/2014/main" id="{08BA9ECF-4EBE-4C9C-8D1B-90B1A0845E69}"/>
                </a:ext>
              </a:extLst>
            </p:cNvPr>
            <p:cNvSpPr>
              <a:spLocks noChangeArrowheads="1"/>
            </p:cNvSpPr>
            <p:nvPr/>
          </p:nvSpPr>
          <p:spPr bwMode="auto">
            <a:xfrm>
              <a:off x="3668056" y="1931325"/>
              <a:ext cx="244219" cy="247683"/>
            </a:xfrm>
            <a:custGeom>
              <a:avLst/>
              <a:gdLst>
                <a:gd name="T0" fmla="*/ 211227 w 497"/>
                <a:gd name="T1" fmla="*/ 3596 h 505"/>
                <a:gd name="T2" fmla="*/ 211227 w 497"/>
                <a:gd name="T3" fmla="*/ 3596 h 505"/>
                <a:gd name="T4" fmla="*/ 203571 w 497"/>
                <a:gd name="T5" fmla="*/ 0 h 505"/>
                <a:gd name="T6" fmla="*/ 199518 w 497"/>
                <a:gd name="T7" fmla="*/ 7642 h 505"/>
                <a:gd name="T8" fmla="*/ 171594 w 497"/>
                <a:gd name="T9" fmla="*/ 75521 h 505"/>
                <a:gd name="T10" fmla="*/ 167541 w 497"/>
                <a:gd name="T11" fmla="*/ 63384 h 505"/>
                <a:gd name="T12" fmla="*/ 155831 w 497"/>
                <a:gd name="T13" fmla="*/ 59338 h 505"/>
                <a:gd name="T14" fmla="*/ 119350 w 497"/>
                <a:gd name="T15" fmla="*/ 59338 h 505"/>
                <a:gd name="T16" fmla="*/ 108091 w 497"/>
                <a:gd name="T17" fmla="*/ 63384 h 505"/>
                <a:gd name="T18" fmla="*/ 4053 w 497"/>
                <a:gd name="T19" fmla="*/ 134859 h 505"/>
                <a:gd name="T20" fmla="*/ 4053 w 497"/>
                <a:gd name="T21" fmla="*/ 151042 h 505"/>
                <a:gd name="T22" fmla="*/ 47740 w 497"/>
                <a:gd name="T23" fmla="*/ 218472 h 505"/>
                <a:gd name="T24" fmla="*/ 63954 w 497"/>
                <a:gd name="T25" fmla="*/ 222518 h 505"/>
                <a:gd name="T26" fmla="*/ 167541 w 497"/>
                <a:gd name="T27" fmla="*/ 146997 h 505"/>
                <a:gd name="T28" fmla="*/ 175648 w 497"/>
                <a:gd name="T29" fmla="*/ 138905 h 505"/>
                <a:gd name="T30" fmla="*/ 187357 w 497"/>
                <a:gd name="T31" fmla="*/ 102943 h 505"/>
                <a:gd name="T32" fmla="*/ 183754 w 497"/>
                <a:gd name="T33" fmla="*/ 91255 h 505"/>
                <a:gd name="T34" fmla="*/ 179701 w 497"/>
                <a:gd name="T35" fmla="*/ 83163 h 505"/>
                <a:gd name="T36" fmla="*/ 211227 w 497"/>
                <a:gd name="T37" fmla="*/ 3596 h 505"/>
                <a:gd name="T38" fmla="*/ 163487 w 497"/>
                <a:gd name="T39" fmla="*/ 111034 h 505"/>
                <a:gd name="T40" fmla="*/ 163487 w 497"/>
                <a:gd name="T41" fmla="*/ 111034 h 505"/>
                <a:gd name="T42" fmla="*/ 139617 w 497"/>
                <a:gd name="T43" fmla="*/ 102943 h 505"/>
                <a:gd name="T44" fmla="*/ 143671 w 497"/>
                <a:gd name="T45" fmla="*/ 79117 h 505"/>
                <a:gd name="T46" fmla="*/ 163487 w 497"/>
                <a:gd name="T47" fmla="*/ 79117 h 505"/>
                <a:gd name="T48" fmla="*/ 159884 w 497"/>
                <a:gd name="T49" fmla="*/ 83163 h 505"/>
                <a:gd name="T50" fmla="*/ 155831 w 497"/>
                <a:gd name="T51" fmla="*/ 91255 h 505"/>
                <a:gd name="T52" fmla="*/ 159884 w 497"/>
                <a:gd name="T53" fmla="*/ 95301 h 505"/>
                <a:gd name="T54" fmla="*/ 163487 w 497"/>
                <a:gd name="T55" fmla="*/ 95301 h 505"/>
                <a:gd name="T56" fmla="*/ 171594 w 497"/>
                <a:gd name="T57" fmla="*/ 91255 h 505"/>
                <a:gd name="T58" fmla="*/ 163487 w 497"/>
                <a:gd name="T59" fmla="*/ 111034 h 50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3" name="Freeform 21">
              <a:extLst>
                <a:ext uri="{FF2B5EF4-FFF2-40B4-BE49-F238E27FC236}">
                  <a16:creationId xmlns:a16="http://schemas.microsoft.com/office/drawing/2014/main" id="{6981A8AE-A5E2-4B04-8F72-693A1E57FD12}"/>
                </a:ext>
              </a:extLst>
            </p:cNvPr>
            <p:cNvSpPr>
              <a:spLocks noChangeArrowheads="1"/>
            </p:cNvSpPr>
            <p:nvPr/>
          </p:nvSpPr>
          <p:spPr bwMode="auto">
            <a:xfrm>
              <a:off x="3662861" y="2471723"/>
              <a:ext cx="244218" cy="136832"/>
            </a:xfrm>
            <a:custGeom>
              <a:avLst/>
              <a:gdLst>
                <a:gd name="T0" fmla="*/ 112144 w 497"/>
                <a:gd name="T1" fmla="*/ 0 h 276"/>
                <a:gd name="T2" fmla="*/ 112144 w 497"/>
                <a:gd name="T3" fmla="*/ 0 h 276"/>
                <a:gd name="T4" fmla="*/ 0 w 497"/>
                <a:gd name="T5" fmla="*/ 60435 h 276"/>
                <a:gd name="T6" fmla="*/ 112144 w 497"/>
                <a:gd name="T7" fmla="*/ 124959 h 276"/>
                <a:gd name="T8" fmla="*/ 223387 w 497"/>
                <a:gd name="T9" fmla="*/ 60435 h 276"/>
                <a:gd name="T10" fmla="*/ 112144 w 497"/>
                <a:gd name="T11" fmla="*/ 0 h 276"/>
                <a:gd name="T12" fmla="*/ 112144 w 497"/>
                <a:gd name="T13" fmla="*/ 108600 h 276"/>
                <a:gd name="T14" fmla="*/ 112144 w 497"/>
                <a:gd name="T15" fmla="*/ 108600 h 276"/>
                <a:gd name="T16" fmla="*/ 63953 w 497"/>
                <a:gd name="T17" fmla="*/ 60435 h 276"/>
                <a:gd name="T18" fmla="*/ 112144 w 497"/>
                <a:gd name="T19" fmla="*/ 11814 h 276"/>
                <a:gd name="T20" fmla="*/ 159884 w 497"/>
                <a:gd name="T21" fmla="*/ 60435 h 276"/>
                <a:gd name="T22" fmla="*/ 112144 w 497"/>
                <a:gd name="T23" fmla="*/ 108600 h 276"/>
                <a:gd name="T24" fmla="*/ 112144 w 497"/>
                <a:gd name="T25" fmla="*/ 60435 h 276"/>
                <a:gd name="T26" fmla="*/ 112144 w 497"/>
                <a:gd name="T27" fmla="*/ 60435 h 276"/>
                <a:gd name="T28" fmla="*/ 112144 w 497"/>
                <a:gd name="T29" fmla="*/ 35897 h 276"/>
                <a:gd name="T30" fmla="*/ 87823 w 497"/>
                <a:gd name="T31" fmla="*/ 60435 h 276"/>
                <a:gd name="T32" fmla="*/ 112144 w 497"/>
                <a:gd name="T33" fmla="*/ 84517 h 276"/>
                <a:gd name="T34" fmla="*/ 136014 w 497"/>
                <a:gd name="T35" fmla="*/ 60435 h 276"/>
                <a:gd name="T36" fmla="*/ 112144 w 497"/>
                <a:gd name="T37" fmla="*/ 60435 h 2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4" name="Freeform 22">
              <a:extLst>
                <a:ext uri="{FF2B5EF4-FFF2-40B4-BE49-F238E27FC236}">
                  <a16:creationId xmlns:a16="http://schemas.microsoft.com/office/drawing/2014/main" id="{9DCFDEA5-7C0E-4342-A096-75D1EE506B9E}"/>
                </a:ext>
              </a:extLst>
            </p:cNvPr>
            <p:cNvSpPr>
              <a:spLocks noChangeArrowheads="1"/>
            </p:cNvSpPr>
            <p:nvPr/>
          </p:nvSpPr>
          <p:spPr bwMode="auto">
            <a:xfrm>
              <a:off x="3186547" y="2424958"/>
              <a:ext cx="226899" cy="226898"/>
            </a:xfrm>
            <a:custGeom>
              <a:avLst/>
              <a:gdLst>
                <a:gd name="T0" fmla="*/ 103756 w 461"/>
                <a:gd name="T1" fmla="*/ 3609 h 461"/>
                <a:gd name="T2" fmla="*/ 103756 w 461"/>
                <a:gd name="T3" fmla="*/ 3609 h 461"/>
                <a:gd name="T4" fmla="*/ 0 w 461"/>
                <a:gd name="T5" fmla="*/ 107815 h 461"/>
                <a:gd name="T6" fmla="*/ 103756 w 461"/>
                <a:gd name="T7" fmla="*/ 207511 h 461"/>
                <a:gd name="T8" fmla="*/ 207512 w 461"/>
                <a:gd name="T9" fmla="*/ 103755 h 461"/>
                <a:gd name="T10" fmla="*/ 103756 w 461"/>
                <a:gd name="T11" fmla="*/ 3609 h 461"/>
                <a:gd name="T12" fmla="*/ 103756 w 461"/>
                <a:gd name="T13" fmla="*/ 15789 h 461"/>
                <a:gd name="T14" fmla="*/ 103756 w 461"/>
                <a:gd name="T15" fmla="*/ 15789 h 461"/>
                <a:gd name="T16" fmla="*/ 143905 w 461"/>
                <a:gd name="T17" fmla="*/ 23909 h 461"/>
                <a:gd name="T18" fmla="*/ 131274 w 461"/>
                <a:gd name="T19" fmla="*/ 47818 h 461"/>
                <a:gd name="T20" fmla="*/ 103756 w 461"/>
                <a:gd name="T21" fmla="*/ 43758 h 461"/>
                <a:gd name="T22" fmla="*/ 75787 w 461"/>
                <a:gd name="T23" fmla="*/ 47818 h 461"/>
                <a:gd name="T24" fmla="*/ 63607 w 461"/>
                <a:gd name="T25" fmla="*/ 23909 h 461"/>
                <a:gd name="T26" fmla="*/ 103756 w 461"/>
                <a:gd name="T27" fmla="*/ 15789 h 461"/>
                <a:gd name="T28" fmla="*/ 47818 w 461"/>
                <a:gd name="T29" fmla="*/ 131724 h 461"/>
                <a:gd name="T30" fmla="*/ 47818 w 461"/>
                <a:gd name="T31" fmla="*/ 131724 h 461"/>
                <a:gd name="T32" fmla="*/ 23909 w 461"/>
                <a:gd name="T33" fmla="*/ 147513 h 461"/>
                <a:gd name="T34" fmla="*/ 15789 w 461"/>
                <a:gd name="T35" fmla="*/ 107815 h 461"/>
                <a:gd name="T36" fmla="*/ 23909 w 461"/>
                <a:gd name="T37" fmla="*/ 63607 h 461"/>
                <a:gd name="T38" fmla="*/ 47818 w 461"/>
                <a:gd name="T39" fmla="*/ 75335 h 461"/>
                <a:gd name="T40" fmla="*/ 39698 w 461"/>
                <a:gd name="T41" fmla="*/ 103755 h 461"/>
                <a:gd name="T42" fmla="*/ 47818 w 461"/>
                <a:gd name="T43" fmla="*/ 131724 h 461"/>
                <a:gd name="T44" fmla="*/ 103756 w 461"/>
                <a:gd name="T45" fmla="*/ 195331 h 461"/>
                <a:gd name="T46" fmla="*/ 103756 w 461"/>
                <a:gd name="T47" fmla="*/ 195331 h 461"/>
                <a:gd name="T48" fmla="*/ 63607 w 461"/>
                <a:gd name="T49" fmla="*/ 183602 h 461"/>
                <a:gd name="T50" fmla="*/ 75787 w 461"/>
                <a:gd name="T51" fmla="*/ 159693 h 461"/>
                <a:gd name="T52" fmla="*/ 103756 w 461"/>
                <a:gd name="T53" fmla="*/ 167813 h 461"/>
                <a:gd name="T54" fmla="*/ 131274 w 461"/>
                <a:gd name="T55" fmla="*/ 159693 h 461"/>
                <a:gd name="T56" fmla="*/ 143905 w 461"/>
                <a:gd name="T57" fmla="*/ 183602 h 461"/>
                <a:gd name="T58" fmla="*/ 103756 w 461"/>
                <a:gd name="T59" fmla="*/ 195331 h 461"/>
                <a:gd name="T60" fmla="*/ 103756 w 461"/>
                <a:gd name="T61" fmla="*/ 155633 h 461"/>
                <a:gd name="T62" fmla="*/ 103756 w 461"/>
                <a:gd name="T63" fmla="*/ 155633 h 461"/>
                <a:gd name="T64" fmla="*/ 55938 w 461"/>
                <a:gd name="T65" fmla="*/ 103755 h 461"/>
                <a:gd name="T66" fmla="*/ 103756 w 461"/>
                <a:gd name="T67" fmla="*/ 55487 h 461"/>
                <a:gd name="T68" fmla="*/ 151574 w 461"/>
                <a:gd name="T69" fmla="*/ 103755 h 461"/>
                <a:gd name="T70" fmla="*/ 103756 w 461"/>
                <a:gd name="T71" fmla="*/ 155633 h 461"/>
                <a:gd name="T72" fmla="*/ 159694 w 461"/>
                <a:gd name="T73" fmla="*/ 131724 h 461"/>
                <a:gd name="T74" fmla="*/ 159694 w 461"/>
                <a:gd name="T75" fmla="*/ 131724 h 461"/>
                <a:gd name="T76" fmla="*/ 167814 w 461"/>
                <a:gd name="T77" fmla="*/ 103755 h 461"/>
                <a:gd name="T78" fmla="*/ 159694 w 461"/>
                <a:gd name="T79" fmla="*/ 75335 h 461"/>
                <a:gd name="T80" fmla="*/ 183603 w 461"/>
                <a:gd name="T81" fmla="*/ 63607 h 461"/>
                <a:gd name="T82" fmla="*/ 191723 w 461"/>
                <a:gd name="T83" fmla="*/ 103755 h 461"/>
                <a:gd name="T84" fmla="*/ 183603 w 461"/>
                <a:gd name="T85" fmla="*/ 147513 h 461"/>
                <a:gd name="T86" fmla="*/ 159694 w 461"/>
                <a:gd name="T87" fmla="*/ 131724 h 4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5" name="Freeform 23">
              <a:extLst>
                <a:ext uri="{FF2B5EF4-FFF2-40B4-BE49-F238E27FC236}">
                  <a16:creationId xmlns:a16="http://schemas.microsoft.com/office/drawing/2014/main" id="{80B9CE70-B82D-40D4-8333-CFE37D7AD1AE}"/>
                </a:ext>
              </a:extLst>
            </p:cNvPr>
            <p:cNvSpPr>
              <a:spLocks noChangeArrowheads="1"/>
            </p:cNvSpPr>
            <p:nvPr/>
          </p:nvSpPr>
          <p:spPr bwMode="auto">
            <a:xfrm>
              <a:off x="2223529" y="2437082"/>
              <a:ext cx="209578" cy="206114"/>
            </a:xfrm>
            <a:custGeom>
              <a:avLst/>
              <a:gdLst>
                <a:gd name="T0" fmla="*/ 187140 w 427"/>
                <a:gd name="T1" fmla="*/ 24011 h 417"/>
                <a:gd name="T2" fmla="*/ 187140 w 427"/>
                <a:gd name="T3" fmla="*/ 24011 h 417"/>
                <a:gd name="T4" fmla="*/ 159249 w 427"/>
                <a:gd name="T5" fmla="*/ 4077 h 417"/>
                <a:gd name="T6" fmla="*/ 147552 w 427"/>
                <a:gd name="T7" fmla="*/ 0 h 417"/>
                <a:gd name="T8" fmla="*/ 40037 w 427"/>
                <a:gd name="T9" fmla="*/ 0 h 417"/>
                <a:gd name="T10" fmla="*/ 27891 w 427"/>
                <a:gd name="T11" fmla="*/ 4077 h 417"/>
                <a:gd name="T12" fmla="*/ 4049 w 427"/>
                <a:gd name="T13" fmla="*/ 24011 h 417"/>
                <a:gd name="T14" fmla="*/ 0 w 427"/>
                <a:gd name="T15" fmla="*/ 36242 h 417"/>
                <a:gd name="T16" fmla="*/ 19794 w 427"/>
                <a:gd name="T17" fmla="*/ 180758 h 417"/>
                <a:gd name="T18" fmla="*/ 32390 w 427"/>
                <a:gd name="T19" fmla="*/ 188460 h 417"/>
                <a:gd name="T20" fmla="*/ 159249 w 427"/>
                <a:gd name="T21" fmla="*/ 188460 h 417"/>
                <a:gd name="T22" fmla="*/ 171395 w 427"/>
                <a:gd name="T23" fmla="*/ 180758 h 417"/>
                <a:gd name="T24" fmla="*/ 191638 w 427"/>
                <a:gd name="T25" fmla="*/ 36242 h 417"/>
                <a:gd name="T26" fmla="*/ 187140 w 427"/>
                <a:gd name="T27" fmla="*/ 24011 h 417"/>
                <a:gd name="T28" fmla="*/ 95819 w 427"/>
                <a:gd name="T29" fmla="*/ 120506 h 417"/>
                <a:gd name="T30" fmla="*/ 95819 w 427"/>
                <a:gd name="T31" fmla="*/ 120506 h 417"/>
                <a:gd name="T32" fmla="*/ 48134 w 427"/>
                <a:gd name="T33" fmla="*/ 56176 h 417"/>
                <a:gd name="T34" fmla="*/ 71977 w 427"/>
                <a:gd name="T35" fmla="*/ 56176 h 417"/>
                <a:gd name="T36" fmla="*/ 95819 w 427"/>
                <a:gd name="T37" fmla="*/ 100572 h 417"/>
                <a:gd name="T38" fmla="*/ 119661 w 427"/>
                <a:gd name="T39" fmla="*/ 56176 h 417"/>
                <a:gd name="T40" fmla="*/ 139455 w 427"/>
                <a:gd name="T41" fmla="*/ 56176 h 417"/>
                <a:gd name="T42" fmla="*/ 95819 w 427"/>
                <a:gd name="T43" fmla="*/ 120506 h 417"/>
                <a:gd name="T44" fmla="*/ 16195 w 427"/>
                <a:gd name="T45" fmla="*/ 36242 h 417"/>
                <a:gd name="T46" fmla="*/ 16195 w 427"/>
                <a:gd name="T47" fmla="*/ 36242 h 417"/>
                <a:gd name="T48" fmla="*/ 40037 w 427"/>
                <a:gd name="T49" fmla="*/ 12232 h 417"/>
                <a:gd name="T50" fmla="*/ 147552 w 427"/>
                <a:gd name="T51" fmla="*/ 12232 h 417"/>
                <a:gd name="T52" fmla="*/ 175893 w 427"/>
                <a:gd name="T53" fmla="*/ 36242 h 417"/>
                <a:gd name="T54" fmla="*/ 16195 w 427"/>
                <a:gd name="T55" fmla="*/ 36242 h 4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6" name="Freeform 24">
              <a:extLst>
                <a:ext uri="{FF2B5EF4-FFF2-40B4-BE49-F238E27FC236}">
                  <a16:creationId xmlns:a16="http://schemas.microsoft.com/office/drawing/2014/main" id="{E001C28F-AED9-4814-B15D-BCEFA884577A}"/>
                </a:ext>
              </a:extLst>
            </p:cNvPr>
            <p:cNvSpPr>
              <a:spLocks noChangeArrowheads="1"/>
            </p:cNvSpPr>
            <p:nvPr/>
          </p:nvSpPr>
          <p:spPr bwMode="auto">
            <a:xfrm>
              <a:off x="4149565" y="1957306"/>
              <a:ext cx="244219" cy="193989"/>
            </a:xfrm>
            <a:custGeom>
              <a:avLst/>
              <a:gdLst>
                <a:gd name="T0" fmla="*/ 111694 w 497"/>
                <a:gd name="T1" fmla="*/ 66842 h 399"/>
                <a:gd name="T2" fmla="*/ 111694 w 497"/>
                <a:gd name="T3" fmla="*/ 66842 h 399"/>
                <a:gd name="T4" fmla="*/ 79717 w 497"/>
                <a:gd name="T5" fmla="*/ 98481 h 399"/>
                <a:gd name="T6" fmla="*/ 111694 w 497"/>
                <a:gd name="T7" fmla="*/ 130119 h 399"/>
                <a:gd name="T8" fmla="*/ 143671 w 497"/>
                <a:gd name="T9" fmla="*/ 98481 h 399"/>
                <a:gd name="T10" fmla="*/ 111694 w 497"/>
                <a:gd name="T11" fmla="*/ 66842 h 399"/>
                <a:gd name="T12" fmla="*/ 199067 w 497"/>
                <a:gd name="T13" fmla="*/ 31193 h 399"/>
                <a:gd name="T14" fmla="*/ 199067 w 497"/>
                <a:gd name="T15" fmla="*/ 31193 h 399"/>
                <a:gd name="T16" fmla="*/ 175197 w 497"/>
                <a:gd name="T17" fmla="*/ 31193 h 399"/>
                <a:gd name="T18" fmla="*/ 163487 w 497"/>
                <a:gd name="T19" fmla="*/ 27182 h 399"/>
                <a:gd name="T20" fmla="*/ 159434 w 497"/>
                <a:gd name="T21" fmla="*/ 3565 h 399"/>
                <a:gd name="T22" fmla="*/ 147274 w 497"/>
                <a:gd name="T23" fmla="*/ 0 h 399"/>
                <a:gd name="T24" fmla="*/ 71610 w 497"/>
                <a:gd name="T25" fmla="*/ 0 h 399"/>
                <a:gd name="T26" fmla="*/ 63954 w 497"/>
                <a:gd name="T27" fmla="*/ 3565 h 399"/>
                <a:gd name="T28" fmla="*/ 55397 w 497"/>
                <a:gd name="T29" fmla="*/ 27182 h 399"/>
                <a:gd name="T30" fmla="*/ 47740 w 497"/>
                <a:gd name="T31" fmla="*/ 31193 h 399"/>
                <a:gd name="T32" fmla="*/ 23870 w 497"/>
                <a:gd name="T33" fmla="*/ 31193 h 399"/>
                <a:gd name="T34" fmla="*/ 0 w 497"/>
                <a:gd name="T35" fmla="*/ 54811 h 399"/>
                <a:gd name="T36" fmla="*/ 0 w 497"/>
                <a:gd name="T37" fmla="*/ 153737 h 399"/>
                <a:gd name="T38" fmla="*/ 23870 w 497"/>
                <a:gd name="T39" fmla="*/ 177354 h 399"/>
                <a:gd name="T40" fmla="*/ 199067 w 497"/>
                <a:gd name="T41" fmla="*/ 177354 h 399"/>
                <a:gd name="T42" fmla="*/ 223388 w 497"/>
                <a:gd name="T43" fmla="*/ 153737 h 399"/>
                <a:gd name="T44" fmla="*/ 223388 w 497"/>
                <a:gd name="T45" fmla="*/ 54811 h 399"/>
                <a:gd name="T46" fmla="*/ 199067 w 497"/>
                <a:gd name="T47" fmla="*/ 31193 h 399"/>
                <a:gd name="T48" fmla="*/ 111694 w 497"/>
                <a:gd name="T49" fmla="*/ 153737 h 399"/>
                <a:gd name="T50" fmla="*/ 111694 w 497"/>
                <a:gd name="T51" fmla="*/ 153737 h 399"/>
                <a:gd name="T52" fmla="*/ 55397 w 497"/>
                <a:gd name="T53" fmla="*/ 98481 h 399"/>
                <a:gd name="T54" fmla="*/ 111694 w 497"/>
                <a:gd name="T55" fmla="*/ 43225 h 399"/>
                <a:gd name="T56" fmla="*/ 167541 w 497"/>
                <a:gd name="T57" fmla="*/ 98481 h 399"/>
                <a:gd name="T58" fmla="*/ 111694 w 497"/>
                <a:gd name="T59" fmla="*/ 153737 h 399"/>
                <a:gd name="T60" fmla="*/ 191411 w 497"/>
                <a:gd name="T61" fmla="*/ 70853 h 399"/>
                <a:gd name="T62" fmla="*/ 191411 w 497"/>
                <a:gd name="T63" fmla="*/ 70853 h 399"/>
                <a:gd name="T64" fmla="*/ 183304 w 497"/>
                <a:gd name="T65" fmla="*/ 62832 h 399"/>
                <a:gd name="T66" fmla="*/ 191411 w 497"/>
                <a:gd name="T67" fmla="*/ 54811 h 399"/>
                <a:gd name="T68" fmla="*/ 199067 w 497"/>
                <a:gd name="T69" fmla="*/ 62832 h 399"/>
                <a:gd name="T70" fmla="*/ 191411 w 497"/>
                <a:gd name="T71" fmla="*/ 70853 h 3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7" name="Freeform 26">
              <a:extLst>
                <a:ext uri="{FF2B5EF4-FFF2-40B4-BE49-F238E27FC236}">
                  <a16:creationId xmlns:a16="http://schemas.microsoft.com/office/drawing/2014/main" id="{D28898AE-AF98-49DF-B910-5A8139C9B96D}"/>
                </a:ext>
              </a:extLst>
            </p:cNvPr>
            <p:cNvSpPr>
              <a:spLocks noChangeArrowheads="1"/>
            </p:cNvSpPr>
            <p:nvPr/>
          </p:nvSpPr>
          <p:spPr bwMode="auto">
            <a:xfrm>
              <a:off x="5142028" y="1952109"/>
              <a:ext cx="209577" cy="213042"/>
            </a:xfrm>
            <a:custGeom>
              <a:avLst/>
              <a:gdLst>
                <a:gd name="T0" fmla="*/ 115433 w 426"/>
                <a:gd name="T1" fmla="*/ 118953 h 435"/>
                <a:gd name="T2" fmla="*/ 115433 w 426"/>
                <a:gd name="T3" fmla="*/ 118953 h 435"/>
                <a:gd name="T4" fmla="*/ 0 w 426"/>
                <a:gd name="T5" fmla="*/ 135113 h 435"/>
                <a:gd name="T6" fmla="*/ 15782 w 426"/>
                <a:gd name="T7" fmla="*/ 154864 h 435"/>
                <a:gd name="T8" fmla="*/ 156014 w 426"/>
                <a:gd name="T9" fmla="*/ 154864 h 435"/>
                <a:gd name="T10" fmla="*/ 156014 w 426"/>
                <a:gd name="T11" fmla="*/ 15711 h 435"/>
                <a:gd name="T12" fmla="*/ 131665 w 426"/>
                <a:gd name="T13" fmla="*/ 0 h 435"/>
                <a:gd name="T14" fmla="*/ 115433 w 426"/>
                <a:gd name="T15" fmla="*/ 118953 h 4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8" name="Freeform 27">
              <a:extLst>
                <a:ext uri="{FF2B5EF4-FFF2-40B4-BE49-F238E27FC236}">
                  <a16:creationId xmlns:a16="http://schemas.microsoft.com/office/drawing/2014/main" id="{2E60152E-56DF-4304-9B51-A22B3BF97949}"/>
                </a:ext>
              </a:extLst>
            </p:cNvPr>
            <p:cNvSpPr>
              <a:spLocks noChangeArrowheads="1"/>
            </p:cNvSpPr>
            <p:nvPr/>
          </p:nvSpPr>
          <p:spPr bwMode="auto">
            <a:xfrm>
              <a:off x="5606217" y="1952109"/>
              <a:ext cx="247682" cy="193989"/>
            </a:xfrm>
            <a:custGeom>
              <a:avLst/>
              <a:gdLst>
                <a:gd name="T0" fmla="*/ 194710 w 506"/>
                <a:gd name="T1" fmla="*/ 31193 h 399"/>
                <a:gd name="T2" fmla="*/ 194710 w 506"/>
                <a:gd name="T3" fmla="*/ 31193 h 399"/>
                <a:gd name="T4" fmla="*/ 75372 w 506"/>
                <a:gd name="T5" fmla="*/ 15596 h 399"/>
                <a:gd name="T6" fmla="*/ 4038 w 506"/>
                <a:gd name="T7" fmla="*/ 98481 h 399"/>
                <a:gd name="T8" fmla="*/ 87485 w 506"/>
                <a:gd name="T9" fmla="*/ 177354 h 399"/>
                <a:gd name="T10" fmla="*/ 170932 w 506"/>
                <a:gd name="T11" fmla="*/ 138140 h 399"/>
                <a:gd name="T12" fmla="*/ 162856 w 506"/>
                <a:gd name="T13" fmla="*/ 94470 h 399"/>
                <a:gd name="T14" fmla="*/ 210412 w 506"/>
                <a:gd name="T15" fmla="*/ 90460 h 399"/>
                <a:gd name="T16" fmla="*/ 194710 w 506"/>
                <a:gd name="T17" fmla="*/ 31193 h 399"/>
                <a:gd name="T18" fmla="*/ 122927 w 506"/>
                <a:gd name="T19" fmla="*/ 134130 h 399"/>
                <a:gd name="T20" fmla="*/ 122927 w 506"/>
                <a:gd name="T21" fmla="*/ 134130 h 399"/>
                <a:gd name="T22" fmla="*/ 107225 w 506"/>
                <a:gd name="T23" fmla="*/ 118088 h 399"/>
                <a:gd name="T24" fmla="*/ 122927 w 506"/>
                <a:gd name="T25" fmla="*/ 102491 h 399"/>
                <a:gd name="T26" fmla="*/ 138630 w 506"/>
                <a:gd name="T27" fmla="*/ 118088 h 399"/>
                <a:gd name="T28" fmla="*/ 122927 w 506"/>
                <a:gd name="T29" fmla="*/ 134130 h 3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9" name="Freeform 28">
              <a:extLst>
                <a:ext uri="{FF2B5EF4-FFF2-40B4-BE49-F238E27FC236}">
                  <a16:creationId xmlns:a16="http://schemas.microsoft.com/office/drawing/2014/main" id="{3B78C268-CE77-40E4-98BF-1FF8C2F775BE}"/>
                </a:ext>
              </a:extLst>
            </p:cNvPr>
            <p:cNvSpPr>
              <a:spLocks noChangeArrowheads="1"/>
            </p:cNvSpPr>
            <p:nvPr/>
          </p:nvSpPr>
          <p:spPr bwMode="auto">
            <a:xfrm>
              <a:off x="6096385" y="1943449"/>
              <a:ext cx="244219" cy="204381"/>
            </a:xfrm>
            <a:custGeom>
              <a:avLst/>
              <a:gdLst>
                <a:gd name="T0" fmla="*/ 55735 w 498"/>
                <a:gd name="T1" fmla="*/ 36300 h 418"/>
                <a:gd name="T2" fmla="*/ 55735 w 498"/>
                <a:gd name="T3" fmla="*/ 36300 h 418"/>
                <a:gd name="T4" fmla="*/ 16181 w 498"/>
                <a:gd name="T5" fmla="*/ 115622 h 418"/>
                <a:gd name="T6" fmla="*/ 155518 w 498"/>
                <a:gd name="T7" fmla="*/ 51985 h 418"/>
                <a:gd name="T8" fmla="*/ 4045 w 498"/>
                <a:gd name="T9" fmla="*/ 171192 h 418"/>
                <a:gd name="T10" fmla="*/ 19777 w 498"/>
                <a:gd name="T11" fmla="*/ 179258 h 418"/>
                <a:gd name="T12" fmla="*/ 43599 w 498"/>
                <a:gd name="T13" fmla="*/ 139373 h 418"/>
                <a:gd name="T14" fmla="*/ 131696 w 498"/>
                <a:gd name="T15" fmla="*/ 139373 h 418"/>
                <a:gd name="T16" fmla="*/ 210803 w 498"/>
                <a:gd name="T17" fmla="*/ 32267 h 418"/>
                <a:gd name="T18" fmla="*/ 55735 w 498"/>
                <a:gd name="T19" fmla="*/ 36300 h 4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0" name="Freeform 29">
              <a:extLst>
                <a:ext uri="{FF2B5EF4-FFF2-40B4-BE49-F238E27FC236}">
                  <a16:creationId xmlns:a16="http://schemas.microsoft.com/office/drawing/2014/main" id="{B8AADDFC-55A1-4F37-A3F9-0D7EC2857AF3}"/>
                </a:ext>
              </a:extLst>
            </p:cNvPr>
            <p:cNvSpPr>
              <a:spLocks noChangeArrowheads="1"/>
            </p:cNvSpPr>
            <p:nvPr/>
          </p:nvSpPr>
          <p:spPr bwMode="auto">
            <a:xfrm>
              <a:off x="3190011" y="1939985"/>
              <a:ext cx="218238" cy="225166"/>
            </a:xfrm>
            <a:custGeom>
              <a:avLst/>
              <a:gdLst>
                <a:gd name="T0" fmla="*/ 111726 w 444"/>
                <a:gd name="T1" fmla="*/ 150538 h 462"/>
                <a:gd name="T2" fmla="*/ 111726 w 444"/>
                <a:gd name="T3" fmla="*/ 150538 h 462"/>
                <a:gd name="T4" fmla="*/ 144162 w 444"/>
                <a:gd name="T5" fmla="*/ 114802 h 462"/>
                <a:gd name="T6" fmla="*/ 199574 w 444"/>
                <a:gd name="T7" fmla="*/ 31716 h 462"/>
                <a:gd name="T8" fmla="*/ 191916 w 444"/>
                <a:gd name="T9" fmla="*/ 23675 h 462"/>
                <a:gd name="T10" fmla="*/ 155875 w 444"/>
                <a:gd name="T11" fmla="*/ 23675 h 462"/>
                <a:gd name="T12" fmla="*/ 100013 w 444"/>
                <a:gd name="T13" fmla="*/ 0 h 462"/>
                <a:gd name="T14" fmla="*/ 44150 w 444"/>
                <a:gd name="T15" fmla="*/ 23675 h 462"/>
                <a:gd name="T16" fmla="*/ 8109 w 444"/>
                <a:gd name="T17" fmla="*/ 23675 h 462"/>
                <a:gd name="T18" fmla="*/ 0 w 444"/>
                <a:gd name="T19" fmla="*/ 31716 h 462"/>
                <a:gd name="T20" fmla="*/ 55863 w 444"/>
                <a:gd name="T21" fmla="*/ 114802 h 462"/>
                <a:gd name="T22" fmla="*/ 87849 w 444"/>
                <a:gd name="T23" fmla="*/ 150538 h 462"/>
                <a:gd name="T24" fmla="*/ 87849 w 444"/>
                <a:gd name="T25" fmla="*/ 166172 h 462"/>
                <a:gd name="T26" fmla="*/ 48204 w 444"/>
                <a:gd name="T27" fmla="*/ 185827 h 462"/>
                <a:gd name="T28" fmla="*/ 100013 w 444"/>
                <a:gd name="T29" fmla="*/ 205928 h 462"/>
                <a:gd name="T30" fmla="*/ 147766 w 444"/>
                <a:gd name="T31" fmla="*/ 185827 h 462"/>
                <a:gd name="T32" fmla="*/ 111726 w 444"/>
                <a:gd name="T33" fmla="*/ 166172 h 462"/>
                <a:gd name="T34" fmla="*/ 111726 w 444"/>
                <a:gd name="T35" fmla="*/ 150538 h 462"/>
                <a:gd name="T36" fmla="*/ 144162 w 444"/>
                <a:gd name="T37" fmla="*/ 94700 h 462"/>
                <a:gd name="T38" fmla="*/ 144162 w 444"/>
                <a:gd name="T39" fmla="*/ 94700 h 462"/>
                <a:gd name="T40" fmla="*/ 155875 w 444"/>
                <a:gd name="T41" fmla="*/ 39756 h 462"/>
                <a:gd name="T42" fmla="*/ 183807 w 444"/>
                <a:gd name="T43" fmla="*/ 39756 h 462"/>
                <a:gd name="T44" fmla="*/ 144162 w 444"/>
                <a:gd name="T45" fmla="*/ 94700 h 462"/>
                <a:gd name="T46" fmla="*/ 100013 w 444"/>
                <a:gd name="T47" fmla="*/ 16081 h 462"/>
                <a:gd name="T48" fmla="*/ 100013 w 444"/>
                <a:gd name="T49" fmla="*/ 16081 h 462"/>
                <a:gd name="T50" fmla="*/ 144162 w 444"/>
                <a:gd name="T51" fmla="*/ 31716 h 462"/>
                <a:gd name="T52" fmla="*/ 100013 w 444"/>
                <a:gd name="T53" fmla="*/ 51370 h 462"/>
                <a:gd name="T54" fmla="*/ 55863 w 444"/>
                <a:gd name="T55" fmla="*/ 31716 h 462"/>
                <a:gd name="T56" fmla="*/ 100013 w 444"/>
                <a:gd name="T57" fmla="*/ 16081 h 462"/>
                <a:gd name="T58" fmla="*/ 16218 w 444"/>
                <a:gd name="T59" fmla="*/ 39756 h 462"/>
                <a:gd name="T60" fmla="*/ 16218 w 444"/>
                <a:gd name="T61" fmla="*/ 39756 h 462"/>
                <a:gd name="T62" fmla="*/ 44150 w 444"/>
                <a:gd name="T63" fmla="*/ 39756 h 462"/>
                <a:gd name="T64" fmla="*/ 55863 w 444"/>
                <a:gd name="T65" fmla="*/ 94700 h 462"/>
                <a:gd name="T66" fmla="*/ 16218 w 444"/>
                <a:gd name="T67" fmla="*/ 39756 h 4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1" name="Freeform 30">
              <a:extLst>
                <a:ext uri="{FF2B5EF4-FFF2-40B4-BE49-F238E27FC236}">
                  <a16:creationId xmlns:a16="http://schemas.microsoft.com/office/drawing/2014/main" id="{BFB39B7C-E435-4638-8025-D2CCC39A784C}"/>
                </a:ext>
              </a:extLst>
            </p:cNvPr>
            <p:cNvSpPr>
              <a:spLocks noChangeArrowheads="1"/>
            </p:cNvSpPr>
            <p:nvPr/>
          </p:nvSpPr>
          <p:spPr bwMode="auto">
            <a:xfrm>
              <a:off x="2692915" y="2424958"/>
              <a:ext cx="242486" cy="230362"/>
            </a:xfrm>
            <a:custGeom>
              <a:avLst/>
              <a:gdLst>
                <a:gd name="T0" fmla="*/ 59356 w 498"/>
                <a:gd name="T1" fmla="*/ 210688 h 470"/>
                <a:gd name="T2" fmla="*/ 59356 w 498"/>
                <a:gd name="T3" fmla="*/ 210688 h 470"/>
                <a:gd name="T4" fmla="*/ 83009 w 498"/>
                <a:gd name="T5" fmla="*/ 210688 h 470"/>
                <a:gd name="T6" fmla="*/ 130762 w 498"/>
                <a:gd name="T7" fmla="*/ 119045 h 470"/>
                <a:gd name="T8" fmla="*/ 190117 w 498"/>
                <a:gd name="T9" fmla="*/ 119045 h 470"/>
                <a:gd name="T10" fmla="*/ 221804 w 498"/>
                <a:gd name="T11" fmla="*/ 103322 h 470"/>
                <a:gd name="T12" fmla="*/ 190117 w 498"/>
                <a:gd name="T13" fmla="*/ 87599 h 470"/>
                <a:gd name="T14" fmla="*/ 130762 w 498"/>
                <a:gd name="T15" fmla="*/ 87599 h 470"/>
                <a:gd name="T16" fmla="*/ 83009 w 498"/>
                <a:gd name="T17" fmla="*/ 0 h 470"/>
                <a:gd name="T18" fmla="*/ 59356 w 498"/>
                <a:gd name="T19" fmla="*/ 0 h 470"/>
                <a:gd name="T20" fmla="*/ 87026 w 498"/>
                <a:gd name="T21" fmla="*/ 87599 h 470"/>
                <a:gd name="T22" fmla="*/ 47753 w 498"/>
                <a:gd name="T23" fmla="*/ 87599 h 470"/>
                <a:gd name="T24" fmla="*/ 23653 w 498"/>
                <a:gd name="T25" fmla="*/ 67384 h 470"/>
                <a:gd name="T26" fmla="*/ 0 w 498"/>
                <a:gd name="T27" fmla="*/ 67384 h 470"/>
                <a:gd name="T28" fmla="*/ 16066 w 498"/>
                <a:gd name="T29" fmla="*/ 103322 h 470"/>
                <a:gd name="T30" fmla="*/ 0 w 498"/>
                <a:gd name="T31" fmla="*/ 143304 h 470"/>
                <a:gd name="T32" fmla="*/ 23653 w 498"/>
                <a:gd name="T33" fmla="*/ 143304 h 470"/>
                <a:gd name="T34" fmla="*/ 47753 w 498"/>
                <a:gd name="T35" fmla="*/ 119045 h 470"/>
                <a:gd name="T36" fmla="*/ 87026 w 498"/>
                <a:gd name="T37" fmla="*/ 119045 h 470"/>
                <a:gd name="T38" fmla="*/ 59356 w 498"/>
                <a:gd name="T39" fmla="*/ 210688 h 4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grpSp>
          <p:nvGrpSpPr>
            <p:cNvPr id="22" name="Group 1">
              <a:extLst>
                <a:ext uri="{FF2B5EF4-FFF2-40B4-BE49-F238E27FC236}">
                  <a16:creationId xmlns:a16="http://schemas.microsoft.com/office/drawing/2014/main" id="{2191ECE0-CC4D-4854-AAC8-E2ADA25F04E3}"/>
                </a:ext>
              </a:extLst>
            </p:cNvPr>
            <p:cNvGrpSpPr>
              <a:grpSpLocks/>
            </p:cNvGrpSpPr>
            <p:nvPr/>
          </p:nvGrpSpPr>
          <p:grpSpPr bwMode="auto">
            <a:xfrm>
              <a:off x="4158226" y="2428422"/>
              <a:ext cx="226898" cy="223433"/>
              <a:chOff x="7197121" y="8332916"/>
              <a:chExt cx="553830" cy="543285"/>
            </a:xfrm>
            <a:solidFill>
              <a:schemeClr val="tx2"/>
            </a:solidFill>
          </p:grpSpPr>
          <p:sp>
            <p:nvSpPr>
              <p:cNvPr id="23" name="Freeform 31">
                <a:extLst>
                  <a:ext uri="{FF2B5EF4-FFF2-40B4-BE49-F238E27FC236}">
                    <a16:creationId xmlns:a16="http://schemas.microsoft.com/office/drawing/2014/main" id="{05F6AA92-090E-4AD9-9043-C73786319F61}"/>
                  </a:ext>
                </a:extLst>
              </p:cNvPr>
              <p:cNvSpPr>
                <a:spLocks noChangeArrowheads="1"/>
              </p:cNvSpPr>
              <p:nvPr/>
            </p:nvSpPr>
            <p:spPr bwMode="auto">
              <a:xfrm>
                <a:off x="7197121" y="8332916"/>
                <a:ext cx="553830" cy="543285"/>
              </a:xfrm>
              <a:custGeom>
                <a:avLst/>
                <a:gdLst>
                  <a:gd name="T0" fmla="*/ 276915 w 462"/>
                  <a:gd name="T1" fmla="*/ 0 h 453"/>
                  <a:gd name="T2" fmla="*/ 276915 w 462"/>
                  <a:gd name="T3" fmla="*/ 0 h 453"/>
                  <a:gd name="T4" fmla="*/ 0 w 462"/>
                  <a:gd name="T5" fmla="*/ 266246 h 453"/>
                  <a:gd name="T6" fmla="*/ 276915 w 462"/>
                  <a:gd name="T7" fmla="*/ 542086 h 453"/>
                  <a:gd name="T8" fmla="*/ 552631 w 462"/>
                  <a:gd name="T9" fmla="*/ 266246 h 453"/>
                  <a:gd name="T10" fmla="*/ 276915 w 462"/>
                  <a:gd name="T11" fmla="*/ 0 h 453"/>
                  <a:gd name="T12" fmla="*/ 276915 w 462"/>
                  <a:gd name="T13" fmla="*/ 478523 h 453"/>
                  <a:gd name="T14" fmla="*/ 276915 w 462"/>
                  <a:gd name="T15" fmla="*/ 478523 h 453"/>
                  <a:gd name="T16" fmla="*/ 63535 w 462"/>
                  <a:gd name="T17" fmla="*/ 266246 h 453"/>
                  <a:gd name="T18" fmla="*/ 276915 w 462"/>
                  <a:gd name="T19" fmla="*/ 53969 h 453"/>
                  <a:gd name="T20" fmla="*/ 489097 w 462"/>
                  <a:gd name="T21" fmla="*/ 266246 h 453"/>
                  <a:gd name="T22" fmla="*/ 276915 w 462"/>
                  <a:gd name="T23" fmla="*/ 478523 h 4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dirty="0"/>
              </a:p>
            </p:txBody>
          </p:sp>
          <p:sp>
            <p:nvSpPr>
              <p:cNvPr id="24" name="Freeform 32">
                <a:extLst>
                  <a:ext uri="{FF2B5EF4-FFF2-40B4-BE49-F238E27FC236}">
                    <a16:creationId xmlns:a16="http://schemas.microsoft.com/office/drawing/2014/main" id="{0A0171B5-00DE-4002-8DC7-8F588FF3D6F1}"/>
                  </a:ext>
                </a:extLst>
              </p:cNvPr>
              <p:cNvSpPr>
                <a:spLocks noChangeArrowheads="1"/>
              </p:cNvSpPr>
              <p:nvPr/>
            </p:nvSpPr>
            <p:spPr bwMode="auto">
              <a:xfrm>
                <a:off x="7450784" y="8450839"/>
                <a:ext cx="126832" cy="261114"/>
              </a:xfrm>
              <a:custGeom>
                <a:avLst/>
                <a:gdLst>
                  <a:gd name="T0" fmla="*/ 42672 w 107"/>
                  <a:gd name="T1" fmla="*/ 0 h 222"/>
                  <a:gd name="T2" fmla="*/ 0 w 107"/>
                  <a:gd name="T3" fmla="*/ 0 h 222"/>
                  <a:gd name="T4" fmla="*/ 0 w 107"/>
                  <a:gd name="T5" fmla="*/ 156433 h 222"/>
                  <a:gd name="T6" fmla="*/ 105496 w 107"/>
                  <a:gd name="T7" fmla="*/ 259938 h 222"/>
                  <a:gd name="T8" fmla="*/ 125647 w 107"/>
                  <a:gd name="T9" fmla="*/ 229357 h 222"/>
                  <a:gd name="T10" fmla="*/ 42672 w 107"/>
                  <a:gd name="T11" fmla="*/ 134086 h 222"/>
                  <a:gd name="T12" fmla="*/ 42672 w 107"/>
                  <a:gd name="T13" fmla="*/ 0 h 2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7" h="222">
                    <a:moveTo>
                      <a:pt x="36" y="0"/>
                    </a:moveTo>
                    <a:lnTo>
                      <a:pt x="0" y="0"/>
                    </a:lnTo>
                    <a:lnTo>
                      <a:pt x="0" y="133"/>
                    </a:lnTo>
                    <a:lnTo>
                      <a:pt x="89" y="221"/>
                    </a:lnTo>
                    <a:lnTo>
                      <a:pt x="106" y="195"/>
                    </a:lnTo>
                    <a:lnTo>
                      <a:pt x="36" y="114"/>
                    </a:lnTo>
                    <a:lnTo>
                      <a:pt x="3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dirty="0"/>
              </a:p>
            </p:txBody>
          </p:sp>
        </p:grpSp>
        <p:sp>
          <p:nvSpPr>
            <p:cNvPr id="25" name="Freeform 38">
              <a:extLst>
                <a:ext uri="{FF2B5EF4-FFF2-40B4-BE49-F238E27FC236}">
                  <a16:creationId xmlns:a16="http://schemas.microsoft.com/office/drawing/2014/main" id="{CA973B8C-EBB4-46A7-8E21-C347A346F365}"/>
                </a:ext>
              </a:extLst>
            </p:cNvPr>
            <p:cNvSpPr>
              <a:spLocks noChangeArrowheads="1"/>
            </p:cNvSpPr>
            <p:nvPr/>
          </p:nvSpPr>
          <p:spPr bwMode="auto">
            <a:xfrm>
              <a:off x="5675498" y="2428422"/>
              <a:ext cx="98726" cy="223433"/>
            </a:xfrm>
            <a:custGeom>
              <a:avLst/>
              <a:gdLst>
                <a:gd name="T0" fmla="*/ 11476 w 205"/>
                <a:gd name="T1" fmla="*/ 200266 h 453"/>
                <a:gd name="T2" fmla="*/ 11476 w 205"/>
                <a:gd name="T3" fmla="*/ 200266 h 453"/>
                <a:gd name="T4" fmla="*/ 46788 w 205"/>
                <a:gd name="T5" fmla="*/ 120250 h 453"/>
                <a:gd name="T6" fmla="*/ 3531 w 205"/>
                <a:gd name="T7" fmla="*/ 95839 h 453"/>
                <a:gd name="T8" fmla="*/ 82100 w 205"/>
                <a:gd name="T9" fmla="*/ 0 h 453"/>
                <a:gd name="T10" fmla="*/ 46788 w 205"/>
                <a:gd name="T11" fmla="*/ 84537 h 453"/>
                <a:gd name="T12" fmla="*/ 90046 w 205"/>
                <a:gd name="T13" fmla="*/ 108496 h 453"/>
                <a:gd name="T14" fmla="*/ 11476 w 205"/>
                <a:gd name="T15" fmla="*/ 200266 h 4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6" name="Freeform 39">
              <a:extLst>
                <a:ext uri="{FF2B5EF4-FFF2-40B4-BE49-F238E27FC236}">
                  <a16:creationId xmlns:a16="http://schemas.microsoft.com/office/drawing/2014/main" id="{40098D87-B8FF-41F3-990C-7893DA01FEB2}"/>
                </a:ext>
              </a:extLst>
            </p:cNvPr>
            <p:cNvSpPr>
              <a:spLocks noChangeArrowheads="1"/>
            </p:cNvSpPr>
            <p:nvPr/>
          </p:nvSpPr>
          <p:spPr bwMode="auto">
            <a:xfrm>
              <a:off x="5133367" y="2428422"/>
              <a:ext cx="218238" cy="218238"/>
            </a:xfrm>
            <a:custGeom>
              <a:avLst/>
              <a:gdLst>
                <a:gd name="T0" fmla="*/ 179752 w 444"/>
                <a:gd name="T1" fmla="*/ 23877 h 444"/>
                <a:gd name="T2" fmla="*/ 179752 w 444"/>
                <a:gd name="T3" fmla="*/ 23877 h 444"/>
                <a:gd name="T4" fmla="*/ 167589 w 444"/>
                <a:gd name="T5" fmla="*/ 23877 h 444"/>
                <a:gd name="T6" fmla="*/ 167589 w 444"/>
                <a:gd name="T7" fmla="*/ 44150 h 444"/>
                <a:gd name="T8" fmla="*/ 131998 w 444"/>
                <a:gd name="T9" fmla="*/ 44150 h 444"/>
                <a:gd name="T10" fmla="*/ 131998 w 444"/>
                <a:gd name="T11" fmla="*/ 23877 h 444"/>
                <a:gd name="T12" fmla="*/ 68027 w 444"/>
                <a:gd name="T13" fmla="*/ 23877 h 444"/>
                <a:gd name="T14" fmla="*/ 68027 w 444"/>
                <a:gd name="T15" fmla="*/ 44150 h 444"/>
                <a:gd name="T16" fmla="*/ 31986 w 444"/>
                <a:gd name="T17" fmla="*/ 44150 h 444"/>
                <a:gd name="T18" fmla="*/ 31986 w 444"/>
                <a:gd name="T19" fmla="*/ 23877 h 444"/>
                <a:gd name="T20" fmla="*/ 20273 w 444"/>
                <a:gd name="T21" fmla="*/ 23877 h 444"/>
                <a:gd name="T22" fmla="*/ 0 w 444"/>
                <a:gd name="T23" fmla="*/ 44150 h 444"/>
                <a:gd name="T24" fmla="*/ 0 w 444"/>
                <a:gd name="T25" fmla="*/ 179752 h 444"/>
                <a:gd name="T26" fmla="*/ 20273 w 444"/>
                <a:gd name="T27" fmla="*/ 199574 h 444"/>
                <a:gd name="T28" fmla="*/ 179752 w 444"/>
                <a:gd name="T29" fmla="*/ 199574 h 444"/>
                <a:gd name="T30" fmla="*/ 199574 w 444"/>
                <a:gd name="T31" fmla="*/ 179752 h 444"/>
                <a:gd name="T32" fmla="*/ 199574 w 444"/>
                <a:gd name="T33" fmla="*/ 44150 h 444"/>
                <a:gd name="T34" fmla="*/ 179752 w 444"/>
                <a:gd name="T35" fmla="*/ 23877 h 444"/>
                <a:gd name="T36" fmla="*/ 179752 w 444"/>
                <a:gd name="T37" fmla="*/ 179752 h 444"/>
                <a:gd name="T38" fmla="*/ 179752 w 444"/>
                <a:gd name="T39" fmla="*/ 179752 h 444"/>
                <a:gd name="T40" fmla="*/ 20273 w 444"/>
                <a:gd name="T41" fmla="*/ 179752 h 444"/>
                <a:gd name="T42" fmla="*/ 20273 w 444"/>
                <a:gd name="T43" fmla="*/ 88299 h 444"/>
                <a:gd name="T44" fmla="*/ 179752 w 444"/>
                <a:gd name="T45" fmla="*/ 88299 h 444"/>
                <a:gd name="T46" fmla="*/ 179752 w 444"/>
                <a:gd name="T47" fmla="*/ 179752 h 444"/>
                <a:gd name="T48" fmla="*/ 55863 w 444"/>
                <a:gd name="T49" fmla="*/ 0 h 444"/>
                <a:gd name="T50" fmla="*/ 55863 w 444"/>
                <a:gd name="T51" fmla="*/ 0 h 444"/>
                <a:gd name="T52" fmla="*/ 40095 w 444"/>
                <a:gd name="T53" fmla="*/ 0 h 444"/>
                <a:gd name="T54" fmla="*/ 40095 w 444"/>
                <a:gd name="T55" fmla="*/ 40095 h 444"/>
                <a:gd name="T56" fmla="*/ 55863 w 444"/>
                <a:gd name="T57" fmla="*/ 40095 h 444"/>
                <a:gd name="T58" fmla="*/ 55863 w 444"/>
                <a:gd name="T59" fmla="*/ 0 h 444"/>
                <a:gd name="T60" fmla="*/ 159479 w 444"/>
                <a:gd name="T61" fmla="*/ 0 h 444"/>
                <a:gd name="T62" fmla="*/ 159479 w 444"/>
                <a:gd name="T63" fmla="*/ 0 h 444"/>
                <a:gd name="T64" fmla="*/ 143712 w 444"/>
                <a:gd name="T65" fmla="*/ 0 h 444"/>
                <a:gd name="T66" fmla="*/ 143712 w 444"/>
                <a:gd name="T67" fmla="*/ 40095 h 444"/>
                <a:gd name="T68" fmla="*/ 159479 w 444"/>
                <a:gd name="T69" fmla="*/ 40095 h 444"/>
                <a:gd name="T70" fmla="*/ 159479 w 444"/>
                <a:gd name="T71" fmla="*/ 0 h 4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7" name="Freeform 40">
              <a:extLst>
                <a:ext uri="{FF2B5EF4-FFF2-40B4-BE49-F238E27FC236}">
                  <a16:creationId xmlns:a16="http://schemas.microsoft.com/office/drawing/2014/main" id="{1735E658-D4D6-44BB-B5F0-9C9F1569E1A5}"/>
                </a:ext>
              </a:extLst>
            </p:cNvPr>
            <p:cNvSpPr>
              <a:spLocks noChangeArrowheads="1"/>
            </p:cNvSpPr>
            <p:nvPr/>
          </p:nvSpPr>
          <p:spPr bwMode="auto">
            <a:xfrm>
              <a:off x="4677840" y="2506364"/>
              <a:ext cx="157616" cy="154153"/>
            </a:xfrm>
            <a:custGeom>
              <a:avLst/>
              <a:gdLst>
                <a:gd name="T0" fmla="*/ 140399 w 320"/>
                <a:gd name="T1" fmla="*/ 0 h 312"/>
                <a:gd name="T2" fmla="*/ 140399 w 320"/>
                <a:gd name="T3" fmla="*/ 0 h 312"/>
                <a:gd name="T4" fmla="*/ 132273 w 320"/>
                <a:gd name="T5" fmla="*/ 0 h 312"/>
                <a:gd name="T6" fmla="*/ 128210 w 320"/>
                <a:gd name="T7" fmla="*/ 4076 h 312"/>
                <a:gd name="T8" fmla="*/ 128210 w 320"/>
                <a:gd name="T9" fmla="*/ 32605 h 312"/>
                <a:gd name="T10" fmla="*/ 72231 w 320"/>
                <a:gd name="T11" fmla="*/ 72455 h 312"/>
                <a:gd name="T12" fmla="*/ 16252 w 320"/>
                <a:gd name="T13" fmla="*/ 32605 h 312"/>
                <a:gd name="T14" fmla="*/ 16252 w 320"/>
                <a:gd name="T15" fmla="*/ 4076 h 312"/>
                <a:gd name="T16" fmla="*/ 12640 w 320"/>
                <a:gd name="T17" fmla="*/ 0 h 312"/>
                <a:gd name="T18" fmla="*/ 4063 w 320"/>
                <a:gd name="T19" fmla="*/ 0 h 312"/>
                <a:gd name="T20" fmla="*/ 0 w 320"/>
                <a:gd name="T21" fmla="*/ 4076 h 312"/>
                <a:gd name="T22" fmla="*/ 0 w 320"/>
                <a:gd name="T23" fmla="*/ 32605 h 312"/>
                <a:gd name="T24" fmla="*/ 60493 w 320"/>
                <a:gd name="T25" fmla="*/ 88758 h 312"/>
                <a:gd name="T26" fmla="*/ 60493 w 320"/>
                <a:gd name="T27" fmla="*/ 120457 h 312"/>
                <a:gd name="T28" fmla="*/ 32504 w 320"/>
                <a:gd name="T29" fmla="*/ 120457 h 312"/>
                <a:gd name="T30" fmla="*/ 28441 w 320"/>
                <a:gd name="T31" fmla="*/ 124533 h 312"/>
                <a:gd name="T32" fmla="*/ 28441 w 320"/>
                <a:gd name="T33" fmla="*/ 136760 h 312"/>
                <a:gd name="T34" fmla="*/ 32504 w 320"/>
                <a:gd name="T35" fmla="*/ 140835 h 312"/>
                <a:gd name="T36" fmla="*/ 112409 w 320"/>
                <a:gd name="T37" fmla="*/ 140835 h 312"/>
                <a:gd name="T38" fmla="*/ 116021 w 320"/>
                <a:gd name="T39" fmla="*/ 136760 h 312"/>
                <a:gd name="T40" fmla="*/ 116021 w 320"/>
                <a:gd name="T41" fmla="*/ 124533 h 312"/>
                <a:gd name="T42" fmla="*/ 112409 w 320"/>
                <a:gd name="T43" fmla="*/ 120457 h 312"/>
                <a:gd name="T44" fmla="*/ 84420 w 320"/>
                <a:gd name="T45" fmla="*/ 120457 h 312"/>
                <a:gd name="T46" fmla="*/ 84420 w 320"/>
                <a:gd name="T47" fmla="*/ 88758 h 312"/>
                <a:gd name="T48" fmla="*/ 144011 w 320"/>
                <a:gd name="T49" fmla="*/ 32605 h 312"/>
                <a:gd name="T50" fmla="*/ 144011 w 320"/>
                <a:gd name="T51" fmla="*/ 4076 h 312"/>
                <a:gd name="T52" fmla="*/ 140399 w 320"/>
                <a:gd name="T53" fmla="*/ 0 h 3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8" name="Freeform 41">
              <a:extLst>
                <a:ext uri="{FF2B5EF4-FFF2-40B4-BE49-F238E27FC236}">
                  <a16:creationId xmlns:a16="http://schemas.microsoft.com/office/drawing/2014/main" id="{8878C834-44A0-4D24-991A-0238B5F1FBB5}"/>
                </a:ext>
              </a:extLst>
            </p:cNvPr>
            <p:cNvSpPr>
              <a:spLocks noChangeArrowheads="1"/>
            </p:cNvSpPr>
            <p:nvPr/>
          </p:nvSpPr>
          <p:spPr bwMode="auto">
            <a:xfrm>
              <a:off x="4721140" y="2506364"/>
              <a:ext cx="69282" cy="58890"/>
            </a:xfrm>
            <a:custGeom>
              <a:avLst/>
              <a:gdLst>
                <a:gd name="T0" fmla="*/ 31528 w 143"/>
                <a:gd name="T1" fmla="*/ 53514 h 117"/>
                <a:gd name="T2" fmla="*/ 31528 w 143"/>
                <a:gd name="T3" fmla="*/ 53514 h 117"/>
                <a:gd name="T4" fmla="*/ 63056 w 143"/>
                <a:gd name="T5" fmla="*/ 33215 h 117"/>
                <a:gd name="T6" fmla="*/ 63056 w 143"/>
                <a:gd name="T7" fmla="*/ 0 h 117"/>
                <a:gd name="T8" fmla="*/ 0 w 143"/>
                <a:gd name="T9" fmla="*/ 0 h 117"/>
                <a:gd name="T10" fmla="*/ 0 w 143"/>
                <a:gd name="T11" fmla="*/ 33215 h 117"/>
                <a:gd name="T12" fmla="*/ 31528 w 143"/>
                <a:gd name="T13" fmla="*/ 53514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9" name="Freeform 42">
              <a:extLst>
                <a:ext uri="{FF2B5EF4-FFF2-40B4-BE49-F238E27FC236}">
                  <a16:creationId xmlns:a16="http://schemas.microsoft.com/office/drawing/2014/main" id="{8A9A0382-6C23-4553-9B4D-2FEEE49DDEDC}"/>
                </a:ext>
              </a:extLst>
            </p:cNvPr>
            <p:cNvSpPr>
              <a:spLocks noChangeArrowheads="1"/>
            </p:cNvSpPr>
            <p:nvPr/>
          </p:nvSpPr>
          <p:spPr bwMode="auto">
            <a:xfrm>
              <a:off x="4721140" y="2416298"/>
              <a:ext cx="69282" cy="72746"/>
            </a:xfrm>
            <a:custGeom>
              <a:avLst/>
              <a:gdLst>
                <a:gd name="T0" fmla="*/ 63056 w 143"/>
                <a:gd name="T1" fmla="*/ 19428 h 151"/>
                <a:gd name="T2" fmla="*/ 63056 w 143"/>
                <a:gd name="T3" fmla="*/ 19428 h 151"/>
                <a:gd name="T4" fmla="*/ 31528 w 143"/>
                <a:gd name="T5" fmla="*/ 0 h 151"/>
                <a:gd name="T6" fmla="*/ 0 w 143"/>
                <a:gd name="T7" fmla="*/ 19428 h 151"/>
                <a:gd name="T8" fmla="*/ 0 w 143"/>
                <a:gd name="T9" fmla="*/ 66233 h 151"/>
                <a:gd name="T10" fmla="*/ 63056 w 143"/>
                <a:gd name="T11" fmla="*/ 66233 h 151"/>
                <a:gd name="T12" fmla="*/ 63056 w 143"/>
                <a:gd name="T13" fmla="*/ 19428 h 1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0" name="Freeform 45">
              <a:extLst>
                <a:ext uri="{FF2B5EF4-FFF2-40B4-BE49-F238E27FC236}">
                  <a16:creationId xmlns:a16="http://schemas.microsoft.com/office/drawing/2014/main" id="{6AACF41C-A912-402B-B7FC-3A3979372A04}"/>
                </a:ext>
              </a:extLst>
            </p:cNvPr>
            <p:cNvSpPr>
              <a:spLocks noChangeArrowheads="1"/>
            </p:cNvSpPr>
            <p:nvPr/>
          </p:nvSpPr>
          <p:spPr bwMode="auto">
            <a:xfrm>
              <a:off x="4660519" y="500654"/>
              <a:ext cx="192257" cy="190525"/>
            </a:xfrm>
            <a:custGeom>
              <a:avLst/>
              <a:gdLst>
                <a:gd name="T0" fmla="*/ 159537 w 391"/>
                <a:gd name="T1" fmla="*/ 15631 h 391"/>
                <a:gd name="T2" fmla="*/ 159537 w 391"/>
                <a:gd name="T3" fmla="*/ 15631 h 391"/>
                <a:gd name="T4" fmla="*/ 131596 w 391"/>
                <a:gd name="T5" fmla="*/ 0 h 391"/>
                <a:gd name="T6" fmla="*/ 76163 w 391"/>
                <a:gd name="T7" fmla="*/ 59399 h 391"/>
                <a:gd name="T8" fmla="*/ 11717 w 391"/>
                <a:gd name="T9" fmla="*/ 122818 h 391"/>
                <a:gd name="T10" fmla="*/ 0 w 391"/>
                <a:gd name="T11" fmla="*/ 174178 h 391"/>
                <a:gd name="T12" fmla="*/ 52278 w 391"/>
                <a:gd name="T13" fmla="*/ 162120 h 391"/>
                <a:gd name="T14" fmla="*/ 119878 w 391"/>
                <a:gd name="T15" fmla="*/ 99148 h 391"/>
                <a:gd name="T16" fmla="*/ 175761 w 391"/>
                <a:gd name="T17" fmla="*/ 43321 h 391"/>
                <a:gd name="T18" fmla="*/ 159537 w 391"/>
                <a:gd name="T19" fmla="*/ 15631 h 391"/>
                <a:gd name="T20" fmla="*/ 52278 w 391"/>
                <a:gd name="T21" fmla="*/ 158100 h 391"/>
                <a:gd name="T22" fmla="*/ 52278 w 391"/>
                <a:gd name="T23" fmla="*/ 158100 h 391"/>
                <a:gd name="T24" fmla="*/ 31998 w 391"/>
                <a:gd name="T25" fmla="*/ 162120 h 391"/>
                <a:gd name="T26" fmla="*/ 24336 w 391"/>
                <a:gd name="T27" fmla="*/ 150508 h 391"/>
                <a:gd name="T28" fmla="*/ 15773 w 391"/>
                <a:gd name="T29" fmla="*/ 142469 h 391"/>
                <a:gd name="T30" fmla="*/ 19829 w 391"/>
                <a:gd name="T31" fmla="*/ 126838 h 391"/>
                <a:gd name="T32" fmla="*/ 24336 w 391"/>
                <a:gd name="T33" fmla="*/ 118799 h 391"/>
                <a:gd name="T34" fmla="*/ 44166 w 391"/>
                <a:gd name="T35" fmla="*/ 130410 h 391"/>
                <a:gd name="T36" fmla="*/ 55883 w 391"/>
                <a:gd name="T37" fmla="*/ 150508 h 391"/>
                <a:gd name="T38" fmla="*/ 52278 w 391"/>
                <a:gd name="T39" fmla="*/ 158100 h 3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1" name="Freeform 50">
              <a:extLst>
                <a:ext uri="{FF2B5EF4-FFF2-40B4-BE49-F238E27FC236}">
                  <a16:creationId xmlns:a16="http://schemas.microsoft.com/office/drawing/2014/main" id="{B1873DC4-112E-4E92-9A91-F61DD8324337}"/>
                </a:ext>
              </a:extLst>
            </p:cNvPr>
            <p:cNvSpPr>
              <a:spLocks noChangeArrowheads="1"/>
            </p:cNvSpPr>
            <p:nvPr/>
          </p:nvSpPr>
          <p:spPr bwMode="auto">
            <a:xfrm>
              <a:off x="1729897" y="486798"/>
              <a:ext cx="218238" cy="216506"/>
            </a:xfrm>
            <a:custGeom>
              <a:avLst/>
              <a:gdLst>
                <a:gd name="T0" fmla="*/ 115780 w 444"/>
                <a:gd name="T1" fmla="*/ 115121 h 443"/>
                <a:gd name="T2" fmla="*/ 115780 w 444"/>
                <a:gd name="T3" fmla="*/ 115121 h 443"/>
                <a:gd name="T4" fmla="*/ 72081 w 444"/>
                <a:gd name="T5" fmla="*/ 138862 h 443"/>
                <a:gd name="T6" fmla="*/ 27931 w 444"/>
                <a:gd name="T7" fmla="*/ 138862 h 443"/>
                <a:gd name="T8" fmla="*/ 31986 w 444"/>
                <a:gd name="T9" fmla="*/ 182312 h 443"/>
                <a:gd name="T10" fmla="*/ 139657 w 444"/>
                <a:gd name="T11" fmla="*/ 138862 h 443"/>
                <a:gd name="T12" fmla="*/ 187411 w 444"/>
                <a:gd name="T13" fmla="*/ 27324 h 443"/>
                <a:gd name="T14" fmla="*/ 143712 w 444"/>
                <a:gd name="T15" fmla="*/ 23741 h 443"/>
                <a:gd name="T16" fmla="*/ 143712 w 444"/>
                <a:gd name="T17" fmla="*/ 67639 h 443"/>
                <a:gd name="T18" fmla="*/ 115780 w 444"/>
                <a:gd name="T19" fmla="*/ 115121 h 4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2" name="Freeform 51">
              <a:extLst>
                <a:ext uri="{FF2B5EF4-FFF2-40B4-BE49-F238E27FC236}">
                  <a16:creationId xmlns:a16="http://schemas.microsoft.com/office/drawing/2014/main" id="{6E5C346D-44F3-4C36-93FE-A49C40374B1C}"/>
                </a:ext>
              </a:extLst>
            </p:cNvPr>
            <p:cNvSpPr>
              <a:spLocks noChangeArrowheads="1"/>
            </p:cNvSpPr>
            <p:nvPr/>
          </p:nvSpPr>
          <p:spPr bwMode="auto">
            <a:xfrm>
              <a:off x="3671520" y="524903"/>
              <a:ext cx="226899" cy="140296"/>
            </a:xfrm>
            <a:custGeom>
              <a:avLst/>
              <a:gdLst>
                <a:gd name="T0" fmla="*/ 8120 w 461"/>
                <a:gd name="T1" fmla="*/ 12182 h 285"/>
                <a:gd name="T2" fmla="*/ 8120 w 461"/>
                <a:gd name="T3" fmla="*/ 12182 h 285"/>
                <a:gd name="T4" fmla="*/ 91576 w 461"/>
                <a:gd name="T5" fmla="*/ 56398 h 285"/>
                <a:gd name="T6" fmla="*/ 104207 w 461"/>
                <a:gd name="T7" fmla="*/ 60008 h 285"/>
                <a:gd name="T8" fmla="*/ 111876 w 461"/>
                <a:gd name="T9" fmla="*/ 56398 h 285"/>
                <a:gd name="T10" fmla="*/ 195783 w 461"/>
                <a:gd name="T11" fmla="*/ 12182 h 285"/>
                <a:gd name="T12" fmla="*/ 199843 w 461"/>
                <a:gd name="T13" fmla="*/ 0 h 285"/>
                <a:gd name="T14" fmla="*/ 8120 w 461"/>
                <a:gd name="T15" fmla="*/ 0 h 285"/>
                <a:gd name="T16" fmla="*/ 8120 w 461"/>
                <a:gd name="T17" fmla="*/ 12182 h 285"/>
                <a:gd name="T18" fmla="*/ 199843 w 461"/>
                <a:gd name="T19" fmla="*/ 36095 h 285"/>
                <a:gd name="T20" fmla="*/ 199843 w 461"/>
                <a:gd name="T21" fmla="*/ 36095 h 285"/>
                <a:gd name="T22" fmla="*/ 111876 w 461"/>
                <a:gd name="T23" fmla="*/ 80311 h 285"/>
                <a:gd name="T24" fmla="*/ 104207 w 461"/>
                <a:gd name="T25" fmla="*/ 80311 h 285"/>
                <a:gd name="T26" fmla="*/ 91576 w 461"/>
                <a:gd name="T27" fmla="*/ 80311 h 285"/>
                <a:gd name="T28" fmla="*/ 8120 w 461"/>
                <a:gd name="T29" fmla="*/ 36095 h 285"/>
                <a:gd name="T30" fmla="*/ 4060 w 461"/>
                <a:gd name="T31" fmla="*/ 36095 h 285"/>
                <a:gd name="T32" fmla="*/ 4060 w 461"/>
                <a:gd name="T33" fmla="*/ 120015 h 285"/>
                <a:gd name="T34" fmla="*/ 15789 w 461"/>
                <a:gd name="T35" fmla="*/ 128137 h 285"/>
                <a:gd name="T36" fmla="*/ 191723 w 461"/>
                <a:gd name="T37" fmla="*/ 128137 h 285"/>
                <a:gd name="T38" fmla="*/ 203903 w 461"/>
                <a:gd name="T39" fmla="*/ 120015 h 285"/>
                <a:gd name="T40" fmla="*/ 203903 w 461"/>
                <a:gd name="T41" fmla="*/ 36095 h 285"/>
                <a:gd name="T42" fmla="*/ 199843 w 461"/>
                <a:gd name="T43" fmla="*/ 36095 h 2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3" name="Freeform 52">
              <a:extLst>
                <a:ext uri="{FF2B5EF4-FFF2-40B4-BE49-F238E27FC236}">
                  <a16:creationId xmlns:a16="http://schemas.microsoft.com/office/drawing/2014/main" id="{42A31427-AD1E-4907-AE68-76041DBA53AD}"/>
                </a:ext>
              </a:extLst>
            </p:cNvPr>
            <p:cNvSpPr>
              <a:spLocks noChangeArrowheads="1"/>
            </p:cNvSpPr>
            <p:nvPr/>
          </p:nvSpPr>
          <p:spPr bwMode="auto">
            <a:xfrm>
              <a:off x="5606217" y="474674"/>
              <a:ext cx="235558" cy="242487"/>
            </a:xfrm>
            <a:custGeom>
              <a:avLst/>
              <a:gdLst>
                <a:gd name="T0" fmla="*/ 59947 w 479"/>
                <a:gd name="T1" fmla="*/ 221804 h 498"/>
                <a:gd name="T2" fmla="*/ 59947 w 479"/>
                <a:gd name="T3" fmla="*/ 221804 h 498"/>
                <a:gd name="T4" fmla="*/ 23889 w 479"/>
                <a:gd name="T5" fmla="*/ 205291 h 498"/>
                <a:gd name="T6" fmla="*/ 23889 w 479"/>
                <a:gd name="T7" fmla="*/ 126745 h 498"/>
                <a:gd name="T8" fmla="*/ 135670 w 479"/>
                <a:gd name="T9" fmla="*/ 15620 h 498"/>
                <a:gd name="T10" fmla="*/ 175785 w 479"/>
                <a:gd name="T11" fmla="*/ 4017 h 498"/>
                <a:gd name="T12" fmla="*/ 203730 w 479"/>
                <a:gd name="T13" fmla="*/ 31686 h 498"/>
                <a:gd name="T14" fmla="*/ 191561 w 479"/>
                <a:gd name="T15" fmla="*/ 70959 h 498"/>
                <a:gd name="T16" fmla="*/ 87892 w 479"/>
                <a:gd name="T17" fmla="*/ 174051 h 498"/>
                <a:gd name="T18" fmla="*/ 67610 w 479"/>
                <a:gd name="T19" fmla="*/ 185655 h 498"/>
                <a:gd name="T20" fmla="*/ 47777 w 479"/>
                <a:gd name="T21" fmla="*/ 178068 h 498"/>
                <a:gd name="T22" fmla="*/ 51834 w 479"/>
                <a:gd name="T23" fmla="*/ 142365 h 498"/>
                <a:gd name="T24" fmla="*/ 128008 w 479"/>
                <a:gd name="T25" fmla="*/ 66943 h 498"/>
                <a:gd name="T26" fmla="*/ 139276 w 479"/>
                <a:gd name="T27" fmla="*/ 66943 h 498"/>
                <a:gd name="T28" fmla="*/ 139276 w 479"/>
                <a:gd name="T29" fmla="*/ 79439 h 498"/>
                <a:gd name="T30" fmla="*/ 64004 w 479"/>
                <a:gd name="T31" fmla="*/ 153968 h 498"/>
                <a:gd name="T32" fmla="*/ 59947 w 479"/>
                <a:gd name="T33" fmla="*/ 170035 h 498"/>
                <a:gd name="T34" fmla="*/ 64004 w 479"/>
                <a:gd name="T35" fmla="*/ 170035 h 498"/>
                <a:gd name="T36" fmla="*/ 75723 w 479"/>
                <a:gd name="T37" fmla="*/ 166018 h 498"/>
                <a:gd name="T38" fmla="*/ 179842 w 479"/>
                <a:gd name="T39" fmla="*/ 59356 h 498"/>
                <a:gd name="T40" fmla="*/ 187504 w 479"/>
                <a:gd name="T41" fmla="*/ 35703 h 498"/>
                <a:gd name="T42" fmla="*/ 171728 w 479"/>
                <a:gd name="T43" fmla="*/ 19637 h 498"/>
                <a:gd name="T44" fmla="*/ 147840 w 479"/>
                <a:gd name="T45" fmla="*/ 27670 h 498"/>
                <a:gd name="T46" fmla="*/ 36058 w 479"/>
                <a:gd name="T47" fmla="*/ 134332 h 498"/>
                <a:gd name="T48" fmla="*/ 36058 w 479"/>
                <a:gd name="T49" fmla="*/ 193688 h 498"/>
                <a:gd name="T50" fmla="*/ 91498 w 479"/>
                <a:gd name="T51" fmla="*/ 189671 h 498"/>
                <a:gd name="T52" fmla="*/ 203730 w 479"/>
                <a:gd name="T53" fmla="*/ 83009 h 498"/>
                <a:gd name="T54" fmla="*/ 215449 w 479"/>
                <a:gd name="T55" fmla="*/ 83009 h 498"/>
                <a:gd name="T56" fmla="*/ 215449 w 479"/>
                <a:gd name="T57" fmla="*/ 90596 h 498"/>
                <a:gd name="T58" fmla="*/ 103668 w 479"/>
                <a:gd name="T59" fmla="*/ 201721 h 498"/>
                <a:gd name="T60" fmla="*/ 59947 w 479"/>
                <a:gd name="T61" fmla="*/ 221804 h 4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4" name="Freeform 54">
              <a:extLst>
                <a:ext uri="{FF2B5EF4-FFF2-40B4-BE49-F238E27FC236}">
                  <a16:creationId xmlns:a16="http://schemas.microsoft.com/office/drawing/2014/main" id="{C33B8369-D315-4D16-B0F2-1BD770155283}"/>
                </a:ext>
              </a:extLst>
            </p:cNvPr>
            <p:cNvSpPr>
              <a:spLocks noChangeArrowheads="1"/>
            </p:cNvSpPr>
            <p:nvPr/>
          </p:nvSpPr>
          <p:spPr bwMode="auto">
            <a:xfrm>
              <a:off x="3177888" y="486798"/>
              <a:ext cx="244218" cy="216506"/>
            </a:xfrm>
            <a:custGeom>
              <a:avLst/>
              <a:gdLst>
                <a:gd name="T0" fmla="*/ 95480 w 497"/>
                <a:gd name="T1" fmla="*/ 0 h 443"/>
                <a:gd name="T2" fmla="*/ 95480 w 497"/>
                <a:gd name="T3" fmla="*/ 0 h 443"/>
                <a:gd name="T4" fmla="*/ 83770 w 497"/>
                <a:gd name="T5" fmla="*/ 0 h 443"/>
                <a:gd name="T6" fmla="*/ 79717 w 497"/>
                <a:gd name="T7" fmla="*/ 3584 h 443"/>
                <a:gd name="T8" fmla="*/ 79717 w 497"/>
                <a:gd name="T9" fmla="*/ 47482 h 443"/>
                <a:gd name="T10" fmla="*/ 39633 w 497"/>
                <a:gd name="T11" fmla="*/ 47482 h 443"/>
                <a:gd name="T12" fmla="*/ 36030 w 497"/>
                <a:gd name="T13" fmla="*/ 47482 h 443"/>
                <a:gd name="T14" fmla="*/ 27923 w 497"/>
                <a:gd name="T15" fmla="*/ 51065 h 443"/>
                <a:gd name="T16" fmla="*/ 0 w 497"/>
                <a:gd name="T17" fmla="*/ 67639 h 443"/>
                <a:gd name="T18" fmla="*/ 0 w 497"/>
                <a:gd name="T19" fmla="*/ 71223 h 443"/>
                <a:gd name="T20" fmla="*/ 0 w 497"/>
                <a:gd name="T21" fmla="*/ 74806 h 443"/>
                <a:gd name="T22" fmla="*/ 27923 w 497"/>
                <a:gd name="T23" fmla="*/ 94964 h 443"/>
                <a:gd name="T24" fmla="*/ 36030 w 497"/>
                <a:gd name="T25" fmla="*/ 94964 h 443"/>
                <a:gd name="T26" fmla="*/ 39633 w 497"/>
                <a:gd name="T27" fmla="*/ 98995 h 443"/>
                <a:gd name="T28" fmla="*/ 79717 w 497"/>
                <a:gd name="T29" fmla="*/ 98995 h 443"/>
                <a:gd name="T30" fmla="*/ 79717 w 497"/>
                <a:gd name="T31" fmla="*/ 193959 h 443"/>
                <a:gd name="T32" fmla="*/ 83770 w 497"/>
                <a:gd name="T33" fmla="*/ 197990 h 443"/>
                <a:gd name="T34" fmla="*/ 95480 w 497"/>
                <a:gd name="T35" fmla="*/ 197990 h 443"/>
                <a:gd name="T36" fmla="*/ 99533 w 497"/>
                <a:gd name="T37" fmla="*/ 193959 h 443"/>
                <a:gd name="T38" fmla="*/ 99533 w 497"/>
                <a:gd name="T39" fmla="*/ 3584 h 443"/>
                <a:gd name="T40" fmla="*/ 95480 w 497"/>
                <a:gd name="T41" fmla="*/ 0 h 443"/>
                <a:gd name="T42" fmla="*/ 219333 w 497"/>
                <a:gd name="T43" fmla="*/ 47482 h 443"/>
                <a:gd name="T44" fmla="*/ 219333 w 497"/>
                <a:gd name="T45" fmla="*/ 47482 h 443"/>
                <a:gd name="T46" fmla="*/ 195463 w 497"/>
                <a:gd name="T47" fmla="*/ 27324 h 443"/>
                <a:gd name="T48" fmla="*/ 187357 w 497"/>
                <a:gd name="T49" fmla="*/ 23741 h 443"/>
                <a:gd name="T50" fmla="*/ 183303 w 497"/>
                <a:gd name="T51" fmla="*/ 23741 h 443"/>
                <a:gd name="T52" fmla="*/ 107640 w 497"/>
                <a:gd name="T53" fmla="*/ 23741 h 443"/>
                <a:gd name="T54" fmla="*/ 115296 w 497"/>
                <a:gd name="T55" fmla="*/ 74806 h 443"/>
                <a:gd name="T56" fmla="*/ 183303 w 497"/>
                <a:gd name="T57" fmla="*/ 74806 h 443"/>
                <a:gd name="T58" fmla="*/ 187357 w 497"/>
                <a:gd name="T59" fmla="*/ 74806 h 443"/>
                <a:gd name="T60" fmla="*/ 195463 w 497"/>
                <a:gd name="T61" fmla="*/ 71223 h 443"/>
                <a:gd name="T62" fmla="*/ 219333 w 497"/>
                <a:gd name="T63" fmla="*/ 55097 h 443"/>
                <a:gd name="T64" fmla="*/ 223387 w 497"/>
                <a:gd name="T65" fmla="*/ 51065 h 443"/>
                <a:gd name="T66" fmla="*/ 219333 w 497"/>
                <a:gd name="T67" fmla="*/ 47482 h 4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5" name="Freeform 55">
              <a:extLst>
                <a:ext uri="{FF2B5EF4-FFF2-40B4-BE49-F238E27FC236}">
                  <a16:creationId xmlns:a16="http://schemas.microsoft.com/office/drawing/2014/main" id="{53498162-8167-4F53-8B47-74BC11215613}"/>
                </a:ext>
              </a:extLst>
            </p:cNvPr>
            <p:cNvSpPr>
              <a:spLocks noChangeArrowheads="1"/>
            </p:cNvSpPr>
            <p:nvPr/>
          </p:nvSpPr>
          <p:spPr bwMode="auto">
            <a:xfrm>
              <a:off x="2739679" y="474674"/>
              <a:ext cx="148956" cy="251146"/>
            </a:xfrm>
            <a:custGeom>
              <a:avLst/>
              <a:gdLst>
                <a:gd name="T0" fmla="*/ 127964 w 303"/>
                <a:gd name="T1" fmla="*/ 162564 h 514"/>
                <a:gd name="T2" fmla="*/ 127964 w 303"/>
                <a:gd name="T3" fmla="*/ 162564 h 514"/>
                <a:gd name="T4" fmla="*/ 100028 w 303"/>
                <a:gd name="T5" fmla="*/ 75236 h 514"/>
                <a:gd name="T6" fmla="*/ 40101 w 303"/>
                <a:gd name="T7" fmla="*/ 47470 h 514"/>
                <a:gd name="T8" fmla="*/ 20276 w 303"/>
                <a:gd name="T9" fmla="*/ 4031 h 514"/>
                <a:gd name="T10" fmla="*/ 8561 w 303"/>
                <a:gd name="T11" fmla="*/ 0 h 514"/>
                <a:gd name="T12" fmla="*/ 4506 w 303"/>
                <a:gd name="T13" fmla="*/ 12092 h 514"/>
                <a:gd name="T14" fmla="*/ 28386 w 303"/>
                <a:gd name="T15" fmla="*/ 55531 h 514"/>
                <a:gd name="T16" fmla="*/ 8561 w 303"/>
                <a:gd name="T17" fmla="*/ 107032 h 514"/>
                <a:gd name="T18" fmla="*/ 32442 w 303"/>
                <a:gd name="T19" fmla="*/ 194360 h 514"/>
                <a:gd name="T20" fmla="*/ 91918 w 303"/>
                <a:gd name="T21" fmla="*/ 222574 h 514"/>
                <a:gd name="T22" fmla="*/ 127964 w 303"/>
                <a:gd name="T23" fmla="*/ 162564 h 514"/>
                <a:gd name="T24" fmla="*/ 56322 w 303"/>
                <a:gd name="T25" fmla="*/ 99419 h 514"/>
                <a:gd name="T26" fmla="*/ 56322 w 303"/>
                <a:gd name="T27" fmla="*/ 99419 h 514"/>
                <a:gd name="T28" fmla="*/ 36497 w 303"/>
                <a:gd name="T29" fmla="*/ 90910 h 514"/>
                <a:gd name="T30" fmla="*/ 44157 w 303"/>
                <a:gd name="T31" fmla="*/ 71206 h 514"/>
                <a:gd name="T32" fmla="*/ 63982 w 303"/>
                <a:gd name="T33" fmla="*/ 79715 h 514"/>
                <a:gd name="T34" fmla="*/ 56322 w 303"/>
                <a:gd name="T35" fmla="*/ 99419 h 5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6" name="Freeform 63">
              <a:extLst>
                <a:ext uri="{FF2B5EF4-FFF2-40B4-BE49-F238E27FC236}">
                  <a16:creationId xmlns:a16="http://schemas.microsoft.com/office/drawing/2014/main" id="{177D2402-573A-4A25-84B8-1653CA29985A}"/>
                </a:ext>
              </a:extLst>
            </p:cNvPr>
            <p:cNvSpPr>
              <a:spLocks noChangeArrowheads="1"/>
            </p:cNvSpPr>
            <p:nvPr/>
          </p:nvSpPr>
          <p:spPr bwMode="auto">
            <a:xfrm>
              <a:off x="4175546" y="1484457"/>
              <a:ext cx="188793" cy="168009"/>
            </a:xfrm>
            <a:custGeom>
              <a:avLst/>
              <a:gdLst>
                <a:gd name="T0" fmla="*/ 153071 w 390"/>
                <a:gd name="T1" fmla="*/ 0 h 346"/>
                <a:gd name="T2" fmla="*/ 153071 w 390"/>
                <a:gd name="T3" fmla="*/ 0 h 346"/>
                <a:gd name="T4" fmla="*/ 19522 w 390"/>
                <a:gd name="T5" fmla="*/ 0 h 346"/>
                <a:gd name="T6" fmla="*/ 0 w 390"/>
                <a:gd name="T7" fmla="*/ 19582 h 346"/>
                <a:gd name="T8" fmla="*/ 0 w 390"/>
                <a:gd name="T9" fmla="*/ 98356 h 346"/>
                <a:gd name="T10" fmla="*/ 19522 w 390"/>
                <a:gd name="T11" fmla="*/ 117939 h 346"/>
                <a:gd name="T12" fmla="*/ 63003 w 390"/>
                <a:gd name="T13" fmla="*/ 117939 h 346"/>
                <a:gd name="T14" fmla="*/ 110034 w 390"/>
                <a:gd name="T15" fmla="*/ 153543 h 346"/>
                <a:gd name="T16" fmla="*/ 110034 w 390"/>
                <a:gd name="T17" fmla="*/ 117939 h 346"/>
                <a:gd name="T18" fmla="*/ 153071 w 390"/>
                <a:gd name="T19" fmla="*/ 117939 h 346"/>
                <a:gd name="T20" fmla="*/ 172593 w 390"/>
                <a:gd name="T21" fmla="*/ 98356 h 346"/>
                <a:gd name="T22" fmla="*/ 172593 w 390"/>
                <a:gd name="T23" fmla="*/ 19582 h 346"/>
                <a:gd name="T24" fmla="*/ 153071 w 390"/>
                <a:gd name="T25" fmla="*/ 0 h 3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7" name="Freeform 65">
              <a:extLst>
                <a:ext uri="{FF2B5EF4-FFF2-40B4-BE49-F238E27FC236}">
                  <a16:creationId xmlns:a16="http://schemas.microsoft.com/office/drawing/2014/main" id="{6E380625-E140-498F-8442-198FEA13A173}"/>
                </a:ext>
              </a:extLst>
            </p:cNvPr>
            <p:cNvSpPr>
              <a:spLocks noChangeArrowheads="1"/>
            </p:cNvSpPr>
            <p:nvPr/>
          </p:nvSpPr>
          <p:spPr bwMode="auto">
            <a:xfrm>
              <a:off x="2223529" y="1952109"/>
              <a:ext cx="206114" cy="204381"/>
            </a:xfrm>
            <a:custGeom>
              <a:avLst/>
              <a:gdLst>
                <a:gd name="T0" fmla="*/ 172604 w 417"/>
                <a:gd name="T1" fmla="*/ 91192 h 417"/>
                <a:gd name="T2" fmla="*/ 172604 w 417"/>
                <a:gd name="T3" fmla="*/ 91192 h 417"/>
                <a:gd name="T4" fmla="*/ 188460 w 417"/>
                <a:gd name="T5" fmla="*/ 63340 h 417"/>
                <a:gd name="T6" fmla="*/ 184836 w 417"/>
                <a:gd name="T7" fmla="*/ 47617 h 417"/>
                <a:gd name="T8" fmla="*/ 152671 w 417"/>
                <a:gd name="T9" fmla="*/ 35488 h 417"/>
                <a:gd name="T10" fmla="*/ 144516 w 417"/>
                <a:gd name="T11" fmla="*/ 7637 h 417"/>
                <a:gd name="T12" fmla="*/ 124583 w 417"/>
                <a:gd name="T13" fmla="*/ 0 h 417"/>
                <a:gd name="T14" fmla="*/ 96495 w 417"/>
                <a:gd name="T15" fmla="*/ 15723 h 417"/>
                <a:gd name="T16" fmla="*/ 68407 w 417"/>
                <a:gd name="T17" fmla="*/ 0 h 417"/>
                <a:gd name="T18" fmla="*/ 48474 w 417"/>
                <a:gd name="T19" fmla="*/ 7637 h 417"/>
                <a:gd name="T20" fmla="*/ 40320 w 417"/>
                <a:gd name="T21" fmla="*/ 35488 h 417"/>
                <a:gd name="T22" fmla="*/ 8155 w 417"/>
                <a:gd name="T23" fmla="*/ 47617 h 417"/>
                <a:gd name="T24" fmla="*/ 0 w 417"/>
                <a:gd name="T25" fmla="*/ 63340 h 417"/>
                <a:gd name="T26" fmla="*/ 19933 w 417"/>
                <a:gd name="T27" fmla="*/ 91192 h 417"/>
                <a:gd name="T28" fmla="*/ 0 w 417"/>
                <a:gd name="T29" fmla="*/ 123536 h 417"/>
                <a:gd name="T30" fmla="*/ 8155 w 417"/>
                <a:gd name="T31" fmla="*/ 139258 h 417"/>
                <a:gd name="T32" fmla="*/ 40320 w 417"/>
                <a:gd name="T33" fmla="*/ 147344 h 417"/>
                <a:gd name="T34" fmla="*/ 48474 w 417"/>
                <a:gd name="T35" fmla="*/ 178790 h 417"/>
                <a:gd name="T36" fmla="*/ 68407 w 417"/>
                <a:gd name="T37" fmla="*/ 186876 h 417"/>
                <a:gd name="T38" fmla="*/ 96495 w 417"/>
                <a:gd name="T39" fmla="*/ 167110 h 417"/>
                <a:gd name="T40" fmla="*/ 124583 w 417"/>
                <a:gd name="T41" fmla="*/ 186876 h 417"/>
                <a:gd name="T42" fmla="*/ 144516 w 417"/>
                <a:gd name="T43" fmla="*/ 178790 h 417"/>
                <a:gd name="T44" fmla="*/ 152671 w 417"/>
                <a:gd name="T45" fmla="*/ 147344 h 417"/>
                <a:gd name="T46" fmla="*/ 184836 w 417"/>
                <a:gd name="T47" fmla="*/ 139258 h 417"/>
                <a:gd name="T48" fmla="*/ 188460 w 417"/>
                <a:gd name="T49" fmla="*/ 119043 h 417"/>
                <a:gd name="T50" fmla="*/ 172604 w 417"/>
                <a:gd name="T51" fmla="*/ 91192 h 417"/>
                <a:gd name="T52" fmla="*/ 96495 w 417"/>
                <a:gd name="T53" fmla="*/ 131172 h 417"/>
                <a:gd name="T54" fmla="*/ 96495 w 417"/>
                <a:gd name="T55" fmla="*/ 131172 h 417"/>
                <a:gd name="T56" fmla="*/ 56629 w 417"/>
                <a:gd name="T57" fmla="*/ 91192 h 417"/>
                <a:gd name="T58" fmla="*/ 96495 w 417"/>
                <a:gd name="T59" fmla="*/ 51660 h 417"/>
                <a:gd name="T60" fmla="*/ 136362 w 417"/>
                <a:gd name="T61" fmla="*/ 91192 h 417"/>
                <a:gd name="T62" fmla="*/ 96495 w 417"/>
                <a:gd name="T63" fmla="*/ 131172 h 4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8" name="Freeform 67">
              <a:extLst>
                <a:ext uri="{FF2B5EF4-FFF2-40B4-BE49-F238E27FC236}">
                  <a16:creationId xmlns:a16="http://schemas.microsoft.com/office/drawing/2014/main" id="{191DB6BD-7432-4AB3-A98B-D25E0EADE170}"/>
                </a:ext>
              </a:extLst>
            </p:cNvPr>
            <p:cNvSpPr>
              <a:spLocks noChangeArrowheads="1"/>
            </p:cNvSpPr>
            <p:nvPr/>
          </p:nvSpPr>
          <p:spPr bwMode="auto">
            <a:xfrm>
              <a:off x="1733361" y="1896684"/>
              <a:ext cx="223433" cy="259807"/>
            </a:xfrm>
            <a:custGeom>
              <a:avLst/>
              <a:gdLst>
                <a:gd name="T0" fmla="*/ 196198 w 453"/>
                <a:gd name="T1" fmla="*/ 83098 h 533"/>
                <a:gd name="T2" fmla="*/ 196198 w 453"/>
                <a:gd name="T3" fmla="*/ 83098 h 533"/>
                <a:gd name="T4" fmla="*/ 19891 w 453"/>
                <a:gd name="T5" fmla="*/ 71482 h 533"/>
                <a:gd name="T6" fmla="*/ 0 w 453"/>
                <a:gd name="T7" fmla="*/ 79524 h 533"/>
                <a:gd name="T8" fmla="*/ 39782 w 453"/>
                <a:gd name="T9" fmla="*/ 237678 h 533"/>
                <a:gd name="T10" fmla="*/ 63742 w 453"/>
                <a:gd name="T11" fmla="*/ 237678 h 533"/>
                <a:gd name="T12" fmla="*/ 43851 w 453"/>
                <a:gd name="T13" fmla="*/ 158601 h 533"/>
                <a:gd name="T14" fmla="*/ 200266 w 453"/>
                <a:gd name="T15" fmla="*/ 87119 h 533"/>
                <a:gd name="T16" fmla="*/ 196198 w 453"/>
                <a:gd name="T17" fmla="*/ 83098 h 5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9" name="Freeform 70">
              <a:extLst>
                <a:ext uri="{FF2B5EF4-FFF2-40B4-BE49-F238E27FC236}">
                  <a16:creationId xmlns:a16="http://schemas.microsoft.com/office/drawing/2014/main" id="{C15D15F5-C82E-4915-85FE-6A41DB2F2D76}"/>
                </a:ext>
              </a:extLst>
            </p:cNvPr>
            <p:cNvSpPr>
              <a:spLocks noChangeArrowheads="1"/>
            </p:cNvSpPr>
            <p:nvPr/>
          </p:nvSpPr>
          <p:spPr bwMode="auto">
            <a:xfrm>
              <a:off x="3662861" y="1458476"/>
              <a:ext cx="244218" cy="218238"/>
            </a:xfrm>
            <a:custGeom>
              <a:avLst/>
              <a:gdLst>
                <a:gd name="T0" fmla="*/ 63953 w 497"/>
                <a:gd name="T1" fmla="*/ 123611 h 445"/>
                <a:gd name="T2" fmla="*/ 63953 w 497"/>
                <a:gd name="T3" fmla="*/ 123611 h 445"/>
                <a:gd name="T4" fmla="*/ 63953 w 497"/>
                <a:gd name="T5" fmla="*/ 56187 h 445"/>
                <a:gd name="T6" fmla="*/ 23870 w 497"/>
                <a:gd name="T7" fmla="*/ 56187 h 445"/>
                <a:gd name="T8" fmla="*/ 0 w 497"/>
                <a:gd name="T9" fmla="*/ 80010 h 445"/>
                <a:gd name="T10" fmla="*/ 0 w 497"/>
                <a:gd name="T11" fmla="*/ 143389 h 445"/>
                <a:gd name="T12" fmla="*/ 23870 w 497"/>
                <a:gd name="T13" fmla="*/ 167661 h 445"/>
                <a:gd name="T14" fmla="*/ 31977 w 497"/>
                <a:gd name="T15" fmla="*/ 167661 h 445"/>
                <a:gd name="T16" fmla="*/ 31977 w 497"/>
                <a:gd name="T17" fmla="*/ 199576 h 445"/>
                <a:gd name="T18" fmla="*/ 68007 w 497"/>
                <a:gd name="T19" fmla="*/ 167661 h 445"/>
                <a:gd name="T20" fmla="*/ 123403 w 497"/>
                <a:gd name="T21" fmla="*/ 167661 h 445"/>
                <a:gd name="T22" fmla="*/ 143670 w 497"/>
                <a:gd name="T23" fmla="*/ 143389 h 445"/>
                <a:gd name="T24" fmla="*/ 143670 w 497"/>
                <a:gd name="T25" fmla="*/ 123611 h 445"/>
                <a:gd name="T26" fmla="*/ 143670 w 497"/>
                <a:gd name="T27" fmla="*/ 123611 h 445"/>
                <a:gd name="T28" fmla="*/ 63953 w 497"/>
                <a:gd name="T29" fmla="*/ 123611 h 445"/>
                <a:gd name="T30" fmla="*/ 199517 w 497"/>
                <a:gd name="T31" fmla="*/ 0 h 445"/>
                <a:gd name="T32" fmla="*/ 199517 w 497"/>
                <a:gd name="T33" fmla="*/ 0 h 445"/>
                <a:gd name="T34" fmla="*/ 99533 w 497"/>
                <a:gd name="T35" fmla="*/ 0 h 445"/>
                <a:gd name="T36" fmla="*/ 79717 w 497"/>
                <a:gd name="T37" fmla="*/ 24273 h 445"/>
                <a:gd name="T38" fmla="*/ 79717 w 497"/>
                <a:gd name="T39" fmla="*/ 111475 h 445"/>
                <a:gd name="T40" fmla="*/ 155830 w 497"/>
                <a:gd name="T41" fmla="*/ 111475 h 445"/>
                <a:gd name="T42" fmla="*/ 191410 w 497"/>
                <a:gd name="T43" fmla="*/ 143389 h 445"/>
                <a:gd name="T44" fmla="*/ 191410 w 497"/>
                <a:gd name="T45" fmla="*/ 111475 h 445"/>
                <a:gd name="T46" fmla="*/ 199517 w 497"/>
                <a:gd name="T47" fmla="*/ 111475 h 445"/>
                <a:gd name="T48" fmla="*/ 223387 w 497"/>
                <a:gd name="T49" fmla="*/ 87651 h 445"/>
                <a:gd name="T50" fmla="*/ 223387 w 497"/>
                <a:gd name="T51" fmla="*/ 24273 h 445"/>
                <a:gd name="T52" fmla="*/ 199517 w 497"/>
                <a:gd name="T53" fmla="*/ 0 h 4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0" name="Freeform 71">
              <a:extLst>
                <a:ext uri="{FF2B5EF4-FFF2-40B4-BE49-F238E27FC236}">
                  <a16:creationId xmlns:a16="http://schemas.microsoft.com/office/drawing/2014/main" id="{BB457728-3629-46B6-82F9-5B37A2577F50}"/>
                </a:ext>
              </a:extLst>
            </p:cNvPr>
            <p:cNvSpPr>
              <a:spLocks noChangeArrowheads="1"/>
            </p:cNvSpPr>
            <p:nvPr/>
          </p:nvSpPr>
          <p:spPr bwMode="auto">
            <a:xfrm>
              <a:off x="4665715" y="1487921"/>
              <a:ext cx="218238" cy="162812"/>
            </a:xfrm>
            <a:custGeom>
              <a:avLst/>
              <a:gdLst>
                <a:gd name="T0" fmla="*/ 31535 w 444"/>
                <a:gd name="T1" fmla="*/ 0 h 329"/>
                <a:gd name="T2" fmla="*/ 31535 w 444"/>
                <a:gd name="T3" fmla="*/ 0 h 329"/>
                <a:gd name="T4" fmla="*/ 0 w 444"/>
                <a:gd name="T5" fmla="*/ 31750 h 329"/>
                <a:gd name="T6" fmla="*/ 31535 w 444"/>
                <a:gd name="T7" fmla="*/ 68036 h 329"/>
                <a:gd name="T8" fmla="*/ 0 w 444"/>
                <a:gd name="T9" fmla="*/ 131989 h 329"/>
                <a:gd name="T10" fmla="*/ 0 w 444"/>
                <a:gd name="T11" fmla="*/ 148771 h 329"/>
                <a:gd name="T12" fmla="*/ 31535 w 444"/>
                <a:gd name="T13" fmla="*/ 0 h 329"/>
                <a:gd name="T14" fmla="*/ 123889 w 444"/>
                <a:gd name="T15" fmla="*/ 0 h 329"/>
                <a:gd name="T16" fmla="*/ 123889 w 444"/>
                <a:gd name="T17" fmla="*/ 0 h 329"/>
                <a:gd name="T18" fmla="*/ 91903 w 444"/>
                <a:gd name="T19" fmla="*/ 31750 h 329"/>
                <a:gd name="T20" fmla="*/ 123889 w 444"/>
                <a:gd name="T21" fmla="*/ 68036 h 329"/>
                <a:gd name="T22" fmla="*/ 91903 w 444"/>
                <a:gd name="T23" fmla="*/ 131989 h 329"/>
                <a:gd name="T24" fmla="*/ 91903 w 444"/>
                <a:gd name="T25" fmla="*/ 148771 h 329"/>
                <a:gd name="T26" fmla="*/ 123889 w 444"/>
                <a:gd name="T27" fmla="*/ 0 h 3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1" name="Freeform 72">
              <a:extLst>
                <a:ext uri="{FF2B5EF4-FFF2-40B4-BE49-F238E27FC236}">
                  <a16:creationId xmlns:a16="http://schemas.microsoft.com/office/drawing/2014/main" id="{A75E3164-6A06-45BB-8993-3CE494C36E22}"/>
                </a:ext>
              </a:extLst>
            </p:cNvPr>
            <p:cNvSpPr>
              <a:spLocks noChangeArrowheads="1"/>
            </p:cNvSpPr>
            <p:nvPr/>
          </p:nvSpPr>
          <p:spPr bwMode="auto">
            <a:xfrm>
              <a:off x="6117170" y="1470600"/>
              <a:ext cx="192258" cy="197453"/>
            </a:xfrm>
            <a:custGeom>
              <a:avLst/>
              <a:gdLst>
                <a:gd name="T0" fmla="*/ 155933 w 391"/>
                <a:gd name="T1" fmla="*/ 0 h 400"/>
                <a:gd name="T2" fmla="*/ 155933 w 391"/>
                <a:gd name="T3" fmla="*/ 0 h 400"/>
                <a:gd name="T4" fmla="*/ 63996 w 391"/>
                <a:gd name="T5" fmla="*/ 0 h 400"/>
                <a:gd name="T6" fmla="*/ 44166 w 391"/>
                <a:gd name="T7" fmla="*/ 19907 h 400"/>
                <a:gd name="T8" fmla="*/ 44166 w 391"/>
                <a:gd name="T9" fmla="*/ 112205 h 400"/>
                <a:gd name="T10" fmla="*/ 63996 w 391"/>
                <a:gd name="T11" fmla="*/ 132112 h 400"/>
                <a:gd name="T12" fmla="*/ 155933 w 391"/>
                <a:gd name="T13" fmla="*/ 132112 h 400"/>
                <a:gd name="T14" fmla="*/ 175762 w 391"/>
                <a:gd name="T15" fmla="*/ 112205 h 400"/>
                <a:gd name="T16" fmla="*/ 175762 w 391"/>
                <a:gd name="T17" fmla="*/ 19907 h 400"/>
                <a:gd name="T18" fmla="*/ 155933 w 391"/>
                <a:gd name="T19" fmla="*/ 0 h 400"/>
                <a:gd name="T20" fmla="*/ 155933 w 391"/>
                <a:gd name="T21" fmla="*/ 112205 h 400"/>
                <a:gd name="T22" fmla="*/ 155933 w 391"/>
                <a:gd name="T23" fmla="*/ 112205 h 400"/>
                <a:gd name="T24" fmla="*/ 63996 w 391"/>
                <a:gd name="T25" fmla="*/ 112205 h 400"/>
                <a:gd name="T26" fmla="*/ 63996 w 391"/>
                <a:gd name="T27" fmla="*/ 19907 h 400"/>
                <a:gd name="T28" fmla="*/ 155933 w 391"/>
                <a:gd name="T29" fmla="*/ 19907 h 400"/>
                <a:gd name="T30" fmla="*/ 155933 w 391"/>
                <a:gd name="T31" fmla="*/ 112205 h 400"/>
                <a:gd name="T32" fmla="*/ 20280 w 391"/>
                <a:gd name="T33" fmla="*/ 88225 h 400"/>
                <a:gd name="T34" fmla="*/ 20280 w 391"/>
                <a:gd name="T35" fmla="*/ 88225 h 400"/>
                <a:gd name="T36" fmla="*/ 0 w 391"/>
                <a:gd name="T37" fmla="*/ 88225 h 400"/>
                <a:gd name="T38" fmla="*/ 0 w 391"/>
                <a:gd name="T39" fmla="*/ 156543 h 400"/>
                <a:gd name="T40" fmla="*/ 20280 w 391"/>
                <a:gd name="T41" fmla="*/ 180523 h 400"/>
                <a:gd name="T42" fmla="*/ 88332 w 391"/>
                <a:gd name="T43" fmla="*/ 180523 h 400"/>
                <a:gd name="T44" fmla="*/ 88332 w 391"/>
                <a:gd name="T45" fmla="*/ 156543 h 400"/>
                <a:gd name="T46" fmla="*/ 20280 w 391"/>
                <a:gd name="T47" fmla="*/ 156543 h 400"/>
                <a:gd name="T48" fmla="*/ 20280 w 391"/>
                <a:gd name="T49" fmla="*/ 88225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2" name="Freeform 74">
              <a:extLst>
                <a:ext uri="{FF2B5EF4-FFF2-40B4-BE49-F238E27FC236}">
                  <a16:creationId xmlns:a16="http://schemas.microsoft.com/office/drawing/2014/main" id="{9EFE46C4-A930-4E01-A107-82022575B37F}"/>
                </a:ext>
              </a:extLst>
            </p:cNvPr>
            <p:cNvSpPr>
              <a:spLocks noChangeArrowheads="1"/>
            </p:cNvSpPr>
            <p:nvPr/>
          </p:nvSpPr>
          <p:spPr bwMode="auto">
            <a:xfrm>
              <a:off x="5614876" y="1467136"/>
              <a:ext cx="226899" cy="200917"/>
            </a:xfrm>
            <a:custGeom>
              <a:avLst/>
              <a:gdLst>
                <a:gd name="T0" fmla="*/ 203452 w 461"/>
                <a:gd name="T1" fmla="*/ 95902 h 409"/>
                <a:gd name="T2" fmla="*/ 203452 w 461"/>
                <a:gd name="T3" fmla="*/ 95902 h 409"/>
                <a:gd name="T4" fmla="*/ 111425 w 461"/>
                <a:gd name="T5" fmla="*/ 7654 h 409"/>
                <a:gd name="T6" fmla="*/ 95636 w 461"/>
                <a:gd name="T7" fmla="*/ 7654 h 409"/>
                <a:gd name="T8" fmla="*/ 4060 w 461"/>
                <a:gd name="T9" fmla="*/ 95902 h 409"/>
                <a:gd name="T10" fmla="*/ 8120 w 461"/>
                <a:gd name="T11" fmla="*/ 103556 h 409"/>
                <a:gd name="T12" fmla="*/ 27969 w 461"/>
                <a:gd name="T13" fmla="*/ 103556 h 409"/>
                <a:gd name="T14" fmla="*/ 27969 w 461"/>
                <a:gd name="T15" fmla="*/ 175595 h 409"/>
                <a:gd name="T16" fmla="*/ 35638 w 461"/>
                <a:gd name="T17" fmla="*/ 183700 h 409"/>
                <a:gd name="T18" fmla="*/ 79847 w 461"/>
                <a:gd name="T19" fmla="*/ 183700 h 409"/>
                <a:gd name="T20" fmla="*/ 79847 w 461"/>
                <a:gd name="T21" fmla="*/ 111661 h 409"/>
                <a:gd name="T22" fmla="*/ 127665 w 461"/>
                <a:gd name="T23" fmla="*/ 111661 h 409"/>
                <a:gd name="T24" fmla="*/ 127665 w 461"/>
                <a:gd name="T25" fmla="*/ 183700 h 409"/>
                <a:gd name="T26" fmla="*/ 171874 w 461"/>
                <a:gd name="T27" fmla="*/ 183700 h 409"/>
                <a:gd name="T28" fmla="*/ 179543 w 461"/>
                <a:gd name="T29" fmla="*/ 175595 h 409"/>
                <a:gd name="T30" fmla="*/ 179543 w 461"/>
                <a:gd name="T31" fmla="*/ 103556 h 409"/>
                <a:gd name="T32" fmla="*/ 199843 w 461"/>
                <a:gd name="T33" fmla="*/ 103556 h 409"/>
                <a:gd name="T34" fmla="*/ 203452 w 461"/>
                <a:gd name="T35" fmla="*/ 95902 h 4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3" name="Freeform 75">
              <a:extLst>
                <a:ext uri="{FF2B5EF4-FFF2-40B4-BE49-F238E27FC236}">
                  <a16:creationId xmlns:a16="http://schemas.microsoft.com/office/drawing/2014/main" id="{C5FCFF2D-6955-470E-998A-A276462407D7}"/>
                </a:ext>
              </a:extLst>
            </p:cNvPr>
            <p:cNvSpPr>
              <a:spLocks noChangeArrowheads="1"/>
            </p:cNvSpPr>
            <p:nvPr/>
          </p:nvSpPr>
          <p:spPr bwMode="auto">
            <a:xfrm>
              <a:off x="2206209" y="985627"/>
              <a:ext cx="244219" cy="195722"/>
            </a:xfrm>
            <a:custGeom>
              <a:avLst/>
              <a:gdLst>
                <a:gd name="T0" fmla="*/ 199518 w 497"/>
                <a:gd name="T1" fmla="*/ 0 h 400"/>
                <a:gd name="T2" fmla="*/ 199518 w 497"/>
                <a:gd name="T3" fmla="*/ 0 h 400"/>
                <a:gd name="T4" fmla="*/ 23870 w 497"/>
                <a:gd name="T5" fmla="*/ 0 h 400"/>
                <a:gd name="T6" fmla="*/ 0 w 497"/>
                <a:gd name="T7" fmla="*/ 19733 h 400"/>
                <a:gd name="T8" fmla="*/ 0 w 497"/>
                <a:gd name="T9" fmla="*/ 155171 h 400"/>
                <a:gd name="T10" fmla="*/ 23870 w 497"/>
                <a:gd name="T11" fmla="*/ 178940 h 400"/>
                <a:gd name="T12" fmla="*/ 199518 w 497"/>
                <a:gd name="T13" fmla="*/ 178940 h 400"/>
                <a:gd name="T14" fmla="*/ 223388 w 497"/>
                <a:gd name="T15" fmla="*/ 155171 h 400"/>
                <a:gd name="T16" fmla="*/ 223388 w 497"/>
                <a:gd name="T17" fmla="*/ 19733 h 400"/>
                <a:gd name="T18" fmla="*/ 199518 w 497"/>
                <a:gd name="T19" fmla="*/ 0 h 400"/>
                <a:gd name="T20" fmla="*/ 199518 w 497"/>
                <a:gd name="T21" fmla="*/ 155171 h 400"/>
                <a:gd name="T22" fmla="*/ 199518 w 497"/>
                <a:gd name="T23" fmla="*/ 155171 h 400"/>
                <a:gd name="T24" fmla="*/ 23870 w 497"/>
                <a:gd name="T25" fmla="*/ 155171 h 400"/>
                <a:gd name="T26" fmla="*/ 23870 w 497"/>
                <a:gd name="T27" fmla="*/ 19733 h 400"/>
                <a:gd name="T28" fmla="*/ 199518 w 497"/>
                <a:gd name="T29" fmla="*/ 19733 h 400"/>
                <a:gd name="T30" fmla="*/ 199518 w 497"/>
                <a:gd name="T31" fmla="*/ 155171 h 400"/>
                <a:gd name="T32" fmla="*/ 99984 w 497"/>
                <a:gd name="T33" fmla="*/ 111669 h 400"/>
                <a:gd name="T34" fmla="*/ 99984 w 497"/>
                <a:gd name="T35" fmla="*/ 111669 h 400"/>
                <a:gd name="T36" fmla="*/ 43687 w 497"/>
                <a:gd name="T37" fmla="*/ 111669 h 400"/>
                <a:gd name="T38" fmla="*/ 43687 w 497"/>
                <a:gd name="T39" fmla="*/ 131402 h 400"/>
                <a:gd name="T40" fmla="*/ 99984 w 497"/>
                <a:gd name="T41" fmla="*/ 131402 h 400"/>
                <a:gd name="T42" fmla="*/ 99984 w 497"/>
                <a:gd name="T43" fmla="*/ 111669 h 400"/>
                <a:gd name="T44" fmla="*/ 99984 w 497"/>
                <a:gd name="T45" fmla="*/ 79828 h 400"/>
                <a:gd name="T46" fmla="*/ 99984 w 497"/>
                <a:gd name="T47" fmla="*/ 79828 h 400"/>
                <a:gd name="T48" fmla="*/ 43687 w 497"/>
                <a:gd name="T49" fmla="*/ 79828 h 400"/>
                <a:gd name="T50" fmla="*/ 43687 w 497"/>
                <a:gd name="T51" fmla="*/ 99560 h 400"/>
                <a:gd name="T52" fmla="*/ 99984 w 497"/>
                <a:gd name="T53" fmla="*/ 99560 h 400"/>
                <a:gd name="T54" fmla="*/ 99984 w 497"/>
                <a:gd name="T55" fmla="*/ 79828 h 400"/>
                <a:gd name="T56" fmla="*/ 99984 w 497"/>
                <a:gd name="T57" fmla="*/ 43950 h 400"/>
                <a:gd name="T58" fmla="*/ 99984 w 497"/>
                <a:gd name="T59" fmla="*/ 43950 h 400"/>
                <a:gd name="T60" fmla="*/ 43687 w 497"/>
                <a:gd name="T61" fmla="*/ 43950 h 400"/>
                <a:gd name="T62" fmla="*/ 43687 w 497"/>
                <a:gd name="T63" fmla="*/ 64131 h 400"/>
                <a:gd name="T64" fmla="*/ 99984 w 497"/>
                <a:gd name="T65" fmla="*/ 64131 h 400"/>
                <a:gd name="T66" fmla="*/ 99984 w 497"/>
                <a:gd name="T67" fmla="*/ 43950 h 400"/>
                <a:gd name="T68" fmla="*/ 175197 w 497"/>
                <a:gd name="T69" fmla="*/ 115257 h 400"/>
                <a:gd name="T70" fmla="*/ 175197 w 497"/>
                <a:gd name="T71" fmla="*/ 115257 h 400"/>
                <a:gd name="T72" fmla="*/ 159434 w 497"/>
                <a:gd name="T73" fmla="*/ 103597 h 400"/>
                <a:gd name="T74" fmla="*/ 171594 w 497"/>
                <a:gd name="T75" fmla="*/ 67719 h 400"/>
                <a:gd name="T76" fmla="*/ 151327 w 497"/>
                <a:gd name="T77" fmla="*/ 43950 h 400"/>
                <a:gd name="T78" fmla="*/ 131510 w 497"/>
                <a:gd name="T79" fmla="*/ 67719 h 400"/>
                <a:gd name="T80" fmla="*/ 143671 w 497"/>
                <a:gd name="T81" fmla="*/ 103597 h 400"/>
                <a:gd name="T82" fmla="*/ 123854 w 497"/>
                <a:gd name="T83" fmla="*/ 115257 h 400"/>
                <a:gd name="T84" fmla="*/ 123854 w 497"/>
                <a:gd name="T85" fmla="*/ 131402 h 400"/>
                <a:gd name="T86" fmla="*/ 179251 w 497"/>
                <a:gd name="T87" fmla="*/ 131402 h 400"/>
                <a:gd name="T88" fmla="*/ 175197 w 497"/>
                <a:gd name="T89" fmla="*/ 115257 h 4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4" name="Freeform 76">
              <a:extLst>
                <a:ext uri="{FF2B5EF4-FFF2-40B4-BE49-F238E27FC236}">
                  <a16:creationId xmlns:a16="http://schemas.microsoft.com/office/drawing/2014/main" id="{0B108A05-3DE1-43DE-B83A-A3200EE81791}"/>
                </a:ext>
              </a:extLst>
            </p:cNvPr>
            <p:cNvSpPr>
              <a:spLocks noChangeArrowheads="1"/>
            </p:cNvSpPr>
            <p:nvPr/>
          </p:nvSpPr>
          <p:spPr bwMode="auto">
            <a:xfrm>
              <a:off x="2258170" y="478138"/>
              <a:ext cx="138564" cy="239022"/>
            </a:xfrm>
            <a:custGeom>
              <a:avLst/>
              <a:gdLst>
                <a:gd name="T0" fmla="*/ 106806 w 283"/>
                <a:gd name="T1" fmla="*/ 0 h 489"/>
                <a:gd name="T2" fmla="*/ 106806 w 283"/>
                <a:gd name="T3" fmla="*/ 0 h 489"/>
                <a:gd name="T4" fmla="*/ 19746 w 283"/>
                <a:gd name="T5" fmla="*/ 0 h 489"/>
                <a:gd name="T6" fmla="*/ 0 w 283"/>
                <a:gd name="T7" fmla="*/ 19712 h 489"/>
                <a:gd name="T8" fmla="*/ 0 w 283"/>
                <a:gd name="T9" fmla="*/ 194435 h 489"/>
                <a:gd name="T10" fmla="*/ 19746 w 283"/>
                <a:gd name="T11" fmla="*/ 218627 h 489"/>
                <a:gd name="T12" fmla="*/ 106806 w 283"/>
                <a:gd name="T13" fmla="*/ 218627 h 489"/>
                <a:gd name="T14" fmla="*/ 126551 w 283"/>
                <a:gd name="T15" fmla="*/ 194435 h 489"/>
                <a:gd name="T16" fmla="*/ 126551 w 283"/>
                <a:gd name="T17" fmla="*/ 19712 h 489"/>
                <a:gd name="T18" fmla="*/ 106806 w 283"/>
                <a:gd name="T19" fmla="*/ 0 h 489"/>
                <a:gd name="T20" fmla="*/ 63276 w 283"/>
                <a:gd name="T21" fmla="*/ 206083 h 489"/>
                <a:gd name="T22" fmla="*/ 63276 w 283"/>
                <a:gd name="T23" fmla="*/ 206083 h 489"/>
                <a:gd name="T24" fmla="*/ 47569 w 283"/>
                <a:gd name="T25" fmla="*/ 198467 h 489"/>
                <a:gd name="T26" fmla="*/ 63276 w 283"/>
                <a:gd name="T27" fmla="*/ 186371 h 489"/>
                <a:gd name="T28" fmla="*/ 78982 w 283"/>
                <a:gd name="T29" fmla="*/ 198467 h 489"/>
                <a:gd name="T30" fmla="*/ 63276 w 283"/>
                <a:gd name="T31" fmla="*/ 206083 h 489"/>
                <a:gd name="T32" fmla="*/ 110845 w 283"/>
                <a:gd name="T33" fmla="*/ 174722 h 489"/>
                <a:gd name="T34" fmla="*/ 110845 w 283"/>
                <a:gd name="T35" fmla="*/ 174722 h 489"/>
                <a:gd name="T36" fmla="*/ 15707 w 283"/>
                <a:gd name="T37" fmla="*/ 174722 h 489"/>
                <a:gd name="T38" fmla="*/ 15707 w 283"/>
                <a:gd name="T39" fmla="*/ 27776 h 489"/>
                <a:gd name="T40" fmla="*/ 110845 w 283"/>
                <a:gd name="T41" fmla="*/ 27776 h 489"/>
                <a:gd name="T42" fmla="*/ 110845 w 283"/>
                <a:gd name="T43" fmla="*/ 174722 h 4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5" name="Freeform 85">
              <a:extLst>
                <a:ext uri="{FF2B5EF4-FFF2-40B4-BE49-F238E27FC236}">
                  <a16:creationId xmlns:a16="http://schemas.microsoft.com/office/drawing/2014/main" id="{B81CCA4F-AE3C-4F01-8084-1768F6491292}"/>
                </a:ext>
              </a:extLst>
            </p:cNvPr>
            <p:cNvSpPr>
              <a:spLocks noChangeArrowheads="1"/>
            </p:cNvSpPr>
            <p:nvPr/>
          </p:nvSpPr>
          <p:spPr bwMode="auto">
            <a:xfrm>
              <a:off x="1733361" y="1461940"/>
              <a:ext cx="218238" cy="214774"/>
            </a:xfrm>
            <a:custGeom>
              <a:avLst/>
              <a:gdLst>
                <a:gd name="T0" fmla="*/ 199574 w 444"/>
                <a:gd name="T1" fmla="*/ 71952 h 435"/>
                <a:gd name="T2" fmla="*/ 127944 w 444"/>
                <a:gd name="T3" fmla="*/ 71952 h 435"/>
                <a:gd name="T4" fmla="*/ 100013 w 444"/>
                <a:gd name="T5" fmla="*/ 0 h 435"/>
                <a:gd name="T6" fmla="*/ 72081 w 444"/>
                <a:gd name="T7" fmla="*/ 71952 h 435"/>
                <a:gd name="T8" fmla="*/ 0 w 444"/>
                <a:gd name="T9" fmla="*/ 71952 h 435"/>
                <a:gd name="T10" fmla="*/ 59917 w 444"/>
                <a:gd name="T11" fmla="*/ 115847 h 435"/>
                <a:gd name="T12" fmla="*/ 39645 w 444"/>
                <a:gd name="T13" fmla="*/ 196397 h 435"/>
                <a:gd name="T14" fmla="*/ 100013 w 444"/>
                <a:gd name="T15" fmla="*/ 147977 h 435"/>
                <a:gd name="T16" fmla="*/ 159479 w 444"/>
                <a:gd name="T17" fmla="*/ 196397 h 435"/>
                <a:gd name="T18" fmla="*/ 139657 w 444"/>
                <a:gd name="T19" fmla="*/ 115847 h 435"/>
                <a:gd name="T20" fmla="*/ 199574 w 444"/>
                <a:gd name="T21" fmla="*/ 71952 h 435"/>
                <a:gd name="T22" fmla="*/ 100013 w 444"/>
                <a:gd name="T23" fmla="*/ 128066 h 435"/>
                <a:gd name="T24" fmla="*/ 63521 w 444"/>
                <a:gd name="T25" fmla="*/ 155670 h 435"/>
                <a:gd name="T26" fmla="*/ 79740 w 444"/>
                <a:gd name="T27" fmla="*/ 115847 h 435"/>
                <a:gd name="T28" fmla="*/ 47754 w 444"/>
                <a:gd name="T29" fmla="*/ 87791 h 435"/>
                <a:gd name="T30" fmla="*/ 87849 w 444"/>
                <a:gd name="T31" fmla="*/ 91863 h 435"/>
                <a:gd name="T32" fmla="*/ 100013 w 444"/>
                <a:gd name="T33" fmla="*/ 43895 h 435"/>
                <a:gd name="T34" fmla="*/ 111726 w 444"/>
                <a:gd name="T35" fmla="*/ 91863 h 435"/>
                <a:gd name="T36" fmla="*/ 151821 w 444"/>
                <a:gd name="T37" fmla="*/ 87791 h 435"/>
                <a:gd name="T38" fmla="*/ 119835 w 444"/>
                <a:gd name="T39" fmla="*/ 115847 h 435"/>
                <a:gd name="T40" fmla="*/ 131998 w 444"/>
                <a:gd name="T41" fmla="*/ 155670 h 435"/>
                <a:gd name="T42" fmla="*/ 100013 w 444"/>
                <a:gd name="T43" fmla="*/ 128066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6" name="Freeform 87">
              <a:extLst>
                <a:ext uri="{FF2B5EF4-FFF2-40B4-BE49-F238E27FC236}">
                  <a16:creationId xmlns:a16="http://schemas.microsoft.com/office/drawing/2014/main" id="{5A147B72-FEDD-44B9-BAEA-3907CC865D2A}"/>
                </a:ext>
              </a:extLst>
            </p:cNvPr>
            <p:cNvSpPr>
              <a:spLocks noChangeArrowheads="1"/>
            </p:cNvSpPr>
            <p:nvPr/>
          </p:nvSpPr>
          <p:spPr bwMode="auto">
            <a:xfrm>
              <a:off x="2701574" y="2915127"/>
              <a:ext cx="225166" cy="221702"/>
            </a:xfrm>
            <a:custGeom>
              <a:avLst/>
              <a:gdLst>
                <a:gd name="T0" fmla="*/ 51370 w 462"/>
                <a:gd name="T1" fmla="*/ 67883 h 452"/>
                <a:gd name="T2" fmla="*/ 83086 w 462"/>
                <a:gd name="T3" fmla="*/ 43607 h 452"/>
                <a:gd name="T4" fmla="*/ 83086 w 462"/>
                <a:gd name="T5" fmla="*/ 31469 h 452"/>
                <a:gd name="T6" fmla="*/ 19655 w 462"/>
                <a:gd name="T7" fmla="*/ 39561 h 452"/>
                <a:gd name="T8" fmla="*/ 51370 w 462"/>
                <a:gd name="T9" fmla="*/ 67883 h 452"/>
                <a:gd name="T10" fmla="*/ 27695 w 462"/>
                <a:gd name="T11" fmla="*/ 87664 h 452"/>
                <a:gd name="T12" fmla="*/ 11614 w 462"/>
                <a:gd name="T13" fmla="*/ 55745 h 452"/>
                <a:gd name="T14" fmla="*/ 15634 w 462"/>
                <a:gd name="T15" fmla="*/ 151051 h 452"/>
                <a:gd name="T16" fmla="*/ 27695 w 462"/>
                <a:gd name="T17" fmla="*/ 87664 h 452"/>
                <a:gd name="T18" fmla="*/ 102741 w 462"/>
                <a:gd name="T19" fmla="*/ 15735 h 452"/>
                <a:gd name="T20" fmla="*/ 154558 w 462"/>
                <a:gd name="T21" fmla="*/ 11688 h 452"/>
                <a:gd name="T22" fmla="*/ 67452 w 462"/>
                <a:gd name="T23" fmla="*/ 3596 h 452"/>
                <a:gd name="T24" fmla="*/ 102741 w 462"/>
                <a:gd name="T25" fmla="*/ 15735 h 452"/>
                <a:gd name="T26" fmla="*/ 134456 w 462"/>
                <a:gd name="T27" fmla="*/ 119582 h 452"/>
                <a:gd name="T28" fmla="*/ 110781 w 462"/>
                <a:gd name="T29" fmla="*/ 59342 h 452"/>
                <a:gd name="T30" fmla="*/ 91127 w 462"/>
                <a:gd name="T31" fmla="*/ 55745 h 452"/>
                <a:gd name="T32" fmla="*/ 71472 w 462"/>
                <a:gd name="T33" fmla="*/ 87664 h 452"/>
                <a:gd name="T34" fmla="*/ 134456 w 462"/>
                <a:gd name="T35" fmla="*/ 119582 h 452"/>
                <a:gd name="T36" fmla="*/ 162152 w 462"/>
                <a:gd name="T37" fmla="*/ 147005 h 452"/>
                <a:gd name="T38" fmla="*/ 162152 w 462"/>
                <a:gd name="T39" fmla="*/ 182970 h 452"/>
                <a:gd name="T40" fmla="*/ 174213 w 462"/>
                <a:gd name="T41" fmla="*/ 135317 h 452"/>
                <a:gd name="T42" fmla="*/ 130436 w 462"/>
                <a:gd name="T43" fmla="*/ 135317 h 452"/>
                <a:gd name="T44" fmla="*/ 63431 w 462"/>
                <a:gd name="T45" fmla="*/ 107444 h 452"/>
                <a:gd name="T46" fmla="*/ 47797 w 462"/>
                <a:gd name="T47" fmla="*/ 107444 h 452"/>
                <a:gd name="T48" fmla="*/ 63431 w 462"/>
                <a:gd name="T49" fmla="*/ 195108 h 452"/>
                <a:gd name="T50" fmla="*/ 170192 w 462"/>
                <a:gd name="T51" fmla="*/ 23827 h 452"/>
                <a:gd name="T52" fmla="*/ 122842 w 462"/>
                <a:gd name="T53" fmla="*/ 35515 h 452"/>
                <a:gd name="T54" fmla="*/ 122842 w 462"/>
                <a:gd name="T55" fmla="*/ 47653 h 452"/>
                <a:gd name="T56" fmla="*/ 174213 w 462"/>
                <a:gd name="T57" fmla="*/ 119582 h 452"/>
                <a:gd name="T58" fmla="*/ 205928 w 462"/>
                <a:gd name="T59" fmla="*/ 99352 h 452"/>
                <a:gd name="T60" fmla="*/ 142497 w 462"/>
                <a:gd name="T61" fmla="*/ 147005 h 452"/>
                <a:gd name="T62" fmla="*/ 79066 w 462"/>
                <a:gd name="T63" fmla="*/ 199154 h 452"/>
                <a:gd name="T64" fmla="*/ 146517 w 462"/>
                <a:gd name="T65" fmla="*/ 195108 h 452"/>
                <a:gd name="T66" fmla="*/ 146517 w 462"/>
                <a:gd name="T67" fmla="*/ 151051 h 4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7" name="Freeform 94">
              <a:extLst>
                <a:ext uri="{FF2B5EF4-FFF2-40B4-BE49-F238E27FC236}">
                  <a16:creationId xmlns:a16="http://schemas.microsoft.com/office/drawing/2014/main" id="{B240BDB7-60CA-4A7E-B7C2-6BDFC5D550D4}"/>
                </a:ext>
              </a:extLst>
            </p:cNvPr>
            <p:cNvSpPr>
              <a:spLocks noChangeArrowheads="1"/>
            </p:cNvSpPr>
            <p:nvPr/>
          </p:nvSpPr>
          <p:spPr bwMode="auto">
            <a:xfrm>
              <a:off x="6091189" y="542223"/>
              <a:ext cx="244218" cy="110851"/>
            </a:xfrm>
            <a:custGeom>
              <a:avLst/>
              <a:gdLst>
                <a:gd name="T0" fmla="*/ 214848 w 498"/>
                <a:gd name="T1" fmla="*/ 41004 h 223"/>
                <a:gd name="T2" fmla="*/ 214848 w 498"/>
                <a:gd name="T3" fmla="*/ 41004 h 223"/>
                <a:gd name="T4" fmla="*/ 179339 w 498"/>
                <a:gd name="T5" fmla="*/ 4100 h 223"/>
                <a:gd name="T6" fmla="*/ 167204 w 498"/>
                <a:gd name="T7" fmla="*/ 0 h 223"/>
                <a:gd name="T8" fmla="*/ 111919 w 498"/>
                <a:gd name="T9" fmla="*/ 0 h 223"/>
                <a:gd name="T10" fmla="*/ 55735 w 498"/>
                <a:gd name="T11" fmla="*/ 0 h 223"/>
                <a:gd name="T12" fmla="*/ 44048 w 498"/>
                <a:gd name="T13" fmla="*/ 4100 h 223"/>
                <a:gd name="T14" fmla="*/ 8090 w 498"/>
                <a:gd name="T15" fmla="*/ 41004 h 223"/>
                <a:gd name="T16" fmla="*/ 0 w 498"/>
                <a:gd name="T17" fmla="*/ 56951 h 223"/>
                <a:gd name="T18" fmla="*/ 8090 w 498"/>
                <a:gd name="T19" fmla="*/ 89299 h 223"/>
                <a:gd name="T20" fmla="*/ 20226 w 498"/>
                <a:gd name="T21" fmla="*/ 101144 h 223"/>
                <a:gd name="T22" fmla="*/ 203161 w 498"/>
                <a:gd name="T23" fmla="*/ 101144 h 223"/>
                <a:gd name="T24" fmla="*/ 214848 w 498"/>
                <a:gd name="T25" fmla="*/ 89299 h 223"/>
                <a:gd name="T26" fmla="*/ 223388 w 498"/>
                <a:gd name="T27" fmla="*/ 56951 h 223"/>
                <a:gd name="T28" fmla="*/ 214848 w 498"/>
                <a:gd name="T29" fmla="*/ 41004 h 223"/>
                <a:gd name="T30" fmla="*/ 155517 w 498"/>
                <a:gd name="T31" fmla="*/ 44649 h 223"/>
                <a:gd name="T32" fmla="*/ 155517 w 498"/>
                <a:gd name="T33" fmla="*/ 44649 h 223"/>
                <a:gd name="T34" fmla="*/ 155517 w 498"/>
                <a:gd name="T35" fmla="*/ 48750 h 223"/>
                <a:gd name="T36" fmla="*/ 143382 w 498"/>
                <a:gd name="T37" fmla="*/ 68796 h 223"/>
                <a:gd name="T38" fmla="*/ 80006 w 498"/>
                <a:gd name="T39" fmla="*/ 68796 h 223"/>
                <a:gd name="T40" fmla="*/ 67870 w 498"/>
                <a:gd name="T41" fmla="*/ 48750 h 223"/>
                <a:gd name="T42" fmla="*/ 67870 w 498"/>
                <a:gd name="T43" fmla="*/ 44649 h 223"/>
                <a:gd name="T44" fmla="*/ 27867 w 498"/>
                <a:gd name="T45" fmla="*/ 44649 h 223"/>
                <a:gd name="T46" fmla="*/ 47644 w 498"/>
                <a:gd name="T47" fmla="*/ 20502 h 223"/>
                <a:gd name="T48" fmla="*/ 175294 w 498"/>
                <a:gd name="T49" fmla="*/ 20502 h 223"/>
                <a:gd name="T50" fmla="*/ 195071 w 498"/>
                <a:gd name="T51" fmla="*/ 44649 h 223"/>
                <a:gd name="T52" fmla="*/ 155517 w 498"/>
                <a:gd name="T53" fmla="*/ 44649 h 2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8" name="Freeform 99">
              <a:extLst>
                <a:ext uri="{FF2B5EF4-FFF2-40B4-BE49-F238E27FC236}">
                  <a16:creationId xmlns:a16="http://schemas.microsoft.com/office/drawing/2014/main" id="{7DE1B23C-86DB-46E7-BC71-49D951A1FC35}"/>
                </a:ext>
              </a:extLst>
            </p:cNvPr>
            <p:cNvSpPr>
              <a:spLocks noChangeArrowheads="1"/>
            </p:cNvSpPr>
            <p:nvPr/>
          </p:nvSpPr>
          <p:spPr bwMode="auto">
            <a:xfrm>
              <a:off x="3662861" y="2949768"/>
              <a:ext cx="244218" cy="148956"/>
            </a:xfrm>
            <a:custGeom>
              <a:avLst/>
              <a:gdLst>
                <a:gd name="T0" fmla="*/ 171593 w 497"/>
                <a:gd name="T1" fmla="*/ 68037 h 303"/>
                <a:gd name="T2" fmla="*/ 171593 w 497"/>
                <a:gd name="T3" fmla="*/ 68037 h 303"/>
                <a:gd name="T4" fmla="*/ 195463 w 497"/>
                <a:gd name="T5" fmla="*/ 20276 h 303"/>
                <a:gd name="T6" fmla="*/ 211677 w 497"/>
                <a:gd name="T7" fmla="*/ 20276 h 303"/>
                <a:gd name="T8" fmla="*/ 171593 w 497"/>
                <a:gd name="T9" fmla="*/ 0 h 303"/>
                <a:gd name="T10" fmla="*/ 59900 w 497"/>
                <a:gd name="T11" fmla="*/ 0 h 303"/>
                <a:gd name="T12" fmla="*/ 0 w 497"/>
                <a:gd name="T13" fmla="*/ 68037 h 303"/>
                <a:gd name="T14" fmla="*/ 59900 w 497"/>
                <a:gd name="T15" fmla="*/ 136074 h 303"/>
                <a:gd name="T16" fmla="*/ 171593 w 497"/>
                <a:gd name="T17" fmla="*/ 136074 h 303"/>
                <a:gd name="T18" fmla="*/ 211677 w 497"/>
                <a:gd name="T19" fmla="*/ 115798 h 303"/>
                <a:gd name="T20" fmla="*/ 195463 w 497"/>
                <a:gd name="T21" fmla="*/ 115798 h 303"/>
                <a:gd name="T22" fmla="*/ 171593 w 497"/>
                <a:gd name="T23" fmla="*/ 68037 h 303"/>
                <a:gd name="T24" fmla="*/ 139617 w 497"/>
                <a:gd name="T25" fmla="*/ 88313 h 303"/>
                <a:gd name="T26" fmla="*/ 139617 w 497"/>
                <a:gd name="T27" fmla="*/ 88313 h 303"/>
                <a:gd name="T28" fmla="*/ 136014 w 497"/>
                <a:gd name="T29" fmla="*/ 88313 h 303"/>
                <a:gd name="T30" fmla="*/ 99533 w 497"/>
                <a:gd name="T31" fmla="*/ 76148 h 303"/>
                <a:gd name="T32" fmla="*/ 95480 w 497"/>
                <a:gd name="T33" fmla="*/ 88313 h 303"/>
                <a:gd name="T34" fmla="*/ 83770 w 497"/>
                <a:gd name="T35" fmla="*/ 91918 h 303"/>
                <a:gd name="T36" fmla="*/ 44137 w 497"/>
                <a:gd name="T37" fmla="*/ 56322 h 303"/>
                <a:gd name="T38" fmla="*/ 40083 w 497"/>
                <a:gd name="T39" fmla="*/ 48212 h 303"/>
                <a:gd name="T40" fmla="*/ 47740 w 497"/>
                <a:gd name="T41" fmla="*/ 48212 h 303"/>
                <a:gd name="T42" fmla="*/ 79717 w 497"/>
                <a:gd name="T43" fmla="*/ 64433 h 303"/>
                <a:gd name="T44" fmla="*/ 87823 w 497"/>
                <a:gd name="T45" fmla="*/ 52267 h 303"/>
                <a:gd name="T46" fmla="*/ 99533 w 497"/>
                <a:gd name="T47" fmla="*/ 48212 h 303"/>
                <a:gd name="T48" fmla="*/ 139617 w 497"/>
                <a:gd name="T49" fmla="*/ 84258 h 303"/>
                <a:gd name="T50" fmla="*/ 139617 w 497"/>
                <a:gd name="T51" fmla="*/ 88313 h 303"/>
                <a:gd name="T52" fmla="*/ 211677 w 497"/>
                <a:gd name="T53" fmla="*/ 44157 h 303"/>
                <a:gd name="T54" fmla="*/ 211677 w 497"/>
                <a:gd name="T55" fmla="*/ 44157 h 303"/>
                <a:gd name="T56" fmla="*/ 203570 w 497"/>
                <a:gd name="T57" fmla="*/ 44157 h 303"/>
                <a:gd name="T58" fmla="*/ 191410 w 497"/>
                <a:gd name="T59" fmla="*/ 68037 h 303"/>
                <a:gd name="T60" fmla="*/ 203570 w 497"/>
                <a:gd name="T61" fmla="*/ 91918 h 303"/>
                <a:gd name="T62" fmla="*/ 211677 w 497"/>
                <a:gd name="T63" fmla="*/ 91918 h 303"/>
                <a:gd name="T64" fmla="*/ 223387 w 497"/>
                <a:gd name="T65" fmla="*/ 68037 h 303"/>
                <a:gd name="T66" fmla="*/ 211677 w 497"/>
                <a:gd name="T67" fmla="*/ 44157 h 3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9" name="Freeform 100">
              <a:extLst>
                <a:ext uri="{FF2B5EF4-FFF2-40B4-BE49-F238E27FC236}">
                  <a16:creationId xmlns:a16="http://schemas.microsoft.com/office/drawing/2014/main" id="{C9B746CD-440E-498D-8E18-3534BCBD35A9}"/>
                </a:ext>
              </a:extLst>
            </p:cNvPr>
            <p:cNvSpPr>
              <a:spLocks noChangeArrowheads="1"/>
            </p:cNvSpPr>
            <p:nvPr/>
          </p:nvSpPr>
          <p:spPr bwMode="auto">
            <a:xfrm>
              <a:off x="6091189" y="2459599"/>
              <a:ext cx="244218" cy="157616"/>
            </a:xfrm>
            <a:custGeom>
              <a:avLst/>
              <a:gdLst>
                <a:gd name="T0" fmla="*/ 171249 w 498"/>
                <a:gd name="T1" fmla="*/ 40178 h 320"/>
                <a:gd name="T2" fmla="*/ 171249 w 498"/>
                <a:gd name="T3" fmla="*/ 40178 h 320"/>
                <a:gd name="T4" fmla="*/ 159563 w 498"/>
                <a:gd name="T5" fmla="*/ 40178 h 320"/>
                <a:gd name="T6" fmla="*/ 103828 w 498"/>
                <a:gd name="T7" fmla="*/ 0 h 320"/>
                <a:gd name="T8" fmla="*/ 44048 w 498"/>
                <a:gd name="T9" fmla="*/ 60493 h 320"/>
                <a:gd name="T10" fmla="*/ 44048 w 498"/>
                <a:gd name="T11" fmla="*/ 67717 h 320"/>
                <a:gd name="T12" fmla="*/ 40003 w 498"/>
                <a:gd name="T13" fmla="*/ 67717 h 320"/>
                <a:gd name="T14" fmla="*/ 0 w 498"/>
                <a:gd name="T15" fmla="*/ 108347 h 320"/>
                <a:gd name="T16" fmla="*/ 40003 w 498"/>
                <a:gd name="T17" fmla="*/ 144011 h 320"/>
                <a:gd name="T18" fmla="*/ 171249 w 498"/>
                <a:gd name="T19" fmla="*/ 144011 h 320"/>
                <a:gd name="T20" fmla="*/ 223388 w 498"/>
                <a:gd name="T21" fmla="*/ 92095 h 320"/>
                <a:gd name="T22" fmla="*/ 171249 w 498"/>
                <a:gd name="T23" fmla="*/ 40178 h 320"/>
                <a:gd name="T24" fmla="*/ 127650 w 498"/>
                <a:gd name="T25" fmla="*/ 88032 h 320"/>
                <a:gd name="T26" fmla="*/ 127650 w 498"/>
                <a:gd name="T27" fmla="*/ 88032 h 320"/>
                <a:gd name="T28" fmla="*/ 95738 w 498"/>
                <a:gd name="T29" fmla="*/ 124147 h 320"/>
                <a:gd name="T30" fmla="*/ 87647 w 498"/>
                <a:gd name="T31" fmla="*/ 124147 h 320"/>
                <a:gd name="T32" fmla="*/ 87647 w 498"/>
                <a:gd name="T33" fmla="*/ 120084 h 320"/>
                <a:gd name="T34" fmla="*/ 87647 w 498"/>
                <a:gd name="T35" fmla="*/ 116021 h 320"/>
                <a:gd name="T36" fmla="*/ 99783 w 498"/>
                <a:gd name="T37" fmla="*/ 92095 h 320"/>
                <a:gd name="T38" fmla="*/ 91692 w 498"/>
                <a:gd name="T39" fmla="*/ 88032 h 320"/>
                <a:gd name="T40" fmla="*/ 91692 w 498"/>
                <a:gd name="T41" fmla="*/ 88032 h 320"/>
                <a:gd name="T42" fmla="*/ 83602 w 498"/>
                <a:gd name="T43" fmla="*/ 80357 h 320"/>
                <a:gd name="T44" fmla="*/ 87647 w 498"/>
                <a:gd name="T45" fmla="*/ 72231 h 320"/>
                <a:gd name="T46" fmla="*/ 115964 w 498"/>
                <a:gd name="T47" fmla="*/ 40178 h 320"/>
                <a:gd name="T48" fmla="*/ 123605 w 498"/>
                <a:gd name="T49" fmla="*/ 36116 h 320"/>
                <a:gd name="T50" fmla="*/ 127650 w 498"/>
                <a:gd name="T51" fmla="*/ 40178 h 320"/>
                <a:gd name="T52" fmla="*/ 123605 w 498"/>
                <a:gd name="T53" fmla="*/ 47853 h 320"/>
                <a:gd name="T54" fmla="*/ 111919 w 498"/>
                <a:gd name="T55" fmla="*/ 72231 h 320"/>
                <a:gd name="T56" fmla="*/ 123605 w 498"/>
                <a:gd name="T57" fmla="*/ 76294 h 320"/>
                <a:gd name="T58" fmla="*/ 123605 w 498"/>
                <a:gd name="T59" fmla="*/ 76294 h 320"/>
                <a:gd name="T60" fmla="*/ 131695 w 498"/>
                <a:gd name="T61" fmla="*/ 84420 h 320"/>
                <a:gd name="T62" fmla="*/ 127650 w 498"/>
                <a:gd name="T63" fmla="*/ 88032 h 3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cubicBezTo>
                    <a:pt x="284" y="169"/>
                    <a:pt x="293" y="178"/>
                    <a:pt x="293" y="187"/>
                  </a:cubicBezTo>
                  <a:lnTo>
                    <a:pt x="284" y="195"/>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0" name="Freeform 102">
              <a:extLst>
                <a:ext uri="{FF2B5EF4-FFF2-40B4-BE49-F238E27FC236}">
                  <a16:creationId xmlns:a16="http://schemas.microsoft.com/office/drawing/2014/main" id="{DDE81CA0-65CD-40ED-8EDC-B9BA5F21C975}"/>
                </a:ext>
              </a:extLst>
            </p:cNvPr>
            <p:cNvSpPr>
              <a:spLocks noChangeArrowheads="1"/>
            </p:cNvSpPr>
            <p:nvPr/>
          </p:nvSpPr>
          <p:spPr bwMode="auto">
            <a:xfrm>
              <a:off x="2692915" y="1943449"/>
              <a:ext cx="242486" cy="218238"/>
            </a:xfrm>
            <a:custGeom>
              <a:avLst/>
              <a:gdLst>
                <a:gd name="T0" fmla="*/ 35703 w 498"/>
                <a:gd name="T1" fmla="*/ 67874 h 445"/>
                <a:gd name="T2" fmla="*/ 35703 w 498"/>
                <a:gd name="T3" fmla="*/ 67874 h 445"/>
                <a:gd name="T4" fmla="*/ 63372 w 498"/>
                <a:gd name="T5" fmla="*/ 75965 h 445"/>
                <a:gd name="T6" fmla="*/ 67389 w 498"/>
                <a:gd name="T7" fmla="*/ 75965 h 445"/>
                <a:gd name="T8" fmla="*/ 87026 w 498"/>
                <a:gd name="T9" fmla="*/ 60232 h 445"/>
                <a:gd name="T10" fmla="*/ 87026 w 498"/>
                <a:gd name="T11" fmla="*/ 56187 h 445"/>
                <a:gd name="T12" fmla="*/ 79439 w 498"/>
                <a:gd name="T13" fmla="*/ 48096 h 445"/>
                <a:gd name="T14" fmla="*/ 122728 w 498"/>
                <a:gd name="T15" fmla="*/ 4495 h 445"/>
                <a:gd name="T16" fmla="*/ 87026 w 498"/>
                <a:gd name="T17" fmla="*/ 0 h 445"/>
                <a:gd name="T18" fmla="*/ 47753 w 498"/>
                <a:gd name="T19" fmla="*/ 24273 h 445"/>
                <a:gd name="T20" fmla="*/ 32133 w 498"/>
                <a:gd name="T21" fmla="*/ 36409 h 445"/>
                <a:gd name="T22" fmla="*/ 23653 w 498"/>
                <a:gd name="T23" fmla="*/ 52141 h 445"/>
                <a:gd name="T24" fmla="*/ 8033 w 498"/>
                <a:gd name="T25" fmla="*/ 56187 h 445"/>
                <a:gd name="T26" fmla="*/ 0 w 498"/>
                <a:gd name="T27" fmla="*/ 64278 h 445"/>
                <a:gd name="T28" fmla="*/ 0 w 498"/>
                <a:gd name="T29" fmla="*/ 67874 h 445"/>
                <a:gd name="T30" fmla="*/ 16066 w 498"/>
                <a:gd name="T31" fmla="*/ 84055 h 445"/>
                <a:gd name="T32" fmla="*/ 23653 w 498"/>
                <a:gd name="T33" fmla="*/ 88101 h 445"/>
                <a:gd name="T34" fmla="*/ 32133 w 498"/>
                <a:gd name="T35" fmla="*/ 80010 h 445"/>
                <a:gd name="T36" fmla="*/ 35703 w 498"/>
                <a:gd name="T37" fmla="*/ 67874 h 445"/>
                <a:gd name="T38" fmla="*/ 99075 w 498"/>
                <a:gd name="T39" fmla="*/ 71919 h 445"/>
                <a:gd name="T40" fmla="*/ 99075 w 498"/>
                <a:gd name="T41" fmla="*/ 71919 h 445"/>
                <a:gd name="T42" fmla="*/ 95059 w 498"/>
                <a:gd name="T43" fmla="*/ 71919 h 445"/>
                <a:gd name="T44" fmla="*/ 79439 w 498"/>
                <a:gd name="T45" fmla="*/ 84055 h 445"/>
                <a:gd name="T46" fmla="*/ 75422 w 498"/>
                <a:gd name="T47" fmla="*/ 91697 h 445"/>
                <a:gd name="T48" fmla="*/ 170035 w 498"/>
                <a:gd name="T49" fmla="*/ 195530 h 445"/>
                <a:gd name="T50" fmla="*/ 178068 w 498"/>
                <a:gd name="T51" fmla="*/ 195530 h 445"/>
                <a:gd name="T52" fmla="*/ 190117 w 498"/>
                <a:gd name="T53" fmla="*/ 187439 h 445"/>
                <a:gd name="T54" fmla="*/ 190117 w 498"/>
                <a:gd name="T55" fmla="*/ 179798 h 445"/>
                <a:gd name="T56" fmla="*/ 99075 w 498"/>
                <a:gd name="T57" fmla="*/ 71919 h 445"/>
                <a:gd name="T58" fmla="*/ 221804 w 498"/>
                <a:gd name="T59" fmla="*/ 28318 h 445"/>
                <a:gd name="T60" fmla="*/ 221804 w 498"/>
                <a:gd name="T61" fmla="*/ 28318 h 445"/>
                <a:gd name="T62" fmla="*/ 213771 w 498"/>
                <a:gd name="T63" fmla="*/ 24273 h 445"/>
                <a:gd name="T64" fmla="*/ 205737 w 498"/>
                <a:gd name="T65" fmla="*/ 40005 h 445"/>
                <a:gd name="T66" fmla="*/ 182084 w 498"/>
                <a:gd name="T67" fmla="*/ 48096 h 445"/>
                <a:gd name="T68" fmla="*/ 178068 w 498"/>
                <a:gd name="T69" fmla="*/ 28318 h 445"/>
                <a:gd name="T70" fmla="*/ 186101 w 498"/>
                <a:gd name="T71" fmla="*/ 8540 h 445"/>
                <a:gd name="T72" fmla="*/ 182084 w 498"/>
                <a:gd name="T73" fmla="*/ 4495 h 445"/>
                <a:gd name="T74" fmla="*/ 150398 w 498"/>
                <a:gd name="T75" fmla="*/ 32364 h 445"/>
                <a:gd name="T76" fmla="*/ 142365 w 498"/>
                <a:gd name="T77" fmla="*/ 67874 h 445"/>
                <a:gd name="T78" fmla="*/ 126745 w 498"/>
                <a:gd name="T79" fmla="*/ 84055 h 445"/>
                <a:gd name="T80" fmla="*/ 142365 w 498"/>
                <a:gd name="T81" fmla="*/ 103833 h 445"/>
                <a:gd name="T82" fmla="*/ 162448 w 498"/>
                <a:gd name="T83" fmla="*/ 84055 h 445"/>
                <a:gd name="T84" fmla="*/ 182084 w 498"/>
                <a:gd name="T85" fmla="*/ 80010 h 445"/>
                <a:gd name="T86" fmla="*/ 217787 w 498"/>
                <a:gd name="T87" fmla="*/ 64278 h 445"/>
                <a:gd name="T88" fmla="*/ 221804 w 498"/>
                <a:gd name="T89" fmla="*/ 28318 h 445"/>
                <a:gd name="T90" fmla="*/ 32133 w 498"/>
                <a:gd name="T91" fmla="*/ 179798 h 445"/>
                <a:gd name="T92" fmla="*/ 32133 w 498"/>
                <a:gd name="T93" fmla="*/ 179798 h 445"/>
                <a:gd name="T94" fmla="*/ 32133 w 498"/>
                <a:gd name="T95" fmla="*/ 187439 h 445"/>
                <a:gd name="T96" fmla="*/ 39719 w 498"/>
                <a:gd name="T97" fmla="*/ 199576 h 445"/>
                <a:gd name="T98" fmla="*/ 47753 w 498"/>
                <a:gd name="T99" fmla="*/ 195530 h 445"/>
                <a:gd name="T100" fmla="*/ 103092 w 498"/>
                <a:gd name="T101" fmla="*/ 143838 h 445"/>
                <a:gd name="T102" fmla="*/ 87026 w 498"/>
                <a:gd name="T103" fmla="*/ 123611 h 445"/>
                <a:gd name="T104" fmla="*/ 32133 w 498"/>
                <a:gd name="T105" fmla="*/ 179798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1" name="Freeform 104">
              <a:extLst>
                <a:ext uri="{FF2B5EF4-FFF2-40B4-BE49-F238E27FC236}">
                  <a16:creationId xmlns:a16="http://schemas.microsoft.com/office/drawing/2014/main" id="{4A1D9A54-9EDF-41AF-B863-9332186ACFDB}"/>
                </a:ext>
              </a:extLst>
            </p:cNvPr>
            <p:cNvSpPr>
              <a:spLocks noChangeArrowheads="1"/>
            </p:cNvSpPr>
            <p:nvPr/>
          </p:nvSpPr>
          <p:spPr bwMode="auto">
            <a:xfrm>
              <a:off x="1721236" y="2941108"/>
              <a:ext cx="244219" cy="162812"/>
            </a:xfrm>
            <a:custGeom>
              <a:avLst/>
              <a:gdLst>
                <a:gd name="T0" fmla="*/ 91427 w 497"/>
                <a:gd name="T1" fmla="*/ 113801 h 337"/>
                <a:gd name="T2" fmla="*/ 91427 w 497"/>
                <a:gd name="T3" fmla="*/ 113801 h 337"/>
                <a:gd name="T4" fmla="*/ 99534 w 497"/>
                <a:gd name="T5" fmla="*/ 144797 h 337"/>
                <a:gd name="T6" fmla="*/ 127457 w 497"/>
                <a:gd name="T7" fmla="*/ 137269 h 337"/>
                <a:gd name="T8" fmla="*/ 179251 w 497"/>
                <a:gd name="T9" fmla="*/ 3985 h 337"/>
                <a:gd name="T10" fmla="*/ 91427 w 497"/>
                <a:gd name="T11" fmla="*/ 113801 h 337"/>
                <a:gd name="T12" fmla="*/ 111694 w 497"/>
                <a:gd name="T13" fmla="*/ 31439 h 337"/>
                <a:gd name="T14" fmla="*/ 111694 w 497"/>
                <a:gd name="T15" fmla="*/ 31439 h 337"/>
                <a:gd name="T16" fmla="*/ 123404 w 497"/>
                <a:gd name="T17" fmla="*/ 31439 h 337"/>
                <a:gd name="T18" fmla="*/ 139617 w 497"/>
                <a:gd name="T19" fmla="*/ 11513 h 337"/>
                <a:gd name="T20" fmla="*/ 111694 w 497"/>
                <a:gd name="T21" fmla="*/ 7528 h 337"/>
                <a:gd name="T22" fmla="*/ 0 w 497"/>
                <a:gd name="T23" fmla="*/ 125314 h 337"/>
                <a:gd name="T24" fmla="*/ 0 w 497"/>
                <a:gd name="T25" fmla="*/ 137269 h 337"/>
                <a:gd name="T26" fmla="*/ 11710 w 497"/>
                <a:gd name="T27" fmla="*/ 148782 h 337"/>
                <a:gd name="T28" fmla="*/ 23870 w 497"/>
                <a:gd name="T29" fmla="*/ 137269 h 337"/>
                <a:gd name="T30" fmla="*/ 23870 w 497"/>
                <a:gd name="T31" fmla="*/ 125314 h 337"/>
                <a:gd name="T32" fmla="*/ 111694 w 497"/>
                <a:gd name="T33" fmla="*/ 31439 h 337"/>
                <a:gd name="T34" fmla="*/ 191411 w 497"/>
                <a:gd name="T35" fmla="*/ 43395 h 337"/>
                <a:gd name="T36" fmla="*/ 191411 w 497"/>
                <a:gd name="T37" fmla="*/ 43395 h 337"/>
                <a:gd name="T38" fmla="*/ 183304 w 497"/>
                <a:gd name="T39" fmla="*/ 66863 h 337"/>
                <a:gd name="T40" fmla="*/ 199067 w 497"/>
                <a:gd name="T41" fmla="*/ 125314 h 337"/>
                <a:gd name="T42" fmla="*/ 199067 w 497"/>
                <a:gd name="T43" fmla="*/ 137269 h 337"/>
                <a:gd name="T44" fmla="*/ 211227 w 497"/>
                <a:gd name="T45" fmla="*/ 148782 h 337"/>
                <a:gd name="T46" fmla="*/ 211227 w 497"/>
                <a:gd name="T47" fmla="*/ 148782 h 337"/>
                <a:gd name="T48" fmla="*/ 223388 w 497"/>
                <a:gd name="T49" fmla="*/ 137269 h 337"/>
                <a:gd name="T50" fmla="*/ 223388 w 497"/>
                <a:gd name="T51" fmla="*/ 125314 h 337"/>
                <a:gd name="T52" fmla="*/ 191411 w 497"/>
                <a:gd name="T53" fmla="*/ 43395 h 33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cubicBezTo>
                    <a:pt x="478" y="336"/>
                    <a:pt x="496" y="327"/>
                    <a:pt x="496" y="310"/>
                  </a:cubicBezTo>
                  <a:cubicBezTo>
                    <a:pt x="496" y="301"/>
                    <a:pt x="496" y="292"/>
                    <a:pt x="496" y="283"/>
                  </a:cubicBezTo>
                  <a:cubicBezTo>
                    <a:pt x="496" y="213"/>
                    <a:pt x="469" y="151"/>
                    <a:pt x="425" y="98"/>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2" name="Freeform 105">
              <a:extLst>
                <a:ext uri="{FF2B5EF4-FFF2-40B4-BE49-F238E27FC236}">
                  <a16:creationId xmlns:a16="http://schemas.microsoft.com/office/drawing/2014/main" id="{F1D1487B-2DD9-43B5-8E50-CFC17517E40E}"/>
                </a:ext>
              </a:extLst>
            </p:cNvPr>
            <p:cNvSpPr>
              <a:spLocks noChangeArrowheads="1"/>
            </p:cNvSpPr>
            <p:nvPr/>
          </p:nvSpPr>
          <p:spPr bwMode="auto">
            <a:xfrm>
              <a:off x="2206209" y="2932447"/>
              <a:ext cx="247683" cy="187061"/>
            </a:xfrm>
            <a:custGeom>
              <a:avLst/>
              <a:gdLst>
                <a:gd name="T0" fmla="*/ 218937 w 506"/>
                <a:gd name="T1" fmla="*/ 95599 h 382"/>
                <a:gd name="T2" fmla="*/ 162857 w 506"/>
                <a:gd name="T3" fmla="*/ 63733 h 382"/>
                <a:gd name="T4" fmla="*/ 202338 w 506"/>
                <a:gd name="T5" fmla="*/ 35906 h 382"/>
                <a:gd name="T6" fmla="*/ 202338 w 506"/>
                <a:gd name="T7" fmla="*/ 19748 h 382"/>
                <a:gd name="T8" fmla="*/ 162857 w 506"/>
                <a:gd name="T9" fmla="*/ 23788 h 382"/>
                <a:gd name="T10" fmla="*/ 162857 w 506"/>
                <a:gd name="T11" fmla="*/ 0 h 382"/>
                <a:gd name="T12" fmla="*/ 147155 w 506"/>
                <a:gd name="T13" fmla="*/ 0 h 382"/>
                <a:gd name="T14" fmla="*/ 115301 w 506"/>
                <a:gd name="T15" fmla="*/ 31866 h 382"/>
                <a:gd name="T16" fmla="*/ 115301 w 506"/>
                <a:gd name="T17" fmla="*/ 47575 h 382"/>
                <a:gd name="T18" fmla="*/ 150744 w 506"/>
                <a:gd name="T19" fmla="*/ 43536 h 382"/>
                <a:gd name="T20" fmla="*/ 123377 w 506"/>
                <a:gd name="T21" fmla="*/ 79890 h 382"/>
                <a:gd name="T22" fmla="*/ 139079 w 506"/>
                <a:gd name="T23" fmla="*/ 143174 h 382"/>
                <a:gd name="T24" fmla="*/ 178560 w 506"/>
                <a:gd name="T25" fmla="*/ 158883 h 382"/>
                <a:gd name="T26" fmla="*/ 182597 w 506"/>
                <a:gd name="T27" fmla="*/ 166962 h 382"/>
                <a:gd name="T28" fmla="*/ 218937 w 506"/>
                <a:gd name="T29" fmla="*/ 95599 h 382"/>
                <a:gd name="T30" fmla="*/ 139079 w 506"/>
                <a:gd name="T31" fmla="*/ 131056 h 382"/>
                <a:gd name="T32" fmla="*/ 135041 w 506"/>
                <a:gd name="T33" fmla="*/ 91560 h 382"/>
                <a:gd name="T34" fmla="*/ 150744 w 506"/>
                <a:gd name="T35" fmla="*/ 127465 h 382"/>
                <a:gd name="T36" fmla="*/ 162857 w 506"/>
                <a:gd name="T37" fmla="*/ 123426 h 382"/>
                <a:gd name="T38" fmla="*/ 162857 w 506"/>
                <a:gd name="T39" fmla="*/ 79890 h 382"/>
                <a:gd name="T40" fmla="*/ 186635 w 506"/>
                <a:gd name="T41" fmla="*/ 83481 h 382"/>
                <a:gd name="T42" fmla="*/ 63707 w 506"/>
                <a:gd name="T43" fmla="*/ 39945 h 382"/>
                <a:gd name="T44" fmla="*/ 63707 w 506"/>
                <a:gd name="T45" fmla="*/ 35906 h 382"/>
                <a:gd name="T46" fmla="*/ 39481 w 506"/>
                <a:gd name="T47" fmla="*/ 39945 h 382"/>
                <a:gd name="T48" fmla="*/ 0 w 506"/>
                <a:gd name="T49" fmla="*/ 162922 h 382"/>
                <a:gd name="T50" fmla="*/ 19740 w 506"/>
                <a:gd name="T51" fmla="*/ 162922 h 382"/>
                <a:gd name="T52" fmla="*/ 71783 w 506"/>
                <a:gd name="T53" fmla="*/ 123426 h 382"/>
                <a:gd name="T54" fmla="*/ 83447 w 506"/>
                <a:gd name="T55" fmla="*/ 162922 h 382"/>
                <a:gd name="T56" fmla="*/ 103188 w 506"/>
                <a:gd name="T57" fmla="*/ 162922 h 382"/>
                <a:gd name="T58" fmla="*/ 35443 w 506"/>
                <a:gd name="T59" fmla="*/ 107268 h 382"/>
                <a:gd name="T60" fmla="*/ 52043 w 506"/>
                <a:gd name="T61" fmla="*/ 52063 h 382"/>
                <a:gd name="T62" fmla="*/ 35443 w 506"/>
                <a:gd name="T63" fmla="*/ 107268 h 3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cubicBezTo>
                    <a:pt x="354" y="0"/>
                    <a:pt x="336" y="0"/>
                    <a:pt x="336" y="0"/>
                  </a:cubicBezTo>
                  <a:lnTo>
                    <a:pt x="328" y="0"/>
                  </a:lnTo>
                  <a:cubicBezTo>
                    <a:pt x="328" y="9"/>
                    <a:pt x="336" y="62"/>
                    <a:pt x="336" y="62"/>
                  </a:cubicBezTo>
                  <a:lnTo>
                    <a:pt x="257" y="71"/>
                  </a:lnTo>
                  <a:lnTo>
                    <a:pt x="248" y="80"/>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cubicBezTo>
                    <a:pt x="44" y="363"/>
                    <a:pt x="44" y="363"/>
                    <a:pt x="44" y="363"/>
                  </a:cubicBezTo>
                  <a:cubicBezTo>
                    <a:pt x="44" y="354"/>
                    <a:pt x="71" y="275"/>
                    <a:pt x="71" y="275"/>
                  </a:cubicBezTo>
                  <a:cubicBezTo>
                    <a:pt x="160" y="275"/>
                    <a:pt x="160" y="275"/>
                    <a:pt x="160" y="275"/>
                  </a:cubicBezTo>
                  <a:cubicBezTo>
                    <a:pt x="160" y="275"/>
                    <a:pt x="186" y="354"/>
                    <a:pt x="186" y="363"/>
                  </a:cubicBezTo>
                  <a:cubicBezTo>
                    <a:pt x="230" y="363"/>
                    <a:pt x="230" y="363"/>
                    <a:pt x="230" y="363"/>
                  </a:cubicBez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3" name="Freeform 106">
              <a:extLst>
                <a:ext uri="{FF2B5EF4-FFF2-40B4-BE49-F238E27FC236}">
                  <a16:creationId xmlns:a16="http://schemas.microsoft.com/office/drawing/2014/main" id="{CBEE3981-288E-43BF-8D55-887E33AB5A2C}"/>
                </a:ext>
              </a:extLst>
            </p:cNvPr>
            <p:cNvSpPr>
              <a:spLocks noChangeArrowheads="1"/>
            </p:cNvSpPr>
            <p:nvPr/>
          </p:nvSpPr>
          <p:spPr bwMode="auto">
            <a:xfrm>
              <a:off x="5155884" y="474674"/>
              <a:ext cx="174936" cy="247682"/>
            </a:xfrm>
            <a:custGeom>
              <a:avLst/>
              <a:gdLst>
                <a:gd name="T0" fmla="*/ 15808 w 355"/>
                <a:gd name="T1" fmla="*/ 222974 h 506"/>
                <a:gd name="T2" fmla="*/ 15808 w 355"/>
                <a:gd name="T3" fmla="*/ 222974 h 506"/>
                <a:gd name="T4" fmla="*/ 31616 w 355"/>
                <a:gd name="T5" fmla="*/ 170932 h 506"/>
                <a:gd name="T6" fmla="*/ 91686 w 355"/>
                <a:gd name="T7" fmla="*/ 139078 h 506"/>
                <a:gd name="T8" fmla="*/ 59618 w 355"/>
                <a:gd name="T9" fmla="*/ 127414 h 506"/>
                <a:gd name="T10" fmla="*/ 131883 w 355"/>
                <a:gd name="T11" fmla="*/ 87036 h 506"/>
                <a:gd name="T12" fmla="*/ 87621 w 355"/>
                <a:gd name="T13" fmla="*/ 75372 h 506"/>
                <a:gd name="T14" fmla="*/ 147691 w 355"/>
                <a:gd name="T15" fmla="*/ 59669 h 506"/>
                <a:gd name="T16" fmla="*/ 155820 w 355"/>
                <a:gd name="T17" fmla="*/ 19740 h 506"/>
                <a:gd name="T18" fmla="*/ 112010 w 355"/>
                <a:gd name="T19" fmla="*/ 0 h 506"/>
                <a:gd name="T20" fmla="*/ 71813 w 355"/>
                <a:gd name="T21" fmla="*/ 55631 h 506"/>
                <a:gd name="T22" fmla="*/ 75878 w 355"/>
                <a:gd name="T23" fmla="*/ 8076 h 506"/>
                <a:gd name="T24" fmla="*/ 31616 w 355"/>
                <a:gd name="T25" fmla="*/ 47556 h 506"/>
                <a:gd name="T26" fmla="*/ 27551 w 355"/>
                <a:gd name="T27" fmla="*/ 135041 h 506"/>
                <a:gd name="T28" fmla="*/ 3613 w 355"/>
                <a:gd name="T29" fmla="*/ 95560 h 506"/>
                <a:gd name="T30" fmla="*/ 15808 w 355"/>
                <a:gd name="T31" fmla="*/ 162856 h 506"/>
                <a:gd name="T32" fmla="*/ 3613 w 355"/>
                <a:gd name="T33" fmla="*/ 214450 h 506"/>
                <a:gd name="T34" fmla="*/ 15808 w 355"/>
                <a:gd name="T35" fmla="*/ 222974 h 5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4" name="Freeform 110">
              <a:extLst>
                <a:ext uri="{FF2B5EF4-FFF2-40B4-BE49-F238E27FC236}">
                  <a16:creationId xmlns:a16="http://schemas.microsoft.com/office/drawing/2014/main" id="{EB1EA03E-26A5-463E-B5BF-0BE4548FD917}"/>
                </a:ext>
              </a:extLst>
            </p:cNvPr>
            <p:cNvSpPr>
              <a:spLocks noChangeArrowheads="1"/>
            </p:cNvSpPr>
            <p:nvPr/>
          </p:nvSpPr>
          <p:spPr bwMode="auto">
            <a:xfrm>
              <a:off x="4158226" y="504118"/>
              <a:ext cx="226898" cy="183597"/>
            </a:xfrm>
            <a:custGeom>
              <a:avLst/>
              <a:gdLst>
                <a:gd name="T0" fmla="*/ 199860 w 462"/>
                <a:gd name="T1" fmla="*/ 4060 h 373"/>
                <a:gd name="T2" fmla="*/ 199860 w 462"/>
                <a:gd name="T3" fmla="*/ 4060 h 373"/>
                <a:gd name="T4" fmla="*/ 4051 w 462"/>
                <a:gd name="T5" fmla="*/ 72182 h 373"/>
                <a:gd name="T6" fmla="*/ 4051 w 462"/>
                <a:gd name="T7" fmla="*/ 76243 h 373"/>
                <a:gd name="T8" fmla="*/ 44113 w 462"/>
                <a:gd name="T9" fmla="*/ 96093 h 373"/>
                <a:gd name="T10" fmla="*/ 44113 w 462"/>
                <a:gd name="T11" fmla="*/ 96093 h 373"/>
                <a:gd name="T12" fmla="*/ 72021 w 462"/>
                <a:gd name="T13" fmla="*/ 103762 h 373"/>
                <a:gd name="T14" fmla="*/ 195358 w 462"/>
                <a:gd name="T15" fmla="*/ 15790 h 373"/>
                <a:gd name="T16" fmla="*/ 195358 w 462"/>
                <a:gd name="T17" fmla="*/ 15790 h 373"/>
                <a:gd name="T18" fmla="*/ 108032 w 462"/>
                <a:gd name="T19" fmla="*/ 111883 h 373"/>
                <a:gd name="T20" fmla="*/ 108032 w 462"/>
                <a:gd name="T21" fmla="*/ 111883 h 373"/>
                <a:gd name="T22" fmla="*/ 103981 w 462"/>
                <a:gd name="T23" fmla="*/ 115943 h 373"/>
                <a:gd name="T24" fmla="*/ 108032 w 462"/>
                <a:gd name="T25" fmla="*/ 120003 h 373"/>
                <a:gd name="T26" fmla="*/ 108032 w 462"/>
                <a:gd name="T27" fmla="*/ 120003 h 373"/>
                <a:gd name="T28" fmla="*/ 163399 w 462"/>
                <a:gd name="T29" fmla="*/ 152034 h 373"/>
                <a:gd name="T30" fmla="*/ 175552 w 462"/>
                <a:gd name="T31" fmla="*/ 147974 h 373"/>
                <a:gd name="T32" fmla="*/ 207512 w 462"/>
                <a:gd name="T33" fmla="*/ 8121 h 373"/>
                <a:gd name="T34" fmla="*/ 199860 w 462"/>
                <a:gd name="T35" fmla="*/ 4060 h 373"/>
                <a:gd name="T36" fmla="*/ 72021 w 462"/>
                <a:gd name="T37" fmla="*/ 163764 h 373"/>
                <a:gd name="T38" fmla="*/ 72021 w 462"/>
                <a:gd name="T39" fmla="*/ 163764 h 373"/>
                <a:gd name="T40" fmla="*/ 76073 w 462"/>
                <a:gd name="T41" fmla="*/ 167824 h 373"/>
                <a:gd name="T42" fmla="*/ 108032 w 462"/>
                <a:gd name="T43" fmla="*/ 139853 h 373"/>
                <a:gd name="T44" fmla="*/ 72021 w 462"/>
                <a:gd name="T45" fmla="*/ 120003 h 373"/>
                <a:gd name="T46" fmla="*/ 72021 w 462"/>
                <a:gd name="T47" fmla="*/ 163764 h 3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cubicBezTo>
                    <a:pt x="160" y="230"/>
                    <a:pt x="160" y="230"/>
                    <a:pt x="160" y="230"/>
                  </a:cubicBezTo>
                  <a:cubicBezTo>
                    <a:pt x="160" y="230"/>
                    <a:pt x="425" y="35"/>
                    <a:pt x="434" y="35"/>
                  </a:cubicBezTo>
                  <a:cubicBezTo>
                    <a:pt x="434" y="26"/>
                    <a:pt x="434" y="35"/>
                    <a:pt x="434" y="35"/>
                  </a:cubicBezTo>
                  <a:lnTo>
                    <a:pt x="240" y="248"/>
                  </a:lnTo>
                  <a:cubicBezTo>
                    <a:pt x="231" y="257"/>
                    <a:pt x="231" y="257"/>
                    <a:pt x="231" y="257"/>
                  </a:cubicBezTo>
                  <a:cubicBezTo>
                    <a:pt x="240" y="266"/>
                    <a:pt x="240" y="266"/>
                    <a:pt x="240" y="266"/>
                  </a:cubicBez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5" name="Freeform 112">
              <a:extLst>
                <a:ext uri="{FF2B5EF4-FFF2-40B4-BE49-F238E27FC236}">
                  <a16:creationId xmlns:a16="http://schemas.microsoft.com/office/drawing/2014/main" id="{7128FC13-2F17-431E-946F-3BD42996A46B}"/>
                </a:ext>
              </a:extLst>
            </p:cNvPr>
            <p:cNvSpPr>
              <a:spLocks noChangeArrowheads="1"/>
            </p:cNvSpPr>
            <p:nvPr/>
          </p:nvSpPr>
          <p:spPr bwMode="auto">
            <a:xfrm>
              <a:off x="1747217" y="2428422"/>
              <a:ext cx="188793" cy="218238"/>
            </a:xfrm>
            <a:custGeom>
              <a:avLst/>
              <a:gdLst>
                <a:gd name="T0" fmla="*/ 153071 w 390"/>
                <a:gd name="T1" fmla="*/ 0 h 444"/>
                <a:gd name="T2" fmla="*/ 0 w 390"/>
                <a:gd name="T3" fmla="*/ 23877 h 444"/>
                <a:gd name="T4" fmla="*/ 19522 w 390"/>
                <a:gd name="T5" fmla="*/ 199574 h 444"/>
                <a:gd name="T6" fmla="*/ 172593 w 390"/>
                <a:gd name="T7" fmla="*/ 179752 h 444"/>
                <a:gd name="T8" fmla="*/ 153071 w 390"/>
                <a:gd name="T9" fmla="*/ 0 h 444"/>
                <a:gd name="T10" fmla="*/ 153071 w 390"/>
                <a:gd name="T11" fmla="*/ 179752 h 444"/>
                <a:gd name="T12" fmla="*/ 19522 w 390"/>
                <a:gd name="T13" fmla="*/ 23877 h 444"/>
                <a:gd name="T14" fmla="*/ 153071 w 390"/>
                <a:gd name="T15" fmla="*/ 179752 h 444"/>
                <a:gd name="T16" fmla="*/ 98054 w 390"/>
                <a:gd name="T17" fmla="*/ 123889 h 444"/>
                <a:gd name="T18" fmla="*/ 43037 w 390"/>
                <a:gd name="T19" fmla="*/ 136053 h 444"/>
                <a:gd name="T20" fmla="*/ 98054 w 390"/>
                <a:gd name="T21" fmla="*/ 123889 h 444"/>
                <a:gd name="T22" fmla="*/ 129556 w 390"/>
                <a:gd name="T23" fmla="*/ 79740 h 444"/>
                <a:gd name="T24" fmla="*/ 86519 w 390"/>
                <a:gd name="T25" fmla="*/ 88299 h 444"/>
                <a:gd name="T26" fmla="*/ 129556 w 390"/>
                <a:gd name="T27" fmla="*/ 79740 h 444"/>
                <a:gd name="T28" fmla="*/ 86519 w 390"/>
                <a:gd name="T29" fmla="*/ 68027 h 444"/>
                <a:gd name="T30" fmla="*/ 129556 w 390"/>
                <a:gd name="T31" fmla="*/ 44150 h 444"/>
                <a:gd name="T32" fmla="*/ 86519 w 390"/>
                <a:gd name="T33" fmla="*/ 68027 h 444"/>
                <a:gd name="T34" fmla="*/ 74539 w 390"/>
                <a:gd name="T35" fmla="*/ 44150 h 444"/>
                <a:gd name="T36" fmla="*/ 43037 w 390"/>
                <a:gd name="T37" fmla="*/ 88299 h 444"/>
                <a:gd name="T38" fmla="*/ 74539 w 390"/>
                <a:gd name="T39" fmla="*/ 44150 h 444"/>
                <a:gd name="T40" fmla="*/ 62560 w 390"/>
                <a:gd name="T41" fmla="*/ 100013 h 444"/>
                <a:gd name="T42" fmla="*/ 43037 w 390"/>
                <a:gd name="T43" fmla="*/ 112176 h 444"/>
                <a:gd name="T44" fmla="*/ 62560 w 390"/>
                <a:gd name="T45" fmla="*/ 100013 h 444"/>
                <a:gd name="T46" fmla="*/ 74539 w 390"/>
                <a:gd name="T47" fmla="*/ 112176 h 444"/>
                <a:gd name="T48" fmla="*/ 129556 w 390"/>
                <a:gd name="T49" fmla="*/ 100013 h 444"/>
                <a:gd name="T50" fmla="*/ 74539 w 390"/>
                <a:gd name="T51" fmla="*/ 112176 h 444"/>
                <a:gd name="T52" fmla="*/ 129556 w 390"/>
                <a:gd name="T53" fmla="*/ 143712 h 444"/>
                <a:gd name="T54" fmla="*/ 43037 w 390"/>
                <a:gd name="T55" fmla="*/ 155875 h 444"/>
                <a:gd name="T56" fmla="*/ 129556 w 390"/>
                <a:gd name="T57" fmla="*/ 143712 h 444"/>
                <a:gd name="T58" fmla="*/ 110034 w 390"/>
                <a:gd name="T59" fmla="*/ 136053 h 444"/>
                <a:gd name="T60" fmla="*/ 129556 w 390"/>
                <a:gd name="T61" fmla="*/ 123889 h 444"/>
                <a:gd name="T62" fmla="*/ 110034 w 390"/>
                <a:gd name="T63" fmla="*/ 136053 h 4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6" name="Freeform 115">
              <a:extLst>
                <a:ext uri="{FF2B5EF4-FFF2-40B4-BE49-F238E27FC236}">
                  <a16:creationId xmlns:a16="http://schemas.microsoft.com/office/drawing/2014/main" id="{196B41C6-EC9F-4052-B950-A89ACB2DF32A}"/>
                </a:ext>
              </a:extLst>
            </p:cNvPr>
            <p:cNvSpPr>
              <a:spLocks noChangeArrowheads="1"/>
            </p:cNvSpPr>
            <p:nvPr/>
          </p:nvSpPr>
          <p:spPr bwMode="auto">
            <a:xfrm>
              <a:off x="3203868" y="2901271"/>
              <a:ext cx="195722" cy="244219"/>
            </a:xfrm>
            <a:custGeom>
              <a:avLst/>
              <a:gdLst>
                <a:gd name="T0" fmla="*/ 170867 w 400"/>
                <a:gd name="T1" fmla="*/ 55735 h 498"/>
                <a:gd name="T2" fmla="*/ 170867 w 400"/>
                <a:gd name="T3" fmla="*/ 55735 h 498"/>
                <a:gd name="T4" fmla="*/ 103597 w 400"/>
                <a:gd name="T5" fmla="*/ 4045 h 498"/>
                <a:gd name="T6" fmla="*/ 51574 w 400"/>
                <a:gd name="T7" fmla="*/ 67871 h 498"/>
                <a:gd name="T8" fmla="*/ 59647 w 400"/>
                <a:gd name="T9" fmla="*/ 95738 h 498"/>
                <a:gd name="T10" fmla="*/ 4036 w 400"/>
                <a:gd name="T11" fmla="*/ 182936 h 498"/>
                <a:gd name="T12" fmla="*/ 0 w 400"/>
                <a:gd name="T13" fmla="*/ 195072 h 498"/>
                <a:gd name="T14" fmla="*/ 4036 w 400"/>
                <a:gd name="T15" fmla="*/ 214849 h 498"/>
                <a:gd name="T16" fmla="*/ 12109 w 400"/>
                <a:gd name="T17" fmla="*/ 223389 h 498"/>
                <a:gd name="T18" fmla="*/ 27805 w 400"/>
                <a:gd name="T19" fmla="*/ 218894 h 498"/>
                <a:gd name="T20" fmla="*/ 39914 w 400"/>
                <a:gd name="T21" fmla="*/ 211253 h 498"/>
                <a:gd name="T22" fmla="*/ 63683 w 400"/>
                <a:gd name="T23" fmla="*/ 175295 h 498"/>
                <a:gd name="T24" fmla="*/ 63683 w 400"/>
                <a:gd name="T25" fmla="*/ 175295 h 498"/>
                <a:gd name="T26" fmla="*/ 79379 w 400"/>
                <a:gd name="T27" fmla="*/ 171250 h 498"/>
                <a:gd name="T28" fmla="*/ 103597 w 400"/>
                <a:gd name="T29" fmla="*/ 127651 h 498"/>
                <a:gd name="T30" fmla="*/ 131402 w 400"/>
                <a:gd name="T31" fmla="*/ 127651 h 498"/>
                <a:gd name="T32" fmla="*/ 170867 w 400"/>
                <a:gd name="T33" fmla="*/ 55735 h 498"/>
                <a:gd name="T34" fmla="*/ 143062 w 400"/>
                <a:gd name="T35" fmla="*/ 71466 h 498"/>
                <a:gd name="T36" fmla="*/ 143062 w 400"/>
                <a:gd name="T37" fmla="*/ 71466 h 498"/>
                <a:gd name="T38" fmla="*/ 114808 w 400"/>
                <a:gd name="T39" fmla="*/ 63825 h 498"/>
                <a:gd name="T40" fmla="*/ 99112 w 400"/>
                <a:gd name="T41" fmla="*/ 35958 h 498"/>
                <a:gd name="T42" fmla="*/ 139026 w 400"/>
                <a:gd name="T43" fmla="*/ 31913 h 498"/>
                <a:gd name="T44" fmla="*/ 143062 w 400"/>
                <a:gd name="T45" fmla="*/ 71466 h 4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7" name="Freeform 116">
              <a:extLst>
                <a:ext uri="{FF2B5EF4-FFF2-40B4-BE49-F238E27FC236}">
                  <a16:creationId xmlns:a16="http://schemas.microsoft.com/office/drawing/2014/main" id="{6231909B-BDBD-4A21-B371-2639E82E7A20}"/>
                </a:ext>
              </a:extLst>
            </p:cNvPr>
            <p:cNvSpPr>
              <a:spLocks noChangeArrowheads="1"/>
            </p:cNvSpPr>
            <p:nvPr/>
          </p:nvSpPr>
          <p:spPr bwMode="auto">
            <a:xfrm>
              <a:off x="4648394" y="1939985"/>
              <a:ext cx="218238" cy="225166"/>
            </a:xfrm>
            <a:custGeom>
              <a:avLst/>
              <a:gdLst>
                <a:gd name="T0" fmla="*/ 179798 w 445"/>
                <a:gd name="T1" fmla="*/ 71025 h 462"/>
                <a:gd name="T2" fmla="*/ 179798 w 445"/>
                <a:gd name="T3" fmla="*/ 71025 h 462"/>
                <a:gd name="T4" fmla="*/ 119566 w 445"/>
                <a:gd name="T5" fmla="*/ 3574 h 462"/>
                <a:gd name="T6" fmla="*/ 16182 w 445"/>
                <a:gd name="T7" fmla="*/ 110781 h 462"/>
                <a:gd name="T8" fmla="*/ 4045 w 445"/>
                <a:gd name="T9" fmla="*/ 142497 h 462"/>
                <a:gd name="T10" fmla="*/ 36409 w 445"/>
                <a:gd name="T11" fmla="*/ 158578 h 462"/>
                <a:gd name="T12" fmla="*/ 44050 w 445"/>
                <a:gd name="T13" fmla="*/ 154558 h 462"/>
                <a:gd name="T14" fmla="*/ 60232 w 445"/>
                <a:gd name="T15" fmla="*/ 166172 h 462"/>
                <a:gd name="T16" fmla="*/ 71919 w 445"/>
                <a:gd name="T17" fmla="*/ 193867 h 462"/>
                <a:gd name="T18" fmla="*/ 84055 w 445"/>
                <a:gd name="T19" fmla="*/ 201908 h 462"/>
                <a:gd name="T20" fmla="*/ 107879 w 445"/>
                <a:gd name="T21" fmla="*/ 193867 h 462"/>
                <a:gd name="T22" fmla="*/ 111924 w 445"/>
                <a:gd name="T23" fmla="*/ 185827 h 462"/>
                <a:gd name="T24" fmla="*/ 103833 w 445"/>
                <a:gd name="T25" fmla="*/ 174213 h 462"/>
                <a:gd name="T26" fmla="*/ 91697 w 445"/>
                <a:gd name="T27" fmla="*/ 150538 h 462"/>
                <a:gd name="T28" fmla="*/ 103833 w 445"/>
                <a:gd name="T29" fmla="*/ 138477 h 462"/>
                <a:gd name="T30" fmla="*/ 187439 w 445"/>
                <a:gd name="T31" fmla="*/ 158578 h 462"/>
                <a:gd name="T32" fmla="*/ 179798 w 445"/>
                <a:gd name="T33" fmla="*/ 71025 h 462"/>
                <a:gd name="T34" fmla="*/ 175303 w 445"/>
                <a:gd name="T35" fmla="*/ 138477 h 462"/>
                <a:gd name="T36" fmla="*/ 175303 w 445"/>
                <a:gd name="T37" fmla="*/ 138477 h 462"/>
                <a:gd name="T38" fmla="*/ 135747 w 445"/>
                <a:gd name="T39" fmla="*/ 91127 h 462"/>
                <a:gd name="T40" fmla="*/ 127656 w 445"/>
                <a:gd name="T41" fmla="*/ 27695 h 462"/>
                <a:gd name="T42" fmla="*/ 163616 w 445"/>
                <a:gd name="T43" fmla="*/ 79066 h 462"/>
                <a:gd name="T44" fmla="*/ 175303 w 445"/>
                <a:gd name="T45" fmla="*/ 138477 h 4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8" name="Freeform 117">
              <a:extLst>
                <a:ext uri="{FF2B5EF4-FFF2-40B4-BE49-F238E27FC236}">
                  <a16:creationId xmlns:a16="http://schemas.microsoft.com/office/drawing/2014/main" id="{38ADEA60-5022-4BFD-B278-9DD121141C82}"/>
                </a:ext>
              </a:extLst>
            </p:cNvPr>
            <p:cNvSpPr>
              <a:spLocks noChangeArrowheads="1"/>
            </p:cNvSpPr>
            <p:nvPr/>
          </p:nvSpPr>
          <p:spPr bwMode="auto">
            <a:xfrm>
              <a:off x="4158226" y="2918591"/>
              <a:ext cx="226898" cy="209578"/>
            </a:xfrm>
            <a:custGeom>
              <a:avLst/>
              <a:gdLst>
                <a:gd name="T0" fmla="*/ 119736 w 462"/>
                <a:gd name="T1" fmla="*/ 0 h 427"/>
                <a:gd name="T2" fmla="*/ 119736 w 462"/>
                <a:gd name="T3" fmla="*/ 0 h 427"/>
                <a:gd name="T4" fmla="*/ 119736 w 462"/>
                <a:gd name="T5" fmla="*/ 0 h 427"/>
                <a:gd name="T6" fmla="*/ 31960 w 462"/>
                <a:gd name="T7" fmla="*/ 35988 h 427"/>
                <a:gd name="T8" fmla="*/ 36011 w 462"/>
                <a:gd name="T9" fmla="*/ 64329 h 427"/>
                <a:gd name="T10" fmla="*/ 0 w 462"/>
                <a:gd name="T11" fmla="*/ 107965 h 427"/>
                <a:gd name="T12" fmla="*/ 51765 w 462"/>
                <a:gd name="T13" fmla="*/ 143504 h 427"/>
                <a:gd name="T14" fmla="*/ 103981 w 462"/>
                <a:gd name="T15" fmla="*/ 119661 h 427"/>
                <a:gd name="T16" fmla="*/ 103981 w 462"/>
                <a:gd name="T17" fmla="*/ 112014 h 427"/>
                <a:gd name="T18" fmla="*/ 119736 w 462"/>
                <a:gd name="T19" fmla="*/ 95819 h 427"/>
                <a:gd name="T20" fmla="*/ 135941 w 462"/>
                <a:gd name="T21" fmla="*/ 112014 h 427"/>
                <a:gd name="T22" fmla="*/ 119736 w 462"/>
                <a:gd name="T23" fmla="*/ 127759 h 427"/>
                <a:gd name="T24" fmla="*/ 51765 w 462"/>
                <a:gd name="T25" fmla="*/ 159698 h 427"/>
                <a:gd name="T26" fmla="*/ 51765 w 462"/>
                <a:gd name="T27" fmla="*/ 167346 h 427"/>
                <a:gd name="T28" fmla="*/ 119736 w 462"/>
                <a:gd name="T29" fmla="*/ 191638 h 427"/>
                <a:gd name="T30" fmla="*/ 119736 w 462"/>
                <a:gd name="T31" fmla="*/ 191638 h 427"/>
                <a:gd name="T32" fmla="*/ 183655 w 462"/>
                <a:gd name="T33" fmla="*/ 167346 h 427"/>
                <a:gd name="T34" fmla="*/ 203911 w 462"/>
                <a:gd name="T35" fmla="*/ 35988 h 427"/>
                <a:gd name="T36" fmla="*/ 119736 w 462"/>
                <a:gd name="T37" fmla="*/ 0 h 427"/>
                <a:gd name="T38" fmla="*/ 16205 w 462"/>
                <a:gd name="T39" fmla="*/ 103916 h 427"/>
                <a:gd name="T40" fmla="*/ 16205 w 462"/>
                <a:gd name="T41" fmla="*/ 103916 h 427"/>
                <a:gd name="T42" fmla="*/ 40062 w 462"/>
                <a:gd name="T43" fmla="*/ 80074 h 427"/>
                <a:gd name="T44" fmla="*/ 47714 w 462"/>
                <a:gd name="T45" fmla="*/ 127759 h 427"/>
                <a:gd name="T46" fmla="*/ 16205 w 462"/>
                <a:gd name="T47" fmla="*/ 103916 h 427"/>
                <a:gd name="T48" fmla="*/ 119736 w 462"/>
                <a:gd name="T49" fmla="*/ 59831 h 427"/>
                <a:gd name="T50" fmla="*/ 119736 w 462"/>
                <a:gd name="T51" fmla="*/ 59831 h 427"/>
                <a:gd name="T52" fmla="*/ 47714 w 462"/>
                <a:gd name="T53" fmla="*/ 35988 h 427"/>
                <a:gd name="T54" fmla="*/ 119736 w 462"/>
                <a:gd name="T55" fmla="*/ 16195 h 427"/>
                <a:gd name="T56" fmla="*/ 187256 w 462"/>
                <a:gd name="T57" fmla="*/ 35988 h 427"/>
                <a:gd name="T58" fmla="*/ 119736 w 462"/>
                <a:gd name="T59" fmla="*/ 59831 h 4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2" h="427">
                  <a:moveTo>
                    <a:pt x="266" y="0"/>
                  </a:move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9" name="Freeform 118">
              <a:extLst>
                <a:ext uri="{FF2B5EF4-FFF2-40B4-BE49-F238E27FC236}">
                  <a16:creationId xmlns:a16="http://schemas.microsoft.com/office/drawing/2014/main" id="{C4FD395D-0967-4CF9-AE4A-51294DFE7CCE}"/>
                </a:ext>
              </a:extLst>
            </p:cNvPr>
            <p:cNvSpPr>
              <a:spLocks noChangeArrowheads="1"/>
            </p:cNvSpPr>
            <p:nvPr/>
          </p:nvSpPr>
          <p:spPr bwMode="auto">
            <a:xfrm>
              <a:off x="4657055" y="2918591"/>
              <a:ext cx="200917" cy="214774"/>
            </a:xfrm>
            <a:custGeom>
              <a:avLst/>
              <a:gdLst>
                <a:gd name="T0" fmla="*/ 115713 w 409"/>
                <a:gd name="T1" fmla="*/ 184208 h 436"/>
                <a:gd name="T2" fmla="*/ 115713 w 409"/>
                <a:gd name="T3" fmla="*/ 184208 h 436"/>
                <a:gd name="T4" fmla="*/ 123817 w 409"/>
                <a:gd name="T5" fmla="*/ 192335 h 436"/>
                <a:gd name="T6" fmla="*/ 167491 w 409"/>
                <a:gd name="T7" fmla="*/ 196399 h 436"/>
                <a:gd name="T8" fmla="*/ 176046 w 409"/>
                <a:gd name="T9" fmla="*/ 188272 h 436"/>
                <a:gd name="T10" fmla="*/ 176046 w 409"/>
                <a:gd name="T11" fmla="*/ 152152 h 436"/>
                <a:gd name="T12" fmla="*/ 119765 w 409"/>
                <a:gd name="T13" fmla="*/ 148089 h 436"/>
                <a:gd name="T14" fmla="*/ 115713 w 409"/>
                <a:gd name="T15" fmla="*/ 184208 h 436"/>
                <a:gd name="T16" fmla="*/ 8104 w 409"/>
                <a:gd name="T17" fmla="*/ 152152 h 436"/>
                <a:gd name="T18" fmla="*/ 8104 w 409"/>
                <a:gd name="T19" fmla="*/ 152152 h 436"/>
                <a:gd name="T20" fmla="*/ 8104 w 409"/>
                <a:gd name="T21" fmla="*/ 188272 h 436"/>
                <a:gd name="T22" fmla="*/ 15759 w 409"/>
                <a:gd name="T23" fmla="*/ 196399 h 436"/>
                <a:gd name="T24" fmla="*/ 59883 w 409"/>
                <a:gd name="T25" fmla="*/ 192335 h 436"/>
                <a:gd name="T26" fmla="*/ 67987 w 409"/>
                <a:gd name="T27" fmla="*/ 184208 h 436"/>
                <a:gd name="T28" fmla="*/ 63935 w 409"/>
                <a:gd name="T29" fmla="*/ 148089 h 436"/>
                <a:gd name="T30" fmla="*/ 8104 w 409"/>
                <a:gd name="T31" fmla="*/ 152152 h 436"/>
                <a:gd name="T32" fmla="*/ 0 w 409"/>
                <a:gd name="T33" fmla="*/ 92556 h 436"/>
                <a:gd name="T34" fmla="*/ 0 w 409"/>
                <a:gd name="T35" fmla="*/ 92556 h 436"/>
                <a:gd name="T36" fmla="*/ 4052 w 409"/>
                <a:gd name="T37" fmla="*/ 132287 h 436"/>
                <a:gd name="T38" fmla="*/ 59883 w 409"/>
                <a:gd name="T39" fmla="*/ 124160 h 436"/>
                <a:gd name="T40" fmla="*/ 59883 w 409"/>
                <a:gd name="T41" fmla="*/ 88492 h 436"/>
                <a:gd name="T42" fmla="*/ 59883 w 409"/>
                <a:gd name="T43" fmla="*/ 84429 h 436"/>
                <a:gd name="T44" fmla="*/ 91850 w 409"/>
                <a:gd name="T45" fmla="*/ 52373 h 436"/>
                <a:gd name="T46" fmla="*/ 123817 w 409"/>
                <a:gd name="T47" fmla="*/ 84429 h 436"/>
                <a:gd name="T48" fmla="*/ 123817 w 409"/>
                <a:gd name="T49" fmla="*/ 88492 h 436"/>
                <a:gd name="T50" fmla="*/ 119765 w 409"/>
                <a:gd name="T51" fmla="*/ 124160 h 436"/>
                <a:gd name="T52" fmla="*/ 179648 w 409"/>
                <a:gd name="T53" fmla="*/ 132287 h 436"/>
                <a:gd name="T54" fmla="*/ 183700 w 409"/>
                <a:gd name="T55" fmla="*/ 92556 h 436"/>
                <a:gd name="T56" fmla="*/ 183700 w 409"/>
                <a:gd name="T57" fmla="*/ 84429 h 436"/>
                <a:gd name="T58" fmla="*/ 91850 w 409"/>
                <a:gd name="T59" fmla="*/ 0 h 436"/>
                <a:gd name="T60" fmla="*/ 0 w 409"/>
                <a:gd name="T61" fmla="*/ 84429 h 436"/>
                <a:gd name="T62" fmla="*/ 0 w 409"/>
                <a:gd name="T63" fmla="*/ 92556 h 4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0" name="Freeform 122">
              <a:extLst>
                <a:ext uri="{FF2B5EF4-FFF2-40B4-BE49-F238E27FC236}">
                  <a16:creationId xmlns:a16="http://schemas.microsoft.com/office/drawing/2014/main" id="{06DFC3E1-1764-42BC-9FC7-3BA0715DC671}"/>
                </a:ext>
              </a:extLst>
            </p:cNvPr>
            <p:cNvSpPr>
              <a:spLocks noChangeArrowheads="1"/>
            </p:cNvSpPr>
            <p:nvPr/>
          </p:nvSpPr>
          <p:spPr bwMode="auto">
            <a:xfrm>
              <a:off x="5133367" y="2932447"/>
              <a:ext cx="218238" cy="183597"/>
            </a:xfrm>
            <a:custGeom>
              <a:avLst/>
              <a:gdLst>
                <a:gd name="T0" fmla="*/ 195520 w 444"/>
                <a:gd name="T1" fmla="*/ 96093 h 373"/>
                <a:gd name="T2" fmla="*/ 195520 w 444"/>
                <a:gd name="T3" fmla="*/ 96093 h 373"/>
                <a:gd name="T4" fmla="*/ 159479 w 444"/>
                <a:gd name="T5" fmla="*/ 12181 h 373"/>
                <a:gd name="T6" fmla="*/ 143712 w 444"/>
                <a:gd name="T7" fmla="*/ 0 h 373"/>
                <a:gd name="T8" fmla="*/ 55863 w 444"/>
                <a:gd name="T9" fmla="*/ 0 h 373"/>
                <a:gd name="T10" fmla="*/ 36041 w 444"/>
                <a:gd name="T11" fmla="*/ 12181 h 373"/>
                <a:gd name="T12" fmla="*/ 4055 w 444"/>
                <a:gd name="T13" fmla="*/ 96093 h 373"/>
                <a:gd name="T14" fmla="*/ 0 w 444"/>
                <a:gd name="T15" fmla="*/ 115943 h 373"/>
                <a:gd name="T16" fmla="*/ 8109 w 444"/>
                <a:gd name="T17" fmla="*/ 155643 h 373"/>
                <a:gd name="T18" fmla="*/ 20273 w 444"/>
                <a:gd name="T19" fmla="*/ 167824 h 373"/>
                <a:gd name="T20" fmla="*/ 179752 w 444"/>
                <a:gd name="T21" fmla="*/ 167824 h 373"/>
                <a:gd name="T22" fmla="*/ 191465 w 444"/>
                <a:gd name="T23" fmla="*/ 155643 h 373"/>
                <a:gd name="T24" fmla="*/ 199574 w 444"/>
                <a:gd name="T25" fmla="*/ 115943 h 373"/>
                <a:gd name="T26" fmla="*/ 195520 w 444"/>
                <a:gd name="T27" fmla="*/ 96093 h 373"/>
                <a:gd name="T28" fmla="*/ 179752 w 444"/>
                <a:gd name="T29" fmla="*/ 124063 h 373"/>
                <a:gd name="T30" fmla="*/ 179752 w 444"/>
                <a:gd name="T31" fmla="*/ 124063 h 373"/>
                <a:gd name="T32" fmla="*/ 179752 w 444"/>
                <a:gd name="T33" fmla="*/ 139853 h 373"/>
                <a:gd name="T34" fmla="*/ 167589 w 444"/>
                <a:gd name="T35" fmla="*/ 152034 h 373"/>
                <a:gd name="T36" fmla="*/ 31986 w 444"/>
                <a:gd name="T37" fmla="*/ 152034 h 373"/>
                <a:gd name="T38" fmla="*/ 20273 w 444"/>
                <a:gd name="T39" fmla="*/ 139853 h 373"/>
                <a:gd name="T40" fmla="*/ 15768 w 444"/>
                <a:gd name="T41" fmla="*/ 124063 h 373"/>
                <a:gd name="T42" fmla="*/ 27931 w 444"/>
                <a:gd name="T43" fmla="*/ 111883 h 373"/>
                <a:gd name="T44" fmla="*/ 171643 w 444"/>
                <a:gd name="T45" fmla="*/ 111883 h 373"/>
                <a:gd name="T46" fmla="*/ 179752 w 444"/>
                <a:gd name="T47" fmla="*/ 124063 h 3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1" name="Freeform 123">
              <a:extLst>
                <a:ext uri="{FF2B5EF4-FFF2-40B4-BE49-F238E27FC236}">
                  <a16:creationId xmlns:a16="http://schemas.microsoft.com/office/drawing/2014/main" id="{31D7F686-4889-4FE5-9FF5-60DC030A0E91}"/>
                </a:ext>
              </a:extLst>
            </p:cNvPr>
            <p:cNvSpPr>
              <a:spLocks noChangeArrowheads="1"/>
            </p:cNvSpPr>
            <p:nvPr/>
          </p:nvSpPr>
          <p:spPr bwMode="auto">
            <a:xfrm>
              <a:off x="6105046" y="2906467"/>
              <a:ext cx="221702" cy="226898"/>
            </a:xfrm>
            <a:custGeom>
              <a:avLst/>
              <a:gdLst>
                <a:gd name="T0" fmla="*/ 123628 w 452"/>
                <a:gd name="T1" fmla="*/ 135490 h 462"/>
                <a:gd name="T2" fmla="*/ 123628 w 452"/>
                <a:gd name="T3" fmla="*/ 135490 h 462"/>
                <a:gd name="T4" fmla="*/ 195108 w 452"/>
                <a:gd name="T5" fmla="*/ 11703 h 462"/>
                <a:gd name="T6" fmla="*/ 195108 w 452"/>
                <a:gd name="T7" fmla="*/ 8102 h 462"/>
                <a:gd name="T8" fmla="*/ 191062 w 452"/>
                <a:gd name="T9" fmla="*/ 8102 h 462"/>
                <a:gd name="T10" fmla="*/ 71480 w 452"/>
                <a:gd name="T11" fmla="*/ 80124 h 462"/>
                <a:gd name="T12" fmla="*/ 4046 w 452"/>
                <a:gd name="T13" fmla="*/ 135490 h 462"/>
                <a:gd name="T14" fmla="*/ 15735 w 452"/>
                <a:gd name="T15" fmla="*/ 147644 h 462"/>
                <a:gd name="T16" fmla="*/ 39561 w 452"/>
                <a:gd name="T17" fmla="*/ 139542 h 462"/>
                <a:gd name="T18" fmla="*/ 67883 w 452"/>
                <a:gd name="T19" fmla="*/ 167450 h 462"/>
                <a:gd name="T20" fmla="*/ 59791 w 452"/>
                <a:gd name="T21" fmla="*/ 191307 h 462"/>
                <a:gd name="T22" fmla="*/ 67883 w 452"/>
                <a:gd name="T23" fmla="*/ 203461 h 462"/>
                <a:gd name="T24" fmla="*/ 123628 w 452"/>
                <a:gd name="T25" fmla="*/ 135490 h 462"/>
                <a:gd name="T26" fmla="*/ 135317 w 452"/>
                <a:gd name="T27" fmla="*/ 67520 h 462"/>
                <a:gd name="T28" fmla="*/ 135317 w 452"/>
                <a:gd name="T29" fmla="*/ 67520 h 462"/>
                <a:gd name="T30" fmla="*/ 135317 w 452"/>
                <a:gd name="T31" fmla="*/ 43663 h 462"/>
                <a:gd name="T32" fmla="*/ 159143 w 452"/>
                <a:gd name="T33" fmla="*/ 43663 h 462"/>
                <a:gd name="T34" fmla="*/ 159143 w 452"/>
                <a:gd name="T35" fmla="*/ 67520 h 462"/>
                <a:gd name="T36" fmla="*/ 135317 w 452"/>
                <a:gd name="T37" fmla="*/ 67520 h 4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2" name="Freeform 129">
              <a:extLst>
                <a:ext uri="{FF2B5EF4-FFF2-40B4-BE49-F238E27FC236}">
                  <a16:creationId xmlns:a16="http://schemas.microsoft.com/office/drawing/2014/main" id="{53896B90-B32D-4133-88CC-1861F92C0B6A}"/>
                </a:ext>
              </a:extLst>
            </p:cNvPr>
            <p:cNvSpPr>
              <a:spLocks noChangeArrowheads="1"/>
            </p:cNvSpPr>
            <p:nvPr/>
          </p:nvSpPr>
          <p:spPr bwMode="auto">
            <a:xfrm>
              <a:off x="5644322" y="2923788"/>
              <a:ext cx="164544" cy="200917"/>
            </a:xfrm>
            <a:custGeom>
              <a:avLst/>
              <a:gdLst>
                <a:gd name="T0" fmla="*/ 75182 w 337"/>
                <a:gd name="T1" fmla="*/ 0 h 409"/>
                <a:gd name="T2" fmla="*/ 75182 w 337"/>
                <a:gd name="T3" fmla="*/ 0 h 409"/>
                <a:gd name="T4" fmla="*/ 0 w 337"/>
                <a:gd name="T5" fmla="*/ 27915 h 409"/>
                <a:gd name="T6" fmla="*/ 15663 w 337"/>
                <a:gd name="T7" fmla="*/ 163439 h 409"/>
                <a:gd name="T8" fmla="*/ 75182 w 337"/>
                <a:gd name="T9" fmla="*/ 183700 h 409"/>
                <a:gd name="T10" fmla="*/ 134702 w 337"/>
                <a:gd name="T11" fmla="*/ 163439 h 409"/>
                <a:gd name="T12" fmla="*/ 150364 w 337"/>
                <a:gd name="T13" fmla="*/ 27915 h 409"/>
                <a:gd name="T14" fmla="*/ 75182 w 337"/>
                <a:gd name="T15" fmla="*/ 0 h 409"/>
                <a:gd name="T16" fmla="*/ 75182 w 337"/>
                <a:gd name="T17" fmla="*/ 48176 h 409"/>
                <a:gd name="T18" fmla="*/ 75182 w 337"/>
                <a:gd name="T19" fmla="*/ 48176 h 409"/>
                <a:gd name="T20" fmla="*/ 15663 w 337"/>
                <a:gd name="T21" fmla="*/ 31967 h 409"/>
                <a:gd name="T22" fmla="*/ 75182 w 337"/>
                <a:gd name="T23" fmla="*/ 16209 h 409"/>
                <a:gd name="T24" fmla="*/ 134702 w 337"/>
                <a:gd name="T25" fmla="*/ 31967 h 409"/>
                <a:gd name="T26" fmla="*/ 75182 w 337"/>
                <a:gd name="T27" fmla="*/ 48176 h 40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3" name="Freeform 161">
              <a:extLst>
                <a:ext uri="{FF2B5EF4-FFF2-40B4-BE49-F238E27FC236}">
                  <a16:creationId xmlns:a16="http://schemas.microsoft.com/office/drawing/2014/main" id="{116C4E0D-7FE0-4DC2-B09F-9B8FB7A092F5}"/>
                </a:ext>
              </a:extLst>
            </p:cNvPr>
            <p:cNvSpPr>
              <a:spLocks noChangeArrowheads="1"/>
            </p:cNvSpPr>
            <p:nvPr/>
          </p:nvSpPr>
          <p:spPr bwMode="auto">
            <a:xfrm>
              <a:off x="6141418" y="931934"/>
              <a:ext cx="235558" cy="204381"/>
            </a:xfrm>
            <a:custGeom>
              <a:avLst/>
              <a:gdLst>
                <a:gd name="T0" fmla="*/ 215449 w 479"/>
                <a:gd name="T1" fmla="*/ 175196 h 417"/>
                <a:gd name="T2" fmla="*/ 215449 w 479"/>
                <a:gd name="T3" fmla="*/ 175196 h 417"/>
                <a:gd name="T4" fmla="*/ 115838 w 479"/>
                <a:gd name="T5" fmla="*/ 0 h 417"/>
                <a:gd name="T6" fmla="*/ 107725 w 479"/>
                <a:gd name="T7" fmla="*/ 0 h 417"/>
                <a:gd name="T8" fmla="*/ 99611 w 479"/>
                <a:gd name="T9" fmla="*/ 0 h 417"/>
                <a:gd name="T10" fmla="*/ 0 w 479"/>
                <a:gd name="T11" fmla="*/ 175196 h 417"/>
                <a:gd name="T12" fmla="*/ 0 w 479"/>
                <a:gd name="T13" fmla="*/ 183282 h 417"/>
                <a:gd name="T14" fmla="*/ 7662 w 479"/>
                <a:gd name="T15" fmla="*/ 186876 h 417"/>
                <a:gd name="T16" fmla="*/ 207787 w 479"/>
                <a:gd name="T17" fmla="*/ 186876 h 417"/>
                <a:gd name="T18" fmla="*/ 215449 w 479"/>
                <a:gd name="T19" fmla="*/ 183282 h 417"/>
                <a:gd name="T20" fmla="*/ 215449 w 479"/>
                <a:gd name="T21" fmla="*/ 175196 h 417"/>
                <a:gd name="T22" fmla="*/ 119444 w 479"/>
                <a:gd name="T23" fmla="*/ 167110 h 417"/>
                <a:gd name="T24" fmla="*/ 119444 w 479"/>
                <a:gd name="T25" fmla="*/ 167110 h 417"/>
                <a:gd name="T26" fmla="*/ 95555 w 479"/>
                <a:gd name="T27" fmla="*/ 167110 h 417"/>
                <a:gd name="T28" fmla="*/ 95555 w 479"/>
                <a:gd name="T29" fmla="*/ 143301 h 417"/>
                <a:gd name="T30" fmla="*/ 119444 w 479"/>
                <a:gd name="T31" fmla="*/ 143301 h 417"/>
                <a:gd name="T32" fmla="*/ 119444 w 479"/>
                <a:gd name="T33" fmla="*/ 167110 h 417"/>
                <a:gd name="T34" fmla="*/ 119444 w 479"/>
                <a:gd name="T35" fmla="*/ 127579 h 417"/>
                <a:gd name="T36" fmla="*/ 119444 w 479"/>
                <a:gd name="T37" fmla="*/ 127579 h 417"/>
                <a:gd name="T38" fmla="*/ 95555 w 479"/>
                <a:gd name="T39" fmla="*/ 127579 h 417"/>
                <a:gd name="T40" fmla="*/ 95555 w 479"/>
                <a:gd name="T41" fmla="*/ 60196 h 417"/>
                <a:gd name="T42" fmla="*/ 119444 w 479"/>
                <a:gd name="T43" fmla="*/ 60196 h 417"/>
                <a:gd name="T44" fmla="*/ 119444 w 479"/>
                <a:gd name="T45" fmla="*/ 127579 h 4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4" name="Freeform 170">
              <a:extLst>
                <a:ext uri="{FF2B5EF4-FFF2-40B4-BE49-F238E27FC236}">
                  <a16:creationId xmlns:a16="http://schemas.microsoft.com/office/drawing/2014/main" id="{1DDCE61A-50C9-4DD0-9149-B5DFBF955C6C}"/>
                </a:ext>
              </a:extLst>
            </p:cNvPr>
            <p:cNvSpPr>
              <a:spLocks noChangeArrowheads="1"/>
            </p:cNvSpPr>
            <p:nvPr/>
          </p:nvSpPr>
          <p:spPr bwMode="auto">
            <a:xfrm>
              <a:off x="2232190" y="1449816"/>
              <a:ext cx="192257" cy="226899"/>
            </a:xfrm>
            <a:custGeom>
              <a:avLst/>
              <a:gdLst>
                <a:gd name="T0" fmla="*/ 127540 w 391"/>
                <a:gd name="T1" fmla="*/ 79951 h 463"/>
                <a:gd name="T2" fmla="*/ 127540 w 391"/>
                <a:gd name="T3" fmla="*/ 79951 h 463"/>
                <a:gd name="T4" fmla="*/ 143764 w 391"/>
                <a:gd name="T5" fmla="*/ 8085 h 463"/>
                <a:gd name="T6" fmla="*/ 91937 w 391"/>
                <a:gd name="T7" fmla="*/ 60188 h 463"/>
                <a:gd name="T8" fmla="*/ 44166 w 391"/>
                <a:gd name="T9" fmla="*/ 103757 h 463"/>
                <a:gd name="T10" fmla="*/ 44166 w 391"/>
                <a:gd name="T11" fmla="*/ 179666 h 463"/>
                <a:gd name="T12" fmla="*/ 139708 w 391"/>
                <a:gd name="T13" fmla="*/ 207514 h 463"/>
                <a:gd name="T14" fmla="*/ 175761 w 391"/>
                <a:gd name="T15" fmla="*/ 99714 h 463"/>
                <a:gd name="T16" fmla="*/ 127540 w 391"/>
                <a:gd name="T17" fmla="*/ 79951 h 463"/>
                <a:gd name="T18" fmla="*/ 31998 w 391"/>
                <a:gd name="T19" fmla="*/ 79951 h 463"/>
                <a:gd name="T20" fmla="*/ 31998 w 391"/>
                <a:gd name="T21" fmla="*/ 79951 h 463"/>
                <a:gd name="T22" fmla="*/ 0 w 391"/>
                <a:gd name="T23" fmla="*/ 115435 h 463"/>
                <a:gd name="T24" fmla="*/ 0 w 391"/>
                <a:gd name="T25" fmla="*/ 167089 h 463"/>
                <a:gd name="T26" fmla="*/ 31998 w 391"/>
                <a:gd name="T27" fmla="*/ 203471 h 463"/>
                <a:gd name="T28" fmla="*/ 19829 w 391"/>
                <a:gd name="T29" fmla="*/ 179666 h 463"/>
                <a:gd name="T30" fmla="*/ 19829 w 391"/>
                <a:gd name="T31" fmla="*/ 107799 h 463"/>
                <a:gd name="T32" fmla="*/ 31998 w 391"/>
                <a:gd name="T33" fmla="*/ 79951 h 4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5" name="Freeform 171">
              <a:extLst>
                <a:ext uri="{FF2B5EF4-FFF2-40B4-BE49-F238E27FC236}">
                  <a16:creationId xmlns:a16="http://schemas.microsoft.com/office/drawing/2014/main" id="{99A79429-1270-4E44-829F-625FEBC5BC8D}"/>
                </a:ext>
              </a:extLst>
            </p:cNvPr>
            <p:cNvSpPr>
              <a:spLocks noChangeArrowheads="1"/>
            </p:cNvSpPr>
            <p:nvPr/>
          </p:nvSpPr>
          <p:spPr bwMode="auto">
            <a:xfrm>
              <a:off x="2718895" y="1458476"/>
              <a:ext cx="190525" cy="226898"/>
            </a:xfrm>
            <a:custGeom>
              <a:avLst/>
              <a:gdLst>
                <a:gd name="T0" fmla="*/ 47665 w 392"/>
                <a:gd name="T1" fmla="*/ 131889 h 462"/>
                <a:gd name="T2" fmla="*/ 47665 w 392"/>
                <a:gd name="T3" fmla="*/ 131889 h 462"/>
                <a:gd name="T4" fmla="*/ 32074 w 392"/>
                <a:gd name="T5" fmla="*/ 199860 h 462"/>
                <a:gd name="T6" fmla="*/ 82858 w 392"/>
                <a:gd name="T7" fmla="*/ 148094 h 462"/>
                <a:gd name="T8" fmla="*/ 130523 w 392"/>
                <a:gd name="T9" fmla="*/ 107582 h 462"/>
                <a:gd name="T10" fmla="*/ 130523 w 392"/>
                <a:gd name="T11" fmla="*/ 28358 h 462"/>
                <a:gd name="T12" fmla="*/ 35638 w 392"/>
                <a:gd name="T13" fmla="*/ 0 h 462"/>
                <a:gd name="T14" fmla="*/ 0 w 392"/>
                <a:gd name="T15" fmla="*/ 111633 h 462"/>
                <a:gd name="T16" fmla="*/ 47665 w 392"/>
                <a:gd name="T17" fmla="*/ 131889 h 462"/>
                <a:gd name="T18" fmla="*/ 142106 w 392"/>
                <a:gd name="T19" fmla="*/ 127838 h 462"/>
                <a:gd name="T20" fmla="*/ 142106 w 392"/>
                <a:gd name="T21" fmla="*/ 127838 h 462"/>
                <a:gd name="T22" fmla="*/ 174180 w 392"/>
                <a:gd name="T23" fmla="*/ 95879 h 462"/>
                <a:gd name="T24" fmla="*/ 174180 w 392"/>
                <a:gd name="T25" fmla="*/ 40062 h 462"/>
                <a:gd name="T26" fmla="*/ 142106 w 392"/>
                <a:gd name="T27" fmla="*/ 8102 h 462"/>
                <a:gd name="T28" fmla="*/ 154133 w 392"/>
                <a:gd name="T29" fmla="*/ 31960 h 462"/>
                <a:gd name="T30" fmla="*/ 154133 w 392"/>
                <a:gd name="T31" fmla="*/ 103981 h 462"/>
                <a:gd name="T32" fmla="*/ 142106 w 392"/>
                <a:gd name="T33" fmla="*/ 127838 h 4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grpSp>
    </p:spTree>
    <p:extLst>
      <p:ext uri="{BB962C8B-B14F-4D97-AF65-F5344CB8AC3E}">
        <p14:creationId xmlns:p14="http://schemas.microsoft.com/office/powerpoint/2010/main" val="242264234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a:extLst>
              <a:ext uri="{FF2B5EF4-FFF2-40B4-BE49-F238E27FC236}">
                <a16:creationId xmlns:a16="http://schemas.microsoft.com/office/drawing/2014/main" id="{E36068AC-629A-426D-A02E-97B459C664E2}"/>
              </a:ext>
            </a:extLst>
          </p:cNvPr>
          <p:cNvGrpSpPr/>
          <p:nvPr/>
        </p:nvGrpSpPr>
        <p:grpSpPr>
          <a:xfrm>
            <a:off x="1970314" y="759541"/>
            <a:ext cx="8251371" cy="5338918"/>
            <a:chOff x="6572698" y="486798"/>
            <a:chExt cx="4117074" cy="2663887"/>
          </a:xfrm>
        </p:grpSpPr>
        <p:sp>
          <p:nvSpPr>
            <p:cNvPr id="2" name="Freeform 112">
              <a:extLst>
                <a:ext uri="{FF2B5EF4-FFF2-40B4-BE49-F238E27FC236}">
                  <a16:creationId xmlns:a16="http://schemas.microsoft.com/office/drawing/2014/main" id="{C6CC3362-702B-4842-87F3-6CE7768C9751}"/>
                </a:ext>
              </a:extLst>
            </p:cNvPr>
            <p:cNvSpPr>
              <a:spLocks noChangeArrowheads="1"/>
            </p:cNvSpPr>
            <p:nvPr/>
          </p:nvSpPr>
          <p:spPr bwMode="auto">
            <a:xfrm>
              <a:off x="7561696" y="994288"/>
              <a:ext cx="218238" cy="174936"/>
            </a:xfrm>
            <a:custGeom>
              <a:avLst/>
              <a:gdLst>
                <a:gd name="T0" fmla="*/ 179752 w 444"/>
                <a:gd name="T1" fmla="*/ 16214 h 356"/>
                <a:gd name="T2" fmla="*/ 179752 w 444"/>
                <a:gd name="T3" fmla="*/ 16214 h 356"/>
                <a:gd name="T4" fmla="*/ 111726 w 444"/>
                <a:gd name="T5" fmla="*/ 16214 h 356"/>
                <a:gd name="T6" fmla="*/ 99562 w 444"/>
                <a:gd name="T7" fmla="*/ 27924 h 356"/>
                <a:gd name="T8" fmla="*/ 87849 w 444"/>
                <a:gd name="T9" fmla="*/ 16214 h 356"/>
                <a:gd name="T10" fmla="*/ 20273 w 444"/>
                <a:gd name="T11" fmla="*/ 16214 h 356"/>
                <a:gd name="T12" fmla="*/ 20273 w 444"/>
                <a:gd name="T13" fmla="*/ 83772 h 356"/>
                <a:gd name="T14" fmla="*/ 99562 w 444"/>
                <a:gd name="T15" fmla="*/ 159887 h 356"/>
                <a:gd name="T16" fmla="*/ 179752 w 444"/>
                <a:gd name="T17" fmla="*/ 83772 h 356"/>
                <a:gd name="T18" fmla="*/ 179752 w 444"/>
                <a:gd name="T19" fmla="*/ 16214 h 3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 name="Freeform 118">
              <a:extLst>
                <a:ext uri="{FF2B5EF4-FFF2-40B4-BE49-F238E27FC236}">
                  <a16:creationId xmlns:a16="http://schemas.microsoft.com/office/drawing/2014/main" id="{BBC5614B-85D3-4DED-A178-D8F9FF1B1A33}"/>
                </a:ext>
              </a:extLst>
            </p:cNvPr>
            <p:cNvSpPr>
              <a:spLocks noChangeArrowheads="1"/>
            </p:cNvSpPr>
            <p:nvPr/>
          </p:nvSpPr>
          <p:spPr bwMode="auto">
            <a:xfrm>
              <a:off x="6603875" y="971771"/>
              <a:ext cx="190525" cy="218238"/>
            </a:xfrm>
            <a:custGeom>
              <a:avLst/>
              <a:gdLst>
                <a:gd name="T0" fmla="*/ 142834 w 390"/>
                <a:gd name="T1" fmla="*/ 135603 h 444"/>
                <a:gd name="T2" fmla="*/ 142834 w 390"/>
                <a:gd name="T3" fmla="*/ 135603 h 444"/>
                <a:gd name="T4" fmla="*/ 122685 w 390"/>
                <a:gd name="T5" fmla="*/ 139657 h 444"/>
                <a:gd name="T6" fmla="*/ 63581 w 390"/>
                <a:gd name="T7" fmla="*/ 107671 h 444"/>
                <a:gd name="T8" fmla="*/ 63581 w 390"/>
                <a:gd name="T9" fmla="*/ 100013 h 444"/>
                <a:gd name="T10" fmla="*/ 63581 w 390"/>
                <a:gd name="T11" fmla="*/ 95958 h 444"/>
                <a:gd name="T12" fmla="*/ 122685 w 390"/>
                <a:gd name="T13" fmla="*/ 59917 h 444"/>
                <a:gd name="T14" fmla="*/ 142834 w 390"/>
                <a:gd name="T15" fmla="*/ 68027 h 444"/>
                <a:gd name="T16" fmla="*/ 174177 w 390"/>
                <a:gd name="T17" fmla="*/ 31535 h 444"/>
                <a:gd name="T18" fmla="*/ 142834 w 390"/>
                <a:gd name="T19" fmla="*/ 0 h 444"/>
                <a:gd name="T20" fmla="*/ 111044 w 390"/>
                <a:gd name="T21" fmla="*/ 31535 h 444"/>
                <a:gd name="T22" fmla="*/ 111044 w 390"/>
                <a:gd name="T23" fmla="*/ 40095 h 444"/>
                <a:gd name="T24" fmla="*/ 51492 w 390"/>
                <a:gd name="T25" fmla="*/ 76136 h 444"/>
                <a:gd name="T26" fmla="*/ 31343 w 390"/>
                <a:gd name="T27" fmla="*/ 68027 h 444"/>
                <a:gd name="T28" fmla="*/ 0 w 390"/>
                <a:gd name="T29" fmla="*/ 100013 h 444"/>
                <a:gd name="T30" fmla="*/ 31343 w 390"/>
                <a:gd name="T31" fmla="*/ 135603 h 444"/>
                <a:gd name="T32" fmla="*/ 51492 w 390"/>
                <a:gd name="T33" fmla="*/ 127493 h 444"/>
                <a:gd name="T34" fmla="*/ 111044 w 390"/>
                <a:gd name="T35" fmla="*/ 163534 h 444"/>
                <a:gd name="T36" fmla="*/ 111044 w 390"/>
                <a:gd name="T37" fmla="*/ 167589 h 444"/>
                <a:gd name="T38" fmla="*/ 142834 w 390"/>
                <a:gd name="T39" fmla="*/ 199574 h 444"/>
                <a:gd name="T40" fmla="*/ 174177 w 390"/>
                <a:gd name="T41" fmla="*/ 167589 h 444"/>
                <a:gd name="T42" fmla="*/ 142834 w 390"/>
                <a:gd name="T43" fmla="*/ 135603 h 4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 name="Freeform 11">
              <a:extLst>
                <a:ext uri="{FF2B5EF4-FFF2-40B4-BE49-F238E27FC236}">
                  <a16:creationId xmlns:a16="http://schemas.microsoft.com/office/drawing/2014/main" id="{5D3DFF19-4CE5-4016-BB4A-6D01F0244212}"/>
                </a:ext>
              </a:extLst>
            </p:cNvPr>
            <p:cNvSpPr>
              <a:spLocks noChangeArrowheads="1"/>
            </p:cNvSpPr>
            <p:nvPr/>
          </p:nvSpPr>
          <p:spPr bwMode="auto">
            <a:xfrm>
              <a:off x="9524105" y="1004680"/>
              <a:ext cx="204381" cy="206113"/>
            </a:xfrm>
            <a:custGeom>
              <a:avLst/>
              <a:gdLst>
                <a:gd name="T0" fmla="*/ 91422 w 418"/>
                <a:gd name="T1" fmla="*/ 0 h 417"/>
                <a:gd name="T2" fmla="*/ 91422 w 418"/>
                <a:gd name="T3" fmla="*/ 0 h 417"/>
                <a:gd name="T4" fmla="*/ 0 w 418"/>
                <a:gd name="T5" fmla="*/ 92417 h 417"/>
                <a:gd name="T6" fmla="*/ 91422 w 418"/>
                <a:gd name="T7" fmla="*/ 188459 h 417"/>
                <a:gd name="T8" fmla="*/ 186877 w 418"/>
                <a:gd name="T9" fmla="*/ 92417 h 417"/>
                <a:gd name="T10" fmla="*/ 91422 w 418"/>
                <a:gd name="T11" fmla="*/ 0 h 417"/>
                <a:gd name="T12" fmla="*/ 146992 w 418"/>
                <a:gd name="T13" fmla="*/ 80186 h 417"/>
                <a:gd name="T14" fmla="*/ 146992 w 418"/>
                <a:gd name="T15" fmla="*/ 80186 h 417"/>
                <a:gd name="T16" fmla="*/ 146992 w 418"/>
                <a:gd name="T17" fmla="*/ 104196 h 417"/>
                <a:gd name="T18" fmla="*/ 35852 w 418"/>
                <a:gd name="T19" fmla="*/ 104196 h 417"/>
                <a:gd name="T20" fmla="*/ 35852 w 418"/>
                <a:gd name="T21" fmla="*/ 80186 h 417"/>
                <a:gd name="T22" fmla="*/ 146992 w 418"/>
                <a:gd name="T23" fmla="*/ 80186 h 4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 name="Freeform 15">
              <a:extLst>
                <a:ext uri="{FF2B5EF4-FFF2-40B4-BE49-F238E27FC236}">
                  <a16:creationId xmlns:a16="http://schemas.microsoft.com/office/drawing/2014/main" id="{E8517483-B707-4F74-A46B-D2E6DA4E1222}"/>
                </a:ext>
              </a:extLst>
            </p:cNvPr>
            <p:cNvSpPr>
              <a:spLocks noChangeArrowheads="1"/>
            </p:cNvSpPr>
            <p:nvPr/>
          </p:nvSpPr>
          <p:spPr bwMode="auto">
            <a:xfrm>
              <a:off x="9004491" y="1482725"/>
              <a:ext cx="206113" cy="204381"/>
            </a:xfrm>
            <a:custGeom>
              <a:avLst/>
              <a:gdLst>
                <a:gd name="T0" fmla="*/ 96495 w 417"/>
                <a:gd name="T1" fmla="*/ 0 h 417"/>
                <a:gd name="T2" fmla="*/ 96495 w 417"/>
                <a:gd name="T3" fmla="*/ 0 h 417"/>
                <a:gd name="T4" fmla="*/ 0 w 417"/>
                <a:gd name="T5" fmla="*/ 91641 h 417"/>
                <a:gd name="T6" fmla="*/ 96495 w 417"/>
                <a:gd name="T7" fmla="*/ 186876 h 417"/>
                <a:gd name="T8" fmla="*/ 188459 w 417"/>
                <a:gd name="T9" fmla="*/ 91641 h 417"/>
                <a:gd name="T10" fmla="*/ 96495 w 417"/>
                <a:gd name="T11" fmla="*/ 0 h 417"/>
                <a:gd name="T12" fmla="*/ 116428 w 417"/>
                <a:gd name="T13" fmla="*/ 91641 h 417"/>
                <a:gd name="T14" fmla="*/ 116428 w 417"/>
                <a:gd name="T15" fmla="*/ 91641 h 417"/>
                <a:gd name="T16" fmla="*/ 148593 w 417"/>
                <a:gd name="T17" fmla="*/ 127579 h 417"/>
                <a:gd name="T18" fmla="*/ 128659 w 417"/>
                <a:gd name="T19" fmla="*/ 147344 h 417"/>
                <a:gd name="T20" fmla="*/ 96495 w 417"/>
                <a:gd name="T21" fmla="*/ 111407 h 417"/>
                <a:gd name="T22" fmla="*/ 59799 w 417"/>
                <a:gd name="T23" fmla="*/ 147344 h 417"/>
                <a:gd name="T24" fmla="*/ 39866 w 417"/>
                <a:gd name="T25" fmla="*/ 127579 h 417"/>
                <a:gd name="T26" fmla="*/ 76108 w 417"/>
                <a:gd name="T27" fmla="*/ 91641 h 417"/>
                <a:gd name="T28" fmla="*/ 39866 w 417"/>
                <a:gd name="T29" fmla="*/ 60196 h 417"/>
                <a:gd name="T30" fmla="*/ 59799 w 417"/>
                <a:gd name="T31" fmla="*/ 39981 h 417"/>
                <a:gd name="T32" fmla="*/ 96495 w 417"/>
                <a:gd name="T33" fmla="*/ 71426 h 417"/>
                <a:gd name="T34" fmla="*/ 128659 w 417"/>
                <a:gd name="T35" fmla="*/ 39981 h 417"/>
                <a:gd name="T36" fmla="*/ 148593 w 417"/>
                <a:gd name="T37" fmla="*/ 60196 h 417"/>
                <a:gd name="T38" fmla="*/ 116428 w 417"/>
                <a:gd name="T39" fmla="*/ 91641 h 4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 name="Freeform 18">
              <a:extLst>
                <a:ext uri="{FF2B5EF4-FFF2-40B4-BE49-F238E27FC236}">
                  <a16:creationId xmlns:a16="http://schemas.microsoft.com/office/drawing/2014/main" id="{B3D7178D-3EB5-4CFF-95B7-C578367D1100}"/>
                </a:ext>
              </a:extLst>
            </p:cNvPr>
            <p:cNvSpPr>
              <a:spLocks noChangeArrowheads="1"/>
            </p:cNvSpPr>
            <p:nvPr/>
          </p:nvSpPr>
          <p:spPr bwMode="auto">
            <a:xfrm>
              <a:off x="10010810" y="1512169"/>
              <a:ext cx="140296" cy="145492"/>
            </a:xfrm>
            <a:custGeom>
              <a:avLst/>
              <a:gdLst>
                <a:gd name="T0" fmla="*/ 119564 w 285"/>
                <a:gd name="T1" fmla="*/ 56696 h 294"/>
                <a:gd name="T2" fmla="*/ 119564 w 285"/>
                <a:gd name="T3" fmla="*/ 56696 h 294"/>
                <a:gd name="T4" fmla="*/ 75799 w 285"/>
                <a:gd name="T5" fmla="*/ 56696 h 294"/>
                <a:gd name="T6" fmla="*/ 75799 w 285"/>
                <a:gd name="T7" fmla="*/ 8164 h 294"/>
                <a:gd name="T8" fmla="*/ 63617 w 285"/>
                <a:gd name="T9" fmla="*/ 0 h 294"/>
                <a:gd name="T10" fmla="*/ 51886 w 285"/>
                <a:gd name="T11" fmla="*/ 8164 h 294"/>
                <a:gd name="T12" fmla="*/ 51886 w 285"/>
                <a:gd name="T13" fmla="*/ 56696 h 294"/>
                <a:gd name="T14" fmla="*/ 4061 w 285"/>
                <a:gd name="T15" fmla="*/ 56696 h 294"/>
                <a:gd name="T16" fmla="*/ 0 w 285"/>
                <a:gd name="T17" fmla="*/ 64407 h 294"/>
                <a:gd name="T18" fmla="*/ 4061 w 285"/>
                <a:gd name="T19" fmla="*/ 76654 h 294"/>
                <a:gd name="T20" fmla="*/ 51886 w 285"/>
                <a:gd name="T21" fmla="*/ 76654 h 294"/>
                <a:gd name="T22" fmla="*/ 51886 w 285"/>
                <a:gd name="T23" fmla="*/ 124732 h 294"/>
                <a:gd name="T24" fmla="*/ 63617 w 285"/>
                <a:gd name="T25" fmla="*/ 132896 h 294"/>
                <a:gd name="T26" fmla="*/ 75799 w 285"/>
                <a:gd name="T27" fmla="*/ 124732 h 294"/>
                <a:gd name="T28" fmla="*/ 75799 w 285"/>
                <a:gd name="T29" fmla="*/ 76654 h 294"/>
                <a:gd name="T30" fmla="*/ 119564 w 285"/>
                <a:gd name="T31" fmla="*/ 76654 h 294"/>
                <a:gd name="T32" fmla="*/ 128137 w 285"/>
                <a:gd name="T33" fmla="*/ 64407 h 294"/>
                <a:gd name="T34" fmla="*/ 119564 w 285"/>
                <a:gd name="T35" fmla="*/ 56696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7" name="Freeform 19">
              <a:extLst>
                <a:ext uri="{FF2B5EF4-FFF2-40B4-BE49-F238E27FC236}">
                  <a16:creationId xmlns:a16="http://schemas.microsoft.com/office/drawing/2014/main" id="{DA4EF2E7-59B1-46CB-A0AF-6140B769657F}"/>
                </a:ext>
              </a:extLst>
            </p:cNvPr>
            <p:cNvSpPr>
              <a:spLocks noChangeArrowheads="1"/>
            </p:cNvSpPr>
            <p:nvPr/>
          </p:nvSpPr>
          <p:spPr bwMode="auto">
            <a:xfrm>
              <a:off x="9525837" y="1572791"/>
              <a:ext cx="138564" cy="22516"/>
            </a:xfrm>
            <a:custGeom>
              <a:avLst/>
              <a:gdLst>
                <a:gd name="T0" fmla="*/ 118922 w 283"/>
                <a:gd name="T1" fmla="*/ 0 h 45"/>
                <a:gd name="T2" fmla="*/ 118922 w 283"/>
                <a:gd name="T3" fmla="*/ 0 h 45"/>
                <a:gd name="T4" fmla="*/ 4039 w 283"/>
                <a:gd name="T5" fmla="*/ 0 h 45"/>
                <a:gd name="T6" fmla="*/ 0 w 283"/>
                <a:gd name="T7" fmla="*/ 7796 h 45"/>
                <a:gd name="T8" fmla="*/ 4039 w 283"/>
                <a:gd name="T9" fmla="*/ 20178 h 45"/>
                <a:gd name="T10" fmla="*/ 118922 w 283"/>
                <a:gd name="T11" fmla="*/ 20178 h 45"/>
                <a:gd name="T12" fmla="*/ 126551 w 283"/>
                <a:gd name="T13" fmla="*/ 7796 h 45"/>
                <a:gd name="T14" fmla="*/ 118922 w 283"/>
                <a:gd name="T15" fmla="*/ 0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8" name="Freeform 25">
              <a:extLst>
                <a:ext uri="{FF2B5EF4-FFF2-40B4-BE49-F238E27FC236}">
                  <a16:creationId xmlns:a16="http://schemas.microsoft.com/office/drawing/2014/main" id="{5412F41F-6452-4A47-A2D3-250C0984FA04}"/>
                </a:ext>
              </a:extLst>
            </p:cNvPr>
            <p:cNvSpPr>
              <a:spLocks noChangeArrowheads="1"/>
            </p:cNvSpPr>
            <p:nvPr/>
          </p:nvSpPr>
          <p:spPr bwMode="auto">
            <a:xfrm>
              <a:off x="6624660" y="1939985"/>
              <a:ext cx="169741" cy="233826"/>
            </a:xfrm>
            <a:custGeom>
              <a:avLst/>
              <a:gdLst>
                <a:gd name="T0" fmla="*/ 87680 w 346"/>
                <a:gd name="T1" fmla="*/ 0 h 479"/>
                <a:gd name="T2" fmla="*/ 87680 w 346"/>
                <a:gd name="T3" fmla="*/ 0 h 479"/>
                <a:gd name="T4" fmla="*/ 71942 w 346"/>
                <a:gd name="T5" fmla="*/ 0 h 479"/>
                <a:gd name="T6" fmla="*/ 71942 w 346"/>
                <a:gd name="T7" fmla="*/ 146752 h 479"/>
                <a:gd name="T8" fmla="*/ 35971 w 346"/>
                <a:gd name="T9" fmla="*/ 146752 h 479"/>
                <a:gd name="T10" fmla="*/ 4496 w 346"/>
                <a:gd name="T11" fmla="*/ 190152 h 479"/>
                <a:gd name="T12" fmla="*/ 55755 w 346"/>
                <a:gd name="T13" fmla="*/ 206259 h 479"/>
                <a:gd name="T14" fmla="*/ 87680 w 346"/>
                <a:gd name="T15" fmla="*/ 166439 h 479"/>
                <a:gd name="T16" fmla="*/ 87680 w 346"/>
                <a:gd name="T17" fmla="*/ 47426 h 479"/>
                <a:gd name="T18" fmla="*/ 115557 w 346"/>
                <a:gd name="T19" fmla="*/ 102906 h 479"/>
                <a:gd name="T20" fmla="*/ 123651 w 346"/>
                <a:gd name="T21" fmla="*/ 102906 h 479"/>
                <a:gd name="T22" fmla="*/ 87680 w 346"/>
                <a:gd name="T23" fmla="*/ 0 h 4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9" name="Freeform 34">
              <a:extLst>
                <a:ext uri="{FF2B5EF4-FFF2-40B4-BE49-F238E27FC236}">
                  <a16:creationId xmlns:a16="http://schemas.microsoft.com/office/drawing/2014/main" id="{E8D9B831-8585-4494-AA0C-A83816333D13}"/>
                </a:ext>
              </a:extLst>
            </p:cNvPr>
            <p:cNvSpPr>
              <a:spLocks noChangeArrowheads="1"/>
            </p:cNvSpPr>
            <p:nvPr/>
          </p:nvSpPr>
          <p:spPr bwMode="auto">
            <a:xfrm>
              <a:off x="8571480" y="2416298"/>
              <a:ext cx="138564" cy="244219"/>
            </a:xfrm>
            <a:custGeom>
              <a:avLst/>
              <a:gdLst>
                <a:gd name="T0" fmla="*/ 126553 w 284"/>
                <a:gd name="T1" fmla="*/ 51794 h 497"/>
                <a:gd name="T2" fmla="*/ 126553 w 284"/>
                <a:gd name="T3" fmla="*/ 51794 h 497"/>
                <a:gd name="T4" fmla="*/ 126553 w 284"/>
                <a:gd name="T5" fmla="*/ 27923 h 497"/>
                <a:gd name="T6" fmla="*/ 63500 w 284"/>
                <a:gd name="T7" fmla="*/ 0 h 497"/>
                <a:gd name="T8" fmla="*/ 0 w 284"/>
                <a:gd name="T9" fmla="*/ 27923 h 497"/>
                <a:gd name="T10" fmla="*/ 0 w 284"/>
                <a:gd name="T11" fmla="*/ 51794 h 497"/>
                <a:gd name="T12" fmla="*/ 43377 w 284"/>
                <a:gd name="T13" fmla="*/ 111694 h 497"/>
                <a:gd name="T14" fmla="*/ 0 w 284"/>
                <a:gd name="T15" fmla="*/ 171594 h 497"/>
                <a:gd name="T16" fmla="*/ 0 w 284"/>
                <a:gd name="T17" fmla="*/ 199518 h 497"/>
                <a:gd name="T18" fmla="*/ 63500 w 284"/>
                <a:gd name="T19" fmla="*/ 223388 h 497"/>
                <a:gd name="T20" fmla="*/ 126553 w 284"/>
                <a:gd name="T21" fmla="*/ 199518 h 497"/>
                <a:gd name="T22" fmla="*/ 126553 w 284"/>
                <a:gd name="T23" fmla="*/ 171594 h 497"/>
                <a:gd name="T24" fmla="*/ 83176 w 284"/>
                <a:gd name="T25" fmla="*/ 111694 h 497"/>
                <a:gd name="T26" fmla="*/ 126553 w 284"/>
                <a:gd name="T27" fmla="*/ 51794 h 497"/>
                <a:gd name="T28" fmla="*/ 19676 w 284"/>
                <a:gd name="T29" fmla="*/ 27923 h 497"/>
                <a:gd name="T30" fmla="*/ 19676 w 284"/>
                <a:gd name="T31" fmla="*/ 27923 h 497"/>
                <a:gd name="T32" fmla="*/ 63500 w 284"/>
                <a:gd name="T33" fmla="*/ 15763 h 497"/>
                <a:gd name="T34" fmla="*/ 106877 w 284"/>
                <a:gd name="T35" fmla="*/ 27923 h 497"/>
                <a:gd name="T36" fmla="*/ 110901 w 284"/>
                <a:gd name="T37" fmla="*/ 31977 h 497"/>
                <a:gd name="T38" fmla="*/ 63500 w 284"/>
                <a:gd name="T39" fmla="*/ 43687 h 497"/>
                <a:gd name="T40" fmla="*/ 15651 w 284"/>
                <a:gd name="T41" fmla="*/ 31977 h 497"/>
                <a:gd name="T42" fmla="*/ 19676 w 284"/>
                <a:gd name="T43" fmla="*/ 27923 h 497"/>
                <a:gd name="T44" fmla="*/ 67525 w 284"/>
                <a:gd name="T45" fmla="*/ 111694 h 497"/>
                <a:gd name="T46" fmla="*/ 67525 w 284"/>
                <a:gd name="T47" fmla="*/ 111694 h 497"/>
                <a:gd name="T48" fmla="*/ 91225 w 284"/>
                <a:gd name="T49" fmla="*/ 147724 h 497"/>
                <a:gd name="T50" fmla="*/ 110901 w 284"/>
                <a:gd name="T51" fmla="*/ 171594 h 497"/>
                <a:gd name="T52" fmla="*/ 110901 w 284"/>
                <a:gd name="T53" fmla="*/ 187357 h 497"/>
                <a:gd name="T54" fmla="*/ 67525 w 284"/>
                <a:gd name="T55" fmla="*/ 159434 h 497"/>
                <a:gd name="T56" fmla="*/ 59475 w 284"/>
                <a:gd name="T57" fmla="*/ 159434 h 497"/>
                <a:gd name="T58" fmla="*/ 15651 w 284"/>
                <a:gd name="T59" fmla="*/ 187357 h 497"/>
                <a:gd name="T60" fmla="*/ 15651 w 284"/>
                <a:gd name="T61" fmla="*/ 171594 h 497"/>
                <a:gd name="T62" fmla="*/ 35775 w 284"/>
                <a:gd name="T63" fmla="*/ 147724 h 497"/>
                <a:gd name="T64" fmla="*/ 59475 w 284"/>
                <a:gd name="T65" fmla="*/ 111694 h 497"/>
                <a:gd name="T66" fmla="*/ 35775 w 284"/>
                <a:gd name="T67" fmla="*/ 79717 h 497"/>
                <a:gd name="T68" fmla="*/ 15651 w 284"/>
                <a:gd name="T69" fmla="*/ 51794 h 497"/>
                <a:gd name="T70" fmla="*/ 15651 w 284"/>
                <a:gd name="T71" fmla="*/ 39633 h 497"/>
                <a:gd name="T72" fmla="*/ 63500 w 284"/>
                <a:gd name="T73" fmla="*/ 51794 h 497"/>
                <a:gd name="T74" fmla="*/ 110901 w 284"/>
                <a:gd name="T75" fmla="*/ 39633 h 497"/>
                <a:gd name="T76" fmla="*/ 110901 w 284"/>
                <a:gd name="T77" fmla="*/ 51794 h 497"/>
                <a:gd name="T78" fmla="*/ 91225 w 284"/>
                <a:gd name="T79" fmla="*/ 79717 h 497"/>
                <a:gd name="T80" fmla="*/ 67525 w 284"/>
                <a:gd name="T81" fmla="*/ 111694 h 4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0" name="Freeform 35">
              <a:extLst>
                <a:ext uri="{FF2B5EF4-FFF2-40B4-BE49-F238E27FC236}">
                  <a16:creationId xmlns:a16="http://schemas.microsoft.com/office/drawing/2014/main" id="{AED002D9-814C-4237-AC12-438A7168E1B8}"/>
                </a:ext>
              </a:extLst>
            </p:cNvPr>
            <p:cNvSpPr>
              <a:spLocks noChangeArrowheads="1"/>
            </p:cNvSpPr>
            <p:nvPr/>
          </p:nvSpPr>
          <p:spPr bwMode="auto">
            <a:xfrm>
              <a:off x="9993489" y="997752"/>
              <a:ext cx="174937" cy="204381"/>
            </a:xfrm>
            <a:custGeom>
              <a:avLst/>
              <a:gdLst>
                <a:gd name="T0" fmla="*/ 144078 w 355"/>
                <a:gd name="T1" fmla="*/ 63340 h 417"/>
                <a:gd name="T2" fmla="*/ 144078 w 355"/>
                <a:gd name="T3" fmla="*/ 63340 h 417"/>
                <a:gd name="T4" fmla="*/ 123754 w 355"/>
                <a:gd name="T5" fmla="*/ 63340 h 417"/>
                <a:gd name="T6" fmla="*/ 123754 w 355"/>
                <a:gd name="T7" fmla="*/ 47617 h 417"/>
                <a:gd name="T8" fmla="*/ 79492 w 355"/>
                <a:gd name="T9" fmla="*/ 0 h 417"/>
                <a:gd name="T10" fmla="*/ 35681 w 355"/>
                <a:gd name="T11" fmla="*/ 47617 h 417"/>
                <a:gd name="T12" fmla="*/ 35681 w 355"/>
                <a:gd name="T13" fmla="*/ 63340 h 417"/>
                <a:gd name="T14" fmla="*/ 11291 w 355"/>
                <a:gd name="T15" fmla="*/ 63340 h 417"/>
                <a:gd name="T16" fmla="*/ 0 w 355"/>
                <a:gd name="T17" fmla="*/ 79512 h 417"/>
                <a:gd name="T18" fmla="*/ 0 w 355"/>
                <a:gd name="T19" fmla="*/ 167110 h 417"/>
                <a:gd name="T20" fmla="*/ 11291 w 355"/>
                <a:gd name="T21" fmla="*/ 178790 h 417"/>
                <a:gd name="T22" fmla="*/ 23938 w 355"/>
                <a:gd name="T23" fmla="*/ 182833 h 417"/>
                <a:gd name="T24" fmla="*/ 47876 w 355"/>
                <a:gd name="T25" fmla="*/ 186876 h 417"/>
                <a:gd name="T26" fmla="*/ 111559 w 355"/>
                <a:gd name="T27" fmla="*/ 186876 h 417"/>
                <a:gd name="T28" fmla="*/ 135497 w 355"/>
                <a:gd name="T29" fmla="*/ 182833 h 417"/>
                <a:gd name="T30" fmla="*/ 147692 w 355"/>
                <a:gd name="T31" fmla="*/ 178790 h 417"/>
                <a:gd name="T32" fmla="*/ 159886 w 355"/>
                <a:gd name="T33" fmla="*/ 167110 h 417"/>
                <a:gd name="T34" fmla="*/ 159886 w 355"/>
                <a:gd name="T35" fmla="*/ 79512 h 417"/>
                <a:gd name="T36" fmla="*/ 144078 w 355"/>
                <a:gd name="T37" fmla="*/ 63340 h 417"/>
                <a:gd name="T38" fmla="*/ 55554 w 355"/>
                <a:gd name="T39" fmla="*/ 43574 h 417"/>
                <a:gd name="T40" fmla="*/ 55554 w 355"/>
                <a:gd name="T41" fmla="*/ 43574 h 417"/>
                <a:gd name="T42" fmla="*/ 79492 w 355"/>
                <a:gd name="T43" fmla="*/ 19766 h 417"/>
                <a:gd name="T44" fmla="*/ 103429 w 355"/>
                <a:gd name="T45" fmla="*/ 43574 h 417"/>
                <a:gd name="T46" fmla="*/ 103429 w 355"/>
                <a:gd name="T47" fmla="*/ 63340 h 417"/>
                <a:gd name="T48" fmla="*/ 55554 w 355"/>
                <a:gd name="T49" fmla="*/ 63340 h 417"/>
                <a:gd name="T50" fmla="*/ 55554 w 355"/>
                <a:gd name="T51" fmla="*/ 43574 h 4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1" name="Freeform 36">
              <a:extLst>
                <a:ext uri="{FF2B5EF4-FFF2-40B4-BE49-F238E27FC236}">
                  <a16:creationId xmlns:a16="http://schemas.microsoft.com/office/drawing/2014/main" id="{558E9F56-E12A-452C-99EA-7D4AC4256A17}"/>
                </a:ext>
              </a:extLst>
            </p:cNvPr>
            <p:cNvSpPr>
              <a:spLocks noChangeArrowheads="1"/>
            </p:cNvSpPr>
            <p:nvPr/>
          </p:nvSpPr>
          <p:spPr bwMode="auto">
            <a:xfrm>
              <a:off x="9002759" y="2915127"/>
              <a:ext cx="235558" cy="213042"/>
            </a:xfrm>
            <a:custGeom>
              <a:avLst/>
              <a:gdLst>
                <a:gd name="T0" fmla="*/ 107500 w 480"/>
                <a:gd name="T1" fmla="*/ 146895 h 436"/>
                <a:gd name="T2" fmla="*/ 107500 w 480"/>
                <a:gd name="T3" fmla="*/ 146895 h 436"/>
                <a:gd name="T4" fmla="*/ 83661 w 480"/>
                <a:gd name="T5" fmla="*/ 171079 h 436"/>
                <a:gd name="T6" fmla="*/ 107500 w 480"/>
                <a:gd name="T7" fmla="*/ 194815 h 436"/>
                <a:gd name="T8" fmla="*/ 131339 w 480"/>
                <a:gd name="T9" fmla="*/ 171079 h 436"/>
                <a:gd name="T10" fmla="*/ 107500 w 480"/>
                <a:gd name="T11" fmla="*/ 146895 h 436"/>
                <a:gd name="T12" fmla="*/ 59822 w 480"/>
                <a:gd name="T13" fmla="*/ 123159 h 436"/>
                <a:gd name="T14" fmla="*/ 59822 w 480"/>
                <a:gd name="T15" fmla="*/ 123159 h 436"/>
                <a:gd name="T16" fmla="*/ 75565 w 480"/>
                <a:gd name="T17" fmla="*/ 139282 h 436"/>
                <a:gd name="T18" fmla="*/ 139435 w 480"/>
                <a:gd name="T19" fmla="*/ 139282 h 436"/>
                <a:gd name="T20" fmla="*/ 155178 w 480"/>
                <a:gd name="T21" fmla="*/ 123159 h 436"/>
                <a:gd name="T22" fmla="*/ 59822 w 480"/>
                <a:gd name="T23" fmla="*/ 123159 h 436"/>
                <a:gd name="T24" fmla="*/ 27887 w 480"/>
                <a:gd name="T25" fmla="*/ 91362 h 436"/>
                <a:gd name="T26" fmla="*/ 27887 w 480"/>
                <a:gd name="T27" fmla="*/ 91362 h 436"/>
                <a:gd name="T28" fmla="*/ 44080 w 480"/>
                <a:gd name="T29" fmla="*/ 107484 h 436"/>
                <a:gd name="T30" fmla="*/ 171371 w 480"/>
                <a:gd name="T31" fmla="*/ 107484 h 436"/>
                <a:gd name="T32" fmla="*/ 187563 w 480"/>
                <a:gd name="T33" fmla="*/ 91362 h 436"/>
                <a:gd name="T34" fmla="*/ 27887 w 480"/>
                <a:gd name="T35" fmla="*/ 91362 h 436"/>
                <a:gd name="T36" fmla="*/ 0 w 480"/>
                <a:gd name="T37" fmla="*/ 60012 h 436"/>
                <a:gd name="T38" fmla="*/ 0 w 480"/>
                <a:gd name="T39" fmla="*/ 60012 h 436"/>
                <a:gd name="T40" fmla="*/ 11695 w 480"/>
                <a:gd name="T41" fmla="*/ 75687 h 436"/>
                <a:gd name="T42" fmla="*/ 199258 w 480"/>
                <a:gd name="T43" fmla="*/ 75687 h 436"/>
                <a:gd name="T44" fmla="*/ 215450 w 480"/>
                <a:gd name="T45" fmla="*/ 60012 h 436"/>
                <a:gd name="T46" fmla="*/ 0 w 480"/>
                <a:gd name="T47" fmla="*/ 60012 h 4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2" name="Freeform 44">
              <a:extLst>
                <a:ext uri="{FF2B5EF4-FFF2-40B4-BE49-F238E27FC236}">
                  <a16:creationId xmlns:a16="http://schemas.microsoft.com/office/drawing/2014/main" id="{D628628F-C324-44F4-9E61-22EE5F46297A}"/>
                </a:ext>
              </a:extLst>
            </p:cNvPr>
            <p:cNvSpPr>
              <a:spLocks noChangeArrowheads="1"/>
            </p:cNvSpPr>
            <p:nvPr/>
          </p:nvSpPr>
          <p:spPr bwMode="auto">
            <a:xfrm>
              <a:off x="10480195" y="989091"/>
              <a:ext cx="174936" cy="221702"/>
            </a:xfrm>
            <a:custGeom>
              <a:avLst/>
              <a:gdLst>
                <a:gd name="T0" fmla="*/ 144077 w 355"/>
                <a:gd name="T1" fmla="*/ 79396 h 453"/>
                <a:gd name="T2" fmla="*/ 144077 w 355"/>
                <a:gd name="T3" fmla="*/ 79396 h 453"/>
                <a:gd name="T4" fmla="*/ 124205 w 355"/>
                <a:gd name="T5" fmla="*/ 79396 h 453"/>
                <a:gd name="T6" fmla="*/ 124205 w 355"/>
                <a:gd name="T7" fmla="*/ 51585 h 453"/>
                <a:gd name="T8" fmla="*/ 79943 w 355"/>
                <a:gd name="T9" fmla="*/ 0 h 453"/>
                <a:gd name="T10" fmla="*/ 35681 w 355"/>
                <a:gd name="T11" fmla="*/ 51585 h 453"/>
                <a:gd name="T12" fmla="*/ 35681 w 355"/>
                <a:gd name="T13" fmla="*/ 55622 h 453"/>
                <a:gd name="T14" fmla="*/ 56005 w 355"/>
                <a:gd name="T15" fmla="*/ 55622 h 453"/>
                <a:gd name="T16" fmla="*/ 56005 w 355"/>
                <a:gd name="T17" fmla="*/ 47548 h 453"/>
                <a:gd name="T18" fmla="*/ 79943 w 355"/>
                <a:gd name="T19" fmla="*/ 23774 h 453"/>
                <a:gd name="T20" fmla="*/ 103880 w 355"/>
                <a:gd name="T21" fmla="*/ 47548 h 453"/>
                <a:gd name="T22" fmla="*/ 103880 w 355"/>
                <a:gd name="T23" fmla="*/ 79396 h 453"/>
                <a:gd name="T24" fmla="*/ 11743 w 355"/>
                <a:gd name="T25" fmla="*/ 79396 h 453"/>
                <a:gd name="T26" fmla="*/ 0 w 355"/>
                <a:gd name="T27" fmla="*/ 91507 h 453"/>
                <a:gd name="T28" fmla="*/ 0 w 355"/>
                <a:gd name="T29" fmla="*/ 178977 h 453"/>
                <a:gd name="T30" fmla="*/ 11743 w 355"/>
                <a:gd name="T31" fmla="*/ 194677 h 453"/>
                <a:gd name="T32" fmla="*/ 23938 w 355"/>
                <a:gd name="T33" fmla="*/ 198714 h 453"/>
                <a:gd name="T34" fmla="*/ 47875 w 355"/>
                <a:gd name="T35" fmla="*/ 202751 h 453"/>
                <a:gd name="T36" fmla="*/ 112010 w 355"/>
                <a:gd name="T37" fmla="*/ 202751 h 453"/>
                <a:gd name="T38" fmla="*/ 135948 w 355"/>
                <a:gd name="T39" fmla="*/ 198714 h 453"/>
                <a:gd name="T40" fmla="*/ 148142 w 355"/>
                <a:gd name="T41" fmla="*/ 194677 h 453"/>
                <a:gd name="T42" fmla="*/ 159885 w 355"/>
                <a:gd name="T43" fmla="*/ 178977 h 453"/>
                <a:gd name="T44" fmla="*/ 159885 w 355"/>
                <a:gd name="T45" fmla="*/ 91507 h 453"/>
                <a:gd name="T46" fmla="*/ 144077 w 355"/>
                <a:gd name="T47" fmla="*/ 79396 h 4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3" name="Freeform 46">
              <a:extLst>
                <a:ext uri="{FF2B5EF4-FFF2-40B4-BE49-F238E27FC236}">
                  <a16:creationId xmlns:a16="http://schemas.microsoft.com/office/drawing/2014/main" id="{2466D26F-C41E-422D-8D35-B86BFAE3EAB5}"/>
                </a:ext>
              </a:extLst>
            </p:cNvPr>
            <p:cNvSpPr>
              <a:spLocks noChangeArrowheads="1"/>
            </p:cNvSpPr>
            <p:nvPr/>
          </p:nvSpPr>
          <p:spPr bwMode="auto">
            <a:xfrm>
              <a:off x="8043205" y="486798"/>
              <a:ext cx="226899" cy="216506"/>
            </a:xfrm>
            <a:custGeom>
              <a:avLst/>
              <a:gdLst>
                <a:gd name="T0" fmla="*/ 163754 w 461"/>
                <a:gd name="T1" fmla="*/ 150508 h 443"/>
                <a:gd name="T2" fmla="*/ 163754 w 461"/>
                <a:gd name="T3" fmla="*/ 150508 h 443"/>
                <a:gd name="T4" fmla="*/ 128116 w 461"/>
                <a:gd name="T5" fmla="*/ 111089 h 443"/>
                <a:gd name="T6" fmla="*/ 139845 w 461"/>
                <a:gd name="T7" fmla="*/ 87349 h 443"/>
                <a:gd name="T8" fmla="*/ 147965 w 461"/>
                <a:gd name="T9" fmla="*/ 67639 h 443"/>
                <a:gd name="T10" fmla="*/ 143905 w 461"/>
                <a:gd name="T11" fmla="*/ 59128 h 443"/>
                <a:gd name="T12" fmla="*/ 147965 w 461"/>
                <a:gd name="T13" fmla="*/ 39419 h 443"/>
                <a:gd name="T14" fmla="*/ 103756 w 461"/>
                <a:gd name="T15" fmla="*/ 0 h 443"/>
                <a:gd name="T16" fmla="*/ 59547 w 461"/>
                <a:gd name="T17" fmla="*/ 39419 h 443"/>
                <a:gd name="T18" fmla="*/ 63607 w 461"/>
                <a:gd name="T19" fmla="*/ 59128 h 443"/>
                <a:gd name="T20" fmla="*/ 59547 w 461"/>
                <a:gd name="T21" fmla="*/ 67639 h 443"/>
                <a:gd name="T22" fmla="*/ 67667 w 461"/>
                <a:gd name="T23" fmla="*/ 87349 h 443"/>
                <a:gd name="T24" fmla="*/ 79847 w 461"/>
                <a:gd name="T25" fmla="*/ 111089 h 443"/>
                <a:gd name="T26" fmla="*/ 43758 w 461"/>
                <a:gd name="T27" fmla="*/ 150508 h 443"/>
                <a:gd name="T28" fmla="*/ 0 w 461"/>
                <a:gd name="T29" fmla="*/ 178281 h 443"/>
                <a:gd name="T30" fmla="*/ 0 w 461"/>
                <a:gd name="T31" fmla="*/ 197990 h 443"/>
                <a:gd name="T32" fmla="*/ 103756 w 461"/>
                <a:gd name="T33" fmla="*/ 197990 h 443"/>
                <a:gd name="T34" fmla="*/ 207512 w 461"/>
                <a:gd name="T35" fmla="*/ 197990 h 443"/>
                <a:gd name="T36" fmla="*/ 207512 w 461"/>
                <a:gd name="T37" fmla="*/ 178281 h 443"/>
                <a:gd name="T38" fmla="*/ 163754 w 461"/>
                <a:gd name="T39" fmla="*/ 150508 h 4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4" name="Freeform 47">
              <a:extLst>
                <a:ext uri="{FF2B5EF4-FFF2-40B4-BE49-F238E27FC236}">
                  <a16:creationId xmlns:a16="http://schemas.microsoft.com/office/drawing/2014/main" id="{A5E70490-E211-48A3-BB1E-414A21729814}"/>
                </a:ext>
              </a:extLst>
            </p:cNvPr>
            <p:cNvSpPr>
              <a:spLocks noChangeArrowheads="1"/>
            </p:cNvSpPr>
            <p:nvPr/>
          </p:nvSpPr>
          <p:spPr bwMode="auto">
            <a:xfrm>
              <a:off x="8521250" y="491994"/>
              <a:ext cx="242486" cy="213041"/>
            </a:xfrm>
            <a:custGeom>
              <a:avLst/>
              <a:gdLst>
                <a:gd name="T0" fmla="*/ 221804 w 498"/>
                <a:gd name="T1" fmla="*/ 194813 h 435"/>
                <a:gd name="T2" fmla="*/ 221804 w 498"/>
                <a:gd name="T3" fmla="*/ 194813 h 435"/>
                <a:gd name="T4" fmla="*/ 217341 w 498"/>
                <a:gd name="T5" fmla="*/ 147232 h 435"/>
                <a:gd name="T6" fmla="*/ 189671 w 498"/>
                <a:gd name="T7" fmla="*/ 131521 h 435"/>
                <a:gd name="T8" fmla="*/ 166018 w 498"/>
                <a:gd name="T9" fmla="*/ 103691 h 435"/>
                <a:gd name="T10" fmla="*/ 174051 w 498"/>
                <a:gd name="T11" fmla="*/ 87980 h 435"/>
                <a:gd name="T12" fmla="*/ 182084 w 498"/>
                <a:gd name="T13" fmla="*/ 71372 h 435"/>
                <a:gd name="T14" fmla="*/ 178068 w 498"/>
                <a:gd name="T15" fmla="*/ 67781 h 435"/>
                <a:gd name="T16" fmla="*/ 182084 w 498"/>
                <a:gd name="T17" fmla="*/ 51621 h 435"/>
                <a:gd name="T18" fmla="*/ 154415 w 498"/>
                <a:gd name="T19" fmla="*/ 27830 h 435"/>
                <a:gd name="T20" fmla="*/ 126745 w 498"/>
                <a:gd name="T21" fmla="*/ 51621 h 435"/>
                <a:gd name="T22" fmla="*/ 130762 w 498"/>
                <a:gd name="T23" fmla="*/ 67781 h 435"/>
                <a:gd name="T24" fmla="*/ 126745 w 498"/>
                <a:gd name="T25" fmla="*/ 71372 h 435"/>
                <a:gd name="T26" fmla="*/ 134778 w 498"/>
                <a:gd name="T27" fmla="*/ 87980 h 435"/>
                <a:gd name="T28" fmla="*/ 138795 w 498"/>
                <a:gd name="T29" fmla="*/ 103691 h 435"/>
                <a:gd name="T30" fmla="*/ 130762 w 498"/>
                <a:gd name="T31" fmla="*/ 123441 h 435"/>
                <a:gd name="T32" fmla="*/ 170035 w 498"/>
                <a:gd name="T33" fmla="*/ 163392 h 435"/>
                <a:gd name="T34" fmla="*/ 170035 w 498"/>
                <a:gd name="T35" fmla="*/ 194813 h 435"/>
                <a:gd name="T36" fmla="*/ 221804 w 498"/>
                <a:gd name="T37" fmla="*/ 194813 h 435"/>
                <a:gd name="T38" fmla="*/ 115142 w 498"/>
                <a:gd name="T39" fmla="*/ 135561 h 435"/>
                <a:gd name="T40" fmla="*/ 115142 w 498"/>
                <a:gd name="T41" fmla="*/ 135561 h 435"/>
                <a:gd name="T42" fmla="*/ 83455 w 498"/>
                <a:gd name="T43" fmla="*/ 103691 h 435"/>
                <a:gd name="T44" fmla="*/ 95059 w 498"/>
                <a:gd name="T45" fmla="*/ 75412 h 435"/>
                <a:gd name="T46" fmla="*/ 103092 w 498"/>
                <a:gd name="T47" fmla="*/ 59701 h 435"/>
                <a:gd name="T48" fmla="*/ 99075 w 498"/>
                <a:gd name="T49" fmla="*/ 51621 h 435"/>
                <a:gd name="T50" fmla="*/ 103092 w 498"/>
                <a:gd name="T51" fmla="*/ 31870 h 435"/>
                <a:gd name="T52" fmla="*/ 67389 w 498"/>
                <a:gd name="T53" fmla="*/ 0 h 435"/>
                <a:gd name="T54" fmla="*/ 31686 w 498"/>
                <a:gd name="T55" fmla="*/ 31870 h 435"/>
                <a:gd name="T56" fmla="*/ 31686 w 498"/>
                <a:gd name="T57" fmla="*/ 51621 h 435"/>
                <a:gd name="T58" fmla="*/ 31686 w 498"/>
                <a:gd name="T59" fmla="*/ 59701 h 435"/>
                <a:gd name="T60" fmla="*/ 39719 w 498"/>
                <a:gd name="T61" fmla="*/ 75412 h 435"/>
                <a:gd name="T62" fmla="*/ 47753 w 498"/>
                <a:gd name="T63" fmla="*/ 103691 h 435"/>
                <a:gd name="T64" fmla="*/ 20083 w 498"/>
                <a:gd name="T65" fmla="*/ 135561 h 435"/>
                <a:gd name="T66" fmla="*/ 0 w 498"/>
                <a:gd name="T67" fmla="*/ 155312 h 435"/>
                <a:gd name="T68" fmla="*/ 0 w 498"/>
                <a:gd name="T69" fmla="*/ 194813 h 435"/>
                <a:gd name="T70" fmla="*/ 154415 w 498"/>
                <a:gd name="T71" fmla="*/ 194813 h 435"/>
                <a:gd name="T72" fmla="*/ 154415 w 498"/>
                <a:gd name="T73" fmla="*/ 163392 h 435"/>
                <a:gd name="T74" fmla="*/ 115142 w 498"/>
                <a:gd name="T75" fmla="*/ 135561 h 4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5" name="Freeform 48">
              <a:extLst>
                <a:ext uri="{FF2B5EF4-FFF2-40B4-BE49-F238E27FC236}">
                  <a16:creationId xmlns:a16="http://schemas.microsoft.com/office/drawing/2014/main" id="{E56C8832-6350-4984-856D-493416D33534}"/>
                </a:ext>
              </a:extLst>
            </p:cNvPr>
            <p:cNvSpPr>
              <a:spLocks noChangeArrowheads="1"/>
            </p:cNvSpPr>
            <p:nvPr/>
          </p:nvSpPr>
          <p:spPr bwMode="auto">
            <a:xfrm>
              <a:off x="6590019" y="512779"/>
              <a:ext cx="218238" cy="164544"/>
            </a:xfrm>
            <a:custGeom>
              <a:avLst/>
              <a:gdLst>
                <a:gd name="T0" fmla="*/ 199576 w 445"/>
                <a:gd name="T1" fmla="*/ 150364 h 337"/>
                <a:gd name="T2" fmla="*/ 199576 w 445"/>
                <a:gd name="T3" fmla="*/ 150364 h 337"/>
                <a:gd name="T4" fmla="*/ 80010 w 445"/>
                <a:gd name="T5" fmla="*/ 43856 h 337"/>
                <a:gd name="T6" fmla="*/ 80010 w 445"/>
                <a:gd name="T7" fmla="*/ 0 h 337"/>
                <a:gd name="T8" fmla="*/ 0 w 445"/>
                <a:gd name="T9" fmla="*/ 71155 h 337"/>
                <a:gd name="T10" fmla="*/ 80010 w 445"/>
                <a:gd name="T11" fmla="*/ 146337 h 337"/>
                <a:gd name="T12" fmla="*/ 80010 w 445"/>
                <a:gd name="T13" fmla="*/ 98900 h 337"/>
                <a:gd name="T14" fmla="*/ 199576 w 445"/>
                <a:gd name="T15" fmla="*/ 150364 h 3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6" name="Freeform 49">
              <a:extLst>
                <a:ext uri="{FF2B5EF4-FFF2-40B4-BE49-F238E27FC236}">
                  <a16:creationId xmlns:a16="http://schemas.microsoft.com/office/drawing/2014/main" id="{29E13407-56DF-486A-A453-291CCE157ABA}"/>
                </a:ext>
              </a:extLst>
            </p:cNvPr>
            <p:cNvSpPr>
              <a:spLocks noChangeArrowheads="1"/>
            </p:cNvSpPr>
            <p:nvPr/>
          </p:nvSpPr>
          <p:spPr bwMode="auto">
            <a:xfrm>
              <a:off x="7561696" y="512779"/>
              <a:ext cx="218238" cy="164544"/>
            </a:xfrm>
            <a:custGeom>
              <a:avLst/>
              <a:gdLst>
                <a:gd name="T0" fmla="*/ 119835 w 444"/>
                <a:gd name="T1" fmla="*/ 98900 h 337"/>
                <a:gd name="T2" fmla="*/ 119835 w 444"/>
                <a:gd name="T3" fmla="*/ 98900 h 337"/>
                <a:gd name="T4" fmla="*/ 119835 w 444"/>
                <a:gd name="T5" fmla="*/ 146337 h 337"/>
                <a:gd name="T6" fmla="*/ 199574 w 444"/>
                <a:gd name="T7" fmla="*/ 71155 h 337"/>
                <a:gd name="T8" fmla="*/ 119835 w 444"/>
                <a:gd name="T9" fmla="*/ 0 h 337"/>
                <a:gd name="T10" fmla="*/ 119835 w 444"/>
                <a:gd name="T11" fmla="*/ 43856 h 337"/>
                <a:gd name="T12" fmla="*/ 0 w 444"/>
                <a:gd name="T13" fmla="*/ 150364 h 337"/>
                <a:gd name="T14" fmla="*/ 119835 w 444"/>
                <a:gd name="T15" fmla="*/ 98900 h 3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7" name="Freeform 53">
              <a:extLst>
                <a:ext uri="{FF2B5EF4-FFF2-40B4-BE49-F238E27FC236}">
                  <a16:creationId xmlns:a16="http://schemas.microsoft.com/office/drawing/2014/main" id="{E4E50D8E-D266-40C9-B290-02C3740AEC6A}"/>
                </a:ext>
              </a:extLst>
            </p:cNvPr>
            <p:cNvSpPr>
              <a:spLocks noChangeArrowheads="1"/>
            </p:cNvSpPr>
            <p:nvPr/>
          </p:nvSpPr>
          <p:spPr bwMode="auto">
            <a:xfrm>
              <a:off x="7062867" y="512779"/>
              <a:ext cx="244219" cy="164544"/>
            </a:xfrm>
            <a:custGeom>
              <a:avLst/>
              <a:gdLst>
                <a:gd name="T0" fmla="*/ 79717 w 497"/>
                <a:gd name="T1" fmla="*/ 31326 h 337"/>
                <a:gd name="T2" fmla="*/ 79717 w 497"/>
                <a:gd name="T3" fmla="*/ 31326 h 337"/>
                <a:gd name="T4" fmla="*/ 79717 w 497"/>
                <a:gd name="T5" fmla="*/ 0 h 337"/>
                <a:gd name="T6" fmla="*/ 0 w 497"/>
                <a:gd name="T7" fmla="*/ 71155 h 337"/>
                <a:gd name="T8" fmla="*/ 79717 w 497"/>
                <a:gd name="T9" fmla="*/ 146337 h 337"/>
                <a:gd name="T10" fmla="*/ 79717 w 497"/>
                <a:gd name="T11" fmla="*/ 115011 h 337"/>
                <a:gd name="T12" fmla="*/ 31977 w 497"/>
                <a:gd name="T13" fmla="*/ 71155 h 337"/>
                <a:gd name="T14" fmla="*/ 79717 w 497"/>
                <a:gd name="T15" fmla="*/ 31326 h 337"/>
                <a:gd name="T16" fmla="*/ 135564 w 497"/>
                <a:gd name="T17" fmla="*/ 43856 h 337"/>
                <a:gd name="T18" fmla="*/ 135564 w 497"/>
                <a:gd name="T19" fmla="*/ 43856 h 337"/>
                <a:gd name="T20" fmla="*/ 135564 w 497"/>
                <a:gd name="T21" fmla="*/ 0 h 337"/>
                <a:gd name="T22" fmla="*/ 55847 w 497"/>
                <a:gd name="T23" fmla="*/ 71155 h 337"/>
                <a:gd name="T24" fmla="*/ 135564 w 497"/>
                <a:gd name="T25" fmla="*/ 146337 h 337"/>
                <a:gd name="T26" fmla="*/ 135564 w 497"/>
                <a:gd name="T27" fmla="*/ 98900 h 337"/>
                <a:gd name="T28" fmla="*/ 223388 w 497"/>
                <a:gd name="T29" fmla="*/ 150364 h 337"/>
                <a:gd name="T30" fmla="*/ 135564 w 497"/>
                <a:gd name="T31" fmla="*/ 43856 h 3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8" name="Freeform 61">
              <a:extLst>
                <a:ext uri="{FF2B5EF4-FFF2-40B4-BE49-F238E27FC236}">
                  <a16:creationId xmlns:a16="http://schemas.microsoft.com/office/drawing/2014/main" id="{2F91FC1C-F8FA-4274-9750-89A82FA62B26}"/>
                </a:ext>
              </a:extLst>
            </p:cNvPr>
            <p:cNvSpPr>
              <a:spLocks noChangeArrowheads="1"/>
            </p:cNvSpPr>
            <p:nvPr/>
          </p:nvSpPr>
          <p:spPr bwMode="auto">
            <a:xfrm>
              <a:off x="9990025" y="1998875"/>
              <a:ext cx="183597" cy="142028"/>
            </a:xfrm>
            <a:custGeom>
              <a:avLst/>
              <a:gdLst>
                <a:gd name="T0" fmla="*/ 24296 w 374"/>
                <a:gd name="T1" fmla="*/ 98187 h 293"/>
                <a:gd name="T2" fmla="*/ 24296 w 374"/>
                <a:gd name="T3" fmla="*/ 98187 h 293"/>
                <a:gd name="T4" fmla="*/ 111583 w 374"/>
                <a:gd name="T5" fmla="*/ 98187 h 293"/>
                <a:gd name="T6" fmla="*/ 111583 w 374"/>
                <a:gd name="T7" fmla="*/ 129731 h 293"/>
                <a:gd name="T8" fmla="*/ 167825 w 374"/>
                <a:gd name="T9" fmla="*/ 82637 h 293"/>
                <a:gd name="T10" fmla="*/ 111583 w 374"/>
                <a:gd name="T11" fmla="*/ 31544 h 293"/>
                <a:gd name="T12" fmla="*/ 111583 w 374"/>
                <a:gd name="T13" fmla="*/ 66642 h 293"/>
                <a:gd name="T14" fmla="*/ 31945 w 374"/>
                <a:gd name="T15" fmla="*/ 66642 h 293"/>
                <a:gd name="T16" fmla="*/ 31945 w 374"/>
                <a:gd name="T17" fmla="*/ 0 h 293"/>
                <a:gd name="T18" fmla="*/ 0 w 374"/>
                <a:gd name="T19" fmla="*/ 0 h 293"/>
                <a:gd name="T20" fmla="*/ 0 w 374"/>
                <a:gd name="T21" fmla="*/ 74640 h 293"/>
                <a:gd name="T22" fmla="*/ 24296 w 374"/>
                <a:gd name="T23" fmla="*/ 98187 h 2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19" name="Freeform 62">
              <a:extLst>
                <a:ext uri="{FF2B5EF4-FFF2-40B4-BE49-F238E27FC236}">
                  <a16:creationId xmlns:a16="http://schemas.microsoft.com/office/drawing/2014/main" id="{26C92C32-2B66-47EF-B742-E1D41AAD2C56}"/>
                </a:ext>
              </a:extLst>
            </p:cNvPr>
            <p:cNvSpPr>
              <a:spLocks noChangeArrowheads="1"/>
            </p:cNvSpPr>
            <p:nvPr/>
          </p:nvSpPr>
          <p:spPr bwMode="auto">
            <a:xfrm>
              <a:off x="8545499" y="1467136"/>
              <a:ext cx="190525" cy="200917"/>
            </a:xfrm>
            <a:custGeom>
              <a:avLst/>
              <a:gdLst>
                <a:gd name="T0" fmla="*/ 63134 w 390"/>
                <a:gd name="T1" fmla="*/ 143628 h 409"/>
                <a:gd name="T2" fmla="*/ 63134 w 390"/>
                <a:gd name="T3" fmla="*/ 143628 h 409"/>
                <a:gd name="T4" fmla="*/ 55522 w 390"/>
                <a:gd name="T5" fmla="*/ 155334 h 409"/>
                <a:gd name="T6" fmla="*/ 27313 w 390"/>
                <a:gd name="T7" fmla="*/ 155334 h 409"/>
                <a:gd name="T8" fmla="*/ 19701 w 390"/>
                <a:gd name="T9" fmla="*/ 140026 h 409"/>
                <a:gd name="T10" fmla="*/ 27313 w 390"/>
                <a:gd name="T11" fmla="*/ 127419 h 409"/>
                <a:gd name="T12" fmla="*/ 59552 w 390"/>
                <a:gd name="T13" fmla="*/ 91850 h 409"/>
                <a:gd name="T14" fmla="*/ 87313 w 390"/>
                <a:gd name="T15" fmla="*/ 83745 h 409"/>
                <a:gd name="T16" fmla="*/ 102984 w 390"/>
                <a:gd name="T17" fmla="*/ 83745 h 409"/>
                <a:gd name="T18" fmla="*/ 102984 w 390"/>
                <a:gd name="T19" fmla="*/ 72039 h 409"/>
                <a:gd name="T20" fmla="*/ 43432 w 390"/>
                <a:gd name="T21" fmla="*/ 75641 h 409"/>
                <a:gd name="T22" fmla="*/ 11642 w 390"/>
                <a:gd name="T23" fmla="*/ 111661 h 409"/>
                <a:gd name="T24" fmla="*/ 0 w 390"/>
                <a:gd name="T25" fmla="*/ 140026 h 409"/>
                <a:gd name="T26" fmla="*/ 11642 w 390"/>
                <a:gd name="T27" fmla="*/ 171543 h 409"/>
                <a:gd name="T28" fmla="*/ 39403 w 390"/>
                <a:gd name="T29" fmla="*/ 183700 h 409"/>
                <a:gd name="T30" fmla="*/ 71193 w 390"/>
                <a:gd name="T31" fmla="*/ 171543 h 409"/>
                <a:gd name="T32" fmla="*/ 79253 w 390"/>
                <a:gd name="T33" fmla="*/ 159837 h 409"/>
                <a:gd name="T34" fmla="*/ 79253 w 390"/>
                <a:gd name="T35" fmla="*/ 143628 h 409"/>
                <a:gd name="T36" fmla="*/ 63134 w 390"/>
                <a:gd name="T37" fmla="*/ 143628 h 409"/>
                <a:gd name="T38" fmla="*/ 162536 w 390"/>
                <a:gd name="T39" fmla="*/ 16209 h 409"/>
                <a:gd name="T40" fmla="*/ 162536 w 390"/>
                <a:gd name="T41" fmla="*/ 16209 h 409"/>
                <a:gd name="T42" fmla="*/ 107014 w 390"/>
                <a:gd name="T43" fmla="*/ 16209 h 409"/>
                <a:gd name="T44" fmla="*/ 94924 w 390"/>
                <a:gd name="T45" fmla="*/ 23863 h 409"/>
                <a:gd name="T46" fmla="*/ 94924 w 390"/>
                <a:gd name="T47" fmla="*/ 40072 h 409"/>
                <a:gd name="T48" fmla="*/ 111044 w 390"/>
                <a:gd name="T49" fmla="*/ 40072 h 409"/>
                <a:gd name="T50" fmla="*/ 122685 w 390"/>
                <a:gd name="T51" fmla="*/ 31967 h 409"/>
                <a:gd name="T52" fmla="*/ 146416 w 390"/>
                <a:gd name="T53" fmla="*/ 31967 h 409"/>
                <a:gd name="T54" fmla="*/ 154476 w 390"/>
                <a:gd name="T55" fmla="*/ 48176 h 409"/>
                <a:gd name="T56" fmla="*/ 146416 w 390"/>
                <a:gd name="T57" fmla="*/ 59883 h 409"/>
                <a:gd name="T58" fmla="*/ 115073 w 390"/>
                <a:gd name="T59" fmla="*/ 95902 h 409"/>
                <a:gd name="T60" fmla="*/ 87313 w 390"/>
                <a:gd name="T61" fmla="*/ 99504 h 409"/>
                <a:gd name="T62" fmla="*/ 71193 w 390"/>
                <a:gd name="T63" fmla="*/ 99504 h 409"/>
                <a:gd name="T64" fmla="*/ 71193 w 390"/>
                <a:gd name="T65" fmla="*/ 115713 h 409"/>
                <a:gd name="T66" fmla="*/ 94924 w 390"/>
                <a:gd name="T67" fmla="*/ 127419 h 409"/>
                <a:gd name="T68" fmla="*/ 126715 w 390"/>
                <a:gd name="T69" fmla="*/ 111661 h 409"/>
                <a:gd name="T70" fmla="*/ 162536 w 390"/>
                <a:gd name="T71" fmla="*/ 75641 h 409"/>
                <a:gd name="T72" fmla="*/ 174177 w 390"/>
                <a:gd name="T73" fmla="*/ 48176 h 409"/>
                <a:gd name="T74" fmla="*/ 162536 w 390"/>
                <a:gd name="T75" fmla="*/ 16209 h 4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0" name="Freeform 64">
              <a:extLst>
                <a:ext uri="{FF2B5EF4-FFF2-40B4-BE49-F238E27FC236}">
                  <a16:creationId xmlns:a16="http://schemas.microsoft.com/office/drawing/2014/main" id="{EC8793F3-628E-407F-A456-44FFC13A62E4}"/>
                </a:ext>
              </a:extLst>
            </p:cNvPr>
            <p:cNvSpPr>
              <a:spLocks noChangeArrowheads="1"/>
            </p:cNvSpPr>
            <p:nvPr/>
          </p:nvSpPr>
          <p:spPr bwMode="auto">
            <a:xfrm>
              <a:off x="8533375" y="976967"/>
              <a:ext cx="218238" cy="213041"/>
            </a:xfrm>
            <a:custGeom>
              <a:avLst/>
              <a:gdLst>
                <a:gd name="T0" fmla="*/ 100013 w 444"/>
                <a:gd name="T1" fmla="*/ 0 h 435"/>
                <a:gd name="T2" fmla="*/ 127944 w 444"/>
                <a:gd name="T3" fmla="*/ 71821 h 435"/>
                <a:gd name="T4" fmla="*/ 199574 w 444"/>
                <a:gd name="T5" fmla="*/ 71821 h 435"/>
                <a:gd name="T6" fmla="*/ 139657 w 444"/>
                <a:gd name="T7" fmla="*/ 115362 h 435"/>
                <a:gd name="T8" fmla="*/ 159479 w 444"/>
                <a:gd name="T9" fmla="*/ 194813 h 435"/>
                <a:gd name="T10" fmla="*/ 100013 w 444"/>
                <a:gd name="T11" fmla="*/ 146783 h 435"/>
                <a:gd name="T12" fmla="*/ 39645 w 444"/>
                <a:gd name="T13" fmla="*/ 194813 h 435"/>
                <a:gd name="T14" fmla="*/ 59917 w 444"/>
                <a:gd name="T15" fmla="*/ 115362 h 435"/>
                <a:gd name="T16" fmla="*/ 0 w 444"/>
                <a:gd name="T17" fmla="*/ 71821 h 435"/>
                <a:gd name="T18" fmla="*/ 72081 w 444"/>
                <a:gd name="T19" fmla="*/ 71821 h 435"/>
                <a:gd name="T20" fmla="*/ 100013 w 444"/>
                <a:gd name="T21" fmla="*/ 0 h 4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1" name="Freeform 66">
              <a:extLst>
                <a:ext uri="{FF2B5EF4-FFF2-40B4-BE49-F238E27FC236}">
                  <a16:creationId xmlns:a16="http://schemas.microsoft.com/office/drawing/2014/main" id="{FDCDD5E7-2977-4248-88B8-0A2F3E10743D}"/>
                </a:ext>
              </a:extLst>
            </p:cNvPr>
            <p:cNvSpPr>
              <a:spLocks noChangeArrowheads="1"/>
            </p:cNvSpPr>
            <p:nvPr/>
          </p:nvSpPr>
          <p:spPr bwMode="auto">
            <a:xfrm>
              <a:off x="7071528" y="1453280"/>
              <a:ext cx="226898" cy="226899"/>
            </a:xfrm>
            <a:custGeom>
              <a:avLst/>
              <a:gdLst>
                <a:gd name="T0" fmla="*/ 183655 w 462"/>
                <a:gd name="T1" fmla="*/ 24307 h 462"/>
                <a:gd name="T2" fmla="*/ 183655 w 462"/>
                <a:gd name="T3" fmla="*/ 24307 h 462"/>
                <a:gd name="T4" fmla="*/ 131439 w 462"/>
                <a:gd name="T5" fmla="*/ 8553 h 462"/>
                <a:gd name="T6" fmla="*/ 103531 w 462"/>
                <a:gd name="T7" fmla="*/ 36011 h 462"/>
                <a:gd name="T8" fmla="*/ 95879 w 462"/>
                <a:gd name="T9" fmla="*/ 72022 h 462"/>
                <a:gd name="T10" fmla="*/ 3601 w 462"/>
                <a:gd name="T11" fmla="*/ 163400 h 462"/>
                <a:gd name="T12" fmla="*/ 15755 w 462"/>
                <a:gd name="T13" fmla="*/ 191758 h 462"/>
                <a:gd name="T14" fmla="*/ 44113 w 462"/>
                <a:gd name="T15" fmla="*/ 203912 h 462"/>
                <a:gd name="T16" fmla="*/ 135490 w 462"/>
                <a:gd name="T17" fmla="*/ 111634 h 462"/>
                <a:gd name="T18" fmla="*/ 171501 w 462"/>
                <a:gd name="T19" fmla="*/ 103982 h 462"/>
                <a:gd name="T20" fmla="*/ 199409 w 462"/>
                <a:gd name="T21" fmla="*/ 76073 h 462"/>
                <a:gd name="T22" fmla="*/ 183655 w 462"/>
                <a:gd name="T23" fmla="*/ 24307 h 462"/>
                <a:gd name="T24" fmla="*/ 83725 w 462"/>
                <a:gd name="T25" fmla="*/ 115685 h 462"/>
                <a:gd name="T26" fmla="*/ 83725 w 462"/>
                <a:gd name="T27" fmla="*/ 115685 h 462"/>
                <a:gd name="T28" fmla="*/ 87776 w 462"/>
                <a:gd name="T29" fmla="*/ 99930 h 462"/>
                <a:gd name="T30" fmla="*/ 103531 w 462"/>
                <a:gd name="T31" fmla="*/ 95879 h 462"/>
                <a:gd name="T32" fmla="*/ 99480 w 462"/>
                <a:gd name="T33" fmla="*/ 111634 h 462"/>
                <a:gd name="T34" fmla="*/ 83725 w 462"/>
                <a:gd name="T35" fmla="*/ 115685 h 462"/>
                <a:gd name="T36" fmla="*/ 159348 w 462"/>
                <a:gd name="T37" fmla="*/ 52216 h 462"/>
                <a:gd name="T38" fmla="*/ 159348 w 462"/>
                <a:gd name="T39" fmla="*/ 52216 h 462"/>
                <a:gd name="T40" fmla="*/ 139542 w 462"/>
                <a:gd name="T41" fmla="*/ 16205 h 462"/>
                <a:gd name="T42" fmla="*/ 175552 w 462"/>
                <a:gd name="T43" fmla="*/ 32410 h 462"/>
                <a:gd name="T44" fmla="*/ 191307 w 462"/>
                <a:gd name="T45" fmla="*/ 67971 h 462"/>
                <a:gd name="T46" fmla="*/ 159348 w 462"/>
                <a:gd name="T47" fmla="*/ 52216 h 4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2" name="Freeform 68">
              <a:extLst>
                <a:ext uri="{FF2B5EF4-FFF2-40B4-BE49-F238E27FC236}">
                  <a16:creationId xmlns:a16="http://schemas.microsoft.com/office/drawing/2014/main" id="{265A8AA5-AF74-4E2E-8567-A59D15EE63FD}"/>
                </a:ext>
              </a:extLst>
            </p:cNvPr>
            <p:cNvSpPr>
              <a:spLocks noChangeArrowheads="1"/>
            </p:cNvSpPr>
            <p:nvPr/>
          </p:nvSpPr>
          <p:spPr bwMode="auto">
            <a:xfrm>
              <a:off x="8051866" y="1458476"/>
              <a:ext cx="209577" cy="226898"/>
            </a:xfrm>
            <a:custGeom>
              <a:avLst/>
              <a:gdLst>
                <a:gd name="T0" fmla="*/ 147447 w 426"/>
                <a:gd name="T1" fmla="*/ 83725 h 462"/>
                <a:gd name="T2" fmla="*/ 147447 w 426"/>
                <a:gd name="T3" fmla="*/ 83725 h 462"/>
                <a:gd name="T4" fmla="*/ 67636 w 426"/>
                <a:gd name="T5" fmla="*/ 8102 h 462"/>
                <a:gd name="T6" fmla="*/ 43738 w 426"/>
                <a:gd name="T7" fmla="*/ 4501 h 462"/>
                <a:gd name="T8" fmla="*/ 31564 w 426"/>
                <a:gd name="T9" fmla="*/ 24307 h 462"/>
                <a:gd name="T10" fmla="*/ 15782 w 426"/>
                <a:gd name="T11" fmla="*/ 131889 h 462"/>
                <a:gd name="T12" fmla="*/ 11724 w 426"/>
                <a:gd name="T13" fmla="*/ 183655 h 462"/>
                <a:gd name="T14" fmla="*/ 111825 w 426"/>
                <a:gd name="T15" fmla="*/ 187706 h 462"/>
                <a:gd name="T16" fmla="*/ 183520 w 426"/>
                <a:gd name="T17" fmla="*/ 119736 h 462"/>
                <a:gd name="T18" fmla="*/ 147447 w 426"/>
                <a:gd name="T19" fmla="*/ 83725 h 462"/>
                <a:gd name="T20" fmla="*/ 107316 w 426"/>
                <a:gd name="T21" fmla="*/ 176002 h 462"/>
                <a:gd name="T22" fmla="*/ 107316 w 426"/>
                <a:gd name="T23" fmla="*/ 176002 h 462"/>
                <a:gd name="T24" fmla="*/ 23898 w 426"/>
                <a:gd name="T25" fmla="*/ 176002 h 462"/>
                <a:gd name="T26" fmla="*/ 87476 w 426"/>
                <a:gd name="T27" fmla="*/ 127838 h 462"/>
                <a:gd name="T28" fmla="*/ 167738 w 426"/>
                <a:gd name="T29" fmla="*/ 123787 h 462"/>
                <a:gd name="T30" fmla="*/ 107316 w 426"/>
                <a:gd name="T31" fmla="*/ 176002 h 462"/>
                <a:gd name="T32" fmla="*/ 91534 w 426"/>
                <a:gd name="T33" fmla="*/ 135490 h 462"/>
                <a:gd name="T34" fmla="*/ 91534 w 426"/>
                <a:gd name="T35" fmla="*/ 135490 h 462"/>
                <a:gd name="T36" fmla="*/ 43738 w 426"/>
                <a:gd name="T37" fmla="*/ 163399 h 462"/>
                <a:gd name="T38" fmla="*/ 75302 w 426"/>
                <a:gd name="T39" fmla="*/ 163399 h 462"/>
                <a:gd name="T40" fmla="*/ 99651 w 426"/>
                <a:gd name="T41" fmla="*/ 131889 h 462"/>
                <a:gd name="T42" fmla="*/ 99651 w 426"/>
                <a:gd name="T43" fmla="*/ 131889 h 462"/>
                <a:gd name="T44" fmla="*/ 91534 w 426"/>
                <a:gd name="T45" fmla="*/ 135490 h 4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cubicBezTo>
                    <a:pt x="221" y="293"/>
                    <a:pt x="212" y="301"/>
                    <a:pt x="203" y="301"/>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3" name="Freeform 69">
              <a:extLst>
                <a:ext uri="{FF2B5EF4-FFF2-40B4-BE49-F238E27FC236}">
                  <a16:creationId xmlns:a16="http://schemas.microsoft.com/office/drawing/2014/main" id="{8BC02E34-8817-47AC-A4F0-EEA611BD211E}"/>
                </a:ext>
              </a:extLst>
            </p:cNvPr>
            <p:cNvSpPr>
              <a:spLocks noChangeArrowheads="1"/>
            </p:cNvSpPr>
            <p:nvPr/>
          </p:nvSpPr>
          <p:spPr bwMode="auto">
            <a:xfrm>
              <a:off x="7553037" y="1461940"/>
              <a:ext cx="235558" cy="209577"/>
            </a:xfrm>
            <a:custGeom>
              <a:avLst/>
              <a:gdLst>
                <a:gd name="T0" fmla="*/ 11719 w 479"/>
                <a:gd name="T1" fmla="*/ 55462 h 426"/>
                <a:gd name="T2" fmla="*/ 11719 w 479"/>
                <a:gd name="T3" fmla="*/ 55462 h 426"/>
                <a:gd name="T4" fmla="*/ 203280 w 479"/>
                <a:gd name="T5" fmla="*/ 55462 h 426"/>
                <a:gd name="T6" fmla="*/ 203280 w 479"/>
                <a:gd name="T7" fmla="*/ 47796 h 426"/>
                <a:gd name="T8" fmla="*/ 159559 w 479"/>
                <a:gd name="T9" fmla="*/ 35622 h 426"/>
                <a:gd name="T10" fmla="*/ 151446 w 479"/>
                <a:gd name="T11" fmla="*/ 35622 h 426"/>
                <a:gd name="T12" fmla="*/ 151446 w 479"/>
                <a:gd name="T13" fmla="*/ 0 h 426"/>
                <a:gd name="T14" fmla="*/ 63553 w 479"/>
                <a:gd name="T15" fmla="*/ 0 h 426"/>
                <a:gd name="T16" fmla="*/ 63553 w 479"/>
                <a:gd name="T17" fmla="*/ 35622 h 426"/>
                <a:gd name="T18" fmla="*/ 55891 w 479"/>
                <a:gd name="T19" fmla="*/ 35622 h 426"/>
                <a:gd name="T20" fmla="*/ 11719 w 479"/>
                <a:gd name="T21" fmla="*/ 47796 h 426"/>
                <a:gd name="T22" fmla="*/ 11719 w 479"/>
                <a:gd name="T23" fmla="*/ 55462 h 426"/>
                <a:gd name="T24" fmla="*/ 203280 w 479"/>
                <a:gd name="T25" fmla="*/ 71694 h 426"/>
                <a:gd name="T26" fmla="*/ 203280 w 479"/>
                <a:gd name="T27" fmla="*/ 71694 h 426"/>
                <a:gd name="T28" fmla="*/ 11719 w 479"/>
                <a:gd name="T29" fmla="*/ 71694 h 426"/>
                <a:gd name="T30" fmla="*/ 0 w 479"/>
                <a:gd name="T31" fmla="*/ 83418 h 426"/>
                <a:gd name="T32" fmla="*/ 0 w 479"/>
                <a:gd name="T33" fmla="*/ 123549 h 426"/>
                <a:gd name="T34" fmla="*/ 11719 w 479"/>
                <a:gd name="T35" fmla="*/ 135273 h 426"/>
                <a:gd name="T36" fmla="*/ 32002 w 479"/>
                <a:gd name="T37" fmla="*/ 135273 h 426"/>
                <a:gd name="T38" fmla="*/ 23889 w 479"/>
                <a:gd name="T39" fmla="*/ 191636 h 426"/>
                <a:gd name="T40" fmla="*/ 191561 w 479"/>
                <a:gd name="T41" fmla="*/ 191636 h 426"/>
                <a:gd name="T42" fmla="*/ 183447 w 479"/>
                <a:gd name="T43" fmla="*/ 135273 h 426"/>
                <a:gd name="T44" fmla="*/ 203280 w 479"/>
                <a:gd name="T45" fmla="*/ 135273 h 426"/>
                <a:gd name="T46" fmla="*/ 215449 w 479"/>
                <a:gd name="T47" fmla="*/ 123549 h 426"/>
                <a:gd name="T48" fmla="*/ 215449 w 479"/>
                <a:gd name="T49" fmla="*/ 83418 h 426"/>
                <a:gd name="T50" fmla="*/ 203280 w 479"/>
                <a:gd name="T51" fmla="*/ 71694 h 426"/>
                <a:gd name="T52" fmla="*/ 43721 w 479"/>
                <a:gd name="T53" fmla="*/ 167738 h 426"/>
                <a:gd name="T54" fmla="*/ 43721 w 479"/>
                <a:gd name="T55" fmla="*/ 167738 h 426"/>
                <a:gd name="T56" fmla="*/ 59496 w 479"/>
                <a:gd name="T57" fmla="*/ 95593 h 426"/>
                <a:gd name="T58" fmla="*/ 155502 w 479"/>
                <a:gd name="T59" fmla="*/ 95593 h 426"/>
                <a:gd name="T60" fmla="*/ 171728 w 479"/>
                <a:gd name="T61" fmla="*/ 167738 h 426"/>
                <a:gd name="T62" fmla="*/ 43721 w 479"/>
                <a:gd name="T63" fmla="*/ 167738 h 4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4" name="Freeform 73">
              <a:extLst>
                <a:ext uri="{FF2B5EF4-FFF2-40B4-BE49-F238E27FC236}">
                  <a16:creationId xmlns:a16="http://schemas.microsoft.com/office/drawing/2014/main" id="{CCC49CE0-6B65-476C-B2B7-F561E36C9C31}"/>
                </a:ext>
              </a:extLst>
            </p:cNvPr>
            <p:cNvSpPr>
              <a:spLocks noChangeArrowheads="1"/>
            </p:cNvSpPr>
            <p:nvPr/>
          </p:nvSpPr>
          <p:spPr bwMode="auto">
            <a:xfrm>
              <a:off x="9491196" y="1998875"/>
              <a:ext cx="209578" cy="142028"/>
            </a:xfrm>
            <a:custGeom>
              <a:avLst/>
              <a:gdLst>
                <a:gd name="T0" fmla="*/ 167346 w 427"/>
                <a:gd name="T1" fmla="*/ 23547 h 293"/>
                <a:gd name="T2" fmla="*/ 167346 w 427"/>
                <a:gd name="T3" fmla="*/ 23547 h 293"/>
                <a:gd name="T4" fmla="*/ 48134 w 427"/>
                <a:gd name="T5" fmla="*/ 23547 h 293"/>
                <a:gd name="T6" fmla="*/ 48134 w 427"/>
                <a:gd name="T7" fmla="*/ 0 h 293"/>
                <a:gd name="T8" fmla="*/ 0 w 427"/>
                <a:gd name="T9" fmla="*/ 39541 h 293"/>
                <a:gd name="T10" fmla="*/ 48134 w 427"/>
                <a:gd name="T11" fmla="*/ 78638 h 293"/>
                <a:gd name="T12" fmla="*/ 48134 w 427"/>
                <a:gd name="T13" fmla="*/ 55091 h 293"/>
                <a:gd name="T14" fmla="*/ 159249 w 427"/>
                <a:gd name="T15" fmla="*/ 55091 h 293"/>
                <a:gd name="T16" fmla="*/ 159249 w 427"/>
                <a:gd name="T17" fmla="*/ 98187 h 293"/>
                <a:gd name="T18" fmla="*/ 12146 w 427"/>
                <a:gd name="T19" fmla="*/ 98187 h 293"/>
                <a:gd name="T20" fmla="*/ 12146 w 427"/>
                <a:gd name="T21" fmla="*/ 129731 h 293"/>
                <a:gd name="T22" fmla="*/ 167346 w 427"/>
                <a:gd name="T23" fmla="*/ 129731 h 293"/>
                <a:gd name="T24" fmla="*/ 191638 w 427"/>
                <a:gd name="T25" fmla="*/ 110182 h 293"/>
                <a:gd name="T26" fmla="*/ 191638 w 427"/>
                <a:gd name="T27" fmla="*/ 43095 h 293"/>
                <a:gd name="T28" fmla="*/ 167346 w 427"/>
                <a:gd name="T29" fmla="*/ 23547 h 2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5" name="Freeform 77">
              <a:extLst>
                <a:ext uri="{FF2B5EF4-FFF2-40B4-BE49-F238E27FC236}">
                  <a16:creationId xmlns:a16="http://schemas.microsoft.com/office/drawing/2014/main" id="{AA6C192E-0CB3-4B96-B5E9-D37F0ACBD0E5}"/>
                </a:ext>
              </a:extLst>
            </p:cNvPr>
            <p:cNvSpPr>
              <a:spLocks noChangeArrowheads="1"/>
            </p:cNvSpPr>
            <p:nvPr/>
          </p:nvSpPr>
          <p:spPr bwMode="auto">
            <a:xfrm>
              <a:off x="8987171" y="1967698"/>
              <a:ext cx="244218" cy="206113"/>
            </a:xfrm>
            <a:custGeom>
              <a:avLst/>
              <a:gdLst>
                <a:gd name="T0" fmla="*/ 167540 w 497"/>
                <a:gd name="T1" fmla="*/ 56041 h 418"/>
                <a:gd name="T2" fmla="*/ 167540 w 497"/>
                <a:gd name="T3" fmla="*/ 56041 h 418"/>
                <a:gd name="T4" fmla="*/ 175196 w 497"/>
                <a:gd name="T5" fmla="*/ 56041 h 418"/>
                <a:gd name="T6" fmla="*/ 175196 w 497"/>
                <a:gd name="T7" fmla="*/ 80446 h 418"/>
                <a:gd name="T8" fmla="*/ 223387 w 497"/>
                <a:gd name="T9" fmla="*/ 40223 h 418"/>
                <a:gd name="T10" fmla="*/ 175196 w 497"/>
                <a:gd name="T11" fmla="*/ 0 h 418"/>
                <a:gd name="T12" fmla="*/ 175196 w 497"/>
                <a:gd name="T13" fmla="*/ 23953 h 418"/>
                <a:gd name="T14" fmla="*/ 167540 w 497"/>
                <a:gd name="T15" fmla="*/ 23953 h 418"/>
                <a:gd name="T16" fmla="*/ 83770 w 497"/>
                <a:gd name="T17" fmla="*/ 84513 h 418"/>
                <a:gd name="T18" fmla="*/ 23870 w 497"/>
                <a:gd name="T19" fmla="*/ 128352 h 418"/>
                <a:gd name="T20" fmla="*/ 0 w 497"/>
                <a:gd name="T21" fmla="*/ 128352 h 418"/>
                <a:gd name="T22" fmla="*/ 0 w 497"/>
                <a:gd name="T23" fmla="*/ 160440 h 418"/>
                <a:gd name="T24" fmla="*/ 23870 w 497"/>
                <a:gd name="T25" fmla="*/ 160440 h 418"/>
                <a:gd name="T26" fmla="*/ 107640 w 497"/>
                <a:gd name="T27" fmla="*/ 100331 h 418"/>
                <a:gd name="T28" fmla="*/ 167540 w 497"/>
                <a:gd name="T29" fmla="*/ 56041 h 418"/>
                <a:gd name="T30" fmla="*/ 59450 w 497"/>
                <a:gd name="T31" fmla="*/ 76378 h 418"/>
                <a:gd name="T32" fmla="*/ 59450 w 497"/>
                <a:gd name="T33" fmla="*/ 76378 h 418"/>
                <a:gd name="T34" fmla="*/ 63503 w 497"/>
                <a:gd name="T35" fmla="*/ 68695 h 418"/>
                <a:gd name="T36" fmla="*/ 79717 w 497"/>
                <a:gd name="T37" fmla="*/ 52425 h 418"/>
                <a:gd name="T38" fmla="*/ 23870 w 497"/>
                <a:gd name="T39" fmla="*/ 28472 h 418"/>
                <a:gd name="T40" fmla="*/ 0 w 497"/>
                <a:gd name="T41" fmla="*/ 28472 h 418"/>
                <a:gd name="T42" fmla="*/ 0 w 497"/>
                <a:gd name="T43" fmla="*/ 60560 h 418"/>
                <a:gd name="T44" fmla="*/ 23870 w 497"/>
                <a:gd name="T45" fmla="*/ 60560 h 418"/>
                <a:gd name="T46" fmla="*/ 59450 w 497"/>
                <a:gd name="T47" fmla="*/ 76378 h 418"/>
                <a:gd name="T48" fmla="*/ 175196 w 497"/>
                <a:gd name="T49" fmla="*/ 132419 h 418"/>
                <a:gd name="T50" fmla="*/ 175196 w 497"/>
                <a:gd name="T51" fmla="*/ 132419 h 418"/>
                <a:gd name="T52" fmla="*/ 167540 w 497"/>
                <a:gd name="T53" fmla="*/ 132419 h 418"/>
                <a:gd name="T54" fmla="*/ 127456 w 497"/>
                <a:gd name="T55" fmla="*/ 112534 h 418"/>
                <a:gd name="T56" fmla="*/ 127456 w 497"/>
                <a:gd name="T57" fmla="*/ 116601 h 418"/>
                <a:gd name="T58" fmla="*/ 111693 w 497"/>
                <a:gd name="T59" fmla="*/ 136487 h 418"/>
                <a:gd name="T60" fmla="*/ 167540 w 497"/>
                <a:gd name="T61" fmla="*/ 160440 h 418"/>
                <a:gd name="T62" fmla="*/ 175196 w 497"/>
                <a:gd name="T63" fmla="*/ 160440 h 418"/>
                <a:gd name="T64" fmla="*/ 175196 w 497"/>
                <a:gd name="T65" fmla="*/ 188460 h 418"/>
                <a:gd name="T66" fmla="*/ 223387 w 497"/>
                <a:gd name="T67" fmla="*/ 148237 h 418"/>
                <a:gd name="T68" fmla="*/ 175196 w 497"/>
                <a:gd name="T69" fmla="*/ 108466 h 418"/>
                <a:gd name="T70" fmla="*/ 175196 w 497"/>
                <a:gd name="T71" fmla="*/ 132419 h 41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6" name="Freeform 78">
              <a:extLst>
                <a:ext uri="{FF2B5EF4-FFF2-40B4-BE49-F238E27FC236}">
                  <a16:creationId xmlns:a16="http://schemas.microsoft.com/office/drawing/2014/main" id="{A3709BD4-3852-45E0-988F-E53568181393}"/>
                </a:ext>
              </a:extLst>
            </p:cNvPr>
            <p:cNvSpPr>
              <a:spLocks noChangeArrowheads="1"/>
            </p:cNvSpPr>
            <p:nvPr/>
          </p:nvSpPr>
          <p:spPr bwMode="auto">
            <a:xfrm>
              <a:off x="6603875" y="1470600"/>
              <a:ext cx="193989" cy="197453"/>
            </a:xfrm>
            <a:custGeom>
              <a:avLst/>
              <a:gdLst>
                <a:gd name="T0" fmla="*/ 169779 w 399"/>
                <a:gd name="T1" fmla="*/ 152019 h 400"/>
                <a:gd name="T2" fmla="*/ 169779 w 399"/>
                <a:gd name="T3" fmla="*/ 152019 h 400"/>
                <a:gd name="T4" fmla="*/ 130119 w 399"/>
                <a:gd name="T5" fmla="*/ 108133 h 400"/>
                <a:gd name="T6" fmla="*/ 138140 w 399"/>
                <a:gd name="T7" fmla="*/ 71938 h 400"/>
                <a:gd name="T8" fmla="*/ 67288 w 399"/>
                <a:gd name="T9" fmla="*/ 0 h 400"/>
                <a:gd name="T10" fmla="*/ 0 w 399"/>
                <a:gd name="T11" fmla="*/ 68318 h 400"/>
                <a:gd name="T12" fmla="*/ 71298 w 399"/>
                <a:gd name="T13" fmla="*/ 140256 h 400"/>
                <a:gd name="T14" fmla="*/ 102491 w 399"/>
                <a:gd name="T15" fmla="*/ 132112 h 400"/>
                <a:gd name="T16" fmla="*/ 146161 w 399"/>
                <a:gd name="T17" fmla="*/ 176451 h 400"/>
                <a:gd name="T18" fmla="*/ 161758 w 399"/>
                <a:gd name="T19" fmla="*/ 176451 h 400"/>
                <a:gd name="T20" fmla="*/ 173344 w 399"/>
                <a:gd name="T21" fmla="*/ 164687 h 400"/>
                <a:gd name="T22" fmla="*/ 169779 w 399"/>
                <a:gd name="T23" fmla="*/ 152019 h 400"/>
                <a:gd name="T24" fmla="*/ 19607 w 399"/>
                <a:gd name="T25" fmla="*/ 68318 h 400"/>
                <a:gd name="T26" fmla="*/ 19607 w 399"/>
                <a:gd name="T27" fmla="*/ 68318 h 400"/>
                <a:gd name="T28" fmla="*/ 67288 w 399"/>
                <a:gd name="T29" fmla="*/ 19907 h 400"/>
                <a:gd name="T30" fmla="*/ 118533 w 399"/>
                <a:gd name="T31" fmla="*/ 71938 h 400"/>
                <a:gd name="T32" fmla="*/ 71298 w 399"/>
                <a:gd name="T33" fmla="*/ 120348 h 400"/>
                <a:gd name="T34" fmla="*/ 19607 w 399"/>
                <a:gd name="T35" fmla="*/ 68318 h 4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7" name="Freeform 79">
              <a:extLst>
                <a:ext uri="{FF2B5EF4-FFF2-40B4-BE49-F238E27FC236}">
                  <a16:creationId xmlns:a16="http://schemas.microsoft.com/office/drawing/2014/main" id="{22B8F9CB-4C6B-472A-AFBE-FD4059CF8FE2}"/>
                </a:ext>
              </a:extLst>
            </p:cNvPr>
            <p:cNvSpPr>
              <a:spLocks noChangeArrowheads="1"/>
            </p:cNvSpPr>
            <p:nvPr/>
          </p:nvSpPr>
          <p:spPr bwMode="auto">
            <a:xfrm>
              <a:off x="8039741" y="2906467"/>
              <a:ext cx="233827" cy="235558"/>
            </a:xfrm>
            <a:custGeom>
              <a:avLst/>
              <a:gdLst>
                <a:gd name="T0" fmla="*/ 106933 w 479"/>
                <a:gd name="T1" fmla="*/ 0 h 479"/>
                <a:gd name="T2" fmla="*/ 106933 w 479"/>
                <a:gd name="T3" fmla="*/ 0 h 479"/>
                <a:gd name="T4" fmla="*/ 0 w 479"/>
                <a:gd name="T5" fmla="*/ 107725 h 479"/>
                <a:gd name="T6" fmla="*/ 106933 w 479"/>
                <a:gd name="T7" fmla="*/ 215449 h 479"/>
                <a:gd name="T8" fmla="*/ 213866 w 479"/>
                <a:gd name="T9" fmla="*/ 107725 h 479"/>
                <a:gd name="T10" fmla="*/ 106933 w 479"/>
                <a:gd name="T11" fmla="*/ 0 h 479"/>
                <a:gd name="T12" fmla="*/ 198206 w 479"/>
                <a:gd name="T13" fmla="*/ 107725 h 479"/>
                <a:gd name="T14" fmla="*/ 198206 w 479"/>
                <a:gd name="T15" fmla="*/ 107725 h 479"/>
                <a:gd name="T16" fmla="*/ 178520 w 479"/>
                <a:gd name="T17" fmla="*/ 163615 h 479"/>
                <a:gd name="T18" fmla="*/ 174493 w 479"/>
                <a:gd name="T19" fmla="*/ 147840 h 479"/>
                <a:gd name="T20" fmla="*/ 178520 w 479"/>
                <a:gd name="T21" fmla="*/ 115838 h 479"/>
                <a:gd name="T22" fmla="*/ 166439 w 479"/>
                <a:gd name="T23" fmla="*/ 91949 h 479"/>
                <a:gd name="T24" fmla="*/ 142726 w 479"/>
                <a:gd name="T25" fmla="*/ 80230 h 479"/>
                <a:gd name="T26" fmla="*/ 154806 w 479"/>
                <a:gd name="T27" fmla="*/ 39664 h 479"/>
                <a:gd name="T28" fmla="*/ 131093 w 479"/>
                <a:gd name="T29" fmla="*/ 27945 h 479"/>
                <a:gd name="T30" fmla="*/ 134673 w 479"/>
                <a:gd name="T31" fmla="*/ 23889 h 479"/>
                <a:gd name="T32" fmla="*/ 198206 w 479"/>
                <a:gd name="T33" fmla="*/ 107725 h 479"/>
                <a:gd name="T34" fmla="*/ 94853 w 479"/>
                <a:gd name="T35" fmla="*/ 19832 h 479"/>
                <a:gd name="T36" fmla="*/ 94853 w 479"/>
                <a:gd name="T37" fmla="*/ 19832 h 479"/>
                <a:gd name="T38" fmla="*/ 83220 w 479"/>
                <a:gd name="T39" fmla="*/ 27945 h 479"/>
                <a:gd name="T40" fmla="*/ 67113 w 479"/>
                <a:gd name="T41" fmla="*/ 39664 h 479"/>
                <a:gd name="T42" fmla="*/ 51453 w 479"/>
                <a:gd name="T43" fmla="*/ 59947 h 479"/>
                <a:gd name="T44" fmla="*/ 59507 w 479"/>
                <a:gd name="T45" fmla="*/ 71666 h 479"/>
                <a:gd name="T46" fmla="*/ 79193 w 479"/>
                <a:gd name="T47" fmla="*/ 71666 h 479"/>
                <a:gd name="T48" fmla="*/ 110960 w 479"/>
                <a:gd name="T49" fmla="*/ 107725 h 479"/>
                <a:gd name="T50" fmla="*/ 83220 w 479"/>
                <a:gd name="T51" fmla="*/ 131613 h 479"/>
                <a:gd name="T52" fmla="*/ 79193 w 479"/>
                <a:gd name="T53" fmla="*/ 151896 h 479"/>
                <a:gd name="T54" fmla="*/ 79193 w 479"/>
                <a:gd name="T55" fmla="*/ 175785 h 479"/>
                <a:gd name="T56" fmla="*/ 59507 w 479"/>
                <a:gd name="T57" fmla="*/ 155502 h 479"/>
                <a:gd name="T58" fmla="*/ 55480 w 479"/>
                <a:gd name="T59" fmla="*/ 128008 h 479"/>
                <a:gd name="T60" fmla="*/ 39373 w 479"/>
                <a:gd name="T61" fmla="*/ 107725 h 479"/>
                <a:gd name="T62" fmla="*/ 47426 w 479"/>
                <a:gd name="T63" fmla="*/ 83836 h 479"/>
                <a:gd name="T64" fmla="*/ 23713 w 479"/>
                <a:gd name="T65" fmla="*/ 76173 h 479"/>
                <a:gd name="T66" fmla="*/ 94853 w 479"/>
                <a:gd name="T67" fmla="*/ 19832 h 479"/>
                <a:gd name="T68" fmla="*/ 79193 w 479"/>
                <a:gd name="T69" fmla="*/ 195617 h 479"/>
                <a:gd name="T70" fmla="*/ 79193 w 479"/>
                <a:gd name="T71" fmla="*/ 195617 h 479"/>
                <a:gd name="T72" fmla="*/ 91273 w 479"/>
                <a:gd name="T73" fmla="*/ 187504 h 479"/>
                <a:gd name="T74" fmla="*/ 106933 w 479"/>
                <a:gd name="T75" fmla="*/ 183447 h 479"/>
                <a:gd name="T76" fmla="*/ 131093 w 479"/>
                <a:gd name="T77" fmla="*/ 175785 h 479"/>
                <a:gd name="T78" fmla="*/ 158386 w 479"/>
                <a:gd name="T79" fmla="*/ 183447 h 479"/>
                <a:gd name="T80" fmla="*/ 106933 w 479"/>
                <a:gd name="T81" fmla="*/ 199674 h 479"/>
                <a:gd name="T82" fmla="*/ 79193 w 479"/>
                <a:gd name="T83" fmla="*/ 195617 h 4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8" name="Freeform 80">
              <a:extLst>
                <a:ext uri="{FF2B5EF4-FFF2-40B4-BE49-F238E27FC236}">
                  <a16:creationId xmlns:a16="http://schemas.microsoft.com/office/drawing/2014/main" id="{A560E123-2C28-4BF9-8846-A0C4AFEF9C78}"/>
                </a:ext>
              </a:extLst>
            </p:cNvPr>
            <p:cNvSpPr>
              <a:spLocks noChangeArrowheads="1"/>
            </p:cNvSpPr>
            <p:nvPr/>
          </p:nvSpPr>
          <p:spPr bwMode="auto">
            <a:xfrm>
              <a:off x="8521250" y="2949768"/>
              <a:ext cx="242486" cy="148956"/>
            </a:xfrm>
            <a:custGeom>
              <a:avLst/>
              <a:gdLst>
                <a:gd name="T0" fmla="*/ 206184 w 498"/>
                <a:gd name="T1" fmla="*/ 0 h 303"/>
                <a:gd name="T2" fmla="*/ 0 w 498"/>
                <a:gd name="T3" fmla="*/ 16221 h 303"/>
                <a:gd name="T4" fmla="*/ 16066 w 498"/>
                <a:gd name="T5" fmla="*/ 136074 h 303"/>
                <a:gd name="T6" fmla="*/ 221804 w 498"/>
                <a:gd name="T7" fmla="*/ 119854 h 303"/>
                <a:gd name="T8" fmla="*/ 206184 w 498"/>
                <a:gd name="T9" fmla="*/ 0 h 303"/>
                <a:gd name="T10" fmla="*/ 122728 w 498"/>
                <a:gd name="T11" fmla="*/ 24331 h 303"/>
                <a:gd name="T12" fmla="*/ 142365 w 498"/>
                <a:gd name="T13" fmla="*/ 48212 h 303"/>
                <a:gd name="T14" fmla="*/ 122728 w 498"/>
                <a:gd name="T15" fmla="*/ 24331 h 303"/>
                <a:gd name="T16" fmla="*/ 154415 w 498"/>
                <a:gd name="T17" fmla="*/ 56322 h 303"/>
                <a:gd name="T18" fmla="*/ 134778 w 498"/>
                <a:gd name="T19" fmla="*/ 80203 h 303"/>
                <a:gd name="T20" fmla="*/ 154415 w 498"/>
                <a:gd name="T21" fmla="*/ 56322 h 303"/>
                <a:gd name="T22" fmla="*/ 87026 w 498"/>
                <a:gd name="T23" fmla="*/ 24331 h 303"/>
                <a:gd name="T24" fmla="*/ 111125 w 498"/>
                <a:gd name="T25" fmla="*/ 48212 h 303"/>
                <a:gd name="T26" fmla="*/ 87026 w 498"/>
                <a:gd name="T27" fmla="*/ 24331 h 303"/>
                <a:gd name="T28" fmla="*/ 122728 w 498"/>
                <a:gd name="T29" fmla="*/ 56322 h 303"/>
                <a:gd name="T30" fmla="*/ 99075 w 498"/>
                <a:gd name="T31" fmla="*/ 80203 h 303"/>
                <a:gd name="T32" fmla="*/ 122728 w 498"/>
                <a:gd name="T33" fmla="*/ 56322 h 303"/>
                <a:gd name="T34" fmla="*/ 55339 w 498"/>
                <a:gd name="T35" fmla="*/ 24331 h 303"/>
                <a:gd name="T36" fmla="*/ 79439 w 498"/>
                <a:gd name="T37" fmla="*/ 48212 h 303"/>
                <a:gd name="T38" fmla="*/ 55339 w 498"/>
                <a:gd name="T39" fmla="*/ 24331 h 303"/>
                <a:gd name="T40" fmla="*/ 87026 w 498"/>
                <a:gd name="T41" fmla="*/ 56322 h 303"/>
                <a:gd name="T42" fmla="*/ 67389 w 498"/>
                <a:gd name="T43" fmla="*/ 80203 h 303"/>
                <a:gd name="T44" fmla="*/ 87026 w 498"/>
                <a:gd name="T45" fmla="*/ 56322 h 303"/>
                <a:gd name="T46" fmla="*/ 24099 w 498"/>
                <a:gd name="T47" fmla="*/ 24331 h 303"/>
                <a:gd name="T48" fmla="*/ 43736 w 498"/>
                <a:gd name="T49" fmla="*/ 48212 h 303"/>
                <a:gd name="T50" fmla="*/ 24099 w 498"/>
                <a:gd name="T51" fmla="*/ 24331 h 303"/>
                <a:gd name="T52" fmla="*/ 55339 w 498"/>
                <a:gd name="T53" fmla="*/ 56322 h 303"/>
                <a:gd name="T54" fmla="*/ 31686 w 498"/>
                <a:gd name="T55" fmla="*/ 80203 h 303"/>
                <a:gd name="T56" fmla="*/ 55339 w 498"/>
                <a:gd name="T57" fmla="*/ 56322 h 303"/>
                <a:gd name="T58" fmla="*/ 43736 w 498"/>
                <a:gd name="T59" fmla="*/ 112194 h 303"/>
                <a:gd name="T60" fmla="*/ 24099 w 498"/>
                <a:gd name="T61" fmla="*/ 91918 h 303"/>
                <a:gd name="T62" fmla="*/ 43736 w 498"/>
                <a:gd name="T63" fmla="*/ 112194 h 303"/>
                <a:gd name="T64" fmla="*/ 166018 w 498"/>
                <a:gd name="T65" fmla="*/ 112194 h 303"/>
                <a:gd name="T66" fmla="*/ 55339 w 498"/>
                <a:gd name="T67" fmla="*/ 91918 h 303"/>
                <a:gd name="T68" fmla="*/ 166018 w 498"/>
                <a:gd name="T69" fmla="*/ 112194 h 303"/>
                <a:gd name="T70" fmla="*/ 197704 w 498"/>
                <a:gd name="T71" fmla="*/ 112194 h 303"/>
                <a:gd name="T72" fmla="*/ 178068 w 498"/>
                <a:gd name="T73" fmla="*/ 91918 h 303"/>
                <a:gd name="T74" fmla="*/ 197704 w 498"/>
                <a:gd name="T75" fmla="*/ 112194 h 303"/>
                <a:gd name="T76" fmla="*/ 166018 w 498"/>
                <a:gd name="T77" fmla="*/ 80203 h 303"/>
                <a:gd name="T78" fmla="*/ 189671 w 498"/>
                <a:gd name="T79" fmla="*/ 56322 h 303"/>
                <a:gd name="T80" fmla="*/ 166018 w 498"/>
                <a:gd name="T81" fmla="*/ 80203 h 303"/>
                <a:gd name="T82" fmla="*/ 197704 w 498"/>
                <a:gd name="T83" fmla="*/ 48212 h 303"/>
                <a:gd name="T84" fmla="*/ 154415 w 498"/>
                <a:gd name="T85" fmla="*/ 24331 h 303"/>
                <a:gd name="T86" fmla="*/ 197704 w 498"/>
                <a:gd name="T87" fmla="*/ 48212 h 3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29" name="Freeform 86">
              <a:extLst>
                <a:ext uri="{FF2B5EF4-FFF2-40B4-BE49-F238E27FC236}">
                  <a16:creationId xmlns:a16="http://schemas.microsoft.com/office/drawing/2014/main" id="{815D3CC4-21B3-40F3-8A77-3EAE3C09CC8B}"/>
                </a:ext>
              </a:extLst>
            </p:cNvPr>
            <p:cNvSpPr>
              <a:spLocks noChangeArrowheads="1"/>
            </p:cNvSpPr>
            <p:nvPr/>
          </p:nvSpPr>
          <p:spPr bwMode="auto">
            <a:xfrm>
              <a:off x="8048402" y="994288"/>
              <a:ext cx="214774" cy="174936"/>
            </a:xfrm>
            <a:custGeom>
              <a:avLst/>
              <a:gdLst>
                <a:gd name="T0" fmla="*/ 176854 w 443"/>
                <a:gd name="T1" fmla="*/ 16214 h 356"/>
                <a:gd name="T2" fmla="*/ 176854 w 443"/>
                <a:gd name="T3" fmla="*/ 16214 h 356"/>
                <a:gd name="T4" fmla="*/ 109756 w 443"/>
                <a:gd name="T5" fmla="*/ 16214 h 356"/>
                <a:gd name="T6" fmla="*/ 98203 w 443"/>
                <a:gd name="T7" fmla="*/ 27924 h 356"/>
                <a:gd name="T8" fmla="*/ 86205 w 443"/>
                <a:gd name="T9" fmla="*/ 16214 h 356"/>
                <a:gd name="T10" fmla="*/ 19552 w 443"/>
                <a:gd name="T11" fmla="*/ 16214 h 356"/>
                <a:gd name="T12" fmla="*/ 19552 w 443"/>
                <a:gd name="T13" fmla="*/ 83772 h 356"/>
                <a:gd name="T14" fmla="*/ 98203 w 443"/>
                <a:gd name="T15" fmla="*/ 159887 h 356"/>
                <a:gd name="T16" fmla="*/ 176854 w 443"/>
                <a:gd name="T17" fmla="*/ 83772 h 356"/>
                <a:gd name="T18" fmla="*/ 176854 w 443"/>
                <a:gd name="T19" fmla="*/ 16214 h 356"/>
                <a:gd name="T20" fmla="*/ 165301 w 443"/>
                <a:gd name="T21" fmla="*/ 72062 h 356"/>
                <a:gd name="T22" fmla="*/ 165301 w 443"/>
                <a:gd name="T23" fmla="*/ 72062 h 356"/>
                <a:gd name="T24" fmla="*/ 98203 w 443"/>
                <a:gd name="T25" fmla="*/ 135566 h 356"/>
                <a:gd name="T26" fmla="*/ 31105 w 443"/>
                <a:gd name="T27" fmla="*/ 72062 h 356"/>
                <a:gd name="T28" fmla="*/ 19552 w 443"/>
                <a:gd name="T29" fmla="*/ 52245 h 356"/>
                <a:gd name="T30" fmla="*/ 31105 w 443"/>
                <a:gd name="T31" fmla="*/ 27924 h 356"/>
                <a:gd name="T32" fmla="*/ 51101 w 443"/>
                <a:gd name="T33" fmla="*/ 20267 h 356"/>
                <a:gd name="T34" fmla="*/ 74652 w 443"/>
                <a:gd name="T35" fmla="*/ 31977 h 356"/>
                <a:gd name="T36" fmla="*/ 98203 w 443"/>
                <a:gd name="T37" fmla="*/ 52245 h 356"/>
                <a:gd name="T38" fmla="*/ 122198 w 443"/>
                <a:gd name="T39" fmla="*/ 31977 h 356"/>
                <a:gd name="T40" fmla="*/ 145749 w 443"/>
                <a:gd name="T41" fmla="*/ 20267 h 356"/>
                <a:gd name="T42" fmla="*/ 165301 w 443"/>
                <a:gd name="T43" fmla="*/ 27924 h 356"/>
                <a:gd name="T44" fmla="*/ 176854 w 443"/>
                <a:gd name="T45" fmla="*/ 52245 h 356"/>
                <a:gd name="T46" fmla="*/ 165301 w 443"/>
                <a:gd name="T47" fmla="*/ 72062 h 3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0" name="Freeform 89">
              <a:extLst>
                <a:ext uri="{FF2B5EF4-FFF2-40B4-BE49-F238E27FC236}">
                  <a16:creationId xmlns:a16="http://schemas.microsoft.com/office/drawing/2014/main" id="{223CC2C9-DEC9-465E-BFB2-D7C0370D280A}"/>
                </a:ext>
              </a:extLst>
            </p:cNvPr>
            <p:cNvSpPr>
              <a:spLocks noChangeArrowheads="1"/>
            </p:cNvSpPr>
            <p:nvPr/>
          </p:nvSpPr>
          <p:spPr bwMode="auto">
            <a:xfrm>
              <a:off x="7071528" y="2428422"/>
              <a:ext cx="226898" cy="223433"/>
            </a:xfrm>
            <a:custGeom>
              <a:avLst/>
              <a:gdLst>
                <a:gd name="T0" fmla="*/ 103531 w 462"/>
                <a:gd name="T1" fmla="*/ 0 h 453"/>
                <a:gd name="T2" fmla="*/ 103531 w 462"/>
                <a:gd name="T3" fmla="*/ 0 h 453"/>
                <a:gd name="T4" fmla="*/ 0 w 462"/>
                <a:gd name="T5" fmla="*/ 100359 h 453"/>
                <a:gd name="T6" fmla="*/ 103531 w 462"/>
                <a:gd name="T7" fmla="*/ 204335 h 453"/>
                <a:gd name="T8" fmla="*/ 207512 w 462"/>
                <a:gd name="T9" fmla="*/ 100359 h 453"/>
                <a:gd name="T10" fmla="*/ 103531 w 462"/>
                <a:gd name="T11" fmla="*/ 0 h 453"/>
                <a:gd name="T12" fmla="*/ 103531 w 462"/>
                <a:gd name="T13" fmla="*/ 136525 h 453"/>
                <a:gd name="T14" fmla="*/ 103531 w 462"/>
                <a:gd name="T15" fmla="*/ 136525 h 453"/>
                <a:gd name="T16" fmla="*/ 71571 w 462"/>
                <a:gd name="T17" fmla="*/ 100359 h 453"/>
                <a:gd name="T18" fmla="*/ 103531 w 462"/>
                <a:gd name="T19" fmla="*/ 68262 h 453"/>
                <a:gd name="T20" fmla="*/ 135490 w 462"/>
                <a:gd name="T21" fmla="*/ 100359 h 453"/>
                <a:gd name="T22" fmla="*/ 103531 w 462"/>
                <a:gd name="T23" fmla="*/ 136525 h 4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1" name="Freeform 97">
              <a:extLst>
                <a:ext uri="{FF2B5EF4-FFF2-40B4-BE49-F238E27FC236}">
                  <a16:creationId xmlns:a16="http://schemas.microsoft.com/office/drawing/2014/main" id="{4E0B7FD6-5E13-4073-8915-73DCC0503FB4}"/>
                </a:ext>
              </a:extLst>
            </p:cNvPr>
            <p:cNvSpPr>
              <a:spLocks noChangeArrowheads="1"/>
            </p:cNvSpPr>
            <p:nvPr/>
          </p:nvSpPr>
          <p:spPr bwMode="auto">
            <a:xfrm>
              <a:off x="7549573" y="2433618"/>
              <a:ext cx="244218" cy="209578"/>
            </a:xfrm>
            <a:custGeom>
              <a:avLst/>
              <a:gdLst>
                <a:gd name="T0" fmla="*/ 103587 w 497"/>
                <a:gd name="T1" fmla="*/ 104160 h 426"/>
                <a:gd name="T2" fmla="*/ 103587 w 497"/>
                <a:gd name="T3" fmla="*/ 104160 h 426"/>
                <a:gd name="T4" fmla="*/ 123403 w 497"/>
                <a:gd name="T5" fmla="*/ 104160 h 426"/>
                <a:gd name="T6" fmla="*/ 123403 w 497"/>
                <a:gd name="T7" fmla="*/ 124000 h 426"/>
                <a:gd name="T8" fmla="*/ 223387 w 497"/>
                <a:gd name="T9" fmla="*/ 124000 h 426"/>
                <a:gd name="T10" fmla="*/ 219333 w 497"/>
                <a:gd name="T11" fmla="*/ 59971 h 426"/>
                <a:gd name="T12" fmla="*/ 199517 w 497"/>
                <a:gd name="T13" fmla="*/ 36073 h 426"/>
                <a:gd name="T14" fmla="*/ 163487 w 497"/>
                <a:gd name="T15" fmla="*/ 36073 h 426"/>
                <a:gd name="T16" fmla="*/ 151777 w 497"/>
                <a:gd name="T17" fmla="*/ 12175 h 426"/>
                <a:gd name="T18" fmla="*/ 135113 w 497"/>
                <a:gd name="T19" fmla="*/ 0 h 426"/>
                <a:gd name="T20" fmla="*/ 87373 w 497"/>
                <a:gd name="T21" fmla="*/ 0 h 426"/>
                <a:gd name="T22" fmla="*/ 75663 w 497"/>
                <a:gd name="T23" fmla="*/ 12175 h 426"/>
                <a:gd name="T24" fmla="*/ 59900 w 497"/>
                <a:gd name="T25" fmla="*/ 36073 h 426"/>
                <a:gd name="T26" fmla="*/ 23870 w 497"/>
                <a:gd name="T27" fmla="*/ 36073 h 426"/>
                <a:gd name="T28" fmla="*/ 4053 w 497"/>
                <a:gd name="T29" fmla="*/ 59971 h 426"/>
                <a:gd name="T30" fmla="*/ 0 w 497"/>
                <a:gd name="T31" fmla="*/ 124000 h 426"/>
                <a:gd name="T32" fmla="*/ 103587 w 497"/>
                <a:gd name="T33" fmla="*/ 124000 h 426"/>
                <a:gd name="T34" fmla="*/ 103587 w 497"/>
                <a:gd name="T35" fmla="*/ 104160 h 426"/>
                <a:gd name="T36" fmla="*/ 83770 w 497"/>
                <a:gd name="T37" fmla="*/ 23898 h 426"/>
                <a:gd name="T38" fmla="*/ 83770 w 497"/>
                <a:gd name="T39" fmla="*/ 23898 h 426"/>
                <a:gd name="T40" fmla="*/ 95480 w 497"/>
                <a:gd name="T41" fmla="*/ 16233 h 426"/>
                <a:gd name="T42" fmla="*/ 127907 w 497"/>
                <a:gd name="T43" fmla="*/ 16233 h 426"/>
                <a:gd name="T44" fmla="*/ 139166 w 497"/>
                <a:gd name="T45" fmla="*/ 23898 h 426"/>
                <a:gd name="T46" fmla="*/ 143670 w 497"/>
                <a:gd name="T47" fmla="*/ 36073 h 426"/>
                <a:gd name="T48" fmla="*/ 79717 w 497"/>
                <a:gd name="T49" fmla="*/ 36073 h 426"/>
                <a:gd name="T50" fmla="*/ 83770 w 497"/>
                <a:gd name="T51" fmla="*/ 23898 h 426"/>
                <a:gd name="T52" fmla="*/ 123403 w 497"/>
                <a:gd name="T53" fmla="*/ 160073 h 426"/>
                <a:gd name="T54" fmla="*/ 123403 w 497"/>
                <a:gd name="T55" fmla="*/ 160073 h 426"/>
                <a:gd name="T56" fmla="*/ 103587 w 497"/>
                <a:gd name="T57" fmla="*/ 160073 h 426"/>
                <a:gd name="T58" fmla="*/ 103587 w 497"/>
                <a:gd name="T59" fmla="*/ 136175 h 426"/>
                <a:gd name="T60" fmla="*/ 4053 w 497"/>
                <a:gd name="T61" fmla="*/ 136175 h 426"/>
                <a:gd name="T62" fmla="*/ 7656 w 497"/>
                <a:gd name="T63" fmla="*/ 171797 h 426"/>
                <a:gd name="T64" fmla="*/ 27923 w 497"/>
                <a:gd name="T65" fmla="*/ 191637 h 426"/>
                <a:gd name="T66" fmla="*/ 195463 w 497"/>
                <a:gd name="T67" fmla="*/ 191637 h 426"/>
                <a:gd name="T68" fmla="*/ 215280 w 497"/>
                <a:gd name="T69" fmla="*/ 171797 h 426"/>
                <a:gd name="T70" fmla="*/ 219333 w 497"/>
                <a:gd name="T71" fmla="*/ 136175 h 426"/>
                <a:gd name="T72" fmla="*/ 123403 w 497"/>
                <a:gd name="T73" fmla="*/ 136175 h 426"/>
                <a:gd name="T74" fmla="*/ 123403 w 497"/>
                <a:gd name="T75" fmla="*/ 160073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2" name="Freeform 101">
              <a:extLst>
                <a:ext uri="{FF2B5EF4-FFF2-40B4-BE49-F238E27FC236}">
                  <a16:creationId xmlns:a16="http://schemas.microsoft.com/office/drawing/2014/main" id="{53301B51-21FC-4E29-B762-AA7DEA4950AB}"/>
                </a:ext>
              </a:extLst>
            </p:cNvPr>
            <p:cNvSpPr>
              <a:spLocks noChangeArrowheads="1"/>
            </p:cNvSpPr>
            <p:nvPr/>
          </p:nvSpPr>
          <p:spPr bwMode="auto">
            <a:xfrm>
              <a:off x="8034545" y="1960770"/>
              <a:ext cx="244218" cy="187061"/>
            </a:xfrm>
            <a:custGeom>
              <a:avLst/>
              <a:gdLst>
                <a:gd name="T0" fmla="*/ 36030 w 497"/>
                <a:gd name="T1" fmla="*/ 111308 h 382"/>
                <a:gd name="T2" fmla="*/ 36030 w 497"/>
                <a:gd name="T3" fmla="*/ 111308 h 382"/>
                <a:gd name="T4" fmla="*/ 71610 w 497"/>
                <a:gd name="T5" fmla="*/ 147214 h 382"/>
                <a:gd name="T6" fmla="*/ 111693 w 497"/>
                <a:gd name="T7" fmla="*/ 171001 h 382"/>
                <a:gd name="T8" fmla="*/ 151777 w 497"/>
                <a:gd name="T9" fmla="*/ 151253 h 382"/>
                <a:gd name="T10" fmla="*/ 175647 w 497"/>
                <a:gd name="T11" fmla="*/ 115796 h 382"/>
                <a:gd name="T12" fmla="*/ 111693 w 497"/>
                <a:gd name="T13" fmla="*/ 147214 h 382"/>
                <a:gd name="T14" fmla="*/ 36030 w 497"/>
                <a:gd name="T15" fmla="*/ 111308 h 382"/>
                <a:gd name="T16" fmla="*/ 219333 w 497"/>
                <a:gd name="T17" fmla="*/ 55654 h 382"/>
                <a:gd name="T18" fmla="*/ 219333 w 497"/>
                <a:gd name="T19" fmla="*/ 55654 h 382"/>
                <a:gd name="T20" fmla="*/ 123403 w 497"/>
                <a:gd name="T21" fmla="*/ 4039 h 382"/>
                <a:gd name="T22" fmla="*/ 99533 w 497"/>
                <a:gd name="T23" fmla="*/ 4039 h 382"/>
                <a:gd name="T24" fmla="*/ 4053 w 497"/>
                <a:gd name="T25" fmla="*/ 55654 h 382"/>
                <a:gd name="T26" fmla="*/ 4053 w 497"/>
                <a:gd name="T27" fmla="*/ 71812 h 382"/>
                <a:gd name="T28" fmla="*/ 99533 w 497"/>
                <a:gd name="T29" fmla="*/ 123426 h 382"/>
                <a:gd name="T30" fmla="*/ 123403 w 497"/>
                <a:gd name="T31" fmla="*/ 123426 h 382"/>
                <a:gd name="T32" fmla="*/ 183754 w 497"/>
                <a:gd name="T33" fmla="*/ 87520 h 382"/>
                <a:gd name="T34" fmla="*/ 119800 w 497"/>
                <a:gd name="T35" fmla="*/ 71812 h 382"/>
                <a:gd name="T36" fmla="*/ 111693 w 497"/>
                <a:gd name="T37" fmla="*/ 75402 h 382"/>
                <a:gd name="T38" fmla="*/ 91426 w 497"/>
                <a:gd name="T39" fmla="*/ 59693 h 382"/>
                <a:gd name="T40" fmla="*/ 111693 w 497"/>
                <a:gd name="T41" fmla="*/ 48024 h 382"/>
                <a:gd name="T42" fmla="*/ 131960 w 497"/>
                <a:gd name="T43" fmla="*/ 55654 h 382"/>
                <a:gd name="T44" fmla="*/ 199517 w 497"/>
                <a:gd name="T45" fmla="*/ 79441 h 382"/>
                <a:gd name="T46" fmla="*/ 219333 w 497"/>
                <a:gd name="T47" fmla="*/ 71812 h 382"/>
                <a:gd name="T48" fmla="*/ 219333 w 497"/>
                <a:gd name="T49" fmla="*/ 55654 h 382"/>
                <a:gd name="T50" fmla="*/ 191410 w 497"/>
                <a:gd name="T51" fmla="*/ 155292 h 382"/>
                <a:gd name="T52" fmla="*/ 191410 w 497"/>
                <a:gd name="T53" fmla="*/ 155292 h 382"/>
                <a:gd name="T54" fmla="*/ 207623 w 497"/>
                <a:gd name="T55" fmla="*/ 151253 h 382"/>
                <a:gd name="T56" fmla="*/ 199517 w 497"/>
                <a:gd name="T57" fmla="*/ 79441 h 382"/>
                <a:gd name="T58" fmla="*/ 183754 w 497"/>
                <a:gd name="T59" fmla="*/ 87520 h 382"/>
                <a:gd name="T60" fmla="*/ 191410 w 497"/>
                <a:gd name="T61" fmla="*/ 155292 h 38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3" name="Freeform 103">
              <a:extLst>
                <a:ext uri="{FF2B5EF4-FFF2-40B4-BE49-F238E27FC236}">
                  <a16:creationId xmlns:a16="http://schemas.microsoft.com/office/drawing/2014/main" id="{3BE2B932-24CD-450F-B699-C58DA6A84D50}"/>
                </a:ext>
              </a:extLst>
            </p:cNvPr>
            <p:cNvSpPr>
              <a:spLocks noChangeArrowheads="1"/>
            </p:cNvSpPr>
            <p:nvPr/>
          </p:nvSpPr>
          <p:spPr bwMode="auto">
            <a:xfrm>
              <a:off x="7088848" y="1934789"/>
              <a:ext cx="188793" cy="239022"/>
            </a:xfrm>
            <a:custGeom>
              <a:avLst/>
              <a:gdLst>
                <a:gd name="T0" fmla="*/ 52408 w 383"/>
                <a:gd name="T1" fmla="*/ 27833 h 488"/>
                <a:gd name="T2" fmla="*/ 52408 w 383"/>
                <a:gd name="T3" fmla="*/ 27833 h 488"/>
                <a:gd name="T4" fmla="*/ 52408 w 383"/>
                <a:gd name="T5" fmla="*/ 159368 h 488"/>
                <a:gd name="T6" fmla="*/ 28463 w 383"/>
                <a:gd name="T7" fmla="*/ 163408 h 488"/>
                <a:gd name="T8" fmla="*/ 8132 w 383"/>
                <a:gd name="T9" fmla="*/ 198873 h 488"/>
                <a:gd name="T10" fmla="*/ 44276 w 383"/>
                <a:gd name="T11" fmla="*/ 210994 h 488"/>
                <a:gd name="T12" fmla="*/ 72287 w 383"/>
                <a:gd name="T13" fmla="*/ 179121 h 488"/>
                <a:gd name="T14" fmla="*/ 72287 w 383"/>
                <a:gd name="T15" fmla="*/ 71828 h 488"/>
                <a:gd name="T16" fmla="*/ 152254 w 383"/>
                <a:gd name="T17" fmla="*/ 51626 h 488"/>
                <a:gd name="T18" fmla="*/ 152254 w 383"/>
                <a:gd name="T19" fmla="*/ 139615 h 488"/>
                <a:gd name="T20" fmla="*/ 128309 w 383"/>
                <a:gd name="T21" fmla="*/ 139615 h 488"/>
                <a:gd name="T22" fmla="*/ 107979 w 383"/>
                <a:gd name="T23" fmla="*/ 179121 h 488"/>
                <a:gd name="T24" fmla="*/ 144122 w 383"/>
                <a:gd name="T25" fmla="*/ 190793 h 488"/>
                <a:gd name="T26" fmla="*/ 172585 w 383"/>
                <a:gd name="T27" fmla="*/ 159368 h 488"/>
                <a:gd name="T28" fmla="*/ 172585 w 383"/>
                <a:gd name="T29" fmla="*/ 0 h 488"/>
                <a:gd name="T30" fmla="*/ 52408 w 383"/>
                <a:gd name="T31" fmla="*/ 27833 h 4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4" name="Freeform 114">
              <a:extLst>
                <a:ext uri="{FF2B5EF4-FFF2-40B4-BE49-F238E27FC236}">
                  <a16:creationId xmlns:a16="http://schemas.microsoft.com/office/drawing/2014/main" id="{FDAF681D-CDB7-496C-9743-0CF3F966B3CB}"/>
                </a:ext>
              </a:extLst>
            </p:cNvPr>
            <p:cNvSpPr>
              <a:spLocks noChangeArrowheads="1"/>
            </p:cNvSpPr>
            <p:nvPr/>
          </p:nvSpPr>
          <p:spPr bwMode="auto">
            <a:xfrm>
              <a:off x="7558232" y="1934789"/>
              <a:ext cx="226899" cy="239022"/>
            </a:xfrm>
            <a:custGeom>
              <a:avLst/>
              <a:gdLst>
                <a:gd name="T0" fmla="*/ 199410 w 462"/>
                <a:gd name="T1" fmla="*/ 135126 h 488"/>
                <a:gd name="T2" fmla="*/ 199410 w 462"/>
                <a:gd name="T3" fmla="*/ 135126 h 488"/>
                <a:gd name="T4" fmla="*/ 183656 w 462"/>
                <a:gd name="T5" fmla="*/ 119414 h 488"/>
                <a:gd name="T6" fmla="*/ 183656 w 462"/>
                <a:gd name="T7" fmla="*/ 99212 h 488"/>
                <a:gd name="T8" fmla="*/ 199410 w 462"/>
                <a:gd name="T9" fmla="*/ 83500 h 488"/>
                <a:gd name="T10" fmla="*/ 199410 w 462"/>
                <a:gd name="T11" fmla="*/ 71828 h 488"/>
                <a:gd name="T12" fmla="*/ 171502 w 462"/>
                <a:gd name="T13" fmla="*/ 67788 h 488"/>
                <a:gd name="T14" fmla="*/ 163850 w 462"/>
                <a:gd name="T15" fmla="*/ 55667 h 488"/>
                <a:gd name="T16" fmla="*/ 175553 w 462"/>
                <a:gd name="T17" fmla="*/ 16161 h 488"/>
                <a:gd name="T18" fmla="*/ 171502 w 462"/>
                <a:gd name="T19" fmla="*/ 12121 h 488"/>
                <a:gd name="T20" fmla="*/ 139992 w 462"/>
                <a:gd name="T21" fmla="*/ 31874 h 488"/>
                <a:gd name="T22" fmla="*/ 120186 w 462"/>
                <a:gd name="T23" fmla="*/ 23793 h 488"/>
                <a:gd name="T24" fmla="*/ 111634 w 462"/>
                <a:gd name="T25" fmla="*/ 7632 h 488"/>
                <a:gd name="T26" fmla="*/ 95879 w 462"/>
                <a:gd name="T27" fmla="*/ 7632 h 488"/>
                <a:gd name="T28" fmla="*/ 87777 w 462"/>
                <a:gd name="T29" fmla="*/ 23793 h 488"/>
                <a:gd name="T30" fmla="*/ 67971 w 462"/>
                <a:gd name="T31" fmla="*/ 31874 h 488"/>
                <a:gd name="T32" fmla="*/ 52216 w 462"/>
                <a:gd name="T33" fmla="*/ 23793 h 488"/>
                <a:gd name="T34" fmla="*/ 40062 w 462"/>
                <a:gd name="T35" fmla="*/ 31874 h 488"/>
                <a:gd name="T36" fmla="*/ 40062 w 462"/>
                <a:gd name="T37" fmla="*/ 47586 h 488"/>
                <a:gd name="T38" fmla="*/ 28359 w 462"/>
                <a:gd name="T39" fmla="*/ 63747 h 488"/>
                <a:gd name="T40" fmla="*/ 8102 w 462"/>
                <a:gd name="T41" fmla="*/ 71828 h 488"/>
                <a:gd name="T42" fmla="*/ 8102 w 462"/>
                <a:gd name="T43" fmla="*/ 83500 h 488"/>
                <a:gd name="T44" fmla="*/ 28359 w 462"/>
                <a:gd name="T45" fmla="*/ 99212 h 488"/>
                <a:gd name="T46" fmla="*/ 28359 w 462"/>
                <a:gd name="T47" fmla="*/ 119414 h 488"/>
                <a:gd name="T48" fmla="*/ 8102 w 462"/>
                <a:gd name="T49" fmla="*/ 135126 h 488"/>
                <a:gd name="T50" fmla="*/ 12154 w 462"/>
                <a:gd name="T51" fmla="*/ 143207 h 488"/>
                <a:gd name="T52" fmla="*/ 31960 w 462"/>
                <a:gd name="T53" fmla="*/ 147247 h 488"/>
                <a:gd name="T54" fmla="*/ 44113 w 462"/>
                <a:gd name="T55" fmla="*/ 163408 h 488"/>
                <a:gd name="T56" fmla="*/ 31960 w 462"/>
                <a:gd name="T57" fmla="*/ 198873 h 488"/>
                <a:gd name="T58" fmla="*/ 40062 w 462"/>
                <a:gd name="T59" fmla="*/ 206954 h 488"/>
                <a:gd name="T60" fmla="*/ 63919 w 462"/>
                <a:gd name="T61" fmla="*/ 190793 h 488"/>
                <a:gd name="T62" fmla="*/ 83725 w 462"/>
                <a:gd name="T63" fmla="*/ 194833 h 488"/>
                <a:gd name="T64" fmla="*/ 95879 w 462"/>
                <a:gd name="T65" fmla="*/ 210994 h 488"/>
                <a:gd name="T66" fmla="*/ 111634 w 462"/>
                <a:gd name="T67" fmla="*/ 210994 h 488"/>
                <a:gd name="T68" fmla="*/ 120186 w 462"/>
                <a:gd name="T69" fmla="*/ 190793 h 488"/>
                <a:gd name="T70" fmla="*/ 139992 w 462"/>
                <a:gd name="T71" fmla="*/ 183161 h 488"/>
                <a:gd name="T72" fmla="*/ 159798 w 462"/>
                <a:gd name="T73" fmla="*/ 194833 h 488"/>
                <a:gd name="T74" fmla="*/ 167901 w 462"/>
                <a:gd name="T75" fmla="*/ 187201 h 488"/>
                <a:gd name="T76" fmla="*/ 167901 w 462"/>
                <a:gd name="T77" fmla="*/ 167000 h 488"/>
                <a:gd name="T78" fmla="*/ 179604 w 462"/>
                <a:gd name="T79" fmla="*/ 151287 h 488"/>
                <a:gd name="T80" fmla="*/ 199410 w 462"/>
                <a:gd name="T81" fmla="*/ 147247 h 488"/>
                <a:gd name="T82" fmla="*/ 199410 w 462"/>
                <a:gd name="T83" fmla="*/ 135126 h 488"/>
                <a:gd name="T84" fmla="*/ 115685 w 462"/>
                <a:gd name="T85" fmla="*/ 155328 h 488"/>
                <a:gd name="T86" fmla="*/ 115685 w 462"/>
                <a:gd name="T87" fmla="*/ 155328 h 488"/>
                <a:gd name="T88" fmla="*/ 91828 w 462"/>
                <a:gd name="T89" fmla="*/ 155328 h 488"/>
                <a:gd name="T90" fmla="*/ 91828 w 462"/>
                <a:gd name="T91" fmla="*/ 131086 h 488"/>
                <a:gd name="T92" fmla="*/ 115685 w 462"/>
                <a:gd name="T93" fmla="*/ 131086 h 488"/>
                <a:gd name="T94" fmla="*/ 115685 w 462"/>
                <a:gd name="T95" fmla="*/ 155328 h 488"/>
                <a:gd name="T96" fmla="*/ 115685 w 462"/>
                <a:gd name="T97" fmla="*/ 119414 h 488"/>
                <a:gd name="T98" fmla="*/ 115685 w 462"/>
                <a:gd name="T99" fmla="*/ 119414 h 488"/>
                <a:gd name="T100" fmla="*/ 91828 w 462"/>
                <a:gd name="T101" fmla="*/ 119414 h 488"/>
                <a:gd name="T102" fmla="*/ 91828 w 462"/>
                <a:gd name="T103" fmla="*/ 59707 h 488"/>
                <a:gd name="T104" fmla="*/ 115685 w 462"/>
                <a:gd name="T105" fmla="*/ 59707 h 488"/>
                <a:gd name="T106" fmla="*/ 115685 w 462"/>
                <a:gd name="T107" fmla="*/ 119414 h 4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5" name="Freeform 119">
              <a:extLst>
                <a:ext uri="{FF2B5EF4-FFF2-40B4-BE49-F238E27FC236}">
                  <a16:creationId xmlns:a16="http://schemas.microsoft.com/office/drawing/2014/main" id="{150F0A0F-7359-4BCC-AE26-8E797F96CEBB}"/>
                </a:ext>
              </a:extLst>
            </p:cNvPr>
            <p:cNvSpPr>
              <a:spLocks noChangeArrowheads="1"/>
            </p:cNvSpPr>
            <p:nvPr/>
          </p:nvSpPr>
          <p:spPr bwMode="auto">
            <a:xfrm>
              <a:off x="7062867" y="2915127"/>
              <a:ext cx="244219" cy="218238"/>
            </a:xfrm>
            <a:custGeom>
              <a:avLst/>
              <a:gdLst>
                <a:gd name="T0" fmla="*/ 199518 w 497"/>
                <a:gd name="T1" fmla="*/ 31535 h 444"/>
                <a:gd name="T2" fmla="*/ 199518 w 497"/>
                <a:gd name="T3" fmla="*/ 31535 h 444"/>
                <a:gd name="T4" fmla="*/ 191861 w 497"/>
                <a:gd name="T5" fmla="*/ 31535 h 444"/>
                <a:gd name="T6" fmla="*/ 191861 w 497"/>
                <a:gd name="T7" fmla="*/ 199574 h 444"/>
                <a:gd name="T8" fmla="*/ 199518 w 497"/>
                <a:gd name="T9" fmla="*/ 199574 h 444"/>
                <a:gd name="T10" fmla="*/ 223388 w 497"/>
                <a:gd name="T11" fmla="*/ 179302 h 444"/>
                <a:gd name="T12" fmla="*/ 223388 w 497"/>
                <a:gd name="T13" fmla="*/ 55863 h 444"/>
                <a:gd name="T14" fmla="*/ 199518 w 497"/>
                <a:gd name="T15" fmla="*/ 31535 h 444"/>
                <a:gd name="T16" fmla="*/ 0 w 497"/>
                <a:gd name="T17" fmla="*/ 55863 h 444"/>
                <a:gd name="T18" fmla="*/ 0 w 497"/>
                <a:gd name="T19" fmla="*/ 55863 h 444"/>
                <a:gd name="T20" fmla="*/ 0 w 497"/>
                <a:gd name="T21" fmla="*/ 179302 h 444"/>
                <a:gd name="T22" fmla="*/ 23870 w 497"/>
                <a:gd name="T23" fmla="*/ 199574 h 444"/>
                <a:gd name="T24" fmla="*/ 31977 w 497"/>
                <a:gd name="T25" fmla="*/ 199574 h 444"/>
                <a:gd name="T26" fmla="*/ 31977 w 497"/>
                <a:gd name="T27" fmla="*/ 31535 h 444"/>
                <a:gd name="T28" fmla="*/ 23870 w 497"/>
                <a:gd name="T29" fmla="*/ 31535 h 444"/>
                <a:gd name="T30" fmla="*/ 0 w 497"/>
                <a:gd name="T31" fmla="*/ 55863 h 444"/>
                <a:gd name="T32" fmla="*/ 151777 w 497"/>
                <a:gd name="T33" fmla="*/ 11713 h 444"/>
                <a:gd name="T34" fmla="*/ 151777 w 497"/>
                <a:gd name="T35" fmla="*/ 11713 h 444"/>
                <a:gd name="T36" fmla="*/ 111694 w 497"/>
                <a:gd name="T37" fmla="*/ 0 h 444"/>
                <a:gd name="T38" fmla="*/ 72061 w 497"/>
                <a:gd name="T39" fmla="*/ 11713 h 444"/>
                <a:gd name="T40" fmla="*/ 72061 w 497"/>
                <a:gd name="T41" fmla="*/ 31535 h 444"/>
                <a:gd name="T42" fmla="*/ 48190 w 497"/>
                <a:gd name="T43" fmla="*/ 31535 h 444"/>
                <a:gd name="T44" fmla="*/ 48190 w 497"/>
                <a:gd name="T45" fmla="*/ 199574 h 444"/>
                <a:gd name="T46" fmla="*/ 175648 w 497"/>
                <a:gd name="T47" fmla="*/ 199574 h 444"/>
                <a:gd name="T48" fmla="*/ 175648 w 497"/>
                <a:gd name="T49" fmla="*/ 31535 h 444"/>
                <a:gd name="T50" fmla="*/ 151777 w 497"/>
                <a:gd name="T51" fmla="*/ 31535 h 444"/>
                <a:gd name="T52" fmla="*/ 151777 w 497"/>
                <a:gd name="T53" fmla="*/ 11713 h 444"/>
                <a:gd name="T54" fmla="*/ 135564 w 497"/>
                <a:gd name="T55" fmla="*/ 31535 h 444"/>
                <a:gd name="T56" fmla="*/ 135564 w 497"/>
                <a:gd name="T57" fmla="*/ 31535 h 444"/>
                <a:gd name="T58" fmla="*/ 87824 w 497"/>
                <a:gd name="T59" fmla="*/ 31535 h 444"/>
                <a:gd name="T60" fmla="*/ 87824 w 497"/>
                <a:gd name="T61" fmla="*/ 19822 h 444"/>
                <a:gd name="T62" fmla="*/ 111694 w 497"/>
                <a:gd name="T63" fmla="*/ 11713 h 444"/>
                <a:gd name="T64" fmla="*/ 135564 w 497"/>
                <a:gd name="T65" fmla="*/ 19822 h 444"/>
                <a:gd name="T66" fmla="*/ 135564 w 497"/>
                <a:gd name="T67" fmla="*/ 31535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6" name="Freeform 120">
              <a:extLst>
                <a:ext uri="{FF2B5EF4-FFF2-40B4-BE49-F238E27FC236}">
                  <a16:creationId xmlns:a16="http://schemas.microsoft.com/office/drawing/2014/main" id="{D88AC695-A03F-4590-B36B-1E38331B3F1D}"/>
                </a:ext>
              </a:extLst>
            </p:cNvPr>
            <p:cNvSpPr>
              <a:spLocks noChangeArrowheads="1"/>
            </p:cNvSpPr>
            <p:nvPr/>
          </p:nvSpPr>
          <p:spPr bwMode="auto">
            <a:xfrm>
              <a:off x="6629855" y="2419762"/>
              <a:ext cx="138564" cy="235558"/>
            </a:xfrm>
            <a:custGeom>
              <a:avLst/>
              <a:gdLst>
                <a:gd name="T0" fmla="*/ 67314 w 283"/>
                <a:gd name="T1" fmla="*/ 4057 h 479"/>
                <a:gd name="T2" fmla="*/ 67314 w 283"/>
                <a:gd name="T3" fmla="*/ 4057 h 479"/>
                <a:gd name="T4" fmla="*/ 59237 w 283"/>
                <a:gd name="T5" fmla="*/ 4057 h 479"/>
                <a:gd name="T6" fmla="*/ 0 w 283"/>
                <a:gd name="T7" fmla="*/ 155502 h 479"/>
                <a:gd name="T8" fmla="*/ 63276 w 283"/>
                <a:gd name="T9" fmla="*/ 215449 h 479"/>
                <a:gd name="T10" fmla="*/ 126551 w 283"/>
                <a:gd name="T11" fmla="*/ 155502 h 479"/>
                <a:gd name="T12" fmla="*/ 67314 w 283"/>
                <a:gd name="T13" fmla="*/ 4057 h 479"/>
                <a:gd name="T14" fmla="*/ 55198 w 283"/>
                <a:gd name="T15" fmla="*/ 91949 h 479"/>
                <a:gd name="T16" fmla="*/ 55198 w 283"/>
                <a:gd name="T17" fmla="*/ 91949 h 479"/>
                <a:gd name="T18" fmla="*/ 55198 w 283"/>
                <a:gd name="T19" fmla="*/ 99611 h 479"/>
                <a:gd name="T20" fmla="*/ 43530 w 283"/>
                <a:gd name="T21" fmla="*/ 151446 h 479"/>
                <a:gd name="T22" fmla="*/ 31413 w 283"/>
                <a:gd name="T23" fmla="*/ 167672 h 479"/>
                <a:gd name="T24" fmla="*/ 19746 w 283"/>
                <a:gd name="T25" fmla="*/ 155502 h 479"/>
                <a:gd name="T26" fmla="*/ 39491 w 283"/>
                <a:gd name="T27" fmla="*/ 99611 h 479"/>
                <a:gd name="T28" fmla="*/ 51159 w 283"/>
                <a:gd name="T29" fmla="*/ 87442 h 479"/>
                <a:gd name="T30" fmla="*/ 55198 w 283"/>
                <a:gd name="T31" fmla="*/ 87442 h 479"/>
                <a:gd name="T32" fmla="*/ 55198 w 283"/>
                <a:gd name="T33" fmla="*/ 91949 h 4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7" name="Freeform 124">
              <a:extLst>
                <a:ext uri="{FF2B5EF4-FFF2-40B4-BE49-F238E27FC236}">
                  <a16:creationId xmlns:a16="http://schemas.microsoft.com/office/drawing/2014/main" id="{771DA62F-F728-4CE9-9595-757D0D827632}"/>
                </a:ext>
              </a:extLst>
            </p:cNvPr>
            <p:cNvSpPr>
              <a:spLocks noChangeArrowheads="1"/>
            </p:cNvSpPr>
            <p:nvPr/>
          </p:nvSpPr>
          <p:spPr bwMode="auto">
            <a:xfrm>
              <a:off x="6572698" y="2901271"/>
              <a:ext cx="252879" cy="244219"/>
            </a:xfrm>
            <a:custGeom>
              <a:avLst/>
              <a:gdLst>
                <a:gd name="T0" fmla="*/ 35554 w 515"/>
                <a:gd name="T1" fmla="*/ 151473 h 498"/>
                <a:gd name="T2" fmla="*/ 35554 w 515"/>
                <a:gd name="T3" fmla="*/ 151473 h 498"/>
                <a:gd name="T4" fmla="*/ 8101 w 515"/>
                <a:gd name="T5" fmla="*/ 211253 h 498"/>
                <a:gd name="T6" fmla="*/ 76058 w 515"/>
                <a:gd name="T7" fmla="*/ 195072 h 498"/>
                <a:gd name="T8" fmla="*/ 72008 w 515"/>
                <a:gd name="T9" fmla="*/ 155518 h 498"/>
                <a:gd name="T10" fmla="*/ 35554 w 515"/>
                <a:gd name="T11" fmla="*/ 151473 h 498"/>
                <a:gd name="T12" fmla="*/ 223224 w 515"/>
                <a:gd name="T13" fmla="*/ 8091 h 498"/>
                <a:gd name="T14" fmla="*/ 223224 w 515"/>
                <a:gd name="T15" fmla="*/ 8091 h 498"/>
                <a:gd name="T16" fmla="*/ 87759 w 515"/>
                <a:gd name="T17" fmla="*/ 103828 h 498"/>
                <a:gd name="T18" fmla="*/ 63457 w 515"/>
                <a:gd name="T19" fmla="*/ 131696 h 498"/>
                <a:gd name="T20" fmla="*/ 67507 w 515"/>
                <a:gd name="T21" fmla="*/ 135292 h 498"/>
                <a:gd name="T22" fmla="*/ 83709 w 515"/>
                <a:gd name="T23" fmla="*/ 147427 h 498"/>
                <a:gd name="T24" fmla="*/ 91810 w 515"/>
                <a:gd name="T25" fmla="*/ 159114 h 498"/>
                <a:gd name="T26" fmla="*/ 95860 w 515"/>
                <a:gd name="T27" fmla="*/ 163159 h 498"/>
                <a:gd name="T28" fmla="*/ 123763 w 515"/>
                <a:gd name="T29" fmla="*/ 139337 h 498"/>
                <a:gd name="T30" fmla="*/ 223224 w 515"/>
                <a:gd name="T31" fmla="*/ 8091 h 4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8" name="Freeform 126">
              <a:extLst>
                <a:ext uri="{FF2B5EF4-FFF2-40B4-BE49-F238E27FC236}">
                  <a16:creationId xmlns:a16="http://schemas.microsoft.com/office/drawing/2014/main" id="{C655F507-873C-4A6E-98E9-34F19078AA6C}"/>
                </a:ext>
              </a:extLst>
            </p:cNvPr>
            <p:cNvSpPr>
              <a:spLocks noChangeArrowheads="1"/>
            </p:cNvSpPr>
            <p:nvPr/>
          </p:nvSpPr>
          <p:spPr bwMode="auto">
            <a:xfrm>
              <a:off x="7549573" y="2915127"/>
              <a:ext cx="244218" cy="221702"/>
            </a:xfrm>
            <a:custGeom>
              <a:avLst/>
              <a:gdLst>
                <a:gd name="T0" fmla="*/ 111243 w 497"/>
                <a:gd name="T1" fmla="*/ 123179 h 452"/>
                <a:gd name="T2" fmla="*/ 111243 w 497"/>
                <a:gd name="T3" fmla="*/ 123179 h 452"/>
                <a:gd name="T4" fmla="*/ 163487 w 497"/>
                <a:gd name="T5" fmla="*/ 103398 h 452"/>
                <a:gd name="T6" fmla="*/ 151777 w 497"/>
                <a:gd name="T7" fmla="*/ 67883 h 452"/>
                <a:gd name="T8" fmla="*/ 111243 w 497"/>
                <a:gd name="T9" fmla="*/ 83618 h 452"/>
                <a:gd name="T10" fmla="*/ 75663 w 497"/>
                <a:gd name="T11" fmla="*/ 67883 h 452"/>
                <a:gd name="T12" fmla="*/ 59900 w 497"/>
                <a:gd name="T13" fmla="*/ 103398 h 452"/>
                <a:gd name="T14" fmla="*/ 111243 w 497"/>
                <a:gd name="T15" fmla="*/ 123179 h 452"/>
                <a:gd name="T16" fmla="*/ 111243 w 497"/>
                <a:gd name="T17" fmla="*/ 47653 h 452"/>
                <a:gd name="T18" fmla="*/ 111243 w 497"/>
                <a:gd name="T19" fmla="*/ 47653 h 452"/>
                <a:gd name="T20" fmla="*/ 139166 w 497"/>
                <a:gd name="T21" fmla="*/ 39561 h 452"/>
                <a:gd name="T22" fmla="*/ 127907 w 497"/>
                <a:gd name="T23" fmla="*/ 7642 h 452"/>
                <a:gd name="T24" fmla="*/ 111243 w 497"/>
                <a:gd name="T25" fmla="*/ 0 h 452"/>
                <a:gd name="T26" fmla="*/ 95480 w 497"/>
                <a:gd name="T27" fmla="*/ 7642 h 452"/>
                <a:gd name="T28" fmla="*/ 83770 w 497"/>
                <a:gd name="T29" fmla="*/ 39561 h 452"/>
                <a:gd name="T30" fmla="*/ 111243 w 497"/>
                <a:gd name="T31" fmla="*/ 47653 h 452"/>
                <a:gd name="T32" fmla="*/ 211226 w 497"/>
                <a:gd name="T33" fmla="*/ 135317 h 452"/>
                <a:gd name="T34" fmla="*/ 211226 w 497"/>
                <a:gd name="T35" fmla="*/ 135317 h 452"/>
                <a:gd name="T36" fmla="*/ 167540 w 497"/>
                <a:gd name="T37" fmla="*/ 119582 h 452"/>
                <a:gd name="T38" fmla="*/ 171593 w 497"/>
                <a:gd name="T39" fmla="*/ 131271 h 452"/>
                <a:gd name="T40" fmla="*/ 111243 w 497"/>
                <a:gd name="T41" fmla="*/ 155097 h 452"/>
                <a:gd name="T42" fmla="*/ 51793 w 497"/>
                <a:gd name="T43" fmla="*/ 131271 h 452"/>
                <a:gd name="T44" fmla="*/ 55847 w 497"/>
                <a:gd name="T45" fmla="*/ 119582 h 452"/>
                <a:gd name="T46" fmla="*/ 11710 w 497"/>
                <a:gd name="T47" fmla="*/ 135317 h 452"/>
                <a:gd name="T48" fmla="*/ 11710 w 497"/>
                <a:gd name="T49" fmla="*/ 155097 h 452"/>
                <a:gd name="T50" fmla="*/ 91426 w 497"/>
                <a:gd name="T51" fmla="*/ 195108 h 452"/>
                <a:gd name="T52" fmla="*/ 131510 w 497"/>
                <a:gd name="T53" fmla="*/ 195108 h 452"/>
                <a:gd name="T54" fmla="*/ 211226 w 497"/>
                <a:gd name="T55" fmla="*/ 155097 h 452"/>
                <a:gd name="T56" fmla="*/ 211226 w 497"/>
                <a:gd name="T57" fmla="*/ 135317 h 4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39" name="Freeform 127">
              <a:extLst>
                <a:ext uri="{FF2B5EF4-FFF2-40B4-BE49-F238E27FC236}">
                  <a16:creationId xmlns:a16="http://schemas.microsoft.com/office/drawing/2014/main" id="{09B9AE7F-D99F-4439-96EE-A317631897D6}"/>
                </a:ext>
              </a:extLst>
            </p:cNvPr>
            <p:cNvSpPr>
              <a:spLocks noChangeArrowheads="1"/>
            </p:cNvSpPr>
            <p:nvPr/>
          </p:nvSpPr>
          <p:spPr bwMode="auto">
            <a:xfrm>
              <a:off x="7062867" y="985627"/>
              <a:ext cx="244219" cy="195722"/>
            </a:xfrm>
            <a:custGeom>
              <a:avLst/>
              <a:gdLst>
                <a:gd name="T0" fmla="*/ 76114 w 497"/>
                <a:gd name="T1" fmla="*/ 87900 h 400"/>
                <a:gd name="T2" fmla="*/ 76114 w 497"/>
                <a:gd name="T3" fmla="*/ 87900 h 400"/>
                <a:gd name="T4" fmla="*/ 111694 w 497"/>
                <a:gd name="T5" fmla="*/ 123329 h 400"/>
                <a:gd name="T6" fmla="*/ 147724 w 497"/>
                <a:gd name="T7" fmla="*/ 87900 h 400"/>
                <a:gd name="T8" fmla="*/ 111694 w 497"/>
                <a:gd name="T9" fmla="*/ 52023 h 400"/>
                <a:gd name="T10" fmla="*/ 76114 w 497"/>
                <a:gd name="T11" fmla="*/ 87900 h 400"/>
                <a:gd name="T12" fmla="*/ 52244 w 497"/>
                <a:gd name="T13" fmla="*/ 75791 h 400"/>
                <a:gd name="T14" fmla="*/ 52244 w 497"/>
                <a:gd name="T15" fmla="*/ 75791 h 400"/>
                <a:gd name="T16" fmla="*/ 111694 w 497"/>
                <a:gd name="T17" fmla="*/ 28254 h 400"/>
                <a:gd name="T18" fmla="*/ 155381 w 497"/>
                <a:gd name="T19" fmla="*/ 43950 h 400"/>
                <a:gd name="T20" fmla="*/ 175648 w 497"/>
                <a:gd name="T21" fmla="*/ 43950 h 400"/>
                <a:gd name="T22" fmla="*/ 175648 w 497"/>
                <a:gd name="T23" fmla="*/ 24217 h 400"/>
                <a:gd name="T24" fmla="*/ 111694 w 497"/>
                <a:gd name="T25" fmla="*/ 0 h 400"/>
                <a:gd name="T26" fmla="*/ 27923 w 497"/>
                <a:gd name="T27" fmla="*/ 64131 h 400"/>
                <a:gd name="T28" fmla="*/ 0 w 497"/>
                <a:gd name="T29" fmla="*/ 64131 h 400"/>
                <a:gd name="T30" fmla="*/ 0 w 497"/>
                <a:gd name="T31" fmla="*/ 87900 h 400"/>
                <a:gd name="T32" fmla="*/ 36030 w 497"/>
                <a:gd name="T33" fmla="*/ 87900 h 400"/>
                <a:gd name="T34" fmla="*/ 52244 w 497"/>
                <a:gd name="T35" fmla="*/ 75791 h 400"/>
                <a:gd name="T36" fmla="*/ 187357 w 497"/>
                <a:gd name="T37" fmla="*/ 87900 h 400"/>
                <a:gd name="T38" fmla="*/ 187357 w 497"/>
                <a:gd name="T39" fmla="*/ 87900 h 400"/>
                <a:gd name="T40" fmla="*/ 171594 w 497"/>
                <a:gd name="T41" fmla="*/ 103597 h 400"/>
                <a:gd name="T42" fmla="*/ 111694 w 497"/>
                <a:gd name="T43" fmla="*/ 151134 h 400"/>
                <a:gd name="T44" fmla="*/ 68007 w 497"/>
                <a:gd name="T45" fmla="*/ 131402 h 400"/>
                <a:gd name="T46" fmla="*/ 48190 w 497"/>
                <a:gd name="T47" fmla="*/ 131402 h 400"/>
                <a:gd name="T48" fmla="*/ 48190 w 497"/>
                <a:gd name="T49" fmla="*/ 151134 h 400"/>
                <a:gd name="T50" fmla="*/ 111694 w 497"/>
                <a:gd name="T51" fmla="*/ 178940 h 400"/>
                <a:gd name="T52" fmla="*/ 195915 w 497"/>
                <a:gd name="T53" fmla="*/ 115257 h 400"/>
                <a:gd name="T54" fmla="*/ 223388 w 497"/>
                <a:gd name="T55" fmla="*/ 115257 h 400"/>
                <a:gd name="T56" fmla="*/ 223388 w 497"/>
                <a:gd name="T57" fmla="*/ 87900 h 400"/>
                <a:gd name="T58" fmla="*/ 187357 w 497"/>
                <a:gd name="T59" fmla="*/ 87900 h 4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0" name="Freeform 133">
              <a:extLst>
                <a:ext uri="{FF2B5EF4-FFF2-40B4-BE49-F238E27FC236}">
                  <a16:creationId xmlns:a16="http://schemas.microsoft.com/office/drawing/2014/main" id="{D18A7216-5B98-4A47-99B0-C832DCDBA6DA}"/>
                </a:ext>
              </a:extLst>
            </p:cNvPr>
            <p:cNvSpPr>
              <a:spLocks noChangeArrowheads="1"/>
            </p:cNvSpPr>
            <p:nvPr/>
          </p:nvSpPr>
          <p:spPr bwMode="auto">
            <a:xfrm>
              <a:off x="10445554" y="2437082"/>
              <a:ext cx="244218" cy="233827"/>
            </a:xfrm>
            <a:custGeom>
              <a:avLst/>
              <a:gdLst>
                <a:gd name="T0" fmla="*/ 191410 w 497"/>
                <a:gd name="T1" fmla="*/ 71438 h 480"/>
                <a:gd name="T2" fmla="*/ 191410 w 497"/>
                <a:gd name="T3" fmla="*/ 71438 h 480"/>
                <a:gd name="T4" fmla="*/ 167540 w 497"/>
                <a:gd name="T5" fmla="*/ 8037 h 480"/>
                <a:gd name="T6" fmla="*/ 155830 w 497"/>
                <a:gd name="T7" fmla="*/ 4018 h 480"/>
                <a:gd name="T8" fmla="*/ 4053 w 497"/>
                <a:gd name="T9" fmla="*/ 59829 h 480"/>
                <a:gd name="T10" fmla="*/ 0 w 497"/>
                <a:gd name="T11" fmla="*/ 71438 h 480"/>
                <a:gd name="T12" fmla="*/ 23870 w 497"/>
                <a:gd name="T13" fmla="*/ 134839 h 480"/>
                <a:gd name="T14" fmla="*/ 23870 w 497"/>
                <a:gd name="T15" fmla="*/ 99120 h 480"/>
                <a:gd name="T16" fmla="*/ 51793 w 497"/>
                <a:gd name="T17" fmla="*/ 71438 h 480"/>
                <a:gd name="T18" fmla="*/ 91426 w 497"/>
                <a:gd name="T19" fmla="*/ 71438 h 480"/>
                <a:gd name="T20" fmla="*/ 139166 w 497"/>
                <a:gd name="T21" fmla="*/ 39737 h 480"/>
                <a:gd name="T22" fmla="*/ 167540 w 497"/>
                <a:gd name="T23" fmla="*/ 71438 h 480"/>
                <a:gd name="T24" fmla="*/ 191410 w 497"/>
                <a:gd name="T25" fmla="*/ 71438 h 480"/>
                <a:gd name="T26" fmla="*/ 215280 w 497"/>
                <a:gd name="T27" fmla="*/ 91083 h 480"/>
                <a:gd name="T28" fmla="*/ 215280 w 497"/>
                <a:gd name="T29" fmla="*/ 91083 h 480"/>
                <a:gd name="T30" fmla="*/ 51793 w 497"/>
                <a:gd name="T31" fmla="*/ 91083 h 480"/>
                <a:gd name="T32" fmla="*/ 43686 w 497"/>
                <a:gd name="T33" fmla="*/ 99120 h 480"/>
                <a:gd name="T34" fmla="*/ 43686 w 497"/>
                <a:gd name="T35" fmla="*/ 206276 h 480"/>
                <a:gd name="T36" fmla="*/ 51793 w 497"/>
                <a:gd name="T37" fmla="*/ 213867 h 480"/>
                <a:gd name="T38" fmla="*/ 215280 w 497"/>
                <a:gd name="T39" fmla="*/ 213867 h 480"/>
                <a:gd name="T40" fmla="*/ 223387 w 497"/>
                <a:gd name="T41" fmla="*/ 206276 h 480"/>
                <a:gd name="T42" fmla="*/ 223387 w 497"/>
                <a:gd name="T43" fmla="*/ 99120 h 480"/>
                <a:gd name="T44" fmla="*/ 215280 w 497"/>
                <a:gd name="T45" fmla="*/ 91083 h 480"/>
                <a:gd name="T46" fmla="*/ 203570 w 497"/>
                <a:gd name="T47" fmla="*/ 190203 h 480"/>
                <a:gd name="T48" fmla="*/ 203570 w 497"/>
                <a:gd name="T49" fmla="*/ 190203 h 480"/>
                <a:gd name="T50" fmla="*/ 67556 w 497"/>
                <a:gd name="T51" fmla="*/ 190203 h 480"/>
                <a:gd name="T52" fmla="*/ 67556 w 497"/>
                <a:gd name="T53" fmla="*/ 174576 h 480"/>
                <a:gd name="T54" fmla="*/ 87823 w 497"/>
                <a:gd name="T55" fmla="*/ 122783 h 480"/>
                <a:gd name="T56" fmla="*/ 119350 w 497"/>
                <a:gd name="T57" fmla="*/ 162521 h 480"/>
                <a:gd name="T58" fmla="*/ 147723 w 497"/>
                <a:gd name="T59" fmla="*/ 134839 h 480"/>
                <a:gd name="T60" fmla="*/ 187357 w 497"/>
                <a:gd name="T61" fmla="*/ 118765 h 480"/>
                <a:gd name="T62" fmla="*/ 203570 w 497"/>
                <a:gd name="T63" fmla="*/ 154930 h 480"/>
                <a:gd name="T64" fmla="*/ 203570 w 497"/>
                <a:gd name="T65" fmla="*/ 190203 h 4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1" name="Freeform 135">
              <a:extLst>
                <a:ext uri="{FF2B5EF4-FFF2-40B4-BE49-F238E27FC236}">
                  <a16:creationId xmlns:a16="http://schemas.microsoft.com/office/drawing/2014/main" id="{2EAD6D96-1C22-4F52-8EB8-95E420533CE4}"/>
                </a:ext>
              </a:extLst>
            </p:cNvPr>
            <p:cNvSpPr>
              <a:spLocks noChangeArrowheads="1"/>
            </p:cNvSpPr>
            <p:nvPr/>
          </p:nvSpPr>
          <p:spPr bwMode="auto">
            <a:xfrm>
              <a:off x="9021812" y="2445743"/>
              <a:ext cx="174936" cy="221702"/>
            </a:xfrm>
            <a:custGeom>
              <a:avLst/>
              <a:gdLst>
                <a:gd name="T0" fmla="*/ 136016 w 356"/>
                <a:gd name="T1" fmla="*/ 0 h 453"/>
                <a:gd name="T2" fmla="*/ 136016 w 356"/>
                <a:gd name="T3" fmla="*/ 0 h 453"/>
                <a:gd name="T4" fmla="*/ 23870 w 356"/>
                <a:gd name="T5" fmla="*/ 0 h 453"/>
                <a:gd name="T6" fmla="*/ 0 w 356"/>
                <a:gd name="T7" fmla="*/ 24223 h 453"/>
                <a:gd name="T8" fmla="*/ 0 w 356"/>
                <a:gd name="T9" fmla="*/ 178977 h 453"/>
                <a:gd name="T10" fmla="*/ 23870 w 356"/>
                <a:gd name="T11" fmla="*/ 202751 h 453"/>
                <a:gd name="T12" fmla="*/ 136016 w 356"/>
                <a:gd name="T13" fmla="*/ 202751 h 453"/>
                <a:gd name="T14" fmla="*/ 159887 w 356"/>
                <a:gd name="T15" fmla="*/ 178977 h 453"/>
                <a:gd name="T16" fmla="*/ 159887 w 356"/>
                <a:gd name="T17" fmla="*/ 24223 h 453"/>
                <a:gd name="T18" fmla="*/ 136016 w 356"/>
                <a:gd name="T19" fmla="*/ 0 h 453"/>
                <a:gd name="T20" fmla="*/ 136016 w 356"/>
                <a:gd name="T21" fmla="*/ 178977 h 453"/>
                <a:gd name="T22" fmla="*/ 136016 w 356"/>
                <a:gd name="T23" fmla="*/ 178977 h 453"/>
                <a:gd name="T24" fmla="*/ 23870 w 356"/>
                <a:gd name="T25" fmla="*/ 178977 h 453"/>
                <a:gd name="T26" fmla="*/ 23870 w 356"/>
                <a:gd name="T27" fmla="*/ 24223 h 453"/>
                <a:gd name="T28" fmla="*/ 136016 w 356"/>
                <a:gd name="T29" fmla="*/ 24223 h 453"/>
                <a:gd name="T30" fmla="*/ 136016 w 356"/>
                <a:gd name="T31" fmla="*/ 178977 h 4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2" name="Freeform 136">
              <a:extLst>
                <a:ext uri="{FF2B5EF4-FFF2-40B4-BE49-F238E27FC236}">
                  <a16:creationId xmlns:a16="http://schemas.microsoft.com/office/drawing/2014/main" id="{7FCE7624-0254-4DFB-8608-C0A67AC7D2DD}"/>
                </a:ext>
              </a:extLst>
            </p:cNvPr>
            <p:cNvSpPr>
              <a:spLocks noChangeArrowheads="1"/>
            </p:cNvSpPr>
            <p:nvPr/>
          </p:nvSpPr>
          <p:spPr bwMode="auto">
            <a:xfrm>
              <a:off x="9958848" y="2471723"/>
              <a:ext cx="244219" cy="168009"/>
            </a:xfrm>
            <a:custGeom>
              <a:avLst/>
              <a:gdLst>
                <a:gd name="T0" fmla="*/ 0 w 498"/>
                <a:gd name="T1" fmla="*/ 19582 h 346"/>
                <a:gd name="T2" fmla="*/ 0 w 498"/>
                <a:gd name="T3" fmla="*/ 19582 h 346"/>
                <a:gd name="T4" fmla="*/ 0 w 498"/>
                <a:gd name="T5" fmla="*/ 129955 h 346"/>
                <a:gd name="T6" fmla="*/ 23822 w 498"/>
                <a:gd name="T7" fmla="*/ 153543 h 346"/>
                <a:gd name="T8" fmla="*/ 199566 w 498"/>
                <a:gd name="T9" fmla="*/ 153543 h 346"/>
                <a:gd name="T10" fmla="*/ 223389 w 498"/>
                <a:gd name="T11" fmla="*/ 129955 h 346"/>
                <a:gd name="T12" fmla="*/ 223389 w 498"/>
                <a:gd name="T13" fmla="*/ 19582 h 346"/>
                <a:gd name="T14" fmla="*/ 199566 w 498"/>
                <a:gd name="T15" fmla="*/ 0 h 346"/>
                <a:gd name="T16" fmla="*/ 23822 w 498"/>
                <a:gd name="T17" fmla="*/ 0 h 346"/>
                <a:gd name="T18" fmla="*/ 0 w 498"/>
                <a:gd name="T19" fmla="*/ 19582 h 346"/>
                <a:gd name="T20" fmla="*/ 199566 w 498"/>
                <a:gd name="T21" fmla="*/ 19582 h 346"/>
                <a:gd name="T22" fmla="*/ 199566 w 498"/>
                <a:gd name="T23" fmla="*/ 19582 h 346"/>
                <a:gd name="T24" fmla="*/ 199566 w 498"/>
                <a:gd name="T25" fmla="*/ 129955 h 346"/>
                <a:gd name="T26" fmla="*/ 23822 w 498"/>
                <a:gd name="T27" fmla="*/ 129955 h 346"/>
                <a:gd name="T28" fmla="*/ 23822 w 498"/>
                <a:gd name="T29" fmla="*/ 19582 h 346"/>
                <a:gd name="T30" fmla="*/ 199566 w 498"/>
                <a:gd name="T31" fmla="*/ 19582 h 3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3" name="Freeform 141">
              <a:extLst>
                <a:ext uri="{FF2B5EF4-FFF2-40B4-BE49-F238E27FC236}">
                  <a16:creationId xmlns:a16="http://schemas.microsoft.com/office/drawing/2014/main" id="{C8023E7C-59DD-49F2-8BF1-F1F0E06F05B3}"/>
                </a:ext>
              </a:extLst>
            </p:cNvPr>
            <p:cNvSpPr>
              <a:spLocks noChangeArrowheads="1"/>
            </p:cNvSpPr>
            <p:nvPr/>
          </p:nvSpPr>
          <p:spPr bwMode="auto">
            <a:xfrm>
              <a:off x="9473875" y="2431886"/>
              <a:ext cx="244219" cy="247682"/>
            </a:xfrm>
            <a:custGeom>
              <a:avLst/>
              <a:gdLst>
                <a:gd name="T0" fmla="*/ 215731 w 497"/>
                <a:gd name="T1" fmla="*/ 83447 h 506"/>
                <a:gd name="T2" fmla="*/ 215731 w 497"/>
                <a:gd name="T3" fmla="*/ 83447 h 506"/>
                <a:gd name="T4" fmla="*/ 131510 w 497"/>
                <a:gd name="T5" fmla="*/ 63707 h 506"/>
                <a:gd name="T6" fmla="*/ 119801 w 497"/>
                <a:gd name="T7" fmla="*/ 7627 h 506"/>
                <a:gd name="T8" fmla="*/ 107640 w 497"/>
                <a:gd name="T9" fmla="*/ 0 h 506"/>
                <a:gd name="T10" fmla="*/ 7656 w 497"/>
                <a:gd name="T11" fmla="*/ 27367 h 506"/>
                <a:gd name="T12" fmla="*/ 0 w 497"/>
                <a:gd name="T13" fmla="*/ 39929 h 506"/>
                <a:gd name="T14" fmla="*/ 35580 w 497"/>
                <a:gd name="T15" fmla="*/ 174970 h 506"/>
                <a:gd name="T16" fmla="*/ 48190 w 497"/>
                <a:gd name="T17" fmla="*/ 179007 h 506"/>
                <a:gd name="T18" fmla="*/ 87824 w 497"/>
                <a:gd name="T19" fmla="*/ 166894 h 506"/>
                <a:gd name="T20" fmla="*/ 79717 w 497"/>
                <a:gd name="T21" fmla="*/ 190672 h 506"/>
                <a:gd name="T22" fmla="*/ 87824 w 497"/>
                <a:gd name="T23" fmla="*/ 198748 h 506"/>
                <a:gd name="T24" fmla="*/ 179251 w 497"/>
                <a:gd name="T25" fmla="*/ 222526 h 506"/>
                <a:gd name="T26" fmla="*/ 191861 w 497"/>
                <a:gd name="T27" fmla="*/ 218488 h 506"/>
                <a:gd name="T28" fmla="*/ 223388 w 497"/>
                <a:gd name="T29" fmla="*/ 95112 h 506"/>
                <a:gd name="T30" fmla="*/ 215731 w 497"/>
                <a:gd name="T31" fmla="*/ 83447 h 506"/>
                <a:gd name="T32" fmla="*/ 15763 w 497"/>
                <a:gd name="T33" fmla="*/ 43518 h 506"/>
                <a:gd name="T34" fmla="*/ 15763 w 497"/>
                <a:gd name="T35" fmla="*/ 43518 h 506"/>
                <a:gd name="T36" fmla="*/ 103587 w 497"/>
                <a:gd name="T37" fmla="*/ 19740 h 506"/>
                <a:gd name="T38" fmla="*/ 139617 w 497"/>
                <a:gd name="T39" fmla="*/ 139078 h 506"/>
                <a:gd name="T40" fmla="*/ 52244 w 497"/>
                <a:gd name="T41" fmla="*/ 163305 h 506"/>
                <a:gd name="T42" fmla="*/ 15763 w 497"/>
                <a:gd name="T43" fmla="*/ 43518 h 506"/>
                <a:gd name="T44" fmla="*/ 175197 w 497"/>
                <a:gd name="T45" fmla="*/ 206823 h 506"/>
                <a:gd name="T46" fmla="*/ 175197 w 497"/>
                <a:gd name="T47" fmla="*/ 206823 h 506"/>
                <a:gd name="T48" fmla="*/ 99984 w 497"/>
                <a:gd name="T49" fmla="*/ 187083 h 506"/>
                <a:gd name="T50" fmla="*/ 103587 w 497"/>
                <a:gd name="T51" fmla="*/ 163305 h 506"/>
                <a:gd name="T52" fmla="*/ 147724 w 497"/>
                <a:gd name="T53" fmla="*/ 150743 h 506"/>
                <a:gd name="T54" fmla="*/ 155381 w 497"/>
                <a:gd name="T55" fmla="*/ 143116 h 506"/>
                <a:gd name="T56" fmla="*/ 139617 w 497"/>
                <a:gd name="T57" fmla="*/ 79409 h 506"/>
                <a:gd name="T58" fmla="*/ 203121 w 497"/>
                <a:gd name="T59" fmla="*/ 95112 h 506"/>
                <a:gd name="T60" fmla="*/ 175197 w 497"/>
                <a:gd name="T61" fmla="*/ 206823 h 50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4" name="Freeform 144">
              <a:extLst>
                <a:ext uri="{FF2B5EF4-FFF2-40B4-BE49-F238E27FC236}">
                  <a16:creationId xmlns:a16="http://schemas.microsoft.com/office/drawing/2014/main" id="{A00CDB10-5D5F-41B7-9FF0-55379221F34D}"/>
                </a:ext>
              </a:extLst>
            </p:cNvPr>
            <p:cNvSpPr>
              <a:spLocks noChangeArrowheads="1"/>
            </p:cNvSpPr>
            <p:nvPr/>
          </p:nvSpPr>
          <p:spPr bwMode="auto">
            <a:xfrm>
              <a:off x="10457678" y="516243"/>
              <a:ext cx="218238" cy="193989"/>
            </a:xfrm>
            <a:custGeom>
              <a:avLst/>
              <a:gdLst>
                <a:gd name="T0" fmla="*/ 191916 w 444"/>
                <a:gd name="T1" fmla="*/ 0 h 399"/>
                <a:gd name="T2" fmla="*/ 191916 w 444"/>
                <a:gd name="T3" fmla="*/ 0 h 399"/>
                <a:gd name="T4" fmla="*/ 4055 w 444"/>
                <a:gd name="T5" fmla="*/ 0 h 399"/>
                <a:gd name="T6" fmla="*/ 0 w 444"/>
                <a:gd name="T7" fmla="*/ 7575 h 399"/>
                <a:gd name="T8" fmla="*/ 0 w 444"/>
                <a:gd name="T9" fmla="*/ 31193 h 399"/>
                <a:gd name="T10" fmla="*/ 199574 w 444"/>
                <a:gd name="T11" fmla="*/ 31193 h 399"/>
                <a:gd name="T12" fmla="*/ 199574 w 444"/>
                <a:gd name="T13" fmla="*/ 7575 h 399"/>
                <a:gd name="T14" fmla="*/ 191916 w 444"/>
                <a:gd name="T15" fmla="*/ 0 h 399"/>
                <a:gd name="T16" fmla="*/ 12164 w 444"/>
                <a:gd name="T17" fmla="*/ 161758 h 399"/>
                <a:gd name="T18" fmla="*/ 12164 w 444"/>
                <a:gd name="T19" fmla="*/ 161758 h 399"/>
                <a:gd name="T20" fmla="*/ 24327 w 444"/>
                <a:gd name="T21" fmla="*/ 177354 h 399"/>
                <a:gd name="T22" fmla="*/ 171643 w 444"/>
                <a:gd name="T23" fmla="*/ 177354 h 399"/>
                <a:gd name="T24" fmla="*/ 187861 w 444"/>
                <a:gd name="T25" fmla="*/ 161758 h 399"/>
                <a:gd name="T26" fmla="*/ 187861 w 444"/>
                <a:gd name="T27" fmla="*/ 43225 h 399"/>
                <a:gd name="T28" fmla="*/ 12164 w 444"/>
                <a:gd name="T29" fmla="*/ 43225 h 399"/>
                <a:gd name="T30" fmla="*/ 12164 w 444"/>
                <a:gd name="T31" fmla="*/ 161758 h 399"/>
                <a:gd name="T32" fmla="*/ 68027 w 444"/>
                <a:gd name="T33" fmla="*/ 66842 h 399"/>
                <a:gd name="T34" fmla="*/ 68027 w 444"/>
                <a:gd name="T35" fmla="*/ 66842 h 399"/>
                <a:gd name="T36" fmla="*/ 131998 w 444"/>
                <a:gd name="T37" fmla="*/ 66842 h 399"/>
                <a:gd name="T38" fmla="*/ 131998 w 444"/>
                <a:gd name="T39" fmla="*/ 86449 h 399"/>
                <a:gd name="T40" fmla="*/ 68027 w 444"/>
                <a:gd name="T41" fmla="*/ 86449 h 399"/>
                <a:gd name="T42" fmla="*/ 68027 w 444"/>
                <a:gd name="T43" fmla="*/ 66842 h 3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5" name="Freeform 145">
              <a:extLst>
                <a:ext uri="{FF2B5EF4-FFF2-40B4-BE49-F238E27FC236}">
                  <a16:creationId xmlns:a16="http://schemas.microsoft.com/office/drawing/2014/main" id="{73EAFF44-76B1-4519-8617-E64AD29A30C8}"/>
                </a:ext>
              </a:extLst>
            </p:cNvPr>
            <p:cNvSpPr>
              <a:spLocks noChangeArrowheads="1"/>
            </p:cNvSpPr>
            <p:nvPr/>
          </p:nvSpPr>
          <p:spPr bwMode="auto">
            <a:xfrm>
              <a:off x="9972705" y="502387"/>
              <a:ext cx="218238" cy="218238"/>
            </a:xfrm>
            <a:custGeom>
              <a:avLst/>
              <a:gdLst>
                <a:gd name="T0" fmla="*/ 31535 w 444"/>
                <a:gd name="T1" fmla="*/ 179798 h 445"/>
                <a:gd name="T2" fmla="*/ 31535 w 444"/>
                <a:gd name="T3" fmla="*/ 179798 h 445"/>
                <a:gd name="T4" fmla="*/ 55863 w 444"/>
                <a:gd name="T5" fmla="*/ 199576 h 445"/>
                <a:gd name="T6" fmla="*/ 75685 w 444"/>
                <a:gd name="T7" fmla="*/ 179798 h 445"/>
                <a:gd name="T8" fmla="*/ 55863 w 444"/>
                <a:gd name="T9" fmla="*/ 155525 h 445"/>
                <a:gd name="T10" fmla="*/ 31535 w 444"/>
                <a:gd name="T11" fmla="*/ 179798 h 445"/>
                <a:gd name="T12" fmla="*/ 143712 w 444"/>
                <a:gd name="T13" fmla="*/ 179798 h 445"/>
                <a:gd name="T14" fmla="*/ 143712 w 444"/>
                <a:gd name="T15" fmla="*/ 179798 h 445"/>
                <a:gd name="T16" fmla="*/ 167589 w 444"/>
                <a:gd name="T17" fmla="*/ 199576 h 445"/>
                <a:gd name="T18" fmla="*/ 187861 w 444"/>
                <a:gd name="T19" fmla="*/ 179798 h 445"/>
                <a:gd name="T20" fmla="*/ 167589 w 444"/>
                <a:gd name="T21" fmla="*/ 155525 h 445"/>
                <a:gd name="T22" fmla="*/ 143712 w 444"/>
                <a:gd name="T23" fmla="*/ 179798 h 445"/>
                <a:gd name="T24" fmla="*/ 71631 w 444"/>
                <a:gd name="T25" fmla="*/ 127656 h 445"/>
                <a:gd name="T26" fmla="*/ 71631 w 444"/>
                <a:gd name="T27" fmla="*/ 127656 h 445"/>
                <a:gd name="T28" fmla="*/ 195520 w 444"/>
                <a:gd name="T29" fmla="*/ 91697 h 445"/>
                <a:gd name="T30" fmla="*/ 199574 w 444"/>
                <a:gd name="T31" fmla="*/ 84055 h 445"/>
                <a:gd name="T32" fmla="*/ 199574 w 444"/>
                <a:gd name="T33" fmla="*/ 24273 h 445"/>
                <a:gd name="T34" fmla="*/ 44150 w 444"/>
                <a:gd name="T35" fmla="*/ 24273 h 445"/>
                <a:gd name="T36" fmla="*/ 44150 w 444"/>
                <a:gd name="T37" fmla="*/ 4495 h 445"/>
                <a:gd name="T38" fmla="*/ 40095 w 444"/>
                <a:gd name="T39" fmla="*/ 0 h 445"/>
                <a:gd name="T40" fmla="*/ 4055 w 444"/>
                <a:gd name="T41" fmla="*/ 0 h 445"/>
                <a:gd name="T42" fmla="*/ 0 w 444"/>
                <a:gd name="T43" fmla="*/ 4495 h 445"/>
                <a:gd name="T44" fmla="*/ 0 w 444"/>
                <a:gd name="T45" fmla="*/ 24273 h 445"/>
                <a:gd name="T46" fmla="*/ 20273 w 444"/>
                <a:gd name="T47" fmla="*/ 24273 h 445"/>
                <a:gd name="T48" fmla="*/ 44150 w 444"/>
                <a:gd name="T49" fmla="*/ 123611 h 445"/>
                <a:gd name="T50" fmla="*/ 44150 w 444"/>
                <a:gd name="T51" fmla="*/ 135747 h 445"/>
                <a:gd name="T52" fmla="*/ 44150 w 444"/>
                <a:gd name="T53" fmla="*/ 151929 h 445"/>
                <a:gd name="T54" fmla="*/ 47754 w 444"/>
                <a:gd name="T55" fmla="*/ 155525 h 445"/>
                <a:gd name="T56" fmla="*/ 55863 w 444"/>
                <a:gd name="T57" fmla="*/ 155525 h 445"/>
                <a:gd name="T58" fmla="*/ 167589 w 444"/>
                <a:gd name="T59" fmla="*/ 155525 h 445"/>
                <a:gd name="T60" fmla="*/ 195520 w 444"/>
                <a:gd name="T61" fmla="*/ 155525 h 445"/>
                <a:gd name="T62" fmla="*/ 199574 w 444"/>
                <a:gd name="T63" fmla="*/ 151929 h 445"/>
                <a:gd name="T64" fmla="*/ 199574 w 444"/>
                <a:gd name="T65" fmla="*/ 135747 h 445"/>
                <a:gd name="T66" fmla="*/ 75685 w 444"/>
                <a:gd name="T67" fmla="*/ 135747 h 445"/>
                <a:gd name="T68" fmla="*/ 71631 w 444"/>
                <a:gd name="T69" fmla="*/ 127656 h 4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6" name="Freeform 146">
              <a:extLst>
                <a:ext uri="{FF2B5EF4-FFF2-40B4-BE49-F238E27FC236}">
                  <a16:creationId xmlns:a16="http://schemas.microsoft.com/office/drawing/2014/main" id="{79D6A0AB-36AD-4BCF-8E2D-7A379A4DD144}"/>
                </a:ext>
              </a:extLst>
            </p:cNvPr>
            <p:cNvSpPr>
              <a:spLocks noChangeArrowheads="1"/>
            </p:cNvSpPr>
            <p:nvPr/>
          </p:nvSpPr>
          <p:spPr bwMode="auto">
            <a:xfrm>
              <a:off x="9508516" y="490262"/>
              <a:ext cx="174937" cy="242487"/>
            </a:xfrm>
            <a:custGeom>
              <a:avLst/>
              <a:gdLst>
                <a:gd name="T0" fmla="*/ 143223 w 356"/>
                <a:gd name="T1" fmla="*/ 24148 h 497"/>
                <a:gd name="T2" fmla="*/ 143223 w 356"/>
                <a:gd name="T3" fmla="*/ 24148 h 497"/>
                <a:gd name="T4" fmla="*/ 127460 w 356"/>
                <a:gd name="T5" fmla="*/ 55451 h 497"/>
                <a:gd name="T6" fmla="*/ 31978 w 356"/>
                <a:gd name="T7" fmla="*/ 55451 h 497"/>
                <a:gd name="T8" fmla="*/ 16214 w 356"/>
                <a:gd name="T9" fmla="*/ 24148 h 497"/>
                <a:gd name="T10" fmla="*/ 0 w 356"/>
                <a:gd name="T11" fmla="*/ 39799 h 497"/>
                <a:gd name="T12" fmla="*/ 0 w 356"/>
                <a:gd name="T13" fmla="*/ 206151 h 497"/>
                <a:gd name="T14" fmla="*/ 16214 w 356"/>
                <a:gd name="T15" fmla="*/ 221803 h 497"/>
                <a:gd name="T16" fmla="*/ 143223 w 356"/>
                <a:gd name="T17" fmla="*/ 221803 h 497"/>
                <a:gd name="T18" fmla="*/ 159888 w 356"/>
                <a:gd name="T19" fmla="*/ 206151 h 497"/>
                <a:gd name="T20" fmla="*/ 159888 w 356"/>
                <a:gd name="T21" fmla="*/ 39799 h 497"/>
                <a:gd name="T22" fmla="*/ 143223 w 356"/>
                <a:gd name="T23" fmla="*/ 24148 h 497"/>
                <a:gd name="T24" fmla="*/ 119353 w 356"/>
                <a:gd name="T25" fmla="*/ 43824 h 497"/>
                <a:gd name="T26" fmla="*/ 119353 w 356"/>
                <a:gd name="T27" fmla="*/ 43824 h 497"/>
                <a:gd name="T28" fmla="*/ 131513 w 356"/>
                <a:gd name="T29" fmla="*/ 24148 h 497"/>
                <a:gd name="T30" fmla="*/ 103589 w 356"/>
                <a:gd name="T31" fmla="*/ 24148 h 497"/>
                <a:gd name="T32" fmla="*/ 95482 w 356"/>
                <a:gd name="T33" fmla="*/ 0 h 497"/>
                <a:gd name="T34" fmla="*/ 59902 w 356"/>
                <a:gd name="T35" fmla="*/ 0 h 497"/>
                <a:gd name="T36" fmla="*/ 51795 w 356"/>
                <a:gd name="T37" fmla="*/ 24148 h 497"/>
                <a:gd name="T38" fmla="*/ 27474 w 356"/>
                <a:gd name="T39" fmla="*/ 24148 h 497"/>
                <a:gd name="T40" fmla="*/ 40085 w 356"/>
                <a:gd name="T41" fmla="*/ 43824 h 497"/>
                <a:gd name="T42" fmla="*/ 119353 w 356"/>
                <a:gd name="T43" fmla="*/ 43824 h 4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7" name="Freeform 151">
              <a:extLst>
                <a:ext uri="{FF2B5EF4-FFF2-40B4-BE49-F238E27FC236}">
                  <a16:creationId xmlns:a16="http://schemas.microsoft.com/office/drawing/2014/main" id="{747BDD3E-005B-4E66-A977-5CAA57C09E8C}"/>
                </a:ext>
              </a:extLst>
            </p:cNvPr>
            <p:cNvSpPr>
              <a:spLocks noChangeArrowheads="1"/>
            </p:cNvSpPr>
            <p:nvPr/>
          </p:nvSpPr>
          <p:spPr bwMode="auto">
            <a:xfrm>
              <a:off x="10445554" y="1998875"/>
              <a:ext cx="244218" cy="142028"/>
            </a:xfrm>
            <a:custGeom>
              <a:avLst/>
              <a:gdLst>
                <a:gd name="T0" fmla="*/ 55847 w 497"/>
                <a:gd name="T1" fmla="*/ 98187 h 293"/>
                <a:gd name="T2" fmla="*/ 55847 w 497"/>
                <a:gd name="T3" fmla="*/ 98187 h 293"/>
                <a:gd name="T4" fmla="*/ 55847 w 497"/>
                <a:gd name="T5" fmla="*/ 43095 h 293"/>
                <a:gd name="T6" fmla="*/ 79717 w 497"/>
                <a:gd name="T7" fmla="*/ 43095 h 293"/>
                <a:gd name="T8" fmla="*/ 39633 w 497"/>
                <a:gd name="T9" fmla="*/ 0 h 293"/>
                <a:gd name="T10" fmla="*/ 0 w 497"/>
                <a:gd name="T11" fmla="*/ 43095 h 293"/>
                <a:gd name="T12" fmla="*/ 23870 w 497"/>
                <a:gd name="T13" fmla="*/ 43095 h 293"/>
                <a:gd name="T14" fmla="*/ 23870 w 497"/>
                <a:gd name="T15" fmla="*/ 110182 h 293"/>
                <a:gd name="T16" fmla="*/ 43686 w 497"/>
                <a:gd name="T17" fmla="*/ 129731 h 293"/>
                <a:gd name="T18" fmla="*/ 143670 w 497"/>
                <a:gd name="T19" fmla="*/ 129731 h 293"/>
                <a:gd name="T20" fmla="*/ 115296 w 497"/>
                <a:gd name="T21" fmla="*/ 98187 h 293"/>
                <a:gd name="T22" fmla="*/ 55847 w 497"/>
                <a:gd name="T23" fmla="*/ 98187 h 293"/>
                <a:gd name="T24" fmla="*/ 199517 w 497"/>
                <a:gd name="T25" fmla="*/ 86635 h 293"/>
                <a:gd name="T26" fmla="*/ 199517 w 497"/>
                <a:gd name="T27" fmla="*/ 86635 h 293"/>
                <a:gd name="T28" fmla="*/ 199517 w 497"/>
                <a:gd name="T29" fmla="*/ 19548 h 293"/>
                <a:gd name="T30" fmla="*/ 179700 w 497"/>
                <a:gd name="T31" fmla="*/ 0 h 293"/>
                <a:gd name="T32" fmla="*/ 79717 w 497"/>
                <a:gd name="T33" fmla="*/ 0 h 293"/>
                <a:gd name="T34" fmla="*/ 107640 w 497"/>
                <a:gd name="T35" fmla="*/ 27101 h 293"/>
                <a:gd name="T36" fmla="*/ 167540 w 497"/>
                <a:gd name="T37" fmla="*/ 27101 h 293"/>
                <a:gd name="T38" fmla="*/ 167540 w 497"/>
                <a:gd name="T39" fmla="*/ 86635 h 293"/>
                <a:gd name="T40" fmla="*/ 143670 w 497"/>
                <a:gd name="T41" fmla="*/ 86635 h 293"/>
                <a:gd name="T42" fmla="*/ 183303 w 497"/>
                <a:gd name="T43" fmla="*/ 129731 h 293"/>
                <a:gd name="T44" fmla="*/ 223387 w 497"/>
                <a:gd name="T45" fmla="*/ 86635 h 293"/>
                <a:gd name="T46" fmla="*/ 199517 w 497"/>
                <a:gd name="T47" fmla="*/ 86635 h 2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8" name="Freeform 154">
              <a:extLst>
                <a:ext uri="{FF2B5EF4-FFF2-40B4-BE49-F238E27FC236}">
                  <a16:creationId xmlns:a16="http://schemas.microsoft.com/office/drawing/2014/main" id="{C786C443-3867-45F0-A62C-2B9099F90D5F}"/>
                </a:ext>
              </a:extLst>
            </p:cNvPr>
            <p:cNvSpPr>
              <a:spLocks noChangeArrowheads="1"/>
            </p:cNvSpPr>
            <p:nvPr/>
          </p:nvSpPr>
          <p:spPr bwMode="auto">
            <a:xfrm>
              <a:off x="8554159" y="1931325"/>
              <a:ext cx="174936" cy="237291"/>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9" name="Freeform 155">
              <a:extLst>
                <a:ext uri="{FF2B5EF4-FFF2-40B4-BE49-F238E27FC236}">
                  <a16:creationId xmlns:a16="http://schemas.microsoft.com/office/drawing/2014/main" id="{7E981621-348F-4BEB-AC97-760433AD8066}"/>
                </a:ext>
              </a:extLst>
            </p:cNvPr>
            <p:cNvSpPr>
              <a:spLocks noChangeArrowheads="1"/>
            </p:cNvSpPr>
            <p:nvPr/>
          </p:nvSpPr>
          <p:spPr bwMode="auto">
            <a:xfrm>
              <a:off x="9979633" y="2906467"/>
              <a:ext cx="225166" cy="244218"/>
            </a:xfrm>
            <a:custGeom>
              <a:avLst/>
              <a:gdLst>
                <a:gd name="T0" fmla="*/ 35366 w 461"/>
                <a:gd name="T1" fmla="*/ 4053 h 497"/>
                <a:gd name="T2" fmla="*/ 35366 w 461"/>
                <a:gd name="T3" fmla="*/ 4053 h 497"/>
                <a:gd name="T4" fmla="*/ 31784 w 461"/>
                <a:gd name="T5" fmla="*/ 4053 h 497"/>
                <a:gd name="T6" fmla="*/ 0 w 461"/>
                <a:gd name="T7" fmla="*/ 87823 h 497"/>
                <a:gd name="T8" fmla="*/ 35366 w 461"/>
                <a:gd name="T9" fmla="*/ 123403 h 497"/>
                <a:gd name="T10" fmla="*/ 71179 w 461"/>
                <a:gd name="T11" fmla="*/ 87823 h 497"/>
                <a:gd name="T12" fmla="*/ 35366 w 461"/>
                <a:gd name="T13" fmla="*/ 4053 h 497"/>
                <a:gd name="T14" fmla="*/ 174591 w 461"/>
                <a:gd name="T15" fmla="*/ 4053 h 497"/>
                <a:gd name="T16" fmla="*/ 174591 w 461"/>
                <a:gd name="T17" fmla="*/ 4053 h 497"/>
                <a:gd name="T18" fmla="*/ 170562 w 461"/>
                <a:gd name="T19" fmla="*/ 4053 h 497"/>
                <a:gd name="T20" fmla="*/ 134748 w 461"/>
                <a:gd name="T21" fmla="*/ 87823 h 497"/>
                <a:gd name="T22" fmla="*/ 170562 w 461"/>
                <a:gd name="T23" fmla="*/ 123403 h 497"/>
                <a:gd name="T24" fmla="*/ 205927 w 461"/>
                <a:gd name="T25" fmla="*/ 87823 h 497"/>
                <a:gd name="T26" fmla="*/ 174591 w 461"/>
                <a:gd name="T27" fmla="*/ 4053 h 497"/>
                <a:gd name="T28" fmla="*/ 102964 w 461"/>
                <a:gd name="T29" fmla="*/ 99533 h 497"/>
                <a:gd name="T30" fmla="*/ 102964 w 461"/>
                <a:gd name="T31" fmla="*/ 99533 h 497"/>
                <a:gd name="T32" fmla="*/ 67150 w 461"/>
                <a:gd name="T33" fmla="*/ 187807 h 497"/>
                <a:gd name="T34" fmla="*/ 102964 w 461"/>
                <a:gd name="T35" fmla="*/ 223387 h 497"/>
                <a:gd name="T36" fmla="*/ 138777 w 461"/>
                <a:gd name="T37" fmla="*/ 187807 h 497"/>
                <a:gd name="T38" fmla="*/ 102964 w 461"/>
                <a:gd name="T39" fmla="*/ 99533 h 49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0" name="Freeform 156">
              <a:extLst>
                <a:ext uri="{FF2B5EF4-FFF2-40B4-BE49-F238E27FC236}">
                  <a16:creationId xmlns:a16="http://schemas.microsoft.com/office/drawing/2014/main" id="{D6E215F1-ACA3-490A-9372-F8DBEAC9A82A}"/>
                </a:ext>
              </a:extLst>
            </p:cNvPr>
            <p:cNvSpPr>
              <a:spLocks noChangeArrowheads="1"/>
            </p:cNvSpPr>
            <p:nvPr/>
          </p:nvSpPr>
          <p:spPr bwMode="auto">
            <a:xfrm>
              <a:off x="9541426" y="2906467"/>
              <a:ext cx="128171" cy="244218"/>
            </a:xfrm>
            <a:custGeom>
              <a:avLst/>
              <a:gdLst>
                <a:gd name="T0" fmla="*/ 85677 w 266"/>
                <a:gd name="T1" fmla="*/ 111693 h 497"/>
                <a:gd name="T2" fmla="*/ 85677 w 266"/>
                <a:gd name="T3" fmla="*/ 111693 h 497"/>
                <a:gd name="T4" fmla="*/ 85677 w 266"/>
                <a:gd name="T5" fmla="*/ 11710 h 497"/>
                <a:gd name="T6" fmla="*/ 74195 w 266"/>
                <a:gd name="T7" fmla="*/ 0 h 497"/>
                <a:gd name="T8" fmla="*/ 38864 w 266"/>
                <a:gd name="T9" fmla="*/ 0 h 497"/>
                <a:gd name="T10" fmla="*/ 31356 w 266"/>
                <a:gd name="T11" fmla="*/ 11710 h 497"/>
                <a:gd name="T12" fmla="*/ 31356 w 266"/>
                <a:gd name="T13" fmla="*/ 111693 h 497"/>
                <a:gd name="T14" fmla="*/ 0 w 266"/>
                <a:gd name="T15" fmla="*/ 163937 h 497"/>
                <a:gd name="T16" fmla="*/ 58296 w 266"/>
                <a:gd name="T17" fmla="*/ 223387 h 497"/>
                <a:gd name="T18" fmla="*/ 117033 w 266"/>
                <a:gd name="T19" fmla="*/ 163937 h 497"/>
                <a:gd name="T20" fmla="*/ 85677 w 266"/>
                <a:gd name="T21" fmla="*/ 111693 h 497"/>
                <a:gd name="T22" fmla="*/ 58296 w 266"/>
                <a:gd name="T23" fmla="*/ 203570 h 497"/>
                <a:gd name="T24" fmla="*/ 58296 w 266"/>
                <a:gd name="T25" fmla="*/ 203570 h 497"/>
                <a:gd name="T26" fmla="*/ 19432 w 266"/>
                <a:gd name="T27" fmla="*/ 163937 h 497"/>
                <a:gd name="T28" fmla="*/ 46813 w 266"/>
                <a:gd name="T29" fmla="*/ 127456 h 497"/>
                <a:gd name="T30" fmla="*/ 46813 w 266"/>
                <a:gd name="T31" fmla="*/ 44137 h 497"/>
                <a:gd name="T32" fmla="*/ 70220 w 266"/>
                <a:gd name="T33" fmla="*/ 44137 h 497"/>
                <a:gd name="T34" fmla="*/ 70220 w 266"/>
                <a:gd name="T35" fmla="*/ 127456 h 497"/>
                <a:gd name="T36" fmla="*/ 93627 w 266"/>
                <a:gd name="T37" fmla="*/ 163937 h 497"/>
                <a:gd name="T38" fmla="*/ 58296 w 266"/>
                <a:gd name="T39" fmla="*/ 203570 h 49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1" name="Freeform 158">
              <a:extLst>
                <a:ext uri="{FF2B5EF4-FFF2-40B4-BE49-F238E27FC236}">
                  <a16:creationId xmlns:a16="http://schemas.microsoft.com/office/drawing/2014/main" id="{B225FA3D-047E-4B61-B1C6-610A9D880BCA}"/>
                </a:ext>
              </a:extLst>
            </p:cNvPr>
            <p:cNvSpPr>
              <a:spLocks noChangeArrowheads="1"/>
            </p:cNvSpPr>
            <p:nvPr/>
          </p:nvSpPr>
          <p:spPr bwMode="auto">
            <a:xfrm>
              <a:off x="8987171" y="554348"/>
              <a:ext cx="244218" cy="114315"/>
            </a:xfrm>
            <a:custGeom>
              <a:avLst/>
              <a:gdLst>
                <a:gd name="T0" fmla="*/ 171143 w 497"/>
                <a:gd name="T1" fmla="*/ 0 h 232"/>
                <a:gd name="T2" fmla="*/ 171143 w 497"/>
                <a:gd name="T3" fmla="*/ 0 h 232"/>
                <a:gd name="T4" fmla="*/ 119800 w 497"/>
                <a:gd name="T5" fmla="*/ 51936 h 232"/>
                <a:gd name="T6" fmla="*/ 127456 w 497"/>
                <a:gd name="T7" fmla="*/ 84001 h 232"/>
                <a:gd name="T8" fmla="*/ 91426 w 497"/>
                <a:gd name="T9" fmla="*/ 84001 h 232"/>
                <a:gd name="T10" fmla="*/ 103587 w 497"/>
                <a:gd name="T11" fmla="*/ 51936 h 232"/>
                <a:gd name="T12" fmla="*/ 51343 w 497"/>
                <a:gd name="T13" fmla="*/ 0 h 232"/>
                <a:gd name="T14" fmla="*/ 0 w 497"/>
                <a:gd name="T15" fmla="*/ 51936 h 232"/>
                <a:gd name="T16" fmla="*/ 51343 w 497"/>
                <a:gd name="T17" fmla="*/ 104323 h 232"/>
                <a:gd name="T18" fmla="*/ 171143 w 497"/>
                <a:gd name="T19" fmla="*/ 104323 h 232"/>
                <a:gd name="T20" fmla="*/ 223387 w 497"/>
                <a:gd name="T21" fmla="*/ 51936 h 232"/>
                <a:gd name="T22" fmla="*/ 171143 w 497"/>
                <a:gd name="T23" fmla="*/ 0 h 232"/>
                <a:gd name="T24" fmla="*/ 23870 w 497"/>
                <a:gd name="T25" fmla="*/ 51936 h 232"/>
                <a:gd name="T26" fmla="*/ 23870 w 497"/>
                <a:gd name="T27" fmla="*/ 51936 h 232"/>
                <a:gd name="T28" fmla="*/ 51343 w 497"/>
                <a:gd name="T29" fmla="*/ 23936 h 232"/>
                <a:gd name="T30" fmla="*/ 79717 w 497"/>
                <a:gd name="T31" fmla="*/ 51936 h 232"/>
                <a:gd name="T32" fmla="*/ 51343 w 497"/>
                <a:gd name="T33" fmla="*/ 84001 h 232"/>
                <a:gd name="T34" fmla="*/ 23870 w 497"/>
                <a:gd name="T35" fmla="*/ 51936 h 232"/>
                <a:gd name="T36" fmla="*/ 171143 w 497"/>
                <a:gd name="T37" fmla="*/ 84001 h 232"/>
                <a:gd name="T38" fmla="*/ 171143 w 497"/>
                <a:gd name="T39" fmla="*/ 84001 h 232"/>
                <a:gd name="T40" fmla="*/ 143670 w 497"/>
                <a:gd name="T41" fmla="*/ 51936 h 232"/>
                <a:gd name="T42" fmla="*/ 171143 w 497"/>
                <a:gd name="T43" fmla="*/ 23936 h 232"/>
                <a:gd name="T44" fmla="*/ 199066 w 497"/>
                <a:gd name="T45" fmla="*/ 51936 h 232"/>
                <a:gd name="T46" fmla="*/ 171143 w 497"/>
                <a:gd name="T47" fmla="*/ 84001 h 2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2" name="Freeform 159">
              <a:extLst>
                <a:ext uri="{FF2B5EF4-FFF2-40B4-BE49-F238E27FC236}">
                  <a16:creationId xmlns:a16="http://schemas.microsoft.com/office/drawing/2014/main" id="{137408E5-9BE0-472E-A577-88C4C9983A48}"/>
                </a:ext>
              </a:extLst>
            </p:cNvPr>
            <p:cNvSpPr>
              <a:spLocks noChangeArrowheads="1"/>
            </p:cNvSpPr>
            <p:nvPr/>
          </p:nvSpPr>
          <p:spPr bwMode="auto">
            <a:xfrm>
              <a:off x="10445554" y="1500045"/>
              <a:ext cx="244218" cy="168008"/>
            </a:xfrm>
            <a:custGeom>
              <a:avLst/>
              <a:gdLst>
                <a:gd name="T0" fmla="*/ 199517 w 497"/>
                <a:gd name="T1" fmla="*/ 0 h 346"/>
                <a:gd name="T2" fmla="*/ 199517 w 497"/>
                <a:gd name="T3" fmla="*/ 0 h 346"/>
                <a:gd name="T4" fmla="*/ 95480 w 497"/>
                <a:gd name="T5" fmla="*/ 0 h 346"/>
                <a:gd name="T6" fmla="*/ 79717 w 497"/>
                <a:gd name="T7" fmla="*/ 3560 h 346"/>
                <a:gd name="T8" fmla="*/ 4053 w 497"/>
                <a:gd name="T9" fmla="*/ 70763 h 346"/>
                <a:gd name="T10" fmla="*/ 4053 w 497"/>
                <a:gd name="T11" fmla="*/ 82779 h 346"/>
                <a:gd name="T12" fmla="*/ 79717 w 497"/>
                <a:gd name="T13" fmla="*/ 145531 h 346"/>
                <a:gd name="T14" fmla="*/ 95480 w 497"/>
                <a:gd name="T15" fmla="*/ 153542 h 346"/>
                <a:gd name="T16" fmla="*/ 199517 w 497"/>
                <a:gd name="T17" fmla="*/ 153542 h 346"/>
                <a:gd name="T18" fmla="*/ 223387 w 497"/>
                <a:gd name="T19" fmla="*/ 129954 h 346"/>
                <a:gd name="T20" fmla="*/ 223387 w 497"/>
                <a:gd name="T21" fmla="*/ 19582 h 346"/>
                <a:gd name="T22" fmla="*/ 199517 w 497"/>
                <a:gd name="T23" fmla="*/ 0 h 346"/>
                <a:gd name="T24" fmla="*/ 167540 w 497"/>
                <a:gd name="T25" fmla="*/ 121943 h 346"/>
                <a:gd name="T26" fmla="*/ 167540 w 497"/>
                <a:gd name="T27" fmla="*/ 121943 h 346"/>
                <a:gd name="T28" fmla="*/ 139166 w 497"/>
                <a:gd name="T29" fmla="*/ 90790 h 346"/>
                <a:gd name="T30" fmla="*/ 111693 w 497"/>
                <a:gd name="T31" fmla="*/ 121943 h 346"/>
                <a:gd name="T32" fmla="*/ 95480 w 497"/>
                <a:gd name="T33" fmla="*/ 102361 h 346"/>
                <a:gd name="T34" fmla="*/ 123403 w 497"/>
                <a:gd name="T35" fmla="*/ 74768 h 346"/>
                <a:gd name="T36" fmla="*/ 95480 w 497"/>
                <a:gd name="T37" fmla="*/ 47175 h 346"/>
                <a:gd name="T38" fmla="*/ 111693 w 497"/>
                <a:gd name="T39" fmla="*/ 31153 h 346"/>
                <a:gd name="T40" fmla="*/ 139166 w 497"/>
                <a:gd name="T41" fmla="*/ 59192 h 346"/>
                <a:gd name="T42" fmla="*/ 167540 w 497"/>
                <a:gd name="T43" fmla="*/ 31153 h 346"/>
                <a:gd name="T44" fmla="*/ 187357 w 497"/>
                <a:gd name="T45" fmla="*/ 47175 h 346"/>
                <a:gd name="T46" fmla="*/ 155830 w 497"/>
                <a:gd name="T47" fmla="*/ 74768 h 346"/>
                <a:gd name="T48" fmla="*/ 187357 w 497"/>
                <a:gd name="T49" fmla="*/ 102361 h 346"/>
                <a:gd name="T50" fmla="*/ 167540 w 497"/>
                <a:gd name="T51" fmla="*/ 121943 h 3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3" name="Freeform 160">
              <a:extLst>
                <a:ext uri="{FF2B5EF4-FFF2-40B4-BE49-F238E27FC236}">
                  <a16:creationId xmlns:a16="http://schemas.microsoft.com/office/drawing/2014/main" id="{8C49B869-7BA1-42CC-BC72-64CAF34577CD}"/>
                </a:ext>
              </a:extLst>
            </p:cNvPr>
            <p:cNvSpPr>
              <a:spLocks noChangeArrowheads="1"/>
            </p:cNvSpPr>
            <p:nvPr/>
          </p:nvSpPr>
          <p:spPr bwMode="auto">
            <a:xfrm>
              <a:off x="8043205" y="2433618"/>
              <a:ext cx="226899" cy="195722"/>
            </a:xfrm>
            <a:custGeom>
              <a:avLst/>
              <a:gdLst>
                <a:gd name="T0" fmla="*/ 19849 w 461"/>
                <a:gd name="T1" fmla="*/ 55610 h 400"/>
                <a:gd name="T2" fmla="*/ 19849 w 461"/>
                <a:gd name="T3" fmla="*/ 55610 h 400"/>
                <a:gd name="T4" fmla="*/ 99696 w 461"/>
                <a:gd name="T5" fmla="*/ 47538 h 400"/>
                <a:gd name="T6" fmla="*/ 147965 w 461"/>
                <a:gd name="T7" fmla="*/ 63683 h 400"/>
                <a:gd name="T8" fmla="*/ 199843 w 461"/>
                <a:gd name="T9" fmla="*/ 39914 h 400"/>
                <a:gd name="T10" fmla="*/ 203452 w 461"/>
                <a:gd name="T11" fmla="*/ 23769 h 400"/>
                <a:gd name="T12" fmla="*/ 187663 w 461"/>
                <a:gd name="T13" fmla="*/ 23769 h 400"/>
                <a:gd name="T14" fmla="*/ 107816 w 461"/>
                <a:gd name="T15" fmla="*/ 27805 h 400"/>
                <a:gd name="T16" fmla="*/ 8120 w 461"/>
                <a:gd name="T17" fmla="*/ 39914 h 400"/>
                <a:gd name="T18" fmla="*/ 4060 w 461"/>
                <a:gd name="T19" fmla="*/ 55610 h 400"/>
                <a:gd name="T20" fmla="*/ 19849 w 461"/>
                <a:gd name="T21" fmla="*/ 55610 h 400"/>
                <a:gd name="T22" fmla="*/ 187663 w 461"/>
                <a:gd name="T23" fmla="*/ 79828 h 400"/>
                <a:gd name="T24" fmla="*/ 187663 w 461"/>
                <a:gd name="T25" fmla="*/ 79828 h 400"/>
                <a:gd name="T26" fmla="*/ 107816 w 461"/>
                <a:gd name="T27" fmla="*/ 87452 h 400"/>
                <a:gd name="T28" fmla="*/ 8120 w 461"/>
                <a:gd name="T29" fmla="*/ 95524 h 400"/>
                <a:gd name="T30" fmla="*/ 4060 w 461"/>
                <a:gd name="T31" fmla="*/ 111221 h 400"/>
                <a:gd name="T32" fmla="*/ 19849 w 461"/>
                <a:gd name="T33" fmla="*/ 111221 h 400"/>
                <a:gd name="T34" fmla="*/ 99696 w 461"/>
                <a:gd name="T35" fmla="*/ 107633 h 400"/>
                <a:gd name="T36" fmla="*/ 147965 w 461"/>
                <a:gd name="T37" fmla="*/ 123329 h 400"/>
                <a:gd name="T38" fmla="*/ 199843 w 461"/>
                <a:gd name="T39" fmla="*/ 99560 h 400"/>
                <a:gd name="T40" fmla="*/ 203452 w 461"/>
                <a:gd name="T41" fmla="*/ 83864 h 400"/>
                <a:gd name="T42" fmla="*/ 187663 w 461"/>
                <a:gd name="T43" fmla="*/ 79828 h 400"/>
                <a:gd name="T44" fmla="*/ 187663 w 461"/>
                <a:gd name="T45" fmla="*/ 135438 h 400"/>
                <a:gd name="T46" fmla="*/ 187663 w 461"/>
                <a:gd name="T47" fmla="*/ 135438 h 400"/>
                <a:gd name="T48" fmla="*/ 107816 w 461"/>
                <a:gd name="T49" fmla="*/ 143062 h 400"/>
                <a:gd name="T50" fmla="*/ 8120 w 461"/>
                <a:gd name="T51" fmla="*/ 151134 h 400"/>
                <a:gd name="T52" fmla="*/ 4060 w 461"/>
                <a:gd name="T53" fmla="*/ 166831 h 400"/>
                <a:gd name="T54" fmla="*/ 19849 w 461"/>
                <a:gd name="T55" fmla="*/ 170867 h 400"/>
                <a:gd name="T56" fmla="*/ 99696 w 461"/>
                <a:gd name="T57" fmla="*/ 162795 h 400"/>
                <a:gd name="T58" fmla="*/ 147965 w 461"/>
                <a:gd name="T59" fmla="*/ 178940 h 400"/>
                <a:gd name="T60" fmla="*/ 199843 w 461"/>
                <a:gd name="T61" fmla="*/ 155171 h 400"/>
                <a:gd name="T62" fmla="*/ 203452 w 461"/>
                <a:gd name="T63" fmla="*/ 139026 h 400"/>
                <a:gd name="T64" fmla="*/ 187663 w 461"/>
                <a:gd name="T65" fmla="*/ 135438 h 4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4" name="Freeform 168">
              <a:extLst>
                <a:ext uri="{FF2B5EF4-FFF2-40B4-BE49-F238E27FC236}">
                  <a16:creationId xmlns:a16="http://schemas.microsoft.com/office/drawing/2014/main" id="{8F874FDD-BC88-4AFC-98AF-4E8CC1B329AB}"/>
                </a:ext>
              </a:extLst>
            </p:cNvPr>
            <p:cNvSpPr>
              <a:spLocks noChangeArrowheads="1"/>
            </p:cNvSpPr>
            <p:nvPr/>
          </p:nvSpPr>
          <p:spPr bwMode="auto">
            <a:xfrm>
              <a:off x="10410913" y="2941108"/>
              <a:ext cx="244218" cy="209577"/>
            </a:xfrm>
            <a:custGeom>
              <a:avLst/>
              <a:gdLst>
                <a:gd name="T0" fmla="*/ 7656 w 497"/>
                <a:gd name="T1" fmla="*/ 111374 h 426"/>
                <a:gd name="T2" fmla="*/ 7656 w 497"/>
                <a:gd name="T3" fmla="*/ 111374 h 426"/>
                <a:gd name="T4" fmla="*/ 23870 w 497"/>
                <a:gd name="T5" fmla="*/ 115433 h 426"/>
                <a:gd name="T6" fmla="*/ 36030 w 497"/>
                <a:gd name="T7" fmla="*/ 95593 h 426"/>
                <a:gd name="T8" fmla="*/ 11710 w 497"/>
                <a:gd name="T9" fmla="*/ 91534 h 426"/>
                <a:gd name="T10" fmla="*/ 0 w 497"/>
                <a:gd name="T11" fmla="*/ 99651 h 426"/>
                <a:gd name="T12" fmla="*/ 7656 w 497"/>
                <a:gd name="T13" fmla="*/ 111374 h 426"/>
                <a:gd name="T14" fmla="*/ 207173 w 497"/>
                <a:gd name="T15" fmla="*/ 115433 h 426"/>
                <a:gd name="T16" fmla="*/ 207173 w 497"/>
                <a:gd name="T17" fmla="*/ 115433 h 426"/>
                <a:gd name="T18" fmla="*/ 155380 w 497"/>
                <a:gd name="T19" fmla="*/ 159622 h 426"/>
                <a:gd name="T20" fmla="*/ 99533 w 497"/>
                <a:gd name="T21" fmla="*/ 115433 h 426"/>
                <a:gd name="T22" fmla="*/ 95480 w 497"/>
                <a:gd name="T23" fmla="*/ 111374 h 426"/>
                <a:gd name="T24" fmla="*/ 87373 w 497"/>
                <a:gd name="T25" fmla="*/ 111374 h 426"/>
                <a:gd name="T26" fmla="*/ 75663 w 497"/>
                <a:gd name="T27" fmla="*/ 127607 h 426"/>
                <a:gd name="T28" fmla="*/ 87373 w 497"/>
                <a:gd name="T29" fmla="*/ 131665 h 426"/>
                <a:gd name="T30" fmla="*/ 151777 w 497"/>
                <a:gd name="T31" fmla="*/ 179462 h 426"/>
                <a:gd name="T32" fmla="*/ 155380 w 497"/>
                <a:gd name="T33" fmla="*/ 183520 h 426"/>
                <a:gd name="T34" fmla="*/ 163487 w 497"/>
                <a:gd name="T35" fmla="*/ 179462 h 426"/>
                <a:gd name="T36" fmla="*/ 219333 w 497"/>
                <a:gd name="T37" fmla="*/ 131665 h 426"/>
                <a:gd name="T38" fmla="*/ 219333 w 497"/>
                <a:gd name="T39" fmla="*/ 115433 h 426"/>
                <a:gd name="T40" fmla="*/ 207173 w 497"/>
                <a:gd name="T41" fmla="*/ 115433 h 426"/>
                <a:gd name="T42" fmla="*/ 95480 w 497"/>
                <a:gd name="T43" fmla="*/ 63578 h 426"/>
                <a:gd name="T44" fmla="*/ 95480 w 497"/>
                <a:gd name="T45" fmla="*/ 63578 h 426"/>
                <a:gd name="T46" fmla="*/ 151777 w 497"/>
                <a:gd name="T47" fmla="*/ 99651 h 426"/>
                <a:gd name="T48" fmla="*/ 167540 w 497"/>
                <a:gd name="T49" fmla="*/ 95593 h 426"/>
                <a:gd name="T50" fmla="*/ 223387 w 497"/>
                <a:gd name="T51" fmla="*/ 15782 h 426"/>
                <a:gd name="T52" fmla="*/ 219333 w 497"/>
                <a:gd name="T53" fmla="*/ 4058 h 426"/>
                <a:gd name="T54" fmla="*/ 203570 w 497"/>
                <a:gd name="T55" fmla="*/ 4058 h 426"/>
                <a:gd name="T56" fmla="*/ 155380 w 497"/>
                <a:gd name="T57" fmla="*/ 79811 h 426"/>
                <a:gd name="T58" fmla="*/ 99533 w 497"/>
                <a:gd name="T59" fmla="*/ 43738 h 426"/>
                <a:gd name="T60" fmla="*/ 91426 w 497"/>
                <a:gd name="T61" fmla="*/ 39680 h 426"/>
                <a:gd name="T62" fmla="*/ 83770 w 497"/>
                <a:gd name="T63" fmla="*/ 47796 h 426"/>
                <a:gd name="T64" fmla="*/ 0 w 497"/>
                <a:gd name="T65" fmla="*/ 175854 h 426"/>
                <a:gd name="T66" fmla="*/ 4053 w 497"/>
                <a:gd name="T67" fmla="*/ 191636 h 426"/>
                <a:gd name="T68" fmla="*/ 11710 w 497"/>
                <a:gd name="T69" fmla="*/ 191636 h 426"/>
                <a:gd name="T70" fmla="*/ 19817 w 497"/>
                <a:gd name="T71" fmla="*/ 187578 h 426"/>
                <a:gd name="T72" fmla="*/ 95480 w 497"/>
                <a:gd name="T73" fmla="*/ 63578 h 4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5" name="Freeform 169">
              <a:extLst>
                <a:ext uri="{FF2B5EF4-FFF2-40B4-BE49-F238E27FC236}">
                  <a16:creationId xmlns:a16="http://schemas.microsoft.com/office/drawing/2014/main" id="{DE5E61F8-E38E-4D91-ABB0-D1525AE7829C}"/>
                </a:ext>
              </a:extLst>
            </p:cNvPr>
            <p:cNvSpPr>
              <a:spLocks noChangeArrowheads="1"/>
            </p:cNvSpPr>
            <p:nvPr/>
          </p:nvSpPr>
          <p:spPr bwMode="auto">
            <a:xfrm>
              <a:off x="8987171" y="1001216"/>
              <a:ext cx="239022" cy="190525"/>
            </a:xfrm>
            <a:custGeom>
              <a:avLst/>
              <a:gdLst>
                <a:gd name="T0" fmla="*/ 215026 w 487"/>
                <a:gd name="T1" fmla="*/ 4030 h 390"/>
                <a:gd name="T2" fmla="*/ 215026 w 487"/>
                <a:gd name="T3" fmla="*/ 4030 h 390"/>
                <a:gd name="T4" fmla="*/ 167343 w 487"/>
                <a:gd name="T5" fmla="*/ 87313 h 390"/>
                <a:gd name="T6" fmla="*/ 155197 w 487"/>
                <a:gd name="T7" fmla="*/ 87313 h 390"/>
                <a:gd name="T8" fmla="*/ 131355 w 487"/>
                <a:gd name="T9" fmla="*/ 67163 h 390"/>
                <a:gd name="T10" fmla="*/ 123258 w 487"/>
                <a:gd name="T11" fmla="*/ 67163 h 390"/>
                <a:gd name="T12" fmla="*/ 87270 w 487"/>
                <a:gd name="T13" fmla="*/ 119103 h 390"/>
                <a:gd name="T14" fmla="*/ 79623 w 487"/>
                <a:gd name="T15" fmla="*/ 119103 h 390"/>
                <a:gd name="T16" fmla="*/ 63428 w 487"/>
                <a:gd name="T17" fmla="*/ 107014 h 390"/>
                <a:gd name="T18" fmla="*/ 55331 w 487"/>
                <a:gd name="T19" fmla="*/ 107014 h 390"/>
                <a:gd name="T20" fmla="*/ 3599 w 487"/>
                <a:gd name="T21" fmla="*/ 170595 h 390"/>
                <a:gd name="T22" fmla="*/ 3599 w 487"/>
                <a:gd name="T23" fmla="*/ 174177 h 390"/>
                <a:gd name="T24" fmla="*/ 218625 w 487"/>
                <a:gd name="T25" fmla="*/ 174177 h 390"/>
                <a:gd name="T26" fmla="*/ 218625 w 487"/>
                <a:gd name="T27" fmla="*/ 4030 h 390"/>
                <a:gd name="T28" fmla="*/ 215026 w 487"/>
                <a:gd name="T29" fmla="*/ 4030 h 3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grpSp>
    </p:spTree>
    <p:extLst>
      <p:ext uri="{BB962C8B-B14F-4D97-AF65-F5344CB8AC3E}">
        <p14:creationId xmlns:p14="http://schemas.microsoft.com/office/powerpoint/2010/main" val="117431380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BEE69A89-2609-429A-8434-450000828791}"/>
              </a:ext>
            </a:extLst>
          </p:cNvPr>
          <p:cNvGrpSpPr/>
          <p:nvPr/>
        </p:nvGrpSpPr>
        <p:grpSpPr>
          <a:xfrm>
            <a:off x="1838306" y="642001"/>
            <a:ext cx="8515387" cy="5573998"/>
            <a:chOff x="1674001" y="3387976"/>
            <a:chExt cx="4661406" cy="3051261"/>
          </a:xfrm>
        </p:grpSpPr>
        <p:sp>
          <p:nvSpPr>
            <p:cNvPr id="2" name="Freeform 3">
              <a:extLst>
                <a:ext uri="{FF2B5EF4-FFF2-40B4-BE49-F238E27FC236}">
                  <a16:creationId xmlns:a16="http://schemas.microsoft.com/office/drawing/2014/main" id="{A05181E6-2ADE-4B7A-BCD4-0245E85F1819}"/>
                </a:ext>
              </a:extLst>
            </p:cNvPr>
            <p:cNvSpPr>
              <a:spLocks noChangeArrowheads="1"/>
            </p:cNvSpPr>
            <p:nvPr/>
          </p:nvSpPr>
          <p:spPr bwMode="auto">
            <a:xfrm>
              <a:off x="6117264" y="4377619"/>
              <a:ext cx="175043" cy="187419"/>
            </a:xfrm>
            <a:custGeom>
              <a:avLst/>
              <a:gdLst>
                <a:gd name="T0" fmla="*/ 82787 w 355"/>
                <a:gd name="T1" fmla="*/ 0 h 382"/>
                <a:gd name="T2" fmla="*/ 82787 w 355"/>
                <a:gd name="T3" fmla="*/ 42730 h 382"/>
                <a:gd name="T4" fmla="*/ 156720 w 355"/>
                <a:gd name="T5" fmla="*/ 42730 h 382"/>
                <a:gd name="T6" fmla="*/ 156720 w 355"/>
                <a:gd name="T7" fmla="*/ 124664 h 382"/>
                <a:gd name="T8" fmla="*/ 82787 w 355"/>
                <a:gd name="T9" fmla="*/ 124664 h 382"/>
                <a:gd name="T10" fmla="*/ 82787 w 355"/>
                <a:gd name="T11" fmla="*/ 167834 h 382"/>
                <a:gd name="T12" fmla="*/ 0 w 355"/>
                <a:gd name="T13" fmla="*/ 81935 h 382"/>
                <a:gd name="T14" fmla="*/ 82787 w 355"/>
                <a:gd name="T15" fmla="*/ 0 h 3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5" h="382">
                  <a:moveTo>
                    <a:pt x="187" y="0"/>
                  </a:moveTo>
                  <a:lnTo>
                    <a:pt x="187" y="97"/>
                  </a:lnTo>
                  <a:lnTo>
                    <a:pt x="354" y="97"/>
                  </a:lnTo>
                  <a:lnTo>
                    <a:pt x="354" y="283"/>
                  </a:lnTo>
                  <a:lnTo>
                    <a:pt x="187" y="283"/>
                  </a:lnTo>
                  <a:lnTo>
                    <a:pt x="187" y="381"/>
                  </a:lnTo>
                  <a:lnTo>
                    <a:pt x="0" y="186"/>
                  </a:lnTo>
                  <a:lnTo>
                    <a:pt x="187" y="0"/>
                  </a:lnTo>
                </a:path>
              </a:pathLst>
            </a:custGeom>
            <a:solidFill>
              <a:schemeClr val="tx2"/>
            </a:solidFill>
            <a:ln>
              <a:noFill/>
            </a:ln>
            <a:effectLst/>
          </p:spPr>
          <p:txBody>
            <a:bodyPr wrap="none" lIns="34290" tIns="17145" rIns="34290" bIns="17145" anchor="ctr"/>
            <a:lstStyle/>
            <a:p>
              <a:endParaRPr lang="en-US" dirty="0"/>
            </a:p>
          </p:txBody>
        </p:sp>
        <p:sp>
          <p:nvSpPr>
            <p:cNvPr id="3" name="Freeform 8">
              <a:extLst>
                <a:ext uri="{FF2B5EF4-FFF2-40B4-BE49-F238E27FC236}">
                  <a16:creationId xmlns:a16="http://schemas.microsoft.com/office/drawing/2014/main" id="{27C0465E-DFE8-42A9-9475-D1ED404B10D2}"/>
                </a:ext>
              </a:extLst>
            </p:cNvPr>
            <p:cNvSpPr>
              <a:spLocks noChangeArrowheads="1"/>
            </p:cNvSpPr>
            <p:nvPr/>
          </p:nvSpPr>
          <p:spPr bwMode="auto">
            <a:xfrm>
              <a:off x="2213275" y="4876226"/>
              <a:ext cx="180348" cy="160897"/>
            </a:xfrm>
            <a:custGeom>
              <a:avLst/>
              <a:gdLst>
                <a:gd name="T0" fmla="*/ 78523 w 365"/>
                <a:gd name="T1" fmla="*/ 0 h 328"/>
                <a:gd name="T2" fmla="*/ 78523 w 365"/>
                <a:gd name="T3" fmla="*/ 43162 h 328"/>
                <a:gd name="T4" fmla="*/ 0 w 365"/>
                <a:gd name="T5" fmla="*/ 43162 h 328"/>
                <a:gd name="T6" fmla="*/ 0 w 365"/>
                <a:gd name="T7" fmla="*/ 101300 h 328"/>
                <a:gd name="T8" fmla="*/ 78523 w 365"/>
                <a:gd name="T9" fmla="*/ 101300 h 328"/>
                <a:gd name="T10" fmla="*/ 78523 w 365"/>
                <a:gd name="T11" fmla="*/ 144022 h 328"/>
                <a:gd name="T12" fmla="*/ 161481 w 365"/>
                <a:gd name="T13" fmla="*/ 70029 h 328"/>
                <a:gd name="T14" fmla="*/ 78523 w 365"/>
                <a:gd name="T15" fmla="*/ 0 h 3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65" h="328">
                  <a:moveTo>
                    <a:pt x="177" y="0"/>
                  </a:moveTo>
                  <a:lnTo>
                    <a:pt x="177" y="98"/>
                  </a:lnTo>
                  <a:lnTo>
                    <a:pt x="0" y="98"/>
                  </a:lnTo>
                  <a:lnTo>
                    <a:pt x="0" y="230"/>
                  </a:lnTo>
                  <a:lnTo>
                    <a:pt x="177" y="230"/>
                  </a:lnTo>
                  <a:lnTo>
                    <a:pt x="177" y="327"/>
                  </a:lnTo>
                  <a:lnTo>
                    <a:pt x="364" y="159"/>
                  </a:lnTo>
                  <a:lnTo>
                    <a:pt x="177" y="0"/>
                  </a:lnTo>
                </a:path>
              </a:pathLst>
            </a:custGeom>
            <a:solidFill>
              <a:schemeClr val="tx2"/>
            </a:solidFill>
            <a:ln>
              <a:noFill/>
            </a:ln>
            <a:effectLst/>
          </p:spPr>
          <p:txBody>
            <a:bodyPr wrap="none" lIns="34290" tIns="17145" rIns="34290" bIns="17145" anchor="ctr"/>
            <a:lstStyle/>
            <a:p>
              <a:endParaRPr lang="en-US" dirty="0"/>
            </a:p>
          </p:txBody>
        </p:sp>
        <p:sp>
          <p:nvSpPr>
            <p:cNvPr id="4" name="Freeform 9">
              <a:extLst>
                <a:ext uri="{FF2B5EF4-FFF2-40B4-BE49-F238E27FC236}">
                  <a16:creationId xmlns:a16="http://schemas.microsoft.com/office/drawing/2014/main" id="{9B622A2C-9EA1-4E19-858B-F7044E94C81C}"/>
                </a:ext>
              </a:extLst>
            </p:cNvPr>
            <p:cNvSpPr>
              <a:spLocks noChangeArrowheads="1"/>
            </p:cNvSpPr>
            <p:nvPr/>
          </p:nvSpPr>
          <p:spPr bwMode="auto">
            <a:xfrm>
              <a:off x="1735884" y="4869154"/>
              <a:ext cx="162667" cy="178578"/>
            </a:xfrm>
            <a:custGeom>
              <a:avLst/>
              <a:gdLst>
                <a:gd name="T0" fmla="*/ 145606 w 329"/>
                <a:gd name="T1" fmla="*/ 81930 h 364"/>
                <a:gd name="T2" fmla="*/ 106541 w 329"/>
                <a:gd name="T3" fmla="*/ 81930 h 364"/>
                <a:gd name="T4" fmla="*/ 106541 w 329"/>
                <a:gd name="T5" fmla="*/ 159897 h 364"/>
                <a:gd name="T6" fmla="*/ 43504 w 329"/>
                <a:gd name="T7" fmla="*/ 159897 h 364"/>
                <a:gd name="T8" fmla="*/ 43504 w 329"/>
                <a:gd name="T9" fmla="*/ 81930 h 364"/>
                <a:gd name="T10" fmla="*/ 0 w 329"/>
                <a:gd name="T11" fmla="*/ 81930 h 364"/>
                <a:gd name="T12" fmla="*/ 75023 w 329"/>
                <a:gd name="T13" fmla="*/ 0 h 364"/>
                <a:gd name="T14" fmla="*/ 145606 w 329"/>
                <a:gd name="T15" fmla="*/ 81930 h 3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9" h="364">
                  <a:moveTo>
                    <a:pt x="328" y="186"/>
                  </a:moveTo>
                  <a:lnTo>
                    <a:pt x="240" y="186"/>
                  </a:lnTo>
                  <a:lnTo>
                    <a:pt x="240" y="363"/>
                  </a:lnTo>
                  <a:lnTo>
                    <a:pt x="98" y="363"/>
                  </a:lnTo>
                  <a:lnTo>
                    <a:pt x="98" y="186"/>
                  </a:lnTo>
                  <a:lnTo>
                    <a:pt x="0" y="186"/>
                  </a:lnTo>
                  <a:lnTo>
                    <a:pt x="169" y="0"/>
                  </a:lnTo>
                  <a:lnTo>
                    <a:pt x="328" y="186"/>
                  </a:lnTo>
                </a:path>
              </a:pathLst>
            </a:custGeom>
            <a:solidFill>
              <a:schemeClr val="tx2"/>
            </a:solidFill>
            <a:ln>
              <a:noFill/>
            </a:ln>
            <a:effectLst/>
          </p:spPr>
          <p:txBody>
            <a:bodyPr wrap="none" lIns="34290" tIns="17145" rIns="34290" bIns="17145" anchor="ctr"/>
            <a:lstStyle/>
            <a:p>
              <a:endParaRPr lang="en-US" dirty="0"/>
            </a:p>
          </p:txBody>
        </p:sp>
        <p:sp>
          <p:nvSpPr>
            <p:cNvPr id="5" name="Freeform 10">
              <a:extLst>
                <a:ext uri="{FF2B5EF4-FFF2-40B4-BE49-F238E27FC236}">
                  <a16:creationId xmlns:a16="http://schemas.microsoft.com/office/drawing/2014/main" id="{73D65E8A-19CD-483A-AB56-7270A935FCE4}"/>
                </a:ext>
              </a:extLst>
            </p:cNvPr>
            <p:cNvSpPr>
              <a:spLocks noChangeArrowheads="1"/>
            </p:cNvSpPr>
            <p:nvPr/>
          </p:nvSpPr>
          <p:spPr bwMode="auto">
            <a:xfrm>
              <a:off x="2680056" y="4846168"/>
              <a:ext cx="226318" cy="222782"/>
            </a:xfrm>
            <a:custGeom>
              <a:avLst/>
              <a:gdLst>
                <a:gd name="T0" fmla="*/ 202760 w 462"/>
                <a:gd name="T1" fmla="*/ 97800 h 452"/>
                <a:gd name="T2" fmla="*/ 202760 w 462"/>
                <a:gd name="T3" fmla="*/ 97800 h 452"/>
                <a:gd name="T4" fmla="*/ 101160 w 462"/>
                <a:gd name="T5" fmla="*/ 0 h 452"/>
                <a:gd name="T6" fmla="*/ 0 w 462"/>
                <a:gd name="T7" fmla="*/ 97800 h 452"/>
                <a:gd name="T8" fmla="*/ 101160 w 462"/>
                <a:gd name="T9" fmla="*/ 199582 h 452"/>
                <a:gd name="T10" fmla="*/ 202760 w 462"/>
                <a:gd name="T11" fmla="*/ 97800 h 452"/>
                <a:gd name="T12" fmla="*/ 23751 w 462"/>
                <a:gd name="T13" fmla="*/ 97800 h 452"/>
                <a:gd name="T14" fmla="*/ 23751 w 462"/>
                <a:gd name="T15" fmla="*/ 97800 h 452"/>
                <a:gd name="T16" fmla="*/ 101160 w 462"/>
                <a:gd name="T17" fmla="*/ 19471 h 452"/>
                <a:gd name="T18" fmla="*/ 179449 w 462"/>
                <a:gd name="T19" fmla="*/ 97800 h 452"/>
                <a:gd name="T20" fmla="*/ 101160 w 462"/>
                <a:gd name="T21" fmla="*/ 180111 h 452"/>
                <a:gd name="T22" fmla="*/ 23751 w 462"/>
                <a:gd name="T23" fmla="*/ 97800 h 452"/>
                <a:gd name="T24" fmla="*/ 144263 w 462"/>
                <a:gd name="T25" fmla="*/ 117714 h 452"/>
                <a:gd name="T26" fmla="*/ 144263 w 462"/>
                <a:gd name="T27" fmla="*/ 117714 h 452"/>
                <a:gd name="T28" fmla="*/ 144263 w 462"/>
                <a:gd name="T29" fmla="*/ 77886 h 452"/>
                <a:gd name="T30" fmla="*/ 97202 w 462"/>
                <a:gd name="T31" fmla="*/ 77886 h 452"/>
                <a:gd name="T32" fmla="*/ 97202 w 462"/>
                <a:gd name="T33" fmla="*/ 54432 h 452"/>
                <a:gd name="T34" fmla="*/ 58497 w 462"/>
                <a:gd name="T35" fmla="*/ 97800 h 452"/>
                <a:gd name="T36" fmla="*/ 97202 w 462"/>
                <a:gd name="T37" fmla="*/ 144708 h 452"/>
                <a:gd name="T38" fmla="*/ 97202 w 462"/>
                <a:gd name="T39" fmla="*/ 117714 h 452"/>
                <a:gd name="T40" fmla="*/ 144263 w 462"/>
                <a:gd name="T41" fmla="*/ 117714 h 4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2" h="452">
                  <a:moveTo>
                    <a:pt x="461" y="221"/>
                  </a:moveTo>
                  <a:lnTo>
                    <a:pt x="461" y="221"/>
                  </a:lnTo>
                  <a:cubicBezTo>
                    <a:pt x="461" y="97"/>
                    <a:pt x="354" y="0"/>
                    <a:pt x="230" y="0"/>
                  </a:cubicBezTo>
                  <a:cubicBezTo>
                    <a:pt x="107" y="0"/>
                    <a:pt x="0" y="97"/>
                    <a:pt x="0" y="221"/>
                  </a:cubicBezTo>
                  <a:cubicBezTo>
                    <a:pt x="0" y="354"/>
                    <a:pt x="107" y="451"/>
                    <a:pt x="230" y="451"/>
                  </a:cubicBezTo>
                  <a:cubicBezTo>
                    <a:pt x="354" y="451"/>
                    <a:pt x="461" y="354"/>
                    <a:pt x="461" y="221"/>
                  </a:cubicBezTo>
                  <a:close/>
                  <a:moveTo>
                    <a:pt x="54" y="221"/>
                  </a:moveTo>
                  <a:lnTo>
                    <a:pt x="54" y="221"/>
                  </a:lnTo>
                  <a:cubicBezTo>
                    <a:pt x="54" y="123"/>
                    <a:pt x="133" y="44"/>
                    <a:pt x="230" y="44"/>
                  </a:cubicBezTo>
                  <a:cubicBezTo>
                    <a:pt x="328" y="44"/>
                    <a:pt x="408" y="123"/>
                    <a:pt x="408" y="221"/>
                  </a:cubicBezTo>
                  <a:cubicBezTo>
                    <a:pt x="408" y="327"/>
                    <a:pt x="328" y="407"/>
                    <a:pt x="230" y="407"/>
                  </a:cubicBezTo>
                  <a:cubicBezTo>
                    <a:pt x="133" y="407"/>
                    <a:pt x="54" y="327"/>
                    <a:pt x="54" y="221"/>
                  </a:cubicBezTo>
                  <a:close/>
                  <a:moveTo>
                    <a:pt x="328" y="266"/>
                  </a:moveTo>
                  <a:lnTo>
                    <a:pt x="328" y="266"/>
                  </a:lnTo>
                  <a:cubicBezTo>
                    <a:pt x="328" y="176"/>
                    <a:pt x="328" y="176"/>
                    <a:pt x="328" y="176"/>
                  </a:cubicBezTo>
                  <a:cubicBezTo>
                    <a:pt x="221" y="176"/>
                    <a:pt x="221" y="176"/>
                    <a:pt x="221" y="176"/>
                  </a:cubicBezTo>
                  <a:cubicBezTo>
                    <a:pt x="221" y="123"/>
                    <a:pt x="221" y="123"/>
                    <a:pt x="221" y="123"/>
                  </a:cubicBezTo>
                  <a:cubicBezTo>
                    <a:pt x="133" y="221"/>
                    <a:pt x="133" y="221"/>
                    <a:pt x="133" y="221"/>
                  </a:cubicBezTo>
                  <a:cubicBezTo>
                    <a:pt x="221" y="327"/>
                    <a:pt x="221" y="327"/>
                    <a:pt x="221" y="327"/>
                  </a:cubicBezTo>
                  <a:cubicBezTo>
                    <a:pt x="221" y="266"/>
                    <a:pt x="221" y="266"/>
                    <a:pt x="221" y="266"/>
                  </a:cubicBezTo>
                  <a:lnTo>
                    <a:pt x="328" y="266"/>
                  </a:lnTo>
                  <a:close/>
                </a:path>
              </a:pathLst>
            </a:custGeom>
            <a:solidFill>
              <a:schemeClr val="tx2"/>
            </a:solidFill>
            <a:ln>
              <a:noFill/>
            </a:ln>
            <a:effectLst/>
          </p:spPr>
          <p:txBody>
            <a:bodyPr wrap="none" lIns="34290" tIns="17145" rIns="34290" bIns="17145" anchor="ctr"/>
            <a:lstStyle/>
            <a:p>
              <a:endParaRPr lang="en-US" dirty="0"/>
            </a:p>
          </p:txBody>
        </p:sp>
        <p:sp>
          <p:nvSpPr>
            <p:cNvPr id="6" name="Freeform 11">
              <a:extLst>
                <a:ext uri="{FF2B5EF4-FFF2-40B4-BE49-F238E27FC236}">
                  <a16:creationId xmlns:a16="http://schemas.microsoft.com/office/drawing/2014/main" id="{627AEFEC-97D8-480C-AC30-2D3227C750C0}"/>
                </a:ext>
              </a:extLst>
            </p:cNvPr>
            <p:cNvSpPr>
              <a:spLocks noChangeArrowheads="1"/>
            </p:cNvSpPr>
            <p:nvPr/>
          </p:nvSpPr>
          <p:spPr bwMode="auto">
            <a:xfrm>
              <a:off x="3166287" y="4846168"/>
              <a:ext cx="228086" cy="222782"/>
            </a:xfrm>
            <a:custGeom>
              <a:avLst/>
              <a:gdLst>
                <a:gd name="T0" fmla="*/ 102171 w 461"/>
                <a:gd name="T1" fmla="*/ 0 h 452"/>
                <a:gd name="T2" fmla="*/ 102171 w 461"/>
                <a:gd name="T3" fmla="*/ 0 h 452"/>
                <a:gd name="T4" fmla="*/ 0 w 461"/>
                <a:gd name="T5" fmla="*/ 97800 h 452"/>
                <a:gd name="T6" fmla="*/ 102171 w 461"/>
                <a:gd name="T7" fmla="*/ 199582 h 452"/>
                <a:gd name="T8" fmla="*/ 204343 w 461"/>
                <a:gd name="T9" fmla="*/ 97800 h 452"/>
                <a:gd name="T10" fmla="*/ 102171 w 461"/>
                <a:gd name="T11" fmla="*/ 0 h 452"/>
                <a:gd name="T12" fmla="*/ 102171 w 461"/>
                <a:gd name="T13" fmla="*/ 180111 h 452"/>
                <a:gd name="T14" fmla="*/ 102171 w 461"/>
                <a:gd name="T15" fmla="*/ 180111 h 452"/>
                <a:gd name="T16" fmla="*/ 23544 w 461"/>
                <a:gd name="T17" fmla="*/ 97800 h 452"/>
                <a:gd name="T18" fmla="*/ 102171 w 461"/>
                <a:gd name="T19" fmla="*/ 19471 h 452"/>
                <a:gd name="T20" fmla="*/ 180799 w 461"/>
                <a:gd name="T21" fmla="*/ 97800 h 452"/>
                <a:gd name="T22" fmla="*/ 102171 w 461"/>
                <a:gd name="T23" fmla="*/ 180111 h 452"/>
                <a:gd name="T24" fmla="*/ 122161 w 461"/>
                <a:gd name="T25" fmla="*/ 58414 h 452"/>
                <a:gd name="T26" fmla="*/ 122161 w 461"/>
                <a:gd name="T27" fmla="*/ 58414 h 452"/>
                <a:gd name="T28" fmla="*/ 82181 w 461"/>
                <a:gd name="T29" fmla="*/ 58414 h 452"/>
                <a:gd name="T30" fmla="*/ 82181 w 461"/>
                <a:gd name="T31" fmla="*/ 101783 h 452"/>
                <a:gd name="T32" fmla="*/ 58637 w 461"/>
                <a:gd name="T33" fmla="*/ 101783 h 452"/>
                <a:gd name="T34" fmla="*/ 102171 w 461"/>
                <a:gd name="T35" fmla="*/ 144708 h 452"/>
                <a:gd name="T36" fmla="*/ 145705 w 461"/>
                <a:gd name="T37" fmla="*/ 101783 h 452"/>
                <a:gd name="T38" fmla="*/ 122161 w 461"/>
                <a:gd name="T39" fmla="*/ 101783 h 452"/>
                <a:gd name="T40" fmla="*/ 122161 w 461"/>
                <a:gd name="T41" fmla="*/ 58414 h 4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1" h="452">
                  <a:moveTo>
                    <a:pt x="230" y="0"/>
                  </a:moveTo>
                  <a:lnTo>
                    <a:pt x="230" y="0"/>
                  </a:lnTo>
                  <a:cubicBezTo>
                    <a:pt x="106" y="0"/>
                    <a:pt x="0" y="97"/>
                    <a:pt x="0" y="221"/>
                  </a:cubicBezTo>
                  <a:cubicBezTo>
                    <a:pt x="0" y="354"/>
                    <a:pt x="106" y="451"/>
                    <a:pt x="230" y="451"/>
                  </a:cubicBezTo>
                  <a:cubicBezTo>
                    <a:pt x="354" y="451"/>
                    <a:pt x="460" y="354"/>
                    <a:pt x="460" y="221"/>
                  </a:cubicBezTo>
                  <a:cubicBezTo>
                    <a:pt x="460" y="97"/>
                    <a:pt x="354" y="0"/>
                    <a:pt x="230" y="0"/>
                  </a:cubicBezTo>
                  <a:close/>
                  <a:moveTo>
                    <a:pt x="230" y="407"/>
                  </a:moveTo>
                  <a:lnTo>
                    <a:pt x="230" y="407"/>
                  </a:lnTo>
                  <a:cubicBezTo>
                    <a:pt x="132" y="407"/>
                    <a:pt x="53" y="327"/>
                    <a:pt x="53" y="221"/>
                  </a:cubicBezTo>
                  <a:cubicBezTo>
                    <a:pt x="53" y="123"/>
                    <a:pt x="132" y="44"/>
                    <a:pt x="230" y="44"/>
                  </a:cubicBezTo>
                  <a:cubicBezTo>
                    <a:pt x="328" y="44"/>
                    <a:pt x="407" y="123"/>
                    <a:pt x="407" y="221"/>
                  </a:cubicBezTo>
                  <a:cubicBezTo>
                    <a:pt x="407" y="327"/>
                    <a:pt x="328" y="407"/>
                    <a:pt x="230" y="407"/>
                  </a:cubicBezTo>
                  <a:close/>
                  <a:moveTo>
                    <a:pt x="275" y="132"/>
                  </a:moveTo>
                  <a:lnTo>
                    <a:pt x="275" y="132"/>
                  </a:lnTo>
                  <a:cubicBezTo>
                    <a:pt x="185" y="132"/>
                    <a:pt x="185" y="132"/>
                    <a:pt x="185" y="132"/>
                  </a:cubicBezTo>
                  <a:cubicBezTo>
                    <a:pt x="185" y="230"/>
                    <a:pt x="185" y="230"/>
                    <a:pt x="185" y="230"/>
                  </a:cubicBezTo>
                  <a:cubicBezTo>
                    <a:pt x="132" y="230"/>
                    <a:pt x="132" y="230"/>
                    <a:pt x="132" y="230"/>
                  </a:cubicBezTo>
                  <a:cubicBezTo>
                    <a:pt x="230" y="327"/>
                    <a:pt x="230" y="327"/>
                    <a:pt x="230" y="327"/>
                  </a:cubicBezTo>
                  <a:cubicBezTo>
                    <a:pt x="328" y="230"/>
                    <a:pt x="328" y="230"/>
                    <a:pt x="328" y="230"/>
                  </a:cubicBezTo>
                  <a:cubicBezTo>
                    <a:pt x="275" y="230"/>
                    <a:pt x="275" y="230"/>
                    <a:pt x="275" y="230"/>
                  </a:cubicBezTo>
                  <a:lnTo>
                    <a:pt x="275" y="132"/>
                  </a:lnTo>
                  <a:close/>
                </a:path>
              </a:pathLst>
            </a:custGeom>
            <a:solidFill>
              <a:schemeClr val="tx2"/>
            </a:solidFill>
            <a:ln>
              <a:noFill/>
            </a:ln>
            <a:effectLst/>
          </p:spPr>
          <p:txBody>
            <a:bodyPr wrap="none" lIns="34290" tIns="17145" rIns="34290" bIns="17145" anchor="ctr"/>
            <a:lstStyle/>
            <a:p>
              <a:endParaRPr lang="en-US" dirty="0"/>
            </a:p>
          </p:txBody>
        </p:sp>
        <p:sp>
          <p:nvSpPr>
            <p:cNvPr id="7" name="Freeform 12">
              <a:extLst>
                <a:ext uri="{FF2B5EF4-FFF2-40B4-BE49-F238E27FC236}">
                  <a16:creationId xmlns:a16="http://schemas.microsoft.com/office/drawing/2014/main" id="{A686A0DA-E866-4717-B051-098290BD0AFB}"/>
                </a:ext>
              </a:extLst>
            </p:cNvPr>
            <p:cNvSpPr>
              <a:spLocks noChangeArrowheads="1"/>
            </p:cNvSpPr>
            <p:nvPr/>
          </p:nvSpPr>
          <p:spPr bwMode="auto">
            <a:xfrm>
              <a:off x="3654286" y="4846168"/>
              <a:ext cx="226318" cy="222782"/>
            </a:xfrm>
            <a:custGeom>
              <a:avLst/>
              <a:gdLst>
                <a:gd name="T0" fmla="*/ 101820 w 461"/>
                <a:gd name="T1" fmla="*/ 199582 h 452"/>
                <a:gd name="T2" fmla="*/ 101820 w 461"/>
                <a:gd name="T3" fmla="*/ 199582 h 452"/>
                <a:gd name="T4" fmla="*/ 202759 w 461"/>
                <a:gd name="T5" fmla="*/ 97800 h 452"/>
                <a:gd name="T6" fmla="*/ 101820 w 461"/>
                <a:gd name="T7" fmla="*/ 0 h 452"/>
                <a:gd name="T8" fmla="*/ 0 w 461"/>
                <a:gd name="T9" fmla="*/ 97800 h 452"/>
                <a:gd name="T10" fmla="*/ 101820 w 461"/>
                <a:gd name="T11" fmla="*/ 199582 h 452"/>
                <a:gd name="T12" fmla="*/ 101820 w 461"/>
                <a:gd name="T13" fmla="*/ 19471 h 452"/>
                <a:gd name="T14" fmla="*/ 101820 w 461"/>
                <a:gd name="T15" fmla="*/ 19471 h 452"/>
                <a:gd name="T16" fmla="*/ 179398 w 461"/>
                <a:gd name="T17" fmla="*/ 97800 h 452"/>
                <a:gd name="T18" fmla="*/ 101820 w 461"/>
                <a:gd name="T19" fmla="*/ 180111 h 452"/>
                <a:gd name="T20" fmla="*/ 23361 w 461"/>
                <a:gd name="T21" fmla="*/ 97800 h 452"/>
                <a:gd name="T22" fmla="*/ 101820 w 461"/>
                <a:gd name="T23" fmla="*/ 19471 h 452"/>
                <a:gd name="T24" fmla="*/ 81985 w 461"/>
                <a:gd name="T25" fmla="*/ 141168 h 452"/>
                <a:gd name="T26" fmla="*/ 81985 w 461"/>
                <a:gd name="T27" fmla="*/ 141168 h 452"/>
                <a:gd name="T28" fmla="*/ 121215 w 461"/>
                <a:gd name="T29" fmla="*/ 141168 h 452"/>
                <a:gd name="T30" fmla="*/ 121215 w 461"/>
                <a:gd name="T31" fmla="*/ 97800 h 452"/>
                <a:gd name="T32" fmla="*/ 144576 w 461"/>
                <a:gd name="T33" fmla="*/ 97800 h 452"/>
                <a:gd name="T34" fmla="*/ 101820 w 461"/>
                <a:gd name="T35" fmla="*/ 54432 h 452"/>
                <a:gd name="T36" fmla="*/ 58624 w 461"/>
                <a:gd name="T37" fmla="*/ 97800 h 452"/>
                <a:gd name="T38" fmla="*/ 81985 w 461"/>
                <a:gd name="T39" fmla="*/ 97800 h 452"/>
                <a:gd name="T40" fmla="*/ 81985 w 461"/>
                <a:gd name="T41" fmla="*/ 141168 h 4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1" h="452">
                  <a:moveTo>
                    <a:pt x="231" y="451"/>
                  </a:moveTo>
                  <a:lnTo>
                    <a:pt x="231" y="451"/>
                  </a:lnTo>
                  <a:cubicBezTo>
                    <a:pt x="354" y="451"/>
                    <a:pt x="460" y="354"/>
                    <a:pt x="460" y="221"/>
                  </a:cubicBezTo>
                  <a:cubicBezTo>
                    <a:pt x="460" y="97"/>
                    <a:pt x="354" y="0"/>
                    <a:pt x="231" y="0"/>
                  </a:cubicBezTo>
                  <a:cubicBezTo>
                    <a:pt x="106" y="0"/>
                    <a:pt x="0" y="97"/>
                    <a:pt x="0" y="221"/>
                  </a:cubicBezTo>
                  <a:cubicBezTo>
                    <a:pt x="0" y="354"/>
                    <a:pt x="106" y="451"/>
                    <a:pt x="231" y="451"/>
                  </a:cubicBezTo>
                  <a:close/>
                  <a:moveTo>
                    <a:pt x="231" y="44"/>
                  </a:moveTo>
                  <a:lnTo>
                    <a:pt x="231" y="44"/>
                  </a:lnTo>
                  <a:cubicBezTo>
                    <a:pt x="328" y="44"/>
                    <a:pt x="407" y="123"/>
                    <a:pt x="407" y="221"/>
                  </a:cubicBezTo>
                  <a:cubicBezTo>
                    <a:pt x="407" y="327"/>
                    <a:pt x="328" y="407"/>
                    <a:pt x="231" y="407"/>
                  </a:cubicBezTo>
                  <a:cubicBezTo>
                    <a:pt x="133" y="407"/>
                    <a:pt x="53" y="327"/>
                    <a:pt x="53" y="221"/>
                  </a:cubicBezTo>
                  <a:cubicBezTo>
                    <a:pt x="53" y="123"/>
                    <a:pt x="133" y="44"/>
                    <a:pt x="231" y="44"/>
                  </a:cubicBezTo>
                  <a:close/>
                  <a:moveTo>
                    <a:pt x="186" y="319"/>
                  </a:moveTo>
                  <a:lnTo>
                    <a:pt x="186" y="319"/>
                  </a:lnTo>
                  <a:cubicBezTo>
                    <a:pt x="275" y="319"/>
                    <a:pt x="275" y="319"/>
                    <a:pt x="275" y="319"/>
                  </a:cubicBezTo>
                  <a:cubicBezTo>
                    <a:pt x="275" y="221"/>
                    <a:pt x="275" y="221"/>
                    <a:pt x="275" y="221"/>
                  </a:cubicBezTo>
                  <a:cubicBezTo>
                    <a:pt x="328" y="221"/>
                    <a:pt x="328" y="221"/>
                    <a:pt x="328" y="221"/>
                  </a:cubicBezTo>
                  <a:cubicBezTo>
                    <a:pt x="231" y="123"/>
                    <a:pt x="231" y="123"/>
                    <a:pt x="231" y="123"/>
                  </a:cubicBezTo>
                  <a:cubicBezTo>
                    <a:pt x="133" y="221"/>
                    <a:pt x="133" y="221"/>
                    <a:pt x="133" y="221"/>
                  </a:cubicBezTo>
                  <a:cubicBezTo>
                    <a:pt x="186" y="221"/>
                    <a:pt x="186" y="221"/>
                    <a:pt x="186" y="221"/>
                  </a:cubicBezTo>
                  <a:lnTo>
                    <a:pt x="186" y="319"/>
                  </a:lnTo>
                  <a:close/>
                </a:path>
              </a:pathLst>
            </a:custGeom>
            <a:solidFill>
              <a:schemeClr val="tx2"/>
            </a:solidFill>
            <a:ln>
              <a:noFill/>
            </a:ln>
            <a:effectLst/>
          </p:spPr>
          <p:txBody>
            <a:bodyPr wrap="none" lIns="34290" tIns="17145" rIns="34290" bIns="17145" anchor="ctr"/>
            <a:lstStyle/>
            <a:p>
              <a:endParaRPr lang="en-US" dirty="0"/>
            </a:p>
          </p:txBody>
        </p:sp>
        <p:sp>
          <p:nvSpPr>
            <p:cNvPr id="8" name="Freeform 13">
              <a:extLst>
                <a:ext uri="{FF2B5EF4-FFF2-40B4-BE49-F238E27FC236}">
                  <a16:creationId xmlns:a16="http://schemas.microsoft.com/office/drawing/2014/main" id="{07BDACC8-69E4-4B79-A64A-681F46A2BDA0}"/>
                </a:ext>
              </a:extLst>
            </p:cNvPr>
            <p:cNvSpPr>
              <a:spLocks noChangeArrowheads="1"/>
            </p:cNvSpPr>
            <p:nvPr/>
          </p:nvSpPr>
          <p:spPr bwMode="auto">
            <a:xfrm>
              <a:off x="4140515" y="4846168"/>
              <a:ext cx="228087" cy="222782"/>
            </a:xfrm>
            <a:custGeom>
              <a:avLst/>
              <a:gdLst>
                <a:gd name="T0" fmla="*/ 0 w 462"/>
                <a:gd name="T1" fmla="*/ 97800 h 452"/>
                <a:gd name="T2" fmla="*/ 0 w 462"/>
                <a:gd name="T3" fmla="*/ 97800 h 452"/>
                <a:gd name="T4" fmla="*/ 102394 w 462"/>
                <a:gd name="T5" fmla="*/ 199582 h 452"/>
                <a:gd name="T6" fmla="*/ 204345 w 462"/>
                <a:gd name="T7" fmla="*/ 97800 h 452"/>
                <a:gd name="T8" fmla="*/ 102394 w 462"/>
                <a:gd name="T9" fmla="*/ 0 h 452"/>
                <a:gd name="T10" fmla="*/ 0 w 462"/>
                <a:gd name="T11" fmla="*/ 97800 h 452"/>
                <a:gd name="T12" fmla="*/ 180852 w 462"/>
                <a:gd name="T13" fmla="*/ 97800 h 452"/>
                <a:gd name="T14" fmla="*/ 180852 w 462"/>
                <a:gd name="T15" fmla="*/ 97800 h 452"/>
                <a:gd name="T16" fmla="*/ 102394 w 462"/>
                <a:gd name="T17" fmla="*/ 180111 h 452"/>
                <a:gd name="T18" fmla="*/ 23493 w 462"/>
                <a:gd name="T19" fmla="*/ 97800 h 452"/>
                <a:gd name="T20" fmla="*/ 102394 w 462"/>
                <a:gd name="T21" fmla="*/ 19471 h 452"/>
                <a:gd name="T22" fmla="*/ 180852 w 462"/>
                <a:gd name="T23" fmla="*/ 97800 h 452"/>
                <a:gd name="T24" fmla="*/ 58954 w 462"/>
                <a:gd name="T25" fmla="*/ 77886 h 452"/>
                <a:gd name="T26" fmla="*/ 58954 w 462"/>
                <a:gd name="T27" fmla="*/ 77886 h 452"/>
                <a:gd name="T28" fmla="*/ 58954 w 462"/>
                <a:gd name="T29" fmla="*/ 117714 h 452"/>
                <a:gd name="T30" fmla="*/ 106383 w 462"/>
                <a:gd name="T31" fmla="*/ 117714 h 452"/>
                <a:gd name="T32" fmla="*/ 106383 w 462"/>
                <a:gd name="T33" fmla="*/ 144708 h 452"/>
                <a:gd name="T34" fmla="*/ 145391 w 462"/>
                <a:gd name="T35" fmla="*/ 97800 h 452"/>
                <a:gd name="T36" fmla="*/ 106383 w 462"/>
                <a:gd name="T37" fmla="*/ 54432 h 452"/>
                <a:gd name="T38" fmla="*/ 106383 w 462"/>
                <a:gd name="T39" fmla="*/ 77886 h 452"/>
                <a:gd name="T40" fmla="*/ 58954 w 462"/>
                <a:gd name="T41" fmla="*/ 77886 h 4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2" h="452">
                  <a:moveTo>
                    <a:pt x="0" y="221"/>
                  </a:moveTo>
                  <a:lnTo>
                    <a:pt x="0" y="221"/>
                  </a:lnTo>
                  <a:cubicBezTo>
                    <a:pt x="0" y="354"/>
                    <a:pt x="106" y="451"/>
                    <a:pt x="231" y="451"/>
                  </a:cubicBezTo>
                  <a:cubicBezTo>
                    <a:pt x="355" y="451"/>
                    <a:pt x="461" y="354"/>
                    <a:pt x="461" y="221"/>
                  </a:cubicBezTo>
                  <a:cubicBezTo>
                    <a:pt x="461" y="97"/>
                    <a:pt x="355" y="0"/>
                    <a:pt x="231" y="0"/>
                  </a:cubicBezTo>
                  <a:cubicBezTo>
                    <a:pt x="106" y="0"/>
                    <a:pt x="0" y="97"/>
                    <a:pt x="0" y="221"/>
                  </a:cubicBezTo>
                  <a:close/>
                  <a:moveTo>
                    <a:pt x="408" y="221"/>
                  </a:moveTo>
                  <a:lnTo>
                    <a:pt x="408" y="221"/>
                  </a:lnTo>
                  <a:cubicBezTo>
                    <a:pt x="408" y="327"/>
                    <a:pt x="328" y="407"/>
                    <a:pt x="231" y="407"/>
                  </a:cubicBezTo>
                  <a:cubicBezTo>
                    <a:pt x="133" y="407"/>
                    <a:pt x="53" y="327"/>
                    <a:pt x="53" y="221"/>
                  </a:cubicBezTo>
                  <a:cubicBezTo>
                    <a:pt x="53" y="123"/>
                    <a:pt x="133" y="44"/>
                    <a:pt x="231" y="44"/>
                  </a:cubicBezTo>
                  <a:cubicBezTo>
                    <a:pt x="328" y="44"/>
                    <a:pt x="408" y="123"/>
                    <a:pt x="408" y="221"/>
                  </a:cubicBezTo>
                  <a:close/>
                  <a:moveTo>
                    <a:pt x="133" y="176"/>
                  </a:moveTo>
                  <a:lnTo>
                    <a:pt x="133" y="176"/>
                  </a:lnTo>
                  <a:cubicBezTo>
                    <a:pt x="133" y="266"/>
                    <a:pt x="133" y="266"/>
                    <a:pt x="133" y="266"/>
                  </a:cubicBezTo>
                  <a:cubicBezTo>
                    <a:pt x="240" y="266"/>
                    <a:pt x="240" y="266"/>
                    <a:pt x="240" y="266"/>
                  </a:cubicBezTo>
                  <a:cubicBezTo>
                    <a:pt x="240" y="327"/>
                    <a:pt x="240" y="327"/>
                    <a:pt x="240" y="327"/>
                  </a:cubicBezTo>
                  <a:cubicBezTo>
                    <a:pt x="328" y="221"/>
                    <a:pt x="328" y="221"/>
                    <a:pt x="328" y="221"/>
                  </a:cubicBezTo>
                  <a:cubicBezTo>
                    <a:pt x="240" y="123"/>
                    <a:pt x="240" y="123"/>
                    <a:pt x="240" y="123"/>
                  </a:cubicBezTo>
                  <a:cubicBezTo>
                    <a:pt x="240" y="176"/>
                    <a:pt x="240" y="176"/>
                    <a:pt x="240" y="176"/>
                  </a:cubicBezTo>
                  <a:lnTo>
                    <a:pt x="133" y="176"/>
                  </a:lnTo>
                  <a:close/>
                </a:path>
              </a:pathLst>
            </a:custGeom>
            <a:solidFill>
              <a:schemeClr val="tx2"/>
            </a:solidFill>
            <a:ln>
              <a:noFill/>
            </a:ln>
            <a:effectLst/>
          </p:spPr>
          <p:txBody>
            <a:bodyPr wrap="none" lIns="34290" tIns="17145" rIns="34290" bIns="17145" anchor="ctr"/>
            <a:lstStyle/>
            <a:p>
              <a:endParaRPr lang="en-US" dirty="0"/>
            </a:p>
          </p:txBody>
        </p:sp>
        <p:sp>
          <p:nvSpPr>
            <p:cNvPr id="9" name="Freeform 16">
              <a:extLst>
                <a:ext uri="{FF2B5EF4-FFF2-40B4-BE49-F238E27FC236}">
                  <a16:creationId xmlns:a16="http://schemas.microsoft.com/office/drawing/2014/main" id="{F8121002-FFAF-4E12-93D8-A1FE8D5C0F0A}"/>
                </a:ext>
              </a:extLst>
            </p:cNvPr>
            <p:cNvSpPr>
              <a:spLocks noChangeArrowheads="1"/>
            </p:cNvSpPr>
            <p:nvPr/>
          </p:nvSpPr>
          <p:spPr bwMode="auto">
            <a:xfrm>
              <a:off x="1792464" y="5903499"/>
              <a:ext cx="51276" cy="56579"/>
            </a:xfrm>
            <a:custGeom>
              <a:avLst/>
              <a:gdLst>
                <a:gd name="T0" fmla="*/ 23019 w 108"/>
                <a:gd name="T1" fmla="*/ 0 h 116"/>
                <a:gd name="T2" fmla="*/ 23019 w 108"/>
                <a:gd name="T3" fmla="*/ 0 h 116"/>
                <a:gd name="T4" fmla="*/ 0 w 108"/>
                <a:gd name="T5" fmla="*/ 23210 h 116"/>
                <a:gd name="T6" fmla="*/ 23019 w 108"/>
                <a:gd name="T7" fmla="*/ 50362 h 116"/>
                <a:gd name="T8" fmla="*/ 45612 w 108"/>
                <a:gd name="T9" fmla="*/ 23210 h 116"/>
                <a:gd name="T10" fmla="*/ 23019 w 108"/>
                <a:gd name="T11" fmla="*/ 0 h 1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8" h="116">
                  <a:moveTo>
                    <a:pt x="54" y="0"/>
                  </a:moveTo>
                  <a:lnTo>
                    <a:pt x="54" y="0"/>
                  </a:lnTo>
                  <a:cubicBezTo>
                    <a:pt x="18" y="0"/>
                    <a:pt x="0" y="26"/>
                    <a:pt x="0" y="53"/>
                  </a:cubicBezTo>
                  <a:cubicBezTo>
                    <a:pt x="0" y="88"/>
                    <a:pt x="18" y="115"/>
                    <a:pt x="54" y="115"/>
                  </a:cubicBezTo>
                  <a:cubicBezTo>
                    <a:pt x="80" y="115"/>
                    <a:pt x="107" y="88"/>
                    <a:pt x="107" y="53"/>
                  </a:cubicBezTo>
                  <a:cubicBezTo>
                    <a:pt x="107" y="26"/>
                    <a:pt x="80" y="0"/>
                    <a:pt x="54" y="0"/>
                  </a:cubicBezTo>
                </a:path>
              </a:pathLst>
            </a:custGeom>
            <a:solidFill>
              <a:schemeClr val="tx2"/>
            </a:solidFill>
            <a:ln>
              <a:noFill/>
            </a:ln>
            <a:effectLst/>
          </p:spPr>
          <p:txBody>
            <a:bodyPr wrap="none" lIns="34290" tIns="17145" rIns="34290" bIns="17145" anchor="ctr"/>
            <a:lstStyle/>
            <a:p>
              <a:endParaRPr lang="en-US" dirty="0"/>
            </a:p>
          </p:txBody>
        </p:sp>
        <p:sp>
          <p:nvSpPr>
            <p:cNvPr id="10" name="Freeform 18">
              <a:extLst>
                <a:ext uri="{FF2B5EF4-FFF2-40B4-BE49-F238E27FC236}">
                  <a16:creationId xmlns:a16="http://schemas.microsoft.com/office/drawing/2014/main" id="{F54E51C2-0A35-4B2E-8C32-9F4616F00543}"/>
                </a:ext>
              </a:extLst>
            </p:cNvPr>
            <p:cNvSpPr>
              <a:spLocks noChangeArrowheads="1"/>
            </p:cNvSpPr>
            <p:nvPr/>
          </p:nvSpPr>
          <p:spPr bwMode="auto">
            <a:xfrm>
              <a:off x="6156162" y="4899212"/>
              <a:ext cx="95478" cy="111392"/>
            </a:xfrm>
            <a:custGeom>
              <a:avLst/>
              <a:gdLst>
                <a:gd name="T0" fmla="*/ 0 w 196"/>
                <a:gd name="T1" fmla="*/ 0 h 231"/>
                <a:gd name="T2" fmla="*/ 0 w 196"/>
                <a:gd name="T3" fmla="*/ 99580 h 231"/>
                <a:gd name="T4" fmla="*/ 85288 w 196"/>
                <a:gd name="T5" fmla="*/ 49790 h 231"/>
                <a:gd name="T6" fmla="*/ 0 w 196"/>
                <a:gd name="T7" fmla="*/ 0 h 2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231">
                  <a:moveTo>
                    <a:pt x="0" y="0"/>
                  </a:moveTo>
                  <a:lnTo>
                    <a:pt x="0" y="230"/>
                  </a:lnTo>
                  <a:lnTo>
                    <a:pt x="195" y="115"/>
                  </a:lnTo>
                  <a:lnTo>
                    <a:pt x="0" y="0"/>
                  </a:lnTo>
                </a:path>
              </a:pathLst>
            </a:custGeom>
            <a:solidFill>
              <a:schemeClr val="tx2"/>
            </a:solidFill>
            <a:ln>
              <a:noFill/>
            </a:ln>
            <a:effectLst/>
          </p:spPr>
          <p:txBody>
            <a:bodyPr wrap="none" lIns="34290" tIns="17145" rIns="34290" bIns="17145" anchor="ctr"/>
            <a:lstStyle/>
            <a:p>
              <a:endParaRPr lang="en-US" dirty="0"/>
            </a:p>
          </p:txBody>
        </p:sp>
        <p:sp>
          <p:nvSpPr>
            <p:cNvPr id="11" name="Freeform 19">
              <a:extLst>
                <a:ext uri="{FF2B5EF4-FFF2-40B4-BE49-F238E27FC236}">
                  <a16:creationId xmlns:a16="http://schemas.microsoft.com/office/drawing/2014/main" id="{68DCBD5C-7240-4545-9E7A-C028BF2CE805}"/>
                </a:ext>
              </a:extLst>
            </p:cNvPr>
            <p:cNvSpPr>
              <a:spLocks noChangeArrowheads="1"/>
            </p:cNvSpPr>
            <p:nvPr/>
          </p:nvSpPr>
          <p:spPr bwMode="auto">
            <a:xfrm>
              <a:off x="5661091" y="4908053"/>
              <a:ext cx="113159" cy="99014"/>
            </a:xfrm>
            <a:custGeom>
              <a:avLst/>
              <a:gdLst>
                <a:gd name="T0" fmla="*/ 0 w 231"/>
                <a:gd name="T1" fmla="*/ 88466 h 205"/>
                <a:gd name="T2" fmla="*/ 101160 w 231"/>
                <a:gd name="T3" fmla="*/ 88466 h 205"/>
                <a:gd name="T4" fmla="*/ 50580 w 231"/>
                <a:gd name="T5" fmla="*/ 0 h 205"/>
                <a:gd name="T6" fmla="*/ 0 w 231"/>
                <a:gd name="T7" fmla="*/ 88466 h 2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1" h="205">
                  <a:moveTo>
                    <a:pt x="0" y="204"/>
                  </a:moveTo>
                  <a:lnTo>
                    <a:pt x="230" y="204"/>
                  </a:lnTo>
                  <a:lnTo>
                    <a:pt x="115" y="0"/>
                  </a:lnTo>
                  <a:lnTo>
                    <a:pt x="0" y="204"/>
                  </a:lnTo>
                </a:path>
              </a:pathLst>
            </a:custGeom>
            <a:solidFill>
              <a:schemeClr val="tx2"/>
            </a:solidFill>
            <a:ln>
              <a:noFill/>
            </a:ln>
            <a:effectLst/>
          </p:spPr>
          <p:txBody>
            <a:bodyPr wrap="none" lIns="34290" tIns="17145" rIns="34290" bIns="17145" anchor="ctr"/>
            <a:lstStyle/>
            <a:p>
              <a:endParaRPr lang="en-US" dirty="0"/>
            </a:p>
          </p:txBody>
        </p:sp>
        <p:sp>
          <p:nvSpPr>
            <p:cNvPr id="12" name="Freeform 20">
              <a:extLst>
                <a:ext uri="{FF2B5EF4-FFF2-40B4-BE49-F238E27FC236}">
                  <a16:creationId xmlns:a16="http://schemas.microsoft.com/office/drawing/2014/main" id="{0B9BBAC6-52E6-4297-B9B0-14622C2A1B61}"/>
                </a:ext>
              </a:extLst>
            </p:cNvPr>
            <p:cNvSpPr>
              <a:spLocks noChangeArrowheads="1"/>
            </p:cNvSpPr>
            <p:nvPr/>
          </p:nvSpPr>
          <p:spPr bwMode="auto">
            <a:xfrm>
              <a:off x="5173093" y="4908053"/>
              <a:ext cx="114928" cy="99014"/>
            </a:xfrm>
            <a:custGeom>
              <a:avLst/>
              <a:gdLst>
                <a:gd name="T0" fmla="*/ 102743 w 232"/>
                <a:gd name="T1" fmla="*/ 0 h 205"/>
                <a:gd name="T2" fmla="*/ 0 w 232"/>
                <a:gd name="T3" fmla="*/ 0 h 205"/>
                <a:gd name="T4" fmla="*/ 51149 w 232"/>
                <a:gd name="T5" fmla="*/ 88466 h 205"/>
                <a:gd name="T6" fmla="*/ 102743 w 232"/>
                <a:gd name="T7" fmla="*/ 0 h 2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2" h="205">
                  <a:moveTo>
                    <a:pt x="231" y="0"/>
                  </a:moveTo>
                  <a:lnTo>
                    <a:pt x="0" y="0"/>
                  </a:lnTo>
                  <a:lnTo>
                    <a:pt x="115" y="204"/>
                  </a:lnTo>
                  <a:lnTo>
                    <a:pt x="231" y="0"/>
                  </a:lnTo>
                </a:path>
              </a:pathLst>
            </a:custGeom>
            <a:solidFill>
              <a:schemeClr val="tx2"/>
            </a:solidFill>
            <a:ln>
              <a:noFill/>
            </a:ln>
            <a:effectLst/>
          </p:spPr>
          <p:txBody>
            <a:bodyPr wrap="none" lIns="34290" tIns="17145" rIns="34290" bIns="17145" anchor="ctr"/>
            <a:lstStyle/>
            <a:p>
              <a:endParaRPr lang="en-US" dirty="0"/>
            </a:p>
          </p:txBody>
        </p:sp>
        <p:sp>
          <p:nvSpPr>
            <p:cNvPr id="13" name="Freeform 21">
              <a:extLst>
                <a:ext uri="{FF2B5EF4-FFF2-40B4-BE49-F238E27FC236}">
                  <a16:creationId xmlns:a16="http://schemas.microsoft.com/office/drawing/2014/main" id="{54224D4F-0962-41A7-ABF7-94E07EC00D0F}"/>
                </a:ext>
              </a:extLst>
            </p:cNvPr>
            <p:cNvSpPr>
              <a:spLocks noChangeArrowheads="1"/>
            </p:cNvSpPr>
            <p:nvPr/>
          </p:nvSpPr>
          <p:spPr bwMode="auto">
            <a:xfrm>
              <a:off x="4695703" y="4899212"/>
              <a:ext cx="95478" cy="111392"/>
            </a:xfrm>
            <a:custGeom>
              <a:avLst/>
              <a:gdLst>
                <a:gd name="T0" fmla="*/ 85285 w 195"/>
                <a:gd name="T1" fmla="*/ 0 h 231"/>
                <a:gd name="T2" fmla="*/ 85285 w 195"/>
                <a:gd name="T3" fmla="*/ 99580 h 231"/>
                <a:gd name="T4" fmla="*/ 0 w 195"/>
                <a:gd name="T5" fmla="*/ 49790 h 231"/>
                <a:gd name="T6" fmla="*/ 85285 w 195"/>
                <a:gd name="T7" fmla="*/ 0 h 2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 h="231">
                  <a:moveTo>
                    <a:pt x="194" y="0"/>
                  </a:moveTo>
                  <a:lnTo>
                    <a:pt x="194" y="230"/>
                  </a:lnTo>
                  <a:lnTo>
                    <a:pt x="0" y="115"/>
                  </a:lnTo>
                  <a:lnTo>
                    <a:pt x="194" y="0"/>
                  </a:lnTo>
                </a:path>
              </a:pathLst>
            </a:custGeom>
            <a:solidFill>
              <a:schemeClr val="tx2"/>
            </a:solidFill>
            <a:ln>
              <a:noFill/>
            </a:ln>
            <a:effectLst/>
          </p:spPr>
          <p:txBody>
            <a:bodyPr wrap="none" lIns="34290" tIns="17145" rIns="34290" bIns="17145" anchor="ctr"/>
            <a:lstStyle/>
            <a:p>
              <a:endParaRPr lang="en-US" dirty="0"/>
            </a:p>
          </p:txBody>
        </p:sp>
        <p:sp>
          <p:nvSpPr>
            <p:cNvPr id="14" name="Freeform 27">
              <a:extLst>
                <a:ext uri="{FF2B5EF4-FFF2-40B4-BE49-F238E27FC236}">
                  <a16:creationId xmlns:a16="http://schemas.microsoft.com/office/drawing/2014/main" id="{EFC62FBF-4ED5-4CF8-88A7-50D7063E6171}"/>
                </a:ext>
              </a:extLst>
            </p:cNvPr>
            <p:cNvSpPr>
              <a:spLocks noChangeArrowheads="1"/>
            </p:cNvSpPr>
            <p:nvPr/>
          </p:nvSpPr>
          <p:spPr bwMode="auto">
            <a:xfrm>
              <a:off x="5111210" y="5381906"/>
              <a:ext cx="235158" cy="120232"/>
            </a:xfrm>
            <a:custGeom>
              <a:avLst/>
              <a:gdLst>
                <a:gd name="T0" fmla="*/ 51025 w 480"/>
                <a:gd name="T1" fmla="*/ 107515 h 248"/>
                <a:gd name="T2" fmla="*/ 51025 w 480"/>
                <a:gd name="T3" fmla="*/ 73127 h 248"/>
                <a:gd name="T4" fmla="*/ 210697 w 480"/>
                <a:gd name="T5" fmla="*/ 73127 h 248"/>
                <a:gd name="T6" fmla="*/ 210697 w 480"/>
                <a:gd name="T7" fmla="*/ 34387 h 248"/>
                <a:gd name="T8" fmla="*/ 51025 w 480"/>
                <a:gd name="T9" fmla="*/ 34387 h 248"/>
                <a:gd name="T10" fmla="*/ 51025 w 480"/>
                <a:gd name="T11" fmla="*/ 0 h 248"/>
                <a:gd name="T12" fmla="*/ 0 w 480"/>
                <a:gd name="T13" fmla="*/ 53975 h 248"/>
                <a:gd name="T14" fmla="*/ 51025 w 480"/>
                <a:gd name="T15" fmla="*/ 107515 h 2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0" h="248">
                  <a:moveTo>
                    <a:pt x="116" y="247"/>
                  </a:moveTo>
                  <a:lnTo>
                    <a:pt x="116" y="168"/>
                  </a:lnTo>
                  <a:lnTo>
                    <a:pt x="479" y="168"/>
                  </a:lnTo>
                  <a:lnTo>
                    <a:pt x="479" y="79"/>
                  </a:lnTo>
                  <a:lnTo>
                    <a:pt x="116" y="79"/>
                  </a:lnTo>
                  <a:lnTo>
                    <a:pt x="116" y="0"/>
                  </a:lnTo>
                  <a:lnTo>
                    <a:pt x="0" y="124"/>
                  </a:lnTo>
                  <a:lnTo>
                    <a:pt x="116" y="247"/>
                  </a:lnTo>
                </a:path>
              </a:pathLst>
            </a:custGeom>
            <a:solidFill>
              <a:schemeClr val="tx2"/>
            </a:solidFill>
            <a:ln>
              <a:noFill/>
            </a:ln>
            <a:effectLst/>
          </p:spPr>
          <p:txBody>
            <a:bodyPr wrap="none" lIns="34290" tIns="17145" rIns="34290" bIns="17145" anchor="ctr"/>
            <a:lstStyle/>
            <a:p>
              <a:endParaRPr lang="en-US" dirty="0"/>
            </a:p>
          </p:txBody>
        </p:sp>
        <p:sp>
          <p:nvSpPr>
            <p:cNvPr id="15" name="Freeform 28">
              <a:extLst>
                <a:ext uri="{FF2B5EF4-FFF2-40B4-BE49-F238E27FC236}">
                  <a16:creationId xmlns:a16="http://schemas.microsoft.com/office/drawing/2014/main" id="{CAD6AAA6-6A33-44D7-BBCF-CF4AF37B61EA}"/>
                </a:ext>
              </a:extLst>
            </p:cNvPr>
            <p:cNvSpPr>
              <a:spLocks noChangeArrowheads="1"/>
            </p:cNvSpPr>
            <p:nvPr/>
          </p:nvSpPr>
          <p:spPr bwMode="auto">
            <a:xfrm>
              <a:off x="5655788" y="5325327"/>
              <a:ext cx="121999" cy="240464"/>
            </a:xfrm>
            <a:custGeom>
              <a:avLst/>
              <a:gdLst>
                <a:gd name="T0" fmla="*/ 109097 w 249"/>
                <a:gd name="T1" fmla="*/ 160269 h 489"/>
                <a:gd name="T2" fmla="*/ 74344 w 249"/>
                <a:gd name="T3" fmla="*/ 160269 h 489"/>
                <a:gd name="T4" fmla="*/ 74344 w 249"/>
                <a:gd name="T5" fmla="*/ 0 h 489"/>
                <a:gd name="T6" fmla="*/ 34753 w 249"/>
                <a:gd name="T7" fmla="*/ 0 h 489"/>
                <a:gd name="T8" fmla="*/ 34753 w 249"/>
                <a:gd name="T9" fmla="*/ 160269 h 489"/>
                <a:gd name="T10" fmla="*/ 0 w 249"/>
                <a:gd name="T11" fmla="*/ 160269 h 489"/>
                <a:gd name="T12" fmla="*/ 54549 w 249"/>
                <a:gd name="T13" fmla="*/ 215458 h 489"/>
                <a:gd name="T14" fmla="*/ 109097 w 249"/>
                <a:gd name="T15" fmla="*/ 160269 h 4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9" h="489">
                  <a:moveTo>
                    <a:pt x="248" y="363"/>
                  </a:moveTo>
                  <a:lnTo>
                    <a:pt x="169" y="363"/>
                  </a:lnTo>
                  <a:lnTo>
                    <a:pt x="169" y="0"/>
                  </a:lnTo>
                  <a:lnTo>
                    <a:pt x="79" y="0"/>
                  </a:lnTo>
                  <a:lnTo>
                    <a:pt x="79" y="363"/>
                  </a:lnTo>
                  <a:lnTo>
                    <a:pt x="0" y="363"/>
                  </a:lnTo>
                  <a:lnTo>
                    <a:pt x="124" y="488"/>
                  </a:lnTo>
                  <a:lnTo>
                    <a:pt x="248" y="363"/>
                  </a:lnTo>
                </a:path>
              </a:pathLst>
            </a:custGeom>
            <a:solidFill>
              <a:schemeClr val="tx2"/>
            </a:solidFill>
            <a:ln>
              <a:noFill/>
            </a:ln>
            <a:effectLst/>
          </p:spPr>
          <p:txBody>
            <a:bodyPr wrap="none" lIns="34290" tIns="17145" rIns="34290" bIns="17145" anchor="ctr"/>
            <a:lstStyle/>
            <a:p>
              <a:endParaRPr lang="en-US" dirty="0"/>
            </a:p>
          </p:txBody>
        </p:sp>
        <p:sp>
          <p:nvSpPr>
            <p:cNvPr id="16" name="Freeform 29">
              <a:extLst>
                <a:ext uri="{FF2B5EF4-FFF2-40B4-BE49-F238E27FC236}">
                  <a16:creationId xmlns:a16="http://schemas.microsoft.com/office/drawing/2014/main" id="{BA9B32D0-6622-46E3-B749-F910B9DE6A4D}"/>
                </a:ext>
              </a:extLst>
            </p:cNvPr>
            <p:cNvSpPr>
              <a:spLocks noChangeArrowheads="1"/>
            </p:cNvSpPr>
            <p:nvPr/>
          </p:nvSpPr>
          <p:spPr bwMode="auto">
            <a:xfrm>
              <a:off x="6143786" y="5325327"/>
              <a:ext cx="121999" cy="240464"/>
            </a:xfrm>
            <a:custGeom>
              <a:avLst/>
              <a:gdLst>
                <a:gd name="T0" fmla="*/ 109097 w 249"/>
                <a:gd name="T1" fmla="*/ 51216 h 489"/>
                <a:gd name="T2" fmla="*/ 74344 w 249"/>
                <a:gd name="T3" fmla="*/ 51216 h 489"/>
                <a:gd name="T4" fmla="*/ 74344 w 249"/>
                <a:gd name="T5" fmla="*/ 215458 h 489"/>
                <a:gd name="T6" fmla="*/ 35193 w 249"/>
                <a:gd name="T7" fmla="*/ 215458 h 489"/>
                <a:gd name="T8" fmla="*/ 35193 w 249"/>
                <a:gd name="T9" fmla="*/ 51216 h 489"/>
                <a:gd name="T10" fmla="*/ 0 w 249"/>
                <a:gd name="T11" fmla="*/ 51216 h 489"/>
                <a:gd name="T12" fmla="*/ 54988 w 249"/>
                <a:gd name="T13" fmla="*/ 0 h 489"/>
                <a:gd name="T14" fmla="*/ 109097 w 249"/>
                <a:gd name="T15" fmla="*/ 51216 h 4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9" h="489">
                  <a:moveTo>
                    <a:pt x="248" y="116"/>
                  </a:moveTo>
                  <a:lnTo>
                    <a:pt x="169" y="116"/>
                  </a:lnTo>
                  <a:lnTo>
                    <a:pt x="169" y="488"/>
                  </a:lnTo>
                  <a:lnTo>
                    <a:pt x="80" y="488"/>
                  </a:lnTo>
                  <a:lnTo>
                    <a:pt x="80" y="116"/>
                  </a:lnTo>
                  <a:lnTo>
                    <a:pt x="0" y="116"/>
                  </a:lnTo>
                  <a:lnTo>
                    <a:pt x="125" y="0"/>
                  </a:lnTo>
                  <a:lnTo>
                    <a:pt x="248" y="116"/>
                  </a:lnTo>
                </a:path>
              </a:pathLst>
            </a:custGeom>
            <a:solidFill>
              <a:schemeClr val="tx2"/>
            </a:solidFill>
            <a:ln>
              <a:noFill/>
            </a:ln>
            <a:effectLst/>
          </p:spPr>
          <p:txBody>
            <a:bodyPr wrap="none" lIns="34290" tIns="17145" rIns="34290" bIns="17145" anchor="ctr"/>
            <a:lstStyle/>
            <a:p>
              <a:endParaRPr lang="en-US" dirty="0"/>
            </a:p>
          </p:txBody>
        </p:sp>
        <p:sp>
          <p:nvSpPr>
            <p:cNvPr id="17" name="Freeform 32">
              <a:extLst>
                <a:ext uri="{FF2B5EF4-FFF2-40B4-BE49-F238E27FC236}">
                  <a16:creationId xmlns:a16="http://schemas.microsoft.com/office/drawing/2014/main" id="{09020493-CD6E-4867-B04D-ACBE31AB2314}"/>
                </a:ext>
              </a:extLst>
            </p:cNvPr>
            <p:cNvSpPr>
              <a:spLocks noChangeArrowheads="1"/>
            </p:cNvSpPr>
            <p:nvPr/>
          </p:nvSpPr>
          <p:spPr bwMode="auto">
            <a:xfrm>
              <a:off x="4115762" y="4385113"/>
              <a:ext cx="228087" cy="231623"/>
            </a:xfrm>
            <a:custGeom>
              <a:avLst/>
              <a:gdLst>
                <a:gd name="T0" fmla="*/ 188387 w 462"/>
                <a:gd name="T1" fmla="*/ 156636 h 470"/>
                <a:gd name="T2" fmla="*/ 188387 w 462"/>
                <a:gd name="T3" fmla="*/ 156636 h 470"/>
                <a:gd name="T4" fmla="*/ 188387 w 462"/>
                <a:gd name="T5" fmla="*/ 129203 h 470"/>
                <a:gd name="T6" fmla="*/ 153369 w 462"/>
                <a:gd name="T7" fmla="*/ 93805 h 470"/>
                <a:gd name="T8" fmla="*/ 129876 w 462"/>
                <a:gd name="T9" fmla="*/ 93805 h 470"/>
                <a:gd name="T10" fmla="*/ 113919 w 462"/>
                <a:gd name="T11" fmla="*/ 81858 h 470"/>
                <a:gd name="T12" fmla="*/ 113919 w 462"/>
                <a:gd name="T13" fmla="*/ 50442 h 470"/>
                <a:gd name="T14" fmla="*/ 129876 w 462"/>
                <a:gd name="T15" fmla="*/ 26991 h 470"/>
                <a:gd name="T16" fmla="*/ 102394 w 462"/>
                <a:gd name="T17" fmla="*/ 0 h 470"/>
                <a:gd name="T18" fmla="*/ 74912 w 462"/>
                <a:gd name="T19" fmla="*/ 26991 h 470"/>
                <a:gd name="T20" fmla="*/ 90426 w 462"/>
                <a:gd name="T21" fmla="*/ 50442 h 470"/>
                <a:gd name="T22" fmla="*/ 90426 w 462"/>
                <a:gd name="T23" fmla="*/ 81858 h 470"/>
                <a:gd name="T24" fmla="*/ 74912 w 462"/>
                <a:gd name="T25" fmla="*/ 93805 h 470"/>
                <a:gd name="T26" fmla="*/ 50975 w 462"/>
                <a:gd name="T27" fmla="*/ 93805 h 470"/>
                <a:gd name="T28" fmla="*/ 15958 w 462"/>
                <a:gd name="T29" fmla="*/ 129203 h 470"/>
                <a:gd name="T30" fmla="*/ 15958 w 462"/>
                <a:gd name="T31" fmla="*/ 156636 h 470"/>
                <a:gd name="T32" fmla="*/ 0 w 462"/>
                <a:gd name="T33" fmla="*/ 180087 h 470"/>
                <a:gd name="T34" fmla="*/ 23493 w 462"/>
                <a:gd name="T35" fmla="*/ 207521 h 470"/>
                <a:gd name="T36" fmla="*/ 50975 w 462"/>
                <a:gd name="T37" fmla="*/ 180087 h 470"/>
                <a:gd name="T38" fmla="*/ 35461 w 462"/>
                <a:gd name="T39" fmla="*/ 156636 h 470"/>
                <a:gd name="T40" fmla="*/ 35461 w 462"/>
                <a:gd name="T41" fmla="*/ 129203 h 470"/>
                <a:gd name="T42" fmla="*/ 50975 w 462"/>
                <a:gd name="T43" fmla="*/ 113716 h 470"/>
                <a:gd name="T44" fmla="*/ 74912 w 462"/>
                <a:gd name="T45" fmla="*/ 113716 h 470"/>
                <a:gd name="T46" fmla="*/ 90426 w 462"/>
                <a:gd name="T47" fmla="*/ 109734 h 470"/>
                <a:gd name="T48" fmla="*/ 90426 w 462"/>
                <a:gd name="T49" fmla="*/ 156636 h 470"/>
                <a:gd name="T50" fmla="*/ 74912 w 462"/>
                <a:gd name="T51" fmla="*/ 180087 h 470"/>
                <a:gd name="T52" fmla="*/ 102394 w 462"/>
                <a:gd name="T53" fmla="*/ 207521 h 470"/>
                <a:gd name="T54" fmla="*/ 129876 w 462"/>
                <a:gd name="T55" fmla="*/ 180087 h 470"/>
                <a:gd name="T56" fmla="*/ 113919 w 462"/>
                <a:gd name="T57" fmla="*/ 156636 h 470"/>
                <a:gd name="T58" fmla="*/ 113919 w 462"/>
                <a:gd name="T59" fmla="*/ 109734 h 470"/>
                <a:gd name="T60" fmla="*/ 129876 w 462"/>
                <a:gd name="T61" fmla="*/ 113716 h 470"/>
                <a:gd name="T62" fmla="*/ 153369 w 462"/>
                <a:gd name="T63" fmla="*/ 113716 h 470"/>
                <a:gd name="T64" fmla="*/ 168884 w 462"/>
                <a:gd name="T65" fmla="*/ 129203 h 470"/>
                <a:gd name="T66" fmla="*/ 168884 w 462"/>
                <a:gd name="T67" fmla="*/ 156636 h 470"/>
                <a:gd name="T68" fmla="*/ 153369 w 462"/>
                <a:gd name="T69" fmla="*/ 180087 h 470"/>
                <a:gd name="T70" fmla="*/ 180852 w 462"/>
                <a:gd name="T71" fmla="*/ 207521 h 470"/>
                <a:gd name="T72" fmla="*/ 204345 w 462"/>
                <a:gd name="T73" fmla="*/ 180087 h 470"/>
                <a:gd name="T74" fmla="*/ 188387 w 462"/>
                <a:gd name="T75" fmla="*/ 156636 h 470"/>
                <a:gd name="T76" fmla="*/ 39451 w 462"/>
                <a:gd name="T77" fmla="*/ 180087 h 470"/>
                <a:gd name="T78" fmla="*/ 39451 w 462"/>
                <a:gd name="T79" fmla="*/ 180087 h 470"/>
                <a:gd name="T80" fmla="*/ 23493 w 462"/>
                <a:gd name="T81" fmla="*/ 195574 h 470"/>
                <a:gd name="T82" fmla="*/ 7979 w 462"/>
                <a:gd name="T83" fmla="*/ 180087 h 470"/>
                <a:gd name="T84" fmla="*/ 23493 w 462"/>
                <a:gd name="T85" fmla="*/ 164601 h 470"/>
                <a:gd name="T86" fmla="*/ 39451 w 462"/>
                <a:gd name="T87" fmla="*/ 180087 h 470"/>
                <a:gd name="T88" fmla="*/ 86880 w 462"/>
                <a:gd name="T89" fmla="*/ 26991 h 470"/>
                <a:gd name="T90" fmla="*/ 86880 w 462"/>
                <a:gd name="T91" fmla="*/ 26991 h 470"/>
                <a:gd name="T92" fmla="*/ 102394 w 462"/>
                <a:gd name="T93" fmla="*/ 11504 h 470"/>
                <a:gd name="T94" fmla="*/ 117908 w 462"/>
                <a:gd name="T95" fmla="*/ 26991 h 470"/>
                <a:gd name="T96" fmla="*/ 102394 w 462"/>
                <a:gd name="T97" fmla="*/ 42920 h 470"/>
                <a:gd name="T98" fmla="*/ 86880 w 462"/>
                <a:gd name="T99" fmla="*/ 26991 h 470"/>
                <a:gd name="T100" fmla="*/ 117908 w 462"/>
                <a:gd name="T101" fmla="*/ 180087 h 470"/>
                <a:gd name="T102" fmla="*/ 117908 w 462"/>
                <a:gd name="T103" fmla="*/ 180087 h 470"/>
                <a:gd name="T104" fmla="*/ 102394 w 462"/>
                <a:gd name="T105" fmla="*/ 195574 h 470"/>
                <a:gd name="T106" fmla="*/ 86880 w 462"/>
                <a:gd name="T107" fmla="*/ 180087 h 470"/>
                <a:gd name="T108" fmla="*/ 102394 w 462"/>
                <a:gd name="T109" fmla="*/ 164601 h 470"/>
                <a:gd name="T110" fmla="*/ 117908 w 462"/>
                <a:gd name="T111" fmla="*/ 180087 h 470"/>
                <a:gd name="T112" fmla="*/ 180852 w 462"/>
                <a:gd name="T113" fmla="*/ 195574 h 470"/>
                <a:gd name="T114" fmla="*/ 180852 w 462"/>
                <a:gd name="T115" fmla="*/ 195574 h 470"/>
                <a:gd name="T116" fmla="*/ 164894 w 462"/>
                <a:gd name="T117" fmla="*/ 180087 h 470"/>
                <a:gd name="T118" fmla="*/ 180852 w 462"/>
                <a:gd name="T119" fmla="*/ 164601 h 470"/>
                <a:gd name="T120" fmla="*/ 192377 w 462"/>
                <a:gd name="T121" fmla="*/ 180087 h 470"/>
                <a:gd name="T122" fmla="*/ 180852 w 462"/>
                <a:gd name="T123" fmla="*/ 195574 h 4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62" h="470">
                  <a:moveTo>
                    <a:pt x="425" y="354"/>
                  </a:moveTo>
                  <a:lnTo>
                    <a:pt x="425" y="354"/>
                  </a:lnTo>
                  <a:cubicBezTo>
                    <a:pt x="425" y="292"/>
                    <a:pt x="425" y="292"/>
                    <a:pt x="425" y="292"/>
                  </a:cubicBezTo>
                  <a:cubicBezTo>
                    <a:pt x="425" y="257"/>
                    <a:pt x="408" y="212"/>
                    <a:pt x="346" y="212"/>
                  </a:cubicBezTo>
                  <a:cubicBezTo>
                    <a:pt x="293" y="212"/>
                    <a:pt x="293" y="212"/>
                    <a:pt x="293" y="212"/>
                  </a:cubicBezTo>
                  <a:cubicBezTo>
                    <a:pt x="257" y="212"/>
                    <a:pt x="257" y="195"/>
                    <a:pt x="257" y="185"/>
                  </a:cubicBezTo>
                  <a:cubicBezTo>
                    <a:pt x="257" y="114"/>
                    <a:pt x="257" y="114"/>
                    <a:pt x="257" y="114"/>
                  </a:cubicBezTo>
                  <a:cubicBezTo>
                    <a:pt x="275" y="106"/>
                    <a:pt x="293" y="88"/>
                    <a:pt x="293" y="61"/>
                  </a:cubicBezTo>
                  <a:cubicBezTo>
                    <a:pt x="293" y="26"/>
                    <a:pt x="266" y="0"/>
                    <a:pt x="231" y="0"/>
                  </a:cubicBezTo>
                  <a:cubicBezTo>
                    <a:pt x="196" y="0"/>
                    <a:pt x="169" y="26"/>
                    <a:pt x="169" y="61"/>
                  </a:cubicBezTo>
                  <a:cubicBezTo>
                    <a:pt x="169" y="88"/>
                    <a:pt x="186" y="106"/>
                    <a:pt x="204" y="114"/>
                  </a:cubicBezTo>
                  <a:cubicBezTo>
                    <a:pt x="204" y="185"/>
                    <a:pt x="204" y="185"/>
                    <a:pt x="204" y="185"/>
                  </a:cubicBezTo>
                  <a:cubicBezTo>
                    <a:pt x="204" y="185"/>
                    <a:pt x="204" y="212"/>
                    <a:pt x="169" y="212"/>
                  </a:cubicBezTo>
                  <a:cubicBezTo>
                    <a:pt x="115" y="212"/>
                    <a:pt x="115" y="212"/>
                    <a:pt x="115" y="212"/>
                  </a:cubicBezTo>
                  <a:cubicBezTo>
                    <a:pt x="53" y="212"/>
                    <a:pt x="36" y="257"/>
                    <a:pt x="36" y="292"/>
                  </a:cubicBezTo>
                  <a:cubicBezTo>
                    <a:pt x="36" y="354"/>
                    <a:pt x="36" y="354"/>
                    <a:pt x="36" y="354"/>
                  </a:cubicBezTo>
                  <a:cubicBezTo>
                    <a:pt x="9" y="363"/>
                    <a:pt x="0" y="380"/>
                    <a:pt x="0" y="407"/>
                  </a:cubicBezTo>
                  <a:cubicBezTo>
                    <a:pt x="0" y="442"/>
                    <a:pt x="27" y="469"/>
                    <a:pt x="53" y="469"/>
                  </a:cubicBezTo>
                  <a:cubicBezTo>
                    <a:pt x="89" y="469"/>
                    <a:pt x="115" y="442"/>
                    <a:pt x="115" y="407"/>
                  </a:cubicBezTo>
                  <a:cubicBezTo>
                    <a:pt x="115" y="380"/>
                    <a:pt x="98" y="363"/>
                    <a:pt x="80" y="354"/>
                  </a:cubicBezTo>
                  <a:cubicBezTo>
                    <a:pt x="80" y="292"/>
                    <a:pt x="80" y="292"/>
                    <a:pt x="80" y="292"/>
                  </a:cubicBezTo>
                  <a:cubicBezTo>
                    <a:pt x="80" y="292"/>
                    <a:pt x="80" y="257"/>
                    <a:pt x="115" y="257"/>
                  </a:cubicBezTo>
                  <a:cubicBezTo>
                    <a:pt x="169" y="257"/>
                    <a:pt x="169" y="257"/>
                    <a:pt x="169" y="257"/>
                  </a:cubicBezTo>
                  <a:cubicBezTo>
                    <a:pt x="186" y="257"/>
                    <a:pt x="196" y="257"/>
                    <a:pt x="204" y="248"/>
                  </a:cubicBezTo>
                  <a:cubicBezTo>
                    <a:pt x="204" y="354"/>
                    <a:pt x="204" y="354"/>
                    <a:pt x="204" y="354"/>
                  </a:cubicBezTo>
                  <a:cubicBezTo>
                    <a:pt x="186" y="363"/>
                    <a:pt x="169" y="380"/>
                    <a:pt x="169" y="407"/>
                  </a:cubicBezTo>
                  <a:cubicBezTo>
                    <a:pt x="169" y="442"/>
                    <a:pt x="196" y="469"/>
                    <a:pt x="231" y="469"/>
                  </a:cubicBezTo>
                  <a:cubicBezTo>
                    <a:pt x="266" y="469"/>
                    <a:pt x="293" y="442"/>
                    <a:pt x="293" y="407"/>
                  </a:cubicBezTo>
                  <a:cubicBezTo>
                    <a:pt x="293" y="380"/>
                    <a:pt x="275" y="363"/>
                    <a:pt x="257" y="354"/>
                  </a:cubicBezTo>
                  <a:cubicBezTo>
                    <a:pt x="257" y="248"/>
                    <a:pt x="257" y="248"/>
                    <a:pt x="257" y="248"/>
                  </a:cubicBezTo>
                  <a:cubicBezTo>
                    <a:pt x="266" y="257"/>
                    <a:pt x="275" y="257"/>
                    <a:pt x="293" y="257"/>
                  </a:cubicBezTo>
                  <a:cubicBezTo>
                    <a:pt x="346" y="257"/>
                    <a:pt x="346" y="257"/>
                    <a:pt x="346" y="257"/>
                  </a:cubicBezTo>
                  <a:cubicBezTo>
                    <a:pt x="381" y="257"/>
                    <a:pt x="381" y="283"/>
                    <a:pt x="381" y="292"/>
                  </a:cubicBezTo>
                  <a:cubicBezTo>
                    <a:pt x="381" y="354"/>
                    <a:pt x="381" y="354"/>
                    <a:pt x="381" y="354"/>
                  </a:cubicBezTo>
                  <a:cubicBezTo>
                    <a:pt x="363" y="363"/>
                    <a:pt x="346" y="380"/>
                    <a:pt x="346" y="407"/>
                  </a:cubicBezTo>
                  <a:cubicBezTo>
                    <a:pt x="346" y="442"/>
                    <a:pt x="372" y="469"/>
                    <a:pt x="408" y="469"/>
                  </a:cubicBezTo>
                  <a:cubicBezTo>
                    <a:pt x="434" y="469"/>
                    <a:pt x="461" y="442"/>
                    <a:pt x="461" y="407"/>
                  </a:cubicBezTo>
                  <a:cubicBezTo>
                    <a:pt x="461" y="380"/>
                    <a:pt x="453" y="363"/>
                    <a:pt x="425" y="354"/>
                  </a:cubicBezTo>
                  <a:close/>
                  <a:moveTo>
                    <a:pt x="89" y="407"/>
                  </a:moveTo>
                  <a:lnTo>
                    <a:pt x="89" y="407"/>
                  </a:lnTo>
                  <a:cubicBezTo>
                    <a:pt x="89" y="425"/>
                    <a:pt x="71" y="442"/>
                    <a:pt x="53" y="442"/>
                  </a:cubicBezTo>
                  <a:cubicBezTo>
                    <a:pt x="36" y="442"/>
                    <a:pt x="18" y="425"/>
                    <a:pt x="18" y="407"/>
                  </a:cubicBezTo>
                  <a:cubicBezTo>
                    <a:pt x="18" y="389"/>
                    <a:pt x="36" y="372"/>
                    <a:pt x="53" y="372"/>
                  </a:cubicBezTo>
                  <a:cubicBezTo>
                    <a:pt x="71" y="372"/>
                    <a:pt x="89" y="389"/>
                    <a:pt x="89" y="407"/>
                  </a:cubicBezTo>
                  <a:close/>
                  <a:moveTo>
                    <a:pt x="196" y="61"/>
                  </a:moveTo>
                  <a:lnTo>
                    <a:pt x="196" y="61"/>
                  </a:lnTo>
                  <a:cubicBezTo>
                    <a:pt x="196" y="44"/>
                    <a:pt x="213" y="26"/>
                    <a:pt x="231" y="26"/>
                  </a:cubicBezTo>
                  <a:cubicBezTo>
                    <a:pt x="249" y="26"/>
                    <a:pt x="266" y="44"/>
                    <a:pt x="266" y="61"/>
                  </a:cubicBezTo>
                  <a:cubicBezTo>
                    <a:pt x="266" y="79"/>
                    <a:pt x="249" y="97"/>
                    <a:pt x="231" y="97"/>
                  </a:cubicBezTo>
                  <a:cubicBezTo>
                    <a:pt x="213" y="97"/>
                    <a:pt x="196" y="79"/>
                    <a:pt x="196" y="61"/>
                  </a:cubicBezTo>
                  <a:close/>
                  <a:moveTo>
                    <a:pt x="266" y="407"/>
                  </a:moveTo>
                  <a:lnTo>
                    <a:pt x="266" y="407"/>
                  </a:lnTo>
                  <a:cubicBezTo>
                    <a:pt x="266" y="425"/>
                    <a:pt x="249" y="442"/>
                    <a:pt x="231" y="442"/>
                  </a:cubicBezTo>
                  <a:cubicBezTo>
                    <a:pt x="213" y="442"/>
                    <a:pt x="196" y="425"/>
                    <a:pt x="196" y="407"/>
                  </a:cubicBezTo>
                  <a:cubicBezTo>
                    <a:pt x="196" y="389"/>
                    <a:pt x="213" y="372"/>
                    <a:pt x="231" y="372"/>
                  </a:cubicBezTo>
                  <a:cubicBezTo>
                    <a:pt x="249" y="372"/>
                    <a:pt x="266" y="389"/>
                    <a:pt x="266" y="407"/>
                  </a:cubicBezTo>
                  <a:close/>
                  <a:moveTo>
                    <a:pt x="408" y="442"/>
                  </a:moveTo>
                  <a:lnTo>
                    <a:pt x="408" y="442"/>
                  </a:lnTo>
                  <a:cubicBezTo>
                    <a:pt x="381" y="442"/>
                    <a:pt x="372" y="425"/>
                    <a:pt x="372" y="407"/>
                  </a:cubicBezTo>
                  <a:cubicBezTo>
                    <a:pt x="372" y="389"/>
                    <a:pt x="381" y="372"/>
                    <a:pt x="408" y="372"/>
                  </a:cubicBezTo>
                  <a:cubicBezTo>
                    <a:pt x="425" y="372"/>
                    <a:pt x="434" y="389"/>
                    <a:pt x="434" y="407"/>
                  </a:cubicBezTo>
                  <a:cubicBezTo>
                    <a:pt x="434" y="425"/>
                    <a:pt x="425" y="442"/>
                    <a:pt x="408" y="442"/>
                  </a:cubicBezTo>
                  <a:close/>
                </a:path>
              </a:pathLst>
            </a:custGeom>
            <a:solidFill>
              <a:schemeClr val="tx2"/>
            </a:solidFill>
            <a:ln>
              <a:noFill/>
            </a:ln>
            <a:effectLst/>
          </p:spPr>
          <p:txBody>
            <a:bodyPr wrap="none" lIns="34290" tIns="17145" rIns="34290" bIns="17145" anchor="ctr"/>
            <a:lstStyle/>
            <a:p>
              <a:endParaRPr lang="en-US" dirty="0"/>
            </a:p>
          </p:txBody>
        </p:sp>
        <p:sp>
          <p:nvSpPr>
            <p:cNvPr id="18" name="Freeform 33">
              <a:extLst>
                <a:ext uri="{FF2B5EF4-FFF2-40B4-BE49-F238E27FC236}">
                  <a16:creationId xmlns:a16="http://schemas.microsoft.com/office/drawing/2014/main" id="{0C5DE28A-9EF7-44F5-9BB9-0BA4EC42521F}"/>
                </a:ext>
              </a:extLst>
            </p:cNvPr>
            <p:cNvSpPr>
              <a:spLocks noChangeArrowheads="1"/>
            </p:cNvSpPr>
            <p:nvPr/>
          </p:nvSpPr>
          <p:spPr bwMode="auto">
            <a:xfrm>
              <a:off x="3687879" y="4368778"/>
              <a:ext cx="159130" cy="205101"/>
            </a:xfrm>
            <a:custGeom>
              <a:avLst/>
              <a:gdLst>
                <a:gd name="T0" fmla="*/ 142429 w 320"/>
                <a:gd name="T1" fmla="*/ 27380 h 417"/>
                <a:gd name="T2" fmla="*/ 142429 w 320"/>
                <a:gd name="T3" fmla="*/ 27380 h 417"/>
                <a:gd name="T4" fmla="*/ 114746 w 320"/>
                <a:gd name="T5" fmla="*/ 0 h 417"/>
                <a:gd name="T6" fmla="*/ 86618 w 320"/>
                <a:gd name="T7" fmla="*/ 27380 h 417"/>
                <a:gd name="T8" fmla="*/ 102691 w 320"/>
                <a:gd name="T9" fmla="*/ 50785 h 417"/>
                <a:gd name="T10" fmla="*/ 66973 w 320"/>
                <a:gd name="T11" fmla="*/ 82139 h 417"/>
                <a:gd name="T12" fmla="*/ 35272 w 320"/>
                <a:gd name="T13" fmla="*/ 94062 h 417"/>
                <a:gd name="T14" fmla="*/ 35272 w 320"/>
                <a:gd name="T15" fmla="*/ 50785 h 417"/>
                <a:gd name="T16" fmla="*/ 51346 w 320"/>
                <a:gd name="T17" fmla="*/ 27380 h 417"/>
                <a:gd name="T18" fmla="*/ 27682 w 320"/>
                <a:gd name="T19" fmla="*/ 0 h 417"/>
                <a:gd name="T20" fmla="*/ 0 w 320"/>
                <a:gd name="T21" fmla="*/ 27380 h 417"/>
                <a:gd name="T22" fmla="*/ 15627 w 320"/>
                <a:gd name="T23" fmla="*/ 50785 h 417"/>
                <a:gd name="T24" fmla="*/ 15627 w 320"/>
                <a:gd name="T25" fmla="*/ 132924 h 417"/>
                <a:gd name="T26" fmla="*/ 0 w 320"/>
                <a:gd name="T27" fmla="*/ 156329 h 417"/>
                <a:gd name="T28" fmla="*/ 27682 w 320"/>
                <a:gd name="T29" fmla="*/ 183708 h 417"/>
                <a:gd name="T30" fmla="*/ 51346 w 320"/>
                <a:gd name="T31" fmla="*/ 156329 h 417"/>
                <a:gd name="T32" fmla="*/ 39291 w 320"/>
                <a:gd name="T33" fmla="*/ 132924 h 417"/>
                <a:gd name="T34" fmla="*/ 75009 w 320"/>
                <a:gd name="T35" fmla="*/ 102011 h 417"/>
                <a:gd name="T36" fmla="*/ 126355 w 320"/>
                <a:gd name="T37" fmla="*/ 50785 h 417"/>
                <a:gd name="T38" fmla="*/ 142429 w 320"/>
                <a:gd name="T39" fmla="*/ 27380 h 417"/>
                <a:gd name="T40" fmla="*/ 11609 w 320"/>
                <a:gd name="T41" fmla="*/ 27380 h 417"/>
                <a:gd name="T42" fmla="*/ 11609 w 320"/>
                <a:gd name="T43" fmla="*/ 27380 h 417"/>
                <a:gd name="T44" fmla="*/ 27682 w 320"/>
                <a:gd name="T45" fmla="*/ 11923 h 417"/>
                <a:gd name="T46" fmla="*/ 43309 w 320"/>
                <a:gd name="T47" fmla="*/ 27380 h 417"/>
                <a:gd name="T48" fmla="*/ 27682 w 320"/>
                <a:gd name="T49" fmla="*/ 38861 h 417"/>
                <a:gd name="T50" fmla="*/ 11609 w 320"/>
                <a:gd name="T51" fmla="*/ 27380 h 417"/>
                <a:gd name="T52" fmla="*/ 27682 w 320"/>
                <a:gd name="T53" fmla="*/ 172227 h 417"/>
                <a:gd name="T54" fmla="*/ 27682 w 320"/>
                <a:gd name="T55" fmla="*/ 172227 h 417"/>
                <a:gd name="T56" fmla="*/ 11609 w 320"/>
                <a:gd name="T57" fmla="*/ 156329 h 417"/>
                <a:gd name="T58" fmla="*/ 27682 w 320"/>
                <a:gd name="T59" fmla="*/ 140873 h 417"/>
                <a:gd name="T60" fmla="*/ 43309 w 320"/>
                <a:gd name="T61" fmla="*/ 156329 h 417"/>
                <a:gd name="T62" fmla="*/ 27682 w 320"/>
                <a:gd name="T63" fmla="*/ 172227 h 417"/>
                <a:gd name="T64" fmla="*/ 114746 w 320"/>
                <a:gd name="T65" fmla="*/ 38861 h 417"/>
                <a:gd name="T66" fmla="*/ 114746 w 320"/>
                <a:gd name="T67" fmla="*/ 38861 h 417"/>
                <a:gd name="T68" fmla="*/ 98673 w 320"/>
                <a:gd name="T69" fmla="*/ 27380 h 417"/>
                <a:gd name="T70" fmla="*/ 114746 w 320"/>
                <a:gd name="T71" fmla="*/ 11923 h 417"/>
                <a:gd name="T72" fmla="*/ 130373 w 320"/>
                <a:gd name="T73" fmla="*/ 27380 h 417"/>
                <a:gd name="T74" fmla="*/ 114746 w 320"/>
                <a:gd name="T75" fmla="*/ 38861 h 4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20" h="417">
                  <a:moveTo>
                    <a:pt x="319" y="62"/>
                  </a:moveTo>
                  <a:lnTo>
                    <a:pt x="319" y="62"/>
                  </a:lnTo>
                  <a:cubicBezTo>
                    <a:pt x="319" y="27"/>
                    <a:pt x="292" y="0"/>
                    <a:pt x="257" y="0"/>
                  </a:cubicBezTo>
                  <a:cubicBezTo>
                    <a:pt x="221" y="0"/>
                    <a:pt x="194" y="27"/>
                    <a:pt x="194" y="62"/>
                  </a:cubicBezTo>
                  <a:cubicBezTo>
                    <a:pt x="194" y="80"/>
                    <a:pt x="213" y="106"/>
                    <a:pt x="230" y="115"/>
                  </a:cubicBezTo>
                  <a:cubicBezTo>
                    <a:pt x="230" y="159"/>
                    <a:pt x="194" y="169"/>
                    <a:pt x="150" y="186"/>
                  </a:cubicBezTo>
                  <a:cubicBezTo>
                    <a:pt x="132" y="195"/>
                    <a:pt x="106" y="195"/>
                    <a:pt x="79" y="213"/>
                  </a:cubicBezTo>
                  <a:cubicBezTo>
                    <a:pt x="79" y="115"/>
                    <a:pt x="79" y="115"/>
                    <a:pt x="79" y="115"/>
                  </a:cubicBezTo>
                  <a:cubicBezTo>
                    <a:pt x="106" y="106"/>
                    <a:pt x="115" y="80"/>
                    <a:pt x="115" y="62"/>
                  </a:cubicBezTo>
                  <a:cubicBezTo>
                    <a:pt x="115" y="27"/>
                    <a:pt x="88" y="0"/>
                    <a:pt x="62" y="0"/>
                  </a:cubicBezTo>
                  <a:cubicBezTo>
                    <a:pt x="26" y="0"/>
                    <a:pt x="0" y="27"/>
                    <a:pt x="0" y="62"/>
                  </a:cubicBezTo>
                  <a:cubicBezTo>
                    <a:pt x="0" y="80"/>
                    <a:pt x="17" y="106"/>
                    <a:pt x="35" y="115"/>
                  </a:cubicBezTo>
                  <a:cubicBezTo>
                    <a:pt x="35" y="301"/>
                    <a:pt x="35" y="301"/>
                    <a:pt x="35" y="301"/>
                  </a:cubicBezTo>
                  <a:cubicBezTo>
                    <a:pt x="17" y="310"/>
                    <a:pt x="0" y="328"/>
                    <a:pt x="0" y="354"/>
                  </a:cubicBezTo>
                  <a:cubicBezTo>
                    <a:pt x="0" y="390"/>
                    <a:pt x="26" y="416"/>
                    <a:pt x="62" y="416"/>
                  </a:cubicBezTo>
                  <a:cubicBezTo>
                    <a:pt x="88" y="416"/>
                    <a:pt x="115" y="390"/>
                    <a:pt x="115" y="354"/>
                  </a:cubicBezTo>
                  <a:cubicBezTo>
                    <a:pt x="115" y="328"/>
                    <a:pt x="106" y="310"/>
                    <a:pt x="88" y="301"/>
                  </a:cubicBezTo>
                  <a:cubicBezTo>
                    <a:pt x="88" y="257"/>
                    <a:pt x="123" y="240"/>
                    <a:pt x="168" y="231"/>
                  </a:cubicBezTo>
                  <a:cubicBezTo>
                    <a:pt x="213" y="213"/>
                    <a:pt x="275" y="195"/>
                    <a:pt x="283" y="115"/>
                  </a:cubicBezTo>
                  <a:cubicBezTo>
                    <a:pt x="301" y="106"/>
                    <a:pt x="319" y="80"/>
                    <a:pt x="319" y="62"/>
                  </a:cubicBezTo>
                  <a:close/>
                  <a:moveTo>
                    <a:pt x="26" y="62"/>
                  </a:moveTo>
                  <a:lnTo>
                    <a:pt x="26" y="62"/>
                  </a:lnTo>
                  <a:cubicBezTo>
                    <a:pt x="26" y="35"/>
                    <a:pt x="44" y="27"/>
                    <a:pt x="62" y="27"/>
                  </a:cubicBezTo>
                  <a:cubicBezTo>
                    <a:pt x="79" y="27"/>
                    <a:pt x="97" y="35"/>
                    <a:pt x="97" y="62"/>
                  </a:cubicBezTo>
                  <a:cubicBezTo>
                    <a:pt x="97" y="80"/>
                    <a:pt x="79" y="88"/>
                    <a:pt x="62" y="88"/>
                  </a:cubicBezTo>
                  <a:cubicBezTo>
                    <a:pt x="44" y="88"/>
                    <a:pt x="26" y="80"/>
                    <a:pt x="26" y="62"/>
                  </a:cubicBezTo>
                  <a:close/>
                  <a:moveTo>
                    <a:pt x="62" y="390"/>
                  </a:moveTo>
                  <a:lnTo>
                    <a:pt x="62" y="390"/>
                  </a:lnTo>
                  <a:cubicBezTo>
                    <a:pt x="44" y="390"/>
                    <a:pt x="26" y="372"/>
                    <a:pt x="26" y="354"/>
                  </a:cubicBezTo>
                  <a:cubicBezTo>
                    <a:pt x="26" y="337"/>
                    <a:pt x="44" y="319"/>
                    <a:pt x="62" y="319"/>
                  </a:cubicBezTo>
                  <a:cubicBezTo>
                    <a:pt x="79" y="319"/>
                    <a:pt x="97" y="337"/>
                    <a:pt x="97" y="354"/>
                  </a:cubicBezTo>
                  <a:cubicBezTo>
                    <a:pt x="97" y="372"/>
                    <a:pt x="79" y="390"/>
                    <a:pt x="62" y="390"/>
                  </a:cubicBezTo>
                  <a:close/>
                  <a:moveTo>
                    <a:pt x="257" y="88"/>
                  </a:moveTo>
                  <a:lnTo>
                    <a:pt x="257" y="88"/>
                  </a:lnTo>
                  <a:cubicBezTo>
                    <a:pt x="239" y="88"/>
                    <a:pt x="221" y="80"/>
                    <a:pt x="221" y="62"/>
                  </a:cubicBezTo>
                  <a:cubicBezTo>
                    <a:pt x="221" y="35"/>
                    <a:pt x="239" y="27"/>
                    <a:pt x="257" y="27"/>
                  </a:cubicBezTo>
                  <a:cubicBezTo>
                    <a:pt x="275" y="27"/>
                    <a:pt x="292" y="35"/>
                    <a:pt x="292" y="62"/>
                  </a:cubicBezTo>
                  <a:cubicBezTo>
                    <a:pt x="292" y="80"/>
                    <a:pt x="275" y="88"/>
                    <a:pt x="257" y="88"/>
                  </a:cubicBezTo>
                  <a:close/>
                </a:path>
              </a:pathLst>
            </a:custGeom>
            <a:solidFill>
              <a:schemeClr val="tx2"/>
            </a:solidFill>
            <a:ln>
              <a:noFill/>
            </a:ln>
            <a:effectLst/>
          </p:spPr>
          <p:txBody>
            <a:bodyPr wrap="none" lIns="34290" tIns="17145" rIns="34290" bIns="17145" anchor="ctr"/>
            <a:lstStyle/>
            <a:p>
              <a:endParaRPr lang="en-US" dirty="0"/>
            </a:p>
          </p:txBody>
        </p:sp>
        <p:sp>
          <p:nvSpPr>
            <p:cNvPr id="19" name="Freeform 34">
              <a:extLst>
                <a:ext uri="{FF2B5EF4-FFF2-40B4-BE49-F238E27FC236}">
                  <a16:creationId xmlns:a16="http://schemas.microsoft.com/office/drawing/2014/main" id="{70C1C003-1B83-4554-9DCF-190596275E11}"/>
                </a:ext>
              </a:extLst>
            </p:cNvPr>
            <p:cNvSpPr>
              <a:spLocks noChangeArrowheads="1"/>
            </p:cNvSpPr>
            <p:nvPr/>
          </p:nvSpPr>
          <p:spPr bwMode="auto">
            <a:xfrm>
              <a:off x="3201649" y="4354633"/>
              <a:ext cx="157361" cy="231623"/>
            </a:xfrm>
            <a:custGeom>
              <a:avLst/>
              <a:gdLst>
                <a:gd name="T0" fmla="*/ 113913 w 320"/>
                <a:gd name="T1" fmla="*/ 152654 h 470"/>
                <a:gd name="T2" fmla="*/ 113913 w 320"/>
                <a:gd name="T3" fmla="*/ 152654 h 470"/>
                <a:gd name="T4" fmla="*/ 90512 w 320"/>
                <a:gd name="T5" fmla="*/ 168140 h 470"/>
                <a:gd name="T6" fmla="*/ 54749 w 320"/>
                <a:gd name="T7" fmla="*/ 168140 h 470"/>
                <a:gd name="T8" fmla="*/ 35322 w 320"/>
                <a:gd name="T9" fmla="*/ 152654 h 470"/>
                <a:gd name="T10" fmla="*/ 35322 w 320"/>
                <a:gd name="T11" fmla="*/ 109734 h 470"/>
                <a:gd name="T12" fmla="*/ 54749 w 320"/>
                <a:gd name="T13" fmla="*/ 113716 h 470"/>
                <a:gd name="T14" fmla="*/ 90512 w 320"/>
                <a:gd name="T15" fmla="*/ 113716 h 470"/>
                <a:gd name="T16" fmla="*/ 113913 w 320"/>
                <a:gd name="T17" fmla="*/ 129203 h 470"/>
                <a:gd name="T18" fmla="*/ 140845 w 320"/>
                <a:gd name="T19" fmla="*/ 101769 h 470"/>
                <a:gd name="T20" fmla="*/ 113913 w 320"/>
                <a:gd name="T21" fmla="*/ 77876 h 470"/>
                <a:gd name="T22" fmla="*/ 90512 w 320"/>
                <a:gd name="T23" fmla="*/ 93805 h 470"/>
                <a:gd name="T24" fmla="*/ 54749 w 320"/>
                <a:gd name="T25" fmla="*/ 93805 h 470"/>
                <a:gd name="T26" fmla="*/ 35322 w 320"/>
                <a:gd name="T27" fmla="*/ 73893 h 470"/>
                <a:gd name="T28" fmla="*/ 35322 w 320"/>
                <a:gd name="T29" fmla="*/ 50442 h 470"/>
                <a:gd name="T30" fmla="*/ 50775 w 320"/>
                <a:gd name="T31" fmla="*/ 26991 h 470"/>
                <a:gd name="T32" fmla="*/ 27374 w 320"/>
                <a:gd name="T33" fmla="*/ 0 h 470"/>
                <a:gd name="T34" fmla="*/ 0 w 320"/>
                <a:gd name="T35" fmla="*/ 26991 h 470"/>
                <a:gd name="T36" fmla="*/ 15895 w 320"/>
                <a:gd name="T37" fmla="*/ 50442 h 470"/>
                <a:gd name="T38" fmla="*/ 15895 w 320"/>
                <a:gd name="T39" fmla="*/ 152654 h 470"/>
                <a:gd name="T40" fmla="*/ 54749 w 320"/>
                <a:gd name="T41" fmla="*/ 191591 h 470"/>
                <a:gd name="T42" fmla="*/ 90512 w 320"/>
                <a:gd name="T43" fmla="*/ 191591 h 470"/>
                <a:gd name="T44" fmla="*/ 113913 w 320"/>
                <a:gd name="T45" fmla="*/ 207521 h 470"/>
                <a:gd name="T46" fmla="*/ 140845 w 320"/>
                <a:gd name="T47" fmla="*/ 180087 h 470"/>
                <a:gd name="T48" fmla="*/ 113913 w 320"/>
                <a:gd name="T49" fmla="*/ 152654 h 470"/>
                <a:gd name="T50" fmla="*/ 113913 w 320"/>
                <a:gd name="T51" fmla="*/ 86283 h 470"/>
                <a:gd name="T52" fmla="*/ 113913 w 320"/>
                <a:gd name="T53" fmla="*/ 86283 h 470"/>
                <a:gd name="T54" fmla="*/ 129366 w 320"/>
                <a:gd name="T55" fmla="*/ 101769 h 470"/>
                <a:gd name="T56" fmla="*/ 113913 w 320"/>
                <a:gd name="T57" fmla="*/ 117698 h 470"/>
                <a:gd name="T58" fmla="*/ 97576 w 320"/>
                <a:gd name="T59" fmla="*/ 101769 h 470"/>
                <a:gd name="T60" fmla="*/ 113913 w 320"/>
                <a:gd name="T61" fmla="*/ 86283 h 470"/>
                <a:gd name="T62" fmla="*/ 11921 w 320"/>
                <a:gd name="T63" fmla="*/ 26991 h 470"/>
                <a:gd name="T64" fmla="*/ 11921 w 320"/>
                <a:gd name="T65" fmla="*/ 26991 h 470"/>
                <a:gd name="T66" fmla="*/ 27374 w 320"/>
                <a:gd name="T67" fmla="*/ 11504 h 470"/>
                <a:gd name="T68" fmla="*/ 43269 w 320"/>
                <a:gd name="T69" fmla="*/ 26991 h 470"/>
                <a:gd name="T70" fmla="*/ 27374 w 320"/>
                <a:gd name="T71" fmla="*/ 42920 h 470"/>
                <a:gd name="T72" fmla="*/ 11921 w 320"/>
                <a:gd name="T73" fmla="*/ 26991 h 470"/>
                <a:gd name="T74" fmla="*/ 113913 w 320"/>
                <a:gd name="T75" fmla="*/ 195574 h 470"/>
                <a:gd name="T76" fmla="*/ 113913 w 320"/>
                <a:gd name="T77" fmla="*/ 195574 h 470"/>
                <a:gd name="T78" fmla="*/ 97576 w 320"/>
                <a:gd name="T79" fmla="*/ 180087 h 470"/>
                <a:gd name="T80" fmla="*/ 113913 w 320"/>
                <a:gd name="T81" fmla="*/ 164601 h 470"/>
                <a:gd name="T82" fmla="*/ 129366 w 320"/>
                <a:gd name="T83" fmla="*/ 180087 h 470"/>
                <a:gd name="T84" fmla="*/ 113913 w 320"/>
                <a:gd name="T85" fmla="*/ 195574 h 4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20" h="470">
                  <a:moveTo>
                    <a:pt x="258" y="345"/>
                  </a:moveTo>
                  <a:lnTo>
                    <a:pt x="258" y="345"/>
                  </a:lnTo>
                  <a:cubicBezTo>
                    <a:pt x="231" y="345"/>
                    <a:pt x="213" y="363"/>
                    <a:pt x="205" y="380"/>
                  </a:cubicBezTo>
                  <a:cubicBezTo>
                    <a:pt x="124" y="380"/>
                    <a:pt x="124" y="380"/>
                    <a:pt x="124" y="380"/>
                  </a:cubicBezTo>
                  <a:cubicBezTo>
                    <a:pt x="89" y="380"/>
                    <a:pt x="80" y="354"/>
                    <a:pt x="80" y="345"/>
                  </a:cubicBezTo>
                  <a:cubicBezTo>
                    <a:pt x="80" y="248"/>
                    <a:pt x="80" y="248"/>
                    <a:pt x="80" y="248"/>
                  </a:cubicBezTo>
                  <a:cubicBezTo>
                    <a:pt x="98" y="257"/>
                    <a:pt x="107" y="257"/>
                    <a:pt x="124" y="257"/>
                  </a:cubicBezTo>
                  <a:cubicBezTo>
                    <a:pt x="205" y="257"/>
                    <a:pt x="205" y="257"/>
                    <a:pt x="205" y="257"/>
                  </a:cubicBezTo>
                  <a:cubicBezTo>
                    <a:pt x="213" y="274"/>
                    <a:pt x="231" y="292"/>
                    <a:pt x="258" y="292"/>
                  </a:cubicBezTo>
                  <a:cubicBezTo>
                    <a:pt x="293" y="292"/>
                    <a:pt x="319" y="266"/>
                    <a:pt x="319" y="230"/>
                  </a:cubicBezTo>
                  <a:cubicBezTo>
                    <a:pt x="319" y="204"/>
                    <a:pt x="293" y="176"/>
                    <a:pt x="258" y="176"/>
                  </a:cubicBezTo>
                  <a:cubicBezTo>
                    <a:pt x="231" y="176"/>
                    <a:pt x="213" y="185"/>
                    <a:pt x="205" y="212"/>
                  </a:cubicBezTo>
                  <a:cubicBezTo>
                    <a:pt x="124" y="212"/>
                    <a:pt x="124" y="212"/>
                    <a:pt x="124" y="212"/>
                  </a:cubicBezTo>
                  <a:cubicBezTo>
                    <a:pt x="89" y="212"/>
                    <a:pt x="80" y="176"/>
                    <a:pt x="80" y="167"/>
                  </a:cubicBezTo>
                  <a:cubicBezTo>
                    <a:pt x="80" y="114"/>
                    <a:pt x="80" y="114"/>
                    <a:pt x="80" y="114"/>
                  </a:cubicBezTo>
                  <a:cubicBezTo>
                    <a:pt x="107" y="106"/>
                    <a:pt x="115" y="88"/>
                    <a:pt x="115" y="61"/>
                  </a:cubicBezTo>
                  <a:cubicBezTo>
                    <a:pt x="115" y="26"/>
                    <a:pt x="89" y="0"/>
                    <a:pt x="62" y="0"/>
                  </a:cubicBezTo>
                  <a:cubicBezTo>
                    <a:pt x="27" y="0"/>
                    <a:pt x="0" y="26"/>
                    <a:pt x="0" y="61"/>
                  </a:cubicBezTo>
                  <a:cubicBezTo>
                    <a:pt x="0" y="88"/>
                    <a:pt x="18" y="106"/>
                    <a:pt x="36" y="114"/>
                  </a:cubicBezTo>
                  <a:cubicBezTo>
                    <a:pt x="36" y="345"/>
                    <a:pt x="36" y="345"/>
                    <a:pt x="36" y="345"/>
                  </a:cubicBezTo>
                  <a:cubicBezTo>
                    <a:pt x="36" y="380"/>
                    <a:pt x="62" y="433"/>
                    <a:pt x="124" y="433"/>
                  </a:cubicBezTo>
                  <a:cubicBezTo>
                    <a:pt x="205" y="433"/>
                    <a:pt x="205" y="433"/>
                    <a:pt x="205" y="433"/>
                  </a:cubicBezTo>
                  <a:cubicBezTo>
                    <a:pt x="213" y="451"/>
                    <a:pt x="231" y="469"/>
                    <a:pt x="258" y="469"/>
                  </a:cubicBezTo>
                  <a:cubicBezTo>
                    <a:pt x="293" y="469"/>
                    <a:pt x="319" y="442"/>
                    <a:pt x="319" y="407"/>
                  </a:cubicBezTo>
                  <a:cubicBezTo>
                    <a:pt x="319" y="372"/>
                    <a:pt x="293" y="345"/>
                    <a:pt x="258" y="345"/>
                  </a:cubicBezTo>
                  <a:close/>
                  <a:moveTo>
                    <a:pt x="258" y="195"/>
                  </a:moveTo>
                  <a:lnTo>
                    <a:pt x="258" y="195"/>
                  </a:lnTo>
                  <a:cubicBezTo>
                    <a:pt x="275" y="195"/>
                    <a:pt x="293" y="212"/>
                    <a:pt x="293" y="230"/>
                  </a:cubicBezTo>
                  <a:cubicBezTo>
                    <a:pt x="293" y="248"/>
                    <a:pt x="275" y="266"/>
                    <a:pt x="258" y="266"/>
                  </a:cubicBezTo>
                  <a:cubicBezTo>
                    <a:pt x="240" y="266"/>
                    <a:pt x="221" y="248"/>
                    <a:pt x="221" y="230"/>
                  </a:cubicBezTo>
                  <a:cubicBezTo>
                    <a:pt x="221" y="212"/>
                    <a:pt x="240" y="195"/>
                    <a:pt x="258" y="195"/>
                  </a:cubicBezTo>
                  <a:close/>
                  <a:moveTo>
                    <a:pt x="27" y="61"/>
                  </a:moveTo>
                  <a:lnTo>
                    <a:pt x="27" y="61"/>
                  </a:lnTo>
                  <a:cubicBezTo>
                    <a:pt x="27" y="44"/>
                    <a:pt x="45" y="26"/>
                    <a:pt x="62" y="26"/>
                  </a:cubicBezTo>
                  <a:cubicBezTo>
                    <a:pt x="80" y="26"/>
                    <a:pt x="98" y="44"/>
                    <a:pt x="98" y="61"/>
                  </a:cubicBezTo>
                  <a:cubicBezTo>
                    <a:pt x="98" y="79"/>
                    <a:pt x="80" y="97"/>
                    <a:pt x="62" y="97"/>
                  </a:cubicBezTo>
                  <a:cubicBezTo>
                    <a:pt x="45" y="97"/>
                    <a:pt x="27" y="79"/>
                    <a:pt x="27" y="61"/>
                  </a:cubicBezTo>
                  <a:close/>
                  <a:moveTo>
                    <a:pt x="258" y="442"/>
                  </a:moveTo>
                  <a:lnTo>
                    <a:pt x="258" y="442"/>
                  </a:lnTo>
                  <a:cubicBezTo>
                    <a:pt x="240" y="442"/>
                    <a:pt x="221" y="425"/>
                    <a:pt x="221" y="407"/>
                  </a:cubicBezTo>
                  <a:cubicBezTo>
                    <a:pt x="221" y="389"/>
                    <a:pt x="240" y="372"/>
                    <a:pt x="258" y="372"/>
                  </a:cubicBezTo>
                  <a:cubicBezTo>
                    <a:pt x="275" y="372"/>
                    <a:pt x="293" y="389"/>
                    <a:pt x="293" y="407"/>
                  </a:cubicBezTo>
                  <a:cubicBezTo>
                    <a:pt x="293" y="425"/>
                    <a:pt x="275" y="442"/>
                    <a:pt x="258" y="442"/>
                  </a:cubicBezTo>
                  <a:close/>
                </a:path>
              </a:pathLst>
            </a:custGeom>
            <a:solidFill>
              <a:schemeClr val="tx2"/>
            </a:solidFill>
            <a:ln>
              <a:noFill/>
            </a:ln>
            <a:effectLst/>
          </p:spPr>
          <p:txBody>
            <a:bodyPr wrap="none" lIns="34290" tIns="17145" rIns="34290" bIns="17145" anchor="ctr"/>
            <a:lstStyle/>
            <a:p>
              <a:endParaRPr lang="en-US" dirty="0"/>
            </a:p>
          </p:txBody>
        </p:sp>
        <p:sp>
          <p:nvSpPr>
            <p:cNvPr id="20" name="Freeform 35">
              <a:extLst>
                <a:ext uri="{FF2B5EF4-FFF2-40B4-BE49-F238E27FC236}">
                  <a16:creationId xmlns:a16="http://schemas.microsoft.com/office/drawing/2014/main" id="{F899F462-93E2-4600-83AC-DB1FDFD91345}"/>
                </a:ext>
              </a:extLst>
            </p:cNvPr>
            <p:cNvSpPr>
              <a:spLocks noChangeArrowheads="1"/>
            </p:cNvSpPr>
            <p:nvPr/>
          </p:nvSpPr>
          <p:spPr bwMode="auto">
            <a:xfrm>
              <a:off x="4713384" y="4368778"/>
              <a:ext cx="60116" cy="205101"/>
            </a:xfrm>
            <a:custGeom>
              <a:avLst/>
              <a:gdLst>
                <a:gd name="T0" fmla="*/ 38430 w 125"/>
                <a:gd name="T1" fmla="*/ 132924 h 417"/>
                <a:gd name="T2" fmla="*/ 38430 w 125"/>
                <a:gd name="T3" fmla="*/ 132924 h 417"/>
                <a:gd name="T4" fmla="*/ 38430 w 125"/>
                <a:gd name="T5" fmla="*/ 50785 h 417"/>
                <a:gd name="T6" fmla="*/ 53543 w 125"/>
                <a:gd name="T7" fmla="*/ 27380 h 417"/>
                <a:gd name="T8" fmla="*/ 26772 w 125"/>
                <a:gd name="T9" fmla="*/ 0 h 417"/>
                <a:gd name="T10" fmla="*/ 0 w 125"/>
                <a:gd name="T11" fmla="*/ 27380 h 417"/>
                <a:gd name="T12" fmla="*/ 15545 w 125"/>
                <a:gd name="T13" fmla="*/ 50785 h 417"/>
                <a:gd name="T14" fmla="*/ 15545 w 125"/>
                <a:gd name="T15" fmla="*/ 132924 h 417"/>
                <a:gd name="T16" fmla="*/ 0 w 125"/>
                <a:gd name="T17" fmla="*/ 156329 h 417"/>
                <a:gd name="T18" fmla="*/ 26772 w 125"/>
                <a:gd name="T19" fmla="*/ 183708 h 417"/>
                <a:gd name="T20" fmla="*/ 53543 w 125"/>
                <a:gd name="T21" fmla="*/ 156329 h 417"/>
                <a:gd name="T22" fmla="*/ 38430 w 125"/>
                <a:gd name="T23" fmla="*/ 132924 h 417"/>
                <a:gd name="T24" fmla="*/ 11659 w 125"/>
                <a:gd name="T25" fmla="*/ 27380 h 417"/>
                <a:gd name="T26" fmla="*/ 11659 w 125"/>
                <a:gd name="T27" fmla="*/ 27380 h 417"/>
                <a:gd name="T28" fmla="*/ 26772 w 125"/>
                <a:gd name="T29" fmla="*/ 11923 h 417"/>
                <a:gd name="T30" fmla="*/ 41885 w 125"/>
                <a:gd name="T31" fmla="*/ 27380 h 417"/>
                <a:gd name="T32" fmla="*/ 26772 w 125"/>
                <a:gd name="T33" fmla="*/ 38861 h 417"/>
                <a:gd name="T34" fmla="*/ 11659 w 125"/>
                <a:gd name="T35" fmla="*/ 27380 h 417"/>
                <a:gd name="T36" fmla="*/ 26772 w 125"/>
                <a:gd name="T37" fmla="*/ 172227 h 417"/>
                <a:gd name="T38" fmla="*/ 26772 w 125"/>
                <a:gd name="T39" fmla="*/ 172227 h 417"/>
                <a:gd name="T40" fmla="*/ 11659 w 125"/>
                <a:gd name="T41" fmla="*/ 156329 h 417"/>
                <a:gd name="T42" fmla="*/ 26772 w 125"/>
                <a:gd name="T43" fmla="*/ 140873 h 417"/>
                <a:gd name="T44" fmla="*/ 41885 w 125"/>
                <a:gd name="T45" fmla="*/ 156329 h 417"/>
                <a:gd name="T46" fmla="*/ 26772 w 125"/>
                <a:gd name="T47" fmla="*/ 172227 h 4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5" h="417">
                  <a:moveTo>
                    <a:pt x="89" y="301"/>
                  </a:moveTo>
                  <a:lnTo>
                    <a:pt x="89" y="301"/>
                  </a:lnTo>
                  <a:cubicBezTo>
                    <a:pt x="89" y="115"/>
                    <a:pt x="89" y="115"/>
                    <a:pt x="89" y="115"/>
                  </a:cubicBezTo>
                  <a:cubicBezTo>
                    <a:pt x="106" y="106"/>
                    <a:pt x="124" y="80"/>
                    <a:pt x="124" y="62"/>
                  </a:cubicBezTo>
                  <a:cubicBezTo>
                    <a:pt x="124" y="27"/>
                    <a:pt x="97"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97" y="416"/>
                    <a:pt x="124" y="390"/>
                    <a:pt x="124" y="354"/>
                  </a:cubicBezTo>
                  <a:cubicBezTo>
                    <a:pt x="124" y="328"/>
                    <a:pt x="106" y="310"/>
                    <a:pt x="89" y="301"/>
                  </a:cubicBezTo>
                  <a:close/>
                  <a:moveTo>
                    <a:pt x="27" y="62"/>
                  </a:moveTo>
                  <a:lnTo>
                    <a:pt x="27" y="62"/>
                  </a:lnTo>
                  <a:cubicBezTo>
                    <a:pt x="27" y="35"/>
                    <a:pt x="44" y="27"/>
                    <a:pt x="62" y="27"/>
                  </a:cubicBezTo>
                  <a:cubicBezTo>
                    <a:pt x="80" y="27"/>
                    <a:pt x="97" y="35"/>
                    <a:pt x="97" y="62"/>
                  </a:cubicBezTo>
                  <a:cubicBezTo>
                    <a:pt x="97" y="80"/>
                    <a:pt x="80" y="88"/>
                    <a:pt x="62" y="88"/>
                  </a:cubicBezTo>
                  <a:cubicBezTo>
                    <a:pt x="44" y="88"/>
                    <a:pt x="27" y="80"/>
                    <a:pt x="27" y="62"/>
                  </a:cubicBezTo>
                  <a:close/>
                  <a:moveTo>
                    <a:pt x="62" y="390"/>
                  </a:moveTo>
                  <a:lnTo>
                    <a:pt x="62" y="390"/>
                  </a:lnTo>
                  <a:cubicBezTo>
                    <a:pt x="44" y="390"/>
                    <a:pt x="27" y="372"/>
                    <a:pt x="27" y="354"/>
                  </a:cubicBezTo>
                  <a:cubicBezTo>
                    <a:pt x="27" y="337"/>
                    <a:pt x="44" y="319"/>
                    <a:pt x="62" y="319"/>
                  </a:cubicBezTo>
                  <a:cubicBezTo>
                    <a:pt x="80" y="319"/>
                    <a:pt x="97" y="337"/>
                    <a:pt x="97" y="354"/>
                  </a:cubicBezTo>
                  <a:cubicBezTo>
                    <a:pt x="97" y="372"/>
                    <a:pt x="80" y="390"/>
                    <a:pt x="62" y="390"/>
                  </a:cubicBezTo>
                  <a:close/>
                </a:path>
              </a:pathLst>
            </a:custGeom>
            <a:solidFill>
              <a:schemeClr val="tx2"/>
            </a:solidFill>
            <a:ln>
              <a:noFill/>
            </a:ln>
            <a:effectLst/>
          </p:spPr>
          <p:txBody>
            <a:bodyPr wrap="none" lIns="34290" tIns="17145" rIns="34290" bIns="17145" anchor="ctr"/>
            <a:lstStyle/>
            <a:p>
              <a:endParaRPr lang="en-US" dirty="0"/>
            </a:p>
          </p:txBody>
        </p:sp>
        <p:sp>
          <p:nvSpPr>
            <p:cNvPr id="21" name="Freeform 36">
              <a:extLst>
                <a:ext uri="{FF2B5EF4-FFF2-40B4-BE49-F238E27FC236}">
                  <a16:creationId xmlns:a16="http://schemas.microsoft.com/office/drawing/2014/main" id="{57BFB5C1-39AE-4B9C-9AE9-F377ED61D1B6}"/>
                </a:ext>
              </a:extLst>
            </p:cNvPr>
            <p:cNvSpPr>
              <a:spLocks noChangeArrowheads="1"/>
            </p:cNvSpPr>
            <p:nvPr/>
          </p:nvSpPr>
          <p:spPr bwMode="auto">
            <a:xfrm>
              <a:off x="5151875" y="4368778"/>
              <a:ext cx="159130" cy="205101"/>
            </a:xfrm>
            <a:custGeom>
              <a:avLst/>
              <a:gdLst>
                <a:gd name="T0" fmla="*/ 51346 w 320"/>
                <a:gd name="T1" fmla="*/ 27380 h 417"/>
                <a:gd name="T2" fmla="*/ 51346 w 320"/>
                <a:gd name="T3" fmla="*/ 27380 h 417"/>
                <a:gd name="T4" fmla="*/ 27682 w 320"/>
                <a:gd name="T5" fmla="*/ 0 h 417"/>
                <a:gd name="T6" fmla="*/ 0 w 320"/>
                <a:gd name="T7" fmla="*/ 27380 h 417"/>
                <a:gd name="T8" fmla="*/ 16073 w 320"/>
                <a:gd name="T9" fmla="*/ 50785 h 417"/>
                <a:gd name="T10" fmla="*/ 16073 w 320"/>
                <a:gd name="T11" fmla="*/ 132924 h 417"/>
                <a:gd name="T12" fmla="*/ 0 w 320"/>
                <a:gd name="T13" fmla="*/ 156329 h 417"/>
                <a:gd name="T14" fmla="*/ 27682 w 320"/>
                <a:gd name="T15" fmla="*/ 183708 h 417"/>
                <a:gd name="T16" fmla="*/ 51346 w 320"/>
                <a:gd name="T17" fmla="*/ 156329 h 417"/>
                <a:gd name="T18" fmla="*/ 35719 w 320"/>
                <a:gd name="T19" fmla="*/ 132924 h 417"/>
                <a:gd name="T20" fmla="*/ 35719 w 320"/>
                <a:gd name="T21" fmla="*/ 50785 h 417"/>
                <a:gd name="T22" fmla="*/ 51346 w 320"/>
                <a:gd name="T23" fmla="*/ 27380 h 417"/>
                <a:gd name="T24" fmla="*/ 43755 w 320"/>
                <a:gd name="T25" fmla="*/ 156329 h 417"/>
                <a:gd name="T26" fmla="*/ 43755 w 320"/>
                <a:gd name="T27" fmla="*/ 156329 h 417"/>
                <a:gd name="T28" fmla="*/ 27682 w 320"/>
                <a:gd name="T29" fmla="*/ 172227 h 417"/>
                <a:gd name="T30" fmla="*/ 12055 w 320"/>
                <a:gd name="T31" fmla="*/ 156329 h 417"/>
                <a:gd name="T32" fmla="*/ 27682 w 320"/>
                <a:gd name="T33" fmla="*/ 140873 h 417"/>
                <a:gd name="T34" fmla="*/ 43755 w 320"/>
                <a:gd name="T35" fmla="*/ 156329 h 417"/>
                <a:gd name="T36" fmla="*/ 27682 w 320"/>
                <a:gd name="T37" fmla="*/ 38861 h 417"/>
                <a:gd name="T38" fmla="*/ 27682 w 320"/>
                <a:gd name="T39" fmla="*/ 38861 h 417"/>
                <a:gd name="T40" fmla="*/ 12055 w 320"/>
                <a:gd name="T41" fmla="*/ 27380 h 417"/>
                <a:gd name="T42" fmla="*/ 27682 w 320"/>
                <a:gd name="T43" fmla="*/ 11923 h 417"/>
                <a:gd name="T44" fmla="*/ 43755 w 320"/>
                <a:gd name="T45" fmla="*/ 27380 h 417"/>
                <a:gd name="T46" fmla="*/ 27682 w 320"/>
                <a:gd name="T47" fmla="*/ 38861 h 417"/>
                <a:gd name="T48" fmla="*/ 126802 w 320"/>
                <a:gd name="T49" fmla="*/ 132924 h 417"/>
                <a:gd name="T50" fmla="*/ 126802 w 320"/>
                <a:gd name="T51" fmla="*/ 132924 h 417"/>
                <a:gd name="T52" fmla="*/ 126802 w 320"/>
                <a:gd name="T53" fmla="*/ 50785 h 417"/>
                <a:gd name="T54" fmla="*/ 142429 w 320"/>
                <a:gd name="T55" fmla="*/ 27380 h 417"/>
                <a:gd name="T56" fmla="*/ 114746 w 320"/>
                <a:gd name="T57" fmla="*/ 0 h 417"/>
                <a:gd name="T58" fmla="*/ 87064 w 320"/>
                <a:gd name="T59" fmla="*/ 27380 h 417"/>
                <a:gd name="T60" fmla="*/ 106710 w 320"/>
                <a:gd name="T61" fmla="*/ 50785 h 417"/>
                <a:gd name="T62" fmla="*/ 106710 w 320"/>
                <a:gd name="T63" fmla="*/ 132924 h 417"/>
                <a:gd name="T64" fmla="*/ 87064 w 320"/>
                <a:gd name="T65" fmla="*/ 156329 h 417"/>
                <a:gd name="T66" fmla="*/ 114746 w 320"/>
                <a:gd name="T67" fmla="*/ 183708 h 417"/>
                <a:gd name="T68" fmla="*/ 142429 w 320"/>
                <a:gd name="T69" fmla="*/ 156329 h 417"/>
                <a:gd name="T70" fmla="*/ 126802 w 320"/>
                <a:gd name="T71" fmla="*/ 132924 h 417"/>
                <a:gd name="T72" fmla="*/ 98673 w 320"/>
                <a:gd name="T73" fmla="*/ 27380 h 417"/>
                <a:gd name="T74" fmla="*/ 98673 w 320"/>
                <a:gd name="T75" fmla="*/ 27380 h 417"/>
                <a:gd name="T76" fmla="*/ 114746 w 320"/>
                <a:gd name="T77" fmla="*/ 11923 h 417"/>
                <a:gd name="T78" fmla="*/ 130373 w 320"/>
                <a:gd name="T79" fmla="*/ 27380 h 417"/>
                <a:gd name="T80" fmla="*/ 114746 w 320"/>
                <a:gd name="T81" fmla="*/ 38861 h 417"/>
                <a:gd name="T82" fmla="*/ 98673 w 320"/>
                <a:gd name="T83" fmla="*/ 27380 h 417"/>
                <a:gd name="T84" fmla="*/ 114746 w 320"/>
                <a:gd name="T85" fmla="*/ 172227 h 417"/>
                <a:gd name="T86" fmla="*/ 114746 w 320"/>
                <a:gd name="T87" fmla="*/ 172227 h 417"/>
                <a:gd name="T88" fmla="*/ 98673 w 320"/>
                <a:gd name="T89" fmla="*/ 156329 h 417"/>
                <a:gd name="T90" fmla="*/ 114746 w 320"/>
                <a:gd name="T91" fmla="*/ 140873 h 417"/>
                <a:gd name="T92" fmla="*/ 130373 w 320"/>
                <a:gd name="T93" fmla="*/ 156329 h 417"/>
                <a:gd name="T94" fmla="*/ 114746 w 320"/>
                <a:gd name="T95" fmla="*/ 172227 h 4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20" h="417">
                  <a:moveTo>
                    <a:pt x="115" y="62"/>
                  </a:moveTo>
                  <a:lnTo>
                    <a:pt x="115" y="62"/>
                  </a:lnTo>
                  <a:cubicBezTo>
                    <a:pt x="115" y="27"/>
                    <a:pt x="89"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89" y="416"/>
                    <a:pt x="115" y="390"/>
                    <a:pt x="115" y="354"/>
                  </a:cubicBezTo>
                  <a:cubicBezTo>
                    <a:pt x="115" y="328"/>
                    <a:pt x="106" y="310"/>
                    <a:pt x="80" y="301"/>
                  </a:cubicBezTo>
                  <a:cubicBezTo>
                    <a:pt x="80" y="115"/>
                    <a:pt x="80" y="115"/>
                    <a:pt x="80" y="115"/>
                  </a:cubicBezTo>
                  <a:cubicBezTo>
                    <a:pt x="106" y="106"/>
                    <a:pt x="115" y="80"/>
                    <a:pt x="115" y="62"/>
                  </a:cubicBezTo>
                  <a:close/>
                  <a:moveTo>
                    <a:pt x="98" y="354"/>
                  </a:moveTo>
                  <a:lnTo>
                    <a:pt x="98" y="354"/>
                  </a:lnTo>
                  <a:cubicBezTo>
                    <a:pt x="98" y="372"/>
                    <a:pt x="80" y="390"/>
                    <a:pt x="62" y="390"/>
                  </a:cubicBezTo>
                  <a:cubicBezTo>
                    <a:pt x="44" y="390"/>
                    <a:pt x="27" y="372"/>
                    <a:pt x="27" y="354"/>
                  </a:cubicBezTo>
                  <a:cubicBezTo>
                    <a:pt x="27" y="337"/>
                    <a:pt x="44" y="319"/>
                    <a:pt x="62" y="319"/>
                  </a:cubicBezTo>
                  <a:cubicBezTo>
                    <a:pt x="80" y="319"/>
                    <a:pt x="98" y="337"/>
                    <a:pt x="98" y="354"/>
                  </a:cubicBezTo>
                  <a:close/>
                  <a:moveTo>
                    <a:pt x="62" y="88"/>
                  </a:moveTo>
                  <a:lnTo>
                    <a:pt x="62" y="88"/>
                  </a:lnTo>
                  <a:cubicBezTo>
                    <a:pt x="44" y="88"/>
                    <a:pt x="27" y="80"/>
                    <a:pt x="27" y="62"/>
                  </a:cubicBezTo>
                  <a:cubicBezTo>
                    <a:pt x="27" y="35"/>
                    <a:pt x="44" y="27"/>
                    <a:pt x="62" y="27"/>
                  </a:cubicBezTo>
                  <a:cubicBezTo>
                    <a:pt x="80" y="27"/>
                    <a:pt x="98" y="35"/>
                    <a:pt x="98" y="62"/>
                  </a:cubicBezTo>
                  <a:cubicBezTo>
                    <a:pt x="98" y="80"/>
                    <a:pt x="80" y="88"/>
                    <a:pt x="62" y="88"/>
                  </a:cubicBezTo>
                  <a:close/>
                  <a:moveTo>
                    <a:pt x="284" y="301"/>
                  </a:moveTo>
                  <a:lnTo>
                    <a:pt x="284" y="301"/>
                  </a:lnTo>
                  <a:cubicBezTo>
                    <a:pt x="284" y="115"/>
                    <a:pt x="284" y="115"/>
                    <a:pt x="284" y="115"/>
                  </a:cubicBezTo>
                  <a:cubicBezTo>
                    <a:pt x="302" y="106"/>
                    <a:pt x="319" y="80"/>
                    <a:pt x="319" y="62"/>
                  </a:cubicBezTo>
                  <a:cubicBezTo>
                    <a:pt x="319" y="27"/>
                    <a:pt x="292" y="0"/>
                    <a:pt x="257" y="0"/>
                  </a:cubicBezTo>
                  <a:cubicBezTo>
                    <a:pt x="221" y="0"/>
                    <a:pt x="195" y="27"/>
                    <a:pt x="195" y="62"/>
                  </a:cubicBezTo>
                  <a:cubicBezTo>
                    <a:pt x="195" y="80"/>
                    <a:pt x="212" y="106"/>
                    <a:pt x="239" y="115"/>
                  </a:cubicBezTo>
                  <a:cubicBezTo>
                    <a:pt x="239" y="301"/>
                    <a:pt x="239" y="301"/>
                    <a:pt x="239" y="301"/>
                  </a:cubicBezTo>
                  <a:cubicBezTo>
                    <a:pt x="212" y="310"/>
                    <a:pt x="195" y="328"/>
                    <a:pt x="195" y="354"/>
                  </a:cubicBezTo>
                  <a:cubicBezTo>
                    <a:pt x="195" y="390"/>
                    <a:pt x="221" y="416"/>
                    <a:pt x="257" y="416"/>
                  </a:cubicBezTo>
                  <a:cubicBezTo>
                    <a:pt x="292" y="416"/>
                    <a:pt x="319" y="390"/>
                    <a:pt x="319" y="354"/>
                  </a:cubicBezTo>
                  <a:cubicBezTo>
                    <a:pt x="319" y="328"/>
                    <a:pt x="302" y="310"/>
                    <a:pt x="284" y="301"/>
                  </a:cubicBezTo>
                  <a:close/>
                  <a:moveTo>
                    <a:pt x="221" y="62"/>
                  </a:moveTo>
                  <a:lnTo>
                    <a:pt x="221" y="62"/>
                  </a:lnTo>
                  <a:cubicBezTo>
                    <a:pt x="221" y="35"/>
                    <a:pt x="239" y="27"/>
                    <a:pt x="257" y="27"/>
                  </a:cubicBezTo>
                  <a:cubicBezTo>
                    <a:pt x="275" y="27"/>
                    <a:pt x="292" y="35"/>
                    <a:pt x="292" y="62"/>
                  </a:cubicBezTo>
                  <a:cubicBezTo>
                    <a:pt x="292" y="80"/>
                    <a:pt x="275" y="88"/>
                    <a:pt x="257" y="88"/>
                  </a:cubicBezTo>
                  <a:cubicBezTo>
                    <a:pt x="239" y="88"/>
                    <a:pt x="221" y="80"/>
                    <a:pt x="221" y="62"/>
                  </a:cubicBezTo>
                  <a:close/>
                  <a:moveTo>
                    <a:pt x="257" y="390"/>
                  </a:moveTo>
                  <a:lnTo>
                    <a:pt x="257" y="390"/>
                  </a:lnTo>
                  <a:cubicBezTo>
                    <a:pt x="239" y="390"/>
                    <a:pt x="221" y="372"/>
                    <a:pt x="221" y="354"/>
                  </a:cubicBezTo>
                  <a:cubicBezTo>
                    <a:pt x="221" y="337"/>
                    <a:pt x="239" y="319"/>
                    <a:pt x="257" y="319"/>
                  </a:cubicBezTo>
                  <a:cubicBezTo>
                    <a:pt x="275" y="319"/>
                    <a:pt x="292" y="337"/>
                    <a:pt x="292" y="354"/>
                  </a:cubicBezTo>
                  <a:cubicBezTo>
                    <a:pt x="292" y="372"/>
                    <a:pt x="275" y="390"/>
                    <a:pt x="257" y="390"/>
                  </a:cubicBezTo>
                  <a:close/>
                </a:path>
              </a:pathLst>
            </a:custGeom>
            <a:solidFill>
              <a:schemeClr val="tx2"/>
            </a:solidFill>
            <a:ln>
              <a:noFill/>
            </a:ln>
            <a:effectLst/>
          </p:spPr>
          <p:txBody>
            <a:bodyPr wrap="none" lIns="34290" tIns="17145" rIns="34290" bIns="17145" anchor="ctr"/>
            <a:lstStyle/>
            <a:p>
              <a:endParaRPr lang="en-US" dirty="0"/>
            </a:p>
          </p:txBody>
        </p:sp>
        <p:sp>
          <p:nvSpPr>
            <p:cNvPr id="22" name="Freeform 37">
              <a:extLst>
                <a:ext uri="{FF2B5EF4-FFF2-40B4-BE49-F238E27FC236}">
                  <a16:creationId xmlns:a16="http://schemas.microsoft.com/office/drawing/2014/main" id="{F1BC857E-500C-4F70-930E-02441C49314F}"/>
                </a:ext>
              </a:extLst>
            </p:cNvPr>
            <p:cNvSpPr>
              <a:spLocks noChangeArrowheads="1"/>
            </p:cNvSpPr>
            <p:nvPr/>
          </p:nvSpPr>
          <p:spPr bwMode="auto">
            <a:xfrm>
              <a:off x="3222866" y="5337703"/>
              <a:ext cx="113159" cy="213942"/>
            </a:xfrm>
            <a:custGeom>
              <a:avLst/>
              <a:gdLst>
                <a:gd name="T0" fmla="*/ 97202 w 231"/>
                <a:gd name="T1" fmla="*/ 176191 h 435"/>
                <a:gd name="T2" fmla="*/ 97202 w 231"/>
                <a:gd name="T3" fmla="*/ 176191 h 435"/>
                <a:gd name="T4" fmla="*/ 97202 w 231"/>
                <a:gd name="T5" fmla="*/ 188114 h 435"/>
                <a:gd name="T6" fmla="*/ 89725 w 231"/>
                <a:gd name="T7" fmla="*/ 188114 h 435"/>
                <a:gd name="T8" fmla="*/ 3958 w 231"/>
                <a:gd name="T9" fmla="*/ 101564 h 435"/>
                <a:gd name="T10" fmla="*/ 3958 w 231"/>
                <a:gd name="T11" fmla="*/ 90083 h 435"/>
                <a:gd name="T12" fmla="*/ 89725 w 231"/>
                <a:gd name="T13" fmla="*/ 3974 h 435"/>
                <a:gd name="T14" fmla="*/ 97202 w 231"/>
                <a:gd name="T15" fmla="*/ 3974 h 435"/>
                <a:gd name="T16" fmla="*/ 97202 w 231"/>
                <a:gd name="T17" fmla="*/ 15897 h 435"/>
                <a:gd name="T18" fmla="*/ 19352 w 231"/>
                <a:gd name="T19" fmla="*/ 94057 h 435"/>
                <a:gd name="T20" fmla="*/ 97202 w 231"/>
                <a:gd name="T21" fmla="*/ 176191 h 4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1" h="435">
                  <a:moveTo>
                    <a:pt x="221" y="399"/>
                  </a:moveTo>
                  <a:lnTo>
                    <a:pt x="221" y="399"/>
                  </a:lnTo>
                  <a:cubicBezTo>
                    <a:pt x="230" y="408"/>
                    <a:pt x="230" y="417"/>
                    <a:pt x="221" y="426"/>
                  </a:cubicBezTo>
                  <a:cubicBezTo>
                    <a:pt x="213" y="434"/>
                    <a:pt x="204" y="434"/>
                    <a:pt x="204" y="426"/>
                  </a:cubicBezTo>
                  <a:cubicBezTo>
                    <a:pt x="9" y="230"/>
                    <a:pt x="9" y="230"/>
                    <a:pt x="9" y="230"/>
                  </a:cubicBezTo>
                  <a:cubicBezTo>
                    <a:pt x="0" y="222"/>
                    <a:pt x="0" y="213"/>
                    <a:pt x="9" y="204"/>
                  </a:cubicBezTo>
                  <a:cubicBezTo>
                    <a:pt x="204" y="9"/>
                    <a:pt x="204" y="9"/>
                    <a:pt x="204" y="9"/>
                  </a:cubicBezTo>
                  <a:cubicBezTo>
                    <a:pt x="204" y="0"/>
                    <a:pt x="213" y="0"/>
                    <a:pt x="221" y="9"/>
                  </a:cubicBezTo>
                  <a:cubicBezTo>
                    <a:pt x="230" y="17"/>
                    <a:pt x="230" y="26"/>
                    <a:pt x="221" y="36"/>
                  </a:cubicBezTo>
                  <a:cubicBezTo>
                    <a:pt x="44" y="213"/>
                    <a:pt x="44" y="213"/>
                    <a:pt x="44" y="213"/>
                  </a:cubicBezTo>
                  <a:lnTo>
                    <a:pt x="221" y="399"/>
                  </a:lnTo>
                </a:path>
              </a:pathLst>
            </a:custGeom>
            <a:solidFill>
              <a:schemeClr val="tx2"/>
            </a:solidFill>
            <a:ln>
              <a:noFill/>
            </a:ln>
            <a:effectLst/>
          </p:spPr>
          <p:txBody>
            <a:bodyPr wrap="none" lIns="34290" tIns="17145" rIns="34290" bIns="17145" anchor="ctr"/>
            <a:lstStyle/>
            <a:p>
              <a:endParaRPr lang="en-US" dirty="0"/>
            </a:p>
          </p:txBody>
        </p:sp>
        <p:sp>
          <p:nvSpPr>
            <p:cNvPr id="23" name="Freeform 39">
              <a:extLst>
                <a:ext uri="{FF2B5EF4-FFF2-40B4-BE49-F238E27FC236}">
                  <a16:creationId xmlns:a16="http://schemas.microsoft.com/office/drawing/2014/main" id="{DEBA078C-D2DB-4C9F-BABE-F04F0F1DEC3F}"/>
                </a:ext>
              </a:extLst>
            </p:cNvPr>
            <p:cNvSpPr>
              <a:spLocks noChangeArrowheads="1"/>
            </p:cNvSpPr>
            <p:nvPr/>
          </p:nvSpPr>
          <p:spPr bwMode="auto">
            <a:xfrm>
              <a:off x="1760638" y="5411964"/>
              <a:ext cx="114928" cy="65421"/>
            </a:xfrm>
            <a:custGeom>
              <a:avLst/>
              <a:gdLst>
                <a:gd name="T0" fmla="*/ 86731 w 232"/>
                <a:gd name="T1" fmla="*/ 3975 h 133"/>
                <a:gd name="T2" fmla="*/ 86731 w 232"/>
                <a:gd name="T3" fmla="*/ 3975 h 133"/>
                <a:gd name="T4" fmla="*/ 98740 w 232"/>
                <a:gd name="T5" fmla="*/ 3975 h 133"/>
                <a:gd name="T6" fmla="*/ 98740 w 232"/>
                <a:gd name="T7" fmla="*/ 11483 h 133"/>
                <a:gd name="T8" fmla="*/ 55597 w 232"/>
                <a:gd name="T9" fmla="*/ 54763 h 133"/>
                <a:gd name="T10" fmla="*/ 47591 w 232"/>
                <a:gd name="T11" fmla="*/ 54763 h 133"/>
                <a:gd name="T12" fmla="*/ 4003 w 232"/>
                <a:gd name="T13" fmla="*/ 11483 h 133"/>
                <a:gd name="T14" fmla="*/ 4003 w 232"/>
                <a:gd name="T15" fmla="*/ 3975 h 133"/>
                <a:gd name="T16" fmla="*/ 12009 w 232"/>
                <a:gd name="T17" fmla="*/ 3975 h 133"/>
                <a:gd name="T18" fmla="*/ 51594 w 232"/>
                <a:gd name="T19" fmla="*/ 34889 h 133"/>
                <a:gd name="T20" fmla="*/ 86731 w 232"/>
                <a:gd name="T21" fmla="*/ 3975 h 1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2" h="133">
                  <a:moveTo>
                    <a:pt x="195" y="9"/>
                  </a:moveTo>
                  <a:lnTo>
                    <a:pt x="195" y="9"/>
                  </a:lnTo>
                  <a:cubicBezTo>
                    <a:pt x="204" y="0"/>
                    <a:pt x="213" y="0"/>
                    <a:pt x="222" y="9"/>
                  </a:cubicBezTo>
                  <a:cubicBezTo>
                    <a:pt x="231" y="9"/>
                    <a:pt x="231" y="26"/>
                    <a:pt x="222" y="26"/>
                  </a:cubicBezTo>
                  <a:cubicBezTo>
                    <a:pt x="125" y="124"/>
                    <a:pt x="125" y="124"/>
                    <a:pt x="125" y="124"/>
                  </a:cubicBezTo>
                  <a:cubicBezTo>
                    <a:pt x="125" y="132"/>
                    <a:pt x="107" y="132"/>
                    <a:pt x="107" y="124"/>
                  </a:cubicBezTo>
                  <a:cubicBezTo>
                    <a:pt x="9" y="26"/>
                    <a:pt x="9" y="26"/>
                    <a:pt x="9" y="26"/>
                  </a:cubicBezTo>
                  <a:cubicBezTo>
                    <a:pt x="0" y="26"/>
                    <a:pt x="0" y="9"/>
                    <a:pt x="9" y="9"/>
                  </a:cubicBezTo>
                  <a:cubicBezTo>
                    <a:pt x="9" y="0"/>
                    <a:pt x="27" y="0"/>
                    <a:pt x="27" y="9"/>
                  </a:cubicBezTo>
                  <a:cubicBezTo>
                    <a:pt x="116" y="79"/>
                    <a:pt x="116" y="79"/>
                    <a:pt x="116" y="79"/>
                  </a:cubicBezTo>
                  <a:lnTo>
                    <a:pt x="195" y="9"/>
                  </a:lnTo>
                </a:path>
              </a:pathLst>
            </a:custGeom>
            <a:solidFill>
              <a:schemeClr val="tx2"/>
            </a:solidFill>
            <a:ln>
              <a:noFill/>
            </a:ln>
            <a:effectLst/>
          </p:spPr>
          <p:txBody>
            <a:bodyPr wrap="none" lIns="34290" tIns="17145" rIns="34290" bIns="17145" anchor="ctr"/>
            <a:lstStyle/>
            <a:p>
              <a:endParaRPr lang="en-US" dirty="0"/>
            </a:p>
          </p:txBody>
        </p:sp>
        <p:sp>
          <p:nvSpPr>
            <p:cNvPr id="24" name="Freeform 40">
              <a:extLst>
                <a:ext uri="{FF2B5EF4-FFF2-40B4-BE49-F238E27FC236}">
                  <a16:creationId xmlns:a16="http://schemas.microsoft.com/office/drawing/2014/main" id="{59F04A6B-F226-4555-B27F-294ECF3E96B5}"/>
                </a:ext>
              </a:extLst>
            </p:cNvPr>
            <p:cNvSpPr>
              <a:spLocks noChangeArrowheads="1"/>
            </p:cNvSpPr>
            <p:nvPr/>
          </p:nvSpPr>
          <p:spPr bwMode="auto">
            <a:xfrm>
              <a:off x="2248637" y="5411964"/>
              <a:ext cx="114928" cy="65421"/>
            </a:xfrm>
            <a:custGeom>
              <a:avLst/>
              <a:gdLst>
                <a:gd name="T0" fmla="*/ 12454 w 232"/>
                <a:gd name="T1" fmla="*/ 54763 h 133"/>
                <a:gd name="T2" fmla="*/ 12454 w 232"/>
                <a:gd name="T3" fmla="*/ 54763 h 133"/>
                <a:gd name="T4" fmla="*/ 4448 w 232"/>
                <a:gd name="T5" fmla="*/ 54763 h 133"/>
                <a:gd name="T6" fmla="*/ 4448 w 232"/>
                <a:gd name="T7" fmla="*/ 42839 h 133"/>
                <a:gd name="T8" fmla="*/ 47591 w 232"/>
                <a:gd name="T9" fmla="*/ 3975 h 133"/>
                <a:gd name="T10" fmla="*/ 55597 w 232"/>
                <a:gd name="T11" fmla="*/ 3975 h 133"/>
                <a:gd name="T12" fmla="*/ 98740 w 232"/>
                <a:gd name="T13" fmla="*/ 42839 h 133"/>
                <a:gd name="T14" fmla="*/ 98740 w 232"/>
                <a:gd name="T15" fmla="*/ 54763 h 133"/>
                <a:gd name="T16" fmla="*/ 87176 w 232"/>
                <a:gd name="T17" fmla="*/ 54763 h 133"/>
                <a:gd name="T18" fmla="*/ 51594 w 232"/>
                <a:gd name="T19" fmla="*/ 19432 h 133"/>
                <a:gd name="T20" fmla="*/ 12454 w 232"/>
                <a:gd name="T21" fmla="*/ 54763 h 1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2" h="133">
                  <a:moveTo>
                    <a:pt x="28" y="124"/>
                  </a:moveTo>
                  <a:lnTo>
                    <a:pt x="28" y="124"/>
                  </a:lnTo>
                  <a:cubicBezTo>
                    <a:pt x="28" y="132"/>
                    <a:pt x="10" y="132"/>
                    <a:pt x="10" y="124"/>
                  </a:cubicBezTo>
                  <a:cubicBezTo>
                    <a:pt x="0" y="115"/>
                    <a:pt x="0" y="106"/>
                    <a:pt x="10" y="97"/>
                  </a:cubicBezTo>
                  <a:cubicBezTo>
                    <a:pt x="107" y="9"/>
                    <a:pt x="107" y="9"/>
                    <a:pt x="107" y="9"/>
                  </a:cubicBezTo>
                  <a:cubicBezTo>
                    <a:pt x="107" y="0"/>
                    <a:pt x="125" y="0"/>
                    <a:pt x="125" y="9"/>
                  </a:cubicBezTo>
                  <a:cubicBezTo>
                    <a:pt x="222" y="97"/>
                    <a:pt x="222" y="97"/>
                    <a:pt x="222" y="97"/>
                  </a:cubicBezTo>
                  <a:cubicBezTo>
                    <a:pt x="231" y="106"/>
                    <a:pt x="231" y="115"/>
                    <a:pt x="222" y="124"/>
                  </a:cubicBezTo>
                  <a:cubicBezTo>
                    <a:pt x="213" y="132"/>
                    <a:pt x="204" y="132"/>
                    <a:pt x="196" y="124"/>
                  </a:cubicBezTo>
                  <a:cubicBezTo>
                    <a:pt x="116" y="44"/>
                    <a:pt x="116" y="44"/>
                    <a:pt x="116" y="44"/>
                  </a:cubicBezTo>
                  <a:lnTo>
                    <a:pt x="28" y="124"/>
                  </a:lnTo>
                </a:path>
              </a:pathLst>
            </a:custGeom>
            <a:solidFill>
              <a:schemeClr val="tx2"/>
            </a:solidFill>
            <a:ln>
              <a:noFill/>
            </a:ln>
            <a:effectLst/>
          </p:spPr>
          <p:txBody>
            <a:bodyPr wrap="none" lIns="34290" tIns="17145" rIns="34290" bIns="17145" anchor="ctr"/>
            <a:lstStyle/>
            <a:p>
              <a:endParaRPr lang="en-US" dirty="0"/>
            </a:p>
          </p:txBody>
        </p:sp>
        <p:sp>
          <p:nvSpPr>
            <p:cNvPr id="25" name="Freeform 41">
              <a:extLst>
                <a:ext uri="{FF2B5EF4-FFF2-40B4-BE49-F238E27FC236}">
                  <a16:creationId xmlns:a16="http://schemas.microsoft.com/office/drawing/2014/main" id="{FDB92BD0-985E-4928-8A9E-FCC80BA9CC96}"/>
                </a:ext>
              </a:extLst>
            </p:cNvPr>
            <p:cNvSpPr>
              <a:spLocks noChangeArrowheads="1"/>
            </p:cNvSpPr>
            <p:nvPr/>
          </p:nvSpPr>
          <p:spPr bwMode="auto">
            <a:xfrm>
              <a:off x="2757853" y="5385442"/>
              <a:ext cx="63652" cy="114927"/>
            </a:xfrm>
            <a:custGeom>
              <a:avLst/>
              <a:gdLst>
                <a:gd name="T0" fmla="*/ 3438 w 133"/>
                <a:gd name="T1" fmla="*/ 90733 h 232"/>
                <a:gd name="T2" fmla="*/ 3438 w 133"/>
                <a:gd name="T3" fmla="*/ 90733 h 232"/>
                <a:gd name="T4" fmla="*/ 3438 w 133"/>
                <a:gd name="T5" fmla="*/ 102742 h 232"/>
                <a:gd name="T6" fmla="*/ 15039 w 133"/>
                <a:gd name="T7" fmla="*/ 102742 h 232"/>
                <a:gd name="T8" fmla="*/ 56720 w 133"/>
                <a:gd name="T9" fmla="*/ 59155 h 232"/>
                <a:gd name="T10" fmla="*/ 56720 w 133"/>
                <a:gd name="T11" fmla="*/ 47591 h 232"/>
                <a:gd name="T12" fmla="*/ 15039 w 133"/>
                <a:gd name="T13" fmla="*/ 4448 h 232"/>
                <a:gd name="T14" fmla="*/ 3438 w 133"/>
                <a:gd name="T15" fmla="*/ 4448 h 232"/>
                <a:gd name="T16" fmla="*/ 3438 w 133"/>
                <a:gd name="T17" fmla="*/ 16012 h 232"/>
                <a:gd name="T18" fmla="*/ 37814 w 133"/>
                <a:gd name="T19" fmla="*/ 51594 h 232"/>
                <a:gd name="T20" fmla="*/ 3438 w 133"/>
                <a:gd name="T21" fmla="*/ 90733 h 2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3" h="232">
                  <a:moveTo>
                    <a:pt x="8" y="204"/>
                  </a:moveTo>
                  <a:lnTo>
                    <a:pt x="8" y="204"/>
                  </a:lnTo>
                  <a:cubicBezTo>
                    <a:pt x="0" y="213"/>
                    <a:pt x="0" y="222"/>
                    <a:pt x="8" y="231"/>
                  </a:cubicBezTo>
                  <a:cubicBezTo>
                    <a:pt x="17" y="231"/>
                    <a:pt x="26" y="231"/>
                    <a:pt x="35" y="231"/>
                  </a:cubicBezTo>
                  <a:cubicBezTo>
                    <a:pt x="132" y="133"/>
                    <a:pt x="132" y="133"/>
                    <a:pt x="132" y="133"/>
                  </a:cubicBezTo>
                  <a:cubicBezTo>
                    <a:pt x="132" y="125"/>
                    <a:pt x="132" y="116"/>
                    <a:pt x="132" y="107"/>
                  </a:cubicBezTo>
                  <a:cubicBezTo>
                    <a:pt x="35" y="10"/>
                    <a:pt x="35" y="10"/>
                    <a:pt x="35" y="10"/>
                  </a:cubicBezTo>
                  <a:cubicBezTo>
                    <a:pt x="26" y="0"/>
                    <a:pt x="17" y="0"/>
                    <a:pt x="8" y="10"/>
                  </a:cubicBezTo>
                  <a:cubicBezTo>
                    <a:pt x="0" y="18"/>
                    <a:pt x="0" y="27"/>
                    <a:pt x="8" y="36"/>
                  </a:cubicBezTo>
                  <a:cubicBezTo>
                    <a:pt x="88" y="116"/>
                    <a:pt x="88" y="116"/>
                    <a:pt x="88" y="116"/>
                  </a:cubicBezTo>
                  <a:lnTo>
                    <a:pt x="8" y="204"/>
                  </a:lnTo>
                </a:path>
              </a:pathLst>
            </a:custGeom>
            <a:solidFill>
              <a:schemeClr val="tx2"/>
            </a:solidFill>
            <a:ln>
              <a:noFill/>
            </a:ln>
            <a:effectLst/>
          </p:spPr>
          <p:txBody>
            <a:bodyPr wrap="none" lIns="34290" tIns="17145" rIns="34290" bIns="17145" anchor="ctr"/>
            <a:lstStyle/>
            <a:p>
              <a:endParaRPr lang="en-US" dirty="0"/>
            </a:p>
          </p:txBody>
        </p:sp>
        <p:sp>
          <p:nvSpPr>
            <p:cNvPr id="26" name="Freeform 42">
              <a:extLst>
                <a:ext uri="{FF2B5EF4-FFF2-40B4-BE49-F238E27FC236}">
                  <a16:creationId xmlns:a16="http://schemas.microsoft.com/office/drawing/2014/main" id="{99C1945D-8F67-4D7A-B639-256241A383F0}"/>
                </a:ext>
              </a:extLst>
            </p:cNvPr>
            <p:cNvSpPr>
              <a:spLocks noChangeArrowheads="1"/>
            </p:cNvSpPr>
            <p:nvPr/>
          </p:nvSpPr>
          <p:spPr bwMode="auto">
            <a:xfrm>
              <a:off x="4685094" y="5337703"/>
              <a:ext cx="114928" cy="213942"/>
            </a:xfrm>
            <a:custGeom>
              <a:avLst/>
              <a:gdLst>
                <a:gd name="T0" fmla="*/ 4448 w 232"/>
                <a:gd name="T1" fmla="*/ 176191 h 435"/>
                <a:gd name="T2" fmla="*/ 4448 w 232"/>
                <a:gd name="T3" fmla="*/ 176191 h 435"/>
                <a:gd name="T4" fmla="*/ 4448 w 232"/>
                <a:gd name="T5" fmla="*/ 188114 h 435"/>
                <a:gd name="T6" fmla="*/ 12454 w 232"/>
                <a:gd name="T7" fmla="*/ 188114 h 435"/>
                <a:gd name="T8" fmla="*/ 98740 w 232"/>
                <a:gd name="T9" fmla="*/ 101564 h 435"/>
                <a:gd name="T10" fmla="*/ 98740 w 232"/>
                <a:gd name="T11" fmla="*/ 90083 h 435"/>
                <a:gd name="T12" fmla="*/ 12454 w 232"/>
                <a:gd name="T13" fmla="*/ 3974 h 435"/>
                <a:gd name="T14" fmla="*/ 4448 w 232"/>
                <a:gd name="T15" fmla="*/ 3974 h 435"/>
                <a:gd name="T16" fmla="*/ 4448 w 232"/>
                <a:gd name="T17" fmla="*/ 15897 h 435"/>
                <a:gd name="T18" fmla="*/ 83173 w 232"/>
                <a:gd name="T19" fmla="*/ 94057 h 435"/>
                <a:gd name="T20" fmla="*/ 4448 w 232"/>
                <a:gd name="T21" fmla="*/ 176191 h 4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2" h="435">
                  <a:moveTo>
                    <a:pt x="10" y="399"/>
                  </a:moveTo>
                  <a:lnTo>
                    <a:pt x="10" y="399"/>
                  </a:lnTo>
                  <a:cubicBezTo>
                    <a:pt x="0" y="408"/>
                    <a:pt x="0" y="417"/>
                    <a:pt x="10" y="426"/>
                  </a:cubicBezTo>
                  <a:cubicBezTo>
                    <a:pt x="10" y="434"/>
                    <a:pt x="28" y="434"/>
                    <a:pt x="28" y="426"/>
                  </a:cubicBezTo>
                  <a:cubicBezTo>
                    <a:pt x="222" y="230"/>
                    <a:pt x="222" y="230"/>
                    <a:pt x="222" y="230"/>
                  </a:cubicBezTo>
                  <a:cubicBezTo>
                    <a:pt x="231" y="222"/>
                    <a:pt x="231" y="213"/>
                    <a:pt x="222" y="204"/>
                  </a:cubicBezTo>
                  <a:cubicBezTo>
                    <a:pt x="28" y="9"/>
                    <a:pt x="28" y="9"/>
                    <a:pt x="28" y="9"/>
                  </a:cubicBezTo>
                  <a:cubicBezTo>
                    <a:pt x="28" y="0"/>
                    <a:pt x="10" y="0"/>
                    <a:pt x="10" y="9"/>
                  </a:cubicBezTo>
                  <a:cubicBezTo>
                    <a:pt x="0" y="17"/>
                    <a:pt x="0" y="26"/>
                    <a:pt x="10" y="36"/>
                  </a:cubicBezTo>
                  <a:cubicBezTo>
                    <a:pt x="187" y="213"/>
                    <a:pt x="187" y="213"/>
                    <a:pt x="187" y="213"/>
                  </a:cubicBezTo>
                  <a:lnTo>
                    <a:pt x="10" y="399"/>
                  </a:lnTo>
                </a:path>
              </a:pathLst>
            </a:custGeom>
            <a:solidFill>
              <a:schemeClr val="tx2"/>
            </a:solidFill>
            <a:ln>
              <a:noFill/>
            </a:ln>
            <a:effectLst/>
          </p:spPr>
          <p:txBody>
            <a:bodyPr wrap="none" lIns="34290" tIns="17145" rIns="34290" bIns="17145" anchor="ctr"/>
            <a:lstStyle/>
            <a:p>
              <a:endParaRPr lang="en-US" dirty="0"/>
            </a:p>
          </p:txBody>
        </p:sp>
        <p:sp>
          <p:nvSpPr>
            <p:cNvPr id="27" name="Freeform 43">
              <a:extLst>
                <a:ext uri="{FF2B5EF4-FFF2-40B4-BE49-F238E27FC236}">
                  <a16:creationId xmlns:a16="http://schemas.microsoft.com/office/drawing/2014/main" id="{E5B32DD3-3C01-4196-A677-BF25FEA2E924}"/>
                </a:ext>
              </a:extLst>
            </p:cNvPr>
            <p:cNvSpPr>
              <a:spLocks noChangeArrowheads="1"/>
            </p:cNvSpPr>
            <p:nvPr/>
          </p:nvSpPr>
          <p:spPr bwMode="auto">
            <a:xfrm>
              <a:off x="4149357" y="5385442"/>
              <a:ext cx="210405" cy="114927"/>
            </a:xfrm>
            <a:custGeom>
              <a:avLst/>
              <a:gdLst>
                <a:gd name="T0" fmla="*/ 176082 w 427"/>
                <a:gd name="T1" fmla="*/ 102742 h 232"/>
                <a:gd name="T2" fmla="*/ 176082 w 427"/>
                <a:gd name="T3" fmla="*/ 102742 h 232"/>
                <a:gd name="T4" fmla="*/ 184045 w 427"/>
                <a:gd name="T5" fmla="*/ 102742 h 232"/>
                <a:gd name="T6" fmla="*/ 184045 w 427"/>
                <a:gd name="T7" fmla="*/ 90733 h 232"/>
                <a:gd name="T8" fmla="*/ 98217 w 427"/>
                <a:gd name="T9" fmla="*/ 4448 h 232"/>
                <a:gd name="T10" fmla="*/ 90253 w 427"/>
                <a:gd name="T11" fmla="*/ 4448 h 232"/>
                <a:gd name="T12" fmla="*/ 0 w 427"/>
                <a:gd name="T13" fmla="*/ 90733 h 232"/>
                <a:gd name="T14" fmla="*/ 0 w 427"/>
                <a:gd name="T15" fmla="*/ 102742 h 232"/>
                <a:gd name="T16" fmla="*/ 11503 w 427"/>
                <a:gd name="T17" fmla="*/ 102742 h 232"/>
                <a:gd name="T18" fmla="*/ 94235 w 427"/>
                <a:gd name="T19" fmla="*/ 24018 h 232"/>
                <a:gd name="T20" fmla="*/ 176082 w 427"/>
                <a:gd name="T21" fmla="*/ 102742 h 2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7" h="232">
                  <a:moveTo>
                    <a:pt x="398" y="231"/>
                  </a:moveTo>
                  <a:lnTo>
                    <a:pt x="398" y="231"/>
                  </a:lnTo>
                  <a:lnTo>
                    <a:pt x="416" y="231"/>
                  </a:lnTo>
                  <a:cubicBezTo>
                    <a:pt x="426" y="222"/>
                    <a:pt x="426" y="213"/>
                    <a:pt x="416" y="204"/>
                  </a:cubicBezTo>
                  <a:cubicBezTo>
                    <a:pt x="222" y="10"/>
                    <a:pt x="222" y="10"/>
                    <a:pt x="222" y="10"/>
                  </a:cubicBezTo>
                  <a:cubicBezTo>
                    <a:pt x="222" y="0"/>
                    <a:pt x="204" y="0"/>
                    <a:pt x="204" y="10"/>
                  </a:cubicBezTo>
                  <a:cubicBezTo>
                    <a:pt x="0" y="204"/>
                    <a:pt x="0" y="204"/>
                    <a:pt x="0" y="204"/>
                  </a:cubicBezTo>
                  <a:cubicBezTo>
                    <a:pt x="0" y="213"/>
                    <a:pt x="0" y="222"/>
                    <a:pt x="0" y="231"/>
                  </a:cubicBezTo>
                  <a:cubicBezTo>
                    <a:pt x="9" y="231"/>
                    <a:pt x="18" y="231"/>
                    <a:pt x="26" y="231"/>
                  </a:cubicBezTo>
                  <a:cubicBezTo>
                    <a:pt x="213" y="54"/>
                    <a:pt x="213" y="54"/>
                    <a:pt x="213" y="54"/>
                  </a:cubicBezTo>
                  <a:lnTo>
                    <a:pt x="398" y="231"/>
                  </a:lnTo>
                </a:path>
              </a:pathLst>
            </a:custGeom>
            <a:solidFill>
              <a:schemeClr val="tx2"/>
            </a:solidFill>
            <a:ln>
              <a:noFill/>
            </a:ln>
            <a:effectLst/>
          </p:spPr>
          <p:txBody>
            <a:bodyPr wrap="none" lIns="34290" tIns="17145" rIns="34290" bIns="17145" anchor="ctr"/>
            <a:lstStyle/>
            <a:p>
              <a:endParaRPr lang="en-US" dirty="0"/>
            </a:p>
          </p:txBody>
        </p:sp>
        <p:sp>
          <p:nvSpPr>
            <p:cNvPr id="28" name="Freeform 44">
              <a:extLst>
                <a:ext uri="{FF2B5EF4-FFF2-40B4-BE49-F238E27FC236}">
                  <a16:creationId xmlns:a16="http://schemas.microsoft.com/office/drawing/2014/main" id="{F312F387-8F80-40ED-A25A-0DA605622E42}"/>
                </a:ext>
              </a:extLst>
            </p:cNvPr>
            <p:cNvSpPr>
              <a:spLocks noChangeArrowheads="1"/>
            </p:cNvSpPr>
            <p:nvPr/>
          </p:nvSpPr>
          <p:spPr bwMode="auto">
            <a:xfrm>
              <a:off x="3663126" y="5385442"/>
              <a:ext cx="208637" cy="114927"/>
            </a:xfrm>
            <a:custGeom>
              <a:avLst/>
              <a:gdLst>
                <a:gd name="T0" fmla="*/ 11433 w 426"/>
                <a:gd name="T1" fmla="*/ 4448 h 232"/>
                <a:gd name="T2" fmla="*/ 11433 w 426"/>
                <a:gd name="T3" fmla="*/ 4448 h 232"/>
                <a:gd name="T4" fmla="*/ 0 w 426"/>
                <a:gd name="T5" fmla="*/ 4448 h 232"/>
                <a:gd name="T6" fmla="*/ 0 w 426"/>
                <a:gd name="T7" fmla="*/ 16012 h 232"/>
                <a:gd name="T8" fmla="*/ 89265 w 426"/>
                <a:gd name="T9" fmla="*/ 102742 h 232"/>
                <a:gd name="T10" fmla="*/ 97180 w 426"/>
                <a:gd name="T11" fmla="*/ 102742 h 232"/>
                <a:gd name="T12" fmla="*/ 182928 w 426"/>
                <a:gd name="T13" fmla="*/ 16012 h 232"/>
                <a:gd name="T14" fmla="*/ 182928 w 426"/>
                <a:gd name="T15" fmla="*/ 4448 h 232"/>
                <a:gd name="T16" fmla="*/ 175013 w 426"/>
                <a:gd name="T17" fmla="*/ 4448 h 232"/>
                <a:gd name="T18" fmla="*/ 93663 w 426"/>
                <a:gd name="T19" fmla="*/ 82728 h 232"/>
                <a:gd name="T20" fmla="*/ 11433 w 426"/>
                <a:gd name="T21" fmla="*/ 4448 h 2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6" h="232">
                  <a:moveTo>
                    <a:pt x="26" y="10"/>
                  </a:moveTo>
                  <a:lnTo>
                    <a:pt x="26" y="10"/>
                  </a:lnTo>
                  <a:cubicBezTo>
                    <a:pt x="17" y="0"/>
                    <a:pt x="9" y="0"/>
                    <a:pt x="0" y="10"/>
                  </a:cubicBezTo>
                  <a:cubicBezTo>
                    <a:pt x="0" y="18"/>
                    <a:pt x="0" y="27"/>
                    <a:pt x="0" y="36"/>
                  </a:cubicBezTo>
                  <a:cubicBezTo>
                    <a:pt x="203" y="231"/>
                    <a:pt x="203" y="231"/>
                    <a:pt x="203" y="231"/>
                  </a:cubicBezTo>
                  <a:lnTo>
                    <a:pt x="221" y="231"/>
                  </a:lnTo>
                  <a:cubicBezTo>
                    <a:pt x="416" y="36"/>
                    <a:pt x="416" y="36"/>
                    <a:pt x="416" y="36"/>
                  </a:cubicBezTo>
                  <a:cubicBezTo>
                    <a:pt x="425" y="27"/>
                    <a:pt x="425" y="18"/>
                    <a:pt x="416" y="10"/>
                  </a:cubicBezTo>
                  <a:cubicBezTo>
                    <a:pt x="416" y="0"/>
                    <a:pt x="398" y="0"/>
                    <a:pt x="398" y="10"/>
                  </a:cubicBezTo>
                  <a:cubicBezTo>
                    <a:pt x="213" y="186"/>
                    <a:pt x="213" y="186"/>
                    <a:pt x="213" y="186"/>
                  </a:cubicBezTo>
                  <a:lnTo>
                    <a:pt x="26" y="10"/>
                  </a:lnTo>
                </a:path>
              </a:pathLst>
            </a:custGeom>
            <a:solidFill>
              <a:schemeClr val="tx2"/>
            </a:solidFill>
            <a:ln>
              <a:noFill/>
            </a:ln>
            <a:effectLst/>
          </p:spPr>
          <p:txBody>
            <a:bodyPr wrap="none" lIns="34290" tIns="17145" rIns="34290" bIns="17145" anchor="ctr"/>
            <a:lstStyle/>
            <a:p>
              <a:endParaRPr lang="en-US" dirty="0"/>
            </a:p>
          </p:txBody>
        </p:sp>
        <p:sp>
          <p:nvSpPr>
            <p:cNvPr id="29" name="Freeform 88">
              <a:extLst>
                <a:ext uri="{FF2B5EF4-FFF2-40B4-BE49-F238E27FC236}">
                  <a16:creationId xmlns:a16="http://schemas.microsoft.com/office/drawing/2014/main" id="{D97BB4F2-51EC-4DBD-8DA4-2C08B1373538}"/>
                </a:ext>
              </a:extLst>
            </p:cNvPr>
            <p:cNvSpPr>
              <a:spLocks noChangeArrowheads="1"/>
            </p:cNvSpPr>
            <p:nvPr/>
          </p:nvSpPr>
          <p:spPr bwMode="auto">
            <a:xfrm>
              <a:off x="3261765" y="5855760"/>
              <a:ext cx="37130" cy="33594"/>
            </a:xfrm>
            <a:custGeom>
              <a:avLst/>
              <a:gdLst>
                <a:gd name="T0" fmla="*/ 16440 w 73"/>
                <a:gd name="T1" fmla="*/ 29737 h 71"/>
                <a:gd name="T2" fmla="*/ 16440 w 73"/>
                <a:gd name="T3" fmla="*/ 29737 h 71"/>
                <a:gd name="T4" fmla="*/ 32880 w 73"/>
                <a:gd name="T5" fmla="*/ 14869 h 71"/>
                <a:gd name="T6" fmla="*/ 16440 w 73"/>
                <a:gd name="T7" fmla="*/ 0 h 71"/>
                <a:gd name="T8" fmla="*/ 0 w 73"/>
                <a:gd name="T9" fmla="*/ 14869 h 71"/>
                <a:gd name="T10" fmla="*/ 16440 w 73"/>
                <a:gd name="T11" fmla="*/ 29737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3" h="71">
                  <a:moveTo>
                    <a:pt x="36" y="70"/>
                  </a:moveTo>
                  <a:lnTo>
                    <a:pt x="36" y="70"/>
                  </a:lnTo>
                  <a:cubicBezTo>
                    <a:pt x="53" y="70"/>
                    <a:pt x="72" y="53"/>
                    <a:pt x="72" y="35"/>
                  </a:cubicBezTo>
                  <a:cubicBezTo>
                    <a:pt x="72" y="9"/>
                    <a:pt x="53" y="0"/>
                    <a:pt x="36" y="0"/>
                  </a:cubicBezTo>
                  <a:cubicBezTo>
                    <a:pt x="9" y="0"/>
                    <a:pt x="0" y="9"/>
                    <a:pt x="0" y="35"/>
                  </a:cubicBezTo>
                  <a:cubicBezTo>
                    <a:pt x="0" y="53"/>
                    <a:pt x="9" y="70"/>
                    <a:pt x="36" y="70"/>
                  </a:cubicBezTo>
                </a:path>
              </a:pathLst>
            </a:custGeom>
            <a:solidFill>
              <a:schemeClr val="tx2"/>
            </a:solidFill>
            <a:ln>
              <a:noFill/>
            </a:ln>
            <a:effectLst/>
          </p:spPr>
          <p:txBody>
            <a:bodyPr wrap="none" lIns="34290" tIns="17145" rIns="34290" bIns="17145" anchor="ctr"/>
            <a:lstStyle/>
            <a:p>
              <a:endParaRPr lang="en-US" dirty="0"/>
            </a:p>
          </p:txBody>
        </p:sp>
        <p:sp>
          <p:nvSpPr>
            <p:cNvPr id="30" name="Freeform 89">
              <a:extLst>
                <a:ext uri="{FF2B5EF4-FFF2-40B4-BE49-F238E27FC236}">
                  <a16:creationId xmlns:a16="http://schemas.microsoft.com/office/drawing/2014/main" id="{23A4E78D-114B-4B14-8729-7E209E888465}"/>
                </a:ext>
              </a:extLst>
            </p:cNvPr>
            <p:cNvSpPr>
              <a:spLocks noChangeArrowheads="1"/>
            </p:cNvSpPr>
            <p:nvPr/>
          </p:nvSpPr>
          <p:spPr bwMode="auto">
            <a:xfrm>
              <a:off x="3249387" y="5894659"/>
              <a:ext cx="60116" cy="114927"/>
            </a:xfrm>
            <a:custGeom>
              <a:avLst/>
              <a:gdLst>
                <a:gd name="T0" fmla="*/ 46575 w 124"/>
                <a:gd name="T1" fmla="*/ 0 h 232"/>
                <a:gd name="T2" fmla="*/ 46575 w 124"/>
                <a:gd name="T3" fmla="*/ 0 h 232"/>
                <a:gd name="T4" fmla="*/ 3918 w 124"/>
                <a:gd name="T5" fmla="*/ 0 h 232"/>
                <a:gd name="T6" fmla="*/ 0 w 124"/>
                <a:gd name="T7" fmla="*/ 0 h 232"/>
                <a:gd name="T8" fmla="*/ 0 w 124"/>
                <a:gd name="T9" fmla="*/ 8006 h 232"/>
                <a:gd name="T10" fmla="*/ 0 w 124"/>
                <a:gd name="T11" fmla="*/ 51149 h 232"/>
                <a:gd name="T12" fmla="*/ 11317 w 124"/>
                <a:gd name="T13" fmla="*/ 51149 h 232"/>
                <a:gd name="T14" fmla="*/ 11317 w 124"/>
                <a:gd name="T15" fmla="*/ 102742 h 232"/>
                <a:gd name="T16" fmla="*/ 42658 w 124"/>
                <a:gd name="T17" fmla="*/ 102742 h 232"/>
                <a:gd name="T18" fmla="*/ 42658 w 124"/>
                <a:gd name="T19" fmla="*/ 51149 h 232"/>
                <a:gd name="T20" fmla="*/ 53540 w 124"/>
                <a:gd name="T21" fmla="*/ 51149 h 232"/>
                <a:gd name="T22" fmla="*/ 53540 w 124"/>
                <a:gd name="T23" fmla="*/ 8006 h 232"/>
                <a:gd name="T24" fmla="*/ 53540 w 124"/>
                <a:gd name="T25" fmla="*/ 0 h 232"/>
                <a:gd name="T26" fmla="*/ 46575 w 124"/>
                <a:gd name="T27" fmla="*/ 0 h 2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4" h="232">
                  <a:moveTo>
                    <a:pt x="107" y="0"/>
                  </a:moveTo>
                  <a:lnTo>
                    <a:pt x="107" y="0"/>
                  </a:lnTo>
                  <a:cubicBezTo>
                    <a:pt x="9" y="0"/>
                    <a:pt x="9" y="0"/>
                    <a:pt x="9" y="0"/>
                  </a:cubicBezTo>
                  <a:cubicBezTo>
                    <a:pt x="9" y="0"/>
                    <a:pt x="9" y="0"/>
                    <a:pt x="0" y="0"/>
                  </a:cubicBezTo>
                  <a:cubicBezTo>
                    <a:pt x="0" y="9"/>
                    <a:pt x="0" y="9"/>
                    <a:pt x="0" y="18"/>
                  </a:cubicBezTo>
                  <a:cubicBezTo>
                    <a:pt x="0" y="115"/>
                    <a:pt x="0" y="115"/>
                    <a:pt x="0" y="115"/>
                  </a:cubicBezTo>
                  <a:cubicBezTo>
                    <a:pt x="26" y="115"/>
                    <a:pt x="26" y="115"/>
                    <a:pt x="26" y="115"/>
                  </a:cubicBezTo>
                  <a:cubicBezTo>
                    <a:pt x="26" y="231"/>
                    <a:pt x="26" y="231"/>
                    <a:pt x="26" y="231"/>
                  </a:cubicBezTo>
                  <a:cubicBezTo>
                    <a:pt x="98" y="231"/>
                    <a:pt x="98" y="231"/>
                    <a:pt x="98" y="231"/>
                  </a:cubicBezTo>
                  <a:cubicBezTo>
                    <a:pt x="98" y="115"/>
                    <a:pt x="98" y="115"/>
                    <a:pt x="98" y="115"/>
                  </a:cubicBezTo>
                  <a:cubicBezTo>
                    <a:pt x="123" y="115"/>
                    <a:pt x="123" y="115"/>
                    <a:pt x="123" y="115"/>
                  </a:cubicBezTo>
                  <a:cubicBezTo>
                    <a:pt x="123" y="18"/>
                    <a:pt x="123" y="18"/>
                    <a:pt x="123" y="18"/>
                  </a:cubicBezTo>
                  <a:cubicBezTo>
                    <a:pt x="123" y="9"/>
                    <a:pt x="123" y="9"/>
                    <a:pt x="123" y="0"/>
                  </a:cubicBezTo>
                  <a:cubicBezTo>
                    <a:pt x="115" y="0"/>
                    <a:pt x="115" y="0"/>
                    <a:pt x="107" y="0"/>
                  </a:cubicBezTo>
                </a:path>
              </a:pathLst>
            </a:custGeom>
            <a:solidFill>
              <a:schemeClr val="tx2"/>
            </a:solidFill>
            <a:ln>
              <a:noFill/>
            </a:ln>
            <a:effectLst/>
          </p:spPr>
          <p:txBody>
            <a:bodyPr wrap="none" lIns="34290" tIns="17145" rIns="34290" bIns="17145" anchor="ctr"/>
            <a:lstStyle/>
            <a:p>
              <a:endParaRPr lang="en-US" dirty="0"/>
            </a:p>
          </p:txBody>
        </p:sp>
        <p:sp>
          <p:nvSpPr>
            <p:cNvPr id="31" name="Freeform 90">
              <a:extLst>
                <a:ext uri="{FF2B5EF4-FFF2-40B4-BE49-F238E27FC236}">
                  <a16:creationId xmlns:a16="http://schemas.microsoft.com/office/drawing/2014/main" id="{F13DA86B-2B43-40BF-8601-7044CD9425F2}"/>
                </a:ext>
              </a:extLst>
            </p:cNvPr>
            <p:cNvSpPr>
              <a:spLocks noChangeArrowheads="1"/>
            </p:cNvSpPr>
            <p:nvPr/>
          </p:nvSpPr>
          <p:spPr bwMode="auto">
            <a:xfrm>
              <a:off x="2674752" y="5811557"/>
              <a:ext cx="236927" cy="236927"/>
            </a:xfrm>
            <a:custGeom>
              <a:avLst/>
              <a:gdLst>
                <a:gd name="T0" fmla="*/ 105919 w 480"/>
                <a:gd name="T1" fmla="*/ 3553 h 479"/>
                <a:gd name="T2" fmla="*/ 105919 w 480"/>
                <a:gd name="T3" fmla="*/ 3553 h 479"/>
                <a:gd name="T4" fmla="*/ 0 w 480"/>
                <a:gd name="T5" fmla="*/ 110137 h 479"/>
                <a:gd name="T6" fmla="*/ 105919 w 480"/>
                <a:gd name="T7" fmla="*/ 212281 h 479"/>
                <a:gd name="T8" fmla="*/ 212282 w 480"/>
                <a:gd name="T9" fmla="*/ 106140 h 479"/>
                <a:gd name="T10" fmla="*/ 105919 w 480"/>
                <a:gd name="T11" fmla="*/ 3553 h 479"/>
                <a:gd name="T12" fmla="*/ 105919 w 480"/>
                <a:gd name="T13" fmla="*/ 192740 h 479"/>
                <a:gd name="T14" fmla="*/ 105919 w 480"/>
                <a:gd name="T15" fmla="*/ 192740 h 479"/>
                <a:gd name="T16" fmla="*/ 23488 w 480"/>
                <a:gd name="T17" fmla="*/ 110137 h 479"/>
                <a:gd name="T18" fmla="*/ 105919 w 480"/>
                <a:gd name="T19" fmla="*/ 23537 h 479"/>
                <a:gd name="T20" fmla="*/ 188793 w 480"/>
                <a:gd name="T21" fmla="*/ 106140 h 479"/>
                <a:gd name="T22" fmla="*/ 105919 w 480"/>
                <a:gd name="T23" fmla="*/ 192740 h 479"/>
                <a:gd name="T24" fmla="*/ 78442 w 480"/>
                <a:gd name="T25" fmla="*/ 125681 h 479"/>
                <a:gd name="T26" fmla="*/ 78442 w 480"/>
                <a:gd name="T27" fmla="*/ 125681 h 479"/>
                <a:gd name="T28" fmla="*/ 70908 w 480"/>
                <a:gd name="T29" fmla="*/ 121684 h 479"/>
                <a:gd name="T30" fmla="*/ 66920 w 480"/>
                <a:gd name="T31" fmla="*/ 106140 h 479"/>
                <a:gd name="T32" fmla="*/ 78442 w 480"/>
                <a:gd name="T33" fmla="*/ 90597 h 479"/>
                <a:gd name="T34" fmla="*/ 86420 w 480"/>
                <a:gd name="T35" fmla="*/ 90597 h 479"/>
                <a:gd name="T36" fmla="*/ 90408 w 480"/>
                <a:gd name="T37" fmla="*/ 98147 h 479"/>
                <a:gd name="T38" fmla="*/ 105919 w 480"/>
                <a:gd name="T39" fmla="*/ 90597 h 479"/>
                <a:gd name="T40" fmla="*/ 78442 w 480"/>
                <a:gd name="T41" fmla="*/ 74609 h 479"/>
                <a:gd name="T42" fmla="*/ 54954 w 480"/>
                <a:gd name="T43" fmla="*/ 86600 h 479"/>
                <a:gd name="T44" fmla="*/ 47420 w 480"/>
                <a:gd name="T45" fmla="*/ 106140 h 479"/>
                <a:gd name="T46" fmla="*/ 54954 w 480"/>
                <a:gd name="T47" fmla="*/ 129678 h 479"/>
                <a:gd name="T48" fmla="*/ 78442 w 480"/>
                <a:gd name="T49" fmla="*/ 137672 h 479"/>
                <a:gd name="T50" fmla="*/ 94397 w 480"/>
                <a:gd name="T51" fmla="*/ 133675 h 479"/>
                <a:gd name="T52" fmla="*/ 105919 w 480"/>
                <a:gd name="T53" fmla="*/ 121684 h 479"/>
                <a:gd name="T54" fmla="*/ 94397 w 480"/>
                <a:gd name="T55" fmla="*/ 117687 h 479"/>
                <a:gd name="T56" fmla="*/ 78442 w 480"/>
                <a:gd name="T57" fmla="*/ 125681 h 479"/>
                <a:gd name="T58" fmla="*/ 137385 w 480"/>
                <a:gd name="T59" fmla="*/ 125681 h 479"/>
                <a:gd name="T60" fmla="*/ 137385 w 480"/>
                <a:gd name="T61" fmla="*/ 125681 h 479"/>
                <a:gd name="T62" fmla="*/ 129408 w 480"/>
                <a:gd name="T63" fmla="*/ 121684 h 479"/>
                <a:gd name="T64" fmla="*/ 125862 w 480"/>
                <a:gd name="T65" fmla="*/ 106140 h 479"/>
                <a:gd name="T66" fmla="*/ 137385 w 480"/>
                <a:gd name="T67" fmla="*/ 90597 h 479"/>
                <a:gd name="T68" fmla="*/ 145362 w 480"/>
                <a:gd name="T69" fmla="*/ 90597 h 479"/>
                <a:gd name="T70" fmla="*/ 149351 w 480"/>
                <a:gd name="T71" fmla="*/ 98147 h 479"/>
                <a:gd name="T72" fmla="*/ 164862 w 480"/>
                <a:gd name="T73" fmla="*/ 90597 h 479"/>
                <a:gd name="T74" fmla="*/ 137385 w 480"/>
                <a:gd name="T75" fmla="*/ 74609 h 479"/>
                <a:gd name="T76" fmla="*/ 113897 w 480"/>
                <a:gd name="T77" fmla="*/ 86600 h 479"/>
                <a:gd name="T78" fmla="*/ 105919 w 480"/>
                <a:gd name="T79" fmla="*/ 106140 h 479"/>
                <a:gd name="T80" fmla="*/ 113897 w 480"/>
                <a:gd name="T81" fmla="*/ 129678 h 479"/>
                <a:gd name="T82" fmla="*/ 137385 w 480"/>
                <a:gd name="T83" fmla="*/ 137672 h 479"/>
                <a:gd name="T84" fmla="*/ 153339 w 480"/>
                <a:gd name="T85" fmla="*/ 133675 h 479"/>
                <a:gd name="T86" fmla="*/ 164862 w 480"/>
                <a:gd name="T87" fmla="*/ 121684 h 479"/>
                <a:gd name="T88" fmla="*/ 149351 w 480"/>
                <a:gd name="T89" fmla="*/ 117687 h 479"/>
                <a:gd name="T90" fmla="*/ 137385 w 480"/>
                <a:gd name="T91" fmla="*/ 125681 h 4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80" h="479">
                  <a:moveTo>
                    <a:pt x="239" y="8"/>
                  </a:moveTo>
                  <a:lnTo>
                    <a:pt x="239" y="8"/>
                  </a:lnTo>
                  <a:cubicBezTo>
                    <a:pt x="107" y="8"/>
                    <a:pt x="0" y="115"/>
                    <a:pt x="0" y="248"/>
                  </a:cubicBezTo>
                  <a:cubicBezTo>
                    <a:pt x="0" y="381"/>
                    <a:pt x="107" y="478"/>
                    <a:pt x="239" y="478"/>
                  </a:cubicBezTo>
                  <a:cubicBezTo>
                    <a:pt x="372" y="478"/>
                    <a:pt x="479" y="372"/>
                    <a:pt x="479" y="239"/>
                  </a:cubicBezTo>
                  <a:cubicBezTo>
                    <a:pt x="479" y="106"/>
                    <a:pt x="363" y="0"/>
                    <a:pt x="239" y="8"/>
                  </a:cubicBezTo>
                  <a:close/>
                  <a:moveTo>
                    <a:pt x="239" y="434"/>
                  </a:moveTo>
                  <a:lnTo>
                    <a:pt x="239" y="434"/>
                  </a:lnTo>
                  <a:cubicBezTo>
                    <a:pt x="133" y="434"/>
                    <a:pt x="53" y="346"/>
                    <a:pt x="53" y="248"/>
                  </a:cubicBezTo>
                  <a:cubicBezTo>
                    <a:pt x="53" y="142"/>
                    <a:pt x="133" y="53"/>
                    <a:pt x="239" y="53"/>
                  </a:cubicBezTo>
                  <a:cubicBezTo>
                    <a:pt x="337" y="53"/>
                    <a:pt x="426" y="133"/>
                    <a:pt x="426" y="239"/>
                  </a:cubicBezTo>
                  <a:cubicBezTo>
                    <a:pt x="426" y="346"/>
                    <a:pt x="346" y="425"/>
                    <a:pt x="239" y="434"/>
                  </a:cubicBezTo>
                  <a:close/>
                  <a:moveTo>
                    <a:pt x="177" y="283"/>
                  </a:moveTo>
                  <a:lnTo>
                    <a:pt x="177" y="283"/>
                  </a:lnTo>
                  <a:cubicBezTo>
                    <a:pt x="169" y="283"/>
                    <a:pt x="160" y="283"/>
                    <a:pt x="160" y="274"/>
                  </a:cubicBezTo>
                  <a:cubicBezTo>
                    <a:pt x="151" y="265"/>
                    <a:pt x="151" y="257"/>
                    <a:pt x="151" y="239"/>
                  </a:cubicBezTo>
                  <a:cubicBezTo>
                    <a:pt x="151" y="212"/>
                    <a:pt x="160" y="204"/>
                    <a:pt x="177" y="204"/>
                  </a:cubicBezTo>
                  <a:cubicBezTo>
                    <a:pt x="186" y="204"/>
                    <a:pt x="186" y="204"/>
                    <a:pt x="195" y="204"/>
                  </a:cubicBezTo>
                  <a:cubicBezTo>
                    <a:pt x="195" y="212"/>
                    <a:pt x="204" y="212"/>
                    <a:pt x="204" y="221"/>
                  </a:cubicBezTo>
                  <a:cubicBezTo>
                    <a:pt x="239" y="204"/>
                    <a:pt x="239" y="204"/>
                    <a:pt x="239" y="204"/>
                  </a:cubicBezTo>
                  <a:cubicBezTo>
                    <a:pt x="222" y="186"/>
                    <a:pt x="204" y="168"/>
                    <a:pt x="177" y="168"/>
                  </a:cubicBezTo>
                  <a:cubicBezTo>
                    <a:pt x="160" y="168"/>
                    <a:pt x="142" y="177"/>
                    <a:pt x="124" y="195"/>
                  </a:cubicBezTo>
                  <a:cubicBezTo>
                    <a:pt x="116" y="204"/>
                    <a:pt x="107" y="221"/>
                    <a:pt x="107" y="239"/>
                  </a:cubicBezTo>
                  <a:cubicBezTo>
                    <a:pt x="107" y="265"/>
                    <a:pt x="116" y="283"/>
                    <a:pt x="124" y="292"/>
                  </a:cubicBezTo>
                  <a:cubicBezTo>
                    <a:pt x="142" y="310"/>
                    <a:pt x="160" y="310"/>
                    <a:pt x="177" y="310"/>
                  </a:cubicBezTo>
                  <a:cubicBezTo>
                    <a:pt x="186" y="310"/>
                    <a:pt x="204" y="310"/>
                    <a:pt x="213" y="301"/>
                  </a:cubicBezTo>
                  <a:cubicBezTo>
                    <a:pt x="222" y="301"/>
                    <a:pt x="230" y="292"/>
                    <a:pt x="239" y="274"/>
                  </a:cubicBezTo>
                  <a:cubicBezTo>
                    <a:pt x="213" y="265"/>
                    <a:pt x="213" y="265"/>
                    <a:pt x="213" y="265"/>
                  </a:cubicBezTo>
                  <a:cubicBezTo>
                    <a:pt x="204" y="274"/>
                    <a:pt x="195" y="283"/>
                    <a:pt x="177" y="283"/>
                  </a:cubicBezTo>
                  <a:close/>
                  <a:moveTo>
                    <a:pt x="310" y="283"/>
                  </a:moveTo>
                  <a:lnTo>
                    <a:pt x="310" y="283"/>
                  </a:lnTo>
                  <a:cubicBezTo>
                    <a:pt x="301" y="283"/>
                    <a:pt x="292" y="283"/>
                    <a:pt x="292" y="274"/>
                  </a:cubicBezTo>
                  <a:cubicBezTo>
                    <a:pt x="284" y="265"/>
                    <a:pt x="284" y="257"/>
                    <a:pt x="284" y="239"/>
                  </a:cubicBezTo>
                  <a:cubicBezTo>
                    <a:pt x="284" y="212"/>
                    <a:pt x="292" y="204"/>
                    <a:pt x="310" y="204"/>
                  </a:cubicBezTo>
                  <a:cubicBezTo>
                    <a:pt x="319" y="204"/>
                    <a:pt x="319" y="204"/>
                    <a:pt x="328" y="204"/>
                  </a:cubicBezTo>
                  <a:cubicBezTo>
                    <a:pt x="328" y="212"/>
                    <a:pt x="337" y="212"/>
                    <a:pt x="337" y="221"/>
                  </a:cubicBezTo>
                  <a:cubicBezTo>
                    <a:pt x="372" y="204"/>
                    <a:pt x="372" y="204"/>
                    <a:pt x="372" y="204"/>
                  </a:cubicBezTo>
                  <a:cubicBezTo>
                    <a:pt x="355" y="186"/>
                    <a:pt x="337" y="168"/>
                    <a:pt x="310" y="168"/>
                  </a:cubicBezTo>
                  <a:cubicBezTo>
                    <a:pt x="292" y="168"/>
                    <a:pt x="275" y="177"/>
                    <a:pt x="257" y="195"/>
                  </a:cubicBezTo>
                  <a:cubicBezTo>
                    <a:pt x="248" y="204"/>
                    <a:pt x="239" y="221"/>
                    <a:pt x="239" y="239"/>
                  </a:cubicBezTo>
                  <a:cubicBezTo>
                    <a:pt x="239" y="265"/>
                    <a:pt x="248" y="283"/>
                    <a:pt x="257" y="292"/>
                  </a:cubicBezTo>
                  <a:cubicBezTo>
                    <a:pt x="275" y="310"/>
                    <a:pt x="292" y="310"/>
                    <a:pt x="310" y="310"/>
                  </a:cubicBezTo>
                  <a:cubicBezTo>
                    <a:pt x="319" y="310"/>
                    <a:pt x="337" y="310"/>
                    <a:pt x="346" y="301"/>
                  </a:cubicBezTo>
                  <a:cubicBezTo>
                    <a:pt x="355" y="301"/>
                    <a:pt x="363" y="292"/>
                    <a:pt x="372" y="274"/>
                  </a:cubicBezTo>
                  <a:cubicBezTo>
                    <a:pt x="337" y="265"/>
                    <a:pt x="337" y="265"/>
                    <a:pt x="337" y="265"/>
                  </a:cubicBezTo>
                  <a:cubicBezTo>
                    <a:pt x="337" y="274"/>
                    <a:pt x="328" y="283"/>
                    <a:pt x="310" y="283"/>
                  </a:cubicBezTo>
                  <a:close/>
                </a:path>
              </a:pathLst>
            </a:custGeom>
            <a:solidFill>
              <a:schemeClr val="tx2"/>
            </a:solidFill>
            <a:ln>
              <a:noFill/>
            </a:ln>
            <a:effectLst/>
          </p:spPr>
          <p:txBody>
            <a:bodyPr wrap="none" lIns="34290" tIns="17145" rIns="34290" bIns="17145" anchor="ctr"/>
            <a:lstStyle/>
            <a:p>
              <a:endParaRPr lang="en-US" dirty="0"/>
            </a:p>
          </p:txBody>
        </p:sp>
        <p:sp>
          <p:nvSpPr>
            <p:cNvPr id="32" name="Freeform 91">
              <a:extLst>
                <a:ext uri="{FF2B5EF4-FFF2-40B4-BE49-F238E27FC236}">
                  <a16:creationId xmlns:a16="http://schemas.microsoft.com/office/drawing/2014/main" id="{E7E2329A-5670-45F5-991B-9769B0F264E8}"/>
                </a:ext>
              </a:extLst>
            </p:cNvPr>
            <p:cNvSpPr>
              <a:spLocks noChangeArrowheads="1"/>
            </p:cNvSpPr>
            <p:nvPr/>
          </p:nvSpPr>
          <p:spPr bwMode="auto">
            <a:xfrm>
              <a:off x="1774782" y="3870171"/>
              <a:ext cx="86638" cy="222782"/>
            </a:xfrm>
            <a:custGeom>
              <a:avLst/>
              <a:gdLst>
                <a:gd name="T0" fmla="*/ 65989 w 178"/>
                <a:gd name="T1" fmla="*/ 0 h 454"/>
                <a:gd name="T2" fmla="*/ 65989 w 178"/>
                <a:gd name="T3" fmla="*/ 0 h 454"/>
                <a:gd name="T4" fmla="*/ 7866 w 178"/>
                <a:gd name="T5" fmla="*/ 0 h 454"/>
                <a:gd name="T6" fmla="*/ 0 w 178"/>
                <a:gd name="T7" fmla="*/ 12336 h 454"/>
                <a:gd name="T8" fmla="*/ 0 w 178"/>
                <a:gd name="T9" fmla="*/ 199584 h 454"/>
                <a:gd name="T10" fmla="*/ 38894 w 178"/>
                <a:gd name="T11" fmla="*/ 156407 h 454"/>
                <a:gd name="T12" fmla="*/ 77351 w 178"/>
                <a:gd name="T13" fmla="*/ 199584 h 454"/>
                <a:gd name="T14" fmla="*/ 77351 w 178"/>
                <a:gd name="T15" fmla="*/ 12336 h 454"/>
                <a:gd name="T16" fmla="*/ 65989 w 178"/>
                <a:gd name="T17" fmla="*/ 0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8" h="454">
                  <a:moveTo>
                    <a:pt x="151" y="0"/>
                  </a:moveTo>
                  <a:lnTo>
                    <a:pt x="151" y="0"/>
                  </a:lnTo>
                  <a:cubicBezTo>
                    <a:pt x="18" y="0"/>
                    <a:pt x="18" y="0"/>
                    <a:pt x="18" y="0"/>
                  </a:cubicBezTo>
                  <a:cubicBezTo>
                    <a:pt x="8" y="0"/>
                    <a:pt x="0" y="10"/>
                    <a:pt x="0" y="28"/>
                  </a:cubicBezTo>
                  <a:cubicBezTo>
                    <a:pt x="0" y="453"/>
                    <a:pt x="0" y="453"/>
                    <a:pt x="0" y="453"/>
                  </a:cubicBezTo>
                  <a:cubicBezTo>
                    <a:pt x="89" y="355"/>
                    <a:pt x="89" y="355"/>
                    <a:pt x="89" y="355"/>
                  </a:cubicBezTo>
                  <a:cubicBezTo>
                    <a:pt x="177" y="453"/>
                    <a:pt x="177" y="453"/>
                    <a:pt x="177" y="453"/>
                  </a:cubicBezTo>
                  <a:cubicBezTo>
                    <a:pt x="177" y="28"/>
                    <a:pt x="177" y="28"/>
                    <a:pt x="177" y="28"/>
                  </a:cubicBezTo>
                  <a:cubicBezTo>
                    <a:pt x="177" y="10"/>
                    <a:pt x="168" y="0"/>
                    <a:pt x="151" y="0"/>
                  </a:cubicBezTo>
                </a:path>
              </a:pathLst>
            </a:custGeom>
            <a:solidFill>
              <a:schemeClr val="tx2"/>
            </a:solidFill>
            <a:ln>
              <a:noFill/>
            </a:ln>
            <a:effectLst/>
          </p:spPr>
          <p:txBody>
            <a:bodyPr wrap="none" lIns="34290" tIns="17145" rIns="34290" bIns="17145" anchor="ctr"/>
            <a:lstStyle/>
            <a:p>
              <a:endParaRPr lang="en-US" dirty="0"/>
            </a:p>
          </p:txBody>
        </p:sp>
        <p:sp>
          <p:nvSpPr>
            <p:cNvPr id="33" name="Freeform 92">
              <a:extLst>
                <a:ext uri="{FF2B5EF4-FFF2-40B4-BE49-F238E27FC236}">
                  <a16:creationId xmlns:a16="http://schemas.microsoft.com/office/drawing/2014/main" id="{516EB75B-3473-4A8C-9FB7-7EABBA86C176}"/>
                </a:ext>
              </a:extLst>
            </p:cNvPr>
            <p:cNvSpPr>
              <a:spLocks noChangeArrowheads="1"/>
            </p:cNvSpPr>
            <p:nvPr/>
          </p:nvSpPr>
          <p:spPr bwMode="auto">
            <a:xfrm>
              <a:off x="2683592" y="3870171"/>
              <a:ext cx="219246" cy="222782"/>
            </a:xfrm>
            <a:custGeom>
              <a:avLst/>
              <a:gdLst>
                <a:gd name="T0" fmla="*/ 74484 w 444"/>
                <a:gd name="T1" fmla="*/ 125126 h 454"/>
                <a:gd name="T2" fmla="*/ 74484 w 444"/>
                <a:gd name="T3" fmla="*/ 125126 h 454"/>
                <a:gd name="T4" fmla="*/ 31035 w 444"/>
                <a:gd name="T5" fmla="*/ 105740 h 454"/>
                <a:gd name="T6" fmla="*/ 31035 w 444"/>
                <a:gd name="T7" fmla="*/ 121161 h 454"/>
                <a:gd name="T8" fmla="*/ 74484 w 444"/>
                <a:gd name="T9" fmla="*/ 137022 h 454"/>
                <a:gd name="T10" fmla="*/ 74484 w 444"/>
                <a:gd name="T11" fmla="*/ 125126 h 454"/>
                <a:gd name="T12" fmla="*/ 74484 w 444"/>
                <a:gd name="T13" fmla="*/ 78424 h 454"/>
                <a:gd name="T14" fmla="*/ 74484 w 444"/>
                <a:gd name="T15" fmla="*/ 78424 h 454"/>
                <a:gd name="T16" fmla="*/ 31035 w 444"/>
                <a:gd name="T17" fmla="*/ 63003 h 454"/>
                <a:gd name="T18" fmla="*/ 31035 w 444"/>
                <a:gd name="T19" fmla="*/ 74459 h 454"/>
                <a:gd name="T20" fmla="*/ 74484 w 444"/>
                <a:gd name="T21" fmla="*/ 93844 h 454"/>
                <a:gd name="T22" fmla="*/ 74484 w 444"/>
                <a:gd name="T23" fmla="*/ 78424 h 454"/>
                <a:gd name="T24" fmla="*/ 192416 w 444"/>
                <a:gd name="T25" fmla="*/ 4406 h 454"/>
                <a:gd name="T26" fmla="*/ 192416 w 444"/>
                <a:gd name="T27" fmla="*/ 4406 h 454"/>
                <a:gd name="T28" fmla="*/ 180889 w 444"/>
                <a:gd name="T29" fmla="*/ 0 h 454"/>
                <a:gd name="T30" fmla="*/ 97982 w 444"/>
                <a:gd name="T31" fmla="*/ 35687 h 454"/>
                <a:gd name="T32" fmla="*/ 15517 w 444"/>
                <a:gd name="T33" fmla="*/ 0 h 454"/>
                <a:gd name="T34" fmla="*/ 3990 w 444"/>
                <a:gd name="T35" fmla="*/ 4406 h 454"/>
                <a:gd name="T36" fmla="*/ 0 w 444"/>
                <a:gd name="T37" fmla="*/ 12336 h 454"/>
                <a:gd name="T38" fmla="*/ 0 w 444"/>
                <a:gd name="T39" fmla="*/ 152883 h 454"/>
                <a:gd name="T40" fmla="*/ 3990 w 444"/>
                <a:gd name="T41" fmla="*/ 160372 h 454"/>
                <a:gd name="T42" fmla="*/ 93991 w 444"/>
                <a:gd name="T43" fmla="*/ 195619 h 454"/>
                <a:gd name="T44" fmla="*/ 93991 w 444"/>
                <a:gd name="T45" fmla="*/ 195619 h 454"/>
                <a:gd name="T46" fmla="*/ 97982 w 444"/>
                <a:gd name="T47" fmla="*/ 199584 h 454"/>
                <a:gd name="T48" fmla="*/ 97982 w 444"/>
                <a:gd name="T49" fmla="*/ 195619 h 454"/>
                <a:gd name="T50" fmla="*/ 101972 w 444"/>
                <a:gd name="T51" fmla="*/ 195619 h 454"/>
                <a:gd name="T52" fmla="*/ 188426 w 444"/>
                <a:gd name="T53" fmla="*/ 160372 h 454"/>
                <a:gd name="T54" fmla="*/ 196407 w 444"/>
                <a:gd name="T55" fmla="*/ 152883 h 454"/>
                <a:gd name="T56" fmla="*/ 196407 w 444"/>
                <a:gd name="T57" fmla="*/ 12336 h 454"/>
                <a:gd name="T58" fmla="*/ 192416 w 444"/>
                <a:gd name="T59" fmla="*/ 4406 h 454"/>
                <a:gd name="T60" fmla="*/ 86454 w 444"/>
                <a:gd name="T61" fmla="*/ 176233 h 454"/>
                <a:gd name="T62" fmla="*/ 86454 w 444"/>
                <a:gd name="T63" fmla="*/ 176233 h 454"/>
                <a:gd name="T64" fmla="*/ 15517 w 444"/>
                <a:gd name="T65" fmla="*/ 148917 h 454"/>
                <a:gd name="T66" fmla="*/ 15517 w 444"/>
                <a:gd name="T67" fmla="*/ 23792 h 454"/>
                <a:gd name="T68" fmla="*/ 86454 w 444"/>
                <a:gd name="T69" fmla="*/ 51108 h 454"/>
                <a:gd name="T70" fmla="*/ 86454 w 444"/>
                <a:gd name="T71" fmla="*/ 176233 h 454"/>
                <a:gd name="T72" fmla="*/ 180889 w 444"/>
                <a:gd name="T73" fmla="*/ 148917 h 454"/>
                <a:gd name="T74" fmla="*/ 180889 w 444"/>
                <a:gd name="T75" fmla="*/ 148917 h 454"/>
                <a:gd name="T76" fmla="*/ 109952 w 444"/>
                <a:gd name="T77" fmla="*/ 176233 h 454"/>
                <a:gd name="T78" fmla="*/ 109952 w 444"/>
                <a:gd name="T79" fmla="*/ 51108 h 454"/>
                <a:gd name="T80" fmla="*/ 180889 w 444"/>
                <a:gd name="T81" fmla="*/ 23792 h 454"/>
                <a:gd name="T82" fmla="*/ 180889 w 444"/>
                <a:gd name="T83" fmla="*/ 148917 h 454"/>
                <a:gd name="T84" fmla="*/ 164928 w 444"/>
                <a:gd name="T85" fmla="*/ 105740 h 454"/>
                <a:gd name="T86" fmla="*/ 164928 w 444"/>
                <a:gd name="T87" fmla="*/ 105740 h 454"/>
                <a:gd name="T88" fmla="*/ 121480 w 444"/>
                <a:gd name="T89" fmla="*/ 125126 h 454"/>
                <a:gd name="T90" fmla="*/ 121480 w 444"/>
                <a:gd name="T91" fmla="*/ 137022 h 454"/>
                <a:gd name="T92" fmla="*/ 164928 w 444"/>
                <a:gd name="T93" fmla="*/ 121161 h 454"/>
                <a:gd name="T94" fmla="*/ 164928 w 444"/>
                <a:gd name="T95" fmla="*/ 105740 h 454"/>
                <a:gd name="T96" fmla="*/ 164928 w 444"/>
                <a:gd name="T97" fmla="*/ 63003 h 454"/>
                <a:gd name="T98" fmla="*/ 164928 w 444"/>
                <a:gd name="T99" fmla="*/ 63003 h 454"/>
                <a:gd name="T100" fmla="*/ 121480 w 444"/>
                <a:gd name="T101" fmla="*/ 78424 h 454"/>
                <a:gd name="T102" fmla="*/ 121480 w 444"/>
                <a:gd name="T103" fmla="*/ 93844 h 454"/>
                <a:gd name="T104" fmla="*/ 164928 w 444"/>
                <a:gd name="T105" fmla="*/ 74459 h 454"/>
                <a:gd name="T106" fmla="*/ 164928 w 444"/>
                <a:gd name="T107" fmla="*/ 63003 h 4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4" h="454">
                  <a:moveTo>
                    <a:pt x="168" y="284"/>
                  </a:moveTo>
                  <a:lnTo>
                    <a:pt x="168" y="284"/>
                  </a:lnTo>
                  <a:cubicBezTo>
                    <a:pt x="70" y="240"/>
                    <a:pt x="70" y="240"/>
                    <a:pt x="70" y="240"/>
                  </a:cubicBezTo>
                  <a:cubicBezTo>
                    <a:pt x="70" y="275"/>
                    <a:pt x="70" y="275"/>
                    <a:pt x="70" y="275"/>
                  </a:cubicBezTo>
                  <a:cubicBezTo>
                    <a:pt x="168" y="311"/>
                    <a:pt x="168" y="311"/>
                    <a:pt x="168" y="311"/>
                  </a:cubicBezTo>
                  <a:lnTo>
                    <a:pt x="168" y="284"/>
                  </a:lnTo>
                  <a:close/>
                  <a:moveTo>
                    <a:pt x="168" y="178"/>
                  </a:moveTo>
                  <a:lnTo>
                    <a:pt x="168" y="178"/>
                  </a:lnTo>
                  <a:cubicBezTo>
                    <a:pt x="70" y="143"/>
                    <a:pt x="70" y="143"/>
                    <a:pt x="70" y="143"/>
                  </a:cubicBezTo>
                  <a:cubicBezTo>
                    <a:pt x="70" y="169"/>
                    <a:pt x="70" y="169"/>
                    <a:pt x="70" y="169"/>
                  </a:cubicBezTo>
                  <a:cubicBezTo>
                    <a:pt x="168" y="213"/>
                    <a:pt x="168" y="213"/>
                    <a:pt x="168" y="213"/>
                  </a:cubicBezTo>
                  <a:lnTo>
                    <a:pt x="168" y="178"/>
                  </a:lnTo>
                  <a:close/>
                  <a:moveTo>
                    <a:pt x="434" y="10"/>
                  </a:moveTo>
                  <a:lnTo>
                    <a:pt x="434" y="10"/>
                  </a:lnTo>
                  <a:cubicBezTo>
                    <a:pt x="425" y="0"/>
                    <a:pt x="417" y="0"/>
                    <a:pt x="408" y="0"/>
                  </a:cubicBezTo>
                  <a:cubicBezTo>
                    <a:pt x="221" y="81"/>
                    <a:pt x="221" y="81"/>
                    <a:pt x="221" y="81"/>
                  </a:cubicBezTo>
                  <a:cubicBezTo>
                    <a:pt x="35" y="0"/>
                    <a:pt x="35" y="0"/>
                    <a:pt x="35" y="0"/>
                  </a:cubicBezTo>
                  <a:cubicBezTo>
                    <a:pt x="26" y="0"/>
                    <a:pt x="17" y="0"/>
                    <a:pt x="9" y="10"/>
                  </a:cubicBezTo>
                  <a:cubicBezTo>
                    <a:pt x="0" y="10"/>
                    <a:pt x="0" y="19"/>
                    <a:pt x="0" y="28"/>
                  </a:cubicBezTo>
                  <a:cubicBezTo>
                    <a:pt x="0" y="347"/>
                    <a:pt x="0" y="347"/>
                    <a:pt x="0" y="347"/>
                  </a:cubicBezTo>
                  <a:cubicBezTo>
                    <a:pt x="0" y="355"/>
                    <a:pt x="0" y="364"/>
                    <a:pt x="9" y="364"/>
                  </a:cubicBezTo>
                  <a:cubicBezTo>
                    <a:pt x="212" y="444"/>
                    <a:pt x="212" y="444"/>
                    <a:pt x="212" y="444"/>
                  </a:cubicBezTo>
                  <a:cubicBezTo>
                    <a:pt x="221" y="453"/>
                    <a:pt x="221" y="453"/>
                    <a:pt x="221" y="453"/>
                  </a:cubicBezTo>
                  <a:cubicBezTo>
                    <a:pt x="221" y="453"/>
                    <a:pt x="221" y="453"/>
                    <a:pt x="221" y="444"/>
                  </a:cubicBezTo>
                  <a:cubicBezTo>
                    <a:pt x="230" y="444"/>
                    <a:pt x="230" y="444"/>
                    <a:pt x="230" y="444"/>
                  </a:cubicBezTo>
                  <a:cubicBezTo>
                    <a:pt x="425" y="364"/>
                    <a:pt x="425" y="364"/>
                    <a:pt x="425" y="364"/>
                  </a:cubicBezTo>
                  <a:cubicBezTo>
                    <a:pt x="434" y="364"/>
                    <a:pt x="443" y="355"/>
                    <a:pt x="443" y="347"/>
                  </a:cubicBezTo>
                  <a:cubicBezTo>
                    <a:pt x="443" y="28"/>
                    <a:pt x="443" y="28"/>
                    <a:pt x="443" y="28"/>
                  </a:cubicBezTo>
                  <a:cubicBezTo>
                    <a:pt x="443" y="19"/>
                    <a:pt x="443" y="10"/>
                    <a:pt x="434" y="10"/>
                  </a:cubicBezTo>
                  <a:close/>
                  <a:moveTo>
                    <a:pt x="195" y="400"/>
                  </a:moveTo>
                  <a:lnTo>
                    <a:pt x="195" y="400"/>
                  </a:lnTo>
                  <a:cubicBezTo>
                    <a:pt x="35" y="338"/>
                    <a:pt x="35" y="338"/>
                    <a:pt x="35" y="338"/>
                  </a:cubicBezTo>
                  <a:cubicBezTo>
                    <a:pt x="35" y="54"/>
                    <a:pt x="35" y="54"/>
                    <a:pt x="35" y="54"/>
                  </a:cubicBezTo>
                  <a:cubicBezTo>
                    <a:pt x="195" y="116"/>
                    <a:pt x="195" y="116"/>
                    <a:pt x="195" y="116"/>
                  </a:cubicBezTo>
                  <a:lnTo>
                    <a:pt x="195" y="400"/>
                  </a:lnTo>
                  <a:close/>
                  <a:moveTo>
                    <a:pt x="408" y="338"/>
                  </a:moveTo>
                  <a:lnTo>
                    <a:pt x="408" y="338"/>
                  </a:lnTo>
                  <a:cubicBezTo>
                    <a:pt x="248" y="400"/>
                    <a:pt x="248" y="400"/>
                    <a:pt x="248" y="400"/>
                  </a:cubicBezTo>
                  <a:cubicBezTo>
                    <a:pt x="248" y="116"/>
                    <a:pt x="248" y="116"/>
                    <a:pt x="248" y="116"/>
                  </a:cubicBezTo>
                  <a:cubicBezTo>
                    <a:pt x="408" y="54"/>
                    <a:pt x="408" y="54"/>
                    <a:pt x="408" y="54"/>
                  </a:cubicBezTo>
                  <a:lnTo>
                    <a:pt x="408" y="338"/>
                  </a:lnTo>
                  <a:close/>
                  <a:moveTo>
                    <a:pt x="372" y="240"/>
                  </a:moveTo>
                  <a:lnTo>
                    <a:pt x="372" y="240"/>
                  </a:lnTo>
                  <a:cubicBezTo>
                    <a:pt x="274" y="284"/>
                    <a:pt x="274" y="284"/>
                    <a:pt x="274" y="284"/>
                  </a:cubicBezTo>
                  <a:cubicBezTo>
                    <a:pt x="274" y="311"/>
                    <a:pt x="274" y="311"/>
                    <a:pt x="274" y="311"/>
                  </a:cubicBezTo>
                  <a:cubicBezTo>
                    <a:pt x="372" y="275"/>
                    <a:pt x="372" y="275"/>
                    <a:pt x="372" y="275"/>
                  </a:cubicBezTo>
                  <a:lnTo>
                    <a:pt x="372" y="240"/>
                  </a:lnTo>
                  <a:close/>
                  <a:moveTo>
                    <a:pt x="372" y="143"/>
                  </a:moveTo>
                  <a:lnTo>
                    <a:pt x="372" y="143"/>
                  </a:lnTo>
                  <a:cubicBezTo>
                    <a:pt x="274" y="178"/>
                    <a:pt x="274" y="178"/>
                    <a:pt x="274" y="178"/>
                  </a:cubicBezTo>
                  <a:cubicBezTo>
                    <a:pt x="274" y="213"/>
                    <a:pt x="274" y="213"/>
                    <a:pt x="274" y="213"/>
                  </a:cubicBezTo>
                  <a:cubicBezTo>
                    <a:pt x="372" y="169"/>
                    <a:pt x="372" y="169"/>
                    <a:pt x="372" y="169"/>
                  </a:cubicBezTo>
                  <a:lnTo>
                    <a:pt x="372" y="143"/>
                  </a:lnTo>
                  <a:close/>
                </a:path>
              </a:pathLst>
            </a:custGeom>
            <a:solidFill>
              <a:schemeClr val="tx2"/>
            </a:solidFill>
            <a:ln>
              <a:noFill/>
            </a:ln>
            <a:effectLst/>
          </p:spPr>
          <p:txBody>
            <a:bodyPr wrap="none" lIns="34290" tIns="17145" rIns="34290" bIns="17145" anchor="ctr"/>
            <a:lstStyle/>
            <a:p>
              <a:endParaRPr lang="en-US" dirty="0"/>
            </a:p>
          </p:txBody>
        </p:sp>
        <p:sp>
          <p:nvSpPr>
            <p:cNvPr id="34" name="Freeform 93">
              <a:extLst>
                <a:ext uri="{FF2B5EF4-FFF2-40B4-BE49-F238E27FC236}">
                  <a16:creationId xmlns:a16="http://schemas.microsoft.com/office/drawing/2014/main" id="{42988072-1B4D-46A0-A7C3-5B3DAA4E2266}"/>
                </a:ext>
              </a:extLst>
            </p:cNvPr>
            <p:cNvSpPr>
              <a:spLocks noChangeArrowheads="1"/>
            </p:cNvSpPr>
            <p:nvPr/>
          </p:nvSpPr>
          <p:spPr bwMode="auto">
            <a:xfrm>
              <a:off x="2239797" y="3859562"/>
              <a:ext cx="129072" cy="242232"/>
            </a:xfrm>
            <a:custGeom>
              <a:avLst/>
              <a:gdLst>
                <a:gd name="T0" fmla="*/ 107609 w 266"/>
                <a:gd name="T1" fmla="*/ 0 h 496"/>
                <a:gd name="T2" fmla="*/ 107609 w 266"/>
                <a:gd name="T3" fmla="*/ 0 h 496"/>
                <a:gd name="T4" fmla="*/ 61429 w 266"/>
                <a:gd name="T5" fmla="*/ 0 h 496"/>
                <a:gd name="T6" fmla="*/ 53587 w 266"/>
                <a:gd name="T7" fmla="*/ 10962 h 496"/>
                <a:gd name="T8" fmla="*/ 72756 w 266"/>
                <a:gd name="T9" fmla="*/ 10962 h 496"/>
                <a:gd name="T10" fmla="*/ 84519 w 266"/>
                <a:gd name="T11" fmla="*/ 23240 h 496"/>
                <a:gd name="T12" fmla="*/ 84519 w 266"/>
                <a:gd name="T13" fmla="*/ 159170 h 496"/>
                <a:gd name="T14" fmla="*/ 115451 w 266"/>
                <a:gd name="T15" fmla="*/ 197756 h 496"/>
                <a:gd name="T16" fmla="*/ 115451 w 266"/>
                <a:gd name="T17" fmla="*/ 10962 h 496"/>
                <a:gd name="T18" fmla="*/ 107609 w 266"/>
                <a:gd name="T19" fmla="*/ 0 h 496"/>
                <a:gd name="T20" fmla="*/ 53587 w 266"/>
                <a:gd name="T21" fmla="*/ 34640 h 496"/>
                <a:gd name="T22" fmla="*/ 53587 w 266"/>
                <a:gd name="T23" fmla="*/ 34640 h 496"/>
                <a:gd name="T24" fmla="*/ 6971 w 266"/>
                <a:gd name="T25" fmla="*/ 34640 h 496"/>
                <a:gd name="T26" fmla="*/ 0 w 266"/>
                <a:gd name="T27" fmla="*/ 46479 h 496"/>
                <a:gd name="T28" fmla="*/ 0 w 266"/>
                <a:gd name="T29" fmla="*/ 217050 h 496"/>
                <a:gd name="T30" fmla="*/ 30497 w 266"/>
                <a:gd name="T31" fmla="*/ 178463 h 496"/>
                <a:gd name="T32" fmla="*/ 61429 w 266"/>
                <a:gd name="T33" fmla="*/ 217050 h 496"/>
                <a:gd name="T34" fmla="*/ 61429 w 266"/>
                <a:gd name="T35" fmla="*/ 46479 h 496"/>
                <a:gd name="T36" fmla="*/ 53587 w 266"/>
                <a:gd name="T37" fmla="*/ 34640 h 4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6" h="496">
                  <a:moveTo>
                    <a:pt x="247" y="0"/>
                  </a:moveTo>
                  <a:lnTo>
                    <a:pt x="247" y="0"/>
                  </a:lnTo>
                  <a:cubicBezTo>
                    <a:pt x="141" y="0"/>
                    <a:pt x="141" y="0"/>
                    <a:pt x="141" y="0"/>
                  </a:cubicBezTo>
                  <a:cubicBezTo>
                    <a:pt x="123" y="0"/>
                    <a:pt x="123" y="17"/>
                    <a:pt x="123" y="25"/>
                  </a:cubicBezTo>
                  <a:cubicBezTo>
                    <a:pt x="167" y="25"/>
                    <a:pt x="167" y="25"/>
                    <a:pt x="167" y="25"/>
                  </a:cubicBezTo>
                  <a:cubicBezTo>
                    <a:pt x="185" y="25"/>
                    <a:pt x="194" y="35"/>
                    <a:pt x="194" y="53"/>
                  </a:cubicBezTo>
                  <a:cubicBezTo>
                    <a:pt x="194" y="363"/>
                    <a:pt x="194" y="363"/>
                    <a:pt x="194" y="363"/>
                  </a:cubicBezTo>
                  <a:cubicBezTo>
                    <a:pt x="265" y="451"/>
                    <a:pt x="265" y="451"/>
                    <a:pt x="265" y="451"/>
                  </a:cubicBezTo>
                  <a:cubicBezTo>
                    <a:pt x="265" y="25"/>
                    <a:pt x="265" y="25"/>
                    <a:pt x="265" y="25"/>
                  </a:cubicBezTo>
                  <a:cubicBezTo>
                    <a:pt x="265" y="17"/>
                    <a:pt x="256" y="0"/>
                    <a:pt x="247" y="0"/>
                  </a:cubicBezTo>
                  <a:close/>
                  <a:moveTo>
                    <a:pt x="123" y="79"/>
                  </a:moveTo>
                  <a:lnTo>
                    <a:pt x="123" y="79"/>
                  </a:lnTo>
                  <a:cubicBezTo>
                    <a:pt x="16" y="79"/>
                    <a:pt x="16" y="79"/>
                    <a:pt x="16" y="79"/>
                  </a:cubicBezTo>
                  <a:cubicBezTo>
                    <a:pt x="0" y="79"/>
                    <a:pt x="0" y="88"/>
                    <a:pt x="0" y="106"/>
                  </a:cubicBezTo>
                  <a:cubicBezTo>
                    <a:pt x="0" y="495"/>
                    <a:pt x="0" y="495"/>
                    <a:pt x="0" y="495"/>
                  </a:cubicBezTo>
                  <a:cubicBezTo>
                    <a:pt x="70" y="407"/>
                    <a:pt x="70" y="407"/>
                    <a:pt x="70" y="407"/>
                  </a:cubicBezTo>
                  <a:cubicBezTo>
                    <a:pt x="141" y="495"/>
                    <a:pt x="141" y="495"/>
                    <a:pt x="141" y="495"/>
                  </a:cubicBezTo>
                  <a:cubicBezTo>
                    <a:pt x="141" y="106"/>
                    <a:pt x="141" y="106"/>
                    <a:pt x="141" y="106"/>
                  </a:cubicBezTo>
                  <a:cubicBezTo>
                    <a:pt x="141" y="88"/>
                    <a:pt x="132" y="79"/>
                    <a:pt x="123" y="79"/>
                  </a:cubicBezTo>
                  <a:close/>
                </a:path>
              </a:pathLst>
            </a:custGeom>
            <a:solidFill>
              <a:schemeClr val="tx2"/>
            </a:solidFill>
            <a:ln>
              <a:noFill/>
            </a:ln>
            <a:effectLst/>
          </p:spPr>
          <p:txBody>
            <a:bodyPr wrap="none" lIns="34290" tIns="17145" rIns="34290" bIns="17145" anchor="ctr"/>
            <a:lstStyle/>
            <a:p>
              <a:endParaRPr lang="en-US" dirty="0"/>
            </a:p>
          </p:txBody>
        </p:sp>
        <p:sp>
          <p:nvSpPr>
            <p:cNvPr id="35" name="Freeform 94">
              <a:extLst>
                <a:ext uri="{FF2B5EF4-FFF2-40B4-BE49-F238E27FC236}">
                  <a16:creationId xmlns:a16="http://schemas.microsoft.com/office/drawing/2014/main" id="{FEA9E758-64B0-457B-B72E-ADF98065745B}"/>
                </a:ext>
              </a:extLst>
            </p:cNvPr>
            <p:cNvSpPr>
              <a:spLocks noChangeArrowheads="1"/>
            </p:cNvSpPr>
            <p:nvPr/>
          </p:nvSpPr>
          <p:spPr bwMode="auto">
            <a:xfrm>
              <a:off x="1674001" y="4354633"/>
              <a:ext cx="258145" cy="263449"/>
            </a:xfrm>
            <a:custGeom>
              <a:avLst/>
              <a:gdLst>
                <a:gd name="T0" fmla="*/ 66790 w 524"/>
                <a:gd name="T1" fmla="*/ 50687 h 532"/>
                <a:gd name="T2" fmla="*/ 66790 w 524"/>
                <a:gd name="T3" fmla="*/ 50687 h 532"/>
                <a:gd name="T4" fmla="*/ 46886 w 524"/>
                <a:gd name="T5" fmla="*/ 188964 h 532"/>
                <a:gd name="T6" fmla="*/ 184447 w 524"/>
                <a:gd name="T7" fmla="*/ 168956 h 532"/>
                <a:gd name="T8" fmla="*/ 149061 w 524"/>
                <a:gd name="T9" fmla="*/ 86701 h 532"/>
                <a:gd name="T10" fmla="*/ 66790 w 524"/>
                <a:gd name="T11" fmla="*/ 50687 h 532"/>
                <a:gd name="T12" fmla="*/ 168523 w 524"/>
                <a:gd name="T13" fmla="*/ 157396 h 532"/>
                <a:gd name="T14" fmla="*/ 168523 w 524"/>
                <a:gd name="T15" fmla="*/ 157396 h 532"/>
                <a:gd name="T16" fmla="*/ 109695 w 524"/>
                <a:gd name="T17" fmla="*/ 125828 h 532"/>
                <a:gd name="T18" fmla="*/ 78290 w 524"/>
                <a:gd name="T19" fmla="*/ 66693 h 532"/>
                <a:gd name="T20" fmla="*/ 137561 w 524"/>
                <a:gd name="T21" fmla="*/ 98261 h 532"/>
                <a:gd name="T22" fmla="*/ 168523 w 524"/>
                <a:gd name="T23" fmla="*/ 157396 h 532"/>
                <a:gd name="T24" fmla="*/ 172504 w 524"/>
                <a:gd name="T25" fmla="*/ 70695 h 532"/>
                <a:gd name="T26" fmla="*/ 172504 w 524"/>
                <a:gd name="T27" fmla="*/ 70695 h 532"/>
                <a:gd name="T28" fmla="*/ 180466 w 524"/>
                <a:gd name="T29" fmla="*/ 66693 h 532"/>
                <a:gd name="T30" fmla="*/ 199928 w 524"/>
                <a:gd name="T31" fmla="*/ 47130 h 532"/>
                <a:gd name="T32" fmla="*/ 199928 w 524"/>
                <a:gd name="T33" fmla="*/ 31123 h 532"/>
                <a:gd name="T34" fmla="*/ 184447 w 524"/>
                <a:gd name="T35" fmla="*/ 31123 h 532"/>
                <a:gd name="T36" fmla="*/ 164543 w 524"/>
                <a:gd name="T37" fmla="*/ 50687 h 532"/>
                <a:gd name="T38" fmla="*/ 164543 w 524"/>
                <a:gd name="T39" fmla="*/ 66693 h 532"/>
                <a:gd name="T40" fmla="*/ 172504 w 524"/>
                <a:gd name="T41" fmla="*/ 70695 h 532"/>
                <a:gd name="T42" fmla="*/ 129599 w 524"/>
                <a:gd name="T43" fmla="*/ 43128 h 532"/>
                <a:gd name="T44" fmla="*/ 129599 w 524"/>
                <a:gd name="T45" fmla="*/ 43128 h 532"/>
                <a:gd name="T46" fmla="*/ 137561 w 524"/>
                <a:gd name="T47" fmla="*/ 43128 h 532"/>
                <a:gd name="T48" fmla="*/ 145081 w 524"/>
                <a:gd name="T49" fmla="*/ 39127 h 532"/>
                <a:gd name="T50" fmla="*/ 157023 w 524"/>
                <a:gd name="T51" fmla="*/ 15562 h 532"/>
                <a:gd name="T52" fmla="*/ 153042 w 524"/>
                <a:gd name="T53" fmla="*/ 3557 h 532"/>
                <a:gd name="T54" fmla="*/ 137561 w 524"/>
                <a:gd name="T55" fmla="*/ 7559 h 532"/>
                <a:gd name="T56" fmla="*/ 125619 w 524"/>
                <a:gd name="T57" fmla="*/ 27122 h 532"/>
                <a:gd name="T58" fmla="*/ 129599 w 524"/>
                <a:gd name="T59" fmla="*/ 43128 h 532"/>
                <a:gd name="T60" fmla="*/ 227352 w 524"/>
                <a:gd name="T61" fmla="*/ 74252 h 532"/>
                <a:gd name="T62" fmla="*/ 227352 w 524"/>
                <a:gd name="T63" fmla="*/ 74252 h 532"/>
                <a:gd name="T64" fmla="*/ 211428 w 524"/>
                <a:gd name="T65" fmla="*/ 70695 h 532"/>
                <a:gd name="T66" fmla="*/ 191966 w 524"/>
                <a:gd name="T67" fmla="*/ 82255 h 532"/>
                <a:gd name="T68" fmla="*/ 187985 w 524"/>
                <a:gd name="T69" fmla="*/ 98261 h 532"/>
                <a:gd name="T70" fmla="*/ 195947 w 524"/>
                <a:gd name="T71" fmla="*/ 106264 h 532"/>
                <a:gd name="T72" fmla="*/ 203909 w 524"/>
                <a:gd name="T73" fmla="*/ 102263 h 532"/>
                <a:gd name="T74" fmla="*/ 223371 w 524"/>
                <a:gd name="T75" fmla="*/ 90703 h 532"/>
                <a:gd name="T76" fmla="*/ 227352 w 524"/>
                <a:gd name="T77" fmla="*/ 74252 h 53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24" h="532">
                  <a:moveTo>
                    <a:pt x="151" y="114"/>
                  </a:moveTo>
                  <a:lnTo>
                    <a:pt x="151" y="114"/>
                  </a:lnTo>
                  <a:cubicBezTo>
                    <a:pt x="124" y="141"/>
                    <a:pt x="0" y="319"/>
                    <a:pt x="106" y="425"/>
                  </a:cubicBezTo>
                  <a:cubicBezTo>
                    <a:pt x="212" y="531"/>
                    <a:pt x="390" y="407"/>
                    <a:pt x="417" y="380"/>
                  </a:cubicBezTo>
                  <a:cubicBezTo>
                    <a:pt x="443" y="354"/>
                    <a:pt x="408" y="266"/>
                    <a:pt x="337" y="195"/>
                  </a:cubicBezTo>
                  <a:cubicBezTo>
                    <a:pt x="266" y="123"/>
                    <a:pt x="177" y="88"/>
                    <a:pt x="151" y="114"/>
                  </a:cubicBezTo>
                  <a:close/>
                  <a:moveTo>
                    <a:pt x="381" y="354"/>
                  </a:moveTo>
                  <a:lnTo>
                    <a:pt x="381" y="354"/>
                  </a:lnTo>
                  <a:cubicBezTo>
                    <a:pt x="372" y="363"/>
                    <a:pt x="311" y="345"/>
                    <a:pt x="248" y="283"/>
                  </a:cubicBezTo>
                  <a:cubicBezTo>
                    <a:pt x="186" y="221"/>
                    <a:pt x="168" y="159"/>
                    <a:pt x="177" y="150"/>
                  </a:cubicBezTo>
                  <a:cubicBezTo>
                    <a:pt x="186" y="141"/>
                    <a:pt x="248" y="159"/>
                    <a:pt x="311" y="221"/>
                  </a:cubicBezTo>
                  <a:cubicBezTo>
                    <a:pt x="372" y="283"/>
                    <a:pt x="390" y="345"/>
                    <a:pt x="381" y="354"/>
                  </a:cubicBezTo>
                  <a:close/>
                  <a:moveTo>
                    <a:pt x="390" y="159"/>
                  </a:moveTo>
                  <a:lnTo>
                    <a:pt x="390" y="159"/>
                  </a:lnTo>
                  <a:cubicBezTo>
                    <a:pt x="390" y="159"/>
                    <a:pt x="399" y="159"/>
                    <a:pt x="408" y="150"/>
                  </a:cubicBezTo>
                  <a:cubicBezTo>
                    <a:pt x="452" y="106"/>
                    <a:pt x="452" y="106"/>
                    <a:pt x="452" y="106"/>
                  </a:cubicBezTo>
                  <a:cubicBezTo>
                    <a:pt x="461" y="97"/>
                    <a:pt x="461" y="79"/>
                    <a:pt x="452" y="70"/>
                  </a:cubicBezTo>
                  <a:cubicBezTo>
                    <a:pt x="443" y="61"/>
                    <a:pt x="425" y="61"/>
                    <a:pt x="417" y="70"/>
                  </a:cubicBezTo>
                  <a:cubicBezTo>
                    <a:pt x="372" y="114"/>
                    <a:pt x="372" y="114"/>
                    <a:pt x="372" y="114"/>
                  </a:cubicBezTo>
                  <a:cubicBezTo>
                    <a:pt x="355" y="123"/>
                    <a:pt x="355" y="141"/>
                    <a:pt x="372" y="150"/>
                  </a:cubicBezTo>
                  <a:cubicBezTo>
                    <a:pt x="372" y="159"/>
                    <a:pt x="381" y="159"/>
                    <a:pt x="390" y="159"/>
                  </a:cubicBezTo>
                  <a:close/>
                  <a:moveTo>
                    <a:pt x="293" y="97"/>
                  </a:moveTo>
                  <a:lnTo>
                    <a:pt x="293" y="97"/>
                  </a:lnTo>
                  <a:cubicBezTo>
                    <a:pt x="302" y="97"/>
                    <a:pt x="302" y="97"/>
                    <a:pt x="311" y="97"/>
                  </a:cubicBezTo>
                  <a:cubicBezTo>
                    <a:pt x="319" y="97"/>
                    <a:pt x="328" y="97"/>
                    <a:pt x="328" y="88"/>
                  </a:cubicBezTo>
                  <a:cubicBezTo>
                    <a:pt x="355" y="35"/>
                    <a:pt x="355" y="35"/>
                    <a:pt x="355" y="35"/>
                  </a:cubicBezTo>
                  <a:cubicBezTo>
                    <a:pt x="364" y="26"/>
                    <a:pt x="364" y="8"/>
                    <a:pt x="346" y="8"/>
                  </a:cubicBezTo>
                  <a:cubicBezTo>
                    <a:pt x="337" y="0"/>
                    <a:pt x="319" y="0"/>
                    <a:pt x="311" y="17"/>
                  </a:cubicBezTo>
                  <a:cubicBezTo>
                    <a:pt x="284" y="61"/>
                    <a:pt x="284" y="61"/>
                    <a:pt x="284" y="61"/>
                  </a:cubicBezTo>
                  <a:cubicBezTo>
                    <a:pt x="284" y="70"/>
                    <a:pt x="284" y="88"/>
                    <a:pt x="293" y="97"/>
                  </a:cubicBezTo>
                  <a:close/>
                  <a:moveTo>
                    <a:pt x="514" y="167"/>
                  </a:moveTo>
                  <a:lnTo>
                    <a:pt x="514" y="167"/>
                  </a:lnTo>
                  <a:cubicBezTo>
                    <a:pt x="505" y="159"/>
                    <a:pt x="496" y="159"/>
                    <a:pt x="478" y="159"/>
                  </a:cubicBezTo>
                  <a:cubicBezTo>
                    <a:pt x="434" y="185"/>
                    <a:pt x="434" y="185"/>
                    <a:pt x="434" y="185"/>
                  </a:cubicBezTo>
                  <a:cubicBezTo>
                    <a:pt x="417" y="195"/>
                    <a:pt x="417" y="212"/>
                    <a:pt x="425" y="221"/>
                  </a:cubicBezTo>
                  <a:cubicBezTo>
                    <a:pt x="425" y="230"/>
                    <a:pt x="434" y="239"/>
                    <a:pt x="443" y="239"/>
                  </a:cubicBezTo>
                  <a:cubicBezTo>
                    <a:pt x="452" y="239"/>
                    <a:pt x="452" y="230"/>
                    <a:pt x="461" y="230"/>
                  </a:cubicBezTo>
                  <a:cubicBezTo>
                    <a:pt x="505" y="204"/>
                    <a:pt x="505" y="204"/>
                    <a:pt x="505" y="204"/>
                  </a:cubicBezTo>
                  <a:cubicBezTo>
                    <a:pt x="514" y="195"/>
                    <a:pt x="523" y="185"/>
                    <a:pt x="514" y="167"/>
                  </a:cubicBezTo>
                  <a:close/>
                </a:path>
              </a:pathLst>
            </a:custGeom>
            <a:solidFill>
              <a:schemeClr val="tx2"/>
            </a:solidFill>
            <a:ln>
              <a:noFill/>
            </a:ln>
            <a:effectLst/>
          </p:spPr>
          <p:txBody>
            <a:bodyPr wrap="none" lIns="34290" tIns="17145" rIns="34290" bIns="17145" anchor="ctr"/>
            <a:lstStyle/>
            <a:p>
              <a:endParaRPr lang="en-US" dirty="0"/>
            </a:p>
          </p:txBody>
        </p:sp>
        <p:sp>
          <p:nvSpPr>
            <p:cNvPr id="36" name="Freeform 95">
              <a:extLst>
                <a:ext uri="{FF2B5EF4-FFF2-40B4-BE49-F238E27FC236}">
                  <a16:creationId xmlns:a16="http://schemas.microsoft.com/office/drawing/2014/main" id="{ECA585D9-0D9B-429C-9184-D74045443E55}"/>
                </a:ext>
              </a:extLst>
            </p:cNvPr>
            <p:cNvSpPr>
              <a:spLocks noChangeArrowheads="1"/>
            </p:cNvSpPr>
            <p:nvPr/>
          </p:nvSpPr>
          <p:spPr bwMode="auto">
            <a:xfrm>
              <a:off x="2197362" y="4358170"/>
              <a:ext cx="217477" cy="217478"/>
            </a:xfrm>
            <a:custGeom>
              <a:avLst/>
              <a:gdLst>
                <a:gd name="T0" fmla="*/ 190874 w 445"/>
                <a:gd name="T1" fmla="*/ 3958 h 444"/>
                <a:gd name="T2" fmla="*/ 190874 w 445"/>
                <a:gd name="T3" fmla="*/ 3958 h 444"/>
                <a:gd name="T4" fmla="*/ 175516 w 445"/>
                <a:gd name="T5" fmla="*/ 3958 h 444"/>
                <a:gd name="T6" fmla="*/ 3949 w 445"/>
                <a:gd name="T7" fmla="*/ 175473 h 444"/>
                <a:gd name="T8" fmla="*/ 3949 w 445"/>
                <a:gd name="T9" fmla="*/ 190865 h 444"/>
                <a:gd name="T10" fmla="*/ 11847 w 445"/>
                <a:gd name="T11" fmla="*/ 194823 h 444"/>
                <a:gd name="T12" fmla="*/ 19746 w 445"/>
                <a:gd name="T13" fmla="*/ 190865 h 444"/>
                <a:gd name="T14" fmla="*/ 190874 w 445"/>
                <a:gd name="T15" fmla="*/ 19790 h 444"/>
                <a:gd name="T16" fmla="*/ 190874 w 445"/>
                <a:gd name="T17" fmla="*/ 3958 h 444"/>
                <a:gd name="T18" fmla="*/ 143923 w 445"/>
                <a:gd name="T19" fmla="*/ 89715 h 444"/>
                <a:gd name="T20" fmla="*/ 143923 w 445"/>
                <a:gd name="T21" fmla="*/ 89715 h 444"/>
                <a:gd name="T22" fmla="*/ 159281 w 445"/>
                <a:gd name="T23" fmla="*/ 132814 h 444"/>
                <a:gd name="T24" fmla="*/ 116718 w 445"/>
                <a:gd name="T25" fmla="*/ 113464 h 444"/>
                <a:gd name="T26" fmla="*/ 58798 w 445"/>
                <a:gd name="T27" fmla="*/ 175473 h 444"/>
                <a:gd name="T28" fmla="*/ 175516 w 445"/>
                <a:gd name="T29" fmla="*/ 140290 h 444"/>
                <a:gd name="T30" fmla="*/ 151822 w 445"/>
                <a:gd name="T31" fmla="*/ 77841 h 444"/>
                <a:gd name="T32" fmla="*/ 143923 w 445"/>
                <a:gd name="T33" fmla="*/ 89715 h 444"/>
                <a:gd name="T34" fmla="*/ 82054 w 445"/>
                <a:gd name="T35" fmla="*/ 77841 h 444"/>
                <a:gd name="T36" fmla="*/ 82054 w 445"/>
                <a:gd name="T37" fmla="*/ 77841 h 444"/>
                <a:gd name="T38" fmla="*/ 70207 w 445"/>
                <a:gd name="T39" fmla="*/ 39141 h 444"/>
                <a:gd name="T40" fmla="*/ 105310 w 445"/>
                <a:gd name="T41" fmla="*/ 54533 h 444"/>
                <a:gd name="T42" fmla="*/ 116718 w 445"/>
                <a:gd name="T43" fmla="*/ 43099 h 444"/>
                <a:gd name="T44" fmla="*/ 58798 w 445"/>
                <a:gd name="T45" fmla="*/ 27266 h 444"/>
                <a:gd name="T46" fmla="*/ 23256 w 445"/>
                <a:gd name="T47" fmla="*/ 136772 h 444"/>
                <a:gd name="T48" fmla="*/ 82054 w 445"/>
                <a:gd name="T49" fmla="*/ 77841 h 4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45" h="444">
                  <a:moveTo>
                    <a:pt x="435" y="9"/>
                  </a:moveTo>
                  <a:lnTo>
                    <a:pt x="435" y="9"/>
                  </a:lnTo>
                  <a:cubicBezTo>
                    <a:pt x="425" y="0"/>
                    <a:pt x="408" y="0"/>
                    <a:pt x="400" y="9"/>
                  </a:cubicBezTo>
                  <a:cubicBezTo>
                    <a:pt x="9" y="399"/>
                    <a:pt x="9" y="399"/>
                    <a:pt x="9" y="399"/>
                  </a:cubicBezTo>
                  <a:cubicBezTo>
                    <a:pt x="0" y="408"/>
                    <a:pt x="0" y="425"/>
                    <a:pt x="9" y="434"/>
                  </a:cubicBezTo>
                  <a:cubicBezTo>
                    <a:pt x="18" y="443"/>
                    <a:pt x="18" y="443"/>
                    <a:pt x="27" y="443"/>
                  </a:cubicBezTo>
                  <a:cubicBezTo>
                    <a:pt x="36" y="443"/>
                    <a:pt x="36" y="443"/>
                    <a:pt x="45" y="434"/>
                  </a:cubicBezTo>
                  <a:cubicBezTo>
                    <a:pt x="435" y="45"/>
                    <a:pt x="435" y="45"/>
                    <a:pt x="435" y="45"/>
                  </a:cubicBezTo>
                  <a:cubicBezTo>
                    <a:pt x="444" y="36"/>
                    <a:pt x="444" y="27"/>
                    <a:pt x="435" y="9"/>
                  </a:cubicBezTo>
                  <a:close/>
                  <a:moveTo>
                    <a:pt x="328" y="204"/>
                  </a:moveTo>
                  <a:lnTo>
                    <a:pt x="328" y="204"/>
                  </a:lnTo>
                  <a:cubicBezTo>
                    <a:pt x="363" y="249"/>
                    <a:pt x="372" y="293"/>
                    <a:pt x="363" y="302"/>
                  </a:cubicBezTo>
                  <a:cubicBezTo>
                    <a:pt x="355" y="302"/>
                    <a:pt x="319" y="293"/>
                    <a:pt x="266" y="258"/>
                  </a:cubicBezTo>
                  <a:cubicBezTo>
                    <a:pt x="134" y="399"/>
                    <a:pt x="134" y="399"/>
                    <a:pt x="134" y="399"/>
                  </a:cubicBezTo>
                  <a:cubicBezTo>
                    <a:pt x="240" y="443"/>
                    <a:pt x="372" y="346"/>
                    <a:pt x="400" y="319"/>
                  </a:cubicBezTo>
                  <a:cubicBezTo>
                    <a:pt x="417" y="302"/>
                    <a:pt x="400" y="240"/>
                    <a:pt x="346" y="177"/>
                  </a:cubicBezTo>
                  <a:lnTo>
                    <a:pt x="328" y="204"/>
                  </a:lnTo>
                  <a:close/>
                  <a:moveTo>
                    <a:pt x="187" y="177"/>
                  </a:moveTo>
                  <a:lnTo>
                    <a:pt x="187" y="177"/>
                  </a:lnTo>
                  <a:cubicBezTo>
                    <a:pt x="160" y="133"/>
                    <a:pt x="151" y="98"/>
                    <a:pt x="160" y="89"/>
                  </a:cubicBezTo>
                  <a:cubicBezTo>
                    <a:pt x="160" y="89"/>
                    <a:pt x="196" y="98"/>
                    <a:pt x="240" y="124"/>
                  </a:cubicBezTo>
                  <a:cubicBezTo>
                    <a:pt x="266" y="98"/>
                    <a:pt x="266" y="98"/>
                    <a:pt x="266" y="98"/>
                  </a:cubicBezTo>
                  <a:cubicBezTo>
                    <a:pt x="204" y="53"/>
                    <a:pt x="160" y="36"/>
                    <a:pt x="134" y="62"/>
                  </a:cubicBezTo>
                  <a:cubicBezTo>
                    <a:pt x="106" y="80"/>
                    <a:pt x="27" y="204"/>
                    <a:pt x="53" y="311"/>
                  </a:cubicBezTo>
                  <a:lnTo>
                    <a:pt x="187" y="177"/>
                  </a:lnTo>
                  <a:close/>
                </a:path>
              </a:pathLst>
            </a:custGeom>
            <a:solidFill>
              <a:schemeClr val="tx2"/>
            </a:solidFill>
            <a:ln>
              <a:noFill/>
            </a:ln>
            <a:effectLst/>
          </p:spPr>
          <p:txBody>
            <a:bodyPr wrap="none" lIns="34290" tIns="17145" rIns="34290" bIns="17145" anchor="ctr"/>
            <a:lstStyle/>
            <a:p>
              <a:endParaRPr lang="en-US" dirty="0"/>
            </a:p>
          </p:txBody>
        </p:sp>
        <p:sp>
          <p:nvSpPr>
            <p:cNvPr id="37" name="Freeform 97">
              <a:extLst>
                <a:ext uri="{FF2B5EF4-FFF2-40B4-BE49-F238E27FC236}">
                  <a16:creationId xmlns:a16="http://schemas.microsoft.com/office/drawing/2014/main" id="{D0F53C11-4F43-445B-92DB-A4201655A5DD}"/>
                </a:ext>
              </a:extLst>
            </p:cNvPr>
            <p:cNvSpPr>
              <a:spLocks noChangeArrowheads="1"/>
            </p:cNvSpPr>
            <p:nvPr/>
          </p:nvSpPr>
          <p:spPr bwMode="auto">
            <a:xfrm>
              <a:off x="3705561" y="3907301"/>
              <a:ext cx="122000" cy="153825"/>
            </a:xfrm>
            <a:custGeom>
              <a:avLst/>
              <a:gdLst>
                <a:gd name="T0" fmla="*/ 105579 w 249"/>
                <a:gd name="T1" fmla="*/ 62617 h 311"/>
                <a:gd name="T2" fmla="*/ 105579 w 249"/>
                <a:gd name="T3" fmla="*/ 62617 h 311"/>
                <a:gd name="T4" fmla="*/ 11878 w 249"/>
                <a:gd name="T5" fmla="*/ 3997 h 311"/>
                <a:gd name="T6" fmla="*/ 0 w 249"/>
                <a:gd name="T7" fmla="*/ 11546 h 311"/>
                <a:gd name="T8" fmla="*/ 0 w 249"/>
                <a:gd name="T9" fmla="*/ 125677 h 311"/>
                <a:gd name="T10" fmla="*/ 11878 w 249"/>
                <a:gd name="T11" fmla="*/ 133671 h 311"/>
                <a:gd name="T12" fmla="*/ 105579 w 249"/>
                <a:gd name="T13" fmla="*/ 74607 h 311"/>
                <a:gd name="T14" fmla="*/ 109098 w 249"/>
                <a:gd name="T15" fmla="*/ 66614 h 311"/>
                <a:gd name="T16" fmla="*/ 105579 w 249"/>
                <a:gd name="T17" fmla="*/ 62617 h 3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9" h="311">
                  <a:moveTo>
                    <a:pt x="240" y="141"/>
                  </a:moveTo>
                  <a:lnTo>
                    <a:pt x="240" y="141"/>
                  </a:lnTo>
                  <a:cubicBezTo>
                    <a:pt x="27" y="9"/>
                    <a:pt x="27" y="9"/>
                    <a:pt x="27" y="9"/>
                  </a:cubicBezTo>
                  <a:cubicBezTo>
                    <a:pt x="9" y="0"/>
                    <a:pt x="0" y="9"/>
                    <a:pt x="0" y="26"/>
                  </a:cubicBezTo>
                  <a:cubicBezTo>
                    <a:pt x="0" y="283"/>
                    <a:pt x="0" y="283"/>
                    <a:pt x="0" y="283"/>
                  </a:cubicBezTo>
                  <a:cubicBezTo>
                    <a:pt x="0" y="301"/>
                    <a:pt x="9" y="310"/>
                    <a:pt x="27" y="301"/>
                  </a:cubicBezTo>
                  <a:cubicBezTo>
                    <a:pt x="240" y="168"/>
                    <a:pt x="240" y="168"/>
                    <a:pt x="240" y="168"/>
                  </a:cubicBezTo>
                  <a:cubicBezTo>
                    <a:pt x="240" y="168"/>
                    <a:pt x="248" y="159"/>
                    <a:pt x="248" y="150"/>
                  </a:cubicBezTo>
                  <a:lnTo>
                    <a:pt x="240" y="141"/>
                  </a:lnTo>
                </a:path>
              </a:pathLst>
            </a:custGeom>
            <a:solidFill>
              <a:schemeClr val="tx2"/>
            </a:solidFill>
            <a:ln>
              <a:noFill/>
            </a:ln>
            <a:effectLst/>
          </p:spPr>
          <p:txBody>
            <a:bodyPr wrap="none" lIns="34290" tIns="17145" rIns="34290" bIns="17145" anchor="ctr"/>
            <a:lstStyle/>
            <a:p>
              <a:endParaRPr lang="en-US" dirty="0"/>
            </a:p>
          </p:txBody>
        </p:sp>
        <p:sp>
          <p:nvSpPr>
            <p:cNvPr id="38" name="Freeform 98">
              <a:extLst>
                <a:ext uri="{FF2B5EF4-FFF2-40B4-BE49-F238E27FC236}">
                  <a16:creationId xmlns:a16="http://schemas.microsoft.com/office/drawing/2014/main" id="{A3E860AE-2FBB-430C-8EBC-7E9E4BE69CD0}"/>
                </a:ext>
              </a:extLst>
            </p:cNvPr>
            <p:cNvSpPr>
              <a:spLocks noChangeArrowheads="1"/>
            </p:cNvSpPr>
            <p:nvPr/>
          </p:nvSpPr>
          <p:spPr bwMode="auto">
            <a:xfrm>
              <a:off x="4276661" y="3898460"/>
              <a:ext cx="44202" cy="171508"/>
            </a:xfrm>
            <a:custGeom>
              <a:avLst/>
              <a:gdLst>
                <a:gd name="T0" fmla="*/ 19621 w 89"/>
                <a:gd name="T1" fmla="*/ 0 h 347"/>
                <a:gd name="T2" fmla="*/ 19621 w 89"/>
                <a:gd name="T3" fmla="*/ 0 h 347"/>
                <a:gd name="T4" fmla="*/ 0 w 89"/>
                <a:gd name="T5" fmla="*/ 11982 h 347"/>
                <a:gd name="T6" fmla="*/ 0 w 89"/>
                <a:gd name="T7" fmla="*/ 137569 h 347"/>
                <a:gd name="T8" fmla="*/ 19621 w 89"/>
                <a:gd name="T9" fmla="*/ 153544 h 347"/>
                <a:gd name="T10" fmla="*/ 39241 w 89"/>
                <a:gd name="T11" fmla="*/ 137569 h 347"/>
                <a:gd name="T12" fmla="*/ 39241 w 89"/>
                <a:gd name="T13" fmla="*/ 11982 h 347"/>
                <a:gd name="T14" fmla="*/ 19621 w 89"/>
                <a:gd name="T15" fmla="*/ 0 h 3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9" h="347">
                  <a:moveTo>
                    <a:pt x="44" y="0"/>
                  </a:moveTo>
                  <a:lnTo>
                    <a:pt x="44" y="0"/>
                  </a:lnTo>
                  <a:cubicBezTo>
                    <a:pt x="18" y="0"/>
                    <a:pt x="0" y="9"/>
                    <a:pt x="0" y="27"/>
                  </a:cubicBezTo>
                  <a:cubicBezTo>
                    <a:pt x="0" y="310"/>
                    <a:pt x="0" y="310"/>
                    <a:pt x="0" y="310"/>
                  </a:cubicBezTo>
                  <a:cubicBezTo>
                    <a:pt x="0" y="337"/>
                    <a:pt x="18" y="346"/>
                    <a:pt x="44" y="346"/>
                  </a:cubicBezTo>
                  <a:cubicBezTo>
                    <a:pt x="71" y="346"/>
                    <a:pt x="88" y="337"/>
                    <a:pt x="88" y="310"/>
                  </a:cubicBezTo>
                  <a:cubicBezTo>
                    <a:pt x="88" y="27"/>
                    <a:pt x="88" y="27"/>
                    <a:pt x="88" y="27"/>
                  </a:cubicBezTo>
                  <a:cubicBezTo>
                    <a:pt x="88" y="9"/>
                    <a:pt x="71" y="0"/>
                    <a:pt x="44" y="0"/>
                  </a:cubicBezTo>
                </a:path>
              </a:pathLst>
            </a:custGeom>
            <a:solidFill>
              <a:schemeClr val="tx2"/>
            </a:solidFill>
            <a:ln>
              <a:noFill/>
            </a:ln>
            <a:effectLst/>
          </p:spPr>
          <p:txBody>
            <a:bodyPr wrap="none" lIns="34290" tIns="17145" rIns="34290" bIns="17145" anchor="ctr"/>
            <a:lstStyle/>
            <a:p>
              <a:endParaRPr lang="en-US" dirty="0"/>
            </a:p>
          </p:txBody>
        </p:sp>
        <p:sp>
          <p:nvSpPr>
            <p:cNvPr id="39" name="Freeform 99">
              <a:extLst>
                <a:ext uri="{FF2B5EF4-FFF2-40B4-BE49-F238E27FC236}">
                  <a16:creationId xmlns:a16="http://schemas.microsoft.com/office/drawing/2014/main" id="{1E337EF7-E164-4428-BA3C-414040C15CC2}"/>
                </a:ext>
              </a:extLst>
            </p:cNvPr>
            <p:cNvSpPr>
              <a:spLocks noChangeArrowheads="1"/>
            </p:cNvSpPr>
            <p:nvPr/>
          </p:nvSpPr>
          <p:spPr bwMode="auto">
            <a:xfrm>
              <a:off x="4190023" y="3898460"/>
              <a:ext cx="44203" cy="171508"/>
            </a:xfrm>
            <a:custGeom>
              <a:avLst/>
              <a:gdLst>
                <a:gd name="T0" fmla="*/ 19621 w 89"/>
                <a:gd name="T1" fmla="*/ 0 h 347"/>
                <a:gd name="T2" fmla="*/ 19621 w 89"/>
                <a:gd name="T3" fmla="*/ 0 h 347"/>
                <a:gd name="T4" fmla="*/ 0 w 89"/>
                <a:gd name="T5" fmla="*/ 11982 h 347"/>
                <a:gd name="T6" fmla="*/ 0 w 89"/>
                <a:gd name="T7" fmla="*/ 137569 h 347"/>
                <a:gd name="T8" fmla="*/ 19621 w 89"/>
                <a:gd name="T9" fmla="*/ 153544 h 347"/>
                <a:gd name="T10" fmla="*/ 39242 w 89"/>
                <a:gd name="T11" fmla="*/ 137569 h 347"/>
                <a:gd name="T12" fmla="*/ 39242 w 89"/>
                <a:gd name="T13" fmla="*/ 11982 h 347"/>
                <a:gd name="T14" fmla="*/ 19621 w 89"/>
                <a:gd name="T15" fmla="*/ 0 h 3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9" h="347">
                  <a:moveTo>
                    <a:pt x="44" y="0"/>
                  </a:moveTo>
                  <a:lnTo>
                    <a:pt x="44" y="0"/>
                  </a:lnTo>
                  <a:cubicBezTo>
                    <a:pt x="17" y="0"/>
                    <a:pt x="0" y="9"/>
                    <a:pt x="0" y="27"/>
                  </a:cubicBezTo>
                  <a:cubicBezTo>
                    <a:pt x="0" y="310"/>
                    <a:pt x="0" y="310"/>
                    <a:pt x="0" y="310"/>
                  </a:cubicBezTo>
                  <a:cubicBezTo>
                    <a:pt x="0" y="337"/>
                    <a:pt x="17" y="346"/>
                    <a:pt x="44" y="346"/>
                  </a:cubicBezTo>
                  <a:cubicBezTo>
                    <a:pt x="71" y="346"/>
                    <a:pt x="88" y="337"/>
                    <a:pt x="88" y="310"/>
                  </a:cubicBezTo>
                  <a:cubicBezTo>
                    <a:pt x="88" y="27"/>
                    <a:pt x="88" y="27"/>
                    <a:pt x="88" y="27"/>
                  </a:cubicBezTo>
                  <a:cubicBezTo>
                    <a:pt x="88" y="9"/>
                    <a:pt x="71" y="0"/>
                    <a:pt x="44" y="0"/>
                  </a:cubicBezTo>
                </a:path>
              </a:pathLst>
            </a:custGeom>
            <a:solidFill>
              <a:schemeClr val="tx2"/>
            </a:solidFill>
            <a:ln>
              <a:noFill/>
            </a:ln>
            <a:effectLst/>
          </p:spPr>
          <p:txBody>
            <a:bodyPr wrap="none" lIns="34290" tIns="17145" rIns="34290" bIns="17145" anchor="ctr"/>
            <a:lstStyle/>
            <a:p>
              <a:endParaRPr lang="en-US" dirty="0"/>
            </a:p>
          </p:txBody>
        </p:sp>
        <p:sp>
          <p:nvSpPr>
            <p:cNvPr id="40" name="Freeform 100">
              <a:extLst>
                <a:ext uri="{FF2B5EF4-FFF2-40B4-BE49-F238E27FC236}">
                  <a16:creationId xmlns:a16="http://schemas.microsoft.com/office/drawing/2014/main" id="{6A2C26E7-80F4-4B4C-8A1D-25E76CB0D960}"/>
                </a:ext>
              </a:extLst>
            </p:cNvPr>
            <p:cNvSpPr>
              <a:spLocks noChangeArrowheads="1"/>
            </p:cNvSpPr>
            <p:nvPr/>
          </p:nvSpPr>
          <p:spPr bwMode="auto">
            <a:xfrm>
              <a:off x="4653268" y="3898460"/>
              <a:ext cx="176811" cy="171508"/>
            </a:xfrm>
            <a:custGeom>
              <a:avLst/>
              <a:gdLst>
                <a:gd name="T0" fmla="*/ 78929 w 356"/>
                <a:gd name="T1" fmla="*/ 0 h 347"/>
                <a:gd name="T2" fmla="*/ 78929 w 356"/>
                <a:gd name="T3" fmla="*/ 0 h 347"/>
                <a:gd name="T4" fmla="*/ 0 w 356"/>
                <a:gd name="T5" fmla="*/ 74553 h 347"/>
                <a:gd name="T6" fmla="*/ 78929 w 356"/>
                <a:gd name="T7" fmla="*/ 153544 h 347"/>
                <a:gd name="T8" fmla="*/ 158304 w 356"/>
                <a:gd name="T9" fmla="*/ 74553 h 347"/>
                <a:gd name="T10" fmla="*/ 78929 w 356"/>
                <a:gd name="T11" fmla="*/ 0 h 3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6" h="347">
                  <a:moveTo>
                    <a:pt x="177" y="0"/>
                  </a:moveTo>
                  <a:lnTo>
                    <a:pt x="177" y="0"/>
                  </a:lnTo>
                  <a:cubicBezTo>
                    <a:pt x="80" y="0"/>
                    <a:pt x="0" y="80"/>
                    <a:pt x="0" y="168"/>
                  </a:cubicBezTo>
                  <a:cubicBezTo>
                    <a:pt x="0" y="266"/>
                    <a:pt x="80" y="346"/>
                    <a:pt x="177" y="346"/>
                  </a:cubicBezTo>
                  <a:cubicBezTo>
                    <a:pt x="274" y="346"/>
                    <a:pt x="355" y="266"/>
                    <a:pt x="355" y="168"/>
                  </a:cubicBezTo>
                  <a:cubicBezTo>
                    <a:pt x="355" y="80"/>
                    <a:pt x="274" y="0"/>
                    <a:pt x="177" y="0"/>
                  </a:cubicBezTo>
                </a:path>
              </a:pathLst>
            </a:custGeom>
            <a:solidFill>
              <a:schemeClr val="tx2"/>
            </a:solidFill>
            <a:ln>
              <a:noFill/>
            </a:ln>
            <a:effectLst/>
          </p:spPr>
          <p:txBody>
            <a:bodyPr wrap="none" lIns="34290" tIns="17145" rIns="34290" bIns="17145" anchor="ctr"/>
            <a:lstStyle/>
            <a:p>
              <a:endParaRPr lang="en-US" dirty="0"/>
            </a:p>
          </p:txBody>
        </p:sp>
        <p:sp>
          <p:nvSpPr>
            <p:cNvPr id="41" name="Freeform 101">
              <a:extLst>
                <a:ext uri="{FF2B5EF4-FFF2-40B4-BE49-F238E27FC236}">
                  <a16:creationId xmlns:a16="http://schemas.microsoft.com/office/drawing/2014/main" id="{D0234891-E282-4DA4-AF79-B014ABB9F0DC}"/>
                </a:ext>
              </a:extLst>
            </p:cNvPr>
            <p:cNvSpPr>
              <a:spLocks noChangeArrowheads="1"/>
            </p:cNvSpPr>
            <p:nvPr/>
          </p:nvSpPr>
          <p:spPr bwMode="auto">
            <a:xfrm>
              <a:off x="5157180" y="3910838"/>
              <a:ext cx="146753" cy="143216"/>
            </a:xfrm>
            <a:custGeom>
              <a:avLst/>
              <a:gdLst>
                <a:gd name="T0" fmla="*/ 116055 w 302"/>
                <a:gd name="T1" fmla="*/ 0 h 293"/>
                <a:gd name="T2" fmla="*/ 116055 w 302"/>
                <a:gd name="T3" fmla="*/ 0 h 293"/>
                <a:gd name="T4" fmla="*/ 15270 w 302"/>
                <a:gd name="T5" fmla="*/ 0 h 293"/>
                <a:gd name="T6" fmla="*/ 0 w 302"/>
                <a:gd name="T7" fmla="*/ 11410 h 293"/>
                <a:gd name="T8" fmla="*/ 0 w 302"/>
                <a:gd name="T9" fmla="*/ 116738 h 293"/>
                <a:gd name="T10" fmla="*/ 15270 w 302"/>
                <a:gd name="T11" fmla="*/ 128148 h 293"/>
                <a:gd name="T12" fmla="*/ 116055 w 302"/>
                <a:gd name="T13" fmla="*/ 128148 h 293"/>
                <a:gd name="T14" fmla="*/ 131326 w 302"/>
                <a:gd name="T15" fmla="*/ 116738 h 293"/>
                <a:gd name="T16" fmla="*/ 131326 w 302"/>
                <a:gd name="T17" fmla="*/ 11410 h 293"/>
                <a:gd name="T18" fmla="*/ 116055 w 302"/>
                <a:gd name="T19" fmla="*/ 0 h 2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2" h="293">
                  <a:moveTo>
                    <a:pt x="266" y="0"/>
                  </a:moveTo>
                  <a:lnTo>
                    <a:pt x="266" y="0"/>
                  </a:lnTo>
                  <a:cubicBezTo>
                    <a:pt x="35" y="0"/>
                    <a:pt x="35" y="0"/>
                    <a:pt x="35" y="0"/>
                  </a:cubicBezTo>
                  <a:cubicBezTo>
                    <a:pt x="18" y="0"/>
                    <a:pt x="0" y="0"/>
                    <a:pt x="0" y="26"/>
                  </a:cubicBezTo>
                  <a:cubicBezTo>
                    <a:pt x="0" y="266"/>
                    <a:pt x="0" y="266"/>
                    <a:pt x="0" y="266"/>
                  </a:cubicBezTo>
                  <a:cubicBezTo>
                    <a:pt x="0" y="283"/>
                    <a:pt x="18" y="292"/>
                    <a:pt x="35" y="292"/>
                  </a:cubicBezTo>
                  <a:cubicBezTo>
                    <a:pt x="266" y="292"/>
                    <a:pt x="266" y="292"/>
                    <a:pt x="266" y="292"/>
                  </a:cubicBezTo>
                  <a:cubicBezTo>
                    <a:pt x="283" y="292"/>
                    <a:pt x="301" y="283"/>
                    <a:pt x="301" y="266"/>
                  </a:cubicBezTo>
                  <a:cubicBezTo>
                    <a:pt x="301" y="26"/>
                    <a:pt x="301" y="26"/>
                    <a:pt x="301" y="26"/>
                  </a:cubicBezTo>
                  <a:cubicBezTo>
                    <a:pt x="301" y="0"/>
                    <a:pt x="283" y="0"/>
                    <a:pt x="266" y="0"/>
                  </a:cubicBezTo>
                </a:path>
              </a:pathLst>
            </a:custGeom>
            <a:solidFill>
              <a:schemeClr val="tx2"/>
            </a:solidFill>
            <a:ln>
              <a:noFill/>
            </a:ln>
            <a:effectLst/>
          </p:spPr>
          <p:txBody>
            <a:bodyPr wrap="none" lIns="34290" tIns="17145" rIns="34290" bIns="17145" anchor="ctr"/>
            <a:lstStyle/>
            <a:p>
              <a:endParaRPr lang="en-US" dirty="0"/>
            </a:p>
          </p:txBody>
        </p:sp>
        <p:sp>
          <p:nvSpPr>
            <p:cNvPr id="42" name="Freeform 102">
              <a:extLst>
                <a:ext uri="{FF2B5EF4-FFF2-40B4-BE49-F238E27FC236}">
                  <a16:creationId xmlns:a16="http://schemas.microsoft.com/office/drawing/2014/main" id="{E7F7F690-46AA-4854-9E53-A2DD5F9ACBD2}"/>
                </a:ext>
              </a:extLst>
            </p:cNvPr>
            <p:cNvSpPr>
              <a:spLocks noChangeArrowheads="1"/>
            </p:cNvSpPr>
            <p:nvPr/>
          </p:nvSpPr>
          <p:spPr bwMode="auto">
            <a:xfrm>
              <a:off x="5609817" y="3910838"/>
              <a:ext cx="215710" cy="143216"/>
            </a:xfrm>
            <a:custGeom>
              <a:avLst/>
              <a:gdLst>
                <a:gd name="T0" fmla="*/ 189740 w 443"/>
                <a:gd name="T1" fmla="*/ 57930 h 293"/>
                <a:gd name="T2" fmla="*/ 189740 w 443"/>
                <a:gd name="T3" fmla="*/ 57930 h 293"/>
                <a:gd name="T4" fmla="*/ 107986 w 443"/>
                <a:gd name="T5" fmla="*/ 3950 h 293"/>
                <a:gd name="T6" fmla="*/ 96619 w 443"/>
                <a:gd name="T7" fmla="*/ 11410 h 293"/>
                <a:gd name="T8" fmla="*/ 96619 w 443"/>
                <a:gd name="T9" fmla="*/ 116738 h 293"/>
                <a:gd name="T10" fmla="*/ 107986 w 443"/>
                <a:gd name="T11" fmla="*/ 124198 h 293"/>
                <a:gd name="T12" fmla="*/ 189740 w 443"/>
                <a:gd name="T13" fmla="*/ 69779 h 293"/>
                <a:gd name="T14" fmla="*/ 193238 w 443"/>
                <a:gd name="T15" fmla="*/ 61880 h 293"/>
                <a:gd name="T16" fmla="*/ 189740 w 443"/>
                <a:gd name="T17" fmla="*/ 57930 h 293"/>
                <a:gd name="T18" fmla="*/ 88749 w 443"/>
                <a:gd name="T19" fmla="*/ 57930 h 293"/>
                <a:gd name="T20" fmla="*/ 88749 w 443"/>
                <a:gd name="T21" fmla="*/ 57930 h 293"/>
                <a:gd name="T22" fmla="*/ 11367 w 443"/>
                <a:gd name="T23" fmla="*/ 3950 h 293"/>
                <a:gd name="T24" fmla="*/ 0 w 443"/>
                <a:gd name="T25" fmla="*/ 11410 h 293"/>
                <a:gd name="T26" fmla="*/ 0 w 443"/>
                <a:gd name="T27" fmla="*/ 116738 h 293"/>
                <a:gd name="T28" fmla="*/ 11367 w 443"/>
                <a:gd name="T29" fmla="*/ 124198 h 293"/>
                <a:gd name="T30" fmla="*/ 88749 w 443"/>
                <a:gd name="T31" fmla="*/ 69779 h 293"/>
                <a:gd name="T32" fmla="*/ 92684 w 443"/>
                <a:gd name="T33" fmla="*/ 61880 h 293"/>
                <a:gd name="T34" fmla="*/ 88749 w 443"/>
                <a:gd name="T35" fmla="*/ 57930 h 2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43" h="293">
                  <a:moveTo>
                    <a:pt x="434" y="132"/>
                  </a:moveTo>
                  <a:lnTo>
                    <a:pt x="434" y="132"/>
                  </a:lnTo>
                  <a:cubicBezTo>
                    <a:pt x="247" y="9"/>
                    <a:pt x="247" y="9"/>
                    <a:pt x="247" y="9"/>
                  </a:cubicBezTo>
                  <a:cubicBezTo>
                    <a:pt x="229" y="0"/>
                    <a:pt x="221" y="9"/>
                    <a:pt x="221" y="26"/>
                  </a:cubicBezTo>
                  <a:cubicBezTo>
                    <a:pt x="221" y="266"/>
                    <a:pt x="221" y="266"/>
                    <a:pt x="221" y="266"/>
                  </a:cubicBezTo>
                  <a:cubicBezTo>
                    <a:pt x="221" y="283"/>
                    <a:pt x="229" y="292"/>
                    <a:pt x="247" y="283"/>
                  </a:cubicBezTo>
                  <a:cubicBezTo>
                    <a:pt x="434" y="159"/>
                    <a:pt x="434" y="159"/>
                    <a:pt x="434" y="159"/>
                  </a:cubicBezTo>
                  <a:cubicBezTo>
                    <a:pt x="434" y="159"/>
                    <a:pt x="442" y="150"/>
                    <a:pt x="442" y="141"/>
                  </a:cubicBezTo>
                  <a:lnTo>
                    <a:pt x="434" y="132"/>
                  </a:lnTo>
                  <a:close/>
                  <a:moveTo>
                    <a:pt x="203" y="132"/>
                  </a:moveTo>
                  <a:lnTo>
                    <a:pt x="203" y="132"/>
                  </a:lnTo>
                  <a:cubicBezTo>
                    <a:pt x="26" y="9"/>
                    <a:pt x="26" y="9"/>
                    <a:pt x="26" y="9"/>
                  </a:cubicBezTo>
                  <a:cubicBezTo>
                    <a:pt x="17" y="0"/>
                    <a:pt x="0" y="9"/>
                    <a:pt x="0" y="26"/>
                  </a:cubicBezTo>
                  <a:cubicBezTo>
                    <a:pt x="0" y="266"/>
                    <a:pt x="0" y="266"/>
                    <a:pt x="0" y="266"/>
                  </a:cubicBezTo>
                  <a:cubicBezTo>
                    <a:pt x="0" y="283"/>
                    <a:pt x="17" y="292"/>
                    <a:pt x="26" y="283"/>
                  </a:cubicBezTo>
                  <a:cubicBezTo>
                    <a:pt x="203" y="159"/>
                    <a:pt x="203" y="159"/>
                    <a:pt x="203" y="159"/>
                  </a:cubicBezTo>
                  <a:cubicBezTo>
                    <a:pt x="203" y="159"/>
                    <a:pt x="212" y="150"/>
                    <a:pt x="212" y="141"/>
                  </a:cubicBezTo>
                  <a:lnTo>
                    <a:pt x="203" y="132"/>
                  </a:lnTo>
                  <a:close/>
                </a:path>
              </a:pathLst>
            </a:custGeom>
            <a:solidFill>
              <a:schemeClr val="tx2"/>
            </a:solidFill>
            <a:ln>
              <a:noFill/>
            </a:ln>
            <a:effectLst/>
          </p:spPr>
          <p:txBody>
            <a:bodyPr wrap="none" lIns="34290" tIns="17145" rIns="34290" bIns="17145" anchor="ctr"/>
            <a:lstStyle/>
            <a:p>
              <a:endParaRPr lang="en-US" dirty="0"/>
            </a:p>
          </p:txBody>
        </p:sp>
        <p:sp>
          <p:nvSpPr>
            <p:cNvPr id="43" name="Freeform 103">
              <a:extLst>
                <a:ext uri="{FF2B5EF4-FFF2-40B4-BE49-F238E27FC236}">
                  <a16:creationId xmlns:a16="http://schemas.microsoft.com/office/drawing/2014/main" id="{8708582B-B063-4F34-972A-4DD345275DC3}"/>
                </a:ext>
              </a:extLst>
            </p:cNvPr>
            <p:cNvSpPr>
              <a:spLocks noChangeArrowheads="1"/>
            </p:cNvSpPr>
            <p:nvPr/>
          </p:nvSpPr>
          <p:spPr bwMode="auto">
            <a:xfrm>
              <a:off x="6096046" y="3910838"/>
              <a:ext cx="219246" cy="143216"/>
            </a:xfrm>
            <a:custGeom>
              <a:avLst/>
              <a:gdLst>
                <a:gd name="T0" fmla="*/ 0 w 444"/>
                <a:gd name="T1" fmla="*/ 61880 h 293"/>
                <a:gd name="T2" fmla="*/ 0 w 444"/>
                <a:gd name="T3" fmla="*/ 61880 h 293"/>
                <a:gd name="T4" fmla="*/ 3990 w 444"/>
                <a:gd name="T5" fmla="*/ 69779 h 293"/>
                <a:gd name="T6" fmla="*/ 86454 w 444"/>
                <a:gd name="T7" fmla="*/ 124198 h 293"/>
                <a:gd name="T8" fmla="*/ 98425 w 444"/>
                <a:gd name="T9" fmla="*/ 116738 h 293"/>
                <a:gd name="T10" fmla="*/ 98425 w 444"/>
                <a:gd name="T11" fmla="*/ 11410 h 293"/>
                <a:gd name="T12" fmla="*/ 86454 w 444"/>
                <a:gd name="T13" fmla="*/ 3950 h 293"/>
                <a:gd name="T14" fmla="*/ 3990 w 444"/>
                <a:gd name="T15" fmla="*/ 57930 h 293"/>
                <a:gd name="T16" fmla="*/ 0 w 444"/>
                <a:gd name="T17" fmla="*/ 61880 h 293"/>
                <a:gd name="T18" fmla="*/ 102415 w 444"/>
                <a:gd name="T19" fmla="*/ 61880 h 293"/>
                <a:gd name="T20" fmla="*/ 102415 w 444"/>
                <a:gd name="T21" fmla="*/ 61880 h 293"/>
                <a:gd name="T22" fmla="*/ 105962 w 444"/>
                <a:gd name="T23" fmla="*/ 69779 h 293"/>
                <a:gd name="T24" fmla="*/ 184436 w 444"/>
                <a:gd name="T25" fmla="*/ 124198 h 293"/>
                <a:gd name="T26" fmla="*/ 196407 w 444"/>
                <a:gd name="T27" fmla="*/ 116738 h 293"/>
                <a:gd name="T28" fmla="*/ 196407 w 444"/>
                <a:gd name="T29" fmla="*/ 11410 h 293"/>
                <a:gd name="T30" fmla="*/ 184436 w 444"/>
                <a:gd name="T31" fmla="*/ 3950 h 293"/>
                <a:gd name="T32" fmla="*/ 105962 w 444"/>
                <a:gd name="T33" fmla="*/ 57930 h 293"/>
                <a:gd name="T34" fmla="*/ 102415 w 444"/>
                <a:gd name="T35" fmla="*/ 61880 h 2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44" h="293">
                  <a:moveTo>
                    <a:pt x="0" y="141"/>
                  </a:moveTo>
                  <a:lnTo>
                    <a:pt x="0" y="141"/>
                  </a:lnTo>
                  <a:cubicBezTo>
                    <a:pt x="0" y="150"/>
                    <a:pt x="9" y="159"/>
                    <a:pt x="9" y="159"/>
                  </a:cubicBezTo>
                  <a:cubicBezTo>
                    <a:pt x="195" y="283"/>
                    <a:pt x="195" y="283"/>
                    <a:pt x="195" y="283"/>
                  </a:cubicBezTo>
                  <a:cubicBezTo>
                    <a:pt x="212" y="292"/>
                    <a:pt x="222" y="283"/>
                    <a:pt x="222" y="266"/>
                  </a:cubicBezTo>
                  <a:cubicBezTo>
                    <a:pt x="222" y="26"/>
                    <a:pt x="222" y="26"/>
                    <a:pt x="222" y="26"/>
                  </a:cubicBezTo>
                  <a:cubicBezTo>
                    <a:pt x="222" y="9"/>
                    <a:pt x="212" y="0"/>
                    <a:pt x="195" y="9"/>
                  </a:cubicBezTo>
                  <a:cubicBezTo>
                    <a:pt x="9" y="132"/>
                    <a:pt x="9" y="132"/>
                    <a:pt x="9" y="132"/>
                  </a:cubicBezTo>
                  <a:lnTo>
                    <a:pt x="0" y="141"/>
                  </a:lnTo>
                  <a:close/>
                  <a:moveTo>
                    <a:pt x="231" y="141"/>
                  </a:moveTo>
                  <a:lnTo>
                    <a:pt x="231" y="141"/>
                  </a:lnTo>
                  <a:cubicBezTo>
                    <a:pt x="231" y="150"/>
                    <a:pt x="239" y="159"/>
                    <a:pt x="239" y="159"/>
                  </a:cubicBezTo>
                  <a:cubicBezTo>
                    <a:pt x="416" y="283"/>
                    <a:pt x="416" y="283"/>
                    <a:pt x="416" y="283"/>
                  </a:cubicBezTo>
                  <a:cubicBezTo>
                    <a:pt x="425" y="292"/>
                    <a:pt x="443" y="283"/>
                    <a:pt x="443" y="266"/>
                  </a:cubicBezTo>
                  <a:cubicBezTo>
                    <a:pt x="443" y="26"/>
                    <a:pt x="443" y="26"/>
                    <a:pt x="443" y="26"/>
                  </a:cubicBezTo>
                  <a:cubicBezTo>
                    <a:pt x="443" y="9"/>
                    <a:pt x="425" y="0"/>
                    <a:pt x="416" y="9"/>
                  </a:cubicBezTo>
                  <a:cubicBezTo>
                    <a:pt x="239" y="132"/>
                    <a:pt x="239" y="132"/>
                    <a:pt x="239" y="132"/>
                  </a:cubicBezTo>
                  <a:lnTo>
                    <a:pt x="231" y="141"/>
                  </a:lnTo>
                  <a:close/>
                </a:path>
              </a:pathLst>
            </a:custGeom>
            <a:solidFill>
              <a:schemeClr val="tx2"/>
            </a:solidFill>
            <a:ln>
              <a:noFill/>
            </a:ln>
            <a:effectLst/>
          </p:spPr>
          <p:txBody>
            <a:bodyPr wrap="none" lIns="34290" tIns="17145" rIns="34290" bIns="17145" anchor="ctr"/>
            <a:lstStyle/>
            <a:p>
              <a:endParaRPr lang="en-US" dirty="0"/>
            </a:p>
          </p:txBody>
        </p:sp>
        <p:sp>
          <p:nvSpPr>
            <p:cNvPr id="44" name="Freeform 109">
              <a:extLst>
                <a:ext uri="{FF2B5EF4-FFF2-40B4-BE49-F238E27FC236}">
                  <a16:creationId xmlns:a16="http://schemas.microsoft.com/office/drawing/2014/main" id="{7D082392-D359-4350-80D3-910E413F623B}"/>
                </a:ext>
              </a:extLst>
            </p:cNvPr>
            <p:cNvSpPr>
              <a:spLocks noChangeArrowheads="1"/>
            </p:cNvSpPr>
            <p:nvPr/>
          </p:nvSpPr>
          <p:spPr bwMode="auto">
            <a:xfrm>
              <a:off x="3162751" y="5816862"/>
              <a:ext cx="235158" cy="231622"/>
            </a:xfrm>
            <a:custGeom>
              <a:avLst/>
              <a:gdLst>
                <a:gd name="T0" fmla="*/ 105348 w 479"/>
                <a:gd name="T1" fmla="*/ 0 h 471"/>
                <a:gd name="T2" fmla="*/ 105348 w 479"/>
                <a:gd name="T3" fmla="*/ 0 h 471"/>
                <a:gd name="T4" fmla="*/ 0 w 479"/>
                <a:gd name="T5" fmla="*/ 101994 h 471"/>
                <a:gd name="T6" fmla="*/ 105348 w 479"/>
                <a:gd name="T7" fmla="*/ 207520 h 471"/>
                <a:gd name="T8" fmla="*/ 210696 w 479"/>
                <a:gd name="T9" fmla="*/ 101994 h 471"/>
                <a:gd name="T10" fmla="*/ 105348 w 479"/>
                <a:gd name="T11" fmla="*/ 0 h 471"/>
                <a:gd name="T12" fmla="*/ 105348 w 479"/>
                <a:gd name="T13" fmla="*/ 188093 h 471"/>
                <a:gd name="T14" fmla="*/ 105348 w 479"/>
                <a:gd name="T15" fmla="*/ 188093 h 471"/>
                <a:gd name="T16" fmla="*/ 19395 w 479"/>
                <a:gd name="T17" fmla="*/ 101994 h 471"/>
                <a:gd name="T18" fmla="*/ 105348 w 479"/>
                <a:gd name="T19" fmla="*/ 16337 h 471"/>
                <a:gd name="T20" fmla="*/ 191302 w 479"/>
                <a:gd name="T21" fmla="*/ 101994 h 471"/>
                <a:gd name="T22" fmla="*/ 105348 w 479"/>
                <a:gd name="T23" fmla="*/ 188093 h 4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chemeClr val="tx2"/>
            </a:solidFill>
            <a:ln>
              <a:noFill/>
            </a:ln>
            <a:effectLst/>
          </p:spPr>
          <p:txBody>
            <a:bodyPr wrap="none" lIns="34290" tIns="17145" rIns="34290" bIns="17145" anchor="ctr"/>
            <a:lstStyle/>
            <a:p>
              <a:endParaRPr lang="en-US" dirty="0"/>
            </a:p>
          </p:txBody>
        </p:sp>
        <p:sp>
          <p:nvSpPr>
            <p:cNvPr id="45" name="Freeform 110">
              <a:extLst>
                <a:ext uri="{FF2B5EF4-FFF2-40B4-BE49-F238E27FC236}">
                  <a16:creationId xmlns:a16="http://schemas.microsoft.com/office/drawing/2014/main" id="{25F656D3-F863-4673-A77C-5E86533858EA}"/>
                </a:ext>
              </a:extLst>
            </p:cNvPr>
            <p:cNvSpPr>
              <a:spLocks noChangeArrowheads="1"/>
            </p:cNvSpPr>
            <p:nvPr/>
          </p:nvSpPr>
          <p:spPr bwMode="auto">
            <a:xfrm>
              <a:off x="3648981" y="5816862"/>
              <a:ext cx="236927" cy="231622"/>
            </a:xfrm>
            <a:custGeom>
              <a:avLst/>
              <a:gdLst>
                <a:gd name="T0" fmla="*/ 106585 w 479"/>
                <a:gd name="T1" fmla="*/ 0 h 471"/>
                <a:gd name="T2" fmla="*/ 106585 w 479"/>
                <a:gd name="T3" fmla="*/ 0 h 471"/>
                <a:gd name="T4" fmla="*/ 0 w 479"/>
                <a:gd name="T5" fmla="*/ 101994 h 471"/>
                <a:gd name="T6" fmla="*/ 106585 w 479"/>
                <a:gd name="T7" fmla="*/ 207520 h 471"/>
                <a:gd name="T8" fmla="*/ 212281 w 479"/>
                <a:gd name="T9" fmla="*/ 101994 h 471"/>
                <a:gd name="T10" fmla="*/ 106585 w 479"/>
                <a:gd name="T11" fmla="*/ 0 h 471"/>
                <a:gd name="T12" fmla="*/ 23537 w 479"/>
                <a:gd name="T13" fmla="*/ 74619 h 471"/>
                <a:gd name="T14" fmla="*/ 23537 w 479"/>
                <a:gd name="T15" fmla="*/ 74619 h 471"/>
                <a:gd name="T16" fmla="*/ 78606 w 479"/>
                <a:gd name="T17" fmla="*/ 98020 h 471"/>
                <a:gd name="T18" fmla="*/ 94150 w 479"/>
                <a:gd name="T19" fmla="*/ 105968 h 471"/>
                <a:gd name="T20" fmla="*/ 106585 w 479"/>
                <a:gd name="T21" fmla="*/ 113474 h 471"/>
                <a:gd name="T22" fmla="*/ 117687 w 479"/>
                <a:gd name="T23" fmla="*/ 117448 h 471"/>
                <a:gd name="T24" fmla="*/ 121684 w 479"/>
                <a:gd name="T25" fmla="*/ 121422 h 471"/>
                <a:gd name="T26" fmla="*/ 117687 w 479"/>
                <a:gd name="T27" fmla="*/ 129369 h 471"/>
                <a:gd name="T28" fmla="*/ 106585 w 479"/>
                <a:gd name="T29" fmla="*/ 133343 h 471"/>
                <a:gd name="T30" fmla="*/ 82603 w 479"/>
                <a:gd name="T31" fmla="*/ 125395 h 471"/>
                <a:gd name="T32" fmla="*/ 70612 w 479"/>
                <a:gd name="T33" fmla="*/ 137317 h 471"/>
                <a:gd name="T34" fmla="*/ 102144 w 479"/>
                <a:gd name="T35" fmla="*/ 153212 h 471"/>
                <a:gd name="T36" fmla="*/ 102144 w 479"/>
                <a:gd name="T37" fmla="*/ 168666 h 471"/>
                <a:gd name="T38" fmla="*/ 114134 w 479"/>
                <a:gd name="T39" fmla="*/ 168666 h 471"/>
                <a:gd name="T40" fmla="*/ 114134 w 479"/>
                <a:gd name="T41" fmla="*/ 153212 h 471"/>
                <a:gd name="T42" fmla="*/ 133675 w 479"/>
                <a:gd name="T43" fmla="*/ 144823 h 471"/>
                <a:gd name="T44" fmla="*/ 141669 w 479"/>
                <a:gd name="T45" fmla="*/ 129369 h 471"/>
                <a:gd name="T46" fmla="*/ 181194 w 479"/>
                <a:gd name="T47" fmla="*/ 144823 h 471"/>
                <a:gd name="T48" fmla="*/ 106585 w 479"/>
                <a:gd name="T49" fmla="*/ 188093 h 471"/>
                <a:gd name="T50" fmla="*/ 19541 w 479"/>
                <a:gd name="T51" fmla="*/ 101994 h 471"/>
                <a:gd name="T52" fmla="*/ 23537 w 479"/>
                <a:gd name="T53" fmla="*/ 74619 h 471"/>
                <a:gd name="T54" fmla="*/ 137672 w 479"/>
                <a:gd name="T55" fmla="*/ 101994 h 471"/>
                <a:gd name="T56" fmla="*/ 137672 w 479"/>
                <a:gd name="T57" fmla="*/ 101994 h 471"/>
                <a:gd name="T58" fmla="*/ 117687 w 479"/>
                <a:gd name="T59" fmla="*/ 94047 h 471"/>
                <a:gd name="T60" fmla="*/ 110137 w 479"/>
                <a:gd name="T61" fmla="*/ 90073 h 471"/>
                <a:gd name="T62" fmla="*/ 94150 w 479"/>
                <a:gd name="T63" fmla="*/ 82567 h 471"/>
                <a:gd name="T64" fmla="*/ 94150 w 479"/>
                <a:gd name="T65" fmla="*/ 82567 h 471"/>
                <a:gd name="T66" fmla="*/ 98147 w 479"/>
                <a:gd name="T67" fmla="*/ 74619 h 471"/>
                <a:gd name="T68" fmla="*/ 106585 w 479"/>
                <a:gd name="T69" fmla="*/ 74619 h 471"/>
                <a:gd name="T70" fmla="*/ 126125 w 479"/>
                <a:gd name="T71" fmla="*/ 78593 h 471"/>
                <a:gd name="T72" fmla="*/ 141669 w 479"/>
                <a:gd name="T73" fmla="*/ 66671 h 471"/>
                <a:gd name="T74" fmla="*/ 114134 w 479"/>
                <a:gd name="T75" fmla="*/ 55192 h 471"/>
                <a:gd name="T76" fmla="*/ 114134 w 479"/>
                <a:gd name="T77" fmla="*/ 39738 h 471"/>
                <a:gd name="T78" fmla="*/ 102144 w 479"/>
                <a:gd name="T79" fmla="*/ 39738 h 471"/>
                <a:gd name="T80" fmla="*/ 102144 w 479"/>
                <a:gd name="T81" fmla="*/ 55192 h 471"/>
                <a:gd name="T82" fmla="*/ 82603 w 479"/>
                <a:gd name="T83" fmla="*/ 63139 h 471"/>
                <a:gd name="T84" fmla="*/ 74609 w 479"/>
                <a:gd name="T85" fmla="*/ 74619 h 471"/>
                <a:gd name="T86" fmla="*/ 35528 w 479"/>
                <a:gd name="T87" fmla="*/ 55192 h 471"/>
                <a:gd name="T88" fmla="*/ 106585 w 479"/>
                <a:gd name="T89" fmla="*/ 16337 h 471"/>
                <a:gd name="T90" fmla="*/ 192740 w 479"/>
                <a:gd name="T91" fmla="*/ 101994 h 471"/>
                <a:gd name="T92" fmla="*/ 188743 w 479"/>
                <a:gd name="T93" fmla="*/ 125395 h 471"/>
                <a:gd name="T94" fmla="*/ 137672 w 479"/>
                <a:gd name="T95" fmla="*/ 101994 h 4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53" y="169"/>
                  </a:moveTo>
                  <a:lnTo>
                    <a:pt x="53" y="169"/>
                  </a:lnTo>
                  <a:cubicBezTo>
                    <a:pt x="177" y="222"/>
                    <a:pt x="177" y="222"/>
                    <a:pt x="177" y="222"/>
                  </a:cubicBezTo>
                  <a:cubicBezTo>
                    <a:pt x="212" y="240"/>
                    <a:pt x="212" y="240"/>
                    <a:pt x="212" y="240"/>
                  </a:cubicBezTo>
                  <a:cubicBezTo>
                    <a:pt x="240" y="257"/>
                    <a:pt x="240" y="257"/>
                    <a:pt x="240" y="257"/>
                  </a:cubicBezTo>
                  <a:cubicBezTo>
                    <a:pt x="265" y="266"/>
                    <a:pt x="265" y="266"/>
                    <a:pt x="265" y="266"/>
                  </a:cubicBezTo>
                  <a:lnTo>
                    <a:pt x="274" y="275"/>
                  </a:lnTo>
                  <a:cubicBezTo>
                    <a:pt x="274" y="284"/>
                    <a:pt x="265" y="293"/>
                    <a:pt x="265" y="293"/>
                  </a:cubicBezTo>
                  <a:cubicBezTo>
                    <a:pt x="257" y="302"/>
                    <a:pt x="248" y="302"/>
                    <a:pt x="240" y="302"/>
                  </a:cubicBezTo>
                  <a:cubicBezTo>
                    <a:pt x="221" y="302"/>
                    <a:pt x="203" y="293"/>
                    <a:pt x="186" y="284"/>
                  </a:cubicBezTo>
                  <a:cubicBezTo>
                    <a:pt x="159" y="311"/>
                    <a:pt x="159" y="311"/>
                    <a:pt x="159" y="311"/>
                  </a:cubicBezTo>
                  <a:cubicBezTo>
                    <a:pt x="177" y="328"/>
                    <a:pt x="203" y="347"/>
                    <a:pt x="230" y="347"/>
                  </a:cubicBezTo>
                  <a:cubicBezTo>
                    <a:pt x="230" y="382"/>
                    <a:pt x="230" y="382"/>
                    <a:pt x="230" y="382"/>
                  </a:cubicBezTo>
                  <a:cubicBezTo>
                    <a:pt x="257" y="382"/>
                    <a:pt x="257" y="382"/>
                    <a:pt x="257" y="382"/>
                  </a:cubicBezTo>
                  <a:cubicBezTo>
                    <a:pt x="257" y="347"/>
                    <a:pt x="257" y="347"/>
                    <a:pt x="257" y="347"/>
                  </a:cubicBezTo>
                  <a:cubicBezTo>
                    <a:pt x="274" y="338"/>
                    <a:pt x="284" y="338"/>
                    <a:pt x="301" y="328"/>
                  </a:cubicBezTo>
                  <a:cubicBezTo>
                    <a:pt x="310" y="319"/>
                    <a:pt x="319" y="302"/>
                    <a:pt x="319" y="293"/>
                  </a:cubicBezTo>
                  <a:cubicBezTo>
                    <a:pt x="408" y="328"/>
                    <a:pt x="408" y="328"/>
                    <a:pt x="408" y="328"/>
                  </a:cubicBezTo>
                  <a:cubicBezTo>
                    <a:pt x="372" y="391"/>
                    <a:pt x="310" y="426"/>
                    <a:pt x="240" y="426"/>
                  </a:cubicBezTo>
                  <a:cubicBezTo>
                    <a:pt x="133" y="426"/>
                    <a:pt x="44" y="347"/>
                    <a:pt x="44" y="231"/>
                  </a:cubicBezTo>
                  <a:cubicBezTo>
                    <a:pt x="44" y="213"/>
                    <a:pt x="44" y="187"/>
                    <a:pt x="53" y="169"/>
                  </a:cubicBezTo>
                  <a:close/>
                  <a:moveTo>
                    <a:pt x="310" y="231"/>
                  </a:moveTo>
                  <a:lnTo>
                    <a:pt x="310" y="231"/>
                  </a:lnTo>
                  <a:cubicBezTo>
                    <a:pt x="265" y="213"/>
                    <a:pt x="265" y="213"/>
                    <a:pt x="265" y="213"/>
                  </a:cubicBezTo>
                  <a:cubicBezTo>
                    <a:pt x="248" y="204"/>
                    <a:pt x="248" y="204"/>
                    <a:pt x="248" y="204"/>
                  </a:cubicBezTo>
                  <a:cubicBezTo>
                    <a:pt x="212" y="187"/>
                    <a:pt x="212" y="187"/>
                    <a:pt x="212" y="187"/>
                  </a:cubicBezTo>
                  <a:cubicBezTo>
                    <a:pt x="212" y="178"/>
                    <a:pt x="221" y="178"/>
                    <a:pt x="221" y="169"/>
                  </a:cubicBezTo>
                  <a:cubicBezTo>
                    <a:pt x="230" y="169"/>
                    <a:pt x="240" y="169"/>
                    <a:pt x="240" y="169"/>
                  </a:cubicBezTo>
                  <a:cubicBezTo>
                    <a:pt x="257" y="169"/>
                    <a:pt x="274" y="169"/>
                    <a:pt x="284" y="178"/>
                  </a:cubicBezTo>
                  <a:cubicBezTo>
                    <a:pt x="319" y="151"/>
                    <a:pt x="319" y="151"/>
                    <a:pt x="319" y="151"/>
                  </a:cubicBezTo>
                  <a:cubicBezTo>
                    <a:pt x="301" y="134"/>
                    <a:pt x="274" y="125"/>
                    <a:pt x="257" y="125"/>
                  </a:cubicBezTo>
                  <a:cubicBezTo>
                    <a:pt x="257" y="90"/>
                    <a:pt x="257" y="90"/>
                    <a:pt x="257" y="90"/>
                  </a:cubicBezTo>
                  <a:cubicBezTo>
                    <a:pt x="230" y="90"/>
                    <a:pt x="230" y="90"/>
                    <a:pt x="230" y="90"/>
                  </a:cubicBezTo>
                  <a:cubicBezTo>
                    <a:pt x="230" y="125"/>
                    <a:pt x="230" y="125"/>
                    <a:pt x="230" y="125"/>
                  </a:cubicBezTo>
                  <a:cubicBezTo>
                    <a:pt x="212" y="125"/>
                    <a:pt x="203" y="134"/>
                    <a:pt x="186" y="143"/>
                  </a:cubicBezTo>
                  <a:cubicBezTo>
                    <a:pt x="177" y="143"/>
                    <a:pt x="168" y="160"/>
                    <a:pt x="168" y="169"/>
                  </a:cubicBezTo>
                  <a:cubicBezTo>
                    <a:pt x="80" y="125"/>
                    <a:pt x="80" y="125"/>
                    <a:pt x="80" y="125"/>
                  </a:cubicBezTo>
                  <a:cubicBezTo>
                    <a:pt x="106" y="72"/>
                    <a:pt x="168" y="37"/>
                    <a:pt x="240" y="37"/>
                  </a:cubicBezTo>
                  <a:cubicBezTo>
                    <a:pt x="346" y="37"/>
                    <a:pt x="434" y="125"/>
                    <a:pt x="434" y="231"/>
                  </a:cubicBezTo>
                  <a:cubicBezTo>
                    <a:pt x="434" y="249"/>
                    <a:pt x="434" y="266"/>
                    <a:pt x="425" y="284"/>
                  </a:cubicBezTo>
                  <a:lnTo>
                    <a:pt x="310" y="231"/>
                  </a:lnTo>
                  <a:close/>
                </a:path>
              </a:pathLst>
            </a:custGeom>
            <a:solidFill>
              <a:schemeClr val="tx2"/>
            </a:solidFill>
            <a:ln>
              <a:noFill/>
            </a:ln>
            <a:effectLst/>
          </p:spPr>
          <p:txBody>
            <a:bodyPr wrap="none" lIns="34290" tIns="17145" rIns="34290" bIns="17145" anchor="ctr"/>
            <a:lstStyle/>
            <a:p>
              <a:endParaRPr lang="en-US" dirty="0"/>
            </a:p>
          </p:txBody>
        </p:sp>
        <p:sp>
          <p:nvSpPr>
            <p:cNvPr id="46" name="Freeform 111">
              <a:extLst>
                <a:ext uri="{FF2B5EF4-FFF2-40B4-BE49-F238E27FC236}">
                  <a16:creationId xmlns:a16="http://schemas.microsoft.com/office/drawing/2014/main" id="{B3C0D891-C9AB-4DCB-B60E-C83BD7AB96FA}"/>
                </a:ext>
              </a:extLst>
            </p:cNvPr>
            <p:cNvSpPr>
              <a:spLocks noChangeArrowheads="1"/>
            </p:cNvSpPr>
            <p:nvPr/>
          </p:nvSpPr>
          <p:spPr bwMode="auto">
            <a:xfrm>
              <a:off x="4136979" y="5816862"/>
              <a:ext cx="235159" cy="231622"/>
            </a:xfrm>
            <a:custGeom>
              <a:avLst/>
              <a:gdLst>
                <a:gd name="T0" fmla="*/ 105569 w 480"/>
                <a:gd name="T1" fmla="*/ 0 h 471"/>
                <a:gd name="T2" fmla="*/ 105569 w 480"/>
                <a:gd name="T3" fmla="*/ 0 h 471"/>
                <a:gd name="T4" fmla="*/ 0 w 480"/>
                <a:gd name="T5" fmla="*/ 101994 h 471"/>
                <a:gd name="T6" fmla="*/ 105569 w 480"/>
                <a:gd name="T7" fmla="*/ 207520 h 471"/>
                <a:gd name="T8" fmla="*/ 210698 w 480"/>
                <a:gd name="T9" fmla="*/ 101994 h 471"/>
                <a:gd name="T10" fmla="*/ 105569 w 480"/>
                <a:gd name="T11" fmla="*/ 0 h 471"/>
                <a:gd name="T12" fmla="*/ 23313 w 480"/>
                <a:gd name="T13" fmla="*/ 74619 h 471"/>
                <a:gd name="T14" fmla="*/ 23313 w 480"/>
                <a:gd name="T15" fmla="*/ 74619 h 471"/>
                <a:gd name="T16" fmla="*/ 50585 w 480"/>
                <a:gd name="T17" fmla="*/ 86540 h 471"/>
                <a:gd name="T18" fmla="*/ 50585 w 480"/>
                <a:gd name="T19" fmla="*/ 86540 h 471"/>
                <a:gd name="T20" fmla="*/ 50585 w 480"/>
                <a:gd name="T21" fmla="*/ 101994 h 471"/>
                <a:gd name="T22" fmla="*/ 58943 w 480"/>
                <a:gd name="T23" fmla="*/ 101994 h 471"/>
                <a:gd name="T24" fmla="*/ 58943 w 480"/>
                <a:gd name="T25" fmla="*/ 105968 h 471"/>
                <a:gd name="T26" fmla="*/ 58943 w 480"/>
                <a:gd name="T27" fmla="*/ 109942 h 471"/>
                <a:gd name="T28" fmla="*/ 50585 w 480"/>
                <a:gd name="T29" fmla="*/ 109942 h 471"/>
                <a:gd name="T30" fmla="*/ 50585 w 480"/>
                <a:gd name="T31" fmla="*/ 121422 h 471"/>
                <a:gd name="T32" fmla="*/ 62462 w 480"/>
                <a:gd name="T33" fmla="*/ 121422 h 471"/>
                <a:gd name="T34" fmla="*/ 70379 w 480"/>
                <a:gd name="T35" fmla="*/ 144823 h 471"/>
                <a:gd name="T36" fmla="*/ 113487 w 480"/>
                <a:gd name="T37" fmla="*/ 164692 h 471"/>
                <a:gd name="T38" fmla="*/ 140319 w 480"/>
                <a:gd name="T39" fmla="*/ 156744 h 471"/>
                <a:gd name="T40" fmla="*/ 136800 w 480"/>
                <a:gd name="T41" fmla="*/ 137317 h 471"/>
                <a:gd name="T42" fmla="*/ 117006 w 480"/>
                <a:gd name="T43" fmla="*/ 140849 h 471"/>
                <a:gd name="T44" fmla="*/ 93692 w 480"/>
                <a:gd name="T45" fmla="*/ 133343 h 471"/>
                <a:gd name="T46" fmla="*/ 90174 w 480"/>
                <a:gd name="T47" fmla="*/ 121422 h 471"/>
                <a:gd name="T48" fmla="*/ 124923 w 480"/>
                <a:gd name="T49" fmla="*/ 121422 h 471"/>
                <a:gd name="T50" fmla="*/ 179467 w 480"/>
                <a:gd name="T51" fmla="*/ 144823 h 471"/>
                <a:gd name="T52" fmla="*/ 105569 w 480"/>
                <a:gd name="T53" fmla="*/ 188093 h 471"/>
                <a:gd name="T54" fmla="*/ 19794 w 480"/>
                <a:gd name="T55" fmla="*/ 101994 h 471"/>
                <a:gd name="T56" fmla="*/ 23313 w 480"/>
                <a:gd name="T57" fmla="*/ 74619 h 471"/>
                <a:gd name="T58" fmla="*/ 132841 w 480"/>
                <a:gd name="T59" fmla="*/ 101994 h 471"/>
                <a:gd name="T60" fmla="*/ 132841 w 480"/>
                <a:gd name="T61" fmla="*/ 101994 h 471"/>
                <a:gd name="T62" fmla="*/ 132841 w 480"/>
                <a:gd name="T63" fmla="*/ 101994 h 471"/>
                <a:gd name="T64" fmla="*/ 132841 w 480"/>
                <a:gd name="T65" fmla="*/ 86540 h 471"/>
                <a:gd name="T66" fmla="*/ 101610 w 480"/>
                <a:gd name="T67" fmla="*/ 86540 h 471"/>
                <a:gd name="T68" fmla="*/ 90174 w 480"/>
                <a:gd name="T69" fmla="*/ 82567 h 471"/>
                <a:gd name="T70" fmla="*/ 93692 w 480"/>
                <a:gd name="T71" fmla="*/ 74619 h 471"/>
                <a:gd name="T72" fmla="*/ 117006 w 480"/>
                <a:gd name="T73" fmla="*/ 66671 h 471"/>
                <a:gd name="T74" fmla="*/ 136800 w 480"/>
                <a:gd name="T75" fmla="*/ 70645 h 471"/>
                <a:gd name="T76" fmla="*/ 140319 w 480"/>
                <a:gd name="T77" fmla="*/ 51218 h 471"/>
                <a:gd name="T78" fmla="*/ 113487 w 480"/>
                <a:gd name="T79" fmla="*/ 47244 h 471"/>
                <a:gd name="T80" fmla="*/ 74338 w 480"/>
                <a:gd name="T81" fmla="*/ 63139 h 471"/>
                <a:gd name="T82" fmla="*/ 66420 w 480"/>
                <a:gd name="T83" fmla="*/ 70645 h 471"/>
                <a:gd name="T84" fmla="*/ 35190 w 480"/>
                <a:gd name="T85" fmla="*/ 55192 h 471"/>
                <a:gd name="T86" fmla="*/ 105569 w 480"/>
                <a:gd name="T87" fmla="*/ 16337 h 471"/>
                <a:gd name="T88" fmla="*/ 190904 w 480"/>
                <a:gd name="T89" fmla="*/ 101994 h 471"/>
                <a:gd name="T90" fmla="*/ 186945 w 480"/>
                <a:gd name="T91" fmla="*/ 125395 h 471"/>
                <a:gd name="T92" fmla="*/ 132841 w 480"/>
                <a:gd name="T93" fmla="*/ 101994 h 4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0" h="471">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53" y="169"/>
                  </a:moveTo>
                  <a:lnTo>
                    <a:pt x="53" y="169"/>
                  </a:lnTo>
                  <a:cubicBezTo>
                    <a:pt x="115" y="196"/>
                    <a:pt x="115" y="196"/>
                    <a:pt x="115" y="196"/>
                  </a:cubicBezTo>
                  <a:cubicBezTo>
                    <a:pt x="115" y="231"/>
                    <a:pt x="115" y="231"/>
                    <a:pt x="115" y="231"/>
                  </a:cubicBezTo>
                  <a:cubicBezTo>
                    <a:pt x="134" y="231"/>
                    <a:pt x="134" y="231"/>
                    <a:pt x="134" y="231"/>
                  </a:cubicBezTo>
                  <a:cubicBezTo>
                    <a:pt x="134" y="231"/>
                    <a:pt x="134" y="231"/>
                    <a:pt x="134" y="240"/>
                  </a:cubicBezTo>
                  <a:cubicBezTo>
                    <a:pt x="134" y="249"/>
                    <a:pt x="134" y="249"/>
                    <a:pt x="134" y="249"/>
                  </a:cubicBezTo>
                  <a:cubicBezTo>
                    <a:pt x="115" y="249"/>
                    <a:pt x="115" y="249"/>
                    <a:pt x="115" y="249"/>
                  </a:cubicBezTo>
                  <a:cubicBezTo>
                    <a:pt x="115" y="275"/>
                    <a:pt x="115" y="275"/>
                    <a:pt x="115" y="275"/>
                  </a:cubicBezTo>
                  <a:cubicBezTo>
                    <a:pt x="142" y="275"/>
                    <a:pt x="142" y="275"/>
                    <a:pt x="142" y="275"/>
                  </a:cubicBezTo>
                  <a:cubicBezTo>
                    <a:pt x="142" y="293"/>
                    <a:pt x="151" y="311"/>
                    <a:pt x="160" y="328"/>
                  </a:cubicBezTo>
                  <a:cubicBezTo>
                    <a:pt x="187" y="355"/>
                    <a:pt x="222" y="373"/>
                    <a:pt x="258" y="373"/>
                  </a:cubicBezTo>
                  <a:cubicBezTo>
                    <a:pt x="284" y="373"/>
                    <a:pt x="311" y="364"/>
                    <a:pt x="319" y="355"/>
                  </a:cubicBezTo>
                  <a:cubicBezTo>
                    <a:pt x="311" y="311"/>
                    <a:pt x="311" y="311"/>
                    <a:pt x="311" y="311"/>
                  </a:cubicBezTo>
                  <a:cubicBezTo>
                    <a:pt x="302" y="319"/>
                    <a:pt x="284" y="319"/>
                    <a:pt x="266" y="319"/>
                  </a:cubicBezTo>
                  <a:cubicBezTo>
                    <a:pt x="249" y="319"/>
                    <a:pt x="231" y="319"/>
                    <a:pt x="213" y="302"/>
                  </a:cubicBezTo>
                  <a:cubicBezTo>
                    <a:pt x="205" y="293"/>
                    <a:pt x="205" y="284"/>
                    <a:pt x="205" y="275"/>
                  </a:cubicBezTo>
                  <a:cubicBezTo>
                    <a:pt x="284" y="275"/>
                    <a:pt x="284" y="275"/>
                    <a:pt x="284" y="275"/>
                  </a:cubicBezTo>
                  <a:cubicBezTo>
                    <a:pt x="408" y="328"/>
                    <a:pt x="408" y="328"/>
                    <a:pt x="408" y="328"/>
                  </a:cubicBezTo>
                  <a:cubicBezTo>
                    <a:pt x="372" y="391"/>
                    <a:pt x="311" y="426"/>
                    <a:pt x="240" y="426"/>
                  </a:cubicBezTo>
                  <a:cubicBezTo>
                    <a:pt x="134" y="426"/>
                    <a:pt x="45" y="347"/>
                    <a:pt x="45" y="231"/>
                  </a:cubicBezTo>
                  <a:cubicBezTo>
                    <a:pt x="45" y="213"/>
                    <a:pt x="45" y="196"/>
                    <a:pt x="53" y="169"/>
                  </a:cubicBezTo>
                  <a:close/>
                  <a:moveTo>
                    <a:pt x="302" y="231"/>
                  </a:moveTo>
                  <a:lnTo>
                    <a:pt x="302" y="231"/>
                  </a:lnTo>
                  <a:cubicBezTo>
                    <a:pt x="302" y="196"/>
                    <a:pt x="302" y="196"/>
                    <a:pt x="302" y="196"/>
                  </a:cubicBezTo>
                  <a:cubicBezTo>
                    <a:pt x="231" y="196"/>
                    <a:pt x="231" y="196"/>
                    <a:pt x="231" y="196"/>
                  </a:cubicBezTo>
                  <a:cubicBezTo>
                    <a:pt x="205" y="187"/>
                    <a:pt x="205" y="187"/>
                    <a:pt x="205" y="187"/>
                  </a:cubicBezTo>
                  <a:cubicBezTo>
                    <a:pt x="213" y="178"/>
                    <a:pt x="213" y="178"/>
                    <a:pt x="213" y="169"/>
                  </a:cubicBezTo>
                  <a:cubicBezTo>
                    <a:pt x="231" y="160"/>
                    <a:pt x="249" y="151"/>
                    <a:pt x="266" y="151"/>
                  </a:cubicBezTo>
                  <a:cubicBezTo>
                    <a:pt x="284" y="151"/>
                    <a:pt x="302" y="160"/>
                    <a:pt x="311" y="160"/>
                  </a:cubicBezTo>
                  <a:cubicBezTo>
                    <a:pt x="319" y="116"/>
                    <a:pt x="319" y="116"/>
                    <a:pt x="319" y="116"/>
                  </a:cubicBezTo>
                  <a:cubicBezTo>
                    <a:pt x="302" y="107"/>
                    <a:pt x="284" y="107"/>
                    <a:pt x="258" y="107"/>
                  </a:cubicBezTo>
                  <a:cubicBezTo>
                    <a:pt x="222" y="107"/>
                    <a:pt x="187" y="116"/>
                    <a:pt x="169" y="143"/>
                  </a:cubicBezTo>
                  <a:cubicBezTo>
                    <a:pt x="160" y="151"/>
                    <a:pt x="160" y="160"/>
                    <a:pt x="151" y="160"/>
                  </a:cubicBezTo>
                  <a:cubicBezTo>
                    <a:pt x="80" y="125"/>
                    <a:pt x="80" y="125"/>
                    <a:pt x="80" y="125"/>
                  </a:cubicBezTo>
                  <a:cubicBezTo>
                    <a:pt x="107" y="72"/>
                    <a:pt x="169" y="37"/>
                    <a:pt x="240" y="37"/>
                  </a:cubicBezTo>
                  <a:cubicBezTo>
                    <a:pt x="346" y="37"/>
                    <a:pt x="434" y="125"/>
                    <a:pt x="434" y="231"/>
                  </a:cubicBezTo>
                  <a:cubicBezTo>
                    <a:pt x="434" y="249"/>
                    <a:pt x="434" y="266"/>
                    <a:pt x="425" y="284"/>
                  </a:cubicBezTo>
                  <a:lnTo>
                    <a:pt x="302" y="231"/>
                  </a:lnTo>
                  <a:close/>
                </a:path>
              </a:pathLst>
            </a:custGeom>
            <a:solidFill>
              <a:schemeClr val="tx2"/>
            </a:solidFill>
            <a:ln>
              <a:noFill/>
            </a:ln>
            <a:effectLst/>
          </p:spPr>
          <p:txBody>
            <a:bodyPr wrap="none" lIns="34290" tIns="17145" rIns="34290" bIns="17145" anchor="ctr"/>
            <a:lstStyle/>
            <a:p>
              <a:endParaRPr lang="en-US" dirty="0"/>
            </a:p>
          </p:txBody>
        </p:sp>
        <p:sp>
          <p:nvSpPr>
            <p:cNvPr id="47" name="Freeform 112">
              <a:extLst>
                <a:ext uri="{FF2B5EF4-FFF2-40B4-BE49-F238E27FC236}">
                  <a16:creationId xmlns:a16="http://schemas.microsoft.com/office/drawing/2014/main" id="{C8C148DF-E435-4BA6-A3AB-234A4904DB42}"/>
                </a:ext>
              </a:extLst>
            </p:cNvPr>
            <p:cNvSpPr>
              <a:spLocks noChangeArrowheads="1"/>
            </p:cNvSpPr>
            <p:nvPr/>
          </p:nvSpPr>
          <p:spPr bwMode="auto">
            <a:xfrm>
              <a:off x="4623211" y="5816862"/>
              <a:ext cx="236927" cy="231622"/>
            </a:xfrm>
            <a:custGeom>
              <a:avLst/>
              <a:gdLst>
                <a:gd name="T0" fmla="*/ 105919 w 480"/>
                <a:gd name="T1" fmla="*/ 0 h 471"/>
                <a:gd name="T2" fmla="*/ 105919 w 480"/>
                <a:gd name="T3" fmla="*/ 0 h 471"/>
                <a:gd name="T4" fmla="*/ 0 w 480"/>
                <a:gd name="T5" fmla="*/ 101994 h 471"/>
                <a:gd name="T6" fmla="*/ 105919 w 480"/>
                <a:gd name="T7" fmla="*/ 207520 h 471"/>
                <a:gd name="T8" fmla="*/ 212282 w 480"/>
                <a:gd name="T9" fmla="*/ 101994 h 471"/>
                <a:gd name="T10" fmla="*/ 105919 w 480"/>
                <a:gd name="T11" fmla="*/ 0 h 471"/>
                <a:gd name="T12" fmla="*/ 23488 w 480"/>
                <a:gd name="T13" fmla="*/ 78593 h 471"/>
                <a:gd name="T14" fmla="*/ 23488 w 480"/>
                <a:gd name="T15" fmla="*/ 78593 h 471"/>
                <a:gd name="T16" fmla="*/ 78442 w 480"/>
                <a:gd name="T17" fmla="*/ 101994 h 471"/>
                <a:gd name="T18" fmla="*/ 66920 w 480"/>
                <a:gd name="T19" fmla="*/ 101994 h 471"/>
                <a:gd name="T20" fmla="*/ 66920 w 480"/>
                <a:gd name="T21" fmla="*/ 117448 h 471"/>
                <a:gd name="T22" fmla="*/ 90408 w 480"/>
                <a:gd name="T23" fmla="*/ 117448 h 471"/>
                <a:gd name="T24" fmla="*/ 94397 w 480"/>
                <a:gd name="T25" fmla="*/ 121422 h 471"/>
                <a:gd name="T26" fmla="*/ 94397 w 480"/>
                <a:gd name="T27" fmla="*/ 129369 h 471"/>
                <a:gd name="T28" fmla="*/ 66920 w 480"/>
                <a:gd name="T29" fmla="*/ 129369 h 471"/>
                <a:gd name="T30" fmla="*/ 66920 w 480"/>
                <a:gd name="T31" fmla="*/ 149238 h 471"/>
                <a:gd name="T32" fmla="*/ 94397 w 480"/>
                <a:gd name="T33" fmla="*/ 149238 h 471"/>
                <a:gd name="T34" fmla="*/ 94397 w 480"/>
                <a:gd name="T35" fmla="*/ 172639 h 471"/>
                <a:gd name="T36" fmla="*/ 117885 w 480"/>
                <a:gd name="T37" fmla="*/ 172639 h 471"/>
                <a:gd name="T38" fmla="*/ 117885 w 480"/>
                <a:gd name="T39" fmla="*/ 149238 h 471"/>
                <a:gd name="T40" fmla="*/ 145362 w 480"/>
                <a:gd name="T41" fmla="*/ 149238 h 471"/>
                <a:gd name="T42" fmla="*/ 145362 w 480"/>
                <a:gd name="T43" fmla="*/ 133343 h 471"/>
                <a:gd name="T44" fmla="*/ 180373 w 480"/>
                <a:gd name="T45" fmla="*/ 149238 h 471"/>
                <a:gd name="T46" fmla="*/ 105919 w 480"/>
                <a:gd name="T47" fmla="*/ 188093 h 471"/>
                <a:gd name="T48" fmla="*/ 19500 w 480"/>
                <a:gd name="T49" fmla="*/ 101994 h 471"/>
                <a:gd name="T50" fmla="*/ 23488 w 480"/>
                <a:gd name="T51" fmla="*/ 78593 h 471"/>
                <a:gd name="T52" fmla="*/ 117885 w 480"/>
                <a:gd name="T53" fmla="*/ 129369 h 471"/>
                <a:gd name="T54" fmla="*/ 117885 w 480"/>
                <a:gd name="T55" fmla="*/ 129369 h 471"/>
                <a:gd name="T56" fmla="*/ 117885 w 480"/>
                <a:gd name="T57" fmla="*/ 121422 h 471"/>
                <a:gd name="T58" fmla="*/ 121431 w 480"/>
                <a:gd name="T59" fmla="*/ 121422 h 471"/>
                <a:gd name="T60" fmla="*/ 141373 w 480"/>
                <a:gd name="T61" fmla="*/ 129369 h 471"/>
                <a:gd name="T62" fmla="*/ 117885 w 480"/>
                <a:gd name="T63" fmla="*/ 129369 h 471"/>
                <a:gd name="T64" fmla="*/ 145362 w 480"/>
                <a:gd name="T65" fmla="*/ 109942 h 471"/>
                <a:gd name="T66" fmla="*/ 145362 w 480"/>
                <a:gd name="T67" fmla="*/ 109942 h 471"/>
                <a:gd name="T68" fmla="*/ 145362 w 480"/>
                <a:gd name="T69" fmla="*/ 101994 h 471"/>
                <a:gd name="T70" fmla="*/ 129408 w 480"/>
                <a:gd name="T71" fmla="*/ 101994 h 471"/>
                <a:gd name="T72" fmla="*/ 156885 w 480"/>
                <a:gd name="T73" fmla="*/ 51218 h 471"/>
                <a:gd name="T74" fmla="*/ 129408 w 480"/>
                <a:gd name="T75" fmla="*/ 51218 h 471"/>
                <a:gd name="T76" fmla="*/ 109908 w 480"/>
                <a:gd name="T77" fmla="*/ 94047 h 471"/>
                <a:gd name="T78" fmla="*/ 101931 w 480"/>
                <a:gd name="T79" fmla="*/ 90073 h 471"/>
                <a:gd name="T80" fmla="*/ 82431 w 480"/>
                <a:gd name="T81" fmla="*/ 51218 h 471"/>
                <a:gd name="T82" fmla="*/ 54511 w 480"/>
                <a:gd name="T83" fmla="*/ 51218 h 471"/>
                <a:gd name="T84" fmla="*/ 66920 w 480"/>
                <a:gd name="T85" fmla="*/ 74619 h 471"/>
                <a:gd name="T86" fmla="*/ 31022 w 480"/>
                <a:gd name="T87" fmla="*/ 59165 h 471"/>
                <a:gd name="T88" fmla="*/ 105919 w 480"/>
                <a:gd name="T89" fmla="*/ 16337 h 471"/>
                <a:gd name="T90" fmla="*/ 192339 w 480"/>
                <a:gd name="T91" fmla="*/ 101994 h 471"/>
                <a:gd name="T92" fmla="*/ 188793 w 480"/>
                <a:gd name="T93" fmla="*/ 129369 h 471"/>
                <a:gd name="T94" fmla="*/ 145362 w 480"/>
                <a:gd name="T95" fmla="*/ 109942 h 4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53" y="178"/>
                  </a:moveTo>
                  <a:lnTo>
                    <a:pt x="53" y="178"/>
                  </a:lnTo>
                  <a:cubicBezTo>
                    <a:pt x="177" y="231"/>
                    <a:pt x="177" y="231"/>
                    <a:pt x="177" y="231"/>
                  </a:cubicBezTo>
                  <a:cubicBezTo>
                    <a:pt x="151" y="231"/>
                    <a:pt x="151" y="231"/>
                    <a:pt x="151" y="231"/>
                  </a:cubicBezTo>
                  <a:cubicBezTo>
                    <a:pt x="151" y="266"/>
                    <a:pt x="151" y="266"/>
                    <a:pt x="151" y="266"/>
                  </a:cubicBezTo>
                  <a:cubicBezTo>
                    <a:pt x="204" y="266"/>
                    <a:pt x="204" y="266"/>
                    <a:pt x="204" y="266"/>
                  </a:cubicBezTo>
                  <a:cubicBezTo>
                    <a:pt x="213" y="275"/>
                    <a:pt x="213" y="275"/>
                    <a:pt x="213" y="275"/>
                  </a:cubicBezTo>
                  <a:cubicBezTo>
                    <a:pt x="213" y="293"/>
                    <a:pt x="213" y="293"/>
                    <a:pt x="213" y="293"/>
                  </a:cubicBezTo>
                  <a:cubicBezTo>
                    <a:pt x="151" y="293"/>
                    <a:pt x="151" y="293"/>
                    <a:pt x="151" y="293"/>
                  </a:cubicBezTo>
                  <a:cubicBezTo>
                    <a:pt x="151" y="338"/>
                    <a:pt x="151" y="338"/>
                    <a:pt x="151" y="338"/>
                  </a:cubicBezTo>
                  <a:cubicBezTo>
                    <a:pt x="213" y="338"/>
                    <a:pt x="213" y="338"/>
                    <a:pt x="213" y="338"/>
                  </a:cubicBezTo>
                  <a:cubicBezTo>
                    <a:pt x="213" y="391"/>
                    <a:pt x="213" y="391"/>
                    <a:pt x="213" y="391"/>
                  </a:cubicBezTo>
                  <a:cubicBezTo>
                    <a:pt x="266" y="391"/>
                    <a:pt x="266" y="391"/>
                    <a:pt x="266" y="391"/>
                  </a:cubicBezTo>
                  <a:cubicBezTo>
                    <a:pt x="266" y="338"/>
                    <a:pt x="266" y="338"/>
                    <a:pt x="266" y="338"/>
                  </a:cubicBezTo>
                  <a:cubicBezTo>
                    <a:pt x="328" y="338"/>
                    <a:pt x="328" y="338"/>
                    <a:pt x="328" y="338"/>
                  </a:cubicBezTo>
                  <a:cubicBezTo>
                    <a:pt x="328" y="302"/>
                    <a:pt x="328" y="302"/>
                    <a:pt x="328" y="302"/>
                  </a:cubicBezTo>
                  <a:cubicBezTo>
                    <a:pt x="407" y="338"/>
                    <a:pt x="407" y="338"/>
                    <a:pt x="407" y="338"/>
                  </a:cubicBezTo>
                  <a:cubicBezTo>
                    <a:pt x="372" y="391"/>
                    <a:pt x="310" y="426"/>
                    <a:pt x="239" y="426"/>
                  </a:cubicBezTo>
                  <a:cubicBezTo>
                    <a:pt x="133" y="426"/>
                    <a:pt x="44" y="347"/>
                    <a:pt x="44" y="231"/>
                  </a:cubicBezTo>
                  <a:cubicBezTo>
                    <a:pt x="44" y="213"/>
                    <a:pt x="44" y="196"/>
                    <a:pt x="53" y="178"/>
                  </a:cubicBezTo>
                  <a:close/>
                  <a:moveTo>
                    <a:pt x="266" y="293"/>
                  </a:moveTo>
                  <a:lnTo>
                    <a:pt x="266" y="293"/>
                  </a:lnTo>
                  <a:cubicBezTo>
                    <a:pt x="266" y="275"/>
                    <a:pt x="266" y="275"/>
                    <a:pt x="266" y="275"/>
                  </a:cubicBezTo>
                  <a:cubicBezTo>
                    <a:pt x="274" y="275"/>
                    <a:pt x="274" y="275"/>
                    <a:pt x="274" y="275"/>
                  </a:cubicBezTo>
                  <a:cubicBezTo>
                    <a:pt x="319" y="293"/>
                    <a:pt x="319" y="293"/>
                    <a:pt x="319" y="293"/>
                  </a:cubicBezTo>
                  <a:lnTo>
                    <a:pt x="266" y="293"/>
                  </a:lnTo>
                  <a:close/>
                  <a:moveTo>
                    <a:pt x="328" y="249"/>
                  </a:moveTo>
                  <a:lnTo>
                    <a:pt x="328" y="249"/>
                  </a:lnTo>
                  <a:cubicBezTo>
                    <a:pt x="328" y="231"/>
                    <a:pt x="328" y="231"/>
                    <a:pt x="328" y="231"/>
                  </a:cubicBezTo>
                  <a:cubicBezTo>
                    <a:pt x="292" y="231"/>
                    <a:pt x="292" y="231"/>
                    <a:pt x="292" y="231"/>
                  </a:cubicBezTo>
                  <a:cubicBezTo>
                    <a:pt x="354" y="116"/>
                    <a:pt x="354" y="116"/>
                    <a:pt x="354" y="116"/>
                  </a:cubicBezTo>
                  <a:cubicBezTo>
                    <a:pt x="292" y="116"/>
                    <a:pt x="292" y="116"/>
                    <a:pt x="292" y="116"/>
                  </a:cubicBezTo>
                  <a:cubicBezTo>
                    <a:pt x="248" y="213"/>
                    <a:pt x="248" y="213"/>
                    <a:pt x="248" y="213"/>
                  </a:cubicBezTo>
                  <a:cubicBezTo>
                    <a:pt x="230" y="204"/>
                    <a:pt x="230" y="204"/>
                    <a:pt x="230" y="204"/>
                  </a:cubicBezTo>
                  <a:cubicBezTo>
                    <a:pt x="186" y="116"/>
                    <a:pt x="186" y="116"/>
                    <a:pt x="186" y="116"/>
                  </a:cubicBezTo>
                  <a:cubicBezTo>
                    <a:pt x="123" y="116"/>
                    <a:pt x="123" y="116"/>
                    <a:pt x="123" y="116"/>
                  </a:cubicBezTo>
                  <a:cubicBezTo>
                    <a:pt x="151" y="169"/>
                    <a:pt x="151" y="169"/>
                    <a:pt x="151" y="169"/>
                  </a:cubicBezTo>
                  <a:cubicBezTo>
                    <a:pt x="70" y="134"/>
                    <a:pt x="70" y="134"/>
                    <a:pt x="70" y="134"/>
                  </a:cubicBezTo>
                  <a:cubicBezTo>
                    <a:pt x="107" y="81"/>
                    <a:pt x="168" y="37"/>
                    <a:pt x="239" y="37"/>
                  </a:cubicBezTo>
                  <a:cubicBezTo>
                    <a:pt x="345" y="37"/>
                    <a:pt x="434" y="125"/>
                    <a:pt x="434" y="231"/>
                  </a:cubicBezTo>
                  <a:cubicBezTo>
                    <a:pt x="434" y="257"/>
                    <a:pt x="434" y="275"/>
                    <a:pt x="426" y="293"/>
                  </a:cubicBezTo>
                  <a:lnTo>
                    <a:pt x="328" y="249"/>
                  </a:lnTo>
                  <a:close/>
                </a:path>
              </a:pathLst>
            </a:custGeom>
            <a:solidFill>
              <a:schemeClr val="tx2"/>
            </a:solidFill>
            <a:ln>
              <a:noFill/>
            </a:ln>
            <a:effectLst/>
          </p:spPr>
          <p:txBody>
            <a:bodyPr wrap="none" lIns="34290" tIns="17145" rIns="34290" bIns="17145" anchor="ctr"/>
            <a:lstStyle/>
            <a:p>
              <a:endParaRPr lang="en-US" dirty="0"/>
            </a:p>
          </p:txBody>
        </p:sp>
        <p:sp>
          <p:nvSpPr>
            <p:cNvPr id="48" name="Freeform 113">
              <a:extLst>
                <a:ext uri="{FF2B5EF4-FFF2-40B4-BE49-F238E27FC236}">
                  <a16:creationId xmlns:a16="http://schemas.microsoft.com/office/drawing/2014/main" id="{513D8D2F-CAAE-4369-8259-7765B4DF77BE}"/>
                </a:ext>
              </a:extLst>
            </p:cNvPr>
            <p:cNvSpPr>
              <a:spLocks noChangeArrowheads="1"/>
            </p:cNvSpPr>
            <p:nvPr/>
          </p:nvSpPr>
          <p:spPr bwMode="auto">
            <a:xfrm>
              <a:off x="5111210" y="5816862"/>
              <a:ext cx="235158" cy="231622"/>
            </a:xfrm>
            <a:custGeom>
              <a:avLst/>
              <a:gdLst>
                <a:gd name="T0" fmla="*/ 105129 w 480"/>
                <a:gd name="T1" fmla="*/ 47244 h 471"/>
                <a:gd name="T2" fmla="*/ 105129 w 480"/>
                <a:gd name="T3" fmla="*/ 47244 h 471"/>
                <a:gd name="T4" fmla="*/ 74338 w 480"/>
                <a:gd name="T5" fmla="*/ 59165 h 471"/>
                <a:gd name="T6" fmla="*/ 58503 w 480"/>
                <a:gd name="T7" fmla="*/ 90073 h 471"/>
                <a:gd name="T8" fmla="*/ 51025 w 480"/>
                <a:gd name="T9" fmla="*/ 90073 h 471"/>
                <a:gd name="T10" fmla="*/ 70379 w 480"/>
                <a:gd name="T11" fmla="*/ 109942 h 471"/>
                <a:gd name="T12" fmla="*/ 93692 w 480"/>
                <a:gd name="T13" fmla="*/ 90073 h 471"/>
                <a:gd name="T14" fmla="*/ 85774 w 480"/>
                <a:gd name="T15" fmla="*/ 90073 h 471"/>
                <a:gd name="T16" fmla="*/ 109087 w 480"/>
                <a:gd name="T17" fmla="*/ 70645 h 471"/>
                <a:gd name="T18" fmla="*/ 124923 w 480"/>
                <a:gd name="T19" fmla="*/ 78593 h 471"/>
                <a:gd name="T20" fmla="*/ 132400 w 480"/>
                <a:gd name="T21" fmla="*/ 105968 h 471"/>
                <a:gd name="T22" fmla="*/ 124923 w 480"/>
                <a:gd name="T23" fmla="*/ 129369 h 471"/>
                <a:gd name="T24" fmla="*/ 109087 w 480"/>
                <a:gd name="T25" fmla="*/ 140849 h 471"/>
                <a:gd name="T26" fmla="*/ 85774 w 480"/>
                <a:gd name="T27" fmla="*/ 121422 h 471"/>
                <a:gd name="T28" fmla="*/ 58503 w 480"/>
                <a:gd name="T29" fmla="*/ 121422 h 471"/>
                <a:gd name="T30" fmla="*/ 74338 w 480"/>
                <a:gd name="T31" fmla="*/ 149238 h 471"/>
                <a:gd name="T32" fmla="*/ 105129 w 480"/>
                <a:gd name="T33" fmla="*/ 160718 h 471"/>
                <a:gd name="T34" fmla="*/ 144277 w 480"/>
                <a:gd name="T35" fmla="*/ 144823 h 471"/>
                <a:gd name="T36" fmla="*/ 160112 w 480"/>
                <a:gd name="T37" fmla="*/ 105968 h 471"/>
                <a:gd name="T38" fmla="*/ 144277 w 480"/>
                <a:gd name="T39" fmla="*/ 63139 h 471"/>
                <a:gd name="T40" fmla="*/ 105129 w 480"/>
                <a:gd name="T41" fmla="*/ 47244 h 471"/>
                <a:gd name="T42" fmla="*/ 105129 w 480"/>
                <a:gd name="T43" fmla="*/ 0 h 471"/>
                <a:gd name="T44" fmla="*/ 105129 w 480"/>
                <a:gd name="T45" fmla="*/ 0 h 471"/>
                <a:gd name="T46" fmla="*/ 0 w 480"/>
                <a:gd name="T47" fmla="*/ 101994 h 471"/>
                <a:gd name="T48" fmla="*/ 105129 w 480"/>
                <a:gd name="T49" fmla="*/ 207520 h 471"/>
                <a:gd name="T50" fmla="*/ 210697 w 480"/>
                <a:gd name="T51" fmla="*/ 101994 h 471"/>
                <a:gd name="T52" fmla="*/ 105129 w 480"/>
                <a:gd name="T53" fmla="*/ 0 h 471"/>
                <a:gd name="T54" fmla="*/ 105129 w 480"/>
                <a:gd name="T55" fmla="*/ 188093 h 471"/>
                <a:gd name="T56" fmla="*/ 105129 w 480"/>
                <a:gd name="T57" fmla="*/ 188093 h 471"/>
                <a:gd name="T58" fmla="*/ 19794 w 480"/>
                <a:gd name="T59" fmla="*/ 101994 h 471"/>
                <a:gd name="T60" fmla="*/ 105129 w 480"/>
                <a:gd name="T61" fmla="*/ 16337 h 471"/>
                <a:gd name="T62" fmla="*/ 191343 w 480"/>
                <a:gd name="T63" fmla="*/ 101994 h 471"/>
                <a:gd name="T64" fmla="*/ 105129 w 480"/>
                <a:gd name="T65" fmla="*/ 188093 h 4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0" h="471">
                  <a:moveTo>
                    <a:pt x="239" y="107"/>
                  </a:moveTo>
                  <a:lnTo>
                    <a:pt x="239" y="107"/>
                  </a:lnTo>
                  <a:cubicBezTo>
                    <a:pt x="213" y="107"/>
                    <a:pt x="186" y="116"/>
                    <a:pt x="169" y="134"/>
                  </a:cubicBezTo>
                  <a:cubicBezTo>
                    <a:pt x="151" y="151"/>
                    <a:pt x="142" y="169"/>
                    <a:pt x="133" y="204"/>
                  </a:cubicBezTo>
                  <a:cubicBezTo>
                    <a:pt x="116" y="204"/>
                    <a:pt x="116" y="204"/>
                    <a:pt x="116" y="204"/>
                  </a:cubicBezTo>
                  <a:cubicBezTo>
                    <a:pt x="160" y="249"/>
                    <a:pt x="160" y="249"/>
                    <a:pt x="160" y="249"/>
                  </a:cubicBezTo>
                  <a:cubicBezTo>
                    <a:pt x="213" y="204"/>
                    <a:pt x="213" y="204"/>
                    <a:pt x="213" y="204"/>
                  </a:cubicBezTo>
                  <a:cubicBezTo>
                    <a:pt x="195" y="204"/>
                    <a:pt x="195" y="204"/>
                    <a:pt x="195" y="204"/>
                  </a:cubicBezTo>
                  <a:cubicBezTo>
                    <a:pt x="195" y="169"/>
                    <a:pt x="213" y="160"/>
                    <a:pt x="248" y="160"/>
                  </a:cubicBezTo>
                  <a:cubicBezTo>
                    <a:pt x="266" y="160"/>
                    <a:pt x="275" y="169"/>
                    <a:pt x="284" y="178"/>
                  </a:cubicBezTo>
                  <a:cubicBezTo>
                    <a:pt x="292" y="196"/>
                    <a:pt x="301" y="213"/>
                    <a:pt x="301" y="240"/>
                  </a:cubicBezTo>
                  <a:cubicBezTo>
                    <a:pt x="301" y="257"/>
                    <a:pt x="292" y="275"/>
                    <a:pt x="284" y="293"/>
                  </a:cubicBezTo>
                  <a:cubicBezTo>
                    <a:pt x="275" y="311"/>
                    <a:pt x="257" y="319"/>
                    <a:pt x="248" y="319"/>
                  </a:cubicBezTo>
                  <a:cubicBezTo>
                    <a:pt x="213" y="319"/>
                    <a:pt x="195" y="302"/>
                    <a:pt x="195" y="275"/>
                  </a:cubicBezTo>
                  <a:cubicBezTo>
                    <a:pt x="133" y="275"/>
                    <a:pt x="133" y="275"/>
                    <a:pt x="133" y="275"/>
                  </a:cubicBezTo>
                  <a:cubicBezTo>
                    <a:pt x="133" y="302"/>
                    <a:pt x="151" y="328"/>
                    <a:pt x="169" y="338"/>
                  </a:cubicBezTo>
                  <a:cubicBezTo>
                    <a:pt x="186" y="355"/>
                    <a:pt x="213" y="364"/>
                    <a:pt x="239" y="364"/>
                  </a:cubicBezTo>
                  <a:cubicBezTo>
                    <a:pt x="275" y="364"/>
                    <a:pt x="301" y="355"/>
                    <a:pt x="328" y="328"/>
                  </a:cubicBezTo>
                  <a:cubicBezTo>
                    <a:pt x="346" y="302"/>
                    <a:pt x="364" y="275"/>
                    <a:pt x="364" y="240"/>
                  </a:cubicBezTo>
                  <a:cubicBezTo>
                    <a:pt x="364" y="204"/>
                    <a:pt x="346" y="169"/>
                    <a:pt x="328" y="143"/>
                  </a:cubicBezTo>
                  <a:cubicBezTo>
                    <a:pt x="301" y="125"/>
                    <a:pt x="275" y="107"/>
                    <a:pt x="239" y="107"/>
                  </a:cubicBezTo>
                  <a:close/>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426"/>
                  </a:moveTo>
                  <a:lnTo>
                    <a:pt x="239" y="426"/>
                  </a:lnTo>
                  <a:cubicBezTo>
                    <a:pt x="133" y="426"/>
                    <a:pt x="45" y="347"/>
                    <a:pt x="45" y="231"/>
                  </a:cubicBezTo>
                  <a:cubicBezTo>
                    <a:pt x="45" y="125"/>
                    <a:pt x="133" y="37"/>
                    <a:pt x="239" y="37"/>
                  </a:cubicBezTo>
                  <a:cubicBezTo>
                    <a:pt x="346" y="37"/>
                    <a:pt x="435" y="125"/>
                    <a:pt x="435" y="231"/>
                  </a:cubicBezTo>
                  <a:cubicBezTo>
                    <a:pt x="435" y="347"/>
                    <a:pt x="346" y="426"/>
                    <a:pt x="239" y="426"/>
                  </a:cubicBezTo>
                  <a:close/>
                </a:path>
              </a:pathLst>
            </a:custGeom>
            <a:solidFill>
              <a:schemeClr val="tx2"/>
            </a:solidFill>
            <a:ln>
              <a:noFill/>
            </a:ln>
            <a:effectLst/>
          </p:spPr>
          <p:txBody>
            <a:bodyPr wrap="none" lIns="34290" tIns="17145" rIns="34290" bIns="17145" anchor="ctr"/>
            <a:lstStyle/>
            <a:p>
              <a:endParaRPr lang="en-US" dirty="0"/>
            </a:p>
          </p:txBody>
        </p:sp>
        <p:sp>
          <p:nvSpPr>
            <p:cNvPr id="49" name="Freeform 114">
              <a:extLst>
                <a:ext uri="{FF2B5EF4-FFF2-40B4-BE49-F238E27FC236}">
                  <a16:creationId xmlns:a16="http://schemas.microsoft.com/office/drawing/2014/main" id="{1B24421E-25C8-4AFD-AD42-6E60B8A7363D}"/>
                </a:ext>
              </a:extLst>
            </p:cNvPr>
            <p:cNvSpPr>
              <a:spLocks noChangeArrowheads="1"/>
            </p:cNvSpPr>
            <p:nvPr/>
          </p:nvSpPr>
          <p:spPr bwMode="auto">
            <a:xfrm>
              <a:off x="5600976" y="5816862"/>
              <a:ext cx="235159" cy="231622"/>
            </a:xfrm>
            <a:custGeom>
              <a:avLst/>
              <a:gdLst>
                <a:gd name="T0" fmla="*/ 66118 w 479"/>
                <a:gd name="T1" fmla="*/ 98020 h 471"/>
                <a:gd name="T2" fmla="*/ 66118 w 479"/>
                <a:gd name="T3" fmla="*/ 98020 h 471"/>
                <a:gd name="T4" fmla="*/ 144579 w 479"/>
                <a:gd name="T5" fmla="*/ 98020 h 471"/>
                <a:gd name="T6" fmla="*/ 144579 w 479"/>
                <a:gd name="T7" fmla="*/ 78593 h 471"/>
                <a:gd name="T8" fmla="*/ 66118 w 479"/>
                <a:gd name="T9" fmla="*/ 78593 h 471"/>
                <a:gd name="T10" fmla="*/ 66118 w 479"/>
                <a:gd name="T11" fmla="*/ 98020 h 471"/>
                <a:gd name="T12" fmla="*/ 66118 w 479"/>
                <a:gd name="T13" fmla="*/ 129369 h 471"/>
                <a:gd name="T14" fmla="*/ 66118 w 479"/>
                <a:gd name="T15" fmla="*/ 129369 h 471"/>
                <a:gd name="T16" fmla="*/ 144579 w 479"/>
                <a:gd name="T17" fmla="*/ 129369 h 471"/>
                <a:gd name="T18" fmla="*/ 144579 w 479"/>
                <a:gd name="T19" fmla="*/ 113474 h 471"/>
                <a:gd name="T20" fmla="*/ 66118 w 479"/>
                <a:gd name="T21" fmla="*/ 113474 h 471"/>
                <a:gd name="T22" fmla="*/ 66118 w 479"/>
                <a:gd name="T23" fmla="*/ 129369 h 471"/>
                <a:gd name="T24" fmla="*/ 105349 w 479"/>
                <a:gd name="T25" fmla="*/ 0 h 471"/>
                <a:gd name="T26" fmla="*/ 105349 w 479"/>
                <a:gd name="T27" fmla="*/ 0 h 471"/>
                <a:gd name="T28" fmla="*/ 0 w 479"/>
                <a:gd name="T29" fmla="*/ 101994 h 471"/>
                <a:gd name="T30" fmla="*/ 105349 w 479"/>
                <a:gd name="T31" fmla="*/ 207520 h 471"/>
                <a:gd name="T32" fmla="*/ 210697 w 479"/>
                <a:gd name="T33" fmla="*/ 101994 h 471"/>
                <a:gd name="T34" fmla="*/ 105349 w 479"/>
                <a:gd name="T35" fmla="*/ 0 h 471"/>
                <a:gd name="T36" fmla="*/ 105349 w 479"/>
                <a:gd name="T37" fmla="*/ 188093 h 471"/>
                <a:gd name="T38" fmla="*/ 105349 w 479"/>
                <a:gd name="T39" fmla="*/ 188093 h 471"/>
                <a:gd name="T40" fmla="*/ 19395 w 479"/>
                <a:gd name="T41" fmla="*/ 101994 h 471"/>
                <a:gd name="T42" fmla="*/ 105349 w 479"/>
                <a:gd name="T43" fmla="*/ 16337 h 471"/>
                <a:gd name="T44" fmla="*/ 191302 w 479"/>
                <a:gd name="T45" fmla="*/ 101994 h 471"/>
                <a:gd name="T46" fmla="*/ 105349 w 479"/>
                <a:gd name="T47" fmla="*/ 188093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9" h="471">
                  <a:moveTo>
                    <a:pt x="150" y="222"/>
                  </a:moveTo>
                  <a:lnTo>
                    <a:pt x="150" y="222"/>
                  </a:lnTo>
                  <a:cubicBezTo>
                    <a:pt x="328" y="222"/>
                    <a:pt x="328" y="222"/>
                    <a:pt x="328" y="222"/>
                  </a:cubicBezTo>
                  <a:cubicBezTo>
                    <a:pt x="328" y="178"/>
                    <a:pt x="328" y="178"/>
                    <a:pt x="328" y="178"/>
                  </a:cubicBezTo>
                  <a:cubicBezTo>
                    <a:pt x="150" y="178"/>
                    <a:pt x="150" y="178"/>
                    <a:pt x="150" y="178"/>
                  </a:cubicBezTo>
                  <a:lnTo>
                    <a:pt x="150" y="222"/>
                  </a:lnTo>
                  <a:close/>
                  <a:moveTo>
                    <a:pt x="150" y="293"/>
                  </a:moveTo>
                  <a:lnTo>
                    <a:pt x="150" y="293"/>
                  </a:lnTo>
                  <a:cubicBezTo>
                    <a:pt x="328" y="293"/>
                    <a:pt x="328" y="293"/>
                    <a:pt x="328" y="293"/>
                  </a:cubicBezTo>
                  <a:cubicBezTo>
                    <a:pt x="328" y="257"/>
                    <a:pt x="328" y="257"/>
                    <a:pt x="328" y="257"/>
                  </a:cubicBezTo>
                  <a:cubicBezTo>
                    <a:pt x="150" y="257"/>
                    <a:pt x="150" y="257"/>
                    <a:pt x="150" y="257"/>
                  </a:cubicBezTo>
                  <a:lnTo>
                    <a:pt x="150" y="293"/>
                  </a:lnTo>
                  <a:close/>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chemeClr val="tx2"/>
            </a:solidFill>
            <a:ln>
              <a:noFill/>
            </a:ln>
            <a:effectLst/>
          </p:spPr>
          <p:txBody>
            <a:bodyPr wrap="none" lIns="34290" tIns="17145" rIns="34290" bIns="17145" anchor="ctr"/>
            <a:lstStyle/>
            <a:p>
              <a:endParaRPr lang="en-US" dirty="0"/>
            </a:p>
          </p:txBody>
        </p:sp>
        <p:sp>
          <p:nvSpPr>
            <p:cNvPr id="50" name="Freeform 115">
              <a:extLst>
                <a:ext uri="{FF2B5EF4-FFF2-40B4-BE49-F238E27FC236}">
                  <a16:creationId xmlns:a16="http://schemas.microsoft.com/office/drawing/2014/main" id="{F68817B4-16A2-4397-8590-8A264CED5881}"/>
                </a:ext>
              </a:extLst>
            </p:cNvPr>
            <p:cNvSpPr>
              <a:spLocks noChangeArrowheads="1"/>
            </p:cNvSpPr>
            <p:nvPr/>
          </p:nvSpPr>
          <p:spPr bwMode="auto">
            <a:xfrm>
              <a:off x="6087206" y="5816862"/>
              <a:ext cx="236927" cy="231622"/>
            </a:xfrm>
            <a:custGeom>
              <a:avLst/>
              <a:gdLst>
                <a:gd name="T0" fmla="*/ 106585 w 479"/>
                <a:gd name="T1" fmla="*/ 0 h 471"/>
                <a:gd name="T2" fmla="*/ 106585 w 479"/>
                <a:gd name="T3" fmla="*/ 0 h 471"/>
                <a:gd name="T4" fmla="*/ 0 w 479"/>
                <a:gd name="T5" fmla="*/ 101994 h 471"/>
                <a:gd name="T6" fmla="*/ 106585 w 479"/>
                <a:gd name="T7" fmla="*/ 207520 h 471"/>
                <a:gd name="T8" fmla="*/ 212281 w 479"/>
                <a:gd name="T9" fmla="*/ 101994 h 471"/>
                <a:gd name="T10" fmla="*/ 106585 w 479"/>
                <a:gd name="T11" fmla="*/ 0 h 471"/>
                <a:gd name="T12" fmla="*/ 23537 w 479"/>
                <a:gd name="T13" fmla="*/ 74619 h 471"/>
                <a:gd name="T14" fmla="*/ 23537 w 479"/>
                <a:gd name="T15" fmla="*/ 74619 h 471"/>
                <a:gd name="T16" fmla="*/ 59066 w 479"/>
                <a:gd name="T17" fmla="*/ 90073 h 471"/>
                <a:gd name="T18" fmla="*/ 59066 w 479"/>
                <a:gd name="T19" fmla="*/ 105968 h 471"/>
                <a:gd name="T20" fmla="*/ 110581 w 479"/>
                <a:gd name="T21" fmla="*/ 156744 h 471"/>
                <a:gd name="T22" fmla="*/ 137672 w 479"/>
                <a:gd name="T23" fmla="*/ 149238 h 471"/>
                <a:gd name="T24" fmla="*/ 141669 w 479"/>
                <a:gd name="T25" fmla="*/ 144823 h 471"/>
                <a:gd name="T26" fmla="*/ 126125 w 479"/>
                <a:gd name="T27" fmla="*/ 125395 h 471"/>
                <a:gd name="T28" fmla="*/ 126125 w 479"/>
                <a:gd name="T29" fmla="*/ 129369 h 471"/>
                <a:gd name="T30" fmla="*/ 110581 w 479"/>
                <a:gd name="T31" fmla="*/ 133343 h 471"/>
                <a:gd name="T32" fmla="*/ 90597 w 479"/>
                <a:gd name="T33" fmla="*/ 101994 h 471"/>
                <a:gd name="T34" fmla="*/ 181194 w 479"/>
                <a:gd name="T35" fmla="*/ 144823 h 471"/>
                <a:gd name="T36" fmla="*/ 106585 w 479"/>
                <a:gd name="T37" fmla="*/ 188093 h 471"/>
                <a:gd name="T38" fmla="*/ 19541 w 479"/>
                <a:gd name="T39" fmla="*/ 101994 h 471"/>
                <a:gd name="T40" fmla="*/ 23537 w 479"/>
                <a:gd name="T41" fmla="*/ 74619 h 471"/>
                <a:gd name="T42" fmla="*/ 94594 w 479"/>
                <a:gd name="T43" fmla="*/ 82567 h 471"/>
                <a:gd name="T44" fmla="*/ 94594 w 479"/>
                <a:gd name="T45" fmla="*/ 82567 h 471"/>
                <a:gd name="T46" fmla="*/ 110581 w 479"/>
                <a:gd name="T47" fmla="*/ 70645 h 471"/>
                <a:gd name="T48" fmla="*/ 122128 w 479"/>
                <a:gd name="T49" fmla="*/ 74619 h 471"/>
                <a:gd name="T50" fmla="*/ 126125 w 479"/>
                <a:gd name="T51" fmla="*/ 78593 h 471"/>
                <a:gd name="T52" fmla="*/ 141669 w 479"/>
                <a:gd name="T53" fmla="*/ 59165 h 471"/>
                <a:gd name="T54" fmla="*/ 110581 w 479"/>
                <a:gd name="T55" fmla="*/ 47244 h 471"/>
                <a:gd name="T56" fmla="*/ 67059 w 479"/>
                <a:gd name="T57" fmla="*/ 70645 h 471"/>
                <a:gd name="T58" fmla="*/ 35528 w 479"/>
                <a:gd name="T59" fmla="*/ 55192 h 471"/>
                <a:gd name="T60" fmla="*/ 106585 w 479"/>
                <a:gd name="T61" fmla="*/ 16337 h 471"/>
                <a:gd name="T62" fmla="*/ 192740 w 479"/>
                <a:gd name="T63" fmla="*/ 101994 h 471"/>
                <a:gd name="T64" fmla="*/ 188743 w 479"/>
                <a:gd name="T65" fmla="*/ 125395 h 471"/>
                <a:gd name="T66" fmla="*/ 94594 w 479"/>
                <a:gd name="T67" fmla="*/ 82567 h 4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53" y="169"/>
                  </a:moveTo>
                  <a:lnTo>
                    <a:pt x="53" y="169"/>
                  </a:lnTo>
                  <a:cubicBezTo>
                    <a:pt x="133" y="204"/>
                    <a:pt x="133" y="204"/>
                    <a:pt x="133" y="204"/>
                  </a:cubicBezTo>
                  <a:cubicBezTo>
                    <a:pt x="133" y="213"/>
                    <a:pt x="133" y="222"/>
                    <a:pt x="133" y="240"/>
                  </a:cubicBezTo>
                  <a:cubicBezTo>
                    <a:pt x="133" y="328"/>
                    <a:pt x="204" y="355"/>
                    <a:pt x="249" y="355"/>
                  </a:cubicBezTo>
                  <a:cubicBezTo>
                    <a:pt x="275" y="355"/>
                    <a:pt x="293" y="347"/>
                    <a:pt x="310" y="338"/>
                  </a:cubicBezTo>
                  <a:cubicBezTo>
                    <a:pt x="319" y="338"/>
                    <a:pt x="319" y="328"/>
                    <a:pt x="319" y="328"/>
                  </a:cubicBezTo>
                  <a:cubicBezTo>
                    <a:pt x="284" y="284"/>
                    <a:pt x="284" y="284"/>
                    <a:pt x="284" y="284"/>
                  </a:cubicBezTo>
                  <a:lnTo>
                    <a:pt x="284" y="293"/>
                  </a:lnTo>
                  <a:cubicBezTo>
                    <a:pt x="266" y="302"/>
                    <a:pt x="257" y="302"/>
                    <a:pt x="249" y="302"/>
                  </a:cubicBezTo>
                  <a:cubicBezTo>
                    <a:pt x="213" y="302"/>
                    <a:pt x="204" y="266"/>
                    <a:pt x="204" y="231"/>
                  </a:cubicBezTo>
                  <a:cubicBezTo>
                    <a:pt x="408" y="328"/>
                    <a:pt x="408" y="328"/>
                    <a:pt x="408" y="328"/>
                  </a:cubicBezTo>
                  <a:cubicBezTo>
                    <a:pt x="372" y="391"/>
                    <a:pt x="310" y="426"/>
                    <a:pt x="240" y="426"/>
                  </a:cubicBezTo>
                  <a:cubicBezTo>
                    <a:pt x="133" y="426"/>
                    <a:pt x="44" y="347"/>
                    <a:pt x="44" y="231"/>
                  </a:cubicBezTo>
                  <a:cubicBezTo>
                    <a:pt x="44" y="213"/>
                    <a:pt x="44" y="196"/>
                    <a:pt x="53" y="169"/>
                  </a:cubicBezTo>
                  <a:close/>
                  <a:moveTo>
                    <a:pt x="213" y="187"/>
                  </a:moveTo>
                  <a:lnTo>
                    <a:pt x="213" y="187"/>
                  </a:lnTo>
                  <a:cubicBezTo>
                    <a:pt x="222" y="178"/>
                    <a:pt x="230" y="160"/>
                    <a:pt x="249" y="160"/>
                  </a:cubicBezTo>
                  <a:cubicBezTo>
                    <a:pt x="257" y="160"/>
                    <a:pt x="266" y="169"/>
                    <a:pt x="275" y="169"/>
                  </a:cubicBezTo>
                  <a:lnTo>
                    <a:pt x="284" y="178"/>
                  </a:lnTo>
                  <a:cubicBezTo>
                    <a:pt x="319" y="134"/>
                    <a:pt x="319" y="134"/>
                    <a:pt x="319" y="134"/>
                  </a:cubicBezTo>
                  <a:cubicBezTo>
                    <a:pt x="293" y="116"/>
                    <a:pt x="266" y="107"/>
                    <a:pt x="249" y="107"/>
                  </a:cubicBezTo>
                  <a:cubicBezTo>
                    <a:pt x="204" y="107"/>
                    <a:pt x="169" y="134"/>
                    <a:pt x="151" y="160"/>
                  </a:cubicBezTo>
                  <a:cubicBezTo>
                    <a:pt x="80" y="125"/>
                    <a:pt x="80" y="125"/>
                    <a:pt x="80" y="125"/>
                  </a:cubicBezTo>
                  <a:cubicBezTo>
                    <a:pt x="106" y="72"/>
                    <a:pt x="169" y="37"/>
                    <a:pt x="240" y="37"/>
                  </a:cubicBezTo>
                  <a:cubicBezTo>
                    <a:pt x="346" y="37"/>
                    <a:pt x="434" y="125"/>
                    <a:pt x="434" y="231"/>
                  </a:cubicBezTo>
                  <a:cubicBezTo>
                    <a:pt x="434" y="249"/>
                    <a:pt x="434" y="266"/>
                    <a:pt x="425" y="284"/>
                  </a:cubicBezTo>
                  <a:lnTo>
                    <a:pt x="213" y="187"/>
                  </a:lnTo>
                  <a:close/>
                </a:path>
              </a:pathLst>
            </a:custGeom>
            <a:solidFill>
              <a:schemeClr val="tx2"/>
            </a:solidFill>
            <a:ln>
              <a:noFill/>
            </a:ln>
            <a:effectLst/>
          </p:spPr>
          <p:txBody>
            <a:bodyPr wrap="none" lIns="34290" tIns="17145" rIns="34290" bIns="17145" anchor="ctr"/>
            <a:lstStyle/>
            <a:p>
              <a:endParaRPr lang="en-US" dirty="0"/>
            </a:p>
          </p:txBody>
        </p:sp>
        <p:sp>
          <p:nvSpPr>
            <p:cNvPr id="51" name="Freeform 16">
              <a:extLst>
                <a:ext uri="{FF2B5EF4-FFF2-40B4-BE49-F238E27FC236}">
                  <a16:creationId xmlns:a16="http://schemas.microsoft.com/office/drawing/2014/main" id="{D3A1A8D7-13B2-4D91-899F-C270C87DDFC9}"/>
                </a:ext>
              </a:extLst>
            </p:cNvPr>
            <p:cNvSpPr>
              <a:spLocks noChangeArrowheads="1"/>
            </p:cNvSpPr>
            <p:nvPr/>
          </p:nvSpPr>
          <p:spPr bwMode="auto">
            <a:xfrm>
              <a:off x="3229939" y="3898460"/>
              <a:ext cx="137913" cy="217478"/>
            </a:xfrm>
            <a:custGeom>
              <a:avLst/>
              <a:gdLst>
                <a:gd name="T0" fmla="*/ 104274 w 285"/>
                <a:gd name="T1" fmla="*/ 15120 h 452"/>
                <a:gd name="T2" fmla="*/ 104274 w 285"/>
                <a:gd name="T3" fmla="*/ 15120 h 452"/>
                <a:gd name="T4" fmla="*/ 57785 w 285"/>
                <a:gd name="T5" fmla="*/ 0 h 452"/>
                <a:gd name="T6" fmla="*/ 23027 w 285"/>
                <a:gd name="T7" fmla="*/ 11232 h 452"/>
                <a:gd name="T8" fmla="*/ 0 w 285"/>
                <a:gd name="T9" fmla="*/ 57024 h 452"/>
                <a:gd name="T10" fmla="*/ 34758 w 285"/>
                <a:gd name="T11" fmla="*/ 57024 h 452"/>
                <a:gd name="T12" fmla="*/ 42144 w 285"/>
                <a:gd name="T13" fmla="*/ 38016 h 452"/>
                <a:gd name="T14" fmla="*/ 61695 w 285"/>
                <a:gd name="T15" fmla="*/ 30240 h 452"/>
                <a:gd name="T16" fmla="*/ 81247 w 285"/>
                <a:gd name="T17" fmla="*/ 38016 h 452"/>
                <a:gd name="T18" fmla="*/ 84722 w 285"/>
                <a:gd name="T19" fmla="*/ 53136 h 452"/>
                <a:gd name="T20" fmla="*/ 81247 w 285"/>
                <a:gd name="T21" fmla="*/ 68688 h 452"/>
                <a:gd name="T22" fmla="*/ 72992 w 285"/>
                <a:gd name="T23" fmla="*/ 76032 h 452"/>
                <a:gd name="T24" fmla="*/ 46054 w 285"/>
                <a:gd name="T25" fmla="*/ 99359 h 452"/>
                <a:gd name="T26" fmla="*/ 38668 w 285"/>
                <a:gd name="T27" fmla="*/ 126143 h 452"/>
                <a:gd name="T28" fmla="*/ 42144 w 285"/>
                <a:gd name="T29" fmla="*/ 130031 h 452"/>
                <a:gd name="T30" fmla="*/ 69081 w 285"/>
                <a:gd name="T31" fmla="*/ 130031 h 452"/>
                <a:gd name="T32" fmla="*/ 72992 w 285"/>
                <a:gd name="T33" fmla="*/ 126143 h 452"/>
                <a:gd name="T34" fmla="*/ 77336 w 285"/>
                <a:gd name="T35" fmla="*/ 114479 h 452"/>
                <a:gd name="T36" fmla="*/ 84722 w 285"/>
                <a:gd name="T37" fmla="*/ 103247 h 452"/>
                <a:gd name="T38" fmla="*/ 96453 w 285"/>
                <a:gd name="T39" fmla="*/ 95472 h 452"/>
                <a:gd name="T40" fmla="*/ 115570 w 285"/>
                <a:gd name="T41" fmla="*/ 80352 h 452"/>
                <a:gd name="T42" fmla="*/ 123391 w 285"/>
                <a:gd name="T43" fmla="*/ 53136 h 452"/>
                <a:gd name="T44" fmla="*/ 104274 w 285"/>
                <a:gd name="T45" fmla="*/ 15120 h 452"/>
                <a:gd name="T46" fmla="*/ 57785 w 285"/>
                <a:gd name="T47" fmla="*/ 149039 h 452"/>
                <a:gd name="T48" fmla="*/ 57785 w 285"/>
                <a:gd name="T49" fmla="*/ 149039 h 452"/>
                <a:gd name="T50" fmla="*/ 34758 w 285"/>
                <a:gd name="T51" fmla="*/ 171935 h 452"/>
                <a:gd name="T52" fmla="*/ 57785 w 285"/>
                <a:gd name="T53" fmla="*/ 194831 h 452"/>
                <a:gd name="T54" fmla="*/ 81247 w 285"/>
                <a:gd name="T55" fmla="*/ 171935 h 452"/>
                <a:gd name="T56" fmla="*/ 57785 w 285"/>
                <a:gd name="T57" fmla="*/ 149039 h 4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5" h="452">
                  <a:moveTo>
                    <a:pt x="240" y="35"/>
                  </a:moveTo>
                  <a:lnTo>
                    <a:pt x="240" y="35"/>
                  </a:lnTo>
                  <a:cubicBezTo>
                    <a:pt x="213" y="8"/>
                    <a:pt x="178" y="0"/>
                    <a:pt x="133" y="0"/>
                  </a:cubicBezTo>
                  <a:cubicBezTo>
                    <a:pt x="106" y="0"/>
                    <a:pt x="80" y="8"/>
                    <a:pt x="53" y="26"/>
                  </a:cubicBezTo>
                  <a:cubicBezTo>
                    <a:pt x="18" y="44"/>
                    <a:pt x="0" y="79"/>
                    <a:pt x="0" y="132"/>
                  </a:cubicBezTo>
                  <a:cubicBezTo>
                    <a:pt x="80" y="132"/>
                    <a:pt x="80" y="132"/>
                    <a:pt x="80" y="132"/>
                  </a:cubicBezTo>
                  <a:cubicBezTo>
                    <a:pt x="80" y="123"/>
                    <a:pt x="89" y="106"/>
                    <a:pt x="97" y="88"/>
                  </a:cubicBezTo>
                  <a:cubicBezTo>
                    <a:pt x="106" y="79"/>
                    <a:pt x="115" y="70"/>
                    <a:pt x="142" y="70"/>
                  </a:cubicBezTo>
                  <a:cubicBezTo>
                    <a:pt x="159" y="70"/>
                    <a:pt x="178" y="79"/>
                    <a:pt x="187" y="88"/>
                  </a:cubicBezTo>
                  <a:cubicBezTo>
                    <a:pt x="195" y="97"/>
                    <a:pt x="195" y="114"/>
                    <a:pt x="195" y="123"/>
                  </a:cubicBezTo>
                  <a:cubicBezTo>
                    <a:pt x="195" y="141"/>
                    <a:pt x="195" y="151"/>
                    <a:pt x="187" y="159"/>
                  </a:cubicBezTo>
                  <a:cubicBezTo>
                    <a:pt x="178" y="167"/>
                    <a:pt x="178" y="167"/>
                    <a:pt x="168" y="176"/>
                  </a:cubicBezTo>
                  <a:cubicBezTo>
                    <a:pt x="168" y="176"/>
                    <a:pt x="124" y="204"/>
                    <a:pt x="106" y="230"/>
                  </a:cubicBezTo>
                  <a:cubicBezTo>
                    <a:pt x="97" y="239"/>
                    <a:pt x="89" y="265"/>
                    <a:pt x="89" y="292"/>
                  </a:cubicBezTo>
                  <a:cubicBezTo>
                    <a:pt x="89" y="292"/>
                    <a:pt x="89" y="301"/>
                    <a:pt x="97" y="301"/>
                  </a:cubicBezTo>
                  <a:cubicBezTo>
                    <a:pt x="106" y="301"/>
                    <a:pt x="159" y="301"/>
                    <a:pt x="159" y="301"/>
                  </a:cubicBezTo>
                  <a:cubicBezTo>
                    <a:pt x="168" y="301"/>
                    <a:pt x="168" y="292"/>
                    <a:pt x="168" y="292"/>
                  </a:cubicBezTo>
                  <a:cubicBezTo>
                    <a:pt x="168" y="283"/>
                    <a:pt x="168" y="274"/>
                    <a:pt x="178" y="265"/>
                  </a:cubicBezTo>
                  <a:cubicBezTo>
                    <a:pt x="178" y="257"/>
                    <a:pt x="187" y="248"/>
                    <a:pt x="195" y="239"/>
                  </a:cubicBezTo>
                  <a:cubicBezTo>
                    <a:pt x="222" y="221"/>
                    <a:pt x="222" y="221"/>
                    <a:pt x="222" y="221"/>
                  </a:cubicBezTo>
                  <a:cubicBezTo>
                    <a:pt x="240" y="204"/>
                    <a:pt x="257" y="195"/>
                    <a:pt x="266" y="186"/>
                  </a:cubicBezTo>
                  <a:cubicBezTo>
                    <a:pt x="275" y="167"/>
                    <a:pt x="284" y="151"/>
                    <a:pt x="284" y="123"/>
                  </a:cubicBezTo>
                  <a:cubicBezTo>
                    <a:pt x="284" y="79"/>
                    <a:pt x="275" y="53"/>
                    <a:pt x="240" y="35"/>
                  </a:cubicBezTo>
                  <a:close/>
                  <a:moveTo>
                    <a:pt x="133" y="345"/>
                  </a:moveTo>
                  <a:lnTo>
                    <a:pt x="133" y="345"/>
                  </a:lnTo>
                  <a:cubicBezTo>
                    <a:pt x="106" y="345"/>
                    <a:pt x="80" y="363"/>
                    <a:pt x="80" y="398"/>
                  </a:cubicBezTo>
                  <a:cubicBezTo>
                    <a:pt x="80" y="425"/>
                    <a:pt x="106" y="442"/>
                    <a:pt x="133" y="451"/>
                  </a:cubicBezTo>
                  <a:cubicBezTo>
                    <a:pt x="159" y="451"/>
                    <a:pt x="187" y="425"/>
                    <a:pt x="187" y="398"/>
                  </a:cubicBezTo>
                  <a:cubicBezTo>
                    <a:pt x="187" y="372"/>
                    <a:pt x="168" y="345"/>
                    <a:pt x="133" y="345"/>
                  </a:cubicBezTo>
                  <a:close/>
                </a:path>
              </a:pathLst>
            </a:custGeom>
            <a:solidFill>
              <a:schemeClr val="tx2"/>
            </a:solidFill>
            <a:ln>
              <a:noFill/>
            </a:ln>
            <a:effectLst/>
          </p:spPr>
          <p:txBody>
            <a:bodyPr wrap="none" lIns="34290" tIns="17145" rIns="34290" bIns="17145" anchor="ctr"/>
            <a:lstStyle/>
            <a:p>
              <a:endParaRPr lang="en-US" dirty="0"/>
            </a:p>
          </p:txBody>
        </p:sp>
        <p:sp>
          <p:nvSpPr>
            <p:cNvPr id="52" name="Freeform 58">
              <a:extLst>
                <a:ext uri="{FF2B5EF4-FFF2-40B4-BE49-F238E27FC236}">
                  <a16:creationId xmlns:a16="http://schemas.microsoft.com/office/drawing/2014/main" id="{056989FA-9B65-4903-8D55-A581DBDAD8C5}"/>
                </a:ext>
              </a:extLst>
            </p:cNvPr>
            <p:cNvSpPr>
              <a:spLocks noChangeArrowheads="1"/>
            </p:cNvSpPr>
            <p:nvPr/>
          </p:nvSpPr>
          <p:spPr bwMode="auto">
            <a:xfrm>
              <a:off x="3224634" y="6308397"/>
              <a:ext cx="171507" cy="118463"/>
            </a:xfrm>
            <a:custGeom>
              <a:avLst/>
              <a:gdLst>
                <a:gd name="T0" fmla="*/ 141842 w 355"/>
                <a:gd name="T1" fmla="*/ 45706 h 249"/>
                <a:gd name="T2" fmla="*/ 141842 w 355"/>
                <a:gd name="T3" fmla="*/ 45706 h 249"/>
                <a:gd name="T4" fmla="*/ 11278 w 355"/>
                <a:gd name="T5" fmla="*/ 45706 h 249"/>
                <a:gd name="T6" fmla="*/ 0 w 355"/>
                <a:gd name="T7" fmla="*/ 53395 h 249"/>
                <a:gd name="T8" fmla="*/ 11278 w 355"/>
                <a:gd name="T9" fmla="*/ 64501 h 249"/>
                <a:gd name="T10" fmla="*/ 141842 w 355"/>
                <a:gd name="T11" fmla="*/ 64501 h 249"/>
                <a:gd name="T12" fmla="*/ 153554 w 355"/>
                <a:gd name="T13" fmla="*/ 53395 h 249"/>
                <a:gd name="T14" fmla="*/ 141842 w 355"/>
                <a:gd name="T15" fmla="*/ 45706 h 249"/>
                <a:gd name="T16" fmla="*/ 11278 w 355"/>
                <a:gd name="T17" fmla="*/ 23066 h 249"/>
                <a:gd name="T18" fmla="*/ 11278 w 355"/>
                <a:gd name="T19" fmla="*/ 23066 h 249"/>
                <a:gd name="T20" fmla="*/ 141842 w 355"/>
                <a:gd name="T21" fmla="*/ 23066 h 249"/>
                <a:gd name="T22" fmla="*/ 153554 w 355"/>
                <a:gd name="T23" fmla="*/ 11533 h 249"/>
                <a:gd name="T24" fmla="*/ 141842 w 355"/>
                <a:gd name="T25" fmla="*/ 0 h 249"/>
                <a:gd name="T26" fmla="*/ 11278 w 355"/>
                <a:gd name="T27" fmla="*/ 0 h 249"/>
                <a:gd name="T28" fmla="*/ 0 w 355"/>
                <a:gd name="T29" fmla="*/ 11533 h 249"/>
                <a:gd name="T30" fmla="*/ 11278 w 355"/>
                <a:gd name="T31" fmla="*/ 23066 h 249"/>
                <a:gd name="T32" fmla="*/ 141842 w 355"/>
                <a:gd name="T33" fmla="*/ 87140 h 249"/>
                <a:gd name="T34" fmla="*/ 141842 w 355"/>
                <a:gd name="T35" fmla="*/ 87140 h 249"/>
                <a:gd name="T36" fmla="*/ 11278 w 355"/>
                <a:gd name="T37" fmla="*/ 87140 h 249"/>
                <a:gd name="T38" fmla="*/ 0 w 355"/>
                <a:gd name="T39" fmla="*/ 98673 h 249"/>
                <a:gd name="T40" fmla="*/ 11278 w 355"/>
                <a:gd name="T41" fmla="*/ 105935 h 249"/>
                <a:gd name="T42" fmla="*/ 141842 w 355"/>
                <a:gd name="T43" fmla="*/ 105935 h 249"/>
                <a:gd name="T44" fmla="*/ 153554 w 355"/>
                <a:gd name="T45" fmla="*/ 98673 h 249"/>
                <a:gd name="T46" fmla="*/ 141842 w 355"/>
                <a:gd name="T47" fmla="*/ 87140 h 2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55" h="249">
                  <a:moveTo>
                    <a:pt x="327" y="107"/>
                  </a:moveTo>
                  <a:lnTo>
                    <a:pt x="327" y="107"/>
                  </a:lnTo>
                  <a:cubicBezTo>
                    <a:pt x="26" y="107"/>
                    <a:pt x="26" y="107"/>
                    <a:pt x="26" y="107"/>
                  </a:cubicBezTo>
                  <a:cubicBezTo>
                    <a:pt x="17" y="107"/>
                    <a:pt x="0" y="116"/>
                    <a:pt x="0" y="125"/>
                  </a:cubicBezTo>
                  <a:cubicBezTo>
                    <a:pt x="0" y="142"/>
                    <a:pt x="17" y="151"/>
                    <a:pt x="26" y="151"/>
                  </a:cubicBezTo>
                  <a:cubicBezTo>
                    <a:pt x="327" y="151"/>
                    <a:pt x="327" y="151"/>
                    <a:pt x="327" y="151"/>
                  </a:cubicBezTo>
                  <a:cubicBezTo>
                    <a:pt x="336" y="151"/>
                    <a:pt x="354" y="142"/>
                    <a:pt x="354" y="125"/>
                  </a:cubicBezTo>
                  <a:cubicBezTo>
                    <a:pt x="354" y="116"/>
                    <a:pt x="336" y="107"/>
                    <a:pt x="327" y="107"/>
                  </a:cubicBezTo>
                  <a:close/>
                  <a:moveTo>
                    <a:pt x="26" y="54"/>
                  </a:moveTo>
                  <a:lnTo>
                    <a:pt x="26" y="54"/>
                  </a:lnTo>
                  <a:cubicBezTo>
                    <a:pt x="327" y="54"/>
                    <a:pt x="327" y="54"/>
                    <a:pt x="327" y="54"/>
                  </a:cubicBezTo>
                  <a:cubicBezTo>
                    <a:pt x="336" y="54"/>
                    <a:pt x="354" y="44"/>
                    <a:pt x="354" y="27"/>
                  </a:cubicBezTo>
                  <a:cubicBezTo>
                    <a:pt x="354" y="18"/>
                    <a:pt x="336" y="0"/>
                    <a:pt x="327" y="0"/>
                  </a:cubicBezTo>
                  <a:cubicBezTo>
                    <a:pt x="26" y="0"/>
                    <a:pt x="26" y="0"/>
                    <a:pt x="26" y="0"/>
                  </a:cubicBezTo>
                  <a:cubicBezTo>
                    <a:pt x="17" y="0"/>
                    <a:pt x="0" y="18"/>
                    <a:pt x="0" y="27"/>
                  </a:cubicBezTo>
                  <a:cubicBezTo>
                    <a:pt x="0" y="44"/>
                    <a:pt x="17" y="54"/>
                    <a:pt x="26" y="54"/>
                  </a:cubicBezTo>
                  <a:close/>
                  <a:moveTo>
                    <a:pt x="327" y="204"/>
                  </a:moveTo>
                  <a:lnTo>
                    <a:pt x="327" y="204"/>
                  </a:lnTo>
                  <a:cubicBezTo>
                    <a:pt x="26" y="204"/>
                    <a:pt x="26" y="204"/>
                    <a:pt x="26" y="204"/>
                  </a:cubicBezTo>
                  <a:cubicBezTo>
                    <a:pt x="17" y="204"/>
                    <a:pt x="0" y="213"/>
                    <a:pt x="0" y="231"/>
                  </a:cubicBezTo>
                  <a:cubicBezTo>
                    <a:pt x="0" y="239"/>
                    <a:pt x="17" y="248"/>
                    <a:pt x="26" y="248"/>
                  </a:cubicBezTo>
                  <a:cubicBezTo>
                    <a:pt x="327" y="248"/>
                    <a:pt x="327" y="248"/>
                    <a:pt x="327" y="248"/>
                  </a:cubicBezTo>
                  <a:cubicBezTo>
                    <a:pt x="336" y="248"/>
                    <a:pt x="354" y="239"/>
                    <a:pt x="354" y="231"/>
                  </a:cubicBezTo>
                  <a:cubicBezTo>
                    <a:pt x="354" y="213"/>
                    <a:pt x="336" y="204"/>
                    <a:pt x="327" y="204"/>
                  </a:cubicBezTo>
                  <a:close/>
                </a:path>
              </a:pathLst>
            </a:custGeom>
            <a:solidFill>
              <a:schemeClr val="tx2"/>
            </a:solidFill>
            <a:ln>
              <a:noFill/>
            </a:ln>
            <a:effectLst/>
          </p:spPr>
          <p:txBody>
            <a:bodyPr wrap="none" lIns="34290" tIns="17145" rIns="34290" bIns="17145" anchor="ctr"/>
            <a:lstStyle/>
            <a:p>
              <a:endParaRPr lang="en-US" dirty="0"/>
            </a:p>
          </p:txBody>
        </p:sp>
        <p:sp>
          <p:nvSpPr>
            <p:cNvPr id="53" name="Freeform 59">
              <a:extLst>
                <a:ext uri="{FF2B5EF4-FFF2-40B4-BE49-F238E27FC236}">
                  <a16:creationId xmlns:a16="http://schemas.microsoft.com/office/drawing/2014/main" id="{A1A50782-37AD-49C7-96DD-4836074883E4}"/>
                </a:ext>
              </a:extLst>
            </p:cNvPr>
            <p:cNvSpPr>
              <a:spLocks noChangeArrowheads="1"/>
            </p:cNvSpPr>
            <p:nvPr/>
          </p:nvSpPr>
          <p:spPr bwMode="auto">
            <a:xfrm>
              <a:off x="2241564" y="6308397"/>
              <a:ext cx="238696" cy="118463"/>
            </a:xfrm>
            <a:custGeom>
              <a:avLst/>
              <a:gdLst>
                <a:gd name="T0" fmla="*/ 76325 w 497"/>
                <a:gd name="T1" fmla="*/ 45706 h 249"/>
                <a:gd name="T2" fmla="*/ 76325 w 497"/>
                <a:gd name="T3" fmla="*/ 45706 h 249"/>
                <a:gd name="T4" fmla="*/ 11212 w 497"/>
                <a:gd name="T5" fmla="*/ 45706 h 249"/>
                <a:gd name="T6" fmla="*/ 0 w 497"/>
                <a:gd name="T7" fmla="*/ 53395 h 249"/>
                <a:gd name="T8" fmla="*/ 11212 w 497"/>
                <a:gd name="T9" fmla="*/ 64501 h 249"/>
                <a:gd name="T10" fmla="*/ 76325 w 497"/>
                <a:gd name="T11" fmla="*/ 64501 h 249"/>
                <a:gd name="T12" fmla="*/ 84087 w 497"/>
                <a:gd name="T13" fmla="*/ 53395 h 249"/>
                <a:gd name="T14" fmla="*/ 76325 w 497"/>
                <a:gd name="T15" fmla="*/ 45706 h 249"/>
                <a:gd name="T16" fmla="*/ 76325 w 497"/>
                <a:gd name="T17" fmla="*/ 87140 h 249"/>
                <a:gd name="T18" fmla="*/ 76325 w 497"/>
                <a:gd name="T19" fmla="*/ 87140 h 249"/>
                <a:gd name="T20" fmla="*/ 11212 w 497"/>
                <a:gd name="T21" fmla="*/ 87140 h 249"/>
                <a:gd name="T22" fmla="*/ 0 w 497"/>
                <a:gd name="T23" fmla="*/ 98673 h 249"/>
                <a:gd name="T24" fmla="*/ 11212 w 497"/>
                <a:gd name="T25" fmla="*/ 105935 h 249"/>
                <a:gd name="T26" fmla="*/ 76325 w 497"/>
                <a:gd name="T27" fmla="*/ 105935 h 249"/>
                <a:gd name="T28" fmla="*/ 84087 w 497"/>
                <a:gd name="T29" fmla="*/ 98673 h 249"/>
                <a:gd name="T30" fmla="*/ 76325 w 497"/>
                <a:gd name="T31" fmla="*/ 87140 h 249"/>
                <a:gd name="T32" fmla="*/ 206551 w 497"/>
                <a:gd name="T33" fmla="*/ 45706 h 249"/>
                <a:gd name="T34" fmla="*/ 206551 w 497"/>
                <a:gd name="T35" fmla="*/ 45706 h 249"/>
                <a:gd name="T36" fmla="*/ 171623 w 497"/>
                <a:gd name="T37" fmla="*/ 45706 h 249"/>
                <a:gd name="T38" fmla="*/ 171623 w 497"/>
                <a:gd name="T39" fmla="*/ 7689 h 249"/>
                <a:gd name="T40" fmla="*/ 160411 w 497"/>
                <a:gd name="T41" fmla="*/ 0 h 249"/>
                <a:gd name="T42" fmla="*/ 148769 w 497"/>
                <a:gd name="T43" fmla="*/ 7689 h 249"/>
                <a:gd name="T44" fmla="*/ 148769 w 497"/>
                <a:gd name="T45" fmla="*/ 45706 h 249"/>
                <a:gd name="T46" fmla="*/ 114703 w 497"/>
                <a:gd name="T47" fmla="*/ 45706 h 249"/>
                <a:gd name="T48" fmla="*/ 106941 w 497"/>
                <a:gd name="T49" fmla="*/ 53395 h 249"/>
                <a:gd name="T50" fmla="*/ 114703 w 497"/>
                <a:gd name="T51" fmla="*/ 64501 h 249"/>
                <a:gd name="T52" fmla="*/ 148769 w 497"/>
                <a:gd name="T53" fmla="*/ 64501 h 249"/>
                <a:gd name="T54" fmla="*/ 148769 w 497"/>
                <a:gd name="T55" fmla="*/ 102090 h 249"/>
                <a:gd name="T56" fmla="*/ 160411 w 497"/>
                <a:gd name="T57" fmla="*/ 105935 h 249"/>
                <a:gd name="T58" fmla="*/ 171623 w 497"/>
                <a:gd name="T59" fmla="*/ 102090 h 249"/>
                <a:gd name="T60" fmla="*/ 171623 w 497"/>
                <a:gd name="T61" fmla="*/ 64501 h 249"/>
                <a:gd name="T62" fmla="*/ 206551 w 497"/>
                <a:gd name="T63" fmla="*/ 64501 h 249"/>
                <a:gd name="T64" fmla="*/ 213882 w 497"/>
                <a:gd name="T65" fmla="*/ 53395 h 249"/>
                <a:gd name="T66" fmla="*/ 206551 w 497"/>
                <a:gd name="T67" fmla="*/ 45706 h 249"/>
                <a:gd name="T68" fmla="*/ 76325 w 497"/>
                <a:gd name="T69" fmla="*/ 0 h 249"/>
                <a:gd name="T70" fmla="*/ 76325 w 497"/>
                <a:gd name="T71" fmla="*/ 0 h 249"/>
                <a:gd name="T72" fmla="*/ 11212 w 497"/>
                <a:gd name="T73" fmla="*/ 0 h 249"/>
                <a:gd name="T74" fmla="*/ 0 w 497"/>
                <a:gd name="T75" fmla="*/ 11533 h 249"/>
                <a:gd name="T76" fmla="*/ 11212 w 497"/>
                <a:gd name="T77" fmla="*/ 23066 h 249"/>
                <a:gd name="T78" fmla="*/ 76325 w 497"/>
                <a:gd name="T79" fmla="*/ 23066 h 249"/>
                <a:gd name="T80" fmla="*/ 84087 w 497"/>
                <a:gd name="T81" fmla="*/ 11533 h 249"/>
                <a:gd name="T82" fmla="*/ 76325 w 497"/>
                <a:gd name="T83" fmla="*/ 0 h 2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97" h="249">
                  <a:moveTo>
                    <a:pt x="177" y="107"/>
                  </a:moveTo>
                  <a:lnTo>
                    <a:pt x="177" y="107"/>
                  </a:lnTo>
                  <a:cubicBezTo>
                    <a:pt x="26" y="107"/>
                    <a:pt x="26" y="107"/>
                    <a:pt x="26" y="107"/>
                  </a:cubicBezTo>
                  <a:cubicBezTo>
                    <a:pt x="9" y="107"/>
                    <a:pt x="0" y="116"/>
                    <a:pt x="0" y="125"/>
                  </a:cubicBezTo>
                  <a:cubicBezTo>
                    <a:pt x="0" y="142"/>
                    <a:pt x="9" y="151"/>
                    <a:pt x="26" y="151"/>
                  </a:cubicBezTo>
                  <a:cubicBezTo>
                    <a:pt x="177" y="151"/>
                    <a:pt x="177" y="151"/>
                    <a:pt x="177" y="151"/>
                  </a:cubicBezTo>
                  <a:cubicBezTo>
                    <a:pt x="186" y="151"/>
                    <a:pt x="195" y="142"/>
                    <a:pt x="195" y="125"/>
                  </a:cubicBezTo>
                  <a:cubicBezTo>
                    <a:pt x="195" y="116"/>
                    <a:pt x="186" y="107"/>
                    <a:pt x="177" y="107"/>
                  </a:cubicBezTo>
                  <a:close/>
                  <a:moveTo>
                    <a:pt x="177" y="204"/>
                  </a:moveTo>
                  <a:lnTo>
                    <a:pt x="177" y="204"/>
                  </a:lnTo>
                  <a:cubicBezTo>
                    <a:pt x="26" y="204"/>
                    <a:pt x="26" y="204"/>
                    <a:pt x="26" y="204"/>
                  </a:cubicBezTo>
                  <a:cubicBezTo>
                    <a:pt x="9" y="204"/>
                    <a:pt x="0" y="213"/>
                    <a:pt x="0" y="231"/>
                  </a:cubicBezTo>
                  <a:cubicBezTo>
                    <a:pt x="0" y="239"/>
                    <a:pt x="9" y="248"/>
                    <a:pt x="26" y="248"/>
                  </a:cubicBezTo>
                  <a:cubicBezTo>
                    <a:pt x="177" y="248"/>
                    <a:pt x="177" y="248"/>
                    <a:pt x="177" y="248"/>
                  </a:cubicBezTo>
                  <a:cubicBezTo>
                    <a:pt x="186" y="248"/>
                    <a:pt x="195" y="239"/>
                    <a:pt x="195" y="231"/>
                  </a:cubicBezTo>
                  <a:cubicBezTo>
                    <a:pt x="195" y="213"/>
                    <a:pt x="186" y="204"/>
                    <a:pt x="177" y="204"/>
                  </a:cubicBezTo>
                  <a:close/>
                  <a:moveTo>
                    <a:pt x="479" y="107"/>
                  </a:moveTo>
                  <a:lnTo>
                    <a:pt x="479" y="107"/>
                  </a:lnTo>
                  <a:cubicBezTo>
                    <a:pt x="398" y="107"/>
                    <a:pt x="398" y="107"/>
                    <a:pt x="398" y="107"/>
                  </a:cubicBezTo>
                  <a:cubicBezTo>
                    <a:pt x="398" y="18"/>
                    <a:pt x="398" y="18"/>
                    <a:pt x="398" y="18"/>
                  </a:cubicBezTo>
                  <a:cubicBezTo>
                    <a:pt x="398" y="0"/>
                    <a:pt x="389" y="0"/>
                    <a:pt x="372" y="0"/>
                  </a:cubicBezTo>
                  <a:cubicBezTo>
                    <a:pt x="354" y="0"/>
                    <a:pt x="345" y="0"/>
                    <a:pt x="345" y="18"/>
                  </a:cubicBezTo>
                  <a:cubicBezTo>
                    <a:pt x="345" y="107"/>
                    <a:pt x="345" y="107"/>
                    <a:pt x="345" y="107"/>
                  </a:cubicBezTo>
                  <a:cubicBezTo>
                    <a:pt x="266" y="107"/>
                    <a:pt x="266" y="107"/>
                    <a:pt x="266" y="107"/>
                  </a:cubicBezTo>
                  <a:cubicBezTo>
                    <a:pt x="248" y="107"/>
                    <a:pt x="248" y="116"/>
                    <a:pt x="248" y="125"/>
                  </a:cubicBezTo>
                  <a:cubicBezTo>
                    <a:pt x="248" y="142"/>
                    <a:pt x="248" y="151"/>
                    <a:pt x="266" y="151"/>
                  </a:cubicBezTo>
                  <a:cubicBezTo>
                    <a:pt x="345" y="151"/>
                    <a:pt x="345" y="151"/>
                    <a:pt x="345" y="151"/>
                  </a:cubicBezTo>
                  <a:cubicBezTo>
                    <a:pt x="345" y="239"/>
                    <a:pt x="345" y="239"/>
                    <a:pt x="345" y="239"/>
                  </a:cubicBezTo>
                  <a:cubicBezTo>
                    <a:pt x="345" y="248"/>
                    <a:pt x="354" y="248"/>
                    <a:pt x="372" y="248"/>
                  </a:cubicBezTo>
                  <a:cubicBezTo>
                    <a:pt x="389" y="248"/>
                    <a:pt x="398" y="248"/>
                    <a:pt x="398" y="239"/>
                  </a:cubicBezTo>
                  <a:cubicBezTo>
                    <a:pt x="398" y="151"/>
                    <a:pt x="398" y="151"/>
                    <a:pt x="398" y="151"/>
                  </a:cubicBezTo>
                  <a:cubicBezTo>
                    <a:pt x="479" y="151"/>
                    <a:pt x="479" y="151"/>
                    <a:pt x="479" y="151"/>
                  </a:cubicBezTo>
                  <a:cubicBezTo>
                    <a:pt x="496" y="151"/>
                    <a:pt x="496" y="142"/>
                    <a:pt x="496" y="125"/>
                  </a:cubicBezTo>
                  <a:cubicBezTo>
                    <a:pt x="496" y="116"/>
                    <a:pt x="496" y="107"/>
                    <a:pt x="479" y="107"/>
                  </a:cubicBezTo>
                  <a:close/>
                  <a:moveTo>
                    <a:pt x="177" y="0"/>
                  </a:moveTo>
                  <a:lnTo>
                    <a:pt x="177" y="0"/>
                  </a:lnTo>
                  <a:cubicBezTo>
                    <a:pt x="26" y="0"/>
                    <a:pt x="26" y="0"/>
                    <a:pt x="26" y="0"/>
                  </a:cubicBezTo>
                  <a:cubicBezTo>
                    <a:pt x="9" y="0"/>
                    <a:pt x="0" y="18"/>
                    <a:pt x="0" y="27"/>
                  </a:cubicBezTo>
                  <a:cubicBezTo>
                    <a:pt x="0" y="44"/>
                    <a:pt x="9" y="54"/>
                    <a:pt x="26" y="54"/>
                  </a:cubicBezTo>
                  <a:cubicBezTo>
                    <a:pt x="177" y="54"/>
                    <a:pt x="177" y="54"/>
                    <a:pt x="177" y="54"/>
                  </a:cubicBezTo>
                  <a:cubicBezTo>
                    <a:pt x="186" y="54"/>
                    <a:pt x="195" y="44"/>
                    <a:pt x="195" y="27"/>
                  </a:cubicBezTo>
                  <a:cubicBezTo>
                    <a:pt x="195" y="18"/>
                    <a:pt x="186" y="0"/>
                    <a:pt x="177" y="0"/>
                  </a:cubicBezTo>
                  <a:close/>
                </a:path>
              </a:pathLst>
            </a:custGeom>
            <a:solidFill>
              <a:schemeClr val="tx2"/>
            </a:solidFill>
            <a:ln>
              <a:noFill/>
            </a:ln>
            <a:effectLst/>
          </p:spPr>
          <p:txBody>
            <a:bodyPr wrap="none" lIns="34290" tIns="17145" rIns="34290" bIns="17145" anchor="ctr"/>
            <a:lstStyle/>
            <a:p>
              <a:endParaRPr lang="en-US" dirty="0"/>
            </a:p>
          </p:txBody>
        </p:sp>
        <p:sp>
          <p:nvSpPr>
            <p:cNvPr id="54" name="Freeform 60">
              <a:extLst>
                <a:ext uri="{FF2B5EF4-FFF2-40B4-BE49-F238E27FC236}">
                  <a16:creationId xmlns:a16="http://schemas.microsoft.com/office/drawing/2014/main" id="{09F27ACB-5912-4F77-A484-2EB84BC13A0F}"/>
                </a:ext>
              </a:extLst>
            </p:cNvPr>
            <p:cNvSpPr>
              <a:spLocks noChangeArrowheads="1"/>
            </p:cNvSpPr>
            <p:nvPr/>
          </p:nvSpPr>
          <p:spPr bwMode="auto">
            <a:xfrm>
              <a:off x="2763158" y="6299556"/>
              <a:ext cx="144985" cy="139681"/>
            </a:xfrm>
            <a:custGeom>
              <a:avLst/>
              <a:gdLst>
                <a:gd name="T0" fmla="*/ 38236 w 303"/>
                <a:gd name="T1" fmla="*/ 0 h 293"/>
                <a:gd name="T2" fmla="*/ 38236 w 303"/>
                <a:gd name="T3" fmla="*/ 0 h 293"/>
                <a:gd name="T4" fmla="*/ 19333 w 303"/>
                <a:gd name="T5" fmla="*/ 0 h 293"/>
                <a:gd name="T6" fmla="*/ 0 w 303"/>
                <a:gd name="T7" fmla="*/ 14981 h 293"/>
                <a:gd name="T8" fmla="*/ 0 w 303"/>
                <a:gd name="T9" fmla="*/ 34242 h 293"/>
                <a:gd name="T10" fmla="*/ 19333 w 303"/>
                <a:gd name="T11" fmla="*/ 53076 h 293"/>
                <a:gd name="T12" fmla="*/ 38236 w 303"/>
                <a:gd name="T13" fmla="*/ 53076 h 293"/>
                <a:gd name="T14" fmla="*/ 53703 w 303"/>
                <a:gd name="T15" fmla="*/ 34242 h 293"/>
                <a:gd name="T16" fmla="*/ 53703 w 303"/>
                <a:gd name="T17" fmla="*/ 14981 h 293"/>
                <a:gd name="T18" fmla="*/ 38236 w 303"/>
                <a:gd name="T19" fmla="*/ 0 h 293"/>
                <a:gd name="T20" fmla="*/ 110412 w 303"/>
                <a:gd name="T21" fmla="*/ 0 h 293"/>
                <a:gd name="T22" fmla="*/ 110412 w 303"/>
                <a:gd name="T23" fmla="*/ 0 h 293"/>
                <a:gd name="T24" fmla="*/ 91509 w 303"/>
                <a:gd name="T25" fmla="*/ 0 h 293"/>
                <a:gd name="T26" fmla="*/ 76472 w 303"/>
                <a:gd name="T27" fmla="*/ 14981 h 293"/>
                <a:gd name="T28" fmla="*/ 76472 w 303"/>
                <a:gd name="T29" fmla="*/ 34242 h 293"/>
                <a:gd name="T30" fmla="*/ 91509 w 303"/>
                <a:gd name="T31" fmla="*/ 53076 h 293"/>
                <a:gd name="T32" fmla="*/ 110412 w 303"/>
                <a:gd name="T33" fmla="*/ 53076 h 293"/>
                <a:gd name="T34" fmla="*/ 129745 w 303"/>
                <a:gd name="T35" fmla="*/ 34242 h 293"/>
                <a:gd name="T36" fmla="*/ 129745 w 303"/>
                <a:gd name="T37" fmla="*/ 14981 h 293"/>
                <a:gd name="T38" fmla="*/ 110412 w 303"/>
                <a:gd name="T39" fmla="*/ 0 h 293"/>
                <a:gd name="T40" fmla="*/ 38236 w 303"/>
                <a:gd name="T41" fmla="*/ 71909 h 293"/>
                <a:gd name="T42" fmla="*/ 38236 w 303"/>
                <a:gd name="T43" fmla="*/ 71909 h 293"/>
                <a:gd name="T44" fmla="*/ 19333 w 303"/>
                <a:gd name="T45" fmla="*/ 71909 h 293"/>
                <a:gd name="T46" fmla="*/ 0 w 303"/>
                <a:gd name="T47" fmla="*/ 90743 h 293"/>
                <a:gd name="T48" fmla="*/ 0 w 303"/>
                <a:gd name="T49" fmla="*/ 109576 h 293"/>
                <a:gd name="T50" fmla="*/ 19333 w 303"/>
                <a:gd name="T51" fmla="*/ 124985 h 293"/>
                <a:gd name="T52" fmla="*/ 38236 w 303"/>
                <a:gd name="T53" fmla="*/ 124985 h 293"/>
                <a:gd name="T54" fmla="*/ 53703 w 303"/>
                <a:gd name="T55" fmla="*/ 109576 h 293"/>
                <a:gd name="T56" fmla="*/ 53703 w 303"/>
                <a:gd name="T57" fmla="*/ 90743 h 293"/>
                <a:gd name="T58" fmla="*/ 38236 w 303"/>
                <a:gd name="T59" fmla="*/ 71909 h 293"/>
                <a:gd name="T60" fmla="*/ 110412 w 303"/>
                <a:gd name="T61" fmla="*/ 71909 h 293"/>
                <a:gd name="T62" fmla="*/ 110412 w 303"/>
                <a:gd name="T63" fmla="*/ 71909 h 293"/>
                <a:gd name="T64" fmla="*/ 91509 w 303"/>
                <a:gd name="T65" fmla="*/ 71909 h 293"/>
                <a:gd name="T66" fmla="*/ 76472 w 303"/>
                <a:gd name="T67" fmla="*/ 90743 h 293"/>
                <a:gd name="T68" fmla="*/ 76472 w 303"/>
                <a:gd name="T69" fmla="*/ 109576 h 293"/>
                <a:gd name="T70" fmla="*/ 91509 w 303"/>
                <a:gd name="T71" fmla="*/ 124985 h 293"/>
                <a:gd name="T72" fmla="*/ 110412 w 303"/>
                <a:gd name="T73" fmla="*/ 124985 h 293"/>
                <a:gd name="T74" fmla="*/ 129745 w 303"/>
                <a:gd name="T75" fmla="*/ 109576 h 293"/>
                <a:gd name="T76" fmla="*/ 129745 w 303"/>
                <a:gd name="T77" fmla="*/ 90743 h 293"/>
                <a:gd name="T78" fmla="*/ 110412 w 303"/>
                <a:gd name="T79" fmla="*/ 71909 h 29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3" h="293">
                  <a:moveTo>
                    <a:pt x="89" y="0"/>
                  </a:moveTo>
                  <a:lnTo>
                    <a:pt x="89" y="0"/>
                  </a:lnTo>
                  <a:cubicBezTo>
                    <a:pt x="45" y="0"/>
                    <a:pt x="45" y="0"/>
                    <a:pt x="45" y="0"/>
                  </a:cubicBezTo>
                  <a:cubicBezTo>
                    <a:pt x="19" y="0"/>
                    <a:pt x="0" y="8"/>
                    <a:pt x="0" y="35"/>
                  </a:cubicBezTo>
                  <a:cubicBezTo>
                    <a:pt x="0" y="80"/>
                    <a:pt x="0" y="80"/>
                    <a:pt x="0" y="80"/>
                  </a:cubicBezTo>
                  <a:cubicBezTo>
                    <a:pt x="0" y="106"/>
                    <a:pt x="19" y="124"/>
                    <a:pt x="45" y="124"/>
                  </a:cubicBezTo>
                  <a:cubicBezTo>
                    <a:pt x="89" y="124"/>
                    <a:pt x="89" y="124"/>
                    <a:pt x="89" y="124"/>
                  </a:cubicBezTo>
                  <a:cubicBezTo>
                    <a:pt x="116" y="124"/>
                    <a:pt x="125" y="106"/>
                    <a:pt x="125" y="80"/>
                  </a:cubicBezTo>
                  <a:cubicBezTo>
                    <a:pt x="125" y="35"/>
                    <a:pt x="125" y="35"/>
                    <a:pt x="125" y="35"/>
                  </a:cubicBezTo>
                  <a:cubicBezTo>
                    <a:pt x="125" y="8"/>
                    <a:pt x="116" y="0"/>
                    <a:pt x="89" y="0"/>
                  </a:cubicBezTo>
                  <a:close/>
                  <a:moveTo>
                    <a:pt x="257" y="0"/>
                  </a:moveTo>
                  <a:lnTo>
                    <a:pt x="257" y="0"/>
                  </a:lnTo>
                  <a:cubicBezTo>
                    <a:pt x="213" y="0"/>
                    <a:pt x="213" y="0"/>
                    <a:pt x="213" y="0"/>
                  </a:cubicBezTo>
                  <a:cubicBezTo>
                    <a:pt x="187" y="0"/>
                    <a:pt x="178" y="8"/>
                    <a:pt x="178" y="35"/>
                  </a:cubicBezTo>
                  <a:cubicBezTo>
                    <a:pt x="178" y="80"/>
                    <a:pt x="178" y="80"/>
                    <a:pt x="178" y="80"/>
                  </a:cubicBezTo>
                  <a:cubicBezTo>
                    <a:pt x="178" y="106"/>
                    <a:pt x="187" y="124"/>
                    <a:pt x="213" y="124"/>
                  </a:cubicBezTo>
                  <a:cubicBezTo>
                    <a:pt x="257" y="124"/>
                    <a:pt x="257" y="124"/>
                    <a:pt x="257" y="124"/>
                  </a:cubicBezTo>
                  <a:cubicBezTo>
                    <a:pt x="284" y="124"/>
                    <a:pt x="302" y="106"/>
                    <a:pt x="302" y="80"/>
                  </a:cubicBezTo>
                  <a:cubicBezTo>
                    <a:pt x="302" y="35"/>
                    <a:pt x="302" y="35"/>
                    <a:pt x="302" y="35"/>
                  </a:cubicBezTo>
                  <a:cubicBezTo>
                    <a:pt x="302" y="8"/>
                    <a:pt x="284" y="0"/>
                    <a:pt x="257" y="0"/>
                  </a:cubicBezTo>
                  <a:close/>
                  <a:moveTo>
                    <a:pt x="89" y="168"/>
                  </a:moveTo>
                  <a:lnTo>
                    <a:pt x="89" y="168"/>
                  </a:lnTo>
                  <a:cubicBezTo>
                    <a:pt x="45" y="168"/>
                    <a:pt x="45" y="168"/>
                    <a:pt x="45" y="168"/>
                  </a:cubicBezTo>
                  <a:cubicBezTo>
                    <a:pt x="19" y="168"/>
                    <a:pt x="0" y="186"/>
                    <a:pt x="0" y="212"/>
                  </a:cubicBezTo>
                  <a:cubicBezTo>
                    <a:pt x="0" y="256"/>
                    <a:pt x="0" y="256"/>
                    <a:pt x="0" y="256"/>
                  </a:cubicBezTo>
                  <a:cubicBezTo>
                    <a:pt x="0" y="283"/>
                    <a:pt x="19" y="292"/>
                    <a:pt x="45" y="292"/>
                  </a:cubicBezTo>
                  <a:cubicBezTo>
                    <a:pt x="89" y="292"/>
                    <a:pt x="89" y="292"/>
                    <a:pt x="89" y="292"/>
                  </a:cubicBezTo>
                  <a:cubicBezTo>
                    <a:pt x="116" y="292"/>
                    <a:pt x="125" y="283"/>
                    <a:pt x="125" y="256"/>
                  </a:cubicBezTo>
                  <a:cubicBezTo>
                    <a:pt x="125" y="212"/>
                    <a:pt x="125" y="212"/>
                    <a:pt x="125" y="212"/>
                  </a:cubicBezTo>
                  <a:cubicBezTo>
                    <a:pt x="125" y="186"/>
                    <a:pt x="116" y="168"/>
                    <a:pt x="89" y="168"/>
                  </a:cubicBezTo>
                  <a:close/>
                  <a:moveTo>
                    <a:pt x="257" y="168"/>
                  </a:moveTo>
                  <a:lnTo>
                    <a:pt x="257" y="168"/>
                  </a:lnTo>
                  <a:cubicBezTo>
                    <a:pt x="213" y="168"/>
                    <a:pt x="213" y="168"/>
                    <a:pt x="213" y="168"/>
                  </a:cubicBezTo>
                  <a:cubicBezTo>
                    <a:pt x="187" y="168"/>
                    <a:pt x="178" y="186"/>
                    <a:pt x="178" y="212"/>
                  </a:cubicBezTo>
                  <a:cubicBezTo>
                    <a:pt x="178" y="256"/>
                    <a:pt x="178" y="256"/>
                    <a:pt x="178" y="256"/>
                  </a:cubicBezTo>
                  <a:cubicBezTo>
                    <a:pt x="178" y="283"/>
                    <a:pt x="187" y="292"/>
                    <a:pt x="213" y="292"/>
                  </a:cubicBezTo>
                  <a:cubicBezTo>
                    <a:pt x="257" y="292"/>
                    <a:pt x="257" y="292"/>
                    <a:pt x="257" y="292"/>
                  </a:cubicBezTo>
                  <a:cubicBezTo>
                    <a:pt x="284" y="292"/>
                    <a:pt x="302" y="283"/>
                    <a:pt x="302" y="256"/>
                  </a:cubicBezTo>
                  <a:cubicBezTo>
                    <a:pt x="302" y="212"/>
                    <a:pt x="302" y="212"/>
                    <a:pt x="302" y="212"/>
                  </a:cubicBezTo>
                  <a:cubicBezTo>
                    <a:pt x="302" y="186"/>
                    <a:pt x="284" y="168"/>
                    <a:pt x="257" y="168"/>
                  </a:cubicBezTo>
                  <a:close/>
                </a:path>
              </a:pathLst>
            </a:custGeom>
            <a:solidFill>
              <a:schemeClr val="tx2"/>
            </a:solidFill>
            <a:ln>
              <a:noFill/>
            </a:ln>
            <a:effectLst/>
          </p:spPr>
          <p:txBody>
            <a:bodyPr wrap="none" lIns="34290" tIns="17145" rIns="34290" bIns="17145" anchor="ctr"/>
            <a:lstStyle/>
            <a:p>
              <a:endParaRPr lang="en-US" dirty="0"/>
            </a:p>
          </p:txBody>
        </p:sp>
        <p:sp>
          <p:nvSpPr>
            <p:cNvPr id="55" name="Freeform 98">
              <a:extLst>
                <a:ext uri="{FF2B5EF4-FFF2-40B4-BE49-F238E27FC236}">
                  <a16:creationId xmlns:a16="http://schemas.microsoft.com/office/drawing/2014/main" id="{8FC1A285-2A89-4A1C-8E57-62D8218B3DCE}"/>
                </a:ext>
              </a:extLst>
            </p:cNvPr>
            <p:cNvSpPr>
              <a:spLocks noChangeArrowheads="1"/>
            </p:cNvSpPr>
            <p:nvPr/>
          </p:nvSpPr>
          <p:spPr bwMode="auto">
            <a:xfrm>
              <a:off x="3657822" y="6290716"/>
              <a:ext cx="203332" cy="114927"/>
            </a:xfrm>
            <a:custGeom>
              <a:avLst/>
              <a:gdLst>
                <a:gd name="T0" fmla="*/ 41472 w 427"/>
                <a:gd name="T1" fmla="*/ 49874 h 240"/>
                <a:gd name="T2" fmla="*/ 41472 w 427"/>
                <a:gd name="T3" fmla="*/ 49874 h 240"/>
                <a:gd name="T4" fmla="*/ 151779 w 427"/>
                <a:gd name="T5" fmla="*/ 49874 h 240"/>
                <a:gd name="T6" fmla="*/ 151779 w 427"/>
                <a:gd name="T7" fmla="*/ 102757 h 240"/>
                <a:gd name="T8" fmla="*/ 182134 w 427"/>
                <a:gd name="T9" fmla="*/ 102757 h 240"/>
                <a:gd name="T10" fmla="*/ 182134 w 427"/>
                <a:gd name="T11" fmla="*/ 42135 h 240"/>
                <a:gd name="T12" fmla="*/ 159047 w 427"/>
                <a:gd name="T13" fmla="*/ 19348 h 240"/>
                <a:gd name="T14" fmla="*/ 41472 w 427"/>
                <a:gd name="T15" fmla="*/ 19348 h 240"/>
                <a:gd name="T16" fmla="*/ 41472 w 427"/>
                <a:gd name="T17" fmla="*/ 0 h 240"/>
                <a:gd name="T18" fmla="*/ 0 w 427"/>
                <a:gd name="T19" fmla="*/ 34396 h 240"/>
                <a:gd name="T20" fmla="*/ 41472 w 427"/>
                <a:gd name="T21" fmla="*/ 68791 h 240"/>
                <a:gd name="T22" fmla="*/ 41472 w 427"/>
                <a:gd name="T23" fmla="*/ 49874 h 2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27" h="240">
                  <a:moveTo>
                    <a:pt x="97" y="116"/>
                  </a:moveTo>
                  <a:lnTo>
                    <a:pt x="97" y="116"/>
                  </a:lnTo>
                  <a:cubicBezTo>
                    <a:pt x="355" y="116"/>
                    <a:pt x="355" y="116"/>
                    <a:pt x="355" y="116"/>
                  </a:cubicBezTo>
                  <a:cubicBezTo>
                    <a:pt x="355" y="239"/>
                    <a:pt x="355" y="239"/>
                    <a:pt x="355" y="239"/>
                  </a:cubicBezTo>
                  <a:cubicBezTo>
                    <a:pt x="426" y="239"/>
                    <a:pt x="426" y="239"/>
                    <a:pt x="426" y="239"/>
                  </a:cubicBezTo>
                  <a:cubicBezTo>
                    <a:pt x="426" y="98"/>
                    <a:pt x="426" y="98"/>
                    <a:pt x="426" y="98"/>
                  </a:cubicBezTo>
                  <a:cubicBezTo>
                    <a:pt x="426" y="71"/>
                    <a:pt x="400" y="45"/>
                    <a:pt x="372" y="45"/>
                  </a:cubicBezTo>
                  <a:cubicBezTo>
                    <a:pt x="97" y="45"/>
                    <a:pt x="97" y="45"/>
                    <a:pt x="97" y="45"/>
                  </a:cubicBezTo>
                  <a:cubicBezTo>
                    <a:pt x="97" y="0"/>
                    <a:pt x="97" y="0"/>
                    <a:pt x="97" y="0"/>
                  </a:cubicBezTo>
                  <a:cubicBezTo>
                    <a:pt x="0" y="80"/>
                    <a:pt x="0" y="80"/>
                    <a:pt x="0" y="80"/>
                  </a:cubicBezTo>
                  <a:cubicBezTo>
                    <a:pt x="97" y="160"/>
                    <a:pt x="97" y="160"/>
                    <a:pt x="97" y="160"/>
                  </a:cubicBezTo>
                  <a:lnTo>
                    <a:pt x="97" y="116"/>
                  </a:lnTo>
                </a:path>
              </a:pathLst>
            </a:custGeom>
            <a:solidFill>
              <a:schemeClr val="tx2"/>
            </a:solidFill>
            <a:ln>
              <a:noFill/>
            </a:ln>
            <a:effectLst/>
          </p:spPr>
          <p:txBody>
            <a:bodyPr wrap="none" lIns="34290" tIns="17145" rIns="34290" bIns="17145" anchor="ctr"/>
            <a:lstStyle/>
            <a:p>
              <a:endParaRPr lang="en-US" dirty="0"/>
            </a:p>
          </p:txBody>
        </p:sp>
        <p:sp>
          <p:nvSpPr>
            <p:cNvPr id="56" name="Freeform 113">
              <a:extLst>
                <a:ext uri="{FF2B5EF4-FFF2-40B4-BE49-F238E27FC236}">
                  <a16:creationId xmlns:a16="http://schemas.microsoft.com/office/drawing/2014/main" id="{B4F95416-A29F-4C8C-995E-C46FD2D1E020}"/>
                </a:ext>
              </a:extLst>
            </p:cNvPr>
            <p:cNvSpPr>
              <a:spLocks noChangeArrowheads="1"/>
            </p:cNvSpPr>
            <p:nvPr/>
          </p:nvSpPr>
          <p:spPr bwMode="auto">
            <a:xfrm>
              <a:off x="1801305" y="6308397"/>
              <a:ext cx="171506" cy="118463"/>
            </a:xfrm>
            <a:custGeom>
              <a:avLst/>
              <a:gdLst>
                <a:gd name="T0" fmla="*/ 22990 w 355"/>
                <a:gd name="T1" fmla="*/ 87140 h 249"/>
                <a:gd name="T2" fmla="*/ 22990 w 355"/>
                <a:gd name="T3" fmla="*/ 87140 h 249"/>
                <a:gd name="T4" fmla="*/ 11712 w 355"/>
                <a:gd name="T5" fmla="*/ 87140 h 249"/>
                <a:gd name="T6" fmla="*/ 0 w 355"/>
                <a:gd name="T7" fmla="*/ 98673 h 249"/>
                <a:gd name="T8" fmla="*/ 11712 w 355"/>
                <a:gd name="T9" fmla="*/ 105935 h 249"/>
                <a:gd name="T10" fmla="*/ 22990 w 355"/>
                <a:gd name="T11" fmla="*/ 105935 h 249"/>
                <a:gd name="T12" fmla="*/ 34701 w 355"/>
                <a:gd name="T13" fmla="*/ 98673 h 249"/>
                <a:gd name="T14" fmla="*/ 22990 w 355"/>
                <a:gd name="T15" fmla="*/ 87140 h 249"/>
                <a:gd name="T16" fmla="*/ 22990 w 355"/>
                <a:gd name="T17" fmla="*/ 45706 h 249"/>
                <a:gd name="T18" fmla="*/ 22990 w 355"/>
                <a:gd name="T19" fmla="*/ 45706 h 249"/>
                <a:gd name="T20" fmla="*/ 11712 w 355"/>
                <a:gd name="T21" fmla="*/ 45706 h 249"/>
                <a:gd name="T22" fmla="*/ 0 w 355"/>
                <a:gd name="T23" fmla="*/ 53395 h 249"/>
                <a:gd name="T24" fmla="*/ 11712 w 355"/>
                <a:gd name="T25" fmla="*/ 64501 h 249"/>
                <a:gd name="T26" fmla="*/ 22990 w 355"/>
                <a:gd name="T27" fmla="*/ 64501 h 249"/>
                <a:gd name="T28" fmla="*/ 34701 w 355"/>
                <a:gd name="T29" fmla="*/ 53395 h 249"/>
                <a:gd name="T30" fmla="*/ 22990 w 355"/>
                <a:gd name="T31" fmla="*/ 45706 h 249"/>
                <a:gd name="T32" fmla="*/ 22990 w 355"/>
                <a:gd name="T33" fmla="*/ 0 h 249"/>
                <a:gd name="T34" fmla="*/ 22990 w 355"/>
                <a:gd name="T35" fmla="*/ 0 h 249"/>
                <a:gd name="T36" fmla="*/ 11712 w 355"/>
                <a:gd name="T37" fmla="*/ 0 h 249"/>
                <a:gd name="T38" fmla="*/ 0 w 355"/>
                <a:gd name="T39" fmla="*/ 11533 h 249"/>
                <a:gd name="T40" fmla="*/ 11712 w 355"/>
                <a:gd name="T41" fmla="*/ 23066 h 249"/>
                <a:gd name="T42" fmla="*/ 22990 w 355"/>
                <a:gd name="T43" fmla="*/ 23066 h 249"/>
                <a:gd name="T44" fmla="*/ 34701 w 355"/>
                <a:gd name="T45" fmla="*/ 11533 h 249"/>
                <a:gd name="T46" fmla="*/ 22990 w 355"/>
                <a:gd name="T47" fmla="*/ 0 h 249"/>
                <a:gd name="T48" fmla="*/ 65499 w 355"/>
                <a:gd name="T49" fmla="*/ 23066 h 249"/>
                <a:gd name="T50" fmla="*/ 65499 w 355"/>
                <a:gd name="T51" fmla="*/ 23066 h 249"/>
                <a:gd name="T52" fmla="*/ 142275 w 355"/>
                <a:gd name="T53" fmla="*/ 23066 h 249"/>
                <a:gd name="T54" fmla="*/ 153553 w 355"/>
                <a:gd name="T55" fmla="*/ 11533 h 249"/>
                <a:gd name="T56" fmla="*/ 142275 w 355"/>
                <a:gd name="T57" fmla="*/ 0 h 249"/>
                <a:gd name="T58" fmla="*/ 65499 w 355"/>
                <a:gd name="T59" fmla="*/ 0 h 249"/>
                <a:gd name="T60" fmla="*/ 53787 w 355"/>
                <a:gd name="T61" fmla="*/ 11533 h 249"/>
                <a:gd name="T62" fmla="*/ 65499 w 355"/>
                <a:gd name="T63" fmla="*/ 23066 h 249"/>
                <a:gd name="T64" fmla="*/ 142275 w 355"/>
                <a:gd name="T65" fmla="*/ 45706 h 249"/>
                <a:gd name="T66" fmla="*/ 142275 w 355"/>
                <a:gd name="T67" fmla="*/ 45706 h 249"/>
                <a:gd name="T68" fmla="*/ 65499 w 355"/>
                <a:gd name="T69" fmla="*/ 45706 h 249"/>
                <a:gd name="T70" fmla="*/ 53787 w 355"/>
                <a:gd name="T71" fmla="*/ 53395 h 249"/>
                <a:gd name="T72" fmla="*/ 65499 w 355"/>
                <a:gd name="T73" fmla="*/ 64501 h 249"/>
                <a:gd name="T74" fmla="*/ 142275 w 355"/>
                <a:gd name="T75" fmla="*/ 64501 h 249"/>
                <a:gd name="T76" fmla="*/ 153553 w 355"/>
                <a:gd name="T77" fmla="*/ 53395 h 249"/>
                <a:gd name="T78" fmla="*/ 142275 w 355"/>
                <a:gd name="T79" fmla="*/ 45706 h 249"/>
                <a:gd name="T80" fmla="*/ 142275 w 355"/>
                <a:gd name="T81" fmla="*/ 87140 h 249"/>
                <a:gd name="T82" fmla="*/ 142275 w 355"/>
                <a:gd name="T83" fmla="*/ 87140 h 249"/>
                <a:gd name="T84" fmla="*/ 65499 w 355"/>
                <a:gd name="T85" fmla="*/ 87140 h 249"/>
                <a:gd name="T86" fmla="*/ 53787 w 355"/>
                <a:gd name="T87" fmla="*/ 98673 h 249"/>
                <a:gd name="T88" fmla="*/ 65499 w 355"/>
                <a:gd name="T89" fmla="*/ 105935 h 249"/>
                <a:gd name="T90" fmla="*/ 142275 w 355"/>
                <a:gd name="T91" fmla="*/ 105935 h 249"/>
                <a:gd name="T92" fmla="*/ 153553 w 355"/>
                <a:gd name="T93" fmla="*/ 98673 h 249"/>
                <a:gd name="T94" fmla="*/ 142275 w 355"/>
                <a:gd name="T95" fmla="*/ 87140 h 2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55" h="249">
                  <a:moveTo>
                    <a:pt x="53" y="204"/>
                  </a:moveTo>
                  <a:lnTo>
                    <a:pt x="53" y="204"/>
                  </a:lnTo>
                  <a:cubicBezTo>
                    <a:pt x="27" y="204"/>
                    <a:pt x="27" y="204"/>
                    <a:pt x="27" y="204"/>
                  </a:cubicBezTo>
                  <a:cubicBezTo>
                    <a:pt x="18" y="204"/>
                    <a:pt x="0" y="213"/>
                    <a:pt x="0" y="231"/>
                  </a:cubicBezTo>
                  <a:cubicBezTo>
                    <a:pt x="0" y="239"/>
                    <a:pt x="18" y="248"/>
                    <a:pt x="27" y="248"/>
                  </a:cubicBezTo>
                  <a:cubicBezTo>
                    <a:pt x="53" y="248"/>
                    <a:pt x="53" y="248"/>
                    <a:pt x="53" y="248"/>
                  </a:cubicBezTo>
                  <a:cubicBezTo>
                    <a:pt x="71" y="248"/>
                    <a:pt x="80" y="239"/>
                    <a:pt x="80" y="231"/>
                  </a:cubicBezTo>
                  <a:cubicBezTo>
                    <a:pt x="80" y="213"/>
                    <a:pt x="71" y="204"/>
                    <a:pt x="53" y="204"/>
                  </a:cubicBezTo>
                  <a:close/>
                  <a:moveTo>
                    <a:pt x="53" y="107"/>
                  </a:moveTo>
                  <a:lnTo>
                    <a:pt x="53" y="107"/>
                  </a:lnTo>
                  <a:cubicBezTo>
                    <a:pt x="27" y="107"/>
                    <a:pt x="27" y="107"/>
                    <a:pt x="27" y="107"/>
                  </a:cubicBezTo>
                  <a:cubicBezTo>
                    <a:pt x="18" y="107"/>
                    <a:pt x="0" y="116"/>
                    <a:pt x="0" y="125"/>
                  </a:cubicBezTo>
                  <a:cubicBezTo>
                    <a:pt x="0" y="142"/>
                    <a:pt x="18" y="151"/>
                    <a:pt x="27" y="151"/>
                  </a:cubicBezTo>
                  <a:cubicBezTo>
                    <a:pt x="53" y="151"/>
                    <a:pt x="53" y="151"/>
                    <a:pt x="53" y="151"/>
                  </a:cubicBezTo>
                  <a:cubicBezTo>
                    <a:pt x="71" y="151"/>
                    <a:pt x="80" y="142"/>
                    <a:pt x="80" y="125"/>
                  </a:cubicBezTo>
                  <a:cubicBezTo>
                    <a:pt x="80" y="116"/>
                    <a:pt x="71" y="107"/>
                    <a:pt x="53" y="107"/>
                  </a:cubicBezTo>
                  <a:close/>
                  <a:moveTo>
                    <a:pt x="53" y="0"/>
                  </a:moveTo>
                  <a:lnTo>
                    <a:pt x="53" y="0"/>
                  </a:lnTo>
                  <a:cubicBezTo>
                    <a:pt x="27" y="0"/>
                    <a:pt x="27" y="0"/>
                    <a:pt x="27" y="0"/>
                  </a:cubicBezTo>
                  <a:cubicBezTo>
                    <a:pt x="18" y="0"/>
                    <a:pt x="0" y="18"/>
                    <a:pt x="0" y="27"/>
                  </a:cubicBezTo>
                  <a:cubicBezTo>
                    <a:pt x="0" y="44"/>
                    <a:pt x="18" y="54"/>
                    <a:pt x="27" y="54"/>
                  </a:cubicBezTo>
                  <a:cubicBezTo>
                    <a:pt x="53" y="54"/>
                    <a:pt x="53" y="54"/>
                    <a:pt x="53" y="54"/>
                  </a:cubicBezTo>
                  <a:cubicBezTo>
                    <a:pt x="71" y="54"/>
                    <a:pt x="80" y="44"/>
                    <a:pt x="80" y="27"/>
                  </a:cubicBezTo>
                  <a:cubicBezTo>
                    <a:pt x="80" y="18"/>
                    <a:pt x="71" y="0"/>
                    <a:pt x="53" y="0"/>
                  </a:cubicBezTo>
                  <a:close/>
                  <a:moveTo>
                    <a:pt x="151" y="54"/>
                  </a:moveTo>
                  <a:lnTo>
                    <a:pt x="151" y="54"/>
                  </a:lnTo>
                  <a:cubicBezTo>
                    <a:pt x="328" y="54"/>
                    <a:pt x="328" y="54"/>
                    <a:pt x="328" y="54"/>
                  </a:cubicBezTo>
                  <a:cubicBezTo>
                    <a:pt x="337" y="54"/>
                    <a:pt x="354" y="44"/>
                    <a:pt x="354" y="27"/>
                  </a:cubicBezTo>
                  <a:cubicBezTo>
                    <a:pt x="354" y="18"/>
                    <a:pt x="337" y="0"/>
                    <a:pt x="328" y="0"/>
                  </a:cubicBezTo>
                  <a:cubicBezTo>
                    <a:pt x="151" y="0"/>
                    <a:pt x="151" y="0"/>
                    <a:pt x="151" y="0"/>
                  </a:cubicBezTo>
                  <a:cubicBezTo>
                    <a:pt x="142" y="0"/>
                    <a:pt x="124" y="18"/>
                    <a:pt x="124" y="27"/>
                  </a:cubicBezTo>
                  <a:cubicBezTo>
                    <a:pt x="124" y="44"/>
                    <a:pt x="142" y="54"/>
                    <a:pt x="151" y="54"/>
                  </a:cubicBezTo>
                  <a:close/>
                  <a:moveTo>
                    <a:pt x="328" y="107"/>
                  </a:moveTo>
                  <a:lnTo>
                    <a:pt x="328" y="107"/>
                  </a:lnTo>
                  <a:cubicBezTo>
                    <a:pt x="151" y="107"/>
                    <a:pt x="151" y="107"/>
                    <a:pt x="151" y="107"/>
                  </a:cubicBezTo>
                  <a:cubicBezTo>
                    <a:pt x="142" y="107"/>
                    <a:pt x="124" y="116"/>
                    <a:pt x="124" y="125"/>
                  </a:cubicBezTo>
                  <a:cubicBezTo>
                    <a:pt x="124" y="142"/>
                    <a:pt x="142" y="151"/>
                    <a:pt x="151" y="151"/>
                  </a:cubicBezTo>
                  <a:cubicBezTo>
                    <a:pt x="328" y="151"/>
                    <a:pt x="328" y="151"/>
                    <a:pt x="328" y="151"/>
                  </a:cubicBezTo>
                  <a:cubicBezTo>
                    <a:pt x="337" y="151"/>
                    <a:pt x="354" y="142"/>
                    <a:pt x="354" y="125"/>
                  </a:cubicBezTo>
                  <a:cubicBezTo>
                    <a:pt x="354" y="116"/>
                    <a:pt x="337" y="107"/>
                    <a:pt x="328" y="107"/>
                  </a:cubicBezTo>
                  <a:close/>
                  <a:moveTo>
                    <a:pt x="328" y="204"/>
                  </a:moveTo>
                  <a:lnTo>
                    <a:pt x="328" y="204"/>
                  </a:lnTo>
                  <a:cubicBezTo>
                    <a:pt x="151" y="204"/>
                    <a:pt x="151" y="204"/>
                    <a:pt x="151" y="204"/>
                  </a:cubicBezTo>
                  <a:cubicBezTo>
                    <a:pt x="142" y="204"/>
                    <a:pt x="124" y="213"/>
                    <a:pt x="124" y="231"/>
                  </a:cubicBezTo>
                  <a:cubicBezTo>
                    <a:pt x="124" y="239"/>
                    <a:pt x="142" y="248"/>
                    <a:pt x="151" y="248"/>
                  </a:cubicBezTo>
                  <a:cubicBezTo>
                    <a:pt x="328" y="248"/>
                    <a:pt x="328" y="248"/>
                    <a:pt x="328" y="248"/>
                  </a:cubicBezTo>
                  <a:cubicBezTo>
                    <a:pt x="337" y="248"/>
                    <a:pt x="354" y="239"/>
                    <a:pt x="354" y="231"/>
                  </a:cubicBezTo>
                  <a:cubicBezTo>
                    <a:pt x="354" y="213"/>
                    <a:pt x="337" y="204"/>
                    <a:pt x="328" y="204"/>
                  </a:cubicBezTo>
                  <a:close/>
                </a:path>
              </a:pathLst>
            </a:custGeom>
            <a:solidFill>
              <a:schemeClr val="tx2"/>
            </a:solidFill>
            <a:ln>
              <a:noFill/>
            </a:ln>
            <a:effectLst/>
          </p:spPr>
          <p:txBody>
            <a:bodyPr wrap="none" lIns="34290" tIns="17145" rIns="34290" bIns="17145" anchor="ctr"/>
            <a:lstStyle/>
            <a:p>
              <a:endParaRPr lang="en-US" dirty="0"/>
            </a:p>
          </p:txBody>
        </p:sp>
        <p:sp>
          <p:nvSpPr>
            <p:cNvPr id="57" name="Freeform 137">
              <a:extLst>
                <a:ext uri="{FF2B5EF4-FFF2-40B4-BE49-F238E27FC236}">
                  <a16:creationId xmlns:a16="http://schemas.microsoft.com/office/drawing/2014/main" id="{9441715B-C1B6-4654-907C-E535A277EB98}"/>
                </a:ext>
              </a:extLst>
            </p:cNvPr>
            <p:cNvSpPr>
              <a:spLocks noChangeArrowheads="1"/>
            </p:cNvSpPr>
            <p:nvPr/>
          </p:nvSpPr>
          <p:spPr bwMode="auto">
            <a:xfrm>
              <a:off x="2703042" y="4397068"/>
              <a:ext cx="238694" cy="190956"/>
            </a:xfrm>
            <a:custGeom>
              <a:avLst/>
              <a:gdLst>
                <a:gd name="T0" fmla="*/ 202669 w 497"/>
                <a:gd name="T1" fmla="*/ 53150 h 400"/>
                <a:gd name="T2" fmla="*/ 202669 w 497"/>
                <a:gd name="T3" fmla="*/ 53150 h 400"/>
                <a:gd name="T4" fmla="*/ 11211 w 497"/>
                <a:gd name="T5" fmla="*/ 53150 h 400"/>
                <a:gd name="T6" fmla="*/ 0 w 497"/>
                <a:gd name="T7" fmla="*/ 64722 h 400"/>
                <a:gd name="T8" fmla="*/ 7762 w 497"/>
                <a:gd name="T9" fmla="*/ 159449 h 400"/>
                <a:gd name="T10" fmla="*/ 18973 w 497"/>
                <a:gd name="T11" fmla="*/ 171021 h 400"/>
                <a:gd name="T12" fmla="*/ 194907 w 497"/>
                <a:gd name="T13" fmla="*/ 171021 h 400"/>
                <a:gd name="T14" fmla="*/ 206550 w 497"/>
                <a:gd name="T15" fmla="*/ 159449 h 400"/>
                <a:gd name="T16" fmla="*/ 213881 w 497"/>
                <a:gd name="T17" fmla="*/ 64722 h 400"/>
                <a:gd name="T18" fmla="*/ 202669 w 497"/>
                <a:gd name="T19" fmla="*/ 53150 h 400"/>
                <a:gd name="T20" fmla="*/ 198788 w 497"/>
                <a:gd name="T21" fmla="*/ 30432 h 400"/>
                <a:gd name="T22" fmla="*/ 198788 w 497"/>
                <a:gd name="T23" fmla="*/ 30432 h 400"/>
                <a:gd name="T24" fmla="*/ 183696 w 497"/>
                <a:gd name="T25" fmla="*/ 22717 h 400"/>
                <a:gd name="T26" fmla="*/ 110821 w 497"/>
                <a:gd name="T27" fmla="*/ 22717 h 400"/>
                <a:gd name="T28" fmla="*/ 91848 w 497"/>
                <a:gd name="T29" fmla="*/ 15431 h 400"/>
                <a:gd name="T30" fmla="*/ 87967 w 497"/>
                <a:gd name="T31" fmla="*/ 7715 h 400"/>
                <a:gd name="T32" fmla="*/ 68994 w 497"/>
                <a:gd name="T33" fmla="*/ 0 h 400"/>
                <a:gd name="T34" fmla="*/ 34066 w 497"/>
                <a:gd name="T35" fmla="*/ 0 h 400"/>
                <a:gd name="T36" fmla="*/ 18973 w 497"/>
                <a:gd name="T37" fmla="*/ 11573 h 400"/>
                <a:gd name="T38" fmla="*/ 18973 w 497"/>
                <a:gd name="T39" fmla="*/ 38148 h 400"/>
                <a:gd name="T40" fmla="*/ 198788 w 497"/>
                <a:gd name="T41" fmla="*/ 38148 h 400"/>
                <a:gd name="T42" fmla="*/ 198788 w 497"/>
                <a:gd name="T43" fmla="*/ 30432 h 4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97" h="400">
                  <a:moveTo>
                    <a:pt x="470" y="124"/>
                  </a:moveTo>
                  <a:lnTo>
                    <a:pt x="470" y="124"/>
                  </a:lnTo>
                  <a:cubicBezTo>
                    <a:pt x="26" y="124"/>
                    <a:pt x="26" y="124"/>
                    <a:pt x="26" y="124"/>
                  </a:cubicBezTo>
                  <a:cubicBezTo>
                    <a:pt x="0" y="124"/>
                    <a:pt x="0" y="133"/>
                    <a:pt x="0" y="151"/>
                  </a:cubicBezTo>
                  <a:cubicBezTo>
                    <a:pt x="18" y="372"/>
                    <a:pt x="18" y="372"/>
                    <a:pt x="18" y="372"/>
                  </a:cubicBezTo>
                  <a:cubicBezTo>
                    <a:pt x="18" y="381"/>
                    <a:pt x="26" y="399"/>
                    <a:pt x="44" y="399"/>
                  </a:cubicBezTo>
                  <a:cubicBezTo>
                    <a:pt x="452" y="399"/>
                    <a:pt x="452" y="399"/>
                    <a:pt x="452" y="399"/>
                  </a:cubicBezTo>
                  <a:cubicBezTo>
                    <a:pt x="470" y="399"/>
                    <a:pt x="470" y="381"/>
                    <a:pt x="479" y="372"/>
                  </a:cubicBezTo>
                  <a:cubicBezTo>
                    <a:pt x="496" y="151"/>
                    <a:pt x="496" y="151"/>
                    <a:pt x="496" y="151"/>
                  </a:cubicBezTo>
                  <a:cubicBezTo>
                    <a:pt x="496" y="133"/>
                    <a:pt x="496" y="124"/>
                    <a:pt x="470" y="124"/>
                  </a:cubicBezTo>
                  <a:close/>
                  <a:moveTo>
                    <a:pt x="461" y="71"/>
                  </a:moveTo>
                  <a:lnTo>
                    <a:pt x="461" y="71"/>
                  </a:lnTo>
                  <a:cubicBezTo>
                    <a:pt x="452" y="62"/>
                    <a:pt x="443" y="53"/>
                    <a:pt x="426" y="53"/>
                  </a:cubicBezTo>
                  <a:cubicBezTo>
                    <a:pt x="257" y="53"/>
                    <a:pt x="257" y="53"/>
                    <a:pt x="257" y="53"/>
                  </a:cubicBezTo>
                  <a:cubicBezTo>
                    <a:pt x="239" y="53"/>
                    <a:pt x="222" y="44"/>
                    <a:pt x="213" y="36"/>
                  </a:cubicBezTo>
                  <a:cubicBezTo>
                    <a:pt x="204" y="18"/>
                    <a:pt x="204" y="18"/>
                    <a:pt x="204" y="18"/>
                  </a:cubicBezTo>
                  <a:cubicBezTo>
                    <a:pt x="186" y="8"/>
                    <a:pt x="169" y="0"/>
                    <a:pt x="160" y="0"/>
                  </a:cubicBezTo>
                  <a:cubicBezTo>
                    <a:pt x="79" y="0"/>
                    <a:pt x="79" y="0"/>
                    <a:pt x="79" y="0"/>
                  </a:cubicBezTo>
                  <a:cubicBezTo>
                    <a:pt x="62" y="0"/>
                    <a:pt x="53" y="8"/>
                    <a:pt x="44" y="27"/>
                  </a:cubicBezTo>
                  <a:cubicBezTo>
                    <a:pt x="44" y="89"/>
                    <a:pt x="44" y="89"/>
                    <a:pt x="44" y="89"/>
                  </a:cubicBezTo>
                  <a:cubicBezTo>
                    <a:pt x="461" y="89"/>
                    <a:pt x="461" y="89"/>
                    <a:pt x="461" y="89"/>
                  </a:cubicBezTo>
                  <a:lnTo>
                    <a:pt x="461" y="71"/>
                  </a:lnTo>
                  <a:close/>
                </a:path>
              </a:pathLst>
            </a:custGeom>
            <a:solidFill>
              <a:schemeClr val="tx2"/>
            </a:solidFill>
            <a:ln>
              <a:noFill/>
            </a:ln>
            <a:effectLst/>
          </p:spPr>
          <p:txBody>
            <a:bodyPr wrap="none" lIns="34290" tIns="17145" rIns="34290" bIns="17145" anchor="ctr"/>
            <a:lstStyle/>
            <a:p>
              <a:endParaRPr lang="en-US" dirty="0"/>
            </a:p>
          </p:txBody>
        </p:sp>
        <p:sp>
          <p:nvSpPr>
            <p:cNvPr id="58" name="Freeform 139">
              <a:extLst>
                <a:ext uri="{FF2B5EF4-FFF2-40B4-BE49-F238E27FC236}">
                  <a16:creationId xmlns:a16="http://schemas.microsoft.com/office/drawing/2014/main" id="{4082FD2F-0FB1-4931-9093-4EE8A937A31D}"/>
                </a:ext>
              </a:extLst>
            </p:cNvPr>
            <p:cNvSpPr>
              <a:spLocks noChangeArrowheads="1"/>
            </p:cNvSpPr>
            <p:nvPr/>
          </p:nvSpPr>
          <p:spPr bwMode="auto">
            <a:xfrm>
              <a:off x="5654019" y="4370547"/>
              <a:ext cx="238696" cy="190956"/>
            </a:xfrm>
            <a:custGeom>
              <a:avLst/>
              <a:gdLst>
                <a:gd name="T0" fmla="*/ 179385 w 497"/>
                <a:gd name="T1" fmla="*/ 30432 h 400"/>
                <a:gd name="T2" fmla="*/ 179385 w 497"/>
                <a:gd name="T3" fmla="*/ 30432 h 400"/>
                <a:gd name="T4" fmla="*/ 171623 w 497"/>
                <a:gd name="T5" fmla="*/ 22717 h 400"/>
                <a:gd name="T6" fmla="*/ 41828 w 497"/>
                <a:gd name="T7" fmla="*/ 22717 h 400"/>
                <a:gd name="T8" fmla="*/ 30616 w 497"/>
                <a:gd name="T9" fmla="*/ 30432 h 400"/>
                <a:gd name="T10" fmla="*/ 30616 w 497"/>
                <a:gd name="T11" fmla="*/ 42005 h 400"/>
                <a:gd name="T12" fmla="*/ 179385 w 497"/>
                <a:gd name="T13" fmla="*/ 42005 h 400"/>
                <a:gd name="T14" fmla="*/ 179385 w 497"/>
                <a:gd name="T15" fmla="*/ 30432 h 400"/>
                <a:gd name="T16" fmla="*/ 148769 w 497"/>
                <a:gd name="T17" fmla="*/ 0 h 400"/>
                <a:gd name="T18" fmla="*/ 148769 w 497"/>
                <a:gd name="T19" fmla="*/ 0 h 400"/>
                <a:gd name="T20" fmla="*/ 64682 w 497"/>
                <a:gd name="T21" fmla="*/ 0 h 400"/>
                <a:gd name="T22" fmla="*/ 53470 w 497"/>
                <a:gd name="T23" fmla="*/ 11573 h 400"/>
                <a:gd name="T24" fmla="*/ 160411 w 497"/>
                <a:gd name="T25" fmla="*/ 11573 h 400"/>
                <a:gd name="T26" fmla="*/ 148769 w 497"/>
                <a:gd name="T27" fmla="*/ 0 h 400"/>
                <a:gd name="T28" fmla="*/ 202239 w 497"/>
                <a:gd name="T29" fmla="*/ 42005 h 400"/>
                <a:gd name="T30" fmla="*/ 202239 w 497"/>
                <a:gd name="T31" fmla="*/ 42005 h 400"/>
                <a:gd name="T32" fmla="*/ 194477 w 497"/>
                <a:gd name="T33" fmla="*/ 34290 h 400"/>
                <a:gd name="T34" fmla="*/ 194477 w 497"/>
                <a:gd name="T35" fmla="*/ 53150 h 400"/>
                <a:gd name="T36" fmla="*/ 18973 w 497"/>
                <a:gd name="T37" fmla="*/ 53150 h 400"/>
                <a:gd name="T38" fmla="*/ 18973 w 497"/>
                <a:gd name="T39" fmla="*/ 34290 h 400"/>
                <a:gd name="T40" fmla="*/ 11212 w 497"/>
                <a:gd name="T41" fmla="*/ 42005 h 400"/>
                <a:gd name="T42" fmla="*/ 3450 w 497"/>
                <a:gd name="T43" fmla="*/ 64722 h 400"/>
                <a:gd name="T44" fmla="*/ 18973 w 497"/>
                <a:gd name="T45" fmla="*/ 159449 h 400"/>
                <a:gd name="T46" fmla="*/ 30616 w 497"/>
                <a:gd name="T47" fmla="*/ 171021 h 400"/>
                <a:gd name="T48" fmla="*/ 179385 w 497"/>
                <a:gd name="T49" fmla="*/ 171021 h 400"/>
                <a:gd name="T50" fmla="*/ 194477 w 497"/>
                <a:gd name="T51" fmla="*/ 159449 h 400"/>
                <a:gd name="T52" fmla="*/ 210001 w 497"/>
                <a:gd name="T53" fmla="*/ 64722 h 400"/>
                <a:gd name="T54" fmla="*/ 202239 w 497"/>
                <a:gd name="T55" fmla="*/ 42005 h 400"/>
                <a:gd name="T56" fmla="*/ 148769 w 497"/>
                <a:gd name="T57" fmla="*/ 98584 h 400"/>
                <a:gd name="T58" fmla="*/ 148769 w 497"/>
                <a:gd name="T59" fmla="*/ 98584 h 400"/>
                <a:gd name="T60" fmla="*/ 137557 w 497"/>
                <a:gd name="T61" fmla="*/ 110157 h 400"/>
                <a:gd name="T62" fmla="*/ 76325 w 497"/>
                <a:gd name="T63" fmla="*/ 110157 h 400"/>
                <a:gd name="T64" fmla="*/ 64682 w 497"/>
                <a:gd name="T65" fmla="*/ 98584 h 400"/>
                <a:gd name="T66" fmla="*/ 64682 w 497"/>
                <a:gd name="T67" fmla="*/ 79724 h 400"/>
                <a:gd name="T68" fmla="*/ 80206 w 497"/>
                <a:gd name="T69" fmla="*/ 79724 h 400"/>
                <a:gd name="T70" fmla="*/ 80206 w 497"/>
                <a:gd name="T71" fmla="*/ 94726 h 400"/>
                <a:gd name="T72" fmla="*/ 133245 w 497"/>
                <a:gd name="T73" fmla="*/ 94726 h 400"/>
                <a:gd name="T74" fmla="*/ 133245 w 497"/>
                <a:gd name="T75" fmla="*/ 79724 h 400"/>
                <a:gd name="T76" fmla="*/ 148769 w 497"/>
                <a:gd name="T77" fmla="*/ 79724 h 400"/>
                <a:gd name="T78" fmla="*/ 148769 w 497"/>
                <a:gd name="T79" fmla="*/ 98584 h 4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97" h="400">
                  <a:moveTo>
                    <a:pt x="416" y="71"/>
                  </a:moveTo>
                  <a:lnTo>
                    <a:pt x="416" y="71"/>
                  </a:lnTo>
                  <a:cubicBezTo>
                    <a:pt x="416" y="53"/>
                    <a:pt x="398" y="53"/>
                    <a:pt x="398" y="53"/>
                  </a:cubicBezTo>
                  <a:cubicBezTo>
                    <a:pt x="97" y="53"/>
                    <a:pt x="97" y="53"/>
                    <a:pt x="97" y="53"/>
                  </a:cubicBezTo>
                  <a:cubicBezTo>
                    <a:pt x="97" y="53"/>
                    <a:pt x="71" y="53"/>
                    <a:pt x="71" y="71"/>
                  </a:cubicBezTo>
                  <a:cubicBezTo>
                    <a:pt x="71" y="98"/>
                    <a:pt x="71" y="98"/>
                    <a:pt x="71" y="98"/>
                  </a:cubicBezTo>
                  <a:cubicBezTo>
                    <a:pt x="416" y="98"/>
                    <a:pt x="416" y="98"/>
                    <a:pt x="416" y="98"/>
                  </a:cubicBezTo>
                  <a:lnTo>
                    <a:pt x="416" y="71"/>
                  </a:lnTo>
                  <a:close/>
                  <a:moveTo>
                    <a:pt x="345" y="0"/>
                  </a:moveTo>
                  <a:lnTo>
                    <a:pt x="345" y="0"/>
                  </a:lnTo>
                  <a:cubicBezTo>
                    <a:pt x="150" y="0"/>
                    <a:pt x="150" y="0"/>
                    <a:pt x="150" y="0"/>
                  </a:cubicBezTo>
                  <a:cubicBezTo>
                    <a:pt x="150" y="0"/>
                    <a:pt x="124" y="0"/>
                    <a:pt x="124" y="27"/>
                  </a:cubicBezTo>
                  <a:cubicBezTo>
                    <a:pt x="372" y="27"/>
                    <a:pt x="372" y="27"/>
                    <a:pt x="372" y="27"/>
                  </a:cubicBezTo>
                  <a:cubicBezTo>
                    <a:pt x="372" y="0"/>
                    <a:pt x="345" y="0"/>
                    <a:pt x="345" y="0"/>
                  </a:cubicBezTo>
                  <a:close/>
                  <a:moveTo>
                    <a:pt x="469" y="98"/>
                  </a:moveTo>
                  <a:lnTo>
                    <a:pt x="469" y="98"/>
                  </a:lnTo>
                  <a:cubicBezTo>
                    <a:pt x="451" y="80"/>
                    <a:pt x="451" y="80"/>
                    <a:pt x="451" y="80"/>
                  </a:cubicBezTo>
                  <a:cubicBezTo>
                    <a:pt x="451" y="124"/>
                    <a:pt x="451" y="124"/>
                    <a:pt x="451" y="124"/>
                  </a:cubicBezTo>
                  <a:cubicBezTo>
                    <a:pt x="44" y="124"/>
                    <a:pt x="44" y="124"/>
                    <a:pt x="44" y="124"/>
                  </a:cubicBezTo>
                  <a:cubicBezTo>
                    <a:pt x="44" y="80"/>
                    <a:pt x="44" y="80"/>
                    <a:pt x="44" y="80"/>
                  </a:cubicBezTo>
                  <a:cubicBezTo>
                    <a:pt x="44" y="80"/>
                    <a:pt x="44" y="80"/>
                    <a:pt x="26" y="98"/>
                  </a:cubicBezTo>
                  <a:cubicBezTo>
                    <a:pt x="8" y="115"/>
                    <a:pt x="0" y="115"/>
                    <a:pt x="8" y="151"/>
                  </a:cubicBezTo>
                  <a:cubicBezTo>
                    <a:pt x="8" y="177"/>
                    <a:pt x="44" y="346"/>
                    <a:pt x="44" y="372"/>
                  </a:cubicBezTo>
                  <a:cubicBezTo>
                    <a:pt x="53" y="399"/>
                    <a:pt x="71" y="399"/>
                    <a:pt x="71" y="399"/>
                  </a:cubicBezTo>
                  <a:cubicBezTo>
                    <a:pt x="416" y="399"/>
                    <a:pt x="416" y="399"/>
                    <a:pt x="416" y="399"/>
                  </a:cubicBezTo>
                  <a:cubicBezTo>
                    <a:pt x="416" y="399"/>
                    <a:pt x="443" y="399"/>
                    <a:pt x="451" y="372"/>
                  </a:cubicBezTo>
                  <a:cubicBezTo>
                    <a:pt x="451" y="346"/>
                    <a:pt x="487" y="177"/>
                    <a:pt x="487" y="151"/>
                  </a:cubicBezTo>
                  <a:cubicBezTo>
                    <a:pt x="496" y="115"/>
                    <a:pt x="487" y="115"/>
                    <a:pt x="469" y="98"/>
                  </a:cubicBezTo>
                  <a:close/>
                  <a:moveTo>
                    <a:pt x="345" y="230"/>
                  </a:moveTo>
                  <a:lnTo>
                    <a:pt x="345" y="230"/>
                  </a:lnTo>
                  <a:cubicBezTo>
                    <a:pt x="345" y="230"/>
                    <a:pt x="345" y="257"/>
                    <a:pt x="319" y="257"/>
                  </a:cubicBezTo>
                  <a:cubicBezTo>
                    <a:pt x="177" y="257"/>
                    <a:pt x="177" y="257"/>
                    <a:pt x="177" y="257"/>
                  </a:cubicBezTo>
                  <a:cubicBezTo>
                    <a:pt x="150" y="257"/>
                    <a:pt x="150" y="230"/>
                    <a:pt x="150" y="230"/>
                  </a:cubicBezTo>
                  <a:cubicBezTo>
                    <a:pt x="150" y="186"/>
                    <a:pt x="150" y="186"/>
                    <a:pt x="150" y="186"/>
                  </a:cubicBezTo>
                  <a:cubicBezTo>
                    <a:pt x="186" y="186"/>
                    <a:pt x="186" y="186"/>
                    <a:pt x="186" y="186"/>
                  </a:cubicBezTo>
                  <a:cubicBezTo>
                    <a:pt x="186" y="221"/>
                    <a:pt x="186" y="221"/>
                    <a:pt x="186" y="221"/>
                  </a:cubicBezTo>
                  <a:cubicBezTo>
                    <a:pt x="309" y="221"/>
                    <a:pt x="309" y="221"/>
                    <a:pt x="309" y="221"/>
                  </a:cubicBezTo>
                  <a:cubicBezTo>
                    <a:pt x="309" y="186"/>
                    <a:pt x="309" y="186"/>
                    <a:pt x="309" y="186"/>
                  </a:cubicBezTo>
                  <a:cubicBezTo>
                    <a:pt x="345" y="186"/>
                    <a:pt x="345" y="186"/>
                    <a:pt x="345" y="186"/>
                  </a:cubicBezTo>
                  <a:lnTo>
                    <a:pt x="345" y="230"/>
                  </a:lnTo>
                  <a:close/>
                </a:path>
              </a:pathLst>
            </a:custGeom>
            <a:solidFill>
              <a:schemeClr val="tx2"/>
            </a:solidFill>
            <a:ln>
              <a:noFill/>
            </a:ln>
            <a:effectLst/>
          </p:spPr>
          <p:txBody>
            <a:bodyPr wrap="none" lIns="34290" tIns="17145" rIns="34290" bIns="17145" anchor="ctr"/>
            <a:lstStyle/>
            <a:p>
              <a:endParaRPr lang="en-US" dirty="0"/>
            </a:p>
          </p:txBody>
        </p:sp>
        <p:sp>
          <p:nvSpPr>
            <p:cNvPr id="59" name="Freeform 142">
              <a:extLst>
                <a:ext uri="{FF2B5EF4-FFF2-40B4-BE49-F238E27FC236}">
                  <a16:creationId xmlns:a16="http://schemas.microsoft.com/office/drawing/2014/main" id="{CFB9B27E-B14E-4BB2-BF90-88BD8DBFA7AD}"/>
                </a:ext>
              </a:extLst>
            </p:cNvPr>
            <p:cNvSpPr>
              <a:spLocks noChangeArrowheads="1"/>
            </p:cNvSpPr>
            <p:nvPr/>
          </p:nvSpPr>
          <p:spPr bwMode="auto">
            <a:xfrm>
              <a:off x="2176145" y="5774427"/>
              <a:ext cx="178578" cy="229854"/>
            </a:xfrm>
            <a:custGeom>
              <a:avLst/>
              <a:gdLst>
                <a:gd name="T0" fmla="*/ 7737 w 373"/>
                <a:gd name="T1" fmla="*/ 80400 h 480"/>
                <a:gd name="T2" fmla="*/ 7737 w 373"/>
                <a:gd name="T3" fmla="*/ 80400 h 480"/>
                <a:gd name="T4" fmla="*/ 22782 w 373"/>
                <a:gd name="T5" fmla="*/ 187027 h 480"/>
                <a:gd name="T6" fmla="*/ 79954 w 373"/>
                <a:gd name="T7" fmla="*/ 205945 h 480"/>
                <a:gd name="T8" fmla="*/ 137125 w 373"/>
                <a:gd name="T9" fmla="*/ 187027 h 480"/>
                <a:gd name="T10" fmla="*/ 152170 w 373"/>
                <a:gd name="T11" fmla="*/ 80400 h 480"/>
                <a:gd name="T12" fmla="*/ 79954 w 373"/>
                <a:gd name="T13" fmla="*/ 95448 h 480"/>
                <a:gd name="T14" fmla="*/ 7737 w 373"/>
                <a:gd name="T15" fmla="*/ 80400 h 480"/>
                <a:gd name="T16" fmla="*/ 114342 w 373"/>
                <a:gd name="T17" fmla="*/ 19348 h 480"/>
                <a:gd name="T18" fmla="*/ 114342 w 373"/>
                <a:gd name="T19" fmla="*/ 19348 h 480"/>
                <a:gd name="T20" fmla="*/ 102736 w 373"/>
                <a:gd name="T21" fmla="*/ 7739 h 480"/>
                <a:gd name="T22" fmla="*/ 91130 w 373"/>
                <a:gd name="T23" fmla="*/ 0 h 480"/>
                <a:gd name="T24" fmla="*/ 68347 w 373"/>
                <a:gd name="T25" fmla="*/ 0 h 480"/>
                <a:gd name="T26" fmla="*/ 57171 w 373"/>
                <a:gd name="T27" fmla="*/ 7739 h 480"/>
                <a:gd name="T28" fmla="*/ 45565 w 373"/>
                <a:gd name="T29" fmla="*/ 19348 h 480"/>
                <a:gd name="T30" fmla="*/ 0 w 373"/>
                <a:gd name="T31" fmla="*/ 46004 h 480"/>
                <a:gd name="T32" fmla="*/ 0 w 373"/>
                <a:gd name="T33" fmla="*/ 46004 h 480"/>
                <a:gd name="T34" fmla="*/ 79954 w 373"/>
                <a:gd name="T35" fmla="*/ 76531 h 480"/>
                <a:gd name="T36" fmla="*/ 159907 w 373"/>
                <a:gd name="T37" fmla="*/ 46004 h 480"/>
                <a:gd name="T38" fmla="*/ 159907 w 373"/>
                <a:gd name="T39" fmla="*/ 46004 h 480"/>
                <a:gd name="T40" fmla="*/ 114342 w 373"/>
                <a:gd name="T41" fmla="*/ 19348 h 480"/>
                <a:gd name="T42" fmla="*/ 102736 w 373"/>
                <a:gd name="T43" fmla="*/ 42135 h 480"/>
                <a:gd name="T44" fmla="*/ 102736 w 373"/>
                <a:gd name="T45" fmla="*/ 42135 h 480"/>
                <a:gd name="T46" fmla="*/ 87261 w 373"/>
                <a:gd name="T47" fmla="*/ 27087 h 480"/>
                <a:gd name="T48" fmla="*/ 72216 w 373"/>
                <a:gd name="T49" fmla="*/ 27087 h 480"/>
                <a:gd name="T50" fmla="*/ 57171 w 373"/>
                <a:gd name="T51" fmla="*/ 42135 h 480"/>
                <a:gd name="T52" fmla="*/ 37827 w 373"/>
                <a:gd name="T53" fmla="*/ 42135 h 480"/>
                <a:gd name="T54" fmla="*/ 60610 w 373"/>
                <a:gd name="T55" fmla="*/ 15478 h 480"/>
                <a:gd name="T56" fmla="*/ 68347 w 373"/>
                <a:gd name="T57" fmla="*/ 12039 h 480"/>
                <a:gd name="T58" fmla="*/ 91130 w 373"/>
                <a:gd name="T59" fmla="*/ 12039 h 480"/>
                <a:gd name="T60" fmla="*/ 99297 w 373"/>
                <a:gd name="T61" fmla="*/ 15478 h 480"/>
                <a:gd name="T62" fmla="*/ 122080 w 373"/>
                <a:gd name="T63" fmla="*/ 42135 h 480"/>
                <a:gd name="T64" fmla="*/ 102736 w 373"/>
                <a:gd name="T65" fmla="*/ 42135 h 4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73" h="480">
                  <a:moveTo>
                    <a:pt x="18" y="187"/>
                  </a:moveTo>
                  <a:lnTo>
                    <a:pt x="18" y="187"/>
                  </a:lnTo>
                  <a:cubicBezTo>
                    <a:pt x="53" y="435"/>
                    <a:pt x="53" y="435"/>
                    <a:pt x="53" y="435"/>
                  </a:cubicBezTo>
                  <a:cubicBezTo>
                    <a:pt x="53" y="444"/>
                    <a:pt x="106" y="479"/>
                    <a:pt x="186" y="479"/>
                  </a:cubicBezTo>
                  <a:cubicBezTo>
                    <a:pt x="266" y="479"/>
                    <a:pt x="319" y="444"/>
                    <a:pt x="319" y="435"/>
                  </a:cubicBezTo>
                  <a:cubicBezTo>
                    <a:pt x="354" y="187"/>
                    <a:pt x="354" y="187"/>
                    <a:pt x="354" y="187"/>
                  </a:cubicBezTo>
                  <a:cubicBezTo>
                    <a:pt x="310" y="213"/>
                    <a:pt x="247" y="222"/>
                    <a:pt x="186" y="222"/>
                  </a:cubicBezTo>
                  <a:cubicBezTo>
                    <a:pt x="124" y="222"/>
                    <a:pt x="62" y="213"/>
                    <a:pt x="18" y="187"/>
                  </a:cubicBezTo>
                  <a:close/>
                  <a:moveTo>
                    <a:pt x="266" y="45"/>
                  </a:moveTo>
                  <a:lnTo>
                    <a:pt x="266" y="45"/>
                  </a:lnTo>
                  <a:cubicBezTo>
                    <a:pt x="239" y="18"/>
                    <a:pt x="239" y="18"/>
                    <a:pt x="239" y="18"/>
                  </a:cubicBezTo>
                  <a:cubicBezTo>
                    <a:pt x="239" y="9"/>
                    <a:pt x="231" y="0"/>
                    <a:pt x="212" y="0"/>
                  </a:cubicBezTo>
                  <a:cubicBezTo>
                    <a:pt x="159" y="0"/>
                    <a:pt x="159" y="0"/>
                    <a:pt x="159" y="0"/>
                  </a:cubicBezTo>
                  <a:cubicBezTo>
                    <a:pt x="141" y="0"/>
                    <a:pt x="133" y="9"/>
                    <a:pt x="133" y="18"/>
                  </a:cubicBezTo>
                  <a:cubicBezTo>
                    <a:pt x="106" y="45"/>
                    <a:pt x="106" y="45"/>
                    <a:pt x="106" y="45"/>
                  </a:cubicBezTo>
                  <a:cubicBezTo>
                    <a:pt x="44" y="53"/>
                    <a:pt x="0" y="81"/>
                    <a:pt x="0" y="107"/>
                  </a:cubicBezTo>
                  <a:cubicBezTo>
                    <a:pt x="0" y="151"/>
                    <a:pt x="80" y="178"/>
                    <a:pt x="186" y="178"/>
                  </a:cubicBezTo>
                  <a:cubicBezTo>
                    <a:pt x="292" y="178"/>
                    <a:pt x="372" y="151"/>
                    <a:pt x="372" y="107"/>
                  </a:cubicBezTo>
                  <a:cubicBezTo>
                    <a:pt x="372" y="81"/>
                    <a:pt x="328" y="53"/>
                    <a:pt x="266" y="45"/>
                  </a:cubicBezTo>
                  <a:close/>
                  <a:moveTo>
                    <a:pt x="239" y="98"/>
                  </a:moveTo>
                  <a:lnTo>
                    <a:pt x="239" y="98"/>
                  </a:lnTo>
                  <a:cubicBezTo>
                    <a:pt x="203" y="63"/>
                    <a:pt x="203" y="63"/>
                    <a:pt x="203" y="63"/>
                  </a:cubicBezTo>
                  <a:cubicBezTo>
                    <a:pt x="168" y="63"/>
                    <a:pt x="168" y="63"/>
                    <a:pt x="168" y="63"/>
                  </a:cubicBezTo>
                  <a:cubicBezTo>
                    <a:pt x="133" y="98"/>
                    <a:pt x="133" y="98"/>
                    <a:pt x="133" y="98"/>
                  </a:cubicBezTo>
                  <a:cubicBezTo>
                    <a:pt x="88" y="98"/>
                    <a:pt x="88" y="98"/>
                    <a:pt x="88" y="98"/>
                  </a:cubicBezTo>
                  <a:cubicBezTo>
                    <a:pt x="88" y="98"/>
                    <a:pt x="141" y="45"/>
                    <a:pt x="141" y="36"/>
                  </a:cubicBezTo>
                  <a:cubicBezTo>
                    <a:pt x="150" y="28"/>
                    <a:pt x="150" y="28"/>
                    <a:pt x="159" y="28"/>
                  </a:cubicBezTo>
                  <a:cubicBezTo>
                    <a:pt x="212" y="28"/>
                    <a:pt x="212" y="28"/>
                    <a:pt x="212" y="28"/>
                  </a:cubicBezTo>
                  <a:cubicBezTo>
                    <a:pt x="222" y="28"/>
                    <a:pt x="222" y="28"/>
                    <a:pt x="231" y="36"/>
                  </a:cubicBezTo>
                  <a:cubicBezTo>
                    <a:pt x="231" y="45"/>
                    <a:pt x="284" y="98"/>
                    <a:pt x="284" y="98"/>
                  </a:cubicBezTo>
                  <a:lnTo>
                    <a:pt x="239" y="98"/>
                  </a:lnTo>
                  <a:close/>
                </a:path>
              </a:pathLst>
            </a:custGeom>
            <a:solidFill>
              <a:schemeClr val="tx2"/>
            </a:solidFill>
            <a:ln>
              <a:noFill/>
            </a:ln>
            <a:effectLst/>
          </p:spPr>
          <p:txBody>
            <a:bodyPr wrap="none" lIns="34290" tIns="17145" rIns="34290" bIns="17145" anchor="ctr"/>
            <a:lstStyle/>
            <a:p>
              <a:endParaRPr lang="en-US" dirty="0"/>
            </a:p>
          </p:txBody>
        </p:sp>
        <p:sp>
          <p:nvSpPr>
            <p:cNvPr id="60" name="Freeform 143">
              <a:extLst>
                <a:ext uri="{FF2B5EF4-FFF2-40B4-BE49-F238E27FC236}">
                  <a16:creationId xmlns:a16="http://schemas.microsoft.com/office/drawing/2014/main" id="{2E4C92A1-7E75-444D-A292-18FD2605904A}"/>
                </a:ext>
              </a:extLst>
            </p:cNvPr>
            <p:cNvSpPr>
              <a:spLocks noChangeArrowheads="1"/>
            </p:cNvSpPr>
            <p:nvPr/>
          </p:nvSpPr>
          <p:spPr bwMode="auto">
            <a:xfrm>
              <a:off x="5628380" y="6224410"/>
              <a:ext cx="187419" cy="192724"/>
            </a:xfrm>
            <a:custGeom>
              <a:avLst/>
              <a:gdLst>
                <a:gd name="T0" fmla="*/ 141162 w 391"/>
                <a:gd name="T1" fmla="*/ 0 h 400"/>
                <a:gd name="T2" fmla="*/ 141162 w 391"/>
                <a:gd name="T3" fmla="*/ 0 h 400"/>
                <a:gd name="T4" fmla="*/ 18936 w 391"/>
                <a:gd name="T5" fmla="*/ 0 h 400"/>
                <a:gd name="T6" fmla="*/ 0 w 391"/>
                <a:gd name="T7" fmla="*/ 22928 h 400"/>
                <a:gd name="T8" fmla="*/ 0 w 391"/>
                <a:gd name="T9" fmla="*/ 149678 h 400"/>
                <a:gd name="T10" fmla="*/ 18936 w 391"/>
                <a:gd name="T11" fmla="*/ 172605 h 400"/>
                <a:gd name="T12" fmla="*/ 148908 w 391"/>
                <a:gd name="T13" fmla="*/ 172605 h 400"/>
                <a:gd name="T14" fmla="*/ 167845 w 391"/>
                <a:gd name="T15" fmla="*/ 149678 h 400"/>
                <a:gd name="T16" fmla="*/ 167845 w 391"/>
                <a:gd name="T17" fmla="*/ 34608 h 400"/>
                <a:gd name="T18" fmla="*/ 141162 w 391"/>
                <a:gd name="T19" fmla="*/ 0 h 400"/>
                <a:gd name="T20" fmla="*/ 125668 w 391"/>
                <a:gd name="T21" fmla="*/ 65322 h 400"/>
                <a:gd name="T22" fmla="*/ 125668 w 391"/>
                <a:gd name="T23" fmla="*/ 65322 h 400"/>
                <a:gd name="T24" fmla="*/ 114479 w 391"/>
                <a:gd name="T25" fmla="*/ 76569 h 400"/>
                <a:gd name="T26" fmla="*/ 53366 w 391"/>
                <a:gd name="T27" fmla="*/ 76569 h 400"/>
                <a:gd name="T28" fmla="*/ 42176 w 391"/>
                <a:gd name="T29" fmla="*/ 65322 h 400"/>
                <a:gd name="T30" fmla="*/ 42176 w 391"/>
                <a:gd name="T31" fmla="*/ 11680 h 400"/>
                <a:gd name="T32" fmla="*/ 125668 w 391"/>
                <a:gd name="T33" fmla="*/ 11680 h 400"/>
                <a:gd name="T34" fmla="*/ 125668 w 391"/>
                <a:gd name="T35" fmla="*/ 65322 h 400"/>
                <a:gd name="T36" fmla="*/ 114479 w 391"/>
                <a:gd name="T37" fmla="*/ 22928 h 400"/>
                <a:gd name="T38" fmla="*/ 114479 w 391"/>
                <a:gd name="T39" fmla="*/ 22928 h 400"/>
                <a:gd name="T40" fmla="*/ 95542 w 391"/>
                <a:gd name="T41" fmla="*/ 22928 h 400"/>
                <a:gd name="T42" fmla="*/ 95542 w 391"/>
                <a:gd name="T43" fmla="*/ 65322 h 400"/>
                <a:gd name="T44" fmla="*/ 114479 w 391"/>
                <a:gd name="T45" fmla="*/ 65322 h 400"/>
                <a:gd name="T46" fmla="*/ 114479 w 391"/>
                <a:gd name="T47" fmla="*/ 22928 h 4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400">
                  <a:moveTo>
                    <a:pt x="328" y="0"/>
                  </a:moveTo>
                  <a:lnTo>
                    <a:pt x="328" y="0"/>
                  </a:lnTo>
                  <a:cubicBezTo>
                    <a:pt x="44" y="0"/>
                    <a:pt x="44" y="0"/>
                    <a:pt x="44" y="0"/>
                  </a:cubicBezTo>
                  <a:cubicBezTo>
                    <a:pt x="18" y="0"/>
                    <a:pt x="0" y="18"/>
                    <a:pt x="0" y="53"/>
                  </a:cubicBezTo>
                  <a:cubicBezTo>
                    <a:pt x="0" y="346"/>
                    <a:pt x="0" y="346"/>
                    <a:pt x="0" y="346"/>
                  </a:cubicBezTo>
                  <a:cubicBezTo>
                    <a:pt x="0" y="372"/>
                    <a:pt x="18" y="399"/>
                    <a:pt x="44" y="399"/>
                  </a:cubicBezTo>
                  <a:cubicBezTo>
                    <a:pt x="346" y="399"/>
                    <a:pt x="346" y="399"/>
                    <a:pt x="346" y="399"/>
                  </a:cubicBezTo>
                  <a:cubicBezTo>
                    <a:pt x="373" y="399"/>
                    <a:pt x="390" y="372"/>
                    <a:pt x="390" y="346"/>
                  </a:cubicBezTo>
                  <a:cubicBezTo>
                    <a:pt x="390" y="80"/>
                    <a:pt x="390" y="80"/>
                    <a:pt x="390" y="80"/>
                  </a:cubicBezTo>
                  <a:lnTo>
                    <a:pt x="328" y="0"/>
                  </a:lnTo>
                  <a:close/>
                  <a:moveTo>
                    <a:pt x="292" y="151"/>
                  </a:moveTo>
                  <a:lnTo>
                    <a:pt x="292" y="151"/>
                  </a:lnTo>
                  <a:cubicBezTo>
                    <a:pt x="292" y="159"/>
                    <a:pt x="284" y="177"/>
                    <a:pt x="266" y="177"/>
                  </a:cubicBezTo>
                  <a:cubicBezTo>
                    <a:pt x="124" y="177"/>
                    <a:pt x="124" y="177"/>
                    <a:pt x="124" y="177"/>
                  </a:cubicBezTo>
                  <a:cubicBezTo>
                    <a:pt x="107" y="177"/>
                    <a:pt x="98" y="159"/>
                    <a:pt x="98" y="151"/>
                  </a:cubicBezTo>
                  <a:cubicBezTo>
                    <a:pt x="98" y="27"/>
                    <a:pt x="98" y="27"/>
                    <a:pt x="98" y="27"/>
                  </a:cubicBezTo>
                  <a:cubicBezTo>
                    <a:pt x="292" y="27"/>
                    <a:pt x="292" y="27"/>
                    <a:pt x="292" y="27"/>
                  </a:cubicBezTo>
                  <a:lnTo>
                    <a:pt x="292" y="151"/>
                  </a:lnTo>
                  <a:close/>
                  <a:moveTo>
                    <a:pt x="266" y="53"/>
                  </a:moveTo>
                  <a:lnTo>
                    <a:pt x="266" y="53"/>
                  </a:lnTo>
                  <a:cubicBezTo>
                    <a:pt x="222" y="53"/>
                    <a:pt x="222" y="53"/>
                    <a:pt x="222" y="53"/>
                  </a:cubicBezTo>
                  <a:cubicBezTo>
                    <a:pt x="222" y="151"/>
                    <a:pt x="222" y="151"/>
                    <a:pt x="222" y="151"/>
                  </a:cubicBezTo>
                  <a:cubicBezTo>
                    <a:pt x="266" y="151"/>
                    <a:pt x="266" y="151"/>
                    <a:pt x="266" y="151"/>
                  </a:cubicBezTo>
                  <a:lnTo>
                    <a:pt x="266" y="53"/>
                  </a:lnTo>
                  <a:close/>
                </a:path>
              </a:pathLst>
            </a:custGeom>
            <a:solidFill>
              <a:schemeClr val="tx2"/>
            </a:solidFill>
            <a:ln>
              <a:noFill/>
            </a:ln>
            <a:effectLst/>
          </p:spPr>
          <p:txBody>
            <a:bodyPr wrap="none" lIns="34290" tIns="17145" rIns="34290" bIns="17145" anchor="ctr"/>
            <a:lstStyle/>
            <a:p>
              <a:endParaRPr lang="en-US" dirty="0"/>
            </a:p>
          </p:txBody>
        </p:sp>
        <p:sp>
          <p:nvSpPr>
            <p:cNvPr id="61" name="Freeform 147">
              <a:extLst>
                <a:ext uri="{FF2B5EF4-FFF2-40B4-BE49-F238E27FC236}">
                  <a16:creationId xmlns:a16="http://schemas.microsoft.com/office/drawing/2014/main" id="{B0BB7C4C-0CB4-4DF8-95B3-9A4EFF6A203A}"/>
                </a:ext>
              </a:extLst>
            </p:cNvPr>
            <p:cNvSpPr>
              <a:spLocks noChangeArrowheads="1"/>
            </p:cNvSpPr>
            <p:nvPr/>
          </p:nvSpPr>
          <p:spPr bwMode="auto">
            <a:xfrm>
              <a:off x="4654151" y="6220874"/>
              <a:ext cx="238696" cy="199797"/>
            </a:xfrm>
            <a:custGeom>
              <a:avLst/>
              <a:gdLst>
                <a:gd name="T0" fmla="*/ 107157 w 498"/>
                <a:gd name="T1" fmla="*/ 0 h 418"/>
                <a:gd name="T2" fmla="*/ 107157 w 498"/>
                <a:gd name="T3" fmla="*/ 0 h 418"/>
                <a:gd name="T4" fmla="*/ 49490 w 498"/>
                <a:gd name="T5" fmla="*/ 49353 h 418"/>
                <a:gd name="T6" fmla="*/ 87791 w 498"/>
                <a:gd name="T7" fmla="*/ 49353 h 418"/>
                <a:gd name="T8" fmla="*/ 87791 w 498"/>
                <a:gd name="T9" fmla="*/ 106431 h 418"/>
                <a:gd name="T10" fmla="*/ 126092 w 498"/>
                <a:gd name="T11" fmla="*/ 106431 h 418"/>
                <a:gd name="T12" fmla="*/ 126092 w 498"/>
                <a:gd name="T13" fmla="*/ 49353 h 418"/>
                <a:gd name="T14" fmla="*/ 163962 w 498"/>
                <a:gd name="T15" fmla="*/ 49353 h 418"/>
                <a:gd name="T16" fmla="*/ 107157 w 498"/>
                <a:gd name="T17" fmla="*/ 0 h 418"/>
                <a:gd name="T18" fmla="*/ 205706 w 498"/>
                <a:gd name="T19" fmla="*/ 121452 h 418"/>
                <a:gd name="T20" fmla="*/ 205706 w 498"/>
                <a:gd name="T21" fmla="*/ 121452 h 418"/>
                <a:gd name="T22" fmla="*/ 171709 w 498"/>
                <a:gd name="T23" fmla="*/ 98706 h 418"/>
                <a:gd name="T24" fmla="*/ 152773 w 498"/>
                <a:gd name="T25" fmla="*/ 98706 h 418"/>
                <a:gd name="T26" fmla="*/ 186771 w 498"/>
                <a:gd name="T27" fmla="*/ 125314 h 418"/>
                <a:gd name="T28" fmla="*/ 148900 w 498"/>
                <a:gd name="T29" fmla="*/ 125314 h 418"/>
                <a:gd name="T30" fmla="*/ 148900 w 498"/>
                <a:gd name="T31" fmla="*/ 129177 h 418"/>
                <a:gd name="T32" fmla="*/ 137281 w 498"/>
                <a:gd name="T33" fmla="*/ 152351 h 418"/>
                <a:gd name="T34" fmla="*/ 76602 w 498"/>
                <a:gd name="T35" fmla="*/ 152351 h 418"/>
                <a:gd name="T36" fmla="*/ 64982 w 498"/>
                <a:gd name="T37" fmla="*/ 129177 h 418"/>
                <a:gd name="T38" fmla="*/ 64982 w 498"/>
                <a:gd name="T39" fmla="*/ 125314 h 418"/>
                <a:gd name="T40" fmla="*/ 26682 w 498"/>
                <a:gd name="T41" fmla="*/ 125314 h 418"/>
                <a:gd name="T42" fmla="*/ 61109 w 498"/>
                <a:gd name="T43" fmla="*/ 98706 h 418"/>
                <a:gd name="T44" fmla="*/ 42174 w 498"/>
                <a:gd name="T45" fmla="*/ 98706 h 418"/>
                <a:gd name="T46" fmla="*/ 7746 w 498"/>
                <a:gd name="T47" fmla="*/ 121452 h 418"/>
                <a:gd name="T48" fmla="*/ 0 w 498"/>
                <a:gd name="T49" fmla="*/ 137331 h 418"/>
                <a:gd name="T50" fmla="*/ 7746 w 498"/>
                <a:gd name="T51" fmla="*/ 171234 h 418"/>
                <a:gd name="T52" fmla="*/ 19366 w 498"/>
                <a:gd name="T53" fmla="*/ 178959 h 418"/>
                <a:gd name="T54" fmla="*/ 194517 w 498"/>
                <a:gd name="T55" fmla="*/ 178959 h 418"/>
                <a:gd name="T56" fmla="*/ 205706 w 498"/>
                <a:gd name="T57" fmla="*/ 171234 h 418"/>
                <a:gd name="T58" fmla="*/ 213883 w 498"/>
                <a:gd name="T59" fmla="*/ 137331 h 418"/>
                <a:gd name="T60" fmla="*/ 205706 w 498"/>
                <a:gd name="T61" fmla="*/ 121452 h 4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98" h="418">
                  <a:moveTo>
                    <a:pt x="249" y="0"/>
                  </a:moveTo>
                  <a:lnTo>
                    <a:pt x="249" y="0"/>
                  </a:lnTo>
                  <a:cubicBezTo>
                    <a:pt x="115" y="115"/>
                    <a:pt x="115" y="115"/>
                    <a:pt x="115" y="115"/>
                  </a:cubicBezTo>
                  <a:cubicBezTo>
                    <a:pt x="204" y="115"/>
                    <a:pt x="204" y="115"/>
                    <a:pt x="204" y="115"/>
                  </a:cubicBezTo>
                  <a:cubicBezTo>
                    <a:pt x="204" y="248"/>
                    <a:pt x="204" y="248"/>
                    <a:pt x="204" y="248"/>
                  </a:cubicBezTo>
                  <a:cubicBezTo>
                    <a:pt x="293" y="248"/>
                    <a:pt x="293" y="248"/>
                    <a:pt x="293" y="248"/>
                  </a:cubicBezTo>
                  <a:cubicBezTo>
                    <a:pt x="293" y="115"/>
                    <a:pt x="293" y="115"/>
                    <a:pt x="293" y="115"/>
                  </a:cubicBezTo>
                  <a:cubicBezTo>
                    <a:pt x="381" y="115"/>
                    <a:pt x="381" y="115"/>
                    <a:pt x="381" y="115"/>
                  </a:cubicBezTo>
                  <a:lnTo>
                    <a:pt x="249" y="0"/>
                  </a:lnTo>
                  <a:close/>
                  <a:moveTo>
                    <a:pt x="478" y="283"/>
                  </a:moveTo>
                  <a:lnTo>
                    <a:pt x="478" y="283"/>
                  </a:lnTo>
                  <a:cubicBezTo>
                    <a:pt x="399" y="230"/>
                    <a:pt x="399" y="230"/>
                    <a:pt x="399" y="230"/>
                  </a:cubicBezTo>
                  <a:cubicBezTo>
                    <a:pt x="355" y="230"/>
                    <a:pt x="355" y="230"/>
                    <a:pt x="355" y="230"/>
                  </a:cubicBezTo>
                  <a:cubicBezTo>
                    <a:pt x="434" y="292"/>
                    <a:pt x="434" y="292"/>
                    <a:pt x="434" y="292"/>
                  </a:cubicBezTo>
                  <a:cubicBezTo>
                    <a:pt x="346" y="292"/>
                    <a:pt x="346" y="292"/>
                    <a:pt x="346" y="292"/>
                  </a:cubicBezTo>
                  <a:cubicBezTo>
                    <a:pt x="346" y="292"/>
                    <a:pt x="346" y="292"/>
                    <a:pt x="346" y="301"/>
                  </a:cubicBezTo>
                  <a:cubicBezTo>
                    <a:pt x="319" y="355"/>
                    <a:pt x="319" y="355"/>
                    <a:pt x="319" y="355"/>
                  </a:cubicBezTo>
                  <a:cubicBezTo>
                    <a:pt x="178" y="355"/>
                    <a:pt x="178" y="355"/>
                    <a:pt x="178" y="355"/>
                  </a:cubicBezTo>
                  <a:cubicBezTo>
                    <a:pt x="151" y="301"/>
                    <a:pt x="151" y="301"/>
                    <a:pt x="151" y="301"/>
                  </a:cubicBezTo>
                  <a:cubicBezTo>
                    <a:pt x="151" y="292"/>
                    <a:pt x="151" y="292"/>
                    <a:pt x="151" y="292"/>
                  </a:cubicBezTo>
                  <a:cubicBezTo>
                    <a:pt x="62" y="292"/>
                    <a:pt x="62" y="292"/>
                    <a:pt x="62" y="292"/>
                  </a:cubicBezTo>
                  <a:cubicBezTo>
                    <a:pt x="142" y="230"/>
                    <a:pt x="142" y="230"/>
                    <a:pt x="142" y="230"/>
                  </a:cubicBezTo>
                  <a:cubicBezTo>
                    <a:pt x="98" y="230"/>
                    <a:pt x="98" y="230"/>
                    <a:pt x="98" y="230"/>
                  </a:cubicBezTo>
                  <a:cubicBezTo>
                    <a:pt x="18" y="283"/>
                    <a:pt x="18" y="283"/>
                    <a:pt x="18" y="283"/>
                  </a:cubicBezTo>
                  <a:cubicBezTo>
                    <a:pt x="9" y="292"/>
                    <a:pt x="0" y="301"/>
                    <a:pt x="0" y="320"/>
                  </a:cubicBezTo>
                  <a:cubicBezTo>
                    <a:pt x="18" y="399"/>
                    <a:pt x="18" y="399"/>
                    <a:pt x="18" y="399"/>
                  </a:cubicBezTo>
                  <a:cubicBezTo>
                    <a:pt x="18" y="408"/>
                    <a:pt x="36" y="417"/>
                    <a:pt x="45" y="417"/>
                  </a:cubicBezTo>
                  <a:cubicBezTo>
                    <a:pt x="452" y="417"/>
                    <a:pt x="452" y="417"/>
                    <a:pt x="452" y="417"/>
                  </a:cubicBezTo>
                  <a:cubicBezTo>
                    <a:pt x="461" y="417"/>
                    <a:pt x="478" y="408"/>
                    <a:pt x="478" y="399"/>
                  </a:cubicBezTo>
                  <a:cubicBezTo>
                    <a:pt x="497" y="320"/>
                    <a:pt x="497" y="320"/>
                    <a:pt x="497" y="320"/>
                  </a:cubicBezTo>
                  <a:cubicBezTo>
                    <a:pt x="497" y="301"/>
                    <a:pt x="487" y="292"/>
                    <a:pt x="478" y="283"/>
                  </a:cubicBezTo>
                  <a:close/>
                </a:path>
              </a:pathLst>
            </a:custGeom>
            <a:solidFill>
              <a:schemeClr val="tx2"/>
            </a:solidFill>
            <a:ln>
              <a:noFill/>
            </a:ln>
            <a:effectLst/>
          </p:spPr>
          <p:txBody>
            <a:bodyPr wrap="none" lIns="34290" tIns="17145" rIns="34290" bIns="17145" anchor="ctr"/>
            <a:lstStyle/>
            <a:p>
              <a:endParaRPr lang="en-US" dirty="0"/>
            </a:p>
          </p:txBody>
        </p:sp>
        <p:sp>
          <p:nvSpPr>
            <p:cNvPr id="62" name="Freeform 148">
              <a:extLst>
                <a:ext uri="{FF2B5EF4-FFF2-40B4-BE49-F238E27FC236}">
                  <a16:creationId xmlns:a16="http://schemas.microsoft.com/office/drawing/2014/main" id="{0D7CA10B-9E59-4CFA-99B5-0C47841B4629}"/>
                </a:ext>
              </a:extLst>
            </p:cNvPr>
            <p:cNvSpPr>
              <a:spLocks noChangeArrowheads="1"/>
            </p:cNvSpPr>
            <p:nvPr/>
          </p:nvSpPr>
          <p:spPr bwMode="auto">
            <a:xfrm>
              <a:off x="5128005" y="6220874"/>
              <a:ext cx="238696" cy="199797"/>
            </a:xfrm>
            <a:custGeom>
              <a:avLst/>
              <a:gdLst>
                <a:gd name="T0" fmla="*/ 206551 w 497"/>
                <a:gd name="T1" fmla="*/ 121452 h 418"/>
                <a:gd name="T2" fmla="*/ 206551 w 497"/>
                <a:gd name="T3" fmla="*/ 121452 h 418"/>
                <a:gd name="T4" fmla="*/ 171623 w 497"/>
                <a:gd name="T5" fmla="*/ 98706 h 418"/>
                <a:gd name="T6" fmla="*/ 152650 w 497"/>
                <a:gd name="T7" fmla="*/ 98706 h 418"/>
                <a:gd name="T8" fmla="*/ 187147 w 497"/>
                <a:gd name="T9" fmla="*/ 125314 h 418"/>
                <a:gd name="T10" fmla="*/ 148769 w 497"/>
                <a:gd name="T11" fmla="*/ 125314 h 418"/>
                <a:gd name="T12" fmla="*/ 148769 w 497"/>
                <a:gd name="T13" fmla="*/ 129177 h 418"/>
                <a:gd name="T14" fmla="*/ 137557 w 497"/>
                <a:gd name="T15" fmla="*/ 152351 h 418"/>
                <a:gd name="T16" fmla="*/ 76325 w 497"/>
                <a:gd name="T17" fmla="*/ 152351 h 418"/>
                <a:gd name="T18" fmla="*/ 65113 w 497"/>
                <a:gd name="T19" fmla="*/ 129177 h 418"/>
                <a:gd name="T20" fmla="*/ 65113 w 497"/>
                <a:gd name="T21" fmla="*/ 125314 h 418"/>
                <a:gd name="T22" fmla="*/ 26735 w 497"/>
                <a:gd name="T23" fmla="*/ 125314 h 418"/>
                <a:gd name="T24" fmla="*/ 60801 w 497"/>
                <a:gd name="T25" fmla="*/ 98706 h 418"/>
                <a:gd name="T26" fmla="*/ 41828 w 497"/>
                <a:gd name="T27" fmla="*/ 98706 h 418"/>
                <a:gd name="T28" fmla="*/ 7331 w 497"/>
                <a:gd name="T29" fmla="*/ 121452 h 418"/>
                <a:gd name="T30" fmla="*/ 0 w 497"/>
                <a:gd name="T31" fmla="*/ 137331 h 418"/>
                <a:gd name="T32" fmla="*/ 7331 w 497"/>
                <a:gd name="T33" fmla="*/ 171234 h 418"/>
                <a:gd name="T34" fmla="*/ 18973 w 497"/>
                <a:gd name="T35" fmla="*/ 178959 h 418"/>
                <a:gd name="T36" fmla="*/ 194477 w 497"/>
                <a:gd name="T37" fmla="*/ 178959 h 418"/>
                <a:gd name="T38" fmla="*/ 206551 w 497"/>
                <a:gd name="T39" fmla="*/ 171234 h 418"/>
                <a:gd name="T40" fmla="*/ 213882 w 497"/>
                <a:gd name="T41" fmla="*/ 137331 h 418"/>
                <a:gd name="T42" fmla="*/ 206551 w 497"/>
                <a:gd name="T43" fmla="*/ 121452 h 418"/>
                <a:gd name="T44" fmla="*/ 164292 w 497"/>
                <a:gd name="T45" fmla="*/ 53216 h 418"/>
                <a:gd name="T46" fmla="*/ 164292 w 497"/>
                <a:gd name="T47" fmla="*/ 53216 h 418"/>
                <a:gd name="T48" fmla="*/ 125914 w 497"/>
                <a:gd name="T49" fmla="*/ 53216 h 418"/>
                <a:gd name="T50" fmla="*/ 125914 w 497"/>
                <a:gd name="T51" fmla="*/ 0 h 418"/>
                <a:gd name="T52" fmla="*/ 87968 w 497"/>
                <a:gd name="T53" fmla="*/ 0 h 418"/>
                <a:gd name="T54" fmla="*/ 87968 w 497"/>
                <a:gd name="T55" fmla="*/ 53216 h 418"/>
                <a:gd name="T56" fmla="*/ 49590 w 497"/>
                <a:gd name="T57" fmla="*/ 53216 h 418"/>
                <a:gd name="T58" fmla="*/ 106941 w 497"/>
                <a:gd name="T59" fmla="*/ 106431 h 418"/>
                <a:gd name="T60" fmla="*/ 164292 w 497"/>
                <a:gd name="T61" fmla="*/ 53216 h 4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97" h="418">
                  <a:moveTo>
                    <a:pt x="479" y="283"/>
                  </a:moveTo>
                  <a:lnTo>
                    <a:pt x="479" y="283"/>
                  </a:lnTo>
                  <a:cubicBezTo>
                    <a:pt x="398" y="230"/>
                    <a:pt x="398" y="230"/>
                    <a:pt x="398" y="230"/>
                  </a:cubicBezTo>
                  <a:cubicBezTo>
                    <a:pt x="354" y="230"/>
                    <a:pt x="354" y="230"/>
                    <a:pt x="354" y="230"/>
                  </a:cubicBezTo>
                  <a:cubicBezTo>
                    <a:pt x="434" y="292"/>
                    <a:pt x="434" y="292"/>
                    <a:pt x="434" y="292"/>
                  </a:cubicBezTo>
                  <a:cubicBezTo>
                    <a:pt x="345" y="292"/>
                    <a:pt x="345" y="292"/>
                    <a:pt x="345" y="292"/>
                  </a:cubicBezTo>
                  <a:cubicBezTo>
                    <a:pt x="345" y="292"/>
                    <a:pt x="345" y="292"/>
                    <a:pt x="345" y="301"/>
                  </a:cubicBezTo>
                  <a:cubicBezTo>
                    <a:pt x="319" y="355"/>
                    <a:pt x="319" y="355"/>
                    <a:pt x="319" y="355"/>
                  </a:cubicBezTo>
                  <a:cubicBezTo>
                    <a:pt x="177" y="355"/>
                    <a:pt x="177" y="355"/>
                    <a:pt x="177" y="355"/>
                  </a:cubicBezTo>
                  <a:cubicBezTo>
                    <a:pt x="151" y="301"/>
                    <a:pt x="151" y="301"/>
                    <a:pt x="151" y="301"/>
                  </a:cubicBezTo>
                  <a:cubicBezTo>
                    <a:pt x="151" y="292"/>
                    <a:pt x="151" y="292"/>
                    <a:pt x="151" y="292"/>
                  </a:cubicBezTo>
                  <a:cubicBezTo>
                    <a:pt x="62" y="292"/>
                    <a:pt x="62" y="292"/>
                    <a:pt x="62" y="292"/>
                  </a:cubicBezTo>
                  <a:cubicBezTo>
                    <a:pt x="141" y="230"/>
                    <a:pt x="141" y="230"/>
                    <a:pt x="141" y="230"/>
                  </a:cubicBezTo>
                  <a:cubicBezTo>
                    <a:pt x="97" y="230"/>
                    <a:pt x="97" y="230"/>
                    <a:pt x="97" y="230"/>
                  </a:cubicBezTo>
                  <a:cubicBezTo>
                    <a:pt x="17" y="283"/>
                    <a:pt x="17" y="283"/>
                    <a:pt x="17" y="283"/>
                  </a:cubicBezTo>
                  <a:cubicBezTo>
                    <a:pt x="9" y="292"/>
                    <a:pt x="0" y="301"/>
                    <a:pt x="0" y="320"/>
                  </a:cubicBezTo>
                  <a:cubicBezTo>
                    <a:pt x="17" y="399"/>
                    <a:pt x="17" y="399"/>
                    <a:pt x="17" y="399"/>
                  </a:cubicBezTo>
                  <a:cubicBezTo>
                    <a:pt x="17" y="408"/>
                    <a:pt x="35" y="417"/>
                    <a:pt x="44" y="417"/>
                  </a:cubicBezTo>
                  <a:cubicBezTo>
                    <a:pt x="451" y="417"/>
                    <a:pt x="451" y="417"/>
                    <a:pt x="451" y="417"/>
                  </a:cubicBezTo>
                  <a:cubicBezTo>
                    <a:pt x="460" y="417"/>
                    <a:pt x="479" y="408"/>
                    <a:pt x="479" y="399"/>
                  </a:cubicBezTo>
                  <a:cubicBezTo>
                    <a:pt x="496" y="320"/>
                    <a:pt x="496" y="320"/>
                    <a:pt x="496" y="320"/>
                  </a:cubicBezTo>
                  <a:cubicBezTo>
                    <a:pt x="496" y="301"/>
                    <a:pt x="487" y="292"/>
                    <a:pt x="479" y="283"/>
                  </a:cubicBezTo>
                  <a:close/>
                  <a:moveTo>
                    <a:pt x="381" y="124"/>
                  </a:moveTo>
                  <a:lnTo>
                    <a:pt x="381" y="124"/>
                  </a:lnTo>
                  <a:cubicBezTo>
                    <a:pt x="292" y="124"/>
                    <a:pt x="292" y="124"/>
                    <a:pt x="292" y="124"/>
                  </a:cubicBezTo>
                  <a:cubicBezTo>
                    <a:pt x="292" y="0"/>
                    <a:pt x="292" y="0"/>
                    <a:pt x="292" y="0"/>
                  </a:cubicBezTo>
                  <a:cubicBezTo>
                    <a:pt x="204" y="0"/>
                    <a:pt x="204" y="0"/>
                    <a:pt x="204" y="0"/>
                  </a:cubicBezTo>
                  <a:cubicBezTo>
                    <a:pt x="204" y="124"/>
                    <a:pt x="204" y="124"/>
                    <a:pt x="204" y="124"/>
                  </a:cubicBezTo>
                  <a:cubicBezTo>
                    <a:pt x="115" y="124"/>
                    <a:pt x="115" y="124"/>
                    <a:pt x="115" y="124"/>
                  </a:cubicBezTo>
                  <a:cubicBezTo>
                    <a:pt x="248" y="248"/>
                    <a:pt x="248" y="248"/>
                    <a:pt x="248" y="248"/>
                  </a:cubicBezTo>
                  <a:lnTo>
                    <a:pt x="381" y="124"/>
                  </a:lnTo>
                  <a:close/>
                </a:path>
              </a:pathLst>
            </a:custGeom>
            <a:solidFill>
              <a:schemeClr val="tx2"/>
            </a:solidFill>
            <a:ln>
              <a:noFill/>
            </a:ln>
            <a:effectLst/>
          </p:spPr>
          <p:txBody>
            <a:bodyPr wrap="none" lIns="34290" tIns="17145" rIns="34290" bIns="17145" anchor="ctr"/>
            <a:lstStyle/>
            <a:p>
              <a:endParaRPr lang="en-US" dirty="0"/>
            </a:p>
          </p:txBody>
        </p:sp>
        <p:sp>
          <p:nvSpPr>
            <p:cNvPr id="63" name="Freeform 153">
              <a:extLst>
                <a:ext uri="{FF2B5EF4-FFF2-40B4-BE49-F238E27FC236}">
                  <a16:creationId xmlns:a16="http://schemas.microsoft.com/office/drawing/2014/main" id="{66616E55-FCE5-4689-885E-6557C21C9EBF}"/>
                </a:ext>
              </a:extLst>
            </p:cNvPr>
            <p:cNvSpPr>
              <a:spLocks noChangeArrowheads="1"/>
            </p:cNvSpPr>
            <p:nvPr/>
          </p:nvSpPr>
          <p:spPr bwMode="auto">
            <a:xfrm>
              <a:off x="6089857" y="6227946"/>
              <a:ext cx="212173" cy="180348"/>
            </a:xfrm>
            <a:custGeom>
              <a:avLst/>
              <a:gdLst>
                <a:gd name="T0" fmla="*/ 186209 w 444"/>
                <a:gd name="T1" fmla="*/ 92219 h 374"/>
                <a:gd name="T2" fmla="*/ 186209 w 444"/>
                <a:gd name="T3" fmla="*/ 92219 h 374"/>
                <a:gd name="T4" fmla="*/ 156176 w 444"/>
                <a:gd name="T5" fmla="*/ 12123 h 374"/>
                <a:gd name="T6" fmla="*/ 136868 w 444"/>
                <a:gd name="T7" fmla="*/ 0 h 374"/>
                <a:gd name="T8" fmla="*/ 117561 w 444"/>
                <a:gd name="T9" fmla="*/ 0 h 374"/>
                <a:gd name="T10" fmla="*/ 121422 w 444"/>
                <a:gd name="T11" fmla="*/ 46326 h 374"/>
                <a:gd name="T12" fmla="*/ 148453 w 444"/>
                <a:gd name="T13" fmla="*/ 46326 h 374"/>
                <a:gd name="T14" fmla="*/ 94821 w 444"/>
                <a:gd name="T15" fmla="*/ 92219 h 374"/>
                <a:gd name="T16" fmla="*/ 42047 w 444"/>
                <a:gd name="T17" fmla="*/ 46326 h 374"/>
                <a:gd name="T18" fmla="*/ 68649 w 444"/>
                <a:gd name="T19" fmla="*/ 46326 h 374"/>
                <a:gd name="T20" fmla="*/ 72081 w 444"/>
                <a:gd name="T21" fmla="*/ 0 h 374"/>
                <a:gd name="T22" fmla="*/ 53203 w 444"/>
                <a:gd name="T23" fmla="*/ 0 h 374"/>
                <a:gd name="T24" fmla="*/ 38186 w 444"/>
                <a:gd name="T25" fmla="*/ 12123 h 374"/>
                <a:gd name="T26" fmla="*/ 3861 w 444"/>
                <a:gd name="T27" fmla="*/ 92219 h 374"/>
                <a:gd name="T28" fmla="*/ 0 w 444"/>
                <a:gd name="T29" fmla="*/ 111702 h 374"/>
                <a:gd name="T30" fmla="*/ 7723 w 444"/>
                <a:gd name="T31" fmla="*/ 154132 h 374"/>
                <a:gd name="T32" fmla="*/ 19307 w 444"/>
                <a:gd name="T33" fmla="*/ 161492 h 374"/>
                <a:gd name="T34" fmla="*/ 171193 w 444"/>
                <a:gd name="T35" fmla="*/ 161492 h 374"/>
                <a:gd name="T36" fmla="*/ 182777 w 444"/>
                <a:gd name="T37" fmla="*/ 154132 h 374"/>
                <a:gd name="T38" fmla="*/ 190071 w 444"/>
                <a:gd name="T39" fmla="*/ 111702 h 374"/>
                <a:gd name="T40" fmla="*/ 186209 w 444"/>
                <a:gd name="T41" fmla="*/ 92219 h 374"/>
                <a:gd name="T42" fmla="*/ 175054 w 444"/>
                <a:gd name="T43" fmla="*/ 119063 h 374"/>
                <a:gd name="T44" fmla="*/ 175054 w 444"/>
                <a:gd name="T45" fmla="*/ 119063 h 374"/>
                <a:gd name="T46" fmla="*/ 171193 w 444"/>
                <a:gd name="T47" fmla="*/ 134649 h 374"/>
                <a:gd name="T48" fmla="*/ 159608 w 444"/>
                <a:gd name="T49" fmla="*/ 146339 h 374"/>
                <a:gd name="T50" fmla="*/ 30463 w 444"/>
                <a:gd name="T51" fmla="*/ 146339 h 374"/>
                <a:gd name="T52" fmla="*/ 19307 w 444"/>
                <a:gd name="T53" fmla="*/ 134649 h 374"/>
                <a:gd name="T54" fmla="*/ 19307 w 444"/>
                <a:gd name="T55" fmla="*/ 119063 h 374"/>
                <a:gd name="T56" fmla="*/ 26601 w 444"/>
                <a:gd name="T57" fmla="*/ 107806 h 374"/>
                <a:gd name="T58" fmla="*/ 163470 w 444"/>
                <a:gd name="T59" fmla="*/ 107806 h 374"/>
                <a:gd name="T60" fmla="*/ 175054 w 444"/>
                <a:gd name="T61" fmla="*/ 119063 h 37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44" h="374">
                  <a:moveTo>
                    <a:pt x="434" y="213"/>
                  </a:moveTo>
                  <a:lnTo>
                    <a:pt x="434" y="213"/>
                  </a:lnTo>
                  <a:cubicBezTo>
                    <a:pt x="364" y="28"/>
                    <a:pt x="364" y="28"/>
                    <a:pt x="364" y="28"/>
                  </a:cubicBezTo>
                  <a:cubicBezTo>
                    <a:pt x="355" y="10"/>
                    <a:pt x="337" y="0"/>
                    <a:pt x="319" y="0"/>
                  </a:cubicBezTo>
                  <a:cubicBezTo>
                    <a:pt x="274" y="0"/>
                    <a:pt x="274" y="0"/>
                    <a:pt x="274" y="0"/>
                  </a:cubicBezTo>
                  <a:cubicBezTo>
                    <a:pt x="283" y="107"/>
                    <a:pt x="283" y="107"/>
                    <a:pt x="283" y="107"/>
                  </a:cubicBezTo>
                  <a:cubicBezTo>
                    <a:pt x="346" y="107"/>
                    <a:pt x="346" y="107"/>
                    <a:pt x="346" y="107"/>
                  </a:cubicBezTo>
                  <a:cubicBezTo>
                    <a:pt x="221" y="213"/>
                    <a:pt x="221" y="213"/>
                    <a:pt x="221" y="213"/>
                  </a:cubicBezTo>
                  <a:cubicBezTo>
                    <a:pt x="98" y="107"/>
                    <a:pt x="98" y="107"/>
                    <a:pt x="98" y="107"/>
                  </a:cubicBezTo>
                  <a:cubicBezTo>
                    <a:pt x="160" y="107"/>
                    <a:pt x="160" y="107"/>
                    <a:pt x="160" y="107"/>
                  </a:cubicBezTo>
                  <a:cubicBezTo>
                    <a:pt x="168" y="0"/>
                    <a:pt x="168" y="0"/>
                    <a:pt x="168" y="0"/>
                  </a:cubicBezTo>
                  <a:cubicBezTo>
                    <a:pt x="124" y="0"/>
                    <a:pt x="124" y="0"/>
                    <a:pt x="124" y="0"/>
                  </a:cubicBezTo>
                  <a:cubicBezTo>
                    <a:pt x="107" y="0"/>
                    <a:pt x="89" y="10"/>
                    <a:pt x="89" y="28"/>
                  </a:cubicBezTo>
                  <a:cubicBezTo>
                    <a:pt x="9" y="213"/>
                    <a:pt x="9" y="213"/>
                    <a:pt x="9" y="213"/>
                  </a:cubicBezTo>
                  <a:cubicBezTo>
                    <a:pt x="0" y="222"/>
                    <a:pt x="0" y="249"/>
                    <a:pt x="0" y="258"/>
                  </a:cubicBezTo>
                  <a:cubicBezTo>
                    <a:pt x="18" y="356"/>
                    <a:pt x="18" y="356"/>
                    <a:pt x="18" y="356"/>
                  </a:cubicBezTo>
                  <a:cubicBezTo>
                    <a:pt x="18" y="364"/>
                    <a:pt x="36" y="373"/>
                    <a:pt x="45" y="373"/>
                  </a:cubicBezTo>
                  <a:cubicBezTo>
                    <a:pt x="399" y="373"/>
                    <a:pt x="399" y="373"/>
                    <a:pt x="399" y="373"/>
                  </a:cubicBezTo>
                  <a:cubicBezTo>
                    <a:pt x="408" y="373"/>
                    <a:pt x="426" y="364"/>
                    <a:pt x="426" y="356"/>
                  </a:cubicBezTo>
                  <a:cubicBezTo>
                    <a:pt x="443" y="258"/>
                    <a:pt x="443" y="258"/>
                    <a:pt x="443" y="258"/>
                  </a:cubicBezTo>
                  <a:cubicBezTo>
                    <a:pt x="443" y="249"/>
                    <a:pt x="443" y="222"/>
                    <a:pt x="434" y="213"/>
                  </a:cubicBezTo>
                  <a:close/>
                  <a:moveTo>
                    <a:pt x="408" y="275"/>
                  </a:moveTo>
                  <a:lnTo>
                    <a:pt x="408" y="275"/>
                  </a:lnTo>
                  <a:cubicBezTo>
                    <a:pt x="399" y="311"/>
                    <a:pt x="399" y="311"/>
                    <a:pt x="399" y="311"/>
                  </a:cubicBezTo>
                  <a:cubicBezTo>
                    <a:pt x="399" y="329"/>
                    <a:pt x="381" y="338"/>
                    <a:pt x="372" y="338"/>
                  </a:cubicBezTo>
                  <a:cubicBezTo>
                    <a:pt x="71" y="338"/>
                    <a:pt x="71" y="338"/>
                    <a:pt x="71" y="338"/>
                  </a:cubicBezTo>
                  <a:cubicBezTo>
                    <a:pt x="62" y="338"/>
                    <a:pt x="45" y="329"/>
                    <a:pt x="45" y="311"/>
                  </a:cubicBezTo>
                  <a:cubicBezTo>
                    <a:pt x="45" y="275"/>
                    <a:pt x="45" y="275"/>
                    <a:pt x="45" y="275"/>
                  </a:cubicBezTo>
                  <a:cubicBezTo>
                    <a:pt x="36" y="266"/>
                    <a:pt x="45" y="249"/>
                    <a:pt x="62" y="249"/>
                  </a:cubicBezTo>
                  <a:cubicBezTo>
                    <a:pt x="381" y="249"/>
                    <a:pt x="381" y="249"/>
                    <a:pt x="381" y="249"/>
                  </a:cubicBezTo>
                  <a:cubicBezTo>
                    <a:pt x="399" y="249"/>
                    <a:pt x="408" y="266"/>
                    <a:pt x="408" y="275"/>
                  </a:cubicBezTo>
                  <a:close/>
                </a:path>
              </a:pathLst>
            </a:custGeom>
            <a:solidFill>
              <a:schemeClr val="tx2"/>
            </a:solidFill>
            <a:ln>
              <a:noFill/>
            </a:ln>
            <a:effectLst/>
          </p:spPr>
          <p:txBody>
            <a:bodyPr wrap="none" lIns="34290" tIns="17145" rIns="34290" bIns="17145" anchor="ctr"/>
            <a:lstStyle/>
            <a:p>
              <a:endParaRPr lang="en-US" dirty="0"/>
            </a:p>
          </p:txBody>
        </p:sp>
        <p:sp>
          <p:nvSpPr>
            <p:cNvPr id="64" name="Freeform 165">
              <a:extLst>
                <a:ext uri="{FF2B5EF4-FFF2-40B4-BE49-F238E27FC236}">
                  <a16:creationId xmlns:a16="http://schemas.microsoft.com/office/drawing/2014/main" id="{32E96CEB-4038-4D2B-AA54-5DC6E43AACEF}"/>
                </a:ext>
              </a:extLst>
            </p:cNvPr>
            <p:cNvSpPr>
              <a:spLocks noChangeArrowheads="1"/>
            </p:cNvSpPr>
            <p:nvPr/>
          </p:nvSpPr>
          <p:spPr bwMode="auto">
            <a:xfrm>
              <a:off x="4115762" y="6265962"/>
              <a:ext cx="236927" cy="160897"/>
            </a:xfrm>
            <a:custGeom>
              <a:avLst/>
              <a:gdLst>
                <a:gd name="T0" fmla="*/ 147666 w 497"/>
                <a:gd name="T1" fmla="*/ 22720 h 337"/>
                <a:gd name="T2" fmla="*/ 41518 w 497"/>
                <a:gd name="T3" fmla="*/ 22720 h 337"/>
                <a:gd name="T4" fmla="*/ 41518 w 497"/>
                <a:gd name="T5" fmla="*/ 0 h 337"/>
                <a:gd name="T6" fmla="*/ 0 w 497"/>
                <a:gd name="T7" fmla="*/ 37723 h 337"/>
                <a:gd name="T8" fmla="*/ 41518 w 497"/>
                <a:gd name="T9" fmla="*/ 72445 h 337"/>
                <a:gd name="T10" fmla="*/ 41518 w 497"/>
                <a:gd name="T11" fmla="*/ 53155 h 337"/>
                <a:gd name="T12" fmla="*/ 147666 w 497"/>
                <a:gd name="T13" fmla="*/ 53155 h 337"/>
                <a:gd name="T14" fmla="*/ 147666 w 497"/>
                <a:gd name="T15" fmla="*/ 22720 h 337"/>
                <a:gd name="T16" fmla="*/ 212297 w 497"/>
                <a:gd name="T17" fmla="*/ 110168 h 337"/>
                <a:gd name="T18" fmla="*/ 170351 w 497"/>
                <a:gd name="T19" fmla="*/ 75875 h 337"/>
                <a:gd name="T20" fmla="*/ 170351 w 497"/>
                <a:gd name="T21" fmla="*/ 95165 h 337"/>
                <a:gd name="T22" fmla="*/ 64203 w 497"/>
                <a:gd name="T23" fmla="*/ 95165 h 337"/>
                <a:gd name="T24" fmla="*/ 64203 w 497"/>
                <a:gd name="T25" fmla="*/ 125172 h 337"/>
                <a:gd name="T26" fmla="*/ 170351 w 497"/>
                <a:gd name="T27" fmla="*/ 125172 h 337"/>
                <a:gd name="T28" fmla="*/ 170351 w 497"/>
                <a:gd name="T29" fmla="*/ 144033 h 337"/>
                <a:gd name="T30" fmla="*/ 212297 w 497"/>
                <a:gd name="T31" fmla="*/ 110168 h 3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97" h="337">
                  <a:moveTo>
                    <a:pt x="345" y="53"/>
                  </a:moveTo>
                  <a:lnTo>
                    <a:pt x="97" y="53"/>
                  </a:lnTo>
                  <a:lnTo>
                    <a:pt x="97" y="0"/>
                  </a:lnTo>
                  <a:lnTo>
                    <a:pt x="0" y="88"/>
                  </a:lnTo>
                  <a:lnTo>
                    <a:pt x="97" y="169"/>
                  </a:lnTo>
                  <a:lnTo>
                    <a:pt x="97" y="124"/>
                  </a:lnTo>
                  <a:lnTo>
                    <a:pt x="345" y="124"/>
                  </a:lnTo>
                  <a:lnTo>
                    <a:pt x="345" y="53"/>
                  </a:lnTo>
                  <a:close/>
                  <a:moveTo>
                    <a:pt x="496" y="257"/>
                  </a:moveTo>
                  <a:lnTo>
                    <a:pt x="398" y="177"/>
                  </a:lnTo>
                  <a:lnTo>
                    <a:pt x="398" y="222"/>
                  </a:lnTo>
                  <a:lnTo>
                    <a:pt x="150" y="222"/>
                  </a:lnTo>
                  <a:lnTo>
                    <a:pt x="150" y="292"/>
                  </a:lnTo>
                  <a:lnTo>
                    <a:pt x="398" y="292"/>
                  </a:lnTo>
                  <a:lnTo>
                    <a:pt x="398" y="336"/>
                  </a:lnTo>
                  <a:lnTo>
                    <a:pt x="496" y="257"/>
                  </a:lnTo>
                  <a:close/>
                </a:path>
              </a:pathLst>
            </a:custGeom>
            <a:solidFill>
              <a:schemeClr val="tx2"/>
            </a:solidFill>
            <a:ln>
              <a:noFill/>
            </a:ln>
            <a:effectLst/>
          </p:spPr>
          <p:txBody>
            <a:bodyPr wrap="none" lIns="34290" tIns="17145" rIns="34290" bIns="17145" anchor="ctr"/>
            <a:lstStyle/>
            <a:p>
              <a:endParaRPr lang="en-US" dirty="0"/>
            </a:p>
          </p:txBody>
        </p:sp>
        <p:sp>
          <p:nvSpPr>
            <p:cNvPr id="65" name="Freeform 81">
              <a:extLst>
                <a:ext uri="{FF2B5EF4-FFF2-40B4-BE49-F238E27FC236}">
                  <a16:creationId xmlns:a16="http://schemas.microsoft.com/office/drawing/2014/main" id="{896DEBB7-818F-44D7-9B02-C11E3AAD93C3}"/>
                </a:ext>
              </a:extLst>
            </p:cNvPr>
            <p:cNvSpPr>
              <a:spLocks noChangeArrowheads="1"/>
            </p:cNvSpPr>
            <p:nvPr/>
          </p:nvSpPr>
          <p:spPr bwMode="auto">
            <a:xfrm>
              <a:off x="1721236" y="3413956"/>
              <a:ext cx="244219" cy="195722"/>
            </a:xfrm>
            <a:custGeom>
              <a:avLst/>
              <a:gdLst>
                <a:gd name="T0" fmla="*/ 199067 w 497"/>
                <a:gd name="T1" fmla="*/ 0 h 401"/>
                <a:gd name="T2" fmla="*/ 199067 w 497"/>
                <a:gd name="T3" fmla="*/ 0 h 401"/>
                <a:gd name="T4" fmla="*/ 23870 w 497"/>
                <a:gd name="T5" fmla="*/ 0 h 401"/>
                <a:gd name="T6" fmla="*/ 0 w 497"/>
                <a:gd name="T7" fmla="*/ 20131 h 401"/>
                <a:gd name="T8" fmla="*/ 0 w 497"/>
                <a:gd name="T9" fmla="*/ 155231 h 401"/>
                <a:gd name="T10" fmla="*/ 23870 w 497"/>
                <a:gd name="T11" fmla="*/ 178941 h 401"/>
                <a:gd name="T12" fmla="*/ 199067 w 497"/>
                <a:gd name="T13" fmla="*/ 178941 h 401"/>
                <a:gd name="T14" fmla="*/ 223388 w 497"/>
                <a:gd name="T15" fmla="*/ 155231 h 401"/>
                <a:gd name="T16" fmla="*/ 223388 w 497"/>
                <a:gd name="T17" fmla="*/ 20131 h 401"/>
                <a:gd name="T18" fmla="*/ 199067 w 497"/>
                <a:gd name="T19" fmla="*/ 0 h 401"/>
                <a:gd name="T20" fmla="*/ 51343 w 497"/>
                <a:gd name="T21" fmla="*/ 20131 h 401"/>
                <a:gd name="T22" fmla="*/ 51343 w 497"/>
                <a:gd name="T23" fmla="*/ 20131 h 401"/>
                <a:gd name="T24" fmla="*/ 59450 w 497"/>
                <a:gd name="T25" fmla="*/ 28183 h 401"/>
                <a:gd name="T26" fmla="*/ 51343 w 497"/>
                <a:gd name="T27" fmla="*/ 35788 h 401"/>
                <a:gd name="T28" fmla="*/ 43687 w 497"/>
                <a:gd name="T29" fmla="*/ 28183 h 401"/>
                <a:gd name="T30" fmla="*/ 51343 w 497"/>
                <a:gd name="T31" fmla="*/ 20131 h 401"/>
                <a:gd name="T32" fmla="*/ 19817 w 497"/>
                <a:gd name="T33" fmla="*/ 28183 h 401"/>
                <a:gd name="T34" fmla="*/ 19817 w 497"/>
                <a:gd name="T35" fmla="*/ 28183 h 401"/>
                <a:gd name="T36" fmla="*/ 27473 w 497"/>
                <a:gd name="T37" fmla="*/ 20131 h 401"/>
                <a:gd name="T38" fmla="*/ 35580 w 497"/>
                <a:gd name="T39" fmla="*/ 28183 h 401"/>
                <a:gd name="T40" fmla="*/ 27473 w 497"/>
                <a:gd name="T41" fmla="*/ 35788 h 401"/>
                <a:gd name="T42" fmla="*/ 19817 w 497"/>
                <a:gd name="T43" fmla="*/ 28183 h 401"/>
                <a:gd name="T44" fmla="*/ 199067 w 497"/>
                <a:gd name="T45" fmla="*/ 155231 h 401"/>
                <a:gd name="T46" fmla="*/ 199067 w 497"/>
                <a:gd name="T47" fmla="*/ 155231 h 401"/>
                <a:gd name="T48" fmla="*/ 19817 w 497"/>
                <a:gd name="T49" fmla="*/ 155231 h 401"/>
                <a:gd name="T50" fmla="*/ 19817 w 497"/>
                <a:gd name="T51" fmla="*/ 51893 h 401"/>
                <a:gd name="T52" fmla="*/ 199067 w 497"/>
                <a:gd name="T53" fmla="*/ 51893 h 401"/>
                <a:gd name="T54" fmla="*/ 199067 w 497"/>
                <a:gd name="T55" fmla="*/ 155231 h 401"/>
                <a:gd name="T56" fmla="*/ 199067 w 497"/>
                <a:gd name="T57" fmla="*/ 35788 h 401"/>
                <a:gd name="T58" fmla="*/ 199067 w 497"/>
                <a:gd name="T59" fmla="*/ 35788 h 401"/>
                <a:gd name="T60" fmla="*/ 67557 w 497"/>
                <a:gd name="T61" fmla="*/ 35788 h 401"/>
                <a:gd name="T62" fmla="*/ 67557 w 497"/>
                <a:gd name="T63" fmla="*/ 20131 h 401"/>
                <a:gd name="T64" fmla="*/ 199067 w 497"/>
                <a:gd name="T65" fmla="*/ 20131 h 401"/>
                <a:gd name="T66" fmla="*/ 199067 w 497"/>
                <a:gd name="T67" fmla="*/ 35788 h 4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6" name="Freeform 82">
              <a:extLst>
                <a:ext uri="{FF2B5EF4-FFF2-40B4-BE49-F238E27FC236}">
                  <a16:creationId xmlns:a16="http://schemas.microsoft.com/office/drawing/2014/main" id="{734A1131-71F7-42A1-904A-6CAC50338851}"/>
                </a:ext>
              </a:extLst>
            </p:cNvPr>
            <p:cNvSpPr>
              <a:spLocks noChangeArrowheads="1"/>
            </p:cNvSpPr>
            <p:nvPr/>
          </p:nvSpPr>
          <p:spPr bwMode="auto">
            <a:xfrm>
              <a:off x="2206209" y="3400100"/>
              <a:ext cx="244219" cy="218238"/>
            </a:xfrm>
            <a:custGeom>
              <a:avLst/>
              <a:gdLst>
                <a:gd name="T0" fmla="*/ 199518 w 497"/>
                <a:gd name="T1" fmla="*/ 0 h 444"/>
                <a:gd name="T2" fmla="*/ 199518 w 497"/>
                <a:gd name="T3" fmla="*/ 0 h 444"/>
                <a:gd name="T4" fmla="*/ 23870 w 497"/>
                <a:gd name="T5" fmla="*/ 0 h 444"/>
                <a:gd name="T6" fmla="*/ 0 w 497"/>
                <a:gd name="T7" fmla="*/ 23877 h 444"/>
                <a:gd name="T8" fmla="*/ 0 w 497"/>
                <a:gd name="T9" fmla="*/ 155425 h 444"/>
                <a:gd name="T10" fmla="*/ 23870 w 497"/>
                <a:gd name="T11" fmla="*/ 179752 h 444"/>
                <a:gd name="T12" fmla="*/ 68007 w 497"/>
                <a:gd name="T13" fmla="*/ 179752 h 444"/>
                <a:gd name="T14" fmla="*/ 68007 w 497"/>
                <a:gd name="T15" fmla="*/ 155425 h 444"/>
                <a:gd name="T16" fmla="*/ 19817 w 497"/>
                <a:gd name="T17" fmla="*/ 155425 h 444"/>
                <a:gd name="T18" fmla="*/ 19817 w 497"/>
                <a:gd name="T19" fmla="*/ 55863 h 444"/>
                <a:gd name="T20" fmla="*/ 199518 w 497"/>
                <a:gd name="T21" fmla="*/ 55863 h 444"/>
                <a:gd name="T22" fmla="*/ 199518 w 497"/>
                <a:gd name="T23" fmla="*/ 155425 h 444"/>
                <a:gd name="T24" fmla="*/ 155381 w 497"/>
                <a:gd name="T25" fmla="*/ 155425 h 444"/>
                <a:gd name="T26" fmla="*/ 155381 w 497"/>
                <a:gd name="T27" fmla="*/ 179752 h 444"/>
                <a:gd name="T28" fmla="*/ 199518 w 497"/>
                <a:gd name="T29" fmla="*/ 179752 h 444"/>
                <a:gd name="T30" fmla="*/ 223388 w 497"/>
                <a:gd name="T31" fmla="*/ 155425 h 444"/>
                <a:gd name="T32" fmla="*/ 223388 w 497"/>
                <a:gd name="T33" fmla="*/ 23877 h 444"/>
                <a:gd name="T34" fmla="*/ 199518 w 497"/>
                <a:gd name="T35" fmla="*/ 0 h 444"/>
                <a:gd name="T36" fmla="*/ 27923 w 497"/>
                <a:gd name="T37" fmla="*/ 36041 h 444"/>
                <a:gd name="T38" fmla="*/ 27923 w 497"/>
                <a:gd name="T39" fmla="*/ 36041 h 444"/>
                <a:gd name="T40" fmla="*/ 19817 w 497"/>
                <a:gd name="T41" fmla="*/ 27931 h 444"/>
                <a:gd name="T42" fmla="*/ 27923 w 497"/>
                <a:gd name="T43" fmla="*/ 20273 h 444"/>
                <a:gd name="T44" fmla="*/ 35580 w 497"/>
                <a:gd name="T45" fmla="*/ 27931 h 444"/>
                <a:gd name="T46" fmla="*/ 27923 w 497"/>
                <a:gd name="T47" fmla="*/ 36041 h 444"/>
                <a:gd name="T48" fmla="*/ 52244 w 497"/>
                <a:gd name="T49" fmla="*/ 36041 h 444"/>
                <a:gd name="T50" fmla="*/ 52244 w 497"/>
                <a:gd name="T51" fmla="*/ 36041 h 444"/>
                <a:gd name="T52" fmla="*/ 43687 w 497"/>
                <a:gd name="T53" fmla="*/ 27931 h 444"/>
                <a:gd name="T54" fmla="*/ 52244 w 497"/>
                <a:gd name="T55" fmla="*/ 20273 h 444"/>
                <a:gd name="T56" fmla="*/ 59450 w 497"/>
                <a:gd name="T57" fmla="*/ 27931 h 444"/>
                <a:gd name="T58" fmla="*/ 52244 w 497"/>
                <a:gd name="T59" fmla="*/ 36041 h 444"/>
                <a:gd name="T60" fmla="*/ 199518 w 497"/>
                <a:gd name="T61" fmla="*/ 36041 h 444"/>
                <a:gd name="T62" fmla="*/ 199518 w 497"/>
                <a:gd name="T63" fmla="*/ 36041 h 444"/>
                <a:gd name="T64" fmla="*/ 68007 w 497"/>
                <a:gd name="T65" fmla="*/ 36041 h 444"/>
                <a:gd name="T66" fmla="*/ 68007 w 497"/>
                <a:gd name="T67" fmla="*/ 23877 h 444"/>
                <a:gd name="T68" fmla="*/ 199518 w 497"/>
                <a:gd name="T69" fmla="*/ 23877 h 444"/>
                <a:gd name="T70" fmla="*/ 199518 w 497"/>
                <a:gd name="T71" fmla="*/ 36041 h 444"/>
                <a:gd name="T72" fmla="*/ 111694 w 497"/>
                <a:gd name="T73" fmla="*/ 79740 h 444"/>
                <a:gd name="T74" fmla="*/ 111694 w 497"/>
                <a:gd name="T75" fmla="*/ 79740 h 444"/>
                <a:gd name="T76" fmla="*/ 55847 w 497"/>
                <a:gd name="T77" fmla="*/ 135603 h 444"/>
                <a:gd name="T78" fmla="*/ 91877 w 497"/>
                <a:gd name="T79" fmla="*/ 135603 h 444"/>
                <a:gd name="T80" fmla="*/ 91877 w 497"/>
                <a:gd name="T81" fmla="*/ 199574 h 444"/>
                <a:gd name="T82" fmla="*/ 131510 w 497"/>
                <a:gd name="T83" fmla="*/ 199574 h 444"/>
                <a:gd name="T84" fmla="*/ 131510 w 497"/>
                <a:gd name="T85" fmla="*/ 135603 h 444"/>
                <a:gd name="T86" fmla="*/ 163487 w 497"/>
                <a:gd name="T87" fmla="*/ 135603 h 444"/>
                <a:gd name="T88" fmla="*/ 111694 w 497"/>
                <a:gd name="T89" fmla="*/ 79740 h 4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7" name="Freeform 83">
              <a:extLst>
                <a:ext uri="{FF2B5EF4-FFF2-40B4-BE49-F238E27FC236}">
                  <a16:creationId xmlns:a16="http://schemas.microsoft.com/office/drawing/2014/main" id="{29998EFB-303F-423A-8974-BCBC26F58A3C}"/>
                </a:ext>
              </a:extLst>
            </p:cNvPr>
            <p:cNvSpPr>
              <a:spLocks noChangeArrowheads="1"/>
            </p:cNvSpPr>
            <p:nvPr/>
          </p:nvSpPr>
          <p:spPr bwMode="auto">
            <a:xfrm>
              <a:off x="4669179" y="3426081"/>
              <a:ext cx="174937" cy="169741"/>
            </a:xfrm>
            <a:custGeom>
              <a:avLst/>
              <a:gdLst>
                <a:gd name="T0" fmla="*/ 79719 w 356"/>
                <a:gd name="T1" fmla="*/ 39903 h 347"/>
                <a:gd name="T2" fmla="*/ 79719 w 356"/>
                <a:gd name="T3" fmla="*/ 39903 h 347"/>
                <a:gd name="T4" fmla="*/ 44138 w 356"/>
                <a:gd name="T5" fmla="*/ 75770 h 347"/>
                <a:gd name="T6" fmla="*/ 79719 w 356"/>
                <a:gd name="T7" fmla="*/ 111189 h 347"/>
                <a:gd name="T8" fmla="*/ 115750 w 356"/>
                <a:gd name="T9" fmla="*/ 75770 h 347"/>
                <a:gd name="T10" fmla="*/ 79719 w 356"/>
                <a:gd name="T11" fmla="*/ 39903 h 347"/>
                <a:gd name="T12" fmla="*/ 79719 w 356"/>
                <a:gd name="T13" fmla="*/ 99532 h 347"/>
                <a:gd name="T14" fmla="*/ 79719 w 356"/>
                <a:gd name="T15" fmla="*/ 99532 h 347"/>
                <a:gd name="T16" fmla="*/ 55848 w 356"/>
                <a:gd name="T17" fmla="*/ 75770 h 347"/>
                <a:gd name="T18" fmla="*/ 79719 w 356"/>
                <a:gd name="T19" fmla="*/ 55595 h 347"/>
                <a:gd name="T20" fmla="*/ 103589 w 356"/>
                <a:gd name="T21" fmla="*/ 75770 h 347"/>
                <a:gd name="T22" fmla="*/ 79719 w 356"/>
                <a:gd name="T23" fmla="*/ 99532 h 347"/>
                <a:gd name="T24" fmla="*/ 11710 w 356"/>
                <a:gd name="T25" fmla="*/ 67700 h 347"/>
                <a:gd name="T26" fmla="*/ 11710 w 356"/>
                <a:gd name="T27" fmla="*/ 67700 h 347"/>
                <a:gd name="T28" fmla="*/ 0 w 356"/>
                <a:gd name="T29" fmla="*/ 75770 h 347"/>
                <a:gd name="T30" fmla="*/ 11710 w 356"/>
                <a:gd name="T31" fmla="*/ 87427 h 347"/>
                <a:gd name="T32" fmla="*/ 23871 w 356"/>
                <a:gd name="T33" fmla="*/ 75770 h 347"/>
                <a:gd name="T34" fmla="*/ 11710 w 356"/>
                <a:gd name="T35" fmla="*/ 67700 h 347"/>
                <a:gd name="T36" fmla="*/ 135567 w 356"/>
                <a:gd name="T37" fmla="*/ 23762 h 347"/>
                <a:gd name="T38" fmla="*/ 135567 w 356"/>
                <a:gd name="T39" fmla="*/ 23762 h 347"/>
                <a:gd name="T40" fmla="*/ 119803 w 356"/>
                <a:gd name="T41" fmla="*/ 23762 h 347"/>
                <a:gd name="T42" fmla="*/ 119803 w 356"/>
                <a:gd name="T43" fmla="*/ 39903 h 347"/>
                <a:gd name="T44" fmla="*/ 131513 w 356"/>
                <a:gd name="T45" fmla="*/ 35867 h 347"/>
                <a:gd name="T46" fmla="*/ 135567 w 356"/>
                <a:gd name="T47" fmla="*/ 23762 h 347"/>
                <a:gd name="T48" fmla="*/ 147727 w 356"/>
                <a:gd name="T49" fmla="*/ 67700 h 347"/>
                <a:gd name="T50" fmla="*/ 147727 w 356"/>
                <a:gd name="T51" fmla="*/ 67700 h 347"/>
                <a:gd name="T52" fmla="*/ 135567 w 356"/>
                <a:gd name="T53" fmla="*/ 75770 h 347"/>
                <a:gd name="T54" fmla="*/ 147727 w 356"/>
                <a:gd name="T55" fmla="*/ 87427 h 347"/>
                <a:gd name="T56" fmla="*/ 159888 w 356"/>
                <a:gd name="T57" fmla="*/ 75770 h 347"/>
                <a:gd name="T58" fmla="*/ 147727 w 356"/>
                <a:gd name="T59" fmla="*/ 67700 h 347"/>
                <a:gd name="T60" fmla="*/ 79719 w 356"/>
                <a:gd name="T61" fmla="*/ 130916 h 347"/>
                <a:gd name="T62" fmla="*/ 79719 w 356"/>
                <a:gd name="T63" fmla="*/ 130916 h 347"/>
                <a:gd name="T64" fmla="*/ 71612 w 356"/>
                <a:gd name="T65" fmla="*/ 143470 h 347"/>
                <a:gd name="T66" fmla="*/ 79719 w 356"/>
                <a:gd name="T67" fmla="*/ 155127 h 347"/>
                <a:gd name="T68" fmla="*/ 87826 w 356"/>
                <a:gd name="T69" fmla="*/ 143470 h 347"/>
                <a:gd name="T70" fmla="*/ 79719 w 356"/>
                <a:gd name="T71" fmla="*/ 130916 h 347"/>
                <a:gd name="T72" fmla="*/ 27474 w 356"/>
                <a:gd name="T73" fmla="*/ 119259 h 347"/>
                <a:gd name="T74" fmla="*/ 27474 w 356"/>
                <a:gd name="T75" fmla="*/ 119259 h 347"/>
                <a:gd name="T76" fmla="*/ 23871 w 356"/>
                <a:gd name="T77" fmla="*/ 130916 h 347"/>
                <a:gd name="T78" fmla="*/ 40085 w 356"/>
                <a:gd name="T79" fmla="*/ 130916 h 347"/>
                <a:gd name="T80" fmla="*/ 40085 w 356"/>
                <a:gd name="T81" fmla="*/ 115224 h 347"/>
                <a:gd name="T82" fmla="*/ 27474 w 356"/>
                <a:gd name="T83" fmla="*/ 119259 h 347"/>
                <a:gd name="T84" fmla="*/ 23871 w 356"/>
                <a:gd name="T85" fmla="*/ 23762 h 347"/>
                <a:gd name="T86" fmla="*/ 23871 w 356"/>
                <a:gd name="T87" fmla="*/ 23762 h 347"/>
                <a:gd name="T88" fmla="*/ 23871 w 356"/>
                <a:gd name="T89" fmla="*/ 35867 h 347"/>
                <a:gd name="T90" fmla="*/ 40085 w 356"/>
                <a:gd name="T91" fmla="*/ 39903 h 347"/>
                <a:gd name="T92" fmla="*/ 40085 w 356"/>
                <a:gd name="T93" fmla="*/ 23762 h 347"/>
                <a:gd name="T94" fmla="*/ 23871 w 356"/>
                <a:gd name="T95" fmla="*/ 23762 h 347"/>
                <a:gd name="T96" fmla="*/ 119803 w 356"/>
                <a:gd name="T97" fmla="*/ 130916 h 347"/>
                <a:gd name="T98" fmla="*/ 119803 w 356"/>
                <a:gd name="T99" fmla="*/ 130916 h 347"/>
                <a:gd name="T100" fmla="*/ 135567 w 356"/>
                <a:gd name="T101" fmla="*/ 130916 h 347"/>
                <a:gd name="T102" fmla="*/ 131513 w 356"/>
                <a:gd name="T103" fmla="*/ 119259 h 347"/>
                <a:gd name="T104" fmla="*/ 119803 w 356"/>
                <a:gd name="T105" fmla="*/ 115224 h 347"/>
                <a:gd name="T106" fmla="*/ 119803 w 356"/>
                <a:gd name="T107" fmla="*/ 130916 h 347"/>
                <a:gd name="T108" fmla="*/ 79719 w 356"/>
                <a:gd name="T109" fmla="*/ 20175 h 347"/>
                <a:gd name="T110" fmla="*/ 79719 w 356"/>
                <a:gd name="T111" fmla="*/ 20175 h 347"/>
                <a:gd name="T112" fmla="*/ 87826 w 356"/>
                <a:gd name="T113" fmla="*/ 8070 h 347"/>
                <a:gd name="T114" fmla="*/ 79719 w 356"/>
                <a:gd name="T115" fmla="*/ 0 h 347"/>
                <a:gd name="T116" fmla="*/ 71612 w 356"/>
                <a:gd name="T117" fmla="*/ 8070 h 347"/>
                <a:gd name="T118" fmla="*/ 79719 w 356"/>
                <a:gd name="T119" fmla="*/ 20175 h 3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8" name="Freeform 84">
              <a:extLst>
                <a:ext uri="{FF2B5EF4-FFF2-40B4-BE49-F238E27FC236}">
                  <a16:creationId xmlns:a16="http://schemas.microsoft.com/office/drawing/2014/main" id="{039CDE81-9851-4269-AB0C-8A9C30F88448}"/>
                </a:ext>
              </a:extLst>
            </p:cNvPr>
            <p:cNvSpPr>
              <a:spLocks noChangeArrowheads="1"/>
            </p:cNvSpPr>
            <p:nvPr/>
          </p:nvSpPr>
          <p:spPr bwMode="auto">
            <a:xfrm>
              <a:off x="5121244" y="3387976"/>
              <a:ext cx="242486" cy="242487"/>
            </a:xfrm>
            <a:custGeom>
              <a:avLst/>
              <a:gdLst>
                <a:gd name="T0" fmla="*/ 209729 w 497"/>
                <a:gd name="T1" fmla="*/ 103092 h 498"/>
                <a:gd name="T2" fmla="*/ 190053 w 497"/>
                <a:gd name="T3" fmla="*/ 111125 h 498"/>
                <a:gd name="T4" fmla="*/ 209729 w 497"/>
                <a:gd name="T5" fmla="*/ 122728 h 498"/>
                <a:gd name="T6" fmla="*/ 209729 w 497"/>
                <a:gd name="T7" fmla="*/ 103092 h 498"/>
                <a:gd name="T8" fmla="*/ 110454 w 497"/>
                <a:gd name="T9" fmla="*/ 51769 h 498"/>
                <a:gd name="T10" fmla="*/ 110454 w 497"/>
                <a:gd name="T11" fmla="*/ 174497 h 498"/>
                <a:gd name="T12" fmla="*/ 110454 w 497"/>
                <a:gd name="T13" fmla="*/ 51769 h 498"/>
                <a:gd name="T14" fmla="*/ 110454 w 497"/>
                <a:gd name="T15" fmla="*/ 154415 h 498"/>
                <a:gd name="T16" fmla="*/ 110454 w 497"/>
                <a:gd name="T17" fmla="*/ 67389 h 498"/>
                <a:gd name="T18" fmla="*/ 110454 w 497"/>
                <a:gd name="T19" fmla="*/ 154415 h 498"/>
                <a:gd name="T20" fmla="*/ 31750 w 497"/>
                <a:gd name="T21" fmla="*/ 111125 h 498"/>
                <a:gd name="T22" fmla="*/ 11627 w 497"/>
                <a:gd name="T23" fmla="*/ 103092 h 498"/>
                <a:gd name="T24" fmla="*/ 11627 w 497"/>
                <a:gd name="T25" fmla="*/ 122728 h 498"/>
                <a:gd name="T26" fmla="*/ 31750 w 497"/>
                <a:gd name="T27" fmla="*/ 111125 h 498"/>
                <a:gd name="T28" fmla="*/ 110454 w 497"/>
                <a:gd name="T29" fmla="*/ 35703 h 498"/>
                <a:gd name="T30" fmla="*/ 118504 w 497"/>
                <a:gd name="T31" fmla="*/ 12050 h 498"/>
                <a:gd name="T32" fmla="*/ 102852 w 497"/>
                <a:gd name="T33" fmla="*/ 12050 h 498"/>
                <a:gd name="T34" fmla="*/ 110454 w 497"/>
                <a:gd name="T35" fmla="*/ 35703 h 498"/>
                <a:gd name="T36" fmla="*/ 110454 w 497"/>
                <a:gd name="T37" fmla="*/ 190117 h 498"/>
                <a:gd name="T38" fmla="*/ 102852 w 497"/>
                <a:gd name="T39" fmla="*/ 209754 h 498"/>
                <a:gd name="T40" fmla="*/ 118504 w 497"/>
                <a:gd name="T41" fmla="*/ 209754 h 498"/>
                <a:gd name="T42" fmla="*/ 110454 w 497"/>
                <a:gd name="T43" fmla="*/ 190117 h 498"/>
                <a:gd name="T44" fmla="*/ 194077 w 497"/>
                <a:gd name="T45" fmla="*/ 43736 h 498"/>
                <a:gd name="T46" fmla="*/ 177979 w 497"/>
                <a:gd name="T47" fmla="*/ 32133 h 498"/>
                <a:gd name="T48" fmla="*/ 169930 w 497"/>
                <a:gd name="T49" fmla="*/ 51769 h 498"/>
                <a:gd name="T50" fmla="*/ 194077 w 497"/>
                <a:gd name="T51" fmla="*/ 43736 h 498"/>
                <a:gd name="T52" fmla="*/ 35327 w 497"/>
                <a:gd name="T53" fmla="*/ 174497 h 498"/>
                <a:gd name="T54" fmla="*/ 27278 w 497"/>
                <a:gd name="T55" fmla="*/ 194134 h 498"/>
                <a:gd name="T56" fmla="*/ 47401 w 497"/>
                <a:gd name="T57" fmla="*/ 186101 h 498"/>
                <a:gd name="T58" fmla="*/ 35327 w 497"/>
                <a:gd name="T59" fmla="*/ 174497 h 498"/>
                <a:gd name="T60" fmla="*/ 43377 w 497"/>
                <a:gd name="T61" fmla="*/ 32133 h 498"/>
                <a:gd name="T62" fmla="*/ 27278 w 497"/>
                <a:gd name="T63" fmla="*/ 43736 h 498"/>
                <a:gd name="T64" fmla="*/ 51426 w 497"/>
                <a:gd name="T65" fmla="*/ 51769 h 498"/>
                <a:gd name="T66" fmla="*/ 43377 w 497"/>
                <a:gd name="T67" fmla="*/ 32133 h 498"/>
                <a:gd name="T68" fmla="*/ 169930 w 497"/>
                <a:gd name="T69" fmla="*/ 186101 h 498"/>
                <a:gd name="T70" fmla="*/ 194077 w 497"/>
                <a:gd name="T71" fmla="*/ 194134 h 498"/>
                <a:gd name="T72" fmla="*/ 186028 w 497"/>
                <a:gd name="T73" fmla="*/ 174497 h 498"/>
                <a:gd name="T74" fmla="*/ 169930 w 497"/>
                <a:gd name="T75" fmla="*/ 186101 h 4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69" name="Freeform 88">
              <a:extLst>
                <a:ext uri="{FF2B5EF4-FFF2-40B4-BE49-F238E27FC236}">
                  <a16:creationId xmlns:a16="http://schemas.microsoft.com/office/drawing/2014/main" id="{05094477-CA1D-457F-824F-5352C9D5724D}"/>
                </a:ext>
              </a:extLst>
            </p:cNvPr>
            <p:cNvSpPr>
              <a:spLocks noChangeArrowheads="1"/>
            </p:cNvSpPr>
            <p:nvPr/>
          </p:nvSpPr>
          <p:spPr bwMode="auto">
            <a:xfrm>
              <a:off x="6091189" y="3434741"/>
              <a:ext cx="244218" cy="148956"/>
            </a:xfrm>
            <a:custGeom>
              <a:avLst/>
              <a:gdLst>
                <a:gd name="T0" fmla="*/ 83602 w 498"/>
                <a:gd name="T1" fmla="*/ 4055 h 303"/>
                <a:gd name="T2" fmla="*/ 83602 w 498"/>
                <a:gd name="T3" fmla="*/ 4055 h 303"/>
                <a:gd name="T4" fmla="*/ 71916 w 498"/>
                <a:gd name="T5" fmla="*/ 4055 h 303"/>
                <a:gd name="T6" fmla="*/ 0 w 498"/>
                <a:gd name="T7" fmla="*/ 68037 h 303"/>
                <a:gd name="T8" fmla="*/ 71916 w 498"/>
                <a:gd name="T9" fmla="*/ 132019 h 303"/>
                <a:gd name="T10" fmla="*/ 83602 w 498"/>
                <a:gd name="T11" fmla="*/ 132019 h 303"/>
                <a:gd name="T12" fmla="*/ 83602 w 498"/>
                <a:gd name="T13" fmla="*/ 119854 h 303"/>
                <a:gd name="T14" fmla="*/ 27867 w 498"/>
                <a:gd name="T15" fmla="*/ 68037 h 303"/>
                <a:gd name="T16" fmla="*/ 83602 w 498"/>
                <a:gd name="T17" fmla="*/ 20276 h 303"/>
                <a:gd name="T18" fmla="*/ 83602 w 498"/>
                <a:gd name="T19" fmla="*/ 4055 h 303"/>
                <a:gd name="T20" fmla="*/ 151472 w 498"/>
                <a:gd name="T21" fmla="*/ 4055 h 303"/>
                <a:gd name="T22" fmla="*/ 151472 w 498"/>
                <a:gd name="T23" fmla="*/ 4055 h 303"/>
                <a:gd name="T24" fmla="*/ 139786 w 498"/>
                <a:gd name="T25" fmla="*/ 4055 h 303"/>
                <a:gd name="T26" fmla="*/ 139786 w 498"/>
                <a:gd name="T27" fmla="*/ 20276 h 303"/>
                <a:gd name="T28" fmla="*/ 195071 w 498"/>
                <a:gd name="T29" fmla="*/ 68037 h 303"/>
                <a:gd name="T30" fmla="*/ 139786 w 498"/>
                <a:gd name="T31" fmla="*/ 119854 h 303"/>
                <a:gd name="T32" fmla="*/ 139786 w 498"/>
                <a:gd name="T33" fmla="*/ 132019 h 303"/>
                <a:gd name="T34" fmla="*/ 151472 w 498"/>
                <a:gd name="T35" fmla="*/ 132019 h 303"/>
                <a:gd name="T36" fmla="*/ 223388 w 498"/>
                <a:gd name="T37" fmla="*/ 68037 h 303"/>
                <a:gd name="T38" fmla="*/ 151472 w 498"/>
                <a:gd name="T39" fmla="*/ 4055 h 3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70" name="Freeform 90">
              <a:extLst>
                <a:ext uri="{FF2B5EF4-FFF2-40B4-BE49-F238E27FC236}">
                  <a16:creationId xmlns:a16="http://schemas.microsoft.com/office/drawing/2014/main" id="{E40E0837-D084-4162-9B68-651395DC4FE7}"/>
                </a:ext>
              </a:extLst>
            </p:cNvPr>
            <p:cNvSpPr>
              <a:spLocks noChangeArrowheads="1"/>
            </p:cNvSpPr>
            <p:nvPr/>
          </p:nvSpPr>
          <p:spPr bwMode="auto">
            <a:xfrm>
              <a:off x="2692915" y="3448597"/>
              <a:ext cx="242486" cy="119512"/>
            </a:xfrm>
            <a:custGeom>
              <a:avLst/>
              <a:gdLst>
                <a:gd name="T0" fmla="*/ 198151 w 498"/>
                <a:gd name="T1" fmla="*/ 0 h 248"/>
                <a:gd name="T2" fmla="*/ 198151 w 498"/>
                <a:gd name="T3" fmla="*/ 0 h 248"/>
                <a:gd name="T4" fmla="*/ 23653 w 498"/>
                <a:gd name="T5" fmla="*/ 0 h 248"/>
                <a:gd name="T6" fmla="*/ 0 w 498"/>
                <a:gd name="T7" fmla="*/ 23409 h 248"/>
                <a:gd name="T8" fmla="*/ 0 w 498"/>
                <a:gd name="T9" fmla="*/ 89662 h 248"/>
                <a:gd name="T10" fmla="*/ 23653 w 498"/>
                <a:gd name="T11" fmla="*/ 109096 h 248"/>
                <a:gd name="T12" fmla="*/ 198151 w 498"/>
                <a:gd name="T13" fmla="*/ 109096 h 248"/>
                <a:gd name="T14" fmla="*/ 221804 w 498"/>
                <a:gd name="T15" fmla="*/ 89662 h 248"/>
                <a:gd name="T16" fmla="*/ 221804 w 498"/>
                <a:gd name="T17" fmla="*/ 23409 h 248"/>
                <a:gd name="T18" fmla="*/ 198151 w 498"/>
                <a:gd name="T19" fmla="*/ 0 h 248"/>
                <a:gd name="T20" fmla="*/ 198151 w 498"/>
                <a:gd name="T21" fmla="*/ 89662 h 248"/>
                <a:gd name="T22" fmla="*/ 198151 w 498"/>
                <a:gd name="T23" fmla="*/ 89662 h 248"/>
                <a:gd name="T24" fmla="*/ 23653 w 498"/>
                <a:gd name="T25" fmla="*/ 89662 h 248"/>
                <a:gd name="T26" fmla="*/ 23653 w 498"/>
                <a:gd name="T27" fmla="*/ 23409 h 248"/>
                <a:gd name="T28" fmla="*/ 198151 w 498"/>
                <a:gd name="T29" fmla="*/ 23409 h 248"/>
                <a:gd name="T30" fmla="*/ 198151 w 498"/>
                <a:gd name="T31" fmla="*/ 89662 h 248"/>
                <a:gd name="T32" fmla="*/ 190117 w 498"/>
                <a:gd name="T33" fmla="*/ 34893 h 248"/>
                <a:gd name="T34" fmla="*/ 190117 w 498"/>
                <a:gd name="T35" fmla="*/ 34893 h 248"/>
                <a:gd name="T36" fmla="*/ 142365 w 498"/>
                <a:gd name="T37" fmla="*/ 34893 h 248"/>
                <a:gd name="T38" fmla="*/ 142365 w 498"/>
                <a:gd name="T39" fmla="*/ 78178 h 248"/>
                <a:gd name="T40" fmla="*/ 190117 w 498"/>
                <a:gd name="T41" fmla="*/ 78178 h 248"/>
                <a:gd name="T42" fmla="*/ 190117 w 498"/>
                <a:gd name="T43" fmla="*/ 34893 h 248"/>
                <a:gd name="T44" fmla="*/ 79439 w 498"/>
                <a:gd name="T45" fmla="*/ 34893 h 248"/>
                <a:gd name="T46" fmla="*/ 79439 w 498"/>
                <a:gd name="T47" fmla="*/ 34893 h 248"/>
                <a:gd name="T48" fmla="*/ 32133 w 498"/>
                <a:gd name="T49" fmla="*/ 34893 h 248"/>
                <a:gd name="T50" fmla="*/ 32133 w 498"/>
                <a:gd name="T51" fmla="*/ 78178 h 248"/>
                <a:gd name="T52" fmla="*/ 79439 w 498"/>
                <a:gd name="T53" fmla="*/ 78178 h 248"/>
                <a:gd name="T54" fmla="*/ 79439 w 498"/>
                <a:gd name="T55" fmla="*/ 34893 h 248"/>
                <a:gd name="T56" fmla="*/ 134332 w 498"/>
                <a:gd name="T57" fmla="*/ 34893 h 248"/>
                <a:gd name="T58" fmla="*/ 134332 w 498"/>
                <a:gd name="T59" fmla="*/ 34893 h 248"/>
                <a:gd name="T60" fmla="*/ 87026 w 498"/>
                <a:gd name="T61" fmla="*/ 34893 h 248"/>
                <a:gd name="T62" fmla="*/ 87026 w 498"/>
                <a:gd name="T63" fmla="*/ 78178 h 248"/>
                <a:gd name="T64" fmla="*/ 134332 w 498"/>
                <a:gd name="T65" fmla="*/ 78178 h 248"/>
                <a:gd name="T66" fmla="*/ 134332 w 498"/>
                <a:gd name="T67" fmla="*/ 34893 h 2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71" name="Freeform 91">
              <a:extLst>
                <a:ext uri="{FF2B5EF4-FFF2-40B4-BE49-F238E27FC236}">
                  <a16:creationId xmlns:a16="http://schemas.microsoft.com/office/drawing/2014/main" id="{49167104-DF36-4CEE-88A2-BDE32D6911C2}"/>
                </a:ext>
              </a:extLst>
            </p:cNvPr>
            <p:cNvSpPr>
              <a:spLocks noChangeArrowheads="1"/>
            </p:cNvSpPr>
            <p:nvPr/>
          </p:nvSpPr>
          <p:spPr bwMode="auto">
            <a:xfrm>
              <a:off x="3177888" y="3448597"/>
              <a:ext cx="244218" cy="119512"/>
            </a:xfrm>
            <a:custGeom>
              <a:avLst/>
              <a:gdLst>
                <a:gd name="T0" fmla="*/ 199517 w 497"/>
                <a:gd name="T1" fmla="*/ 0 h 248"/>
                <a:gd name="T2" fmla="*/ 199517 w 497"/>
                <a:gd name="T3" fmla="*/ 0 h 248"/>
                <a:gd name="T4" fmla="*/ 23870 w 497"/>
                <a:gd name="T5" fmla="*/ 0 h 248"/>
                <a:gd name="T6" fmla="*/ 0 w 497"/>
                <a:gd name="T7" fmla="*/ 23409 h 248"/>
                <a:gd name="T8" fmla="*/ 0 w 497"/>
                <a:gd name="T9" fmla="*/ 89662 h 248"/>
                <a:gd name="T10" fmla="*/ 23870 w 497"/>
                <a:gd name="T11" fmla="*/ 109096 h 248"/>
                <a:gd name="T12" fmla="*/ 199517 w 497"/>
                <a:gd name="T13" fmla="*/ 109096 h 248"/>
                <a:gd name="T14" fmla="*/ 223387 w 497"/>
                <a:gd name="T15" fmla="*/ 89662 h 248"/>
                <a:gd name="T16" fmla="*/ 223387 w 497"/>
                <a:gd name="T17" fmla="*/ 23409 h 248"/>
                <a:gd name="T18" fmla="*/ 199517 w 497"/>
                <a:gd name="T19" fmla="*/ 0 h 248"/>
                <a:gd name="T20" fmla="*/ 199517 w 497"/>
                <a:gd name="T21" fmla="*/ 89662 h 248"/>
                <a:gd name="T22" fmla="*/ 199517 w 497"/>
                <a:gd name="T23" fmla="*/ 89662 h 248"/>
                <a:gd name="T24" fmla="*/ 23870 w 497"/>
                <a:gd name="T25" fmla="*/ 89662 h 248"/>
                <a:gd name="T26" fmla="*/ 23870 w 497"/>
                <a:gd name="T27" fmla="*/ 23409 h 248"/>
                <a:gd name="T28" fmla="*/ 199517 w 497"/>
                <a:gd name="T29" fmla="*/ 23409 h 248"/>
                <a:gd name="T30" fmla="*/ 199517 w 497"/>
                <a:gd name="T31" fmla="*/ 89662 h 248"/>
                <a:gd name="T32" fmla="*/ 79717 w 497"/>
                <a:gd name="T33" fmla="*/ 34893 h 248"/>
                <a:gd name="T34" fmla="*/ 79717 w 497"/>
                <a:gd name="T35" fmla="*/ 34893 h 248"/>
                <a:gd name="T36" fmla="*/ 31977 w 497"/>
                <a:gd name="T37" fmla="*/ 34893 h 248"/>
                <a:gd name="T38" fmla="*/ 31977 w 497"/>
                <a:gd name="T39" fmla="*/ 78178 h 248"/>
                <a:gd name="T40" fmla="*/ 79717 w 497"/>
                <a:gd name="T41" fmla="*/ 78178 h 248"/>
                <a:gd name="T42" fmla="*/ 79717 w 497"/>
                <a:gd name="T43" fmla="*/ 34893 h 248"/>
                <a:gd name="T44" fmla="*/ 135563 w 497"/>
                <a:gd name="T45" fmla="*/ 34893 h 248"/>
                <a:gd name="T46" fmla="*/ 135563 w 497"/>
                <a:gd name="T47" fmla="*/ 34893 h 248"/>
                <a:gd name="T48" fmla="*/ 87823 w 497"/>
                <a:gd name="T49" fmla="*/ 34893 h 248"/>
                <a:gd name="T50" fmla="*/ 87823 w 497"/>
                <a:gd name="T51" fmla="*/ 78178 h 248"/>
                <a:gd name="T52" fmla="*/ 135563 w 497"/>
                <a:gd name="T53" fmla="*/ 78178 h 248"/>
                <a:gd name="T54" fmla="*/ 135563 w 497"/>
                <a:gd name="T55" fmla="*/ 34893 h 2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72" name="Freeform 92">
              <a:extLst>
                <a:ext uri="{FF2B5EF4-FFF2-40B4-BE49-F238E27FC236}">
                  <a16:creationId xmlns:a16="http://schemas.microsoft.com/office/drawing/2014/main" id="{667745F5-A472-4EE0-A4B4-AA60651F58D0}"/>
                </a:ext>
              </a:extLst>
            </p:cNvPr>
            <p:cNvSpPr>
              <a:spLocks noChangeArrowheads="1"/>
            </p:cNvSpPr>
            <p:nvPr/>
          </p:nvSpPr>
          <p:spPr bwMode="auto">
            <a:xfrm>
              <a:off x="3662861" y="3448597"/>
              <a:ext cx="244218" cy="119512"/>
            </a:xfrm>
            <a:custGeom>
              <a:avLst/>
              <a:gdLst>
                <a:gd name="T0" fmla="*/ 199517 w 497"/>
                <a:gd name="T1" fmla="*/ 0 h 248"/>
                <a:gd name="T2" fmla="*/ 199517 w 497"/>
                <a:gd name="T3" fmla="*/ 0 h 248"/>
                <a:gd name="T4" fmla="*/ 23870 w 497"/>
                <a:gd name="T5" fmla="*/ 0 h 248"/>
                <a:gd name="T6" fmla="*/ 0 w 497"/>
                <a:gd name="T7" fmla="*/ 23409 h 248"/>
                <a:gd name="T8" fmla="*/ 0 w 497"/>
                <a:gd name="T9" fmla="*/ 89662 h 248"/>
                <a:gd name="T10" fmla="*/ 23870 w 497"/>
                <a:gd name="T11" fmla="*/ 109096 h 248"/>
                <a:gd name="T12" fmla="*/ 199517 w 497"/>
                <a:gd name="T13" fmla="*/ 109096 h 248"/>
                <a:gd name="T14" fmla="*/ 223387 w 497"/>
                <a:gd name="T15" fmla="*/ 89662 h 248"/>
                <a:gd name="T16" fmla="*/ 223387 w 497"/>
                <a:gd name="T17" fmla="*/ 23409 h 248"/>
                <a:gd name="T18" fmla="*/ 199517 w 497"/>
                <a:gd name="T19" fmla="*/ 0 h 248"/>
                <a:gd name="T20" fmla="*/ 199517 w 497"/>
                <a:gd name="T21" fmla="*/ 89662 h 248"/>
                <a:gd name="T22" fmla="*/ 199517 w 497"/>
                <a:gd name="T23" fmla="*/ 89662 h 248"/>
                <a:gd name="T24" fmla="*/ 23870 w 497"/>
                <a:gd name="T25" fmla="*/ 89662 h 248"/>
                <a:gd name="T26" fmla="*/ 23870 w 497"/>
                <a:gd name="T27" fmla="*/ 23409 h 248"/>
                <a:gd name="T28" fmla="*/ 199517 w 497"/>
                <a:gd name="T29" fmla="*/ 23409 h 248"/>
                <a:gd name="T30" fmla="*/ 199517 w 497"/>
                <a:gd name="T31" fmla="*/ 89662 h 248"/>
                <a:gd name="T32" fmla="*/ 79717 w 497"/>
                <a:gd name="T33" fmla="*/ 34893 h 248"/>
                <a:gd name="T34" fmla="*/ 79717 w 497"/>
                <a:gd name="T35" fmla="*/ 34893 h 248"/>
                <a:gd name="T36" fmla="*/ 31977 w 497"/>
                <a:gd name="T37" fmla="*/ 34893 h 248"/>
                <a:gd name="T38" fmla="*/ 31977 w 497"/>
                <a:gd name="T39" fmla="*/ 78178 h 248"/>
                <a:gd name="T40" fmla="*/ 79717 w 497"/>
                <a:gd name="T41" fmla="*/ 78178 h 248"/>
                <a:gd name="T42" fmla="*/ 79717 w 497"/>
                <a:gd name="T43" fmla="*/ 34893 h 2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73" name="Freeform 93">
              <a:extLst>
                <a:ext uri="{FF2B5EF4-FFF2-40B4-BE49-F238E27FC236}">
                  <a16:creationId xmlns:a16="http://schemas.microsoft.com/office/drawing/2014/main" id="{F3DCC794-763D-4DF5-8563-AF1DA59CD2E9}"/>
                </a:ext>
              </a:extLst>
            </p:cNvPr>
            <p:cNvSpPr>
              <a:spLocks noChangeArrowheads="1"/>
            </p:cNvSpPr>
            <p:nvPr/>
          </p:nvSpPr>
          <p:spPr bwMode="auto">
            <a:xfrm>
              <a:off x="4149565" y="3448597"/>
              <a:ext cx="244219" cy="119512"/>
            </a:xfrm>
            <a:custGeom>
              <a:avLst/>
              <a:gdLst>
                <a:gd name="T0" fmla="*/ 199067 w 497"/>
                <a:gd name="T1" fmla="*/ 0 h 248"/>
                <a:gd name="T2" fmla="*/ 199067 w 497"/>
                <a:gd name="T3" fmla="*/ 0 h 248"/>
                <a:gd name="T4" fmla="*/ 23870 w 497"/>
                <a:gd name="T5" fmla="*/ 0 h 248"/>
                <a:gd name="T6" fmla="*/ 0 w 497"/>
                <a:gd name="T7" fmla="*/ 23409 h 248"/>
                <a:gd name="T8" fmla="*/ 0 w 497"/>
                <a:gd name="T9" fmla="*/ 89662 h 248"/>
                <a:gd name="T10" fmla="*/ 23870 w 497"/>
                <a:gd name="T11" fmla="*/ 109096 h 248"/>
                <a:gd name="T12" fmla="*/ 199067 w 497"/>
                <a:gd name="T13" fmla="*/ 109096 h 248"/>
                <a:gd name="T14" fmla="*/ 223388 w 497"/>
                <a:gd name="T15" fmla="*/ 89662 h 248"/>
                <a:gd name="T16" fmla="*/ 223388 w 497"/>
                <a:gd name="T17" fmla="*/ 23409 h 248"/>
                <a:gd name="T18" fmla="*/ 199067 w 497"/>
                <a:gd name="T19" fmla="*/ 0 h 248"/>
                <a:gd name="T20" fmla="*/ 199067 w 497"/>
                <a:gd name="T21" fmla="*/ 89662 h 248"/>
                <a:gd name="T22" fmla="*/ 199067 w 497"/>
                <a:gd name="T23" fmla="*/ 89662 h 248"/>
                <a:gd name="T24" fmla="*/ 23870 w 497"/>
                <a:gd name="T25" fmla="*/ 89662 h 248"/>
                <a:gd name="T26" fmla="*/ 23870 w 497"/>
                <a:gd name="T27" fmla="*/ 23409 h 248"/>
                <a:gd name="T28" fmla="*/ 199067 w 497"/>
                <a:gd name="T29" fmla="*/ 23409 h 248"/>
                <a:gd name="T30" fmla="*/ 199067 w 497"/>
                <a:gd name="T31" fmla="*/ 89662 h 2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74" name="Freeform 108">
              <a:extLst>
                <a:ext uri="{FF2B5EF4-FFF2-40B4-BE49-F238E27FC236}">
                  <a16:creationId xmlns:a16="http://schemas.microsoft.com/office/drawing/2014/main" id="{92CBBEEF-EFAA-4FBC-8D76-3A4214476CEC}"/>
                </a:ext>
              </a:extLst>
            </p:cNvPr>
            <p:cNvSpPr>
              <a:spLocks noChangeArrowheads="1"/>
            </p:cNvSpPr>
            <p:nvPr/>
          </p:nvSpPr>
          <p:spPr bwMode="auto">
            <a:xfrm>
              <a:off x="5606217" y="3387976"/>
              <a:ext cx="244218" cy="242487"/>
            </a:xfrm>
            <a:custGeom>
              <a:avLst/>
              <a:gdLst>
                <a:gd name="T0" fmla="*/ 211226 w 497"/>
                <a:gd name="T1" fmla="*/ 103092 h 498"/>
                <a:gd name="T2" fmla="*/ 191410 w 497"/>
                <a:gd name="T3" fmla="*/ 111125 h 498"/>
                <a:gd name="T4" fmla="*/ 211226 w 497"/>
                <a:gd name="T5" fmla="*/ 122728 h 498"/>
                <a:gd name="T6" fmla="*/ 211226 w 497"/>
                <a:gd name="T7" fmla="*/ 103092 h 498"/>
                <a:gd name="T8" fmla="*/ 111693 w 497"/>
                <a:gd name="T9" fmla="*/ 51769 h 498"/>
                <a:gd name="T10" fmla="*/ 111693 w 497"/>
                <a:gd name="T11" fmla="*/ 174497 h 498"/>
                <a:gd name="T12" fmla="*/ 111693 w 497"/>
                <a:gd name="T13" fmla="*/ 51769 h 498"/>
                <a:gd name="T14" fmla="*/ 111693 w 497"/>
                <a:gd name="T15" fmla="*/ 154415 h 498"/>
                <a:gd name="T16" fmla="*/ 111693 w 497"/>
                <a:gd name="T17" fmla="*/ 67389 h 498"/>
                <a:gd name="T18" fmla="*/ 31977 w 497"/>
                <a:gd name="T19" fmla="*/ 111125 h 498"/>
                <a:gd name="T20" fmla="*/ 23870 w 497"/>
                <a:gd name="T21" fmla="*/ 103092 h 498"/>
                <a:gd name="T22" fmla="*/ 0 w 497"/>
                <a:gd name="T23" fmla="*/ 111125 h 498"/>
                <a:gd name="T24" fmla="*/ 23870 w 497"/>
                <a:gd name="T25" fmla="*/ 122728 h 498"/>
                <a:gd name="T26" fmla="*/ 111693 w 497"/>
                <a:gd name="T27" fmla="*/ 35703 h 498"/>
                <a:gd name="T28" fmla="*/ 119350 w 497"/>
                <a:gd name="T29" fmla="*/ 23653 h 498"/>
                <a:gd name="T30" fmla="*/ 111693 w 497"/>
                <a:gd name="T31" fmla="*/ 0 h 498"/>
                <a:gd name="T32" fmla="*/ 103587 w 497"/>
                <a:gd name="T33" fmla="*/ 23653 h 498"/>
                <a:gd name="T34" fmla="*/ 111693 w 497"/>
                <a:gd name="T35" fmla="*/ 190117 h 498"/>
                <a:gd name="T36" fmla="*/ 103587 w 497"/>
                <a:gd name="T37" fmla="*/ 202167 h 498"/>
                <a:gd name="T38" fmla="*/ 111693 w 497"/>
                <a:gd name="T39" fmla="*/ 221804 h 498"/>
                <a:gd name="T40" fmla="*/ 119350 w 497"/>
                <a:gd name="T41" fmla="*/ 202167 h 498"/>
                <a:gd name="T42" fmla="*/ 195463 w 497"/>
                <a:gd name="T43" fmla="*/ 43736 h 498"/>
                <a:gd name="T44" fmla="*/ 195463 w 497"/>
                <a:gd name="T45" fmla="*/ 27670 h 498"/>
                <a:gd name="T46" fmla="*/ 171593 w 497"/>
                <a:gd name="T47" fmla="*/ 39719 h 498"/>
                <a:gd name="T48" fmla="*/ 187357 w 497"/>
                <a:gd name="T49" fmla="*/ 51769 h 498"/>
                <a:gd name="T50" fmla="*/ 36030 w 497"/>
                <a:gd name="T51" fmla="*/ 174497 h 498"/>
                <a:gd name="T52" fmla="*/ 27923 w 497"/>
                <a:gd name="T53" fmla="*/ 182084 h 498"/>
                <a:gd name="T54" fmla="*/ 43686 w 497"/>
                <a:gd name="T55" fmla="*/ 194134 h 498"/>
                <a:gd name="T56" fmla="*/ 51793 w 497"/>
                <a:gd name="T57" fmla="*/ 170035 h 498"/>
                <a:gd name="T58" fmla="*/ 43686 w 497"/>
                <a:gd name="T59" fmla="*/ 32133 h 498"/>
                <a:gd name="T60" fmla="*/ 27923 w 497"/>
                <a:gd name="T61" fmla="*/ 27670 h 498"/>
                <a:gd name="T62" fmla="*/ 36030 w 497"/>
                <a:gd name="T63" fmla="*/ 51769 h 498"/>
                <a:gd name="T64" fmla="*/ 47740 w 497"/>
                <a:gd name="T65" fmla="*/ 39719 h 498"/>
                <a:gd name="T66" fmla="*/ 171593 w 497"/>
                <a:gd name="T67" fmla="*/ 186101 h 498"/>
                <a:gd name="T68" fmla="*/ 179700 w 497"/>
                <a:gd name="T69" fmla="*/ 194134 h 498"/>
                <a:gd name="T70" fmla="*/ 195463 w 497"/>
                <a:gd name="T71" fmla="*/ 182084 h 498"/>
                <a:gd name="T72" fmla="*/ 171593 w 497"/>
                <a:gd name="T73" fmla="*/ 170035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grpSp>
    </p:spTree>
    <p:extLst>
      <p:ext uri="{BB962C8B-B14F-4D97-AF65-F5344CB8AC3E}">
        <p14:creationId xmlns:p14="http://schemas.microsoft.com/office/powerpoint/2010/main" val="4633541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A7A4B9EC-646A-41B6-BF0C-1D89EB0F50DF}"/>
              </a:ext>
            </a:extLst>
          </p:cNvPr>
          <p:cNvSpPr>
            <a:spLocks noGrp="1"/>
          </p:cNvSpPr>
          <p:nvPr>
            <p:ph type="pic" sz="quarter" idx="10"/>
          </p:nvPr>
        </p:nvSpPr>
        <p:spPr>
          <a:xfrm>
            <a:off x="6095999" y="0"/>
            <a:ext cx="6096000" cy="6858000"/>
          </a:xfrm>
          <a:solidFill>
            <a:schemeClr val="bg1">
              <a:lumMod val="95000"/>
              <a:alpha val="0"/>
            </a:schemeClr>
          </a:solidFill>
        </p:spPr>
      </p:sp>
      <p:sp>
        <p:nvSpPr>
          <p:cNvPr id="22" name="Rectangle 21">
            <a:extLst>
              <a:ext uri="{FF2B5EF4-FFF2-40B4-BE49-F238E27FC236}">
                <a16:creationId xmlns:a16="http://schemas.microsoft.com/office/drawing/2014/main" id="{83129953-729B-4BC7-82A2-7E6F7A0446D8}"/>
              </a:ext>
            </a:extLst>
          </p:cNvPr>
          <p:cNvSpPr/>
          <p:nvPr/>
        </p:nvSpPr>
        <p:spPr>
          <a:xfrm>
            <a:off x="6096000" y="0"/>
            <a:ext cx="6096000" cy="6858000"/>
          </a:xfrm>
          <a:prstGeom prst="rect">
            <a:avLst/>
          </a:prstGeom>
          <a:gradFill>
            <a:gsLst>
              <a:gs pos="0">
                <a:schemeClr val="tx1">
                  <a:lumMod val="85000"/>
                  <a:lumOff val="15000"/>
                  <a:alpha val="40000"/>
                </a:schemeClr>
              </a:gs>
              <a:gs pos="100000">
                <a:schemeClr val="tx1">
                  <a:lumMod val="85000"/>
                  <a:lumOff val="15000"/>
                  <a:alpha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9D166DE1-4448-48A7-BC21-14B445F1A578}"/>
              </a:ext>
            </a:extLst>
          </p:cNvPr>
          <p:cNvSpPr/>
          <p:nvPr/>
        </p:nvSpPr>
        <p:spPr>
          <a:xfrm>
            <a:off x="579118" y="0"/>
            <a:ext cx="5516881" cy="3429000"/>
          </a:xfrm>
          <a:prstGeom prst="rect">
            <a:avLst/>
          </a:prstGeom>
          <a:gradFill>
            <a:gsLst>
              <a:gs pos="0">
                <a:schemeClr val="accent1"/>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a:extLst>
              <a:ext uri="{FF2B5EF4-FFF2-40B4-BE49-F238E27FC236}">
                <a16:creationId xmlns:a16="http://schemas.microsoft.com/office/drawing/2014/main" id="{CE4BFF24-C615-4FBF-8FF6-28F48BEA1AC0}"/>
              </a:ext>
            </a:extLst>
          </p:cNvPr>
          <p:cNvGrpSpPr/>
          <p:nvPr/>
        </p:nvGrpSpPr>
        <p:grpSpPr>
          <a:xfrm>
            <a:off x="7331666" y="1299300"/>
            <a:ext cx="3624666" cy="4259400"/>
            <a:chOff x="6096000" y="1038950"/>
            <a:chExt cx="3624666" cy="4259400"/>
          </a:xfrm>
          <a:solidFill>
            <a:schemeClr val="bg1">
              <a:alpha val="50000"/>
            </a:schemeClr>
          </a:solidFill>
        </p:grpSpPr>
        <p:sp>
          <p:nvSpPr>
            <p:cNvPr id="8" name="Half Frame 7">
              <a:extLst>
                <a:ext uri="{FF2B5EF4-FFF2-40B4-BE49-F238E27FC236}">
                  <a16:creationId xmlns:a16="http://schemas.microsoft.com/office/drawing/2014/main" id="{0D9315AE-5F64-4B10-8831-1DB30DD97FAA}"/>
                </a:ext>
              </a:extLst>
            </p:cNvPr>
            <p:cNvSpPr/>
            <p:nvPr/>
          </p:nvSpPr>
          <p:spPr>
            <a:xfrm>
              <a:off x="6096000"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Half Frame 8">
              <a:extLst>
                <a:ext uri="{FF2B5EF4-FFF2-40B4-BE49-F238E27FC236}">
                  <a16:creationId xmlns:a16="http://schemas.microsoft.com/office/drawing/2014/main" id="{30BBC3F3-322E-49BF-B493-93DF156DD830}"/>
                </a:ext>
              </a:extLst>
            </p:cNvPr>
            <p:cNvSpPr/>
            <p:nvPr/>
          </p:nvSpPr>
          <p:spPr>
            <a:xfrm flipV="1">
              <a:off x="6096000"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0" name="Half Frame 9">
              <a:extLst>
                <a:ext uri="{FF2B5EF4-FFF2-40B4-BE49-F238E27FC236}">
                  <a16:creationId xmlns:a16="http://schemas.microsoft.com/office/drawing/2014/main" id="{B6E27CD8-047E-4A92-9C6C-B7EF2C7C9E88}"/>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Half Frame 10">
              <a:extLst>
                <a:ext uri="{FF2B5EF4-FFF2-40B4-BE49-F238E27FC236}">
                  <a16:creationId xmlns:a16="http://schemas.microsoft.com/office/drawing/2014/main" id="{BC8EBBC4-0178-4EF4-8325-6BD5E0E5B9E4}"/>
                </a:ext>
              </a:extLst>
            </p:cNvPr>
            <p:cNvSpPr/>
            <p:nvPr/>
          </p:nvSpPr>
          <p:spPr>
            <a:xfrm flipH="1" flipV="1">
              <a:off x="9446078"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12" name="TextBox 11">
            <a:extLst>
              <a:ext uri="{FF2B5EF4-FFF2-40B4-BE49-F238E27FC236}">
                <a16:creationId xmlns:a16="http://schemas.microsoft.com/office/drawing/2014/main" id="{AF7D89AE-54DE-489E-B487-8274E0359700}"/>
              </a:ext>
            </a:extLst>
          </p:cNvPr>
          <p:cNvSpPr txBox="1"/>
          <p:nvPr/>
        </p:nvSpPr>
        <p:spPr>
          <a:xfrm>
            <a:off x="7884727" y="2028617"/>
            <a:ext cx="2518544" cy="2800767"/>
          </a:xfrm>
          <a:prstGeom prst="rect">
            <a:avLst/>
          </a:prstGeom>
          <a:noFill/>
        </p:spPr>
        <p:txBody>
          <a:bodyPr wrap="square" rtlCol="0">
            <a:spAutoFit/>
          </a:bodyPr>
          <a:lstStyle/>
          <a:p>
            <a:r>
              <a:rPr lang="en-US" sz="4400" b="1" spc="-150" dirty="0">
                <a:solidFill>
                  <a:schemeClr val="bg1"/>
                </a:solidFill>
                <a:latin typeface="+mj-lt"/>
                <a:ea typeface="Open Sans" panose="020B0606030504020204" pitchFamily="34" charset="0"/>
                <a:cs typeface="Open Sans" panose="020B0606030504020204" pitchFamily="34" charset="0"/>
              </a:rPr>
              <a:t>Insert Your</a:t>
            </a:r>
          </a:p>
          <a:p>
            <a:r>
              <a:rPr lang="en-US" sz="4400" b="1" spc="-150" dirty="0">
                <a:solidFill>
                  <a:schemeClr val="bg1"/>
                </a:solidFill>
                <a:latin typeface="+mj-lt"/>
                <a:ea typeface="Open Sans" panose="020B0606030504020204" pitchFamily="34" charset="0"/>
                <a:cs typeface="Open Sans" panose="020B0606030504020204" pitchFamily="34" charset="0"/>
              </a:rPr>
              <a:t>Detail/ Tagline</a:t>
            </a:r>
            <a:endParaRPr lang="id-ID" sz="4400" b="1" spc="-150" dirty="0">
              <a:solidFill>
                <a:schemeClr val="bg1"/>
              </a:solidFill>
              <a:latin typeface="+mj-lt"/>
              <a:ea typeface="Open Sans" panose="020B0606030504020204" pitchFamily="34" charset="0"/>
              <a:cs typeface="Open Sans" panose="020B0606030504020204" pitchFamily="34" charset="0"/>
            </a:endParaRPr>
          </a:p>
        </p:txBody>
      </p:sp>
      <p:sp>
        <p:nvSpPr>
          <p:cNvPr id="25" name="Text Placeholder 4">
            <a:extLst>
              <a:ext uri="{FF2B5EF4-FFF2-40B4-BE49-F238E27FC236}">
                <a16:creationId xmlns:a16="http://schemas.microsoft.com/office/drawing/2014/main" id="{F4C4B59D-EA41-47AF-B5DD-4CB470124BE8}"/>
              </a:ext>
            </a:extLst>
          </p:cNvPr>
          <p:cNvSpPr txBox="1">
            <a:spLocks/>
          </p:cNvSpPr>
          <p:nvPr/>
        </p:nvSpPr>
        <p:spPr>
          <a:xfrm>
            <a:off x="3258549" y="2690251"/>
            <a:ext cx="2349545" cy="28624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lnSpc>
                <a:spcPct val="114000"/>
              </a:lnSpc>
              <a:buNone/>
              <a:defRPr/>
            </a:pPr>
            <a:r>
              <a:rPr lang="en-US" sz="1400" b="1" i="1" dirty="0">
                <a:solidFill>
                  <a:schemeClr val="bg1"/>
                </a:solidFill>
                <a:cs typeface="Segoe UI Light" panose="020B0502040204020203" pitchFamily="34" charset="0"/>
              </a:rPr>
              <a:t>12 Marc 2018  12:45 PM</a:t>
            </a:r>
            <a:endParaRPr lang="id-ID" sz="1400" b="1" i="1" dirty="0">
              <a:solidFill>
                <a:schemeClr val="bg1"/>
              </a:solidFill>
              <a:cs typeface="Segoe UI Light" panose="020B0502040204020203" pitchFamily="34" charset="0"/>
            </a:endParaRPr>
          </a:p>
        </p:txBody>
      </p:sp>
      <p:sp>
        <p:nvSpPr>
          <p:cNvPr id="27" name="Rectangle 26">
            <a:extLst>
              <a:ext uri="{FF2B5EF4-FFF2-40B4-BE49-F238E27FC236}">
                <a16:creationId xmlns:a16="http://schemas.microsoft.com/office/drawing/2014/main" id="{B6847F78-BD42-4398-A5AB-1EA99D91866E}"/>
              </a:ext>
            </a:extLst>
          </p:cNvPr>
          <p:cNvSpPr/>
          <p:nvPr/>
        </p:nvSpPr>
        <p:spPr>
          <a:xfrm>
            <a:off x="1067022" y="1147183"/>
            <a:ext cx="3793310" cy="954107"/>
          </a:xfrm>
          <a:prstGeom prst="rect">
            <a:avLst/>
          </a:prstGeom>
        </p:spPr>
        <p:txBody>
          <a:bodyPr wrap="square">
            <a:spAutoFit/>
          </a:bodyPr>
          <a:lstStyle/>
          <a:p>
            <a:r>
              <a:rPr lang="en-US" sz="2800" b="1" spc="-150" dirty="0">
                <a:solidFill>
                  <a:schemeClr val="bg1"/>
                </a:solidFill>
                <a:latin typeface="+mj-lt"/>
                <a:ea typeface="Open Sans" panose="020B0606030504020204" pitchFamily="34" charset="0"/>
                <a:cs typeface="Open Sans" panose="020B0606030504020204" pitchFamily="34" charset="0"/>
              </a:rPr>
              <a:t>Insert Your Detail/ Tagline. </a:t>
            </a:r>
            <a:endParaRPr lang="id-ID" sz="2800" b="1" spc="-150" dirty="0">
              <a:solidFill>
                <a:schemeClr val="bg1"/>
              </a:solidFill>
              <a:latin typeface="+mj-lt"/>
              <a:ea typeface="Open Sans" panose="020B0606030504020204" pitchFamily="34" charset="0"/>
              <a:cs typeface="Open Sans" panose="020B0606030504020204" pitchFamily="34" charset="0"/>
            </a:endParaRPr>
          </a:p>
        </p:txBody>
      </p:sp>
      <p:grpSp>
        <p:nvGrpSpPr>
          <p:cNvPr id="29" name="Group 28">
            <a:extLst>
              <a:ext uri="{FF2B5EF4-FFF2-40B4-BE49-F238E27FC236}">
                <a16:creationId xmlns:a16="http://schemas.microsoft.com/office/drawing/2014/main" id="{3A11B105-8164-4C15-A896-FFEF8B382DC5}"/>
              </a:ext>
            </a:extLst>
          </p:cNvPr>
          <p:cNvGrpSpPr/>
          <p:nvPr/>
        </p:nvGrpSpPr>
        <p:grpSpPr>
          <a:xfrm>
            <a:off x="1105122" y="471550"/>
            <a:ext cx="2291221" cy="606756"/>
            <a:chOff x="1029516" y="956068"/>
            <a:chExt cx="1984071" cy="606756"/>
          </a:xfrm>
          <a:solidFill>
            <a:schemeClr val="bg1"/>
          </a:solidFill>
        </p:grpSpPr>
        <p:grpSp>
          <p:nvGrpSpPr>
            <p:cNvPr id="30" name="Group 29">
              <a:extLst>
                <a:ext uri="{FF2B5EF4-FFF2-40B4-BE49-F238E27FC236}">
                  <a16:creationId xmlns:a16="http://schemas.microsoft.com/office/drawing/2014/main" id="{4B90F30F-AAFC-4272-84C0-20E86ABA932B}"/>
                </a:ext>
              </a:extLst>
            </p:cNvPr>
            <p:cNvGrpSpPr/>
            <p:nvPr/>
          </p:nvGrpSpPr>
          <p:grpSpPr>
            <a:xfrm>
              <a:off x="1029516" y="956068"/>
              <a:ext cx="1984071" cy="600306"/>
              <a:chOff x="2590800" y="2004060"/>
              <a:chExt cx="3035300" cy="918369"/>
            </a:xfrm>
            <a:grpFill/>
          </p:grpSpPr>
          <p:sp>
            <p:nvSpPr>
              <p:cNvPr id="32" name="Rectangle: Rounded Corners 31">
                <a:extLst>
                  <a:ext uri="{FF2B5EF4-FFF2-40B4-BE49-F238E27FC236}">
                    <a16:creationId xmlns:a16="http://schemas.microsoft.com/office/drawing/2014/main" id="{4194F76A-780C-4C26-AB83-34F8507DDF62}"/>
                  </a:ext>
                </a:extLst>
              </p:cNvPr>
              <p:cNvSpPr/>
              <p:nvPr/>
            </p:nvSpPr>
            <p:spPr>
              <a:xfrm>
                <a:off x="2590800" y="2004060"/>
                <a:ext cx="3035300" cy="72644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ight Triangle 32">
                <a:extLst>
                  <a:ext uri="{FF2B5EF4-FFF2-40B4-BE49-F238E27FC236}">
                    <a16:creationId xmlns:a16="http://schemas.microsoft.com/office/drawing/2014/main" id="{5885D8C0-7F8B-4429-A7C2-175C3A4E69C0}"/>
                  </a:ext>
                </a:extLst>
              </p:cNvPr>
              <p:cNvSpPr/>
              <p:nvPr/>
            </p:nvSpPr>
            <p:spPr>
              <a:xfrm flipV="1">
                <a:off x="2946082" y="2722880"/>
                <a:ext cx="199549" cy="199549"/>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Rectangle 30">
              <a:extLst>
                <a:ext uri="{FF2B5EF4-FFF2-40B4-BE49-F238E27FC236}">
                  <a16:creationId xmlns:a16="http://schemas.microsoft.com/office/drawing/2014/main" id="{161DB3CB-B1A5-43D3-83D6-FD22227ACDF4}"/>
                </a:ext>
              </a:extLst>
            </p:cNvPr>
            <p:cNvSpPr/>
            <p:nvPr/>
          </p:nvSpPr>
          <p:spPr>
            <a:xfrm>
              <a:off x="1178741" y="1039604"/>
              <a:ext cx="1685620" cy="523220"/>
            </a:xfrm>
            <a:prstGeom prst="rect">
              <a:avLst/>
            </a:prstGeom>
            <a:noFill/>
          </p:spPr>
          <p:txBody>
            <a:bodyPr wrap="square">
              <a:spAutoFit/>
            </a:bodyPr>
            <a:lstStyle/>
            <a:p>
              <a:pPr algn="ctr"/>
              <a:r>
                <a:rPr lang="en-US" sz="1400" dirty="0">
                  <a:solidFill>
                    <a:schemeClr val="tx1">
                      <a:lumMod val="65000"/>
                      <a:lumOff val="35000"/>
                    </a:schemeClr>
                  </a:solidFill>
                  <a:cs typeface="Segoe UI Light" panose="020B0502040204020203" pitchFamily="34" charset="0"/>
                </a:rPr>
                <a:t>INSERT YOUR DETAIL</a:t>
              </a:r>
              <a:endParaRPr lang="en-US" sz="1400" dirty="0">
                <a:solidFill>
                  <a:schemeClr val="tx1">
                    <a:lumMod val="85000"/>
                    <a:lumOff val="15000"/>
                  </a:schemeClr>
                </a:solidFill>
                <a:latin typeface="Raleway Light" panose="020B0403030101060003" pitchFamily="34" charset="0"/>
                <a:ea typeface="Open Sans Light" panose="020B0306030504020204" pitchFamily="34" charset="0"/>
                <a:cs typeface="Open Sans Light" panose="020B0306030504020204" pitchFamily="34" charset="0"/>
              </a:endParaRPr>
            </a:p>
          </p:txBody>
        </p:sp>
      </p:grpSp>
      <p:grpSp>
        <p:nvGrpSpPr>
          <p:cNvPr id="34" name="Group 33">
            <a:extLst>
              <a:ext uri="{FF2B5EF4-FFF2-40B4-BE49-F238E27FC236}">
                <a16:creationId xmlns:a16="http://schemas.microsoft.com/office/drawing/2014/main" id="{980D5CA5-B324-47F4-BAAE-1FF9EE13C603}"/>
              </a:ext>
            </a:extLst>
          </p:cNvPr>
          <p:cNvGrpSpPr/>
          <p:nvPr/>
        </p:nvGrpSpPr>
        <p:grpSpPr>
          <a:xfrm>
            <a:off x="1067021" y="4230355"/>
            <a:ext cx="4227649" cy="1838600"/>
            <a:chOff x="1067021" y="4087260"/>
            <a:chExt cx="4227649" cy="1838600"/>
          </a:xfrm>
        </p:grpSpPr>
        <p:sp>
          <p:nvSpPr>
            <p:cNvPr id="18" name="Rectangle 17">
              <a:extLst>
                <a:ext uri="{FF2B5EF4-FFF2-40B4-BE49-F238E27FC236}">
                  <a16:creationId xmlns:a16="http://schemas.microsoft.com/office/drawing/2014/main" id="{BAA41954-BB86-4945-9D9D-B769C4792389}"/>
                </a:ext>
              </a:extLst>
            </p:cNvPr>
            <p:cNvSpPr/>
            <p:nvPr/>
          </p:nvSpPr>
          <p:spPr>
            <a:xfrm>
              <a:off x="1067021" y="4552535"/>
              <a:ext cx="4227649" cy="1373325"/>
            </a:xfrm>
            <a:prstGeom prst="rect">
              <a:avLst/>
            </a:prstGeom>
          </p:spPr>
          <p:txBody>
            <a:bodyPr wrap="square">
              <a:spAutoFit/>
            </a:bodyPr>
            <a:lstStyle/>
            <a:p>
              <a:pPr>
                <a:lnSpc>
                  <a:spcPct val="120000"/>
                </a:lnSpc>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Insert your detail Insert your detail Insert your detail Insert your detail Insert your detail Insert your detail</a:t>
              </a:r>
              <a:endParaRPr lang="id-ID"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36" name="TextBox 35">
              <a:extLst>
                <a:ext uri="{FF2B5EF4-FFF2-40B4-BE49-F238E27FC236}">
                  <a16:creationId xmlns:a16="http://schemas.microsoft.com/office/drawing/2014/main" id="{1E054AED-CDFA-4E38-AB18-27833B5BF8F4}"/>
                </a:ext>
              </a:extLst>
            </p:cNvPr>
            <p:cNvSpPr txBox="1"/>
            <p:nvPr/>
          </p:nvSpPr>
          <p:spPr>
            <a:xfrm>
              <a:off x="1067022" y="4087260"/>
              <a:ext cx="3538753" cy="405688"/>
            </a:xfrm>
            <a:prstGeom prst="rect">
              <a:avLst/>
            </a:prstGeom>
            <a:noFill/>
          </p:spPr>
          <p:txBody>
            <a:bodyPr wrap="square" rtlCol="0">
              <a:spAutoFit/>
            </a:bodyPr>
            <a:lstStyle/>
            <a:p>
              <a:pPr>
                <a:lnSpc>
                  <a:spcPct val="80000"/>
                </a:lnSpc>
              </a:pPr>
              <a:r>
                <a:rPr lang="en-US" sz="2400" dirty="0">
                  <a:solidFill>
                    <a:schemeClr val="tx1">
                      <a:lumMod val="65000"/>
                      <a:lumOff val="35000"/>
                    </a:schemeClr>
                  </a:solidFill>
                  <a:latin typeface="+mj-lt"/>
                  <a:cs typeface="Segoe UI Light" panose="020B0502040204020203" pitchFamily="34" charset="0"/>
                </a:rPr>
                <a:t>INSERT YOUR DETAIL</a:t>
              </a:r>
              <a:endParaRPr lang="en-US" sz="2400" b="1" dirty="0">
                <a:solidFill>
                  <a:schemeClr val="tx1">
                    <a:lumMod val="85000"/>
                    <a:lumOff val="15000"/>
                  </a:schemeClr>
                </a:solidFill>
                <a:latin typeface="+mj-lt"/>
              </a:endParaRPr>
            </a:p>
          </p:txBody>
        </p:sp>
      </p:grpSp>
      <p:pic>
        <p:nvPicPr>
          <p:cNvPr id="21" name="Picture 20">
            <a:extLst>
              <a:ext uri="{FF2B5EF4-FFF2-40B4-BE49-F238E27FC236}">
                <a16:creationId xmlns:a16="http://schemas.microsoft.com/office/drawing/2014/main" id="{DF6894C9-B8F3-4518-B43C-8FCAED506AA2}"/>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6249269" y="180918"/>
            <a:ext cx="1690390" cy="464877"/>
          </a:xfrm>
          <a:prstGeom prst="rect">
            <a:avLst/>
          </a:prstGeom>
        </p:spPr>
      </p:pic>
    </p:spTree>
    <p:extLst>
      <p:ext uri="{BB962C8B-B14F-4D97-AF65-F5344CB8AC3E}">
        <p14:creationId xmlns:p14="http://schemas.microsoft.com/office/powerpoint/2010/main" val="592777929"/>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par>
                                <p:cTn id="13" presetID="2" presetClass="entr" presetSubtype="8" decel="100000" fill="hold"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750" fill="hold"/>
                                        <p:tgtEl>
                                          <p:spTgt spid="29"/>
                                        </p:tgtEl>
                                        <p:attrNameLst>
                                          <p:attrName>ppt_x</p:attrName>
                                        </p:attrNameLst>
                                      </p:cBhvr>
                                      <p:tavLst>
                                        <p:tav tm="0">
                                          <p:val>
                                            <p:strVal val="0-#ppt_w/2"/>
                                          </p:val>
                                        </p:tav>
                                        <p:tav tm="100000">
                                          <p:val>
                                            <p:strVal val="#ppt_x"/>
                                          </p:val>
                                        </p:tav>
                                      </p:tavLst>
                                    </p:anim>
                                    <p:anim calcmode="lin" valueType="num">
                                      <p:cBhvr additive="base">
                                        <p:cTn id="16" dur="75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500"/>
                                  </p:stCondLst>
                                  <p:childTnLst>
                                    <p:set>
                                      <p:cBhvr>
                                        <p:cTn id="18" dur="1" fill="hold">
                                          <p:stCondLst>
                                            <p:cond delay="0"/>
                                          </p:stCondLst>
                                        </p:cTn>
                                        <p:tgtEl>
                                          <p:spTgt spid="27"/>
                                        </p:tgtEl>
                                        <p:attrNameLst>
                                          <p:attrName>style.visibility</p:attrName>
                                        </p:attrNameLst>
                                      </p:cBhvr>
                                      <p:to>
                                        <p:strVal val="visible"/>
                                      </p:to>
                                    </p:set>
                                    <p:anim calcmode="lin" valueType="num">
                                      <p:cBhvr additive="base">
                                        <p:cTn id="19" dur="750" fill="hold"/>
                                        <p:tgtEl>
                                          <p:spTgt spid="27"/>
                                        </p:tgtEl>
                                        <p:attrNameLst>
                                          <p:attrName>ppt_x</p:attrName>
                                        </p:attrNameLst>
                                      </p:cBhvr>
                                      <p:tavLst>
                                        <p:tav tm="0">
                                          <p:val>
                                            <p:strVal val="0-#ppt_w/2"/>
                                          </p:val>
                                        </p:tav>
                                        <p:tav tm="100000">
                                          <p:val>
                                            <p:strVal val="#ppt_x"/>
                                          </p:val>
                                        </p:tav>
                                      </p:tavLst>
                                    </p:anim>
                                    <p:anim calcmode="lin" valueType="num">
                                      <p:cBhvr additive="base">
                                        <p:cTn id="20" dur="750" fill="hold"/>
                                        <p:tgtEl>
                                          <p:spTgt spid="27"/>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par>
                                <p:cTn id="24" presetID="2" presetClass="entr" presetSubtype="8" decel="100000" fill="hold" nodeType="withEffect">
                                  <p:stCondLst>
                                    <p:cond delay="1000"/>
                                  </p:stCondLst>
                                  <p:childTnLst>
                                    <p:set>
                                      <p:cBhvr>
                                        <p:cTn id="25" dur="1" fill="hold">
                                          <p:stCondLst>
                                            <p:cond delay="0"/>
                                          </p:stCondLst>
                                        </p:cTn>
                                        <p:tgtEl>
                                          <p:spTgt spid="34"/>
                                        </p:tgtEl>
                                        <p:attrNameLst>
                                          <p:attrName>style.visibility</p:attrName>
                                        </p:attrNameLst>
                                      </p:cBhvr>
                                      <p:to>
                                        <p:strVal val="visible"/>
                                      </p:to>
                                    </p:set>
                                    <p:anim calcmode="lin" valueType="num">
                                      <p:cBhvr additive="base">
                                        <p:cTn id="26" dur="500" fill="hold"/>
                                        <p:tgtEl>
                                          <p:spTgt spid="34"/>
                                        </p:tgtEl>
                                        <p:attrNameLst>
                                          <p:attrName>ppt_x</p:attrName>
                                        </p:attrNameLst>
                                      </p:cBhvr>
                                      <p:tavLst>
                                        <p:tav tm="0">
                                          <p:val>
                                            <p:strVal val="0-#ppt_w/2"/>
                                          </p:val>
                                        </p:tav>
                                        <p:tav tm="100000">
                                          <p:val>
                                            <p:strVal val="#ppt_x"/>
                                          </p:val>
                                        </p:tav>
                                      </p:tavLst>
                                    </p:anim>
                                    <p:anim calcmode="lin" valueType="num">
                                      <p:cBhvr additive="base">
                                        <p:cTn id="27"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5" grpId="0"/>
      <p:bldP spid="2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a:extLst>
              <a:ext uri="{FF2B5EF4-FFF2-40B4-BE49-F238E27FC236}">
                <a16:creationId xmlns:a16="http://schemas.microsoft.com/office/drawing/2014/main" id="{4724619C-9592-4997-B129-28AAC9E332D5}"/>
              </a:ext>
            </a:extLst>
          </p:cNvPr>
          <p:cNvGrpSpPr/>
          <p:nvPr/>
        </p:nvGrpSpPr>
        <p:grpSpPr>
          <a:xfrm>
            <a:off x="2005779" y="726699"/>
            <a:ext cx="8197066" cy="5394145"/>
            <a:chOff x="6575205" y="3367192"/>
            <a:chExt cx="4079926" cy="2684828"/>
          </a:xfrm>
        </p:grpSpPr>
        <p:sp>
          <p:nvSpPr>
            <p:cNvPr id="2" name="Freeform 1">
              <a:extLst>
                <a:ext uri="{FF2B5EF4-FFF2-40B4-BE49-F238E27FC236}">
                  <a16:creationId xmlns:a16="http://schemas.microsoft.com/office/drawing/2014/main" id="{FE7C1536-8107-4A2B-9635-CF84F9D87497}"/>
                </a:ext>
              </a:extLst>
            </p:cNvPr>
            <p:cNvSpPr>
              <a:spLocks noChangeArrowheads="1"/>
            </p:cNvSpPr>
            <p:nvPr/>
          </p:nvSpPr>
          <p:spPr bwMode="auto">
            <a:xfrm>
              <a:off x="6599959" y="4381155"/>
              <a:ext cx="183884" cy="180348"/>
            </a:xfrm>
            <a:custGeom>
              <a:avLst/>
              <a:gdLst>
                <a:gd name="T0" fmla="*/ 164657 w 373"/>
                <a:gd name="T1" fmla="*/ 78738 h 364"/>
                <a:gd name="T2" fmla="*/ 125264 w 373"/>
                <a:gd name="T3" fmla="*/ 78738 h 364"/>
                <a:gd name="T4" fmla="*/ 125264 w 373"/>
                <a:gd name="T5" fmla="*/ 0 h 364"/>
                <a:gd name="T6" fmla="*/ 39394 w 373"/>
                <a:gd name="T7" fmla="*/ 0 h 364"/>
                <a:gd name="T8" fmla="*/ 39394 w 373"/>
                <a:gd name="T9" fmla="*/ 78738 h 364"/>
                <a:gd name="T10" fmla="*/ 0 w 373"/>
                <a:gd name="T11" fmla="*/ 78738 h 364"/>
                <a:gd name="T12" fmla="*/ 82329 w 373"/>
                <a:gd name="T13" fmla="*/ 161480 h 364"/>
                <a:gd name="T14" fmla="*/ 164657 w 373"/>
                <a:gd name="T15" fmla="*/ 78738 h 3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3" h="364">
                  <a:moveTo>
                    <a:pt x="372" y="177"/>
                  </a:moveTo>
                  <a:lnTo>
                    <a:pt x="283" y="177"/>
                  </a:lnTo>
                  <a:lnTo>
                    <a:pt x="283" y="0"/>
                  </a:lnTo>
                  <a:lnTo>
                    <a:pt x="89" y="0"/>
                  </a:lnTo>
                  <a:lnTo>
                    <a:pt x="89" y="177"/>
                  </a:lnTo>
                  <a:lnTo>
                    <a:pt x="0" y="177"/>
                  </a:lnTo>
                  <a:lnTo>
                    <a:pt x="186" y="363"/>
                  </a:lnTo>
                  <a:lnTo>
                    <a:pt x="372" y="177"/>
                  </a:lnTo>
                </a:path>
              </a:pathLst>
            </a:custGeom>
            <a:solidFill>
              <a:schemeClr val="tx2"/>
            </a:solidFill>
            <a:ln>
              <a:noFill/>
            </a:ln>
            <a:effectLst/>
          </p:spPr>
          <p:txBody>
            <a:bodyPr wrap="none" lIns="34290" tIns="17145" rIns="34290" bIns="17145" anchor="ctr"/>
            <a:lstStyle/>
            <a:p>
              <a:endParaRPr lang="en-US" dirty="0"/>
            </a:p>
          </p:txBody>
        </p:sp>
        <p:sp>
          <p:nvSpPr>
            <p:cNvPr id="3" name="Freeform 2">
              <a:extLst>
                <a:ext uri="{FF2B5EF4-FFF2-40B4-BE49-F238E27FC236}">
                  <a16:creationId xmlns:a16="http://schemas.microsoft.com/office/drawing/2014/main" id="{75BB1999-014D-4D05-B4B5-008F056D9209}"/>
                </a:ext>
              </a:extLst>
            </p:cNvPr>
            <p:cNvSpPr>
              <a:spLocks noChangeArrowheads="1"/>
            </p:cNvSpPr>
            <p:nvPr/>
          </p:nvSpPr>
          <p:spPr bwMode="auto">
            <a:xfrm>
              <a:off x="7579492" y="4377619"/>
              <a:ext cx="175043" cy="187419"/>
            </a:xfrm>
            <a:custGeom>
              <a:avLst/>
              <a:gdLst>
                <a:gd name="T0" fmla="*/ 74375 w 355"/>
                <a:gd name="T1" fmla="*/ 0 h 382"/>
                <a:gd name="T2" fmla="*/ 74375 w 355"/>
                <a:gd name="T3" fmla="*/ 42730 h 382"/>
                <a:gd name="T4" fmla="*/ 0 w 355"/>
                <a:gd name="T5" fmla="*/ 42730 h 382"/>
                <a:gd name="T6" fmla="*/ 0 w 355"/>
                <a:gd name="T7" fmla="*/ 124664 h 382"/>
                <a:gd name="T8" fmla="*/ 74375 w 355"/>
                <a:gd name="T9" fmla="*/ 124664 h 382"/>
                <a:gd name="T10" fmla="*/ 74375 w 355"/>
                <a:gd name="T11" fmla="*/ 167834 h 382"/>
                <a:gd name="T12" fmla="*/ 156719 w 355"/>
                <a:gd name="T13" fmla="*/ 81935 h 382"/>
                <a:gd name="T14" fmla="*/ 74375 w 355"/>
                <a:gd name="T15" fmla="*/ 0 h 3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5" h="382">
                  <a:moveTo>
                    <a:pt x="168" y="0"/>
                  </a:moveTo>
                  <a:lnTo>
                    <a:pt x="168" y="97"/>
                  </a:lnTo>
                  <a:lnTo>
                    <a:pt x="0" y="97"/>
                  </a:lnTo>
                  <a:lnTo>
                    <a:pt x="0" y="283"/>
                  </a:lnTo>
                  <a:lnTo>
                    <a:pt x="168" y="283"/>
                  </a:lnTo>
                  <a:lnTo>
                    <a:pt x="168" y="381"/>
                  </a:lnTo>
                  <a:lnTo>
                    <a:pt x="354" y="186"/>
                  </a:lnTo>
                  <a:lnTo>
                    <a:pt x="168" y="0"/>
                  </a:lnTo>
                </a:path>
              </a:pathLst>
            </a:custGeom>
            <a:solidFill>
              <a:schemeClr val="tx2"/>
            </a:solidFill>
            <a:ln>
              <a:noFill/>
            </a:ln>
            <a:effectLst/>
          </p:spPr>
          <p:txBody>
            <a:bodyPr wrap="none" lIns="34290" tIns="17145" rIns="34290" bIns="17145" anchor="ctr"/>
            <a:lstStyle/>
            <a:p>
              <a:endParaRPr lang="en-US" dirty="0"/>
            </a:p>
          </p:txBody>
        </p:sp>
        <p:sp>
          <p:nvSpPr>
            <p:cNvPr id="4" name="Freeform 4">
              <a:extLst>
                <a:ext uri="{FF2B5EF4-FFF2-40B4-BE49-F238E27FC236}">
                  <a16:creationId xmlns:a16="http://schemas.microsoft.com/office/drawing/2014/main" id="{06B5F9E0-492A-4BAB-B082-369B935B3E22}"/>
                </a:ext>
              </a:extLst>
            </p:cNvPr>
            <p:cNvSpPr>
              <a:spLocks noChangeArrowheads="1"/>
            </p:cNvSpPr>
            <p:nvPr/>
          </p:nvSpPr>
          <p:spPr bwMode="auto">
            <a:xfrm>
              <a:off x="7087958" y="4381155"/>
              <a:ext cx="183884" cy="180348"/>
            </a:xfrm>
            <a:custGeom>
              <a:avLst/>
              <a:gdLst>
                <a:gd name="T0" fmla="*/ 164659 w 374"/>
                <a:gd name="T1" fmla="*/ 82742 h 364"/>
                <a:gd name="T2" fmla="*/ 124929 w 374"/>
                <a:gd name="T3" fmla="*/ 82742 h 364"/>
                <a:gd name="T4" fmla="*/ 124929 w 374"/>
                <a:gd name="T5" fmla="*/ 161480 h 364"/>
                <a:gd name="T6" fmla="*/ 39289 w 374"/>
                <a:gd name="T7" fmla="*/ 161480 h 364"/>
                <a:gd name="T8" fmla="*/ 39289 w 374"/>
                <a:gd name="T9" fmla="*/ 82742 h 364"/>
                <a:gd name="T10" fmla="*/ 0 w 374"/>
                <a:gd name="T11" fmla="*/ 82742 h 364"/>
                <a:gd name="T12" fmla="*/ 82109 w 374"/>
                <a:gd name="T13" fmla="*/ 0 h 364"/>
                <a:gd name="T14" fmla="*/ 164659 w 374"/>
                <a:gd name="T15" fmla="*/ 82742 h 3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4" h="364">
                  <a:moveTo>
                    <a:pt x="373" y="186"/>
                  </a:moveTo>
                  <a:lnTo>
                    <a:pt x="283" y="186"/>
                  </a:lnTo>
                  <a:lnTo>
                    <a:pt x="283" y="363"/>
                  </a:lnTo>
                  <a:lnTo>
                    <a:pt x="89" y="363"/>
                  </a:lnTo>
                  <a:lnTo>
                    <a:pt x="89" y="186"/>
                  </a:lnTo>
                  <a:lnTo>
                    <a:pt x="0" y="186"/>
                  </a:lnTo>
                  <a:lnTo>
                    <a:pt x="186" y="0"/>
                  </a:lnTo>
                  <a:lnTo>
                    <a:pt x="373" y="186"/>
                  </a:lnTo>
                </a:path>
              </a:pathLst>
            </a:custGeom>
            <a:solidFill>
              <a:schemeClr val="tx2"/>
            </a:solidFill>
            <a:ln>
              <a:noFill/>
            </a:ln>
            <a:effectLst/>
          </p:spPr>
          <p:txBody>
            <a:bodyPr wrap="none" lIns="34290" tIns="17145" rIns="34290" bIns="17145" anchor="ctr"/>
            <a:lstStyle/>
            <a:p>
              <a:endParaRPr lang="en-US" dirty="0"/>
            </a:p>
          </p:txBody>
        </p:sp>
        <p:sp>
          <p:nvSpPr>
            <p:cNvPr id="5" name="Freeform 5">
              <a:extLst>
                <a:ext uri="{FF2B5EF4-FFF2-40B4-BE49-F238E27FC236}">
                  <a16:creationId xmlns:a16="http://schemas.microsoft.com/office/drawing/2014/main" id="{4FEC0F4C-01E9-4EE2-8DC1-A94EC831275C}"/>
                </a:ext>
              </a:extLst>
            </p:cNvPr>
            <p:cNvSpPr>
              <a:spLocks noChangeArrowheads="1"/>
            </p:cNvSpPr>
            <p:nvPr/>
          </p:nvSpPr>
          <p:spPr bwMode="auto">
            <a:xfrm>
              <a:off x="8562562" y="4381155"/>
              <a:ext cx="162667" cy="180348"/>
            </a:xfrm>
            <a:custGeom>
              <a:avLst/>
              <a:gdLst>
                <a:gd name="T0" fmla="*/ 145606 w 329"/>
                <a:gd name="T1" fmla="*/ 78738 h 364"/>
                <a:gd name="T2" fmla="*/ 102102 w 329"/>
                <a:gd name="T3" fmla="*/ 78738 h 364"/>
                <a:gd name="T4" fmla="*/ 102102 w 329"/>
                <a:gd name="T5" fmla="*/ 0 h 364"/>
                <a:gd name="T6" fmla="*/ 39509 w 329"/>
                <a:gd name="T7" fmla="*/ 0 h 364"/>
                <a:gd name="T8" fmla="*/ 39509 w 329"/>
                <a:gd name="T9" fmla="*/ 78738 h 364"/>
                <a:gd name="T10" fmla="*/ 0 w 329"/>
                <a:gd name="T11" fmla="*/ 78738 h 364"/>
                <a:gd name="T12" fmla="*/ 71027 w 329"/>
                <a:gd name="T13" fmla="*/ 161480 h 364"/>
                <a:gd name="T14" fmla="*/ 145606 w 329"/>
                <a:gd name="T15" fmla="*/ 78738 h 3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9" h="364">
                  <a:moveTo>
                    <a:pt x="328" y="177"/>
                  </a:moveTo>
                  <a:lnTo>
                    <a:pt x="230" y="177"/>
                  </a:lnTo>
                  <a:lnTo>
                    <a:pt x="230" y="0"/>
                  </a:lnTo>
                  <a:lnTo>
                    <a:pt x="89" y="0"/>
                  </a:lnTo>
                  <a:lnTo>
                    <a:pt x="89" y="177"/>
                  </a:lnTo>
                  <a:lnTo>
                    <a:pt x="0" y="177"/>
                  </a:lnTo>
                  <a:lnTo>
                    <a:pt x="160" y="363"/>
                  </a:lnTo>
                  <a:lnTo>
                    <a:pt x="328" y="177"/>
                  </a:lnTo>
                </a:path>
              </a:pathLst>
            </a:custGeom>
            <a:solidFill>
              <a:schemeClr val="tx2"/>
            </a:solidFill>
            <a:ln>
              <a:noFill/>
            </a:ln>
            <a:effectLst/>
          </p:spPr>
          <p:txBody>
            <a:bodyPr wrap="none" lIns="34290" tIns="17145" rIns="34290" bIns="17145" anchor="ctr"/>
            <a:lstStyle/>
            <a:p>
              <a:endParaRPr lang="en-US" dirty="0"/>
            </a:p>
          </p:txBody>
        </p:sp>
        <p:sp>
          <p:nvSpPr>
            <p:cNvPr id="6" name="Freeform 6">
              <a:extLst>
                <a:ext uri="{FF2B5EF4-FFF2-40B4-BE49-F238E27FC236}">
                  <a16:creationId xmlns:a16="http://schemas.microsoft.com/office/drawing/2014/main" id="{CAE3C3A1-FE06-43DB-810F-ACFC15F3772D}"/>
                </a:ext>
              </a:extLst>
            </p:cNvPr>
            <p:cNvSpPr>
              <a:spLocks noChangeArrowheads="1"/>
            </p:cNvSpPr>
            <p:nvPr/>
          </p:nvSpPr>
          <p:spPr bwMode="auto">
            <a:xfrm>
              <a:off x="8065723" y="4389995"/>
              <a:ext cx="176811" cy="162667"/>
            </a:xfrm>
            <a:custGeom>
              <a:avLst/>
              <a:gdLst>
                <a:gd name="T0" fmla="*/ 83176 w 355"/>
                <a:gd name="T1" fmla="*/ 145606 h 329"/>
                <a:gd name="T2" fmla="*/ 83176 w 355"/>
                <a:gd name="T3" fmla="*/ 102546 h 329"/>
                <a:gd name="T4" fmla="*/ 158303 w 355"/>
                <a:gd name="T5" fmla="*/ 102546 h 329"/>
                <a:gd name="T6" fmla="*/ 158303 w 355"/>
                <a:gd name="T7" fmla="*/ 43060 h 329"/>
                <a:gd name="T8" fmla="*/ 83176 w 355"/>
                <a:gd name="T9" fmla="*/ 43060 h 329"/>
                <a:gd name="T10" fmla="*/ 83176 w 355"/>
                <a:gd name="T11" fmla="*/ 0 h 329"/>
                <a:gd name="T12" fmla="*/ 0 w 355"/>
                <a:gd name="T13" fmla="*/ 71027 h 329"/>
                <a:gd name="T14" fmla="*/ 83176 w 355"/>
                <a:gd name="T15" fmla="*/ 145606 h 3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5" h="329">
                  <a:moveTo>
                    <a:pt x="186" y="328"/>
                  </a:moveTo>
                  <a:lnTo>
                    <a:pt x="186" y="231"/>
                  </a:lnTo>
                  <a:lnTo>
                    <a:pt x="354" y="231"/>
                  </a:lnTo>
                  <a:lnTo>
                    <a:pt x="354" y="97"/>
                  </a:lnTo>
                  <a:lnTo>
                    <a:pt x="186" y="97"/>
                  </a:lnTo>
                  <a:lnTo>
                    <a:pt x="186" y="0"/>
                  </a:lnTo>
                  <a:lnTo>
                    <a:pt x="0" y="160"/>
                  </a:lnTo>
                  <a:lnTo>
                    <a:pt x="186" y="328"/>
                  </a:lnTo>
                </a:path>
              </a:pathLst>
            </a:custGeom>
            <a:solidFill>
              <a:schemeClr val="tx2"/>
            </a:solidFill>
            <a:ln>
              <a:noFill/>
            </a:ln>
            <a:effectLst/>
          </p:spPr>
          <p:txBody>
            <a:bodyPr wrap="none" lIns="34290" tIns="17145" rIns="34290" bIns="17145" anchor="ctr"/>
            <a:lstStyle/>
            <a:p>
              <a:endParaRPr lang="en-US" dirty="0"/>
            </a:p>
          </p:txBody>
        </p:sp>
        <p:sp>
          <p:nvSpPr>
            <p:cNvPr id="7" name="Freeform 14">
              <a:extLst>
                <a:ext uri="{FF2B5EF4-FFF2-40B4-BE49-F238E27FC236}">
                  <a16:creationId xmlns:a16="http://schemas.microsoft.com/office/drawing/2014/main" id="{907D9DBD-42CA-4187-913B-C87778C36BAF}"/>
                </a:ext>
              </a:extLst>
            </p:cNvPr>
            <p:cNvSpPr>
              <a:spLocks noChangeArrowheads="1"/>
            </p:cNvSpPr>
            <p:nvPr/>
          </p:nvSpPr>
          <p:spPr bwMode="auto">
            <a:xfrm>
              <a:off x="8040969" y="5415500"/>
              <a:ext cx="226318" cy="56579"/>
            </a:xfrm>
            <a:custGeom>
              <a:avLst/>
              <a:gdLst>
                <a:gd name="T0" fmla="*/ 23361 w 461"/>
                <a:gd name="T1" fmla="*/ 0 h 116"/>
                <a:gd name="T2" fmla="*/ 23361 w 461"/>
                <a:gd name="T3" fmla="*/ 0 h 116"/>
                <a:gd name="T4" fmla="*/ 0 w 461"/>
                <a:gd name="T5" fmla="*/ 23210 h 116"/>
                <a:gd name="T6" fmla="*/ 23361 w 461"/>
                <a:gd name="T7" fmla="*/ 50362 h 116"/>
                <a:gd name="T8" fmla="*/ 50690 w 461"/>
                <a:gd name="T9" fmla="*/ 23210 h 116"/>
                <a:gd name="T10" fmla="*/ 23361 w 461"/>
                <a:gd name="T11" fmla="*/ 0 h 116"/>
                <a:gd name="T12" fmla="*/ 101380 w 461"/>
                <a:gd name="T13" fmla="*/ 0 h 116"/>
                <a:gd name="T14" fmla="*/ 101380 w 461"/>
                <a:gd name="T15" fmla="*/ 0 h 116"/>
                <a:gd name="T16" fmla="*/ 78018 w 461"/>
                <a:gd name="T17" fmla="*/ 23210 h 116"/>
                <a:gd name="T18" fmla="*/ 101380 w 461"/>
                <a:gd name="T19" fmla="*/ 50362 h 116"/>
                <a:gd name="T20" fmla="*/ 125182 w 461"/>
                <a:gd name="T21" fmla="*/ 23210 h 116"/>
                <a:gd name="T22" fmla="*/ 101380 w 461"/>
                <a:gd name="T23" fmla="*/ 0 h 116"/>
                <a:gd name="T24" fmla="*/ 179398 w 461"/>
                <a:gd name="T25" fmla="*/ 0 h 116"/>
                <a:gd name="T26" fmla="*/ 179398 w 461"/>
                <a:gd name="T27" fmla="*/ 0 h 116"/>
                <a:gd name="T28" fmla="*/ 152069 w 461"/>
                <a:gd name="T29" fmla="*/ 23210 h 116"/>
                <a:gd name="T30" fmla="*/ 179398 w 461"/>
                <a:gd name="T31" fmla="*/ 50362 h 116"/>
                <a:gd name="T32" fmla="*/ 202759 w 461"/>
                <a:gd name="T33" fmla="*/ 23210 h 116"/>
                <a:gd name="T34" fmla="*/ 179398 w 461"/>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61" h="116">
                  <a:moveTo>
                    <a:pt x="53" y="0"/>
                  </a:moveTo>
                  <a:lnTo>
                    <a:pt x="53" y="0"/>
                  </a:lnTo>
                  <a:cubicBezTo>
                    <a:pt x="26" y="0"/>
                    <a:pt x="0" y="26"/>
                    <a:pt x="0" y="53"/>
                  </a:cubicBezTo>
                  <a:cubicBezTo>
                    <a:pt x="0" y="88"/>
                    <a:pt x="26" y="115"/>
                    <a:pt x="53" y="115"/>
                  </a:cubicBezTo>
                  <a:cubicBezTo>
                    <a:pt x="88" y="115"/>
                    <a:pt x="115" y="88"/>
                    <a:pt x="115" y="53"/>
                  </a:cubicBezTo>
                  <a:cubicBezTo>
                    <a:pt x="115" y="26"/>
                    <a:pt x="88" y="0"/>
                    <a:pt x="53" y="0"/>
                  </a:cubicBezTo>
                  <a:close/>
                  <a:moveTo>
                    <a:pt x="230" y="0"/>
                  </a:moveTo>
                  <a:lnTo>
                    <a:pt x="230" y="0"/>
                  </a:lnTo>
                  <a:cubicBezTo>
                    <a:pt x="203" y="0"/>
                    <a:pt x="177" y="26"/>
                    <a:pt x="177" y="53"/>
                  </a:cubicBezTo>
                  <a:cubicBezTo>
                    <a:pt x="177" y="88"/>
                    <a:pt x="203" y="115"/>
                    <a:pt x="230" y="115"/>
                  </a:cubicBezTo>
                  <a:cubicBezTo>
                    <a:pt x="256" y="115"/>
                    <a:pt x="284" y="88"/>
                    <a:pt x="284" y="53"/>
                  </a:cubicBezTo>
                  <a:cubicBezTo>
                    <a:pt x="284" y="26"/>
                    <a:pt x="256" y="0"/>
                    <a:pt x="230" y="0"/>
                  </a:cubicBezTo>
                  <a:close/>
                  <a:moveTo>
                    <a:pt x="407" y="0"/>
                  </a:moveTo>
                  <a:lnTo>
                    <a:pt x="407" y="0"/>
                  </a:lnTo>
                  <a:cubicBezTo>
                    <a:pt x="372" y="0"/>
                    <a:pt x="345" y="26"/>
                    <a:pt x="345" y="53"/>
                  </a:cubicBezTo>
                  <a:cubicBezTo>
                    <a:pt x="345" y="88"/>
                    <a:pt x="372" y="115"/>
                    <a:pt x="407" y="115"/>
                  </a:cubicBezTo>
                  <a:cubicBezTo>
                    <a:pt x="434" y="115"/>
                    <a:pt x="460" y="88"/>
                    <a:pt x="460" y="53"/>
                  </a:cubicBezTo>
                  <a:cubicBezTo>
                    <a:pt x="460" y="26"/>
                    <a:pt x="434" y="0"/>
                    <a:pt x="407" y="0"/>
                  </a:cubicBezTo>
                  <a:close/>
                </a:path>
              </a:pathLst>
            </a:custGeom>
            <a:solidFill>
              <a:schemeClr val="tx2"/>
            </a:solidFill>
            <a:ln>
              <a:noFill/>
            </a:ln>
            <a:effectLst/>
          </p:spPr>
          <p:txBody>
            <a:bodyPr wrap="none" lIns="34290" tIns="17145" rIns="34290" bIns="17145" anchor="ctr"/>
            <a:lstStyle/>
            <a:p>
              <a:endParaRPr lang="en-US" dirty="0"/>
            </a:p>
          </p:txBody>
        </p:sp>
        <p:sp>
          <p:nvSpPr>
            <p:cNvPr id="8" name="Freeform 15">
              <a:extLst>
                <a:ext uri="{FF2B5EF4-FFF2-40B4-BE49-F238E27FC236}">
                  <a16:creationId xmlns:a16="http://schemas.microsoft.com/office/drawing/2014/main" id="{382822FC-71E5-4AA5-B113-91864AF06596}"/>
                </a:ext>
              </a:extLst>
            </p:cNvPr>
            <p:cNvSpPr>
              <a:spLocks noChangeArrowheads="1"/>
            </p:cNvSpPr>
            <p:nvPr/>
          </p:nvSpPr>
          <p:spPr bwMode="auto">
            <a:xfrm>
              <a:off x="8065723" y="5808021"/>
              <a:ext cx="185652" cy="243999"/>
            </a:xfrm>
            <a:custGeom>
              <a:avLst/>
              <a:gdLst>
                <a:gd name="T0" fmla="*/ 118871 w 373"/>
                <a:gd name="T1" fmla="*/ 136646 h 497"/>
                <a:gd name="T2" fmla="*/ 118871 w 373"/>
                <a:gd name="T3" fmla="*/ 136646 h 497"/>
                <a:gd name="T4" fmla="*/ 154175 w 373"/>
                <a:gd name="T5" fmla="*/ 113284 h 497"/>
                <a:gd name="T6" fmla="*/ 134512 w 373"/>
                <a:gd name="T7" fmla="*/ 58626 h 497"/>
                <a:gd name="T8" fmla="*/ 122893 w 373"/>
                <a:gd name="T9" fmla="*/ 50691 h 497"/>
                <a:gd name="T10" fmla="*/ 146578 w 373"/>
                <a:gd name="T11" fmla="*/ 7494 h 497"/>
                <a:gd name="T12" fmla="*/ 134512 w 373"/>
                <a:gd name="T13" fmla="*/ 0 h 497"/>
                <a:gd name="T14" fmla="*/ 87143 w 373"/>
                <a:gd name="T15" fmla="*/ 78021 h 497"/>
                <a:gd name="T16" fmla="*/ 67033 w 373"/>
                <a:gd name="T17" fmla="*/ 58626 h 497"/>
                <a:gd name="T18" fmla="*/ 39326 w 373"/>
                <a:gd name="T19" fmla="*/ 43198 h 497"/>
                <a:gd name="T20" fmla="*/ 0 w 373"/>
                <a:gd name="T21" fmla="*/ 113284 h 497"/>
                <a:gd name="T22" fmla="*/ 23685 w 373"/>
                <a:gd name="T23" fmla="*/ 128712 h 497"/>
                <a:gd name="T24" fmla="*/ 55414 w 373"/>
                <a:gd name="T25" fmla="*/ 136646 h 497"/>
                <a:gd name="T26" fmla="*/ 8044 w 373"/>
                <a:gd name="T27" fmla="*/ 214667 h 497"/>
                <a:gd name="T28" fmla="*/ 23685 w 373"/>
                <a:gd name="T29" fmla="*/ 218634 h 497"/>
                <a:gd name="T30" fmla="*/ 47370 w 373"/>
                <a:gd name="T31" fmla="*/ 179844 h 497"/>
                <a:gd name="T32" fmla="*/ 58989 w 373"/>
                <a:gd name="T33" fmla="*/ 187779 h 497"/>
                <a:gd name="T34" fmla="*/ 118871 w 373"/>
                <a:gd name="T35" fmla="*/ 175877 h 497"/>
                <a:gd name="T36" fmla="*/ 118871 w 373"/>
                <a:gd name="T37" fmla="*/ 136646 h 497"/>
                <a:gd name="T38" fmla="*/ 130490 w 373"/>
                <a:gd name="T39" fmla="*/ 70527 h 497"/>
                <a:gd name="T40" fmla="*/ 130490 w 373"/>
                <a:gd name="T41" fmla="*/ 70527 h 497"/>
                <a:gd name="T42" fmla="*/ 142556 w 373"/>
                <a:gd name="T43" fmla="*/ 105350 h 497"/>
                <a:gd name="T44" fmla="*/ 103230 w 373"/>
                <a:gd name="T45" fmla="*/ 117251 h 497"/>
                <a:gd name="T46" fmla="*/ 87143 w 373"/>
                <a:gd name="T47" fmla="*/ 109317 h 497"/>
                <a:gd name="T48" fmla="*/ 87143 w 373"/>
                <a:gd name="T49" fmla="*/ 109317 h 497"/>
                <a:gd name="T50" fmla="*/ 114849 w 373"/>
                <a:gd name="T51" fmla="*/ 62593 h 497"/>
                <a:gd name="T52" fmla="*/ 130490 w 373"/>
                <a:gd name="T53" fmla="*/ 70527 h 497"/>
                <a:gd name="T54" fmla="*/ 31729 w 373"/>
                <a:gd name="T55" fmla="*/ 117251 h 497"/>
                <a:gd name="T56" fmla="*/ 31729 w 373"/>
                <a:gd name="T57" fmla="*/ 117251 h 497"/>
                <a:gd name="T58" fmla="*/ 19663 w 373"/>
                <a:gd name="T59" fmla="*/ 109317 h 497"/>
                <a:gd name="T60" fmla="*/ 47370 w 373"/>
                <a:gd name="T61" fmla="*/ 62593 h 497"/>
                <a:gd name="T62" fmla="*/ 58989 w 373"/>
                <a:gd name="T63" fmla="*/ 70527 h 497"/>
                <a:gd name="T64" fmla="*/ 71055 w 373"/>
                <a:gd name="T65" fmla="*/ 109317 h 497"/>
                <a:gd name="T66" fmla="*/ 31729 w 373"/>
                <a:gd name="T67" fmla="*/ 117251 h 497"/>
                <a:gd name="T68" fmla="*/ 67033 w 373"/>
                <a:gd name="T69" fmla="*/ 175877 h 497"/>
                <a:gd name="T70" fmla="*/ 67033 w 373"/>
                <a:gd name="T71" fmla="*/ 175877 h 497"/>
                <a:gd name="T72" fmla="*/ 51392 w 373"/>
                <a:gd name="T73" fmla="*/ 167943 h 497"/>
                <a:gd name="T74" fmla="*/ 79099 w 373"/>
                <a:gd name="T75" fmla="*/ 120778 h 497"/>
                <a:gd name="T76" fmla="*/ 79099 w 373"/>
                <a:gd name="T77" fmla="*/ 120778 h 497"/>
                <a:gd name="T78" fmla="*/ 95186 w 373"/>
                <a:gd name="T79" fmla="*/ 128712 h 497"/>
                <a:gd name="T80" fmla="*/ 106805 w 373"/>
                <a:gd name="T81" fmla="*/ 167943 h 497"/>
                <a:gd name="T82" fmla="*/ 67033 w 373"/>
                <a:gd name="T83" fmla="*/ 175877 h 4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3" h="497">
                  <a:moveTo>
                    <a:pt x="266" y="310"/>
                  </a:moveTo>
                  <a:lnTo>
                    <a:pt x="266" y="310"/>
                  </a:lnTo>
                  <a:cubicBezTo>
                    <a:pt x="301" y="301"/>
                    <a:pt x="328" y="292"/>
                    <a:pt x="345" y="257"/>
                  </a:cubicBezTo>
                  <a:cubicBezTo>
                    <a:pt x="372" y="213"/>
                    <a:pt x="354" y="160"/>
                    <a:pt x="301" y="133"/>
                  </a:cubicBezTo>
                  <a:cubicBezTo>
                    <a:pt x="275" y="115"/>
                    <a:pt x="275" y="115"/>
                    <a:pt x="275" y="115"/>
                  </a:cubicBezTo>
                  <a:cubicBezTo>
                    <a:pt x="328" y="17"/>
                    <a:pt x="328" y="17"/>
                    <a:pt x="328" y="17"/>
                  </a:cubicBezTo>
                  <a:cubicBezTo>
                    <a:pt x="301" y="0"/>
                    <a:pt x="301" y="0"/>
                    <a:pt x="301" y="0"/>
                  </a:cubicBezTo>
                  <a:cubicBezTo>
                    <a:pt x="195" y="177"/>
                    <a:pt x="195" y="177"/>
                    <a:pt x="195" y="177"/>
                  </a:cubicBezTo>
                  <a:cubicBezTo>
                    <a:pt x="186" y="160"/>
                    <a:pt x="168" y="142"/>
                    <a:pt x="150" y="133"/>
                  </a:cubicBezTo>
                  <a:cubicBezTo>
                    <a:pt x="88" y="98"/>
                    <a:pt x="88" y="98"/>
                    <a:pt x="88" y="98"/>
                  </a:cubicBezTo>
                  <a:cubicBezTo>
                    <a:pt x="0" y="257"/>
                    <a:pt x="0" y="257"/>
                    <a:pt x="0" y="257"/>
                  </a:cubicBezTo>
                  <a:cubicBezTo>
                    <a:pt x="53" y="292"/>
                    <a:pt x="53" y="292"/>
                    <a:pt x="53" y="292"/>
                  </a:cubicBezTo>
                  <a:cubicBezTo>
                    <a:pt x="79" y="301"/>
                    <a:pt x="106" y="310"/>
                    <a:pt x="124" y="310"/>
                  </a:cubicBezTo>
                  <a:cubicBezTo>
                    <a:pt x="18" y="487"/>
                    <a:pt x="18" y="487"/>
                    <a:pt x="18" y="487"/>
                  </a:cubicBezTo>
                  <a:cubicBezTo>
                    <a:pt x="53" y="496"/>
                    <a:pt x="53" y="496"/>
                    <a:pt x="53" y="496"/>
                  </a:cubicBezTo>
                  <a:cubicBezTo>
                    <a:pt x="106" y="408"/>
                    <a:pt x="106" y="408"/>
                    <a:pt x="106" y="408"/>
                  </a:cubicBezTo>
                  <a:cubicBezTo>
                    <a:pt x="132" y="426"/>
                    <a:pt x="132" y="426"/>
                    <a:pt x="132" y="426"/>
                  </a:cubicBezTo>
                  <a:cubicBezTo>
                    <a:pt x="186" y="452"/>
                    <a:pt x="239" y="443"/>
                    <a:pt x="266" y="399"/>
                  </a:cubicBezTo>
                  <a:cubicBezTo>
                    <a:pt x="284" y="364"/>
                    <a:pt x="284" y="336"/>
                    <a:pt x="266" y="310"/>
                  </a:cubicBezTo>
                  <a:close/>
                  <a:moveTo>
                    <a:pt x="292" y="160"/>
                  </a:moveTo>
                  <a:lnTo>
                    <a:pt x="292" y="160"/>
                  </a:lnTo>
                  <a:cubicBezTo>
                    <a:pt x="328" y="177"/>
                    <a:pt x="337" y="213"/>
                    <a:pt x="319" y="239"/>
                  </a:cubicBezTo>
                  <a:cubicBezTo>
                    <a:pt x="292" y="274"/>
                    <a:pt x="257" y="283"/>
                    <a:pt x="231" y="266"/>
                  </a:cubicBezTo>
                  <a:cubicBezTo>
                    <a:pt x="195" y="248"/>
                    <a:pt x="195" y="248"/>
                    <a:pt x="195" y="248"/>
                  </a:cubicBezTo>
                  <a:cubicBezTo>
                    <a:pt x="257" y="142"/>
                    <a:pt x="257" y="142"/>
                    <a:pt x="257" y="142"/>
                  </a:cubicBezTo>
                  <a:lnTo>
                    <a:pt x="292" y="160"/>
                  </a:lnTo>
                  <a:close/>
                  <a:moveTo>
                    <a:pt x="71" y="266"/>
                  </a:moveTo>
                  <a:lnTo>
                    <a:pt x="71" y="266"/>
                  </a:lnTo>
                  <a:cubicBezTo>
                    <a:pt x="44" y="248"/>
                    <a:pt x="44" y="248"/>
                    <a:pt x="44" y="248"/>
                  </a:cubicBezTo>
                  <a:cubicBezTo>
                    <a:pt x="106" y="142"/>
                    <a:pt x="106" y="142"/>
                    <a:pt x="106" y="142"/>
                  </a:cubicBezTo>
                  <a:cubicBezTo>
                    <a:pt x="132" y="160"/>
                    <a:pt x="132" y="160"/>
                    <a:pt x="132" y="160"/>
                  </a:cubicBezTo>
                  <a:cubicBezTo>
                    <a:pt x="168" y="177"/>
                    <a:pt x="177" y="213"/>
                    <a:pt x="159" y="248"/>
                  </a:cubicBezTo>
                  <a:cubicBezTo>
                    <a:pt x="142" y="274"/>
                    <a:pt x="106" y="283"/>
                    <a:pt x="71" y="266"/>
                  </a:cubicBezTo>
                  <a:close/>
                  <a:moveTo>
                    <a:pt x="150" y="399"/>
                  </a:moveTo>
                  <a:lnTo>
                    <a:pt x="150" y="399"/>
                  </a:lnTo>
                  <a:cubicBezTo>
                    <a:pt x="115" y="381"/>
                    <a:pt x="115" y="381"/>
                    <a:pt x="115" y="381"/>
                  </a:cubicBezTo>
                  <a:cubicBezTo>
                    <a:pt x="177" y="274"/>
                    <a:pt x="177" y="274"/>
                    <a:pt x="177" y="274"/>
                  </a:cubicBezTo>
                  <a:cubicBezTo>
                    <a:pt x="213" y="292"/>
                    <a:pt x="213" y="292"/>
                    <a:pt x="213" y="292"/>
                  </a:cubicBezTo>
                  <a:cubicBezTo>
                    <a:pt x="248" y="310"/>
                    <a:pt x="257" y="345"/>
                    <a:pt x="239" y="381"/>
                  </a:cubicBezTo>
                  <a:cubicBezTo>
                    <a:pt x="222" y="408"/>
                    <a:pt x="186" y="417"/>
                    <a:pt x="150" y="399"/>
                  </a:cubicBezTo>
                  <a:close/>
                </a:path>
              </a:pathLst>
            </a:custGeom>
            <a:solidFill>
              <a:schemeClr val="tx2"/>
            </a:solidFill>
            <a:ln>
              <a:noFill/>
            </a:ln>
            <a:effectLst/>
          </p:spPr>
          <p:txBody>
            <a:bodyPr wrap="none" lIns="34290" tIns="17145" rIns="34290" bIns="17145" anchor="ctr"/>
            <a:lstStyle/>
            <a:p>
              <a:endParaRPr lang="en-US" dirty="0"/>
            </a:p>
          </p:txBody>
        </p:sp>
        <p:sp>
          <p:nvSpPr>
            <p:cNvPr id="9" name="Freeform 17">
              <a:extLst>
                <a:ext uri="{FF2B5EF4-FFF2-40B4-BE49-F238E27FC236}">
                  <a16:creationId xmlns:a16="http://schemas.microsoft.com/office/drawing/2014/main" id="{EFAFDBC2-09B2-4119-B1BE-FD5923C4AD82}"/>
                </a:ext>
              </a:extLst>
            </p:cNvPr>
            <p:cNvSpPr>
              <a:spLocks noChangeArrowheads="1"/>
            </p:cNvSpPr>
            <p:nvPr/>
          </p:nvSpPr>
          <p:spPr bwMode="auto">
            <a:xfrm>
              <a:off x="8571403" y="5415500"/>
              <a:ext cx="137913" cy="56579"/>
            </a:xfrm>
            <a:custGeom>
              <a:avLst/>
              <a:gdLst>
                <a:gd name="T0" fmla="*/ 23108 w 284"/>
                <a:gd name="T1" fmla="*/ 0 h 116"/>
                <a:gd name="T2" fmla="*/ 23108 w 284"/>
                <a:gd name="T3" fmla="*/ 0 h 116"/>
                <a:gd name="T4" fmla="*/ 0 w 284"/>
                <a:gd name="T5" fmla="*/ 23210 h 116"/>
                <a:gd name="T6" fmla="*/ 23108 w 284"/>
                <a:gd name="T7" fmla="*/ 50362 h 116"/>
                <a:gd name="T8" fmla="*/ 46216 w 284"/>
                <a:gd name="T9" fmla="*/ 23210 h 116"/>
                <a:gd name="T10" fmla="*/ 23108 w 284"/>
                <a:gd name="T11" fmla="*/ 0 h 116"/>
                <a:gd name="T12" fmla="*/ 100281 w 284"/>
                <a:gd name="T13" fmla="*/ 0 h 116"/>
                <a:gd name="T14" fmla="*/ 100281 w 284"/>
                <a:gd name="T15" fmla="*/ 0 h 116"/>
                <a:gd name="T16" fmla="*/ 77173 w 284"/>
                <a:gd name="T17" fmla="*/ 23210 h 116"/>
                <a:gd name="T18" fmla="*/ 100281 w 284"/>
                <a:gd name="T19" fmla="*/ 50362 h 116"/>
                <a:gd name="T20" fmla="*/ 123389 w 284"/>
                <a:gd name="T21" fmla="*/ 23210 h 116"/>
                <a:gd name="T22" fmla="*/ 100281 w 284"/>
                <a:gd name="T23" fmla="*/ 0 h 1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4" h="116">
                  <a:moveTo>
                    <a:pt x="53" y="0"/>
                  </a:moveTo>
                  <a:lnTo>
                    <a:pt x="53" y="0"/>
                  </a:lnTo>
                  <a:cubicBezTo>
                    <a:pt x="26" y="0"/>
                    <a:pt x="0" y="26"/>
                    <a:pt x="0" y="53"/>
                  </a:cubicBezTo>
                  <a:cubicBezTo>
                    <a:pt x="0" y="88"/>
                    <a:pt x="26" y="115"/>
                    <a:pt x="53" y="115"/>
                  </a:cubicBezTo>
                  <a:cubicBezTo>
                    <a:pt x="88" y="115"/>
                    <a:pt x="106" y="88"/>
                    <a:pt x="106" y="53"/>
                  </a:cubicBezTo>
                  <a:cubicBezTo>
                    <a:pt x="106" y="26"/>
                    <a:pt x="88" y="0"/>
                    <a:pt x="53" y="0"/>
                  </a:cubicBezTo>
                  <a:close/>
                  <a:moveTo>
                    <a:pt x="230" y="0"/>
                  </a:moveTo>
                  <a:lnTo>
                    <a:pt x="230" y="0"/>
                  </a:lnTo>
                  <a:cubicBezTo>
                    <a:pt x="195" y="0"/>
                    <a:pt x="177" y="26"/>
                    <a:pt x="177" y="53"/>
                  </a:cubicBezTo>
                  <a:cubicBezTo>
                    <a:pt x="177" y="88"/>
                    <a:pt x="195" y="115"/>
                    <a:pt x="230" y="115"/>
                  </a:cubicBezTo>
                  <a:cubicBezTo>
                    <a:pt x="257" y="115"/>
                    <a:pt x="283" y="88"/>
                    <a:pt x="283" y="53"/>
                  </a:cubicBezTo>
                  <a:cubicBezTo>
                    <a:pt x="283" y="26"/>
                    <a:pt x="257" y="0"/>
                    <a:pt x="230" y="0"/>
                  </a:cubicBezTo>
                  <a:close/>
                </a:path>
              </a:pathLst>
            </a:custGeom>
            <a:solidFill>
              <a:schemeClr val="tx2"/>
            </a:solidFill>
            <a:ln>
              <a:noFill/>
            </a:ln>
            <a:effectLst/>
          </p:spPr>
          <p:txBody>
            <a:bodyPr wrap="none" lIns="34290" tIns="17145" rIns="34290" bIns="17145" anchor="ctr"/>
            <a:lstStyle/>
            <a:p>
              <a:endParaRPr lang="en-US" dirty="0"/>
            </a:p>
          </p:txBody>
        </p:sp>
        <p:sp>
          <p:nvSpPr>
            <p:cNvPr id="10" name="Freeform 22">
              <a:extLst>
                <a:ext uri="{FF2B5EF4-FFF2-40B4-BE49-F238E27FC236}">
                  <a16:creationId xmlns:a16="http://schemas.microsoft.com/office/drawing/2014/main" id="{86A0A18C-D60D-4CA6-A086-F2D021099294}"/>
                </a:ext>
              </a:extLst>
            </p:cNvPr>
            <p:cNvSpPr>
              <a:spLocks noChangeArrowheads="1"/>
            </p:cNvSpPr>
            <p:nvPr/>
          </p:nvSpPr>
          <p:spPr bwMode="auto">
            <a:xfrm>
              <a:off x="7591869" y="4915125"/>
              <a:ext cx="148521" cy="84870"/>
            </a:xfrm>
            <a:custGeom>
              <a:avLst/>
              <a:gdLst>
                <a:gd name="T0" fmla="*/ 125402 w 302"/>
                <a:gd name="T1" fmla="*/ 51995 h 170"/>
                <a:gd name="T2" fmla="*/ 125402 w 302"/>
                <a:gd name="T3" fmla="*/ 51995 h 170"/>
                <a:gd name="T4" fmla="*/ 74181 w 302"/>
                <a:gd name="T5" fmla="*/ 4482 h 170"/>
                <a:gd name="T6" fmla="*/ 66233 w 302"/>
                <a:gd name="T7" fmla="*/ 0 h 170"/>
                <a:gd name="T8" fmla="*/ 58727 w 302"/>
                <a:gd name="T9" fmla="*/ 4482 h 170"/>
                <a:gd name="T10" fmla="*/ 7948 w 302"/>
                <a:gd name="T11" fmla="*/ 51995 h 170"/>
                <a:gd name="T12" fmla="*/ 7948 w 302"/>
                <a:gd name="T13" fmla="*/ 71718 h 170"/>
                <a:gd name="T14" fmla="*/ 23402 w 302"/>
                <a:gd name="T15" fmla="*/ 71718 h 170"/>
                <a:gd name="T16" fmla="*/ 66233 w 302"/>
                <a:gd name="T17" fmla="*/ 28239 h 170"/>
                <a:gd name="T18" fmla="*/ 109506 w 302"/>
                <a:gd name="T19" fmla="*/ 71718 h 170"/>
                <a:gd name="T20" fmla="*/ 125402 w 302"/>
                <a:gd name="T21" fmla="*/ 71718 h 170"/>
                <a:gd name="T22" fmla="*/ 125402 w 302"/>
                <a:gd name="T23" fmla="*/ 51995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2" h="170">
                  <a:moveTo>
                    <a:pt x="284" y="116"/>
                  </a:moveTo>
                  <a:lnTo>
                    <a:pt x="284" y="116"/>
                  </a:lnTo>
                  <a:cubicBezTo>
                    <a:pt x="275" y="107"/>
                    <a:pt x="168" y="10"/>
                    <a:pt x="168" y="10"/>
                  </a:cubicBezTo>
                  <a:cubicBezTo>
                    <a:pt x="168" y="0"/>
                    <a:pt x="159" y="0"/>
                    <a:pt x="150" y="0"/>
                  </a:cubicBezTo>
                  <a:cubicBezTo>
                    <a:pt x="142" y="0"/>
                    <a:pt x="133" y="0"/>
                    <a:pt x="133" y="10"/>
                  </a:cubicBezTo>
                  <a:cubicBezTo>
                    <a:pt x="133" y="10"/>
                    <a:pt x="27" y="107"/>
                    <a:pt x="18" y="116"/>
                  </a:cubicBezTo>
                  <a:cubicBezTo>
                    <a:pt x="9" y="133"/>
                    <a:pt x="0" y="151"/>
                    <a:pt x="18" y="160"/>
                  </a:cubicBezTo>
                  <a:cubicBezTo>
                    <a:pt x="27" y="169"/>
                    <a:pt x="44" y="169"/>
                    <a:pt x="53" y="160"/>
                  </a:cubicBezTo>
                  <a:cubicBezTo>
                    <a:pt x="150" y="63"/>
                    <a:pt x="150" y="63"/>
                    <a:pt x="150" y="63"/>
                  </a:cubicBezTo>
                  <a:cubicBezTo>
                    <a:pt x="248" y="160"/>
                    <a:pt x="248" y="160"/>
                    <a:pt x="248" y="160"/>
                  </a:cubicBezTo>
                  <a:cubicBezTo>
                    <a:pt x="257" y="169"/>
                    <a:pt x="275" y="169"/>
                    <a:pt x="284" y="160"/>
                  </a:cubicBezTo>
                  <a:cubicBezTo>
                    <a:pt x="301" y="151"/>
                    <a:pt x="301" y="133"/>
                    <a:pt x="284" y="116"/>
                  </a:cubicBezTo>
                </a:path>
              </a:pathLst>
            </a:custGeom>
            <a:solidFill>
              <a:schemeClr val="tx2"/>
            </a:solidFill>
            <a:ln>
              <a:noFill/>
            </a:ln>
            <a:effectLst/>
          </p:spPr>
          <p:txBody>
            <a:bodyPr wrap="none" lIns="34290" tIns="17145" rIns="34290" bIns="17145" anchor="ctr"/>
            <a:lstStyle/>
            <a:p>
              <a:endParaRPr lang="en-US" dirty="0"/>
            </a:p>
          </p:txBody>
        </p:sp>
        <p:sp>
          <p:nvSpPr>
            <p:cNvPr id="11" name="Freeform 23">
              <a:extLst>
                <a:ext uri="{FF2B5EF4-FFF2-40B4-BE49-F238E27FC236}">
                  <a16:creationId xmlns:a16="http://schemas.microsoft.com/office/drawing/2014/main" id="{AEE68FF0-72FC-412C-8974-02A8058B3DCC}"/>
                </a:ext>
              </a:extLst>
            </p:cNvPr>
            <p:cNvSpPr>
              <a:spLocks noChangeArrowheads="1"/>
            </p:cNvSpPr>
            <p:nvPr/>
          </p:nvSpPr>
          <p:spPr bwMode="auto">
            <a:xfrm>
              <a:off x="7105639" y="4911589"/>
              <a:ext cx="148521" cy="88405"/>
            </a:xfrm>
            <a:custGeom>
              <a:avLst/>
              <a:gdLst>
                <a:gd name="T0" fmla="*/ 124988 w 303"/>
                <a:gd name="T1" fmla="*/ 23946 h 179"/>
                <a:gd name="T2" fmla="*/ 124988 w 303"/>
                <a:gd name="T3" fmla="*/ 23946 h 179"/>
                <a:gd name="T4" fmla="*/ 74377 w 303"/>
                <a:gd name="T5" fmla="*/ 74941 h 179"/>
                <a:gd name="T6" fmla="*/ 66455 w 303"/>
                <a:gd name="T7" fmla="*/ 78932 h 179"/>
                <a:gd name="T8" fmla="*/ 58973 w 303"/>
                <a:gd name="T9" fmla="*/ 74941 h 179"/>
                <a:gd name="T10" fmla="*/ 8362 w 303"/>
                <a:gd name="T11" fmla="*/ 23946 h 179"/>
                <a:gd name="T12" fmla="*/ 8362 w 303"/>
                <a:gd name="T13" fmla="*/ 8425 h 179"/>
                <a:gd name="T14" fmla="*/ 23765 w 303"/>
                <a:gd name="T15" fmla="*/ 8425 h 179"/>
                <a:gd name="T16" fmla="*/ 66455 w 303"/>
                <a:gd name="T17" fmla="*/ 47448 h 179"/>
                <a:gd name="T18" fmla="*/ 109145 w 303"/>
                <a:gd name="T19" fmla="*/ 8425 h 179"/>
                <a:gd name="T20" fmla="*/ 124988 w 303"/>
                <a:gd name="T21" fmla="*/ 8425 h 179"/>
                <a:gd name="T22" fmla="*/ 124988 w 303"/>
                <a:gd name="T23" fmla="*/ 23946 h 1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3" h="179">
                  <a:moveTo>
                    <a:pt x="284" y="54"/>
                  </a:moveTo>
                  <a:lnTo>
                    <a:pt x="284" y="54"/>
                  </a:lnTo>
                  <a:cubicBezTo>
                    <a:pt x="275" y="72"/>
                    <a:pt x="169" y="169"/>
                    <a:pt x="169" y="169"/>
                  </a:cubicBezTo>
                  <a:cubicBezTo>
                    <a:pt x="169" y="178"/>
                    <a:pt x="160" y="178"/>
                    <a:pt x="151" y="178"/>
                  </a:cubicBezTo>
                  <a:cubicBezTo>
                    <a:pt x="142" y="178"/>
                    <a:pt x="134" y="178"/>
                    <a:pt x="134" y="169"/>
                  </a:cubicBezTo>
                  <a:cubicBezTo>
                    <a:pt x="134" y="169"/>
                    <a:pt x="27" y="72"/>
                    <a:pt x="19" y="54"/>
                  </a:cubicBezTo>
                  <a:cubicBezTo>
                    <a:pt x="10" y="44"/>
                    <a:pt x="0" y="28"/>
                    <a:pt x="19" y="19"/>
                  </a:cubicBezTo>
                  <a:cubicBezTo>
                    <a:pt x="27" y="9"/>
                    <a:pt x="45" y="0"/>
                    <a:pt x="54" y="19"/>
                  </a:cubicBezTo>
                  <a:cubicBezTo>
                    <a:pt x="151" y="107"/>
                    <a:pt x="151" y="107"/>
                    <a:pt x="151" y="107"/>
                  </a:cubicBezTo>
                  <a:cubicBezTo>
                    <a:pt x="248" y="19"/>
                    <a:pt x="248" y="19"/>
                    <a:pt x="248" y="19"/>
                  </a:cubicBezTo>
                  <a:cubicBezTo>
                    <a:pt x="257" y="0"/>
                    <a:pt x="275" y="9"/>
                    <a:pt x="284" y="19"/>
                  </a:cubicBezTo>
                  <a:cubicBezTo>
                    <a:pt x="302" y="28"/>
                    <a:pt x="302" y="44"/>
                    <a:pt x="284" y="54"/>
                  </a:cubicBezTo>
                </a:path>
              </a:pathLst>
            </a:custGeom>
            <a:solidFill>
              <a:schemeClr val="tx2"/>
            </a:solidFill>
            <a:ln>
              <a:noFill/>
            </a:ln>
            <a:effectLst/>
          </p:spPr>
          <p:txBody>
            <a:bodyPr wrap="none" lIns="34290" tIns="17145" rIns="34290" bIns="17145" anchor="ctr"/>
            <a:lstStyle/>
            <a:p>
              <a:endParaRPr lang="en-US" dirty="0"/>
            </a:p>
          </p:txBody>
        </p:sp>
        <p:sp>
          <p:nvSpPr>
            <p:cNvPr id="12" name="Freeform 24">
              <a:extLst>
                <a:ext uri="{FF2B5EF4-FFF2-40B4-BE49-F238E27FC236}">
                  <a16:creationId xmlns:a16="http://schemas.microsoft.com/office/drawing/2014/main" id="{CC5D148D-D84C-4A8B-AC22-6D4C85330132}"/>
                </a:ext>
              </a:extLst>
            </p:cNvPr>
            <p:cNvSpPr>
              <a:spLocks noChangeArrowheads="1"/>
            </p:cNvSpPr>
            <p:nvPr/>
          </p:nvSpPr>
          <p:spPr bwMode="auto">
            <a:xfrm>
              <a:off x="8109926" y="4885067"/>
              <a:ext cx="88405" cy="144985"/>
            </a:xfrm>
            <a:custGeom>
              <a:avLst/>
              <a:gdLst>
                <a:gd name="T0" fmla="*/ 23946 w 179"/>
                <a:gd name="T1" fmla="*/ 3985 h 294"/>
                <a:gd name="T2" fmla="*/ 23946 w 179"/>
                <a:gd name="T3" fmla="*/ 3985 h 294"/>
                <a:gd name="T4" fmla="*/ 74941 w 179"/>
                <a:gd name="T5" fmla="*/ 55347 h 294"/>
                <a:gd name="T6" fmla="*/ 78932 w 179"/>
                <a:gd name="T7" fmla="*/ 62874 h 294"/>
                <a:gd name="T8" fmla="*/ 74941 w 179"/>
                <a:gd name="T9" fmla="*/ 74828 h 294"/>
                <a:gd name="T10" fmla="*/ 23946 w 179"/>
                <a:gd name="T11" fmla="*/ 125747 h 294"/>
                <a:gd name="T12" fmla="*/ 3991 w 179"/>
                <a:gd name="T13" fmla="*/ 125747 h 294"/>
                <a:gd name="T14" fmla="*/ 3991 w 179"/>
                <a:gd name="T15" fmla="*/ 106265 h 294"/>
                <a:gd name="T16" fmla="*/ 47448 w 179"/>
                <a:gd name="T17" fmla="*/ 62874 h 294"/>
                <a:gd name="T18" fmla="*/ 3991 w 179"/>
                <a:gd name="T19" fmla="*/ 19482 h 294"/>
                <a:gd name="T20" fmla="*/ 3991 w 179"/>
                <a:gd name="T21" fmla="*/ 3985 h 294"/>
                <a:gd name="T22" fmla="*/ 23946 w 179"/>
                <a:gd name="T23" fmla="*/ 3985 h 2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9" h="294">
                  <a:moveTo>
                    <a:pt x="54" y="9"/>
                  </a:moveTo>
                  <a:lnTo>
                    <a:pt x="54" y="9"/>
                  </a:lnTo>
                  <a:cubicBezTo>
                    <a:pt x="62" y="18"/>
                    <a:pt x="169" y="125"/>
                    <a:pt x="169" y="125"/>
                  </a:cubicBezTo>
                  <a:cubicBezTo>
                    <a:pt x="169" y="134"/>
                    <a:pt x="178" y="142"/>
                    <a:pt x="178" y="142"/>
                  </a:cubicBezTo>
                  <a:cubicBezTo>
                    <a:pt x="178" y="151"/>
                    <a:pt x="169" y="160"/>
                    <a:pt x="169" y="169"/>
                  </a:cubicBezTo>
                  <a:cubicBezTo>
                    <a:pt x="169" y="169"/>
                    <a:pt x="62" y="275"/>
                    <a:pt x="54" y="284"/>
                  </a:cubicBezTo>
                  <a:cubicBezTo>
                    <a:pt x="44" y="293"/>
                    <a:pt x="27" y="293"/>
                    <a:pt x="9" y="284"/>
                  </a:cubicBezTo>
                  <a:cubicBezTo>
                    <a:pt x="0" y="275"/>
                    <a:pt x="0" y="257"/>
                    <a:pt x="9" y="240"/>
                  </a:cubicBezTo>
                  <a:cubicBezTo>
                    <a:pt x="107" y="142"/>
                    <a:pt x="107" y="142"/>
                    <a:pt x="107" y="142"/>
                  </a:cubicBezTo>
                  <a:cubicBezTo>
                    <a:pt x="9" y="44"/>
                    <a:pt x="9" y="44"/>
                    <a:pt x="9" y="44"/>
                  </a:cubicBezTo>
                  <a:cubicBezTo>
                    <a:pt x="0" y="36"/>
                    <a:pt x="0" y="18"/>
                    <a:pt x="9" y="9"/>
                  </a:cubicBezTo>
                  <a:cubicBezTo>
                    <a:pt x="27" y="0"/>
                    <a:pt x="44" y="0"/>
                    <a:pt x="54" y="9"/>
                  </a:cubicBezTo>
                </a:path>
              </a:pathLst>
            </a:custGeom>
            <a:solidFill>
              <a:schemeClr val="tx2"/>
            </a:solidFill>
            <a:ln>
              <a:noFill/>
            </a:ln>
            <a:effectLst/>
          </p:spPr>
          <p:txBody>
            <a:bodyPr wrap="none" lIns="34290" tIns="17145" rIns="34290" bIns="17145" anchor="ctr"/>
            <a:lstStyle/>
            <a:p>
              <a:endParaRPr lang="en-US" dirty="0"/>
            </a:p>
          </p:txBody>
        </p:sp>
        <p:sp>
          <p:nvSpPr>
            <p:cNvPr id="13" name="Freeform 25">
              <a:extLst>
                <a:ext uri="{FF2B5EF4-FFF2-40B4-BE49-F238E27FC236}">
                  <a16:creationId xmlns:a16="http://schemas.microsoft.com/office/drawing/2014/main" id="{08A9CAD5-0227-4AFF-B341-63E0488C9034}"/>
                </a:ext>
              </a:extLst>
            </p:cNvPr>
            <p:cNvSpPr>
              <a:spLocks noChangeArrowheads="1"/>
            </p:cNvSpPr>
            <p:nvPr/>
          </p:nvSpPr>
          <p:spPr bwMode="auto">
            <a:xfrm>
              <a:off x="6647698" y="4885067"/>
              <a:ext cx="86638" cy="144985"/>
            </a:xfrm>
            <a:custGeom>
              <a:avLst/>
              <a:gdLst>
                <a:gd name="T0" fmla="*/ 54056 w 177"/>
                <a:gd name="T1" fmla="*/ 3985 h 294"/>
                <a:gd name="T2" fmla="*/ 54056 w 177"/>
                <a:gd name="T3" fmla="*/ 3985 h 294"/>
                <a:gd name="T4" fmla="*/ 3516 w 177"/>
                <a:gd name="T5" fmla="*/ 55347 h 294"/>
                <a:gd name="T6" fmla="*/ 0 w 177"/>
                <a:gd name="T7" fmla="*/ 62874 h 294"/>
                <a:gd name="T8" fmla="*/ 3516 w 177"/>
                <a:gd name="T9" fmla="*/ 74828 h 294"/>
                <a:gd name="T10" fmla="*/ 54056 w 177"/>
                <a:gd name="T11" fmla="*/ 125747 h 294"/>
                <a:gd name="T12" fmla="*/ 73393 w 177"/>
                <a:gd name="T13" fmla="*/ 125747 h 294"/>
                <a:gd name="T14" fmla="*/ 73393 w 177"/>
                <a:gd name="T15" fmla="*/ 106265 h 294"/>
                <a:gd name="T16" fmla="*/ 30764 w 177"/>
                <a:gd name="T17" fmla="*/ 62874 h 294"/>
                <a:gd name="T18" fmla="*/ 73393 w 177"/>
                <a:gd name="T19" fmla="*/ 19482 h 294"/>
                <a:gd name="T20" fmla="*/ 73393 w 177"/>
                <a:gd name="T21" fmla="*/ 3985 h 294"/>
                <a:gd name="T22" fmla="*/ 54056 w 177"/>
                <a:gd name="T23" fmla="*/ 3985 h 2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7" h="294">
                  <a:moveTo>
                    <a:pt x="123" y="9"/>
                  </a:moveTo>
                  <a:lnTo>
                    <a:pt x="123" y="9"/>
                  </a:lnTo>
                  <a:cubicBezTo>
                    <a:pt x="114" y="18"/>
                    <a:pt x="8" y="125"/>
                    <a:pt x="8" y="125"/>
                  </a:cubicBezTo>
                  <a:cubicBezTo>
                    <a:pt x="8" y="134"/>
                    <a:pt x="0" y="142"/>
                    <a:pt x="0" y="142"/>
                  </a:cubicBezTo>
                  <a:cubicBezTo>
                    <a:pt x="0" y="151"/>
                    <a:pt x="8" y="160"/>
                    <a:pt x="8" y="169"/>
                  </a:cubicBezTo>
                  <a:cubicBezTo>
                    <a:pt x="8" y="169"/>
                    <a:pt x="114" y="275"/>
                    <a:pt x="123" y="284"/>
                  </a:cubicBezTo>
                  <a:cubicBezTo>
                    <a:pt x="132" y="293"/>
                    <a:pt x="150" y="293"/>
                    <a:pt x="167" y="284"/>
                  </a:cubicBezTo>
                  <a:cubicBezTo>
                    <a:pt x="176" y="275"/>
                    <a:pt x="176" y="257"/>
                    <a:pt x="167" y="240"/>
                  </a:cubicBezTo>
                  <a:cubicBezTo>
                    <a:pt x="70" y="142"/>
                    <a:pt x="70" y="142"/>
                    <a:pt x="70" y="142"/>
                  </a:cubicBezTo>
                  <a:cubicBezTo>
                    <a:pt x="167" y="44"/>
                    <a:pt x="167" y="44"/>
                    <a:pt x="167" y="44"/>
                  </a:cubicBezTo>
                  <a:cubicBezTo>
                    <a:pt x="176" y="36"/>
                    <a:pt x="176" y="18"/>
                    <a:pt x="167" y="9"/>
                  </a:cubicBezTo>
                  <a:cubicBezTo>
                    <a:pt x="150" y="0"/>
                    <a:pt x="132" y="0"/>
                    <a:pt x="123" y="9"/>
                  </a:cubicBezTo>
                </a:path>
              </a:pathLst>
            </a:custGeom>
            <a:solidFill>
              <a:schemeClr val="tx2"/>
            </a:solidFill>
            <a:ln>
              <a:noFill/>
            </a:ln>
            <a:effectLst/>
          </p:spPr>
          <p:txBody>
            <a:bodyPr wrap="none" lIns="34290" tIns="17145" rIns="34290" bIns="17145" anchor="ctr"/>
            <a:lstStyle/>
            <a:p>
              <a:endParaRPr lang="en-US" dirty="0"/>
            </a:p>
          </p:txBody>
        </p:sp>
        <p:sp>
          <p:nvSpPr>
            <p:cNvPr id="14" name="Freeform 26">
              <a:extLst>
                <a:ext uri="{FF2B5EF4-FFF2-40B4-BE49-F238E27FC236}">
                  <a16:creationId xmlns:a16="http://schemas.microsoft.com/office/drawing/2014/main" id="{CB8DF9DC-8C09-4146-A8F0-D59CE1DA646E}"/>
                </a:ext>
              </a:extLst>
            </p:cNvPr>
            <p:cNvSpPr>
              <a:spLocks noChangeArrowheads="1"/>
            </p:cNvSpPr>
            <p:nvPr/>
          </p:nvSpPr>
          <p:spPr bwMode="auto">
            <a:xfrm>
              <a:off x="6575205" y="5381906"/>
              <a:ext cx="235158" cy="120232"/>
            </a:xfrm>
            <a:custGeom>
              <a:avLst/>
              <a:gdLst>
                <a:gd name="T0" fmla="*/ 160006 w 479"/>
                <a:gd name="T1" fmla="*/ 107515 h 248"/>
                <a:gd name="T2" fmla="*/ 160006 w 479"/>
                <a:gd name="T3" fmla="*/ 73127 h 248"/>
                <a:gd name="T4" fmla="*/ 0 w 479"/>
                <a:gd name="T5" fmla="*/ 73127 h 248"/>
                <a:gd name="T6" fmla="*/ 0 w 479"/>
                <a:gd name="T7" fmla="*/ 34387 h 248"/>
                <a:gd name="T8" fmla="*/ 160006 w 479"/>
                <a:gd name="T9" fmla="*/ 34387 h 248"/>
                <a:gd name="T10" fmla="*/ 160006 w 479"/>
                <a:gd name="T11" fmla="*/ 0 h 248"/>
                <a:gd name="T12" fmla="*/ 210696 w 479"/>
                <a:gd name="T13" fmla="*/ 53975 h 248"/>
                <a:gd name="T14" fmla="*/ 160006 w 479"/>
                <a:gd name="T15" fmla="*/ 107515 h 2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9" h="248">
                  <a:moveTo>
                    <a:pt x="363" y="247"/>
                  </a:moveTo>
                  <a:lnTo>
                    <a:pt x="363" y="168"/>
                  </a:lnTo>
                  <a:lnTo>
                    <a:pt x="0" y="168"/>
                  </a:lnTo>
                  <a:lnTo>
                    <a:pt x="0" y="79"/>
                  </a:lnTo>
                  <a:lnTo>
                    <a:pt x="363" y="79"/>
                  </a:lnTo>
                  <a:lnTo>
                    <a:pt x="363" y="0"/>
                  </a:lnTo>
                  <a:lnTo>
                    <a:pt x="478" y="124"/>
                  </a:lnTo>
                  <a:lnTo>
                    <a:pt x="363" y="247"/>
                  </a:lnTo>
                </a:path>
              </a:pathLst>
            </a:custGeom>
            <a:solidFill>
              <a:schemeClr val="tx2"/>
            </a:solidFill>
            <a:ln>
              <a:noFill/>
            </a:ln>
            <a:effectLst/>
          </p:spPr>
          <p:txBody>
            <a:bodyPr wrap="none" lIns="34290" tIns="17145" rIns="34290" bIns="17145" anchor="ctr"/>
            <a:lstStyle/>
            <a:p>
              <a:endParaRPr lang="en-US" dirty="0"/>
            </a:p>
          </p:txBody>
        </p:sp>
        <p:sp>
          <p:nvSpPr>
            <p:cNvPr id="15" name="Freeform 30">
              <a:extLst>
                <a:ext uri="{FF2B5EF4-FFF2-40B4-BE49-F238E27FC236}">
                  <a16:creationId xmlns:a16="http://schemas.microsoft.com/office/drawing/2014/main" id="{357B34E2-0566-493C-9AB3-4F284848DE7A}"/>
                </a:ext>
              </a:extLst>
            </p:cNvPr>
            <p:cNvSpPr>
              <a:spLocks noChangeArrowheads="1"/>
            </p:cNvSpPr>
            <p:nvPr/>
          </p:nvSpPr>
          <p:spPr bwMode="auto">
            <a:xfrm>
              <a:off x="8532504" y="5820398"/>
              <a:ext cx="217478" cy="222782"/>
            </a:xfrm>
            <a:custGeom>
              <a:avLst/>
              <a:gdLst>
                <a:gd name="T0" fmla="*/ 97632 w 444"/>
                <a:gd name="T1" fmla="*/ 0 h 454"/>
                <a:gd name="T2" fmla="*/ 97632 w 444"/>
                <a:gd name="T3" fmla="*/ 0 h 454"/>
                <a:gd name="T4" fmla="*/ 0 w 444"/>
                <a:gd name="T5" fmla="*/ 97810 h 454"/>
                <a:gd name="T6" fmla="*/ 97632 w 444"/>
                <a:gd name="T7" fmla="*/ 199584 h 454"/>
                <a:gd name="T8" fmla="*/ 194823 w 444"/>
                <a:gd name="T9" fmla="*/ 97810 h 454"/>
                <a:gd name="T10" fmla="*/ 97632 w 444"/>
                <a:gd name="T11" fmla="*/ 0 h 4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tx2"/>
            </a:solidFill>
            <a:ln>
              <a:noFill/>
            </a:ln>
            <a:effectLst/>
          </p:spPr>
          <p:txBody>
            <a:bodyPr wrap="none" lIns="34290" tIns="17145" rIns="34290" bIns="17145" anchor="ctr"/>
            <a:lstStyle/>
            <a:p>
              <a:endParaRPr lang="en-US" dirty="0"/>
            </a:p>
          </p:txBody>
        </p:sp>
        <p:sp>
          <p:nvSpPr>
            <p:cNvPr id="16" name="Freeform 31">
              <a:extLst>
                <a:ext uri="{FF2B5EF4-FFF2-40B4-BE49-F238E27FC236}">
                  <a16:creationId xmlns:a16="http://schemas.microsoft.com/office/drawing/2014/main" id="{D6324707-A0FB-4AA3-8E6B-ADA4A426FF75}"/>
                </a:ext>
              </a:extLst>
            </p:cNvPr>
            <p:cNvSpPr>
              <a:spLocks noChangeArrowheads="1"/>
            </p:cNvSpPr>
            <p:nvPr/>
          </p:nvSpPr>
          <p:spPr bwMode="auto">
            <a:xfrm>
              <a:off x="7123320" y="5318255"/>
              <a:ext cx="111391" cy="245767"/>
            </a:xfrm>
            <a:custGeom>
              <a:avLst/>
              <a:gdLst>
                <a:gd name="T0" fmla="*/ 49790 w 231"/>
                <a:gd name="T1" fmla="*/ 0 h 498"/>
                <a:gd name="T2" fmla="*/ 0 w 231"/>
                <a:gd name="T3" fmla="*/ 82859 h 498"/>
                <a:gd name="T4" fmla="*/ 99579 w 231"/>
                <a:gd name="T5" fmla="*/ 82859 h 498"/>
                <a:gd name="T6" fmla="*/ 49790 w 231"/>
                <a:gd name="T7" fmla="*/ 0 h 498"/>
                <a:gd name="T8" fmla="*/ 49790 w 231"/>
                <a:gd name="T9" fmla="*/ 220219 h 498"/>
                <a:gd name="T10" fmla="*/ 99579 w 231"/>
                <a:gd name="T11" fmla="*/ 141348 h 498"/>
                <a:gd name="T12" fmla="*/ 0 w 231"/>
                <a:gd name="T13" fmla="*/ 141348 h 498"/>
                <a:gd name="T14" fmla="*/ 49790 w 231"/>
                <a:gd name="T15" fmla="*/ 220219 h 4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1" h="498">
                  <a:moveTo>
                    <a:pt x="115" y="0"/>
                  </a:moveTo>
                  <a:lnTo>
                    <a:pt x="0" y="187"/>
                  </a:lnTo>
                  <a:lnTo>
                    <a:pt x="230" y="187"/>
                  </a:lnTo>
                  <a:lnTo>
                    <a:pt x="115" y="0"/>
                  </a:lnTo>
                  <a:close/>
                  <a:moveTo>
                    <a:pt x="115" y="497"/>
                  </a:moveTo>
                  <a:lnTo>
                    <a:pt x="230" y="319"/>
                  </a:lnTo>
                  <a:lnTo>
                    <a:pt x="0" y="319"/>
                  </a:lnTo>
                  <a:lnTo>
                    <a:pt x="115" y="497"/>
                  </a:lnTo>
                  <a:close/>
                </a:path>
              </a:pathLst>
            </a:custGeom>
            <a:solidFill>
              <a:schemeClr val="tx2"/>
            </a:solidFill>
            <a:ln>
              <a:noFill/>
            </a:ln>
            <a:effectLst/>
          </p:spPr>
          <p:txBody>
            <a:bodyPr wrap="none" lIns="34290" tIns="17145" rIns="34290" bIns="17145" anchor="ctr"/>
            <a:lstStyle/>
            <a:p>
              <a:endParaRPr lang="en-US" dirty="0"/>
            </a:p>
          </p:txBody>
        </p:sp>
        <p:sp>
          <p:nvSpPr>
            <p:cNvPr id="17" name="Freeform 38">
              <a:extLst>
                <a:ext uri="{FF2B5EF4-FFF2-40B4-BE49-F238E27FC236}">
                  <a16:creationId xmlns:a16="http://schemas.microsoft.com/office/drawing/2014/main" id="{B7BEEA9F-9863-4EDE-885D-95E90B9028C7}"/>
                </a:ext>
              </a:extLst>
            </p:cNvPr>
            <p:cNvSpPr>
              <a:spLocks noChangeArrowheads="1"/>
            </p:cNvSpPr>
            <p:nvPr/>
          </p:nvSpPr>
          <p:spPr bwMode="auto">
            <a:xfrm>
              <a:off x="8610301" y="4899212"/>
              <a:ext cx="65421" cy="111392"/>
            </a:xfrm>
            <a:custGeom>
              <a:avLst/>
              <a:gdLst>
                <a:gd name="T0" fmla="*/ 54763 w 133"/>
                <a:gd name="T1" fmla="*/ 88323 h 231"/>
                <a:gd name="T2" fmla="*/ 54763 w 133"/>
                <a:gd name="T3" fmla="*/ 88323 h 231"/>
                <a:gd name="T4" fmla="*/ 54763 w 133"/>
                <a:gd name="T5" fmla="*/ 99580 h 231"/>
                <a:gd name="T6" fmla="*/ 42839 w 133"/>
                <a:gd name="T7" fmla="*/ 99580 h 231"/>
                <a:gd name="T8" fmla="*/ 0 w 133"/>
                <a:gd name="T9" fmla="*/ 57583 h 231"/>
                <a:gd name="T10" fmla="*/ 0 w 133"/>
                <a:gd name="T11" fmla="*/ 46326 h 231"/>
                <a:gd name="T12" fmla="*/ 42839 w 133"/>
                <a:gd name="T13" fmla="*/ 3897 h 231"/>
                <a:gd name="T14" fmla="*/ 54763 w 133"/>
                <a:gd name="T15" fmla="*/ 3897 h 231"/>
                <a:gd name="T16" fmla="*/ 54763 w 133"/>
                <a:gd name="T17" fmla="*/ 15153 h 231"/>
                <a:gd name="T18" fmla="*/ 19432 w 133"/>
                <a:gd name="T19" fmla="*/ 49790 h 231"/>
                <a:gd name="T20" fmla="*/ 54763 w 133"/>
                <a:gd name="T21" fmla="*/ 88323 h 2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tx2"/>
            </a:solidFill>
            <a:ln>
              <a:noFill/>
            </a:ln>
            <a:effectLst/>
          </p:spPr>
          <p:txBody>
            <a:bodyPr wrap="none" lIns="34290" tIns="17145" rIns="34290" bIns="17145" anchor="ctr"/>
            <a:lstStyle/>
            <a:p>
              <a:endParaRPr lang="en-US" dirty="0"/>
            </a:p>
          </p:txBody>
        </p:sp>
        <p:sp>
          <p:nvSpPr>
            <p:cNvPr id="18" name="Freeform 96">
              <a:extLst>
                <a:ext uri="{FF2B5EF4-FFF2-40B4-BE49-F238E27FC236}">
                  <a16:creationId xmlns:a16="http://schemas.microsoft.com/office/drawing/2014/main" id="{3F598886-62E6-4415-811B-D8F10F452E8F}"/>
                </a:ext>
              </a:extLst>
            </p:cNvPr>
            <p:cNvSpPr>
              <a:spLocks noChangeArrowheads="1"/>
            </p:cNvSpPr>
            <p:nvPr/>
          </p:nvSpPr>
          <p:spPr bwMode="auto">
            <a:xfrm>
              <a:off x="8527200" y="3917910"/>
              <a:ext cx="222782" cy="123768"/>
            </a:xfrm>
            <a:custGeom>
              <a:avLst/>
              <a:gdLst>
                <a:gd name="T0" fmla="*/ 199583 w 453"/>
                <a:gd name="T1" fmla="*/ 94679 h 250"/>
                <a:gd name="T2" fmla="*/ 199583 w 453"/>
                <a:gd name="T3" fmla="*/ 94679 h 250"/>
                <a:gd name="T4" fmla="*/ 183687 w 453"/>
                <a:gd name="T5" fmla="*/ 110681 h 250"/>
                <a:gd name="T6" fmla="*/ 11922 w 453"/>
                <a:gd name="T7" fmla="*/ 110681 h 250"/>
                <a:gd name="T8" fmla="*/ 7948 w 453"/>
                <a:gd name="T9" fmla="*/ 102680 h 250"/>
                <a:gd name="T10" fmla="*/ 183687 w 453"/>
                <a:gd name="T11" fmla="*/ 4001 h 250"/>
                <a:gd name="T12" fmla="*/ 199583 w 453"/>
                <a:gd name="T13" fmla="*/ 12002 h 250"/>
                <a:gd name="T14" fmla="*/ 199583 w 453"/>
                <a:gd name="T15" fmla="*/ 94679 h 2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3" h="250">
                  <a:moveTo>
                    <a:pt x="452" y="213"/>
                  </a:moveTo>
                  <a:lnTo>
                    <a:pt x="452" y="213"/>
                  </a:lnTo>
                  <a:cubicBezTo>
                    <a:pt x="452" y="231"/>
                    <a:pt x="434" y="249"/>
                    <a:pt x="416" y="249"/>
                  </a:cubicBezTo>
                  <a:cubicBezTo>
                    <a:pt x="27" y="249"/>
                    <a:pt x="27" y="249"/>
                    <a:pt x="27" y="249"/>
                  </a:cubicBezTo>
                  <a:cubicBezTo>
                    <a:pt x="9" y="249"/>
                    <a:pt x="0" y="240"/>
                    <a:pt x="18" y="231"/>
                  </a:cubicBezTo>
                  <a:cubicBezTo>
                    <a:pt x="416" y="9"/>
                    <a:pt x="416" y="9"/>
                    <a:pt x="416" y="9"/>
                  </a:cubicBezTo>
                  <a:cubicBezTo>
                    <a:pt x="434" y="0"/>
                    <a:pt x="452" y="9"/>
                    <a:pt x="452" y="27"/>
                  </a:cubicBezTo>
                  <a:lnTo>
                    <a:pt x="452" y="213"/>
                  </a:lnTo>
                </a:path>
              </a:pathLst>
            </a:custGeom>
            <a:solidFill>
              <a:schemeClr val="tx2"/>
            </a:solidFill>
            <a:ln>
              <a:noFill/>
            </a:ln>
            <a:effectLst/>
          </p:spPr>
          <p:txBody>
            <a:bodyPr wrap="none" lIns="34290" tIns="17145" rIns="34290" bIns="17145" anchor="ctr"/>
            <a:lstStyle/>
            <a:p>
              <a:endParaRPr lang="en-US" dirty="0"/>
            </a:p>
          </p:txBody>
        </p:sp>
        <p:sp>
          <p:nvSpPr>
            <p:cNvPr id="19" name="Freeform 104">
              <a:extLst>
                <a:ext uri="{FF2B5EF4-FFF2-40B4-BE49-F238E27FC236}">
                  <a16:creationId xmlns:a16="http://schemas.microsoft.com/office/drawing/2014/main" id="{DDDE6731-CB8C-4972-BABA-0CD85A53331F}"/>
                </a:ext>
              </a:extLst>
            </p:cNvPr>
            <p:cNvSpPr>
              <a:spLocks noChangeArrowheads="1"/>
            </p:cNvSpPr>
            <p:nvPr/>
          </p:nvSpPr>
          <p:spPr bwMode="auto">
            <a:xfrm>
              <a:off x="6617640" y="3910838"/>
              <a:ext cx="146753" cy="143216"/>
            </a:xfrm>
            <a:custGeom>
              <a:avLst/>
              <a:gdLst>
                <a:gd name="T0" fmla="*/ 38831 w 302"/>
                <a:gd name="T1" fmla="*/ 61880 h 293"/>
                <a:gd name="T2" fmla="*/ 38831 w 302"/>
                <a:gd name="T3" fmla="*/ 61880 h 293"/>
                <a:gd name="T4" fmla="*/ 42757 w 302"/>
                <a:gd name="T5" fmla="*/ 69779 h 293"/>
                <a:gd name="T6" fmla="*/ 119982 w 302"/>
                <a:gd name="T7" fmla="*/ 116738 h 293"/>
                <a:gd name="T8" fmla="*/ 131326 w 302"/>
                <a:gd name="T9" fmla="*/ 112788 h 293"/>
                <a:gd name="T10" fmla="*/ 131326 w 302"/>
                <a:gd name="T11" fmla="*/ 15360 h 293"/>
                <a:gd name="T12" fmla="*/ 119982 w 302"/>
                <a:gd name="T13" fmla="*/ 7461 h 293"/>
                <a:gd name="T14" fmla="*/ 42757 w 302"/>
                <a:gd name="T15" fmla="*/ 57930 h 293"/>
                <a:gd name="T16" fmla="*/ 38831 w 302"/>
                <a:gd name="T17" fmla="*/ 61880 h 293"/>
                <a:gd name="T18" fmla="*/ 0 w 302"/>
                <a:gd name="T19" fmla="*/ 11410 h 293"/>
                <a:gd name="T20" fmla="*/ 0 w 302"/>
                <a:gd name="T21" fmla="*/ 11410 h 293"/>
                <a:gd name="T22" fmla="*/ 0 w 302"/>
                <a:gd name="T23" fmla="*/ 112788 h 293"/>
                <a:gd name="T24" fmla="*/ 15270 w 302"/>
                <a:gd name="T25" fmla="*/ 128148 h 293"/>
                <a:gd name="T26" fmla="*/ 34904 w 302"/>
                <a:gd name="T27" fmla="*/ 112788 h 293"/>
                <a:gd name="T28" fmla="*/ 34904 w 302"/>
                <a:gd name="T29" fmla="*/ 11410 h 293"/>
                <a:gd name="T30" fmla="*/ 15270 w 302"/>
                <a:gd name="T31" fmla="*/ 0 h 293"/>
                <a:gd name="T32" fmla="*/ 0 w 302"/>
                <a:gd name="T33" fmla="*/ 11410 h 2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2" h="293">
                  <a:moveTo>
                    <a:pt x="89" y="141"/>
                  </a:moveTo>
                  <a:lnTo>
                    <a:pt x="89" y="141"/>
                  </a:lnTo>
                  <a:cubicBezTo>
                    <a:pt x="89" y="150"/>
                    <a:pt x="98" y="159"/>
                    <a:pt x="98" y="159"/>
                  </a:cubicBezTo>
                  <a:cubicBezTo>
                    <a:pt x="275" y="266"/>
                    <a:pt x="275" y="266"/>
                    <a:pt x="275" y="266"/>
                  </a:cubicBezTo>
                  <a:cubicBezTo>
                    <a:pt x="292" y="274"/>
                    <a:pt x="301" y="274"/>
                    <a:pt x="301" y="257"/>
                  </a:cubicBezTo>
                  <a:cubicBezTo>
                    <a:pt x="301" y="35"/>
                    <a:pt x="301" y="35"/>
                    <a:pt x="301" y="35"/>
                  </a:cubicBezTo>
                  <a:cubicBezTo>
                    <a:pt x="301" y="17"/>
                    <a:pt x="292" y="9"/>
                    <a:pt x="275" y="17"/>
                  </a:cubicBezTo>
                  <a:cubicBezTo>
                    <a:pt x="98" y="132"/>
                    <a:pt x="98" y="132"/>
                    <a:pt x="98" y="132"/>
                  </a:cubicBezTo>
                  <a:lnTo>
                    <a:pt x="89" y="141"/>
                  </a:lnTo>
                  <a:close/>
                  <a:moveTo>
                    <a:pt x="0" y="26"/>
                  </a:moveTo>
                  <a:lnTo>
                    <a:pt x="0" y="26"/>
                  </a:lnTo>
                  <a:cubicBezTo>
                    <a:pt x="0" y="257"/>
                    <a:pt x="0" y="257"/>
                    <a:pt x="0" y="257"/>
                  </a:cubicBezTo>
                  <a:cubicBezTo>
                    <a:pt x="0" y="283"/>
                    <a:pt x="18" y="292"/>
                    <a:pt x="35" y="292"/>
                  </a:cubicBezTo>
                  <a:cubicBezTo>
                    <a:pt x="63" y="292"/>
                    <a:pt x="80" y="283"/>
                    <a:pt x="80" y="257"/>
                  </a:cubicBezTo>
                  <a:cubicBezTo>
                    <a:pt x="80" y="26"/>
                    <a:pt x="80" y="26"/>
                    <a:pt x="80" y="26"/>
                  </a:cubicBezTo>
                  <a:cubicBezTo>
                    <a:pt x="80" y="9"/>
                    <a:pt x="63" y="0"/>
                    <a:pt x="35" y="0"/>
                  </a:cubicBezTo>
                  <a:cubicBezTo>
                    <a:pt x="18" y="0"/>
                    <a:pt x="0" y="9"/>
                    <a:pt x="0" y="26"/>
                  </a:cubicBezTo>
                  <a:close/>
                </a:path>
              </a:pathLst>
            </a:custGeom>
            <a:solidFill>
              <a:schemeClr val="tx2"/>
            </a:solidFill>
            <a:ln>
              <a:noFill/>
            </a:ln>
            <a:effectLst/>
          </p:spPr>
          <p:txBody>
            <a:bodyPr wrap="none" lIns="34290" tIns="17145" rIns="34290" bIns="17145" anchor="ctr"/>
            <a:lstStyle/>
            <a:p>
              <a:endParaRPr lang="en-US" dirty="0"/>
            </a:p>
          </p:txBody>
        </p:sp>
        <p:sp>
          <p:nvSpPr>
            <p:cNvPr id="20" name="Freeform 105">
              <a:extLst>
                <a:ext uri="{FF2B5EF4-FFF2-40B4-BE49-F238E27FC236}">
                  <a16:creationId xmlns:a16="http://schemas.microsoft.com/office/drawing/2014/main" id="{3CBFCBE8-7CAF-4EC1-B4BE-D5F988866FD2}"/>
                </a:ext>
              </a:extLst>
            </p:cNvPr>
            <p:cNvSpPr>
              <a:spLocks noChangeArrowheads="1"/>
            </p:cNvSpPr>
            <p:nvPr/>
          </p:nvSpPr>
          <p:spPr bwMode="auto">
            <a:xfrm>
              <a:off x="7105639" y="3910838"/>
              <a:ext cx="148521" cy="143216"/>
            </a:xfrm>
            <a:custGeom>
              <a:avLst/>
              <a:gdLst>
                <a:gd name="T0" fmla="*/ 89780 w 303"/>
                <a:gd name="T1" fmla="*/ 57930 h 293"/>
                <a:gd name="T2" fmla="*/ 89780 w 303"/>
                <a:gd name="T3" fmla="*/ 57930 h 293"/>
                <a:gd name="T4" fmla="*/ 11883 w 303"/>
                <a:gd name="T5" fmla="*/ 7461 h 293"/>
                <a:gd name="T6" fmla="*/ 0 w 303"/>
                <a:gd name="T7" fmla="*/ 15360 h 293"/>
                <a:gd name="T8" fmla="*/ 0 w 303"/>
                <a:gd name="T9" fmla="*/ 112788 h 293"/>
                <a:gd name="T10" fmla="*/ 11883 w 303"/>
                <a:gd name="T11" fmla="*/ 116738 h 293"/>
                <a:gd name="T12" fmla="*/ 89780 w 303"/>
                <a:gd name="T13" fmla="*/ 69779 h 293"/>
                <a:gd name="T14" fmla="*/ 93741 w 303"/>
                <a:gd name="T15" fmla="*/ 61880 h 293"/>
                <a:gd name="T16" fmla="*/ 89780 w 303"/>
                <a:gd name="T17" fmla="*/ 57930 h 293"/>
                <a:gd name="T18" fmla="*/ 117066 w 303"/>
                <a:gd name="T19" fmla="*/ 0 h 293"/>
                <a:gd name="T20" fmla="*/ 117066 w 303"/>
                <a:gd name="T21" fmla="*/ 0 h 293"/>
                <a:gd name="T22" fmla="*/ 97702 w 303"/>
                <a:gd name="T23" fmla="*/ 11410 h 293"/>
                <a:gd name="T24" fmla="*/ 97702 w 303"/>
                <a:gd name="T25" fmla="*/ 112788 h 293"/>
                <a:gd name="T26" fmla="*/ 117066 w 303"/>
                <a:gd name="T27" fmla="*/ 128148 h 293"/>
                <a:gd name="T28" fmla="*/ 132910 w 303"/>
                <a:gd name="T29" fmla="*/ 112788 h 293"/>
                <a:gd name="T30" fmla="*/ 132910 w 303"/>
                <a:gd name="T31" fmla="*/ 11410 h 293"/>
                <a:gd name="T32" fmla="*/ 117066 w 303"/>
                <a:gd name="T33" fmla="*/ 0 h 2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3" h="293">
                  <a:moveTo>
                    <a:pt x="204" y="132"/>
                  </a:moveTo>
                  <a:lnTo>
                    <a:pt x="204" y="132"/>
                  </a:lnTo>
                  <a:cubicBezTo>
                    <a:pt x="27" y="17"/>
                    <a:pt x="27" y="17"/>
                    <a:pt x="27" y="17"/>
                  </a:cubicBezTo>
                  <a:cubicBezTo>
                    <a:pt x="10" y="9"/>
                    <a:pt x="0" y="17"/>
                    <a:pt x="0" y="35"/>
                  </a:cubicBezTo>
                  <a:cubicBezTo>
                    <a:pt x="0" y="257"/>
                    <a:pt x="0" y="257"/>
                    <a:pt x="0" y="257"/>
                  </a:cubicBezTo>
                  <a:cubicBezTo>
                    <a:pt x="0" y="274"/>
                    <a:pt x="10" y="274"/>
                    <a:pt x="27" y="266"/>
                  </a:cubicBezTo>
                  <a:cubicBezTo>
                    <a:pt x="204" y="159"/>
                    <a:pt x="204" y="159"/>
                    <a:pt x="204" y="159"/>
                  </a:cubicBezTo>
                  <a:cubicBezTo>
                    <a:pt x="204" y="159"/>
                    <a:pt x="213" y="150"/>
                    <a:pt x="213" y="141"/>
                  </a:cubicBezTo>
                  <a:lnTo>
                    <a:pt x="204" y="132"/>
                  </a:lnTo>
                  <a:close/>
                  <a:moveTo>
                    <a:pt x="266" y="0"/>
                  </a:moveTo>
                  <a:lnTo>
                    <a:pt x="266" y="0"/>
                  </a:lnTo>
                  <a:cubicBezTo>
                    <a:pt x="240" y="0"/>
                    <a:pt x="222" y="9"/>
                    <a:pt x="222" y="26"/>
                  </a:cubicBezTo>
                  <a:cubicBezTo>
                    <a:pt x="222" y="257"/>
                    <a:pt x="222" y="257"/>
                    <a:pt x="222" y="257"/>
                  </a:cubicBezTo>
                  <a:cubicBezTo>
                    <a:pt x="222" y="283"/>
                    <a:pt x="240" y="292"/>
                    <a:pt x="266" y="292"/>
                  </a:cubicBezTo>
                  <a:cubicBezTo>
                    <a:pt x="284" y="292"/>
                    <a:pt x="302" y="283"/>
                    <a:pt x="302" y="257"/>
                  </a:cubicBezTo>
                  <a:cubicBezTo>
                    <a:pt x="302" y="26"/>
                    <a:pt x="302" y="26"/>
                    <a:pt x="302" y="26"/>
                  </a:cubicBezTo>
                  <a:cubicBezTo>
                    <a:pt x="302" y="9"/>
                    <a:pt x="284" y="0"/>
                    <a:pt x="266" y="0"/>
                  </a:cubicBezTo>
                  <a:close/>
                </a:path>
              </a:pathLst>
            </a:custGeom>
            <a:solidFill>
              <a:schemeClr val="tx2"/>
            </a:solidFill>
            <a:ln>
              <a:noFill/>
            </a:ln>
            <a:effectLst/>
          </p:spPr>
          <p:txBody>
            <a:bodyPr wrap="none" lIns="34290" tIns="17145" rIns="34290" bIns="17145" anchor="ctr"/>
            <a:lstStyle/>
            <a:p>
              <a:endParaRPr lang="en-US" dirty="0"/>
            </a:p>
          </p:txBody>
        </p:sp>
        <p:sp>
          <p:nvSpPr>
            <p:cNvPr id="21" name="Freeform 107">
              <a:extLst>
                <a:ext uri="{FF2B5EF4-FFF2-40B4-BE49-F238E27FC236}">
                  <a16:creationId xmlns:a16="http://schemas.microsoft.com/office/drawing/2014/main" id="{82DB83EB-18EA-4EBB-8418-EDA8104F834C}"/>
                </a:ext>
              </a:extLst>
            </p:cNvPr>
            <p:cNvSpPr>
              <a:spLocks noChangeArrowheads="1"/>
            </p:cNvSpPr>
            <p:nvPr/>
          </p:nvSpPr>
          <p:spPr bwMode="auto">
            <a:xfrm>
              <a:off x="7570651" y="3886084"/>
              <a:ext cx="192724" cy="189187"/>
            </a:xfrm>
            <a:custGeom>
              <a:avLst/>
              <a:gdLst>
                <a:gd name="T0" fmla="*/ 105770 w 391"/>
                <a:gd name="T1" fmla="*/ 0 h 390"/>
                <a:gd name="T2" fmla="*/ 129225 w 391"/>
                <a:gd name="T3" fmla="*/ 23084 h 390"/>
                <a:gd name="T4" fmla="*/ 97804 w 391"/>
                <a:gd name="T5" fmla="*/ 53572 h 390"/>
                <a:gd name="T6" fmla="*/ 117719 w 391"/>
                <a:gd name="T7" fmla="*/ 76656 h 390"/>
                <a:gd name="T8" fmla="*/ 152681 w 391"/>
                <a:gd name="T9" fmla="*/ 42248 h 390"/>
                <a:gd name="T10" fmla="*/ 172595 w 391"/>
                <a:gd name="T11" fmla="*/ 69251 h 390"/>
                <a:gd name="T12" fmla="*/ 172595 w 391"/>
                <a:gd name="T13" fmla="*/ 0 h 390"/>
                <a:gd name="T14" fmla="*/ 105770 w 391"/>
                <a:gd name="T15" fmla="*/ 0 h 390"/>
                <a:gd name="T16" fmla="*/ 54877 w 391"/>
                <a:gd name="T17" fmla="*/ 96255 h 390"/>
                <a:gd name="T18" fmla="*/ 19472 w 391"/>
                <a:gd name="T19" fmla="*/ 131099 h 390"/>
                <a:gd name="T20" fmla="*/ 0 w 391"/>
                <a:gd name="T21" fmla="*/ 104095 h 390"/>
                <a:gd name="T22" fmla="*/ 0 w 391"/>
                <a:gd name="T23" fmla="*/ 169426 h 390"/>
                <a:gd name="T24" fmla="*/ 70366 w 391"/>
                <a:gd name="T25" fmla="*/ 169426 h 390"/>
                <a:gd name="T26" fmla="*/ 42928 w 391"/>
                <a:gd name="T27" fmla="*/ 150263 h 390"/>
                <a:gd name="T28" fmla="*/ 74349 w 391"/>
                <a:gd name="T29" fmla="*/ 119339 h 390"/>
                <a:gd name="T30" fmla="*/ 54877 w 391"/>
                <a:gd name="T31" fmla="*/ 96255 h 3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1" h="390">
                  <a:moveTo>
                    <a:pt x="239" y="0"/>
                  </a:moveTo>
                  <a:lnTo>
                    <a:pt x="292" y="53"/>
                  </a:lnTo>
                  <a:lnTo>
                    <a:pt x="221" y="123"/>
                  </a:lnTo>
                  <a:lnTo>
                    <a:pt x="266" y="176"/>
                  </a:lnTo>
                  <a:lnTo>
                    <a:pt x="345" y="97"/>
                  </a:lnTo>
                  <a:lnTo>
                    <a:pt x="390" y="159"/>
                  </a:lnTo>
                  <a:lnTo>
                    <a:pt x="390" y="0"/>
                  </a:lnTo>
                  <a:lnTo>
                    <a:pt x="239" y="0"/>
                  </a:lnTo>
                  <a:close/>
                  <a:moveTo>
                    <a:pt x="124" y="221"/>
                  </a:moveTo>
                  <a:lnTo>
                    <a:pt x="44" y="301"/>
                  </a:lnTo>
                  <a:lnTo>
                    <a:pt x="0" y="239"/>
                  </a:lnTo>
                  <a:lnTo>
                    <a:pt x="0" y="389"/>
                  </a:lnTo>
                  <a:lnTo>
                    <a:pt x="159" y="389"/>
                  </a:lnTo>
                  <a:lnTo>
                    <a:pt x="97" y="345"/>
                  </a:lnTo>
                  <a:lnTo>
                    <a:pt x="168" y="274"/>
                  </a:lnTo>
                  <a:lnTo>
                    <a:pt x="124" y="221"/>
                  </a:lnTo>
                  <a:close/>
                </a:path>
              </a:pathLst>
            </a:custGeom>
            <a:solidFill>
              <a:schemeClr val="tx2"/>
            </a:solidFill>
            <a:ln>
              <a:noFill/>
            </a:ln>
            <a:effectLst/>
          </p:spPr>
          <p:txBody>
            <a:bodyPr wrap="none" lIns="34290" tIns="17145" rIns="34290" bIns="17145" anchor="ctr"/>
            <a:lstStyle/>
            <a:p>
              <a:endParaRPr lang="en-US" dirty="0"/>
            </a:p>
          </p:txBody>
        </p:sp>
        <p:sp>
          <p:nvSpPr>
            <p:cNvPr id="22" name="Freeform 108">
              <a:extLst>
                <a:ext uri="{FF2B5EF4-FFF2-40B4-BE49-F238E27FC236}">
                  <a16:creationId xmlns:a16="http://schemas.microsoft.com/office/drawing/2014/main" id="{6FFA4863-677E-47B4-8D72-9183093C1A62}"/>
                </a:ext>
              </a:extLst>
            </p:cNvPr>
            <p:cNvSpPr>
              <a:spLocks noChangeArrowheads="1"/>
            </p:cNvSpPr>
            <p:nvPr/>
          </p:nvSpPr>
          <p:spPr bwMode="auto">
            <a:xfrm>
              <a:off x="8044505" y="3870171"/>
              <a:ext cx="217478" cy="222782"/>
            </a:xfrm>
            <a:custGeom>
              <a:avLst/>
              <a:gdLst>
                <a:gd name="T0" fmla="*/ 34821 w 443"/>
                <a:gd name="T1" fmla="*/ 144952 h 454"/>
                <a:gd name="T2" fmla="*/ 0 w 443"/>
                <a:gd name="T3" fmla="*/ 176233 h 454"/>
                <a:gd name="T4" fmla="*/ 19394 w 443"/>
                <a:gd name="T5" fmla="*/ 199584 h 454"/>
                <a:gd name="T6" fmla="*/ 54215 w 443"/>
                <a:gd name="T7" fmla="*/ 164338 h 454"/>
                <a:gd name="T8" fmla="*/ 74050 w 443"/>
                <a:gd name="T9" fmla="*/ 187689 h 454"/>
                <a:gd name="T10" fmla="*/ 74050 w 443"/>
                <a:gd name="T11" fmla="*/ 121161 h 454"/>
                <a:gd name="T12" fmla="*/ 11460 w 443"/>
                <a:gd name="T13" fmla="*/ 121161 h 454"/>
                <a:gd name="T14" fmla="*/ 34821 w 443"/>
                <a:gd name="T15" fmla="*/ 144952 h 454"/>
                <a:gd name="T16" fmla="*/ 194822 w 443"/>
                <a:gd name="T17" fmla="*/ 23792 h 454"/>
                <a:gd name="T18" fmla="*/ 175428 w 443"/>
                <a:gd name="T19" fmla="*/ 0 h 454"/>
                <a:gd name="T20" fmla="*/ 144574 w 443"/>
                <a:gd name="T21" fmla="*/ 35687 h 454"/>
                <a:gd name="T22" fmla="*/ 121213 w 443"/>
                <a:gd name="T23" fmla="*/ 12336 h 454"/>
                <a:gd name="T24" fmla="*/ 121213 w 443"/>
                <a:gd name="T25" fmla="*/ 74459 h 454"/>
                <a:gd name="T26" fmla="*/ 183362 w 443"/>
                <a:gd name="T27" fmla="*/ 74459 h 454"/>
                <a:gd name="T28" fmla="*/ 163968 w 443"/>
                <a:gd name="T29" fmla="*/ 55073 h 454"/>
                <a:gd name="T30" fmla="*/ 194822 w 443"/>
                <a:gd name="T31" fmla="*/ 23792 h 4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43" h="454">
                  <a:moveTo>
                    <a:pt x="79" y="329"/>
                  </a:moveTo>
                  <a:lnTo>
                    <a:pt x="0" y="400"/>
                  </a:lnTo>
                  <a:lnTo>
                    <a:pt x="44" y="453"/>
                  </a:lnTo>
                  <a:lnTo>
                    <a:pt x="123" y="373"/>
                  </a:lnTo>
                  <a:lnTo>
                    <a:pt x="168" y="426"/>
                  </a:lnTo>
                  <a:lnTo>
                    <a:pt x="168" y="275"/>
                  </a:lnTo>
                  <a:lnTo>
                    <a:pt x="26" y="275"/>
                  </a:lnTo>
                  <a:lnTo>
                    <a:pt x="79" y="329"/>
                  </a:lnTo>
                  <a:close/>
                  <a:moveTo>
                    <a:pt x="442" y="54"/>
                  </a:moveTo>
                  <a:lnTo>
                    <a:pt x="398" y="0"/>
                  </a:lnTo>
                  <a:lnTo>
                    <a:pt x="328" y="81"/>
                  </a:lnTo>
                  <a:lnTo>
                    <a:pt x="275" y="28"/>
                  </a:lnTo>
                  <a:lnTo>
                    <a:pt x="275" y="169"/>
                  </a:lnTo>
                  <a:lnTo>
                    <a:pt x="416" y="169"/>
                  </a:lnTo>
                  <a:lnTo>
                    <a:pt x="372" y="125"/>
                  </a:lnTo>
                  <a:lnTo>
                    <a:pt x="442" y="54"/>
                  </a:lnTo>
                  <a:close/>
                </a:path>
              </a:pathLst>
            </a:custGeom>
            <a:solidFill>
              <a:schemeClr val="tx2"/>
            </a:solidFill>
            <a:ln>
              <a:noFill/>
            </a:ln>
            <a:effectLst/>
          </p:spPr>
          <p:txBody>
            <a:bodyPr wrap="none" lIns="34290" tIns="17145" rIns="34290" bIns="17145" anchor="ctr"/>
            <a:lstStyle/>
            <a:p>
              <a:endParaRPr lang="en-US" dirty="0"/>
            </a:p>
          </p:txBody>
        </p:sp>
        <p:sp>
          <p:nvSpPr>
            <p:cNvPr id="23" name="Freeform 116">
              <a:extLst>
                <a:ext uri="{FF2B5EF4-FFF2-40B4-BE49-F238E27FC236}">
                  <a16:creationId xmlns:a16="http://schemas.microsoft.com/office/drawing/2014/main" id="{36AA20D6-70C1-4671-82B9-59AB87BA50C4}"/>
                </a:ext>
              </a:extLst>
            </p:cNvPr>
            <p:cNvSpPr>
              <a:spLocks noChangeArrowheads="1"/>
            </p:cNvSpPr>
            <p:nvPr/>
          </p:nvSpPr>
          <p:spPr bwMode="auto">
            <a:xfrm>
              <a:off x="6575205" y="5816862"/>
              <a:ext cx="235158" cy="231622"/>
            </a:xfrm>
            <a:custGeom>
              <a:avLst/>
              <a:gdLst>
                <a:gd name="T0" fmla="*/ 105348 w 479"/>
                <a:gd name="T1" fmla="*/ 43270 h 471"/>
                <a:gd name="T2" fmla="*/ 105348 w 479"/>
                <a:gd name="T3" fmla="*/ 43270 h 471"/>
                <a:gd name="T4" fmla="*/ 62592 w 479"/>
                <a:gd name="T5" fmla="*/ 101994 h 471"/>
                <a:gd name="T6" fmla="*/ 105348 w 479"/>
                <a:gd name="T7" fmla="*/ 164692 h 471"/>
                <a:gd name="T8" fmla="*/ 148104 w 479"/>
                <a:gd name="T9" fmla="*/ 101994 h 471"/>
                <a:gd name="T10" fmla="*/ 105348 w 479"/>
                <a:gd name="T11" fmla="*/ 43270 h 471"/>
                <a:gd name="T12" fmla="*/ 85953 w 479"/>
                <a:gd name="T13" fmla="*/ 101994 h 471"/>
                <a:gd name="T14" fmla="*/ 85953 w 479"/>
                <a:gd name="T15" fmla="*/ 101994 h 471"/>
                <a:gd name="T16" fmla="*/ 105348 w 479"/>
                <a:gd name="T17" fmla="*/ 66671 h 471"/>
                <a:gd name="T18" fmla="*/ 109315 w 479"/>
                <a:gd name="T19" fmla="*/ 66671 h 471"/>
                <a:gd name="T20" fmla="*/ 109315 w 479"/>
                <a:gd name="T21" fmla="*/ 74619 h 471"/>
                <a:gd name="T22" fmla="*/ 85953 w 479"/>
                <a:gd name="T23" fmla="*/ 117448 h 471"/>
                <a:gd name="T24" fmla="*/ 85953 w 479"/>
                <a:gd name="T25" fmla="*/ 101994 h 471"/>
                <a:gd name="T26" fmla="*/ 105348 w 479"/>
                <a:gd name="T27" fmla="*/ 140849 h 471"/>
                <a:gd name="T28" fmla="*/ 105348 w 479"/>
                <a:gd name="T29" fmla="*/ 140849 h 471"/>
                <a:gd name="T30" fmla="*/ 101381 w 479"/>
                <a:gd name="T31" fmla="*/ 140849 h 471"/>
                <a:gd name="T32" fmla="*/ 101381 w 479"/>
                <a:gd name="T33" fmla="*/ 140849 h 471"/>
                <a:gd name="T34" fmla="*/ 101381 w 479"/>
                <a:gd name="T35" fmla="*/ 140849 h 471"/>
                <a:gd name="T36" fmla="*/ 97414 w 479"/>
                <a:gd name="T37" fmla="*/ 129369 h 471"/>
                <a:gd name="T38" fmla="*/ 120776 w 479"/>
                <a:gd name="T39" fmla="*/ 86540 h 471"/>
                <a:gd name="T40" fmla="*/ 124743 w 479"/>
                <a:gd name="T41" fmla="*/ 101994 h 471"/>
                <a:gd name="T42" fmla="*/ 105348 w 479"/>
                <a:gd name="T43" fmla="*/ 140849 h 471"/>
                <a:gd name="T44" fmla="*/ 105348 w 479"/>
                <a:gd name="T45" fmla="*/ 0 h 471"/>
                <a:gd name="T46" fmla="*/ 105348 w 479"/>
                <a:gd name="T47" fmla="*/ 0 h 471"/>
                <a:gd name="T48" fmla="*/ 0 w 479"/>
                <a:gd name="T49" fmla="*/ 101994 h 471"/>
                <a:gd name="T50" fmla="*/ 105348 w 479"/>
                <a:gd name="T51" fmla="*/ 207520 h 471"/>
                <a:gd name="T52" fmla="*/ 210696 w 479"/>
                <a:gd name="T53" fmla="*/ 101994 h 471"/>
                <a:gd name="T54" fmla="*/ 105348 w 479"/>
                <a:gd name="T55" fmla="*/ 0 h 471"/>
                <a:gd name="T56" fmla="*/ 105348 w 479"/>
                <a:gd name="T57" fmla="*/ 188093 h 471"/>
                <a:gd name="T58" fmla="*/ 105348 w 479"/>
                <a:gd name="T59" fmla="*/ 188093 h 471"/>
                <a:gd name="T60" fmla="*/ 19395 w 479"/>
                <a:gd name="T61" fmla="*/ 101994 h 471"/>
                <a:gd name="T62" fmla="*/ 105348 w 479"/>
                <a:gd name="T63" fmla="*/ 16337 h 471"/>
                <a:gd name="T64" fmla="*/ 190861 w 479"/>
                <a:gd name="T65" fmla="*/ 101994 h 471"/>
                <a:gd name="T66" fmla="*/ 105348 w 479"/>
                <a:gd name="T67" fmla="*/ 188093 h 4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9" h="471">
                  <a:moveTo>
                    <a:pt x="239" y="98"/>
                  </a:moveTo>
                  <a:lnTo>
                    <a:pt x="239" y="98"/>
                  </a:lnTo>
                  <a:cubicBezTo>
                    <a:pt x="159" y="98"/>
                    <a:pt x="142" y="169"/>
                    <a:pt x="142" y="231"/>
                  </a:cubicBezTo>
                  <a:cubicBezTo>
                    <a:pt x="142" y="293"/>
                    <a:pt x="159" y="373"/>
                    <a:pt x="239" y="373"/>
                  </a:cubicBezTo>
                  <a:cubicBezTo>
                    <a:pt x="318" y="373"/>
                    <a:pt x="336" y="293"/>
                    <a:pt x="336" y="231"/>
                  </a:cubicBezTo>
                  <a:cubicBezTo>
                    <a:pt x="336" y="169"/>
                    <a:pt x="318" y="98"/>
                    <a:pt x="239" y="98"/>
                  </a:cubicBezTo>
                  <a:close/>
                  <a:moveTo>
                    <a:pt x="195" y="231"/>
                  </a:moveTo>
                  <a:lnTo>
                    <a:pt x="195" y="231"/>
                  </a:lnTo>
                  <a:cubicBezTo>
                    <a:pt x="195" y="204"/>
                    <a:pt x="195" y="151"/>
                    <a:pt x="239" y="151"/>
                  </a:cubicBezTo>
                  <a:lnTo>
                    <a:pt x="248" y="151"/>
                  </a:lnTo>
                  <a:cubicBezTo>
                    <a:pt x="257" y="151"/>
                    <a:pt x="257" y="160"/>
                    <a:pt x="248" y="169"/>
                  </a:cubicBezTo>
                  <a:cubicBezTo>
                    <a:pt x="195" y="266"/>
                    <a:pt x="195" y="266"/>
                    <a:pt x="195" y="266"/>
                  </a:cubicBezTo>
                  <a:cubicBezTo>
                    <a:pt x="195" y="257"/>
                    <a:pt x="195" y="240"/>
                    <a:pt x="195" y="231"/>
                  </a:cubicBezTo>
                  <a:close/>
                  <a:moveTo>
                    <a:pt x="239" y="319"/>
                  </a:moveTo>
                  <a:lnTo>
                    <a:pt x="239" y="319"/>
                  </a:lnTo>
                  <a:lnTo>
                    <a:pt x="230" y="319"/>
                  </a:lnTo>
                  <a:cubicBezTo>
                    <a:pt x="221" y="311"/>
                    <a:pt x="212" y="311"/>
                    <a:pt x="221" y="293"/>
                  </a:cubicBezTo>
                  <a:cubicBezTo>
                    <a:pt x="274" y="196"/>
                    <a:pt x="274" y="196"/>
                    <a:pt x="274" y="196"/>
                  </a:cubicBezTo>
                  <a:cubicBezTo>
                    <a:pt x="283" y="204"/>
                    <a:pt x="283" y="222"/>
                    <a:pt x="283" y="231"/>
                  </a:cubicBezTo>
                  <a:cubicBezTo>
                    <a:pt x="283" y="266"/>
                    <a:pt x="283" y="319"/>
                    <a:pt x="239" y="319"/>
                  </a:cubicBezTo>
                  <a:close/>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2" y="426"/>
                    <a:pt x="44" y="347"/>
                    <a:pt x="44" y="231"/>
                  </a:cubicBezTo>
                  <a:cubicBezTo>
                    <a:pt x="44" y="125"/>
                    <a:pt x="132" y="37"/>
                    <a:pt x="239" y="37"/>
                  </a:cubicBezTo>
                  <a:cubicBezTo>
                    <a:pt x="345" y="37"/>
                    <a:pt x="433" y="125"/>
                    <a:pt x="433" y="231"/>
                  </a:cubicBezTo>
                  <a:cubicBezTo>
                    <a:pt x="433" y="347"/>
                    <a:pt x="345" y="426"/>
                    <a:pt x="239" y="426"/>
                  </a:cubicBezTo>
                  <a:close/>
                </a:path>
              </a:pathLst>
            </a:custGeom>
            <a:solidFill>
              <a:schemeClr val="tx2"/>
            </a:solidFill>
            <a:ln>
              <a:noFill/>
            </a:ln>
            <a:effectLst/>
          </p:spPr>
          <p:txBody>
            <a:bodyPr wrap="none" lIns="34290" tIns="17145" rIns="34290" bIns="17145" anchor="ctr"/>
            <a:lstStyle/>
            <a:p>
              <a:endParaRPr lang="en-US" dirty="0"/>
            </a:p>
          </p:txBody>
        </p:sp>
        <p:sp>
          <p:nvSpPr>
            <p:cNvPr id="24" name="Freeform 117">
              <a:extLst>
                <a:ext uri="{FF2B5EF4-FFF2-40B4-BE49-F238E27FC236}">
                  <a16:creationId xmlns:a16="http://schemas.microsoft.com/office/drawing/2014/main" id="{2E5B4079-E313-4984-A8BA-00311B83ACB6}"/>
                </a:ext>
              </a:extLst>
            </p:cNvPr>
            <p:cNvSpPr>
              <a:spLocks noChangeArrowheads="1"/>
            </p:cNvSpPr>
            <p:nvPr/>
          </p:nvSpPr>
          <p:spPr bwMode="auto">
            <a:xfrm>
              <a:off x="7061436" y="5816862"/>
              <a:ext cx="236927" cy="231622"/>
            </a:xfrm>
            <a:custGeom>
              <a:avLst/>
              <a:gdLst>
                <a:gd name="T0" fmla="*/ 148908 w 480"/>
                <a:gd name="T1" fmla="*/ 74619 h 471"/>
                <a:gd name="T2" fmla="*/ 148908 w 480"/>
                <a:gd name="T3" fmla="*/ 74619 h 471"/>
                <a:gd name="T4" fmla="*/ 125419 w 480"/>
                <a:gd name="T5" fmla="*/ 74619 h 471"/>
                <a:gd name="T6" fmla="*/ 125419 w 480"/>
                <a:gd name="T7" fmla="*/ 51218 h 471"/>
                <a:gd name="T8" fmla="*/ 125419 w 480"/>
                <a:gd name="T9" fmla="*/ 47244 h 471"/>
                <a:gd name="T10" fmla="*/ 121874 w 480"/>
                <a:gd name="T11" fmla="*/ 43270 h 471"/>
                <a:gd name="T12" fmla="*/ 62931 w 480"/>
                <a:gd name="T13" fmla="*/ 43270 h 471"/>
                <a:gd name="T14" fmla="*/ 58943 w 480"/>
                <a:gd name="T15" fmla="*/ 47244 h 471"/>
                <a:gd name="T16" fmla="*/ 58943 w 480"/>
                <a:gd name="T17" fmla="*/ 51218 h 471"/>
                <a:gd name="T18" fmla="*/ 58943 w 480"/>
                <a:gd name="T19" fmla="*/ 129369 h 471"/>
                <a:gd name="T20" fmla="*/ 58943 w 480"/>
                <a:gd name="T21" fmla="*/ 133343 h 471"/>
                <a:gd name="T22" fmla="*/ 62931 w 480"/>
                <a:gd name="T23" fmla="*/ 133343 h 471"/>
                <a:gd name="T24" fmla="*/ 86420 w 480"/>
                <a:gd name="T25" fmla="*/ 133343 h 471"/>
                <a:gd name="T26" fmla="*/ 86420 w 480"/>
                <a:gd name="T27" fmla="*/ 156744 h 471"/>
                <a:gd name="T28" fmla="*/ 86420 w 480"/>
                <a:gd name="T29" fmla="*/ 160718 h 471"/>
                <a:gd name="T30" fmla="*/ 90408 w 480"/>
                <a:gd name="T31" fmla="*/ 160718 h 471"/>
                <a:gd name="T32" fmla="*/ 148908 w 480"/>
                <a:gd name="T33" fmla="*/ 160718 h 471"/>
                <a:gd name="T34" fmla="*/ 152896 w 480"/>
                <a:gd name="T35" fmla="*/ 160718 h 471"/>
                <a:gd name="T36" fmla="*/ 152896 w 480"/>
                <a:gd name="T37" fmla="*/ 156744 h 471"/>
                <a:gd name="T38" fmla="*/ 152896 w 480"/>
                <a:gd name="T39" fmla="*/ 78593 h 471"/>
                <a:gd name="T40" fmla="*/ 152896 w 480"/>
                <a:gd name="T41" fmla="*/ 74619 h 471"/>
                <a:gd name="T42" fmla="*/ 148908 w 480"/>
                <a:gd name="T43" fmla="*/ 74619 h 471"/>
                <a:gd name="T44" fmla="*/ 90408 w 480"/>
                <a:gd name="T45" fmla="*/ 74619 h 471"/>
                <a:gd name="T46" fmla="*/ 90408 w 480"/>
                <a:gd name="T47" fmla="*/ 74619 h 471"/>
                <a:gd name="T48" fmla="*/ 86420 w 480"/>
                <a:gd name="T49" fmla="*/ 74619 h 471"/>
                <a:gd name="T50" fmla="*/ 86420 w 480"/>
                <a:gd name="T51" fmla="*/ 78593 h 471"/>
                <a:gd name="T52" fmla="*/ 86420 w 480"/>
                <a:gd name="T53" fmla="*/ 121422 h 471"/>
                <a:gd name="T54" fmla="*/ 66920 w 480"/>
                <a:gd name="T55" fmla="*/ 121422 h 471"/>
                <a:gd name="T56" fmla="*/ 66920 w 480"/>
                <a:gd name="T57" fmla="*/ 55192 h 471"/>
                <a:gd name="T58" fmla="*/ 113897 w 480"/>
                <a:gd name="T59" fmla="*/ 55192 h 471"/>
                <a:gd name="T60" fmla="*/ 113897 w 480"/>
                <a:gd name="T61" fmla="*/ 74619 h 471"/>
                <a:gd name="T62" fmla="*/ 90408 w 480"/>
                <a:gd name="T63" fmla="*/ 74619 h 471"/>
                <a:gd name="T64" fmla="*/ 145362 w 480"/>
                <a:gd name="T65" fmla="*/ 149238 h 471"/>
                <a:gd name="T66" fmla="*/ 145362 w 480"/>
                <a:gd name="T67" fmla="*/ 149238 h 471"/>
                <a:gd name="T68" fmla="*/ 98385 w 480"/>
                <a:gd name="T69" fmla="*/ 149238 h 471"/>
                <a:gd name="T70" fmla="*/ 98385 w 480"/>
                <a:gd name="T71" fmla="*/ 86540 h 471"/>
                <a:gd name="T72" fmla="*/ 145362 w 480"/>
                <a:gd name="T73" fmla="*/ 86540 h 471"/>
                <a:gd name="T74" fmla="*/ 145362 w 480"/>
                <a:gd name="T75" fmla="*/ 149238 h 471"/>
                <a:gd name="T76" fmla="*/ 105919 w 480"/>
                <a:gd name="T77" fmla="*/ 0 h 471"/>
                <a:gd name="T78" fmla="*/ 105919 w 480"/>
                <a:gd name="T79" fmla="*/ 0 h 471"/>
                <a:gd name="T80" fmla="*/ 0 w 480"/>
                <a:gd name="T81" fmla="*/ 101994 h 471"/>
                <a:gd name="T82" fmla="*/ 105919 w 480"/>
                <a:gd name="T83" fmla="*/ 207520 h 471"/>
                <a:gd name="T84" fmla="*/ 212282 w 480"/>
                <a:gd name="T85" fmla="*/ 101994 h 471"/>
                <a:gd name="T86" fmla="*/ 105919 w 480"/>
                <a:gd name="T87" fmla="*/ 0 h 471"/>
                <a:gd name="T88" fmla="*/ 105919 w 480"/>
                <a:gd name="T89" fmla="*/ 188093 h 471"/>
                <a:gd name="T90" fmla="*/ 105919 w 480"/>
                <a:gd name="T91" fmla="*/ 188093 h 471"/>
                <a:gd name="T92" fmla="*/ 19500 w 480"/>
                <a:gd name="T93" fmla="*/ 101994 h 471"/>
                <a:gd name="T94" fmla="*/ 105919 w 480"/>
                <a:gd name="T95" fmla="*/ 16337 h 471"/>
                <a:gd name="T96" fmla="*/ 192339 w 480"/>
                <a:gd name="T97" fmla="*/ 101994 h 471"/>
                <a:gd name="T98" fmla="*/ 105919 w 480"/>
                <a:gd name="T99" fmla="*/ 188093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80" h="471">
                  <a:moveTo>
                    <a:pt x="336" y="169"/>
                  </a:moveTo>
                  <a:lnTo>
                    <a:pt x="336" y="169"/>
                  </a:lnTo>
                  <a:cubicBezTo>
                    <a:pt x="283" y="169"/>
                    <a:pt x="283" y="169"/>
                    <a:pt x="283" y="169"/>
                  </a:cubicBezTo>
                  <a:cubicBezTo>
                    <a:pt x="283" y="116"/>
                    <a:pt x="283" y="116"/>
                    <a:pt x="283" y="116"/>
                  </a:cubicBezTo>
                  <a:cubicBezTo>
                    <a:pt x="283" y="107"/>
                    <a:pt x="283" y="107"/>
                    <a:pt x="283" y="107"/>
                  </a:cubicBezTo>
                  <a:cubicBezTo>
                    <a:pt x="275" y="107"/>
                    <a:pt x="275" y="98"/>
                    <a:pt x="275" y="98"/>
                  </a:cubicBezTo>
                  <a:cubicBezTo>
                    <a:pt x="142" y="98"/>
                    <a:pt x="142" y="98"/>
                    <a:pt x="142" y="98"/>
                  </a:cubicBezTo>
                  <a:cubicBezTo>
                    <a:pt x="133" y="98"/>
                    <a:pt x="133" y="107"/>
                    <a:pt x="133" y="107"/>
                  </a:cubicBezTo>
                  <a:cubicBezTo>
                    <a:pt x="133" y="107"/>
                    <a:pt x="133" y="107"/>
                    <a:pt x="133" y="116"/>
                  </a:cubicBezTo>
                  <a:cubicBezTo>
                    <a:pt x="133" y="293"/>
                    <a:pt x="133" y="293"/>
                    <a:pt x="133" y="293"/>
                  </a:cubicBezTo>
                  <a:cubicBezTo>
                    <a:pt x="133" y="293"/>
                    <a:pt x="133" y="293"/>
                    <a:pt x="133" y="302"/>
                  </a:cubicBezTo>
                  <a:lnTo>
                    <a:pt x="142" y="302"/>
                  </a:lnTo>
                  <a:cubicBezTo>
                    <a:pt x="195" y="302"/>
                    <a:pt x="195" y="302"/>
                    <a:pt x="195" y="302"/>
                  </a:cubicBezTo>
                  <a:cubicBezTo>
                    <a:pt x="195" y="355"/>
                    <a:pt x="195" y="355"/>
                    <a:pt x="195" y="355"/>
                  </a:cubicBezTo>
                  <a:lnTo>
                    <a:pt x="195" y="364"/>
                  </a:lnTo>
                  <a:cubicBezTo>
                    <a:pt x="204" y="364"/>
                    <a:pt x="204" y="364"/>
                    <a:pt x="204" y="364"/>
                  </a:cubicBezTo>
                  <a:cubicBezTo>
                    <a:pt x="336" y="364"/>
                    <a:pt x="336" y="364"/>
                    <a:pt x="336" y="364"/>
                  </a:cubicBezTo>
                  <a:lnTo>
                    <a:pt x="345" y="364"/>
                  </a:lnTo>
                  <a:lnTo>
                    <a:pt x="345" y="355"/>
                  </a:lnTo>
                  <a:cubicBezTo>
                    <a:pt x="345" y="178"/>
                    <a:pt x="345" y="178"/>
                    <a:pt x="345" y="178"/>
                  </a:cubicBezTo>
                  <a:lnTo>
                    <a:pt x="345" y="169"/>
                  </a:lnTo>
                  <a:lnTo>
                    <a:pt x="336" y="169"/>
                  </a:lnTo>
                  <a:close/>
                  <a:moveTo>
                    <a:pt x="204" y="169"/>
                  </a:moveTo>
                  <a:lnTo>
                    <a:pt x="204" y="169"/>
                  </a:lnTo>
                  <a:cubicBezTo>
                    <a:pt x="204" y="169"/>
                    <a:pt x="204" y="169"/>
                    <a:pt x="195" y="169"/>
                  </a:cubicBezTo>
                  <a:lnTo>
                    <a:pt x="195" y="178"/>
                  </a:lnTo>
                  <a:cubicBezTo>
                    <a:pt x="195" y="275"/>
                    <a:pt x="195" y="275"/>
                    <a:pt x="195" y="275"/>
                  </a:cubicBezTo>
                  <a:cubicBezTo>
                    <a:pt x="151" y="275"/>
                    <a:pt x="151" y="275"/>
                    <a:pt x="151" y="275"/>
                  </a:cubicBezTo>
                  <a:cubicBezTo>
                    <a:pt x="151" y="125"/>
                    <a:pt x="151" y="125"/>
                    <a:pt x="151" y="125"/>
                  </a:cubicBezTo>
                  <a:cubicBezTo>
                    <a:pt x="257" y="125"/>
                    <a:pt x="257" y="125"/>
                    <a:pt x="257" y="125"/>
                  </a:cubicBezTo>
                  <a:cubicBezTo>
                    <a:pt x="257" y="169"/>
                    <a:pt x="257" y="169"/>
                    <a:pt x="257" y="169"/>
                  </a:cubicBezTo>
                  <a:lnTo>
                    <a:pt x="204" y="169"/>
                  </a:lnTo>
                  <a:close/>
                  <a:moveTo>
                    <a:pt x="328" y="338"/>
                  </a:moveTo>
                  <a:lnTo>
                    <a:pt x="328" y="338"/>
                  </a:lnTo>
                  <a:cubicBezTo>
                    <a:pt x="222" y="338"/>
                    <a:pt x="222" y="338"/>
                    <a:pt x="222" y="338"/>
                  </a:cubicBezTo>
                  <a:cubicBezTo>
                    <a:pt x="222" y="196"/>
                    <a:pt x="222" y="196"/>
                    <a:pt x="222" y="196"/>
                  </a:cubicBezTo>
                  <a:cubicBezTo>
                    <a:pt x="328" y="196"/>
                    <a:pt x="328" y="196"/>
                    <a:pt x="328" y="196"/>
                  </a:cubicBezTo>
                  <a:lnTo>
                    <a:pt x="328" y="338"/>
                  </a:lnTo>
                  <a:close/>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chemeClr val="tx2"/>
            </a:solidFill>
            <a:ln>
              <a:noFill/>
            </a:ln>
            <a:effectLst/>
          </p:spPr>
          <p:txBody>
            <a:bodyPr wrap="none" lIns="34290" tIns="17145" rIns="34290" bIns="17145" anchor="ctr"/>
            <a:lstStyle/>
            <a:p>
              <a:endParaRPr lang="en-US" dirty="0"/>
            </a:p>
          </p:txBody>
        </p:sp>
        <p:sp>
          <p:nvSpPr>
            <p:cNvPr id="25" name="Freeform 118">
              <a:extLst>
                <a:ext uri="{FF2B5EF4-FFF2-40B4-BE49-F238E27FC236}">
                  <a16:creationId xmlns:a16="http://schemas.microsoft.com/office/drawing/2014/main" id="{33E44893-D74A-4032-8AFF-0F0DCAF01FA5}"/>
                </a:ext>
              </a:extLst>
            </p:cNvPr>
            <p:cNvSpPr>
              <a:spLocks noChangeArrowheads="1"/>
            </p:cNvSpPr>
            <p:nvPr/>
          </p:nvSpPr>
          <p:spPr bwMode="auto">
            <a:xfrm>
              <a:off x="7549434" y="5816862"/>
              <a:ext cx="235159" cy="231622"/>
            </a:xfrm>
            <a:custGeom>
              <a:avLst/>
              <a:gdLst>
                <a:gd name="T0" fmla="*/ 175434 w 479"/>
                <a:gd name="T1" fmla="*/ 105968 h 471"/>
                <a:gd name="T2" fmla="*/ 175434 w 479"/>
                <a:gd name="T3" fmla="*/ 105968 h 471"/>
                <a:gd name="T4" fmla="*/ 152072 w 479"/>
                <a:gd name="T5" fmla="*/ 98020 h 471"/>
                <a:gd name="T6" fmla="*/ 152072 w 479"/>
                <a:gd name="T7" fmla="*/ 70645 h 471"/>
                <a:gd name="T8" fmla="*/ 89480 w 479"/>
                <a:gd name="T9" fmla="*/ 43270 h 471"/>
                <a:gd name="T10" fmla="*/ 62151 w 479"/>
                <a:gd name="T11" fmla="*/ 55192 h 471"/>
                <a:gd name="T12" fmla="*/ 62151 w 479"/>
                <a:gd name="T13" fmla="*/ 86540 h 471"/>
                <a:gd name="T14" fmla="*/ 62151 w 479"/>
                <a:gd name="T15" fmla="*/ 86540 h 471"/>
                <a:gd name="T16" fmla="*/ 34822 w 479"/>
                <a:gd name="T17" fmla="*/ 98020 h 471"/>
                <a:gd name="T18" fmla="*/ 34822 w 479"/>
                <a:gd name="T19" fmla="*/ 125395 h 471"/>
                <a:gd name="T20" fmla="*/ 62151 w 479"/>
                <a:gd name="T21" fmla="*/ 137317 h 471"/>
                <a:gd name="T22" fmla="*/ 89480 w 479"/>
                <a:gd name="T23" fmla="*/ 125395 h 471"/>
                <a:gd name="T24" fmla="*/ 89480 w 479"/>
                <a:gd name="T25" fmla="*/ 125395 h 471"/>
                <a:gd name="T26" fmla="*/ 144579 w 479"/>
                <a:gd name="T27" fmla="*/ 149238 h 471"/>
                <a:gd name="T28" fmla="*/ 148105 w 479"/>
                <a:gd name="T29" fmla="*/ 149238 h 471"/>
                <a:gd name="T30" fmla="*/ 148105 w 479"/>
                <a:gd name="T31" fmla="*/ 149238 h 471"/>
                <a:gd name="T32" fmla="*/ 175434 w 479"/>
                <a:gd name="T33" fmla="*/ 137317 h 471"/>
                <a:gd name="T34" fmla="*/ 175434 w 479"/>
                <a:gd name="T35" fmla="*/ 137317 h 471"/>
                <a:gd name="T36" fmla="*/ 175434 w 479"/>
                <a:gd name="T37" fmla="*/ 105968 h 471"/>
                <a:gd name="T38" fmla="*/ 144579 w 479"/>
                <a:gd name="T39" fmla="*/ 140849 h 471"/>
                <a:gd name="T40" fmla="*/ 144579 w 479"/>
                <a:gd name="T41" fmla="*/ 140849 h 471"/>
                <a:gd name="T42" fmla="*/ 144579 w 479"/>
                <a:gd name="T43" fmla="*/ 140849 h 471"/>
                <a:gd name="T44" fmla="*/ 144579 w 479"/>
                <a:gd name="T45" fmla="*/ 140849 h 471"/>
                <a:gd name="T46" fmla="*/ 97414 w 479"/>
                <a:gd name="T47" fmla="*/ 121422 h 471"/>
                <a:gd name="T48" fmla="*/ 97414 w 479"/>
                <a:gd name="T49" fmla="*/ 101994 h 471"/>
                <a:gd name="T50" fmla="*/ 144579 w 479"/>
                <a:gd name="T51" fmla="*/ 121422 h 471"/>
                <a:gd name="T52" fmla="*/ 144579 w 479"/>
                <a:gd name="T53" fmla="*/ 121422 h 471"/>
                <a:gd name="T54" fmla="*/ 144579 w 479"/>
                <a:gd name="T55" fmla="*/ 121422 h 471"/>
                <a:gd name="T56" fmla="*/ 144579 w 479"/>
                <a:gd name="T57" fmla="*/ 140849 h 471"/>
                <a:gd name="T58" fmla="*/ 148105 w 479"/>
                <a:gd name="T59" fmla="*/ 113474 h 471"/>
                <a:gd name="T60" fmla="*/ 148105 w 479"/>
                <a:gd name="T61" fmla="*/ 113474 h 471"/>
                <a:gd name="T62" fmla="*/ 132237 w 479"/>
                <a:gd name="T63" fmla="*/ 109942 h 471"/>
                <a:gd name="T64" fmla="*/ 148105 w 479"/>
                <a:gd name="T65" fmla="*/ 101994 h 471"/>
                <a:gd name="T66" fmla="*/ 163974 w 479"/>
                <a:gd name="T67" fmla="*/ 109942 h 471"/>
                <a:gd name="T68" fmla="*/ 148105 w 479"/>
                <a:gd name="T69" fmla="*/ 113474 h 471"/>
                <a:gd name="T70" fmla="*/ 167941 w 479"/>
                <a:gd name="T71" fmla="*/ 133343 h 471"/>
                <a:gd name="T72" fmla="*/ 167941 w 479"/>
                <a:gd name="T73" fmla="*/ 133343 h 471"/>
                <a:gd name="T74" fmla="*/ 152072 w 479"/>
                <a:gd name="T75" fmla="*/ 140849 h 471"/>
                <a:gd name="T76" fmla="*/ 152072 w 479"/>
                <a:gd name="T77" fmla="*/ 121422 h 471"/>
                <a:gd name="T78" fmla="*/ 167941 w 479"/>
                <a:gd name="T79" fmla="*/ 113474 h 471"/>
                <a:gd name="T80" fmla="*/ 167941 w 479"/>
                <a:gd name="T81" fmla="*/ 133343 h 471"/>
                <a:gd name="T82" fmla="*/ 104908 w 479"/>
                <a:gd name="T83" fmla="*/ 0 h 471"/>
                <a:gd name="T84" fmla="*/ 104908 w 479"/>
                <a:gd name="T85" fmla="*/ 0 h 471"/>
                <a:gd name="T86" fmla="*/ 0 w 479"/>
                <a:gd name="T87" fmla="*/ 101994 h 471"/>
                <a:gd name="T88" fmla="*/ 104908 w 479"/>
                <a:gd name="T89" fmla="*/ 207520 h 471"/>
                <a:gd name="T90" fmla="*/ 210697 w 479"/>
                <a:gd name="T91" fmla="*/ 101994 h 471"/>
                <a:gd name="T92" fmla="*/ 104908 w 479"/>
                <a:gd name="T93" fmla="*/ 0 h 471"/>
                <a:gd name="T94" fmla="*/ 104908 w 479"/>
                <a:gd name="T95" fmla="*/ 188093 h 471"/>
                <a:gd name="T96" fmla="*/ 104908 w 479"/>
                <a:gd name="T97" fmla="*/ 188093 h 471"/>
                <a:gd name="T98" fmla="*/ 19395 w 479"/>
                <a:gd name="T99" fmla="*/ 101994 h 471"/>
                <a:gd name="T100" fmla="*/ 104908 w 479"/>
                <a:gd name="T101" fmla="*/ 16337 h 471"/>
                <a:gd name="T102" fmla="*/ 191302 w 479"/>
                <a:gd name="T103" fmla="*/ 101994 h 471"/>
                <a:gd name="T104" fmla="*/ 104908 w 479"/>
                <a:gd name="T105" fmla="*/ 188093 h 4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9" h="471">
                  <a:moveTo>
                    <a:pt x="398" y="240"/>
                  </a:moveTo>
                  <a:lnTo>
                    <a:pt x="398" y="240"/>
                  </a:lnTo>
                  <a:cubicBezTo>
                    <a:pt x="345" y="222"/>
                    <a:pt x="345" y="222"/>
                    <a:pt x="345" y="222"/>
                  </a:cubicBezTo>
                  <a:cubicBezTo>
                    <a:pt x="345" y="160"/>
                    <a:pt x="345" y="160"/>
                    <a:pt x="345" y="160"/>
                  </a:cubicBezTo>
                  <a:cubicBezTo>
                    <a:pt x="203" y="98"/>
                    <a:pt x="203" y="98"/>
                    <a:pt x="203" y="98"/>
                  </a:cubicBezTo>
                  <a:cubicBezTo>
                    <a:pt x="141" y="125"/>
                    <a:pt x="141" y="125"/>
                    <a:pt x="141" y="125"/>
                  </a:cubicBezTo>
                  <a:cubicBezTo>
                    <a:pt x="141" y="196"/>
                    <a:pt x="141" y="196"/>
                    <a:pt x="141" y="196"/>
                  </a:cubicBezTo>
                  <a:cubicBezTo>
                    <a:pt x="79" y="222"/>
                    <a:pt x="79" y="222"/>
                    <a:pt x="79" y="222"/>
                  </a:cubicBezTo>
                  <a:cubicBezTo>
                    <a:pt x="79" y="284"/>
                    <a:pt x="79" y="284"/>
                    <a:pt x="79" y="284"/>
                  </a:cubicBezTo>
                  <a:cubicBezTo>
                    <a:pt x="141" y="311"/>
                    <a:pt x="141" y="311"/>
                    <a:pt x="141" y="311"/>
                  </a:cubicBezTo>
                  <a:cubicBezTo>
                    <a:pt x="203" y="284"/>
                    <a:pt x="203" y="284"/>
                    <a:pt x="203" y="284"/>
                  </a:cubicBezTo>
                  <a:cubicBezTo>
                    <a:pt x="328" y="338"/>
                    <a:pt x="328" y="338"/>
                    <a:pt x="328" y="338"/>
                  </a:cubicBezTo>
                  <a:cubicBezTo>
                    <a:pt x="336" y="338"/>
                    <a:pt x="336" y="338"/>
                    <a:pt x="336" y="338"/>
                  </a:cubicBezTo>
                  <a:cubicBezTo>
                    <a:pt x="398" y="311"/>
                    <a:pt x="398" y="311"/>
                    <a:pt x="398" y="311"/>
                  </a:cubicBezTo>
                  <a:cubicBezTo>
                    <a:pt x="398" y="240"/>
                    <a:pt x="398" y="240"/>
                    <a:pt x="398" y="240"/>
                  </a:cubicBezTo>
                  <a:close/>
                  <a:moveTo>
                    <a:pt x="328" y="319"/>
                  </a:moveTo>
                  <a:lnTo>
                    <a:pt x="328" y="319"/>
                  </a:lnTo>
                  <a:cubicBezTo>
                    <a:pt x="221" y="275"/>
                    <a:pt x="221" y="275"/>
                    <a:pt x="221" y="275"/>
                  </a:cubicBezTo>
                  <a:cubicBezTo>
                    <a:pt x="221" y="231"/>
                    <a:pt x="221" y="231"/>
                    <a:pt x="221" y="231"/>
                  </a:cubicBezTo>
                  <a:cubicBezTo>
                    <a:pt x="328" y="275"/>
                    <a:pt x="328" y="275"/>
                    <a:pt x="328" y="275"/>
                  </a:cubicBezTo>
                  <a:lnTo>
                    <a:pt x="328" y="319"/>
                  </a:lnTo>
                  <a:close/>
                  <a:moveTo>
                    <a:pt x="336" y="257"/>
                  </a:moveTo>
                  <a:lnTo>
                    <a:pt x="336" y="257"/>
                  </a:lnTo>
                  <a:cubicBezTo>
                    <a:pt x="300" y="249"/>
                    <a:pt x="300" y="249"/>
                    <a:pt x="300" y="249"/>
                  </a:cubicBezTo>
                  <a:cubicBezTo>
                    <a:pt x="336" y="231"/>
                    <a:pt x="336" y="231"/>
                    <a:pt x="336" y="231"/>
                  </a:cubicBezTo>
                  <a:cubicBezTo>
                    <a:pt x="372" y="249"/>
                    <a:pt x="372" y="249"/>
                    <a:pt x="372" y="249"/>
                  </a:cubicBezTo>
                  <a:lnTo>
                    <a:pt x="336" y="257"/>
                  </a:lnTo>
                  <a:close/>
                  <a:moveTo>
                    <a:pt x="381" y="302"/>
                  </a:moveTo>
                  <a:lnTo>
                    <a:pt x="381" y="302"/>
                  </a:lnTo>
                  <a:cubicBezTo>
                    <a:pt x="345" y="319"/>
                    <a:pt x="345" y="319"/>
                    <a:pt x="345" y="319"/>
                  </a:cubicBezTo>
                  <a:cubicBezTo>
                    <a:pt x="345" y="275"/>
                    <a:pt x="345" y="275"/>
                    <a:pt x="345" y="275"/>
                  </a:cubicBezTo>
                  <a:cubicBezTo>
                    <a:pt x="381" y="257"/>
                    <a:pt x="381" y="257"/>
                    <a:pt x="381" y="257"/>
                  </a:cubicBezTo>
                  <a:lnTo>
                    <a:pt x="381" y="302"/>
                  </a:lnTo>
                  <a:close/>
                  <a:moveTo>
                    <a:pt x="238" y="0"/>
                  </a:moveTo>
                  <a:lnTo>
                    <a:pt x="238" y="0"/>
                  </a:lnTo>
                  <a:cubicBezTo>
                    <a:pt x="106" y="0"/>
                    <a:pt x="0" y="107"/>
                    <a:pt x="0" y="231"/>
                  </a:cubicBezTo>
                  <a:cubicBezTo>
                    <a:pt x="0" y="364"/>
                    <a:pt x="106" y="470"/>
                    <a:pt x="238" y="470"/>
                  </a:cubicBezTo>
                  <a:cubicBezTo>
                    <a:pt x="372" y="470"/>
                    <a:pt x="478" y="364"/>
                    <a:pt x="478" y="231"/>
                  </a:cubicBezTo>
                  <a:cubicBezTo>
                    <a:pt x="478" y="107"/>
                    <a:pt x="372" y="0"/>
                    <a:pt x="238" y="0"/>
                  </a:cubicBezTo>
                  <a:close/>
                  <a:moveTo>
                    <a:pt x="238" y="426"/>
                  </a:moveTo>
                  <a:lnTo>
                    <a:pt x="238" y="426"/>
                  </a:lnTo>
                  <a:cubicBezTo>
                    <a:pt x="132" y="426"/>
                    <a:pt x="44" y="347"/>
                    <a:pt x="44" y="231"/>
                  </a:cubicBezTo>
                  <a:cubicBezTo>
                    <a:pt x="44" y="125"/>
                    <a:pt x="132" y="37"/>
                    <a:pt x="238" y="37"/>
                  </a:cubicBezTo>
                  <a:cubicBezTo>
                    <a:pt x="345" y="37"/>
                    <a:pt x="434" y="125"/>
                    <a:pt x="434" y="231"/>
                  </a:cubicBezTo>
                  <a:cubicBezTo>
                    <a:pt x="434" y="347"/>
                    <a:pt x="345" y="426"/>
                    <a:pt x="238" y="426"/>
                  </a:cubicBezTo>
                  <a:close/>
                </a:path>
              </a:pathLst>
            </a:custGeom>
            <a:solidFill>
              <a:schemeClr val="tx2"/>
            </a:solidFill>
            <a:ln>
              <a:noFill/>
            </a:ln>
            <a:effectLst/>
          </p:spPr>
          <p:txBody>
            <a:bodyPr wrap="none" lIns="34290" tIns="17145" rIns="34290" bIns="17145" anchor="ctr"/>
            <a:lstStyle/>
            <a:p>
              <a:endParaRPr lang="en-US" dirty="0"/>
            </a:p>
          </p:txBody>
        </p:sp>
        <p:sp>
          <p:nvSpPr>
            <p:cNvPr id="26" name="Freeform 56">
              <a:extLst>
                <a:ext uri="{FF2B5EF4-FFF2-40B4-BE49-F238E27FC236}">
                  <a16:creationId xmlns:a16="http://schemas.microsoft.com/office/drawing/2014/main" id="{0C0EA1E2-617C-473C-A3D4-85787C8549A6}"/>
                </a:ext>
              </a:extLst>
            </p:cNvPr>
            <p:cNvSpPr>
              <a:spLocks noChangeArrowheads="1"/>
            </p:cNvSpPr>
            <p:nvPr/>
          </p:nvSpPr>
          <p:spPr bwMode="auto">
            <a:xfrm>
              <a:off x="10272326" y="4911589"/>
              <a:ext cx="221015" cy="194492"/>
            </a:xfrm>
            <a:custGeom>
              <a:avLst/>
              <a:gdLst>
                <a:gd name="T0" fmla="*/ 110387 w 462"/>
                <a:gd name="T1" fmla="*/ 0 h 408"/>
                <a:gd name="T2" fmla="*/ 110387 w 462"/>
                <a:gd name="T3" fmla="*/ 0 h 408"/>
                <a:gd name="T4" fmla="*/ 26630 w 462"/>
                <a:gd name="T5" fmla="*/ 83460 h 408"/>
                <a:gd name="T6" fmla="*/ 0 w 462"/>
                <a:gd name="T7" fmla="*/ 83460 h 408"/>
                <a:gd name="T8" fmla="*/ 38227 w 462"/>
                <a:gd name="T9" fmla="*/ 128829 h 408"/>
                <a:gd name="T10" fmla="*/ 76025 w 462"/>
                <a:gd name="T11" fmla="*/ 83460 h 408"/>
                <a:gd name="T12" fmla="*/ 45529 w 462"/>
                <a:gd name="T13" fmla="*/ 83460 h 408"/>
                <a:gd name="T14" fmla="*/ 110387 w 462"/>
                <a:gd name="T15" fmla="*/ 18832 h 408"/>
                <a:gd name="T16" fmla="*/ 178680 w 462"/>
                <a:gd name="T17" fmla="*/ 87313 h 408"/>
                <a:gd name="T18" fmla="*/ 110387 w 462"/>
                <a:gd name="T19" fmla="*/ 151513 h 408"/>
                <a:gd name="T20" fmla="*/ 72589 w 462"/>
                <a:gd name="T21" fmla="*/ 140385 h 408"/>
                <a:gd name="T22" fmla="*/ 57126 w 462"/>
                <a:gd name="T23" fmla="*/ 155365 h 408"/>
                <a:gd name="T24" fmla="*/ 110387 w 462"/>
                <a:gd name="T25" fmla="*/ 174197 h 408"/>
                <a:gd name="T26" fmla="*/ 198008 w 462"/>
                <a:gd name="T27" fmla="*/ 87313 h 408"/>
                <a:gd name="T28" fmla="*/ 110387 w 462"/>
                <a:gd name="T29" fmla="*/ 0 h 4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2" h="408">
                  <a:moveTo>
                    <a:pt x="257" y="0"/>
                  </a:moveTo>
                  <a:lnTo>
                    <a:pt x="257" y="0"/>
                  </a:lnTo>
                  <a:cubicBezTo>
                    <a:pt x="150" y="0"/>
                    <a:pt x="62" y="88"/>
                    <a:pt x="62" y="195"/>
                  </a:cubicBezTo>
                  <a:cubicBezTo>
                    <a:pt x="0" y="195"/>
                    <a:pt x="0" y="195"/>
                    <a:pt x="0" y="195"/>
                  </a:cubicBezTo>
                  <a:cubicBezTo>
                    <a:pt x="89" y="301"/>
                    <a:pt x="89" y="301"/>
                    <a:pt x="89" y="301"/>
                  </a:cubicBezTo>
                  <a:cubicBezTo>
                    <a:pt x="177" y="195"/>
                    <a:pt x="177" y="195"/>
                    <a:pt x="177" y="195"/>
                  </a:cubicBezTo>
                  <a:cubicBezTo>
                    <a:pt x="106" y="195"/>
                    <a:pt x="106" y="195"/>
                    <a:pt x="106" y="195"/>
                  </a:cubicBezTo>
                  <a:cubicBezTo>
                    <a:pt x="115" y="116"/>
                    <a:pt x="177" y="44"/>
                    <a:pt x="257" y="44"/>
                  </a:cubicBezTo>
                  <a:cubicBezTo>
                    <a:pt x="346" y="44"/>
                    <a:pt x="416" y="116"/>
                    <a:pt x="416" y="204"/>
                  </a:cubicBezTo>
                  <a:cubicBezTo>
                    <a:pt x="416" y="283"/>
                    <a:pt x="346" y="354"/>
                    <a:pt x="257" y="354"/>
                  </a:cubicBezTo>
                  <a:cubicBezTo>
                    <a:pt x="231" y="354"/>
                    <a:pt x="195" y="345"/>
                    <a:pt x="169" y="328"/>
                  </a:cubicBezTo>
                  <a:cubicBezTo>
                    <a:pt x="133" y="363"/>
                    <a:pt x="133" y="363"/>
                    <a:pt x="133" y="363"/>
                  </a:cubicBezTo>
                  <a:cubicBezTo>
                    <a:pt x="169" y="390"/>
                    <a:pt x="213" y="407"/>
                    <a:pt x="257" y="407"/>
                  </a:cubicBezTo>
                  <a:cubicBezTo>
                    <a:pt x="372" y="407"/>
                    <a:pt x="461" y="310"/>
                    <a:pt x="461" y="204"/>
                  </a:cubicBezTo>
                  <a:cubicBezTo>
                    <a:pt x="461" y="88"/>
                    <a:pt x="372" y="0"/>
                    <a:pt x="257" y="0"/>
                  </a:cubicBezTo>
                </a:path>
              </a:pathLst>
            </a:custGeom>
            <a:solidFill>
              <a:schemeClr val="tx2"/>
            </a:solidFill>
            <a:ln>
              <a:noFill/>
            </a:ln>
            <a:effectLst/>
          </p:spPr>
          <p:txBody>
            <a:bodyPr wrap="none" lIns="34290" tIns="17145" rIns="34290" bIns="17145" anchor="ctr"/>
            <a:lstStyle/>
            <a:p>
              <a:endParaRPr lang="en-US" dirty="0"/>
            </a:p>
          </p:txBody>
        </p:sp>
        <p:sp>
          <p:nvSpPr>
            <p:cNvPr id="27" name="Freeform 57">
              <a:extLst>
                <a:ext uri="{FF2B5EF4-FFF2-40B4-BE49-F238E27FC236}">
                  <a16:creationId xmlns:a16="http://schemas.microsoft.com/office/drawing/2014/main" id="{EF597CEF-CAF3-4B27-B769-6F97E7E639F9}"/>
                </a:ext>
              </a:extLst>
            </p:cNvPr>
            <p:cNvSpPr>
              <a:spLocks noChangeArrowheads="1"/>
            </p:cNvSpPr>
            <p:nvPr/>
          </p:nvSpPr>
          <p:spPr bwMode="auto">
            <a:xfrm>
              <a:off x="9798471" y="4902748"/>
              <a:ext cx="221015" cy="196261"/>
            </a:xfrm>
            <a:custGeom>
              <a:avLst/>
              <a:gdLst>
                <a:gd name="T0" fmla="*/ 87382 w 461"/>
                <a:gd name="T1" fmla="*/ 0 h 409"/>
                <a:gd name="T2" fmla="*/ 87382 w 461"/>
                <a:gd name="T3" fmla="*/ 0 h 409"/>
                <a:gd name="T4" fmla="*/ 171320 w 461"/>
                <a:gd name="T5" fmla="*/ 87891 h 409"/>
                <a:gd name="T6" fmla="*/ 198008 w 461"/>
                <a:gd name="T7" fmla="*/ 87891 h 409"/>
                <a:gd name="T8" fmla="*/ 160128 w 461"/>
                <a:gd name="T9" fmla="*/ 129682 h 409"/>
                <a:gd name="T10" fmla="*/ 122248 w 461"/>
                <a:gd name="T11" fmla="*/ 87891 h 409"/>
                <a:gd name="T12" fmla="*/ 152380 w 461"/>
                <a:gd name="T13" fmla="*/ 87891 h 409"/>
                <a:gd name="T14" fmla="*/ 87382 w 461"/>
                <a:gd name="T15" fmla="*/ 22834 h 409"/>
                <a:gd name="T16" fmla="*/ 18940 w 461"/>
                <a:gd name="T17" fmla="*/ 87891 h 409"/>
                <a:gd name="T18" fmla="*/ 87382 w 461"/>
                <a:gd name="T19" fmla="*/ 156394 h 409"/>
                <a:gd name="T20" fmla="*/ 125692 w 461"/>
                <a:gd name="T21" fmla="*/ 141315 h 409"/>
                <a:gd name="T22" fmla="*/ 141188 w 461"/>
                <a:gd name="T23" fmla="*/ 156394 h 409"/>
                <a:gd name="T24" fmla="*/ 87382 w 461"/>
                <a:gd name="T25" fmla="*/ 175782 h 409"/>
                <a:gd name="T26" fmla="*/ 0 w 461"/>
                <a:gd name="T27" fmla="*/ 87891 h 409"/>
                <a:gd name="T28" fmla="*/ 87382 w 461"/>
                <a:gd name="T29" fmla="*/ 0 h 40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1" h="409">
                  <a:moveTo>
                    <a:pt x="203" y="0"/>
                  </a:moveTo>
                  <a:lnTo>
                    <a:pt x="203" y="0"/>
                  </a:lnTo>
                  <a:cubicBezTo>
                    <a:pt x="310" y="0"/>
                    <a:pt x="398" y="89"/>
                    <a:pt x="398" y="204"/>
                  </a:cubicBezTo>
                  <a:cubicBezTo>
                    <a:pt x="460" y="204"/>
                    <a:pt x="460" y="204"/>
                    <a:pt x="460" y="204"/>
                  </a:cubicBezTo>
                  <a:cubicBezTo>
                    <a:pt x="372" y="301"/>
                    <a:pt x="372" y="301"/>
                    <a:pt x="372" y="301"/>
                  </a:cubicBezTo>
                  <a:cubicBezTo>
                    <a:pt x="284" y="204"/>
                    <a:pt x="284" y="204"/>
                    <a:pt x="284" y="204"/>
                  </a:cubicBezTo>
                  <a:cubicBezTo>
                    <a:pt x="354" y="204"/>
                    <a:pt x="354" y="204"/>
                    <a:pt x="354" y="204"/>
                  </a:cubicBezTo>
                  <a:cubicBezTo>
                    <a:pt x="345" y="115"/>
                    <a:pt x="284" y="53"/>
                    <a:pt x="203" y="53"/>
                  </a:cubicBezTo>
                  <a:cubicBezTo>
                    <a:pt x="115" y="53"/>
                    <a:pt x="44" y="124"/>
                    <a:pt x="44" y="204"/>
                  </a:cubicBezTo>
                  <a:cubicBezTo>
                    <a:pt x="44" y="293"/>
                    <a:pt x="115" y="363"/>
                    <a:pt x="203" y="363"/>
                  </a:cubicBezTo>
                  <a:cubicBezTo>
                    <a:pt x="230" y="363"/>
                    <a:pt x="266" y="346"/>
                    <a:pt x="292" y="328"/>
                  </a:cubicBezTo>
                  <a:cubicBezTo>
                    <a:pt x="328" y="363"/>
                    <a:pt x="328" y="363"/>
                    <a:pt x="328" y="363"/>
                  </a:cubicBezTo>
                  <a:cubicBezTo>
                    <a:pt x="292" y="390"/>
                    <a:pt x="248" y="408"/>
                    <a:pt x="203" y="408"/>
                  </a:cubicBezTo>
                  <a:cubicBezTo>
                    <a:pt x="88" y="408"/>
                    <a:pt x="0" y="319"/>
                    <a:pt x="0" y="204"/>
                  </a:cubicBezTo>
                  <a:cubicBezTo>
                    <a:pt x="0" y="97"/>
                    <a:pt x="88" y="0"/>
                    <a:pt x="203" y="0"/>
                  </a:cubicBezTo>
                </a:path>
              </a:pathLst>
            </a:custGeom>
            <a:solidFill>
              <a:schemeClr val="tx2"/>
            </a:solidFill>
            <a:ln>
              <a:noFill/>
            </a:ln>
            <a:effectLst/>
          </p:spPr>
          <p:txBody>
            <a:bodyPr wrap="none" lIns="34290" tIns="17145" rIns="34290" bIns="17145" anchor="ctr"/>
            <a:lstStyle/>
            <a:p>
              <a:endParaRPr lang="en-US" dirty="0"/>
            </a:p>
          </p:txBody>
        </p:sp>
        <p:sp>
          <p:nvSpPr>
            <p:cNvPr id="28" name="Freeform 121">
              <a:extLst>
                <a:ext uri="{FF2B5EF4-FFF2-40B4-BE49-F238E27FC236}">
                  <a16:creationId xmlns:a16="http://schemas.microsoft.com/office/drawing/2014/main" id="{CBA7D3E5-4D63-4767-AD95-2EE84410084A}"/>
                </a:ext>
              </a:extLst>
            </p:cNvPr>
            <p:cNvSpPr>
              <a:spLocks noChangeArrowheads="1"/>
            </p:cNvSpPr>
            <p:nvPr/>
          </p:nvSpPr>
          <p:spPr bwMode="auto">
            <a:xfrm>
              <a:off x="7542362" y="5335936"/>
              <a:ext cx="212173" cy="194492"/>
            </a:xfrm>
            <a:custGeom>
              <a:avLst/>
              <a:gdLst>
                <a:gd name="T0" fmla="*/ 45909 w 444"/>
                <a:gd name="T1" fmla="*/ 132356 h 409"/>
                <a:gd name="T2" fmla="*/ 45909 w 444"/>
                <a:gd name="T3" fmla="*/ 132356 h 409"/>
                <a:gd name="T4" fmla="*/ 49341 w 444"/>
                <a:gd name="T5" fmla="*/ 41415 h 409"/>
                <a:gd name="T6" fmla="*/ 83666 w 444"/>
                <a:gd name="T7" fmla="*/ 22629 h 409"/>
                <a:gd name="T8" fmla="*/ 83666 w 444"/>
                <a:gd name="T9" fmla="*/ 0 h 409"/>
                <a:gd name="T10" fmla="*/ 34324 w 444"/>
                <a:gd name="T11" fmla="*/ 26471 h 409"/>
                <a:gd name="T12" fmla="*/ 30463 w 444"/>
                <a:gd name="T13" fmla="*/ 147727 h 409"/>
                <a:gd name="T14" fmla="*/ 15446 w 444"/>
                <a:gd name="T15" fmla="*/ 166513 h 409"/>
                <a:gd name="T16" fmla="*/ 72081 w 444"/>
                <a:gd name="T17" fmla="*/ 170355 h 409"/>
                <a:gd name="T18" fmla="*/ 72081 w 444"/>
                <a:gd name="T19" fmla="*/ 109728 h 409"/>
                <a:gd name="T20" fmla="*/ 45909 w 444"/>
                <a:gd name="T21" fmla="*/ 132356 h 409"/>
                <a:gd name="T22" fmla="*/ 117561 w 444"/>
                <a:gd name="T23" fmla="*/ 7685 h 409"/>
                <a:gd name="T24" fmla="*/ 117561 w 444"/>
                <a:gd name="T25" fmla="*/ 7685 h 409"/>
                <a:gd name="T26" fmla="*/ 117561 w 444"/>
                <a:gd name="T27" fmla="*/ 67886 h 409"/>
                <a:gd name="T28" fmla="*/ 144591 w 444"/>
                <a:gd name="T29" fmla="*/ 41415 h 409"/>
                <a:gd name="T30" fmla="*/ 140730 w 444"/>
                <a:gd name="T31" fmla="*/ 136199 h 409"/>
                <a:gd name="T32" fmla="*/ 106405 w 444"/>
                <a:gd name="T33" fmla="*/ 151569 h 409"/>
                <a:gd name="T34" fmla="*/ 106405 w 444"/>
                <a:gd name="T35" fmla="*/ 174198 h 409"/>
                <a:gd name="T36" fmla="*/ 156176 w 444"/>
                <a:gd name="T37" fmla="*/ 151569 h 409"/>
                <a:gd name="T38" fmla="*/ 159608 w 444"/>
                <a:gd name="T39" fmla="*/ 26471 h 409"/>
                <a:gd name="T40" fmla="*/ 178916 w 444"/>
                <a:gd name="T41" fmla="*/ 7685 h 409"/>
                <a:gd name="T42" fmla="*/ 117561 w 444"/>
                <a:gd name="T43" fmla="*/ 7685 h 40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4" h="409">
                  <a:moveTo>
                    <a:pt x="107" y="310"/>
                  </a:moveTo>
                  <a:lnTo>
                    <a:pt x="107" y="310"/>
                  </a:lnTo>
                  <a:cubicBezTo>
                    <a:pt x="54" y="248"/>
                    <a:pt x="54" y="159"/>
                    <a:pt x="115" y="97"/>
                  </a:cubicBezTo>
                  <a:cubicBezTo>
                    <a:pt x="142" y="71"/>
                    <a:pt x="168" y="62"/>
                    <a:pt x="195" y="53"/>
                  </a:cubicBezTo>
                  <a:cubicBezTo>
                    <a:pt x="195" y="0"/>
                    <a:pt x="195" y="0"/>
                    <a:pt x="195" y="0"/>
                  </a:cubicBezTo>
                  <a:cubicBezTo>
                    <a:pt x="151" y="9"/>
                    <a:pt x="115" y="27"/>
                    <a:pt x="80" y="62"/>
                  </a:cubicBezTo>
                  <a:cubicBezTo>
                    <a:pt x="0" y="142"/>
                    <a:pt x="0" y="266"/>
                    <a:pt x="71" y="346"/>
                  </a:cubicBezTo>
                  <a:cubicBezTo>
                    <a:pt x="36" y="390"/>
                    <a:pt x="36" y="390"/>
                    <a:pt x="36" y="390"/>
                  </a:cubicBezTo>
                  <a:cubicBezTo>
                    <a:pt x="168" y="399"/>
                    <a:pt x="168" y="399"/>
                    <a:pt x="168" y="399"/>
                  </a:cubicBezTo>
                  <a:cubicBezTo>
                    <a:pt x="168" y="257"/>
                    <a:pt x="168" y="257"/>
                    <a:pt x="168" y="257"/>
                  </a:cubicBezTo>
                  <a:lnTo>
                    <a:pt x="107" y="310"/>
                  </a:lnTo>
                  <a:close/>
                  <a:moveTo>
                    <a:pt x="274" y="18"/>
                  </a:moveTo>
                  <a:lnTo>
                    <a:pt x="274" y="18"/>
                  </a:lnTo>
                  <a:cubicBezTo>
                    <a:pt x="274" y="159"/>
                    <a:pt x="274" y="159"/>
                    <a:pt x="274" y="159"/>
                  </a:cubicBezTo>
                  <a:cubicBezTo>
                    <a:pt x="337" y="97"/>
                    <a:pt x="337" y="97"/>
                    <a:pt x="337" y="97"/>
                  </a:cubicBezTo>
                  <a:cubicBezTo>
                    <a:pt x="390" y="159"/>
                    <a:pt x="390" y="257"/>
                    <a:pt x="328" y="319"/>
                  </a:cubicBezTo>
                  <a:cubicBezTo>
                    <a:pt x="311" y="337"/>
                    <a:pt x="274" y="355"/>
                    <a:pt x="248" y="355"/>
                  </a:cubicBezTo>
                  <a:cubicBezTo>
                    <a:pt x="248" y="408"/>
                    <a:pt x="248" y="408"/>
                    <a:pt x="248" y="408"/>
                  </a:cubicBezTo>
                  <a:cubicBezTo>
                    <a:pt x="293" y="408"/>
                    <a:pt x="337" y="381"/>
                    <a:pt x="364" y="355"/>
                  </a:cubicBezTo>
                  <a:cubicBezTo>
                    <a:pt x="443" y="275"/>
                    <a:pt x="443" y="142"/>
                    <a:pt x="372" y="62"/>
                  </a:cubicBezTo>
                  <a:cubicBezTo>
                    <a:pt x="417" y="18"/>
                    <a:pt x="417" y="18"/>
                    <a:pt x="417" y="18"/>
                  </a:cubicBezTo>
                  <a:lnTo>
                    <a:pt x="274" y="18"/>
                  </a:lnTo>
                  <a:close/>
                </a:path>
              </a:pathLst>
            </a:custGeom>
            <a:solidFill>
              <a:schemeClr val="tx2"/>
            </a:solidFill>
            <a:ln>
              <a:noFill/>
            </a:ln>
            <a:effectLst/>
          </p:spPr>
          <p:txBody>
            <a:bodyPr wrap="none" lIns="34290" tIns="17145" rIns="34290" bIns="17145" anchor="ctr"/>
            <a:lstStyle/>
            <a:p>
              <a:endParaRPr lang="en-US" dirty="0"/>
            </a:p>
          </p:txBody>
        </p:sp>
        <p:sp>
          <p:nvSpPr>
            <p:cNvPr id="29" name="Freeform 131">
              <a:extLst>
                <a:ext uri="{FF2B5EF4-FFF2-40B4-BE49-F238E27FC236}">
                  <a16:creationId xmlns:a16="http://schemas.microsoft.com/office/drawing/2014/main" id="{F93A3A95-5642-4CD0-98B1-FD7E7C50708B}"/>
                </a:ext>
              </a:extLst>
            </p:cNvPr>
            <p:cNvSpPr>
              <a:spLocks noChangeArrowheads="1"/>
            </p:cNvSpPr>
            <p:nvPr/>
          </p:nvSpPr>
          <p:spPr bwMode="auto">
            <a:xfrm>
              <a:off x="9789632" y="5871673"/>
              <a:ext cx="238694" cy="157362"/>
            </a:xfrm>
            <a:custGeom>
              <a:avLst/>
              <a:gdLst>
                <a:gd name="T0" fmla="*/ 164291 w 497"/>
                <a:gd name="T1" fmla="*/ 37791 h 329"/>
                <a:gd name="T2" fmla="*/ 164291 w 497"/>
                <a:gd name="T3" fmla="*/ 37791 h 329"/>
                <a:gd name="T4" fmla="*/ 153080 w 497"/>
                <a:gd name="T5" fmla="*/ 41656 h 329"/>
                <a:gd name="T6" fmla="*/ 99179 w 497"/>
                <a:gd name="T7" fmla="*/ 0 h 329"/>
                <a:gd name="T8" fmla="*/ 41827 w 497"/>
                <a:gd name="T9" fmla="*/ 56687 h 329"/>
                <a:gd name="T10" fmla="*/ 41827 w 497"/>
                <a:gd name="T11" fmla="*/ 64417 h 329"/>
                <a:gd name="T12" fmla="*/ 38378 w 497"/>
                <a:gd name="T13" fmla="*/ 64417 h 329"/>
                <a:gd name="T14" fmla="*/ 0 w 497"/>
                <a:gd name="T15" fmla="*/ 102208 h 329"/>
                <a:gd name="T16" fmla="*/ 38378 w 497"/>
                <a:gd name="T17" fmla="*/ 140859 h 329"/>
                <a:gd name="T18" fmla="*/ 164291 w 497"/>
                <a:gd name="T19" fmla="*/ 140859 h 329"/>
                <a:gd name="T20" fmla="*/ 213881 w 497"/>
                <a:gd name="T21" fmla="*/ 87178 h 329"/>
                <a:gd name="T22" fmla="*/ 164291 w 497"/>
                <a:gd name="T23" fmla="*/ 37791 h 3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97" h="329">
                  <a:moveTo>
                    <a:pt x="381" y="88"/>
                  </a:moveTo>
                  <a:lnTo>
                    <a:pt x="381" y="88"/>
                  </a:lnTo>
                  <a:cubicBezTo>
                    <a:pt x="372" y="88"/>
                    <a:pt x="363" y="88"/>
                    <a:pt x="355" y="97"/>
                  </a:cubicBezTo>
                  <a:cubicBezTo>
                    <a:pt x="346" y="44"/>
                    <a:pt x="293" y="0"/>
                    <a:pt x="230" y="0"/>
                  </a:cubicBezTo>
                  <a:cubicBezTo>
                    <a:pt x="159" y="0"/>
                    <a:pt x="97" y="62"/>
                    <a:pt x="97" y="132"/>
                  </a:cubicBezTo>
                  <a:cubicBezTo>
                    <a:pt x="97" y="132"/>
                    <a:pt x="97" y="141"/>
                    <a:pt x="97" y="150"/>
                  </a:cubicBezTo>
                  <a:cubicBezTo>
                    <a:pt x="97" y="150"/>
                    <a:pt x="97" y="150"/>
                    <a:pt x="89" y="150"/>
                  </a:cubicBezTo>
                  <a:cubicBezTo>
                    <a:pt x="44" y="150"/>
                    <a:pt x="0" y="185"/>
                    <a:pt x="0" y="238"/>
                  </a:cubicBezTo>
                  <a:cubicBezTo>
                    <a:pt x="0" y="283"/>
                    <a:pt x="44" y="328"/>
                    <a:pt x="89" y="328"/>
                  </a:cubicBezTo>
                  <a:cubicBezTo>
                    <a:pt x="381" y="328"/>
                    <a:pt x="381" y="328"/>
                    <a:pt x="381" y="328"/>
                  </a:cubicBezTo>
                  <a:cubicBezTo>
                    <a:pt x="443" y="328"/>
                    <a:pt x="496" y="275"/>
                    <a:pt x="496" y="203"/>
                  </a:cubicBezTo>
                  <a:cubicBezTo>
                    <a:pt x="496" y="141"/>
                    <a:pt x="443" y="88"/>
                    <a:pt x="381" y="88"/>
                  </a:cubicBezTo>
                </a:path>
              </a:pathLst>
            </a:custGeom>
            <a:solidFill>
              <a:schemeClr val="tx2"/>
            </a:solidFill>
            <a:ln>
              <a:noFill/>
            </a:ln>
            <a:effectLst/>
          </p:spPr>
          <p:txBody>
            <a:bodyPr wrap="none" lIns="34290" tIns="17145" rIns="34290" bIns="17145" anchor="ctr"/>
            <a:lstStyle/>
            <a:p>
              <a:endParaRPr lang="en-US" dirty="0"/>
            </a:p>
          </p:txBody>
        </p:sp>
        <p:sp>
          <p:nvSpPr>
            <p:cNvPr id="30" name="Freeform 132">
              <a:extLst>
                <a:ext uri="{FF2B5EF4-FFF2-40B4-BE49-F238E27FC236}">
                  <a16:creationId xmlns:a16="http://schemas.microsoft.com/office/drawing/2014/main" id="{AB2C7DFE-5DD9-47D8-9121-EFB27BD0FCC4}"/>
                </a:ext>
              </a:extLst>
            </p:cNvPr>
            <p:cNvSpPr>
              <a:spLocks noChangeArrowheads="1"/>
            </p:cNvSpPr>
            <p:nvPr/>
          </p:nvSpPr>
          <p:spPr bwMode="auto">
            <a:xfrm>
              <a:off x="10263486" y="5871673"/>
              <a:ext cx="238694" cy="157362"/>
            </a:xfrm>
            <a:custGeom>
              <a:avLst/>
              <a:gdLst>
                <a:gd name="T0" fmla="*/ 163962 w 498"/>
                <a:gd name="T1" fmla="*/ 37791 h 329"/>
                <a:gd name="T2" fmla="*/ 163962 w 498"/>
                <a:gd name="T3" fmla="*/ 37791 h 329"/>
                <a:gd name="T4" fmla="*/ 152773 w 498"/>
                <a:gd name="T5" fmla="*/ 41656 h 329"/>
                <a:gd name="T6" fmla="*/ 99410 w 498"/>
                <a:gd name="T7" fmla="*/ 0 h 329"/>
                <a:gd name="T8" fmla="*/ 42174 w 498"/>
                <a:gd name="T9" fmla="*/ 56687 h 329"/>
                <a:gd name="T10" fmla="*/ 42174 w 498"/>
                <a:gd name="T11" fmla="*/ 64417 h 329"/>
                <a:gd name="T12" fmla="*/ 38301 w 498"/>
                <a:gd name="T13" fmla="*/ 64417 h 329"/>
                <a:gd name="T14" fmla="*/ 0 w 498"/>
                <a:gd name="T15" fmla="*/ 102208 h 329"/>
                <a:gd name="T16" fmla="*/ 38301 w 498"/>
                <a:gd name="T17" fmla="*/ 140859 h 329"/>
                <a:gd name="T18" fmla="*/ 91664 w 498"/>
                <a:gd name="T19" fmla="*/ 140859 h 329"/>
                <a:gd name="T20" fmla="*/ 91664 w 498"/>
                <a:gd name="T21" fmla="*/ 98773 h 329"/>
                <a:gd name="T22" fmla="*/ 68855 w 498"/>
                <a:gd name="T23" fmla="*/ 98773 h 329"/>
                <a:gd name="T24" fmla="*/ 107156 w 498"/>
                <a:gd name="T25" fmla="*/ 49386 h 329"/>
                <a:gd name="T26" fmla="*/ 145026 w 498"/>
                <a:gd name="T27" fmla="*/ 98773 h 329"/>
                <a:gd name="T28" fmla="*/ 122218 w 498"/>
                <a:gd name="T29" fmla="*/ 98773 h 329"/>
                <a:gd name="T30" fmla="*/ 122218 w 498"/>
                <a:gd name="T31" fmla="*/ 140859 h 329"/>
                <a:gd name="T32" fmla="*/ 163962 w 498"/>
                <a:gd name="T33" fmla="*/ 140859 h 329"/>
                <a:gd name="T34" fmla="*/ 213882 w 498"/>
                <a:gd name="T35" fmla="*/ 87178 h 329"/>
                <a:gd name="T36" fmla="*/ 163962 w 498"/>
                <a:gd name="T37" fmla="*/ 37791 h 3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8" h="329">
                  <a:moveTo>
                    <a:pt x="381" y="88"/>
                  </a:moveTo>
                  <a:lnTo>
                    <a:pt x="381" y="88"/>
                  </a:lnTo>
                  <a:cubicBezTo>
                    <a:pt x="372" y="88"/>
                    <a:pt x="364" y="88"/>
                    <a:pt x="355" y="97"/>
                  </a:cubicBezTo>
                  <a:cubicBezTo>
                    <a:pt x="346" y="44"/>
                    <a:pt x="293" y="0"/>
                    <a:pt x="231" y="0"/>
                  </a:cubicBezTo>
                  <a:cubicBezTo>
                    <a:pt x="160" y="0"/>
                    <a:pt x="98" y="62"/>
                    <a:pt x="98" y="132"/>
                  </a:cubicBezTo>
                  <a:cubicBezTo>
                    <a:pt x="98" y="132"/>
                    <a:pt x="98" y="141"/>
                    <a:pt x="98" y="150"/>
                  </a:cubicBezTo>
                  <a:cubicBezTo>
                    <a:pt x="98" y="150"/>
                    <a:pt x="98" y="150"/>
                    <a:pt x="89" y="150"/>
                  </a:cubicBezTo>
                  <a:cubicBezTo>
                    <a:pt x="45" y="150"/>
                    <a:pt x="0" y="185"/>
                    <a:pt x="0" y="238"/>
                  </a:cubicBezTo>
                  <a:cubicBezTo>
                    <a:pt x="0" y="283"/>
                    <a:pt x="45" y="328"/>
                    <a:pt x="89" y="328"/>
                  </a:cubicBezTo>
                  <a:cubicBezTo>
                    <a:pt x="213" y="328"/>
                    <a:pt x="213" y="328"/>
                    <a:pt x="213" y="328"/>
                  </a:cubicBezTo>
                  <a:cubicBezTo>
                    <a:pt x="213" y="230"/>
                    <a:pt x="213" y="230"/>
                    <a:pt x="213" y="230"/>
                  </a:cubicBezTo>
                  <a:cubicBezTo>
                    <a:pt x="160" y="230"/>
                    <a:pt x="160" y="230"/>
                    <a:pt x="160" y="230"/>
                  </a:cubicBezTo>
                  <a:cubicBezTo>
                    <a:pt x="249" y="115"/>
                    <a:pt x="249" y="115"/>
                    <a:pt x="249" y="115"/>
                  </a:cubicBezTo>
                  <a:cubicBezTo>
                    <a:pt x="337" y="230"/>
                    <a:pt x="337" y="230"/>
                    <a:pt x="337" y="230"/>
                  </a:cubicBezTo>
                  <a:cubicBezTo>
                    <a:pt x="284" y="230"/>
                    <a:pt x="284" y="230"/>
                    <a:pt x="284" y="230"/>
                  </a:cubicBezTo>
                  <a:cubicBezTo>
                    <a:pt x="284" y="328"/>
                    <a:pt x="284" y="328"/>
                    <a:pt x="284" y="328"/>
                  </a:cubicBezTo>
                  <a:cubicBezTo>
                    <a:pt x="381" y="328"/>
                    <a:pt x="381" y="328"/>
                    <a:pt x="381" y="328"/>
                  </a:cubicBezTo>
                  <a:cubicBezTo>
                    <a:pt x="443" y="328"/>
                    <a:pt x="497" y="275"/>
                    <a:pt x="497" y="203"/>
                  </a:cubicBezTo>
                  <a:cubicBezTo>
                    <a:pt x="497" y="141"/>
                    <a:pt x="443" y="88"/>
                    <a:pt x="381" y="88"/>
                  </a:cubicBezTo>
                </a:path>
              </a:pathLst>
            </a:custGeom>
            <a:solidFill>
              <a:schemeClr val="tx2"/>
            </a:solidFill>
            <a:ln>
              <a:noFill/>
            </a:ln>
            <a:effectLst/>
          </p:spPr>
          <p:txBody>
            <a:bodyPr wrap="none" lIns="34290" tIns="17145" rIns="34290" bIns="17145" anchor="ctr"/>
            <a:lstStyle/>
            <a:p>
              <a:endParaRPr lang="en-US" dirty="0"/>
            </a:p>
          </p:txBody>
        </p:sp>
        <p:sp>
          <p:nvSpPr>
            <p:cNvPr id="31" name="Freeform 134">
              <a:extLst>
                <a:ext uri="{FF2B5EF4-FFF2-40B4-BE49-F238E27FC236}">
                  <a16:creationId xmlns:a16="http://schemas.microsoft.com/office/drawing/2014/main" id="{14A9647E-09F9-4D2F-BD88-606A5722C8DA}"/>
                </a:ext>
              </a:extLst>
            </p:cNvPr>
            <p:cNvSpPr>
              <a:spLocks noChangeArrowheads="1"/>
            </p:cNvSpPr>
            <p:nvPr/>
          </p:nvSpPr>
          <p:spPr bwMode="auto">
            <a:xfrm>
              <a:off x="9823225" y="5367761"/>
              <a:ext cx="171507" cy="217477"/>
            </a:xfrm>
            <a:custGeom>
              <a:avLst/>
              <a:gdLst>
                <a:gd name="T0" fmla="*/ 45980 w 355"/>
                <a:gd name="T1" fmla="*/ 106898 h 453"/>
                <a:gd name="T2" fmla="*/ 45980 w 355"/>
                <a:gd name="T3" fmla="*/ 106898 h 453"/>
                <a:gd name="T4" fmla="*/ 107575 w 355"/>
                <a:gd name="T5" fmla="*/ 106898 h 453"/>
                <a:gd name="T6" fmla="*/ 107575 w 355"/>
                <a:gd name="T7" fmla="*/ 87933 h 453"/>
                <a:gd name="T8" fmla="*/ 45980 w 355"/>
                <a:gd name="T9" fmla="*/ 87933 h 453"/>
                <a:gd name="T10" fmla="*/ 45980 w 355"/>
                <a:gd name="T11" fmla="*/ 106898 h 453"/>
                <a:gd name="T12" fmla="*/ 130564 w 355"/>
                <a:gd name="T13" fmla="*/ 0 h 453"/>
                <a:gd name="T14" fmla="*/ 130564 w 355"/>
                <a:gd name="T15" fmla="*/ 0 h 453"/>
                <a:gd name="T16" fmla="*/ 22990 w 355"/>
                <a:gd name="T17" fmla="*/ 0 h 453"/>
                <a:gd name="T18" fmla="*/ 0 w 355"/>
                <a:gd name="T19" fmla="*/ 22845 h 453"/>
                <a:gd name="T20" fmla="*/ 0 w 355"/>
                <a:gd name="T21" fmla="*/ 171986 h 453"/>
                <a:gd name="T22" fmla="*/ 22990 w 355"/>
                <a:gd name="T23" fmla="*/ 194831 h 453"/>
                <a:gd name="T24" fmla="*/ 130564 w 355"/>
                <a:gd name="T25" fmla="*/ 194831 h 453"/>
                <a:gd name="T26" fmla="*/ 153554 w 355"/>
                <a:gd name="T27" fmla="*/ 171986 h 453"/>
                <a:gd name="T28" fmla="*/ 153554 w 355"/>
                <a:gd name="T29" fmla="*/ 22845 h 453"/>
                <a:gd name="T30" fmla="*/ 130564 w 355"/>
                <a:gd name="T31" fmla="*/ 0 h 453"/>
                <a:gd name="T32" fmla="*/ 130564 w 355"/>
                <a:gd name="T33" fmla="*/ 171986 h 453"/>
                <a:gd name="T34" fmla="*/ 130564 w 355"/>
                <a:gd name="T35" fmla="*/ 171986 h 453"/>
                <a:gd name="T36" fmla="*/ 22990 w 355"/>
                <a:gd name="T37" fmla="*/ 171986 h 453"/>
                <a:gd name="T38" fmla="*/ 22990 w 355"/>
                <a:gd name="T39" fmla="*/ 22845 h 453"/>
                <a:gd name="T40" fmla="*/ 130564 w 355"/>
                <a:gd name="T41" fmla="*/ 22845 h 453"/>
                <a:gd name="T42" fmla="*/ 130564 w 355"/>
                <a:gd name="T43" fmla="*/ 171986 h 453"/>
                <a:gd name="T44" fmla="*/ 107575 w 355"/>
                <a:gd name="T45" fmla="*/ 45690 h 453"/>
                <a:gd name="T46" fmla="*/ 107575 w 355"/>
                <a:gd name="T47" fmla="*/ 45690 h 453"/>
                <a:gd name="T48" fmla="*/ 45980 w 355"/>
                <a:gd name="T49" fmla="*/ 45690 h 453"/>
                <a:gd name="T50" fmla="*/ 45980 w 355"/>
                <a:gd name="T51" fmla="*/ 65087 h 453"/>
                <a:gd name="T52" fmla="*/ 107575 w 355"/>
                <a:gd name="T53" fmla="*/ 65087 h 453"/>
                <a:gd name="T54" fmla="*/ 107575 w 355"/>
                <a:gd name="T55" fmla="*/ 45690 h 453"/>
                <a:gd name="T56" fmla="*/ 107575 w 355"/>
                <a:gd name="T57" fmla="*/ 129744 h 453"/>
                <a:gd name="T58" fmla="*/ 107575 w 355"/>
                <a:gd name="T59" fmla="*/ 129744 h 453"/>
                <a:gd name="T60" fmla="*/ 45980 w 355"/>
                <a:gd name="T61" fmla="*/ 129744 h 453"/>
                <a:gd name="T62" fmla="*/ 45980 w 355"/>
                <a:gd name="T63" fmla="*/ 148709 h 453"/>
                <a:gd name="T64" fmla="*/ 107575 w 355"/>
                <a:gd name="T65" fmla="*/ 148709 h 453"/>
                <a:gd name="T66" fmla="*/ 107575 w 355"/>
                <a:gd name="T67" fmla="*/ 129744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55" h="453">
                  <a:moveTo>
                    <a:pt x="106" y="248"/>
                  </a:moveTo>
                  <a:lnTo>
                    <a:pt x="106" y="248"/>
                  </a:lnTo>
                  <a:cubicBezTo>
                    <a:pt x="248" y="248"/>
                    <a:pt x="248" y="248"/>
                    <a:pt x="248" y="248"/>
                  </a:cubicBezTo>
                  <a:cubicBezTo>
                    <a:pt x="248" y="204"/>
                    <a:pt x="248" y="204"/>
                    <a:pt x="248" y="204"/>
                  </a:cubicBezTo>
                  <a:cubicBezTo>
                    <a:pt x="106" y="204"/>
                    <a:pt x="106" y="204"/>
                    <a:pt x="106" y="204"/>
                  </a:cubicBezTo>
                  <a:lnTo>
                    <a:pt x="106" y="248"/>
                  </a:lnTo>
                  <a:close/>
                  <a:moveTo>
                    <a:pt x="301" y="0"/>
                  </a:moveTo>
                  <a:lnTo>
                    <a:pt x="301" y="0"/>
                  </a:lnTo>
                  <a:cubicBezTo>
                    <a:pt x="53" y="0"/>
                    <a:pt x="53" y="0"/>
                    <a:pt x="53" y="0"/>
                  </a:cubicBezTo>
                  <a:cubicBezTo>
                    <a:pt x="26" y="0"/>
                    <a:pt x="0" y="26"/>
                    <a:pt x="0" y="53"/>
                  </a:cubicBezTo>
                  <a:cubicBezTo>
                    <a:pt x="0" y="399"/>
                    <a:pt x="0" y="399"/>
                    <a:pt x="0" y="399"/>
                  </a:cubicBezTo>
                  <a:cubicBezTo>
                    <a:pt x="0" y="425"/>
                    <a:pt x="26" y="452"/>
                    <a:pt x="53" y="452"/>
                  </a:cubicBezTo>
                  <a:cubicBezTo>
                    <a:pt x="301" y="452"/>
                    <a:pt x="301" y="452"/>
                    <a:pt x="301" y="452"/>
                  </a:cubicBezTo>
                  <a:cubicBezTo>
                    <a:pt x="328" y="452"/>
                    <a:pt x="354" y="425"/>
                    <a:pt x="354" y="399"/>
                  </a:cubicBezTo>
                  <a:cubicBezTo>
                    <a:pt x="354" y="53"/>
                    <a:pt x="354" y="53"/>
                    <a:pt x="354" y="53"/>
                  </a:cubicBezTo>
                  <a:cubicBezTo>
                    <a:pt x="354" y="26"/>
                    <a:pt x="328" y="0"/>
                    <a:pt x="301" y="0"/>
                  </a:cubicBezTo>
                  <a:close/>
                  <a:moveTo>
                    <a:pt x="301" y="399"/>
                  </a:moveTo>
                  <a:lnTo>
                    <a:pt x="301" y="399"/>
                  </a:lnTo>
                  <a:cubicBezTo>
                    <a:pt x="53" y="399"/>
                    <a:pt x="53" y="399"/>
                    <a:pt x="53" y="399"/>
                  </a:cubicBezTo>
                  <a:cubicBezTo>
                    <a:pt x="53" y="53"/>
                    <a:pt x="53" y="53"/>
                    <a:pt x="53" y="53"/>
                  </a:cubicBezTo>
                  <a:cubicBezTo>
                    <a:pt x="301" y="53"/>
                    <a:pt x="301" y="53"/>
                    <a:pt x="301" y="53"/>
                  </a:cubicBezTo>
                  <a:lnTo>
                    <a:pt x="301" y="399"/>
                  </a:lnTo>
                  <a:close/>
                  <a:moveTo>
                    <a:pt x="248" y="106"/>
                  </a:moveTo>
                  <a:lnTo>
                    <a:pt x="248" y="106"/>
                  </a:lnTo>
                  <a:cubicBezTo>
                    <a:pt x="106" y="106"/>
                    <a:pt x="106" y="106"/>
                    <a:pt x="106" y="106"/>
                  </a:cubicBezTo>
                  <a:cubicBezTo>
                    <a:pt x="106" y="151"/>
                    <a:pt x="106" y="151"/>
                    <a:pt x="106" y="151"/>
                  </a:cubicBezTo>
                  <a:cubicBezTo>
                    <a:pt x="248" y="151"/>
                    <a:pt x="248" y="151"/>
                    <a:pt x="248" y="151"/>
                  </a:cubicBezTo>
                  <a:lnTo>
                    <a:pt x="248" y="106"/>
                  </a:lnTo>
                  <a:close/>
                  <a:moveTo>
                    <a:pt x="248" y="301"/>
                  </a:moveTo>
                  <a:lnTo>
                    <a:pt x="248" y="301"/>
                  </a:lnTo>
                  <a:cubicBezTo>
                    <a:pt x="106" y="301"/>
                    <a:pt x="106" y="301"/>
                    <a:pt x="106" y="301"/>
                  </a:cubicBezTo>
                  <a:cubicBezTo>
                    <a:pt x="106" y="345"/>
                    <a:pt x="106" y="345"/>
                    <a:pt x="106" y="345"/>
                  </a:cubicBezTo>
                  <a:cubicBezTo>
                    <a:pt x="248" y="345"/>
                    <a:pt x="248" y="345"/>
                    <a:pt x="248" y="345"/>
                  </a:cubicBezTo>
                  <a:lnTo>
                    <a:pt x="248" y="301"/>
                  </a:lnTo>
                  <a:close/>
                </a:path>
              </a:pathLst>
            </a:custGeom>
            <a:solidFill>
              <a:schemeClr val="tx2"/>
            </a:solidFill>
            <a:ln>
              <a:noFill/>
            </a:ln>
            <a:effectLst/>
          </p:spPr>
          <p:txBody>
            <a:bodyPr wrap="none" lIns="34290" tIns="17145" rIns="34290" bIns="17145" anchor="ctr"/>
            <a:lstStyle/>
            <a:p>
              <a:endParaRPr lang="en-US" dirty="0"/>
            </a:p>
          </p:txBody>
        </p:sp>
        <p:sp>
          <p:nvSpPr>
            <p:cNvPr id="32" name="Freeform 152">
              <a:extLst>
                <a:ext uri="{FF2B5EF4-FFF2-40B4-BE49-F238E27FC236}">
                  <a16:creationId xmlns:a16="http://schemas.microsoft.com/office/drawing/2014/main" id="{13688C93-4E0D-422A-9E61-2E31B9453653}"/>
                </a:ext>
              </a:extLst>
            </p:cNvPr>
            <p:cNvSpPr>
              <a:spLocks noChangeArrowheads="1"/>
            </p:cNvSpPr>
            <p:nvPr/>
          </p:nvSpPr>
          <p:spPr bwMode="auto">
            <a:xfrm>
              <a:off x="10297079" y="5367761"/>
              <a:ext cx="171507" cy="217477"/>
            </a:xfrm>
            <a:custGeom>
              <a:avLst/>
              <a:gdLst>
                <a:gd name="T0" fmla="*/ 130564 w 355"/>
                <a:gd name="T1" fmla="*/ 0 h 453"/>
                <a:gd name="T2" fmla="*/ 130564 w 355"/>
                <a:gd name="T3" fmla="*/ 0 h 453"/>
                <a:gd name="T4" fmla="*/ 22990 w 355"/>
                <a:gd name="T5" fmla="*/ 0 h 453"/>
                <a:gd name="T6" fmla="*/ 0 w 355"/>
                <a:gd name="T7" fmla="*/ 22845 h 453"/>
                <a:gd name="T8" fmla="*/ 0 w 355"/>
                <a:gd name="T9" fmla="*/ 171986 h 453"/>
                <a:gd name="T10" fmla="*/ 22990 w 355"/>
                <a:gd name="T11" fmla="*/ 194831 h 453"/>
                <a:gd name="T12" fmla="*/ 130564 w 355"/>
                <a:gd name="T13" fmla="*/ 194831 h 453"/>
                <a:gd name="T14" fmla="*/ 153554 w 355"/>
                <a:gd name="T15" fmla="*/ 171986 h 453"/>
                <a:gd name="T16" fmla="*/ 153554 w 355"/>
                <a:gd name="T17" fmla="*/ 22845 h 453"/>
                <a:gd name="T18" fmla="*/ 130564 w 355"/>
                <a:gd name="T19" fmla="*/ 0 h 453"/>
                <a:gd name="T20" fmla="*/ 30798 w 355"/>
                <a:gd name="T21" fmla="*/ 45690 h 453"/>
                <a:gd name="T22" fmla="*/ 30798 w 355"/>
                <a:gd name="T23" fmla="*/ 45690 h 453"/>
                <a:gd name="T24" fmla="*/ 123190 w 355"/>
                <a:gd name="T25" fmla="*/ 45690 h 453"/>
                <a:gd name="T26" fmla="*/ 123190 w 355"/>
                <a:gd name="T27" fmla="*/ 65087 h 453"/>
                <a:gd name="T28" fmla="*/ 30798 w 355"/>
                <a:gd name="T29" fmla="*/ 65087 h 453"/>
                <a:gd name="T30" fmla="*/ 30798 w 355"/>
                <a:gd name="T31" fmla="*/ 45690 h 453"/>
                <a:gd name="T32" fmla="*/ 123190 w 355"/>
                <a:gd name="T33" fmla="*/ 148709 h 453"/>
                <a:gd name="T34" fmla="*/ 123190 w 355"/>
                <a:gd name="T35" fmla="*/ 148709 h 453"/>
                <a:gd name="T36" fmla="*/ 30798 w 355"/>
                <a:gd name="T37" fmla="*/ 148709 h 453"/>
                <a:gd name="T38" fmla="*/ 30798 w 355"/>
                <a:gd name="T39" fmla="*/ 129744 h 453"/>
                <a:gd name="T40" fmla="*/ 123190 w 355"/>
                <a:gd name="T41" fmla="*/ 129744 h 453"/>
                <a:gd name="T42" fmla="*/ 123190 w 355"/>
                <a:gd name="T43" fmla="*/ 148709 h 453"/>
                <a:gd name="T44" fmla="*/ 123190 w 355"/>
                <a:gd name="T45" fmla="*/ 106898 h 453"/>
                <a:gd name="T46" fmla="*/ 123190 w 355"/>
                <a:gd name="T47" fmla="*/ 106898 h 453"/>
                <a:gd name="T48" fmla="*/ 30798 w 355"/>
                <a:gd name="T49" fmla="*/ 106898 h 453"/>
                <a:gd name="T50" fmla="*/ 30798 w 355"/>
                <a:gd name="T51" fmla="*/ 87933 h 453"/>
                <a:gd name="T52" fmla="*/ 123190 w 355"/>
                <a:gd name="T53" fmla="*/ 87933 h 453"/>
                <a:gd name="T54" fmla="*/ 123190 w 355"/>
                <a:gd name="T55" fmla="*/ 106898 h 45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55" h="453">
                  <a:moveTo>
                    <a:pt x="301" y="0"/>
                  </a:moveTo>
                  <a:lnTo>
                    <a:pt x="301" y="0"/>
                  </a:lnTo>
                  <a:cubicBezTo>
                    <a:pt x="53" y="0"/>
                    <a:pt x="53" y="0"/>
                    <a:pt x="53" y="0"/>
                  </a:cubicBezTo>
                  <a:cubicBezTo>
                    <a:pt x="27" y="0"/>
                    <a:pt x="0" y="26"/>
                    <a:pt x="0" y="53"/>
                  </a:cubicBezTo>
                  <a:cubicBezTo>
                    <a:pt x="0" y="399"/>
                    <a:pt x="0" y="399"/>
                    <a:pt x="0" y="399"/>
                  </a:cubicBezTo>
                  <a:cubicBezTo>
                    <a:pt x="0" y="425"/>
                    <a:pt x="27" y="452"/>
                    <a:pt x="53" y="452"/>
                  </a:cubicBezTo>
                  <a:cubicBezTo>
                    <a:pt x="301" y="452"/>
                    <a:pt x="301" y="452"/>
                    <a:pt x="301" y="452"/>
                  </a:cubicBezTo>
                  <a:cubicBezTo>
                    <a:pt x="328" y="452"/>
                    <a:pt x="354" y="425"/>
                    <a:pt x="354" y="399"/>
                  </a:cubicBezTo>
                  <a:cubicBezTo>
                    <a:pt x="354" y="53"/>
                    <a:pt x="354" y="53"/>
                    <a:pt x="354" y="53"/>
                  </a:cubicBezTo>
                  <a:cubicBezTo>
                    <a:pt x="354" y="26"/>
                    <a:pt x="328" y="0"/>
                    <a:pt x="301" y="0"/>
                  </a:cubicBezTo>
                  <a:close/>
                  <a:moveTo>
                    <a:pt x="71" y="106"/>
                  </a:moveTo>
                  <a:lnTo>
                    <a:pt x="71" y="106"/>
                  </a:lnTo>
                  <a:cubicBezTo>
                    <a:pt x="284" y="106"/>
                    <a:pt x="284" y="106"/>
                    <a:pt x="284" y="106"/>
                  </a:cubicBezTo>
                  <a:cubicBezTo>
                    <a:pt x="284" y="151"/>
                    <a:pt x="284" y="151"/>
                    <a:pt x="284" y="151"/>
                  </a:cubicBezTo>
                  <a:cubicBezTo>
                    <a:pt x="71" y="151"/>
                    <a:pt x="71" y="151"/>
                    <a:pt x="71" y="151"/>
                  </a:cubicBezTo>
                  <a:lnTo>
                    <a:pt x="71" y="106"/>
                  </a:lnTo>
                  <a:close/>
                  <a:moveTo>
                    <a:pt x="284" y="345"/>
                  </a:moveTo>
                  <a:lnTo>
                    <a:pt x="284" y="345"/>
                  </a:lnTo>
                  <a:cubicBezTo>
                    <a:pt x="71" y="345"/>
                    <a:pt x="71" y="345"/>
                    <a:pt x="71" y="345"/>
                  </a:cubicBezTo>
                  <a:cubicBezTo>
                    <a:pt x="71" y="301"/>
                    <a:pt x="71" y="301"/>
                    <a:pt x="71" y="301"/>
                  </a:cubicBezTo>
                  <a:cubicBezTo>
                    <a:pt x="284" y="301"/>
                    <a:pt x="284" y="301"/>
                    <a:pt x="284" y="301"/>
                  </a:cubicBezTo>
                  <a:lnTo>
                    <a:pt x="284" y="345"/>
                  </a:lnTo>
                  <a:close/>
                  <a:moveTo>
                    <a:pt x="284" y="248"/>
                  </a:moveTo>
                  <a:lnTo>
                    <a:pt x="284" y="248"/>
                  </a:lnTo>
                  <a:cubicBezTo>
                    <a:pt x="71" y="248"/>
                    <a:pt x="71" y="248"/>
                    <a:pt x="71" y="248"/>
                  </a:cubicBezTo>
                  <a:cubicBezTo>
                    <a:pt x="71" y="204"/>
                    <a:pt x="71" y="204"/>
                    <a:pt x="71" y="204"/>
                  </a:cubicBezTo>
                  <a:cubicBezTo>
                    <a:pt x="284" y="204"/>
                    <a:pt x="284" y="204"/>
                    <a:pt x="284" y="204"/>
                  </a:cubicBezTo>
                  <a:lnTo>
                    <a:pt x="284" y="248"/>
                  </a:lnTo>
                  <a:close/>
                </a:path>
              </a:pathLst>
            </a:custGeom>
            <a:solidFill>
              <a:schemeClr val="tx2"/>
            </a:solidFill>
            <a:ln>
              <a:noFill/>
            </a:ln>
            <a:effectLst/>
          </p:spPr>
          <p:txBody>
            <a:bodyPr wrap="none" lIns="34290" tIns="17145" rIns="34290" bIns="17145" anchor="ctr"/>
            <a:lstStyle/>
            <a:p>
              <a:endParaRPr lang="en-US" dirty="0"/>
            </a:p>
          </p:txBody>
        </p:sp>
        <p:sp>
          <p:nvSpPr>
            <p:cNvPr id="33" name="Freeform 10">
              <a:extLst>
                <a:ext uri="{FF2B5EF4-FFF2-40B4-BE49-F238E27FC236}">
                  <a16:creationId xmlns:a16="http://schemas.microsoft.com/office/drawing/2014/main" id="{A6D8884F-DE36-42DC-BB85-3366B4DD9B2D}"/>
                </a:ext>
              </a:extLst>
            </p:cNvPr>
            <p:cNvSpPr>
              <a:spLocks noChangeArrowheads="1"/>
            </p:cNvSpPr>
            <p:nvPr/>
          </p:nvSpPr>
          <p:spPr bwMode="auto">
            <a:xfrm>
              <a:off x="9397111" y="4833792"/>
              <a:ext cx="236927" cy="236927"/>
            </a:xfrm>
            <a:custGeom>
              <a:avLst/>
              <a:gdLst>
                <a:gd name="T0" fmla="*/ 106363 w 480"/>
                <a:gd name="T1" fmla="*/ 0 h 479"/>
                <a:gd name="T2" fmla="*/ 106363 w 480"/>
                <a:gd name="T3" fmla="*/ 0 h 479"/>
                <a:gd name="T4" fmla="*/ 0 w 480"/>
                <a:gd name="T5" fmla="*/ 106140 h 479"/>
                <a:gd name="T6" fmla="*/ 106363 w 480"/>
                <a:gd name="T7" fmla="*/ 212281 h 479"/>
                <a:gd name="T8" fmla="*/ 212282 w 480"/>
                <a:gd name="T9" fmla="*/ 106140 h 479"/>
                <a:gd name="T10" fmla="*/ 106363 w 480"/>
                <a:gd name="T11" fmla="*/ 0 h 479"/>
                <a:gd name="T12" fmla="*/ 161316 w 480"/>
                <a:gd name="T13" fmla="*/ 51072 h 479"/>
                <a:gd name="T14" fmla="*/ 161316 w 480"/>
                <a:gd name="T15" fmla="*/ 51072 h 479"/>
                <a:gd name="T16" fmla="*/ 27477 w 480"/>
                <a:gd name="T17" fmla="*/ 106140 h 479"/>
                <a:gd name="T18" fmla="*/ 27477 w 480"/>
                <a:gd name="T19" fmla="*/ 106140 h 479"/>
                <a:gd name="T20" fmla="*/ 106363 w 480"/>
                <a:gd name="T21" fmla="*/ 27534 h 479"/>
                <a:gd name="T22" fmla="*/ 157328 w 480"/>
                <a:gd name="T23" fmla="*/ 43078 h 479"/>
                <a:gd name="T24" fmla="*/ 43431 w 480"/>
                <a:gd name="T25" fmla="*/ 157212 h 479"/>
                <a:gd name="T26" fmla="*/ 27477 w 480"/>
                <a:gd name="T27" fmla="*/ 106140 h 479"/>
                <a:gd name="T28" fmla="*/ 47420 w 480"/>
                <a:gd name="T29" fmla="*/ 165206 h 479"/>
                <a:gd name="T30" fmla="*/ 47420 w 480"/>
                <a:gd name="T31" fmla="*/ 165206 h 479"/>
                <a:gd name="T32" fmla="*/ 106363 w 480"/>
                <a:gd name="T33" fmla="*/ 188743 h 479"/>
                <a:gd name="T34" fmla="*/ 106363 w 480"/>
                <a:gd name="T35" fmla="*/ 188743 h 479"/>
                <a:gd name="T36" fmla="*/ 54954 w 480"/>
                <a:gd name="T37" fmla="*/ 169203 h 479"/>
                <a:gd name="T38" fmla="*/ 168850 w 480"/>
                <a:gd name="T39" fmla="*/ 55069 h 479"/>
                <a:gd name="T40" fmla="*/ 184805 w 480"/>
                <a:gd name="T41" fmla="*/ 106140 h 479"/>
                <a:gd name="T42" fmla="*/ 106363 w 480"/>
                <a:gd name="T43" fmla="*/ 188743 h 47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80" h="479">
                  <a:moveTo>
                    <a:pt x="240" y="0"/>
                  </a:moveTo>
                  <a:lnTo>
                    <a:pt x="240" y="0"/>
                  </a:lnTo>
                  <a:cubicBezTo>
                    <a:pt x="107" y="0"/>
                    <a:pt x="0" y="106"/>
                    <a:pt x="0" y="239"/>
                  </a:cubicBezTo>
                  <a:cubicBezTo>
                    <a:pt x="0" y="372"/>
                    <a:pt x="107" y="478"/>
                    <a:pt x="240" y="478"/>
                  </a:cubicBezTo>
                  <a:cubicBezTo>
                    <a:pt x="372" y="478"/>
                    <a:pt x="479" y="372"/>
                    <a:pt x="479" y="239"/>
                  </a:cubicBezTo>
                  <a:cubicBezTo>
                    <a:pt x="479" y="106"/>
                    <a:pt x="372" y="0"/>
                    <a:pt x="240" y="0"/>
                  </a:cubicBezTo>
                  <a:close/>
                  <a:moveTo>
                    <a:pt x="364" y="115"/>
                  </a:moveTo>
                  <a:lnTo>
                    <a:pt x="364" y="115"/>
                  </a:lnTo>
                  <a:close/>
                  <a:moveTo>
                    <a:pt x="62" y="239"/>
                  </a:moveTo>
                  <a:lnTo>
                    <a:pt x="62" y="239"/>
                  </a:lnTo>
                  <a:cubicBezTo>
                    <a:pt x="62" y="141"/>
                    <a:pt x="142" y="62"/>
                    <a:pt x="240" y="62"/>
                  </a:cubicBezTo>
                  <a:cubicBezTo>
                    <a:pt x="284" y="62"/>
                    <a:pt x="319" y="79"/>
                    <a:pt x="355" y="97"/>
                  </a:cubicBezTo>
                  <a:cubicBezTo>
                    <a:pt x="98" y="354"/>
                    <a:pt x="98" y="354"/>
                    <a:pt x="98" y="354"/>
                  </a:cubicBezTo>
                  <a:cubicBezTo>
                    <a:pt x="71" y="328"/>
                    <a:pt x="62" y="283"/>
                    <a:pt x="62" y="239"/>
                  </a:cubicBezTo>
                  <a:close/>
                  <a:moveTo>
                    <a:pt x="107" y="372"/>
                  </a:moveTo>
                  <a:lnTo>
                    <a:pt x="107" y="372"/>
                  </a:lnTo>
                  <a:close/>
                  <a:moveTo>
                    <a:pt x="240" y="425"/>
                  </a:moveTo>
                  <a:lnTo>
                    <a:pt x="240" y="425"/>
                  </a:lnTo>
                  <a:cubicBezTo>
                    <a:pt x="195" y="425"/>
                    <a:pt x="160" y="407"/>
                    <a:pt x="124" y="381"/>
                  </a:cubicBezTo>
                  <a:cubicBezTo>
                    <a:pt x="381" y="124"/>
                    <a:pt x="381" y="124"/>
                    <a:pt x="381" y="124"/>
                  </a:cubicBezTo>
                  <a:cubicBezTo>
                    <a:pt x="408" y="159"/>
                    <a:pt x="417" y="194"/>
                    <a:pt x="417" y="239"/>
                  </a:cubicBezTo>
                  <a:cubicBezTo>
                    <a:pt x="417" y="345"/>
                    <a:pt x="337" y="425"/>
                    <a:pt x="240" y="425"/>
                  </a:cubicBezTo>
                  <a:close/>
                </a:path>
              </a:pathLst>
            </a:custGeom>
            <a:solidFill>
              <a:schemeClr val="tx2"/>
            </a:solidFill>
            <a:ln>
              <a:noFill/>
            </a:ln>
            <a:effectLst/>
          </p:spPr>
          <p:txBody>
            <a:bodyPr wrap="none" lIns="34290" tIns="17145" rIns="34290" bIns="17145" anchor="ctr"/>
            <a:lstStyle/>
            <a:p>
              <a:endParaRPr lang="en-US" dirty="0"/>
            </a:p>
          </p:txBody>
        </p:sp>
        <p:sp>
          <p:nvSpPr>
            <p:cNvPr id="34" name="Freeform 14">
              <a:extLst>
                <a:ext uri="{FF2B5EF4-FFF2-40B4-BE49-F238E27FC236}">
                  <a16:creationId xmlns:a16="http://schemas.microsoft.com/office/drawing/2014/main" id="{9D434334-47EB-4A6E-B076-DF45057C586E}"/>
                </a:ext>
              </a:extLst>
            </p:cNvPr>
            <p:cNvSpPr>
              <a:spLocks noChangeArrowheads="1"/>
            </p:cNvSpPr>
            <p:nvPr/>
          </p:nvSpPr>
          <p:spPr bwMode="auto">
            <a:xfrm>
              <a:off x="10254645" y="3836577"/>
              <a:ext cx="206870" cy="206869"/>
            </a:xfrm>
            <a:custGeom>
              <a:avLst/>
              <a:gdLst>
                <a:gd name="T0" fmla="*/ 90647 w 418"/>
                <a:gd name="T1" fmla="*/ 0 h 417"/>
                <a:gd name="T2" fmla="*/ 90647 w 418"/>
                <a:gd name="T3" fmla="*/ 0 h 417"/>
                <a:gd name="T4" fmla="*/ 0 w 418"/>
                <a:gd name="T5" fmla="*/ 90864 h 417"/>
                <a:gd name="T6" fmla="*/ 90647 w 418"/>
                <a:gd name="T7" fmla="*/ 185292 h 417"/>
                <a:gd name="T8" fmla="*/ 185294 w 418"/>
                <a:gd name="T9" fmla="*/ 90864 h 417"/>
                <a:gd name="T10" fmla="*/ 90647 w 418"/>
                <a:gd name="T11" fmla="*/ 0 h 417"/>
                <a:gd name="T12" fmla="*/ 102200 w 418"/>
                <a:gd name="T13" fmla="*/ 102445 h 417"/>
                <a:gd name="T14" fmla="*/ 102200 w 418"/>
                <a:gd name="T15" fmla="*/ 102445 h 417"/>
                <a:gd name="T16" fmla="*/ 102200 w 418"/>
                <a:gd name="T17" fmla="*/ 146095 h 417"/>
                <a:gd name="T18" fmla="*/ 78650 w 418"/>
                <a:gd name="T19" fmla="*/ 146095 h 417"/>
                <a:gd name="T20" fmla="*/ 78650 w 418"/>
                <a:gd name="T21" fmla="*/ 102445 h 417"/>
                <a:gd name="T22" fmla="*/ 35104 w 418"/>
                <a:gd name="T23" fmla="*/ 102445 h 417"/>
                <a:gd name="T24" fmla="*/ 35104 w 418"/>
                <a:gd name="T25" fmla="*/ 78838 h 417"/>
                <a:gd name="T26" fmla="*/ 78650 w 418"/>
                <a:gd name="T27" fmla="*/ 78838 h 417"/>
                <a:gd name="T28" fmla="*/ 78650 w 418"/>
                <a:gd name="T29" fmla="*/ 35188 h 417"/>
                <a:gd name="T30" fmla="*/ 102200 w 418"/>
                <a:gd name="T31" fmla="*/ 35188 h 417"/>
                <a:gd name="T32" fmla="*/ 102200 w 418"/>
                <a:gd name="T33" fmla="*/ 78838 h 417"/>
                <a:gd name="T34" fmla="*/ 145302 w 418"/>
                <a:gd name="T35" fmla="*/ 78838 h 417"/>
                <a:gd name="T36" fmla="*/ 145302 w 418"/>
                <a:gd name="T37" fmla="*/ 102445 h 417"/>
                <a:gd name="T38" fmla="*/ 102200 w 418"/>
                <a:gd name="T39" fmla="*/ 102445 h 4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8" h="417">
                  <a:moveTo>
                    <a:pt x="204" y="0"/>
                  </a:moveTo>
                  <a:lnTo>
                    <a:pt x="204" y="0"/>
                  </a:lnTo>
                  <a:cubicBezTo>
                    <a:pt x="88" y="0"/>
                    <a:pt x="0" y="88"/>
                    <a:pt x="0" y="204"/>
                  </a:cubicBezTo>
                  <a:cubicBezTo>
                    <a:pt x="0" y="319"/>
                    <a:pt x="88" y="416"/>
                    <a:pt x="204" y="416"/>
                  </a:cubicBezTo>
                  <a:cubicBezTo>
                    <a:pt x="319" y="416"/>
                    <a:pt x="417" y="319"/>
                    <a:pt x="417" y="204"/>
                  </a:cubicBezTo>
                  <a:cubicBezTo>
                    <a:pt x="417" y="88"/>
                    <a:pt x="319" y="0"/>
                    <a:pt x="204" y="0"/>
                  </a:cubicBezTo>
                  <a:close/>
                  <a:moveTo>
                    <a:pt x="230" y="230"/>
                  </a:moveTo>
                  <a:lnTo>
                    <a:pt x="230" y="230"/>
                  </a:lnTo>
                  <a:cubicBezTo>
                    <a:pt x="230" y="328"/>
                    <a:pt x="230" y="328"/>
                    <a:pt x="230" y="328"/>
                  </a:cubicBezTo>
                  <a:cubicBezTo>
                    <a:pt x="177" y="328"/>
                    <a:pt x="177" y="328"/>
                    <a:pt x="177" y="328"/>
                  </a:cubicBezTo>
                  <a:cubicBezTo>
                    <a:pt x="177" y="230"/>
                    <a:pt x="177" y="230"/>
                    <a:pt x="177" y="230"/>
                  </a:cubicBezTo>
                  <a:cubicBezTo>
                    <a:pt x="79" y="230"/>
                    <a:pt x="79" y="230"/>
                    <a:pt x="79" y="230"/>
                  </a:cubicBezTo>
                  <a:cubicBezTo>
                    <a:pt x="79" y="177"/>
                    <a:pt x="79" y="177"/>
                    <a:pt x="79" y="177"/>
                  </a:cubicBezTo>
                  <a:cubicBezTo>
                    <a:pt x="177" y="177"/>
                    <a:pt x="177" y="177"/>
                    <a:pt x="177" y="177"/>
                  </a:cubicBezTo>
                  <a:cubicBezTo>
                    <a:pt x="177" y="79"/>
                    <a:pt x="177" y="79"/>
                    <a:pt x="177" y="79"/>
                  </a:cubicBezTo>
                  <a:cubicBezTo>
                    <a:pt x="230" y="79"/>
                    <a:pt x="230" y="79"/>
                    <a:pt x="230" y="79"/>
                  </a:cubicBezTo>
                  <a:cubicBezTo>
                    <a:pt x="230" y="177"/>
                    <a:pt x="230" y="177"/>
                    <a:pt x="230" y="177"/>
                  </a:cubicBezTo>
                  <a:cubicBezTo>
                    <a:pt x="327" y="177"/>
                    <a:pt x="327" y="177"/>
                    <a:pt x="327" y="177"/>
                  </a:cubicBezTo>
                  <a:cubicBezTo>
                    <a:pt x="327" y="230"/>
                    <a:pt x="327" y="230"/>
                    <a:pt x="327" y="230"/>
                  </a:cubicBezTo>
                  <a:lnTo>
                    <a:pt x="230" y="230"/>
                  </a:lnTo>
                  <a:close/>
                </a:path>
              </a:pathLst>
            </a:custGeom>
            <a:solidFill>
              <a:schemeClr val="tx2"/>
            </a:solidFill>
            <a:ln>
              <a:noFill/>
            </a:ln>
            <a:effectLst/>
          </p:spPr>
          <p:txBody>
            <a:bodyPr wrap="none" lIns="34290" tIns="17145" rIns="34290" bIns="17145" anchor="ctr"/>
            <a:lstStyle/>
            <a:p>
              <a:endParaRPr lang="en-US" dirty="0"/>
            </a:p>
          </p:txBody>
        </p:sp>
        <p:sp>
          <p:nvSpPr>
            <p:cNvPr id="35" name="Freeform 43">
              <a:extLst>
                <a:ext uri="{FF2B5EF4-FFF2-40B4-BE49-F238E27FC236}">
                  <a16:creationId xmlns:a16="http://schemas.microsoft.com/office/drawing/2014/main" id="{BD0FA3E5-C3B6-4E4A-81AE-77D2A60085DF}"/>
                </a:ext>
              </a:extLst>
            </p:cNvPr>
            <p:cNvSpPr>
              <a:spLocks noChangeArrowheads="1"/>
            </p:cNvSpPr>
            <p:nvPr/>
          </p:nvSpPr>
          <p:spPr bwMode="auto">
            <a:xfrm>
              <a:off x="9423632" y="3880779"/>
              <a:ext cx="183884" cy="189189"/>
            </a:xfrm>
            <a:custGeom>
              <a:avLst/>
              <a:gdLst>
                <a:gd name="T0" fmla="*/ 0 w 373"/>
                <a:gd name="T1" fmla="*/ 0 h 382"/>
                <a:gd name="T2" fmla="*/ 0 w 373"/>
                <a:gd name="T3" fmla="*/ 0 h 382"/>
                <a:gd name="T4" fmla="*/ 0 w 373"/>
                <a:gd name="T5" fmla="*/ 27569 h 382"/>
                <a:gd name="T6" fmla="*/ 141198 w 373"/>
                <a:gd name="T7" fmla="*/ 169418 h 382"/>
                <a:gd name="T8" fmla="*/ 164657 w 373"/>
                <a:gd name="T9" fmla="*/ 169418 h 382"/>
                <a:gd name="T10" fmla="*/ 0 w 373"/>
                <a:gd name="T11" fmla="*/ 0 h 382"/>
                <a:gd name="T12" fmla="*/ 0 w 373"/>
                <a:gd name="T13" fmla="*/ 51137 h 382"/>
                <a:gd name="T14" fmla="*/ 0 w 373"/>
                <a:gd name="T15" fmla="*/ 51137 h 382"/>
                <a:gd name="T16" fmla="*/ 0 w 373"/>
                <a:gd name="T17" fmla="*/ 78706 h 382"/>
                <a:gd name="T18" fmla="*/ 86755 w 373"/>
                <a:gd name="T19" fmla="*/ 169418 h 382"/>
                <a:gd name="T20" fmla="*/ 114198 w 373"/>
                <a:gd name="T21" fmla="*/ 169418 h 382"/>
                <a:gd name="T22" fmla="*/ 0 w 373"/>
                <a:gd name="T23" fmla="*/ 51137 h 382"/>
                <a:gd name="T24" fmla="*/ 23902 w 373"/>
                <a:gd name="T25" fmla="*/ 118282 h 382"/>
                <a:gd name="T26" fmla="*/ 23902 w 373"/>
                <a:gd name="T27" fmla="*/ 118282 h 382"/>
                <a:gd name="T28" fmla="*/ 0 w 373"/>
                <a:gd name="T29" fmla="*/ 141849 h 382"/>
                <a:gd name="T30" fmla="*/ 23902 w 373"/>
                <a:gd name="T31" fmla="*/ 169418 h 382"/>
                <a:gd name="T32" fmla="*/ 47361 w 373"/>
                <a:gd name="T33" fmla="*/ 141849 h 382"/>
                <a:gd name="T34" fmla="*/ 23902 w 373"/>
                <a:gd name="T35" fmla="*/ 118282 h 3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3" h="382">
                  <a:moveTo>
                    <a:pt x="0" y="0"/>
                  </a:moveTo>
                  <a:lnTo>
                    <a:pt x="0" y="0"/>
                  </a:lnTo>
                  <a:cubicBezTo>
                    <a:pt x="0" y="62"/>
                    <a:pt x="0" y="62"/>
                    <a:pt x="0" y="62"/>
                  </a:cubicBezTo>
                  <a:cubicBezTo>
                    <a:pt x="178" y="62"/>
                    <a:pt x="319" y="204"/>
                    <a:pt x="319" y="381"/>
                  </a:cubicBezTo>
                  <a:cubicBezTo>
                    <a:pt x="372" y="381"/>
                    <a:pt x="372" y="381"/>
                    <a:pt x="372" y="381"/>
                  </a:cubicBezTo>
                  <a:cubicBezTo>
                    <a:pt x="372" y="168"/>
                    <a:pt x="205" y="0"/>
                    <a:pt x="0" y="0"/>
                  </a:cubicBezTo>
                  <a:close/>
                  <a:moveTo>
                    <a:pt x="0" y="115"/>
                  </a:moveTo>
                  <a:lnTo>
                    <a:pt x="0" y="115"/>
                  </a:lnTo>
                  <a:cubicBezTo>
                    <a:pt x="0" y="177"/>
                    <a:pt x="0" y="177"/>
                    <a:pt x="0" y="177"/>
                  </a:cubicBezTo>
                  <a:cubicBezTo>
                    <a:pt x="107" y="177"/>
                    <a:pt x="196" y="266"/>
                    <a:pt x="196" y="381"/>
                  </a:cubicBezTo>
                  <a:cubicBezTo>
                    <a:pt x="258" y="381"/>
                    <a:pt x="258" y="381"/>
                    <a:pt x="258" y="381"/>
                  </a:cubicBezTo>
                  <a:cubicBezTo>
                    <a:pt x="258" y="230"/>
                    <a:pt x="142" y="115"/>
                    <a:pt x="0" y="115"/>
                  </a:cubicBezTo>
                  <a:close/>
                  <a:moveTo>
                    <a:pt x="54" y="266"/>
                  </a:moveTo>
                  <a:lnTo>
                    <a:pt x="54" y="266"/>
                  </a:lnTo>
                  <a:cubicBezTo>
                    <a:pt x="27" y="266"/>
                    <a:pt x="0" y="293"/>
                    <a:pt x="0" y="319"/>
                  </a:cubicBezTo>
                  <a:cubicBezTo>
                    <a:pt x="0" y="355"/>
                    <a:pt x="27" y="381"/>
                    <a:pt x="54" y="381"/>
                  </a:cubicBezTo>
                  <a:cubicBezTo>
                    <a:pt x="89" y="381"/>
                    <a:pt x="107" y="355"/>
                    <a:pt x="107" y="319"/>
                  </a:cubicBezTo>
                  <a:cubicBezTo>
                    <a:pt x="107" y="293"/>
                    <a:pt x="89" y="266"/>
                    <a:pt x="54" y="266"/>
                  </a:cubicBezTo>
                  <a:close/>
                </a:path>
              </a:pathLst>
            </a:custGeom>
            <a:solidFill>
              <a:schemeClr val="tx2"/>
            </a:solidFill>
            <a:ln>
              <a:noFill/>
            </a:ln>
            <a:effectLst/>
          </p:spPr>
          <p:txBody>
            <a:bodyPr wrap="none" lIns="34290" tIns="17145" rIns="34290" bIns="17145" anchor="ctr"/>
            <a:lstStyle/>
            <a:p>
              <a:endParaRPr lang="en-US" dirty="0"/>
            </a:p>
          </p:txBody>
        </p:sp>
        <p:sp>
          <p:nvSpPr>
            <p:cNvPr id="36" name="Freeform 95">
              <a:extLst>
                <a:ext uri="{FF2B5EF4-FFF2-40B4-BE49-F238E27FC236}">
                  <a16:creationId xmlns:a16="http://schemas.microsoft.com/office/drawing/2014/main" id="{87EF8BE7-0F5B-4200-B76F-959665D09C49}"/>
                </a:ext>
              </a:extLst>
            </p:cNvPr>
            <p:cNvSpPr>
              <a:spLocks noChangeArrowheads="1"/>
            </p:cNvSpPr>
            <p:nvPr/>
          </p:nvSpPr>
          <p:spPr bwMode="auto">
            <a:xfrm>
              <a:off x="9400647" y="5339472"/>
              <a:ext cx="229854" cy="203332"/>
            </a:xfrm>
            <a:custGeom>
              <a:avLst/>
              <a:gdLst>
                <a:gd name="T0" fmla="*/ 114802 w 462"/>
                <a:gd name="T1" fmla="*/ 0 h 409"/>
                <a:gd name="T2" fmla="*/ 114802 w 462"/>
                <a:gd name="T3" fmla="*/ 0 h 409"/>
                <a:gd name="T4" fmla="*/ 27695 w 462"/>
                <a:gd name="T5" fmla="*/ 91504 h 409"/>
                <a:gd name="T6" fmla="*/ 0 w 462"/>
                <a:gd name="T7" fmla="*/ 91504 h 409"/>
                <a:gd name="T8" fmla="*/ 39756 w 462"/>
                <a:gd name="T9" fmla="*/ 134801 h 409"/>
                <a:gd name="T10" fmla="*/ 79512 w 462"/>
                <a:gd name="T11" fmla="*/ 91504 h 409"/>
                <a:gd name="T12" fmla="*/ 47350 w 462"/>
                <a:gd name="T13" fmla="*/ 91504 h 409"/>
                <a:gd name="T14" fmla="*/ 114802 w 462"/>
                <a:gd name="T15" fmla="*/ 23657 h 409"/>
                <a:gd name="T16" fmla="*/ 185827 w 462"/>
                <a:gd name="T17" fmla="*/ 91504 h 409"/>
                <a:gd name="T18" fmla="*/ 114802 w 462"/>
                <a:gd name="T19" fmla="*/ 162476 h 409"/>
                <a:gd name="T20" fmla="*/ 75492 w 462"/>
                <a:gd name="T21" fmla="*/ 146407 h 409"/>
                <a:gd name="T22" fmla="*/ 59411 w 462"/>
                <a:gd name="T23" fmla="*/ 162476 h 409"/>
                <a:gd name="T24" fmla="*/ 114802 w 462"/>
                <a:gd name="T25" fmla="*/ 182116 h 409"/>
                <a:gd name="T26" fmla="*/ 205928 w 462"/>
                <a:gd name="T27" fmla="*/ 91504 h 409"/>
                <a:gd name="T28" fmla="*/ 114802 w 462"/>
                <a:gd name="T29" fmla="*/ 0 h 409"/>
                <a:gd name="T30" fmla="*/ 107208 w 462"/>
                <a:gd name="T31" fmla="*/ 43743 h 409"/>
                <a:gd name="T32" fmla="*/ 107208 w 462"/>
                <a:gd name="T33" fmla="*/ 43743 h 409"/>
                <a:gd name="T34" fmla="*/ 107208 w 462"/>
                <a:gd name="T35" fmla="*/ 95075 h 409"/>
                <a:gd name="T36" fmla="*/ 142497 w 462"/>
                <a:gd name="T37" fmla="*/ 130784 h 409"/>
                <a:gd name="T38" fmla="*/ 154558 w 462"/>
                <a:gd name="T39" fmla="*/ 118732 h 409"/>
                <a:gd name="T40" fmla="*/ 122842 w 462"/>
                <a:gd name="T41" fmla="*/ 91504 h 409"/>
                <a:gd name="T42" fmla="*/ 122842 w 462"/>
                <a:gd name="T43" fmla="*/ 43743 h 409"/>
                <a:gd name="T44" fmla="*/ 107208 w 462"/>
                <a:gd name="T45" fmla="*/ 43743 h 40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62" h="409">
                  <a:moveTo>
                    <a:pt x="257" y="0"/>
                  </a:moveTo>
                  <a:lnTo>
                    <a:pt x="257" y="0"/>
                  </a:lnTo>
                  <a:cubicBezTo>
                    <a:pt x="151" y="0"/>
                    <a:pt x="62" y="89"/>
                    <a:pt x="62" y="205"/>
                  </a:cubicBezTo>
                  <a:cubicBezTo>
                    <a:pt x="0" y="205"/>
                    <a:pt x="0" y="205"/>
                    <a:pt x="0" y="205"/>
                  </a:cubicBezTo>
                  <a:cubicBezTo>
                    <a:pt x="89" y="302"/>
                    <a:pt x="89" y="302"/>
                    <a:pt x="89" y="302"/>
                  </a:cubicBezTo>
                  <a:cubicBezTo>
                    <a:pt x="178" y="205"/>
                    <a:pt x="178" y="205"/>
                    <a:pt x="178" y="205"/>
                  </a:cubicBezTo>
                  <a:cubicBezTo>
                    <a:pt x="106" y="205"/>
                    <a:pt x="106" y="205"/>
                    <a:pt x="106" y="205"/>
                  </a:cubicBezTo>
                  <a:cubicBezTo>
                    <a:pt x="115" y="124"/>
                    <a:pt x="178" y="53"/>
                    <a:pt x="257" y="53"/>
                  </a:cubicBezTo>
                  <a:cubicBezTo>
                    <a:pt x="346" y="53"/>
                    <a:pt x="416" y="124"/>
                    <a:pt x="416" y="205"/>
                  </a:cubicBezTo>
                  <a:cubicBezTo>
                    <a:pt x="416" y="293"/>
                    <a:pt x="346" y="364"/>
                    <a:pt x="257" y="364"/>
                  </a:cubicBezTo>
                  <a:cubicBezTo>
                    <a:pt x="231" y="364"/>
                    <a:pt x="196" y="346"/>
                    <a:pt x="169" y="328"/>
                  </a:cubicBezTo>
                  <a:cubicBezTo>
                    <a:pt x="133" y="364"/>
                    <a:pt x="133" y="364"/>
                    <a:pt x="133" y="364"/>
                  </a:cubicBezTo>
                  <a:cubicBezTo>
                    <a:pt x="169" y="391"/>
                    <a:pt x="213" y="408"/>
                    <a:pt x="257" y="408"/>
                  </a:cubicBezTo>
                  <a:cubicBezTo>
                    <a:pt x="372" y="408"/>
                    <a:pt x="461" y="319"/>
                    <a:pt x="461" y="205"/>
                  </a:cubicBezTo>
                  <a:cubicBezTo>
                    <a:pt x="461" y="98"/>
                    <a:pt x="372" y="0"/>
                    <a:pt x="257" y="0"/>
                  </a:cubicBezTo>
                  <a:close/>
                  <a:moveTo>
                    <a:pt x="240" y="98"/>
                  </a:moveTo>
                  <a:lnTo>
                    <a:pt x="240" y="98"/>
                  </a:lnTo>
                  <a:cubicBezTo>
                    <a:pt x="240" y="213"/>
                    <a:pt x="240" y="213"/>
                    <a:pt x="240" y="213"/>
                  </a:cubicBezTo>
                  <a:cubicBezTo>
                    <a:pt x="319" y="293"/>
                    <a:pt x="319" y="293"/>
                    <a:pt x="319" y="293"/>
                  </a:cubicBezTo>
                  <a:cubicBezTo>
                    <a:pt x="346" y="266"/>
                    <a:pt x="346" y="266"/>
                    <a:pt x="346" y="266"/>
                  </a:cubicBezTo>
                  <a:cubicBezTo>
                    <a:pt x="275" y="205"/>
                    <a:pt x="275" y="205"/>
                    <a:pt x="275" y="205"/>
                  </a:cubicBezTo>
                  <a:cubicBezTo>
                    <a:pt x="275" y="98"/>
                    <a:pt x="275" y="98"/>
                    <a:pt x="275" y="98"/>
                  </a:cubicBezTo>
                  <a:lnTo>
                    <a:pt x="240" y="98"/>
                  </a:lnTo>
                  <a:close/>
                </a:path>
              </a:pathLst>
            </a:custGeom>
            <a:solidFill>
              <a:schemeClr val="tx2"/>
            </a:solidFill>
            <a:ln>
              <a:noFill/>
            </a:ln>
            <a:effectLst/>
          </p:spPr>
          <p:txBody>
            <a:bodyPr wrap="none" lIns="34290" tIns="17145" rIns="34290" bIns="17145" anchor="ctr"/>
            <a:lstStyle/>
            <a:p>
              <a:endParaRPr lang="en-US" dirty="0"/>
            </a:p>
          </p:txBody>
        </p:sp>
        <p:sp>
          <p:nvSpPr>
            <p:cNvPr id="37" name="Freeform 125">
              <a:extLst>
                <a:ext uri="{FF2B5EF4-FFF2-40B4-BE49-F238E27FC236}">
                  <a16:creationId xmlns:a16="http://schemas.microsoft.com/office/drawing/2014/main" id="{14F8EFE2-57E5-453B-96F8-32244F3B2B8A}"/>
                </a:ext>
              </a:extLst>
            </p:cNvPr>
            <p:cNvSpPr>
              <a:spLocks noChangeArrowheads="1"/>
            </p:cNvSpPr>
            <p:nvPr/>
          </p:nvSpPr>
          <p:spPr bwMode="auto">
            <a:xfrm>
              <a:off x="9405951" y="4352865"/>
              <a:ext cx="219246" cy="224550"/>
            </a:xfrm>
            <a:custGeom>
              <a:avLst/>
              <a:gdLst>
                <a:gd name="T0" fmla="*/ 176501 w 445"/>
                <a:gd name="T1" fmla="*/ 0 h 453"/>
                <a:gd name="T2" fmla="*/ 176501 w 445"/>
                <a:gd name="T3" fmla="*/ 0 h 453"/>
                <a:gd name="T4" fmla="*/ 74759 w 445"/>
                <a:gd name="T5" fmla="*/ 0 h 453"/>
                <a:gd name="T6" fmla="*/ 54853 w 445"/>
                <a:gd name="T7" fmla="*/ 23588 h 453"/>
                <a:gd name="T8" fmla="*/ 54853 w 445"/>
                <a:gd name="T9" fmla="*/ 55187 h 453"/>
                <a:gd name="T10" fmla="*/ 74759 w 445"/>
                <a:gd name="T11" fmla="*/ 55187 h 453"/>
                <a:gd name="T12" fmla="*/ 74759 w 445"/>
                <a:gd name="T13" fmla="*/ 23588 h 453"/>
                <a:gd name="T14" fmla="*/ 176501 w 445"/>
                <a:gd name="T15" fmla="*/ 23588 h 453"/>
                <a:gd name="T16" fmla="*/ 176501 w 445"/>
                <a:gd name="T17" fmla="*/ 177579 h 453"/>
                <a:gd name="T18" fmla="*/ 74759 w 445"/>
                <a:gd name="T19" fmla="*/ 177579 h 453"/>
                <a:gd name="T20" fmla="*/ 74759 w 445"/>
                <a:gd name="T21" fmla="*/ 153991 h 453"/>
                <a:gd name="T22" fmla="*/ 54853 w 445"/>
                <a:gd name="T23" fmla="*/ 153991 h 453"/>
                <a:gd name="T24" fmla="*/ 54853 w 445"/>
                <a:gd name="T25" fmla="*/ 177579 h 453"/>
                <a:gd name="T26" fmla="*/ 74759 w 445"/>
                <a:gd name="T27" fmla="*/ 201167 h 453"/>
                <a:gd name="T28" fmla="*/ 176501 w 445"/>
                <a:gd name="T29" fmla="*/ 201167 h 453"/>
                <a:gd name="T30" fmla="*/ 196408 w 445"/>
                <a:gd name="T31" fmla="*/ 177579 h 453"/>
                <a:gd name="T32" fmla="*/ 196408 w 445"/>
                <a:gd name="T33" fmla="*/ 23588 h 453"/>
                <a:gd name="T34" fmla="*/ 176501 w 445"/>
                <a:gd name="T35" fmla="*/ 0 h 453"/>
                <a:gd name="T36" fmla="*/ 98204 w 445"/>
                <a:gd name="T37" fmla="*/ 149985 h 453"/>
                <a:gd name="T38" fmla="*/ 98204 w 445"/>
                <a:gd name="T39" fmla="*/ 149985 h 453"/>
                <a:gd name="T40" fmla="*/ 141113 w 445"/>
                <a:gd name="T41" fmla="*/ 106369 h 453"/>
                <a:gd name="T42" fmla="*/ 98204 w 445"/>
                <a:gd name="T43" fmla="*/ 63198 h 453"/>
                <a:gd name="T44" fmla="*/ 98204 w 445"/>
                <a:gd name="T45" fmla="*/ 90792 h 453"/>
                <a:gd name="T46" fmla="*/ 0 w 445"/>
                <a:gd name="T47" fmla="*/ 90792 h 453"/>
                <a:gd name="T48" fmla="*/ 0 w 445"/>
                <a:gd name="T49" fmla="*/ 122391 h 453"/>
                <a:gd name="T50" fmla="*/ 98204 w 445"/>
                <a:gd name="T51" fmla="*/ 122391 h 453"/>
                <a:gd name="T52" fmla="*/ 98204 w 445"/>
                <a:gd name="T53" fmla="*/ 149985 h 4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45" h="453">
                  <a:moveTo>
                    <a:pt x="399" y="0"/>
                  </a:moveTo>
                  <a:lnTo>
                    <a:pt x="399" y="0"/>
                  </a:lnTo>
                  <a:cubicBezTo>
                    <a:pt x="169" y="0"/>
                    <a:pt x="169" y="0"/>
                    <a:pt x="169" y="0"/>
                  </a:cubicBezTo>
                  <a:cubicBezTo>
                    <a:pt x="142" y="0"/>
                    <a:pt x="124" y="27"/>
                    <a:pt x="124" y="53"/>
                  </a:cubicBezTo>
                  <a:cubicBezTo>
                    <a:pt x="124" y="124"/>
                    <a:pt x="124" y="124"/>
                    <a:pt x="124" y="124"/>
                  </a:cubicBezTo>
                  <a:cubicBezTo>
                    <a:pt x="169" y="124"/>
                    <a:pt x="169" y="124"/>
                    <a:pt x="169" y="124"/>
                  </a:cubicBezTo>
                  <a:cubicBezTo>
                    <a:pt x="169" y="53"/>
                    <a:pt x="169" y="53"/>
                    <a:pt x="169" y="53"/>
                  </a:cubicBezTo>
                  <a:cubicBezTo>
                    <a:pt x="399" y="53"/>
                    <a:pt x="399" y="53"/>
                    <a:pt x="399" y="53"/>
                  </a:cubicBezTo>
                  <a:cubicBezTo>
                    <a:pt x="399" y="399"/>
                    <a:pt x="399" y="399"/>
                    <a:pt x="399" y="399"/>
                  </a:cubicBezTo>
                  <a:cubicBezTo>
                    <a:pt x="169" y="399"/>
                    <a:pt x="169" y="399"/>
                    <a:pt x="169" y="399"/>
                  </a:cubicBezTo>
                  <a:cubicBezTo>
                    <a:pt x="169" y="346"/>
                    <a:pt x="169" y="346"/>
                    <a:pt x="169" y="346"/>
                  </a:cubicBezTo>
                  <a:cubicBezTo>
                    <a:pt x="124" y="346"/>
                    <a:pt x="124" y="346"/>
                    <a:pt x="124" y="346"/>
                  </a:cubicBezTo>
                  <a:cubicBezTo>
                    <a:pt x="124" y="399"/>
                    <a:pt x="124" y="399"/>
                    <a:pt x="124" y="399"/>
                  </a:cubicBezTo>
                  <a:cubicBezTo>
                    <a:pt x="124" y="425"/>
                    <a:pt x="142" y="452"/>
                    <a:pt x="169" y="452"/>
                  </a:cubicBezTo>
                  <a:cubicBezTo>
                    <a:pt x="399" y="452"/>
                    <a:pt x="399" y="452"/>
                    <a:pt x="399" y="452"/>
                  </a:cubicBezTo>
                  <a:cubicBezTo>
                    <a:pt x="425" y="452"/>
                    <a:pt x="444" y="425"/>
                    <a:pt x="444" y="399"/>
                  </a:cubicBezTo>
                  <a:cubicBezTo>
                    <a:pt x="444" y="53"/>
                    <a:pt x="444" y="53"/>
                    <a:pt x="444" y="53"/>
                  </a:cubicBezTo>
                  <a:cubicBezTo>
                    <a:pt x="444" y="27"/>
                    <a:pt x="425" y="0"/>
                    <a:pt x="399" y="0"/>
                  </a:cubicBezTo>
                  <a:close/>
                  <a:moveTo>
                    <a:pt x="222" y="337"/>
                  </a:moveTo>
                  <a:lnTo>
                    <a:pt x="222" y="337"/>
                  </a:lnTo>
                  <a:cubicBezTo>
                    <a:pt x="319" y="239"/>
                    <a:pt x="319" y="239"/>
                    <a:pt x="319" y="239"/>
                  </a:cubicBezTo>
                  <a:cubicBezTo>
                    <a:pt x="222" y="142"/>
                    <a:pt x="222" y="142"/>
                    <a:pt x="222" y="142"/>
                  </a:cubicBezTo>
                  <a:cubicBezTo>
                    <a:pt x="222" y="204"/>
                    <a:pt x="222" y="204"/>
                    <a:pt x="222" y="204"/>
                  </a:cubicBezTo>
                  <a:cubicBezTo>
                    <a:pt x="0" y="204"/>
                    <a:pt x="0" y="204"/>
                    <a:pt x="0" y="204"/>
                  </a:cubicBezTo>
                  <a:cubicBezTo>
                    <a:pt x="0" y="275"/>
                    <a:pt x="0" y="275"/>
                    <a:pt x="0" y="275"/>
                  </a:cubicBezTo>
                  <a:cubicBezTo>
                    <a:pt x="222" y="275"/>
                    <a:pt x="222" y="275"/>
                    <a:pt x="222" y="275"/>
                  </a:cubicBezTo>
                  <a:lnTo>
                    <a:pt x="222" y="337"/>
                  </a:lnTo>
                  <a:close/>
                </a:path>
              </a:pathLst>
            </a:custGeom>
            <a:solidFill>
              <a:schemeClr val="tx2"/>
            </a:solidFill>
            <a:ln>
              <a:noFill/>
            </a:ln>
            <a:effectLst/>
          </p:spPr>
          <p:txBody>
            <a:bodyPr wrap="none" lIns="34290" tIns="17145" rIns="34290" bIns="17145" anchor="ctr"/>
            <a:lstStyle/>
            <a:p>
              <a:endParaRPr lang="en-US" dirty="0"/>
            </a:p>
          </p:txBody>
        </p:sp>
        <p:sp>
          <p:nvSpPr>
            <p:cNvPr id="38" name="Freeform 128">
              <a:extLst>
                <a:ext uri="{FF2B5EF4-FFF2-40B4-BE49-F238E27FC236}">
                  <a16:creationId xmlns:a16="http://schemas.microsoft.com/office/drawing/2014/main" id="{6C003F38-5D0D-4A24-9B5D-2629B6C39D28}"/>
                </a:ext>
              </a:extLst>
            </p:cNvPr>
            <p:cNvSpPr>
              <a:spLocks noChangeArrowheads="1"/>
            </p:cNvSpPr>
            <p:nvPr/>
          </p:nvSpPr>
          <p:spPr bwMode="auto">
            <a:xfrm>
              <a:off x="8907343" y="3859562"/>
              <a:ext cx="236927" cy="233391"/>
            </a:xfrm>
            <a:custGeom>
              <a:avLst/>
              <a:gdLst>
                <a:gd name="T0" fmla="*/ 51072 w 479"/>
                <a:gd name="T1" fmla="*/ 122349 h 471"/>
                <a:gd name="T2" fmla="*/ 51072 w 479"/>
                <a:gd name="T3" fmla="*/ 122349 h 471"/>
                <a:gd name="T4" fmla="*/ 90153 w 479"/>
                <a:gd name="T5" fmla="*/ 161945 h 471"/>
                <a:gd name="T6" fmla="*/ 161209 w 479"/>
                <a:gd name="T7" fmla="*/ 87201 h 471"/>
                <a:gd name="T8" fmla="*/ 121684 w 479"/>
                <a:gd name="T9" fmla="*/ 47605 h 471"/>
                <a:gd name="T10" fmla="*/ 51072 w 479"/>
                <a:gd name="T11" fmla="*/ 122349 h 471"/>
                <a:gd name="T12" fmla="*/ 204731 w 479"/>
                <a:gd name="T13" fmla="*/ 67181 h 471"/>
                <a:gd name="T14" fmla="*/ 204731 w 479"/>
                <a:gd name="T15" fmla="*/ 67181 h 471"/>
                <a:gd name="T16" fmla="*/ 188743 w 479"/>
                <a:gd name="T17" fmla="*/ 51609 h 471"/>
                <a:gd name="T18" fmla="*/ 177197 w 479"/>
                <a:gd name="T19" fmla="*/ 51609 h 471"/>
                <a:gd name="T20" fmla="*/ 157656 w 479"/>
                <a:gd name="T21" fmla="*/ 32033 h 471"/>
                <a:gd name="T22" fmla="*/ 161209 w 479"/>
                <a:gd name="T23" fmla="*/ 20021 h 471"/>
                <a:gd name="T24" fmla="*/ 141669 w 479"/>
                <a:gd name="T25" fmla="*/ 4004 h 471"/>
                <a:gd name="T26" fmla="*/ 126125 w 479"/>
                <a:gd name="T27" fmla="*/ 4004 h 471"/>
                <a:gd name="T28" fmla="*/ 3997 w 479"/>
                <a:gd name="T29" fmla="*/ 126353 h 471"/>
                <a:gd name="T30" fmla="*/ 3997 w 479"/>
                <a:gd name="T31" fmla="*/ 141925 h 471"/>
                <a:gd name="T32" fmla="*/ 23537 w 479"/>
                <a:gd name="T33" fmla="*/ 157941 h 471"/>
                <a:gd name="T34" fmla="*/ 31531 w 479"/>
                <a:gd name="T35" fmla="*/ 154382 h 471"/>
                <a:gd name="T36" fmla="*/ 55069 w 479"/>
                <a:gd name="T37" fmla="*/ 177962 h 471"/>
                <a:gd name="T38" fmla="*/ 51072 w 479"/>
                <a:gd name="T39" fmla="*/ 189529 h 471"/>
                <a:gd name="T40" fmla="*/ 70612 w 479"/>
                <a:gd name="T41" fmla="*/ 205546 h 471"/>
                <a:gd name="T42" fmla="*/ 86600 w 479"/>
                <a:gd name="T43" fmla="*/ 205546 h 471"/>
                <a:gd name="T44" fmla="*/ 204731 w 479"/>
                <a:gd name="T45" fmla="*/ 83197 h 471"/>
                <a:gd name="T46" fmla="*/ 204731 w 479"/>
                <a:gd name="T47" fmla="*/ 67181 h 471"/>
                <a:gd name="T48" fmla="*/ 90153 w 479"/>
                <a:gd name="T49" fmla="*/ 177962 h 471"/>
                <a:gd name="T50" fmla="*/ 90153 w 479"/>
                <a:gd name="T51" fmla="*/ 177962 h 471"/>
                <a:gd name="T52" fmla="*/ 31531 w 479"/>
                <a:gd name="T53" fmla="*/ 122349 h 471"/>
                <a:gd name="T54" fmla="*/ 121684 w 479"/>
                <a:gd name="T55" fmla="*/ 32033 h 471"/>
                <a:gd name="T56" fmla="*/ 177197 w 479"/>
                <a:gd name="T57" fmla="*/ 87201 h 471"/>
                <a:gd name="T58" fmla="*/ 90153 w 479"/>
                <a:gd name="T59" fmla="*/ 177962 h 4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79" h="471">
                  <a:moveTo>
                    <a:pt x="115" y="275"/>
                  </a:moveTo>
                  <a:lnTo>
                    <a:pt x="115" y="275"/>
                  </a:lnTo>
                  <a:cubicBezTo>
                    <a:pt x="203" y="364"/>
                    <a:pt x="203" y="364"/>
                    <a:pt x="203" y="364"/>
                  </a:cubicBezTo>
                  <a:cubicBezTo>
                    <a:pt x="363" y="196"/>
                    <a:pt x="363" y="196"/>
                    <a:pt x="363" y="196"/>
                  </a:cubicBezTo>
                  <a:cubicBezTo>
                    <a:pt x="274" y="107"/>
                    <a:pt x="274" y="107"/>
                    <a:pt x="274" y="107"/>
                  </a:cubicBezTo>
                  <a:lnTo>
                    <a:pt x="115" y="275"/>
                  </a:lnTo>
                  <a:close/>
                  <a:moveTo>
                    <a:pt x="461" y="151"/>
                  </a:moveTo>
                  <a:lnTo>
                    <a:pt x="461" y="151"/>
                  </a:lnTo>
                  <a:cubicBezTo>
                    <a:pt x="425" y="116"/>
                    <a:pt x="425" y="116"/>
                    <a:pt x="425" y="116"/>
                  </a:cubicBezTo>
                  <a:cubicBezTo>
                    <a:pt x="416" y="116"/>
                    <a:pt x="408" y="116"/>
                    <a:pt x="399" y="116"/>
                  </a:cubicBezTo>
                  <a:cubicBezTo>
                    <a:pt x="372" y="116"/>
                    <a:pt x="355" y="98"/>
                    <a:pt x="355" y="72"/>
                  </a:cubicBezTo>
                  <a:cubicBezTo>
                    <a:pt x="355" y="63"/>
                    <a:pt x="355" y="54"/>
                    <a:pt x="363" y="45"/>
                  </a:cubicBezTo>
                  <a:cubicBezTo>
                    <a:pt x="319" y="9"/>
                    <a:pt x="319" y="9"/>
                    <a:pt x="319" y="9"/>
                  </a:cubicBezTo>
                  <a:cubicBezTo>
                    <a:pt x="310" y="0"/>
                    <a:pt x="293" y="0"/>
                    <a:pt x="284" y="9"/>
                  </a:cubicBezTo>
                  <a:cubicBezTo>
                    <a:pt x="9" y="284"/>
                    <a:pt x="9" y="284"/>
                    <a:pt x="9" y="284"/>
                  </a:cubicBezTo>
                  <a:cubicBezTo>
                    <a:pt x="0" y="293"/>
                    <a:pt x="0" y="311"/>
                    <a:pt x="9" y="319"/>
                  </a:cubicBezTo>
                  <a:cubicBezTo>
                    <a:pt x="53" y="355"/>
                    <a:pt x="53" y="355"/>
                    <a:pt x="53" y="355"/>
                  </a:cubicBezTo>
                  <a:cubicBezTo>
                    <a:pt x="53" y="347"/>
                    <a:pt x="62" y="347"/>
                    <a:pt x="71" y="347"/>
                  </a:cubicBezTo>
                  <a:cubicBezTo>
                    <a:pt x="106" y="347"/>
                    <a:pt x="124" y="373"/>
                    <a:pt x="124" y="400"/>
                  </a:cubicBezTo>
                  <a:cubicBezTo>
                    <a:pt x="124" y="409"/>
                    <a:pt x="124" y="417"/>
                    <a:pt x="115" y="426"/>
                  </a:cubicBezTo>
                  <a:cubicBezTo>
                    <a:pt x="159" y="462"/>
                    <a:pt x="159" y="462"/>
                    <a:pt x="159" y="462"/>
                  </a:cubicBezTo>
                  <a:cubicBezTo>
                    <a:pt x="168" y="470"/>
                    <a:pt x="186" y="470"/>
                    <a:pt x="195" y="462"/>
                  </a:cubicBezTo>
                  <a:cubicBezTo>
                    <a:pt x="461" y="187"/>
                    <a:pt x="461" y="187"/>
                    <a:pt x="461" y="187"/>
                  </a:cubicBezTo>
                  <a:cubicBezTo>
                    <a:pt x="478" y="178"/>
                    <a:pt x="478" y="160"/>
                    <a:pt x="461" y="151"/>
                  </a:cubicBezTo>
                  <a:close/>
                  <a:moveTo>
                    <a:pt x="203" y="400"/>
                  </a:moveTo>
                  <a:lnTo>
                    <a:pt x="203" y="400"/>
                  </a:lnTo>
                  <a:cubicBezTo>
                    <a:pt x="71" y="275"/>
                    <a:pt x="71" y="275"/>
                    <a:pt x="71" y="275"/>
                  </a:cubicBezTo>
                  <a:cubicBezTo>
                    <a:pt x="274" y="72"/>
                    <a:pt x="274" y="72"/>
                    <a:pt x="274" y="72"/>
                  </a:cubicBezTo>
                  <a:cubicBezTo>
                    <a:pt x="399" y="196"/>
                    <a:pt x="399" y="196"/>
                    <a:pt x="399" y="196"/>
                  </a:cubicBezTo>
                  <a:lnTo>
                    <a:pt x="203" y="400"/>
                  </a:lnTo>
                  <a:close/>
                </a:path>
              </a:pathLst>
            </a:custGeom>
            <a:solidFill>
              <a:schemeClr val="tx2"/>
            </a:solidFill>
            <a:ln>
              <a:noFill/>
            </a:ln>
            <a:effectLst/>
          </p:spPr>
          <p:txBody>
            <a:bodyPr wrap="none" lIns="34290" tIns="17145" rIns="34290" bIns="17145" anchor="ctr"/>
            <a:lstStyle/>
            <a:p>
              <a:endParaRPr lang="en-US" dirty="0"/>
            </a:p>
          </p:txBody>
        </p:sp>
        <p:sp>
          <p:nvSpPr>
            <p:cNvPr id="39" name="Freeform 130">
              <a:extLst>
                <a:ext uri="{FF2B5EF4-FFF2-40B4-BE49-F238E27FC236}">
                  <a16:creationId xmlns:a16="http://schemas.microsoft.com/office/drawing/2014/main" id="{7D27404B-9C85-4C67-BDA7-774FA2305219}"/>
                </a:ext>
              </a:extLst>
            </p:cNvPr>
            <p:cNvSpPr>
              <a:spLocks noChangeArrowheads="1"/>
            </p:cNvSpPr>
            <p:nvPr/>
          </p:nvSpPr>
          <p:spPr bwMode="auto">
            <a:xfrm>
              <a:off x="9784327" y="3903765"/>
              <a:ext cx="221015" cy="146753"/>
            </a:xfrm>
            <a:custGeom>
              <a:avLst/>
              <a:gdLst>
                <a:gd name="T0" fmla="*/ 185506 w 445"/>
                <a:gd name="T1" fmla="*/ 0 h 302"/>
                <a:gd name="T2" fmla="*/ 185506 w 445"/>
                <a:gd name="T3" fmla="*/ 0 h 302"/>
                <a:gd name="T4" fmla="*/ 86956 w 445"/>
                <a:gd name="T5" fmla="*/ 0 h 302"/>
                <a:gd name="T6" fmla="*/ 86956 w 445"/>
                <a:gd name="T7" fmla="*/ 53665 h 302"/>
                <a:gd name="T8" fmla="*/ 197992 w 445"/>
                <a:gd name="T9" fmla="*/ 53665 h 302"/>
                <a:gd name="T10" fmla="*/ 197992 w 445"/>
                <a:gd name="T11" fmla="*/ 11344 h 302"/>
                <a:gd name="T12" fmla="*/ 185506 w 445"/>
                <a:gd name="T13" fmla="*/ 0 h 302"/>
                <a:gd name="T14" fmla="*/ 0 w 445"/>
                <a:gd name="T15" fmla="*/ 119546 h 302"/>
                <a:gd name="T16" fmla="*/ 0 w 445"/>
                <a:gd name="T17" fmla="*/ 119546 h 302"/>
                <a:gd name="T18" fmla="*/ 8027 w 445"/>
                <a:gd name="T19" fmla="*/ 131326 h 302"/>
                <a:gd name="T20" fmla="*/ 67335 w 445"/>
                <a:gd name="T21" fmla="*/ 131326 h 302"/>
                <a:gd name="T22" fmla="*/ 67335 w 445"/>
                <a:gd name="T23" fmla="*/ 76788 h 302"/>
                <a:gd name="T24" fmla="*/ 0 w 445"/>
                <a:gd name="T25" fmla="*/ 76788 h 302"/>
                <a:gd name="T26" fmla="*/ 0 w 445"/>
                <a:gd name="T27" fmla="*/ 119546 h 302"/>
                <a:gd name="T28" fmla="*/ 86956 w 445"/>
                <a:gd name="T29" fmla="*/ 131326 h 302"/>
                <a:gd name="T30" fmla="*/ 86956 w 445"/>
                <a:gd name="T31" fmla="*/ 131326 h 302"/>
                <a:gd name="T32" fmla="*/ 185506 w 445"/>
                <a:gd name="T33" fmla="*/ 131326 h 302"/>
                <a:gd name="T34" fmla="*/ 197992 w 445"/>
                <a:gd name="T35" fmla="*/ 119546 h 302"/>
                <a:gd name="T36" fmla="*/ 197992 w 445"/>
                <a:gd name="T37" fmla="*/ 76788 h 302"/>
                <a:gd name="T38" fmla="*/ 86956 w 445"/>
                <a:gd name="T39" fmla="*/ 76788 h 302"/>
                <a:gd name="T40" fmla="*/ 86956 w 445"/>
                <a:gd name="T41" fmla="*/ 131326 h 302"/>
                <a:gd name="T42" fmla="*/ 0 w 445"/>
                <a:gd name="T43" fmla="*/ 11344 h 302"/>
                <a:gd name="T44" fmla="*/ 0 w 445"/>
                <a:gd name="T45" fmla="*/ 11344 h 302"/>
                <a:gd name="T46" fmla="*/ 0 w 445"/>
                <a:gd name="T47" fmla="*/ 53665 h 302"/>
                <a:gd name="T48" fmla="*/ 67335 w 445"/>
                <a:gd name="T49" fmla="*/ 53665 h 302"/>
                <a:gd name="T50" fmla="*/ 67335 w 445"/>
                <a:gd name="T51" fmla="*/ 0 h 302"/>
                <a:gd name="T52" fmla="*/ 8027 w 445"/>
                <a:gd name="T53" fmla="*/ 0 h 302"/>
                <a:gd name="T54" fmla="*/ 0 w 445"/>
                <a:gd name="T55" fmla="*/ 11344 h 3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45" h="302">
                  <a:moveTo>
                    <a:pt x="416" y="0"/>
                  </a:moveTo>
                  <a:lnTo>
                    <a:pt x="416" y="0"/>
                  </a:lnTo>
                  <a:cubicBezTo>
                    <a:pt x="195" y="0"/>
                    <a:pt x="195" y="0"/>
                    <a:pt x="195" y="0"/>
                  </a:cubicBezTo>
                  <a:cubicBezTo>
                    <a:pt x="195" y="123"/>
                    <a:pt x="195" y="123"/>
                    <a:pt x="195" y="123"/>
                  </a:cubicBezTo>
                  <a:cubicBezTo>
                    <a:pt x="444" y="123"/>
                    <a:pt x="444" y="123"/>
                    <a:pt x="444" y="123"/>
                  </a:cubicBezTo>
                  <a:cubicBezTo>
                    <a:pt x="444" y="26"/>
                    <a:pt x="444" y="26"/>
                    <a:pt x="444" y="26"/>
                  </a:cubicBezTo>
                  <a:cubicBezTo>
                    <a:pt x="444" y="17"/>
                    <a:pt x="434" y="0"/>
                    <a:pt x="416" y="0"/>
                  </a:cubicBezTo>
                  <a:close/>
                  <a:moveTo>
                    <a:pt x="0" y="274"/>
                  </a:moveTo>
                  <a:lnTo>
                    <a:pt x="0" y="274"/>
                  </a:lnTo>
                  <a:cubicBezTo>
                    <a:pt x="0" y="292"/>
                    <a:pt x="0" y="301"/>
                    <a:pt x="18" y="301"/>
                  </a:cubicBezTo>
                  <a:cubicBezTo>
                    <a:pt x="151" y="301"/>
                    <a:pt x="151" y="301"/>
                    <a:pt x="151" y="301"/>
                  </a:cubicBezTo>
                  <a:cubicBezTo>
                    <a:pt x="151" y="176"/>
                    <a:pt x="151" y="176"/>
                    <a:pt x="151" y="176"/>
                  </a:cubicBezTo>
                  <a:cubicBezTo>
                    <a:pt x="0" y="176"/>
                    <a:pt x="0" y="176"/>
                    <a:pt x="0" y="176"/>
                  </a:cubicBezTo>
                  <a:lnTo>
                    <a:pt x="0" y="274"/>
                  </a:lnTo>
                  <a:close/>
                  <a:moveTo>
                    <a:pt x="195" y="301"/>
                  </a:moveTo>
                  <a:lnTo>
                    <a:pt x="195" y="301"/>
                  </a:lnTo>
                  <a:cubicBezTo>
                    <a:pt x="416" y="301"/>
                    <a:pt x="416" y="301"/>
                    <a:pt x="416" y="301"/>
                  </a:cubicBezTo>
                  <a:cubicBezTo>
                    <a:pt x="434" y="301"/>
                    <a:pt x="444" y="292"/>
                    <a:pt x="444" y="274"/>
                  </a:cubicBezTo>
                  <a:cubicBezTo>
                    <a:pt x="444" y="176"/>
                    <a:pt x="444" y="176"/>
                    <a:pt x="444" y="176"/>
                  </a:cubicBezTo>
                  <a:cubicBezTo>
                    <a:pt x="195" y="176"/>
                    <a:pt x="195" y="176"/>
                    <a:pt x="195" y="176"/>
                  </a:cubicBezTo>
                  <a:lnTo>
                    <a:pt x="195" y="301"/>
                  </a:lnTo>
                  <a:close/>
                  <a:moveTo>
                    <a:pt x="0" y="26"/>
                  </a:moveTo>
                  <a:lnTo>
                    <a:pt x="0" y="26"/>
                  </a:lnTo>
                  <a:cubicBezTo>
                    <a:pt x="0" y="123"/>
                    <a:pt x="0" y="123"/>
                    <a:pt x="0" y="123"/>
                  </a:cubicBezTo>
                  <a:cubicBezTo>
                    <a:pt x="151" y="123"/>
                    <a:pt x="151" y="123"/>
                    <a:pt x="151" y="123"/>
                  </a:cubicBezTo>
                  <a:cubicBezTo>
                    <a:pt x="151" y="0"/>
                    <a:pt x="151" y="0"/>
                    <a:pt x="151" y="0"/>
                  </a:cubicBezTo>
                  <a:cubicBezTo>
                    <a:pt x="18" y="0"/>
                    <a:pt x="18" y="0"/>
                    <a:pt x="18" y="0"/>
                  </a:cubicBezTo>
                  <a:cubicBezTo>
                    <a:pt x="0" y="0"/>
                    <a:pt x="0" y="17"/>
                    <a:pt x="0" y="26"/>
                  </a:cubicBezTo>
                  <a:close/>
                </a:path>
              </a:pathLst>
            </a:custGeom>
            <a:solidFill>
              <a:schemeClr val="tx2"/>
            </a:solidFill>
            <a:ln>
              <a:noFill/>
            </a:ln>
            <a:effectLst/>
          </p:spPr>
          <p:txBody>
            <a:bodyPr wrap="none" lIns="34290" tIns="17145" rIns="34290" bIns="17145" anchor="ctr"/>
            <a:lstStyle/>
            <a:p>
              <a:endParaRPr lang="en-US" dirty="0"/>
            </a:p>
          </p:txBody>
        </p:sp>
        <p:sp>
          <p:nvSpPr>
            <p:cNvPr id="40" name="Freeform 138">
              <a:extLst>
                <a:ext uri="{FF2B5EF4-FFF2-40B4-BE49-F238E27FC236}">
                  <a16:creationId xmlns:a16="http://schemas.microsoft.com/office/drawing/2014/main" id="{55DB5C0B-FC4E-4C5D-94B4-2CF71FE950E5}"/>
                </a:ext>
              </a:extLst>
            </p:cNvPr>
            <p:cNvSpPr>
              <a:spLocks noChangeArrowheads="1"/>
            </p:cNvSpPr>
            <p:nvPr/>
          </p:nvSpPr>
          <p:spPr bwMode="auto">
            <a:xfrm>
              <a:off x="8907343" y="5846919"/>
              <a:ext cx="236927" cy="169738"/>
            </a:xfrm>
            <a:custGeom>
              <a:avLst/>
              <a:gdLst>
                <a:gd name="T0" fmla="*/ 212281 w 479"/>
                <a:gd name="T1" fmla="*/ 19380 h 346"/>
                <a:gd name="T2" fmla="*/ 212281 w 479"/>
                <a:gd name="T3" fmla="*/ 19380 h 346"/>
                <a:gd name="T4" fmla="*/ 212281 w 479"/>
                <a:gd name="T5" fmla="*/ 7488 h 346"/>
                <a:gd name="T6" fmla="*/ 204731 w 479"/>
                <a:gd name="T7" fmla="*/ 0 h 346"/>
                <a:gd name="T8" fmla="*/ 7994 w 479"/>
                <a:gd name="T9" fmla="*/ 0 h 346"/>
                <a:gd name="T10" fmla="*/ 0 w 479"/>
                <a:gd name="T11" fmla="*/ 7488 h 346"/>
                <a:gd name="T12" fmla="*/ 0 w 479"/>
                <a:gd name="T13" fmla="*/ 19380 h 346"/>
                <a:gd name="T14" fmla="*/ 19541 w 479"/>
                <a:gd name="T15" fmla="*/ 19380 h 346"/>
                <a:gd name="T16" fmla="*/ 19541 w 479"/>
                <a:gd name="T17" fmla="*/ 42725 h 346"/>
                <a:gd name="T18" fmla="*/ 0 w 479"/>
                <a:gd name="T19" fmla="*/ 42725 h 346"/>
                <a:gd name="T20" fmla="*/ 0 w 479"/>
                <a:gd name="T21" fmla="*/ 66069 h 346"/>
                <a:gd name="T22" fmla="*/ 19541 w 479"/>
                <a:gd name="T23" fmla="*/ 66069 h 346"/>
                <a:gd name="T24" fmla="*/ 19541 w 479"/>
                <a:gd name="T25" fmla="*/ 85450 h 346"/>
                <a:gd name="T26" fmla="*/ 0 w 479"/>
                <a:gd name="T27" fmla="*/ 85450 h 346"/>
                <a:gd name="T28" fmla="*/ 0 w 479"/>
                <a:gd name="T29" fmla="*/ 108794 h 346"/>
                <a:gd name="T30" fmla="*/ 19541 w 479"/>
                <a:gd name="T31" fmla="*/ 108794 h 346"/>
                <a:gd name="T32" fmla="*/ 19541 w 479"/>
                <a:gd name="T33" fmla="*/ 128615 h 346"/>
                <a:gd name="T34" fmla="*/ 0 w 479"/>
                <a:gd name="T35" fmla="*/ 128615 h 346"/>
                <a:gd name="T36" fmla="*/ 0 w 479"/>
                <a:gd name="T37" fmla="*/ 144472 h 346"/>
                <a:gd name="T38" fmla="*/ 7994 w 479"/>
                <a:gd name="T39" fmla="*/ 151960 h 346"/>
                <a:gd name="T40" fmla="*/ 204731 w 479"/>
                <a:gd name="T41" fmla="*/ 151960 h 346"/>
                <a:gd name="T42" fmla="*/ 212281 w 479"/>
                <a:gd name="T43" fmla="*/ 144472 h 346"/>
                <a:gd name="T44" fmla="*/ 212281 w 479"/>
                <a:gd name="T45" fmla="*/ 128615 h 346"/>
                <a:gd name="T46" fmla="*/ 192740 w 479"/>
                <a:gd name="T47" fmla="*/ 128615 h 346"/>
                <a:gd name="T48" fmla="*/ 192740 w 479"/>
                <a:gd name="T49" fmla="*/ 108794 h 346"/>
                <a:gd name="T50" fmla="*/ 212281 w 479"/>
                <a:gd name="T51" fmla="*/ 108794 h 346"/>
                <a:gd name="T52" fmla="*/ 212281 w 479"/>
                <a:gd name="T53" fmla="*/ 85450 h 346"/>
                <a:gd name="T54" fmla="*/ 192740 w 479"/>
                <a:gd name="T55" fmla="*/ 85450 h 346"/>
                <a:gd name="T56" fmla="*/ 192740 w 479"/>
                <a:gd name="T57" fmla="*/ 66069 h 346"/>
                <a:gd name="T58" fmla="*/ 212281 w 479"/>
                <a:gd name="T59" fmla="*/ 66069 h 346"/>
                <a:gd name="T60" fmla="*/ 212281 w 479"/>
                <a:gd name="T61" fmla="*/ 42725 h 346"/>
                <a:gd name="T62" fmla="*/ 192740 w 479"/>
                <a:gd name="T63" fmla="*/ 42725 h 346"/>
                <a:gd name="T64" fmla="*/ 192740 w 479"/>
                <a:gd name="T65" fmla="*/ 19380 h 346"/>
                <a:gd name="T66" fmla="*/ 212281 w 479"/>
                <a:gd name="T67" fmla="*/ 19380 h 346"/>
                <a:gd name="T68" fmla="*/ 82603 w 479"/>
                <a:gd name="T69" fmla="*/ 108794 h 346"/>
                <a:gd name="T70" fmla="*/ 82603 w 479"/>
                <a:gd name="T71" fmla="*/ 108794 h 346"/>
                <a:gd name="T72" fmla="*/ 82603 w 479"/>
                <a:gd name="T73" fmla="*/ 42725 h 346"/>
                <a:gd name="T74" fmla="*/ 137672 w 479"/>
                <a:gd name="T75" fmla="*/ 73998 h 346"/>
                <a:gd name="T76" fmla="*/ 82603 w 479"/>
                <a:gd name="T77" fmla="*/ 108794 h 3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9" h="346">
                  <a:moveTo>
                    <a:pt x="478" y="44"/>
                  </a:moveTo>
                  <a:lnTo>
                    <a:pt x="478" y="44"/>
                  </a:lnTo>
                  <a:cubicBezTo>
                    <a:pt x="478" y="17"/>
                    <a:pt x="478" y="17"/>
                    <a:pt x="478" y="17"/>
                  </a:cubicBezTo>
                  <a:cubicBezTo>
                    <a:pt x="478" y="9"/>
                    <a:pt x="469" y="0"/>
                    <a:pt x="461" y="0"/>
                  </a:cubicBezTo>
                  <a:cubicBezTo>
                    <a:pt x="18" y="0"/>
                    <a:pt x="18" y="0"/>
                    <a:pt x="18" y="0"/>
                  </a:cubicBezTo>
                  <a:cubicBezTo>
                    <a:pt x="9" y="0"/>
                    <a:pt x="0" y="9"/>
                    <a:pt x="0" y="17"/>
                  </a:cubicBezTo>
                  <a:cubicBezTo>
                    <a:pt x="0" y="44"/>
                    <a:pt x="0" y="44"/>
                    <a:pt x="0" y="44"/>
                  </a:cubicBezTo>
                  <a:cubicBezTo>
                    <a:pt x="44" y="44"/>
                    <a:pt x="44" y="44"/>
                    <a:pt x="44" y="44"/>
                  </a:cubicBezTo>
                  <a:cubicBezTo>
                    <a:pt x="44" y="97"/>
                    <a:pt x="44" y="97"/>
                    <a:pt x="44" y="97"/>
                  </a:cubicBezTo>
                  <a:cubicBezTo>
                    <a:pt x="0" y="97"/>
                    <a:pt x="0" y="97"/>
                    <a:pt x="0" y="97"/>
                  </a:cubicBezTo>
                  <a:cubicBezTo>
                    <a:pt x="0" y="150"/>
                    <a:pt x="0" y="150"/>
                    <a:pt x="0" y="150"/>
                  </a:cubicBezTo>
                  <a:cubicBezTo>
                    <a:pt x="44" y="150"/>
                    <a:pt x="44" y="150"/>
                    <a:pt x="44" y="150"/>
                  </a:cubicBezTo>
                  <a:cubicBezTo>
                    <a:pt x="44" y="194"/>
                    <a:pt x="44" y="194"/>
                    <a:pt x="44" y="194"/>
                  </a:cubicBezTo>
                  <a:cubicBezTo>
                    <a:pt x="0" y="194"/>
                    <a:pt x="0" y="194"/>
                    <a:pt x="0" y="194"/>
                  </a:cubicBezTo>
                  <a:cubicBezTo>
                    <a:pt x="0" y="247"/>
                    <a:pt x="0" y="247"/>
                    <a:pt x="0" y="247"/>
                  </a:cubicBezTo>
                  <a:cubicBezTo>
                    <a:pt x="44" y="247"/>
                    <a:pt x="44" y="247"/>
                    <a:pt x="44" y="247"/>
                  </a:cubicBezTo>
                  <a:cubicBezTo>
                    <a:pt x="44" y="292"/>
                    <a:pt x="44" y="292"/>
                    <a:pt x="44" y="292"/>
                  </a:cubicBezTo>
                  <a:cubicBezTo>
                    <a:pt x="0" y="292"/>
                    <a:pt x="0" y="292"/>
                    <a:pt x="0" y="292"/>
                  </a:cubicBezTo>
                  <a:cubicBezTo>
                    <a:pt x="0" y="328"/>
                    <a:pt x="0" y="328"/>
                    <a:pt x="0" y="328"/>
                  </a:cubicBezTo>
                  <a:cubicBezTo>
                    <a:pt x="0" y="337"/>
                    <a:pt x="9" y="345"/>
                    <a:pt x="18" y="345"/>
                  </a:cubicBezTo>
                  <a:cubicBezTo>
                    <a:pt x="461" y="345"/>
                    <a:pt x="461" y="345"/>
                    <a:pt x="461" y="345"/>
                  </a:cubicBezTo>
                  <a:cubicBezTo>
                    <a:pt x="469" y="345"/>
                    <a:pt x="478" y="337"/>
                    <a:pt x="478" y="328"/>
                  </a:cubicBezTo>
                  <a:cubicBezTo>
                    <a:pt x="478" y="292"/>
                    <a:pt x="478" y="292"/>
                    <a:pt x="478" y="292"/>
                  </a:cubicBezTo>
                  <a:cubicBezTo>
                    <a:pt x="434" y="292"/>
                    <a:pt x="434" y="292"/>
                    <a:pt x="434" y="292"/>
                  </a:cubicBezTo>
                  <a:cubicBezTo>
                    <a:pt x="434" y="247"/>
                    <a:pt x="434" y="247"/>
                    <a:pt x="434" y="247"/>
                  </a:cubicBezTo>
                  <a:cubicBezTo>
                    <a:pt x="478" y="247"/>
                    <a:pt x="478" y="247"/>
                    <a:pt x="478" y="247"/>
                  </a:cubicBezTo>
                  <a:cubicBezTo>
                    <a:pt x="478" y="194"/>
                    <a:pt x="478" y="194"/>
                    <a:pt x="478" y="194"/>
                  </a:cubicBezTo>
                  <a:cubicBezTo>
                    <a:pt x="434" y="194"/>
                    <a:pt x="434" y="194"/>
                    <a:pt x="434" y="194"/>
                  </a:cubicBezTo>
                  <a:cubicBezTo>
                    <a:pt x="434" y="150"/>
                    <a:pt x="434" y="150"/>
                    <a:pt x="434" y="150"/>
                  </a:cubicBezTo>
                  <a:cubicBezTo>
                    <a:pt x="478" y="150"/>
                    <a:pt x="478" y="150"/>
                    <a:pt x="478" y="150"/>
                  </a:cubicBezTo>
                  <a:cubicBezTo>
                    <a:pt x="478" y="97"/>
                    <a:pt x="478" y="97"/>
                    <a:pt x="478" y="97"/>
                  </a:cubicBezTo>
                  <a:cubicBezTo>
                    <a:pt x="434" y="97"/>
                    <a:pt x="434" y="97"/>
                    <a:pt x="434" y="97"/>
                  </a:cubicBezTo>
                  <a:cubicBezTo>
                    <a:pt x="434" y="44"/>
                    <a:pt x="434" y="44"/>
                    <a:pt x="434" y="44"/>
                  </a:cubicBezTo>
                  <a:lnTo>
                    <a:pt x="478" y="44"/>
                  </a:lnTo>
                  <a:close/>
                  <a:moveTo>
                    <a:pt x="186" y="247"/>
                  </a:moveTo>
                  <a:lnTo>
                    <a:pt x="186" y="247"/>
                  </a:lnTo>
                  <a:cubicBezTo>
                    <a:pt x="186" y="97"/>
                    <a:pt x="186" y="97"/>
                    <a:pt x="186" y="97"/>
                  </a:cubicBezTo>
                  <a:cubicBezTo>
                    <a:pt x="310" y="168"/>
                    <a:pt x="310" y="168"/>
                    <a:pt x="310" y="168"/>
                  </a:cubicBezTo>
                  <a:lnTo>
                    <a:pt x="186" y="247"/>
                  </a:lnTo>
                  <a:close/>
                </a:path>
              </a:pathLst>
            </a:custGeom>
            <a:solidFill>
              <a:schemeClr val="tx2"/>
            </a:solidFill>
            <a:ln>
              <a:noFill/>
            </a:ln>
            <a:effectLst/>
          </p:spPr>
          <p:txBody>
            <a:bodyPr wrap="none" lIns="34290" tIns="17145" rIns="34290" bIns="17145" anchor="ctr"/>
            <a:lstStyle/>
            <a:p>
              <a:endParaRPr lang="en-US" dirty="0"/>
            </a:p>
          </p:txBody>
        </p:sp>
        <p:sp>
          <p:nvSpPr>
            <p:cNvPr id="41" name="Freeform 140">
              <a:extLst>
                <a:ext uri="{FF2B5EF4-FFF2-40B4-BE49-F238E27FC236}">
                  <a16:creationId xmlns:a16="http://schemas.microsoft.com/office/drawing/2014/main" id="{78A8191E-1BE7-4778-A895-8A3C636CE0F7}"/>
                </a:ext>
              </a:extLst>
            </p:cNvPr>
            <p:cNvSpPr>
              <a:spLocks noChangeArrowheads="1"/>
            </p:cNvSpPr>
            <p:nvPr/>
          </p:nvSpPr>
          <p:spPr bwMode="auto">
            <a:xfrm>
              <a:off x="9427168" y="5820398"/>
              <a:ext cx="176811" cy="224550"/>
            </a:xfrm>
            <a:custGeom>
              <a:avLst/>
              <a:gdLst>
                <a:gd name="T0" fmla="*/ 134670 w 356"/>
                <a:gd name="T1" fmla="*/ 0 h 453"/>
                <a:gd name="T2" fmla="*/ 134670 w 356"/>
                <a:gd name="T3" fmla="*/ 0 h 453"/>
                <a:gd name="T4" fmla="*/ 23634 w 356"/>
                <a:gd name="T5" fmla="*/ 0 h 453"/>
                <a:gd name="T6" fmla="*/ 0 w 356"/>
                <a:gd name="T7" fmla="*/ 24033 h 453"/>
                <a:gd name="T8" fmla="*/ 0 w 356"/>
                <a:gd name="T9" fmla="*/ 177579 h 453"/>
                <a:gd name="T10" fmla="*/ 23634 w 356"/>
                <a:gd name="T11" fmla="*/ 201167 h 453"/>
                <a:gd name="T12" fmla="*/ 134670 w 356"/>
                <a:gd name="T13" fmla="*/ 201167 h 453"/>
                <a:gd name="T14" fmla="*/ 158304 w 356"/>
                <a:gd name="T15" fmla="*/ 177579 h 453"/>
                <a:gd name="T16" fmla="*/ 158304 w 356"/>
                <a:gd name="T17" fmla="*/ 24033 h 453"/>
                <a:gd name="T18" fmla="*/ 134670 w 356"/>
                <a:gd name="T19" fmla="*/ 0 h 453"/>
                <a:gd name="T20" fmla="*/ 111036 w 356"/>
                <a:gd name="T21" fmla="*/ 106369 h 453"/>
                <a:gd name="T22" fmla="*/ 111036 w 356"/>
                <a:gd name="T23" fmla="*/ 106369 h 453"/>
                <a:gd name="T24" fmla="*/ 107022 w 356"/>
                <a:gd name="T25" fmla="*/ 106369 h 453"/>
                <a:gd name="T26" fmla="*/ 90969 w 356"/>
                <a:gd name="T27" fmla="*/ 79221 h 453"/>
                <a:gd name="T28" fmla="*/ 90969 w 356"/>
                <a:gd name="T29" fmla="*/ 133963 h 453"/>
                <a:gd name="T30" fmla="*/ 71348 w 356"/>
                <a:gd name="T31" fmla="*/ 157551 h 453"/>
                <a:gd name="T32" fmla="*/ 39688 w 356"/>
                <a:gd name="T33" fmla="*/ 150430 h 453"/>
                <a:gd name="T34" fmla="*/ 59308 w 356"/>
                <a:gd name="T35" fmla="*/ 122391 h 453"/>
                <a:gd name="T36" fmla="*/ 79375 w 356"/>
                <a:gd name="T37" fmla="*/ 122391 h 453"/>
                <a:gd name="T38" fmla="*/ 79375 w 356"/>
                <a:gd name="T39" fmla="*/ 43616 h 453"/>
                <a:gd name="T40" fmla="*/ 90969 w 356"/>
                <a:gd name="T41" fmla="*/ 43616 h 453"/>
                <a:gd name="T42" fmla="*/ 111036 w 356"/>
                <a:gd name="T43" fmla="*/ 106369 h 4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249" y="239"/>
                  </a:moveTo>
                  <a:lnTo>
                    <a:pt x="249" y="239"/>
                  </a:lnTo>
                  <a:cubicBezTo>
                    <a:pt x="240" y="248"/>
                    <a:pt x="240" y="239"/>
                    <a:pt x="240" y="239"/>
                  </a:cubicBezTo>
                  <a:cubicBezTo>
                    <a:pt x="240" y="222"/>
                    <a:pt x="240" y="186"/>
                    <a:pt x="204" y="178"/>
                  </a:cubicBezTo>
                  <a:cubicBezTo>
                    <a:pt x="204" y="301"/>
                    <a:pt x="204" y="301"/>
                    <a:pt x="204" y="301"/>
                  </a:cubicBezTo>
                  <a:cubicBezTo>
                    <a:pt x="204" y="329"/>
                    <a:pt x="196" y="346"/>
                    <a:pt x="160" y="354"/>
                  </a:cubicBezTo>
                  <a:cubicBezTo>
                    <a:pt x="133" y="364"/>
                    <a:pt x="98" y="354"/>
                    <a:pt x="89" y="338"/>
                  </a:cubicBezTo>
                  <a:cubicBezTo>
                    <a:pt x="89" y="310"/>
                    <a:pt x="107" y="284"/>
                    <a:pt x="133" y="275"/>
                  </a:cubicBezTo>
                  <a:cubicBezTo>
                    <a:pt x="143" y="275"/>
                    <a:pt x="160" y="275"/>
                    <a:pt x="178" y="275"/>
                  </a:cubicBezTo>
                  <a:cubicBezTo>
                    <a:pt x="178" y="98"/>
                    <a:pt x="178" y="98"/>
                    <a:pt x="178" y="98"/>
                  </a:cubicBezTo>
                  <a:cubicBezTo>
                    <a:pt x="204" y="98"/>
                    <a:pt x="204" y="98"/>
                    <a:pt x="204" y="98"/>
                  </a:cubicBezTo>
                  <a:cubicBezTo>
                    <a:pt x="204" y="125"/>
                    <a:pt x="293" y="169"/>
                    <a:pt x="249" y="239"/>
                  </a:cubicBezTo>
                  <a:close/>
                </a:path>
              </a:pathLst>
            </a:custGeom>
            <a:solidFill>
              <a:schemeClr val="tx2"/>
            </a:solidFill>
            <a:ln>
              <a:noFill/>
            </a:ln>
            <a:effectLst/>
          </p:spPr>
          <p:txBody>
            <a:bodyPr wrap="none" lIns="34290" tIns="17145" rIns="34290" bIns="17145" anchor="ctr"/>
            <a:lstStyle/>
            <a:p>
              <a:endParaRPr lang="en-US" dirty="0"/>
            </a:p>
          </p:txBody>
        </p:sp>
        <p:sp>
          <p:nvSpPr>
            <p:cNvPr id="42" name="Freeform 150">
              <a:extLst>
                <a:ext uri="{FF2B5EF4-FFF2-40B4-BE49-F238E27FC236}">
                  <a16:creationId xmlns:a16="http://schemas.microsoft.com/office/drawing/2014/main" id="{3999344D-4BF4-4D17-A80D-548C1483FA09}"/>
                </a:ext>
              </a:extLst>
            </p:cNvPr>
            <p:cNvSpPr>
              <a:spLocks noChangeArrowheads="1"/>
            </p:cNvSpPr>
            <p:nvPr/>
          </p:nvSpPr>
          <p:spPr bwMode="auto">
            <a:xfrm>
              <a:off x="8916185" y="4352865"/>
              <a:ext cx="219246" cy="224550"/>
            </a:xfrm>
            <a:custGeom>
              <a:avLst/>
              <a:gdLst>
                <a:gd name="T0" fmla="*/ 109509 w 444"/>
                <a:gd name="T1" fmla="*/ 177579 h 453"/>
                <a:gd name="T2" fmla="*/ 109509 w 444"/>
                <a:gd name="T3" fmla="*/ 177579 h 453"/>
                <a:gd name="T4" fmla="*/ 19508 w 444"/>
                <a:gd name="T5" fmla="*/ 177579 h 453"/>
                <a:gd name="T6" fmla="*/ 19508 w 444"/>
                <a:gd name="T7" fmla="*/ 23588 h 453"/>
                <a:gd name="T8" fmla="*/ 109509 w 444"/>
                <a:gd name="T9" fmla="*/ 23588 h 453"/>
                <a:gd name="T10" fmla="*/ 109509 w 444"/>
                <a:gd name="T11" fmla="*/ 55187 h 453"/>
                <a:gd name="T12" fmla="*/ 129460 w 444"/>
                <a:gd name="T13" fmla="*/ 55187 h 453"/>
                <a:gd name="T14" fmla="*/ 129460 w 444"/>
                <a:gd name="T15" fmla="*/ 23588 h 453"/>
                <a:gd name="T16" fmla="*/ 109509 w 444"/>
                <a:gd name="T17" fmla="*/ 0 h 453"/>
                <a:gd name="T18" fmla="*/ 19508 w 444"/>
                <a:gd name="T19" fmla="*/ 0 h 453"/>
                <a:gd name="T20" fmla="*/ 0 w 444"/>
                <a:gd name="T21" fmla="*/ 23588 h 453"/>
                <a:gd name="T22" fmla="*/ 0 w 444"/>
                <a:gd name="T23" fmla="*/ 177579 h 453"/>
                <a:gd name="T24" fmla="*/ 19508 w 444"/>
                <a:gd name="T25" fmla="*/ 201167 h 453"/>
                <a:gd name="T26" fmla="*/ 109509 w 444"/>
                <a:gd name="T27" fmla="*/ 201167 h 453"/>
                <a:gd name="T28" fmla="*/ 129460 w 444"/>
                <a:gd name="T29" fmla="*/ 177579 h 453"/>
                <a:gd name="T30" fmla="*/ 129460 w 444"/>
                <a:gd name="T31" fmla="*/ 153991 h 453"/>
                <a:gd name="T32" fmla="*/ 109509 w 444"/>
                <a:gd name="T33" fmla="*/ 153991 h 453"/>
                <a:gd name="T34" fmla="*/ 109509 w 444"/>
                <a:gd name="T35" fmla="*/ 177579 h 453"/>
                <a:gd name="T36" fmla="*/ 196407 w 444"/>
                <a:gd name="T37" fmla="*/ 106369 h 453"/>
                <a:gd name="T38" fmla="*/ 196407 w 444"/>
                <a:gd name="T39" fmla="*/ 106369 h 453"/>
                <a:gd name="T40" fmla="*/ 152958 w 444"/>
                <a:gd name="T41" fmla="*/ 63198 h 453"/>
                <a:gd name="T42" fmla="*/ 152958 w 444"/>
                <a:gd name="T43" fmla="*/ 90792 h 453"/>
                <a:gd name="T44" fmla="*/ 54976 w 444"/>
                <a:gd name="T45" fmla="*/ 90792 h 453"/>
                <a:gd name="T46" fmla="*/ 54976 w 444"/>
                <a:gd name="T47" fmla="*/ 122391 h 453"/>
                <a:gd name="T48" fmla="*/ 152958 w 444"/>
                <a:gd name="T49" fmla="*/ 122391 h 453"/>
                <a:gd name="T50" fmla="*/ 152958 w 444"/>
                <a:gd name="T51" fmla="*/ 149985 h 453"/>
                <a:gd name="T52" fmla="*/ 196407 w 444"/>
                <a:gd name="T53" fmla="*/ 106369 h 4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44" h="453">
                  <a:moveTo>
                    <a:pt x="247" y="399"/>
                  </a:moveTo>
                  <a:lnTo>
                    <a:pt x="247" y="399"/>
                  </a:lnTo>
                  <a:cubicBezTo>
                    <a:pt x="44" y="399"/>
                    <a:pt x="44" y="399"/>
                    <a:pt x="44" y="399"/>
                  </a:cubicBezTo>
                  <a:cubicBezTo>
                    <a:pt x="44" y="53"/>
                    <a:pt x="44" y="53"/>
                    <a:pt x="44" y="53"/>
                  </a:cubicBezTo>
                  <a:cubicBezTo>
                    <a:pt x="247" y="53"/>
                    <a:pt x="247" y="53"/>
                    <a:pt x="247" y="53"/>
                  </a:cubicBezTo>
                  <a:cubicBezTo>
                    <a:pt x="247" y="124"/>
                    <a:pt x="247" y="124"/>
                    <a:pt x="247" y="124"/>
                  </a:cubicBezTo>
                  <a:cubicBezTo>
                    <a:pt x="292" y="124"/>
                    <a:pt x="292" y="124"/>
                    <a:pt x="292" y="124"/>
                  </a:cubicBezTo>
                  <a:cubicBezTo>
                    <a:pt x="292" y="53"/>
                    <a:pt x="292" y="53"/>
                    <a:pt x="292" y="53"/>
                  </a:cubicBezTo>
                  <a:cubicBezTo>
                    <a:pt x="292" y="27"/>
                    <a:pt x="275" y="0"/>
                    <a:pt x="247" y="0"/>
                  </a:cubicBezTo>
                  <a:cubicBezTo>
                    <a:pt x="44" y="0"/>
                    <a:pt x="44" y="0"/>
                    <a:pt x="44" y="0"/>
                  </a:cubicBezTo>
                  <a:cubicBezTo>
                    <a:pt x="18" y="0"/>
                    <a:pt x="0" y="27"/>
                    <a:pt x="0" y="53"/>
                  </a:cubicBezTo>
                  <a:cubicBezTo>
                    <a:pt x="0" y="399"/>
                    <a:pt x="0" y="399"/>
                    <a:pt x="0" y="399"/>
                  </a:cubicBezTo>
                  <a:cubicBezTo>
                    <a:pt x="0" y="425"/>
                    <a:pt x="18" y="452"/>
                    <a:pt x="44" y="452"/>
                  </a:cubicBezTo>
                  <a:cubicBezTo>
                    <a:pt x="247" y="452"/>
                    <a:pt x="247" y="452"/>
                    <a:pt x="247" y="452"/>
                  </a:cubicBezTo>
                  <a:cubicBezTo>
                    <a:pt x="275" y="452"/>
                    <a:pt x="292" y="425"/>
                    <a:pt x="292" y="399"/>
                  </a:cubicBezTo>
                  <a:cubicBezTo>
                    <a:pt x="292" y="346"/>
                    <a:pt x="292" y="346"/>
                    <a:pt x="292" y="346"/>
                  </a:cubicBezTo>
                  <a:cubicBezTo>
                    <a:pt x="247" y="346"/>
                    <a:pt x="247" y="346"/>
                    <a:pt x="247" y="346"/>
                  </a:cubicBezTo>
                  <a:lnTo>
                    <a:pt x="247" y="399"/>
                  </a:lnTo>
                  <a:close/>
                  <a:moveTo>
                    <a:pt x="443" y="239"/>
                  </a:moveTo>
                  <a:lnTo>
                    <a:pt x="443" y="239"/>
                  </a:lnTo>
                  <a:cubicBezTo>
                    <a:pt x="345" y="142"/>
                    <a:pt x="345" y="142"/>
                    <a:pt x="345" y="142"/>
                  </a:cubicBezTo>
                  <a:cubicBezTo>
                    <a:pt x="345" y="204"/>
                    <a:pt x="345" y="204"/>
                    <a:pt x="345" y="204"/>
                  </a:cubicBezTo>
                  <a:cubicBezTo>
                    <a:pt x="124" y="204"/>
                    <a:pt x="124" y="204"/>
                    <a:pt x="124" y="204"/>
                  </a:cubicBezTo>
                  <a:cubicBezTo>
                    <a:pt x="124" y="275"/>
                    <a:pt x="124" y="275"/>
                    <a:pt x="124" y="275"/>
                  </a:cubicBezTo>
                  <a:cubicBezTo>
                    <a:pt x="345" y="275"/>
                    <a:pt x="345" y="275"/>
                    <a:pt x="345" y="275"/>
                  </a:cubicBezTo>
                  <a:cubicBezTo>
                    <a:pt x="345" y="337"/>
                    <a:pt x="345" y="337"/>
                    <a:pt x="345" y="337"/>
                  </a:cubicBezTo>
                  <a:lnTo>
                    <a:pt x="443" y="239"/>
                  </a:lnTo>
                  <a:close/>
                </a:path>
              </a:pathLst>
            </a:custGeom>
            <a:solidFill>
              <a:schemeClr val="tx2"/>
            </a:solidFill>
            <a:ln>
              <a:noFill/>
            </a:ln>
            <a:effectLst/>
          </p:spPr>
          <p:txBody>
            <a:bodyPr wrap="none" lIns="34290" tIns="17145" rIns="34290" bIns="17145" anchor="ctr"/>
            <a:lstStyle/>
            <a:p>
              <a:endParaRPr lang="en-US" dirty="0"/>
            </a:p>
          </p:txBody>
        </p:sp>
        <p:sp>
          <p:nvSpPr>
            <p:cNvPr id="43" name="Freeform 157">
              <a:extLst>
                <a:ext uri="{FF2B5EF4-FFF2-40B4-BE49-F238E27FC236}">
                  <a16:creationId xmlns:a16="http://schemas.microsoft.com/office/drawing/2014/main" id="{13B34293-0760-4417-B5C5-9F4F2D65992D}"/>
                </a:ext>
              </a:extLst>
            </p:cNvPr>
            <p:cNvSpPr>
              <a:spLocks noChangeArrowheads="1"/>
            </p:cNvSpPr>
            <p:nvPr/>
          </p:nvSpPr>
          <p:spPr bwMode="auto">
            <a:xfrm>
              <a:off x="8916185" y="5371298"/>
              <a:ext cx="219246" cy="143216"/>
            </a:xfrm>
            <a:custGeom>
              <a:avLst/>
              <a:gdLst>
                <a:gd name="T0" fmla="*/ 176456 w 444"/>
                <a:gd name="T1" fmla="*/ 23260 h 293"/>
                <a:gd name="T2" fmla="*/ 176456 w 444"/>
                <a:gd name="T3" fmla="*/ 23260 h 293"/>
                <a:gd name="T4" fmla="*/ 133450 w 444"/>
                <a:gd name="T5" fmla="*/ 23260 h 293"/>
                <a:gd name="T6" fmla="*/ 133450 w 444"/>
                <a:gd name="T7" fmla="*/ 54419 h 293"/>
                <a:gd name="T8" fmla="*/ 164928 w 444"/>
                <a:gd name="T9" fmla="*/ 54419 h 293"/>
                <a:gd name="T10" fmla="*/ 164928 w 444"/>
                <a:gd name="T11" fmla="*/ 96989 h 293"/>
                <a:gd name="T12" fmla="*/ 31478 w 444"/>
                <a:gd name="T13" fmla="*/ 96989 h 293"/>
                <a:gd name="T14" fmla="*/ 31478 w 444"/>
                <a:gd name="T15" fmla="*/ 54419 h 293"/>
                <a:gd name="T16" fmla="*/ 74484 w 444"/>
                <a:gd name="T17" fmla="*/ 54419 h 293"/>
                <a:gd name="T18" fmla="*/ 74484 w 444"/>
                <a:gd name="T19" fmla="*/ 77679 h 293"/>
                <a:gd name="T20" fmla="*/ 121923 w 444"/>
                <a:gd name="T21" fmla="*/ 39059 h 293"/>
                <a:gd name="T22" fmla="*/ 74484 w 444"/>
                <a:gd name="T23" fmla="*/ 0 h 293"/>
                <a:gd name="T24" fmla="*/ 74484 w 444"/>
                <a:gd name="T25" fmla="*/ 23260 h 293"/>
                <a:gd name="T26" fmla="*/ 19508 w 444"/>
                <a:gd name="T27" fmla="*/ 23260 h 293"/>
                <a:gd name="T28" fmla="*/ 0 w 444"/>
                <a:gd name="T29" fmla="*/ 42570 h 293"/>
                <a:gd name="T30" fmla="*/ 0 w 444"/>
                <a:gd name="T31" fmla="*/ 108838 h 293"/>
                <a:gd name="T32" fmla="*/ 19508 w 444"/>
                <a:gd name="T33" fmla="*/ 128148 h 293"/>
                <a:gd name="T34" fmla="*/ 176456 w 444"/>
                <a:gd name="T35" fmla="*/ 128148 h 293"/>
                <a:gd name="T36" fmla="*/ 196407 w 444"/>
                <a:gd name="T37" fmla="*/ 108838 h 293"/>
                <a:gd name="T38" fmla="*/ 196407 w 444"/>
                <a:gd name="T39" fmla="*/ 42570 h 293"/>
                <a:gd name="T40" fmla="*/ 176456 w 444"/>
                <a:gd name="T41" fmla="*/ 2326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44" h="293">
                  <a:moveTo>
                    <a:pt x="398" y="53"/>
                  </a:moveTo>
                  <a:lnTo>
                    <a:pt x="398" y="53"/>
                  </a:lnTo>
                  <a:cubicBezTo>
                    <a:pt x="301" y="53"/>
                    <a:pt x="301" y="53"/>
                    <a:pt x="301" y="53"/>
                  </a:cubicBezTo>
                  <a:cubicBezTo>
                    <a:pt x="301" y="124"/>
                    <a:pt x="301" y="124"/>
                    <a:pt x="301" y="124"/>
                  </a:cubicBezTo>
                  <a:cubicBezTo>
                    <a:pt x="372" y="124"/>
                    <a:pt x="372" y="124"/>
                    <a:pt x="372" y="124"/>
                  </a:cubicBezTo>
                  <a:cubicBezTo>
                    <a:pt x="372" y="221"/>
                    <a:pt x="372" y="221"/>
                    <a:pt x="372" y="221"/>
                  </a:cubicBezTo>
                  <a:cubicBezTo>
                    <a:pt x="71" y="221"/>
                    <a:pt x="71" y="221"/>
                    <a:pt x="71" y="221"/>
                  </a:cubicBezTo>
                  <a:cubicBezTo>
                    <a:pt x="71" y="124"/>
                    <a:pt x="71" y="124"/>
                    <a:pt x="71" y="124"/>
                  </a:cubicBezTo>
                  <a:cubicBezTo>
                    <a:pt x="168" y="124"/>
                    <a:pt x="168" y="124"/>
                    <a:pt x="168" y="124"/>
                  </a:cubicBezTo>
                  <a:cubicBezTo>
                    <a:pt x="168" y="177"/>
                    <a:pt x="168" y="177"/>
                    <a:pt x="168" y="177"/>
                  </a:cubicBezTo>
                  <a:cubicBezTo>
                    <a:pt x="275" y="89"/>
                    <a:pt x="275" y="89"/>
                    <a:pt x="275" y="89"/>
                  </a:cubicBezTo>
                  <a:cubicBezTo>
                    <a:pt x="168" y="0"/>
                    <a:pt x="168" y="0"/>
                    <a:pt x="168" y="0"/>
                  </a:cubicBezTo>
                  <a:cubicBezTo>
                    <a:pt x="168" y="53"/>
                    <a:pt x="168" y="53"/>
                    <a:pt x="168" y="53"/>
                  </a:cubicBezTo>
                  <a:cubicBezTo>
                    <a:pt x="44" y="53"/>
                    <a:pt x="44" y="53"/>
                    <a:pt x="44" y="53"/>
                  </a:cubicBezTo>
                  <a:cubicBezTo>
                    <a:pt x="18" y="53"/>
                    <a:pt x="0" y="71"/>
                    <a:pt x="0" y="97"/>
                  </a:cubicBezTo>
                  <a:cubicBezTo>
                    <a:pt x="0" y="248"/>
                    <a:pt x="0" y="248"/>
                    <a:pt x="0" y="248"/>
                  </a:cubicBezTo>
                  <a:cubicBezTo>
                    <a:pt x="0" y="274"/>
                    <a:pt x="18" y="292"/>
                    <a:pt x="44" y="292"/>
                  </a:cubicBezTo>
                  <a:cubicBezTo>
                    <a:pt x="398" y="292"/>
                    <a:pt x="398" y="292"/>
                    <a:pt x="398" y="292"/>
                  </a:cubicBezTo>
                  <a:cubicBezTo>
                    <a:pt x="425" y="292"/>
                    <a:pt x="443" y="274"/>
                    <a:pt x="443" y="248"/>
                  </a:cubicBezTo>
                  <a:cubicBezTo>
                    <a:pt x="443" y="97"/>
                    <a:pt x="443" y="97"/>
                    <a:pt x="443" y="97"/>
                  </a:cubicBezTo>
                  <a:cubicBezTo>
                    <a:pt x="443" y="71"/>
                    <a:pt x="425" y="53"/>
                    <a:pt x="398" y="53"/>
                  </a:cubicBezTo>
                </a:path>
              </a:pathLst>
            </a:custGeom>
            <a:solidFill>
              <a:schemeClr val="tx2"/>
            </a:solidFill>
            <a:ln>
              <a:noFill/>
            </a:ln>
            <a:effectLst/>
          </p:spPr>
          <p:txBody>
            <a:bodyPr wrap="none" lIns="34290" tIns="17145" rIns="34290" bIns="17145" anchor="ctr"/>
            <a:lstStyle/>
            <a:p>
              <a:endParaRPr lang="en-US" dirty="0"/>
            </a:p>
          </p:txBody>
        </p:sp>
        <p:sp>
          <p:nvSpPr>
            <p:cNvPr id="44" name="Freeform 162">
              <a:extLst>
                <a:ext uri="{FF2B5EF4-FFF2-40B4-BE49-F238E27FC236}">
                  <a16:creationId xmlns:a16="http://schemas.microsoft.com/office/drawing/2014/main" id="{4B1083A2-BF49-47D4-84AA-BBDAB53BAAD5}"/>
                </a:ext>
              </a:extLst>
            </p:cNvPr>
            <p:cNvSpPr>
              <a:spLocks noChangeArrowheads="1"/>
            </p:cNvSpPr>
            <p:nvPr/>
          </p:nvSpPr>
          <p:spPr bwMode="auto">
            <a:xfrm>
              <a:off x="10288239" y="4370547"/>
              <a:ext cx="192724" cy="196260"/>
            </a:xfrm>
            <a:custGeom>
              <a:avLst/>
              <a:gdLst>
                <a:gd name="T0" fmla="*/ 153122 w 391"/>
                <a:gd name="T1" fmla="*/ 0 h 399"/>
                <a:gd name="T2" fmla="*/ 153122 w 391"/>
                <a:gd name="T3" fmla="*/ 0 h 399"/>
                <a:gd name="T4" fmla="*/ 19472 w 391"/>
                <a:gd name="T5" fmla="*/ 0 h 399"/>
                <a:gd name="T6" fmla="*/ 0 w 391"/>
                <a:gd name="T7" fmla="*/ 23407 h 399"/>
                <a:gd name="T8" fmla="*/ 0 w 391"/>
                <a:gd name="T9" fmla="*/ 152364 h 399"/>
                <a:gd name="T10" fmla="*/ 19472 w 391"/>
                <a:gd name="T11" fmla="*/ 175770 h 399"/>
                <a:gd name="T12" fmla="*/ 153122 w 391"/>
                <a:gd name="T13" fmla="*/ 175770 h 399"/>
                <a:gd name="T14" fmla="*/ 172594 w 391"/>
                <a:gd name="T15" fmla="*/ 152364 h 399"/>
                <a:gd name="T16" fmla="*/ 172594 w 391"/>
                <a:gd name="T17" fmla="*/ 23407 h 399"/>
                <a:gd name="T18" fmla="*/ 153122 w 391"/>
                <a:gd name="T19" fmla="*/ 0 h 399"/>
                <a:gd name="T20" fmla="*/ 141173 w 391"/>
                <a:gd name="T21" fmla="*/ 97601 h 399"/>
                <a:gd name="T22" fmla="*/ 141173 w 391"/>
                <a:gd name="T23" fmla="*/ 97601 h 399"/>
                <a:gd name="T24" fmla="*/ 98246 w 391"/>
                <a:gd name="T25" fmla="*/ 97601 h 399"/>
                <a:gd name="T26" fmla="*/ 98246 w 391"/>
                <a:gd name="T27" fmla="*/ 140881 h 399"/>
                <a:gd name="T28" fmla="*/ 74791 w 391"/>
                <a:gd name="T29" fmla="*/ 140881 h 399"/>
                <a:gd name="T30" fmla="*/ 74791 w 391"/>
                <a:gd name="T31" fmla="*/ 97601 h 399"/>
                <a:gd name="T32" fmla="*/ 31421 w 391"/>
                <a:gd name="T33" fmla="*/ 97601 h 399"/>
                <a:gd name="T34" fmla="*/ 31421 w 391"/>
                <a:gd name="T35" fmla="*/ 78169 h 399"/>
                <a:gd name="T36" fmla="*/ 74791 w 391"/>
                <a:gd name="T37" fmla="*/ 78169 h 399"/>
                <a:gd name="T38" fmla="*/ 74791 w 391"/>
                <a:gd name="T39" fmla="*/ 30914 h 399"/>
                <a:gd name="T40" fmla="*/ 98246 w 391"/>
                <a:gd name="T41" fmla="*/ 30914 h 399"/>
                <a:gd name="T42" fmla="*/ 98246 w 391"/>
                <a:gd name="T43" fmla="*/ 78169 h 399"/>
                <a:gd name="T44" fmla="*/ 141173 w 391"/>
                <a:gd name="T45" fmla="*/ 78169 h 399"/>
                <a:gd name="T46" fmla="*/ 141173 w 391"/>
                <a:gd name="T47" fmla="*/ 97601 h 3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399">
                  <a:moveTo>
                    <a:pt x="346" y="0"/>
                  </a:moveTo>
                  <a:lnTo>
                    <a:pt x="346" y="0"/>
                  </a:lnTo>
                  <a:cubicBezTo>
                    <a:pt x="44" y="0"/>
                    <a:pt x="44" y="0"/>
                    <a:pt x="44" y="0"/>
                  </a:cubicBezTo>
                  <a:cubicBezTo>
                    <a:pt x="18" y="0"/>
                    <a:pt x="0" y="17"/>
                    <a:pt x="0" y="53"/>
                  </a:cubicBezTo>
                  <a:cubicBezTo>
                    <a:pt x="0" y="345"/>
                    <a:pt x="0" y="345"/>
                    <a:pt x="0" y="345"/>
                  </a:cubicBezTo>
                  <a:cubicBezTo>
                    <a:pt x="0" y="372"/>
                    <a:pt x="18" y="398"/>
                    <a:pt x="44" y="398"/>
                  </a:cubicBezTo>
                  <a:cubicBezTo>
                    <a:pt x="346" y="398"/>
                    <a:pt x="346" y="398"/>
                    <a:pt x="346" y="398"/>
                  </a:cubicBezTo>
                  <a:cubicBezTo>
                    <a:pt x="373" y="398"/>
                    <a:pt x="390" y="372"/>
                    <a:pt x="390" y="345"/>
                  </a:cubicBezTo>
                  <a:cubicBezTo>
                    <a:pt x="390" y="53"/>
                    <a:pt x="390" y="53"/>
                    <a:pt x="390" y="53"/>
                  </a:cubicBezTo>
                  <a:cubicBezTo>
                    <a:pt x="390" y="17"/>
                    <a:pt x="373" y="0"/>
                    <a:pt x="346" y="0"/>
                  </a:cubicBezTo>
                  <a:close/>
                  <a:moveTo>
                    <a:pt x="319" y="221"/>
                  </a:moveTo>
                  <a:lnTo>
                    <a:pt x="319" y="221"/>
                  </a:lnTo>
                  <a:cubicBezTo>
                    <a:pt x="222" y="221"/>
                    <a:pt x="222" y="221"/>
                    <a:pt x="222" y="221"/>
                  </a:cubicBezTo>
                  <a:cubicBezTo>
                    <a:pt x="222" y="319"/>
                    <a:pt x="222" y="319"/>
                    <a:pt x="222" y="319"/>
                  </a:cubicBezTo>
                  <a:cubicBezTo>
                    <a:pt x="169" y="319"/>
                    <a:pt x="169" y="319"/>
                    <a:pt x="169" y="319"/>
                  </a:cubicBezTo>
                  <a:cubicBezTo>
                    <a:pt x="169" y="221"/>
                    <a:pt x="169" y="221"/>
                    <a:pt x="169" y="221"/>
                  </a:cubicBezTo>
                  <a:cubicBezTo>
                    <a:pt x="71" y="221"/>
                    <a:pt x="71" y="221"/>
                    <a:pt x="71" y="221"/>
                  </a:cubicBezTo>
                  <a:cubicBezTo>
                    <a:pt x="71" y="177"/>
                    <a:pt x="71" y="177"/>
                    <a:pt x="71" y="177"/>
                  </a:cubicBezTo>
                  <a:cubicBezTo>
                    <a:pt x="169" y="177"/>
                    <a:pt x="169" y="177"/>
                    <a:pt x="169" y="177"/>
                  </a:cubicBezTo>
                  <a:cubicBezTo>
                    <a:pt x="169" y="70"/>
                    <a:pt x="169" y="70"/>
                    <a:pt x="169" y="70"/>
                  </a:cubicBezTo>
                  <a:cubicBezTo>
                    <a:pt x="222" y="70"/>
                    <a:pt x="222" y="70"/>
                    <a:pt x="222" y="70"/>
                  </a:cubicBezTo>
                  <a:cubicBezTo>
                    <a:pt x="222" y="177"/>
                    <a:pt x="222" y="177"/>
                    <a:pt x="222" y="177"/>
                  </a:cubicBezTo>
                  <a:cubicBezTo>
                    <a:pt x="319" y="177"/>
                    <a:pt x="319" y="177"/>
                    <a:pt x="319" y="177"/>
                  </a:cubicBezTo>
                  <a:lnTo>
                    <a:pt x="319" y="221"/>
                  </a:lnTo>
                  <a:close/>
                </a:path>
              </a:pathLst>
            </a:custGeom>
            <a:solidFill>
              <a:schemeClr val="tx2"/>
            </a:solidFill>
            <a:ln>
              <a:noFill/>
            </a:ln>
            <a:effectLst/>
          </p:spPr>
          <p:txBody>
            <a:bodyPr wrap="none" lIns="34290" tIns="17145" rIns="34290" bIns="17145" anchor="ctr"/>
            <a:lstStyle/>
            <a:p>
              <a:endParaRPr lang="en-US" dirty="0"/>
            </a:p>
          </p:txBody>
        </p:sp>
        <p:sp>
          <p:nvSpPr>
            <p:cNvPr id="45" name="Freeform 163">
              <a:extLst>
                <a:ext uri="{FF2B5EF4-FFF2-40B4-BE49-F238E27FC236}">
                  <a16:creationId xmlns:a16="http://schemas.microsoft.com/office/drawing/2014/main" id="{FC1752BB-9B67-459F-9B33-4873F922451E}"/>
                </a:ext>
              </a:extLst>
            </p:cNvPr>
            <p:cNvSpPr>
              <a:spLocks noChangeArrowheads="1"/>
            </p:cNvSpPr>
            <p:nvPr/>
          </p:nvSpPr>
          <p:spPr bwMode="auto">
            <a:xfrm>
              <a:off x="9798471" y="4370547"/>
              <a:ext cx="190956" cy="196260"/>
            </a:xfrm>
            <a:custGeom>
              <a:avLst/>
              <a:gdLst>
                <a:gd name="T0" fmla="*/ 151667 w 390"/>
                <a:gd name="T1" fmla="*/ 0 h 399"/>
                <a:gd name="T2" fmla="*/ 151667 w 390"/>
                <a:gd name="T3" fmla="*/ 0 h 399"/>
                <a:gd name="T4" fmla="*/ 19343 w 390"/>
                <a:gd name="T5" fmla="*/ 0 h 399"/>
                <a:gd name="T6" fmla="*/ 0 w 390"/>
                <a:gd name="T7" fmla="*/ 23407 h 399"/>
                <a:gd name="T8" fmla="*/ 0 w 390"/>
                <a:gd name="T9" fmla="*/ 152364 h 399"/>
                <a:gd name="T10" fmla="*/ 19343 w 390"/>
                <a:gd name="T11" fmla="*/ 175770 h 399"/>
                <a:gd name="T12" fmla="*/ 151667 w 390"/>
                <a:gd name="T13" fmla="*/ 175770 h 399"/>
                <a:gd name="T14" fmla="*/ 171010 w 390"/>
                <a:gd name="T15" fmla="*/ 152364 h 399"/>
                <a:gd name="T16" fmla="*/ 171010 w 390"/>
                <a:gd name="T17" fmla="*/ 23407 h 399"/>
                <a:gd name="T18" fmla="*/ 151667 w 390"/>
                <a:gd name="T19" fmla="*/ 0 h 399"/>
                <a:gd name="T20" fmla="*/ 140237 w 390"/>
                <a:gd name="T21" fmla="*/ 97601 h 399"/>
                <a:gd name="T22" fmla="*/ 140237 w 390"/>
                <a:gd name="T23" fmla="*/ 97601 h 399"/>
                <a:gd name="T24" fmla="*/ 30773 w 390"/>
                <a:gd name="T25" fmla="*/ 97601 h 399"/>
                <a:gd name="T26" fmla="*/ 30773 w 390"/>
                <a:gd name="T27" fmla="*/ 78169 h 399"/>
                <a:gd name="T28" fmla="*/ 140237 w 390"/>
                <a:gd name="T29" fmla="*/ 78169 h 399"/>
                <a:gd name="T30" fmla="*/ 140237 w 390"/>
                <a:gd name="T31" fmla="*/ 97601 h 3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0" h="399">
                  <a:moveTo>
                    <a:pt x="345" y="0"/>
                  </a:moveTo>
                  <a:lnTo>
                    <a:pt x="345" y="0"/>
                  </a:lnTo>
                  <a:cubicBezTo>
                    <a:pt x="44" y="0"/>
                    <a:pt x="44" y="0"/>
                    <a:pt x="44" y="0"/>
                  </a:cubicBezTo>
                  <a:cubicBezTo>
                    <a:pt x="17" y="0"/>
                    <a:pt x="0" y="17"/>
                    <a:pt x="0" y="53"/>
                  </a:cubicBezTo>
                  <a:cubicBezTo>
                    <a:pt x="0" y="345"/>
                    <a:pt x="0" y="345"/>
                    <a:pt x="0" y="345"/>
                  </a:cubicBezTo>
                  <a:cubicBezTo>
                    <a:pt x="0" y="372"/>
                    <a:pt x="17" y="398"/>
                    <a:pt x="44" y="398"/>
                  </a:cubicBezTo>
                  <a:cubicBezTo>
                    <a:pt x="345" y="398"/>
                    <a:pt x="345" y="398"/>
                    <a:pt x="345" y="398"/>
                  </a:cubicBezTo>
                  <a:cubicBezTo>
                    <a:pt x="372" y="398"/>
                    <a:pt x="389" y="372"/>
                    <a:pt x="389" y="345"/>
                  </a:cubicBezTo>
                  <a:cubicBezTo>
                    <a:pt x="389" y="53"/>
                    <a:pt x="389" y="53"/>
                    <a:pt x="389" y="53"/>
                  </a:cubicBezTo>
                  <a:cubicBezTo>
                    <a:pt x="389" y="17"/>
                    <a:pt x="372" y="0"/>
                    <a:pt x="345" y="0"/>
                  </a:cubicBezTo>
                  <a:close/>
                  <a:moveTo>
                    <a:pt x="319" y="221"/>
                  </a:moveTo>
                  <a:lnTo>
                    <a:pt x="319" y="221"/>
                  </a:lnTo>
                  <a:cubicBezTo>
                    <a:pt x="70" y="221"/>
                    <a:pt x="70" y="221"/>
                    <a:pt x="70" y="221"/>
                  </a:cubicBezTo>
                  <a:cubicBezTo>
                    <a:pt x="70" y="177"/>
                    <a:pt x="70" y="177"/>
                    <a:pt x="70" y="177"/>
                  </a:cubicBezTo>
                  <a:cubicBezTo>
                    <a:pt x="319" y="177"/>
                    <a:pt x="319" y="177"/>
                    <a:pt x="319" y="177"/>
                  </a:cubicBezTo>
                  <a:lnTo>
                    <a:pt x="319" y="221"/>
                  </a:lnTo>
                  <a:close/>
                </a:path>
              </a:pathLst>
            </a:custGeom>
            <a:solidFill>
              <a:schemeClr val="tx2"/>
            </a:solidFill>
            <a:ln>
              <a:noFill/>
            </a:ln>
            <a:effectLst/>
          </p:spPr>
          <p:txBody>
            <a:bodyPr wrap="none" lIns="34290" tIns="17145" rIns="34290" bIns="17145" anchor="ctr"/>
            <a:lstStyle/>
            <a:p>
              <a:endParaRPr lang="en-US" dirty="0"/>
            </a:p>
          </p:txBody>
        </p:sp>
        <p:sp>
          <p:nvSpPr>
            <p:cNvPr id="46" name="Freeform 164">
              <a:extLst>
                <a:ext uri="{FF2B5EF4-FFF2-40B4-BE49-F238E27FC236}">
                  <a16:creationId xmlns:a16="http://schemas.microsoft.com/office/drawing/2014/main" id="{F238E0EB-393D-462E-84CC-150A32F125A2}"/>
                </a:ext>
              </a:extLst>
            </p:cNvPr>
            <p:cNvSpPr>
              <a:spLocks noChangeArrowheads="1"/>
            </p:cNvSpPr>
            <p:nvPr/>
          </p:nvSpPr>
          <p:spPr bwMode="auto">
            <a:xfrm>
              <a:off x="8942706" y="4874458"/>
              <a:ext cx="192724" cy="196261"/>
            </a:xfrm>
            <a:custGeom>
              <a:avLst/>
              <a:gdLst>
                <a:gd name="T0" fmla="*/ 152681 w 391"/>
                <a:gd name="T1" fmla="*/ 0 h 399"/>
                <a:gd name="T2" fmla="*/ 152681 w 391"/>
                <a:gd name="T3" fmla="*/ 0 h 399"/>
                <a:gd name="T4" fmla="*/ 19472 w 391"/>
                <a:gd name="T5" fmla="*/ 0 h 399"/>
                <a:gd name="T6" fmla="*/ 0 w 391"/>
                <a:gd name="T7" fmla="*/ 23407 h 399"/>
                <a:gd name="T8" fmla="*/ 0 w 391"/>
                <a:gd name="T9" fmla="*/ 152365 h 399"/>
                <a:gd name="T10" fmla="*/ 19472 w 391"/>
                <a:gd name="T11" fmla="*/ 175771 h 399"/>
                <a:gd name="T12" fmla="*/ 152681 w 391"/>
                <a:gd name="T13" fmla="*/ 175771 h 399"/>
                <a:gd name="T14" fmla="*/ 172595 w 391"/>
                <a:gd name="T15" fmla="*/ 152365 h 399"/>
                <a:gd name="T16" fmla="*/ 172595 w 391"/>
                <a:gd name="T17" fmla="*/ 23407 h 399"/>
                <a:gd name="T18" fmla="*/ 152681 w 391"/>
                <a:gd name="T19" fmla="*/ 0 h 399"/>
                <a:gd name="T20" fmla="*/ 121702 w 391"/>
                <a:gd name="T21" fmla="*/ 140882 h 399"/>
                <a:gd name="T22" fmla="*/ 121702 w 391"/>
                <a:gd name="T23" fmla="*/ 140882 h 399"/>
                <a:gd name="T24" fmla="*/ 85855 w 391"/>
                <a:gd name="T25" fmla="*/ 105551 h 399"/>
                <a:gd name="T26" fmla="*/ 50894 w 391"/>
                <a:gd name="T27" fmla="*/ 140882 h 399"/>
                <a:gd name="T28" fmla="*/ 35404 w 391"/>
                <a:gd name="T29" fmla="*/ 121450 h 399"/>
                <a:gd name="T30" fmla="*/ 66383 w 391"/>
                <a:gd name="T31" fmla="*/ 86119 h 399"/>
                <a:gd name="T32" fmla="*/ 35404 w 391"/>
                <a:gd name="T33" fmla="*/ 54763 h 399"/>
                <a:gd name="T34" fmla="*/ 50894 w 391"/>
                <a:gd name="T35" fmla="*/ 34889 h 399"/>
                <a:gd name="T36" fmla="*/ 85855 w 391"/>
                <a:gd name="T37" fmla="*/ 66245 h 399"/>
                <a:gd name="T38" fmla="*/ 121702 w 391"/>
                <a:gd name="T39" fmla="*/ 34889 h 399"/>
                <a:gd name="T40" fmla="*/ 137191 w 391"/>
                <a:gd name="T41" fmla="*/ 54763 h 399"/>
                <a:gd name="T42" fmla="*/ 105770 w 391"/>
                <a:gd name="T43" fmla="*/ 86119 h 399"/>
                <a:gd name="T44" fmla="*/ 137191 w 391"/>
                <a:gd name="T45" fmla="*/ 121450 h 399"/>
                <a:gd name="T46" fmla="*/ 121702 w 391"/>
                <a:gd name="T47" fmla="*/ 140882 h 3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399">
                  <a:moveTo>
                    <a:pt x="345" y="0"/>
                  </a:moveTo>
                  <a:lnTo>
                    <a:pt x="345" y="0"/>
                  </a:lnTo>
                  <a:cubicBezTo>
                    <a:pt x="44" y="0"/>
                    <a:pt x="44" y="0"/>
                    <a:pt x="44" y="0"/>
                  </a:cubicBezTo>
                  <a:cubicBezTo>
                    <a:pt x="18" y="0"/>
                    <a:pt x="0" y="17"/>
                    <a:pt x="0" y="53"/>
                  </a:cubicBezTo>
                  <a:cubicBezTo>
                    <a:pt x="0" y="345"/>
                    <a:pt x="0" y="345"/>
                    <a:pt x="0" y="345"/>
                  </a:cubicBezTo>
                  <a:cubicBezTo>
                    <a:pt x="0" y="372"/>
                    <a:pt x="18" y="398"/>
                    <a:pt x="44" y="398"/>
                  </a:cubicBezTo>
                  <a:cubicBezTo>
                    <a:pt x="345" y="398"/>
                    <a:pt x="345" y="398"/>
                    <a:pt x="345" y="398"/>
                  </a:cubicBezTo>
                  <a:cubicBezTo>
                    <a:pt x="372" y="398"/>
                    <a:pt x="390" y="372"/>
                    <a:pt x="390" y="345"/>
                  </a:cubicBezTo>
                  <a:cubicBezTo>
                    <a:pt x="390" y="53"/>
                    <a:pt x="390" y="53"/>
                    <a:pt x="390" y="53"/>
                  </a:cubicBezTo>
                  <a:cubicBezTo>
                    <a:pt x="390" y="17"/>
                    <a:pt x="372" y="0"/>
                    <a:pt x="345" y="0"/>
                  </a:cubicBezTo>
                  <a:close/>
                  <a:moveTo>
                    <a:pt x="275" y="319"/>
                  </a:moveTo>
                  <a:lnTo>
                    <a:pt x="275" y="319"/>
                  </a:lnTo>
                  <a:cubicBezTo>
                    <a:pt x="194" y="239"/>
                    <a:pt x="194" y="239"/>
                    <a:pt x="194" y="239"/>
                  </a:cubicBezTo>
                  <a:cubicBezTo>
                    <a:pt x="115" y="319"/>
                    <a:pt x="115" y="319"/>
                    <a:pt x="115" y="319"/>
                  </a:cubicBezTo>
                  <a:cubicBezTo>
                    <a:pt x="80" y="275"/>
                    <a:pt x="80" y="275"/>
                    <a:pt x="80" y="275"/>
                  </a:cubicBezTo>
                  <a:cubicBezTo>
                    <a:pt x="150" y="195"/>
                    <a:pt x="150" y="195"/>
                    <a:pt x="150" y="195"/>
                  </a:cubicBezTo>
                  <a:cubicBezTo>
                    <a:pt x="80" y="124"/>
                    <a:pt x="80" y="124"/>
                    <a:pt x="80" y="124"/>
                  </a:cubicBezTo>
                  <a:cubicBezTo>
                    <a:pt x="115" y="79"/>
                    <a:pt x="115" y="79"/>
                    <a:pt x="115" y="79"/>
                  </a:cubicBezTo>
                  <a:cubicBezTo>
                    <a:pt x="194" y="150"/>
                    <a:pt x="194" y="150"/>
                    <a:pt x="194" y="150"/>
                  </a:cubicBezTo>
                  <a:cubicBezTo>
                    <a:pt x="275" y="79"/>
                    <a:pt x="275" y="79"/>
                    <a:pt x="275" y="79"/>
                  </a:cubicBezTo>
                  <a:cubicBezTo>
                    <a:pt x="310" y="124"/>
                    <a:pt x="310" y="124"/>
                    <a:pt x="310" y="124"/>
                  </a:cubicBezTo>
                  <a:cubicBezTo>
                    <a:pt x="239" y="195"/>
                    <a:pt x="239" y="195"/>
                    <a:pt x="239" y="195"/>
                  </a:cubicBezTo>
                  <a:cubicBezTo>
                    <a:pt x="310" y="275"/>
                    <a:pt x="310" y="275"/>
                    <a:pt x="310" y="275"/>
                  </a:cubicBezTo>
                  <a:lnTo>
                    <a:pt x="275" y="319"/>
                  </a:lnTo>
                  <a:close/>
                </a:path>
              </a:pathLst>
            </a:custGeom>
            <a:solidFill>
              <a:schemeClr val="tx2"/>
            </a:solidFill>
            <a:ln>
              <a:noFill/>
            </a:ln>
            <a:effectLst/>
          </p:spPr>
          <p:txBody>
            <a:bodyPr wrap="none" lIns="34290" tIns="17145" rIns="34290" bIns="17145" anchor="ctr"/>
            <a:lstStyle/>
            <a:p>
              <a:endParaRPr lang="en-US" dirty="0"/>
            </a:p>
          </p:txBody>
        </p:sp>
        <p:sp>
          <p:nvSpPr>
            <p:cNvPr id="47" name="Freeform 33">
              <a:extLst>
                <a:ext uri="{FF2B5EF4-FFF2-40B4-BE49-F238E27FC236}">
                  <a16:creationId xmlns:a16="http://schemas.microsoft.com/office/drawing/2014/main" id="{64F9F97F-651A-4F33-81A1-1F9725D6DE84}"/>
                </a:ext>
              </a:extLst>
            </p:cNvPr>
            <p:cNvSpPr>
              <a:spLocks noChangeArrowheads="1"/>
            </p:cNvSpPr>
            <p:nvPr/>
          </p:nvSpPr>
          <p:spPr bwMode="auto">
            <a:xfrm>
              <a:off x="9524105" y="3426081"/>
              <a:ext cx="166276" cy="174936"/>
            </a:xfrm>
            <a:custGeom>
              <a:avLst/>
              <a:gdLst>
                <a:gd name="T0" fmla="*/ 55910 w 338"/>
                <a:gd name="T1" fmla="*/ 159887 h 356"/>
                <a:gd name="T2" fmla="*/ 55910 w 338"/>
                <a:gd name="T3" fmla="*/ 159887 h 356"/>
                <a:gd name="T4" fmla="*/ 44187 w 338"/>
                <a:gd name="T5" fmla="*/ 151780 h 356"/>
                <a:gd name="T6" fmla="*/ 4058 w 338"/>
                <a:gd name="T7" fmla="*/ 99985 h 356"/>
                <a:gd name="T8" fmla="*/ 8116 w 338"/>
                <a:gd name="T9" fmla="*/ 80169 h 356"/>
                <a:gd name="T10" fmla="*/ 27955 w 338"/>
                <a:gd name="T11" fmla="*/ 80169 h 356"/>
                <a:gd name="T12" fmla="*/ 55910 w 338"/>
                <a:gd name="T13" fmla="*/ 116199 h 356"/>
                <a:gd name="T14" fmla="*/ 119936 w 338"/>
                <a:gd name="T15" fmla="*/ 12160 h 356"/>
                <a:gd name="T16" fmla="*/ 143833 w 338"/>
                <a:gd name="T17" fmla="*/ 4053 h 356"/>
                <a:gd name="T18" fmla="*/ 147891 w 338"/>
                <a:gd name="T19" fmla="*/ 27924 h 356"/>
                <a:gd name="T20" fmla="*/ 72142 w 338"/>
                <a:gd name="T21" fmla="*/ 151780 h 356"/>
                <a:gd name="T22" fmla="*/ 55910 w 338"/>
                <a:gd name="T23" fmla="*/ 159887 h 3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8" name="Freeform 37">
              <a:extLst>
                <a:ext uri="{FF2B5EF4-FFF2-40B4-BE49-F238E27FC236}">
                  <a16:creationId xmlns:a16="http://schemas.microsoft.com/office/drawing/2014/main" id="{1434A2A0-060B-44A4-B113-89D7CD21E7B3}"/>
                </a:ext>
              </a:extLst>
            </p:cNvPr>
            <p:cNvSpPr>
              <a:spLocks noChangeArrowheads="1"/>
            </p:cNvSpPr>
            <p:nvPr/>
          </p:nvSpPr>
          <p:spPr bwMode="auto">
            <a:xfrm>
              <a:off x="10031594" y="3448597"/>
              <a:ext cx="116048" cy="131636"/>
            </a:xfrm>
            <a:custGeom>
              <a:avLst/>
              <a:gdLst>
                <a:gd name="T0" fmla="*/ 101931 w 240"/>
                <a:gd name="T1" fmla="*/ 96249 h 267"/>
                <a:gd name="T2" fmla="*/ 101931 w 240"/>
                <a:gd name="T3" fmla="*/ 96249 h 267"/>
                <a:gd name="T4" fmla="*/ 70909 w 240"/>
                <a:gd name="T5" fmla="*/ 60099 h 267"/>
                <a:gd name="T6" fmla="*/ 101931 w 240"/>
                <a:gd name="T7" fmla="*/ 23949 h 267"/>
                <a:gd name="T8" fmla="*/ 101931 w 240"/>
                <a:gd name="T9" fmla="*/ 7682 h 267"/>
                <a:gd name="T10" fmla="*/ 81988 w 240"/>
                <a:gd name="T11" fmla="*/ 7682 h 267"/>
                <a:gd name="T12" fmla="*/ 54954 w 240"/>
                <a:gd name="T13" fmla="*/ 39765 h 267"/>
                <a:gd name="T14" fmla="*/ 27477 w 240"/>
                <a:gd name="T15" fmla="*/ 7682 h 267"/>
                <a:gd name="T16" fmla="*/ 7977 w 240"/>
                <a:gd name="T17" fmla="*/ 7682 h 267"/>
                <a:gd name="T18" fmla="*/ 7977 w 240"/>
                <a:gd name="T19" fmla="*/ 23949 h 267"/>
                <a:gd name="T20" fmla="*/ 39000 w 240"/>
                <a:gd name="T21" fmla="*/ 60099 h 267"/>
                <a:gd name="T22" fmla="*/ 7977 w 240"/>
                <a:gd name="T23" fmla="*/ 96249 h 267"/>
                <a:gd name="T24" fmla="*/ 7977 w 240"/>
                <a:gd name="T25" fmla="*/ 116131 h 267"/>
                <a:gd name="T26" fmla="*/ 27477 w 240"/>
                <a:gd name="T27" fmla="*/ 116131 h 267"/>
                <a:gd name="T28" fmla="*/ 54954 w 240"/>
                <a:gd name="T29" fmla="*/ 79981 h 267"/>
                <a:gd name="T30" fmla="*/ 81988 w 240"/>
                <a:gd name="T31" fmla="*/ 116131 h 267"/>
                <a:gd name="T32" fmla="*/ 101931 w 240"/>
                <a:gd name="T33" fmla="*/ 116131 h 267"/>
                <a:gd name="T34" fmla="*/ 101931 w 240"/>
                <a:gd name="T35" fmla="*/ 96249 h 2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49" name="Freeform 96">
              <a:extLst>
                <a:ext uri="{FF2B5EF4-FFF2-40B4-BE49-F238E27FC236}">
                  <a16:creationId xmlns:a16="http://schemas.microsoft.com/office/drawing/2014/main" id="{148053DE-4264-490C-BC8E-42A6CC46DBDE}"/>
                </a:ext>
              </a:extLst>
            </p:cNvPr>
            <p:cNvSpPr>
              <a:spLocks noChangeArrowheads="1"/>
            </p:cNvSpPr>
            <p:nvPr/>
          </p:nvSpPr>
          <p:spPr bwMode="auto">
            <a:xfrm>
              <a:off x="6577894" y="3405297"/>
              <a:ext cx="244219" cy="213041"/>
            </a:xfrm>
            <a:custGeom>
              <a:avLst/>
              <a:gdLst>
                <a:gd name="T0" fmla="*/ 199067 w 497"/>
                <a:gd name="T1" fmla="*/ 0 h 435"/>
                <a:gd name="T2" fmla="*/ 199067 w 497"/>
                <a:gd name="T3" fmla="*/ 0 h 435"/>
                <a:gd name="T4" fmla="*/ 23870 w 497"/>
                <a:gd name="T5" fmla="*/ 0 h 435"/>
                <a:gd name="T6" fmla="*/ 0 w 497"/>
                <a:gd name="T7" fmla="*/ 19751 h 435"/>
                <a:gd name="T8" fmla="*/ 0 w 497"/>
                <a:gd name="T9" fmla="*/ 143192 h 435"/>
                <a:gd name="T10" fmla="*/ 19817 w 497"/>
                <a:gd name="T11" fmla="*/ 171023 h 435"/>
                <a:gd name="T12" fmla="*/ 72061 w 497"/>
                <a:gd name="T13" fmla="*/ 179102 h 435"/>
                <a:gd name="T14" fmla="*/ 55397 w 497"/>
                <a:gd name="T15" fmla="*/ 194813 h 435"/>
                <a:gd name="T16" fmla="*/ 167541 w 497"/>
                <a:gd name="T17" fmla="*/ 194813 h 435"/>
                <a:gd name="T18" fmla="*/ 151327 w 497"/>
                <a:gd name="T19" fmla="*/ 179102 h 435"/>
                <a:gd name="T20" fmla="*/ 203121 w 497"/>
                <a:gd name="T21" fmla="*/ 171023 h 435"/>
                <a:gd name="T22" fmla="*/ 223388 w 497"/>
                <a:gd name="T23" fmla="*/ 143192 h 435"/>
                <a:gd name="T24" fmla="*/ 223388 w 497"/>
                <a:gd name="T25" fmla="*/ 19751 h 435"/>
                <a:gd name="T26" fmla="*/ 199067 w 497"/>
                <a:gd name="T27" fmla="*/ 0 h 435"/>
                <a:gd name="T28" fmla="*/ 199067 w 497"/>
                <a:gd name="T29" fmla="*/ 143192 h 435"/>
                <a:gd name="T30" fmla="*/ 199067 w 497"/>
                <a:gd name="T31" fmla="*/ 143192 h 435"/>
                <a:gd name="T32" fmla="*/ 23870 w 497"/>
                <a:gd name="T33" fmla="*/ 143192 h 435"/>
                <a:gd name="T34" fmla="*/ 23870 w 497"/>
                <a:gd name="T35" fmla="*/ 19751 h 435"/>
                <a:gd name="T36" fmla="*/ 199067 w 497"/>
                <a:gd name="T37" fmla="*/ 19751 h 435"/>
                <a:gd name="T38" fmla="*/ 199067 w 497"/>
                <a:gd name="T39" fmla="*/ 143192 h 4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0" name="Freeform 107">
              <a:extLst>
                <a:ext uri="{FF2B5EF4-FFF2-40B4-BE49-F238E27FC236}">
                  <a16:creationId xmlns:a16="http://schemas.microsoft.com/office/drawing/2014/main" id="{C56AEC6D-C0EB-4569-AF68-6469ED2BFA4E}"/>
                </a:ext>
              </a:extLst>
            </p:cNvPr>
            <p:cNvSpPr>
              <a:spLocks noChangeArrowheads="1"/>
            </p:cNvSpPr>
            <p:nvPr/>
          </p:nvSpPr>
          <p:spPr bwMode="auto">
            <a:xfrm>
              <a:off x="7062867" y="3457258"/>
              <a:ext cx="244219" cy="107387"/>
            </a:xfrm>
            <a:custGeom>
              <a:avLst/>
              <a:gdLst>
                <a:gd name="T0" fmla="*/ 179701 w 497"/>
                <a:gd name="T1" fmla="*/ 0 h 222"/>
                <a:gd name="T2" fmla="*/ 179701 w 497"/>
                <a:gd name="T3" fmla="*/ 0 h 222"/>
                <a:gd name="T4" fmla="*/ 111694 w 497"/>
                <a:gd name="T5" fmla="*/ 31035 h 222"/>
                <a:gd name="T6" fmla="*/ 43687 w 497"/>
                <a:gd name="T7" fmla="*/ 0 h 222"/>
                <a:gd name="T8" fmla="*/ 0 w 497"/>
                <a:gd name="T9" fmla="*/ 46996 h 222"/>
                <a:gd name="T10" fmla="*/ 43687 w 497"/>
                <a:gd name="T11" fmla="*/ 97982 h 222"/>
                <a:gd name="T12" fmla="*/ 43687 w 497"/>
                <a:gd name="T13" fmla="*/ 97982 h 222"/>
                <a:gd name="T14" fmla="*/ 111694 w 497"/>
                <a:gd name="T15" fmla="*/ 62513 h 222"/>
                <a:gd name="T16" fmla="*/ 179701 w 497"/>
                <a:gd name="T17" fmla="*/ 97982 h 222"/>
                <a:gd name="T18" fmla="*/ 223388 w 497"/>
                <a:gd name="T19" fmla="*/ 46996 h 222"/>
                <a:gd name="T20" fmla="*/ 179701 w 497"/>
                <a:gd name="T21" fmla="*/ 0 h 222"/>
                <a:gd name="T22" fmla="*/ 43687 w 497"/>
                <a:gd name="T23" fmla="*/ 78031 h 222"/>
                <a:gd name="T24" fmla="*/ 43687 w 497"/>
                <a:gd name="T25" fmla="*/ 78031 h 222"/>
                <a:gd name="T26" fmla="*/ 19817 w 497"/>
                <a:gd name="T27" fmla="*/ 46996 h 222"/>
                <a:gd name="T28" fmla="*/ 43687 w 497"/>
                <a:gd name="T29" fmla="*/ 19508 h 222"/>
                <a:gd name="T30" fmla="*/ 99984 w 497"/>
                <a:gd name="T31" fmla="*/ 46996 h 222"/>
                <a:gd name="T32" fmla="*/ 43687 w 497"/>
                <a:gd name="T33" fmla="*/ 78031 h 222"/>
                <a:gd name="T34" fmla="*/ 179701 w 497"/>
                <a:gd name="T35" fmla="*/ 78031 h 222"/>
                <a:gd name="T36" fmla="*/ 179701 w 497"/>
                <a:gd name="T37" fmla="*/ 78031 h 222"/>
                <a:gd name="T38" fmla="*/ 123854 w 497"/>
                <a:gd name="T39" fmla="*/ 46996 h 222"/>
                <a:gd name="T40" fmla="*/ 179701 w 497"/>
                <a:gd name="T41" fmla="*/ 19508 h 222"/>
                <a:gd name="T42" fmla="*/ 203571 w 497"/>
                <a:gd name="T43" fmla="*/ 46996 h 222"/>
                <a:gd name="T44" fmla="*/ 179701 w 497"/>
                <a:gd name="T45" fmla="*/ 78031 h 2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1" name="Freeform 109">
              <a:extLst>
                <a:ext uri="{FF2B5EF4-FFF2-40B4-BE49-F238E27FC236}">
                  <a16:creationId xmlns:a16="http://schemas.microsoft.com/office/drawing/2014/main" id="{05598499-B79D-4EE0-B795-7342C6F0C131}"/>
                </a:ext>
              </a:extLst>
            </p:cNvPr>
            <p:cNvSpPr>
              <a:spLocks noChangeArrowheads="1"/>
            </p:cNvSpPr>
            <p:nvPr/>
          </p:nvSpPr>
          <p:spPr bwMode="auto">
            <a:xfrm>
              <a:off x="8034545" y="3426081"/>
              <a:ext cx="244218" cy="169741"/>
            </a:xfrm>
            <a:custGeom>
              <a:avLst/>
              <a:gdLst>
                <a:gd name="T0" fmla="*/ 199517 w 497"/>
                <a:gd name="T1" fmla="*/ 0 h 347"/>
                <a:gd name="T2" fmla="*/ 0 w 497"/>
                <a:gd name="T3" fmla="*/ 20175 h 347"/>
                <a:gd name="T4" fmla="*/ 23870 w 497"/>
                <a:gd name="T5" fmla="*/ 155127 h 347"/>
                <a:gd name="T6" fmla="*/ 223387 w 497"/>
                <a:gd name="T7" fmla="*/ 130916 h 347"/>
                <a:gd name="T8" fmla="*/ 199517 w 497"/>
                <a:gd name="T9" fmla="*/ 0 h 347"/>
                <a:gd name="T10" fmla="*/ 199517 w 497"/>
                <a:gd name="T11" fmla="*/ 130916 h 347"/>
                <a:gd name="T12" fmla="*/ 23870 w 497"/>
                <a:gd name="T13" fmla="*/ 63665 h 347"/>
                <a:gd name="T14" fmla="*/ 199517 w 497"/>
                <a:gd name="T15" fmla="*/ 130916 h 347"/>
                <a:gd name="T16" fmla="*/ 199517 w 497"/>
                <a:gd name="T17" fmla="*/ 31832 h 347"/>
                <a:gd name="T18" fmla="*/ 23870 w 497"/>
                <a:gd name="T19" fmla="*/ 20175 h 347"/>
                <a:gd name="T20" fmla="*/ 199517 w 497"/>
                <a:gd name="T21" fmla="*/ 31832 h 347"/>
                <a:gd name="T22" fmla="*/ 43686 w 497"/>
                <a:gd name="T23" fmla="*/ 87427 h 347"/>
                <a:gd name="T24" fmla="*/ 51793 w 497"/>
                <a:gd name="T25" fmla="*/ 95497 h 347"/>
                <a:gd name="T26" fmla="*/ 43686 w 497"/>
                <a:gd name="T27" fmla="*/ 87427 h 347"/>
                <a:gd name="T28" fmla="*/ 83770 w 497"/>
                <a:gd name="T29" fmla="*/ 103567 h 347"/>
                <a:gd name="T30" fmla="*/ 99533 w 497"/>
                <a:gd name="T31" fmla="*/ 107154 h 347"/>
                <a:gd name="T32" fmla="*/ 103587 w 497"/>
                <a:gd name="T33" fmla="*/ 103567 h 347"/>
                <a:gd name="T34" fmla="*/ 111693 w 497"/>
                <a:gd name="T35" fmla="*/ 95497 h 347"/>
                <a:gd name="T36" fmla="*/ 99533 w 497"/>
                <a:gd name="T37" fmla="*/ 87427 h 347"/>
                <a:gd name="T38" fmla="*/ 91426 w 497"/>
                <a:gd name="T39" fmla="*/ 95497 h 347"/>
                <a:gd name="T40" fmla="*/ 83770 w 497"/>
                <a:gd name="T41" fmla="*/ 103567 h 347"/>
                <a:gd name="T42" fmla="*/ 111693 w 497"/>
                <a:gd name="T43" fmla="*/ 107154 h 347"/>
                <a:gd name="T44" fmla="*/ 103587 w 497"/>
                <a:gd name="T45" fmla="*/ 103567 h 347"/>
                <a:gd name="T46" fmla="*/ 111693 w 497"/>
                <a:gd name="T47" fmla="*/ 107154 h 347"/>
                <a:gd name="T48" fmla="*/ 79717 w 497"/>
                <a:gd name="T49" fmla="*/ 107154 h 347"/>
                <a:gd name="T50" fmla="*/ 63953 w 497"/>
                <a:gd name="T51" fmla="*/ 103567 h 347"/>
                <a:gd name="T52" fmla="*/ 79717 w 497"/>
                <a:gd name="T53" fmla="*/ 107154 h 347"/>
                <a:gd name="T54" fmla="*/ 83770 w 497"/>
                <a:gd name="T55" fmla="*/ 95497 h 347"/>
                <a:gd name="T56" fmla="*/ 91426 w 497"/>
                <a:gd name="T57" fmla="*/ 87427 h 347"/>
                <a:gd name="T58" fmla="*/ 79717 w 497"/>
                <a:gd name="T59" fmla="*/ 103567 h 347"/>
                <a:gd name="T60" fmla="*/ 83770 w 497"/>
                <a:gd name="T61" fmla="*/ 95497 h 347"/>
                <a:gd name="T62" fmla="*/ 59900 w 497"/>
                <a:gd name="T63" fmla="*/ 103567 h 347"/>
                <a:gd name="T64" fmla="*/ 63953 w 497"/>
                <a:gd name="T65" fmla="*/ 95497 h 347"/>
                <a:gd name="T66" fmla="*/ 71610 w 497"/>
                <a:gd name="T67" fmla="*/ 87427 h 347"/>
                <a:gd name="T68" fmla="*/ 59900 w 497"/>
                <a:gd name="T69" fmla="*/ 95497 h 347"/>
                <a:gd name="T70" fmla="*/ 51793 w 497"/>
                <a:gd name="T71" fmla="*/ 103567 h 347"/>
                <a:gd name="T72" fmla="*/ 43686 w 497"/>
                <a:gd name="T73" fmla="*/ 107154 h 347"/>
                <a:gd name="T74" fmla="*/ 59900 w 497"/>
                <a:gd name="T75" fmla="*/ 103567 h 34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2" name="Freeform 111">
              <a:extLst>
                <a:ext uri="{FF2B5EF4-FFF2-40B4-BE49-F238E27FC236}">
                  <a16:creationId xmlns:a16="http://schemas.microsoft.com/office/drawing/2014/main" id="{19E5540D-E1DB-4491-BCE4-3AD0AE37AD61}"/>
                </a:ext>
              </a:extLst>
            </p:cNvPr>
            <p:cNvSpPr>
              <a:spLocks noChangeArrowheads="1"/>
            </p:cNvSpPr>
            <p:nvPr/>
          </p:nvSpPr>
          <p:spPr bwMode="auto">
            <a:xfrm>
              <a:off x="8554159" y="3405297"/>
              <a:ext cx="174936" cy="213041"/>
            </a:xfrm>
            <a:custGeom>
              <a:avLst/>
              <a:gdLst>
                <a:gd name="T0" fmla="*/ 156272 w 355"/>
                <a:gd name="T1" fmla="*/ 127033 h 435"/>
                <a:gd name="T2" fmla="*/ 156272 w 355"/>
                <a:gd name="T3" fmla="*/ 127033 h 435"/>
                <a:gd name="T4" fmla="*/ 80394 w 355"/>
                <a:gd name="T5" fmla="*/ 154863 h 435"/>
                <a:gd name="T6" fmla="*/ 4065 w 355"/>
                <a:gd name="T7" fmla="*/ 127033 h 435"/>
                <a:gd name="T8" fmla="*/ 0 w 355"/>
                <a:gd name="T9" fmla="*/ 127033 h 435"/>
                <a:gd name="T10" fmla="*/ 0 w 355"/>
                <a:gd name="T11" fmla="*/ 150823 h 435"/>
                <a:gd name="T12" fmla="*/ 80394 w 355"/>
                <a:gd name="T13" fmla="*/ 194813 h 435"/>
                <a:gd name="T14" fmla="*/ 159885 w 355"/>
                <a:gd name="T15" fmla="*/ 150823 h 435"/>
                <a:gd name="T16" fmla="*/ 159885 w 355"/>
                <a:gd name="T17" fmla="*/ 127033 h 435"/>
                <a:gd name="T18" fmla="*/ 156272 w 355"/>
                <a:gd name="T19" fmla="*/ 127033 h 435"/>
                <a:gd name="T20" fmla="*/ 156272 w 355"/>
                <a:gd name="T21" fmla="*/ 71821 h 435"/>
                <a:gd name="T22" fmla="*/ 156272 w 355"/>
                <a:gd name="T23" fmla="*/ 71821 h 435"/>
                <a:gd name="T24" fmla="*/ 80394 w 355"/>
                <a:gd name="T25" fmla="*/ 95611 h 435"/>
                <a:gd name="T26" fmla="*/ 4065 w 355"/>
                <a:gd name="T27" fmla="*/ 71821 h 435"/>
                <a:gd name="T28" fmla="*/ 0 w 355"/>
                <a:gd name="T29" fmla="*/ 71821 h 435"/>
                <a:gd name="T30" fmla="*/ 0 w 355"/>
                <a:gd name="T31" fmla="*/ 99651 h 435"/>
                <a:gd name="T32" fmla="*/ 80394 w 355"/>
                <a:gd name="T33" fmla="*/ 131072 h 435"/>
                <a:gd name="T34" fmla="*/ 159885 w 355"/>
                <a:gd name="T35" fmla="*/ 99651 h 435"/>
                <a:gd name="T36" fmla="*/ 159885 w 355"/>
                <a:gd name="T37" fmla="*/ 71821 h 435"/>
                <a:gd name="T38" fmla="*/ 156272 w 355"/>
                <a:gd name="T39" fmla="*/ 71821 h 435"/>
                <a:gd name="T40" fmla="*/ 80394 w 355"/>
                <a:gd name="T41" fmla="*/ 0 h 435"/>
                <a:gd name="T42" fmla="*/ 80394 w 355"/>
                <a:gd name="T43" fmla="*/ 0 h 435"/>
                <a:gd name="T44" fmla="*/ 0 w 355"/>
                <a:gd name="T45" fmla="*/ 27830 h 435"/>
                <a:gd name="T46" fmla="*/ 0 w 355"/>
                <a:gd name="T47" fmla="*/ 43541 h 435"/>
                <a:gd name="T48" fmla="*/ 80394 w 355"/>
                <a:gd name="T49" fmla="*/ 71821 h 435"/>
                <a:gd name="T50" fmla="*/ 159885 w 355"/>
                <a:gd name="T51" fmla="*/ 43541 h 435"/>
                <a:gd name="T52" fmla="*/ 159885 w 355"/>
                <a:gd name="T53" fmla="*/ 27830 h 435"/>
                <a:gd name="T54" fmla="*/ 80394 w 355"/>
                <a:gd name="T55" fmla="*/ 0 h 43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3" name="Freeform 149">
              <a:extLst>
                <a:ext uri="{FF2B5EF4-FFF2-40B4-BE49-F238E27FC236}">
                  <a16:creationId xmlns:a16="http://schemas.microsoft.com/office/drawing/2014/main" id="{23E5F881-9A17-470E-89B1-AF5F041EEB11}"/>
                </a:ext>
              </a:extLst>
            </p:cNvPr>
            <p:cNvSpPr>
              <a:spLocks noChangeArrowheads="1"/>
            </p:cNvSpPr>
            <p:nvPr/>
          </p:nvSpPr>
          <p:spPr bwMode="auto">
            <a:xfrm>
              <a:off x="7584213" y="3387976"/>
              <a:ext cx="178400" cy="242487"/>
            </a:xfrm>
            <a:custGeom>
              <a:avLst/>
              <a:gdLst>
                <a:gd name="T0" fmla="*/ 47616 w 364"/>
                <a:gd name="T1" fmla="*/ 213771 h 498"/>
                <a:gd name="T2" fmla="*/ 47616 w 364"/>
                <a:gd name="T3" fmla="*/ 213771 h 498"/>
                <a:gd name="T4" fmla="*/ 79061 w 364"/>
                <a:gd name="T5" fmla="*/ 221804 h 498"/>
                <a:gd name="T6" fmla="*/ 111404 w 364"/>
                <a:gd name="T7" fmla="*/ 213771 h 498"/>
                <a:gd name="T8" fmla="*/ 111404 w 364"/>
                <a:gd name="T9" fmla="*/ 190117 h 498"/>
                <a:gd name="T10" fmla="*/ 47616 w 364"/>
                <a:gd name="T11" fmla="*/ 190117 h 498"/>
                <a:gd name="T12" fmla="*/ 47616 w 364"/>
                <a:gd name="T13" fmla="*/ 213771 h 498"/>
                <a:gd name="T14" fmla="*/ 111404 w 364"/>
                <a:gd name="T15" fmla="*/ 178514 h 498"/>
                <a:gd name="T16" fmla="*/ 111404 w 364"/>
                <a:gd name="T17" fmla="*/ 178514 h 498"/>
                <a:gd name="T18" fmla="*/ 159020 w 364"/>
                <a:gd name="T19" fmla="*/ 67389 h 498"/>
                <a:gd name="T20" fmla="*/ 79061 w 364"/>
                <a:gd name="T21" fmla="*/ 0 h 498"/>
                <a:gd name="T22" fmla="*/ 0 w 364"/>
                <a:gd name="T23" fmla="*/ 67389 h 498"/>
                <a:gd name="T24" fmla="*/ 47616 w 364"/>
                <a:gd name="T25" fmla="*/ 178514 h 498"/>
                <a:gd name="T26" fmla="*/ 111404 w 364"/>
                <a:gd name="T27" fmla="*/ 178514 h 498"/>
                <a:gd name="T28" fmla="*/ 23808 w 364"/>
                <a:gd name="T29" fmla="*/ 67389 h 498"/>
                <a:gd name="T30" fmla="*/ 23808 w 364"/>
                <a:gd name="T31" fmla="*/ 67389 h 498"/>
                <a:gd name="T32" fmla="*/ 79061 w 364"/>
                <a:gd name="T33" fmla="*/ 23653 h 498"/>
                <a:gd name="T34" fmla="*/ 135212 w 364"/>
                <a:gd name="T35" fmla="*/ 67389 h 498"/>
                <a:gd name="T36" fmla="*/ 115447 w 364"/>
                <a:gd name="T37" fmla="*/ 111125 h 498"/>
                <a:gd name="T38" fmla="*/ 87147 w 364"/>
                <a:gd name="T39" fmla="*/ 158431 h 498"/>
                <a:gd name="T40" fmla="*/ 71424 w 364"/>
                <a:gd name="T41" fmla="*/ 158431 h 498"/>
                <a:gd name="T42" fmla="*/ 43573 w 364"/>
                <a:gd name="T43" fmla="*/ 111125 h 498"/>
                <a:gd name="T44" fmla="*/ 23808 w 364"/>
                <a:gd name="T45" fmla="*/ 67389 h 4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4" name="Freeform 166">
              <a:extLst>
                <a:ext uri="{FF2B5EF4-FFF2-40B4-BE49-F238E27FC236}">
                  <a16:creationId xmlns:a16="http://schemas.microsoft.com/office/drawing/2014/main" id="{B535BAEC-DBBE-401E-B9AF-E2B557C33D83}"/>
                </a:ext>
              </a:extLst>
            </p:cNvPr>
            <p:cNvSpPr>
              <a:spLocks noChangeArrowheads="1"/>
            </p:cNvSpPr>
            <p:nvPr/>
          </p:nvSpPr>
          <p:spPr bwMode="auto">
            <a:xfrm>
              <a:off x="10464606" y="3367192"/>
              <a:ext cx="190525" cy="218238"/>
            </a:xfrm>
            <a:custGeom>
              <a:avLst/>
              <a:gdLst>
                <a:gd name="T0" fmla="*/ 166118 w 390"/>
                <a:gd name="T1" fmla="*/ 0 h 445"/>
                <a:gd name="T2" fmla="*/ 166118 w 390"/>
                <a:gd name="T3" fmla="*/ 0 h 445"/>
                <a:gd name="T4" fmla="*/ 138804 w 390"/>
                <a:gd name="T5" fmla="*/ 0 h 445"/>
                <a:gd name="T6" fmla="*/ 130745 w 390"/>
                <a:gd name="T7" fmla="*/ 12586 h 445"/>
                <a:gd name="T8" fmla="*/ 130745 w 390"/>
                <a:gd name="T9" fmla="*/ 199576 h 445"/>
                <a:gd name="T10" fmla="*/ 174177 w 390"/>
                <a:gd name="T11" fmla="*/ 199576 h 445"/>
                <a:gd name="T12" fmla="*/ 174177 w 390"/>
                <a:gd name="T13" fmla="*/ 12586 h 445"/>
                <a:gd name="T14" fmla="*/ 166118 w 390"/>
                <a:gd name="T15" fmla="*/ 0 h 445"/>
                <a:gd name="T16" fmla="*/ 98954 w 390"/>
                <a:gd name="T17" fmla="*/ 67874 h 445"/>
                <a:gd name="T18" fmla="*/ 98954 w 390"/>
                <a:gd name="T19" fmla="*/ 67874 h 445"/>
                <a:gd name="T20" fmla="*/ 75223 w 390"/>
                <a:gd name="T21" fmla="*/ 67874 h 445"/>
                <a:gd name="T22" fmla="*/ 63134 w 390"/>
                <a:gd name="T23" fmla="*/ 80010 h 445"/>
                <a:gd name="T24" fmla="*/ 63134 w 390"/>
                <a:gd name="T25" fmla="*/ 199576 h 445"/>
                <a:gd name="T26" fmla="*/ 111044 w 390"/>
                <a:gd name="T27" fmla="*/ 199576 h 445"/>
                <a:gd name="T28" fmla="*/ 111044 w 390"/>
                <a:gd name="T29" fmla="*/ 80010 h 445"/>
                <a:gd name="T30" fmla="*/ 98954 w 390"/>
                <a:gd name="T31" fmla="*/ 67874 h 445"/>
                <a:gd name="T32" fmla="*/ 31343 w 390"/>
                <a:gd name="T33" fmla="*/ 135747 h 445"/>
                <a:gd name="T34" fmla="*/ 31343 w 390"/>
                <a:gd name="T35" fmla="*/ 135747 h 445"/>
                <a:gd name="T36" fmla="*/ 7612 w 390"/>
                <a:gd name="T37" fmla="*/ 135747 h 445"/>
                <a:gd name="T38" fmla="*/ 0 w 390"/>
                <a:gd name="T39" fmla="*/ 143389 h 445"/>
                <a:gd name="T40" fmla="*/ 0 w 390"/>
                <a:gd name="T41" fmla="*/ 199576 h 445"/>
                <a:gd name="T42" fmla="*/ 43432 w 390"/>
                <a:gd name="T43" fmla="*/ 199576 h 445"/>
                <a:gd name="T44" fmla="*/ 43432 w 390"/>
                <a:gd name="T45" fmla="*/ 143389 h 445"/>
                <a:gd name="T46" fmla="*/ 31343 w 390"/>
                <a:gd name="T47" fmla="*/ 135747 h 4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sp>
          <p:nvSpPr>
            <p:cNvPr id="55" name="Freeform 167">
              <a:extLst>
                <a:ext uri="{FF2B5EF4-FFF2-40B4-BE49-F238E27FC236}">
                  <a16:creationId xmlns:a16="http://schemas.microsoft.com/office/drawing/2014/main" id="{C7E86911-517F-4133-BD30-5675E648CB02}"/>
                </a:ext>
              </a:extLst>
            </p:cNvPr>
            <p:cNvSpPr>
              <a:spLocks noChangeArrowheads="1"/>
            </p:cNvSpPr>
            <p:nvPr/>
          </p:nvSpPr>
          <p:spPr bwMode="auto">
            <a:xfrm>
              <a:off x="9033936" y="3476310"/>
              <a:ext cx="204381" cy="206114"/>
            </a:xfrm>
            <a:custGeom>
              <a:avLst/>
              <a:gdLst>
                <a:gd name="T0" fmla="*/ 79322 w 418"/>
                <a:gd name="T1" fmla="*/ 0 h 417"/>
                <a:gd name="T2" fmla="*/ 79322 w 418"/>
                <a:gd name="T3" fmla="*/ 0 h 417"/>
                <a:gd name="T4" fmla="*/ 0 w 418"/>
                <a:gd name="T5" fmla="*/ 79733 h 417"/>
                <a:gd name="T6" fmla="*/ 79322 w 418"/>
                <a:gd name="T7" fmla="*/ 79733 h 417"/>
                <a:gd name="T8" fmla="*/ 79322 w 418"/>
                <a:gd name="T9" fmla="*/ 0 h 417"/>
                <a:gd name="T10" fmla="*/ 103074 w 418"/>
                <a:gd name="T11" fmla="*/ 0 h 417"/>
                <a:gd name="T12" fmla="*/ 103074 w 418"/>
                <a:gd name="T13" fmla="*/ 0 h 417"/>
                <a:gd name="T14" fmla="*/ 103074 w 418"/>
                <a:gd name="T15" fmla="*/ 91965 h 417"/>
                <a:gd name="T16" fmla="*/ 91422 w 418"/>
                <a:gd name="T17" fmla="*/ 103744 h 417"/>
                <a:gd name="T18" fmla="*/ 0 w 418"/>
                <a:gd name="T19" fmla="*/ 103744 h 417"/>
                <a:gd name="T20" fmla="*/ 91422 w 418"/>
                <a:gd name="T21" fmla="*/ 188460 h 417"/>
                <a:gd name="T22" fmla="*/ 186877 w 418"/>
                <a:gd name="T23" fmla="*/ 91965 h 417"/>
                <a:gd name="T24" fmla="*/ 103074 w 418"/>
                <a:gd name="T25" fmla="*/ 0 h 4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lIns="34290" tIns="17145" rIns="34290" bIns="17145" anchor="ctr"/>
            <a:lstStyle/>
            <a:p>
              <a:endParaRPr lang="en-US" dirty="0"/>
            </a:p>
          </p:txBody>
        </p:sp>
      </p:grpSp>
    </p:spTree>
    <p:extLst>
      <p:ext uri="{BB962C8B-B14F-4D97-AF65-F5344CB8AC3E}">
        <p14:creationId xmlns:p14="http://schemas.microsoft.com/office/powerpoint/2010/main" val="325797928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9448800" y="6356350"/>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3451B78-826D-4FE9-99FE-428C8E62A634}" type="slidenum">
              <a:rPr lang="en-US" smtClean="0"/>
              <a:pPr/>
              <a:t>71</a:t>
            </a:fld>
            <a:endParaRPr lang="en-US" dirty="0"/>
          </a:p>
        </p:txBody>
      </p:sp>
      <p:sp>
        <p:nvSpPr>
          <p:cNvPr id="3" name="Rectangle 2"/>
          <p:cNvSpPr/>
          <p:nvPr/>
        </p:nvSpPr>
        <p:spPr>
          <a:xfrm>
            <a:off x="2580790" y="2879599"/>
            <a:ext cx="7030419" cy="1107996"/>
          </a:xfrm>
          <a:prstGeom prst="rect">
            <a:avLst/>
          </a:prstGeom>
          <a:noFill/>
        </p:spPr>
        <p:txBody>
          <a:bodyPr wrap="square">
            <a:spAutoFit/>
          </a:bodyPr>
          <a:lstStyle/>
          <a:p>
            <a:pPr algn="ctr"/>
            <a:r>
              <a:rPr lang="en-US" sz="6600" b="1" spc="-300" dirty="0">
                <a:gradFill flip="none" rotWithShape="1">
                  <a:gsLst>
                    <a:gs pos="0">
                      <a:schemeClr val="accent1"/>
                    </a:gs>
                    <a:gs pos="100000">
                      <a:schemeClr val="accent5"/>
                    </a:gs>
                  </a:gsLst>
                  <a:lin ang="2700000" scaled="1"/>
                  <a:tileRect/>
                </a:gradFill>
                <a:latin typeface="PSU Stidti" panose="02000000000000000000" pitchFamily="50" charset="-34"/>
                <a:cs typeface="PSU Stidti" panose="02000000000000000000" pitchFamily="50" charset="-34"/>
              </a:rPr>
              <a:t>Illustration</a:t>
            </a:r>
            <a:r>
              <a:rPr lang="id-ID" sz="6600" b="1" spc="-300" dirty="0">
                <a:gradFill flip="none" rotWithShape="1">
                  <a:gsLst>
                    <a:gs pos="0">
                      <a:schemeClr val="accent1"/>
                    </a:gs>
                    <a:gs pos="100000">
                      <a:schemeClr val="accent5"/>
                    </a:gs>
                  </a:gsLst>
                  <a:lin ang="2700000" scaled="1"/>
                  <a:tileRect/>
                </a:gradFill>
                <a:latin typeface="PSU Stidti" panose="02000000000000000000" pitchFamily="50" charset="-34"/>
                <a:cs typeface="PSU Stidti" panose="02000000000000000000" pitchFamily="50" charset="-34"/>
              </a:rPr>
              <a:t> Pack</a:t>
            </a:r>
            <a:endParaRPr lang="en-US" sz="5400" b="1" spc="-300" dirty="0">
              <a:gradFill flip="none" rotWithShape="1">
                <a:gsLst>
                  <a:gs pos="0">
                    <a:schemeClr val="accent1"/>
                  </a:gs>
                  <a:gs pos="100000">
                    <a:schemeClr val="accent5"/>
                  </a:gs>
                </a:gsLst>
                <a:lin ang="2700000" scaled="1"/>
                <a:tileRect/>
              </a:gradFill>
              <a:latin typeface="PSU Stidti" panose="02000000000000000000" pitchFamily="50" charset="-34"/>
              <a:cs typeface="PSU Stidti" panose="02000000000000000000" pitchFamily="50" charset="-34"/>
            </a:endParaRPr>
          </a:p>
        </p:txBody>
      </p:sp>
    </p:spTree>
    <p:extLst>
      <p:ext uri="{BB962C8B-B14F-4D97-AF65-F5344CB8AC3E}">
        <p14:creationId xmlns:p14="http://schemas.microsoft.com/office/powerpoint/2010/main" val="569907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Title 135">
            <a:extLst>
              <a:ext uri="{FF2B5EF4-FFF2-40B4-BE49-F238E27FC236}">
                <a16:creationId xmlns:a16="http://schemas.microsoft.com/office/drawing/2014/main" id="{CB5A7617-78F2-4081-9E6B-16FE0886DE2B}"/>
              </a:ext>
            </a:extLst>
          </p:cNvPr>
          <p:cNvSpPr>
            <a:spLocks noGrp="1"/>
          </p:cNvSpPr>
          <p:nvPr>
            <p:ph type="title" idx="4294967295"/>
          </p:nvPr>
        </p:nvSpPr>
        <p:spPr>
          <a:xfrm>
            <a:off x="793438" y="1927250"/>
            <a:ext cx="5424435" cy="1253959"/>
          </a:xfrm>
        </p:spPr>
        <p:txBody>
          <a:bodyPr/>
          <a:lstStyle/>
          <a:p>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Insert Your</a:t>
            </a:r>
            <a:b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br>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Detail/ Tagline</a:t>
            </a:r>
            <a:endParaRPr lang="id-ID" b="1" spc="-150" dirty="0">
              <a:solidFill>
                <a:schemeClr val="tx1">
                  <a:lumMod val="85000"/>
                  <a:lumOff val="15000"/>
                </a:schemeClr>
              </a:solidFill>
              <a:latin typeface="+mn-lt"/>
              <a:ea typeface="Open Sans" panose="020B0606030504020204" pitchFamily="34" charset="0"/>
              <a:cs typeface="Open Sans" panose="020B0606030504020204" pitchFamily="34" charset="0"/>
            </a:endParaRPr>
          </a:p>
        </p:txBody>
      </p:sp>
      <p:grpSp>
        <p:nvGrpSpPr>
          <p:cNvPr id="134" name="Group 133">
            <a:extLst>
              <a:ext uri="{FF2B5EF4-FFF2-40B4-BE49-F238E27FC236}">
                <a16:creationId xmlns:a16="http://schemas.microsoft.com/office/drawing/2014/main" id="{F62490C5-C3B3-4D58-BFD9-4EDA7509BE0B}"/>
              </a:ext>
            </a:extLst>
          </p:cNvPr>
          <p:cNvGrpSpPr/>
          <p:nvPr/>
        </p:nvGrpSpPr>
        <p:grpSpPr>
          <a:xfrm>
            <a:off x="5739356" y="313428"/>
            <a:ext cx="6193106" cy="6231143"/>
            <a:chOff x="-905800" y="-562063"/>
            <a:chExt cx="6813968" cy="6855818"/>
          </a:xfrm>
        </p:grpSpPr>
        <p:sp>
          <p:nvSpPr>
            <p:cNvPr id="7" name="Freeform: Shape 6">
              <a:extLst>
                <a:ext uri="{FF2B5EF4-FFF2-40B4-BE49-F238E27FC236}">
                  <a16:creationId xmlns:a16="http://schemas.microsoft.com/office/drawing/2014/main" id="{037CC176-3126-4B77-AA47-E3087392F841}"/>
                </a:ext>
              </a:extLst>
            </p:cNvPr>
            <p:cNvSpPr/>
            <p:nvPr/>
          </p:nvSpPr>
          <p:spPr>
            <a:xfrm>
              <a:off x="1494851" y="789311"/>
              <a:ext cx="3254835" cy="4277354"/>
            </a:xfrm>
            <a:custGeom>
              <a:avLst/>
              <a:gdLst>
                <a:gd name="connsiteX0" fmla="*/ 3256333 w 3254834"/>
                <a:gd name="connsiteY0" fmla="*/ 0 h 4277354"/>
                <a:gd name="connsiteX1" fmla="*/ 662204 w 3254834"/>
                <a:gd name="connsiteY1" fmla="*/ 0 h 4277354"/>
                <a:gd name="connsiteX2" fmla="*/ 0 w 3254834"/>
                <a:gd name="connsiteY2" fmla="*/ 777190 h 4277354"/>
                <a:gd name="connsiteX3" fmla="*/ 0 w 3254834"/>
                <a:gd name="connsiteY3" fmla="*/ 777190 h 4277354"/>
                <a:gd name="connsiteX4" fmla="*/ 0 w 3254834"/>
                <a:gd name="connsiteY4" fmla="*/ 4279602 h 4277354"/>
                <a:gd name="connsiteX5" fmla="*/ 2597126 w 3254834"/>
                <a:gd name="connsiteY5" fmla="*/ 4279602 h 4277354"/>
                <a:gd name="connsiteX6" fmla="*/ 2597126 w 3254834"/>
                <a:gd name="connsiteY6" fmla="*/ 777190 h 4277354"/>
                <a:gd name="connsiteX7" fmla="*/ 3256333 w 3254834"/>
                <a:gd name="connsiteY7" fmla="*/ 0 h 427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4834" h="4277354">
                  <a:moveTo>
                    <a:pt x="3256333" y="0"/>
                  </a:moveTo>
                  <a:lnTo>
                    <a:pt x="662204" y="0"/>
                  </a:lnTo>
                  <a:cubicBezTo>
                    <a:pt x="-2996" y="44197"/>
                    <a:pt x="0" y="777190"/>
                    <a:pt x="0" y="777190"/>
                  </a:cubicBezTo>
                  <a:lnTo>
                    <a:pt x="0" y="777190"/>
                  </a:lnTo>
                  <a:lnTo>
                    <a:pt x="0" y="4279602"/>
                  </a:lnTo>
                  <a:lnTo>
                    <a:pt x="2597126" y="4279602"/>
                  </a:lnTo>
                  <a:lnTo>
                    <a:pt x="2597126" y="777190"/>
                  </a:lnTo>
                  <a:cubicBezTo>
                    <a:pt x="2597126" y="777190"/>
                    <a:pt x="2609486" y="41575"/>
                    <a:pt x="3256333" y="0"/>
                  </a:cubicBezTo>
                  <a:close/>
                </a:path>
              </a:pathLst>
            </a:custGeom>
            <a:solidFill>
              <a:srgbClr val="E8913A"/>
            </a:solidFill>
            <a:ln w="3742"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F24CC99-DC75-4A03-BB74-89F227E5398F}"/>
                </a:ext>
              </a:extLst>
            </p:cNvPr>
            <p:cNvSpPr/>
            <p:nvPr/>
          </p:nvSpPr>
          <p:spPr>
            <a:xfrm>
              <a:off x="1313944" y="1610698"/>
              <a:ext cx="29964" cy="2693010"/>
            </a:xfrm>
            <a:custGeom>
              <a:avLst/>
              <a:gdLst>
                <a:gd name="connsiteX0" fmla="*/ 0 w 29963"/>
                <a:gd name="connsiteY0" fmla="*/ 0 h 2693010"/>
                <a:gd name="connsiteX1" fmla="*/ 29964 w 29963"/>
                <a:gd name="connsiteY1" fmla="*/ 0 h 2693010"/>
                <a:gd name="connsiteX2" fmla="*/ 29964 w 29963"/>
                <a:gd name="connsiteY2" fmla="*/ 2695632 h 2693010"/>
                <a:gd name="connsiteX3" fmla="*/ 0 w 29963"/>
                <a:gd name="connsiteY3" fmla="*/ 2695632 h 2693010"/>
              </a:gdLst>
              <a:ahLst/>
              <a:cxnLst>
                <a:cxn ang="0">
                  <a:pos x="connsiteX0" y="connsiteY0"/>
                </a:cxn>
                <a:cxn ang="0">
                  <a:pos x="connsiteX1" y="connsiteY1"/>
                </a:cxn>
                <a:cxn ang="0">
                  <a:pos x="connsiteX2" y="connsiteY2"/>
                </a:cxn>
                <a:cxn ang="0">
                  <a:pos x="connsiteX3" y="connsiteY3"/>
                </a:cxn>
              </a:cxnLst>
              <a:rect l="l" t="t" r="r" b="b"/>
              <a:pathLst>
                <a:path w="29963" h="2693010">
                  <a:moveTo>
                    <a:pt x="0" y="0"/>
                  </a:moveTo>
                  <a:lnTo>
                    <a:pt x="29964" y="0"/>
                  </a:lnTo>
                  <a:lnTo>
                    <a:pt x="29964" y="2695632"/>
                  </a:lnTo>
                  <a:lnTo>
                    <a:pt x="0" y="2695632"/>
                  </a:lnTo>
                  <a:close/>
                </a:path>
              </a:pathLst>
            </a:custGeom>
            <a:solidFill>
              <a:srgbClr val="FFC155"/>
            </a:solidFill>
            <a:ln w="3742"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6BA0A64B-E94D-4DDC-92DC-5A27B44BA9DA}"/>
                </a:ext>
              </a:extLst>
            </p:cNvPr>
            <p:cNvSpPr/>
            <p:nvPr/>
          </p:nvSpPr>
          <p:spPr>
            <a:xfrm>
              <a:off x="2723748" y="-499513"/>
              <a:ext cx="1584344" cy="876446"/>
            </a:xfrm>
            <a:custGeom>
              <a:avLst/>
              <a:gdLst>
                <a:gd name="connsiteX0" fmla="*/ 1584344 w 1584344"/>
                <a:gd name="connsiteY0" fmla="*/ 877944 h 876445"/>
                <a:gd name="connsiteX1" fmla="*/ 0 w 1584344"/>
                <a:gd name="connsiteY1" fmla="*/ 877944 h 876445"/>
                <a:gd name="connsiteX2" fmla="*/ 0 w 1584344"/>
                <a:gd name="connsiteY2" fmla="*/ 0 h 876445"/>
                <a:gd name="connsiteX3" fmla="*/ 1584344 w 1584344"/>
                <a:gd name="connsiteY3" fmla="*/ 0 h 876445"/>
                <a:gd name="connsiteX4" fmla="*/ 1584344 w 1584344"/>
                <a:gd name="connsiteY4" fmla="*/ 877944 h 876445"/>
                <a:gd name="connsiteX5" fmla="*/ 29964 w 1584344"/>
                <a:gd name="connsiteY5" fmla="*/ 847980 h 876445"/>
                <a:gd name="connsiteX6" fmla="*/ 1554380 w 1584344"/>
                <a:gd name="connsiteY6" fmla="*/ 847980 h 876445"/>
                <a:gd name="connsiteX7" fmla="*/ 1554380 w 1584344"/>
                <a:gd name="connsiteY7" fmla="*/ 29964 h 876445"/>
                <a:gd name="connsiteX8" fmla="*/ 29964 w 1584344"/>
                <a:gd name="connsiteY8" fmla="*/ 29964 h 876445"/>
                <a:gd name="connsiteX9" fmla="*/ 29964 w 1584344"/>
                <a:gd name="connsiteY9" fmla="*/ 847980 h 87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4344" h="876445">
                  <a:moveTo>
                    <a:pt x="1584344" y="877944"/>
                  </a:moveTo>
                  <a:lnTo>
                    <a:pt x="0" y="877944"/>
                  </a:lnTo>
                  <a:lnTo>
                    <a:pt x="0" y="0"/>
                  </a:lnTo>
                  <a:lnTo>
                    <a:pt x="1584344" y="0"/>
                  </a:lnTo>
                  <a:lnTo>
                    <a:pt x="1584344" y="877944"/>
                  </a:lnTo>
                  <a:close/>
                  <a:moveTo>
                    <a:pt x="29964" y="847980"/>
                  </a:moveTo>
                  <a:lnTo>
                    <a:pt x="1554380" y="847980"/>
                  </a:lnTo>
                  <a:lnTo>
                    <a:pt x="1554380" y="29964"/>
                  </a:lnTo>
                  <a:lnTo>
                    <a:pt x="29964" y="29964"/>
                  </a:lnTo>
                  <a:lnTo>
                    <a:pt x="29964" y="847980"/>
                  </a:lnTo>
                  <a:close/>
                </a:path>
              </a:pathLst>
            </a:custGeom>
            <a:solidFill>
              <a:srgbClr val="FFC155"/>
            </a:solidFill>
            <a:ln w="3742"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8EBC125E-08D2-4CCA-BE59-BE2BE0D5DA04}"/>
                </a:ext>
              </a:extLst>
            </p:cNvPr>
            <p:cNvSpPr/>
            <p:nvPr/>
          </p:nvSpPr>
          <p:spPr>
            <a:xfrm>
              <a:off x="-240437" y="189658"/>
              <a:ext cx="1584344" cy="1101175"/>
            </a:xfrm>
            <a:custGeom>
              <a:avLst/>
              <a:gdLst>
                <a:gd name="connsiteX0" fmla="*/ 1584344 w 1584344"/>
                <a:gd name="connsiteY0" fmla="*/ 1103797 h 1101175"/>
                <a:gd name="connsiteX1" fmla="*/ 0 w 1584344"/>
                <a:gd name="connsiteY1" fmla="*/ 1103797 h 1101175"/>
                <a:gd name="connsiteX2" fmla="*/ 0 w 1584344"/>
                <a:gd name="connsiteY2" fmla="*/ 0 h 1101175"/>
                <a:gd name="connsiteX3" fmla="*/ 1584344 w 1584344"/>
                <a:gd name="connsiteY3" fmla="*/ 0 h 1101175"/>
                <a:gd name="connsiteX4" fmla="*/ 1584344 w 1584344"/>
                <a:gd name="connsiteY4" fmla="*/ 1103797 h 1101175"/>
                <a:gd name="connsiteX5" fmla="*/ 29964 w 1584344"/>
                <a:gd name="connsiteY5" fmla="*/ 1073833 h 1101175"/>
                <a:gd name="connsiteX6" fmla="*/ 1554380 w 1584344"/>
                <a:gd name="connsiteY6" fmla="*/ 1073833 h 1101175"/>
                <a:gd name="connsiteX7" fmla="*/ 1554380 w 1584344"/>
                <a:gd name="connsiteY7" fmla="*/ 29964 h 1101175"/>
                <a:gd name="connsiteX8" fmla="*/ 29964 w 1584344"/>
                <a:gd name="connsiteY8" fmla="*/ 29964 h 1101175"/>
                <a:gd name="connsiteX9" fmla="*/ 29964 w 1584344"/>
                <a:gd name="connsiteY9" fmla="*/ 1073833 h 110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4344" h="1101175">
                  <a:moveTo>
                    <a:pt x="1584344" y="1103797"/>
                  </a:moveTo>
                  <a:lnTo>
                    <a:pt x="0" y="1103797"/>
                  </a:lnTo>
                  <a:lnTo>
                    <a:pt x="0" y="0"/>
                  </a:lnTo>
                  <a:lnTo>
                    <a:pt x="1584344" y="0"/>
                  </a:lnTo>
                  <a:lnTo>
                    <a:pt x="1584344" y="1103797"/>
                  </a:lnTo>
                  <a:close/>
                  <a:moveTo>
                    <a:pt x="29964" y="1073833"/>
                  </a:moveTo>
                  <a:lnTo>
                    <a:pt x="1554380" y="1073833"/>
                  </a:lnTo>
                  <a:lnTo>
                    <a:pt x="1554380" y="29964"/>
                  </a:lnTo>
                  <a:lnTo>
                    <a:pt x="29964" y="29964"/>
                  </a:lnTo>
                  <a:lnTo>
                    <a:pt x="29964" y="1073833"/>
                  </a:lnTo>
                  <a:close/>
                </a:path>
              </a:pathLst>
            </a:custGeom>
            <a:solidFill>
              <a:srgbClr val="FFC155"/>
            </a:solidFill>
            <a:ln w="3742"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748F910F-D5B0-4A6B-B543-62D315DA5819}"/>
                </a:ext>
              </a:extLst>
            </p:cNvPr>
            <p:cNvSpPr/>
            <p:nvPr/>
          </p:nvSpPr>
          <p:spPr>
            <a:xfrm>
              <a:off x="4248913" y="2172897"/>
              <a:ext cx="1584344" cy="880191"/>
            </a:xfrm>
            <a:custGeom>
              <a:avLst/>
              <a:gdLst>
                <a:gd name="connsiteX0" fmla="*/ 1584344 w 1584344"/>
                <a:gd name="connsiteY0" fmla="*/ 880940 h 880191"/>
                <a:gd name="connsiteX1" fmla="*/ 0 w 1584344"/>
                <a:gd name="connsiteY1" fmla="*/ 880940 h 880191"/>
                <a:gd name="connsiteX2" fmla="*/ 0 w 1584344"/>
                <a:gd name="connsiteY2" fmla="*/ 0 h 880191"/>
                <a:gd name="connsiteX3" fmla="*/ 1584344 w 1584344"/>
                <a:gd name="connsiteY3" fmla="*/ 0 h 880191"/>
                <a:gd name="connsiteX4" fmla="*/ 1584344 w 1584344"/>
                <a:gd name="connsiteY4" fmla="*/ 880940 h 880191"/>
                <a:gd name="connsiteX5" fmla="*/ 29964 w 1584344"/>
                <a:gd name="connsiteY5" fmla="*/ 850976 h 880191"/>
                <a:gd name="connsiteX6" fmla="*/ 1554380 w 1584344"/>
                <a:gd name="connsiteY6" fmla="*/ 850976 h 880191"/>
                <a:gd name="connsiteX7" fmla="*/ 1554380 w 1584344"/>
                <a:gd name="connsiteY7" fmla="*/ 29964 h 880191"/>
                <a:gd name="connsiteX8" fmla="*/ 29964 w 1584344"/>
                <a:gd name="connsiteY8" fmla="*/ 29964 h 880191"/>
                <a:gd name="connsiteX9" fmla="*/ 29964 w 1584344"/>
                <a:gd name="connsiteY9" fmla="*/ 850976 h 88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4344" h="880191">
                  <a:moveTo>
                    <a:pt x="1584344" y="880940"/>
                  </a:moveTo>
                  <a:lnTo>
                    <a:pt x="0" y="880940"/>
                  </a:lnTo>
                  <a:lnTo>
                    <a:pt x="0" y="0"/>
                  </a:lnTo>
                  <a:lnTo>
                    <a:pt x="1584344" y="0"/>
                  </a:lnTo>
                  <a:lnTo>
                    <a:pt x="1584344" y="880940"/>
                  </a:lnTo>
                  <a:close/>
                  <a:moveTo>
                    <a:pt x="29964" y="850976"/>
                  </a:moveTo>
                  <a:lnTo>
                    <a:pt x="1554380" y="850976"/>
                  </a:lnTo>
                  <a:lnTo>
                    <a:pt x="1554380" y="29964"/>
                  </a:lnTo>
                  <a:lnTo>
                    <a:pt x="29964" y="29964"/>
                  </a:lnTo>
                  <a:lnTo>
                    <a:pt x="29964" y="850976"/>
                  </a:lnTo>
                  <a:close/>
                </a:path>
              </a:pathLst>
            </a:custGeom>
            <a:solidFill>
              <a:srgbClr val="FFC155"/>
            </a:solidFill>
            <a:ln w="3742"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7B8E6444-3A20-4D0D-A39E-FBAA30536350}"/>
                </a:ext>
              </a:extLst>
            </p:cNvPr>
            <p:cNvSpPr/>
            <p:nvPr/>
          </p:nvSpPr>
          <p:spPr>
            <a:xfrm>
              <a:off x="1391100" y="741744"/>
              <a:ext cx="3254835" cy="4277354"/>
            </a:xfrm>
            <a:custGeom>
              <a:avLst/>
              <a:gdLst>
                <a:gd name="connsiteX0" fmla="*/ 3256333 w 3254834"/>
                <a:gd name="connsiteY0" fmla="*/ 0 h 4277354"/>
                <a:gd name="connsiteX1" fmla="*/ 2597126 w 3254834"/>
                <a:gd name="connsiteY1" fmla="*/ 777190 h 4277354"/>
                <a:gd name="connsiteX2" fmla="*/ 2597126 w 3254834"/>
                <a:gd name="connsiteY2" fmla="*/ 4279602 h 4277354"/>
                <a:gd name="connsiteX3" fmla="*/ 0 w 3254834"/>
                <a:gd name="connsiteY3" fmla="*/ 4279602 h 4277354"/>
                <a:gd name="connsiteX4" fmla="*/ 0 w 3254834"/>
                <a:gd name="connsiteY4" fmla="*/ 777190 h 4277354"/>
                <a:gd name="connsiteX5" fmla="*/ 662204 w 3254834"/>
                <a:gd name="connsiteY5" fmla="*/ 0 h 4277354"/>
                <a:gd name="connsiteX6" fmla="*/ 3256333 w 3254834"/>
                <a:gd name="connsiteY6" fmla="*/ 0 h 427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4834" h="4277354">
                  <a:moveTo>
                    <a:pt x="3256333" y="0"/>
                  </a:moveTo>
                  <a:cubicBezTo>
                    <a:pt x="2609486" y="41949"/>
                    <a:pt x="2597126" y="777190"/>
                    <a:pt x="2597126" y="777190"/>
                  </a:cubicBezTo>
                  <a:lnTo>
                    <a:pt x="2597126" y="4279602"/>
                  </a:lnTo>
                  <a:lnTo>
                    <a:pt x="0" y="4279602"/>
                  </a:lnTo>
                  <a:lnTo>
                    <a:pt x="0" y="777190"/>
                  </a:lnTo>
                  <a:cubicBezTo>
                    <a:pt x="0" y="777190"/>
                    <a:pt x="-2996" y="44197"/>
                    <a:pt x="662204" y="0"/>
                  </a:cubicBezTo>
                  <a:lnTo>
                    <a:pt x="3256333" y="0"/>
                  </a:lnTo>
                  <a:close/>
                </a:path>
              </a:pathLst>
            </a:custGeom>
            <a:gradFill>
              <a:gsLst>
                <a:gs pos="100000">
                  <a:srgbClr val="F4942A"/>
                </a:gs>
                <a:gs pos="0">
                  <a:srgbClr val="FFC000"/>
                </a:gs>
              </a:gsLst>
              <a:lin ang="5400000" scaled="1"/>
            </a:gradFill>
            <a:ln w="3742"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17C7B7D-74FC-479C-A386-5BD5E2A87B28}"/>
                </a:ext>
              </a:extLst>
            </p:cNvPr>
            <p:cNvSpPr/>
            <p:nvPr/>
          </p:nvSpPr>
          <p:spPr>
            <a:xfrm>
              <a:off x="1732315" y="1656768"/>
              <a:ext cx="1782855" cy="157311"/>
            </a:xfrm>
            <a:custGeom>
              <a:avLst/>
              <a:gdLst>
                <a:gd name="connsiteX0" fmla="*/ 0 w 1782855"/>
                <a:gd name="connsiteY0" fmla="*/ 0 h 157310"/>
                <a:gd name="connsiteX1" fmla="*/ 1783979 w 1782855"/>
                <a:gd name="connsiteY1" fmla="*/ 0 h 157310"/>
                <a:gd name="connsiteX2" fmla="*/ 1783979 w 1782855"/>
                <a:gd name="connsiteY2" fmla="*/ 157311 h 157310"/>
                <a:gd name="connsiteX3" fmla="*/ 0 w 1782855"/>
                <a:gd name="connsiteY3" fmla="*/ 157311 h 157310"/>
              </a:gdLst>
              <a:ahLst/>
              <a:cxnLst>
                <a:cxn ang="0">
                  <a:pos x="connsiteX0" y="connsiteY0"/>
                </a:cxn>
                <a:cxn ang="0">
                  <a:pos x="connsiteX1" y="connsiteY1"/>
                </a:cxn>
                <a:cxn ang="0">
                  <a:pos x="connsiteX2" y="connsiteY2"/>
                </a:cxn>
                <a:cxn ang="0">
                  <a:pos x="connsiteX3" y="connsiteY3"/>
                </a:cxn>
              </a:cxnLst>
              <a:rect l="l" t="t" r="r" b="b"/>
              <a:pathLst>
                <a:path w="1782855" h="157310">
                  <a:moveTo>
                    <a:pt x="0" y="0"/>
                  </a:moveTo>
                  <a:lnTo>
                    <a:pt x="1783979" y="0"/>
                  </a:lnTo>
                  <a:lnTo>
                    <a:pt x="1783979" y="157311"/>
                  </a:lnTo>
                  <a:lnTo>
                    <a:pt x="0" y="157311"/>
                  </a:lnTo>
                  <a:close/>
                </a:path>
              </a:pathLst>
            </a:custGeom>
            <a:solidFill>
              <a:srgbClr val="FFDC94"/>
            </a:solidFill>
            <a:ln w="3742"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BA2AC084-4F32-4326-87F1-315B57D5CD86}"/>
                </a:ext>
              </a:extLst>
            </p:cNvPr>
            <p:cNvSpPr/>
            <p:nvPr/>
          </p:nvSpPr>
          <p:spPr>
            <a:xfrm>
              <a:off x="1732315" y="2020455"/>
              <a:ext cx="1520671" cy="108619"/>
            </a:xfrm>
            <a:custGeom>
              <a:avLst/>
              <a:gdLst>
                <a:gd name="connsiteX0" fmla="*/ 0 w 1520670"/>
                <a:gd name="connsiteY0" fmla="*/ 0 h 108619"/>
                <a:gd name="connsiteX1" fmla="*/ 1523293 w 1520670"/>
                <a:gd name="connsiteY1" fmla="*/ 0 h 108619"/>
                <a:gd name="connsiteX2" fmla="*/ 1523293 w 1520670"/>
                <a:gd name="connsiteY2" fmla="*/ 111616 h 108619"/>
                <a:gd name="connsiteX3" fmla="*/ 0 w 1520670"/>
                <a:gd name="connsiteY3" fmla="*/ 111616 h 108619"/>
              </a:gdLst>
              <a:ahLst/>
              <a:cxnLst>
                <a:cxn ang="0">
                  <a:pos x="connsiteX0" y="connsiteY0"/>
                </a:cxn>
                <a:cxn ang="0">
                  <a:pos x="connsiteX1" y="connsiteY1"/>
                </a:cxn>
                <a:cxn ang="0">
                  <a:pos x="connsiteX2" y="connsiteY2"/>
                </a:cxn>
                <a:cxn ang="0">
                  <a:pos x="connsiteX3" y="connsiteY3"/>
                </a:cxn>
              </a:cxnLst>
              <a:rect l="l" t="t" r="r" b="b"/>
              <a:pathLst>
                <a:path w="1520670" h="108619">
                  <a:moveTo>
                    <a:pt x="0" y="0"/>
                  </a:moveTo>
                  <a:lnTo>
                    <a:pt x="1523293" y="0"/>
                  </a:lnTo>
                  <a:lnTo>
                    <a:pt x="1523293" y="111616"/>
                  </a:lnTo>
                  <a:lnTo>
                    <a:pt x="0" y="111616"/>
                  </a:lnTo>
                  <a:close/>
                </a:path>
              </a:pathLst>
            </a:custGeom>
            <a:solidFill>
              <a:srgbClr val="FFDC94"/>
            </a:solidFill>
            <a:ln w="3742"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9135A9EA-EF0B-4E21-9407-28458D443AF6}"/>
                </a:ext>
              </a:extLst>
            </p:cNvPr>
            <p:cNvSpPr/>
            <p:nvPr/>
          </p:nvSpPr>
          <p:spPr>
            <a:xfrm>
              <a:off x="1732315" y="2314851"/>
              <a:ext cx="764081" cy="164802"/>
            </a:xfrm>
            <a:custGeom>
              <a:avLst/>
              <a:gdLst>
                <a:gd name="connsiteX0" fmla="*/ 0 w 764080"/>
                <a:gd name="connsiteY0" fmla="*/ 0 h 164801"/>
                <a:gd name="connsiteX1" fmla="*/ 765579 w 764080"/>
                <a:gd name="connsiteY1" fmla="*/ 0 h 164801"/>
                <a:gd name="connsiteX2" fmla="*/ 765579 w 764080"/>
                <a:gd name="connsiteY2" fmla="*/ 165551 h 164801"/>
                <a:gd name="connsiteX3" fmla="*/ 0 w 764080"/>
                <a:gd name="connsiteY3" fmla="*/ 165551 h 164801"/>
              </a:gdLst>
              <a:ahLst/>
              <a:cxnLst>
                <a:cxn ang="0">
                  <a:pos x="connsiteX0" y="connsiteY0"/>
                </a:cxn>
                <a:cxn ang="0">
                  <a:pos x="connsiteX1" y="connsiteY1"/>
                </a:cxn>
                <a:cxn ang="0">
                  <a:pos x="connsiteX2" y="connsiteY2"/>
                </a:cxn>
                <a:cxn ang="0">
                  <a:pos x="connsiteX3" y="connsiteY3"/>
                </a:cxn>
              </a:cxnLst>
              <a:rect l="l" t="t" r="r" b="b"/>
              <a:pathLst>
                <a:path w="764080" h="164801">
                  <a:moveTo>
                    <a:pt x="0" y="0"/>
                  </a:moveTo>
                  <a:lnTo>
                    <a:pt x="765579" y="0"/>
                  </a:lnTo>
                  <a:lnTo>
                    <a:pt x="765579" y="165551"/>
                  </a:lnTo>
                  <a:lnTo>
                    <a:pt x="0" y="165551"/>
                  </a:lnTo>
                  <a:close/>
                </a:path>
              </a:pathLst>
            </a:custGeom>
            <a:solidFill>
              <a:srgbClr val="FFDC94"/>
            </a:solidFill>
            <a:ln w="3742"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4836C29-95AF-4E0A-8E59-4982E108EDD3}"/>
                </a:ext>
              </a:extLst>
            </p:cNvPr>
            <p:cNvSpPr/>
            <p:nvPr/>
          </p:nvSpPr>
          <p:spPr>
            <a:xfrm>
              <a:off x="2724122" y="2314851"/>
              <a:ext cx="790299" cy="164802"/>
            </a:xfrm>
            <a:custGeom>
              <a:avLst/>
              <a:gdLst>
                <a:gd name="connsiteX0" fmla="*/ 0 w 790299"/>
                <a:gd name="connsiteY0" fmla="*/ 0 h 164801"/>
                <a:gd name="connsiteX1" fmla="*/ 791797 w 790299"/>
                <a:gd name="connsiteY1" fmla="*/ 0 h 164801"/>
                <a:gd name="connsiteX2" fmla="*/ 791797 w 790299"/>
                <a:gd name="connsiteY2" fmla="*/ 165551 h 164801"/>
                <a:gd name="connsiteX3" fmla="*/ 0 w 790299"/>
                <a:gd name="connsiteY3" fmla="*/ 165551 h 164801"/>
              </a:gdLst>
              <a:ahLst/>
              <a:cxnLst>
                <a:cxn ang="0">
                  <a:pos x="connsiteX0" y="connsiteY0"/>
                </a:cxn>
                <a:cxn ang="0">
                  <a:pos x="connsiteX1" y="connsiteY1"/>
                </a:cxn>
                <a:cxn ang="0">
                  <a:pos x="connsiteX2" y="connsiteY2"/>
                </a:cxn>
                <a:cxn ang="0">
                  <a:pos x="connsiteX3" y="connsiteY3"/>
                </a:cxn>
              </a:cxnLst>
              <a:rect l="l" t="t" r="r" b="b"/>
              <a:pathLst>
                <a:path w="790299" h="164801">
                  <a:moveTo>
                    <a:pt x="0" y="0"/>
                  </a:moveTo>
                  <a:lnTo>
                    <a:pt x="791797" y="0"/>
                  </a:lnTo>
                  <a:lnTo>
                    <a:pt x="791797" y="165551"/>
                  </a:lnTo>
                  <a:lnTo>
                    <a:pt x="0" y="165551"/>
                  </a:lnTo>
                  <a:close/>
                </a:path>
              </a:pathLst>
            </a:custGeom>
            <a:solidFill>
              <a:srgbClr val="FFDC94"/>
            </a:solidFill>
            <a:ln w="3742"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7371909-D8CB-499C-AEC7-21D6DEEFB2D4}"/>
                </a:ext>
              </a:extLst>
            </p:cNvPr>
            <p:cNvSpPr/>
            <p:nvPr/>
          </p:nvSpPr>
          <p:spPr>
            <a:xfrm>
              <a:off x="1732315" y="2633967"/>
              <a:ext cx="1217286" cy="116110"/>
            </a:xfrm>
            <a:custGeom>
              <a:avLst/>
              <a:gdLst>
                <a:gd name="connsiteX0" fmla="*/ 0 w 1217285"/>
                <a:gd name="connsiteY0" fmla="*/ 0 h 116110"/>
                <a:gd name="connsiteX1" fmla="*/ 1219908 w 1217285"/>
                <a:gd name="connsiteY1" fmla="*/ 0 h 116110"/>
                <a:gd name="connsiteX2" fmla="*/ 1219908 w 1217285"/>
                <a:gd name="connsiteY2" fmla="*/ 117983 h 116110"/>
                <a:gd name="connsiteX3" fmla="*/ 0 w 1217285"/>
                <a:gd name="connsiteY3" fmla="*/ 117983 h 116110"/>
              </a:gdLst>
              <a:ahLst/>
              <a:cxnLst>
                <a:cxn ang="0">
                  <a:pos x="connsiteX0" y="connsiteY0"/>
                </a:cxn>
                <a:cxn ang="0">
                  <a:pos x="connsiteX1" y="connsiteY1"/>
                </a:cxn>
                <a:cxn ang="0">
                  <a:pos x="connsiteX2" y="connsiteY2"/>
                </a:cxn>
                <a:cxn ang="0">
                  <a:pos x="connsiteX3" y="connsiteY3"/>
                </a:cxn>
              </a:cxnLst>
              <a:rect l="l" t="t" r="r" b="b"/>
              <a:pathLst>
                <a:path w="1217285" h="116110">
                  <a:moveTo>
                    <a:pt x="0" y="0"/>
                  </a:moveTo>
                  <a:lnTo>
                    <a:pt x="1219908" y="0"/>
                  </a:lnTo>
                  <a:lnTo>
                    <a:pt x="1219908" y="117983"/>
                  </a:lnTo>
                  <a:lnTo>
                    <a:pt x="0" y="117983"/>
                  </a:lnTo>
                  <a:close/>
                </a:path>
              </a:pathLst>
            </a:custGeom>
            <a:solidFill>
              <a:srgbClr val="FFDC94"/>
            </a:solidFill>
            <a:ln w="3742"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19A6386D-F418-421B-9998-617C9E52633E}"/>
                </a:ext>
              </a:extLst>
            </p:cNvPr>
            <p:cNvSpPr/>
            <p:nvPr/>
          </p:nvSpPr>
          <p:spPr>
            <a:xfrm>
              <a:off x="1732315" y="2929112"/>
              <a:ext cx="1374596" cy="63673"/>
            </a:xfrm>
            <a:custGeom>
              <a:avLst/>
              <a:gdLst>
                <a:gd name="connsiteX0" fmla="*/ 0 w 1374596"/>
                <a:gd name="connsiteY0" fmla="*/ 0 h 63673"/>
                <a:gd name="connsiteX1" fmla="*/ 1374597 w 1374596"/>
                <a:gd name="connsiteY1" fmla="*/ 0 h 63673"/>
                <a:gd name="connsiteX2" fmla="*/ 1374597 w 1374596"/>
                <a:gd name="connsiteY2" fmla="*/ 65546 h 63673"/>
                <a:gd name="connsiteX3" fmla="*/ 0 w 1374596"/>
                <a:gd name="connsiteY3" fmla="*/ 65546 h 63673"/>
              </a:gdLst>
              <a:ahLst/>
              <a:cxnLst>
                <a:cxn ang="0">
                  <a:pos x="connsiteX0" y="connsiteY0"/>
                </a:cxn>
                <a:cxn ang="0">
                  <a:pos x="connsiteX1" y="connsiteY1"/>
                </a:cxn>
                <a:cxn ang="0">
                  <a:pos x="connsiteX2" y="connsiteY2"/>
                </a:cxn>
                <a:cxn ang="0">
                  <a:pos x="connsiteX3" y="connsiteY3"/>
                </a:cxn>
              </a:cxnLst>
              <a:rect l="l" t="t" r="r" b="b"/>
              <a:pathLst>
                <a:path w="1374596" h="63673">
                  <a:moveTo>
                    <a:pt x="0" y="0"/>
                  </a:moveTo>
                  <a:lnTo>
                    <a:pt x="1374597" y="0"/>
                  </a:lnTo>
                  <a:lnTo>
                    <a:pt x="1374597" y="65546"/>
                  </a:lnTo>
                  <a:lnTo>
                    <a:pt x="0" y="65546"/>
                  </a:lnTo>
                  <a:close/>
                </a:path>
              </a:pathLst>
            </a:custGeom>
            <a:solidFill>
              <a:srgbClr val="FFDC94"/>
            </a:solidFill>
            <a:ln w="3742"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283FAC44-9F7B-48FD-9660-83F4BB0FB095}"/>
                </a:ext>
              </a:extLst>
            </p:cNvPr>
            <p:cNvSpPr/>
            <p:nvPr/>
          </p:nvSpPr>
          <p:spPr>
            <a:xfrm>
              <a:off x="1732315" y="3224257"/>
              <a:ext cx="1651763" cy="63673"/>
            </a:xfrm>
            <a:custGeom>
              <a:avLst/>
              <a:gdLst>
                <a:gd name="connsiteX0" fmla="*/ 0 w 1651763"/>
                <a:gd name="connsiteY0" fmla="*/ 0 h 63673"/>
                <a:gd name="connsiteX1" fmla="*/ 1652887 w 1651763"/>
                <a:gd name="connsiteY1" fmla="*/ 0 h 63673"/>
                <a:gd name="connsiteX2" fmla="*/ 1652887 w 1651763"/>
                <a:gd name="connsiteY2" fmla="*/ 65546 h 63673"/>
                <a:gd name="connsiteX3" fmla="*/ 0 w 1651763"/>
                <a:gd name="connsiteY3" fmla="*/ 65546 h 63673"/>
              </a:gdLst>
              <a:ahLst/>
              <a:cxnLst>
                <a:cxn ang="0">
                  <a:pos x="connsiteX0" y="connsiteY0"/>
                </a:cxn>
                <a:cxn ang="0">
                  <a:pos x="connsiteX1" y="connsiteY1"/>
                </a:cxn>
                <a:cxn ang="0">
                  <a:pos x="connsiteX2" y="connsiteY2"/>
                </a:cxn>
                <a:cxn ang="0">
                  <a:pos x="connsiteX3" y="connsiteY3"/>
                </a:cxn>
              </a:cxnLst>
              <a:rect l="l" t="t" r="r" b="b"/>
              <a:pathLst>
                <a:path w="1651763" h="63673">
                  <a:moveTo>
                    <a:pt x="0" y="0"/>
                  </a:moveTo>
                  <a:lnTo>
                    <a:pt x="1652887" y="0"/>
                  </a:lnTo>
                  <a:lnTo>
                    <a:pt x="1652887" y="65546"/>
                  </a:lnTo>
                  <a:lnTo>
                    <a:pt x="0" y="65546"/>
                  </a:lnTo>
                  <a:close/>
                </a:path>
              </a:pathLst>
            </a:custGeom>
            <a:solidFill>
              <a:srgbClr val="FFDC94"/>
            </a:solidFill>
            <a:ln w="3742"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0117D0B-AD46-4B29-9F94-B2B4A03DB4AE}"/>
                </a:ext>
              </a:extLst>
            </p:cNvPr>
            <p:cNvSpPr/>
            <p:nvPr/>
          </p:nvSpPr>
          <p:spPr>
            <a:xfrm>
              <a:off x="1726697" y="3513784"/>
              <a:ext cx="775317" cy="370804"/>
            </a:xfrm>
            <a:custGeom>
              <a:avLst/>
              <a:gdLst>
                <a:gd name="connsiteX0" fmla="*/ 776815 w 775317"/>
                <a:gd name="connsiteY0" fmla="*/ 371928 h 370803"/>
                <a:gd name="connsiteX1" fmla="*/ 0 w 775317"/>
                <a:gd name="connsiteY1" fmla="*/ 371928 h 370803"/>
                <a:gd name="connsiteX2" fmla="*/ 0 w 775317"/>
                <a:gd name="connsiteY2" fmla="*/ 0 h 370803"/>
                <a:gd name="connsiteX3" fmla="*/ 776815 w 775317"/>
                <a:gd name="connsiteY3" fmla="*/ 0 h 370803"/>
                <a:gd name="connsiteX4" fmla="*/ 776815 w 775317"/>
                <a:gd name="connsiteY4" fmla="*/ 371928 h 370803"/>
                <a:gd name="connsiteX5" fmla="*/ 11236 w 775317"/>
                <a:gd name="connsiteY5" fmla="*/ 360691 h 370803"/>
                <a:gd name="connsiteX6" fmla="*/ 765579 w 775317"/>
                <a:gd name="connsiteY6" fmla="*/ 360691 h 370803"/>
                <a:gd name="connsiteX7" fmla="*/ 765579 w 775317"/>
                <a:gd name="connsiteY7" fmla="*/ 11236 h 370803"/>
                <a:gd name="connsiteX8" fmla="*/ 11236 w 775317"/>
                <a:gd name="connsiteY8" fmla="*/ 11236 h 370803"/>
                <a:gd name="connsiteX9" fmla="*/ 11236 w 775317"/>
                <a:gd name="connsiteY9" fmla="*/ 360691 h 37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5317" h="370803">
                  <a:moveTo>
                    <a:pt x="776815" y="371928"/>
                  </a:moveTo>
                  <a:lnTo>
                    <a:pt x="0" y="371928"/>
                  </a:lnTo>
                  <a:lnTo>
                    <a:pt x="0" y="0"/>
                  </a:lnTo>
                  <a:lnTo>
                    <a:pt x="776815" y="0"/>
                  </a:lnTo>
                  <a:lnTo>
                    <a:pt x="776815" y="371928"/>
                  </a:lnTo>
                  <a:close/>
                  <a:moveTo>
                    <a:pt x="11236" y="360691"/>
                  </a:moveTo>
                  <a:lnTo>
                    <a:pt x="765579" y="360691"/>
                  </a:lnTo>
                  <a:lnTo>
                    <a:pt x="765579" y="11236"/>
                  </a:lnTo>
                  <a:lnTo>
                    <a:pt x="11236" y="11236"/>
                  </a:lnTo>
                  <a:lnTo>
                    <a:pt x="11236" y="360691"/>
                  </a:lnTo>
                  <a:close/>
                </a:path>
              </a:pathLst>
            </a:custGeom>
            <a:solidFill>
              <a:srgbClr val="FFDC94"/>
            </a:solidFill>
            <a:ln w="3742"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31763FA0-8D15-4741-86B7-D0E662AB0BF4}"/>
                </a:ext>
              </a:extLst>
            </p:cNvPr>
            <p:cNvSpPr/>
            <p:nvPr/>
          </p:nvSpPr>
          <p:spPr>
            <a:xfrm>
              <a:off x="2689664" y="3519028"/>
              <a:ext cx="692916" cy="82401"/>
            </a:xfrm>
            <a:custGeom>
              <a:avLst/>
              <a:gdLst>
                <a:gd name="connsiteX0" fmla="*/ 0 w 692916"/>
                <a:gd name="connsiteY0" fmla="*/ 0 h 82400"/>
                <a:gd name="connsiteX1" fmla="*/ 695164 w 692916"/>
                <a:gd name="connsiteY1" fmla="*/ 0 h 82400"/>
                <a:gd name="connsiteX2" fmla="*/ 695164 w 692916"/>
                <a:gd name="connsiteY2" fmla="*/ 85397 h 82400"/>
                <a:gd name="connsiteX3" fmla="*/ 0 w 692916"/>
                <a:gd name="connsiteY3" fmla="*/ 85397 h 82400"/>
              </a:gdLst>
              <a:ahLst/>
              <a:cxnLst>
                <a:cxn ang="0">
                  <a:pos x="connsiteX0" y="connsiteY0"/>
                </a:cxn>
                <a:cxn ang="0">
                  <a:pos x="connsiteX1" y="connsiteY1"/>
                </a:cxn>
                <a:cxn ang="0">
                  <a:pos x="connsiteX2" y="connsiteY2"/>
                </a:cxn>
                <a:cxn ang="0">
                  <a:pos x="connsiteX3" y="connsiteY3"/>
                </a:cxn>
              </a:cxnLst>
              <a:rect l="l" t="t" r="r" b="b"/>
              <a:pathLst>
                <a:path w="692916" h="82400">
                  <a:moveTo>
                    <a:pt x="0" y="0"/>
                  </a:moveTo>
                  <a:lnTo>
                    <a:pt x="695164" y="0"/>
                  </a:lnTo>
                  <a:lnTo>
                    <a:pt x="695164" y="85397"/>
                  </a:lnTo>
                  <a:lnTo>
                    <a:pt x="0" y="85397"/>
                  </a:lnTo>
                  <a:close/>
                </a:path>
              </a:pathLst>
            </a:custGeom>
            <a:solidFill>
              <a:srgbClr val="FFDC94"/>
            </a:solidFill>
            <a:ln w="3742"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0AC4CB97-55C5-4BE4-8963-B8BD4F2AC3EE}"/>
                </a:ext>
              </a:extLst>
            </p:cNvPr>
            <p:cNvSpPr/>
            <p:nvPr/>
          </p:nvSpPr>
          <p:spPr>
            <a:xfrm>
              <a:off x="2689664" y="3699560"/>
              <a:ext cx="490660" cy="82401"/>
            </a:xfrm>
            <a:custGeom>
              <a:avLst/>
              <a:gdLst>
                <a:gd name="connsiteX0" fmla="*/ 0 w 490659"/>
                <a:gd name="connsiteY0" fmla="*/ 0 h 82400"/>
                <a:gd name="connsiteX1" fmla="*/ 492907 w 490659"/>
                <a:gd name="connsiteY1" fmla="*/ 0 h 82400"/>
                <a:gd name="connsiteX2" fmla="*/ 492907 w 490659"/>
                <a:gd name="connsiteY2" fmla="*/ 85398 h 82400"/>
                <a:gd name="connsiteX3" fmla="*/ 0 w 490659"/>
                <a:gd name="connsiteY3" fmla="*/ 85398 h 82400"/>
              </a:gdLst>
              <a:ahLst/>
              <a:cxnLst>
                <a:cxn ang="0">
                  <a:pos x="connsiteX0" y="connsiteY0"/>
                </a:cxn>
                <a:cxn ang="0">
                  <a:pos x="connsiteX1" y="connsiteY1"/>
                </a:cxn>
                <a:cxn ang="0">
                  <a:pos x="connsiteX2" y="connsiteY2"/>
                </a:cxn>
                <a:cxn ang="0">
                  <a:pos x="connsiteX3" y="connsiteY3"/>
                </a:cxn>
              </a:cxnLst>
              <a:rect l="l" t="t" r="r" b="b"/>
              <a:pathLst>
                <a:path w="490659" h="82400">
                  <a:moveTo>
                    <a:pt x="0" y="0"/>
                  </a:moveTo>
                  <a:lnTo>
                    <a:pt x="492907" y="0"/>
                  </a:lnTo>
                  <a:lnTo>
                    <a:pt x="492907" y="85398"/>
                  </a:lnTo>
                  <a:lnTo>
                    <a:pt x="0" y="85398"/>
                  </a:lnTo>
                  <a:close/>
                </a:path>
              </a:pathLst>
            </a:custGeom>
            <a:solidFill>
              <a:srgbClr val="FFDC94"/>
            </a:solidFill>
            <a:ln w="3742"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B1754B3-7F7C-4C3C-8EF8-39CB19CDE810}"/>
                </a:ext>
              </a:extLst>
            </p:cNvPr>
            <p:cNvSpPr/>
            <p:nvPr/>
          </p:nvSpPr>
          <p:spPr>
            <a:xfrm>
              <a:off x="1732315" y="4109317"/>
              <a:ext cx="1483216" cy="63673"/>
            </a:xfrm>
            <a:custGeom>
              <a:avLst/>
              <a:gdLst>
                <a:gd name="connsiteX0" fmla="*/ 0 w 1483215"/>
                <a:gd name="connsiteY0" fmla="*/ 0 h 63673"/>
                <a:gd name="connsiteX1" fmla="*/ 1486213 w 1483215"/>
                <a:gd name="connsiteY1" fmla="*/ 0 h 63673"/>
                <a:gd name="connsiteX2" fmla="*/ 1486213 w 1483215"/>
                <a:gd name="connsiteY2" fmla="*/ 65546 h 63673"/>
                <a:gd name="connsiteX3" fmla="*/ 0 w 1483215"/>
                <a:gd name="connsiteY3" fmla="*/ 65546 h 63673"/>
              </a:gdLst>
              <a:ahLst/>
              <a:cxnLst>
                <a:cxn ang="0">
                  <a:pos x="connsiteX0" y="connsiteY0"/>
                </a:cxn>
                <a:cxn ang="0">
                  <a:pos x="connsiteX1" y="connsiteY1"/>
                </a:cxn>
                <a:cxn ang="0">
                  <a:pos x="connsiteX2" y="connsiteY2"/>
                </a:cxn>
                <a:cxn ang="0">
                  <a:pos x="connsiteX3" y="connsiteY3"/>
                </a:cxn>
              </a:cxnLst>
              <a:rect l="l" t="t" r="r" b="b"/>
              <a:pathLst>
                <a:path w="1483215" h="63673">
                  <a:moveTo>
                    <a:pt x="0" y="0"/>
                  </a:moveTo>
                  <a:lnTo>
                    <a:pt x="1486213" y="0"/>
                  </a:lnTo>
                  <a:lnTo>
                    <a:pt x="1486213" y="65546"/>
                  </a:lnTo>
                  <a:lnTo>
                    <a:pt x="0" y="65546"/>
                  </a:lnTo>
                  <a:close/>
                </a:path>
              </a:pathLst>
            </a:custGeom>
            <a:solidFill>
              <a:srgbClr val="FFDC94"/>
            </a:solidFill>
            <a:ln w="3742"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162A74D-5F6D-4A31-AC90-58C0E8B130E0}"/>
                </a:ext>
              </a:extLst>
            </p:cNvPr>
            <p:cNvSpPr/>
            <p:nvPr/>
          </p:nvSpPr>
          <p:spPr>
            <a:xfrm>
              <a:off x="1732315" y="4404462"/>
              <a:ext cx="782808" cy="63673"/>
            </a:xfrm>
            <a:custGeom>
              <a:avLst/>
              <a:gdLst>
                <a:gd name="connsiteX0" fmla="*/ 0 w 782808"/>
                <a:gd name="connsiteY0" fmla="*/ 0 h 63673"/>
                <a:gd name="connsiteX1" fmla="*/ 782808 w 782808"/>
                <a:gd name="connsiteY1" fmla="*/ 0 h 63673"/>
                <a:gd name="connsiteX2" fmla="*/ 782808 w 782808"/>
                <a:gd name="connsiteY2" fmla="*/ 65546 h 63673"/>
                <a:gd name="connsiteX3" fmla="*/ 0 w 782808"/>
                <a:gd name="connsiteY3" fmla="*/ 65546 h 63673"/>
              </a:gdLst>
              <a:ahLst/>
              <a:cxnLst>
                <a:cxn ang="0">
                  <a:pos x="connsiteX0" y="connsiteY0"/>
                </a:cxn>
                <a:cxn ang="0">
                  <a:pos x="connsiteX1" y="connsiteY1"/>
                </a:cxn>
                <a:cxn ang="0">
                  <a:pos x="connsiteX2" y="connsiteY2"/>
                </a:cxn>
                <a:cxn ang="0">
                  <a:pos x="connsiteX3" y="connsiteY3"/>
                </a:cxn>
              </a:cxnLst>
              <a:rect l="l" t="t" r="r" b="b"/>
              <a:pathLst>
                <a:path w="782808" h="63673">
                  <a:moveTo>
                    <a:pt x="0" y="0"/>
                  </a:moveTo>
                  <a:lnTo>
                    <a:pt x="782808" y="0"/>
                  </a:lnTo>
                  <a:lnTo>
                    <a:pt x="782808" y="65546"/>
                  </a:lnTo>
                  <a:lnTo>
                    <a:pt x="0" y="65546"/>
                  </a:lnTo>
                  <a:close/>
                </a:path>
              </a:pathLst>
            </a:custGeom>
            <a:solidFill>
              <a:srgbClr val="FFDC94"/>
            </a:solidFill>
            <a:ln w="3742"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F87E5DC0-4AE7-4394-BF8D-997894677025}"/>
                </a:ext>
              </a:extLst>
            </p:cNvPr>
            <p:cNvSpPr/>
            <p:nvPr/>
          </p:nvSpPr>
          <p:spPr>
            <a:xfrm>
              <a:off x="4577153" y="2557320"/>
              <a:ext cx="269676" cy="157311"/>
            </a:xfrm>
            <a:custGeom>
              <a:avLst/>
              <a:gdLst>
                <a:gd name="connsiteX0" fmla="*/ 80019 w 269675"/>
                <a:gd name="connsiteY0" fmla="*/ 158674 h 157310"/>
                <a:gd name="connsiteX1" fmla="*/ 3236 w 269675"/>
                <a:gd name="connsiteY1" fmla="*/ 33200 h 157310"/>
                <a:gd name="connsiteX2" fmla="*/ 10352 w 269675"/>
                <a:gd name="connsiteY2" fmla="*/ 3236 h 157310"/>
                <a:gd name="connsiteX3" fmla="*/ 40316 w 269675"/>
                <a:gd name="connsiteY3" fmla="*/ 10352 h 157310"/>
                <a:gd name="connsiteX4" fmla="*/ 94626 w 269675"/>
                <a:gd name="connsiteY4" fmla="*/ 99121 h 157310"/>
                <a:gd name="connsiteX5" fmla="*/ 238453 w 269675"/>
                <a:gd name="connsiteY5" fmla="*/ 13723 h 157310"/>
                <a:gd name="connsiteX6" fmla="*/ 268417 w 269675"/>
                <a:gd name="connsiteY6" fmla="*/ 21214 h 157310"/>
                <a:gd name="connsiteX7" fmla="*/ 260926 w 269675"/>
                <a:gd name="connsiteY7" fmla="*/ 51178 h 157310"/>
                <a:gd name="connsiteX8" fmla="*/ 80019 w 269675"/>
                <a:gd name="connsiteY8" fmla="*/ 158674 h 15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675" h="157310">
                  <a:moveTo>
                    <a:pt x="80019" y="158674"/>
                  </a:moveTo>
                  <a:lnTo>
                    <a:pt x="3236" y="33200"/>
                  </a:lnTo>
                  <a:cubicBezTo>
                    <a:pt x="-3131" y="23087"/>
                    <a:pt x="240" y="9603"/>
                    <a:pt x="10352" y="3236"/>
                  </a:cubicBezTo>
                  <a:cubicBezTo>
                    <a:pt x="20465" y="-3131"/>
                    <a:pt x="33949" y="240"/>
                    <a:pt x="40316" y="10352"/>
                  </a:cubicBezTo>
                  <a:lnTo>
                    <a:pt x="94626" y="99121"/>
                  </a:lnTo>
                  <a:lnTo>
                    <a:pt x="238453" y="13723"/>
                  </a:lnTo>
                  <a:cubicBezTo>
                    <a:pt x="248940" y="7731"/>
                    <a:pt x="262050" y="11101"/>
                    <a:pt x="268417" y="21214"/>
                  </a:cubicBezTo>
                  <a:cubicBezTo>
                    <a:pt x="274410" y="31702"/>
                    <a:pt x="271039" y="44811"/>
                    <a:pt x="260926" y="51178"/>
                  </a:cubicBezTo>
                  <a:lnTo>
                    <a:pt x="80019" y="158674"/>
                  </a:lnTo>
                  <a:close/>
                </a:path>
              </a:pathLst>
            </a:custGeom>
            <a:solidFill>
              <a:srgbClr val="FFCA55"/>
            </a:solidFill>
            <a:ln w="3742"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371A2ABC-BF2D-44AB-87DC-E4C54477BE01}"/>
                </a:ext>
              </a:extLst>
            </p:cNvPr>
            <p:cNvSpPr/>
            <p:nvPr/>
          </p:nvSpPr>
          <p:spPr>
            <a:xfrm>
              <a:off x="4433191" y="2358673"/>
              <a:ext cx="550588" cy="550588"/>
            </a:xfrm>
            <a:custGeom>
              <a:avLst/>
              <a:gdLst>
                <a:gd name="connsiteX0" fmla="*/ 275294 w 550587"/>
                <a:gd name="connsiteY0" fmla="*/ 550588 h 550587"/>
                <a:gd name="connsiteX1" fmla="*/ 0 w 550587"/>
                <a:gd name="connsiteY1" fmla="*/ 275294 h 550587"/>
                <a:gd name="connsiteX2" fmla="*/ 275294 w 550587"/>
                <a:gd name="connsiteY2" fmla="*/ 0 h 550587"/>
                <a:gd name="connsiteX3" fmla="*/ 550588 w 550587"/>
                <a:gd name="connsiteY3" fmla="*/ 275294 h 550587"/>
                <a:gd name="connsiteX4" fmla="*/ 275294 w 550587"/>
                <a:gd name="connsiteY4" fmla="*/ 550588 h 550587"/>
                <a:gd name="connsiteX5" fmla="*/ 275294 w 550587"/>
                <a:gd name="connsiteY5" fmla="*/ 38953 h 550587"/>
                <a:gd name="connsiteX6" fmla="*/ 39328 w 550587"/>
                <a:gd name="connsiteY6" fmla="*/ 274919 h 550587"/>
                <a:gd name="connsiteX7" fmla="*/ 275294 w 550587"/>
                <a:gd name="connsiteY7" fmla="*/ 510886 h 550587"/>
                <a:gd name="connsiteX8" fmla="*/ 511260 w 550587"/>
                <a:gd name="connsiteY8" fmla="*/ 274919 h 550587"/>
                <a:gd name="connsiteX9" fmla="*/ 275294 w 550587"/>
                <a:gd name="connsiteY9" fmla="*/ 38953 h 55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587" h="550587">
                  <a:moveTo>
                    <a:pt x="275294" y="550588"/>
                  </a:moveTo>
                  <a:cubicBezTo>
                    <a:pt x="123227" y="550588"/>
                    <a:pt x="0" y="426986"/>
                    <a:pt x="0" y="275294"/>
                  </a:cubicBezTo>
                  <a:cubicBezTo>
                    <a:pt x="0" y="123227"/>
                    <a:pt x="123601" y="0"/>
                    <a:pt x="275294" y="0"/>
                  </a:cubicBezTo>
                  <a:cubicBezTo>
                    <a:pt x="427361" y="0"/>
                    <a:pt x="550588" y="123601"/>
                    <a:pt x="550588" y="275294"/>
                  </a:cubicBezTo>
                  <a:cubicBezTo>
                    <a:pt x="550962" y="426986"/>
                    <a:pt x="427361" y="550588"/>
                    <a:pt x="275294" y="550588"/>
                  </a:cubicBezTo>
                  <a:close/>
                  <a:moveTo>
                    <a:pt x="275294" y="38953"/>
                  </a:moveTo>
                  <a:cubicBezTo>
                    <a:pt x="144950" y="38953"/>
                    <a:pt x="39328" y="144951"/>
                    <a:pt x="39328" y="274919"/>
                  </a:cubicBezTo>
                  <a:cubicBezTo>
                    <a:pt x="39328" y="405263"/>
                    <a:pt x="145325" y="510886"/>
                    <a:pt x="275294" y="510886"/>
                  </a:cubicBezTo>
                  <a:cubicBezTo>
                    <a:pt x="405637" y="510886"/>
                    <a:pt x="511260" y="404888"/>
                    <a:pt x="511260" y="274919"/>
                  </a:cubicBezTo>
                  <a:cubicBezTo>
                    <a:pt x="511634" y="144951"/>
                    <a:pt x="405637" y="38953"/>
                    <a:pt x="275294" y="38953"/>
                  </a:cubicBezTo>
                  <a:close/>
                </a:path>
              </a:pathLst>
            </a:custGeom>
            <a:solidFill>
              <a:srgbClr val="FFCA55"/>
            </a:solidFill>
            <a:ln w="3742"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9499C0A-B9C9-4F7F-ADB0-52472ADA6486}"/>
                </a:ext>
              </a:extLst>
            </p:cNvPr>
            <p:cNvSpPr/>
            <p:nvPr/>
          </p:nvSpPr>
          <p:spPr>
            <a:xfrm>
              <a:off x="2891920" y="-232834"/>
              <a:ext cx="546842" cy="344585"/>
            </a:xfrm>
            <a:custGeom>
              <a:avLst/>
              <a:gdLst>
                <a:gd name="connsiteX0" fmla="*/ 496278 w 546842"/>
                <a:gd name="connsiteY0" fmla="*/ 80528 h 344585"/>
                <a:gd name="connsiteX1" fmla="*/ 501522 w 546842"/>
                <a:gd name="connsiteY1" fmla="*/ 196264 h 344585"/>
                <a:gd name="connsiteX2" fmla="*/ 547591 w 546842"/>
                <a:gd name="connsiteY2" fmla="*/ 194017 h 344585"/>
                <a:gd name="connsiteX3" fmla="*/ 538602 w 546842"/>
                <a:gd name="connsiteY3" fmla="*/ 0 h 344585"/>
                <a:gd name="connsiteX4" fmla="*/ 340091 w 546842"/>
                <a:gd name="connsiteY4" fmla="*/ 8989 h 344585"/>
                <a:gd name="connsiteX5" fmla="*/ 342338 w 546842"/>
                <a:gd name="connsiteY5" fmla="*/ 55059 h 344585"/>
                <a:gd name="connsiteX6" fmla="*/ 462194 w 546842"/>
                <a:gd name="connsiteY6" fmla="*/ 49441 h 344585"/>
                <a:gd name="connsiteX7" fmla="*/ 250948 w 546842"/>
                <a:gd name="connsiteY7" fmla="*/ 281287 h 344585"/>
                <a:gd name="connsiteX8" fmla="*/ 31088 w 546842"/>
                <a:gd name="connsiteY8" fmla="*/ 81277 h 344585"/>
                <a:gd name="connsiteX9" fmla="*/ 0 w 546842"/>
                <a:gd name="connsiteY9" fmla="*/ 114987 h 344585"/>
                <a:gd name="connsiteX10" fmla="*/ 253945 w 546842"/>
                <a:gd name="connsiteY10" fmla="*/ 346458 h 34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842" h="344585">
                  <a:moveTo>
                    <a:pt x="496278" y="80528"/>
                  </a:moveTo>
                  <a:lnTo>
                    <a:pt x="501522" y="196264"/>
                  </a:lnTo>
                  <a:lnTo>
                    <a:pt x="547591" y="194017"/>
                  </a:lnTo>
                  <a:lnTo>
                    <a:pt x="538602" y="0"/>
                  </a:lnTo>
                  <a:lnTo>
                    <a:pt x="340091" y="8989"/>
                  </a:lnTo>
                  <a:lnTo>
                    <a:pt x="342338" y="55059"/>
                  </a:lnTo>
                  <a:lnTo>
                    <a:pt x="462194" y="49441"/>
                  </a:lnTo>
                  <a:lnTo>
                    <a:pt x="250948" y="281287"/>
                  </a:lnTo>
                  <a:lnTo>
                    <a:pt x="31088" y="81277"/>
                  </a:lnTo>
                  <a:lnTo>
                    <a:pt x="0" y="114987"/>
                  </a:lnTo>
                  <a:lnTo>
                    <a:pt x="253945" y="346458"/>
                  </a:lnTo>
                  <a:close/>
                </a:path>
              </a:pathLst>
            </a:custGeom>
            <a:solidFill>
              <a:srgbClr val="FFCA55"/>
            </a:solidFill>
            <a:ln w="3742"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67D568A3-990C-4802-B464-DF8ADBE02479}"/>
                </a:ext>
              </a:extLst>
            </p:cNvPr>
            <p:cNvSpPr/>
            <p:nvPr/>
          </p:nvSpPr>
          <p:spPr>
            <a:xfrm>
              <a:off x="-24322" y="391165"/>
              <a:ext cx="412004" cy="692916"/>
            </a:xfrm>
            <a:custGeom>
              <a:avLst/>
              <a:gdLst>
                <a:gd name="connsiteX0" fmla="*/ 356197 w 412004"/>
                <a:gd name="connsiteY0" fmla="*/ 204129 h 692916"/>
                <a:gd name="connsiteX1" fmla="*/ 336345 w 412004"/>
                <a:gd name="connsiteY1" fmla="*/ 188024 h 692916"/>
                <a:gd name="connsiteX2" fmla="*/ 306007 w 412004"/>
                <a:gd name="connsiteY2" fmla="*/ 171544 h 692916"/>
                <a:gd name="connsiteX3" fmla="*/ 268177 w 412004"/>
                <a:gd name="connsiteY3" fmla="*/ 158060 h 692916"/>
                <a:gd name="connsiteX4" fmla="*/ 225853 w 412004"/>
                <a:gd name="connsiteY4" fmla="*/ 150943 h 692916"/>
                <a:gd name="connsiteX5" fmla="*/ 225479 w 412004"/>
                <a:gd name="connsiteY5" fmla="*/ 306007 h 692916"/>
                <a:gd name="connsiteX6" fmla="*/ 239712 w 412004"/>
                <a:gd name="connsiteY6" fmla="*/ 309003 h 692916"/>
                <a:gd name="connsiteX7" fmla="*/ 312749 w 412004"/>
                <a:gd name="connsiteY7" fmla="*/ 331102 h 692916"/>
                <a:gd name="connsiteX8" fmla="*/ 367808 w 412004"/>
                <a:gd name="connsiteY8" fmla="*/ 360691 h 692916"/>
                <a:gd name="connsiteX9" fmla="*/ 402641 w 412004"/>
                <a:gd name="connsiteY9" fmla="*/ 403015 h 692916"/>
                <a:gd name="connsiteX10" fmla="*/ 414626 w 412004"/>
                <a:gd name="connsiteY10" fmla="*/ 464067 h 692916"/>
                <a:gd name="connsiteX11" fmla="*/ 400019 w 412004"/>
                <a:gd name="connsiteY11" fmla="*/ 531860 h 692916"/>
                <a:gd name="connsiteX12" fmla="*/ 360691 w 412004"/>
                <a:gd name="connsiteY12" fmla="*/ 578679 h 692916"/>
                <a:gd name="connsiteX13" fmla="*/ 302261 w 412004"/>
                <a:gd name="connsiteY13" fmla="*/ 606770 h 692916"/>
                <a:gd name="connsiteX14" fmla="*/ 230722 w 412004"/>
                <a:gd name="connsiteY14" fmla="*/ 616508 h 692916"/>
                <a:gd name="connsiteX15" fmla="*/ 230348 w 412004"/>
                <a:gd name="connsiteY15" fmla="*/ 695164 h 692916"/>
                <a:gd name="connsiteX16" fmla="*/ 191395 w 412004"/>
                <a:gd name="connsiteY16" fmla="*/ 695164 h 692916"/>
                <a:gd name="connsiteX17" fmla="*/ 191769 w 412004"/>
                <a:gd name="connsiteY17" fmla="*/ 615010 h 692916"/>
                <a:gd name="connsiteX18" fmla="*/ 89143 w 412004"/>
                <a:gd name="connsiteY18" fmla="*/ 593286 h 692916"/>
                <a:gd name="connsiteX19" fmla="*/ 0 w 412004"/>
                <a:gd name="connsiteY19" fmla="*/ 543846 h 692916"/>
                <a:gd name="connsiteX20" fmla="*/ 38579 w 412004"/>
                <a:gd name="connsiteY20" fmla="*/ 471932 h 692916"/>
                <a:gd name="connsiteX21" fmla="*/ 62550 w 412004"/>
                <a:gd name="connsiteY21" fmla="*/ 491409 h 692916"/>
                <a:gd name="connsiteX22" fmla="*/ 99256 w 412004"/>
                <a:gd name="connsiteY22" fmla="*/ 511635 h 692916"/>
                <a:gd name="connsiteX23" fmla="*/ 145325 w 412004"/>
                <a:gd name="connsiteY23" fmla="*/ 528864 h 692916"/>
                <a:gd name="connsiteX24" fmla="*/ 197388 w 412004"/>
                <a:gd name="connsiteY24" fmla="*/ 539351 h 692916"/>
                <a:gd name="connsiteX25" fmla="*/ 197762 w 412004"/>
                <a:gd name="connsiteY25" fmla="*/ 384288 h 692916"/>
                <a:gd name="connsiteX26" fmla="*/ 188398 w 412004"/>
                <a:gd name="connsiteY26" fmla="*/ 381666 h 692916"/>
                <a:gd name="connsiteX27" fmla="*/ 179035 w 412004"/>
                <a:gd name="connsiteY27" fmla="*/ 379044 h 692916"/>
                <a:gd name="connsiteX28" fmla="*/ 109743 w 412004"/>
                <a:gd name="connsiteY28" fmla="*/ 356571 h 692916"/>
                <a:gd name="connsiteX29" fmla="*/ 60677 w 412004"/>
                <a:gd name="connsiteY29" fmla="*/ 328480 h 692916"/>
                <a:gd name="connsiteX30" fmla="*/ 31088 w 412004"/>
                <a:gd name="connsiteY30" fmla="*/ 289901 h 692916"/>
                <a:gd name="connsiteX31" fmla="*/ 20975 w 412004"/>
                <a:gd name="connsiteY31" fmla="*/ 236341 h 692916"/>
                <a:gd name="connsiteX32" fmla="*/ 34084 w 412004"/>
                <a:gd name="connsiteY32" fmla="*/ 171169 h 692916"/>
                <a:gd name="connsiteX33" fmla="*/ 70041 w 412004"/>
                <a:gd name="connsiteY33" fmla="*/ 122103 h 692916"/>
                <a:gd name="connsiteX34" fmla="*/ 124350 w 412004"/>
                <a:gd name="connsiteY34" fmla="*/ 89892 h 692916"/>
                <a:gd name="connsiteX35" fmla="*/ 192893 w 412004"/>
                <a:gd name="connsiteY35" fmla="*/ 75659 h 692916"/>
                <a:gd name="connsiteX36" fmla="*/ 193268 w 412004"/>
                <a:gd name="connsiteY36" fmla="*/ 0 h 692916"/>
                <a:gd name="connsiteX37" fmla="*/ 232221 w 412004"/>
                <a:gd name="connsiteY37" fmla="*/ 0 h 692916"/>
                <a:gd name="connsiteX38" fmla="*/ 231846 w 412004"/>
                <a:gd name="connsiteY38" fmla="*/ 75659 h 692916"/>
                <a:gd name="connsiteX39" fmla="*/ 321738 w 412004"/>
                <a:gd name="connsiteY39" fmla="*/ 95510 h 692916"/>
                <a:gd name="connsiteX40" fmla="*/ 394401 w 412004"/>
                <a:gd name="connsiteY40" fmla="*/ 135587 h 692916"/>
                <a:gd name="connsiteX41" fmla="*/ 356197 w 412004"/>
                <a:gd name="connsiteY41" fmla="*/ 204129 h 692916"/>
                <a:gd name="connsiteX42" fmla="*/ 108994 w 412004"/>
                <a:gd name="connsiteY42" fmla="*/ 222857 h 692916"/>
                <a:gd name="connsiteX43" fmla="*/ 131092 w 412004"/>
                <a:gd name="connsiteY43" fmla="*/ 270050 h 692916"/>
                <a:gd name="connsiteX44" fmla="*/ 198137 w 412004"/>
                <a:gd name="connsiteY44" fmla="*/ 298141 h 692916"/>
                <a:gd name="connsiteX45" fmla="*/ 198511 w 412004"/>
                <a:gd name="connsiteY45" fmla="*/ 150569 h 692916"/>
                <a:gd name="connsiteX46" fmla="*/ 131092 w 412004"/>
                <a:gd name="connsiteY46" fmla="*/ 171544 h 692916"/>
                <a:gd name="connsiteX47" fmla="*/ 108994 w 412004"/>
                <a:gd name="connsiteY47" fmla="*/ 222857 h 692916"/>
                <a:gd name="connsiteX48" fmla="*/ 324734 w 412004"/>
                <a:gd name="connsiteY48" fmla="*/ 472307 h 692916"/>
                <a:gd name="connsiteX49" fmla="*/ 298516 w 412004"/>
                <a:gd name="connsiteY49" fmla="*/ 422492 h 692916"/>
                <a:gd name="connsiteX50" fmla="*/ 225104 w 412004"/>
                <a:gd name="connsiteY50" fmla="*/ 391779 h 692916"/>
                <a:gd name="connsiteX51" fmla="*/ 224730 w 412004"/>
                <a:gd name="connsiteY51" fmla="*/ 540100 h 692916"/>
                <a:gd name="connsiteX52" fmla="*/ 298516 w 412004"/>
                <a:gd name="connsiteY52" fmla="*/ 522496 h 692916"/>
                <a:gd name="connsiteX53" fmla="*/ 324734 w 412004"/>
                <a:gd name="connsiteY53" fmla="*/ 472307 h 69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2004" h="692916">
                  <a:moveTo>
                    <a:pt x="356197" y="204129"/>
                  </a:moveTo>
                  <a:cubicBezTo>
                    <a:pt x="351702" y="199260"/>
                    <a:pt x="344960" y="193642"/>
                    <a:pt x="336345" y="188024"/>
                  </a:cubicBezTo>
                  <a:cubicBezTo>
                    <a:pt x="327731" y="182406"/>
                    <a:pt x="317618" y="176787"/>
                    <a:pt x="306007" y="171544"/>
                  </a:cubicBezTo>
                  <a:cubicBezTo>
                    <a:pt x="294396" y="166300"/>
                    <a:pt x="282036" y="161805"/>
                    <a:pt x="268177" y="158060"/>
                  </a:cubicBezTo>
                  <a:cubicBezTo>
                    <a:pt x="254319" y="154314"/>
                    <a:pt x="240461" y="151693"/>
                    <a:pt x="225853" y="150943"/>
                  </a:cubicBezTo>
                  <a:lnTo>
                    <a:pt x="225479" y="306007"/>
                  </a:lnTo>
                  <a:lnTo>
                    <a:pt x="239712" y="309003"/>
                  </a:lnTo>
                  <a:cubicBezTo>
                    <a:pt x="266679" y="315745"/>
                    <a:pt x="291025" y="322862"/>
                    <a:pt x="312749" y="331102"/>
                  </a:cubicBezTo>
                  <a:cubicBezTo>
                    <a:pt x="334473" y="339342"/>
                    <a:pt x="352826" y="349080"/>
                    <a:pt x="367808" y="360691"/>
                  </a:cubicBezTo>
                  <a:cubicBezTo>
                    <a:pt x="382790" y="372302"/>
                    <a:pt x="394401" y="386535"/>
                    <a:pt x="402641" y="403015"/>
                  </a:cubicBezTo>
                  <a:cubicBezTo>
                    <a:pt x="410881" y="419870"/>
                    <a:pt x="415001" y="440096"/>
                    <a:pt x="414626" y="464067"/>
                  </a:cubicBezTo>
                  <a:cubicBezTo>
                    <a:pt x="414626" y="490660"/>
                    <a:pt x="409757" y="513133"/>
                    <a:pt x="400019" y="531860"/>
                  </a:cubicBezTo>
                  <a:cubicBezTo>
                    <a:pt x="390281" y="550588"/>
                    <a:pt x="377171" y="566319"/>
                    <a:pt x="360691" y="578679"/>
                  </a:cubicBezTo>
                  <a:cubicBezTo>
                    <a:pt x="343836" y="591039"/>
                    <a:pt x="324360" y="600403"/>
                    <a:pt x="302261" y="606770"/>
                  </a:cubicBezTo>
                  <a:cubicBezTo>
                    <a:pt x="280163" y="612763"/>
                    <a:pt x="256192" y="616134"/>
                    <a:pt x="230722" y="616508"/>
                  </a:cubicBezTo>
                  <a:lnTo>
                    <a:pt x="230348" y="695164"/>
                  </a:lnTo>
                  <a:lnTo>
                    <a:pt x="191395" y="695164"/>
                  </a:lnTo>
                  <a:lnTo>
                    <a:pt x="191769" y="615010"/>
                  </a:lnTo>
                  <a:cubicBezTo>
                    <a:pt x="155813" y="612388"/>
                    <a:pt x="121729" y="605272"/>
                    <a:pt x="89143" y="593286"/>
                  </a:cubicBezTo>
                  <a:cubicBezTo>
                    <a:pt x="56557" y="581301"/>
                    <a:pt x="26968" y="564821"/>
                    <a:pt x="0" y="543846"/>
                  </a:cubicBezTo>
                  <a:lnTo>
                    <a:pt x="38579" y="471932"/>
                  </a:lnTo>
                  <a:cubicBezTo>
                    <a:pt x="44197" y="477925"/>
                    <a:pt x="52062" y="484292"/>
                    <a:pt x="62550" y="491409"/>
                  </a:cubicBezTo>
                  <a:cubicBezTo>
                    <a:pt x="73037" y="498525"/>
                    <a:pt x="85397" y="505267"/>
                    <a:pt x="99256" y="511635"/>
                  </a:cubicBezTo>
                  <a:cubicBezTo>
                    <a:pt x="113114" y="518002"/>
                    <a:pt x="128471" y="523995"/>
                    <a:pt x="145325" y="528864"/>
                  </a:cubicBezTo>
                  <a:cubicBezTo>
                    <a:pt x="162180" y="534108"/>
                    <a:pt x="179409" y="537478"/>
                    <a:pt x="197388" y="539351"/>
                  </a:cubicBezTo>
                  <a:lnTo>
                    <a:pt x="197762" y="384288"/>
                  </a:lnTo>
                  <a:cubicBezTo>
                    <a:pt x="194766" y="383164"/>
                    <a:pt x="191769" y="382415"/>
                    <a:pt x="188398" y="381666"/>
                  </a:cubicBezTo>
                  <a:cubicBezTo>
                    <a:pt x="185027" y="380917"/>
                    <a:pt x="182031" y="380168"/>
                    <a:pt x="179035" y="379044"/>
                  </a:cubicBezTo>
                  <a:cubicBezTo>
                    <a:pt x="152442" y="371928"/>
                    <a:pt x="129594" y="364437"/>
                    <a:pt x="109743" y="356571"/>
                  </a:cubicBezTo>
                  <a:cubicBezTo>
                    <a:pt x="89892" y="348706"/>
                    <a:pt x="73786" y="339342"/>
                    <a:pt x="60677" y="328480"/>
                  </a:cubicBezTo>
                  <a:cubicBezTo>
                    <a:pt x="47568" y="317618"/>
                    <a:pt x="37830" y="304509"/>
                    <a:pt x="31088" y="289901"/>
                  </a:cubicBezTo>
                  <a:cubicBezTo>
                    <a:pt x="24346" y="275294"/>
                    <a:pt x="20975" y="257316"/>
                    <a:pt x="20975" y="236341"/>
                  </a:cubicBezTo>
                  <a:cubicBezTo>
                    <a:pt x="20975" y="211995"/>
                    <a:pt x="25469" y="190271"/>
                    <a:pt x="34084" y="171169"/>
                  </a:cubicBezTo>
                  <a:cubicBezTo>
                    <a:pt x="42699" y="152067"/>
                    <a:pt x="54684" y="135961"/>
                    <a:pt x="70041" y="122103"/>
                  </a:cubicBezTo>
                  <a:cubicBezTo>
                    <a:pt x="85397" y="108245"/>
                    <a:pt x="103750" y="97757"/>
                    <a:pt x="124350" y="89892"/>
                  </a:cubicBezTo>
                  <a:cubicBezTo>
                    <a:pt x="144951" y="82401"/>
                    <a:pt x="168173" y="77532"/>
                    <a:pt x="192893" y="75659"/>
                  </a:cubicBezTo>
                  <a:lnTo>
                    <a:pt x="193268" y="0"/>
                  </a:lnTo>
                  <a:lnTo>
                    <a:pt x="232221" y="0"/>
                  </a:lnTo>
                  <a:lnTo>
                    <a:pt x="231846" y="75659"/>
                  </a:lnTo>
                  <a:cubicBezTo>
                    <a:pt x="264432" y="77906"/>
                    <a:pt x="294396" y="84274"/>
                    <a:pt x="321738" y="95510"/>
                  </a:cubicBezTo>
                  <a:cubicBezTo>
                    <a:pt x="349080" y="106747"/>
                    <a:pt x="373426" y="119856"/>
                    <a:pt x="394401" y="135587"/>
                  </a:cubicBezTo>
                  <a:lnTo>
                    <a:pt x="356197" y="204129"/>
                  </a:lnTo>
                  <a:close/>
                  <a:moveTo>
                    <a:pt x="108994" y="222857"/>
                  </a:moveTo>
                  <a:cubicBezTo>
                    <a:pt x="108994" y="243832"/>
                    <a:pt x="116110" y="259563"/>
                    <a:pt x="131092" y="270050"/>
                  </a:cubicBezTo>
                  <a:cubicBezTo>
                    <a:pt x="145700" y="280538"/>
                    <a:pt x="168173" y="289901"/>
                    <a:pt x="198137" y="298141"/>
                  </a:cubicBezTo>
                  <a:lnTo>
                    <a:pt x="198511" y="150569"/>
                  </a:lnTo>
                  <a:cubicBezTo>
                    <a:pt x="168173" y="152067"/>
                    <a:pt x="145325" y="159184"/>
                    <a:pt x="131092" y="171544"/>
                  </a:cubicBezTo>
                  <a:cubicBezTo>
                    <a:pt x="116110" y="184278"/>
                    <a:pt x="108994" y="201133"/>
                    <a:pt x="108994" y="222857"/>
                  </a:cubicBezTo>
                  <a:close/>
                  <a:moveTo>
                    <a:pt x="324734" y="472307"/>
                  </a:moveTo>
                  <a:cubicBezTo>
                    <a:pt x="324734" y="450208"/>
                    <a:pt x="316120" y="433728"/>
                    <a:pt x="298516" y="422492"/>
                  </a:cubicBezTo>
                  <a:cubicBezTo>
                    <a:pt x="280912" y="411255"/>
                    <a:pt x="256566" y="401142"/>
                    <a:pt x="225104" y="391779"/>
                  </a:cubicBezTo>
                  <a:lnTo>
                    <a:pt x="224730" y="540100"/>
                  </a:lnTo>
                  <a:cubicBezTo>
                    <a:pt x="256566" y="539726"/>
                    <a:pt x="281287" y="533733"/>
                    <a:pt x="298516" y="522496"/>
                  </a:cubicBezTo>
                  <a:cubicBezTo>
                    <a:pt x="315745" y="510885"/>
                    <a:pt x="324734" y="494405"/>
                    <a:pt x="324734" y="472307"/>
                  </a:cubicBezTo>
                  <a:close/>
                </a:path>
              </a:pathLst>
            </a:custGeom>
            <a:solidFill>
              <a:srgbClr val="FFCA55"/>
            </a:solidFill>
            <a:ln w="3742"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42CC352F-7722-4749-932C-51D84D2A53F5}"/>
                </a:ext>
              </a:extLst>
            </p:cNvPr>
            <p:cNvSpPr/>
            <p:nvPr/>
          </p:nvSpPr>
          <p:spPr>
            <a:xfrm>
              <a:off x="569714" y="503905"/>
              <a:ext cx="621752" cy="86146"/>
            </a:xfrm>
            <a:custGeom>
              <a:avLst/>
              <a:gdLst>
                <a:gd name="connsiteX0" fmla="*/ 0 w 621752"/>
                <a:gd name="connsiteY0" fmla="*/ 0 h 86146"/>
                <a:gd name="connsiteX1" fmla="*/ 622127 w 621752"/>
                <a:gd name="connsiteY1" fmla="*/ 0 h 86146"/>
                <a:gd name="connsiteX2" fmla="*/ 622127 w 621752"/>
                <a:gd name="connsiteY2" fmla="*/ 88394 h 86146"/>
                <a:gd name="connsiteX3" fmla="*/ 0 w 621752"/>
                <a:gd name="connsiteY3" fmla="*/ 88394 h 86146"/>
              </a:gdLst>
              <a:ahLst/>
              <a:cxnLst>
                <a:cxn ang="0">
                  <a:pos x="connsiteX0" y="connsiteY0"/>
                </a:cxn>
                <a:cxn ang="0">
                  <a:pos x="connsiteX1" y="connsiteY1"/>
                </a:cxn>
                <a:cxn ang="0">
                  <a:pos x="connsiteX2" y="connsiteY2"/>
                </a:cxn>
                <a:cxn ang="0">
                  <a:pos x="connsiteX3" y="connsiteY3"/>
                </a:cxn>
              </a:cxnLst>
              <a:rect l="l" t="t" r="r" b="b"/>
              <a:pathLst>
                <a:path w="621752" h="86146">
                  <a:moveTo>
                    <a:pt x="0" y="0"/>
                  </a:moveTo>
                  <a:lnTo>
                    <a:pt x="622127" y="0"/>
                  </a:lnTo>
                  <a:lnTo>
                    <a:pt x="622127" y="88394"/>
                  </a:lnTo>
                  <a:lnTo>
                    <a:pt x="0" y="88394"/>
                  </a:lnTo>
                  <a:close/>
                </a:path>
              </a:pathLst>
            </a:custGeom>
            <a:solidFill>
              <a:srgbClr val="DED4CE"/>
            </a:solidFill>
            <a:ln w="3742"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14EE8F3D-A1BE-40FA-967E-B1C0ADBE1B33}"/>
                </a:ext>
              </a:extLst>
            </p:cNvPr>
            <p:cNvSpPr/>
            <p:nvPr/>
          </p:nvSpPr>
          <p:spPr>
            <a:xfrm>
              <a:off x="569714" y="697547"/>
              <a:ext cx="486914" cy="86146"/>
            </a:xfrm>
            <a:custGeom>
              <a:avLst/>
              <a:gdLst>
                <a:gd name="connsiteX0" fmla="*/ 0 w 486914"/>
                <a:gd name="connsiteY0" fmla="*/ 0 h 86146"/>
                <a:gd name="connsiteX1" fmla="*/ 489162 w 486914"/>
                <a:gd name="connsiteY1" fmla="*/ 0 h 86146"/>
                <a:gd name="connsiteX2" fmla="*/ 489162 w 486914"/>
                <a:gd name="connsiteY2" fmla="*/ 88394 h 86146"/>
                <a:gd name="connsiteX3" fmla="*/ 0 w 486914"/>
                <a:gd name="connsiteY3" fmla="*/ 88394 h 86146"/>
              </a:gdLst>
              <a:ahLst/>
              <a:cxnLst>
                <a:cxn ang="0">
                  <a:pos x="connsiteX0" y="connsiteY0"/>
                </a:cxn>
                <a:cxn ang="0">
                  <a:pos x="connsiteX1" y="connsiteY1"/>
                </a:cxn>
                <a:cxn ang="0">
                  <a:pos x="connsiteX2" y="connsiteY2"/>
                </a:cxn>
                <a:cxn ang="0">
                  <a:pos x="connsiteX3" y="connsiteY3"/>
                </a:cxn>
              </a:cxnLst>
              <a:rect l="l" t="t" r="r" b="b"/>
              <a:pathLst>
                <a:path w="486914" h="86146">
                  <a:moveTo>
                    <a:pt x="0" y="0"/>
                  </a:moveTo>
                  <a:lnTo>
                    <a:pt x="489162" y="0"/>
                  </a:lnTo>
                  <a:lnTo>
                    <a:pt x="489162" y="88394"/>
                  </a:lnTo>
                  <a:lnTo>
                    <a:pt x="0" y="88394"/>
                  </a:lnTo>
                  <a:close/>
                </a:path>
              </a:pathLst>
            </a:custGeom>
            <a:solidFill>
              <a:srgbClr val="DED4CE"/>
            </a:solidFill>
            <a:ln w="3742"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73C8FD29-834E-4A92-A617-B5BC6D4D4A94}"/>
                </a:ext>
              </a:extLst>
            </p:cNvPr>
            <p:cNvSpPr/>
            <p:nvPr/>
          </p:nvSpPr>
          <p:spPr>
            <a:xfrm>
              <a:off x="569714" y="890814"/>
              <a:ext cx="546842" cy="86146"/>
            </a:xfrm>
            <a:custGeom>
              <a:avLst/>
              <a:gdLst>
                <a:gd name="connsiteX0" fmla="*/ 0 w 546842"/>
                <a:gd name="connsiteY0" fmla="*/ 0 h 86146"/>
                <a:gd name="connsiteX1" fmla="*/ 548715 w 546842"/>
                <a:gd name="connsiteY1" fmla="*/ 0 h 86146"/>
                <a:gd name="connsiteX2" fmla="*/ 548715 w 546842"/>
                <a:gd name="connsiteY2" fmla="*/ 88394 h 86146"/>
                <a:gd name="connsiteX3" fmla="*/ 0 w 546842"/>
                <a:gd name="connsiteY3" fmla="*/ 88394 h 86146"/>
              </a:gdLst>
              <a:ahLst/>
              <a:cxnLst>
                <a:cxn ang="0">
                  <a:pos x="connsiteX0" y="connsiteY0"/>
                </a:cxn>
                <a:cxn ang="0">
                  <a:pos x="connsiteX1" y="connsiteY1"/>
                </a:cxn>
                <a:cxn ang="0">
                  <a:pos x="connsiteX2" y="connsiteY2"/>
                </a:cxn>
                <a:cxn ang="0">
                  <a:pos x="connsiteX3" y="connsiteY3"/>
                </a:cxn>
              </a:cxnLst>
              <a:rect l="l" t="t" r="r" b="b"/>
              <a:pathLst>
                <a:path w="546842" h="86146">
                  <a:moveTo>
                    <a:pt x="0" y="0"/>
                  </a:moveTo>
                  <a:lnTo>
                    <a:pt x="548715" y="0"/>
                  </a:lnTo>
                  <a:lnTo>
                    <a:pt x="548715" y="88394"/>
                  </a:lnTo>
                  <a:lnTo>
                    <a:pt x="0" y="88394"/>
                  </a:lnTo>
                  <a:close/>
                </a:path>
              </a:pathLst>
            </a:custGeom>
            <a:solidFill>
              <a:srgbClr val="DED4CE"/>
            </a:solidFill>
            <a:ln w="3742"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9520EC4A-783E-4730-A6A0-868B6292EE59}"/>
                </a:ext>
              </a:extLst>
            </p:cNvPr>
            <p:cNvSpPr/>
            <p:nvPr/>
          </p:nvSpPr>
          <p:spPr>
            <a:xfrm>
              <a:off x="5098391" y="2472162"/>
              <a:ext cx="441968" cy="86146"/>
            </a:xfrm>
            <a:custGeom>
              <a:avLst/>
              <a:gdLst>
                <a:gd name="connsiteX0" fmla="*/ 0 w 441968"/>
                <a:gd name="connsiteY0" fmla="*/ 0 h 86146"/>
                <a:gd name="connsiteX1" fmla="*/ 444590 w 441968"/>
                <a:gd name="connsiteY1" fmla="*/ 0 h 86146"/>
                <a:gd name="connsiteX2" fmla="*/ 444590 w 441968"/>
                <a:gd name="connsiteY2" fmla="*/ 88393 h 86146"/>
                <a:gd name="connsiteX3" fmla="*/ 0 w 441968"/>
                <a:gd name="connsiteY3" fmla="*/ 88393 h 86146"/>
              </a:gdLst>
              <a:ahLst/>
              <a:cxnLst>
                <a:cxn ang="0">
                  <a:pos x="connsiteX0" y="connsiteY0"/>
                </a:cxn>
                <a:cxn ang="0">
                  <a:pos x="connsiteX1" y="connsiteY1"/>
                </a:cxn>
                <a:cxn ang="0">
                  <a:pos x="connsiteX2" y="connsiteY2"/>
                </a:cxn>
                <a:cxn ang="0">
                  <a:pos x="connsiteX3" y="connsiteY3"/>
                </a:cxn>
              </a:cxnLst>
              <a:rect l="l" t="t" r="r" b="b"/>
              <a:pathLst>
                <a:path w="441968" h="86146">
                  <a:moveTo>
                    <a:pt x="0" y="0"/>
                  </a:moveTo>
                  <a:lnTo>
                    <a:pt x="444590" y="0"/>
                  </a:lnTo>
                  <a:lnTo>
                    <a:pt x="444590" y="88393"/>
                  </a:lnTo>
                  <a:lnTo>
                    <a:pt x="0" y="88393"/>
                  </a:lnTo>
                  <a:close/>
                </a:path>
              </a:pathLst>
            </a:custGeom>
            <a:solidFill>
              <a:srgbClr val="DED4CE"/>
            </a:solidFill>
            <a:ln w="3742"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579303C7-3395-44EF-B25A-5BBC868DED79}"/>
                </a:ext>
              </a:extLst>
            </p:cNvPr>
            <p:cNvSpPr/>
            <p:nvPr/>
          </p:nvSpPr>
          <p:spPr>
            <a:xfrm>
              <a:off x="5098391" y="2665804"/>
              <a:ext cx="498151" cy="86146"/>
            </a:xfrm>
            <a:custGeom>
              <a:avLst/>
              <a:gdLst>
                <a:gd name="connsiteX0" fmla="*/ 0 w 498150"/>
                <a:gd name="connsiteY0" fmla="*/ 0 h 86146"/>
                <a:gd name="connsiteX1" fmla="*/ 498900 w 498150"/>
                <a:gd name="connsiteY1" fmla="*/ 0 h 86146"/>
                <a:gd name="connsiteX2" fmla="*/ 498900 w 498150"/>
                <a:gd name="connsiteY2" fmla="*/ 88394 h 86146"/>
                <a:gd name="connsiteX3" fmla="*/ 0 w 498150"/>
                <a:gd name="connsiteY3" fmla="*/ 88394 h 86146"/>
              </a:gdLst>
              <a:ahLst/>
              <a:cxnLst>
                <a:cxn ang="0">
                  <a:pos x="connsiteX0" y="connsiteY0"/>
                </a:cxn>
                <a:cxn ang="0">
                  <a:pos x="connsiteX1" y="connsiteY1"/>
                </a:cxn>
                <a:cxn ang="0">
                  <a:pos x="connsiteX2" y="connsiteY2"/>
                </a:cxn>
                <a:cxn ang="0">
                  <a:pos x="connsiteX3" y="connsiteY3"/>
                </a:cxn>
              </a:cxnLst>
              <a:rect l="l" t="t" r="r" b="b"/>
              <a:pathLst>
                <a:path w="498150" h="86146">
                  <a:moveTo>
                    <a:pt x="0" y="0"/>
                  </a:moveTo>
                  <a:lnTo>
                    <a:pt x="498900" y="0"/>
                  </a:lnTo>
                  <a:lnTo>
                    <a:pt x="498900" y="88394"/>
                  </a:lnTo>
                  <a:lnTo>
                    <a:pt x="0" y="88394"/>
                  </a:lnTo>
                  <a:close/>
                </a:path>
              </a:pathLst>
            </a:custGeom>
            <a:solidFill>
              <a:srgbClr val="DED4CE"/>
            </a:solidFill>
            <a:ln w="3742"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3C7C29AC-27E3-4CAF-B3BA-8A2F7373DC56}"/>
                </a:ext>
              </a:extLst>
            </p:cNvPr>
            <p:cNvSpPr/>
            <p:nvPr/>
          </p:nvSpPr>
          <p:spPr>
            <a:xfrm>
              <a:off x="3573600" y="-298380"/>
              <a:ext cx="565570" cy="86146"/>
            </a:xfrm>
            <a:custGeom>
              <a:avLst/>
              <a:gdLst>
                <a:gd name="connsiteX0" fmla="*/ 0 w 565569"/>
                <a:gd name="connsiteY0" fmla="*/ 0 h 86146"/>
                <a:gd name="connsiteX1" fmla="*/ 565570 w 565569"/>
                <a:gd name="connsiteY1" fmla="*/ 0 h 86146"/>
                <a:gd name="connsiteX2" fmla="*/ 565570 w 565569"/>
                <a:gd name="connsiteY2" fmla="*/ 88394 h 86146"/>
                <a:gd name="connsiteX3" fmla="*/ 0 w 565569"/>
                <a:gd name="connsiteY3" fmla="*/ 88394 h 86146"/>
              </a:gdLst>
              <a:ahLst/>
              <a:cxnLst>
                <a:cxn ang="0">
                  <a:pos x="connsiteX0" y="connsiteY0"/>
                </a:cxn>
                <a:cxn ang="0">
                  <a:pos x="connsiteX1" y="connsiteY1"/>
                </a:cxn>
                <a:cxn ang="0">
                  <a:pos x="connsiteX2" y="connsiteY2"/>
                </a:cxn>
                <a:cxn ang="0">
                  <a:pos x="connsiteX3" y="connsiteY3"/>
                </a:cxn>
              </a:cxnLst>
              <a:rect l="l" t="t" r="r" b="b"/>
              <a:pathLst>
                <a:path w="565569" h="86146">
                  <a:moveTo>
                    <a:pt x="0" y="0"/>
                  </a:moveTo>
                  <a:lnTo>
                    <a:pt x="565570" y="0"/>
                  </a:lnTo>
                  <a:lnTo>
                    <a:pt x="565570" y="88394"/>
                  </a:lnTo>
                  <a:lnTo>
                    <a:pt x="0" y="88394"/>
                  </a:lnTo>
                  <a:close/>
                </a:path>
              </a:pathLst>
            </a:custGeom>
            <a:solidFill>
              <a:srgbClr val="DED4CE"/>
            </a:solidFill>
            <a:ln w="3742"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88873BE-BD06-4765-A631-A55E17E9DE3B}"/>
                </a:ext>
              </a:extLst>
            </p:cNvPr>
            <p:cNvSpPr/>
            <p:nvPr/>
          </p:nvSpPr>
          <p:spPr>
            <a:xfrm>
              <a:off x="3573600" y="-104738"/>
              <a:ext cx="441968" cy="86146"/>
            </a:xfrm>
            <a:custGeom>
              <a:avLst/>
              <a:gdLst>
                <a:gd name="connsiteX0" fmla="*/ 0 w 441968"/>
                <a:gd name="connsiteY0" fmla="*/ 0 h 86146"/>
                <a:gd name="connsiteX1" fmla="*/ 444590 w 441968"/>
                <a:gd name="connsiteY1" fmla="*/ 0 h 86146"/>
                <a:gd name="connsiteX2" fmla="*/ 444590 w 441968"/>
                <a:gd name="connsiteY2" fmla="*/ 88394 h 86146"/>
                <a:gd name="connsiteX3" fmla="*/ 0 w 441968"/>
                <a:gd name="connsiteY3" fmla="*/ 88394 h 86146"/>
              </a:gdLst>
              <a:ahLst/>
              <a:cxnLst>
                <a:cxn ang="0">
                  <a:pos x="connsiteX0" y="connsiteY0"/>
                </a:cxn>
                <a:cxn ang="0">
                  <a:pos x="connsiteX1" y="connsiteY1"/>
                </a:cxn>
                <a:cxn ang="0">
                  <a:pos x="connsiteX2" y="connsiteY2"/>
                </a:cxn>
                <a:cxn ang="0">
                  <a:pos x="connsiteX3" y="connsiteY3"/>
                </a:cxn>
              </a:cxnLst>
              <a:rect l="l" t="t" r="r" b="b"/>
              <a:pathLst>
                <a:path w="441968" h="86146">
                  <a:moveTo>
                    <a:pt x="0" y="0"/>
                  </a:moveTo>
                  <a:lnTo>
                    <a:pt x="444590" y="0"/>
                  </a:lnTo>
                  <a:lnTo>
                    <a:pt x="444590" y="88394"/>
                  </a:lnTo>
                  <a:lnTo>
                    <a:pt x="0" y="88394"/>
                  </a:lnTo>
                  <a:close/>
                </a:path>
              </a:pathLst>
            </a:custGeom>
            <a:solidFill>
              <a:srgbClr val="DED4CE"/>
            </a:solidFill>
            <a:ln w="3742"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AF1DAFA1-34D4-4C66-9411-CC639C438DD9}"/>
                </a:ext>
              </a:extLst>
            </p:cNvPr>
            <p:cNvSpPr/>
            <p:nvPr/>
          </p:nvSpPr>
          <p:spPr>
            <a:xfrm>
              <a:off x="3573600" y="88529"/>
              <a:ext cx="498151" cy="86146"/>
            </a:xfrm>
            <a:custGeom>
              <a:avLst/>
              <a:gdLst>
                <a:gd name="connsiteX0" fmla="*/ 0 w 498150"/>
                <a:gd name="connsiteY0" fmla="*/ 0 h 86146"/>
                <a:gd name="connsiteX1" fmla="*/ 498900 w 498150"/>
                <a:gd name="connsiteY1" fmla="*/ 0 h 86146"/>
                <a:gd name="connsiteX2" fmla="*/ 498900 w 498150"/>
                <a:gd name="connsiteY2" fmla="*/ 88394 h 86146"/>
                <a:gd name="connsiteX3" fmla="*/ 0 w 498150"/>
                <a:gd name="connsiteY3" fmla="*/ 88394 h 86146"/>
              </a:gdLst>
              <a:ahLst/>
              <a:cxnLst>
                <a:cxn ang="0">
                  <a:pos x="connsiteX0" y="connsiteY0"/>
                </a:cxn>
                <a:cxn ang="0">
                  <a:pos x="connsiteX1" y="connsiteY1"/>
                </a:cxn>
                <a:cxn ang="0">
                  <a:pos x="connsiteX2" y="connsiteY2"/>
                </a:cxn>
                <a:cxn ang="0">
                  <a:pos x="connsiteX3" y="connsiteY3"/>
                </a:cxn>
              </a:cxnLst>
              <a:rect l="l" t="t" r="r" b="b"/>
              <a:pathLst>
                <a:path w="498150" h="86146">
                  <a:moveTo>
                    <a:pt x="0" y="0"/>
                  </a:moveTo>
                  <a:lnTo>
                    <a:pt x="498900" y="0"/>
                  </a:lnTo>
                  <a:lnTo>
                    <a:pt x="498900" y="88394"/>
                  </a:lnTo>
                  <a:lnTo>
                    <a:pt x="0" y="88394"/>
                  </a:lnTo>
                  <a:close/>
                </a:path>
              </a:pathLst>
            </a:custGeom>
            <a:solidFill>
              <a:srgbClr val="DED4CE"/>
            </a:solidFill>
            <a:ln w="3742"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439073-0BD9-4ADE-9526-B547418D7605}"/>
                </a:ext>
              </a:extLst>
            </p:cNvPr>
            <p:cNvSpPr/>
            <p:nvPr/>
          </p:nvSpPr>
          <p:spPr>
            <a:xfrm>
              <a:off x="4181869" y="3073314"/>
              <a:ext cx="479423" cy="565570"/>
            </a:xfrm>
            <a:custGeom>
              <a:avLst/>
              <a:gdLst>
                <a:gd name="connsiteX0" fmla="*/ 480547 w 479423"/>
                <a:gd name="connsiteY0" fmla="*/ 565944 h 565569"/>
                <a:gd name="connsiteX1" fmla="*/ 0 w 479423"/>
                <a:gd name="connsiteY1" fmla="*/ 565944 h 565569"/>
                <a:gd name="connsiteX2" fmla="*/ 0 w 479423"/>
                <a:gd name="connsiteY2" fmla="*/ 535980 h 565569"/>
                <a:gd name="connsiteX3" fmla="*/ 450583 w 479423"/>
                <a:gd name="connsiteY3" fmla="*/ 535980 h 565569"/>
                <a:gd name="connsiteX4" fmla="*/ 450583 w 479423"/>
                <a:gd name="connsiteY4" fmla="*/ 0 h 565569"/>
                <a:gd name="connsiteX5" fmla="*/ 480547 w 479423"/>
                <a:gd name="connsiteY5" fmla="*/ 0 h 56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423" h="565569">
                  <a:moveTo>
                    <a:pt x="480547" y="565944"/>
                  </a:moveTo>
                  <a:lnTo>
                    <a:pt x="0" y="565944"/>
                  </a:lnTo>
                  <a:lnTo>
                    <a:pt x="0" y="535980"/>
                  </a:lnTo>
                  <a:lnTo>
                    <a:pt x="450583" y="535980"/>
                  </a:lnTo>
                  <a:lnTo>
                    <a:pt x="450583" y="0"/>
                  </a:lnTo>
                  <a:lnTo>
                    <a:pt x="480547" y="0"/>
                  </a:lnTo>
                  <a:close/>
                </a:path>
              </a:pathLst>
            </a:custGeom>
            <a:solidFill>
              <a:srgbClr val="DED4CE"/>
            </a:solidFill>
            <a:ln w="3742"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2786751-3977-4F73-89A8-8828ADE7B88D}"/>
                </a:ext>
              </a:extLst>
            </p:cNvPr>
            <p:cNvSpPr/>
            <p:nvPr/>
          </p:nvSpPr>
          <p:spPr>
            <a:xfrm>
              <a:off x="2327100" y="423751"/>
              <a:ext cx="1071211" cy="262185"/>
            </a:xfrm>
            <a:custGeom>
              <a:avLst/>
              <a:gdLst>
                <a:gd name="connsiteX0" fmla="*/ 29964 w 1071211"/>
                <a:gd name="connsiteY0" fmla="*/ 265556 h 262184"/>
                <a:gd name="connsiteX1" fmla="*/ 0 w 1071211"/>
                <a:gd name="connsiteY1" fmla="*/ 265556 h 262184"/>
                <a:gd name="connsiteX2" fmla="*/ 0 w 1071211"/>
                <a:gd name="connsiteY2" fmla="*/ 109368 h 262184"/>
                <a:gd name="connsiteX3" fmla="*/ 1042746 w 1071211"/>
                <a:gd name="connsiteY3" fmla="*/ 109368 h 262184"/>
                <a:gd name="connsiteX4" fmla="*/ 1042746 w 1071211"/>
                <a:gd name="connsiteY4" fmla="*/ 0 h 262184"/>
                <a:gd name="connsiteX5" fmla="*/ 1072710 w 1071211"/>
                <a:gd name="connsiteY5" fmla="*/ 0 h 262184"/>
                <a:gd name="connsiteX6" fmla="*/ 1072710 w 1071211"/>
                <a:gd name="connsiteY6" fmla="*/ 139332 h 262184"/>
                <a:gd name="connsiteX7" fmla="*/ 29964 w 1071211"/>
                <a:gd name="connsiteY7" fmla="*/ 139332 h 26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1211" h="262184">
                  <a:moveTo>
                    <a:pt x="29964" y="265556"/>
                  </a:moveTo>
                  <a:lnTo>
                    <a:pt x="0" y="265556"/>
                  </a:lnTo>
                  <a:lnTo>
                    <a:pt x="0" y="109368"/>
                  </a:lnTo>
                  <a:lnTo>
                    <a:pt x="1042746" y="109368"/>
                  </a:lnTo>
                  <a:lnTo>
                    <a:pt x="1042746" y="0"/>
                  </a:lnTo>
                  <a:lnTo>
                    <a:pt x="1072710" y="0"/>
                  </a:lnTo>
                  <a:lnTo>
                    <a:pt x="1072710" y="139332"/>
                  </a:lnTo>
                  <a:lnTo>
                    <a:pt x="29964" y="139332"/>
                  </a:lnTo>
                  <a:close/>
                </a:path>
              </a:pathLst>
            </a:custGeom>
            <a:solidFill>
              <a:srgbClr val="DED4CE"/>
            </a:solidFill>
            <a:ln w="3742"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AA391700-2965-4C33-9E71-E0D900B13D96}"/>
                </a:ext>
              </a:extLst>
            </p:cNvPr>
            <p:cNvSpPr/>
            <p:nvPr/>
          </p:nvSpPr>
          <p:spPr>
            <a:xfrm>
              <a:off x="644998" y="1348514"/>
              <a:ext cx="543097" cy="1176085"/>
            </a:xfrm>
            <a:custGeom>
              <a:avLst/>
              <a:gdLst>
                <a:gd name="connsiteX0" fmla="*/ 546842 w 543096"/>
                <a:gd name="connsiteY0" fmla="*/ 1179831 h 1176085"/>
                <a:gd name="connsiteX1" fmla="*/ 0 w 543096"/>
                <a:gd name="connsiteY1" fmla="*/ 1179831 h 1176085"/>
                <a:gd name="connsiteX2" fmla="*/ 0 w 543096"/>
                <a:gd name="connsiteY2" fmla="*/ 0 h 1176085"/>
                <a:gd name="connsiteX3" fmla="*/ 29964 w 543096"/>
                <a:gd name="connsiteY3" fmla="*/ 0 h 1176085"/>
                <a:gd name="connsiteX4" fmla="*/ 29964 w 543096"/>
                <a:gd name="connsiteY4" fmla="*/ 1149867 h 1176085"/>
                <a:gd name="connsiteX5" fmla="*/ 546842 w 543096"/>
                <a:gd name="connsiteY5" fmla="*/ 1149867 h 117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096" h="1176085">
                  <a:moveTo>
                    <a:pt x="546842" y="1179831"/>
                  </a:moveTo>
                  <a:lnTo>
                    <a:pt x="0" y="1179831"/>
                  </a:lnTo>
                  <a:lnTo>
                    <a:pt x="0" y="0"/>
                  </a:lnTo>
                  <a:lnTo>
                    <a:pt x="29964" y="0"/>
                  </a:lnTo>
                  <a:lnTo>
                    <a:pt x="29964" y="1149867"/>
                  </a:lnTo>
                  <a:lnTo>
                    <a:pt x="546842" y="1149867"/>
                  </a:lnTo>
                  <a:close/>
                </a:path>
              </a:pathLst>
            </a:custGeom>
            <a:solidFill>
              <a:srgbClr val="DED4CE"/>
            </a:solidFill>
            <a:ln w="3742"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58B5A7E6-E62A-4225-B95F-8DABE50A1C83}"/>
                </a:ext>
              </a:extLst>
            </p:cNvPr>
            <p:cNvSpPr/>
            <p:nvPr/>
          </p:nvSpPr>
          <p:spPr>
            <a:xfrm>
              <a:off x="4151639" y="903174"/>
              <a:ext cx="543097" cy="1146121"/>
            </a:xfrm>
            <a:custGeom>
              <a:avLst/>
              <a:gdLst>
                <a:gd name="connsiteX0" fmla="*/ 30604 w 543096"/>
                <a:gd name="connsiteY0" fmla="*/ 1146121 h 1146121"/>
                <a:gd name="connsiteX1" fmla="*/ 640 w 543096"/>
                <a:gd name="connsiteY1" fmla="*/ 1146121 h 1146121"/>
                <a:gd name="connsiteX2" fmla="*/ 640 w 543096"/>
                <a:gd name="connsiteY2" fmla="*/ 789550 h 1146121"/>
                <a:gd name="connsiteX3" fmla="*/ 539243 w 543096"/>
                <a:gd name="connsiteY3" fmla="*/ 0 h 1146121"/>
                <a:gd name="connsiteX4" fmla="*/ 544486 w 543096"/>
                <a:gd name="connsiteY4" fmla="*/ 29589 h 1146121"/>
                <a:gd name="connsiteX5" fmla="*/ 30604 w 543096"/>
                <a:gd name="connsiteY5" fmla="*/ 788427 h 1146121"/>
                <a:gd name="connsiteX6" fmla="*/ 30604 w 543096"/>
                <a:gd name="connsiteY6" fmla="*/ 1146121 h 114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096" h="1146121">
                  <a:moveTo>
                    <a:pt x="30604" y="1146121"/>
                  </a:moveTo>
                  <a:lnTo>
                    <a:pt x="640" y="1146121"/>
                  </a:lnTo>
                  <a:lnTo>
                    <a:pt x="640" y="789550"/>
                  </a:lnTo>
                  <a:cubicBezTo>
                    <a:pt x="266" y="783557"/>
                    <a:pt x="-37938" y="99630"/>
                    <a:pt x="539243" y="0"/>
                  </a:cubicBezTo>
                  <a:lnTo>
                    <a:pt x="544486" y="29589"/>
                  </a:lnTo>
                  <a:cubicBezTo>
                    <a:pt x="-6476" y="124725"/>
                    <a:pt x="30230" y="782059"/>
                    <a:pt x="30604" y="788427"/>
                  </a:cubicBezTo>
                  <a:lnTo>
                    <a:pt x="30604" y="1146121"/>
                  </a:lnTo>
                  <a:close/>
                </a:path>
              </a:pathLst>
            </a:custGeom>
            <a:solidFill>
              <a:srgbClr val="FFC155"/>
            </a:solidFill>
            <a:ln w="3742"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2C5D6DB8-DD62-4858-8422-C8BC1692B8D2}"/>
                </a:ext>
              </a:extLst>
            </p:cNvPr>
            <p:cNvSpPr/>
            <p:nvPr/>
          </p:nvSpPr>
          <p:spPr>
            <a:xfrm>
              <a:off x="5230233" y="2099860"/>
              <a:ext cx="677935" cy="632989"/>
            </a:xfrm>
            <a:custGeom>
              <a:avLst/>
              <a:gdLst>
                <a:gd name="connsiteX0" fmla="*/ 679058 w 677934"/>
                <a:gd name="connsiteY0" fmla="*/ 634861 h 632988"/>
                <a:gd name="connsiteX1" fmla="*/ 649094 w 677934"/>
                <a:gd name="connsiteY1" fmla="*/ 634861 h 632988"/>
                <a:gd name="connsiteX2" fmla="*/ 649094 w 677934"/>
                <a:gd name="connsiteY2" fmla="*/ 29964 h 632988"/>
                <a:gd name="connsiteX3" fmla="*/ 0 w 677934"/>
                <a:gd name="connsiteY3" fmla="*/ 29964 h 632988"/>
                <a:gd name="connsiteX4" fmla="*/ 0 w 677934"/>
                <a:gd name="connsiteY4" fmla="*/ 0 h 632988"/>
                <a:gd name="connsiteX5" fmla="*/ 679058 w 677934"/>
                <a:gd name="connsiteY5" fmla="*/ 0 h 63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934" h="632988">
                  <a:moveTo>
                    <a:pt x="679058" y="634861"/>
                  </a:moveTo>
                  <a:lnTo>
                    <a:pt x="649094" y="634861"/>
                  </a:lnTo>
                  <a:lnTo>
                    <a:pt x="649094" y="29964"/>
                  </a:lnTo>
                  <a:lnTo>
                    <a:pt x="0" y="29964"/>
                  </a:lnTo>
                  <a:lnTo>
                    <a:pt x="0" y="0"/>
                  </a:lnTo>
                  <a:lnTo>
                    <a:pt x="679058" y="0"/>
                  </a:lnTo>
                  <a:close/>
                </a:path>
              </a:pathLst>
            </a:custGeom>
            <a:solidFill>
              <a:srgbClr val="FFC155"/>
            </a:solidFill>
            <a:ln w="3742"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E8C51953-E697-4205-BF54-E3B0EA08DD5A}"/>
                </a:ext>
              </a:extLst>
            </p:cNvPr>
            <p:cNvSpPr/>
            <p:nvPr/>
          </p:nvSpPr>
          <p:spPr>
            <a:xfrm>
              <a:off x="-325085" y="802795"/>
              <a:ext cx="614261" cy="580552"/>
            </a:xfrm>
            <a:custGeom>
              <a:avLst/>
              <a:gdLst>
                <a:gd name="connsiteX0" fmla="*/ 616508 w 614261"/>
                <a:gd name="connsiteY0" fmla="*/ 580926 h 580551"/>
                <a:gd name="connsiteX1" fmla="*/ 0 w 614261"/>
                <a:gd name="connsiteY1" fmla="*/ 580926 h 580551"/>
                <a:gd name="connsiteX2" fmla="*/ 0 w 614261"/>
                <a:gd name="connsiteY2" fmla="*/ 0 h 580551"/>
                <a:gd name="connsiteX3" fmla="*/ 29964 w 614261"/>
                <a:gd name="connsiteY3" fmla="*/ 0 h 580551"/>
                <a:gd name="connsiteX4" fmla="*/ 29964 w 614261"/>
                <a:gd name="connsiteY4" fmla="*/ 550962 h 580551"/>
                <a:gd name="connsiteX5" fmla="*/ 616508 w 614261"/>
                <a:gd name="connsiteY5" fmla="*/ 550962 h 58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61" h="580551">
                  <a:moveTo>
                    <a:pt x="616508" y="580926"/>
                  </a:moveTo>
                  <a:lnTo>
                    <a:pt x="0" y="580926"/>
                  </a:lnTo>
                  <a:lnTo>
                    <a:pt x="0" y="0"/>
                  </a:lnTo>
                  <a:lnTo>
                    <a:pt x="29964" y="0"/>
                  </a:lnTo>
                  <a:lnTo>
                    <a:pt x="29964" y="550962"/>
                  </a:lnTo>
                  <a:lnTo>
                    <a:pt x="616508" y="550962"/>
                  </a:lnTo>
                  <a:close/>
                </a:path>
              </a:pathLst>
            </a:custGeom>
            <a:solidFill>
              <a:srgbClr val="FFC155"/>
            </a:solidFill>
            <a:ln w="3742"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DA8AE69E-6AA9-424D-BDD0-4D0763DA7244}"/>
                </a:ext>
              </a:extLst>
            </p:cNvPr>
            <p:cNvSpPr/>
            <p:nvPr/>
          </p:nvSpPr>
          <p:spPr>
            <a:xfrm>
              <a:off x="2652209" y="-562063"/>
              <a:ext cx="764081" cy="456950"/>
            </a:xfrm>
            <a:custGeom>
              <a:avLst/>
              <a:gdLst>
                <a:gd name="connsiteX0" fmla="*/ 29964 w 764080"/>
                <a:gd name="connsiteY0" fmla="*/ 457325 h 456950"/>
                <a:gd name="connsiteX1" fmla="*/ 0 w 764080"/>
                <a:gd name="connsiteY1" fmla="*/ 457325 h 456950"/>
                <a:gd name="connsiteX2" fmla="*/ 0 w 764080"/>
                <a:gd name="connsiteY2" fmla="*/ 0 h 456950"/>
                <a:gd name="connsiteX3" fmla="*/ 764830 w 764080"/>
                <a:gd name="connsiteY3" fmla="*/ 0 h 456950"/>
                <a:gd name="connsiteX4" fmla="*/ 764830 w 764080"/>
                <a:gd name="connsiteY4" fmla="*/ 29964 h 456950"/>
                <a:gd name="connsiteX5" fmla="*/ 29964 w 764080"/>
                <a:gd name="connsiteY5" fmla="*/ 29964 h 45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080" h="456950">
                  <a:moveTo>
                    <a:pt x="29964" y="457325"/>
                  </a:moveTo>
                  <a:lnTo>
                    <a:pt x="0" y="457325"/>
                  </a:lnTo>
                  <a:lnTo>
                    <a:pt x="0" y="0"/>
                  </a:lnTo>
                  <a:lnTo>
                    <a:pt x="764830" y="0"/>
                  </a:lnTo>
                  <a:lnTo>
                    <a:pt x="764830" y="29964"/>
                  </a:lnTo>
                  <a:lnTo>
                    <a:pt x="29964" y="29964"/>
                  </a:lnTo>
                  <a:close/>
                </a:path>
              </a:pathLst>
            </a:custGeom>
            <a:solidFill>
              <a:srgbClr val="FFC155"/>
            </a:solidFill>
            <a:ln w="3742"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AEDF2D0F-A73E-48D3-AE4A-0A1045304934}"/>
                </a:ext>
              </a:extLst>
            </p:cNvPr>
            <p:cNvSpPr/>
            <p:nvPr/>
          </p:nvSpPr>
          <p:spPr>
            <a:xfrm>
              <a:off x="3635776" y="4290974"/>
              <a:ext cx="558079" cy="880191"/>
            </a:xfrm>
            <a:custGeom>
              <a:avLst/>
              <a:gdLst>
                <a:gd name="connsiteX0" fmla="*/ 561075 w 558078"/>
                <a:gd name="connsiteY0" fmla="*/ 880941 h 880191"/>
                <a:gd name="connsiteX1" fmla="*/ 0 w 558078"/>
                <a:gd name="connsiteY1" fmla="*/ 880941 h 880191"/>
                <a:gd name="connsiteX2" fmla="*/ 0 w 558078"/>
                <a:gd name="connsiteY2" fmla="*/ 850977 h 880191"/>
                <a:gd name="connsiteX3" fmla="*/ 531111 w 558078"/>
                <a:gd name="connsiteY3" fmla="*/ 850977 h 880191"/>
                <a:gd name="connsiteX4" fmla="*/ 531111 w 558078"/>
                <a:gd name="connsiteY4" fmla="*/ 0 h 880191"/>
                <a:gd name="connsiteX5" fmla="*/ 561075 w 558078"/>
                <a:gd name="connsiteY5" fmla="*/ 0 h 88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078" h="880191">
                  <a:moveTo>
                    <a:pt x="561075" y="880941"/>
                  </a:moveTo>
                  <a:lnTo>
                    <a:pt x="0" y="880941"/>
                  </a:lnTo>
                  <a:lnTo>
                    <a:pt x="0" y="850977"/>
                  </a:lnTo>
                  <a:lnTo>
                    <a:pt x="531111" y="850977"/>
                  </a:lnTo>
                  <a:lnTo>
                    <a:pt x="531111" y="0"/>
                  </a:lnTo>
                  <a:lnTo>
                    <a:pt x="561075" y="0"/>
                  </a:lnTo>
                  <a:close/>
                </a:path>
              </a:pathLst>
            </a:custGeom>
            <a:solidFill>
              <a:srgbClr val="FFC155"/>
            </a:solidFill>
            <a:ln w="3742"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1AD8AA7-306E-4AA0-8002-701EFAE19873}"/>
                </a:ext>
              </a:extLst>
            </p:cNvPr>
            <p:cNvSpPr/>
            <p:nvPr/>
          </p:nvSpPr>
          <p:spPr>
            <a:xfrm>
              <a:off x="3278830" y="4089092"/>
              <a:ext cx="486914" cy="486914"/>
            </a:xfrm>
            <a:custGeom>
              <a:avLst/>
              <a:gdLst>
                <a:gd name="connsiteX0" fmla="*/ 488412 w 486914"/>
                <a:gd name="connsiteY0" fmla="*/ 488412 h 486914"/>
                <a:gd name="connsiteX1" fmla="*/ 0 w 486914"/>
                <a:gd name="connsiteY1" fmla="*/ 488412 h 486914"/>
                <a:gd name="connsiteX2" fmla="*/ 0 w 486914"/>
                <a:gd name="connsiteY2" fmla="*/ 0 h 486914"/>
                <a:gd name="connsiteX3" fmla="*/ 488412 w 486914"/>
                <a:gd name="connsiteY3" fmla="*/ 0 h 486914"/>
                <a:gd name="connsiteX4" fmla="*/ 488412 w 486914"/>
                <a:gd name="connsiteY4" fmla="*/ 488412 h 486914"/>
                <a:gd name="connsiteX5" fmla="*/ 44946 w 486914"/>
                <a:gd name="connsiteY5" fmla="*/ 443466 h 486914"/>
                <a:gd name="connsiteX6" fmla="*/ 443466 w 486914"/>
                <a:gd name="connsiteY6" fmla="*/ 443466 h 486914"/>
                <a:gd name="connsiteX7" fmla="*/ 443466 w 486914"/>
                <a:gd name="connsiteY7" fmla="*/ 44946 h 486914"/>
                <a:gd name="connsiteX8" fmla="*/ 44946 w 486914"/>
                <a:gd name="connsiteY8" fmla="*/ 44946 h 486914"/>
                <a:gd name="connsiteX9" fmla="*/ 44946 w 486914"/>
                <a:gd name="connsiteY9" fmla="*/ 443466 h 486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6914" h="486914">
                  <a:moveTo>
                    <a:pt x="488412" y="488412"/>
                  </a:moveTo>
                  <a:lnTo>
                    <a:pt x="0" y="488412"/>
                  </a:lnTo>
                  <a:lnTo>
                    <a:pt x="0" y="0"/>
                  </a:lnTo>
                  <a:lnTo>
                    <a:pt x="488412" y="0"/>
                  </a:lnTo>
                  <a:lnTo>
                    <a:pt x="488412" y="488412"/>
                  </a:lnTo>
                  <a:close/>
                  <a:moveTo>
                    <a:pt x="44946" y="443466"/>
                  </a:moveTo>
                  <a:lnTo>
                    <a:pt x="443466" y="443466"/>
                  </a:lnTo>
                  <a:lnTo>
                    <a:pt x="443466" y="44946"/>
                  </a:lnTo>
                  <a:lnTo>
                    <a:pt x="44946" y="44946"/>
                  </a:lnTo>
                  <a:lnTo>
                    <a:pt x="44946" y="443466"/>
                  </a:lnTo>
                  <a:close/>
                </a:path>
              </a:pathLst>
            </a:custGeom>
            <a:solidFill>
              <a:srgbClr val="FFDC94"/>
            </a:solidFill>
            <a:ln w="3742"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A73DDEB1-5536-4E17-AE22-D302BCFD4773}"/>
                </a:ext>
              </a:extLst>
            </p:cNvPr>
            <p:cNvSpPr/>
            <p:nvPr/>
          </p:nvSpPr>
          <p:spPr>
            <a:xfrm>
              <a:off x="3359358" y="4113438"/>
              <a:ext cx="490660" cy="318367"/>
            </a:xfrm>
            <a:custGeom>
              <a:avLst/>
              <a:gdLst>
                <a:gd name="connsiteX0" fmla="*/ 171543 w 490659"/>
                <a:gd name="connsiteY0" fmla="*/ 321363 h 318367"/>
                <a:gd name="connsiteX1" fmla="*/ 0 w 490659"/>
                <a:gd name="connsiteY1" fmla="*/ 159558 h 318367"/>
                <a:gd name="connsiteX2" fmla="*/ 51313 w 490659"/>
                <a:gd name="connsiteY2" fmla="*/ 104874 h 318367"/>
                <a:gd name="connsiteX3" fmla="*/ 174914 w 490659"/>
                <a:gd name="connsiteY3" fmla="*/ 221359 h 318367"/>
                <a:gd name="connsiteX4" fmla="*/ 444590 w 490659"/>
                <a:gd name="connsiteY4" fmla="*/ 0 h 318367"/>
                <a:gd name="connsiteX5" fmla="*/ 492158 w 490659"/>
                <a:gd name="connsiteY5" fmla="*/ 57680 h 31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659" h="318367">
                  <a:moveTo>
                    <a:pt x="171543" y="321363"/>
                  </a:moveTo>
                  <a:lnTo>
                    <a:pt x="0" y="159558"/>
                  </a:lnTo>
                  <a:lnTo>
                    <a:pt x="51313" y="104874"/>
                  </a:lnTo>
                  <a:lnTo>
                    <a:pt x="174914" y="221359"/>
                  </a:lnTo>
                  <a:lnTo>
                    <a:pt x="444590" y="0"/>
                  </a:lnTo>
                  <a:lnTo>
                    <a:pt x="492158" y="57680"/>
                  </a:lnTo>
                  <a:close/>
                </a:path>
              </a:pathLst>
            </a:custGeom>
            <a:solidFill>
              <a:srgbClr val="FFDC94"/>
            </a:solidFill>
            <a:ln w="3742"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B11B479-1939-47AE-943B-B809C2BB4842}"/>
                </a:ext>
              </a:extLst>
            </p:cNvPr>
            <p:cNvSpPr/>
            <p:nvPr/>
          </p:nvSpPr>
          <p:spPr>
            <a:xfrm>
              <a:off x="1390726" y="2513367"/>
              <a:ext cx="2161150" cy="2505736"/>
            </a:xfrm>
            <a:custGeom>
              <a:avLst/>
              <a:gdLst>
                <a:gd name="connsiteX0" fmla="*/ 1983989 w 2161150"/>
                <a:gd name="connsiteY0" fmla="*/ 658079 h 2505735"/>
                <a:gd name="connsiteX1" fmla="*/ 177536 w 2161150"/>
                <a:gd name="connsiteY1" fmla="*/ 179030 h 2505735"/>
                <a:gd name="connsiteX2" fmla="*/ 374 w 2161150"/>
                <a:gd name="connsiteY2" fmla="*/ 302257 h 2505735"/>
                <a:gd name="connsiteX3" fmla="*/ 374 w 2161150"/>
                <a:gd name="connsiteY3" fmla="*/ 605267 h 2505735"/>
                <a:gd name="connsiteX4" fmla="*/ 286530 w 2161150"/>
                <a:gd name="connsiteY4" fmla="*/ 366679 h 2505735"/>
                <a:gd name="connsiteX5" fmla="*/ 1796339 w 2161150"/>
                <a:gd name="connsiteY5" fmla="*/ 767073 h 2505735"/>
                <a:gd name="connsiteX6" fmla="*/ 1945035 w 2161150"/>
                <a:gd name="connsiteY6" fmla="*/ 1279831 h 2505735"/>
                <a:gd name="connsiteX7" fmla="*/ 1945784 w 2161150"/>
                <a:gd name="connsiteY7" fmla="*/ 1320656 h 2505735"/>
                <a:gd name="connsiteX8" fmla="*/ 1395571 w 2161150"/>
                <a:gd name="connsiteY8" fmla="*/ 2276881 h 2505735"/>
                <a:gd name="connsiteX9" fmla="*/ 0 w 2161150"/>
                <a:gd name="connsiteY9" fmla="*/ 2038294 h 2505735"/>
                <a:gd name="connsiteX10" fmla="*/ 0 w 2161150"/>
                <a:gd name="connsiteY10" fmla="*/ 2341679 h 2505735"/>
                <a:gd name="connsiteX11" fmla="*/ 258064 w 2161150"/>
                <a:gd name="connsiteY11" fmla="*/ 2507978 h 2505735"/>
                <a:gd name="connsiteX12" fmla="*/ 1423662 w 2161150"/>
                <a:gd name="connsiteY12" fmla="*/ 2507978 h 2505735"/>
                <a:gd name="connsiteX13" fmla="*/ 1504565 w 2161150"/>
                <a:gd name="connsiteY13" fmla="*/ 2464531 h 2505735"/>
                <a:gd name="connsiteX14" fmla="*/ 1983989 w 2161150"/>
                <a:gd name="connsiteY14" fmla="*/ 658079 h 250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1150" h="2505735">
                  <a:moveTo>
                    <a:pt x="1983989" y="658079"/>
                  </a:moveTo>
                  <a:cubicBezTo>
                    <a:pt x="1617679" y="26963"/>
                    <a:pt x="808652" y="-187654"/>
                    <a:pt x="177536" y="179030"/>
                  </a:cubicBezTo>
                  <a:cubicBezTo>
                    <a:pt x="114238" y="215736"/>
                    <a:pt x="55059" y="256936"/>
                    <a:pt x="374" y="302257"/>
                  </a:cubicBezTo>
                  <a:lnTo>
                    <a:pt x="374" y="605267"/>
                  </a:lnTo>
                  <a:cubicBezTo>
                    <a:pt x="79405" y="512379"/>
                    <a:pt x="175289" y="431476"/>
                    <a:pt x="286530" y="366679"/>
                  </a:cubicBezTo>
                  <a:cubicBezTo>
                    <a:pt x="813896" y="60298"/>
                    <a:pt x="1489958" y="239707"/>
                    <a:pt x="1796339" y="767073"/>
                  </a:cubicBezTo>
                  <a:cubicBezTo>
                    <a:pt x="1890351" y="928878"/>
                    <a:pt x="1938668" y="1104916"/>
                    <a:pt x="1945035" y="1279831"/>
                  </a:cubicBezTo>
                  <a:cubicBezTo>
                    <a:pt x="1945410" y="1293689"/>
                    <a:pt x="1945784" y="1307173"/>
                    <a:pt x="1945784" y="1320656"/>
                  </a:cubicBezTo>
                  <a:cubicBezTo>
                    <a:pt x="1945784" y="1701199"/>
                    <a:pt x="1748771" y="2072003"/>
                    <a:pt x="1395571" y="2276881"/>
                  </a:cubicBezTo>
                  <a:cubicBezTo>
                    <a:pt x="926261" y="2549179"/>
                    <a:pt x="339342" y="2437563"/>
                    <a:pt x="0" y="2038294"/>
                  </a:cubicBezTo>
                  <a:lnTo>
                    <a:pt x="0" y="2341679"/>
                  </a:lnTo>
                  <a:cubicBezTo>
                    <a:pt x="79779" y="2407599"/>
                    <a:pt x="166675" y="2463032"/>
                    <a:pt x="258064" y="2507978"/>
                  </a:cubicBezTo>
                  <a:lnTo>
                    <a:pt x="1423662" y="2507978"/>
                  </a:lnTo>
                  <a:cubicBezTo>
                    <a:pt x="1451004" y="2494495"/>
                    <a:pt x="1477598" y="2480262"/>
                    <a:pt x="1504565" y="2464531"/>
                  </a:cubicBezTo>
                  <a:cubicBezTo>
                    <a:pt x="2136056" y="2097847"/>
                    <a:pt x="2350673" y="1289195"/>
                    <a:pt x="1983989" y="658079"/>
                  </a:cubicBezTo>
                  <a:close/>
                </a:path>
              </a:pathLst>
            </a:custGeom>
            <a:solidFill>
              <a:srgbClr val="3F444F">
                <a:alpha val="24000"/>
              </a:srgbClr>
            </a:solidFill>
            <a:ln w="3742"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A1B94D9F-C997-4AF1-968E-B6464B025A83}"/>
                </a:ext>
              </a:extLst>
            </p:cNvPr>
            <p:cNvSpPr/>
            <p:nvPr/>
          </p:nvSpPr>
          <p:spPr>
            <a:xfrm>
              <a:off x="-905800" y="4649483"/>
              <a:ext cx="1872747" cy="1644272"/>
            </a:xfrm>
            <a:custGeom>
              <a:avLst/>
              <a:gdLst>
                <a:gd name="connsiteX0" fmla="*/ 1872983 w 1872747"/>
                <a:gd name="connsiteY0" fmla="*/ 278809 h 1644271"/>
                <a:gd name="connsiteX1" fmla="*/ 232353 w 1872747"/>
                <a:gd name="connsiteY1" fmla="*/ 1646072 h 1644271"/>
                <a:gd name="connsiteX2" fmla="*/ 0 w 1872747"/>
                <a:gd name="connsiteY2" fmla="*/ 1367263 h 1644271"/>
                <a:gd name="connsiteX3" fmla="*/ 1640630 w 1872747"/>
                <a:gd name="connsiteY3" fmla="*/ 0 h 1644271"/>
              </a:gdLst>
              <a:ahLst/>
              <a:cxnLst>
                <a:cxn ang="0">
                  <a:pos x="connsiteX0" y="connsiteY0"/>
                </a:cxn>
                <a:cxn ang="0">
                  <a:pos x="connsiteX1" y="connsiteY1"/>
                </a:cxn>
                <a:cxn ang="0">
                  <a:pos x="connsiteX2" y="connsiteY2"/>
                </a:cxn>
                <a:cxn ang="0">
                  <a:pos x="connsiteX3" y="connsiteY3"/>
                </a:cxn>
              </a:cxnLst>
              <a:rect l="l" t="t" r="r" b="b"/>
              <a:pathLst>
                <a:path w="1872747" h="1644271">
                  <a:moveTo>
                    <a:pt x="1872983" y="278809"/>
                  </a:moveTo>
                  <a:lnTo>
                    <a:pt x="232353" y="1646072"/>
                  </a:lnTo>
                  <a:lnTo>
                    <a:pt x="0" y="1367263"/>
                  </a:lnTo>
                  <a:lnTo>
                    <a:pt x="1640630" y="0"/>
                  </a:lnTo>
                  <a:close/>
                </a:path>
              </a:pathLst>
            </a:custGeom>
            <a:solidFill>
              <a:srgbClr val="FF7E55"/>
            </a:solidFill>
            <a:ln w="3742"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E43ABE7A-F5EB-4432-AB32-71F7BCC54B24}"/>
                </a:ext>
              </a:extLst>
            </p:cNvPr>
            <p:cNvSpPr/>
            <p:nvPr/>
          </p:nvSpPr>
          <p:spPr>
            <a:xfrm>
              <a:off x="762493" y="4609931"/>
              <a:ext cx="262185" cy="284658"/>
            </a:xfrm>
            <a:custGeom>
              <a:avLst/>
              <a:gdLst>
                <a:gd name="connsiteX0" fmla="*/ 264240 w 262184"/>
                <a:gd name="connsiteY0" fmla="*/ 211769 h 284657"/>
                <a:gd name="connsiteX1" fmla="*/ 176483 w 262184"/>
                <a:gd name="connsiteY1" fmla="*/ 284903 h 284657"/>
                <a:gd name="connsiteX2" fmla="*/ 0 w 262184"/>
                <a:gd name="connsiteY2" fmla="*/ 73135 h 284657"/>
                <a:gd name="connsiteX3" fmla="*/ 87757 w 262184"/>
                <a:gd name="connsiteY3" fmla="*/ 0 h 284657"/>
              </a:gdLst>
              <a:ahLst/>
              <a:cxnLst>
                <a:cxn ang="0">
                  <a:pos x="connsiteX0" y="connsiteY0"/>
                </a:cxn>
                <a:cxn ang="0">
                  <a:pos x="connsiteX1" y="connsiteY1"/>
                </a:cxn>
                <a:cxn ang="0">
                  <a:pos x="connsiteX2" y="connsiteY2"/>
                </a:cxn>
                <a:cxn ang="0">
                  <a:pos x="connsiteX3" y="connsiteY3"/>
                </a:cxn>
              </a:cxnLst>
              <a:rect l="l" t="t" r="r" b="b"/>
              <a:pathLst>
                <a:path w="262184" h="284657">
                  <a:moveTo>
                    <a:pt x="264240" y="211769"/>
                  </a:moveTo>
                  <a:lnTo>
                    <a:pt x="176483" y="284903"/>
                  </a:lnTo>
                  <a:lnTo>
                    <a:pt x="0" y="73135"/>
                  </a:lnTo>
                  <a:lnTo>
                    <a:pt x="87757" y="0"/>
                  </a:lnTo>
                  <a:close/>
                </a:path>
              </a:pathLst>
            </a:custGeom>
            <a:solidFill>
              <a:srgbClr val="E66947"/>
            </a:solidFill>
            <a:ln w="3742"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E2E10212-2FC7-4CDE-A019-882A3E6F5210}"/>
                </a:ext>
              </a:extLst>
            </p:cNvPr>
            <p:cNvSpPr/>
            <p:nvPr/>
          </p:nvSpPr>
          <p:spPr>
            <a:xfrm>
              <a:off x="568220" y="2513367"/>
              <a:ext cx="2640574" cy="2640573"/>
            </a:xfrm>
            <a:custGeom>
              <a:avLst/>
              <a:gdLst>
                <a:gd name="connsiteX0" fmla="*/ 179030 w 2640573"/>
                <a:gd name="connsiteY0" fmla="*/ 1985482 h 2640573"/>
                <a:gd name="connsiteX1" fmla="*/ 1985482 w 2640573"/>
                <a:gd name="connsiteY1" fmla="*/ 2464531 h 2640573"/>
                <a:gd name="connsiteX2" fmla="*/ 2464531 w 2640573"/>
                <a:gd name="connsiteY2" fmla="*/ 658079 h 2640573"/>
                <a:gd name="connsiteX3" fmla="*/ 658079 w 2640573"/>
                <a:gd name="connsiteY3" fmla="*/ 179030 h 2640573"/>
                <a:gd name="connsiteX4" fmla="*/ 179030 w 2640573"/>
                <a:gd name="connsiteY4" fmla="*/ 1985482 h 2640573"/>
                <a:gd name="connsiteX5" fmla="*/ 366679 w 2640573"/>
                <a:gd name="connsiteY5" fmla="*/ 1876488 h 2640573"/>
                <a:gd name="connsiteX6" fmla="*/ 268922 w 2640573"/>
                <a:gd name="connsiteY6" fmla="*/ 988806 h 2640573"/>
                <a:gd name="connsiteX7" fmla="*/ 767447 w 2640573"/>
                <a:gd name="connsiteY7" fmla="*/ 367054 h 2640573"/>
                <a:gd name="connsiteX8" fmla="*/ 2277256 w 2640573"/>
                <a:gd name="connsiteY8" fmla="*/ 767447 h 2640573"/>
                <a:gd name="connsiteX9" fmla="*/ 2425952 w 2640573"/>
                <a:gd name="connsiteY9" fmla="*/ 1280205 h 2640573"/>
                <a:gd name="connsiteX10" fmla="*/ 2425952 w 2640573"/>
                <a:gd name="connsiteY10" fmla="*/ 1280205 h 2640573"/>
                <a:gd name="connsiteX11" fmla="*/ 1876863 w 2640573"/>
                <a:gd name="connsiteY11" fmla="*/ 2277256 h 2640573"/>
                <a:gd name="connsiteX12" fmla="*/ 366679 w 2640573"/>
                <a:gd name="connsiteY12" fmla="*/ 1876488 h 264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40573" h="2640573">
                  <a:moveTo>
                    <a:pt x="179030" y="1985482"/>
                  </a:moveTo>
                  <a:cubicBezTo>
                    <a:pt x="545714" y="2616598"/>
                    <a:pt x="1354366" y="2831215"/>
                    <a:pt x="1985482" y="2464531"/>
                  </a:cubicBezTo>
                  <a:cubicBezTo>
                    <a:pt x="2616598" y="2097847"/>
                    <a:pt x="2831215" y="1289195"/>
                    <a:pt x="2464531" y="658079"/>
                  </a:cubicBezTo>
                  <a:cubicBezTo>
                    <a:pt x="2098221" y="26963"/>
                    <a:pt x="1289195" y="-187654"/>
                    <a:pt x="658079" y="179030"/>
                  </a:cubicBezTo>
                  <a:cubicBezTo>
                    <a:pt x="26963" y="545339"/>
                    <a:pt x="-187654" y="1354366"/>
                    <a:pt x="179030" y="1985482"/>
                  </a:cubicBezTo>
                  <a:close/>
                  <a:moveTo>
                    <a:pt x="366679" y="1876488"/>
                  </a:moveTo>
                  <a:cubicBezTo>
                    <a:pt x="204125" y="1596700"/>
                    <a:pt x="178281" y="1274962"/>
                    <a:pt x="268922" y="988806"/>
                  </a:cubicBezTo>
                  <a:cubicBezTo>
                    <a:pt x="348701" y="735985"/>
                    <a:pt x="519870" y="510506"/>
                    <a:pt x="767447" y="367054"/>
                  </a:cubicBezTo>
                  <a:cubicBezTo>
                    <a:pt x="1294813" y="60672"/>
                    <a:pt x="1970875" y="240082"/>
                    <a:pt x="2277256" y="767447"/>
                  </a:cubicBezTo>
                  <a:cubicBezTo>
                    <a:pt x="2371268" y="929252"/>
                    <a:pt x="2419585" y="1105291"/>
                    <a:pt x="2425952" y="1280205"/>
                  </a:cubicBezTo>
                  <a:cubicBezTo>
                    <a:pt x="2425952" y="1280205"/>
                    <a:pt x="2425952" y="1280205"/>
                    <a:pt x="2425952" y="1280205"/>
                  </a:cubicBezTo>
                  <a:cubicBezTo>
                    <a:pt x="2440559" y="1674981"/>
                    <a:pt x="2242423" y="2064886"/>
                    <a:pt x="1876863" y="2277256"/>
                  </a:cubicBezTo>
                  <a:cubicBezTo>
                    <a:pt x="1349122" y="2583263"/>
                    <a:pt x="673061" y="2403854"/>
                    <a:pt x="366679" y="1876488"/>
                  </a:cubicBezTo>
                  <a:close/>
                </a:path>
              </a:pathLst>
            </a:custGeom>
            <a:solidFill>
              <a:srgbClr val="494F5C"/>
            </a:solidFill>
            <a:ln w="3742"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6C4455C-8F3A-4B1A-894F-42C1B214DA06}"/>
                </a:ext>
              </a:extLst>
            </p:cNvPr>
            <p:cNvSpPr/>
            <p:nvPr/>
          </p:nvSpPr>
          <p:spPr>
            <a:xfrm>
              <a:off x="837142" y="2730482"/>
              <a:ext cx="2153659" cy="1059975"/>
            </a:xfrm>
            <a:custGeom>
              <a:avLst/>
              <a:gdLst>
                <a:gd name="connsiteX0" fmla="*/ 0 w 2153659"/>
                <a:gd name="connsiteY0" fmla="*/ 771316 h 1059974"/>
                <a:gd name="connsiteX1" fmla="*/ 2157031 w 2153659"/>
                <a:gd name="connsiteY1" fmla="*/ 1062716 h 1059974"/>
                <a:gd name="connsiteX2" fmla="*/ 2157031 w 2153659"/>
                <a:gd name="connsiteY2" fmla="*/ 1062716 h 1059974"/>
                <a:gd name="connsiteX3" fmla="*/ 2008334 w 2153659"/>
                <a:gd name="connsiteY3" fmla="*/ 549958 h 1059974"/>
                <a:gd name="connsiteX4" fmla="*/ 498151 w 2153659"/>
                <a:gd name="connsiteY4" fmla="*/ 149564 h 1059974"/>
                <a:gd name="connsiteX5" fmla="*/ 0 w 2153659"/>
                <a:gd name="connsiteY5" fmla="*/ 771316 h 10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3659" h="1059974">
                  <a:moveTo>
                    <a:pt x="0" y="771316"/>
                  </a:moveTo>
                  <a:cubicBezTo>
                    <a:pt x="0" y="771316"/>
                    <a:pt x="1150241" y="-102133"/>
                    <a:pt x="2157031" y="1062716"/>
                  </a:cubicBezTo>
                  <a:cubicBezTo>
                    <a:pt x="2157031" y="1062716"/>
                    <a:pt x="2157031" y="1062716"/>
                    <a:pt x="2157031" y="1062716"/>
                  </a:cubicBezTo>
                  <a:cubicBezTo>
                    <a:pt x="2150663" y="887801"/>
                    <a:pt x="2102346" y="711763"/>
                    <a:pt x="2008334" y="549958"/>
                  </a:cubicBezTo>
                  <a:cubicBezTo>
                    <a:pt x="1701578" y="22592"/>
                    <a:pt x="1025516" y="-156817"/>
                    <a:pt x="498151" y="149564"/>
                  </a:cubicBezTo>
                  <a:cubicBezTo>
                    <a:pt x="250574" y="293391"/>
                    <a:pt x="79779" y="518495"/>
                    <a:pt x="0" y="771316"/>
                  </a:cubicBezTo>
                  <a:close/>
                </a:path>
              </a:pathLst>
            </a:custGeom>
            <a:solidFill>
              <a:srgbClr val="C2C2C2">
                <a:alpha val="30000"/>
              </a:srgbClr>
            </a:solidFill>
            <a:ln w="3742"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6EAF6AB-415C-4EED-88B3-FB9BD11B6704}"/>
                </a:ext>
              </a:extLst>
            </p:cNvPr>
            <p:cNvSpPr/>
            <p:nvPr/>
          </p:nvSpPr>
          <p:spPr>
            <a:xfrm>
              <a:off x="3687032" y="4356145"/>
              <a:ext cx="179784" cy="146074"/>
            </a:xfrm>
            <a:custGeom>
              <a:avLst/>
              <a:gdLst>
                <a:gd name="connsiteX0" fmla="*/ 163735 w 179783"/>
                <a:gd name="connsiteY0" fmla="*/ 0 h 146074"/>
                <a:gd name="connsiteX1" fmla="*/ 119913 w 179783"/>
                <a:gd name="connsiteY1" fmla="*/ 11236 h 146074"/>
                <a:gd name="connsiteX2" fmla="*/ 65978 w 179783"/>
                <a:gd name="connsiteY2" fmla="*/ 41950 h 146074"/>
                <a:gd name="connsiteX3" fmla="*/ 57 w 179783"/>
                <a:gd name="connsiteY3" fmla="*/ 120605 h 146074"/>
                <a:gd name="connsiteX4" fmla="*/ 20283 w 179783"/>
                <a:gd name="connsiteY4" fmla="*/ 119481 h 146074"/>
                <a:gd name="connsiteX5" fmla="*/ 76091 w 179783"/>
                <a:gd name="connsiteY5" fmla="*/ 63299 h 146074"/>
                <a:gd name="connsiteX6" fmla="*/ 19908 w 179783"/>
                <a:gd name="connsiteY6" fmla="*/ 133714 h 146074"/>
                <a:gd name="connsiteX7" fmla="*/ 39385 w 179783"/>
                <a:gd name="connsiteY7" fmla="*/ 140831 h 146074"/>
                <a:gd name="connsiteX8" fmla="*/ 62607 w 179783"/>
                <a:gd name="connsiteY8" fmla="*/ 143078 h 146074"/>
                <a:gd name="connsiteX9" fmla="*/ 92196 w 179783"/>
                <a:gd name="connsiteY9" fmla="*/ 113489 h 146074"/>
                <a:gd name="connsiteX10" fmla="*/ 95942 w 179783"/>
                <a:gd name="connsiteY10" fmla="*/ 126223 h 146074"/>
                <a:gd name="connsiteX11" fmla="*/ 142011 w 179783"/>
                <a:gd name="connsiteY11" fmla="*/ 80903 h 146074"/>
                <a:gd name="connsiteX12" fmla="*/ 181339 w 179783"/>
                <a:gd name="connsiteY12" fmla="*/ 27717 h 146074"/>
                <a:gd name="connsiteX13" fmla="*/ 163735 w 179783"/>
                <a:gd name="connsiteY13" fmla="*/ 0 h 14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783" h="146074">
                  <a:moveTo>
                    <a:pt x="163735" y="0"/>
                  </a:moveTo>
                  <a:cubicBezTo>
                    <a:pt x="163735" y="0"/>
                    <a:pt x="139015" y="9364"/>
                    <a:pt x="119913" y="11236"/>
                  </a:cubicBezTo>
                  <a:cubicBezTo>
                    <a:pt x="100811" y="13109"/>
                    <a:pt x="73094" y="32961"/>
                    <a:pt x="65978" y="41950"/>
                  </a:cubicBezTo>
                  <a:cubicBezTo>
                    <a:pt x="58861" y="50564"/>
                    <a:pt x="1181" y="112739"/>
                    <a:pt x="57" y="120605"/>
                  </a:cubicBezTo>
                  <a:cubicBezTo>
                    <a:pt x="-1067" y="128471"/>
                    <a:pt x="14664" y="125849"/>
                    <a:pt x="20283" y="119481"/>
                  </a:cubicBezTo>
                  <a:cubicBezTo>
                    <a:pt x="25526" y="113114"/>
                    <a:pt x="76091" y="63299"/>
                    <a:pt x="76091" y="63299"/>
                  </a:cubicBezTo>
                  <a:cubicBezTo>
                    <a:pt x="76091" y="63299"/>
                    <a:pt x="19534" y="126223"/>
                    <a:pt x="19908" y="133714"/>
                  </a:cubicBezTo>
                  <a:cubicBezTo>
                    <a:pt x="20283" y="141205"/>
                    <a:pt x="28897" y="147573"/>
                    <a:pt x="39385" y="140831"/>
                  </a:cubicBezTo>
                  <a:cubicBezTo>
                    <a:pt x="39385" y="140831"/>
                    <a:pt x="47625" y="158060"/>
                    <a:pt x="62607" y="143078"/>
                  </a:cubicBezTo>
                  <a:lnTo>
                    <a:pt x="92196" y="113489"/>
                  </a:lnTo>
                  <a:cubicBezTo>
                    <a:pt x="92196" y="113489"/>
                    <a:pt x="79836" y="131467"/>
                    <a:pt x="95942" y="126223"/>
                  </a:cubicBezTo>
                  <a:cubicBezTo>
                    <a:pt x="104556" y="123601"/>
                    <a:pt x="133771" y="86521"/>
                    <a:pt x="142011" y="80903"/>
                  </a:cubicBezTo>
                  <a:cubicBezTo>
                    <a:pt x="150251" y="75284"/>
                    <a:pt x="181339" y="27717"/>
                    <a:pt x="181339" y="27717"/>
                  </a:cubicBezTo>
                  <a:lnTo>
                    <a:pt x="163735" y="0"/>
                  </a:lnTo>
                  <a:close/>
                </a:path>
              </a:pathLst>
            </a:custGeom>
            <a:solidFill>
              <a:srgbClr val="EEA886"/>
            </a:solidFill>
            <a:ln w="3742"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85C40537-B769-492D-AFC9-AC243BAB77BA}"/>
                </a:ext>
              </a:extLst>
            </p:cNvPr>
            <p:cNvSpPr/>
            <p:nvPr/>
          </p:nvSpPr>
          <p:spPr>
            <a:xfrm>
              <a:off x="3853755" y="5577177"/>
              <a:ext cx="277167" cy="191020"/>
            </a:xfrm>
            <a:custGeom>
              <a:avLst/>
              <a:gdLst>
                <a:gd name="connsiteX0" fmla="*/ 198145 w 277166"/>
                <a:gd name="connsiteY0" fmla="*/ 0 h 191020"/>
                <a:gd name="connsiteX1" fmla="*/ 163687 w 277166"/>
                <a:gd name="connsiteY1" fmla="*/ 51688 h 191020"/>
                <a:gd name="connsiteX2" fmla="*/ 62558 w 277166"/>
                <a:gd name="connsiteY2" fmla="*/ 137834 h 191020"/>
                <a:gd name="connsiteX3" fmla="*/ 9 w 277166"/>
                <a:gd name="connsiteY3" fmla="*/ 176413 h 191020"/>
                <a:gd name="connsiteX4" fmla="*/ 148705 w 277166"/>
                <a:gd name="connsiteY4" fmla="*/ 183529 h 191020"/>
                <a:gd name="connsiteX5" fmla="*/ 229607 w 277166"/>
                <a:gd name="connsiteY5" fmla="*/ 120980 h 191020"/>
                <a:gd name="connsiteX6" fmla="*/ 240095 w 277166"/>
                <a:gd name="connsiteY6" fmla="*/ 188024 h 191020"/>
                <a:gd name="connsiteX7" fmla="*/ 257698 w 277166"/>
                <a:gd name="connsiteY7" fmla="*/ 188024 h 191020"/>
                <a:gd name="connsiteX8" fmla="*/ 279048 w 277166"/>
                <a:gd name="connsiteY8" fmla="*/ 92888 h 191020"/>
                <a:gd name="connsiteX9" fmla="*/ 264815 w 277166"/>
                <a:gd name="connsiteY9" fmla="*/ 374 h 191020"/>
                <a:gd name="connsiteX10" fmla="*/ 198145 w 277166"/>
                <a:gd name="connsiteY10" fmla="*/ 374 h 19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7166" h="191020">
                  <a:moveTo>
                    <a:pt x="198145" y="0"/>
                  </a:moveTo>
                  <a:cubicBezTo>
                    <a:pt x="198145" y="0"/>
                    <a:pt x="176421" y="43073"/>
                    <a:pt x="163687" y="51688"/>
                  </a:cubicBezTo>
                  <a:cubicBezTo>
                    <a:pt x="150577" y="60302"/>
                    <a:pt x="77540" y="131467"/>
                    <a:pt x="62558" y="137834"/>
                  </a:cubicBezTo>
                  <a:cubicBezTo>
                    <a:pt x="47576" y="144202"/>
                    <a:pt x="-741" y="153565"/>
                    <a:pt x="9" y="176413"/>
                  </a:cubicBezTo>
                  <a:cubicBezTo>
                    <a:pt x="758" y="199261"/>
                    <a:pt x="124733" y="192144"/>
                    <a:pt x="148705" y="183529"/>
                  </a:cubicBezTo>
                  <a:cubicBezTo>
                    <a:pt x="172676" y="174915"/>
                    <a:pt x="213127" y="120230"/>
                    <a:pt x="229607" y="120980"/>
                  </a:cubicBezTo>
                  <a:cubicBezTo>
                    <a:pt x="246087" y="121729"/>
                    <a:pt x="240095" y="188024"/>
                    <a:pt x="240095" y="188024"/>
                  </a:cubicBezTo>
                  <a:lnTo>
                    <a:pt x="257698" y="188024"/>
                  </a:lnTo>
                  <a:cubicBezTo>
                    <a:pt x="257698" y="188024"/>
                    <a:pt x="279797" y="117609"/>
                    <a:pt x="279048" y="92888"/>
                  </a:cubicBezTo>
                  <a:cubicBezTo>
                    <a:pt x="278299" y="68168"/>
                    <a:pt x="264815" y="374"/>
                    <a:pt x="264815" y="374"/>
                  </a:cubicBezTo>
                  <a:lnTo>
                    <a:pt x="198145" y="374"/>
                  </a:lnTo>
                  <a:close/>
                </a:path>
              </a:pathLst>
            </a:custGeom>
            <a:solidFill>
              <a:srgbClr val="162D40"/>
            </a:solidFill>
            <a:ln w="3742"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E6C35912-7717-4BA4-B0E7-EAC80DB0E871}"/>
                </a:ext>
              </a:extLst>
            </p:cNvPr>
            <p:cNvSpPr/>
            <p:nvPr/>
          </p:nvSpPr>
          <p:spPr>
            <a:xfrm>
              <a:off x="4184881" y="5550584"/>
              <a:ext cx="243457" cy="202257"/>
            </a:xfrm>
            <a:custGeom>
              <a:avLst/>
              <a:gdLst>
                <a:gd name="connsiteX0" fmla="*/ 169280 w 243457"/>
                <a:gd name="connsiteY0" fmla="*/ 0 h 202256"/>
                <a:gd name="connsiteX1" fmla="*/ 144185 w 243457"/>
                <a:gd name="connsiteY1" fmla="*/ 57681 h 202256"/>
                <a:gd name="connsiteX2" fmla="*/ 55417 w 243457"/>
                <a:gd name="connsiteY2" fmla="*/ 142329 h 202256"/>
                <a:gd name="connsiteX3" fmla="*/ 3355 w 243457"/>
                <a:gd name="connsiteY3" fmla="*/ 164802 h 202256"/>
                <a:gd name="connsiteX4" fmla="*/ 55417 w 243457"/>
                <a:gd name="connsiteY4" fmla="*/ 204129 h 202256"/>
                <a:gd name="connsiteX5" fmla="*/ 142312 w 243457"/>
                <a:gd name="connsiteY5" fmla="*/ 189896 h 202256"/>
                <a:gd name="connsiteX6" fmla="*/ 210855 w 243457"/>
                <a:gd name="connsiteY6" fmla="*/ 138958 h 202256"/>
                <a:gd name="connsiteX7" fmla="*/ 210855 w 243457"/>
                <a:gd name="connsiteY7" fmla="*/ 200384 h 202256"/>
                <a:gd name="connsiteX8" fmla="*/ 226212 w 243457"/>
                <a:gd name="connsiteY8" fmla="*/ 200384 h 202256"/>
                <a:gd name="connsiteX9" fmla="*/ 243441 w 243457"/>
                <a:gd name="connsiteY9" fmla="*/ 85772 h 202256"/>
                <a:gd name="connsiteX10" fmla="*/ 234452 w 243457"/>
                <a:gd name="connsiteY10" fmla="*/ 5618 h 202256"/>
                <a:gd name="connsiteX11" fmla="*/ 169280 w 243457"/>
                <a:gd name="connsiteY11" fmla="*/ 0 h 20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457" h="202256">
                  <a:moveTo>
                    <a:pt x="169280" y="0"/>
                  </a:moveTo>
                  <a:cubicBezTo>
                    <a:pt x="169280" y="0"/>
                    <a:pt x="159917" y="42699"/>
                    <a:pt x="144185" y="57681"/>
                  </a:cubicBezTo>
                  <a:cubicBezTo>
                    <a:pt x="128454" y="72663"/>
                    <a:pt x="70399" y="135587"/>
                    <a:pt x="55417" y="142329"/>
                  </a:cubicBezTo>
                  <a:cubicBezTo>
                    <a:pt x="40435" y="149071"/>
                    <a:pt x="12344" y="153940"/>
                    <a:pt x="3355" y="164802"/>
                  </a:cubicBezTo>
                  <a:cubicBezTo>
                    <a:pt x="-5260" y="175664"/>
                    <a:pt x="-391" y="207500"/>
                    <a:pt x="55417" y="204129"/>
                  </a:cubicBezTo>
                  <a:cubicBezTo>
                    <a:pt x="110851" y="200758"/>
                    <a:pt x="129203" y="201133"/>
                    <a:pt x="142312" y="189896"/>
                  </a:cubicBezTo>
                  <a:cubicBezTo>
                    <a:pt x="155422" y="178660"/>
                    <a:pt x="198120" y="140082"/>
                    <a:pt x="210855" y="138958"/>
                  </a:cubicBezTo>
                  <a:lnTo>
                    <a:pt x="210855" y="200384"/>
                  </a:lnTo>
                  <a:lnTo>
                    <a:pt x="226212" y="200384"/>
                  </a:lnTo>
                  <a:cubicBezTo>
                    <a:pt x="226212" y="200384"/>
                    <a:pt x="253179" y="119856"/>
                    <a:pt x="243441" y="85772"/>
                  </a:cubicBezTo>
                  <a:cubicBezTo>
                    <a:pt x="233703" y="51688"/>
                    <a:pt x="234452" y="5618"/>
                    <a:pt x="234452" y="5618"/>
                  </a:cubicBezTo>
                  <a:lnTo>
                    <a:pt x="169280" y="0"/>
                  </a:lnTo>
                  <a:close/>
                </a:path>
              </a:pathLst>
            </a:custGeom>
            <a:solidFill>
              <a:srgbClr val="162D40"/>
            </a:solidFill>
            <a:ln w="3742"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2CB91442-AE5D-457B-9D67-EA0903F2616F}"/>
                </a:ext>
              </a:extLst>
            </p:cNvPr>
            <p:cNvSpPr/>
            <p:nvPr/>
          </p:nvSpPr>
          <p:spPr>
            <a:xfrm>
              <a:off x="4332063" y="3678840"/>
              <a:ext cx="108619" cy="157311"/>
            </a:xfrm>
            <a:custGeom>
              <a:avLst/>
              <a:gdLst>
                <a:gd name="connsiteX0" fmla="*/ 0 w 108619"/>
                <a:gd name="connsiteY0" fmla="*/ 45067 h 157310"/>
                <a:gd name="connsiteX1" fmla="*/ 5618 w 108619"/>
                <a:gd name="connsiteY1" fmla="*/ 160802 h 157310"/>
                <a:gd name="connsiteX2" fmla="*/ 102252 w 108619"/>
                <a:gd name="connsiteY2" fmla="*/ 144322 h 157310"/>
                <a:gd name="connsiteX3" fmla="*/ 111241 w 108619"/>
                <a:gd name="connsiteY3" fmla="*/ 7237 h 157310"/>
                <a:gd name="connsiteX4" fmla="*/ 0 w 108619"/>
                <a:gd name="connsiteY4" fmla="*/ 45067 h 15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19" h="157310">
                  <a:moveTo>
                    <a:pt x="0" y="45067"/>
                  </a:moveTo>
                  <a:cubicBezTo>
                    <a:pt x="0" y="45067"/>
                    <a:pt x="25470" y="110238"/>
                    <a:pt x="5618" y="160802"/>
                  </a:cubicBezTo>
                  <a:cubicBezTo>
                    <a:pt x="5618" y="160802"/>
                    <a:pt x="98507" y="154809"/>
                    <a:pt x="102252" y="144322"/>
                  </a:cubicBezTo>
                  <a:cubicBezTo>
                    <a:pt x="105623" y="133835"/>
                    <a:pt x="98507" y="36077"/>
                    <a:pt x="111241" y="7237"/>
                  </a:cubicBezTo>
                  <a:cubicBezTo>
                    <a:pt x="123976" y="-21603"/>
                    <a:pt x="0" y="45067"/>
                    <a:pt x="0" y="45067"/>
                  </a:cubicBezTo>
                  <a:close/>
                </a:path>
              </a:pathLst>
            </a:custGeom>
            <a:solidFill>
              <a:srgbClr val="EEA886"/>
            </a:solidFill>
            <a:ln w="3742"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25FD8BF-CFE2-4D8A-9C6E-3E18E850E5AF}"/>
                </a:ext>
              </a:extLst>
            </p:cNvPr>
            <p:cNvSpPr/>
            <p:nvPr/>
          </p:nvSpPr>
          <p:spPr>
            <a:xfrm>
              <a:off x="4485437" y="4576381"/>
              <a:ext cx="104874" cy="172293"/>
            </a:xfrm>
            <a:custGeom>
              <a:avLst/>
              <a:gdLst>
                <a:gd name="connsiteX0" fmla="*/ 15173 w 104873"/>
                <a:gd name="connsiteY0" fmla="*/ 22847 h 172292"/>
                <a:gd name="connsiteX1" fmla="*/ 10679 w 104873"/>
                <a:gd name="connsiteY1" fmla="*/ 47568 h 172292"/>
                <a:gd name="connsiteX2" fmla="*/ 5060 w 104873"/>
                <a:gd name="connsiteY2" fmla="*/ 76783 h 172292"/>
                <a:gd name="connsiteX3" fmla="*/ 191 w 104873"/>
                <a:gd name="connsiteY3" fmla="*/ 124725 h 172292"/>
                <a:gd name="connsiteX4" fmla="*/ 11428 w 104873"/>
                <a:gd name="connsiteY4" fmla="*/ 153565 h 172292"/>
                <a:gd name="connsiteX5" fmla="*/ 15922 w 104873"/>
                <a:gd name="connsiteY5" fmla="*/ 173791 h 172292"/>
                <a:gd name="connsiteX6" fmla="*/ 26410 w 104873"/>
                <a:gd name="connsiteY6" fmla="*/ 161431 h 172292"/>
                <a:gd name="connsiteX7" fmla="*/ 32028 w 104873"/>
                <a:gd name="connsiteY7" fmla="*/ 168922 h 172292"/>
                <a:gd name="connsiteX8" fmla="*/ 46635 w 104873"/>
                <a:gd name="connsiteY8" fmla="*/ 166300 h 172292"/>
                <a:gd name="connsiteX9" fmla="*/ 55625 w 104873"/>
                <a:gd name="connsiteY9" fmla="*/ 172293 h 172292"/>
                <a:gd name="connsiteX10" fmla="*/ 69857 w 104873"/>
                <a:gd name="connsiteY10" fmla="*/ 167049 h 172292"/>
                <a:gd name="connsiteX11" fmla="*/ 81468 w 104873"/>
                <a:gd name="connsiteY11" fmla="*/ 168173 h 172292"/>
                <a:gd name="connsiteX12" fmla="*/ 92330 w 104873"/>
                <a:gd name="connsiteY12" fmla="*/ 157685 h 172292"/>
                <a:gd name="connsiteX13" fmla="*/ 105814 w 104873"/>
                <a:gd name="connsiteY13" fmla="*/ 151693 h 172292"/>
                <a:gd name="connsiteX14" fmla="*/ 106938 w 104873"/>
                <a:gd name="connsiteY14" fmla="*/ 135587 h 172292"/>
                <a:gd name="connsiteX15" fmla="*/ 79970 w 104873"/>
                <a:gd name="connsiteY15" fmla="*/ 61426 h 172292"/>
                <a:gd name="connsiteX16" fmla="*/ 70607 w 104873"/>
                <a:gd name="connsiteY16" fmla="*/ 0 h 172292"/>
                <a:gd name="connsiteX17" fmla="*/ 15173 w 104873"/>
                <a:gd name="connsiteY17" fmla="*/ 22847 h 17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873" h="172292">
                  <a:moveTo>
                    <a:pt x="15173" y="22847"/>
                  </a:moveTo>
                  <a:cubicBezTo>
                    <a:pt x="15173" y="22847"/>
                    <a:pt x="9929" y="37080"/>
                    <a:pt x="10679" y="47568"/>
                  </a:cubicBezTo>
                  <a:cubicBezTo>
                    <a:pt x="11428" y="55808"/>
                    <a:pt x="6558" y="69666"/>
                    <a:pt x="5060" y="76783"/>
                  </a:cubicBezTo>
                  <a:cubicBezTo>
                    <a:pt x="3188" y="84274"/>
                    <a:pt x="-933" y="116485"/>
                    <a:pt x="191" y="124725"/>
                  </a:cubicBezTo>
                  <a:cubicBezTo>
                    <a:pt x="566" y="128096"/>
                    <a:pt x="11053" y="146823"/>
                    <a:pt x="11428" y="153565"/>
                  </a:cubicBezTo>
                  <a:cubicBezTo>
                    <a:pt x="11428" y="160307"/>
                    <a:pt x="9929" y="174165"/>
                    <a:pt x="15922" y="173791"/>
                  </a:cubicBezTo>
                  <a:cubicBezTo>
                    <a:pt x="21915" y="173416"/>
                    <a:pt x="26410" y="161431"/>
                    <a:pt x="26410" y="161431"/>
                  </a:cubicBezTo>
                  <a:cubicBezTo>
                    <a:pt x="26410" y="161431"/>
                    <a:pt x="26784" y="167423"/>
                    <a:pt x="32028" y="168922"/>
                  </a:cubicBezTo>
                  <a:cubicBezTo>
                    <a:pt x="42140" y="171169"/>
                    <a:pt x="46635" y="166300"/>
                    <a:pt x="46635" y="166300"/>
                  </a:cubicBezTo>
                  <a:cubicBezTo>
                    <a:pt x="46635" y="166300"/>
                    <a:pt x="51130" y="172293"/>
                    <a:pt x="55625" y="172293"/>
                  </a:cubicBezTo>
                  <a:cubicBezTo>
                    <a:pt x="65737" y="172293"/>
                    <a:pt x="69857" y="167049"/>
                    <a:pt x="69857" y="167049"/>
                  </a:cubicBezTo>
                  <a:cubicBezTo>
                    <a:pt x="69857" y="167049"/>
                    <a:pt x="74727" y="169671"/>
                    <a:pt x="81468" y="168173"/>
                  </a:cubicBezTo>
                  <a:cubicBezTo>
                    <a:pt x="90083" y="166300"/>
                    <a:pt x="92330" y="157685"/>
                    <a:pt x="92330" y="157685"/>
                  </a:cubicBezTo>
                  <a:cubicBezTo>
                    <a:pt x="92330" y="157685"/>
                    <a:pt x="103567" y="157685"/>
                    <a:pt x="105814" y="151693"/>
                  </a:cubicBezTo>
                  <a:cubicBezTo>
                    <a:pt x="108062" y="145700"/>
                    <a:pt x="106563" y="140456"/>
                    <a:pt x="106938" y="135587"/>
                  </a:cubicBezTo>
                  <a:cubicBezTo>
                    <a:pt x="107312" y="130718"/>
                    <a:pt x="99072" y="88768"/>
                    <a:pt x="79970" y="61426"/>
                  </a:cubicBezTo>
                  <a:cubicBezTo>
                    <a:pt x="60868" y="34084"/>
                    <a:pt x="70607" y="0"/>
                    <a:pt x="70607" y="0"/>
                  </a:cubicBezTo>
                  <a:lnTo>
                    <a:pt x="15173" y="22847"/>
                  </a:lnTo>
                  <a:close/>
                </a:path>
              </a:pathLst>
            </a:custGeom>
            <a:solidFill>
              <a:srgbClr val="EEA886"/>
            </a:solidFill>
            <a:ln w="3742"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1B852B10-A541-43C4-946B-E8CF59745160}"/>
                </a:ext>
              </a:extLst>
            </p:cNvPr>
            <p:cNvSpPr/>
            <p:nvPr/>
          </p:nvSpPr>
          <p:spPr>
            <a:xfrm>
              <a:off x="4459537" y="4703855"/>
              <a:ext cx="183529" cy="142329"/>
            </a:xfrm>
            <a:custGeom>
              <a:avLst/>
              <a:gdLst>
                <a:gd name="connsiteX0" fmla="*/ 11858 w 183529"/>
                <a:gd name="connsiteY0" fmla="*/ 124597 h 142328"/>
                <a:gd name="connsiteX1" fmla="*/ 247 w 183529"/>
                <a:gd name="connsiteY1" fmla="*/ 45193 h 142328"/>
                <a:gd name="connsiteX2" fmla="*/ 20098 w 183529"/>
                <a:gd name="connsiteY2" fmla="*/ 18600 h 142328"/>
                <a:gd name="connsiteX3" fmla="*/ 145947 w 183529"/>
                <a:gd name="connsiteY3" fmla="*/ 247 h 142328"/>
                <a:gd name="connsiteX4" fmla="*/ 172540 w 183529"/>
                <a:gd name="connsiteY4" fmla="*/ 20098 h 142328"/>
                <a:gd name="connsiteX5" fmla="*/ 184151 w 183529"/>
                <a:gd name="connsiteY5" fmla="*/ 99503 h 142328"/>
                <a:gd name="connsiteX6" fmla="*/ 164300 w 183529"/>
                <a:gd name="connsiteY6" fmla="*/ 126095 h 142328"/>
                <a:gd name="connsiteX7" fmla="*/ 38451 w 183529"/>
                <a:gd name="connsiteY7" fmla="*/ 144448 h 142328"/>
                <a:gd name="connsiteX8" fmla="*/ 11858 w 183529"/>
                <a:gd name="connsiteY8" fmla="*/ 124597 h 142328"/>
                <a:gd name="connsiteX9" fmla="*/ 22345 w 183529"/>
                <a:gd name="connsiteY9" fmla="*/ 34331 h 142328"/>
                <a:gd name="connsiteX10" fmla="*/ 15978 w 183529"/>
                <a:gd name="connsiteY10" fmla="*/ 42946 h 142328"/>
                <a:gd name="connsiteX11" fmla="*/ 27589 w 183529"/>
                <a:gd name="connsiteY11" fmla="*/ 122350 h 142328"/>
                <a:gd name="connsiteX12" fmla="*/ 36204 w 183529"/>
                <a:gd name="connsiteY12" fmla="*/ 128718 h 142328"/>
                <a:gd name="connsiteX13" fmla="*/ 162053 w 183529"/>
                <a:gd name="connsiteY13" fmla="*/ 110365 h 142328"/>
                <a:gd name="connsiteX14" fmla="*/ 168420 w 183529"/>
                <a:gd name="connsiteY14" fmla="*/ 101750 h 142328"/>
                <a:gd name="connsiteX15" fmla="*/ 156809 w 183529"/>
                <a:gd name="connsiteY15" fmla="*/ 22345 h 142328"/>
                <a:gd name="connsiteX16" fmla="*/ 148194 w 183529"/>
                <a:gd name="connsiteY16" fmla="*/ 15978 h 142328"/>
                <a:gd name="connsiteX17" fmla="*/ 22345 w 183529"/>
                <a:gd name="connsiteY17" fmla="*/ 34331 h 14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3529" h="142328">
                  <a:moveTo>
                    <a:pt x="11858" y="124597"/>
                  </a:moveTo>
                  <a:lnTo>
                    <a:pt x="247" y="45193"/>
                  </a:lnTo>
                  <a:cubicBezTo>
                    <a:pt x="-1626" y="32458"/>
                    <a:pt x="7363" y="20473"/>
                    <a:pt x="20098" y="18600"/>
                  </a:cubicBezTo>
                  <a:lnTo>
                    <a:pt x="145947" y="247"/>
                  </a:lnTo>
                  <a:cubicBezTo>
                    <a:pt x="158682" y="-1626"/>
                    <a:pt x="170667" y="7363"/>
                    <a:pt x="172540" y="20098"/>
                  </a:cubicBezTo>
                  <a:lnTo>
                    <a:pt x="184151" y="99503"/>
                  </a:lnTo>
                  <a:cubicBezTo>
                    <a:pt x="186023" y="112237"/>
                    <a:pt x="177035" y="124223"/>
                    <a:pt x="164300" y="126095"/>
                  </a:cubicBezTo>
                  <a:lnTo>
                    <a:pt x="38451" y="144448"/>
                  </a:lnTo>
                  <a:cubicBezTo>
                    <a:pt x="25716" y="146321"/>
                    <a:pt x="13731" y="137332"/>
                    <a:pt x="11858" y="124597"/>
                  </a:cubicBezTo>
                  <a:close/>
                  <a:moveTo>
                    <a:pt x="22345" y="34331"/>
                  </a:moveTo>
                  <a:cubicBezTo>
                    <a:pt x="18225" y="35080"/>
                    <a:pt x="15229" y="38826"/>
                    <a:pt x="15978" y="42946"/>
                  </a:cubicBezTo>
                  <a:lnTo>
                    <a:pt x="27589" y="122350"/>
                  </a:lnTo>
                  <a:cubicBezTo>
                    <a:pt x="28338" y="126470"/>
                    <a:pt x="32084" y="129466"/>
                    <a:pt x="36204" y="128718"/>
                  </a:cubicBezTo>
                  <a:lnTo>
                    <a:pt x="162053" y="110365"/>
                  </a:lnTo>
                  <a:cubicBezTo>
                    <a:pt x="166173" y="109615"/>
                    <a:pt x="169169" y="105870"/>
                    <a:pt x="168420" y="101750"/>
                  </a:cubicBezTo>
                  <a:lnTo>
                    <a:pt x="156809" y="22345"/>
                  </a:lnTo>
                  <a:cubicBezTo>
                    <a:pt x="156059" y="18225"/>
                    <a:pt x="152314" y="15229"/>
                    <a:pt x="148194" y="15978"/>
                  </a:cubicBezTo>
                  <a:lnTo>
                    <a:pt x="22345" y="34331"/>
                  </a:lnTo>
                  <a:close/>
                </a:path>
              </a:pathLst>
            </a:custGeom>
            <a:solidFill>
              <a:srgbClr val="0E1E2B"/>
            </a:solidFill>
            <a:ln w="3742"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98582238-F334-491E-B69E-581C2C47C2E6}"/>
                </a:ext>
              </a:extLst>
            </p:cNvPr>
            <p:cNvSpPr/>
            <p:nvPr/>
          </p:nvSpPr>
          <p:spPr>
            <a:xfrm>
              <a:off x="4326556" y="4764768"/>
              <a:ext cx="513133" cy="404513"/>
            </a:xfrm>
            <a:custGeom>
              <a:avLst/>
              <a:gdLst>
                <a:gd name="connsiteX0" fmla="*/ 514296 w 513132"/>
                <a:gd name="connsiteY0" fmla="*/ 338778 h 404513"/>
                <a:gd name="connsiteX1" fmla="*/ 49125 w 513132"/>
                <a:gd name="connsiteY1" fmla="*/ 406231 h 404513"/>
                <a:gd name="connsiteX2" fmla="*/ 0 w 513132"/>
                <a:gd name="connsiteY2" fmla="*/ 67453 h 404513"/>
                <a:gd name="connsiteX3" fmla="*/ 465171 w 513132"/>
                <a:gd name="connsiteY3" fmla="*/ 0 h 404513"/>
              </a:gdLst>
              <a:ahLst/>
              <a:cxnLst>
                <a:cxn ang="0">
                  <a:pos x="connsiteX0" y="connsiteY0"/>
                </a:cxn>
                <a:cxn ang="0">
                  <a:pos x="connsiteX1" y="connsiteY1"/>
                </a:cxn>
                <a:cxn ang="0">
                  <a:pos x="connsiteX2" y="connsiteY2"/>
                </a:cxn>
                <a:cxn ang="0">
                  <a:pos x="connsiteX3" y="connsiteY3"/>
                </a:cxn>
              </a:cxnLst>
              <a:rect l="l" t="t" r="r" b="b"/>
              <a:pathLst>
                <a:path w="513132" h="404513">
                  <a:moveTo>
                    <a:pt x="514296" y="338778"/>
                  </a:moveTo>
                  <a:lnTo>
                    <a:pt x="49125" y="406231"/>
                  </a:lnTo>
                  <a:lnTo>
                    <a:pt x="0" y="67453"/>
                  </a:lnTo>
                  <a:lnTo>
                    <a:pt x="465171" y="0"/>
                  </a:lnTo>
                  <a:close/>
                </a:path>
              </a:pathLst>
            </a:custGeom>
            <a:solidFill>
              <a:srgbClr val="EDDAD3"/>
            </a:solidFill>
            <a:ln w="3742"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A5EA99D6-A91A-45D0-B6E8-738B73B66E67}"/>
                </a:ext>
              </a:extLst>
            </p:cNvPr>
            <p:cNvSpPr/>
            <p:nvPr/>
          </p:nvSpPr>
          <p:spPr>
            <a:xfrm>
              <a:off x="4506205" y="4671965"/>
              <a:ext cx="86146" cy="74910"/>
            </a:xfrm>
            <a:custGeom>
              <a:avLst/>
              <a:gdLst>
                <a:gd name="connsiteX0" fmla="*/ 3020 w 86146"/>
                <a:gd name="connsiteY0" fmla="*/ 62101 h 74909"/>
                <a:gd name="connsiteX1" fmla="*/ 4143 w 86146"/>
                <a:gd name="connsiteY1" fmla="*/ 14533 h 74909"/>
                <a:gd name="connsiteX2" fmla="*/ 16129 w 86146"/>
                <a:gd name="connsiteY2" fmla="*/ 17903 h 74909"/>
                <a:gd name="connsiteX3" fmla="*/ 22871 w 86146"/>
                <a:gd name="connsiteY3" fmla="*/ 674 h 74909"/>
                <a:gd name="connsiteX4" fmla="*/ 36354 w 86146"/>
                <a:gd name="connsiteY4" fmla="*/ 12660 h 74909"/>
                <a:gd name="connsiteX5" fmla="*/ 47966 w 86146"/>
                <a:gd name="connsiteY5" fmla="*/ 1424 h 74909"/>
                <a:gd name="connsiteX6" fmla="*/ 59202 w 86146"/>
                <a:gd name="connsiteY6" fmla="*/ 14907 h 74909"/>
                <a:gd name="connsiteX7" fmla="*/ 76806 w 86146"/>
                <a:gd name="connsiteY7" fmla="*/ 10413 h 74909"/>
                <a:gd name="connsiteX8" fmla="*/ 85046 w 86146"/>
                <a:gd name="connsiteY8" fmla="*/ 56482 h 74909"/>
                <a:gd name="connsiteX9" fmla="*/ 71562 w 86146"/>
                <a:gd name="connsiteY9" fmla="*/ 62475 h 74909"/>
                <a:gd name="connsiteX10" fmla="*/ 49089 w 86146"/>
                <a:gd name="connsiteY10" fmla="*/ 71464 h 74909"/>
                <a:gd name="connsiteX11" fmla="*/ 25867 w 86146"/>
                <a:gd name="connsiteY11" fmla="*/ 70715 h 74909"/>
                <a:gd name="connsiteX12" fmla="*/ 3020 w 86146"/>
                <a:gd name="connsiteY12" fmla="*/ 62101 h 7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146" h="74909">
                  <a:moveTo>
                    <a:pt x="3020" y="62101"/>
                  </a:moveTo>
                  <a:cubicBezTo>
                    <a:pt x="3020" y="62101"/>
                    <a:pt x="-4471" y="24646"/>
                    <a:pt x="4143" y="14533"/>
                  </a:cubicBezTo>
                  <a:cubicBezTo>
                    <a:pt x="12384" y="4420"/>
                    <a:pt x="16129" y="17903"/>
                    <a:pt x="16129" y="17903"/>
                  </a:cubicBezTo>
                  <a:cubicBezTo>
                    <a:pt x="16129" y="17903"/>
                    <a:pt x="12384" y="4794"/>
                    <a:pt x="22871" y="674"/>
                  </a:cubicBezTo>
                  <a:cubicBezTo>
                    <a:pt x="33358" y="-3446"/>
                    <a:pt x="36354" y="12660"/>
                    <a:pt x="36354" y="12660"/>
                  </a:cubicBezTo>
                  <a:cubicBezTo>
                    <a:pt x="36354" y="12660"/>
                    <a:pt x="36354" y="1798"/>
                    <a:pt x="47966" y="1424"/>
                  </a:cubicBezTo>
                  <a:cubicBezTo>
                    <a:pt x="59577" y="1049"/>
                    <a:pt x="59202" y="14907"/>
                    <a:pt x="59202" y="14907"/>
                  </a:cubicBezTo>
                  <a:cubicBezTo>
                    <a:pt x="59202" y="14907"/>
                    <a:pt x="67817" y="-449"/>
                    <a:pt x="76806" y="10413"/>
                  </a:cubicBezTo>
                  <a:cubicBezTo>
                    <a:pt x="92162" y="29140"/>
                    <a:pt x="85046" y="56482"/>
                    <a:pt x="85046" y="56482"/>
                  </a:cubicBezTo>
                  <a:cubicBezTo>
                    <a:pt x="85046" y="56482"/>
                    <a:pt x="82799" y="62849"/>
                    <a:pt x="71562" y="62475"/>
                  </a:cubicBezTo>
                  <a:cubicBezTo>
                    <a:pt x="71562" y="62475"/>
                    <a:pt x="67068" y="78581"/>
                    <a:pt x="49089" y="71464"/>
                  </a:cubicBezTo>
                  <a:cubicBezTo>
                    <a:pt x="49089" y="71464"/>
                    <a:pt x="34482" y="84199"/>
                    <a:pt x="25867" y="70715"/>
                  </a:cubicBezTo>
                  <a:cubicBezTo>
                    <a:pt x="25493" y="70715"/>
                    <a:pt x="9013" y="83075"/>
                    <a:pt x="3020" y="62101"/>
                  </a:cubicBezTo>
                  <a:close/>
                </a:path>
              </a:pathLst>
            </a:custGeom>
            <a:solidFill>
              <a:srgbClr val="DB9C7C"/>
            </a:solidFill>
            <a:ln w="3742"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A8FE5C4E-D7E9-4114-A06A-4643A740B7DB}"/>
                </a:ext>
              </a:extLst>
            </p:cNvPr>
            <p:cNvSpPr/>
            <p:nvPr/>
          </p:nvSpPr>
          <p:spPr>
            <a:xfrm>
              <a:off x="4170401" y="3809826"/>
              <a:ext cx="378295" cy="554333"/>
            </a:xfrm>
            <a:custGeom>
              <a:avLst/>
              <a:gdLst>
                <a:gd name="connsiteX0" fmla="*/ 152672 w 378294"/>
                <a:gd name="connsiteY0" fmla="*/ 7718 h 554333"/>
                <a:gd name="connsiteX1" fmla="*/ 72894 w 378294"/>
                <a:gd name="connsiteY1" fmla="*/ 32064 h 554333"/>
                <a:gd name="connsiteX2" fmla="*/ 231 w 378294"/>
                <a:gd name="connsiteY2" fmla="*/ 151545 h 554333"/>
                <a:gd name="connsiteX3" fmla="*/ 25700 w 378294"/>
                <a:gd name="connsiteY3" fmla="*/ 358671 h 554333"/>
                <a:gd name="connsiteX4" fmla="*/ 18584 w 378294"/>
                <a:gd name="connsiteY4" fmla="*/ 543698 h 554333"/>
                <a:gd name="connsiteX5" fmla="*/ 305114 w 378294"/>
                <a:gd name="connsiteY5" fmla="*/ 543698 h 554333"/>
                <a:gd name="connsiteX6" fmla="*/ 278521 w 378294"/>
                <a:gd name="connsiteY6" fmla="*/ 441072 h 554333"/>
                <a:gd name="connsiteX7" fmla="*/ 374406 w 378294"/>
                <a:gd name="connsiteY7" fmla="*/ 218589 h 554333"/>
                <a:gd name="connsiteX8" fmla="*/ 355304 w 378294"/>
                <a:gd name="connsiteY8" fmla="*/ 43300 h 554333"/>
                <a:gd name="connsiteX9" fmla="*/ 262416 w 378294"/>
                <a:gd name="connsiteY9" fmla="*/ 8093 h 554333"/>
                <a:gd name="connsiteX10" fmla="*/ 152672 w 378294"/>
                <a:gd name="connsiteY10" fmla="*/ 7718 h 55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294" h="554333">
                  <a:moveTo>
                    <a:pt x="152672" y="7718"/>
                  </a:moveTo>
                  <a:cubicBezTo>
                    <a:pt x="152672" y="7718"/>
                    <a:pt x="97614" y="26820"/>
                    <a:pt x="72894" y="32064"/>
                  </a:cubicBezTo>
                  <a:cubicBezTo>
                    <a:pt x="48173" y="37307"/>
                    <a:pt x="-3889" y="61278"/>
                    <a:pt x="231" y="151545"/>
                  </a:cubicBezTo>
                  <a:cubicBezTo>
                    <a:pt x="4351" y="241812"/>
                    <a:pt x="20082" y="319718"/>
                    <a:pt x="25700" y="358671"/>
                  </a:cubicBezTo>
                  <a:cubicBezTo>
                    <a:pt x="31318" y="397250"/>
                    <a:pt x="27948" y="496130"/>
                    <a:pt x="18584" y="543698"/>
                  </a:cubicBezTo>
                  <a:cubicBezTo>
                    <a:pt x="18584" y="543698"/>
                    <a:pt x="150425" y="575909"/>
                    <a:pt x="305114" y="543698"/>
                  </a:cubicBezTo>
                  <a:cubicBezTo>
                    <a:pt x="305114" y="543698"/>
                    <a:pt x="277772" y="462046"/>
                    <a:pt x="278521" y="441072"/>
                  </a:cubicBezTo>
                  <a:cubicBezTo>
                    <a:pt x="279270" y="420097"/>
                    <a:pt x="369911" y="245931"/>
                    <a:pt x="374406" y="218589"/>
                  </a:cubicBezTo>
                  <a:cubicBezTo>
                    <a:pt x="378526" y="191247"/>
                    <a:pt x="396879" y="69893"/>
                    <a:pt x="355304" y="43300"/>
                  </a:cubicBezTo>
                  <a:cubicBezTo>
                    <a:pt x="313729" y="16707"/>
                    <a:pt x="280019" y="20078"/>
                    <a:pt x="262416" y="8093"/>
                  </a:cubicBezTo>
                  <a:cubicBezTo>
                    <a:pt x="244811" y="-4268"/>
                    <a:pt x="178516" y="-897"/>
                    <a:pt x="152672" y="7718"/>
                  </a:cubicBezTo>
                  <a:close/>
                </a:path>
              </a:pathLst>
            </a:custGeom>
            <a:solidFill>
              <a:srgbClr val="EB4747"/>
            </a:solidFill>
            <a:ln w="3742"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EAE62F72-86E8-44E0-AA7A-AF1F9DBAAA4D}"/>
                </a:ext>
              </a:extLst>
            </p:cNvPr>
            <p:cNvSpPr/>
            <p:nvPr/>
          </p:nvSpPr>
          <p:spPr>
            <a:xfrm>
              <a:off x="3832788" y="3839640"/>
              <a:ext cx="449459" cy="565570"/>
            </a:xfrm>
            <a:custGeom>
              <a:avLst/>
              <a:gdLst>
                <a:gd name="connsiteX0" fmla="*/ 419870 w 449459"/>
                <a:gd name="connsiteY0" fmla="*/ 1 h 565569"/>
                <a:gd name="connsiteX1" fmla="*/ 316120 w 449459"/>
                <a:gd name="connsiteY1" fmla="*/ 93264 h 565569"/>
                <a:gd name="connsiteX2" fmla="*/ 252821 w 449459"/>
                <a:gd name="connsiteY2" fmla="*/ 257317 h 565569"/>
                <a:gd name="connsiteX3" fmla="*/ 174540 w 449459"/>
                <a:gd name="connsiteY3" fmla="*/ 347958 h 565569"/>
                <a:gd name="connsiteX4" fmla="*/ 0 w 449459"/>
                <a:gd name="connsiteY4" fmla="*/ 516131 h 565569"/>
                <a:gd name="connsiteX5" fmla="*/ 38579 w 449459"/>
                <a:gd name="connsiteY5" fmla="*/ 565571 h 565569"/>
                <a:gd name="connsiteX6" fmla="*/ 262560 w 449459"/>
                <a:gd name="connsiteY6" fmla="*/ 397399 h 565569"/>
                <a:gd name="connsiteX7" fmla="*/ 419495 w 449459"/>
                <a:gd name="connsiteY7" fmla="*/ 158062 h 565569"/>
                <a:gd name="connsiteX8" fmla="*/ 419870 w 449459"/>
                <a:gd name="connsiteY8" fmla="*/ 1 h 56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459" h="565569">
                  <a:moveTo>
                    <a:pt x="419870" y="1"/>
                  </a:moveTo>
                  <a:cubicBezTo>
                    <a:pt x="419870" y="1"/>
                    <a:pt x="359193" y="-1496"/>
                    <a:pt x="316120" y="93264"/>
                  </a:cubicBezTo>
                  <a:cubicBezTo>
                    <a:pt x="273047" y="188026"/>
                    <a:pt x="262560" y="243833"/>
                    <a:pt x="252821" y="257317"/>
                  </a:cubicBezTo>
                  <a:cubicBezTo>
                    <a:pt x="243083" y="270801"/>
                    <a:pt x="208624" y="322863"/>
                    <a:pt x="174540" y="347958"/>
                  </a:cubicBezTo>
                  <a:cubicBezTo>
                    <a:pt x="140831" y="373427"/>
                    <a:pt x="0" y="516131"/>
                    <a:pt x="0" y="516131"/>
                  </a:cubicBezTo>
                  <a:lnTo>
                    <a:pt x="38579" y="565571"/>
                  </a:lnTo>
                  <a:cubicBezTo>
                    <a:pt x="38579" y="565571"/>
                    <a:pt x="241210" y="422119"/>
                    <a:pt x="262560" y="397399"/>
                  </a:cubicBezTo>
                  <a:cubicBezTo>
                    <a:pt x="283534" y="372678"/>
                    <a:pt x="412004" y="186153"/>
                    <a:pt x="419495" y="158062"/>
                  </a:cubicBezTo>
                  <a:cubicBezTo>
                    <a:pt x="427736" y="129970"/>
                    <a:pt x="486914" y="29216"/>
                    <a:pt x="419870" y="1"/>
                  </a:cubicBezTo>
                  <a:close/>
                </a:path>
              </a:pathLst>
            </a:custGeom>
            <a:solidFill>
              <a:srgbClr val="EB4747"/>
            </a:solidFill>
            <a:ln w="3742"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85548AD8-9484-4490-AEB0-2CCCE957DE3F}"/>
                </a:ext>
              </a:extLst>
            </p:cNvPr>
            <p:cNvSpPr/>
            <p:nvPr/>
          </p:nvSpPr>
          <p:spPr>
            <a:xfrm>
              <a:off x="4477511" y="3860528"/>
              <a:ext cx="138583" cy="749099"/>
            </a:xfrm>
            <a:custGeom>
              <a:avLst/>
              <a:gdLst>
                <a:gd name="connsiteX0" fmla="*/ 138835 w 138583"/>
                <a:gd name="connsiteY0" fmla="*/ 451421 h 749098"/>
                <a:gd name="connsiteX1" fmla="*/ 99882 w 138583"/>
                <a:gd name="connsiteY1" fmla="*/ 748813 h 749098"/>
                <a:gd name="connsiteX2" fmla="*/ 25346 w 138583"/>
                <a:gd name="connsiteY2" fmla="*/ 751810 h 749098"/>
                <a:gd name="connsiteX3" fmla="*/ 57558 w 138583"/>
                <a:gd name="connsiteY3" fmla="*/ 435315 h 749098"/>
                <a:gd name="connsiteX4" fmla="*/ 53812 w 138583"/>
                <a:gd name="connsiteY4" fmla="*/ 361154 h 749098"/>
                <a:gd name="connsiteX5" fmla="*/ 53812 w 138583"/>
                <a:gd name="connsiteY5" fmla="*/ 361154 h 749098"/>
                <a:gd name="connsiteX6" fmla="*/ 43699 w 138583"/>
                <a:gd name="connsiteY6" fmla="*/ 303849 h 749098"/>
                <a:gd name="connsiteX7" fmla="*/ 21601 w 138583"/>
                <a:gd name="connsiteY7" fmla="*/ 206091 h 749098"/>
                <a:gd name="connsiteX8" fmla="*/ 57558 w 138583"/>
                <a:gd name="connsiteY8" fmla="*/ 838 h 749098"/>
                <a:gd name="connsiteX9" fmla="*/ 104751 w 138583"/>
                <a:gd name="connsiteY9" fmla="*/ 109832 h 749098"/>
                <a:gd name="connsiteX10" fmla="*/ 125726 w 138583"/>
                <a:gd name="connsiteY10" fmla="*/ 314711 h 749098"/>
                <a:gd name="connsiteX11" fmla="*/ 138835 w 138583"/>
                <a:gd name="connsiteY11" fmla="*/ 451421 h 74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583" h="749098">
                  <a:moveTo>
                    <a:pt x="138835" y="451421"/>
                  </a:moveTo>
                  <a:cubicBezTo>
                    <a:pt x="139210" y="489625"/>
                    <a:pt x="99882" y="748813"/>
                    <a:pt x="99882" y="748813"/>
                  </a:cubicBezTo>
                  <a:lnTo>
                    <a:pt x="25346" y="751810"/>
                  </a:lnTo>
                  <a:cubicBezTo>
                    <a:pt x="25346" y="751810"/>
                    <a:pt x="49318" y="494494"/>
                    <a:pt x="57558" y="435315"/>
                  </a:cubicBezTo>
                  <a:cubicBezTo>
                    <a:pt x="60180" y="417712"/>
                    <a:pt x="57933" y="390744"/>
                    <a:pt x="53812" y="361154"/>
                  </a:cubicBezTo>
                  <a:lnTo>
                    <a:pt x="53812" y="361154"/>
                  </a:lnTo>
                  <a:cubicBezTo>
                    <a:pt x="51190" y="342427"/>
                    <a:pt x="47445" y="322576"/>
                    <a:pt x="43699" y="303849"/>
                  </a:cubicBezTo>
                  <a:cubicBezTo>
                    <a:pt x="33587" y="251786"/>
                    <a:pt x="21601" y="206091"/>
                    <a:pt x="21601" y="206091"/>
                  </a:cubicBezTo>
                  <a:cubicBezTo>
                    <a:pt x="21601" y="206091"/>
                    <a:pt x="-45818" y="-15268"/>
                    <a:pt x="57558" y="838"/>
                  </a:cubicBezTo>
                  <a:cubicBezTo>
                    <a:pt x="57558" y="838"/>
                    <a:pt x="93140" y="43537"/>
                    <a:pt x="104751" y="109832"/>
                  </a:cubicBezTo>
                  <a:cubicBezTo>
                    <a:pt x="116362" y="176502"/>
                    <a:pt x="127973" y="275757"/>
                    <a:pt x="125726" y="314711"/>
                  </a:cubicBezTo>
                  <a:cubicBezTo>
                    <a:pt x="123853" y="354413"/>
                    <a:pt x="138461" y="423330"/>
                    <a:pt x="138835" y="451421"/>
                  </a:cubicBezTo>
                  <a:close/>
                </a:path>
              </a:pathLst>
            </a:custGeom>
            <a:solidFill>
              <a:srgbClr val="EB4747"/>
            </a:solidFill>
            <a:ln w="3742"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670AB930-3A7C-41E9-9266-B4CC3913D62A}"/>
                </a:ext>
              </a:extLst>
            </p:cNvPr>
            <p:cNvSpPr/>
            <p:nvPr/>
          </p:nvSpPr>
          <p:spPr>
            <a:xfrm>
              <a:off x="4045533" y="4308010"/>
              <a:ext cx="404513" cy="1277214"/>
            </a:xfrm>
            <a:custGeom>
              <a:avLst/>
              <a:gdLst>
                <a:gd name="connsiteX0" fmla="*/ 143827 w 404513"/>
                <a:gd name="connsiteY0" fmla="*/ 45514 h 1277213"/>
                <a:gd name="connsiteX1" fmla="*/ 117609 w 404513"/>
                <a:gd name="connsiteY1" fmla="*/ 116304 h 1277213"/>
                <a:gd name="connsiteX2" fmla="*/ 35208 w 404513"/>
                <a:gd name="connsiteY2" fmla="*/ 372121 h 1277213"/>
                <a:gd name="connsiteX3" fmla="*/ 8615 w 404513"/>
                <a:gd name="connsiteY3" fmla="*/ 596102 h 1277213"/>
                <a:gd name="connsiteX4" fmla="*/ 23971 w 404513"/>
                <a:gd name="connsiteY4" fmla="*/ 732812 h 1277213"/>
                <a:gd name="connsiteX5" fmla="*/ 0 w 404513"/>
                <a:gd name="connsiteY5" fmla="*/ 1269167 h 1277213"/>
                <a:gd name="connsiteX6" fmla="*/ 104125 w 404513"/>
                <a:gd name="connsiteY6" fmla="*/ 1269167 h 1277213"/>
                <a:gd name="connsiteX7" fmla="*/ 174540 w 404513"/>
                <a:gd name="connsiteY7" fmla="*/ 849672 h 1277213"/>
                <a:gd name="connsiteX8" fmla="*/ 174540 w 404513"/>
                <a:gd name="connsiteY8" fmla="*/ 569509 h 1277213"/>
                <a:gd name="connsiteX9" fmla="*/ 351702 w 404513"/>
                <a:gd name="connsiteY9" fmla="*/ 302081 h 1277213"/>
                <a:gd name="connsiteX10" fmla="*/ 370430 w 404513"/>
                <a:gd name="connsiteY10" fmla="*/ 55252 h 1277213"/>
                <a:gd name="connsiteX11" fmla="*/ 143827 w 404513"/>
                <a:gd name="connsiteY11" fmla="*/ 45514 h 127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4513" h="1277213">
                  <a:moveTo>
                    <a:pt x="143827" y="45514"/>
                  </a:moveTo>
                  <a:cubicBezTo>
                    <a:pt x="143827" y="45514"/>
                    <a:pt x="119856" y="102071"/>
                    <a:pt x="117609" y="116304"/>
                  </a:cubicBezTo>
                  <a:cubicBezTo>
                    <a:pt x="115361" y="130537"/>
                    <a:pt x="40452" y="317437"/>
                    <a:pt x="35208" y="372121"/>
                  </a:cubicBezTo>
                  <a:cubicBezTo>
                    <a:pt x="29964" y="427555"/>
                    <a:pt x="14233" y="574752"/>
                    <a:pt x="8615" y="596102"/>
                  </a:cubicBezTo>
                  <a:cubicBezTo>
                    <a:pt x="2997" y="617451"/>
                    <a:pt x="21349" y="711463"/>
                    <a:pt x="23971" y="732812"/>
                  </a:cubicBezTo>
                  <a:cubicBezTo>
                    <a:pt x="26967" y="753787"/>
                    <a:pt x="25470" y="1098747"/>
                    <a:pt x="0" y="1269167"/>
                  </a:cubicBezTo>
                  <a:cubicBezTo>
                    <a:pt x="0" y="1269167"/>
                    <a:pt x="59179" y="1294637"/>
                    <a:pt x="104125" y="1269167"/>
                  </a:cubicBezTo>
                  <a:cubicBezTo>
                    <a:pt x="104125" y="1269167"/>
                    <a:pt x="178660" y="1002863"/>
                    <a:pt x="174540" y="849672"/>
                  </a:cubicBezTo>
                  <a:cubicBezTo>
                    <a:pt x="170420" y="696106"/>
                    <a:pt x="150944" y="631310"/>
                    <a:pt x="174540" y="569509"/>
                  </a:cubicBezTo>
                  <a:cubicBezTo>
                    <a:pt x="198511" y="507708"/>
                    <a:pt x="337843" y="321557"/>
                    <a:pt x="351702" y="302081"/>
                  </a:cubicBezTo>
                  <a:cubicBezTo>
                    <a:pt x="365935" y="282229"/>
                    <a:pt x="453954" y="173236"/>
                    <a:pt x="370430" y="55252"/>
                  </a:cubicBezTo>
                  <a:cubicBezTo>
                    <a:pt x="287279" y="-63105"/>
                    <a:pt x="143827" y="45514"/>
                    <a:pt x="143827" y="45514"/>
                  </a:cubicBezTo>
                  <a:close/>
                </a:path>
              </a:pathLst>
            </a:custGeom>
            <a:solidFill>
              <a:srgbClr val="1D3B54"/>
            </a:solidFill>
            <a:ln w="3742"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A7B04FA-3298-4C7B-9011-55A1903A0581}"/>
                </a:ext>
              </a:extLst>
            </p:cNvPr>
            <p:cNvSpPr/>
            <p:nvPr/>
          </p:nvSpPr>
          <p:spPr>
            <a:xfrm>
              <a:off x="4232433" y="4300932"/>
              <a:ext cx="288403" cy="1254741"/>
            </a:xfrm>
            <a:custGeom>
              <a:avLst/>
              <a:gdLst>
                <a:gd name="connsiteX0" fmla="*/ 244955 w 288403"/>
                <a:gd name="connsiteY0" fmla="*/ 556735 h 1254740"/>
                <a:gd name="connsiteX1" fmla="*/ 260686 w 288403"/>
                <a:gd name="connsiteY1" fmla="*/ 851131 h 1254740"/>
                <a:gd name="connsiteX2" fmla="*/ 233719 w 288403"/>
                <a:gd name="connsiteY2" fmla="*/ 1249652 h 1254740"/>
                <a:gd name="connsiteX3" fmla="*/ 118732 w 288403"/>
                <a:gd name="connsiteY3" fmla="*/ 1249652 h 1254740"/>
                <a:gd name="connsiteX4" fmla="*/ 118732 w 288403"/>
                <a:gd name="connsiteY4" fmla="*/ 772476 h 1254740"/>
                <a:gd name="connsiteX5" fmla="*/ 104874 w 288403"/>
                <a:gd name="connsiteY5" fmla="*/ 647751 h 1254740"/>
                <a:gd name="connsiteX6" fmla="*/ 73412 w 288403"/>
                <a:gd name="connsiteY6" fmla="*/ 507295 h 1254740"/>
                <a:gd name="connsiteX7" fmla="*/ 59179 w 288403"/>
                <a:gd name="connsiteY7" fmla="*/ 457480 h 1254740"/>
                <a:gd name="connsiteX8" fmla="*/ 59179 w 288403"/>
                <a:gd name="connsiteY8" fmla="*/ 457480 h 1254740"/>
                <a:gd name="connsiteX9" fmla="*/ 51313 w 288403"/>
                <a:gd name="connsiteY9" fmla="*/ 430512 h 1254740"/>
                <a:gd name="connsiteX10" fmla="*/ 0 w 288403"/>
                <a:gd name="connsiteY10" fmla="*/ 60832 h 1254740"/>
                <a:gd name="connsiteX11" fmla="*/ 243083 w 288403"/>
                <a:gd name="connsiteY11" fmla="*/ 52966 h 1254740"/>
                <a:gd name="connsiteX12" fmla="*/ 279039 w 288403"/>
                <a:gd name="connsiteY12" fmla="*/ 282565 h 1254740"/>
                <a:gd name="connsiteX13" fmla="*/ 244955 w 288403"/>
                <a:gd name="connsiteY13" fmla="*/ 556735 h 125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403" h="1254740">
                  <a:moveTo>
                    <a:pt x="244955" y="556735"/>
                  </a:moveTo>
                  <a:cubicBezTo>
                    <a:pt x="237464" y="606176"/>
                    <a:pt x="245330" y="670973"/>
                    <a:pt x="260686" y="851131"/>
                  </a:cubicBezTo>
                  <a:cubicBezTo>
                    <a:pt x="276043" y="1031289"/>
                    <a:pt x="233719" y="1249652"/>
                    <a:pt x="233719" y="1249652"/>
                  </a:cubicBezTo>
                  <a:cubicBezTo>
                    <a:pt x="180158" y="1268005"/>
                    <a:pt x="118732" y="1249652"/>
                    <a:pt x="118732" y="1249652"/>
                  </a:cubicBezTo>
                  <a:cubicBezTo>
                    <a:pt x="120230" y="1236917"/>
                    <a:pt x="118732" y="810305"/>
                    <a:pt x="118732" y="772476"/>
                  </a:cubicBezTo>
                  <a:cubicBezTo>
                    <a:pt x="118732" y="734272"/>
                    <a:pt x="107870" y="691199"/>
                    <a:pt x="104874" y="647751"/>
                  </a:cubicBezTo>
                  <a:cubicBezTo>
                    <a:pt x="103001" y="618162"/>
                    <a:pt x="89142" y="563103"/>
                    <a:pt x="73412" y="507295"/>
                  </a:cubicBezTo>
                  <a:cubicBezTo>
                    <a:pt x="68917" y="490440"/>
                    <a:pt x="64048" y="473586"/>
                    <a:pt x="59179" y="457480"/>
                  </a:cubicBezTo>
                  <a:cubicBezTo>
                    <a:pt x="59179" y="457480"/>
                    <a:pt x="59179" y="457480"/>
                    <a:pt x="59179" y="457480"/>
                  </a:cubicBezTo>
                  <a:cubicBezTo>
                    <a:pt x="56557" y="448490"/>
                    <a:pt x="53935" y="439501"/>
                    <a:pt x="51313" y="430512"/>
                  </a:cubicBezTo>
                  <a:cubicBezTo>
                    <a:pt x="29215" y="354479"/>
                    <a:pt x="0" y="60832"/>
                    <a:pt x="0" y="60832"/>
                  </a:cubicBezTo>
                  <a:cubicBezTo>
                    <a:pt x="0" y="60832"/>
                    <a:pt x="163303" y="-70635"/>
                    <a:pt x="243083" y="52966"/>
                  </a:cubicBezTo>
                  <a:cubicBezTo>
                    <a:pt x="322487" y="176942"/>
                    <a:pt x="281661" y="266834"/>
                    <a:pt x="279039" y="282565"/>
                  </a:cubicBezTo>
                  <a:cubicBezTo>
                    <a:pt x="276417" y="297547"/>
                    <a:pt x="252446" y="507295"/>
                    <a:pt x="244955" y="556735"/>
                  </a:cubicBezTo>
                  <a:close/>
                </a:path>
              </a:pathLst>
            </a:custGeom>
            <a:solidFill>
              <a:srgbClr val="1D3B54"/>
            </a:solidFill>
            <a:ln w="3742"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3D92E938-6036-4BD0-BEA2-83CEAF808457}"/>
                </a:ext>
              </a:extLst>
            </p:cNvPr>
            <p:cNvSpPr/>
            <p:nvPr/>
          </p:nvSpPr>
          <p:spPr>
            <a:xfrm>
              <a:off x="4134676" y="3893521"/>
              <a:ext cx="419495" cy="603025"/>
            </a:xfrm>
            <a:custGeom>
              <a:avLst/>
              <a:gdLst>
                <a:gd name="connsiteX0" fmla="*/ 41949 w 419495"/>
                <a:gd name="connsiteY0" fmla="*/ 229280 h 603024"/>
                <a:gd name="connsiteX1" fmla="*/ 0 w 419495"/>
                <a:gd name="connsiteY1" fmla="*/ 578735 h 603024"/>
                <a:gd name="connsiteX2" fmla="*/ 399270 w 419495"/>
                <a:gd name="connsiteY2" fmla="*/ 578735 h 603024"/>
                <a:gd name="connsiteX3" fmla="*/ 355073 w 419495"/>
                <a:gd name="connsiteY3" fmla="*/ 395580 h 603024"/>
                <a:gd name="connsiteX4" fmla="*/ 417248 w 419495"/>
                <a:gd name="connsiteY4" fmla="*/ 25151 h 603024"/>
                <a:gd name="connsiteX5" fmla="*/ 41949 w 419495"/>
                <a:gd name="connsiteY5" fmla="*/ 229280 h 603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495" h="603024">
                  <a:moveTo>
                    <a:pt x="41949" y="229280"/>
                  </a:moveTo>
                  <a:cubicBezTo>
                    <a:pt x="41949" y="229280"/>
                    <a:pt x="52811" y="451014"/>
                    <a:pt x="0" y="578735"/>
                  </a:cubicBezTo>
                  <a:cubicBezTo>
                    <a:pt x="0" y="578735"/>
                    <a:pt x="174166" y="636790"/>
                    <a:pt x="399270" y="578735"/>
                  </a:cubicBezTo>
                  <a:cubicBezTo>
                    <a:pt x="399270" y="578735"/>
                    <a:pt x="350953" y="419926"/>
                    <a:pt x="355073" y="395580"/>
                  </a:cubicBezTo>
                  <a:cubicBezTo>
                    <a:pt x="359193" y="371234"/>
                    <a:pt x="443092" y="91072"/>
                    <a:pt x="417248" y="25151"/>
                  </a:cubicBezTo>
                  <a:cubicBezTo>
                    <a:pt x="391404" y="-40770"/>
                    <a:pt x="67793" y="21406"/>
                    <a:pt x="41949" y="229280"/>
                  </a:cubicBezTo>
                  <a:close/>
                </a:path>
              </a:pathLst>
            </a:custGeom>
            <a:solidFill>
              <a:srgbClr val="EB4747"/>
            </a:solidFill>
            <a:ln w="3742"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BC02C23B-73C2-4A94-8ABB-E0292CAA3722}"/>
                </a:ext>
              </a:extLst>
            </p:cNvPr>
            <p:cNvSpPr/>
            <p:nvPr/>
          </p:nvSpPr>
          <p:spPr>
            <a:xfrm>
              <a:off x="4250728" y="3466106"/>
              <a:ext cx="239712" cy="292149"/>
            </a:xfrm>
            <a:custGeom>
              <a:avLst/>
              <a:gdLst>
                <a:gd name="connsiteX0" fmla="*/ 133398 w 239711"/>
                <a:gd name="connsiteY0" fmla="*/ 859 h 292148"/>
                <a:gd name="connsiteX1" fmla="*/ 433 w 239711"/>
                <a:gd name="connsiteY1" fmla="*/ 157046 h 292148"/>
                <a:gd name="connsiteX2" fmla="*/ 119539 w 239711"/>
                <a:gd name="connsiteY2" fmla="*/ 284393 h 292148"/>
                <a:gd name="connsiteX3" fmla="*/ 241268 w 239711"/>
                <a:gd name="connsiteY3" fmla="*/ 118093 h 292148"/>
                <a:gd name="connsiteX4" fmla="*/ 133398 w 239711"/>
                <a:gd name="connsiteY4" fmla="*/ 859 h 29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711" h="292148">
                  <a:moveTo>
                    <a:pt x="133398" y="859"/>
                  </a:moveTo>
                  <a:cubicBezTo>
                    <a:pt x="94070" y="-3636"/>
                    <a:pt x="-7433" y="4230"/>
                    <a:pt x="433" y="157046"/>
                  </a:cubicBezTo>
                  <a:cubicBezTo>
                    <a:pt x="8298" y="309862"/>
                    <a:pt x="63732" y="300498"/>
                    <a:pt x="119539" y="284393"/>
                  </a:cubicBezTo>
                  <a:cubicBezTo>
                    <a:pt x="175347" y="268287"/>
                    <a:pt x="241268" y="149930"/>
                    <a:pt x="241268" y="118093"/>
                  </a:cubicBezTo>
                  <a:cubicBezTo>
                    <a:pt x="241268" y="86256"/>
                    <a:pt x="245388" y="13594"/>
                    <a:pt x="133398" y="859"/>
                  </a:cubicBezTo>
                  <a:close/>
                </a:path>
              </a:pathLst>
            </a:custGeom>
            <a:solidFill>
              <a:srgbClr val="EEA886"/>
            </a:solidFill>
            <a:ln w="3742"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1F0B614D-3B00-4B55-B37E-F5DCAEBFE4E7}"/>
                </a:ext>
              </a:extLst>
            </p:cNvPr>
            <p:cNvSpPr/>
            <p:nvPr/>
          </p:nvSpPr>
          <p:spPr>
            <a:xfrm>
              <a:off x="4256774" y="3451837"/>
              <a:ext cx="243457" cy="247203"/>
            </a:xfrm>
            <a:custGeom>
              <a:avLst/>
              <a:gdLst>
                <a:gd name="connsiteX0" fmla="*/ 4 w 243457"/>
                <a:gd name="connsiteY0" fmla="*/ 101649 h 247202"/>
                <a:gd name="connsiteX1" fmla="*/ 88772 w 243457"/>
                <a:gd name="connsiteY1" fmla="*/ 171315 h 247202"/>
                <a:gd name="connsiteX2" fmla="*/ 182784 w 243457"/>
                <a:gd name="connsiteY2" fmla="*/ 248098 h 247202"/>
                <a:gd name="connsiteX3" fmla="*/ 203010 w 243457"/>
                <a:gd name="connsiteY3" fmla="*/ 34979 h 247202"/>
                <a:gd name="connsiteX4" fmla="*/ 4 w 243457"/>
                <a:gd name="connsiteY4" fmla="*/ 101649 h 247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457" h="247202">
                  <a:moveTo>
                    <a:pt x="4" y="101649"/>
                  </a:moveTo>
                  <a:cubicBezTo>
                    <a:pt x="4" y="101649"/>
                    <a:pt x="44201" y="157831"/>
                    <a:pt x="88772" y="171315"/>
                  </a:cubicBezTo>
                  <a:cubicBezTo>
                    <a:pt x="88772" y="171315"/>
                    <a:pt x="122856" y="232366"/>
                    <a:pt x="182784" y="248098"/>
                  </a:cubicBezTo>
                  <a:cubicBezTo>
                    <a:pt x="182784" y="248098"/>
                    <a:pt x="310131" y="126369"/>
                    <a:pt x="203010" y="34979"/>
                  </a:cubicBezTo>
                  <a:cubicBezTo>
                    <a:pt x="95889" y="-56411"/>
                    <a:pt x="-745" y="54830"/>
                    <a:pt x="4" y="101649"/>
                  </a:cubicBezTo>
                  <a:close/>
                </a:path>
              </a:pathLst>
            </a:custGeom>
            <a:solidFill>
              <a:srgbClr val="FCCCA2"/>
            </a:solidFill>
            <a:ln w="3742"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289C297B-B754-4D00-9CBE-8CF875B1F5ED}"/>
                </a:ext>
              </a:extLst>
            </p:cNvPr>
            <p:cNvSpPr/>
            <p:nvPr/>
          </p:nvSpPr>
          <p:spPr>
            <a:xfrm>
              <a:off x="4335330" y="3587140"/>
              <a:ext cx="37455" cy="71164"/>
            </a:xfrm>
            <a:custGeom>
              <a:avLst/>
              <a:gdLst>
                <a:gd name="connsiteX0" fmla="*/ 1976 w 37454"/>
                <a:gd name="connsiteY0" fmla="*/ 15038 h 71164"/>
                <a:gd name="connsiteX1" fmla="*/ 36435 w 37454"/>
                <a:gd name="connsiteY1" fmla="*/ 8670 h 71164"/>
                <a:gd name="connsiteX2" fmla="*/ 14711 w 37454"/>
                <a:gd name="connsiteY2" fmla="*/ 71969 h 71164"/>
                <a:gd name="connsiteX3" fmla="*/ 1976 w 37454"/>
                <a:gd name="connsiteY3" fmla="*/ 15038 h 71164"/>
              </a:gdLst>
              <a:ahLst/>
              <a:cxnLst>
                <a:cxn ang="0">
                  <a:pos x="connsiteX0" y="connsiteY0"/>
                </a:cxn>
                <a:cxn ang="0">
                  <a:pos x="connsiteX1" y="connsiteY1"/>
                </a:cxn>
                <a:cxn ang="0">
                  <a:pos x="connsiteX2" y="connsiteY2"/>
                </a:cxn>
                <a:cxn ang="0">
                  <a:pos x="connsiteX3" y="connsiteY3"/>
                </a:cxn>
              </a:cxnLst>
              <a:rect l="l" t="t" r="r" b="b"/>
              <a:pathLst>
                <a:path w="37454" h="71164">
                  <a:moveTo>
                    <a:pt x="1976" y="15038"/>
                  </a:moveTo>
                  <a:cubicBezTo>
                    <a:pt x="3475" y="6798"/>
                    <a:pt x="21827" y="-10432"/>
                    <a:pt x="36435" y="8670"/>
                  </a:cubicBezTo>
                  <a:cubicBezTo>
                    <a:pt x="50668" y="27772"/>
                    <a:pt x="24824" y="71969"/>
                    <a:pt x="14711" y="71969"/>
                  </a:cubicBezTo>
                  <a:cubicBezTo>
                    <a:pt x="4598" y="71969"/>
                    <a:pt x="-4016" y="46875"/>
                    <a:pt x="1976" y="15038"/>
                  </a:cubicBezTo>
                  <a:close/>
                </a:path>
              </a:pathLst>
            </a:custGeom>
            <a:solidFill>
              <a:srgbClr val="EEA886"/>
            </a:solidFill>
            <a:ln w="3742"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893C339F-F230-4151-BEA3-1D5E11B22E61}"/>
                </a:ext>
              </a:extLst>
            </p:cNvPr>
            <p:cNvSpPr/>
            <p:nvPr/>
          </p:nvSpPr>
          <p:spPr>
            <a:xfrm>
              <a:off x="4420388" y="3499550"/>
              <a:ext cx="176038" cy="449459"/>
            </a:xfrm>
            <a:custGeom>
              <a:avLst/>
              <a:gdLst>
                <a:gd name="connsiteX0" fmla="*/ 57001 w 176038"/>
                <a:gd name="connsiteY0" fmla="*/ 14608 h 449459"/>
                <a:gd name="connsiteX1" fmla="*/ 176857 w 176038"/>
                <a:gd name="connsiteY1" fmla="*/ 57306 h 449459"/>
                <a:gd name="connsiteX2" fmla="*/ 82095 w 176038"/>
                <a:gd name="connsiteY2" fmla="*/ 299266 h 449459"/>
                <a:gd name="connsiteX3" fmla="*/ 82095 w 176038"/>
                <a:gd name="connsiteY3" fmla="*/ 452456 h 449459"/>
                <a:gd name="connsiteX4" fmla="*/ 13178 w 176038"/>
                <a:gd name="connsiteY4" fmla="*/ 340466 h 449459"/>
                <a:gd name="connsiteX5" fmla="*/ 57001 w 176038"/>
                <a:gd name="connsiteY5" fmla="*/ 14608 h 44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038" h="449459">
                  <a:moveTo>
                    <a:pt x="57001" y="14608"/>
                  </a:moveTo>
                  <a:cubicBezTo>
                    <a:pt x="60371" y="9739"/>
                    <a:pt x="156631" y="-33709"/>
                    <a:pt x="176857" y="57306"/>
                  </a:cubicBezTo>
                  <a:cubicBezTo>
                    <a:pt x="197082" y="147948"/>
                    <a:pt x="99325" y="253570"/>
                    <a:pt x="82095" y="299266"/>
                  </a:cubicBezTo>
                  <a:cubicBezTo>
                    <a:pt x="64866" y="344586"/>
                    <a:pt x="82095" y="452456"/>
                    <a:pt x="82095" y="452456"/>
                  </a:cubicBezTo>
                  <a:cubicBezTo>
                    <a:pt x="82095" y="452456"/>
                    <a:pt x="31157" y="397023"/>
                    <a:pt x="13178" y="340466"/>
                  </a:cubicBezTo>
                  <a:cubicBezTo>
                    <a:pt x="-6298" y="277916"/>
                    <a:pt x="-13040" y="120980"/>
                    <a:pt x="57001" y="14608"/>
                  </a:cubicBezTo>
                  <a:close/>
                </a:path>
              </a:pathLst>
            </a:custGeom>
            <a:solidFill>
              <a:srgbClr val="FCCCA2"/>
            </a:solidFill>
            <a:ln w="3742"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3DEB99-17CE-480A-AF10-88AE9C127627}"/>
                </a:ext>
              </a:extLst>
            </p:cNvPr>
            <p:cNvSpPr/>
            <p:nvPr/>
          </p:nvSpPr>
          <p:spPr>
            <a:xfrm>
              <a:off x="4291986" y="4592861"/>
              <a:ext cx="116110" cy="213493"/>
            </a:xfrm>
            <a:custGeom>
              <a:avLst/>
              <a:gdLst>
                <a:gd name="connsiteX0" fmla="*/ 117983 w 116110"/>
                <a:gd name="connsiteY0" fmla="*/ 0 h 213493"/>
                <a:gd name="connsiteX1" fmla="*/ 14233 w 116110"/>
                <a:gd name="connsiteY1" fmla="*/ 214991 h 213493"/>
                <a:gd name="connsiteX2" fmla="*/ 0 w 116110"/>
                <a:gd name="connsiteY2" fmla="*/ 165176 h 213493"/>
                <a:gd name="connsiteX3" fmla="*/ 0 w 116110"/>
                <a:gd name="connsiteY3" fmla="*/ 165176 h 213493"/>
                <a:gd name="connsiteX4" fmla="*/ 117983 w 116110"/>
                <a:gd name="connsiteY4" fmla="*/ 0 h 213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10" h="213493">
                  <a:moveTo>
                    <a:pt x="117983" y="0"/>
                  </a:moveTo>
                  <a:cubicBezTo>
                    <a:pt x="116859" y="2996"/>
                    <a:pt x="35207" y="183529"/>
                    <a:pt x="14233" y="214991"/>
                  </a:cubicBezTo>
                  <a:cubicBezTo>
                    <a:pt x="9738" y="198136"/>
                    <a:pt x="4869" y="181282"/>
                    <a:pt x="0" y="165176"/>
                  </a:cubicBezTo>
                  <a:cubicBezTo>
                    <a:pt x="0" y="165176"/>
                    <a:pt x="0" y="165176"/>
                    <a:pt x="0" y="165176"/>
                  </a:cubicBezTo>
                  <a:cubicBezTo>
                    <a:pt x="0" y="165176"/>
                    <a:pt x="114987" y="3745"/>
                    <a:pt x="117983" y="0"/>
                  </a:cubicBezTo>
                  <a:close/>
                </a:path>
              </a:pathLst>
            </a:custGeom>
            <a:solidFill>
              <a:srgbClr val="162D40"/>
            </a:solidFill>
            <a:ln w="3742"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8F41C25-220F-4069-BE6F-60A006536342}"/>
                </a:ext>
              </a:extLst>
            </p:cNvPr>
            <p:cNvSpPr/>
            <p:nvPr/>
          </p:nvSpPr>
          <p:spPr>
            <a:xfrm>
              <a:off x="4521211" y="4037404"/>
              <a:ext cx="26218" cy="183529"/>
            </a:xfrm>
            <a:custGeom>
              <a:avLst/>
              <a:gdLst>
                <a:gd name="connsiteX0" fmla="*/ 26967 w 26218"/>
                <a:gd name="connsiteY0" fmla="*/ 0 h 183529"/>
                <a:gd name="connsiteX1" fmla="*/ 10113 w 26218"/>
                <a:gd name="connsiteY1" fmla="*/ 184653 h 183529"/>
                <a:gd name="connsiteX2" fmla="*/ 0 w 26218"/>
                <a:gd name="connsiteY2" fmla="*/ 127347 h 183529"/>
                <a:gd name="connsiteX3" fmla="*/ 26967 w 26218"/>
                <a:gd name="connsiteY3" fmla="*/ 0 h 183529"/>
              </a:gdLst>
              <a:ahLst/>
              <a:cxnLst>
                <a:cxn ang="0">
                  <a:pos x="connsiteX0" y="connsiteY0"/>
                </a:cxn>
                <a:cxn ang="0">
                  <a:pos x="connsiteX1" y="connsiteY1"/>
                </a:cxn>
                <a:cxn ang="0">
                  <a:pos x="connsiteX2" y="connsiteY2"/>
                </a:cxn>
                <a:cxn ang="0">
                  <a:pos x="connsiteX3" y="connsiteY3"/>
                </a:cxn>
              </a:cxnLst>
              <a:rect l="l" t="t" r="r" b="b"/>
              <a:pathLst>
                <a:path w="26218" h="183529">
                  <a:moveTo>
                    <a:pt x="26967" y="0"/>
                  </a:moveTo>
                  <a:cubicBezTo>
                    <a:pt x="26967" y="0"/>
                    <a:pt x="24346" y="114986"/>
                    <a:pt x="10113" y="184653"/>
                  </a:cubicBezTo>
                  <a:cubicBezTo>
                    <a:pt x="7491" y="165926"/>
                    <a:pt x="3745" y="146074"/>
                    <a:pt x="0" y="127347"/>
                  </a:cubicBezTo>
                  <a:cubicBezTo>
                    <a:pt x="749" y="124725"/>
                    <a:pt x="23971" y="17979"/>
                    <a:pt x="26967" y="0"/>
                  </a:cubicBezTo>
                  <a:close/>
                </a:path>
              </a:pathLst>
            </a:custGeom>
            <a:solidFill>
              <a:srgbClr val="AB3434"/>
            </a:solidFill>
            <a:ln w="3742"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7398711C-DEA3-4591-8D2E-4149CDC0504D}"/>
                </a:ext>
              </a:extLst>
            </p:cNvPr>
            <p:cNvSpPr/>
            <p:nvPr/>
          </p:nvSpPr>
          <p:spPr>
            <a:xfrm>
              <a:off x="1602347" y="4625447"/>
              <a:ext cx="116110" cy="142329"/>
            </a:xfrm>
            <a:custGeom>
              <a:avLst/>
              <a:gdLst>
                <a:gd name="connsiteX0" fmla="*/ 56557 w 116110"/>
                <a:gd name="connsiteY0" fmla="*/ 0 h 142328"/>
                <a:gd name="connsiteX1" fmla="*/ 70041 w 116110"/>
                <a:gd name="connsiteY1" fmla="*/ 18353 h 142328"/>
                <a:gd name="connsiteX2" fmla="*/ 86146 w 116110"/>
                <a:gd name="connsiteY2" fmla="*/ 40077 h 142328"/>
                <a:gd name="connsiteX3" fmla="*/ 108994 w 116110"/>
                <a:gd name="connsiteY3" fmla="*/ 77532 h 142328"/>
                <a:gd name="connsiteX4" fmla="*/ 111241 w 116110"/>
                <a:gd name="connsiteY4" fmla="*/ 105623 h 142328"/>
                <a:gd name="connsiteX5" fmla="*/ 115361 w 116110"/>
                <a:gd name="connsiteY5" fmla="*/ 123976 h 142328"/>
                <a:gd name="connsiteX6" fmla="*/ 101878 w 116110"/>
                <a:gd name="connsiteY6" fmla="*/ 117983 h 142328"/>
                <a:gd name="connsiteX7" fmla="*/ 100005 w 116110"/>
                <a:gd name="connsiteY7" fmla="*/ 126223 h 142328"/>
                <a:gd name="connsiteX8" fmla="*/ 86521 w 116110"/>
                <a:gd name="connsiteY8" fmla="*/ 128096 h 142328"/>
                <a:gd name="connsiteX9" fmla="*/ 81652 w 116110"/>
                <a:gd name="connsiteY9" fmla="*/ 138209 h 142328"/>
                <a:gd name="connsiteX10" fmla="*/ 68168 w 116110"/>
                <a:gd name="connsiteY10" fmla="*/ 137834 h 142328"/>
                <a:gd name="connsiteX11" fmla="*/ 59179 w 116110"/>
                <a:gd name="connsiteY11" fmla="*/ 145325 h 142328"/>
                <a:gd name="connsiteX12" fmla="*/ 46444 w 116110"/>
                <a:gd name="connsiteY12" fmla="*/ 140082 h 142328"/>
                <a:gd name="connsiteX13" fmla="*/ 33335 w 116110"/>
                <a:gd name="connsiteY13" fmla="*/ 140082 h 142328"/>
                <a:gd name="connsiteX14" fmla="*/ 25469 w 116110"/>
                <a:gd name="connsiteY14" fmla="*/ 128845 h 142328"/>
                <a:gd name="connsiteX15" fmla="*/ 18353 w 116110"/>
                <a:gd name="connsiteY15" fmla="*/ 57306 h 142328"/>
                <a:gd name="connsiteX16" fmla="*/ 0 w 116110"/>
                <a:gd name="connsiteY16" fmla="*/ 4869 h 142328"/>
                <a:gd name="connsiteX17" fmla="*/ 56557 w 116110"/>
                <a:gd name="connsiteY17" fmla="*/ 0 h 14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110" h="142328">
                  <a:moveTo>
                    <a:pt x="56557" y="0"/>
                  </a:moveTo>
                  <a:cubicBezTo>
                    <a:pt x="56557" y="0"/>
                    <a:pt x="66670" y="9738"/>
                    <a:pt x="70041" y="18353"/>
                  </a:cubicBezTo>
                  <a:cubicBezTo>
                    <a:pt x="72662" y="25470"/>
                    <a:pt x="82026" y="34833"/>
                    <a:pt x="86146" y="40077"/>
                  </a:cubicBezTo>
                  <a:cubicBezTo>
                    <a:pt x="90641" y="45320"/>
                    <a:pt x="106747" y="70415"/>
                    <a:pt x="108994" y="77532"/>
                  </a:cubicBezTo>
                  <a:cubicBezTo>
                    <a:pt x="110117" y="80528"/>
                    <a:pt x="108619" y="100005"/>
                    <a:pt x="111241" y="105623"/>
                  </a:cubicBezTo>
                  <a:cubicBezTo>
                    <a:pt x="113863" y="111241"/>
                    <a:pt x="120230" y="121729"/>
                    <a:pt x="115361" y="123976"/>
                  </a:cubicBezTo>
                  <a:cubicBezTo>
                    <a:pt x="110492" y="125849"/>
                    <a:pt x="101878" y="117983"/>
                    <a:pt x="101878" y="117983"/>
                  </a:cubicBezTo>
                  <a:cubicBezTo>
                    <a:pt x="101878" y="117983"/>
                    <a:pt x="103750" y="123227"/>
                    <a:pt x="100005" y="126223"/>
                  </a:cubicBezTo>
                  <a:cubicBezTo>
                    <a:pt x="92514" y="132216"/>
                    <a:pt x="86521" y="128096"/>
                    <a:pt x="86521" y="128096"/>
                  </a:cubicBezTo>
                  <a:cubicBezTo>
                    <a:pt x="86521" y="128096"/>
                    <a:pt x="85397" y="136336"/>
                    <a:pt x="81652" y="138209"/>
                  </a:cubicBezTo>
                  <a:cubicBezTo>
                    <a:pt x="73412" y="141954"/>
                    <a:pt x="68168" y="137834"/>
                    <a:pt x="68168" y="137834"/>
                  </a:cubicBezTo>
                  <a:cubicBezTo>
                    <a:pt x="68168" y="137834"/>
                    <a:pt x="65171" y="143827"/>
                    <a:pt x="59179" y="145325"/>
                  </a:cubicBezTo>
                  <a:cubicBezTo>
                    <a:pt x="51313" y="147198"/>
                    <a:pt x="46444" y="140082"/>
                    <a:pt x="46444" y="140082"/>
                  </a:cubicBezTo>
                  <a:cubicBezTo>
                    <a:pt x="46444" y="140082"/>
                    <a:pt x="37455" y="144202"/>
                    <a:pt x="33335" y="140082"/>
                  </a:cubicBezTo>
                  <a:cubicBezTo>
                    <a:pt x="29215" y="136336"/>
                    <a:pt x="28091" y="132591"/>
                    <a:pt x="25469" y="128845"/>
                  </a:cubicBezTo>
                  <a:cubicBezTo>
                    <a:pt x="23222" y="125100"/>
                    <a:pt x="13484" y="87270"/>
                    <a:pt x="18353" y="57306"/>
                  </a:cubicBezTo>
                  <a:cubicBezTo>
                    <a:pt x="23222" y="27342"/>
                    <a:pt x="0" y="4869"/>
                    <a:pt x="0" y="4869"/>
                  </a:cubicBezTo>
                  <a:lnTo>
                    <a:pt x="56557" y="0"/>
                  </a:lnTo>
                  <a:close/>
                </a:path>
              </a:pathLst>
            </a:custGeom>
            <a:solidFill>
              <a:srgbClr val="EEA886"/>
            </a:solidFill>
            <a:ln w="3742"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12E48CEA-3F8E-49EF-9C27-6D660C4394FB}"/>
                </a:ext>
              </a:extLst>
            </p:cNvPr>
            <p:cNvSpPr/>
            <p:nvPr/>
          </p:nvSpPr>
          <p:spPr>
            <a:xfrm>
              <a:off x="1588114" y="4726200"/>
              <a:ext cx="176038" cy="127347"/>
            </a:xfrm>
            <a:custGeom>
              <a:avLst/>
              <a:gdLst>
                <a:gd name="connsiteX0" fmla="*/ 153191 w 176038"/>
                <a:gd name="connsiteY0" fmla="*/ 129594 h 127346"/>
                <a:gd name="connsiteX1" fmla="*/ 23971 w 176038"/>
                <a:gd name="connsiteY1" fmla="*/ 129594 h 127346"/>
                <a:gd name="connsiteX2" fmla="*/ 0 w 176038"/>
                <a:gd name="connsiteY2" fmla="*/ 105623 h 127346"/>
                <a:gd name="connsiteX3" fmla="*/ 0 w 176038"/>
                <a:gd name="connsiteY3" fmla="*/ 23971 h 127346"/>
                <a:gd name="connsiteX4" fmla="*/ 23971 w 176038"/>
                <a:gd name="connsiteY4" fmla="*/ 0 h 127346"/>
                <a:gd name="connsiteX5" fmla="*/ 153191 w 176038"/>
                <a:gd name="connsiteY5" fmla="*/ 0 h 127346"/>
                <a:gd name="connsiteX6" fmla="*/ 177162 w 176038"/>
                <a:gd name="connsiteY6" fmla="*/ 23971 h 127346"/>
                <a:gd name="connsiteX7" fmla="*/ 177162 w 176038"/>
                <a:gd name="connsiteY7" fmla="*/ 105623 h 127346"/>
                <a:gd name="connsiteX8" fmla="*/ 153191 w 176038"/>
                <a:gd name="connsiteY8" fmla="*/ 129594 h 127346"/>
                <a:gd name="connsiteX9" fmla="*/ 23971 w 176038"/>
                <a:gd name="connsiteY9" fmla="*/ 16480 h 127346"/>
                <a:gd name="connsiteX10" fmla="*/ 16106 w 176038"/>
                <a:gd name="connsiteY10" fmla="*/ 24346 h 127346"/>
                <a:gd name="connsiteX11" fmla="*/ 16106 w 176038"/>
                <a:gd name="connsiteY11" fmla="*/ 105997 h 127346"/>
                <a:gd name="connsiteX12" fmla="*/ 23971 w 176038"/>
                <a:gd name="connsiteY12" fmla="*/ 113863 h 127346"/>
                <a:gd name="connsiteX13" fmla="*/ 153191 w 176038"/>
                <a:gd name="connsiteY13" fmla="*/ 113863 h 127346"/>
                <a:gd name="connsiteX14" fmla="*/ 161056 w 176038"/>
                <a:gd name="connsiteY14" fmla="*/ 105997 h 127346"/>
                <a:gd name="connsiteX15" fmla="*/ 161056 w 176038"/>
                <a:gd name="connsiteY15" fmla="*/ 24346 h 127346"/>
                <a:gd name="connsiteX16" fmla="*/ 153191 w 176038"/>
                <a:gd name="connsiteY16" fmla="*/ 16480 h 127346"/>
                <a:gd name="connsiteX17" fmla="*/ 23971 w 176038"/>
                <a:gd name="connsiteY17" fmla="*/ 16480 h 12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038" h="127346">
                  <a:moveTo>
                    <a:pt x="153191" y="129594"/>
                  </a:moveTo>
                  <a:lnTo>
                    <a:pt x="23971" y="129594"/>
                  </a:lnTo>
                  <a:cubicBezTo>
                    <a:pt x="10862" y="129594"/>
                    <a:pt x="0" y="118732"/>
                    <a:pt x="0" y="105623"/>
                  </a:cubicBezTo>
                  <a:lnTo>
                    <a:pt x="0" y="23971"/>
                  </a:lnTo>
                  <a:cubicBezTo>
                    <a:pt x="0" y="10862"/>
                    <a:pt x="10862" y="0"/>
                    <a:pt x="23971" y="0"/>
                  </a:cubicBezTo>
                  <a:lnTo>
                    <a:pt x="153191" y="0"/>
                  </a:lnTo>
                  <a:cubicBezTo>
                    <a:pt x="166300" y="0"/>
                    <a:pt x="177162" y="10862"/>
                    <a:pt x="177162" y="23971"/>
                  </a:cubicBezTo>
                  <a:lnTo>
                    <a:pt x="177162" y="105623"/>
                  </a:lnTo>
                  <a:cubicBezTo>
                    <a:pt x="177162" y="118732"/>
                    <a:pt x="166675" y="129594"/>
                    <a:pt x="153191" y="129594"/>
                  </a:cubicBezTo>
                  <a:close/>
                  <a:moveTo>
                    <a:pt x="23971" y="16480"/>
                  </a:moveTo>
                  <a:cubicBezTo>
                    <a:pt x="19476" y="16480"/>
                    <a:pt x="16106" y="19851"/>
                    <a:pt x="16106" y="24346"/>
                  </a:cubicBezTo>
                  <a:lnTo>
                    <a:pt x="16106" y="105997"/>
                  </a:lnTo>
                  <a:cubicBezTo>
                    <a:pt x="16106" y="110492"/>
                    <a:pt x="19476" y="113863"/>
                    <a:pt x="23971" y="113863"/>
                  </a:cubicBezTo>
                  <a:lnTo>
                    <a:pt x="153191" y="113863"/>
                  </a:lnTo>
                  <a:cubicBezTo>
                    <a:pt x="157685" y="113863"/>
                    <a:pt x="161056" y="110492"/>
                    <a:pt x="161056" y="105997"/>
                  </a:cubicBezTo>
                  <a:lnTo>
                    <a:pt x="161056" y="24346"/>
                  </a:lnTo>
                  <a:cubicBezTo>
                    <a:pt x="161056" y="19851"/>
                    <a:pt x="157685" y="16480"/>
                    <a:pt x="153191" y="16480"/>
                  </a:cubicBezTo>
                  <a:lnTo>
                    <a:pt x="23971" y="16480"/>
                  </a:lnTo>
                  <a:close/>
                </a:path>
              </a:pathLst>
            </a:custGeom>
            <a:solidFill>
              <a:srgbClr val="0E1E2B"/>
            </a:solidFill>
            <a:ln w="3742"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C2D19D74-71BC-414D-A5CA-254751070B22}"/>
                </a:ext>
              </a:extLst>
            </p:cNvPr>
            <p:cNvSpPr/>
            <p:nvPr/>
          </p:nvSpPr>
          <p:spPr>
            <a:xfrm>
              <a:off x="1434174" y="4820587"/>
              <a:ext cx="483169" cy="344585"/>
            </a:xfrm>
            <a:custGeom>
              <a:avLst/>
              <a:gdLst>
                <a:gd name="connsiteX0" fmla="*/ 0 w 483168"/>
                <a:gd name="connsiteY0" fmla="*/ 0 h 344585"/>
                <a:gd name="connsiteX1" fmla="*/ 485042 w 483168"/>
                <a:gd name="connsiteY1" fmla="*/ 0 h 344585"/>
                <a:gd name="connsiteX2" fmla="*/ 485042 w 483168"/>
                <a:gd name="connsiteY2" fmla="*/ 347582 h 344585"/>
                <a:gd name="connsiteX3" fmla="*/ 0 w 483168"/>
                <a:gd name="connsiteY3" fmla="*/ 347582 h 344585"/>
              </a:gdLst>
              <a:ahLst/>
              <a:cxnLst>
                <a:cxn ang="0">
                  <a:pos x="connsiteX0" y="connsiteY0"/>
                </a:cxn>
                <a:cxn ang="0">
                  <a:pos x="connsiteX1" y="connsiteY1"/>
                </a:cxn>
                <a:cxn ang="0">
                  <a:pos x="connsiteX2" y="connsiteY2"/>
                </a:cxn>
                <a:cxn ang="0">
                  <a:pos x="connsiteX3" y="connsiteY3"/>
                </a:cxn>
              </a:cxnLst>
              <a:rect l="l" t="t" r="r" b="b"/>
              <a:pathLst>
                <a:path w="483168" h="344585">
                  <a:moveTo>
                    <a:pt x="0" y="0"/>
                  </a:moveTo>
                  <a:lnTo>
                    <a:pt x="485042" y="0"/>
                  </a:lnTo>
                  <a:lnTo>
                    <a:pt x="485042" y="347582"/>
                  </a:lnTo>
                  <a:lnTo>
                    <a:pt x="0" y="347582"/>
                  </a:lnTo>
                  <a:close/>
                </a:path>
              </a:pathLst>
            </a:custGeom>
            <a:solidFill>
              <a:srgbClr val="FFCC63"/>
            </a:solidFill>
            <a:ln w="3742"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E0522F2D-D8E0-4D28-81EC-393671FB3A32}"/>
                </a:ext>
              </a:extLst>
            </p:cNvPr>
            <p:cNvSpPr/>
            <p:nvPr/>
          </p:nvSpPr>
          <p:spPr>
            <a:xfrm>
              <a:off x="1432263" y="3890581"/>
              <a:ext cx="243457" cy="790299"/>
            </a:xfrm>
            <a:custGeom>
              <a:avLst/>
              <a:gdLst>
                <a:gd name="connsiteX0" fmla="*/ 38617 w 243457"/>
                <a:gd name="connsiteY0" fmla="*/ 0 h 790299"/>
                <a:gd name="connsiteX1" fmla="*/ 3035 w 243457"/>
                <a:gd name="connsiteY1" fmla="*/ 74535 h 790299"/>
                <a:gd name="connsiteX2" fmla="*/ 15020 w 243457"/>
                <a:gd name="connsiteY2" fmla="*/ 210871 h 790299"/>
                <a:gd name="connsiteX3" fmla="*/ 54723 w 243457"/>
                <a:gd name="connsiteY3" fmla="*/ 450208 h 790299"/>
                <a:gd name="connsiteX4" fmla="*/ 74574 w 243457"/>
                <a:gd name="connsiteY4" fmla="*/ 593661 h 790299"/>
                <a:gd name="connsiteX5" fmla="*/ 194055 w 243457"/>
                <a:gd name="connsiteY5" fmla="*/ 789550 h 790299"/>
                <a:gd name="connsiteX6" fmla="*/ 244619 w 243457"/>
                <a:gd name="connsiteY6" fmla="*/ 761833 h 790299"/>
                <a:gd name="connsiteX7" fmla="*/ 158098 w 243457"/>
                <a:gd name="connsiteY7" fmla="*/ 571188 h 790299"/>
                <a:gd name="connsiteX8" fmla="*/ 125512 w 243457"/>
                <a:gd name="connsiteY8" fmla="*/ 421743 h 790299"/>
                <a:gd name="connsiteX9" fmla="*/ 112778 w 243457"/>
                <a:gd name="connsiteY9" fmla="*/ 204878 h 790299"/>
                <a:gd name="connsiteX10" fmla="*/ 38617 w 243457"/>
                <a:gd name="connsiteY10" fmla="*/ 0 h 79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457" h="790299">
                  <a:moveTo>
                    <a:pt x="38617" y="0"/>
                  </a:moveTo>
                  <a:cubicBezTo>
                    <a:pt x="38617" y="0"/>
                    <a:pt x="13897" y="374"/>
                    <a:pt x="3035" y="74535"/>
                  </a:cubicBezTo>
                  <a:cubicBezTo>
                    <a:pt x="-7453" y="148696"/>
                    <a:pt x="12398" y="179784"/>
                    <a:pt x="15020" y="210871"/>
                  </a:cubicBezTo>
                  <a:cubicBezTo>
                    <a:pt x="17268" y="241959"/>
                    <a:pt x="53599" y="441593"/>
                    <a:pt x="54723" y="450208"/>
                  </a:cubicBezTo>
                  <a:cubicBezTo>
                    <a:pt x="55846" y="458823"/>
                    <a:pt x="60715" y="565195"/>
                    <a:pt x="74574" y="593661"/>
                  </a:cubicBezTo>
                  <a:cubicBezTo>
                    <a:pt x="88807" y="621752"/>
                    <a:pt x="192557" y="781685"/>
                    <a:pt x="194055" y="789550"/>
                  </a:cubicBezTo>
                  <a:cubicBezTo>
                    <a:pt x="195553" y="797415"/>
                    <a:pt x="244619" y="761833"/>
                    <a:pt x="244619" y="761833"/>
                  </a:cubicBezTo>
                  <a:cubicBezTo>
                    <a:pt x="244619" y="761833"/>
                    <a:pt x="162967" y="590664"/>
                    <a:pt x="158098" y="571188"/>
                  </a:cubicBezTo>
                  <a:cubicBezTo>
                    <a:pt x="153229" y="551711"/>
                    <a:pt x="120643" y="452081"/>
                    <a:pt x="125512" y="421743"/>
                  </a:cubicBezTo>
                  <a:cubicBezTo>
                    <a:pt x="130381" y="391404"/>
                    <a:pt x="110905" y="223606"/>
                    <a:pt x="112778" y="204878"/>
                  </a:cubicBezTo>
                  <a:cubicBezTo>
                    <a:pt x="115025" y="186525"/>
                    <a:pt x="86185" y="11236"/>
                    <a:pt x="38617" y="0"/>
                  </a:cubicBezTo>
                  <a:close/>
                </a:path>
              </a:pathLst>
            </a:custGeom>
            <a:solidFill>
              <a:srgbClr val="EEA886"/>
            </a:solidFill>
            <a:ln w="3742"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EEC4F5D-EFC7-49CF-B2E2-69E47A21EA3A}"/>
                </a:ext>
              </a:extLst>
            </p:cNvPr>
            <p:cNvSpPr/>
            <p:nvPr/>
          </p:nvSpPr>
          <p:spPr>
            <a:xfrm>
              <a:off x="1430578" y="3890581"/>
              <a:ext cx="250948" cy="786554"/>
            </a:xfrm>
            <a:custGeom>
              <a:avLst/>
              <a:gdLst>
                <a:gd name="connsiteX0" fmla="*/ 40301 w 250948"/>
                <a:gd name="connsiteY0" fmla="*/ 0 h 786553"/>
                <a:gd name="connsiteX1" fmla="*/ 4719 w 250948"/>
                <a:gd name="connsiteY1" fmla="*/ 74535 h 786553"/>
                <a:gd name="connsiteX2" fmla="*/ 9963 w 250948"/>
                <a:gd name="connsiteY2" fmla="*/ 207875 h 786553"/>
                <a:gd name="connsiteX3" fmla="*/ 37680 w 250948"/>
                <a:gd name="connsiteY3" fmla="*/ 433354 h 786553"/>
                <a:gd name="connsiteX4" fmla="*/ 76258 w 250948"/>
                <a:gd name="connsiteY4" fmla="*/ 593661 h 786553"/>
                <a:gd name="connsiteX5" fmla="*/ 180008 w 250948"/>
                <a:gd name="connsiteY5" fmla="*/ 788801 h 786553"/>
                <a:gd name="connsiteX6" fmla="*/ 251922 w 250948"/>
                <a:gd name="connsiteY6" fmla="*/ 752095 h 786553"/>
                <a:gd name="connsiteX7" fmla="*/ 156412 w 250948"/>
                <a:gd name="connsiteY7" fmla="*/ 555831 h 786553"/>
                <a:gd name="connsiteX8" fmla="*/ 135811 w 250948"/>
                <a:gd name="connsiteY8" fmla="*/ 437848 h 786553"/>
                <a:gd name="connsiteX9" fmla="*/ 114462 w 250948"/>
                <a:gd name="connsiteY9" fmla="*/ 204878 h 786553"/>
                <a:gd name="connsiteX10" fmla="*/ 40301 w 250948"/>
                <a:gd name="connsiteY10" fmla="*/ 0 h 7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948" h="786553">
                  <a:moveTo>
                    <a:pt x="40301" y="0"/>
                  </a:moveTo>
                  <a:cubicBezTo>
                    <a:pt x="40301" y="0"/>
                    <a:pt x="15581" y="374"/>
                    <a:pt x="4719" y="74535"/>
                  </a:cubicBezTo>
                  <a:cubicBezTo>
                    <a:pt x="-5768" y="148696"/>
                    <a:pt x="3596" y="175663"/>
                    <a:pt x="9963" y="207875"/>
                  </a:cubicBezTo>
                  <a:cubicBezTo>
                    <a:pt x="15956" y="238213"/>
                    <a:pt x="36556" y="424364"/>
                    <a:pt x="37680" y="433354"/>
                  </a:cubicBezTo>
                  <a:cubicBezTo>
                    <a:pt x="38803" y="442343"/>
                    <a:pt x="63523" y="554333"/>
                    <a:pt x="76258" y="593661"/>
                  </a:cubicBezTo>
                  <a:cubicBezTo>
                    <a:pt x="85996" y="623625"/>
                    <a:pt x="178885" y="780936"/>
                    <a:pt x="180008" y="788801"/>
                  </a:cubicBezTo>
                  <a:cubicBezTo>
                    <a:pt x="181132" y="796666"/>
                    <a:pt x="251922" y="752095"/>
                    <a:pt x="251922" y="752095"/>
                  </a:cubicBezTo>
                  <a:cubicBezTo>
                    <a:pt x="251922" y="752095"/>
                    <a:pt x="161281" y="575308"/>
                    <a:pt x="156412" y="555831"/>
                  </a:cubicBezTo>
                  <a:cubicBezTo>
                    <a:pt x="151543" y="536355"/>
                    <a:pt x="136186" y="468936"/>
                    <a:pt x="135811" y="437848"/>
                  </a:cubicBezTo>
                  <a:cubicBezTo>
                    <a:pt x="135063" y="401517"/>
                    <a:pt x="112590" y="223606"/>
                    <a:pt x="114462" y="204878"/>
                  </a:cubicBezTo>
                  <a:cubicBezTo>
                    <a:pt x="116710" y="186525"/>
                    <a:pt x="109593" y="25469"/>
                    <a:pt x="40301" y="0"/>
                  </a:cubicBezTo>
                  <a:close/>
                </a:path>
              </a:pathLst>
            </a:custGeom>
            <a:solidFill>
              <a:srgbClr val="285173"/>
            </a:solidFill>
            <a:ln w="3742"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C7CBB1CA-AB43-4785-BC92-904CF7BDFAFA}"/>
                </a:ext>
              </a:extLst>
            </p:cNvPr>
            <p:cNvSpPr/>
            <p:nvPr/>
          </p:nvSpPr>
          <p:spPr>
            <a:xfrm>
              <a:off x="1197387" y="5622037"/>
              <a:ext cx="168547" cy="168547"/>
            </a:xfrm>
            <a:custGeom>
              <a:avLst/>
              <a:gdLst>
                <a:gd name="connsiteX0" fmla="*/ 65618 w 168547"/>
                <a:gd name="connsiteY0" fmla="*/ 1584 h 168547"/>
                <a:gd name="connsiteX1" fmla="*/ 126295 w 168547"/>
                <a:gd name="connsiteY1" fmla="*/ 81363 h 168547"/>
                <a:gd name="connsiteX2" fmla="*/ 168994 w 168547"/>
                <a:gd name="connsiteY2" fmla="*/ 122563 h 168547"/>
                <a:gd name="connsiteX3" fmla="*/ 123299 w 168547"/>
                <a:gd name="connsiteY3" fmla="*/ 170505 h 168547"/>
                <a:gd name="connsiteX4" fmla="*/ 39774 w 168547"/>
                <a:gd name="connsiteY4" fmla="*/ 128181 h 168547"/>
                <a:gd name="connsiteX5" fmla="*/ 15429 w 168547"/>
                <a:gd name="connsiteY5" fmla="*/ 88104 h 168547"/>
                <a:gd name="connsiteX6" fmla="*/ 15429 w 168547"/>
                <a:gd name="connsiteY6" fmla="*/ 146160 h 168547"/>
                <a:gd name="connsiteX7" fmla="*/ 4941 w 168547"/>
                <a:gd name="connsiteY7" fmla="*/ 146160 h 168547"/>
                <a:gd name="connsiteX8" fmla="*/ 1570 w 168547"/>
                <a:gd name="connsiteY8" fmla="*/ 79490 h 168547"/>
                <a:gd name="connsiteX9" fmla="*/ 15803 w 168547"/>
                <a:gd name="connsiteY9" fmla="*/ 11696 h 168547"/>
                <a:gd name="connsiteX10" fmla="*/ 65618 w 168547"/>
                <a:gd name="connsiteY10" fmla="*/ 1584 h 16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547" h="168547">
                  <a:moveTo>
                    <a:pt x="65618" y="1584"/>
                  </a:moveTo>
                  <a:cubicBezTo>
                    <a:pt x="65618" y="1584"/>
                    <a:pt x="109066" y="66006"/>
                    <a:pt x="126295" y="81363"/>
                  </a:cubicBezTo>
                  <a:cubicBezTo>
                    <a:pt x="126295" y="81363"/>
                    <a:pt x="166372" y="95595"/>
                    <a:pt x="168994" y="122563"/>
                  </a:cubicBezTo>
                  <a:cubicBezTo>
                    <a:pt x="170492" y="140541"/>
                    <a:pt x="168994" y="169007"/>
                    <a:pt x="123299" y="170505"/>
                  </a:cubicBezTo>
                  <a:cubicBezTo>
                    <a:pt x="77604" y="171629"/>
                    <a:pt x="48014" y="155898"/>
                    <a:pt x="39774" y="128181"/>
                  </a:cubicBezTo>
                  <a:cubicBezTo>
                    <a:pt x="31534" y="100465"/>
                    <a:pt x="15429" y="88104"/>
                    <a:pt x="15429" y="88104"/>
                  </a:cubicBezTo>
                  <a:lnTo>
                    <a:pt x="15429" y="146160"/>
                  </a:lnTo>
                  <a:lnTo>
                    <a:pt x="4941" y="146160"/>
                  </a:lnTo>
                  <a:cubicBezTo>
                    <a:pt x="4941" y="146160"/>
                    <a:pt x="2319" y="89977"/>
                    <a:pt x="1570" y="79490"/>
                  </a:cubicBezTo>
                  <a:cubicBezTo>
                    <a:pt x="821" y="69002"/>
                    <a:pt x="-5921" y="29300"/>
                    <a:pt x="15803" y="11696"/>
                  </a:cubicBezTo>
                  <a:cubicBezTo>
                    <a:pt x="37527" y="-5907"/>
                    <a:pt x="65618" y="1584"/>
                    <a:pt x="65618" y="1584"/>
                  </a:cubicBezTo>
                  <a:close/>
                </a:path>
              </a:pathLst>
            </a:custGeom>
            <a:solidFill>
              <a:srgbClr val="EDDAD3"/>
            </a:solidFill>
            <a:ln w="3742"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A2D34B8C-D830-414E-8EE3-12F852779FCE}"/>
                </a:ext>
              </a:extLst>
            </p:cNvPr>
            <p:cNvSpPr/>
            <p:nvPr/>
          </p:nvSpPr>
          <p:spPr>
            <a:xfrm>
              <a:off x="1479291" y="5557659"/>
              <a:ext cx="217239" cy="202257"/>
            </a:xfrm>
            <a:custGeom>
              <a:avLst/>
              <a:gdLst>
                <a:gd name="connsiteX0" fmla="*/ 76986 w 217238"/>
                <a:gd name="connsiteY0" fmla="*/ 14649 h 202256"/>
                <a:gd name="connsiteX1" fmla="*/ 98710 w 217238"/>
                <a:gd name="connsiteY1" fmla="*/ 50980 h 202256"/>
                <a:gd name="connsiteX2" fmla="*/ 155642 w 217238"/>
                <a:gd name="connsiteY2" fmla="*/ 124017 h 202256"/>
                <a:gd name="connsiteX3" fmla="*/ 217817 w 217238"/>
                <a:gd name="connsiteY3" fmla="*/ 160348 h 202256"/>
                <a:gd name="connsiteX4" fmla="*/ 180362 w 217238"/>
                <a:gd name="connsiteY4" fmla="*/ 204171 h 202256"/>
                <a:gd name="connsiteX5" fmla="*/ 87848 w 217238"/>
                <a:gd name="connsiteY5" fmla="*/ 178327 h 202256"/>
                <a:gd name="connsiteX6" fmla="*/ 34288 w 217238"/>
                <a:gd name="connsiteY6" fmla="*/ 125890 h 202256"/>
                <a:gd name="connsiteX7" fmla="*/ 34288 w 217238"/>
                <a:gd name="connsiteY7" fmla="*/ 204920 h 202256"/>
                <a:gd name="connsiteX8" fmla="*/ 17433 w 217238"/>
                <a:gd name="connsiteY8" fmla="*/ 204920 h 202256"/>
                <a:gd name="connsiteX9" fmla="*/ 5073 w 217238"/>
                <a:gd name="connsiteY9" fmla="*/ 116526 h 202256"/>
                <a:gd name="connsiteX10" fmla="*/ 29044 w 217238"/>
                <a:gd name="connsiteY10" fmla="*/ 14649 h 202256"/>
                <a:gd name="connsiteX11" fmla="*/ 76986 w 217238"/>
                <a:gd name="connsiteY11" fmla="*/ 14649 h 20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238" h="202256">
                  <a:moveTo>
                    <a:pt x="76986" y="14649"/>
                  </a:moveTo>
                  <a:cubicBezTo>
                    <a:pt x="76986" y="14649"/>
                    <a:pt x="84477" y="32253"/>
                    <a:pt x="98710" y="50980"/>
                  </a:cubicBezTo>
                  <a:cubicBezTo>
                    <a:pt x="109198" y="64464"/>
                    <a:pt x="141409" y="120272"/>
                    <a:pt x="155642" y="124017"/>
                  </a:cubicBezTo>
                  <a:cubicBezTo>
                    <a:pt x="169875" y="127763"/>
                    <a:pt x="213697" y="135628"/>
                    <a:pt x="217817" y="160348"/>
                  </a:cubicBezTo>
                  <a:cubicBezTo>
                    <a:pt x="221562" y="185069"/>
                    <a:pt x="223810" y="202298"/>
                    <a:pt x="180362" y="204171"/>
                  </a:cubicBezTo>
                  <a:cubicBezTo>
                    <a:pt x="136914" y="206044"/>
                    <a:pt x="108823" y="208665"/>
                    <a:pt x="87848" y="178327"/>
                  </a:cubicBezTo>
                  <a:cubicBezTo>
                    <a:pt x="67248" y="147989"/>
                    <a:pt x="34288" y="125890"/>
                    <a:pt x="34288" y="125890"/>
                  </a:cubicBezTo>
                  <a:lnTo>
                    <a:pt x="34288" y="204920"/>
                  </a:lnTo>
                  <a:lnTo>
                    <a:pt x="17433" y="204920"/>
                  </a:lnTo>
                  <a:cubicBezTo>
                    <a:pt x="17433" y="204920"/>
                    <a:pt x="9568" y="122519"/>
                    <a:pt x="5073" y="116526"/>
                  </a:cubicBezTo>
                  <a:cubicBezTo>
                    <a:pt x="578" y="110534"/>
                    <a:pt x="-11033" y="47235"/>
                    <a:pt x="29044" y="14649"/>
                  </a:cubicBezTo>
                  <a:cubicBezTo>
                    <a:pt x="69121" y="-18311"/>
                    <a:pt x="76986" y="14649"/>
                    <a:pt x="76986" y="14649"/>
                  </a:cubicBezTo>
                  <a:close/>
                </a:path>
              </a:pathLst>
            </a:custGeom>
            <a:solidFill>
              <a:srgbClr val="EDDAD3"/>
            </a:solidFill>
            <a:ln w="3742"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98B60E60-0FA2-42D9-9AFE-DB4E81A32178}"/>
                </a:ext>
              </a:extLst>
            </p:cNvPr>
            <p:cNvSpPr/>
            <p:nvPr/>
          </p:nvSpPr>
          <p:spPr>
            <a:xfrm>
              <a:off x="1140219" y="4360126"/>
              <a:ext cx="262185" cy="1273468"/>
            </a:xfrm>
            <a:custGeom>
              <a:avLst/>
              <a:gdLst>
                <a:gd name="connsiteX0" fmla="*/ 93571 w 262184"/>
                <a:gd name="connsiteY0" fmla="*/ 22987 h 1273468"/>
                <a:gd name="connsiteX1" fmla="*/ 24279 w 262184"/>
                <a:gd name="connsiteY1" fmla="*/ 178425 h 1273468"/>
                <a:gd name="connsiteX2" fmla="*/ 32519 w 262184"/>
                <a:gd name="connsiteY2" fmla="*/ 587433 h 1273468"/>
                <a:gd name="connsiteX3" fmla="*/ 1057 w 262184"/>
                <a:gd name="connsiteY3" fmla="*/ 811414 h 1273468"/>
                <a:gd name="connsiteX4" fmla="*/ 73720 w 262184"/>
                <a:gd name="connsiteY4" fmla="*/ 1273982 h 1273468"/>
                <a:gd name="connsiteX5" fmla="*/ 123160 w 262184"/>
                <a:gd name="connsiteY5" fmla="*/ 1263869 h 1273468"/>
                <a:gd name="connsiteX6" fmla="*/ 123160 w 262184"/>
                <a:gd name="connsiteY6" fmla="*/ 832763 h 1273468"/>
                <a:gd name="connsiteX7" fmla="*/ 139641 w 262184"/>
                <a:gd name="connsiteY7" fmla="*/ 666088 h 1273468"/>
                <a:gd name="connsiteX8" fmla="*/ 262493 w 262184"/>
                <a:gd name="connsiteY8" fmla="*/ 235731 h 1273468"/>
                <a:gd name="connsiteX9" fmla="*/ 93571 w 262184"/>
                <a:gd name="connsiteY9" fmla="*/ 22987 h 127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184" h="1273468">
                  <a:moveTo>
                    <a:pt x="93571" y="22987"/>
                  </a:moveTo>
                  <a:cubicBezTo>
                    <a:pt x="93571" y="22987"/>
                    <a:pt x="38887" y="94151"/>
                    <a:pt x="24279" y="178425"/>
                  </a:cubicBezTo>
                  <a:cubicBezTo>
                    <a:pt x="9297" y="262699"/>
                    <a:pt x="32894" y="545483"/>
                    <a:pt x="32519" y="587433"/>
                  </a:cubicBezTo>
                  <a:cubicBezTo>
                    <a:pt x="31770" y="629008"/>
                    <a:pt x="-6808" y="732758"/>
                    <a:pt x="1057" y="811414"/>
                  </a:cubicBezTo>
                  <a:cubicBezTo>
                    <a:pt x="8923" y="890069"/>
                    <a:pt x="73720" y="1273982"/>
                    <a:pt x="73720" y="1273982"/>
                  </a:cubicBezTo>
                  <a:lnTo>
                    <a:pt x="123160" y="1263869"/>
                  </a:lnTo>
                  <a:cubicBezTo>
                    <a:pt x="123160" y="1263869"/>
                    <a:pt x="118291" y="865723"/>
                    <a:pt x="123160" y="832763"/>
                  </a:cubicBezTo>
                  <a:cubicBezTo>
                    <a:pt x="128030" y="799802"/>
                    <a:pt x="137768" y="679572"/>
                    <a:pt x="139641" y="666088"/>
                  </a:cubicBezTo>
                  <a:cubicBezTo>
                    <a:pt x="141513" y="652605"/>
                    <a:pt x="262493" y="296408"/>
                    <a:pt x="262493" y="235731"/>
                  </a:cubicBezTo>
                  <a:cubicBezTo>
                    <a:pt x="262118" y="174305"/>
                    <a:pt x="225412" y="-76269"/>
                    <a:pt x="93571" y="22987"/>
                  </a:cubicBezTo>
                  <a:close/>
                </a:path>
              </a:pathLst>
            </a:custGeom>
            <a:solidFill>
              <a:srgbClr val="EEA886"/>
            </a:solidFill>
            <a:ln w="3742"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6E5FFEDB-A78C-407B-AF2F-9A976066E814}"/>
                </a:ext>
              </a:extLst>
            </p:cNvPr>
            <p:cNvSpPr/>
            <p:nvPr/>
          </p:nvSpPr>
          <p:spPr>
            <a:xfrm>
              <a:off x="1320695" y="4393099"/>
              <a:ext cx="310876" cy="1176085"/>
            </a:xfrm>
            <a:custGeom>
              <a:avLst/>
              <a:gdLst>
                <a:gd name="connsiteX0" fmla="*/ 187640 w 310876"/>
                <a:gd name="connsiteY0" fmla="*/ 17731 h 1176085"/>
                <a:gd name="connsiteX1" fmla="*/ 288019 w 310876"/>
                <a:gd name="connsiteY1" fmla="*/ 408012 h 1176085"/>
                <a:gd name="connsiteX2" fmla="*/ 314238 w 310876"/>
                <a:gd name="connsiteY2" fmla="*/ 514758 h 1176085"/>
                <a:gd name="connsiteX3" fmla="*/ 297008 w 310876"/>
                <a:gd name="connsiteY3" fmla="*/ 636487 h 1176085"/>
                <a:gd name="connsiteX4" fmla="*/ 235957 w 310876"/>
                <a:gd name="connsiteY4" fmla="*/ 1179209 h 1176085"/>
                <a:gd name="connsiteX5" fmla="*/ 188015 w 310876"/>
                <a:gd name="connsiteY5" fmla="*/ 1179209 h 1176085"/>
                <a:gd name="connsiteX6" fmla="*/ 152807 w 310876"/>
                <a:gd name="connsiteY6" fmla="*/ 798292 h 1176085"/>
                <a:gd name="connsiteX7" fmla="*/ 177902 w 310876"/>
                <a:gd name="connsiteY7" fmla="*/ 608396 h 1176085"/>
                <a:gd name="connsiteX8" fmla="*/ 22089 w 310876"/>
                <a:gd name="connsiteY8" fmla="*/ 268305 h 1176085"/>
                <a:gd name="connsiteX9" fmla="*/ 187640 w 310876"/>
                <a:gd name="connsiteY9" fmla="*/ 17731 h 117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876" h="1176085">
                  <a:moveTo>
                    <a:pt x="187640" y="17731"/>
                  </a:moveTo>
                  <a:cubicBezTo>
                    <a:pt x="187640" y="17731"/>
                    <a:pt x="277532" y="360444"/>
                    <a:pt x="288019" y="408012"/>
                  </a:cubicBezTo>
                  <a:cubicBezTo>
                    <a:pt x="298507" y="455579"/>
                    <a:pt x="314238" y="494533"/>
                    <a:pt x="314238" y="514758"/>
                  </a:cubicBezTo>
                  <a:cubicBezTo>
                    <a:pt x="314238" y="561577"/>
                    <a:pt x="297008" y="636487"/>
                    <a:pt x="297008" y="636487"/>
                  </a:cubicBezTo>
                  <a:lnTo>
                    <a:pt x="235957" y="1179209"/>
                  </a:lnTo>
                  <a:lnTo>
                    <a:pt x="188015" y="1179209"/>
                  </a:lnTo>
                  <a:cubicBezTo>
                    <a:pt x="188015" y="1179209"/>
                    <a:pt x="157676" y="862340"/>
                    <a:pt x="152807" y="798292"/>
                  </a:cubicBezTo>
                  <a:cubicBezTo>
                    <a:pt x="147938" y="734244"/>
                    <a:pt x="187640" y="635363"/>
                    <a:pt x="177902" y="608396"/>
                  </a:cubicBezTo>
                  <a:cubicBezTo>
                    <a:pt x="168163" y="581428"/>
                    <a:pt x="22089" y="268305"/>
                    <a:pt x="22089" y="268305"/>
                  </a:cubicBezTo>
                  <a:cubicBezTo>
                    <a:pt x="22089" y="268305"/>
                    <a:pt x="-89152" y="-81525"/>
                    <a:pt x="187640" y="17731"/>
                  </a:cubicBezTo>
                  <a:close/>
                </a:path>
              </a:pathLst>
            </a:custGeom>
            <a:solidFill>
              <a:srgbClr val="EEA886"/>
            </a:solidFill>
            <a:ln w="3742"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6EA6E903-C558-4B72-A629-13C5C5AB7DE4}"/>
                </a:ext>
              </a:extLst>
            </p:cNvPr>
            <p:cNvSpPr/>
            <p:nvPr/>
          </p:nvSpPr>
          <p:spPr>
            <a:xfrm>
              <a:off x="1213564" y="5623621"/>
              <a:ext cx="116110" cy="89892"/>
            </a:xfrm>
            <a:custGeom>
              <a:avLst/>
              <a:gdLst>
                <a:gd name="connsiteX0" fmla="*/ 117608 w 116110"/>
                <a:gd name="connsiteY0" fmla="*/ 83150 h 89891"/>
                <a:gd name="connsiteX1" fmla="*/ 45695 w 116110"/>
                <a:gd name="connsiteY1" fmla="*/ 76783 h 89891"/>
                <a:gd name="connsiteX2" fmla="*/ 0 w 116110"/>
                <a:gd name="connsiteY2" fmla="*/ 10113 h 89891"/>
                <a:gd name="connsiteX3" fmla="*/ 49440 w 116110"/>
                <a:gd name="connsiteY3" fmla="*/ 0 h 89891"/>
                <a:gd name="connsiteX4" fmla="*/ 117608 w 116110"/>
                <a:gd name="connsiteY4" fmla="*/ 83150 h 89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10" h="89891">
                  <a:moveTo>
                    <a:pt x="117608" y="83150"/>
                  </a:moveTo>
                  <a:cubicBezTo>
                    <a:pt x="117608" y="83150"/>
                    <a:pt x="79779" y="102627"/>
                    <a:pt x="45695" y="76783"/>
                  </a:cubicBezTo>
                  <a:cubicBezTo>
                    <a:pt x="11611" y="51313"/>
                    <a:pt x="0" y="10113"/>
                    <a:pt x="0" y="10113"/>
                  </a:cubicBezTo>
                  <a:lnTo>
                    <a:pt x="49440" y="0"/>
                  </a:lnTo>
                  <a:lnTo>
                    <a:pt x="117608" y="83150"/>
                  </a:lnTo>
                  <a:close/>
                </a:path>
              </a:pathLst>
            </a:custGeom>
            <a:solidFill>
              <a:srgbClr val="EEA886"/>
            </a:solidFill>
            <a:ln w="3742"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0804EB10-95CF-4231-B763-F4945C4DD2D3}"/>
                </a:ext>
              </a:extLst>
            </p:cNvPr>
            <p:cNvSpPr/>
            <p:nvPr/>
          </p:nvSpPr>
          <p:spPr>
            <a:xfrm>
              <a:off x="1499346" y="5563571"/>
              <a:ext cx="134838" cy="119856"/>
            </a:xfrm>
            <a:custGeom>
              <a:avLst/>
              <a:gdLst>
                <a:gd name="connsiteX0" fmla="*/ 135587 w 134837"/>
                <a:gd name="connsiteY0" fmla="*/ 117730 h 119855"/>
                <a:gd name="connsiteX1" fmla="*/ 82026 w 134837"/>
                <a:gd name="connsiteY1" fmla="*/ 117730 h 119855"/>
                <a:gd name="connsiteX2" fmla="*/ 0 w 134837"/>
                <a:gd name="connsiteY2" fmla="*/ 17725 h 119855"/>
                <a:gd name="connsiteX3" fmla="*/ 57306 w 134837"/>
                <a:gd name="connsiteY3" fmla="*/ 8736 h 119855"/>
                <a:gd name="connsiteX4" fmla="*/ 135587 w 134837"/>
                <a:gd name="connsiteY4" fmla="*/ 117730 h 119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37" h="119855">
                  <a:moveTo>
                    <a:pt x="135587" y="117730"/>
                  </a:moveTo>
                  <a:cubicBezTo>
                    <a:pt x="135587" y="117730"/>
                    <a:pt x="97008" y="127468"/>
                    <a:pt x="82026" y="117730"/>
                  </a:cubicBezTo>
                  <a:cubicBezTo>
                    <a:pt x="67044" y="107992"/>
                    <a:pt x="16480" y="22594"/>
                    <a:pt x="0" y="17725"/>
                  </a:cubicBezTo>
                  <a:cubicBezTo>
                    <a:pt x="0" y="17725"/>
                    <a:pt x="16106" y="-15235"/>
                    <a:pt x="57306" y="8736"/>
                  </a:cubicBezTo>
                  <a:cubicBezTo>
                    <a:pt x="56932" y="8736"/>
                    <a:pt x="124725" y="103497"/>
                    <a:pt x="135587" y="117730"/>
                  </a:cubicBezTo>
                  <a:close/>
                </a:path>
              </a:pathLst>
            </a:custGeom>
            <a:solidFill>
              <a:srgbClr val="EEA886"/>
            </a:solidFill>
            <a:ln w="3742"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331C8000-F46C-4F68-B694-8C93CFFC9734}"/>
                </a:ext>
              </a:extLst>
            </p:cNvPr>
            <p:cNvSpPr/>
            <p:nvPr/>
          </p:nvSpPr>
          <p:spPr>
            <a:xfrm>
              <a:off x="1145745" y="4435836"/>
              <a:ext cx="475678" cy="516878"/>
            </a:xfrm>
            <a:custGeom>
              <a:avLst/>
              <a:gdLst>
                <a:gd name="connsiteX0" fmla="*/ 477576 w 475677"/>
                <a:gd name="connsiteY0" fmla="*/ 419958 h 516878"/>
                <a:gd name="connsiteX1" fmla="*/ 3397 w 475677"/>
                <a:gd name="connsiteY1" fmla="*/ 516967 h 516878"/>
                <a:gd name="connsiteX2" fmla="*/ 30739 w 475677"/>
                <a:gd name="connsiteY2" fmla="*/ 57394 h 516878"/>
                <a:gd name="connsiteX3" fmla="*/ 374201 w 475677"/>
                <a:gd name="connsiteY3" fmla="*/ 19190 h 516878"/>
                <a:gd name="connsiteX4" fmla="*/ 477576 w 475677"/>
                <a:gd name="connsiteY4" fmla="*/ 419958 h 51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677" h="516878">
                  <a:moveTo>
                    <a:pt x="477576" y="419958"/>
                  </a:moveTo>
                  <a:cubicBezTo>
                    <a:pt x="477576" y="419958"/>
                    <a:pt x="312774" y="516967"/>
                    <a:pt x="3397" y="516967"/>
                  </a:cubicBezTo>
                  <a:cubicBezTo>
                    <a:pt x="3397" y="516967"/>
                    <a:pt x="-14207" y="158523"/>
                    <a:pt x="30739" y="57394"/>
                  </a:cubicBezTo>
                  <a:cubicBezTo>
                    <a:pt x="75685" y="-43359"/>
                    <a:pt x="374201" y="19190"/>
                    <a:pt x="374201" y="19190"/>
                  </a:cubicBezTo>
                  <a:cubicBezTo>
                    <a:pt x="374201" y="19190"/>
                    <a:pt x="466714" y="345797"/>
                    <a:pt x="477576" y="419958"/>
                  </a:cubicBezTo>
                  <a:close/>
                </a:path>
              </a:pathLst>
            </a:custGeom>
            <a:solidFill>
              <a:srgbClr val="1D3B54"/>
            </a:solidFill>
            <a:ln w="3742"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7C8ECDC1-FAD8-4308-89B8-BC1D26AD6CBA}"/>
                </a:ext>
              </a:extLst>
            </p:cNvPr>
            <p:cNvSpPr/>
            <p:nvPr/>
          </p:nvSpPr>
          <p:spPr>
            <a:xfrm>
              <a:off x="1159921" y="3861314"/>
              <a:ext cx="397022" cy="621752"/>
            </a:xfrm>
            <a:custGeom>
              <a:avLst/>
              <a:gdLst>
                <a:gd name="connsiteX0" fmla="*/ 237921 w 397022"/>
                <a:gd name="connsiteY0" fmla="*/ 2673 h 621752"/>
                <a:gd name="connsiteX1" fmla="*/ 302344 w 397022"/>
                <a:gd name="connsiteY1" fmla="*/ 28517 h 621752"/>
                <a:gd name="connsiteX2" fmla="*/ 394858 w 397022"/>
                <a:gd name="connsiteY2" fmla="*/ 146500 h 621752"/>
                <a:gd name="connsiteX3" fmla="*/ 371635 w 397022"/>
                <a:gd name="connsiteY3" fmla="*/ 276844 h 621752"/>
                <a:gd name="connsiteX4" fmla="*/ 359650 w 397022"/>
                <a:gd name="connsiteY4" fmla="*/ 402692 h 621752"/>
                <a:gd name="connsiteX5" fmla="*/ 341671 w 397022"/>
                <a:gd name="connsiteY5" fmla="*/ 600829 h 621752"/>
                <a:gd name="connsiteX6" fmla="*/ 10570 w 397022"/>
                <a:gd name="connsiteY6" fmla="*/ 581727 h 621752"/>
                <a:gd name="connsiteX7" fmla="*/ 80985 w 397022"/>
                <a:gd name="connsiteY7" fmla="*/ 475355 h 621752"/>
                <a:gd name="connsiteX8" fmla="*/ 74992 w 397022"/>
                <a:gd name="connsiteY8" fmla="*/ 370856 h 621752"/>
                <a:gd name="connsiteX9" fmla="*/ 18810 w 397022"/>
                <a:gd name="connsiteY9" fmla="*/ 193694 h 621752"/>
                <a:gd name="connsiteX10" fmla="*/ 15064 w 397022"/>
                <a:gd name="connsiteY10" fmla="*/ 43874 h 621752"/>
                <a:gd name="connsiteX11" fmla="*/ 146906 w 397022"/>
                <a:gd name="connsiteY11" fmla="*/ 5670 h 621752"/>
                <a:gd name="connsiteX12" fmla="*/ 237921 w 397022"/>
                <a:gd name="connsiteY12" fmla="*/ 2673 h 62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7022" h="621752">
                  <a:moveTo>
                    <a:pt x="237921" y="2673"/>
                  </a:moveTo>
                  <a:cubicBezTo>
                    <a:pt x="237921" y="2673"/>
                    <a:pt x="285864" y="25146"/>
                    <a:pt x="302344" y="28517"/>
                  </a:cubicBezTo>
                  <a:cubicBezTo>
                    <a:pt x="318824" y="31888"/>
                    <a:pt x="383621" y="115788"/>
                    <a:pt x="394858" y="146500"/>
                  </a:cubicBezTo>
                  <a:cubicBezTo>
                    <a:pt x="406094" y="177214"/>
                    <a:pt x="394858" y="222909"/>
                    <a:pt x="371635" y="276844"/>
                  </a:cubicBezTo>
                  <a:cubicBezTo>
                    <a:pt x="348413" y="330779"/>
                    <a:pt x="370137" y="348757"/>
                    <a:pt x="359650" y="402692"/>
                  </a:cubicBezTo>
                  <a:cubicBezTo>
                    <a:pt x="349162" y="456628"/>
                    <a:pt x="339799" y="570865"/>
                    <a:pt x="341671" y="600829"/>
                  </a:cubicBezTo>
                  <a:cubicBezTo>
                    <a:pt x="343544" y="630793"/>
                    <a:pt x="72371" y="636411"/>
                    <a:pt x="10570" y="581727"/>
                  </a:cubicBezTo>
                  <a:cubicBezTo>
                    <a:pt x="10570" y="581727"/>
                    <a:pt x="72745" y="488464"/>
                    <a:pt x="80985" y="475355"/>
                  </a:cubicBezTo>
                  <a:cubicBezTo>
                    <a:pt x="88851" y="461871"/>
                    <a:pt x="82483" y="389583"/>
                    <a:pt x="74992" y="370856"/>
                  </a:cubicBezTo>
                  <a:cubicBezTo>
                    <a:pt x="67501" y="352128"/>
                    <a:pt x="18810" y="193694"/>
                    <a:pt x="18810" y="193694"/>
                  </a:cubicBezTo>
                  <a:cubicBezTo>
                    <a:pt x="18810" y="193694"/>
                    <a:pt x="-20892" y="71965"/>
                    <a:pt x="15064" y="43874"/>
                  </a:cubicBezTo>
                  <a:cubicBezTo>
                    <a:pt x="46527" y="19528"/>
                    <a:pt x="131549" y="10914"/>
                    <a:pt x="146906" y="5670"/>
                  </a:cubicBezTo>
                  <a:cubicBezTo>
                    <a:pt x="161888" y="52"/>
                    <a:pt x="206459" y="-2196"/>
                    <a:pt x="237921" y="2673"/>
                  </a:cubicBezTo>
                  <a:close/>
                </a:path>
              </a:pathLst>
            </a:custGeom>
            <a:solidFill>
              <a:srgbClr val="EDDAD3"/>
            </a:solidFill>
            <a:ln w="3742"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492B347-AD1F-4999-8163-A1296AE26305}"/>
                </a:ext>
              </a:extLst>
            </p:cNvPr>
            <p:cNvSpPr/>
            <p:nvPr/>
          </p:nvSpPr>
          <p:spPr>
            <a:xfrm>
              <a:off x="1411708" y="3846758"/>
              <a:ext cx="29964" cy="123601"/>
            </a:xfrm>
            <a:custGeom>
              <a:avLst/>
              <a:gdLst>
                <a:gd name="connsiteX0" fmla="*/ 1491 w 29963"/>
                <a:gd name="connsiteY0" fmla="*/ 123976 h 123601"/>
                <a:gd name="connsiteX1" fmla="*/ 30706 w 29963"/>
                <a:gd name="connsiteY1" fmla="*/ 89892 h 123601"/>
                <a:gd name="connsiteX2" fmla="*/ 5237 w 29963"/>
                <a:gd name="connsiteY2" fmla="*/ 0 h 123601"/>
                <a:gd name="connsiteX3" fmla="*/ 1491 w 29963"/>
                <a:gd name="connsiteY3" fmla="*/ 123976 h 123601"/>
              </a:gdLst>
              <a:ahLst/>
              <a:cxnLst>
                <a:cxn ang="0">
                  <a:pos x="connsiteX0" y="connsiteY0"/>
                </a:cxn>
                <a:cxn ang="0">
                  <a:pos x="connsiteX1" y="connsiteY1"/>
                </a:cxn>
                <a:cxn ang="0">
                  <a:pos x="connsiteX2" y="connsiteY2"/>
                </a:cxn>
                <a:cxn ang="0">
                  <a:pos x="connsiteX3" y="connsiteY3"/>
                </a:cxn>
              </a:cxnLst>
              <a:rect l="l" t="t" r="r" b="b"/>
              <a:pathLst>
                <a:path w="29963" h="123601">
                  <a:moveTo>
                    <a:pt x="1491" y="123976"/>
                  </a:moveTo>
                  <a:lnTo>
                    <a:pt x="30706" y="89892"/>
                  </a:lnTo>
                  <a:lnTo>
                    <a:pt x="5237" y="0"/>
                  </a:lnTo>
                  <a:cubicBezTo>
                    <a:pt x="5237" y="0"/>
                    <a:pt x="-3378" y="50190"/>
                    <a:pt x="1491" y="123976"/>
                  </a:cubicBezTo>
                  <a:close/>
                </a:path>
              </a:pathLst>
            </a:custGeom>
            <a:solidFill>
              <a:srgbClr val="D6C5BE"/>
            </a:solidFill>
            <a:ln w="3742"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954A3E4E-3AA8-4D56-80A5-7248DD457F04}"/>
                </a:ext>
              </a:extLst>
            </p:cNvPr>
            <p:cNvSpPr/>
            <p:nvPr/>
          </p:nvSpPr>
          <p:spPr>
            <a:xfrm>
              <a:off x="1263470" y="3515043"/>
              <a:ext cx="235966" cy="314622"/>
            </a:xfrm>
            <a:custGeom>
              <a:avLst/>
              <a:gdLst>
                <a:gd name="connsiteX0" fmla="*/ 73695 w 235966"/>
                <a:gd name="connsiteY0" fmla="*/ 8480 h 314621"/>
                <a:gd name="connsiteX1" fmla="*/ 231381 w 235966"/>
                <a:gd name="connsiteY1" fmla="*/ 107735 h 314621"/>
                <a:gd name="connsiteX2" fmla="*/ 114147 w 235966"/>
                <a:gd name="connsiteY2" fmla="*/ 311490 h 314621"/>
                <a:gd name="connsiteX3" fmla="*/ 283 w 235966"/>
                <a:gd name="connsiteY3" fmla="*/ 123092 h 314621"/>
                <a:gd name="connsiteX4" fmla="*/ 73695 w 235966"/>
                <a:gd name="connsiteY4" fmla="*/ 8480 h 31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66" h="314621">
                  <a:moveTo>
                    <a:pt x="73695" y="8480"/>
                  </a:moveTo>
                  <a:cubicBezTo>
                    <a:pt x="102161" y="-1633"/>
                    <a:pt x="207035" y="-25979"/>
                    <a:pt x="231381" y="107735"/>
                  </a:cubicBezTo>
                  <a:cubicBezTo>
                    <a:pt x="256101" y="241449"/>
                    <a:pt x="181940" y="336959"/>
                    <a:pt x="114147" y="311490"/>
                  </a:cubicBezTo>
                  <a:cubicBezTo>
                    <a:pt x="46353" y="286021"/>
                    <a:pt x="4404" y="193507"/>
                    <a:pt x="283" y="123092"/>
                  </a:cubicBezTo>
                  <a:cubicBezTo>
                    <a:pt x="-3836" y="52676"/>
                    <a:pt x="37738" y="21214"/>
                    <a:pt x="73695" y="8480"/>
                  </a:cubicBezTo>
                  <a:close/>
                </a:path>
              </a:pathLst>
            </a:custGeom>
            <a:solidFill>
              <a:srgbClr val="EEA886"/>
            </a:solidFill>
            <a:ln w="3742"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851DFC6A-353D-468F-86B6-176CE12922CC}"/>
                </a:ext>
              </a:extLst>
            </p:cNvPr>
            <p:cNvSpPr/>
            <p:nvPr/>
          </p:nvSpPr>
          <p:spPr>
            <a:xfrm>
              <a:off x="1249816" y="3504289"/>
              <a:ext cx="243457" cy="262185"/>
            </a:xfrm>
            <a:custGeom>
              <a:avLst/>
              <a:gdLst>
                <a:gd name="connsiteX0" fmla="*/ 245410 w 243457"/>
                <a:gd name="connsiteY0" fmla="*/ 118489 h 262184"/>
                <a:gd name="connsiteX1" fmla="*/ 136790 w 243457"/>
                <a:gd name="connsiteY1" fmla="*/ 131 h 262184"/>
                <a:gd name="connsiteX2" fmla="*/ 1578 w 243457"/>
                <a:gd name="connsiteY2" fmla="*/ 158191 h 262184"/>
                <a:gd name="connsiteX3" fmla="*/ 58135 w 243457"/>
                <a:gd name="connsiteY3" fmla="*/ 262690 h 262184"/>
                <a:gd name="connsiteX4" fmla="*/ 76113 w 243457"/>
                <a:gd name="connsiteY4" fmla="*/ 193024 h 262184"/>
                <a:gd name="connsiteX5" fmla="*/ 225558 w 243457"/>
                <a:gd name="connsiteY5" fmla="*/ 83281 h 262184"/>
                <a:gd name="connsiteX6" fmla="*/ 245410 w 243457"/>
                <a:gd name="connsiteY6" fmla="*/ 118489 h 26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457" h="262184">
                  <a:moveTo>
                    <a:pt x="245410" y="118489"/>
                  </a:moveTo>
                  <a:cubicBezTo>
                    <a:pt x="245410" y="118489"/>
                    <a:pt x="250653" y="3876"/>
                    <a:pt x="136790" y="131"/>
                  </a:cubicBezTo>
                  <a:cubicBezTo>
                    <a:pt x="22927" y="-3989"/>
                    <a:pt x="-7786" y="90023"/>
                    <a:pt x="1578" y="158191"/>
                  </a:cubicBezTo>
                  <a:cubicBezTo>
                    <a:pt x="10942" y="226359"/>
                    <a:pt x="58135" y="262690"/>
                    <a:pt x="58135" y="262690"/>
                  </a:cubicBezTo>
                  <a:cubicBezTo>
                    <a:pt x="58135" y="262690"/>
                    <a:pt x="54015" y="207257"/>
                    <a:pt x="76113" y="193024"/>
                  </a:cubicBezTo>
                  <a:cubicBezTo>
                    <a:pt x="98212" y="178791"/>
                    <a:pt x="186605" y="149951"/>
                    <a:pt x="225558" y="83281"/>
                  </a:cubicBezTo>
                  <a:cubicBezTo>
                    <a:pt x="225184" y="83281"/>
                    <a:pt x="243162" y="104256"/>
                    <a:pt x="245410" y="118489"/>
                  </a:cubicBezTo>
                  <a:close/>
                </a:path>
              </a:pathLst>
            </a:custGeom>
            <a:solidFill>
              <a:srgbClr val="252E3B"/>
            </a:solidFill>
            <a:ln w="3742"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274C072C-90F8-425B-942B-17343E5F565B}"/>
                </a:ext>
              </a:extLst>
            </p:cNvPr>
            <p:cNvSpPr/>
            <p:nvPr/>
          </p:nvSpPr>
          <p:spPr>
            <a:xfrm>
              <a:off x="1204125" y="3501044"/>
              <a:ext cx="153565" cy="168547"/>
            </a:xfrm>
            <a:custGeom>
              <a:avLst/>
              <a:gdLst>
                <a:gd name="connsiteX0" fmla="*/ 149147 w 153565"/>
                <a:gd name="connsiteY0" fmla="*/ 109748 h 168547"/>
                <a:gd name="connsiteX1" fmla="*/ 49891 w 153565"/>
                <a:gd name="connsiteY1" fmla="*/ 168552 h 168547"/>
                <a:gd name="connsiteX2" fmla="*/ 4945 w 153565"/>
                <a:gd name="connsiteY2" fmla="*/ 62180 h 168547"/>
                <a:gd name="connsiteX3" fmla="*/ 104201 w 153565"/>
                <a:gd name="connsiteY3" fmla="*/ 3376 h 168547"/>
                <a:gd name="connsiteX4" fmla="*/ 149147 w 153565"/>
                <a:gd name="connsiteY4" fmla="*/ 109748 h 168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65" h="168547">
                  <a:moveTo>
                    <a:pt x="149147" y="109748"/>
                  </a:moveTo>
                  <a:cubicBezTo>
                    <a:pt x="134165" y="155443"/>
                    <a:pt x="89593" y="181661"/>
                    <a:pt x="49891" y="168552"/>
                  </a:cubicBezTo>
                  <a:cubicBezTo>
                    <a:pt x="10189" y="155443"/>
                    <a:pt x="-10037" y="107875"/>
                    <a:pt x="4945" y="62180"/>
                  </a:cubicBezTo>
                  <a:cubicBezTo>
                    <a:pt x="19927" y="16485"/>
                    <a:pt x="64498" y="-9734"/>
                    <a:pt x="104201" y="3376"/>
                  </a:cubicBezTo>
                  <a:cubicBezTo>
                    <a:pt x="143903" y="16485"/>
                    <a:pt x="164129" y="64053"/>
                    <a:pt x="149147" y="109748"/>
                  </a:cubicBezTo>
                  <a:close/>
                </a:path>
              </a:pathLst>
            </a:custGeom>
            <a:solidFill>
              <a:srgbClr val="252E3B"/>
            </a:solidFill>
            <a:ln w="3742"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3A02E447-3C07-4CF1-9C05-C62E3507553F}"/>
                </a:ext>
              </a:extLst>
            </p:cNvPr>
            <p:cNvSpPr/>
            <p:nvPr/>
          </p:nvSpPr>
          <p:spPr>
            <a:xfrm>
              <a:off x="1306827" y="3742844"/>
              <a:ext cx="112365" cy="191020"/>
            </a:xfrm>
            <a:custGeom>
              <a:avLst/>
              <a:gdLst>
                <a:gd name="connsiteX0" fmla="*/ 113863 w 112364"/>
                <a:gd name="connsiteY0" fmla="*/ 65710 h 191020"/>
                <a:gd name="connsiteX1" fmla="*/ 106372 w 112364"/>
                <a:gd name="connsiteY1" fmla="*/ 182195 h 191020"/>
                <a:gd name="connsiteX2" fmla="*/ 0 w 112364"/>
                <a:gd name="connsiteY2" fmla="*/ 123766 h 191020"/>
                <a:gd name="connsiteX3" fmla="*/ 5993 w 112364"/>
                <a:gd name="connsiteY3" fmla="*/ 18517 h 191020"/>
                <a:gd name="connsiteX4" fmla="*/ 113863 w 112364"/>
                <a:gd name="connsiteY4" fmla="*/ 65710 h 191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64" h="191020">
                  <a:moveTo>
                    <a:pt x="113863" y="65710"/>
                  </a:moveTo>
                  <a:cubicBezTo>
                    <a:pt x="113863" y="65710"/>
                    <a:pt x="104125" y="153730"/>
                    <a:pt x="106372" y="182195"/>
                  </a:cubicBezTo>
                  <a:cubicBezTo>
                    <a:pt x="106372" y="182195"/>
                    <a:pt x="56557" y="232010"/>
                    <a:pt x="0" y="123766"/>
                  </a:cubicBezTo>
                  <a:cubicBezTo>
                    <a:pt x="0" y="123766"/>
                    <a:pt x="23971" y="79194"/>
                    <a:pt x="5993" y="18517"/>
                  </a:cubicBezTo>
                  <a:cubicBezTo>
                    <a:pt x="-11986" y="-42160"/>
                    <a:pt x="113863" y="65710"/>
                    <a:pt x="113863" y="65710"/>
                  </a:cubicBezTo>
                  <a:close/>
                </a:path>
              </a:pathLst>
            </a:custGeom>
            <a:solidFill>
              <a:srgbClr val="EEA886"/>
            </a:solidFill>
            <a:ln w="3742"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F83630CC-9B66-4C8D-B402-FEFA7099FFB9}"/>
                </a:ext>
              </a:extLst>
            </p:cNvPr>
            <p:cNvSpPr/>
            <p:nvPr/>
          </p:nvSpPr>
          <p:spPr>
            <a:xfrm>
              <a:off x="1355893" y="3925039"/>
              <a:ext cx="56182" cy="44946"/>
            </a:xfrm>
            <a:custGeom>
              <a:avLst/>
              <a:gdLst>
                <a:gd name="connsiteX0" fmla="*/ 57306 w 56182"/>
                <a:gd name="connsiteY0" fmla="*/ 0 h 44945"/>
                <a:gd name="connsiteX1" fmla="*/ 57306 w 56182"/>
                <a:gd name="connsiteY1" fmla="*/ 45695 h 44945"/>
                <a:gd name="connsiteX2" fmla="*/ 0 w 56182"/>
                <a:gd name="connsiteY2" fmla="*/ 2997 h 44945"/>
              </a:gdLst>
              <a:ahLst/>
              <a:cxnLst>
                <a:cxn ang="0">
                  <a:pos x="connsiteX0" y="connsiteY0"/>
                </a:cxn>
                <a:cxn ang="0">
                  <a:pos x="connsiteX1" y="connsiteY1"/>
                </a:cxn>
                <a:cxn ang="0">
                  <a:pos x="connsiteX2" y="connsiteY2"/>
                </a:cxn>
              </a:cxnLst>
              <a:rect l="l" t="t" r="r" b="b"/>
              <a:pathLst>
                <a:path w="56182" h="44945">
                  <a:moveTo>
                    <a:pt x="57306" y="0"/>
                  </a:moveTo>
                  <a:lnTo>
                    <a:pt x="57306" y="45695"/>
                  </a:lnTo>
                  <a:lnTo>
                    <a:pt x="0" y="2997"/>
                  </a:lnTo>
                  <a:close/>
                </a:path>
              </a:pathLst>
            </a:custGeom>
            <a:solidFill>
              <a:srgbClr val="EEA886"/>
            </a:solidFill>
            <a:ln w="3742"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8C4875ED-AC96-443D-98A0-0B57B24ADDE7}"/>
                </a:ext>
              </a:extLst>
            </p:cNvPr>
            <p:cNvSpPr/>
            <p:nvPr/>
          </p:nvSpPr>
          <p:spPr>
            <a:xfrm>
              <a:off x="1283231" y="3861366"/>
              <a:ext cx="127347" cy="108619"/>
            </a:xfrm>
            <a:custGeom>
              <a:avLst/>
              <a:gdLst>
                <a:gd name="connsiteX0" fmla="*/ 129969 w 127346"/>
                <a:gd name="connsiteY0" fmla="*/ 109368 h 108619"/>
                <a:gd name="connsiteX1" fmla="*/ 105997 w 127346"/>
                <a:gd name="connsiteY1" fmla="*/ 79779 h 108619"/>
                <a:gd name="connsiteX2" fmla="*/ 25844 w 127346"/>
                <a:gd name="connsiteY2" fmla="*/ 0 h 108619"/>
                <a:gd name="connsiteX3" fmla="*/ 0 w 127346"/>
                <a:gd name="connsiteY3" fmla="*/ 25095 h 108619"/>
              </a:gdLst>
              <a:ahLst/>
              <a:cxnLst>
                <a:cxn ang="0">
                  <a:pos x="connsiteX0" y="connsiteY0"/>
                </a:cxn>
                <a:cxn ang="0">
                  <a:pos x="connsiteX1" y="connsiteY1"/>
                </a:cxn>
                <a:cxn ang="0">
                  <a:pos x="connsiteX2" y="connsiteY2"/>
                </a:cxn>
                <a:cxn ang="0">
                  <a:pos x="connsiteX3" y="connsiteY3"/>
                </a:cxn>
              </a:cxnLst>
              <a:rect l="l" t="t" r="r" b="b"/>
              <a:pathLst>
                <a:path w="127346" h="108619">
                  <a:moveTo>
                    <a:pt x="129969" y="109368"/>
                  </a:moveTo>
                  <a:lnTo>
                    <a:pt x="105997" y="79779"/>
                  </a:lnTo>
                  <a:lnTo>
                    <a:pt x="25844" y="0"/>
                  </a:lnTo>
                  <a:lnTo>
                    <a:pt x="0" y="25095"/>
                  </a:lnTo>
                  <a:close/>
                </a:path>
              </a:pathLst>
            </a:custGeom>
            <a:solidFill>
              <a:srgbClr val="D6C5BE"/>
            </a:solidFill>
            <a:ln w="3742"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F91D8562-270D-4CE6-8C91-42AE1695BCB5}"/>
                </a:ext>
              </a:extLst>
            </p:cNvPr>
            <p:cNvSpPr/>
            <p:nvPr/>
          </p:nvSpPr>
          <p:spPr>
            <a:xfrm>
              <a:off x="1134909" y="3868857"/>
              <a:ext cx="232221" cy="677934"/>
            </a:xfrm>
            <a:custGeom>
              <a:avLst/>
              <a:gdLst>
                <a:gd name="connsiteX0" fmla="*/ 162929 w 232220"/>
                <a:gd name="connsiteY0" fmla="*/ 0 h 677934"/>
                <a:gd name="connsiteX1" fmla="*/ 233344 w 232220"/>
                <a:gd name="connsiteY1" fmla="*/ 147198 h 677934"/>
                <a:gd name="connsiteX2" fmla="*/ 185776 w 232220"/>
                <a:gd name="connsiteY2" fmla="*/ 636360 h 677934"/>
                <a:gd name="connsiteX3" fmla="*/ 0 w 232220"/>
                <a:gd name="connsiteY3" fmla="*/ 623999 h 677934"/>
                <a:gd name="connsiteX4" fmla="*/ 67793 w 232220"/>
                <a:gd name="connsiteY4" fmla="*/ 304134 h 677934"/>
                <a:gd name="connsiteX5" fmla="*/ 10487 w 232220"/>
                <a:gd name="connsiteY5" fmla="*/ 104874 h 677934"/>
                <a:gd name="connsiteX6" fmla="*/ 76408 w 232220"/>
                <a:gd name="connsiteY6" fmla="*/ 14608 h 677934"/>
                <a:gd name="connsiteX7" fmla="*/ 162929 w 232220"/>
                <a:gd name="connsiteY7" fmla="*/ 0 h 67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220" h="677934">
                  <a:moveTo>
                    <a:pt x="162929" y="0"/>
                  </a:moveTo>
                  <a:cubicBezTo>
                    <a:pt x="162929" y="0"/>
                    <a:pt x="230348" y="102252"/>
                    <a:pt x="233344" y="147198"/>
                  </a:cubicBezTo>
                  <a:cubicBezTo>
                    <a:pt x="236715" y="192144"/>
                    <a:pt x="208249" y="528489"/>
                    <a:pt x="185776" y="636360"/>
                  </a:cubicBezTo>
                  <a:cubicBezTo>
                    <a:pt x="163303" y="744604"/>
                    <a:pt x="0" y="623999"/>
                    <a:pt x="0" y="623999"/>
                  </a:cubicBezTo>
                  <a:cubicBezTo>
                    <a:pt x="0" y="623999"/>
                    <a:pt x="109743" y="446463"/>
                    <a:pt x="67793" y="304134"/>
                  </a:cubicBezTo>
                  <a:cubicBezTo>
                    <a:pt x="25844" y="161805"/>
                    <a:pt x="10487" y="104874"/>
                    <a:pt x="10487" y="104874"/>
                  </a:cubicBezTo>
                  <a:cubicBezTo>
                    <a:pt x="10487" y="104874"/>
                    <a:pt x="25095" y="25844"/>
                    <a:pt x="76408" y="14608"/>
                  </a:cubicBezTo>
                  <a:cubicBezTo>
                    <a:pt x="120979" y="5244"/>
                    <a:pt x="162929" y="0"/>
                    <a:pt x="162929" y="0"/>
                  </a:cubicBezTo>
                  <a:close/>
                </a:path>
              </a:pathLst>
            </a:custGeom>
            <a:solidFill>
              <a:srgbClr val="285173"/>
            </a:solidFill>
            <a:ln w="3742"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4445F69-6F3C-42DC-9896-D8CB996E6E6E}"/>
                </a:ext>
              </a:extLst>
            </p:cNvPr>
            <p:cNvSpPr/>
            <p:nvPr/>
          </p:nvSpPr>
          <p:spPr>
            <a:xfrm>
              <a:off x="1433425" y="3879719"/>
              <a:ext cx="123601" cy="647971"/>
            </a:xfrm>
            <a:custGeom>
              <a:avLst/>
              <a:gdLst>
                <a:gd name="connsiteX0" fmla="*/ 125849 w 123601"/>
                <a:gd name="connsiteY0" fmla="*/ 141579 h 647970"/>
                <a:gd name="connsiteX1" fmla="*/ 90641 w 123601"/>
                <a:gd name="connsiteY1" fmla="*/ 279414 h 647970"/>
                <a:gd name="connsiteX2" fmla="*/ 92888 w 123601"/>
                <a:gd name="connsiteY2" fmla="*/ 438972 h 647970"/>
                <a:gd name="connsiteX3" fmla="*/ 103376 w 123601"/>
                <a:gd name="connsiteY3" fmla="*/ 620628 h 647970"/>
                <a:gd name="connsiteX4" fmla="*/ 56557 w 123601"/>
                <a:gd name="connsiteY4" fmla="*/ 647971 h 647970"/>
                <a:gd name="connsiteX5" fmla="*/ 36706 w 123601"/>
                <a:gd name="connsiteY5" fmla="*/ 634861 h 647970"/>
                <a:gd name="connsiteX6" fmla="*/ 0 w 123601"/>
                <a:gd name="connsiteY6" fmla="*/ 0 h 647970"/>
                <a:gd name="connsiteX7" fmla="*/ 37455 w 123601"/>
                <a:gd name="connsiteY7" fmla="*/ 10862 h 647970"/>
                <a:gd name="connsiteX8" fmla="*/ 125849 w 123601"/>
                <a:gd name="connsiteY8" fmla="*/ 141579 h 64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601" h="647970">
                  <a:moveTo>
                    <a:pt x="125849" y="141579"/>
                  </a:moveTo>
                  <a:cubicBezTo>
                    <a:pt x="125849" y="141579"/>
                    <a:pt x="137834" y="184653"/>
                    <a:pt x="90641" y="279414"/>
                  </a:cubicBezTo>
                  <a:cubicBezTo>
                    <a:pt x="90641" y="279414"/>
                    <a:pt x="91390" y="400768"/>
                    <a:pt x="92888" y="438972"/>
                  </a:cubicBezTo>
                  <a:cubicBezTo>
                    <a:pt x="94387" y="476801"/>
                    <a:pt x="103376" y="620628"/>
                    <a:pt x="103376" y="620628"/>
                  </a:cubicBezTo>
                  <a:lnTo>
                    <a:pt x="56557" y="647971"/>
                  </a:lnTo>
                  <a:cubicBezTo>
                    <a:pt x="47193" y="653589"/>
                    <a:pt x="35582" y="645723"/>
                    <a:pt x="36706" y="634861"/>
                  </a:cubicBezTo>
                  <a:cubicBezTo>
                    <a:pt x="49815" y="525493"/>
                    <a:pt x="92888" y="111241"/>
                    <a:pt x="0" y="0"/>
                  </a:cubicBezTo>
                  <a:lnTo>
                    <a:pt x="37455" y="10862"/>
                  </a:lnTo>
                  <a:cubicBezTo>
                    <a:pt x="37455" y="10862"/>
                    <a:pt x="103750" y="65172"/>
                    <a:pt x="125849" y="141579"/>
                  </a:cubicBezTo>
                  <a:close/>
                </a:path>
              </a:pathLst>
            </a:custGeom>
            <a:solidFill>
              <a:srgbClr val="285173"/>
            </a:solidFill>
            <a:ln w="3742"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925A0A4-FB1A-4504-9225-63FFD3ADE794}"/>
                </a:ext>
              </a:extLst>
            </p:cNvPr>
            <p:cNvSpPr/>
            <p:nvPr/>
          </p:nvSpPr>
          <p:spPr>
            <a:xfrm>
              <a:off x="1303492" y="3662422"/>
              <a:ext cx="41200" cy="67419"/>
            </a:xfrm>
            <a:custGeom>
              <a:avLst/>
              <a:gdLst>
                <a:gd name="connsiteX0" fmla="*/ 33674 w 41200"/>
                <a:gd name="connsiteY0" fmla="*/ 10545 h 67418"/>
                <a:gd name="connsiteX1" fmla="*/ 7830 w 41200"/>
                <a:gd name="connsiteY1" fmla="*/ 3054 h 67418"/>
                <a:gd name="connsiteX2" fmla="*/ 7830 w 41200"/>
                <a:gd name="connsiteY2" fmla="*/ 50248 h 67418"/>
                <a:gd name="connsiteX3" fmla="*/ 33674 w 41200"/>
                <a:gd name="connsiteY3" fmla="*/ 10545 h 67418"/>
              </a:gdLst>
              <a:ahLst/>
              <a:cxnLst>
                <a:cxn ang="0">
                  <a:pos x="connsiteX0" y="connsiteY0"/>
                </a:cxn>
                <a:cxn ang="0">
                  <a:pos x="connsiteX1" y="connsiteY1"/>
                </a:cxn>
                <a:cxn ang="0">
                  <a:pos x="connsiteX2" y="connsiteY2"/>
                </a:cxn>
                <a:cxn ang="0">
                  <a:pos x="connsiteX3" y="connsiteY3"/>
                </a:cxn>
              </a:cxnLst>
              <a:rect l="l" t="t" r="r" b="b"/>
              <a:pathLst>
                <a:path w="41200" h="67418">
                  <a:moveTo>
                    <a:pt x="33674" y="10545"/>
                  </a:moveTo>
                  <a:cubicBezTo>
                    <a:pt x="29554" y="58"/>
                    <a:pt x="15696" y="-2938"/>
                    <a:pt x="7830" y="3054"/>
                  </a:cubicBezTo>
                  <a:cubicBezTo>
                    <a:pt x="-35" y="9047"/>
                    <a:pt x="-4905" y="27025"/>
                    <a:pt x="7830" y="50248"/>
                  </a:cubicBezTo>
                  <a:cubicBezTo>
                    <a:pt x="20190" y="73470"/>
                    <a:pt x="64762" y="89950"/>
                    <a:pt x="33674" y="10545"/>
                  </a:cubicBezTo>
                  <a:close/>
                </a:path>
              </a:pathLst>
            </a:custGeom>
            <a:solidFill>
              <a:srgbClr val="EEA886"/>
            </a:solidFill>
            <a:ln w="3742"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6C866A5-0573-4CD4-B126-B76032AB4B0A}"/>
                </a:ext>
              </a:extLst>
            </p:cNvPr>
            <p:cNvSpPr/>
            <p:nvPr/>
          </p:nvSpPr>
          <p:spPr>
            <a:xfrm>
              <a:off x="1416945" y="3846758"/>
              <a:ext cx="59928" cy="97383"/>
            </a:xfrm>
            <a:custGeom>
              <a:avLst/>
              <a:gdLst>
                <a:gd name="connsiteX0" fmla="*/ 25469 w 59927"/>
                <a:gd name="connsiteY0" fmla="*/ 89892 h 97382"/>
                <a:gd name="connsiteX1" fmla="*/ 62175 w 59927"/>
                <a:gd name="connsiteY1" fmla="*/ 100005 h 97382"/>
                <a:gd name="connsiteX2" fmla="*/ 0 w 59927"/>
                <a:gd name="connsiteY2" fmla="*/ 0 h 97382"/>
              </a:gdLst>
              <a:ahLst/>
              <a:cxnLst>
                <a:cxn ang="0">
                  <a:pos x="connsiteX0" y="connsiteY0"/>
                </a:cxn>
                <a:cxn ang="0">
                  <a:pos x="connsiteX1" y="connsiteY1"/>
                </a:cxn>
                <a:cxn ang="0">
                  <a:pos x="connsiteX2" y="connsiteY2"/>
                </a:cxn>
              </a:cxnLst>
              <a:rect l="l" t="t" r="r" b="b"/>
              <a:pathLst>
                <a:path w="59927" h="97382">
                  <a:moveTo>
                    <a:pt x="25469" y="89892"/>
                  </a:moveTo>
                  <a:lnTo>
                    <a:pt x="62175" y="100005"/>
                  </a:lnTo>
                  <a:lnTo>
                    <a:pt x="0" y="0"/>
                  </a:lnTo>
                  <a:close/>
                </a:path>
              </a:pathLst>
            </a:custGeom>
            <a:solidFill>
              <a:srgbClr val="FAE6DE"/>
            </a:solidFill>
            <a:ln w="3742"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0227B800-A500-42A0-ABDA-E09433D101A2}"/>
                </a:ext>
              </a:extLst>
            </p:cNvPr>
            <p:cNvSpPr/>
            <p:nvPr/>
          </p:nvSpPr>
          <p:spPr>
            <a:xfrm>
              <a:off x="1286976" y="3861366"/>
              <a:ext cx="101128" cy="123601"/>
            </a:xfrm>
            <a:custGeom>
              <a:avLst/>
              <a:gdLst>
                <a:gd name="connsiteX0" fmla="*/ 102252 w 101128"/>
                <a:gd name="connsiteY0" fmla="*/ 79779 h 123601"/>
                <a:gd name="connsiteX1" fmla="*/ 68917 w 101128"/>
                <a:gd name="connsiteY1" fmla="*/ 123976 h 123601"/>
                <a:gd name="connsiteX2" fmla="*/ 0 w 101128"/>
                <a:gd name="connsiteY2" fmla="*/ 8989 h 123601"/>
                <a:gd name="connsiteX3" fmla="*/ 22099 w 101128"/>
                <a:gd name="connsiteY3" fmla="*/ 0 h 123601"/>
              </a:gdLst>
              <a:ahLst/>
              <a:cxnLst>
                <a:cxn ang="0">
                  <a:pos x="connsiteX0" y="connsiteY0"/>
                </a:cxn>
                <a:cxn ang="0">
                  <a:pos x="connsiteX1" y="connsiteY1"/>
                </a:cxn>
                <a:cxn ang="0">
                  <a:pos x="connsiteX2" y="connsiteY2"/>
                </a:cxn>
                <a:cxn ang="0">
                  <a:pos x="connsiteX3" y="connsiteY3"/>
                </a:cxn>
              </a:cxnLst>
              <a:rect l="l" t="t" r="r" b="b"/>
              <a:pathLst>
                <a:path w="101128" h="123601">
                  <a:moveTo>
                    <a:pt x="102252" y="79779"/>
                  </a:moveTo>
                  <a:lnTo>
                    <a:pt x="68917" y="123976"/>
                  </a:lnTo>
                  <a:lnTo>
                    <a:pt x="0" y="8989"/>
                  </a:lnTo>
                  <a:lnTo>
                    <a:pt x="22099" y="0"/>
                  </a:lnTo>
                  <a:close/>
                </a:path>
              </a:pathLst>
            </a:custGeom>
            <a:solidFill>
              <a:srgbClr val="FAE6DE"/>
            </a:solidFill>
            <a:ln w="3742"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6A171661-426E-47FA-A302-7FB95D86B5F7}"/>
                </a:ext>
              </a:extLst>
            </p:cNvPr>
            <p:cNvSpPr/>
            <p:nvPr/>
          </p:nvSpPr>
          <p:spPr>
            <a:xfrm>
              <a:off x="1325926" y="3789452"/>
              <a:ext cx="89892" cy="52437"/>
            </a:xfrm>
            <a:custGeom>
              <a:avLst/>
              <a:gdLst>
                <a:gd name="connsiteX0" fmla="*/ 92891 w 89891"/>
                <a:gd name="connsiteY0" fmla="*/ 38204 h 52436"/>
                <a:gd name="connsiteX1" fmla="*/ 91393 w 89891"/>
                <a:gd name="connsiteY1" fmla="*/ 55808 h 52436"/>
                <a:gd name="connsiteX2" fmla="*/ 3 w 89891"/>
                <a:gd name="connsiteY2" fmla="*/ 0 h 52436"/>
                <a:gd name="connsiteX3" fmla="*/ 92891 w 89891"/>
                <a:gd name="connsiteY3" fmla="*/ 38204 h 52436"/>
              </a:gdLst>
              <a:ahLst/>
              <a:cxnLst>
                <a:cxn ang="0">
                  <a:pos x="connsiteX0" y="connsiteY0"/>
                </a:cxn>
                <a:cxn ang="0">
                  <a:pos x="connsiteX1" y="connsiteY1"/>
                </a:cxn>
                <a:cxn ang="0">
                  <a:pos x="connsiteX2" y="connsiteY2"/>
                </a:cxn>
                <a:cxn ang="0">
                  <a:pos x="connsiteX3" y="connsiteY3"/>
                </a:cxn>
              </a:cxnLst>
              <a:rect l="l" t="t" r="r" b="b"/>
              <a:pathLst>
                <a:path w="89891" h="52436">
                  <a:moveTo>
                    <a:pt x="92891" y="38204"/>
                  </a:moveTo>
                  <a:lnTo>
                    <a:pt x="91393" y="55808"/>
                  </a:lnTo>
                  <a:cubicBezTo>
                    <a:pt x="91393" y="55808"/>
                    <a:pt x="51691" y="63298"/>
                    <a:pt x="3" y="0"/>
                  </a:cubicBezTo>
                  <a:cubicBezTo>
                    <a:pt x="-372" y="374"/>
                    <a:pt x="36334" y="44946"/>
                    <a:pt x="92891" y="38204"/>
                  </a:cubicBezTo>
                  <a:close/>
                </a:path>
              </a:pathLst>
            </a:custGeom>
            <a:solidFill>
              <a:srgbClr val="A77860"/>
            </a:solidFill>
            <a:ln w="3742"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0E89C77-4F47-4059-9F1B-771A1E1A5F9F}"/>
                </a:ext>
              </a:extLst>
            </p:cNvPr>
            <p:cNvSpPr/>
            <p:nvPr/>
          </p:nvSpPr>
          <p:spPr>
            <a:xfrm>
              <a:off x="1602347" y="4359083"/>
              <a:ext cx="127347" cy="108619"/>
            </a:xfrm>
            <a:custGeom>
              <a:avLst/>
              <a:gdLst>
                <a:gd name="connsiteX0" fmla="*/ 20226 w 127346"/>
                <a:gd name="connsiteY0" fmla="*/ 7175 h 108619"/>
                <a:gd name="connsiteX1" fmla="*/ 56932 w 127346"/>
                <a:gd name="connsiteY1" fmla="*/ 13917 h 108619"/>
                <a:gd name="connsiteX2" fmla="*/ 94387 w 127346"/>
                <a:gd name="connsiteY2" fmla="*/ 5302 h 108619"/>
                <a:gd name="connsiteX3" fmla="*/ 127721 w 127346"/>
                <a:gd name="connsiteY3" fmla="*/ 4553 h 108619"/>
                <a:gd name="connsiteX4" fmla="*/ 79779 w 127346"/>
                <a:gd name="connsiteY4" fmla="*/ 27775 h 108619"/>
                <a:gd name="connsiteX5" fmla="*/ 111241 w 127346"/>
                <a:gd name="connsiteY5" fmla="*/ 56990 h 108619"/>
                <a:gd name="connsiteX6" fmla="*/ 59928 w 127346"/>
                <a:gd name="connsiteY6" fmla="*/ 107929 h 108619"/>
                <a:gd name="connsiteX7" fmla="*/ 17229 w 127346"/>
                <a:gd name="connsiteY7" fmla="*/ 60361 h 108619"/>
                <a:gd name="connsiteX8" fmla="*/ 0 w 127346"/>
                <a:gd name="connsiteY8" fmla="*/ 50248 h 108619"/>
                <a:gd name="connsiteX9" fmla="*/ 20226 w 127346"/>
                <a:gd name="connsiteY9" fmla="*/ 7175 h 10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346" h="108619">
                  <a:moveTo>
                    <a:pt x="20226" y="7175"/>
                  </a:moveTo>
                  <a:cubicBezTo>
                    <a:pt x="20226" y="7175"/>
                    <a:pt x="43448" y="22157"/>
                    <a:pt x="56932" y="13917"/>
                  </a:cubicBezTo>
                  <a:cubicBezTo>
                    <a:pt x="68168" y="6800"/>
                    <a:pt x="88019" y="5677"/>
                    <a:pt x="94387" y="5302"/>
                  </a:cubicBezTo>
                  <a:cubicBezTo>
                    <a:pt x="102626" y="4927"/>
                    <a:pt x="127347" y="-5934"/>
                    <a:pt x="127721" y="4553"/>
                  </a:cubicBezTo>
                  <a:cubicBezTo>
                    <a:pt x="128470" y="15041"/>
                    <a:pt x="88019" y="24030"/>
                    <a:pt x="79779" y="27775"/>
                  </a:cubicBezTo>
                  <a:cubicBezTo>
                    <a:pt x="71539" y="31521"/>
                    <a:pt x="107121" y="48750"/>
                    <a:pt x="111241" y="56990"/>
                  </a:cubicBezTo>
                  <a:cubicBezTo>
                    <a:pt x="115361" y="65230"/>
                    <a:pt x="83150" y="122536"/>
                    <a:pt x="59928" y="107929"/>
                  </a:cubicBezTo>
                  <a:cubicBezTo>
                    <a:pt x="36706" y="93321"/>
                    <a:pt x="22098" y="62234"/>
                    <a:pt x="17229" y="60361"/>
                  </a:cubicBezTo>
                  <a:cubicBezTo>
                    <a:pt x="12735" y="58488"/>
                    <a:pt x="0" y="50248"/>
                    <a:pt x="0" y="50248"/>
                  </a:cubicBezTo>
                  <a:lnTo>
                    <a:pt x="20226" y="7175"/>
                  </a:lnTo>
                  <a:close/>
                </a:path>
              </a:pathLst>
            </a:custGeom>
            <a:solidFill>
              <a:srgbClr val="EEA886"/>
            </a:solidFill>
            <a:ln w="3742"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7986C816-FF10-4EA5-B4D5-B0988F3D93E4}"/>
                </a:ext>
              </a:extLst>
            </p:cNvPr>
            <p:cNvSpPr/>
            <p:nvPr/>
          </p:nvSpPr>
          <p:spPr>
            <a:xfrm>
              <a:off x="1151428" y="3899012"/>
              <a:ext cx="509387" cy="531860"/>
            </a:xfrm>
            <a:custGeom>
              <a:avLst/>
              <a:gdLst>
                <a:gd name="connsiteX0" fmla="*/ 28801 w 509387"/>
                <a:gd name="connsiteY0" fmla="*/ 932 h 531860"/>
                <a:gd name="connsiteX1" fmla="*/ 89104 w 509387"/>
                <a:gd name="connsiteY1" fmla="*/ 23030 h 531860"/>
                <a:gd name="connsiteX2" fmla="*/ 138544 w 509387"/>
                <a:gd name="connsiteY2" fmla="*/ 118166 h 531860"/>
                <a:gd name="connsiteX3" fmla="*/ 243793 w 509387"/>
                <a:gd name="connsiteY3" fmla="*/ 285215 h 531860"/>
                <a:gd name="connsiteX4" fmla="*/ 385747 w 509387"/>
                <a:gd name="connsiteY4" fmla="*/ 405071 h 531860"/>
                <a:gd name="connsiteX5" fmla="*/ 511596 w 509387"/>
                <a:gd name="connsiteY5" fmla="*/ 490843 h 531860"/>
                <a:gd name="connsiteX6" fmla="*/ 480134 w 509387"/>
                <a:gd name="connsiteY6" fmla="*/ 534665 h 531860"/>
                <a:gd name="connsiteX7" fmla="*/ 195850 w 509387"/>
                <a:gd name="connsiteY7" fmla="*/ 350761 h 531860"/>
                <a:gd name="connsiteX8" fmla="*/ 36292 w 509387"/>
                <a:gd name="connsiteY8" fmla="*/ 164985 h 531860"/>
                <a:gd name="connsiteX9" fmla="*/ 28801 w 509387"/>
                <a:gd name="connsiteY9" fmla="*/ 932 h 53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387" h="531860">
                  <a:moveTo>
                    <a:pt x="28801" y="932"/>
                  </a:moveTo>
                  <a:cubicBezTo>
                    <a:pt x="28801" y="932"/>
                    <a:pt x="61013" y="-6934"/>
                    <a:pt x="89104" y="23030"/>
                  </a:cubicBezTo>
                  <a:cubicBezTo>
                    <a:pt x="117195" y="52994"/>
                    <a:pt x="131053" y="102435"/>
                    <a:pt x="138544" y="118166"/>
                  </a:cubicBezTo>
                  <a:cubicBezTo>
                    <a:pt x="146035" y="134272"/>
                    <a:pt x="238549" y="281844"/>
                    <a:pt x="243793" y="285215"/>
                  </a:cubicBezTo>
                  <a:cubicBezTo>
                    <a:pt x="249037" y="288586"/>
                    <a:pt x="343049" y="364620"/>
                    <a:pt x="385747" y="405071"/>
                  </a:cubicBezTo>
                  <a:cubicBezTo>
                    <a:pt x="428446" y="445522"/>
                    <a:pt x="511596" y="490843"/>
                    <a:pt x="511596" y="490843"/>
                  </a:cubicBezTo>
                  <a:lnTo>
                    <a:pt x="480134" y="534665"/>
                  </a:lnTo>
                  <a:cubicBezTo>
                    <a:pt x="480134" y="534665"/>
                    <a:pt x="227687" y="400202"/>
                    <a:pt x="195850" y="350761"/>
                  </a:cubicBezTo>
                  <a:cubicBezTo>
                    <a:pt x="164014" y="301321"/>
                    <a:pt x="36292" y="164985"/>
                    <a:pt x="36292" y="164985"/>
                  </a:cubicBezTo>
                  <a:cubicBezTo>
                    <a:pt x="36292" y="164985"/>
                    <a:pt x="-40116" y="50373"/>
                    <a:pt x="28801" y="932"/>
                  </a:cubicBezTo>
                  <a:close/>
                </a:path>
              </a:pathLst>
            </a:custGeom>
            <a:solidFill>
              <a:srgbClr val="EEA886"/>
            </a:solidFill>
            <a:ln w="3742"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6854133B-32B0-44F0-9DA8-C73DCDB2A145}"/>
                </a:ext>
              </a:extLst>
            </p:cNvPr>
            <p:cNvSpPr/>
            <p:nvPr/>
          </p:nvSpPr>
          <p:spPr>
            <a:xfrm>
              <a:off x="1663773" y="4411579"/>
              <a:ext cx="112365" cy="112365"/>
            </a:xfrm>
            <a:custGeom>
              <a:avLst/>
              <a:gdLst>
                <a:gd name="connsiteX0" fmla="*/ 45321 w 112364"/>
                <a:gd name="connsiteY0" fmla="*/ 0 h 112364"/>
                <a:gd name="connsiteX1" fmla="*/ 114612 w 112364"/>
                <a:gd name="connsiteY1" fmla="*/ 56931 h 112364"/>
                <a:gd name="connsiteX2" fmla="*/ 106747 w 112364"/>
                <a:gd name="connsiteY2" fmla="*/ 63299 h 112364"/>
                <a:gd name="connsiteX3" fmla="*/ 40077 w 112364"/>
                <a:gd name="connsiteY3" fmla="*/ 16855 h 112364"/>
                <a:gd name="connsiteX4" fmla="*/ 112740 w 112364"/>
                <a:gd name="connsiteY4" fmla="*/ 94761 h 112364"/>
                <a:gd name="connsiteX5" fmla="*/ 105249 w 112364"/>
                <a:gd name="connsiteY5" fmla="*/ 103001 h 112364"/>
                <a:gd name="connsiteX6" fmla="*/ 28091 w 112364"/>
                <a:gd name="connsiteY6" fmla="*/ 32960 h 112364"/>
                <a:gd name="connsiteX7" fmla="*/ 94387 w 112364"/>
                <a:gd name="connsiteY7" fmla="*/ 105997 h 112364"/>
                <a:gd name="connsiteX8" fmla="*/ 83525 w 112364"/>
                <a:gd name="connsiteY8" fmla="*/ 111241 h 112364"/>
                <a:gd name="connsiteX9" fmla="*/ 14233 w 112364"/>
                <a:gd name="connsiteY9" fmla="*/ 47193 h 112364"/>
                <a:gd name="connsiteX10" fmla="*/ 56932 w 112364"/>
                <a:gd name="connsiteY10" fmla="*/ 104499 h 112364"/>
                <a:gd name="connsiteX11" fmla="*/ 40452 w 112364"/>
                <a:gd name="connsiteY11" fmla="*/ 100005 h 112364"/>
                <a:gd name="connsiteX12" fmla="*/ 0 w 112364"/>
                <a:gd name="connsiteY12" fmla="*/ 56182 h 112364"/>
                <a:gd name="connsiteX13" fmla="*/ 45321 w 112364"/>
                <a:gd name="connsiteY13" fmla="*/ 0 h 11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364" h="112364">
                  <a:moveTo>
                    <a:pt x="45321" y="0"/>
                  </a:moveTo>
                  <a:cubicBezTo>
                    <a:pt x="45321" y="0"/>
                    <a:pt x="112740" y="49815"/>
                    <a:pt x="114612" y="56931"/>
                  </a:cubicBezTo>
                  <a:cubicBezTo>
                    <a:pt x="116485" y="64048"/>
                    <a:pt x="113489" y="67419"/>
                    <a:pt x="106747" y="63299"/>
                  </a:cubicBezTo>
                  <a:cubicBezTo>
                    <a:pt x="100379" y="58804"/>
                    <a:pt x="40077" y="16855"/>
                    <a:pt x="40077" y="16855"/>
                  </a:cubicBezTo>
                  <a:cubicBezTo>
                    <a:pt x="40077" y="16855"/>
                    <a:pt x="110118" y="89517"/>
                    <a:pt x="112740" y="94761"/>
                  </a:cubicBezTo>
                  <a:cubicBezTo>
                    <a:pt x="114238" y="98132"/>
                    <a:pt x="108994" y="105248"/>
                    <a:pt x="105249" y="103001"/>
                  </a:cubicBezTo>
                  <a:cubicBezTo>
                    <a:pt x="101503" y="101128"/>
                    <a:pt x="28091" y="32960"/>
                    <a:pt x="28091" y="32960"/>
                  </a:cubicBezTo>
                  <a:cubicBezTo>
                    <a:pt x="28091" y="32960"/>
                    <a:pt x="93263" y="100754"/>
                    <a:pt x="94387" y="105997"/>
                  </a:cubicBezTo>
                  <a:cubicBezTo>
                    <a:pt x="95136" y="110492"/>
                    <a:pt x="88768" y="116110"/>
                    <a:pt x="83525" y="111241"/>
                  </a:cubicBezTo>
                  <a:cubicBezTo>
                    <a:pt x="78281" y="106372"/>
                    <a:pt x="14233" y="47193"/>
                    <a:pt x="14233" y="47193"/>
                  </a:cubicBezTo>
                  <a:cubicBezTo>
                    <a:pt x="14233" y="47193"/>
                    <a:pt x="58804" y="99630"/>
                    <a:pt x="56932" y="104499"/>
                  </a:cubicBezTo>
                  <a:cubicBezTo>
                    <a:pt x="55808" y="107496"/>
                    <a:pt x="51688" y="113863"/>
                    <a:pt x="40452" y="100005"/>
                  </a:cubicBezTo>
                  <a:cubicBezTo>
                    <a:pt x="29589" y="86146"/>
                    <a:pt x="0" y="56182"/>
                    <a:pt x="0" y="56182"/>
                  </a:cubicBezTo>
                  <a:lnTo>
                    <a:pt x="45321" y="0"/>
                  </a:lnTo>
                  <a:close/>
                </a:path>
              </a:pathLst>
            </a:custGeom>
            <a:solidFill>
              <a:srgbClr val="EEA886"/>
            </a:solidFill>
            <a:ln w="3742"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464518B-E07E-4531-B06D-4B7E992C0720}"/>
                </a:ext>
              </a:extLst>
            </p:cNvPr>
            <p:cNvSpPr/>
            <p:nvPr/>
          </p:nvSpPr>
          <p:spPr>
            <a:xfrm>
              <a:off x="1524066" y="4135536"/>
              <a:ext cx="11236" cy="224730"/>
            </a:xfrm>
            <a:custGeom>
              <a:avLst/>
              <a:gdLst>
                <a:gd name="connsiteX0" fmla="*/ 11236 w 11236"/>
                <a:gd name="connsiteY0" fmla="*/ 0 h 224729"/>
                <a:gd name="connsiteX1" fmla="*/ 4120 w 11236"/>
                <a:gd name="connsiteY1" fmla="*/ 224730 h 224729"/>
                <a:gd name="connsiteX2" fmla="*/ 0 w 11236"/>
                <a:gd name="connsiteY2" fmla="*/ 23597 h 224729"/>
                <a:gd name="connsiteX3" fmla="*/ 11236 w 11236"/>
                <a:gd name="connsiteY3" fmla="*/ 0 h 224729"/>
              </a:gdLst>
              <a:ahLst/>
              <a:cxnLst>
                <a:cxn ang="0">
                  <a:pos x="connsiteX0" y="connsiteY0"/>
                </a:cxn>
                <a:cxn ang="0">
                  <a:pos x="connsiteX1" y="connsiteY1"/>
                </a:cxn>
                <a:cxn ang="0">
                  <a:pos x="connsiteX2" y="connsiteY2"/>
                </a:cxn>
                <a:cxn ang="0">
                  <a:pos x="connsiteX3" y="connsiteY3"/>
                </a:cxn>
              </a:cxnLst>
              <a:rect l="l" t="t" r="r" b="b"/>
              <a:pathLst>
                <a:path w="11236" h="224729">
                  <a:moveTo>
                    <a:pt x="11236" y="0"/>
                  </a:moveTo>
                  <a:cubicBezTo>
                    <a:pt x="11236" y="0"/>
                    <a:pt x="13484" y="151693"/>
                    <a:pt x="4120" y="224730"/>
                  </a:cubicBezTo>
                  <a:lnTo>
                    <a:pt x="0" y="23597"/>
                  </a:lnTo>
                  <a:lnTo>
                    <a:pt x="11236" y="0"/>
                  </a:lnTo>
                  <a:close/>
                </a:path>
              </a:pathLst>
            </a:custGeom>
            <a:solidFill>
              <a:srgbClr val="1D3B54"/>
            </a:solidFill>
            <a:ln w="3742"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8ED66550-E3CE-46C3-9110-58A06B38D273}"/>
                </a:ext>
              </a:extLst>
            </p:cNvPr>
            <p:cNvSpPr/>
            <p:nvPr/>
          </p:nvSpPr>
          <p:spPr>
            <a:xfrm>
              <a:off x="1141215" y="3888708"/>
              <a:ext cx="501896" cy="539351"/>
            </a:xfrm>
            <a:custGeom>
              <a:avLst/>
              <a:gdLst>
                <a:gd name="connsiteX0" fmla="*/ 55494 w 501896"/>
                <a:gd name="connsiteY0" fmla="*/ 0 h 539351"/>
                <a:gd name="connsiteX1" fmla="*/ 101938 w 501896"/>
                <a:gd name="connsiteY1" fmla="*/ 32960 h 539351"/>
                <a:gd name="connsiteX2" fmla="*/ 151379 w 501896"/>
                <a:gd name="connsiteY2" fmla="*/ 128096 h 539351"/>
                <a:gd name="connsiteX3" fmla="*/ 256627 w 501896"/>
                <a:gd name="connsiteY3" fmla="*/ 295145 h 539351"/>
                <a:gd name="connsiteX4" fmla="*/ 381727 w 501896"/>
                <a:gd name="connsiteY4" fmla="*/ 392153 h 539351"/>
                <a:gd name="connsiteX5" fmla="*/ 503830 w 501896"/>
                <a:gd name="connsiteY5" fmla="*/ 481296 h 539351"/>
                <a:gd name="connsiteX6" fmla="*/ 463004 w 501896"/>
                <a:gd name="connsiteY6" fmla="*/ 541598 h 539351"/>
                <a:gd name="connsiteX7" fmla="*/ 204940 w 501896"/>
                <a:gd name="connsiteY7" fmla="*/ 371553 h 539351"/>
                <a:gd name="connsiteX8" fmla="*/ 32647 w 501896"/>
                <a:gd name="connsiteY8" fmla="*/ 174165 h 539351"/>
                <a:gd name="connsiteX9" fmla="*/ 55494 w 501896"/>
                <a:gd name="connsiteY9" fmla="*/ 0 h 53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96" h="539351">
                  <a:moveTo>
                    <a:pt x="55494" y="0"/>
                  </a:moveTo>
                  <a:cubicBezTo>
                    <a:pt x="55494" y="0"/>
                    <a:pt x="73847" y="2996"/>
                    <a:pt x="101938" y="32960"/>
                  </a:cubicBezTo>
                  <a:cubicBezTo>
                    <a:pt x="130030" y="62924"/>
                    <a:pt x="143888" y="112365"/>
                    <a:pt x="151379" y="128096"/>
                  </a:cubicBezTo>
                  <a:cubicBezTo>
                    <a:pt x="158870" y="144202"/>
                    <a:pt x="251384" y="291774"/>
                    <a:pt x="256627" y="295145"/>
                  </a:cubicBezTo>
                  <a:cubicBezTo>
                    <a:pt x="261871" y="298516"/>
                    <a:pt x="339028" y="351327"/>
                    <a:pt x="381727" y="392153"/>
                  </a:cubicBezTo>
                  <a:cubicBezTo>
                    <a:pt x="424426" y="432605"/>
                    <a:pt x="503830" y="481296"/>
                    <a:pt x="503830" y="481296"/>
                  </a:cubicBezTo>
                  <a:lnTo>
                    <a:pt x="463004" y="541598"/>
                  </a:lnTo>
                  <a:cubicBezTo>
                    <a:pt x="463004" y="541598"/>
                    <a:pt x="240522" y="418372"/>
                    <a:pt x="204940" y="371553"/>
                  </a:cubicBezTo>
                  <a:cubicBezTo>
                    <a:pt x="167110" y="321363"/>
                    <a:pt x="32647" y="174165"/>
                    <a:pt x="32647" y="174165"/>
                  </a:cubicBezTo>
                  <a:cubicBezTo>
                    <a:pt x="32647" y="174165"/>
                    <a:pt x="-54249" y="40077"/>
                    <a:pt x="55494" y="0"/>
                  </a:cubicBezTo>
                  <a:close/>
                </a:path>
              </a:pathLst>
            </a:custGeom>
            <a:solidFill>
              <a:srgbClr val="285173"/>
            </a:solidFill>
            <a:ln w="3742"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789F97C-3B36-4F9F-825D-A5BC5FD1F516}"/>
                </a:ext>
              </a:extLst>
            </p:cNvPr>
            <p:cNvSpPr/>
            <p:nvPr/>
          </p:nvSpPr>
          <p:spPr>
            <a:xfrm>
              <a:off x="1623415" y="4696578"/>
              <a:ext cx="78655" cy="71164"/>
            </a:xfrm>
            <a:custGeom>
              <a:avLst/>
              <a:gdLst>
                <a:gd name="connsiteX0" fmla="*/ 81184 w 78655"/>
                <a:gd name="connsiteY0" fmla="*/ 43106 h 71164"/>
                <a:gd name="connsiteX1" fmla="*/ 61707 w 78655"/>
                <a:gd name="connsiteY1" fmla="*/ 4153 h 71164"/>
                <a:gd name="connsiteX2" fmla="*/ 53467 w 78655"/>
                <a:gd name="connsiteY2" fmla="*/ 11644 h 71164"/>
                <a:gd name="connsiteX3" fmla="*/ 41107 w 78655"/>
                <a:gd name="connsiteY3" fmla="*/ 33 h 71164"/>
                <a:gd name="connsiteX4" fmla="*/ 34740 w 78655"/>
                <a:gd name="connsiteY4" fmla="*/ 15015 h 71164"/>
                <a:gd name="connsiteX5" fmla="*/ 20881 w 78655"/>
                <a:gd name="connsiteY5" fmla="*/ 10520 h 71164"/>
                <a:gd name="connsiteX6" fmla="*/ 17136 w 78655"/>
                <a:gd name="connsiteY6" fmla="*/ 25877 h 71164"/>
                <a:gd name="connsiteX7" fmla="*/ 1030 w 78655"/>
                <a:gd name="connsiteY7" fmla="*/ 29248 h 71164"/>
                <a:gd name="connsiteX8" fmla="*/ 12267 w 78655"/>
                <a:gd name="connsiteY8" fmla="*/ 70073 h 71164"/>
                <a:gd name="connsiteX9" fmla="*/ 25751 w 78655"/>
                <a:gd name="connsiteY9" fmla="*/ 69699 h 71164"/>
                <a:gd name="connsiteX10" fmla="*/ 47474 w 78655"/>
                <a:gd name="connsiteY10" fmla="*/ 68201 h 71164"/>
                <a:gd name="connsiteX11" fmla="*/ 66202 w 78655"/>
                <a:gd name="connsiteY11" fmla="*/ 58462 h 71164"/>
                <a:gd name="connsiteX12" fmla="*/ 81184 w 78655"/>
                <a:gd name="connsiteY12" fmla="*/ 43106 h 7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55" h="71164">
                  <a:moveTo>
                    <a:pt x="81184" y="43106"/>
                  </a:moveTo>
                  <a:cubicBezTo>
                    <a:pt x="81184" y="43106"/>
                    <a:pt x="72569" y="9396"/>
                    <a:pt x="61707" y="4153"/>
                  </a:cubicBezTo>
                  <a:cubicBezTo>
                    <a:pt x="50845" y="-716"/>
                    <a:pt x="53467" y="11644"/>
                    <a:pt x="53467" y="11644"/>
                  </a:cubicBezTo>
                  <a:cubicBezTo>
                    <a:pt x="53467" y="11644"/>
                    <a:pt x="51220" y="-716"/>
                    <a:pt x="41107" y="33"/>
                  </a:cubicBezTo>
                  <a:cubicBezTo>
                    <a:pt x="30994" y="782"/>
                    <a:pt x="34740" y="15015"/>
                    <a:pt x="34740" y="15015"/>
                  </a:cubicBezTo>
                  <a:cubicBezTo>
                    <a:pt x="34740" y="15015"/>
                    <a:pt x="30620" y="6025"/>
                    <a:pt x="20881" y="10520"/>
                  </a:cubicBezTo>
                  <a:cubicBezTo>
                    <a:pt x="11143" y="15015"/>
                    <a:pt x="17136" y="25877"/>
                    <a:pt x="17136" y="25877"/>
                  </a:cubicBezTo>
                  <a:cubicBezTo>
                    <a:pt x="17136" y="25877"/>
                    <a:pt x="4027" y="16513"/>
                    <a:pt x="1030" y="29248"/>
                  </a:cubicBezTo>
                  <a:cubicBezTo>
                    <a:pt x="-4213" y="50597"/>
                    <a:pt x="12267" y="70073"/>
                    <a:pt x="12267" y="70073"/>
                  </a:cubicBezTo>
                  <a:cubicBezTo>
                    <a:pt x="12267" y="70073"/>
                    <a:pt x="16761" y="74568"/>
                    <a:pt x="25751" y="69699"/>
                  </a:cubicBezTo>
                  <a:cubicBezTo>
                    <a:pt x="25751" y="69699"/>
                    <a:pt x="35863" y="81310"/>
                    <a:pt x="47474" y="68201"/>
                  </a:cubicBezTo>
                  <a:cubicBezTo>
                    <a:pt x="47474" y="68201"/>
                    <a:pt x="64704" y="72695"/>
                    <a:pt x="66202" y="58462"/>
                  </a:cubicBezTo>
                  <a:cubicBezTo>
                    <a:pt x="65827" y="58837"/>
                    <a:pt x="84555" y="62582"/>
                    <a:pt x="81184" y="43106"/>
                  </a:cubicBezTo>
                  <a:close/>
                </a:path>
              </a:pathLst>
            </a:custGeom>
            <a:solidFill>
              <a:srgbClr val="DB9C7C"/>
            </a:solidFill>
            <a:ln w="3742"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AC65E566-8D08-4759-BC91-EFDA575CCC90}"/>
                </a:ext>
              </a:extLst>
            </p:cNvPr>
            <p:cNvSpPr/>
            <p:nvPr/>
          </p:nvSpPr>
          <p:spPr>
            <a:xfrm>
              <a:off x="1272743" y="4172991"/>
              <a:ext cx="78655" cy="119856"/>
            </a:xfrm>
            <a:custGeom>
              <a:avLst/>
              <a:gdLst>
                <a:gd name="connsiteX0" fmla="*/ 76033 w 78655"/>
                <a:gd name="connsiteY0" fmla="*/ 122852 h 119855"/>
                <a:gd name="connsiteX1" fmla="*/ 0 w 78655"/>
                <a:gd name="connsiteY1" fmla="*/ 0 h 119855"/>
                <a:gd name="connsiteX2" fmla="*/ 71914 w 78655"/>
                <a:gd name="connsiteY2" fmla="*/ 85023 h 119855"/>
                <a:gd name="connsiteX3" fmla="*/ 79405 w 78655"/>
                <a:gd name="connsiteY3" fmla="*/ 94012 h 119855"/>
                <a:gd name="connsiteX4" fmla="*/ 76033 w 78655"/>
                <a:gd name="connsiteY4" fmla="*/ 122852 h 119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55" h="119855">
                  <a:moveTo>
                    <a:pt x="76033" y="122852"/>
                  </a:moveTo>
                  <a:lnTo>
                    <a:pt x="0" y="0"/>
                  </a:lnTo>
                  <a:cubicBezTo>
                    <a:pt x="0" y="0"/>
                    <a:pt x="64797" y="76783"/>
                    <a:pt x="71914" y="85023"/>
                  </a:cubicBezTo>
                  <a:cubicBezTo>
                    <a:pt x="78655" y="93263"/>
                    <a:pt x="79405" y="94012"/>
                    <a:pt x="79405" y="94012"/>
                  </a:cubicBezTo>
                  <a:cubicBezTo>
                    <a:pt x="79405" y="94012"/>
                    <a:pt x="76783" y="118732"/>
                    <a:pt x="76033" y="122852"/>
                  </a:cubicBezTo>
                  <a:close/>
                </a:path>
              </a:pathLst>
            </a:custGeom>
            <a:solidFill>
              <a:srgbClr val="1D3B54"/>
            </a:solidFill>
            <a:ln w="3742"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9DF5D87E-B889-44B5-9A66-50C40EBC3D0E}"/>
                </a:ext>
              </a:extLst>
            </p:cNvPr>
            <p:cNvSpPr/>
            <p:nvPr/>
          </p:nvSpPr>
          <p:spPr>
            <a:xfrm>
              <a:off x="2085380" y="4592112"/>
              <a:ext cx="78655" cy="224730"/>
            </a:xfrm>
            <a:custGeom>
              <a:avLst/>
              <a:gdLst>
                <a:gd name="connsiteX0" fmla="*/ 57816 w 78655"/>
                <a:gd name="connsiteY0" fmla="*/ 0 h 224729"/>
                <a:gd name="connsiteX1" fmla="*/ 72424 w 78655"/>
                <a:gd name="connsiteY1" fmla="*/ 48317 h 224729"/>
                <a:gd name="connsiteX2" fmla="*/ 78791 w 78655"/>
                <a:gd name="connsiteY2" fmla="*/ 147947 h 224729"/>
                <a:gd name="connsiteX3" fmla="*/ 69802 w 78655"/>
                <a:gd name="connsiteY3" fmla="*/ 145700 h 224729"/>
                <a:gd name="connsiteX4" fmla="*/ 58191 w 78655"/>
                <a:gd name="connsiteY4" fmla="*/ 101503 h 224729"/>
                <a:gd name="connsiteX5" fmla="*/ 48453 w 78655"/>
                <a:gd name="connsiteY5" fmla="*/ 88768 h 224729"/>
                <a:gd name="connsiteX6" fmla="*/ 46955 w 78655"/>
                <a:gd name="connsiteY6" fmla="*/ 164053 h 224729"/>
                <a:gd name="connsiteX7" fmla="*/ 35343 w 78655"/>
                <a:gd name="connsiteY7" fmla="*/ 227352 h 224729"/>
                <a:gd name="connsiteX8" fmla="*/ 136 w 78655"/>
                <a:gd name="connsiteY8" fmla="*/ 97757 h 224729"/>
                <a:gd name="connsiteX9" fmla="*/ 14369 w 78655"/>
                <a:gd name="connsiteY9" fmla="*/ 22099 h 224729"/>
                <a:gd name="connsiteX10" fmla="*/ 57816 w 78655"/>
                <a:gd name="connsiteY10" fmla="*/ 0 h 22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55" h="224729">
                  <a:moveTo>
                    <a:pt x="57816" y="0"/>
                  </a:moveTo>
                  <a:cubicBezTo>
                    <a:pt x="57816" y="0"/>
                    <a:pt x="63060" y="23971"/>
                    <a:pt x="72424" y="48317"/>
                  </a:cubicBezTo>
                  <a:cubicBezTo>
                    <a:pt x="76919" y="60302"/>
                    <a:pt x="79166" y="137834"/>
                    <a:pt x="78791" y="147947"/>
                  </a:cubicBezTo>
                  <a:cubicBezTo>
                    <a:pt x="78417" y="156562"/>
                    <a:pt x="72798" y="151318"/>
                    <a:pt x="69802" y="145700"/>
                  </a:cubicBezTo>
                  <a:cubicBezTo>
                    <a:pt x="68304" y="142329"/>
                    <a:pt x="63060" y="115736"/>
                    <a:pt x="58191" y="101503"/>
                  </a:cubicBezTo>
                  <a:cubicBezTo>
                    <a:pt x="54071" y="89517"/>
                    <a:pt x="50325" y="85023"/>
                    <a:pt x="48453" y="88768"/>
                  </a:cubicBezTo>
                  <a:cubicBezTo>
                    <a:pt x="46205" y="92514"/>
                    <a:pt x="42460" y="142703"/>
                    <a:pt x="46955" y="164053"/>
                  </a:cubicBezTo>
                  <a:cubicBezTo>
                    <a:pt x="51449" y="185402"/>
                    <a:pt x="46580" y="234468"/>
                    <a:pt x="35343" y="227352"/>
                  </a:cubicBezTo>
                  <a:cubicBezTo>
                    <a:pt x="24107" y="220235"/>
                    <a:pt x="-2112" y="131092"/>
                    <a:pt x="136" y="97757"/>
                  </a:cubicBezTo>
                  <a:cubicBezTo>
                    <a:pt x="2383" y="64423"/>
                    <a:pt x="14369" y="22099"/>
                    <a:pt x="14369" y="22099"/>
                  </a:cubicBezTo>
                  <a:lnTo>
                    <a:pt x="57816" y="0"/>
                  </a:lnTo>
                  <a:close/>
                </a:path>
              </a:pathLst>
            </a:custGeom>
            <a:solidFill>
              <a:srgbClr val="EEA886"/>
            </a:solidFill>
            <a:ln w="3742"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B9C1409-3AD6-4432-AF97-27CE2473D573}"/>
                </a:ext>
              </a:extLst>
            </p:cNvPr>
            <p:cNvSpPr/>
            <p:nvPr/>
          </p:nvSpPr>
          <p:spPr>
            <a:xfrm>
              <a:off x="2073155" y="3924665"/>
              <a:ext cx="149820" cy="715389"/>
            </a:xfrm>
            <a:custGeom>
              <a:avLst/>
              <a:gdLst>
                <a:gd name="connsiteX0" fmla="*/ 59553 w 149819"/>
                <a:gd name="connsiteY0" fmla="*/ 712767 h 715389"/>
                <a:gd name="connsiteX1" fmla="*/ 105997 w 149819"/>
                <a:gd name="connsiteY1" fmla="*/ 422491 h 715389"/>
                <a:gd name="connsiteX2" fmla="*/ 130343 w 149819"/>
                <a:gd name="connsiteY2" fmla="*/ 306381 h 715389"/>
                <a:gd name="connsiteX3" fmla="*/ 136711 w 149819"/>
                <a:gd name="connsiteY3" fmla="*/ 263308 h 715389"/>
                <a:gd name="connsiteX4" fmla="*/ 136711 w 149819"/>
                <a:gd name="connsiteY4" fmla="*/ 263308 h 715389"/>
                <a:gd name="connsiteX5" fmla="*/ 145700 w 149819"/>
                <a:gd name="connsiteY5" fmla="*/ 154689 h 715389"/>
                <a:gd name="connsiteX6" fmla="*/ 85397 w 149819"/>
                <a:gd name="connsiteY6" fmla="*/ 0 h 715389"/>
                <a:gd name="connsiteX7" fmla="*/ 59179 w 149819"/>
                <a:gd name="connsiteY7" fmla="*/ 17978 h 715389"/>
                <a:gd name="connsiteX8" fmla="*/ 40451 w 149819"/>
                <a:gd name="connsiteY8" fmla="*/ 161056 h 715389"/>
                <a:gd name="connsiteX9" fmla="*/ 15731 w 149819"/>
                <a:gd name="connsiteY9" fmla="*/ 346458 h 715389"/>
                <a:gd name="connsiteX10" fmla="*/ 7116 w 149819"/>
                <a:gd name="connsiteY10" fmla="*/ 466689 h 715389"/>
                <a:gd name="connsiteX11" fmla="*/ 0 w 149819"/>
                <a:gd name="connsiteY11" fmla="*/ 718011 h 715389"/>
                <a:gd name="connsiteX12" fmla="*/ 59553 w 149819"/>
                <a:gd name="connsiteY12" fmla="*/ 712767 h 7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819" h="715389">
                  <a:moveTo>
                    <a:pt x="59553" y="712767"/>
                  </a:moveTo>
                  <a:cubicBezTo>
                    <a:pt x="59553" y="712767"/>
                    <a:pt x="96259" y="468936"/>
                    <a:pt x="105997" y="422491"/>
                  </a:cubicBezTo>
                  <a:cubicBezTo>
                    <a:pt x="110492" y="401517"/>
                    <a:pt x="122477" y="349454"/>
                    <a:pt x="130343" y="306381"/>
                  </a:cubicBezTo>
                  <a:cubicBezTo>
                    <a:pt x="132965" y="292149"/>
                    <a:pt x="134838" y="277541"/>
                    <a:pt x="136711" y="263308"/>
                  </a:cubicBezTo>
                  <a:cubicBezTo>
                    <a:pt x="136711" y="263308"/>
                    <a:pt x="136711" y="263308"/>
                    <a:pt x="136711" y="263308"/>
                  </a:cubicBezTo>
                  <a:cubicBezTo>
                    <a:pt x="143827" y="206377"/>
                    <a:pt x="145700" y="154689"/>
                    <a:pt x="145700" y="154689"/>
                  </a:cubicBezTo>
                  <a:cubicBezTo>
                    <a:pt x="145700" y="154689"/>
                    <a:pt x="177536" y="8989"/>
                    <a:pt x="85397" y="0"/>
                  </a:cubicBezTo>
                  <a:cubicBezTo>
                    <a:pt x="85397" y="0"/>
                    <a:pt x="60677" y="7865"/>
                    <a:pt x="59179" y="17978"/>
                  </a:cubicBezTo>
                  <a:cubicBezTo>
                    <a:pt x="53561" y="56931"/>
                    <a:pt x="40826" y="141205"/>
                    <a:pt x="40451" y="161056"/>
                  </a:cubicBezTo>
                  <a:cubicBezTo>
                    <a:pt x="40077" y="177162"/>
                    <a:pt x="16106" y="340840"/>
                    <a:pt x="15731" y="346458"/>
                  </a:cubicBezTo>
                  <a:cubicBezTo>
                    <a:pt x="14982" y="357695"/>
                    <a:pt x="9364" y="433354"/>
                    <a:pt x="7116" y="466689"/>
                  </a:cubicBezTo>
                  <a:cubicBezTo>
                    <a:pt x="1873" y="544220"/>
                    <a:pt x="0" y="718011"/>
                    <a:pt x="0" y="718011"/>
                  </a:cubicBezTo>
                  <a:lnTo>
                    <a:pt x="59553" y="712767"/>
                  </a:lnTo>
                  <a:close/>
                </a:path>
              </a:pathLst>
            </a:custGeom>
            <a:solidFill>
              <a:srgbClr val="2C5396"/>
            </a:solidFill>
            <a:ln w="3742"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B63F4ACE-3A73-4B57-B412-FB325A261CC6}"/>
                </a:ext>
              </a:extLst>
            </p:cNvPr>
            <p:cNvSpPr/>
            <p:nvPr/>
          </p:nvSpPr>
          <p:spPr>
            <a:xfrm>
              <a:off x="1970528" y="5669849"/>
              <a:ext cx="220984" cy="119856"/>
            </a:xfrm>
            <a:custGeom>
              <a:avLst/>
              <a:gdLst>
                <a:gd name="connsiteX0" fmla="*/ 132966 w 220984"/>
                <a:gd name="connsiteY0" fmla="*/ 6957 h 119855"/>
                <a:gd name="connsiteX1" fmla="*/ 61427 w 220984"/>
                <a:gd name="connsiteY1" fmla="*/ 54900 h 119855"/>
                <a:gd name="connsiteX2" fmla="*/ 1 w 220984"/>
                <a:gd name="connsiteY2" fmla="*/ 96475 h 119855"/>
                <a:gd name="connsiteX3" fmla="*/ 144952 w 220984"/>
                <a:gd name="connsiteY3" fmla="*/ 111457 h 119855"/>
                <a:gd name="connsiteX4" fmla="*/ 219487 w 220984"/>
                <a:gd name="connsiteY4" fmla="*/ 70631 h 119855"/>
                <a:gd name="connsiteX5" fmla="*/ 211621 w 220984"/>
                <a:gd name="connsiteY5" fmla="*/ 2463 h 119855"/>
                <a:gd name="connsiteX6" fmla="*/ 132966 w 220984"/>
                <a:gd name="connsiteY6" fmla="*/ 6957 h 11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984" h="119855">
                  <a:moveTo>
                    <a:pt x="132966" y="6957"/>
                  </a:moveTo>
                  <a:cubicBezTo>
                    <a:pt x="132966" y="6957"/>
                    <a:pt x="97384" y="46660"/>
                    <a:pt x="61427" y="54900"/>
                  </a:cubicBezTo>
                  <a:cubicBezTo>
                    <a:pt x="25470" y="63140"/>
                    <a:pt x="1" y="73627"/>
                    <a:pt x="1" y="96475"/>
                  </a:cubicBezTo>
                  <a:cubicBezTo>
                    <a:pt x="-373" y="119322"/>
                    <a:pt x="103751" y="134304"/>
                    <a:pt x="144952" y="111457"/>
                  </a:cubicBezTo>
                  <a:cubicBezTo>
                    <a:pt x="206378" y="77373"/>
                    <a:pt x="212745" y="87486"/>
                    <a:pt x="219487" y="70631"/>
                  </a:cubicBezTo>
                  <a:cubicBezTo>
                    <a:pt x="226229" y="53402"/>
                    <a:pt x="211247" y="7707"/>
                    <a:pt x="211621" y="2463"/>
                  </a:cubicBezTo>
                  <a:cubicBezTo>
                    <a:pt x="212371" y="-5028"/>
                    <a:pt x="132966" y="6957"/>
                    <a:pt x="132966" y="6957"/>
                  </a:cubicBezTo>
                  <a:close/>
                </a:path>
              </a:pathLst>
            </a:custGeom>
            <a:solidFill>
              <a:srgbClr val="202338"/>
            </a:solidFill>
            <a:ln w="3742"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D1E1A94F-8FA6-4289-88D3-9991FB990891}"/>
                </a:ext>
              </a:extLst>
            </p:cNvPr>
            <p:cNvSpPr/>
            <p:nvPr/>
          </p:nvSpPr>
          <p:spPr>
            <a:xfrm>
              <a:off x="2346171" y="5684090"/>
              <a:ext cx="202257" cy="127347"/>
            </a:xfrm>
            <a:custGeom>
              <a:avLst/>
              <a:gdLst>
                <a:gd name="connsiteX0" fmla="*/ 119512 w 202256"/>
                <a:gd name="connsiteY0" fmla="*/ 2830 h 127346"/>
                <a:gd name="connsiteX1" fmla="*/ 58461 w 202256"/>
                <a:gd name="connsiteY1" fmla="*/ 50398 h 127346"/>
                <a:gd name="connsiteX2" fmla="*/ 31 w 202256"/>
                <a:gd name="connsiteY2" fmla="*/ 97966 h 127346"/>
                <a:gd name="connsiteX3" fmla="*/ 139364 w 202256"/>
                <a:gd name="connsiteY3" fmla="*/ 110326 h 127346"/>
                <a:gd name="connsiteX4" fmla="*/ 199666 w 202256"/>
                <a:gd name="connsiteY4" fmla="*/ 69874 h 127346"/>
                <a:gd name="connsiteX5" fmla="*/ 196295 w 202256"/>
                <a:gd name="connsiteY5" fmla="*/ 2830 h 127346"/>
                <a:gd name="connsiteX6" fmla="*/ 119512 w 202256"/>
                <a:gd name="connsiteY6" fmla="*/ 2830 h 12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256" h="127346">
                  <a:moveTo>
                    <a:pt x="119512" y="2830"/>
                  </a:moveTo>
                  <a:cubicBezTo>
                    <a:pt x="119512" y="2830"/>
                    <a:pt x="93294" y="41408"/>
                    <a:pt x="58461" y="50398"/>
                  </a:cubicBezTo>
                  <a:cubicBezTo>
                    <a:pt x="24002" y="59012"/>
                    <a:pt x="1529" y="75867"/>
                    <a:pt x="31" y="97966"/>
                  </a:cubicBezTo>
                  <a:cubicBezTo>
                    <a:pt x="-1842" y="120064"/>
                    <a:pt x="81308" y="148904"/>
                    <a:pt x="139364" y="110326"/>
                  </a:cubicBezTo>
                  <a:cubicBezTo>
                    <a:pt x="177568" y="84856"/>
                    <a:pt x="191800" y="86354"/>
                    <a:pt x="199666" y="69874"/>
                  </a:cubicBezTo>
                  <a:cubicBezTo>
                    <a:pt x="207532" y="53769"/>
                    <a:pt x="195546" y="8074"/>
                    <a:pt x="196295" y="2830"/>
                  </a:cubicBezTo>
                  <a:cubicBezTo>
                    <a:pt x="197419" y="-3538"/>
                    <a:pt x="119512" y="2830"/>
                    <a:pt x="119512" y="2830"/>
                  </a:cubicBezTo>
                  <a:close/>
                </a:path>
              </a:pathLst>
            </a:custGeom>
            <a:solidFill>
              <a:srgbClr val="202338"/>
            </a:solidFill>
            <a:ln w="3742"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D57815B0-ACA3-4359-9842-18CBABF2A61C}"/>
                </a:ext>
              </a:extLst>
            </p:cNvPr>
            <p:cNvSpPr/>
            <p:nvPr/>
          </p:nvSpPr>
          <p:spPr>
            <a:xfrm>
              <a:off x="2103415" y="5646843"/>
              <a:ext cx="78655" cy="29964"/>
            </a:xfrm>
            <a:custGeom>
              <a:avLst/>
              <a:gdLst>
                <a:gd name="connsiteX0" fmla="*/ 4198 w 78655"/>
                <a:gd name="connsiteY0" fmla="*/ 10862 h 29963"/>
                <a:gd name="connsiteX1" fmla="*/ 78 w 78655"/>
                <a:gd name="connsiteY1" fmla="*/ 29964 h 29963"/>
                <a:gd name="connsiteX2" fmla="*/ 78734 w 78655"/>
                <a:gd name="connsiteY2" fmla="*/ 25095 h 29963"/>
                <a:gd name="connsiteX3" fmla="*/ 73865 w 78655"/>
                <a:gd name="connsiteY3" fmla="*/ 0 h 29963"/>
                <a:gd name="connsiteX4" fmla="*/ 4198 w 78655"/>
                <a:gd name="connsiteY4" fmla="*/ 10862 h 2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55" h="29963">
                  <a:moveTo>
                    <a:pt x="4198" y="10862"/>
                  </a:moveTo>
                  <a:cubicBezTo>
                    <a:pt x="4198" y="10862"/>
                    <a:pt x="-671" y="29589"/>
                    <a:pt x="78" y="29964"/>
                  </a:cubicBezTo>
                  <a:cubicBezTo>
                    <a:pt x="828" y="30339"/>
                    <a:pt x="81356" y="40077"/>
                    <a:pt x="78734" y="25095"/>
                  </a:cubicBezTo>
                  <a:cubicBezTo>
                    <a:pt x="76861" y="13109"/>
                    <a:pt x="73865" y="0"/>
                    <a:pt x="73865" y="0"/>
                  </a:cubicBezTo>
                  <a:lnTo>
                    <a:pt x="4198" y="10862"/>
                  </a:lnTo>
                  <a:close/>
                </a:path>
              </a:pathLst>
            </a:custGeom>
            <a:solidFill>
              <a:srgbClr val="81807E"/>
            </a:solidFill>
            <a:ln w="3742"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57E3B527-E67F-48A0-98E0-16E1346851AB}"/>
                </a:ext>
              </a:extLst>
            </p:cNvPr>
            <p:cNvSpPr/>
            <p:nvPr/>
          </p:nvSpPr>
          <p:spPr>
            <a:xfrm>
              <a:off x="2465506" y="5660701"/>
              <a:ext cx="74910" cy="29964"/>
            </a:xfrm>
            <a:custGeom>
              <a:avLst/>
              <a:gdLst>
                <a:gd name="connsiteX0" fmla="*/ 1300 w 74909"/>
                <a:gd name="connsiteY0" fmla="*/ 7117 h 29963"/>
                <a:gd name="connsiteX1" fmla="*/ 177 w 74909"/>
                <a:gd name="connsiteY1" fmla="*/ 26218 h 29963"/>
                <a:gd name="connsiteX2" fmla="*/ 76960 w 74909"/>
                <a:gd name="connsiteY2" fmla="*/ 26218 h 29963"/>
                <a:gd name="connsiteX3" fmla="*/ 72090 w 74909"/>
                <a:gd name="connsiteY3" fmla="*/ 0 h 29963"/>
                <a:gd name="connsiteX4" fmla="*/ 1300 w 74909"/>
                <a:gd name="connsiteY4" fmla="*/ 7117 h 2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09" h="29963">
                  <a:moveTo>
                    <a:pt x="1300" y="7117"/>
                  </a:moveTo>
                  <a:cubicBezTo>
                    <a:pt x="1300" y="7117"/>
                    <a:pt x="-572" y="25844"/>
                    <a:pt x="177" y="26218"/>
                  </a:cubicBezTo>
                  <a:cubicBezTo>
                    <a:pt x="926" y="26593"/>
                    <a:pt x="77709" y="41200"/>
                    <a:pt x="76960" y="26218"/>
                  </a:cubicBezTo>
                  <a:cubicBezTo>
                    <a:pt x="76585" y="14608"/>
                    <a:pt x="72090" y="0"/>
                    <a:pt x="72090" y="0"/>
                  </a:cubicBezTo>
                  <a:lnTo>
                    <a:pt x="1300" y="7117"/>
                  </a:lnTo>
                  <a:close/>
                </a:path>
              </a:pathLst>
            </a:custGeom>
            <a:solidFill>
              <a:srgbClr val="81807E"/>
            </a:solidFill>
            <a:ln w="3742"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FFA238FF-2BD7-4656-9D41-82A149FA2BAF}"/>
                </a:ext>
              </a:extLst>
            </p:cNvPr>
            <p:cNvSpPr/>
            <p:nvPr/>
          </p:nvSpPr>
          <p:spPr>
            <a:xfrm>
              <a:off x="2095109" y="4460919"/>
              <a:ext cx="475678" cy="1217286"/>
            </a:xfrm>
            <a:custGeom>
              <a:avLst/>
              <a:gdLst>
                <a:gd name="connsiteX0" fmla="*/ 85542 w 475677"/>
                <a:gd name="connsiteY0" fmla="*/ 85498 h 1217285"/>
                <a:gd name="connsiteX1" fmla="*/ 40971 w 475677"/>
                <a:gd name="connsiteY1" fmla="*/ 467164 h 1217285"/>
                <a:gd name="connsiteX2" fmla="*/ 12131 w 475677"/>
                <a:gd name="connsiteY2" fmla="*/ 733843 h 1217285"/>
                <a:gd name="connsiteX3" fmla="*/ 145 w 475677"/>
                <a:gd name="connsiteY3" fmla="*/ 1194165 h 1217285"/>
                <a:gd name="connsiteX4" fmla="*/ 97153 w 475677"/>
                <a:gd name="connsiteY4" fmla="*/ 1200157 h 1217285"/>
                <a:gd name="connsiteX5" fmla="*/ 165696 w 475677"/>
                <a:gd name="connsiteY5" fmla="*/ 645075 h 1217285"/>
                <a:gd name="connsiteX6" fmla="*/ 263079 w 475677"/>
                <a:gd name="connsiteY6" fmla="*/ 275395 h 1217285"/>
                <a:gd name="connsiteX7" fmla="*/ 310272 w 475677"/>
                <a:gd name="connsiteY7" fmla="*/ 702381 h 1217285"/>
                <a:gd name="connsiteX8" fmla="*/ 357465 w 475677"/>
                <a:gd name="connsiteY8" fmla="*/ 1214015 h 1217285"/>
                <a:gd name="connsiteX9" fmla="*/ 459717 w 475677"/>
                <a:gd name="connsiteY9" fmla="*/ 1211768 h 1217285"/>
                <a:gd name="connsiteX10" fmla="*/ 461964 w 475677"/>
                <a:gd name="connsiteY10" fmla="*/ 712119 h 1217285"/>
                <a:gd name="connsiteX11" fmla="*/ 444735 w 475677"/>
                <a:gd name="connsiteY11" fmla="*/ 32687 h 1217285"/>
                <a:gd name="connsiteX12" fmla="*/ 85542 w 475677"/>
                <a:gd name="connsiteY12" fmla="*/ 85498 h 121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5677" h="1217285">
                  <a:moveTo>
                    <a:pt x="85542" y="85498"/>
                  </a:moveTo>
                  <a:cubicBezTo>
                    <a:pt x="85542" y="85498"/>
                    <a:pt x="56327" y="369781"/>
                    <a:pt x="40971" y="467164"/>
                  </a:cubicBezTo>
                  <a:cubicBezTo>
                    <a:pt x="22993" y="581027"/>
                    <a:pt x="17000" y="675039"/>
                    <a:pt x="12131" y="733843"/>
                  </a:cubicBezTo>
                  <a:cubicBezTo>
                    <a:pt x="5763" y="808004"/>
                    <a:pt x="4640" y="1172441"/>
                    <a:pt x="145" y="1194165"/>
                  </a:cubicBezTo>
                  <a:cubicBezTo>
                    <a:pt x="-4350" y="1215888"/>
                    <a:pt x="97153" y="1200157"/>
                    <a:pt x="97153" y="1200157"/>
                  </a:cubicBezTo>
                  <a:cubicBezTo>
                    <a:pt x="97153" y="1200157"/>
                    <a:pt x="146968" y="724105"/>
                    <a:pt x="165696" y="645075"/>
                  </a:cubicBezTo>
                  <a:cubicBezTo>
                    <a:pt x="182925" y="571663"/>
                    <a:pt x="247348" y="255169"/>
                    <a:pt x="263079" y="275395"/>
                  </a:cubicBezTo>
                  <a:cubicBezTo>
                    <a:pt x="278810" y="295620"/>
                    <a:pt x="298661" y="644326"/>
                    <a:pt x="310272" y="702381"/>
                  </a:cubicBezTo>
                  <a:cubicBezTo>
                    <a:pt x="321883" y="760436"/>
                    <a:pt x="357465" y="1214015"/>
                    <a:pt x="357465" y="1214015"/>
                  </a:cubicBezTo>
                  <a:cubicBezTo>
                    <a:pt x="357465" y="1214015"/>
                    <a:pt x="437993" y="1230121"/>
                    <a:pt x="459717" y="1211768"/>
                  </a:cubicBezTo>
                  <a:cubicBezTo>
                    <a:pt x="459717" y="1211768"/>
                    <a:pt x="469455" y="820738"/>
                    <a:pt x="461964" y="712119"/>
                  </a:cubicBezTo>
                  <a:cubicBezTo>
                    <a:pt x="458968" y="670544"/>
                    <a:pt x="510656" y="215841"/>
                    <a:pt x="444735" y="32687"/>
                  </a:cubicBezTo>
                  <a:cubicBezTo>
                    <a:pt x="409902" y="-64322"/>
                    <a:pt x="85542" y="85498"/>
                    <a:pt x="85542" y="85498"/>
                  </a:cubicBezTo>
                  <a:close/>
                </a:path>
              </a:pathLst>
            </a:custGeom>
            <a:solidFill>
              <a:srgbClr val="292C47"/>
            </a:solidFill>
            <a:ln w="3742"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A6FE45C-8F96-44FD-8262-30A798D80A6C}"/>
                </a:ext>
              </a:extLst>
            </p:cNvPr>
            <p:cNvSpPr/>
            <p:nvPr/>
          </p:nvSpPr>
          <p:spPr>
            <a:xfrm>
              <a:off x="2155931" y="3836610"/>
              <a:ext cx="535606" cy="805281"/>
            </a:xfrm>
            <a:custGeom>
              <a:avLst/>
              <a:gdLst>
                <a:gd name="connsiteX0" fmla="*/ 526616 w 535605"/>
                <a:gd name="connsiteY0" fmla="*/ 750258 h 805281"/>
                <a:gd name="connsiteX1" fmla="*/ 456576 w 535605"/>
                <a:gd name="connsiteY1" fmla="*/ 761495 h 805281"/>
                <a:gd name="connsiteX2" fmla="*/ 445714 w 535605"/>
                <a:gd name="connsiteY2" fmla="*/ 451368 h 805281"/>
                <a:gd name="connsiteX3" fmla="*/ 421743 w 535605"/>
                <a:gd name="connsiteY3" fmla="*/ 295555 h 805281"/>
                <a:gd name="connsiteX4" fmla="*/ 421743 w 535605"/>
                <a:gd name="connsiteY4" fmla="*/ 295930 h 805281"/>
                <a:gd name="connsiteX5" fmla="*/ 421743 w 535605"/>
                <a:gd name="connsiteY5" fmla="*/ 295930 h 805281"/>
                <a:gd name="connsiteX6" fmla="*/ 421743 w 535605"/>
                <a:gd name="connsiteY6" fmla="*/ 296304 h 805281"/>
                <a:gd name="connsiteX7" fmla="*/ 386535 w 535605"/>
                <a:gd name="connsiteY7" fmla="*/ 478335 h 805281"/>
                <a:gd name="connsiteX8" fmla="*/ 394026 w 535605"/>
                <a:gd name="connsiteY8" fmla="*/ 760746 h 805281"/>
                <a:gd name="connsiteX9" fmla="*/ 315371 w 535605"/>
                <a:gd name="connsiteY9" fmla="*/ 797826 h 805281"/>
                <a:gd name="connsiteX10" fmla="*/ 43822 w 535605"/>
                <a:gd name="connsiteY10" fmla="*/ 805692 h 805281"/>
                <a:gd name="connsiteX11" fmla="*/ 4120 w 535605"/>
                <a:gd name="connsiteY11" fmla="*/ 806441 h 805281"/>
                <a:gd name="connsiteX12" fmla="*/ 12735 w 535605"/>
                <a:gd name="connsiteY12" fmla="*/ 628530 h 805281"/>
                <a:gd name="connsiteX13" fmla="*/ 18353 w 535605"/>
                <a:gd name="connsiteY13" fmla="*/ 497437 h 805281"/>
                <a:gd name="connsiteX14" fmla="*/ 13858 w 535605"/>
                <a:gd name="connsiteY14" fmla="*/ 421404 h 805281"/>
                <a:gd name="connsiteX15" fmla="*/ 7117 w 535605"/>
                <a:gd name="connsiteY15" fmla="*/ 220646 h 805281"/>
                <a:gd name="connsiteX16" fmla="*/ 0 w 535605"/>
                <a:gd name="connsiteY16" fmla="*/ 92175 h 805281"/>
                <a:gd name="connsiteX17" fmla="*/ 34833 w 535605"/>
                <a:gd name="connsiteY17" fmla="*/ 74571 h 805281"/>
                <a:gd name="connsiteX18" fmla="*/ 142703 w 535605"/>
                <a:gd name="connsiteY18" fmla="*/ 24382 h 805281"/>
                <a:gd name="connsiteX19" fmla="*/ 176787 w 535605"/>
                <a:gd name="connsiteY19" fmla="*/ 10523 h 805281"/>
                <a:gd name="connsiteX20" fmla="*/ 303760 w 535605"/>
                <a:gd name="connsiteY20" fmla="*/ 36 h 805281"/>
                <a:gd name="connsiteX21" fmla="*/ 340840 w 535605"/>
                <a:gd name="connsiteY21" fmla="*/ 12771 h 805281"/>
                <a:gd name="connsiteX22" fmla="*/ 475678 w 535605"/>
                <a:gd name="connsiteY22" fmla="*/ 70076 h 805281"/>
                <a:gd name="connsiteX23" fmla="*/ 535980 w 535605"/>
                <a:gd name="connsiteY23" fmla="*/ 424775 h 805281"/>
                <a:gd name="connsiteX24" fmla="*/ 526616 w 535605"/>
                <a:gd name="connsiteY24" fmla="*/ 750258 h 80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5605" h="805281">
                  <a:moveTo>
                    <a:pt x="526616" y="750258"/>
                  </a:moveTo>
                  <a:cubicBezTo>
                    <a:pt x="526616" y="750258"/>
                    <a:pt x="477176" y="765240"/>
                    <a:pt x="456576" y="761495"/>
                  </a:cubicBezTo>
                  <a:cubicBezTo>
                    <a:pt x="435976" y="757749"/>
                    <a:pt x="446463" y="504179"/>
                    <a:pt x="445714" y="451368"/>
                  </a:cubicBezTo>
                  <a:cubicBezTo>
                    <a:pt x="444965" y="408669"/>
                    <a:pt x="421743" y="295555"/>
                    <a:pt x="421743" y="295555"/>
                  </a:cubicBezTo>
                  <a:cubicBezTo>
                    <a:pt x="421743" y="295555"/>
                    <a:pt x="421743" y="295555"/>
                    <a:pt x="421743" y="295930"/>
                  </a:cubicBezTo>
                  <a:cubicBezTo>
                    <a:pt x="421743" y="295930"/>
                    <a:pt x="421743" y="295930"/>
                    <a:pt x="421743" y="295930"/>
                  </a:cubicBezTo>
                  <a:cubicBezTo>
                    <a:pt x="421743" y="295930"/>
                    <a:pt x="421743" y="295930"/>
                    <a:pt x="421743" y="296304"/>
                  </a:cubicBezTo>
                  <a:cubicBezTo>
                    <a:pt x="419495" y="304919"/>
                    <a:pt x="387659" y="422153"/>
                    <a:pt x="386535" y="478335"/>
                  </a:cubicBezTo>
                  <a:cubicBezTo>
                    <a:pt x="385411" y="536765"/>
                    <a:pt x="394026" y="760746"/>
                    <a:pt x="394026" y="760746"/>
                  </a:cubicBezTo>
                  <a:lnTo>
                    <a:pt x="315371" y="797826"/>
                  </a:lnTo>
                  <a:lnTo>
                    <a:pt x="43822" y="805692"/>
                  </a:lnTo>
                  <a:lnTo>
                    <a:pt x="4120" y="806441"/>
                  </a:lnTo>
                  <a:cubicBezTo>
                    <a:pt x="4120" y="806441"/>
                    <a:pt x="10487" y="673850"/>
                    <a:pt x="12735" y="628530"/>
                  </a:cubicBezTo>
                  <a:cubicBezTo>
                    <a:pt x="14233" y="599689"/>
                    <a:pt x="19851" y="548001"/>
                    <a:pt x="18353" y="497437"/>
                  </a:cubicBezTo>
                  <a:cubicBezTo>
                    <a:pt x="18353" y="497437"/>
                    <a:pt x="19102" y="444251"/>
                    <a:pt x="13858" y="421404"/>
                  </a:cubicBezTo>
                  <a:cubicBezTo>
                    <a:pt x="13109" y="320650"/>
                    <a:pt x="7117" y="220646"/>
                    <a:pt x="7117" y="220646"/>
                  </a:cubicBezTo>
                  <a:cubicBezTo>
                    <a:pt x="3745" y="174950"/>
                    <a:pt x="1498" y="132252"/>
                    <a:pt x="0" y="92175"/>
                  </a:cubicBezTo>
                  <a:cubicBezTo>
                    <a:pt x="10862" y="86182"/>
                    <a:pt x="24346" y="79440"/>
                    <a:pt x="34833" y="74571"/>
                  </a:cubicBezTo>
                  <a:cubicBezTo>
                    <a:pt x="67793" y="58840"/>
                    <a:pt x="113488" y="37865"/>
                    <a:pt x="142703" y="24382"/>
                  </a:cubicBezTo>
                  <a:cubicBezTo>
                    <a:pt x="159933" y="16516"/>
                    <a:pt x="176787" y="10523"/>
                    <a:pt x="176787" y="10523"/>
                  </a:cubicBezTo>
                  <a:cubicBezTo>
                    <a:pt x="176787" y="10523"/>
                    <a:pt x="294396" y="-713"/>
                    <a:pt x="303760" y="36"/>
                  </a:cubicBezTo>
                  <a:cubicBezTo>
                    <a:pt x="306756" y="36"/>
                    <a:pt x="321363" y="5280"/>
                    <a:pt x="340840" y="12771"/>
                  </a:cubicBezTo>
                  <a:cubicBezTo>
                    <a:pt x="382415" y="28502"/>
                    <a:pt x="462943" y="60713"/>
                    <a:pt x="475678" y="70076"/>
                  </a:cubicBezTo>
                  <a:cubicBezTo>
                    <a:pt x="494405" y="83560"/>
                    <a:pt x="534107" y="402677"/>
                    <a:pt x="535980" y="424775"/>
                  </a:cubicBezTo>
                  <a:cubicBezTo>
                    <a:pt x="539351" y="463728"/>
                    <a:pt x="526616" y="750258"/>
                    <a:pt x="526616" y="750258"/>
                  </a:cubicBezTo>
                  <a:close/>
                </a:path>
              </a:pathLst>
            </a:custGeom>
            <a:solidFill>
              <a:srgbClr val="D8D5E0"/>
            </a:solidFill>
            <a:ln w="3742"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D19E95-26AC-4D86-8C37-D365EAE6F0E2}"/>
                </a:ext>
              </a:extLst>
            </p:cNvPr>
            <p:cNvSpPr/>
            <p:nvPr/>
          </p:nvSpPr>
          <p:spPr>
            <a:xfrm>
              <a:off x="2327824" y="3718475"/>
              <a:ext cx="131092" cy="194766"/>
            </a:xfrm>
            <a:custGeom>
              <a:avLst/>
              <a:gdLst>
                <a:gd name="connsiteX0" fmla="*/ 131867 w 131092"/>
                <a:gd name="connsiteY0" fmla="*/ 116672 h 194765"/>
                <a:gd name="connsiteX1" fmla="*/ 35233 w 131092"/>
                <a:gd name="connsiteY1" fmla="*/ 195702 h 194765"/>
                <a:gd name="connsiteX2" fmla="*/ 26 w 131092"/>
                <a:gd name="connsiteY2" fmla="*/ 140269 h 194765"/>
                <a:gd name="connsiteX3" fmla="*/ 26 w 131092"/>
                <a:gd name="connsiteY3" fmla="*/ 138771 h 194765"/>
                <a:gd name="connsiteX4" fmla="*/ 6018 w 131092"/>
                <a:gd name="connsiteY4" fmla="*/ 120418 h 194765"/>
                <a:gd name="connsiteX5" fmla="*/ 6018 w 131092"/>
                <a:gd name="connsiteY5" fmla="*/ 116672 h 194765"/>
                <a:gd name="connsiteX6" fmla="*/ 6018 w 131092"/>
                <a:gd name="connsiteY6" fmla="*/ 113301 h 194765"/>
                <a:gd name="connsiteX7" fmla="*/ 5269 w 131092"/>
                <a:gd name="connsiteY7" fmla="*/ 97196 h 194765"/>
                <a:gd name="connsiteX8" fmla="*/ 4895 w 131092"/>
                <a:gd name="connsiteY8" fmla="*/ 93450 h 194765"/>
                <a:gd name="connsiteX9" fmla="*/ 4520 w 131092"/>
                <a:gd name="connsiteY9" fmla="*/ 91203 h 194765"/>
                <a:gd name="connsiteX10" fmla="*/ 36731 w 131092"/>
                <a:gd name="connsiteY10" fmla="*/ 58617 h 194765"/>
                <a:gd name="connsiteX11" fmla="*/ 111641 w 131092"/>
                <a:gd name="connsiteY11" fmla="*/ 3558 h 194765"/>
                <a:gd name="connsiteX12" fmla="*/ 111267 w 131092"/>
                <a:gd name="connsiteY12" fmla="*/ 6554 h 194765"/>
                <a:gd name="connsiteX13" fmla="*/ 131867 w 131092"/>
                <a:gd name="connsiteY13" fmla="*/ 116672 h 19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092" h="194765">
                  <a:moveTo>
                    <a:pt x="131867" y="116672"/>
                  </a:moveTo>
                  <a:cubicBezTo>
                    <a:pt x="123252" y="195702"/>
                    <a:pt x="35233" y="195702"/>
                    <a:pt x="35233" y="195702"/>
                  </a:cubicBezTo>
                  <a:cubicBezTo>
                    <a:pt x="35233" y="195702"/>
                    <a:pt x="-1098" y="163865"/>
                    <a:pt x="26" y="140269"/>
                  </a:cubicBezTo>
                  <a:cubicBezTo>
                    <a:pt x="26" y="139894"/>
                    <a:pt x="26" y="139145"/>
                    <a:pt x="26" y="138771"/>
                  </a:cubicBezTo>
                  <a:cubicBezTo>
                    <a:pt x="400" y="134276"/>
                    <a:pt x="5644" y="129032"/>
                    <a:pt x="6018" y="120418"/>
                  </a:cubicBezTo>
                  <a:cubicBezTo>
                    <a:pt x="6018" y="119294"/>
                    <a:pt x="6018" y="118170"/>
                    <a:pt x="6018" y="116672"/>
                  </a:cubicBezTo>
                  <a:cubicBezTo>
                    <a:pt x="6018" y="115548"/>
                    <a:pt x="6018" y="114425"/>
                    <a:pt x="6018" y="113301"/>
                  </a:cubicBezTo>
                  <a:cubicBezTo>
                    <a:pt x="6018" y="107308"/>
                    <a:pt x="5644" y="101316"/>
                    <a:pt x="5269" y="97196"/>
                  </a:cubicBezTo>
                  <a:cubicBezTo>
                    <a:pt x="5269" y="95697"/>
                    <a:pt x="4895" y="94574"/>
                    <a:pt x="4895" y="93450"/>
                  </a:cubicBezTo>
                  <a:cubicBezTo>
                    <a:pt x="4895" y="91952"/>
                    <a:pt x="4520" y="91203"/>
                    <a:pt x="4520" y="91203"/>
                  </a:cubicBezTo>
                  <a:cubicBezTo>
                    <a:pt x="4520" y="91203"/>
                    <a:pt x="18753" y="76221"/>
                    <a:pt x="36731" y="58617"/>
                  </a:cubicBezTo>
                  <a:cubicBezTo>
                    <a:pt x="68193" y="27529"/>
                    <a:pt x="111641" y="-12173"/>
                    <a:pt x="111641" y="3558"/>
                  </a:cubicBezTo>
                  <a:cubicBezTo>
                    <a:pt x="111641" y="4307"/>
                    <a:pt x="111641" y="5431"/>
                    <a:pt x="111267" y="6554"/>
                  </a:cubicBezTo>
                  <a:cubicBezTo>
                    <a:pt x="103776" y="42137"/>
                    <a:pt x="131867" y="116672"/>
                    <a:pt x="131867" y="116672"/>
                  </a:cubicBezTo>
                  <a:close/>
                </a:path>
              </a:pathLst>
            </a:custGeom>
            <a:solidFill>
              <a:srgbClr val="EEA886"/>
            </a:solidFill>
            <a:ln w="3742"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5B1FA21-D699-4A4B-86F9-7D588079F721}"/>
                </a:ext>
              </a:extLst>
            </p:cNvPr>
            <p:cNvSpPr/>
            <p:nvPr/>
          </p:nvSpPr>
          <p:spPr>
            <a:xfrm>
              <a:off x="2451450" y="4487238"/>
              <a:ext cx="22473" cy="56182"/>
            </a:xfrm>
            <a:custGeom>
              <a:avLst/>
              <a:gdLst>
                <a:gd name="connsiteX0" fmla="*/ 0 w 22472"/>
                <a:gd name="connsiteY0" fmla="*/ 1873 h 56182"/>
                <a:gd name="connsiteX1" fmla="*/ 7865 w 22472"/>
                <a:gd name="connsiteY1" fmla="*/ 58430 h 56182"/>
                <a:gd name="connsiteX2" fmla="*/ 22847 w 22472"/>
                <a:gd name="connsiteY2" fmla="*/ 55433 h 56182"/>
                <a:gd name="connsiteX3" fmla="*/ 16106 w 22472"/>
                <a:gd name="connsiteY3" fmla="*/ 0 h 56182"/>
                <a:gd name="connsiteX4" fmla="*/ 0 w 22472"/>
                <a:gd name="connsiteY4" fmla="*/ 1873 h 5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 h="56182">
                  <a:moveTo>
                    <a:pt x="0" y="1873"/>
                  </a:moveTo>
                  <a:cubicBezTo>
                    <a:pt x="0" y="1873"/>
                    <a:pt x="7116" y="46819"/>
                    <a:pt x="7865" y="58430"/>
                  </a:cubicBezTo>
                  <a:lnTo>
                    <a:pt x="22847" y="55433"/>
                  </a:lnTo>
                  <a:cubicBezTo>
                    <a:pt x="22847" y="55433"/>
                    <a:pt x="18727" y="7865"/>
                    <a:pt x="16106" y="0"/>
                  </a:cubicBezTo>
                  <a:lnTo>
                    <a:pt x="0" y="1873"/>
                  </a:lnTo>
                  <a:close/>
                </a:path>
              </a:pathLst>
            </a:custGeom>
            <a:solidFill>
              <a:srgbClr val="5D676C"/>
            </a:solidFill>
            <a:ln w="3742"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3254F0D9-73AA-46C5-BC2D-1379031F8C8C}"/>
                </a:ext>
              </a:extLst>
            </p:cNvPr>
            <p:cNvSpPr/>
            <p:nvPr/>
          </p:nvSpPr>
          <p:spPr>
            <a:xfrm>
              <a:off x="2667178" y="4675300"/>
              <a:ext cx="29964" cy="74910"/>
            </a:xfrm>
            <a:custGeom>
              <a:avLst/>
              <a:gdLst>
                <a:gd name="connsiteX0" fmla="*/ 31100 w 29963"/>
                <a:gd name="connsiteY0" fmla="*/ 74872 h 74909"/>
                <a:gd name="connsiteX1" fmla="*/ 9751 w 29963"/>
                <a:gd name="connsiteY1" fmla="*/ 2583 h 74909"/>
                <a:gd name="connsiteX2" fmla="*/ 3009 w 29963"/>
                <a:gd name="connsiteY2" fmla="*/ 12322 h 74909"/>
                <a:gd name="connsiteX3" fmla="*/ 15369 w 29963"/>
                <a:gd name="connsiteY3" fmla="*/ 76370 h 74909"/>
                <a:gd name="connsiteX4" fmla="*/ 31100 w 29963"/>
                <a:gd name="connsiteY4" fmla="*/ 74872 h 74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3" h="74909">
                  <a:moveTo>
                    <a:pt x="31100" y="74872"/>
                  </a:moveTo>
                  <a:cubicBezTo>
                    <a:pt x="31100" y="74872"/>
                    <a:pt x="26605" y="11947"/>
                    <a:pt x="9751" y="2583"/>
                  </a:cubicBezTo>
                  <a:cubicBezTo>
                    <a:pt x="-7104" y="-6780"/>
                    <a:pt x="3009" y="12322"/>
                    <a:pt x="3009" y="12322"/>
                  </a:cubicBezTo>
                  <a:cubicBezTo>
                    <a:pt x="3009" y="12322"/>
                    <a:pt x="13122" y="58017"/>
                    <a:pt x="15369" y="76370"/>
                  </a:cubicBezTo>
                  <a:cubicBezTo>
                    <a:pt x="14994" y="77493"/>
                    <a:pt x="31100" y="74872"/>
                    <a:pt x="31100" y="74872"/>
                  </a:cubicBezTo>
                  <a:close/>
                </a:path>
              </a:pathLst>
            </a:custGeom>
            <a:solidFill>
              <a:srgbClr val="7F827F"/>
            </a:solidFill>
            <a:ln w="3742"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A22BD8A-A5C1-4089-A25A-A8F68F7068D9}"/>
                </a:ext>
              </a:extLst>
            </p:cNvPr>
            <p:cNvSpPr/>
            <p:nvPr/>
          </p:nvSpPr>
          <p:spPr>
            <a:xfrm>
              <a:off x="2531978" y="4728073"/>
              <a:ext cx="224730" cy="408259"/>
            </a:xfrm>
            <a:custGeom>
              <a:avLst/>
              <a:gdLst>
                <a:gd name="connsiteX0" fmla="*/ 0 w 224729"/>
                <a:gd name="connsiteY0" fmla="*/ 66670 h 408258"/>
                <a:gd name="connsiteX1" fmla="*/ 221733 w 224729"/>
                <a:gd name="connsiteY1" fmla="*/ 0 h 408258"/>
                <a:gd name="connsiteX2" fmla="*/ 225104 w 224729"/>
                <a:gd name="connsiteY2" fmla="*/ 274544 h 408258"/>
                <a:gd name="connsiteX3" fmla="*/ 5618 w 224729"/>
                <a:gd name="connsiteY3" fmla="*/ 410506 h 408258"/>
              </a:gdLst>
              <a:ahLst/>
              <a:cxnLst>
                <a:cxn ang="0">
                  <a:pos x="connsiteX0" y="connsiteY0"/>
                </a:cxn>
                <a:cxn ang="0">
                  <a:pos x="connsiteX1" y="connsiteY1"/>
                </a:cxn>
                <a:cxn ang="0">
                  <a:pos x="connsiteX2" y="connsiteY2"/>
                </a:cxn>
                <a:cxn ang="0">
                  <a:pos x="connsiteX3" y="connsiteY3"/>
                </a:cxn>
              </a:cxnLst>
              <a:rect l="l" t="t" r="r" b="b"/>
              <a:pathLst>
                <a:path w="224729" h="408258">
                  <a:moveTo>
                    <a:pt x="0" y="66670"/>
                  </a:moveTo>
                  <a:lnTo>
                    <a:pt x="221733" y="0"/>
                  </a:lnTo>
                  <a:lnTo>
                    <a:pt x="225104" y="274544"/>
                  </a:lnTo>
                  <a:lnTo>
                    <a:pt x="5618" y="410506"/>
                  </a:lnTo>
                  <a:close/>
                </a:path>
              </a:pathLst>
            </a:custGeom>
            <a:solidFill>
              <a:srgbClr val="7F827F"/>
            </a:solidFill>
            <a:ln w="3742"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ADD41CB6-A187-49F4-AF7B-1F6CBA78F113}"/>
                </a:ext>
              </a:extLst>
            </p:cNvPr>
            <p:cNvSpPr/>
            <p:nvPr/>
          </p:nvSpPr>
          <p:spPr>
            <a:xfrm>
              <a:off x="2537597" y="4728073"/>
              <a:ext cx="239712" cy="412004"/>
            </a:xfrm>
            <a:custGeom>
              <a:avLst/>
              <a:gdLst>
                <a:gd name="connsiteX0" fmla="*/ 0 w 239711"/>
                <a:gd name="connsiteY0" fmla="*/ 410506 h 412004"/>
                <a:gd name="connsiteX1" fmla="*/ 27717 w 239711"/>
                <a:gd name="connsiteY1" fmla="*/ 415375 h 412004"/>
                <a:gd name="connsiteX2" fmla="*/ 241210 w 239711"/>
                <a:gd name="connsiteY2" fmla="*/ 277916 h 412004"/>
                <a:gd name="connsiteX3" fmla="*/ 234468 w 239711"/>
                <a:gd name="connsiteY3" fmla="*/ 1123 h 412004"/>
                <a:gd name="connsiteX4" fmla="*/ 216115 w 239711"/>
                <a:gd name="connsiteY4" fmla="*/ 0 h 41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711" h="412004">
                  <a:moveTo>
                    <a:pt x="0" y="410506"/>
                  </a:moveTo>
                  <a:lnTo>
                    <a:pt x="27717" y="415375"/>
                  </a:lnTo>
                  <a:lnTo>
                    <a:pt x="241210" y="277916"/>
                  </a:lnTo>
                  <a:lnTo>
                    <a:pt x="234468" y="1123"/>
                  </a:lnTo>
                  <a:lnTo>
                    <a:pt x="216115" y="0"/>
                  </a:lnTo>
                  <a:close/>
                </a:path>
              </a:pathLst>
            </a:custGeom>
            <a:solidFill>
              <a:srgbClr val="7F827F"/>
            </a:solidFill>
            <a:ln w="3742"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4E6FEA9A-F1A4-4775-A2D9-56CC6E545B67}"/>
                </a:ext>
              </a:extLst>
            </p:cNvPr>
            <p:cNvSpPr/>
            <p:nvPr/>
          </p:nvSpPr>
          <p:spPr>
            <a:xfrm>
              <a:off x="2363057" y="3881966"/>
              <a:ext cx="48691" cy="29964"/>
            </a:xfrm>
            <a:custGeom>
              <a:avLst/>
              <a:gdLst>
                <a:gd name="connsiteX0" fmla="*/ 36706 w 48691"/>
                <a:gd name="connsiteY0" fmla="*/ 0 h 29963"/>
                <a:gd name="connsiteX1" fmla="*/ 0 w 48691"/>
                <a:gd name="connsiteY1" fmla="*/ 32586 h 29963"/>
                <a:gd name="connsiteX2" fmla="*/ 50190 w 48691"/>
                <a:gd name="connsiteY2" fmla="*/ 22847 h 29963"/>
                <a:gd name="connsiteX3" fmla="*/ 36706 w 48691"/>
                <a:gd name="connsiteY3" fmla="*/ 0 h 29963"/>
              </a:gdLst>
              <a:ahLst/>
              <a:cxnLst>
                <a:cxn ang="0">
                  <a:pos x="connsiteX0" y="connsiteY0"/>
                </a:cxn>
                <a:cxn ang="0">
                  <a:pos x="connsiteX1" y="connsiteY1"/>
                </a:cxn>
                <a:cxn ang="0">
                  <a:pos x="connsiteX2" y="connsiteY2"/>
                </a:cxn>
                <a:cxn ang="0">
                  <a:pos x="connsiteX3" y="connsiteY3"/>
                </a:cxn>
              </a:cxnLst>
              <a:rect l="l" t="t" r="r" b="b"/>
              <a:pathLst>
                <a:path w="48691" h="29963">
                  <a:moveTo>
                    <a:pt x="36706" y="0"/>
                  </a:moveTo>
                  <a:lnTo>
                    <a:pt x="0" y="32586"/>
                  </a:lnTo>
                  <a:cubicBezTo>
                    <a:pt x="0" y="32586"/>
                    <a:pt x="42324" y="29589"/>
                    <a:pt x="50190" y="22847"/>
                  </a:cubicBezTo>
                  <a:lnTo>
                    <a:pt x="36706" y="0"/>
                  </a:lnTo>
                  <a:close/>
                </a:path>
              </a:pathLst>
            </a:custGeom>
            <a:solidFill>
              <a:srgbClr val="B4B1BA"/>
            </a:solidFill>
            <a:ln w="3742"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F5C870FA-65E1-4D7E-A96A-04A43C1FB516}"/>
                </a:ext>
              </a:extLst>
            </p:cNvPr>
            <p:cNvSpPr/>
            <p:nvPr/>
          </p:nvSpPr>
          <p:spPr>
            <a:xfrm>
              <a:off x="2160051" y="4599603"/>
              <a:ext cx="329604" cy="59928"/>
            </a:xfrm>
            <a:custGeom>
              <a:avLst/>
              <a:gdLst>
                <a:gd name="connsiteX0" fmla="*/ 7491 w 329603"/>
                <a:gd name="connsiteY0" fmla="*/ 0 h 59927"/>
                <a:gd name="connsiteX1" fmla="*/ 329978 w 329603"/>
                <a:gd name="connsiteY1" fmla="*/ 0 h 59927"/>
                <a:gd name="connsiteX2" fmla="*/ 329978 w 329603"/>
                <a:gd name="connsiteY2" fmla="*/ 49441 h 59927"/>
                <a:gd name="connsiteX3" fmla="*/ 0 w 329603"/>
                <a:gd name="connsiteY3" fmla="*/ 40077 h 59927"/>
                <a:gd name="connsiteX4" fmla="*/ 7491 w 329603"/>
                <a:gd name="connsiteY4" fmla="*/ 0 h 5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603" h="59927">
                  <a:moveTo>
                    <a:pt x="7491" y="0"/>
                  </a:moveTo>
                  <a:cubicBezTo>
                    <a:pt x="7491" y="0"/>
                    <a:pt x="179409" y="14608"/>
                    <a:pt x="329978" y="0"/>
                  </a:cubicBezTo>
                  <a:lnTo>
                    <a:pt x="329978" y="49441"/>
                  </a:lnTo>
                  <a:cubicBezTo>
                    <a:pt x="329978" y="49441"/>
                    <a:pt x="103750" y="82026"/>
                    <a:pt x="0" y="40077"/>
                  </a:cubicBezTo>
                  <a:lnTo>
                    <a:pt x="7491" y="0"/>
                  </a:lnTo>
                  <a:close/>
                </a:path>
              </a:pathLst>
            </a:custGeom>
            <a:solidFill>
              <a:srgbClr val="292C47"/>
            </a:solidFill>
            <a:ln w="3742"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76AC82AD-334B-4CF1-8F94-A9CDC8E2ED54}"/>
                </a:ext>
              </a:extLst>
            </p:cNvPr>
            <p:cNvSpPr/>
            <p:nvPr/>
          </p:nvSpPr>
          <p:spPr>
            <a:xfrm>
              <a:off x="2110533" y="3853126"/>
              <a:ext cx="202257" cy="910155"/>
            </a:xfrm>
            <a:custGeom>
              <a:avLst/>
              <a:gdLst>
                <a:gd name="connsiteX0" fmla="*/ 188475 w 202256"/>
                <a:gd name="connsiteY0" fmla="*/ 6742 h 910155"/>
                <a:gd name="connsiteX1" fmla="*/ 155890 w 202256"/>
                <a:gd name="connsiteY1" fmla="*/ 21724 h 910155"/>
                <a:gd name="connsiteX2" fmla="*/ 80605 w 202256"/>
                <a:gd name="connsiteY2" fmla="*/ 56931 h 910155"/>
                <a:gd name="connsiteX3" fmla="*/ 42776 w 202256"/>
                <a:gd name="connsiteY3" fmla="*/ 73786 h 910155"/>
                <a:gd name="connsiteX4" fmla="*/ 49517 w 202256"/>
                <a:gd name="connsiteY4" fmla="*/ 204504 h 910155"/>
                <a:gd name="connsiteX5" fmla="*/ 59256 w 202256"/>
                <a:gd name="connsiteY5" fmla="*/ 426237 h 910155"/>
                <a:gd name="connsiteX6" fmla="*/ 61503 w 202256"/>
                <a:gd name="connsiteY6" fmla="*/ 473805 h 910155"/>
                <a:gd name="connsiteX7" fmla="*/ 54761 w 202256"/>
                <a:gd name="connsiteY7" fmla="*/ 541973 h 910155"/>
                <a:gd name="connsiteX8" fmla="*/ 54761 w 202256"/>
                <a:gd name="connsiteY8" fmla="*/ 542722 h 910155"/>
                <a:gd name="connsiteX9" fmla="*/ 52888 w 202256"/>
                <a:gd name="connsiteY9" fmla="*/ 559951 h 910155"/>
                <a:gd name="connsiteX10" fmla="*/ 52888 w 202256"/>
                <a:gd name="connsiteY10" fmla="*/ 560326 h 910155"/>
                <a:gd name="connsiteX11" fmla="*/ 451 w 202256"/>
                <a:gd name="connsiteY11" fmla="*/ 860340 h 910155"/>
                <a:gd name="connsiteX12" fmla="*/ 13935 w 202256"/>
                <a:gd name="connsiteY12" fmla="*/ 883187 h 910155"/>
                <a:gd name="connsiteX13" fmla="*/ 61129 w 202256"/>
                <a:gd name="connsiteY13" fmla="*/ 912777 h 910155"/>
                <a:gd name="connsiteX14" fmla="*/ 86972 w 202256"/>
                <a:gd name="connsiteY14" fmla="*/ 673814 h 910155"/>
                <a:gd name="connsiteX15" fmla="*/ 121431 w 202256"/>
                <a:gd name="connsiteY15" fmla="*/ 460696 h 910155"/>
                <a:gd name="connsiteX16" fmla="*/ 121431 w 202256"/>
                <a:gd name="connsiteY16" fmla="*/ 460696 h 910155"/>
                <a:gd name="connsiteX17" fmla="*/ 155140 w 202256"/>
                <a:gd name="connsiteY17" fmla="*/ 212369 h 910155"/>
                <a:gd name="connsiteX18" fmla="*/ 204206 w 202256"/>
                <a:gd name="connsiteY18" fmla="*/ 0 h 910155"/>
                <a:gd name="connsiteX19" fmla="*/ 188475 w 202256"/>
                <a:gd name="connsiteY19" fmla="*/ 6742 h 91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256" h="910155">
                  <a:moveTo>
                    <a:pt x="188475" y="6742"/>
                  </a:moveTo>
                  <a:cubicBezTo>
                    <a:pt x="179112" y="11236"/>
                    <a:pt x="167875" y="16105"/>
                    <a:pt x="155890" y="21724"/>
                  </a:cubicBezTo>
                  <a:cubicBezTo>
                    <a:pt x="130795" y="33335"/>
                    <a:pt x="102703" y="46444"/>
                    <a:pt x="80605" y="56931"/>
                  </a:cubicBezTo>
                  <a:cubicBezTo>
                    <a:pt x="68994" y="62550"/>
                    <a:pt x="54387" y="69292"/>
                    <a:pt x="42776" y="73786"/>
                  </a:cubicBezTo>
                  <a:cubicBezTo>
                    <a:pt x="44274" y="114238"/>
                    <a:pt x="46147" y="158060"/>
                    <a:pt x="49517" y="204504"/>
                  </a:cubicBezTo>
                  <a:cubicBezTo>
                    <a:pt x="49517" y="204504"/>
                    <a:pt x="52888" y="318367"/>
                    <a:pt x="59256" y="426237"/>
                  </a:cubicBezTo>
                  <a:cubicBezTo>
                    <a:pt x="61503" y="441593"/>
                    <a:pt x="62627" y="457325"/>
                    <a:pt x="61503" y="473805"/>
                  </a:cubicBezTo>
                  <a:cubicBezTo>
                    <a:pt x="60005" y="494780"/>
                    <a:pt x="57758" y="518002"/>
                    <a:pt x="54761" y="541973"/>
                  </a:cubicBezTo>
                  <a:cubicBezTo>
                    <a:pt x="54761" y="542347"/>
                    <a:pt x="54761" y="542722"/>
                    <a:pt x="54761" y="542722"/>
                  </a:cubicBezTo>
                  <a:cubicBezTo>
                    <a:pt x="54012" y="548340"/>
                    <a:pt x="53263" y="554333"/>
                    <a:pt x="52888" y="559951"/>
                  </a:cubicBezTo>
                  <a:cubicBezTo>
                    <a:pt x="52888" y="559951"/>
                    <a:pt x="52888" y="559951"/>
                    <a:pt x="52888" y="560326"/>
                  </a:cubicBezTo>
                  <a:cubicBezTo>
                    <a:pt x="38281" y="680556"/>
                    <a:pt x="13561" y="818765"/>
                    <a:pt x="451" y="860340"/>
                  </a:cubicBezTo>
                  <a:cubicBezTo>
                    <a:pt x="-2170" y="868955"/>
                    <a:pt x="7193" y="877195"/>
                    <a:pt x="13935" y="883187"/>
                  </a:cubicBezTo>
                  <a:lnTo>
                    <a:pt x="61129" y="912777"/>
                  </a:lnTo>
                  <a:cubicBezTo>
                    <a:pt x="61129" y="912777"/>
                    <a:pt x="80605" y="734491"/>
                    <a:pt x="86972" y="673814"/>
                  </a:cubicBezTo>
                  <a:cubicBezTo>
                    <a:pt x="93340" y="615384"/>
                    <a:pt x="112816" y="537104"/>
                    <a:pt x="121431" y="460696"/>
                  </a:cubicBezTo>
                  <a:lnTo>
                    <a:pt x="121431" y="460696"/>
                  </a:lnTo>
                  <a:cubicBezTo>
                    <a:pt x="132293" y="363687"/>
                    <a:pt x="147275" y="268926"/>
                    <a:pt x="155140" y="212369"/>
                  </a:cubicBezTo>
                  <a:cubicBezTo>
                    <a:pt x="176115" y="65546"/>
                    <a:pt x="204206" y="0"/>
                    <a:pt x="204206" y="0"/>
                  </a:cubicBezTo>
                  <a:lnTo>
                    <a:pt x="188475" y="6742"/>
                  </a:lnTo>
                  <a:close/>
                </a:path>
              </a:pathLst>
            </a:custGeom>
            <a:solidFill>
              <a:srgbClr val="2C5396"/>
            </a:solidFill>
            <a:ln w="3742"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9E274E74-1321-411B-BDB4-6C3B0EA9FA36}"/>
                </a:ext>
              </a:extLst>
            </p:cNvPr>
            <p:cNvSpPr/>
            <p:nvPr/>
          </p:nvSpPr>
          <p:spPr>
            <a:xfrm>
              <a:off x="2393066" y="3848631"/>
              <a:ext cx="310876" cy="917646"/>
            </a:xfrm>
            <a:custGeom>
              <a:avLst/>
              <a:gdLst>
                <a:gd name="connsiteX0" fmla="*/ 204833 w 310876"/>
                <a:gd name="connsiteY0" fmla="*/ 441594 h 917646"/>
                <a:gd name="connsiteX1" fmla="*/ 208579 w 310876"/>
                <a:gd name="connsiteY1" fmla="*/ 765579 h 917646"/>
                <a:gd name="connsiteX2" fmla="*/ 305212 w 310876"/>
                <a:gd name="connsiteY2" fmla="*/ 752844 h 917646"/>
                <a:gd name="connsiteX3" fmla="*/ 311580 w 310876"/>
                <a:gd name="connsiteY3" fmla="*/ 429983 h 917646"/>
                <a:gd name="connsiteX4" fmla="*/ 255023 w 310876"/>
                <a:gd name="connsiteY4" fmla="*/ 59553 h 917646"/>
                <a:gd name="connsiteX5" fmla="*/ 124680 w 310876"/>
                <a:gd name="connsiteY5" fmla="*/ 7865 h 917646"/>
                <a:gd name="connsiteX6" fmla="*/ 104079 w 310876"/>
                <a:gd name="connsiteY6" fmla="*/ 0 h 917646"/>
                <a:gd name="connsiteX7" fmla="*/ 329 w 310876"/>
                <a:gd name="connsiteY7" fmla="*/ 306382 h 917646"/>
                <a:gd name="connsiteX8" fmla="*/ 14937 w 310876"/>
                <a:gd name="connsiteY8" fmla="*/ 502271 h 917646"/>
                <a:gd name="connsiteX9" fmla="*/ 37410 w 310876"/>
                <a:gd name="connsiteY9" fmla="*/ 697411 h 917646"/>
                <a:gd name="connsiteX10" fmla="*/ 58384 w 310876"/>
                <a:gd name="connsiteY10" fmla="*/ 918021 h 917646"/>
                <a:gd name="connsiteX11" fmla="*/ 180862 w 310876"/>
                <a:gd name="connsiteY11" fmla="*/ 863711 h 917646"/>
                <a:gd name="connsiteX12" fmla="*/ 220564 w 310876"/>
                <a:gd name="connsiteY12" fmla="*/ 792172 h 917646"/>
                <a:gd name="connsiteX13" fmla="*/ 156516 w 310876"/>
                <a:gd name="connsiteY13" fmla="*/ 508264 h 917646"/>
                <a:gd name="connsiteX14" fmla="*/ 180862 w 310876"/>
                <a:gd name="connsiteY14" fmla="*/ 300763 h 917646"/>
                <a:gd name="connsiteX15" fmla="*/ 204833 w 310876"/>
                <a:gd name="connsiteY15" fmla="*/ 441594 h 91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0876" h="917646">
                  <a:moveTo>
                    <a:pt x="204833" y="441594"/>
                  </a:moveTo>
                  <a:cubicBezTo>
                    <a:pt x="208579" y="490660"/>
                    <a:pt x="187604" y="761459"/>
                    <a:pt x="208579" y="765579"/>
                  </a:cubicBezTo>
                  <a:cubicBezTo>
                    <a:pt x="229179" y="769325"/>
                    <a:pt x="305212" y="752844"/>
                    <a:pt x="305212" y="752844"/>
                  </a:cubicBezTo>
                  <a:cubicBezTo>
                    <a:pt x="305212" y="752844"/>
                    <a:pt x="314576" y="460696"/>
                    <a:pt x="311580" y="429983"/>
                  </a:cubicBezTo>
                  <a:cubicBezTo>
                    <a:pt x="309333" y="407510"/>
                    <a:pt x="273750" y="73037"/>
                    <a:pt x="255023" y="59553"/>
                  </a:cubicBezTo>
                  <a:cubicBezTo>
                    <a:pt x="244161" y="51688"/>
                    <a:pt x="164007" y="23222"/>
                    <a:pt x="124680" y="7865"/>
                  </a:cubicBezTo>
                  <a:cubicBezTo>
                    <a:pt x="117563" y="4869"/>
                    <a:pt x="110447" y="2247"/>
                    <a:pt x="104079" y="0"/>
                  </a:cubicBezTo>
                  <a:cubicBezTo>
                    <a:pt x="95839" y="9364"/>
                    <a:pt x="7071" y="173042"/>
                    <a:pt x="329" y="306382"/>
                  </a:cubicBezTo>
                  <a:cubicBezTo>
                    <a:pt x="-1918" y="346833"/>
                    <a:pt x="7820" y="432605"/>
                    <a:pt x="14937" y="502271"/>
                  </a:cubicBezTo>
                  <a:cubicBezTo>
                    <a:pt x="22802" y="576806"/>
                    <a:pt x="31042" y="635236"/>
                    <a:pt x="37410" y="697411"/>
                  </a:cubicBezTo>
                  <a:cubicBezTo>
                    <a:pt x="49770" y="820263"/>
                    <a:pt x="58384" y="918021"/>
                    <a:pt x="58384" y="918021"/>
                  </a:cubicBezTo>
                  <a:lnTo>
                    <a:pt x="180862" y="863711"/>
                  </a:lnTo>
                  <a:cubicBezTo>
                    <a:pt x="200713" y="853973"/>
                    <a:pt x="228055" y="813147"/>
                    <a:pt x="220564" y="792172"/>
                  </a:cubicBezTo>
                  <a:cubicBezTo>
                    <a:pt x="192473" y="713142"/>
                    <a:pt x="156516" y="577556"/>
                    <a:pt x="156516" y="508264"/>
                  </a:cubicBezTo>
                  <a:cubicBezTo>
                    <a:pt x="156516" y="508264"/>
                    <a:pt x="170000" y="338218"/>
                    <a:pt x="180862" y="300763"/>
                  </a:cubicBezTo>
                  <a:cubicBezTo>
                    <a:pt x="180862" y="300389"/>
                    <a:pt x="199964" y="379044"/>
                    <a:pt x="204833" y="441594"/>
                  </a:cubicBezTo>
                  <a:close/>
                </a:path>
              </a:pathLst>
            </a:custGeom>
            <a:solidFill>
              <a:srgbClr val="2C5396"/>
            </a:solidFill>
            <a:ln w="3742"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41A3DBBB-4CEA-4D4B-9896-C89C76B522C5}"/>
                </a:ext>
              </a:extLst>
            </p:cNvPr>
            <p:cNvSpPr/>
            <p:nvPr/>
          </p:nvSpPr>
          <p:spPr>
            <a:xfrm>
              <a:off x="2593326" y="4566642"/>
              <a:ext cx="101128" cy="168547"/>
            </a:xfrm>
            <a:custGeom>
              <a:avLst/>
              <a:gdLst>
                <a:gd name="connsiteX0" fmla="*/ 27420 w 101128"/>
                <a:gd name="connsiteY0" fmla="*/ 44197 h 168547"/>
                <a:gd name="connsiteX1" fmla="*/ 13187 w 101128"/>
                <a:gd name="connsiteY1" fmla="*/ 98881 h 168547"/>
                <a:gd name="connsiteX2" fmla="*/ 827 w 101128"/>
                <a:gd name="connsiteY2" fmla="*/ 150569 h 168547"/>
                <a:gd name="connsiteX3" fmla="*/ 20304 w 101128"/>
                <a:gd name="connsiteY3" fmla="*/ 167049 h 168547"/>
                <a:gd name="connsiteX4" fmla="*/ 43526 w 101128"/>
                <a:gd name="connsiteY4" fmla="*/ 117234 h 168547"/>
                <a:gd name="connsiteX5" fmla="*/ 49893 w 101128"/>
                <a:gd name="connsiteY5" fmla="*/ 169671 h 168547"/>
                <a:gd name="connsiteX6" fmla="*/ 101206 w 101128"/>
                <a:gd name="connsiteY6" fmla="*/ 117983 h 168547"/>
                <a:gd name="connsiteX7" fmla="*/ 80981 w 101128"/>
                <a:gd name="connsiteY7" fmla="*/ 44197 h 168547"/>
                <a:gd name="connsiteX8" fmla="*/ 71617 w 101128"/>
                <a:gd name="connsiteY8" fmla="*/ 0 h 168547"/>
                <a:gd name="connsiteX9" fmla="*/ 27420 w 101128"/>
                <a:gd name="connsiteY9" fmla="*/ 44197 h 16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28" h="168547">
                  <a:moveTo>
                    <a:pt x="27420" y="44197"/>
                  </a:moveTo>
                  <a:cubicBezTo>
                    <a:pt x="27420" y="44197"/>
                    <a:pt x="21427" y="71539"/>
                    <a:pt x="13187" y="98881"/>
                  </a:cubicBezTo>
                  <a:cubicBezTo>
                    <a:pt x="4947" y="126223"/>
                    <a:pt x="-2544" y="134838"/>
                    <a:pt x="827" y="150569"/>
                  </a:cubicBezTo>
                  <a:cubicBezTo>
                    <a:pt x="3449" y="162180"/>
                    <a:pt x="16933" y="170794"/>
                    <a:pt x="20304" y="167049"/>
                  </a:cubicBezTo>
                  <a:cubicBezTo>
                    <a:pt x="23675" y="163303"/>
                    <a:pt x="24424" y="117608"/>
                    <a:pt x="43526" y="117234"/>
                  </a:cubicBezTo>
                  <a:cubicBezTo>
                    <a:pt x="62628" y="117234"/>
                    <a:pt x="38657" y="174165"/>
                    <a:pt x="49893" y="169671"/>
                  </a:cubicBezTo>
                  <a:cubicBezTo>
                    <a:pt x="61130" y="165176"/>
                    <a:pt x="104203" y="140831"/>
                    <a:pt x="101206" y="117983"/>
                  </a:cubicBezTo>
                  <a:cubicBezTo>
                    <a:pt x="98210" y="95135"/>
                    <a:pt x="80606" y="78655"/>
                    <a:pt x="80981" y="44197"/>
                  </a:cubicBezTo>
                  <a:cubicBezTo>
                    <a:pt x="81355" y="12734"/>
                    <a:pt x="71617" y="0"/>
                    <a:pt x="71617" y="0"/>
                  </a:cubicBezTo>
                  <a:lnTo>
                    <a:pt x="27420" y="44197"/>
                  </a:lnTo>
                  <a:close/>
                </a:path>
              </a:pathLst>
            </a:custGeom>
            <a:solidFill>
              <a:srgbClr val="EEA886"/>
            </a:solidFill>
            <a:ln w="3742"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B94426D7-14AD-473A-9D0C-75CBABBB562A}"/>
                </a:ext>
              </a:extLst>
            </p:cNvPr>
            <p:cNvSpPr/>
            <p:nvPr/>
          </p:nvSpPr>
          <p:spPr>
            <a:xfrm>
              <a:off x="2612315" y="4681721"/>
              <a:ext cx="33709" cy="89892"/>
            </a:xfrm>
            <a:custGeom>
              <a:avLst/>
              <a:gdLst>
                <a:gd name="connsiteX0" fmla="*/ 22665 w 33709"/>
                <a:gd name="connsiteY0" fmla="*/ 283 h 89891"/>
                <a:gd name="connsiteX1" fmla="*/ 192 w 33709"/>
                <a:gd name="connsiteY1" fmla="*/ 92422 h 89891"/>
                <a:gd name="connsiteX2" fmla="*/ 28658 w 33709"/>
                <a:gd name="connsiteY2" fmla="*/ 87178 h 89891"/>
                <a:gd name="connsiteX3" fmla="*/ 35400 w 33709"/>
                <a:gd name="connsiteY3" fmla="*/ 14141 h 89891"/>
                <a:gd name="connsiteX4" fmla="*/ 22665 w 33709"/>
                <a:gd name="connsiteY4" fmla="*/ 283 h 89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09" h="89891">
                  <a:moveTo>
                    <a:pt x="22665" y="283"/>
                  </a:moveTo>
                  <a:cubicBezTo>
                    <a:pt x="22665" y="283"/>
                    <a:pt x="-2430" y="7025"/>
                    <a:pt x="192" y="92422"/>
                  </a:cubicBezTo>
                  <a:lnTo>
                    <a:pt x="28658" y="87178"/>
                  </a:lnTo>
                  <a:cubicBezTo>
                    <a:pt x="28658" y="87178"/>
                    <a:pt x="27534" y="39985"/>
                    <a:pt x="35400" y="14141"/>
                  </a:cubicBezTo>
                  <a:cubicBezTo>
                    <a:pt x="35774" y="14141"/>
                    <a:pt x="34276" y="-2339"/>
                    <a:pt x="22665" y="283"/>
                  </a:cubicBezTo>
                  <a:close/>
                </a:path>
              </a:pathLst>
            </a:custGeom>
            <a:solidFill>
              <a:srgbClr val="7F827F"/>
            </a:solidFill>
            <a:ln w="3742"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FE675ACB-AFF4-4864-9352-757243F55551}"/>
                </a:ext>
              </a:extLst>
            </p:cNvPr>
            <p:cNvSpPr/>
            <p:nvPr/>
          </p:nvSpPr>
          <p:spPr>
            <a:xfrm>
              <a:off x="2594528" y="4314571"/>
              <a:ext cx="104874" cy="325858"/>
            </a:xfrm>
            <a:custGeom>
              <a:avLst/>
              <a:gdLst>
                <a:gd name="connsiteX0" fmla="*/ 0 w 104873"/>
                <a:gd name="connsiteY0" fmla="*/ 112365 h 325858"/>
                <a:gd name="connsiteX1" fmla="*/ 1124 w 104873"/>
                <a:gd name="connsiteY1" fmla="*/ 327731 h 325858"/>
                <a:gd name="connsiteX2" fmla="*/ 103376 w 104873"/>
                <a:gd name="connsiteY2" fmla="*/ 303760 h 325858"/>
                <a:gd name="connsiteX3" fmla="*/ 107496 w 104873"/>
                <a:gd name="connsiteY3" fmla="*/ 0 h 325858"/>
                <a:gd name="connsiteX4" fmla="*/ 0 w 104873"/>
                <a:gd name="connsiteY4" fmla="*/ 112365 h 325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73" h="325858">
                  <a:moveTo>
                    <a:pt x="0" y="112365"/>
                  </a:moveTo>
                  <a:lnTo>
                    <a:pt x="1124" y="327731"/>
                  </a:lnTo>
                  <a:cubicBezTo>
                    <a:pt x="1124" y="327731"/>
                    <a:pt x="44197" y="325858"/>
                    <a:pt x="103376" y="303760"/>
                  </a:cubicBezTo>
                  <a:lnTo>
                    <a:pt x="107496" y="0"/>
                  </a:lnTo>
                  <a:lnTo>
                    <a:pt x="0" y="112365"/>
                  </a:lnTo>
                  <a:close/>
                </a:path>
              </a:pathLst>
            </a:custGeom>
            <a:solidFill>
              <a:srgbClr val="2C5396"/>
            </a:solidFill>
            <a:ln w="3742"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C15312F1-452F-462A-AFA9-165B2E3EEB03}"/>
                </a:ext>
              </a:extLst>
            </p:cNvPr>
            <p:cNvSpPr/>
            <p:nvPr/>
          </p:nvSpPr>
          <p:spPr>
            <a:xfrm>
              <a:off x="2322924" y="3881591"/>
              <a:ext cx="101128" cy="48691"/>
            </a:xfrm>
            <a:custGeom>
              <a:avLst/>
              <a:gdLst>
                <a:gd name="connsiteX0" fmla="*/ 56 w 101128"/>
                <a:gd name="connsiteY0" fmla="*/ 5993 h 48691"/>
                <a:gd name="connsiteX1" fmla="*/ 34889 w 101128"/>
                <a:gd name="connsiteY1" fmla="*/ 52062 h 48691"/>
                <a:gd name="connsiteX2" fmla="*/ 103057 w 101128"/>
                <a:gd name="connsiteY2" fmla="*/ 16480 h 48691"/>
                <a:gd name="connsiteX3" fmla="*/ 39758 w 101128"/>
                <a:gd name="connsiteY3" fmla="*/ 32586 h 48691"/>
                <a:gd name="connsiteX4" fmla="*/ 1180 w 101128"/>
                <a:gd name="connsiteY4" fmla="*/ 0 h 48691"/>
                <a:gd name="connsiteX5" fmla="*/ 56 w 101128"/>
                <a:gd name="connsiteY5" fmla="*/ 5993 h 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28" h="48691">
                  <a:moveTo>
                    <a:pt x="56" y="5993"/>
                  </a:moveTo>
                  <a:cubicBezTo>
                    <a:pt x="56" y="5993"/>
                    <a:pt x="-2940" y="50939"/>
                    <a:pt x="34889" y="52062"/>
                  </a:cubicBezTo>
                  <a:cubicBezTo>
                    <a:pt x="73093" y="53186"/>
                    <a:pt x="103057" y="16480"/>
                    <a:pt x="103057" y="16480"/>
                  </a:cubicBezTo>
                  <a:lnTo>
                    <a:pt x="39758" y="32586"/>
                  </a:lnTo>
                  <a:lnTo>
                    <a:pt x="1180" y="0"/>
                  </a:lnTo>
                  <a:lnTo>
                    <a:pt x="56" y="5993"/>
                  </a:lnTo>
                  <a:close/>
                </a:path>
              </a:pathLst>
            </a:custGeom>
            <a:solidFill>
              <a:srgbClr val="D8D5E0"/>
            </a:solidFill>
            <a:ln w="3742"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E59F6B1B-535D-4555-8AAB-899F134010BB}"/>
                </a:ext>
              </a:extLst>
            </p:cNvPr>
            <p:cNvSpPr/>
            <p:nvPr/>
          </p:nvSpPr>
          <p:spPr>
            <a:xfrm>
              <a:off x="2399762" y="3820540"/>
              <a:ext cx="82401" cy="112365"/>
            </a:xfrm>
            <a:custGeom>
              <a:avLst/>
              <a:gdLst>
                <a:gd name="connsiteX0" fmla="*/ 54684 w 82400"/>
                <a:gd name="connsiteY0" fmla="*/ 0 h 112364"/>
                <a:gd name="connsiteX1" fmla="*/ 0 w 82400"/>
                <a:gd name="connsiteY1" fmla="*/ 61426 h 112364"/>
                <a:gd name="connsiteX2" fmla="*/ 30713 w 82400"/>
                <a:gd name="connsiteY2" fmla="*/ 113114 h 112364"/>
                <a:gd name="connsiteX3" fmla="*/ 83899 w 82400"/>
                <a:gd name="connsiteY3" fmla="*/ 22473 h 112364"/>
                <a:gd name="connsiteX4" fmla="*/ 54684 w 82400"/>
                <a:gd name="connsiteY4" fmla="*/ 0 h 112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00" h="112364">
                  <a:moveTo>
                    <a:pt x="54684" y="0"/>
                  </a:moveTo>
                  <a:cubicBezTo>
                    <a:pt x="54684" y="0"/>
                    <a:pt x="18727" y="46070"/>
                    <a:pt x="0" y="61426"/>
                  </a:cubicBezTo>
                  <a:lnTo>
                    <a:pt x="30713" y="113114"/>
                  </a:lnTo>
                  <a:lnTo>
                    <a:pt x="83899" y="22473"/>
                  </a:lnTo>
                  <a:lnTo>
                    <a:pt x="54684" y="0"/>
                  </a:lnTo>
                  <a:close/>
                </a:path>
              </a:pathLst>
            </a:custGeom>
            <a:solidFill>
              <a:srgbClr val="EAE6F2"/>
            </a:solidFill>
            <a:ln w="3742"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6C320A67-F165-4DEF-BC30-1B8664756947}"/>
                </a:ext>
              </a:extLst>
            </p:cNvPr>
            <p:cNvSpPr/>
            <p:nvPr/>
          </p:nvSpPr>
          <p:spPr>
            <a:xfrm>
              <a:off x="2330471" y="3838893"/>
              <a:ext cx="29964" cy="74910"/>
            </a:xfrm>
            <a:custGeom>
              <a:avLst/>
              <a:gdLst>
                <a:gd name="connsiteX0" fmla="*/ 0 w 29963"/>
                <a:gd name="connsiteY0" fmla="*/ 51313 h 74909"/>
                <a:gd name="connsiteX1" fmla="*/ 32586 w 29963"/>
                <a:gd name="connsiteY1" fmla="*/ 75284 h 74909"/>
                <a:gd name="connsiteX2" fmla="*/ 3371 w 29963"/>
                <a:gd name="connsiteY2" fmla="*/ 0 h 74909"/>
                <a:gd name="connsiteX3" fmla="*/ 0 w 29963"/>
                <a:gd name="connsiteY3" fmla="*/ 51313 h 74909"/>
              </a:gdLst>
              <a:ahLst/>
              <a:cxnLst>
                <a:cxn ang="0">
                  <a:pos x="connsiteX0" y="connsiteY0"/>
                </a:cxn>
                <a:cxn ang="0">
                  <a:pos x="connsiteX1" y="connsiteY1"/>
                </a:cxn>
                <a:cxn ang="0">
                  <a:pos x="connsiteX2" y="connsiteY2"/>
                </a:cxn>
                <a:cxn ang="0">
                  <a:pos x="connsiteX3" y="connsiteY3"/>
                </a:cxn>
              </a:cxnLst>
              <a:rect l="l" t="t" r="r" b="b"/>
              <a:pathLst>
                <a:path w="29963" h="74909">
                  <a:moveTo>
                    <a:pt x="0" y="51313"/>
                  </a:moveTo>
                  <a:lnTo>
                    <a:pt x="32586" y="75284"/>
                  </a:lnTo>
                  <a:cubicBezTo>
                    <a:pt x="32586" y="75284"/>
                    <a:pt x="4120" y="23222"/>
                    <a:pt x="3371" y="0"/>
                  </a:cubicBezTo>
                  <a:lnTo>
                    <a:pt x="0" y="51313"/>
                  </a:lnTo>
                  <a:close/>
                </a:path>
              </a:pathLst>
            </a:custGeom>
            <a:solidFill>
              <a:srgbClr val="B4B1BA"/>
            </a:solidFill>
            <a:ln w="3742"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F4CAFC18-1277-4963-BD00-202150756AF7}"/>
                </a:ext>
              </a:extLst>
            </p:cNvPr>
            <p:cNvSpPr/>
            <p:nvPr/>
          </p:nvSpPr>
          <p:spPr>
            <a:xfrm>
              <a:off x="2289645" y="3838893"/>
              <a:ext cx="41200" cy="82401"/>
            </a:xfrm>
            <a:custGeom>
              <a:avLst/>
              <a:gdLst>
                <a:gd name="connsiteX0" fmla="*/ 44197 w 41200"/>
                <a:gd name="connsiteY0" fmla="*/ 0 h 82400"/>
                <a:gd name="connsiteX1" fmla="*/ 23222 w 41200"/>
                <a:gd name="connsiteY1" fmla="*/ 14982 h 82400"/>
                <a:gd name="connsiteX2" fmla="*/ 0 w 41200"/>
                <a:gd name="connsiteY2" fmla="*/ 84274 h 82400"/>
                <a:gd name="connsiteX3" fmla="*/ 40826 w 41200"/>
                <a:gd name="connsiteY3" fmla="*/ 51313 h 82400"/>
              </a:gdLst>
              <a:ahLst/>
              <a:cxnLst>
                <a:cxn ang="0">
                  <a:pos x="connsiteX0" y="connsiteY0"/>
                </a:cxn>
                <a:cxn ang="0">
                  <a:pos x="connsiteX1" y="connsiteY1"/>
                </a:cxn>
                <a:cxn ang="0">
                  <a:pos x="connsiteX2" y="connsiteY2"/>
                </a:cxn>
                <a:cxn ang="0">
                  <a:pos x="connsiteX3" y="connsiteY3"/>
                </a:cxn>
              </a:cxnLst>
              <a:rect l="l" t="t" r="r" b="b"/>
              <a:pathLst>
                <a:path w="41200" h="82400">
                  <a:moveTo>
                    <a:pt x="44197" y="0"/>
                  </a:moveTo>
                  <a:lnTo>
                    <a:pt x="23222" y="14982"/>
                  </a:lnTo>
                  <a:lnTo>
                    <a:pt x="0" y="84274"/>
                  </a:lnTo>
                  <a:lnTo>
                    <a:pt x="40826" y="51313"/>
                  </a:lnTo>
                  <a:close/>
                </a:path>
              </a:pathLst>
            </a:custGeom>
            <a:solidFill>
              <a:srgbClr val="EAE6F2"/>
            </a:solidFill>
            <a:ln w="3742"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39816C14-7B25-4D98-B57E-D27C438AA3DE}"/>
                </a:ext>
              </a:extLst>
            </p:cNvPr>
            <p:cNvSpPr/>
            <p:nvPr/>
          </p:nvSpPr>
          <p:spPr>
            <a:xfrm>
              <a:off x="2145440" y="4198086"/>
              <a:ext cx="22473" cy="340840"/>
            </a:xfrm>
            <a:custGeom>
              <a:avLst/>
              <a:gdLst>
                <a:gd name="connsiteX0" fmla="*/ 20229 w 22472"/>
                <a:gd name="connsiteY0" fmla="*/ 0 h 340839"/>
                <a:gd name="connsiteX1" fmla="*/ 24724 w 22472"/>
                <a:gd name="connsiteY1" fmla="*/ 153191 h 340839"/>
                <a:gd name="connsiteX2" fmla="*/ 3 w 22472"/>
                <a:gd name="connsiteY2" fmla="*/ 343087 h 340839"/>
                <a:gd name="connsiteX3" fmla="*/ 20229 w 22472"/>
                <a:gd name="connsiteY3" fmla="*/ 0 h 340839"/>
              </a:gdLst>
              <a:ahLst/>
              <a:cxnLst>
                <a:cxn ang="0">
                  <a:pos x="connsiteX0" y="connsiteY0"/>
                </a:cxn>
                <a:cxn ang="0">
                  <a:pos x="connsiteX1" y="connsiteY1"/>
                </a:cxn>
                <a:cxn ang="0">
                  <a:pos x="connsiteX2" y="connsiteY2"/>
                </a:cxn>
                <a:cxn ang="0">
                  <a:pos x="connsiteX3" y="connsiteY3"/>
                </a:cxn>
              </a:cxnLst>
              <a:rect l="l" t="t" r="r" b="b"/>
              <a:pathLst>
                <a:path w="22472" h="340839">
                  <a:moveTo>
                    <a:pt x="20229" y="0"/>
                  </a:moveTo>
                  <a:cubicBezTo>
                    <a:pt x="20229" y="0"/>
                    <a:pt x="29593" y="80154"/>
                    <a:pt x="24724" y="153191"/>
                  </a:cubicBezTo>
                  <a:cubicBezTo>
                    <a:pt x="19854" y="226228"/>
                    <a:pt x="3" y="343087"/>
                    <a:pt x="3" y="343087"/>
                  </a:cubicBezTo>
                  <a:cubicBezTo>
                    <a:pt x="3" y="343087"/>
                    <a:pt x="-746" y="86895"/>
                    <a:pt x="20229" y="0"/>
                  </a:cubicBezTo>
                  <a:close/>
                </a:path>
              </a:pathLst>
            </a:custGeom>
            <a:solidFill>
              <a:srgbClr val="1F3B6B"/>
            </a:solidFill>
            <a:ln w="3742"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1AB7F05A-96BC-46AD-8E0E-DBCDF4685C88}"/>
                </a:ext>
              </a:extLst>
            </p:cNvPr>
            <p:cNvSpPr/>
            <p:nvPr/>
          </p:nvSpPr>
          <p:spPr>
            <a:xfrm>
              <a:off x="2212346" y="3530022"/>
              <a:ext cx="224730" cy="295894"/>
            </a:xfrm>
            <a:custGeom>
              <a:avLst/>
              <a:gdLst>
                <a:gd name="connsiteX0" fmla="*/ 18121 w 224729"/>
                <a:gd name="connsiteY0" fmla="*/ 77399 h 295894"/>
                <a:gd name="connsiteX1" fmla="*/ 10255 w 224729"/>
                <a:gd name="connsiteY1" fmla="*/ 139949 h 295894"/>
                <a:gd name="connsiteX2" fmla="*/ 142 w 224729"/>
                <a:gd name="connsiteY2" fmla="*/ 208866 h 295894"/>
                <a:gd name="connsiteX3" fmla="*/ 28608 w 224729"/>
                <a:gd name="connsiteY3" fmla="*/ 226095 h 295894"/>
                <a:gd name="connsiteX4" fmla="*/ 77299 w 224729"/>
                <a:gd name="connsiteY4" fmla="*/ 296510 h 295894"/>
                <a:gd name="connsiteX5" fmla="*/ 207268 w 224729"/>
                <a:gd name="connsiteY5" fmla="*/ 226844 h 295894"/>
                <a:gd name="connsiteX6" fmla="*/ 215883 w 224729"/>
                <a:gd name="connsiteY6" fmla="*/ 33202 h 295894"/>
                <a:gd name="connsiteX7" fmla="*/ 18121 w 224729"/>
                <a:gd name="connsiteY7" fmla="*/ 77399 h 29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729" h="295894">
                  <a:moveTo>
                    <a:pt x="18121" y="77399"/>
                  </a:moveTo>
                  <a:cubicBezTo>
                    <a:pt x="18121" y="77399"/>
                    <a:pt x="-4727" y="133207"/>
                    <a:pt x="10255" y="139949"/>
                  </a:cubicBezTo>
                  <a:cubicBezTo>
                    <a:pt x="22615" y="145567"/>
                    <a:pt x="2764" y="199877"/>
                    <a:pt x="142" y="208866"/>
                  </a:cubicBezTo>
                  <a:cubicBezTo>
                    <a:pt x="-2105" y="217855"/>
                    <a:pt x="22990" y="221226"/>
                    <a:pt x="28608" y="226095"/>
                  </a:cubicBezTo>
                  <a:cubicBezTo>
                    <a:pt x="34226" y="230964"/>
                    <a:pt x="56699" y="296510"/>
                    <a:pt x="77299" y="296510"/>
                  </a:cubicBezTo>
                  <a:cubicBezTo>
                    <a:pt x="97525" y="296510"/>
                    <a:pt x="185169" y="255310"/>
                    <a:pt x="207268" y="226844"/>
                  </a:cubicBezTo>
                  <a:cubicBezTo>
                    <a:pt x="229366" y="198378"/>
                    <a:pt x="237232" y="80395"/>
                    <a:pt x="215883" y="33202"/>
                  </a:cubicBezTo>
                  <a:cubicBezTo>
                    <a:pt x="193784" y="-13991"/>
                    <a:pt x="58572" y="-20359"/>
                    <a:pt x="18121" y="77399"/>
                  </a:cubicBezTo>
                  <a:close/>
                </a:path>
              </a:pathLst>
            </a:custGeom>
            <a:solidFill>
              <a:srgbClr val="EEA886"/>
            </a:solidFill>
            <a:ln w="3742"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739CF0C-5E3B-40D5-B3DD-5C171371A2B2}"/>
                </a:ext>
              </a:extLst>
            </p:cNvPr>
            <p:cNvSpPr/>
            <p:nvPr/>
          </p:nvSpPr>
          <p:spPr>
            <a:xfrm>
              <a:off x="2213666" y="3499760"/>
              <a:ext cx="247203" cy="243457"/>
            </a:xfrm>
            <a:custGeom>
              <a:avLst/>
              <a:gdLst>
                <a:gd name="connsiteX0" fmla="*/ 12306 w 247202"/>
                <a:gd name="connsiteY0" fmla="*/ 119647 h 243457"/>
                <a:gd name="connsiteX1" fmla="*/ 25789 w 247202"/>
                <a:gd name="connsiteY1" fmla="*/ 17769 h 243457"/>
                <a:gd name="connsiteX2" fmla="*/ 190591 w 247202"/>
                <a:gd name="connsiteY2" fmla="*/ 35748 h 243457"/>
                <a:gd name="connsiteX3" fmla="*/ 246024 w 247202"/>
                <a:gd name="connsiteY3" fmla="*/ 152233 h 243457"/>
                <a:gd name="connsiteX4" fmla="*/ 224675 w 247202"/>
                <a:gd name="connsiteY4" fmla="*/ 243997 h 243457"/>
                <a:gd name="connsiteX5" fmla="*/ 186096 w 247202"/>
                <a:gd name="connsiteY5" fmla="*/ 189688 h 243457"/>
                <a:gd name="connsiteX6" fmla="*/ 128041 w 247202"/>
                <a:gd name="connsiteY6" fmla="*/ 185942 h 243457"/>
                <a:gd name="connsiteX7" fmla="*/ 111561 w 247202"/>
                <a:gd name="connsiteY7" fmla="*/ 130509 h 243457"/>
                <a:gd name="connsiteX8" fmla="*/ 12306 w 247202"/>
                <a:gd name="connsiteY8" fmla="*/ 119647 h 24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202" h="243457">
                  <a:moveTo>
                    <a:pt x="12306" y="119647"/>
                  </a:moveTo>
                  <a:cubicBezTo>
                    <a:pt x="12306" y="119647"/>
                    <a:pt x="-22902" y="65712"/>
                    <a:pt x="25789" y="17769"/>
                  </a:cubicBezTo>
                  <a:cubicBezTo>
                    <a:pt x="74106" y="-30173"/>
                    <a:pt x="179355" y="33875"/>
                    <a:pt x="190591" y="35748"/>
                  </a:cubicBezTo>
                  <a:cubicBezTo>
                    <a:pt x="201827" y="37246"/>
                    <a:pt x="268123" y="51479"/>
                    <a:pt x="246024" y="152233"/>
                  </a:cubicBezTo>
                  <a:cubicBezTo>
                    <a:pt x="226548" y="241750"/>
                    <a:pt x="224675" y="243997"/>
                    <a:pt x="224675" y="243997"/>
                  </a:cubicBezTo>
                  <a:cubicBezTo>
                    <a:pt x="224675" y="243997"/>
                    <a:pt x="198457" y="196804"/>
                    <a:pt x="186096" y="189688"/>
                  </a:cubicBezTo>
                  <a:cubicBezTo>
                    <a:pt x="166994" y="178451"/>
                    <a:pt x="128041" y="185942"/>
                    <a:pt x="128041" y="185942"/>
                  </a:cubicBezTo>
                  <a:cubicBezTo>
                    <a:pt x="128041" y="185942"/>
                    <a:pt x="141525" y="134629"/>
                    <a:pt x="111561" y="130509"/>
                  </a:cubicBezTo>
                  <a:cubicBezTo>
                    <a:pt x="81597" y="126389"/>
                    <a:pt x="40397" y="105414"/>
                    <a:pt x="12306" y="119647"/>
                  </a:cubicBezTo>
                  <a:close/>
                </a:path>
              </a:pathLst>
            </a:custGeom>
            <a:solidFill>
              <a:srgbClr val="323657"/>
            </a:solidFill>
            <a:ln w="3742"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9FE59C52-F9B8-4D34-8573-2C3BF2D4B55E}"/>
                </a:ext>
              </a:extLst>
            </p:cNvPr>
            <p:cNvSpPr/>
            <p:nvPr/>
          </p:nvSpPr>
          <p:spPr>
            <a:xfrm>
              <a:off x="2365373" y="3627430"/>
              <a:ext cx="44946" cy="78655"/>
            </a:xfrm>
            <a:custGeom>
              <a:avLst/>
              <a:gdLst>
                <a:gd name="connsiteX0" fmla="*/ 4051 w 44945"/>
                <a:gd name="connsiteY0" fmla="*/ 26435 h 78655"/>
                <a:gd name="connsiteX1" fmla="*/ 38135 w 44945"/>
                <a:gd name="connsiteY1" fmla="*/ 3962 h 78655"/>
                <a:gd name="connsiteX2" fmla="*/ 25775 w 44945"/>
                <a:gd name="connsiteY2" fmla="*/ 78872 h 78655"/>
                <a:gd name="connsiteX3" fmla="*/ 4051 w 44945"/>
                <a:gd name="connsiteY3" fmla="*/ 26435 h 78655"/>
              </a:gdLst>
              <a:ahLst/>
              <a:cxnLst>
                <a:cxn ang="0">
                  <a:pos x="connsiteX0" y="connsiteY0"/>
                </a:cxn>
                <a:cxn ang="0">
                  <a:pos x="connsiteX1" y="connsiteY1"/>
                </a:cxn>
                <a:cxn ang="0">
                  <a:pos x="connsiteX2" y="connsiteY2"/>
                </a:cxn>
                <a:cxn ang="0">
                  <a:pos x="connsiteX3" y="connsiteY3"/>
                </a:cxn>
              </a:cxnLst>
              <a:rect l="l" t="t" r="r" b="b"/>
              <a:pathLst>
                <a:path w="44945" h="78655">
                  <a:moveTo>
                    <a:pt x="4051" y="26435"/>
                  </a:moveTo>
                  <a:cubicBezTo>
                    <a:pt x="5923" y="19318"/>
                    <a:pt x="11167" y="-10646"/>
                    <a:pt x="38135" y="3962"/>
                  </a:cubicBezTo>
                  <a:cubicBezTo>
                    <a:pt x="65102" y="18569"/>
                    <a:pt x="30269" y="77748"/>
                    <a:pt x="25775" y="78872"/>
                  </a:cubicBezTo>
                  <a:cubicBezTo>
                    <a:pt x="21655" y="79621"/>
                    <a:pt x="-11306" y="85614"/>
                    <a:pt x="4051" y="26435"/>
                  </a:cubicBezTo>
                  <a:close/>
                </a:path>
              </a:pathLst>
            </a:custGeom>
            <a:solidFill>
              <a:srgbClr val="EEA886"/>
            </a:solidFill>
            <a:ln w="3742"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30FB257-2643-4E30-9FD2-C3FC243646B3}"/>
                </a:ext>
              </a:extLst>
            </p:cNvPr>
            <p:cNvSpPr/>
            <p:nvPr/>
          </p:nvSpPr>
          <p:spPr>
            <a:xfrm>
              <a:off x="2332718" y="3760986"/>
              <a:ext cx="82401" cy="71164"/>
            </a:xfrm>
            <a:custGeom>
              <a:avLst/>
              <a:gdLst>
                <a:gd name="connsiteX0" fmla="*/ 83150 w 82400"/>
                <a:gd name="connsiteY0" fmla="*/ 0 h 71164"/>
                <a:gd name="connsiteX1" fmla="*/ 1124 w 82400"/>
                <a:gd name="connsiteY1" fmla="*/ 74535 h 71164"/>
                <a:gd name="connsiteX2" fmla="*/ 1124 w 82400"/>
                <a:gd name="connsiteY2" fmla="*/ 71164 h 71164"/>
                <a:gd name="connsiteX3" fmla="*/ 374 w 82400"/>
                <a:gd name="connsiteY3" fmla="*/ 55059 h 71164"/>
                <a:gd name="connsiteX4" fmla="*/ 0 w 82400"/>
                <a:gd name="connsiteY4" fmla="*/ 51314 h 71164"/>
                <a:gd name="connsiteX5" fmla="*/ 83150 w 82400"/>
                <a:gd name="connsiteY5" fmla="*/ 0 h 7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400" h="71164">
                  <a:moveTo>
                    <a:pt x="83150" y="0"/>
                  </a:moveTo>
                  <a:cubicBezTo>
                    <a:pt x="82401" y="1498"/>
                    <a:pt x="62550" y="50190"/>
                    <a:pt x="1124" y="74535"/>
                  </a:cubicBezTo>
                  <a:cubicBezTo>
                    <a:pt x="1124" y="73412"/>
                    <a:pt x="1124" y="72288"/>
                    <a:pt x="1124" y="71164"/>
                  </a:cubicBezTo>
                  <a:cubicBezTo>
                    <a:pt x="1124" y="65172"/>
                    <a:pt x="749" y="59179"/>
                    <a:pt x="374" y="55059"/>
                  </a:cubicBezTo>
                  <a:cubicBezTo>
                    <a:pt x="374" y="53561"/>
                    <a:pt x="0" y="52437"/>
                    <a:pt x="0" y="51314"/>
                  </a:cubicBezTo>
                  <a:cubicBezTo>
                    <a:pt x="374" y="51314"/>
                    <a:pt x="65921" y="20226"/>
                    <a:pt x="83150" y="0"/>
                  </a:cubicBezTo>
                  <a:close/>
                </a:path>
              </a:pathLst>
            </a:custGeom>
            <a:solidFill>
              <a:srgbClr val="A77860"/>
            </a:solidFill>
            <a:ln w="3742" cap="flat">
              <a:noFill/>
              <a:prstDash val="solid"/>
              <a:miter/>
            </a:ln>
          </p:spPr>
          <p:txBody>
            <a:bodyPr rtlCol="0" anchor="ctr"/>
            <a:lstStyle/>
            <a:p>
              <a:endParaRPr lang="en-ID"/>
            </a:p>
          </p:txBody>
        </p:sp>
      </p:grpSp>
      <p:sp>
        <p:nvSpPr>
          <p:cNvPr id="140" name="Subtitle 2">
            <a:extLst>
              <a:ext uri="{FF2B5EF4-FFF2-40B4-BE49-F238E27FC236}">
                <a16:creationId xmlns:a16="http://schemas.microsoft.com/office/drawing/2014/main" id="{775E5637-E70A-4192-8771-F535EECC0E41}"/>
              </a:ext>
            </a:extLst>
          </p:cNvPr>
          <p:cNvSpPr txBox="1">
            <a:spLocks/>
          </p:cNvSpPr>
          <p:nvPr/>
        </p:nvSpPr>
        <p:spPr>
          <a:xfrm>
            <a:off x="787894" y="3199184"/>
            <a:ext cx="4913361" cy="13959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4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141" name="Rectangle: Rounded Corners 140">
            <a:extLst>
              <a:ext uri="{FF2B5EF4-FFF2-40B4-BE49-F238E27FC236}">
                <a16:creationId xmlns:a16="http://schemas.microsoft.com/office/drawing/2014/main" id="{2C6B0CA4-DEA2-46B3-B4F6-74D8425FBC7A}"/>
              </a:ext>
            </a:extLst>
          </p:cNvPr>
          <p:cNvSpPr/>
          <p:nvPr/>
        </p:nvSpPr>
        <p:spPr>
          <a:xfrm>
            <a:off x="787894" y="4744603"/>
            <a:ext cx="1532467" cy="35400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Learn More</a:t>
            </a:r>
            <a:endParaRPr lang="en-ID" sz="1200" b="1" dirty="0"/>
          </a:p>
        </p:txBody>
      </p:sp>
      <p:grpSp>
        <p:nvGrpSpPr>
          <p:cNvPr id="135" name="Group 134">
            <a:extLst>
              <a:ext uri="{FF2B5EF4-FFF2-40B4-BE49-F238E27FC236}">
                <a16:creationId xmlns:a16="http://schemas.microsoft.com/office/drawing/2014/main" id="{12F6325D-D294-4B98-B535-BB660231EBC4}"/>
              </a:ext>
            </a:extLst>
          </p:cNvPr>
          <p:cNvGrpSpPr/>
          <p:nvPr/>
        </p:nvGrpSpPr>
        <p:grpSpPr>
          <a:xfrm>
            <a:off x="750546" y="1559704"/>
            <a:ext cx="2133600" cy="398864"/>
            <a:chOff x="4860925" y="679884"/>
            <a:chExt cx="2397126" cy="413659"/>
          </a:xfrm>
          <a:solidFill>
            <a:schemeClr val="bg1">
              <a:lumMod val="95000"/>
            </a:schemeClr>
          </a:solidFill>
        </p:grpSpPr>
        <p:sp>
          <p:nvSpPr>
            <p:cNvPr id="137" name="Rectangle: Rounded Corners 136">
              <a:extLst>
                <a:ext uri="{FF2B5EF4-FFF2-40B4-BE49-F238E27FC236}">
                  <a16:creationId xmlns:a16="http://schemas.microsoft.com/office/drawing/2014/main" id="{58FF5001-F70B-4C46-AB2C-3AC74D636254}"/>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spc="300" dirty="0">
                  <a:solidFill>
                    <a:schemeClr val="tx1">
                      <a:lumMod val="65000"/>
                      <a:lumOff val="35000"/>
                    </a:schemeClr>
                  </a:solidFill>
                  <a:latin typeface="Raleway" panose="020B0503030101060003" pitchFamily="34" charset="0"/>
                  <a:cs typeface="Segoe UI" panose="020B0502040204020203" pitchFamily="34" charset="0"/>
                </a:rPr>
                <a:t>BUSINESS TAGLINE</a:t>
              </a:r>
            </a:p>
          </p:txBody>
        </p:sp>
        <p:sp>
          <p:nvSpPr>
            <p:cNvPr id="138" name="Right Triangle 137">
              <a:extLst>
                <a:ext uri="{FF2B5EF4-FFF2-40B4-BE49-F238E27FC236}">
                  <a16:creationId xmlns:a16="http://schemas.microsoft.com/office/drawing/2014/main" id="{FC6EED27-2131-461F-AB85-3E99313D0743}"/>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Tree>
    <p:extLst>
      <p:ext uri="{BB962C8B-B14F-4D97-AF65-F5344CB8AC3E}">
        <p14:creationId xmlns:p14="http://schemas.microsoft.com/office/powerpoint/2010/main" val="24489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fade">
                                      <p:cBhvr>
                                        <p:cTn id="7" dur="500"/>
                                        <p:tgtEl>
                                          <p:spTgt spid="1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6"/>
                                        </p:tgtEl>
                                        <p:attrNameLst>
                                          <p:attrName>style.visibility</p:attrName>
                                        </p:attrNameLst>
                                      </p:cBhvr>
                                      <p:to>
                                        <p:strVal val="visible"/>
                                      </p:to>
                                    </p:set>
                                    <p:animEffect transition="in" filter="fade">
                                      <p:cBhvr>
                                        <p:cTn id="11" dur="500"/>
                                        <p:tgtEl>
                                          <p:spTgt spid="13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0"/>
                                        </p:tgtEl>
                                        <p:attrNameLst>
                                          <p:attrName>style.visibility</p:attrName>
                                        </p:attrNameLst>
                                      </p:cBhvr>
                                      <p:to>
                                        <p:strVal val="visible"/>
                                      </p:to>
                                    </p:set>
                                    <p:animEffect transition="in" filter="fade">
                                      <p:cBhvr>
                                        <p:cTn id="15" dur="500"/>
                                        <p:tgtEl>
                                          <p:spTgt spid="14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1"/>
                                        </p:tgtEl>
                                        <p:attrNameLst>
                                          <p:attrName>style.visibility</p:attrName>
                                        </p:attrNameLst>
                                      </p:cBhvr>
                                      <p:to>
                                        <p:strVal val="visible"/>
                                      </p:to>
                                    </p:set>
                                    <p:animEffect transition="in" filter="fade">
                                      <p:cBhvr>
                                        <p:cTn id="19" dur="500"/>
                                        <p:tgtEl>
                                          <p:spTgt spid="14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34"/>
                                        </p:tgtEl>
                                        <p:attrNameLst>
                                          <p:attrName>style.visibility</p:attrName>
                                        </p:attrNameLst>
                                      </p:cBhvr>
                                      <p:to>
                                        <p:strVal val="visible"/>
                                      </p:to>
                                    </p:set>
                                    <p:anim calcmode="lin" valueType="num">
                                      <p:cBhvr>
                                        <p:cTn id="23" dur="500" fill="hold"/>
                                        <p:tgtEl>
                                          <p:spTgt spid="134"/>
                                        </p:tgtEl>
                                        <p:attrNameLst>
                                          <p:attrName>ppt_w</p:attrName>
                                        </p:attrNameLst>
                                      </p:cBhvr>
                                      <p:tavLst>
                                        <p:tav tm="0">
                                          <p:val>
                                            <p:fltVal val="0"/>
                                          </p:val>
                                        </p:tav>
                                        <p:tav tm="100000">
                                          <p:val>
                                            <p:strVal val="#ppt_w"/>
                                          </p:val>
                                        </p:tav>
                                      </p:tavLst>
                                    </p:anim>
                                    <p:anim calcmode="lin" valueType="num">
                                      <p:cBhvr>
                                        <p:cTn id="24" dur="500" fill="hold"/>
                                        <p:tgtEl>
                                          <p:spTgt spid="134"/>
                                        </p:tgtEl>
                                        <p:attrNameLst>
                                          <p:attrName>ppt_h</p:attrName>
                                        </p:attrNameLst>
                                      </p:cBhvr>
                                      <p:tavLst>
                                        <p:tav tm="0">
                                          <p:val>
                                            <p:fltVal val="0"/>
                                          </p:val>
                                        </p:tav>
                                        <p:tav tm="100000">
                                          <p:val>
                                            <p:strVal val="#ppt_h"/>
                                          </p:val>
                                        </p:tav>
                                      </p:tavLst>
                                    </p:anim>
                                    <p:animEffect transition="in" filter="fade">
                                      <p:cBhvr>
                                        <p:cTn id="2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40" grpId="0"/>
      <p:bldP spid="14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aphic 1">
            <a:extLst>
              <a:ext uri="{FF2B5EF4-FFF2-40B4-BE49-F238E27FC236}">
                <a16:creationId xmlns:a16="http://schemas.microsoft.com/office/drawing/2014/main" id="{C8C8FFD2-2A04-4F52-92B4-741C604EAE57}"/>
              </a:ext>
            </a:extLst>
          </p:cNvPr>
          <p:cNvGrpSpPr/>
          <p:nvPr/>
        </p:nvGrpSpPr>
        <p:grpSpPr>
          <a:xfrm>
            <a:off x="5701255" y="711201"/>
            <a:ext cx="6907528" cy="4926012"/>
            <a:chOff x="4319587" y="2162175"/>
            <a:chExt cx="3552825" cy="2533650"/>
          </a:xfrm>
        </p:grpSpPr>
        <p:sp>
          <p:nvSpPr>
            <p:cNvPr id="4" name="Freeform: Shape 3">
              <a:extLst>
                <a:ext uri="{FF2B5EF4-FFF2-40B4-BE49-F238E27FC236}">
                  <a16:creationId xmlns:a16="http://schemas.microsoft.com/office/drawing/2014/main" id="{CFC57391-E1DB-4007-9931-DFB4FC0DE73F}"/>
                </a:ext>
              </a:extLst>
            </p:cNvPr>
            <p:cNvSpPr/>
            <p:nvPr/>
          </p:nvSpPr>
          <p:spPr>
            <a:xfrm>
              <a:off x="4603432" y="3299460"/>
              <a:ext cx="171450" cy="152400"/>
            </a:xfrm>
            <a:custGeom>
              <a:avLst/>
              <a:gdLst>
                <a:gd name="connsiteX0" fmla="*/ 180023 w 171450"/>
                <a:gd name="connsiteY0" fmla="*/ 0 h 152400"/>
                <a:gd name="connsiteX1" fmla="*/ 0 w 171450"/>
                <a:gd name="connsiteY1" fmla="*/ 0 h 152400"/>
                <a:gd name="connsiteX2" fmla="*/ 0 w 171450"/>
                <a:gd name="connsiteY2" fmla="*/ 130493 h 152400"/>
                <a:gd name="connsiteX3" fmla="*/ 0 w 171450"/>
                <a:gd name="connsiteY3" fmla="*/ 158115 h 152400"/>
                <a:gd name="connsiteX4" fmla="*/ 26670 w 171450"/>
                <a:gd name="connsiteY4" fmla="*/ 130493 h 152400"/>
                <a:gd name="connsiteX5" fmla="*/ 180023 w 171450"/>
                <a:gd name="connsiteY5" fmla="*/ 130493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52400">
                  <a:moveTo>
                    <a:pt x="180023" y="0"/>
                  </a:moveTo>
                  <a:lnTo>
                    <a:pt x="0" y="0"/>
                  </a:lnTo>
                  <a:lnTo>
                    <a:pt x="0" y="130493"/>
                  </a:lnTo>
                  <a:lnTo>
                    <a:pt x="0" y="158115"/>
                  </a:lnTo>
                  <a:lnTo>
                    <a:pt x="26670" y="130493"/>
                  </a:lnTo>
                  <a:lnTo>
                    <a:pt x="180023" y="130493"/>
                  </a:lnTo>
                  <a:close/>
                </a:path>
              </a:pathLst>
            </a:custGeom>
            <a:solidFill>
              <a:srgbClr val="78C2FF"/>
            </a:solidFill>
            <a:ln w="9525" cap="flat">
              <a:noFill/>
              <a:prstDash val="solid"/>
              <a:miter/>
            </a:ln>
          </p:spPr>
          <p:txBody>
            <a:bodyPr rtlCol="0" anchor="ctr"/>
            <a:lstStyle/>
            <a:p>
              <a:endParaRPr lang="en-ID"/>
            </a:p>
          </p:txBody>
        </p:sp>
        <p:sp>
          <p:nvSpPr>
            <p:cNvPr id="5" name="Freeform: Shape 4">
              <a:extLst>
                <a:ext uri="{FF2B5EF4-FFF2-40B4-BE49-F238E27FC236}">
                  <a16:creationId xmlns:a16="http://schemas.microsoft.com/office/drawing/2014/main" id="{4BDD7D53-4A45-4DA8-BDFF-B61FCDD5279F}"/>
                </a:ext>
              </a:extLst>
            </p:cNvPr>
            <p:cNvSpPr/>
            <p:nvPr/>
          </p:nvSpPr>
          <p:spPr>
            <a:xfrm>
              <a:off x="4400897" y="3340979"/>
              <a:ext cx="161925" cy="314325"/>
            </a:xfrm>
            <a:custGeom>
              <a:avLst/>
              <a:gdLst>
                <a:gd name="connsiteX0" fmla="*/ 113952 w 161925"/>
                <a:gd name="connsiteY0" fmla="*/ 9916 h 314325"/>
                <a:gd name="connsiteX1" fmla="*/ 147290 w 161925"/>
                <a:gd name="connsiteY1" fmla="*/ 89925 h 314325"/>
                <a:gd name="connsiteX2" fmla="*/ 143480 w 161925"/>
                <a:gd name="connsiteY2" fmla="*/ 179461 h 314325"/>
                <a:gd name="connsiteX3" fmla="*/ 158720 w 161925"/>
                <a:gd name="connsiteY3" fmla="*/ 318526 h 314325"/>
                <a:gd name="connsiteX4" fmla="*/ 5367 w 161925"/>
                <a:gd name="connsiteY4" fmla="*/ 152791 h 314325"/>
                <a:gd name="connsiteX5" fmla="*/ 26322 w 161925"/>
                <a:gd name="connsiteY5" fmla="*/ 17536 h 314325"/>
                <a:gd name="connsiteX6" fmla="*/ 113952 w 161925"/>
                <a:gd name="connsiteY6" fmla="*/ 9916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314325">
                  <a:moveTo>
                    <a:pt x="113952" y="9916"/>
                  </a:moveTo>
                  <a:cubicBezTo>
                    <a:pt x="113952" y="9916"/>
                    <a:pt x="157767" y="31823"/>
                    <a:pt x="147290" y="89925"/>
                  </a:cubicBezTo>
                  <a:cubicBezTo>
                    <a:pt x="136812" y="148980"/>
                    <a:pt x="131097" y="156601"/>
                    <a:pt x="143480" y="179461"/>
                  </a:cubicBezTo>
                  <a:cubicBezTo>
                    <a:pt x="155862" y="202321"/>
                    <a:pt x="170150" y="300428"/>
                    <a:pt x="158720" y="318526"/>
                  </a:cubicBezTo>
                  <a:cubicBezTo>
                    <a:pt x="147290" y="336623"/>
                    <a:pt x="22512" y="236611"/>
                    <a:pt x="5367" y="152791"/>
                  </a:cubicBezTo>
                  <a:cubicBezTo>
                    <a:pt x="-11778" y="68971"/>
                    <a:pt x="16797" y="31823"/>
                    <a:pt x="26322" y="17536"/>
                  </a:cubicBezTo>
                  <a:cubicBezTo>
                    <a:pt x="36800" y="4200"/>
                    <a:pt x="74900" y="-10087"/>
                    <a:pt x="113952" y="9916"/>
                  </a:cubicBezTo>
                  <a:close/>
                </a:path>
              </a:pathLst>
            </a:custGeom>
            <a:solidFill>
              <a:srgbClr val="0E2D3D"/>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A2E9C730-6FEA-4C74-88BF-911F32469014}"/>
                </a:ext>
              </a:extLst>
            </p:cNvPr>
            <p:cNvSpPr/>
            <p:nvPr/>
          </p:nvSpPr>
          <p:spPr>
            <a:xfrm>
              <a:off x="4527232" y="3563303"/>
              <a:ext cx="57150" cy="161925"/>
            </a:xfrm>
            <a:custGeom>
              <a:avLst/>
              <a:gdLst>
                <a:gd name="connsiteX0" fmla="*/ 0 w 57150"/>
                <a:gd name="connsiteY0" fmla="*/ 0 h 161925"/>
                <a:gd name="connsiteX1" fmla="*/ 35243 w 57150"/>
                <a:gd name="connsiteY1" fmla="*/ 22860 h 161925"/>
                <a:gd name="connsiteX2" fmla="*/ 45720 w 57150"/>
                <a:gd name="connsiteY2" fmla="*/ 69532 h 161925"/>
                <a:gd name="connsiteX3" fmla="*/ 63818 w 57150"/>
                <a:gd name="connsiteY3" fmla="*/ 136207 h 161925"/>
                <a:gd name="connsiteX4" fmla="*/ 17145 w 57150"/>
                <a:gd name="connsiteY4" fmla="*/ 167640 h 161925"/>
                <a:gd name="connsiteX5" fmla="*/ 0 w 57150"/>
                <a:gd name="connsiteY5" fmla="*/ 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161925">
                  <a:moveTo>
                    <a:pt x="0" y="0"/>
                  </a:moveTo>
                  <a:cubicBezTo>
                    <a:pt x="0" y="0"/>
                    <a:pt x="22860" y="4763"/>
                    <a:pt x="35243" y="22860"/>
                  </a:cubicBezTo>
                  <a:cubicBezTo>
                    <a:pt x="43815" y="36195"/>
                    <a:pt x="44768" y="64770"/>
                    <a:pt x="45720" y="69532"/>
                  </a:cubicBezTo>
                  <a:cubicBezTo>
                    <a:pt x="46673" y="75247"/>
                    <a:pt x="63818" y="136207"/>
                    <a:pt x="63818" y="136207"/>
                  </a:cubicBezTo>
                  <a:lnTo>
                    <a:pt x="17145" y="167640"/>
                  </a:lnTo>
                  <a:lnTo>
                    <a:pt x="0" y="0"/>
                  </a:lnTo>
                  <a:close/>
                </a:path>
              </a:pathLst>
            </a:custGeom>
            <a:solidFill>
              <a:srgbClr val="285173"/>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9830981F-88F0-4986-8173-9D435F496008}"/>
                </a:ext>
              </a:extLst>
            </p:cNvPr>
            <p:cNvSpPr/>
            <p:nvPr/>
          </p:nvSpPr>
          <p:spPr>
            <a:xfrm>
              <a:off x="4640541" y="4543036"/>
              <a:ext cx="85725" cy="114300"/>
            </a:xfrm>
            <a:custGeom>
              <a:avLst/>
              <a:gdLst>
                <a:gd name="connsiteX0" fmla="*/ 59094 w 85725"/>
                <a:gd name="connsiteY0" fmla="*/ 65159 h 114300"/>
                <a:gd name="connsiteX1" fmla="*/ 85764 w 85725"/>
                <a:gd name="connsiteY1" fmla="*/ 112784 h 114300"/>
                <a:gd name="connsiteX2" fmla="*/ 29566 w 85725"/>
                <a:gd name="connsiteY2" fmla="*/ 112784 h 114300"/>
                <a:gd name="connsiteX3" fmla="*/ 991 w 85725"/>
                <a:gd name="connsiteY3" fmla="*/ 36584 h 114300"/>
                <a:gd name="connsiteX4" fmla="*/ 16231 w 85725"/>
                <a:gd name="connsiteY4" fmla="*/ 389 h 114300"/>
                <a:gd name="connsiteX5" fmla="*/ 39091 w 85725"/>
                <a:gd name="connsiteY5" fmla="*/ 4199 h 114300"/>
                <a:gd name="connsiteX6" fmla="*/ 59094 w 85725"/>
                <a:gd name="connsiteY6" fmla="*/ 65159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114300">
                  <a:moveTo>
                    <a:pt x="59094" y="65159"/>
                  </a:moveTo>
                  <a:cubicBezTo>
                    <a:pt x="59094" y="65159"/>
                    <a:pt x="89574" y="106116"/>
                    <a:pt x="85764" y="112784"/>
                  </a:cubicBezTo>
                  <a:cubicBezTo>
                    <a:pt x="81954" y="119451"/>
                    <a:pt x="49569" y="120404"/>
                    <a:pt x="29566" y="112784"/>
                  </a:cubicBezTo>
                  <a:cubicBezTo>
                    <a:pt x="9564" y="105164"/>
                    <a:pt x="9564" y="57539"/>
                    <a:pt x="991" y="36584"/>
                  </a:cubicBezTo>
                  <a:cubicBezTo>
                    <a:pt x="-2819" y="28011"/>
                    <a:pt x="4801" y="2294"/>
                    <a:pt x="16231" y="389"/>
                  </a:cubicBezTo>
                  <a:cubicBezTo>
                    <a:pt x="27661" y="-1516"/>
                    <a:pt x="39091" y="4199"/>
                    <a:pt x="39091" y="4199"/>
                  </a:cubicBezTo>
                  <a:cubicBezTo>
                    <a:pt x="39091" y="4199"/>
                    <a:pt x="27661" y="33726"/>
                    <a:pt x="59094" y="65159"/>
                  </a:cubicBezTo>
                  <a:close/>
                </a:path>
              </a:pathLst>
            </a:custGeom>
            <a:solidFill>
              <a:srgbClr val="1D3B54"/>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68803861-F47C-4AAB-9E5F-13AE97CC3190}"/>
                </a:ext>
              </a:extLst>
            </p:cNvPr>
            <p:cNvSpPr/>
            <p:nvPr/>
          </p:nvSpPr>
          <p:spPr>
            <a:xfrm>
              <a:off x="4650105" y="4542813"/>
              <a:ext cx="57150" cy="85725"/>
            </a:xfrm>
            <a:custGeom>
              <a:avLst/>
              <a:gdLst>
                <a:gd name="connsiteX0" fmla="*/ 30480 w 57150"/>
                <a:gd name="connsiteY0" fmla="*/ 4422 h 85725"/>
                <a:gd name="connsiteX1" fmla="*/ 39052 w 57150"/>
                <a:gd name="connsiteY1" fmla="*/ 38712 h 85725"/>
                <a:gd name="connsiteX2" fmla="*/ 60007 w 57150"/>
                <a:gd name="connsiteY2" fmla="*/ 85384 h 85725"/>
                <a:gd name="connsiteX3" fmla="*/ 23813 w 57150"/>
                <a:gd name="connsiteY3" fmla="*/ 82527 h 85725"/>
                <a:gd name="connsiteX4" fmla="*/ 4763 w 57150"/>
                <a:gd name="connsiteY4" fmla="*/ 28234 h 85725"/>
                <a:gd name="connsiteX5" fmla="*/ 0 w 57150"/>
                <a:gd name="connsiteY5" fmla="*/ 5374 h 85725"/>
                <a:gd name="connsiteX6" fmla="*/ 30480 w 57150"/>
                <a:gd name="connsiteY6" fmla="*/ 442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85725">
                  <a:moveTo>
                    <a:pt x="30480" y="4422"/>
                  </a:moveTo>
                  <a:cubicBezTo>
                    <a:pt x="30480" y="4422"/>
                    <a:pt x="37147" y="21567"/>
                    <a:pt x="39052" y="38712"/>
                  </a:cubicBezTo>
                  <a:cubicBezTo>
                    <a:pt x="40957" y="52999"/>
                    <a:pt x="60960" y="81574"/>
                    <a:pt x="60007" y="85384"/>
                  </a:cubicBezTo>
                  <a:cubicBezTo>
                    <a:pt x="59055" y="89194"/>
                    <a:pt x="34290" y="92052"/>
                    <a:pt x="23813" y="82527"/>
                  </a:cubicBezTo>
                  <a:cubicBezTo>
                    <a:pt x="13335" y="73002"/>
                    <a:pt x="6668" y="45379"/>
                    <a:pt x="4763" y="28234"/>
                  </a:cubicBezTo>
                  <a:cubicBezTo>
                    <a:pt x="2857" y="12994"/>
                    <a:pt x="0" y="5374"/>
                    <a:pt x="0" y="5374"/>
                  </a:cubicBezTo>
                  <a:cubicBezTo>
                    <a:pt x="0" y="5374"/>
                    <a:pt x="20002" y="-6056"/>
                    <a:pt x="30480" y="4422"/>
                  </a:cubicBezTo>
                  <a:close/>
                </a:path>
              </a:pathLst>
            </a:custGeom>
            <a:solidFill>
              <a:srgbClr val="EEA886"/>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ABDC87E7-D859-40BB-8D55-123BDE4B3FC8}"/>
                </a:ext>
              </a:extLst>
            </p:cNvPr>
            <p:cNvSpPr/>
            <p:nvPr/>
          </p:nvSpPr>
          <p:spPr>
            <a:xfrm>
              <a:off x="4372888" y="4543036"/>
              <a:ext cx="85725" cy="114300"/>
            </a:xfrm>
            <a:custGeom>
              <a:avLst/>
              <a:gdLst>
                <a:gd name="connsiteX0" fmla="*/ 60999 w 85725"/>
                <a:gd name="connsiteY0" fmla="*/ 66111 h 114300"/>
                <a:gd name="connsiteX1" fmla="*/ 85764 w 85725"/>
                <a:gd name="connsiteY1" fmla="*/ 112784 h 114300"/>
                <a:gd name="connsiteX2" fmla="*/ 29566 w 85725"/>
                <a:gd name="connsiteY2" fmla="*/ 112784 h 114300"/>
                <a:gd name="connsiteX3" fmla="*/ 991 w 85725"/>
                <a:gd name="connsiteY3" fmla="*/ 36584 h 114300"/>
                <a:gd name="connsiteX4" fmla="*/ 16231 w 85725"/>
                <a:gd name="connsiteY4" fmla="*/ 389 h 114300"/>
                <a:gd name="connsiteX5" fmla="*/ 40044 w 85725"/>
                <a:gd name="connsiteY5" fmla="*/ 4199 h 114300"/>
                <a:gd name="connsiteX6" fmla="*/ 60999 w 85725"/>
                <a:gd name="connsiteY6" fmla="*/ 6611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114300">
                  <a:moveTo>
                    <a:pt x="60999" y="66111"/>
                  </a:moveTo>
                  <a:cubicBezTo>
                    <a:pt x="60999" y="66111"/>
                    <a:pt x="90526" y="106116"/>
                    <a:pt x="85764" y="112784"/>
                  </a:cubicBezTo>
                  <a:cubicBezTo>
                    <a:pt x="81954" y="119451"/>
                    <a:pt x="49569" y="120404"/>
                    <a:pt x="29566" y="112784"/>
                  </a:cubicBezTo>
                  <a:cubicBezTo>
                    <a:pt x="9564" y="105164"/>
                    <a:pt x="9564" y="57539"/>
                    <a:pt x="991" y="36584"/>
                  </a:cubicBezTo>
                  <a:cubicBezTo>
                    <a:pt x="-2819" y="28011"/>
                    <a:pt x="4801" y="2294"/>
                    <a:pt x="16231" y="389"/>
                  </a:cubicBezTo>
                  <a:cubicBezTo>
                    <a:pt x="27661" y="-1516"/>
                    <a:pt x="40044" y="4199"/>
                    <a:pt x="40044" y="4199"/>
                  </a:cubicBezTo>
                  <a:cubicBezTo>
                    <a:pt x="40044" y="4199"/>
                    <a:pt x="29566" y="34679"/>
                    <a:pt x="60999" y="66111"/>
                  </a:cubicBezTo>
                  <a:close/>
                </a:path>
              </a:pathLst>
            </a:custGeom>
            <a:solidFill>
              <a:srgbClr val="1D3B54"/>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8715911-C82D-4FC2-BBF0-34AD5DB51C78}"/>
                </a:ext>
              </a:extLst>
            </p:cNvPr>
            <p:cNvSpPr/>
            <p:nvPr/>
          </p:nvSpPr>
          <p:spPr>
            <a:xfrm>
              <a:off x="4387062" y="4541869"/>
              <a:ext cx="47625" cy="85725"/>
            </a:xfrm>
            <a:custGeom>
              <a:avLst/>
              <a:gdLst>
                <a:gd name="connsiteX0" fmla="*/ 26823 w 47625"/>
                <a:gd name="connsiteY0" fmla="*/ 6318 h 85725"/>
                <a:gd name="connsiteX1" fmla="*/ 32538 w 47625"/>
                <a:gd name="connsiteY1" fmla="*/ 38703 h 85725"/>
                <a:gd name="connsiteX2" fmla="*/ 55398 w 47625"/>
                <a:gd name="connsiteY2" fmla="*/ 86328 h 85725"/>
                <a:gd name="connsiteX3" fmla="*/ 19203 w 47625"/>
                <a:gd name="connsiteY3" fmla="*/ 83471 h 85725"/>
                <a:gd name="connsiteX4" fmla="*/ 153 w 47625"/>
                <a:gd name="connsiteY4" fmla="*/ 29178 h 85725"/>
                <a:gd name="connsiteX5" fmla="*/ 3010 w 47625"/>
                <a:gd name="connsiteY5" fmla="*/ 1556 h 85725"/>
                <a:gd name="connsiteX6" fmla="*/ 26823 w 47625"/>
                <a:gd name="connsiteY6" fmla="*/ 6318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85725">
                  <a:moveTo>
                    <a:pt x="26823" y="6318"/>
                  </a:moveTo>
                  <a:cubicBezTo>
                    <a:pt x="26823" y="6318"/>
                    <a:pt x="28728" y="25368"/>
                    <a:pt x="32538" y="38703"/>
                  </a:cubicBezTo>
                  <a:cubicBezTo>
                    <a:pt x="36348" y="52038"/>
                    <a:pt x="56350" y="82518"/>
                    <a:pt x="55398" y="86328"/>
                  </a:cubicBezTo>
                  <a:cubicBezTo>
                    <a:pt x="54445" y="90138"/>
                    <a:pt x="29680" y="92996"/>
                    <a:pt x="19203" y="83471"/>
                  </a:cubicBezTo>
                  <a:cubicBezTo>
                    <a:pt x="8725" y="73946"/>
                    <a:pt x="1105" y="46323"/>
                    <a:pt x="153" y="29178"/>
                  </a:cubicBezTo>
                  <a:cubicBezTo>
                    <a:pt x="-800" y="12986"/>
                    <a:pt x="3010" y="1556"/>
                    <a:pt x="3010" y="1556"/>
                  </a:cubicBezTo>
                  <a:cubicBezTo>
                    <a:pt x="3010" y="1556"/>
                    <a:pt x="17298" y="-4159"/>
                    <a:pt x="26823" y="6318"/>
                  </a:cubicBezTo>
                  <a:close/>
                </a:path>
              </a:pathLst>
            </a:custGeom>
            <a:solidFill>
              <a:srgbClr val="EEA886"/>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1133C8F8-A219-4E6A-BE4B-15719CBA882D}"/>
                </a:ext>
              </a:extLst>
            </p:cNvPr>
            <p:cNvSpPr/>
            <p:nvPr/>
          </p:nvSpPr>
          <p:spPr>
            <a:xfrm>
              <a:off x="4342761" y="3789904"/>
              <a:ext cx="333375" cy="762000"/>
            </a:xfrm>
            <a:custGeom>
              <a:avLst/>
              <a:gdLst>
                <a:gd name="connsiteX0" fmla="*/ 218761 w 333375"/>
                <a:gd name="connsiteY0" fmla="*/ 88676 h 762000"/>
                <a:gd name="connsiteX1" fmla="*/ 251146 w 333375"/>
                <a:gd name="connsiteY1" fmla="*/ 241076 h 762000"/>
                <a:gd name="connsiteX2" fmla="*/ 275911 w 333375"/>
                <a:gd name="connsiteY2" fmla="*/ 445864 h 762000"/>
                <a:gd name="connsiteX3" fmla="*/ 301628 w 333375"/>
                <a:gd name="connsiteY3" fmla="*/ 575404 h 762000"/>
                <a:gd name="connsiteX4" fmla="*/ 339728 w 333375"/>
                <a:gd name="connsiteY4" fmla="*/ 765904 h 762000"/>
                <a:gd name="connsiteX5" fmla="*/ 312106 w 333375"/>
                <a:gd name="connsiteY5" fmla="*/ 766856 h 762000"/>
                <a:gd name="connsiteX6" fmla="*/ 226381 w 333375"/>
                <a:gd name="connsiteY6" fmla="*/ 551591 h 762000"/>
                <a:gd name="connsiteX7" fmla="*/ 173993 w 333375"/>
                <a:gd name="connsiteY7" fmla="*/ 393476 h 762000"/>
                <a:gd name="connsiteX8" fmla="*/ 122558 w 333375"/>
                <a:gd name="connsiteY8" fmla="*/ 215359 h 762000"/>
                <a:gd name="connsiteX9" fmla="*/ 110176 w 333375"/>
                <a:gd name="connsiteY9" fmla="*/ 239171 h 762000"/>
                <a:gd name="connsiteX10" fmla="*/ 91126 w 333375"/>
                <a:gd name="connsiteY10" fmla="*/ 439196 h 762000"/>
                <a:gd name="connsiteX11" fmla="*/ 87316 w 333375"/>
                <a:gd name="connsiteY11" fmla="*/ 563974 h 762000"/>
                <a:gd name="connsiteX12" fmla="*/ 71123 w 333375"/>
                <a:gd name="connsiteY12" fmla="*/ 756379 h 762000"/>
                <a:gd name="connsiteX13" fmla="*/ 46358 w 333375"/>
                <a:gd name="connsiteY13" fmla="*/ 756379 h 762000"/>
                <a:gd name="connsiteX14" fmla="*/ 21593 w 333375"/>
                <a:gd name="connsiteY14" fmla="*/ 541114 h 762000"/>
                <a:gd name="connsiteX15" fmla="*/ 18736 w 333375"/>
                <a:gd name="connsiteY15" fmla="*/ 423956 h 762000"/>
                <a:gd name="connsiteX16" fmla="*/ 23498 w 333375"/>
                <a:gd name="connsiteY16" fmla="*/ 105821 h 762000"/>
                <a:gd name="connsiteX17" fmla="*/ 218761 w 333375"/>
                <a:gd name="connsiteY17" fmla="*/ 88676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5" h="762000">
                  <a:moveTo>
                    <a:pt x="218761" y="88676"/>
                  </a:moveTo>
                  <a:cubicBezTo>
                    <a:pt x="218761" y="88676"/>
                    <a:pt x="245431" y="210596"/>
                    <a:pt x="251146" y="241076"/>
                  </a:cubicBezTo>
                  <a:cubicBezTo>
                    <a:pt x="256861" y="271556"/>
                    <a:pt x="274006" y="420146"/>
                    <a:pt x="275911" y="445864"/>
                  </a:cubicBezTo>
                  <a:cubicBezTo>
                    <a:pt x="277816" y="471581"/>
                    <a:pt x="303533" y="566831"/>
                    <a:pt x="301628" y="575404"/>
                  </a:cubicBezTo>
                  <a:cubicBezTo>
                    <a:pt x="300676" y="583976"/>
                    <a:pt x="339728" y="765904"/>
                    <a:pt x="339728" y="765904"/>
                  </a:cubicBezTo>
                  <a:cubicBezTo>
                    <a:pt x="339728" y="765904"/>
                    <a:pt x="326393" y="776381"/>
                    <a:pt x="312106" y="766856"/>
                  </a:cubicBezTo>
                  <a:cubicBezTo>
                    <a:pt x="304486" y="762094"/>
                    <a:pt x="226381" y="597311"/>
                    <a:pt x="226381" y="551591"/>
                  </a:cubicBezTo>
                  <a:cubicBezTo>
                    <a:pt x="226381" y="489679"/>
                    <a:pt x="180661" y="407764"/>
                    <a:pt x="173993" y="393476"/>
                  </a:cubicBezTo>
                  <a:cubicBezTo>
                    <a:pt x="118748" y="263936"/>
                    <a:pt x="129226" y="223931"/>
                    <a:pt x="122558" y="215359"/>
                  </a:cubicBezTo>
                  <a:cubicBezTo>
                    <a:pt x="114938" y="206786"/>
                    <a:pt x="114938" y="220121"/>
                    <a:pt x="110176" y="239171"/>
                  </a:cubicBezTo>
                  <a:cubicBezTo>
                    <a:pt x="106366" y="258221"/>
                    <a:pt x="96841" y="419194"/>
                    <a:pt x="91126" y="439196"/>
                  </a:cubicBezTo>
                  <a:cubicBezTo>
                    <a:pt x="85411" y="459199"/>
                    <a:pt x="90173" y="528731"/>
                    <a:pt x="87316" y="563974"/>
                  </a:cubicBezTo>
                  <a:cubicBezTo>
                    <a:pt x="84458" y="599216"/>
                    <a:pt x="71123" y="756379"/>
                    <a:pt x="71123" y="756379"/>
                  </a:cubicBezTo>
                  <a:cubicBezTo>
                    <a:pt x="71123" y="756379"/>
                    <a:pt x="60646" y="772571"/>
                    <a:pt x="46358" y="756379"/>
                  </a:cubicBezTo>
                  <a:cubicBezTo>
                    <a:pt x="43501" y="755426"/>
                    <a:pt x="21593" y="582071"/>
                    <a:pt x="21593" y="541114"/>
                  </a:cubicBezTo>
                  <a:cubicBezTo>
                    <a:pt x="20641" y="499204"/>
                    <a:pt x="20641" y="442054"/>
                    <a:pt x="18736" y="423956"/>
                  </a:cubicBezTo>
                  <a:cubicBezTo>
                    <a:pt x="7306" y="251554"/>
                    <a:pt x="-19364" y="227741"/>
                    <a:pt x="23498" y="105821"/>
                  </a:cubicBezTo>
                  <a:cubicBezTo>
                    <a:pt x="104461" y="-121826"/>
                    <a:pt x="218761" y="88676"/>
                    <a:pt x="218761" y="88676"/>
                  </a:cubicBezTo>
                  <a:close/>
                </a:path>
              </a:pathLst>
            </a:custGeom>
            <a:solidFill>
              <a:srgbClr val="EEA886"/>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F61CBC6D-C111-471B-97FD-8D4B29A62790}"/>
                </a:ext>
              </a:extLst>
            </p:cNvPr>
            <p:cNvSpPr/>
            <p:nvPr/>
          </p:nvSpPr>
          <p:spPr>
            <a:xfrm>
              <a:off x="4334694" y="3844288"/>
              <a:ext cx="276225" cy="323850"/>
            </a:xfrm>
            <a:custGeom>
              <a:avLst/>
              <a:gdLst>
                <a:gd name="connsiteX0" fmla="*/ 50616 w 276225"/>
                <a:gd name="connsiteY0" fmla="*/ 3 h 323850"/>
                <a:gd name="connsiteX1" fmla="*/ 7753 w 276225"/>
                <a:gd name="connsiteY1" fmla="*/ 326710 h 323850"/>
                <a:gd name="connsiteX2" fmla="*/ 279216 w 276225"/>
                <a:gd name="connsiteY2" fmla="*/ 299087 h 323850"/>
                <a:gd name="connsiteX3" fmla="*/ 225876 w 276225"/>
                <a:gd name="connsiteY3" fmla="*/ 34292 h 323850"/>
                <a:gd name="connsiteX4" fmla="*/ 50616 w 276225"/>
                <a:gd name="connsiteY4" fmla="*/ 3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23850">
                  <a:moveTo>
                    <a:pt x="50616" y="3"/>
                  </a:moveTo>
                  <a:cubicBezTo>
                    <a:pt x="50616" y="3"/>
                    <a:pt x="-23679" y="104778"/>
                    <a:pt x="7753" y="326710"/>
                  </a:cubicBezTo>
                  <a:cubicBezTo>
                    <a:pt x="7753" y="326710"/>
                    <a:pt x="184918" y="350522"/>
                    <a:pt x="279216" y="299087"/>
                  </a:cubicBezTo>
                  <a:cubicBezTo>
                    <a:pt x="279216" y="299087"/>
                    <a:pt x="240163" y="69535"/>
                    <a:pt x="225876" y="34292"/>
                  </a:cubicBezTo>
                  <a:cubicBezTo>
                    <a:pt x="212541" y="-950"/>
                    <a:pt x="50616" y="3"/>
                    <a:pt x="50616" y="3"/>
                  </a:cubicBezTo>
                  <a:close/>
                </a:path>
              </a:pathLst>
            </a:custGeom>
            <a:solidFill>
              <a:srgbClr val="1D3B54"/>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4D1F0DEF-0EB1-4DA2-ACD2-84E13BADAFF6}"/>
                </a:ext>
              </a:extLst>
            </p:cNvPr>
            <p:cNvSpPr/>
            <p:nvPr/>
          </p:nvSpPr>
          <p:spPr>
            <a:xfrm>
              <a:off x="4640580" y="4576763"/>
              <a:ext cx="9525" cy="38100"/>
            </a:xfrm>
            <a:custGeom>
              <a:avLst/>
              <a:gdLst>
                <a:gd name="connsiteX0" fmla="*/ 0 w 0"/>
                <a:gd name="connsiteY0" fmla="*/ 0 h 38100"/>
                <a:gd name="connsiteX1" fmla="*/ 0 w 0"/>
                <a:gd name="connsiteY1" fmla="*/ 42863 h 38100"/>
                <a:gd name="connsiteX2" fmla="*/ 5715 w 0"/>
                <a:gd name="connsiteY2" fmla="*/ 42863 h 38100"/>
                <a:gd name="connsiteX3" fmla="*/ 5715 w 0"/>
                <a:gd name="connsiteY3" fmla="*/ 9525 h 38100"/>
              </a:gdLst>
              <a:ahLst/>
              <a:cxnLst>
                <a:cxn ang="0">
                  <a:pos x="connsiteX0" y="connsiteY0"/>
                </a:cxn>
                <a:cxn ang="0">
                  <a:pos x="connsiteX1" y="connsiteY1"/>
                </a:cxn>
                <a:cxn ang="0">
                  <a:pos x="connsiteX2" y="connsiteY2"/>
                </a:cxn>
                <a:cxn ang="0">
                  <a:pos x="connsiteX3" y="connsiteY3"/>
                </a:cxn>
              </a:cxnLst>
              <a:rect l="l" t="t" r="r" b="b"/>
              <a:pathLst>
                <a:path h="38100">
                  <a:moveTo>
                    <a:pt x="0" y="0"/>
                  </a:moveTo>
                  <a:lnTo>
                    <a:pt x="0" y="42863"/>
                  </a:lnTo>
                  <a:lnTo>
                    <a:pt x="5715" y="42863"/>
                  </a:lnTo>
                  <a:lnTo>
                    <a:pt x="5715" y="9525"/>
                  </a:lnTo>
                  <a:close/>
                </a:path>
              </a:pathLst>
            </a:custGeom>
            <a:solidFill>
              <a:srgbClr val="1D3B54"/>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812FC5DF-1E81-43FF-B904-A73B3188C35E}"/>
                </a:ext>
              </a:extLst>
            </p:cNvPr>
            <p:cNvSpPr/>
            <p:nvPr/>
          </p:nvSpPr>
          <p:spPr>
            <a:xfrm>
              <a:off x="4373879" y="4576763"/>
              <a:ext cx="9525" cy="38100"/>
            </a:xfrm>
            <a:custGeom>
              <a:avLst/>
              <a:gdLst>
                <a:gd name="connsiteX0" fmla="*/ 0 w 0"/>
                <a:gd name="connsiteY0" fmla="*/ 0 h 38100"/>
                <a:gd name="connsiteX1" fmla="*/ 0 w 0"/>
                <a:gd name="connsiteY1" fmla="*/ 42863 h 38100"/>
                <a:gd name="connsiteX2" fmla="*/ 5715 w 0"/>
                <a:gd name="connsiteY2" fmla="*/ 42863 h 38100"/>
                <a:gd name="connsiteX3" fmla="*/ 5715 w 0"/>
                <a:gd name="connsiteY3" fmla="*/ 9525 h 38100"/>
              </a:gdLst>
              <a:ahLst/>
              <a:cxnLst>
                <a:cxn ang="0">
                  <a:pos x="connsiteX0" y="connsiteY0"/>
                </a:cxn>
                <a:cxn ang="0">
                  <a:pos x="connsiteX1" y="connsiteY1"/>
                </a:cxn>
                <a:cxn ang="0">
                  <a:pos x="connsiteX2" y="connsiteY2"/>
                </a:cxn>
                <a:cxn ang="0">
                  <a:pos x="connsiteX3" y="connsiteY3"/>
                </a:cxn>
              </a:cxnLst>
              <a:rect l="l" t="t" r="r" b="b"/>
              <a:pathLst>
                <a:path h="38100">
                  <a:moveTo>
                    <a:pt x="0" y="0"/>
                  </a:moveTo>
                  <a:lnTo>
                    <a:pt x="0" y="42863"/>
                  </a:lnTo>
                  <a:lnTo>
                    <a:pt x="5715" y="42863"/>
                  </a:lnTo>
                  <a:lnTo>
                    <a:pt x="5715" y="9525"/>
                  </a:lnTo>
                  <a:close/>
                </a:path>
              </a:pathLst>
            </a:custGeom>
            <a:solidFill>
              <a:srgbClr val="1D3B54"/>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76F1EED-917D-44CA-9E4E-CD3E461F2F21}"/>
                </a:ext>
              </a:extLst>
            </p:cNvPr>
            <p:cNvSpPr/>
            <p:nvPr/>
          </p:nvSpPr>
          <p:spPr>
            <a:xfrm>
              <a:off x="4348843" y="3546401"/>
              <a:ext cx="228600" cy="352425"/>
            </a:xfrm>
            <a:custGeom>
              <a:avLst/>
              <a:gdLst>
                <a:gd name="connsiteX0" fmla="*/ 136479 w 228600"/>
                <a:gd name="connsiteY0" fmla="*/ 1661 h 352425"/>
                <a:gd name="connsiteX1" fmla="*/ 173626 w 228600"/>
                <a:gd name="connsiteY1" fmla="*/ 16902 h 352425"/>
                <a:gd name="connsiteX2" fmla="*/ 226966 w 228600"/>
                <a:gd name="connsiteY2" fmla="*/ 84529 h 352425"/>
                <a:gd name="connsiteX3" fmla="*/ 213631 w 228600"/>
                <a:gd name="connsiteY3" fmla="*/ 159777 h 352425"/>
                <a:gd name="connsiteX4" fmla="*/ 206964 w 228600"/>
                <a:gd name="connsiteY4" fmla="*/ 232166 h 352425"/>
                <a:gd name="connsiteX5" fmla="*/ 196486 w 228600"/>
                <a:gd name="connsiteY5" fmla="*/ 345514 h 352425"/>
                <a:gd name="connsiteX6" fmla="*/ 6939 w 228600"/>
                <a:gd name="connsiteY6" fmla="*/ 335036 h 352425"/>
                <a:gd name="connsiteX7" fmla="*/ 46944 w 228600"/>
                <a:gd name="connsiteY7" fmla="*/ 274077 h 352425"/>
                <a:gd name="connsiteX8" fmla="*/ 43134 w 228600"/>
                <a:gd name="connsiteY8" fmla="*/ 214069 h 352425"/>
                <a:gd name="connsiteX9" fmla="*/ 10749 w 228600"/>
                <a:gd name="connsiteY9" fmla="*/ 111199 h 352425"/>
                <a:gd name="connsiteX10" fmla="*/ 8844 w 228600"/>
                <a:gd name="connsiteY10" fmla="*/ 25474 h 352425"/>
                <a:gd name="connsiteX11" fmla="*/ 84091 w 228600"/>
                <a:gd name="connsiteY11" fmla="*/ 3566 h 352425"/>
                <a:gd name="connsiteX12" fmla="*/ 136479 w 228600"/>
                <a:gd name="connsiteY12" fmla="*/ 1661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 h="352425">
                  <a:moveTo>
                    <a:pt x="136479" y="1661"/>
                  </a:moveTo>
                  <a:cubicBezTo>
                    <a:pt x="136479" y="1661"/>
                    <a:pt x="164101" y="14996"/>
                    <a:pt x="173626" y="16902"/>
                  </a:cubicBezTo>
                  <a:cubicBezTo>
                    <a:pt x="183151" y="18807"/>
                    <a:pt x="220299" y="67384"/>
                    <a:pt x="226966" y="84529"/>
                  </a:cubicBezTo>
                  <a:cubicBezTo>
                    <a:pt x="233634" y="101674"/>
                    <a:pt x="226966" y="128344"/>
                    <a:pt x="213631" y="159777"/>
                  </a:cubicBezTo>
                  <a:cubicBezTo>
                    <a:pt x="200296" y="190257"/>
                    <a:pt x="212679" y="200734"/>
                    <a:pt x="206964" y="232166"/>
                  </a:cubicBezTo>
                  <a:cubicBezTo>
                    <a:pt x="201249" y="263599"/>
                    <a:pt x="195534" y="328369"/>
                    <a:pt x="196486" y="345514"/>
                  </a:cubicBezTo>
                  <a:cubicBezTo>
                    <a:pt x="197439" y="362659"/>
                    <a:pt x="42181" y="365516"/>
                    <a:pt x="6939" y="335036"/>
                  </a:cubicBezTo>
                  <a:cubicBezTo>
                    <a:pt x="6939" y="335036"/>
                    <a:pt x="42181" y="281696"/>
                    <a:pt x="46944" y="274077"/>
                  </a:cubicBezTo>
                  <a:cubicBezTo>
                    <a:pt x="51706" y="266457"/>
                    <a:pt x="47896" y="224546"/>
                    <a:pt x="43134" y="214069"/>
                  </a:cubicBezTo>
                  <a:cubicBezTo>
                    <a:pt x="38371" y="201686"/>
                    <a:pt x="10749" y="111199"/>
                    <a:pt x="10749" y="111199"/>
                  </a:cubicBezTo>
                  <a:cubicBezTo>
                    <a:pt x="10749" y="111199"/>
                    <a:pt x="-12111" y="41666"/>
                    <a:pt x="8844" y="25474"/>
                  </a:cubicBezTo>
                  <a:cubicBezTo>
                    <a:pt x="26941" y="11186"/>
                    <a:pt x="75519" y="6424"/>
                    <a:pt x="84091" y="3566"/>
                  </a:cubicBezTo>
                  <a:cubicBezTo>
                    <a:pt x="92664" y="-243"/>
                    <a:pt x="118381" y="-1196"/>
                    <a:pt x="136479" y="1661"/>
                  </a:cubicBezTo>
                  <a:close/>
                </a:path>
              </a:pathLst>
            </a:custGeom>
            <a:solidFill>
              <a:srgbClr val="EDDAD3"/>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954E8DB-4A8F-41A6-8593-F21D75F05114}"/>
                </a:ext>
              </a:extLst>
            </p:cNvPr>
            <p:cNvSpPr/>
            <p:nvPr/>
          </p:nvSpPr>
          <p:spPr>
            <a:xfrm>
              <a:off x="4493094" y="3537585"/>
              <a:ext cx="9525" cy="66675"/>
            </a:xfrm>
            <a:custGeom>
              <a:avLst/>
              <a:gdLst>
                <a:gd name="connsiteX0" fmla="*/ 800 w 9525"/>
                <a:gd name="connsiteY0" fmla="*/ 71438 h 66675"/>
                <a:gd name="connsiteX1" fmla="*/ 17945 w 9525"/>
                <a:gd name="connsiteY1" fmla="*/ 51435 h 66675"/>
                <a:gd name="connsiteX2" fmla="*/ 3658 w 9525"/>
                <a:gd name="connsiteY2" fmla="*/ 0 h 66675"/>
                <a:gd name="connsiteX3" fmla="*/ 800 w 9525"/>
                <a:gd name="connsiteY3" fmla="*/ 71438 h 66675"/>
              </a:gdLst>
              <a:ahLst/>
              <a:cxnLst>
                <a:cxn ang="0">
                  <a:pos x="connsiteX0" y="connsiteY0"/>
                </a:cxn>
                <a:cxn ang="0">
                  <a:pos x="connsiteX1" y="connsiteY1"/>
                </a:cxn>
                <a:cxn ang="0">
                  <a:pos x="connsiteX2" y="connsiteY2"/>
                </a:cxn>
                <a:cxn ang="0">
                  <a:pos x="connsiteX3" y="connsiteY3"/>
                </a:cxn>
              </a:cxnLst>
              <a:rect l="l" t="t" r="r" b="b"/>
              <a:pathLst>
                <a:path w="9525" h="66675">
                  <a:moveTo>
                    <a:pt x="800" y="71438"/>
                  </a:moveTo>
                  <a:lnTo>
                    <a:pt x="17945" y="51435"/>
                  </a:lnTo>
                  <a:lnTo>
                    <a:pt x="3658" y="0"/>
                  </a:lnTo>
                  <a:cubicBezTo>
                    <a:pt x="3658" y="0"/>
                    <a:pt x="-2057" y="28575"/>
                    <a:pt x="800" y="71438"/>
                  </a:cubicBezTo>
                  <a:close/>
                </a:path>
              </a:pathLst>
            </a:custGeom>
            <a:solidFill>
              <a:srgbClr val="D6C5BE"/>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50774EA-D570-4D8B-95B6-4D550F13DBD0}"/>
                </a:ext>
              </a:extLst>
            </p:cNvPr>
            <p:cNvSpPr/>
            <p:nvPr/>
          </p:nvSpPr>
          <p:spPr>
            <a:xfrm>
              <a:off x="4432934" y="3478160"/>
              <a:ext cx="57150" cy="104775"/>
            </a:xfrm>
            <a:custGeom>
              <a:avLst/>
              <a:gdLst>
                <a:gd name="connsiteX0" fmla="*/ 65723 w 57150"/>
                <a:gd name="connsiteY0" fmla="*/ 37517 h 104775"/>
                <a:gd name="connsiteX1" fmla="*/ 63818 w 57150"/>
                <a:gd name="connsiteY1" fmla="*/ 53710 h 104775"/>
                <a:gd name="connsiteX2" fmla="*/ 62865 w 57150"/>
                <a:gd name="connsiteY2" fmla="*/ 67997 h 104775"/>
                <a:gd name="connsiteX3" fmla="*/ 60960 w 57150"/>
                <a:gd name="connsiteY3" fmla="*/ 104192 h 104775"/>
                <a:gd name="connsiteX4" fmla="*/ 0 w 57150"/>
                <a:gd name="connsiteY4" fmla="*/ 70855 h 104775"/>
                <a:gd name="connsiteX5" fmla="*/ 3810 w 57150"/>
                <a:gd name="connsiteY5" fmla="*/ 10847 h 104775"/>
                <a:gd name="connsiteX6" fmla="*/ 65723 w 57150"/>
                <a:gd name="connsiteY6" fmla="*/ 37517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104775">
                  <a:moveTo>
                    <a:pt x="65723" y="37517"/>
                  </a:moveTo>
                  <a:cubicBezTo>
                    <a:pt x="65723" y="37517"/>
                    <a:pt x="64770" y="44185"/>
                    <a:pt x="63818" y="53710"/>
                  </a:cubicBezTo>
                  <a:cubicBezTo>
                    <a:pt x="63818" y="57520"/>
                    <a:pt x="62865" y="62282"/>
                    <a:pt x="62865" y="67997"/>
                  </a:cubicBezTo>
                  <a:cubicBezTo>
                    <a:pt x="61913" y="82285"/>
                    <a:pt x="60960" y="96572"/>
                    <a:pt x="60960" y="104192"/>
                  </a:cubicBezTo>
                  <a:cubicBezTo>
                    <a:pt x="60960" y="104192"/>
                    <a:pt x="32385" y="132767"/>
                    <a:pt x="0" y="70855"/>
                  </a:cubicBezTo>
                  <a:cubicBezTo>
                    <a:pt x="0" y="70855"/>
                    <a:pt x="13335" y="45137"/>
                    <a:pt x="3810" y="10847"/>
                  </a:cubicBezTo>
                  <a:cubicBezTo>
                    <a:pt x="-6667" y="-24395"/>
                    <a:pt x="65723" y="37517"/>
                    <a:pt x="65723" y="37517"/>
                  </a:cubicBezTo>
                  <a:close/>
                </a:path>
              </a:pathLst>
            </a:custGeom>
            <a:solidFill>
              <a:srgbClr val="EEA886"/>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F4D9F3BA-ECC8-45D0-8A50-B7BD536C116B}"/>
                </a:ext>
              </a:extLst>
            </p:cNvPr>
            <p:cNvSpPr/>
            <p:nvPr/>
          </p:nvSpPr>
          <p:spPr>
            <a:xfrm>
              <a:off x="4461509" y="3583305"/>
              <a:ext cx="28575" cy="19050"/>
            </a:xfrm>
            <a:custGeom>
              <a:avLst/>
              <a:gdLst>
                <a:gd name="connsiteX0" fmla="*/ 32385 w 28575"/>
                <a:gd name="connsiteY0" fmla="*/ 0 h 19050"/>
                <a:gd name="connsiteX1" fmla="*/ 32385 w 28575"/>
                <a:gd name="connsiteY1" fmla="*/ 25717 h 19050"/>
                <a:gd name="connsiteX2" fmla="*/ 0 w 28575"/>
                <a:gd name="connsiteY2" fmla="*/ 953 h 19050"/>
              </a:gdLst>
              <a:ahLst/>
              <a:cxnLst>
                <a:cxn ang="0">
                  <a:pos x="connsiteX0" y="connsiteY0"/>
                </a:cxn>
                <a:cxn ang="0">
                  <a:pos x="connsiteX1" y="connsiteY1"/>
                </a:cxn>
                <a:cxn ang="0">
                  <a:pos x="connsiteX2" y="connsiteY2"/>
                </a:cxn>
              </a:cxnLst>
              <a:rect l="l" t="t" r="r" b="b"/>
              <a:pathLst>
                <a:path w="28575" h="19050">
                  <a:moveTo>
                    <a:pt x="32385" y="0"/>
                  </a:moveTo>
                  <a:lnTo>
                    <a:pt x="32385" y="25717"/>
                  </a:lnTo>
                  <a:lnTo>
                    <a:pt x="0" y="953"/>
                  </a:lnTo>
                  <a:close/>
                </a:path>
              </a:pathLst>
            </a:custGeom>
            <a:solidFill>
              <a:srgbClr val="EEA886"/>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8F48B8C-098E-4531-AB23-C20DD207D7EE}"/>
                </a:ext>
              </a:extLst>
            </p:cNvPr>
            <p:cNvSpPr/>
            <p:nvPr/>
          </p:nvSpPr>
          <p:spPr>
            <a:xfrm>
              <a:off x="4419600" y="3546158"/>
              <a:ext cx="66675" cy="57150"/>
            </a:xfrm>
            <a:custGeom>
              <a:avLst/>
              <a:gdLst>
                <a:gd name="connsiteX0" fmla="*/ 74295 w 66675"/>
                <a:gd name="connsiteY0" fmla="*/ 62865 h 57150"/>
                <a:gd name="connsiteX1" fmla="*/ 60960 w 66675"/>
                <a:gd name="connsiteY1" fmla="*/ 45720 h 57150"/>
                <a:gd name="connsiteX2" fmla="*/ 15240 w 66675"/>
                <a:gd name="connsiteY2" fmla="*/ 0 h 57150"/>
                <a:gd name="connsiteX3" fmla="*/ 0 w 66675"/>
                <a:gd name="connsiteY3" fmla="*/ 14288 h 57150"/>
              </a:gdLst>
              <a:ahLst/>
              <a:cxnLst>
                <a:cxn ang="0">
                  <a:pos x="connsiteX0" y="connsiteY0"/>
                </a:cxn>
                <a:cxn ang="0">
                  <a:pos x="connsiteX1" y="connsiteY1"/>
                </a:cxn>
                <a:cxn ang="0">
                  <a:pos x="connsiteX2" y="connsiteY2"/>
                </a:cxn>
                <a:cxn ang="0">
                  <a:pos x="connsiteX3" y="connsiteY3"/>
                </a:cxn>
              </a:cxnLst>
              <a:rect l="l" t="t" r="r" b="b"/>
              <a:pathLst>
                <a:path w="66675" h="57150">
                  <a:moveTo>
                    <a:pt x="74295" y="62865"/>
                  </a:moveTo>
                  <a:lnTo>
                    <a:pt x="60960" y="45720"/>
                  </a:lnTo>
                  <a:lnTo>
                    <a:pt x="15240" y="0"/>
                  </a:lnTo>
                  <a:lnTo>
                    <a:pt x="0" y="14288"/>
                  </a:lnTo>
                  <a:close/>
                </a:path>
              </a:pathLst>
            </a:custGeom>
            <a:solidFill>
              <a:srgbClr val="D6C5BE"/>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7CFA726F-26C3-40E8-857F-3CC5428424B9}"/>
                </a:ext>
              </a:extLst>
            </p:cNvPr>
            <p:cNvSpPr/>
            <p:nvPr/>
          </p:nvSpPr>
          <p:spPr>
            <a:xfrm>
              <a:off x="4333875" y="3550920"/>
              <a:ext cx="133350" cy="390525"/>
            </a:xfrm>
            <a:custGeom>
              <a:avLst/>
              <a:gdLst>
                <a:gd name="connsiteX0" fmla="*/ 94298 w 133350"/>
                <a:gd name="connsiteY0" fmla="*/ 0 h 390525"/>
                <a:gd name="connsiteX1" fmla="*/ 134303 w 133350"/>
                <a:gd name="connsiteY1" fmla="*/ 84772 h 390525"/>
                <a:gd name="connsiteX2" fmla="*/ 106680 w 133350"/>
                <a:gd name="connsiteY2" fmla="*/ 365760 h 390525"/>
                <a:gd name="connsiteX3" fmla="*/ 0 w 133350"/>
                <a:gd name="connsiteY3" fmla="*/ 359092 h 390525"/>
                <a:gd name="connsiteX4" fmla="*/ 39053 w 133350"/>
                <a:gd name="connsiteY4" fmla="*/ 175260 h 390525"/>
                <a:gd name="connsiteX5" fmla="*/ 5715 w 133350"/>
                <a:gd name="connsiteY5" fmla="*/ 60960 h 390525"/>
                <a:gd name="connsiteX6" fmla="*/ 43815 w 133350"/>
                <a:gd name="connsiteY6" fmla="*/ 9525 h 390525"/>
                <a:gd name="connsiteX7" fmla="*/ 94298 w 133350"/>
                <a:gd name="connsiteY7"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390525">
                  <a:moveTo>
                    <a:pt x="94298" y="0"/>
                  </a:moveTo>
                  <a:cubicBezTo>
                    <a:pt x="94298" y="0"/>
                    <a:pt x="133350" y="59055"/>
                    <a:pt x="134303" y="84772"/>
                  </a:cubicBezTo>
                  <a:cubicBezTo>
                    <a:pt x="136208" y="110490"/>
                    <a:pt x="120015" y="303847"/>
                    <a:pt x="106680" y="365760"/>
                  </a:cubicBezTo>
                  <a:cubicBezTo>
                    <a:pt x="93345" y="427672"/>
                    <a:pt x="0" y="359092"/>
                    <a:pt x="0" y="359092"/>
                  </a:cubicBezTo>
                  <a:cubicBezTo>
                    <a:pt x="0" y="359092"/>
                    <a:pt x="62865" y="257175"/>
                    <a:pt x="39053" y="175260"/>
                  </a:cubicBezTo>
                  <a:cubicBezTo>
                    <a:pt x="15240" y="93345"/>
                    <a:pt x="5715" y="60960"/>
                    <a:pt x="5715" y="60960"/>
                  </a:cubicBezTo>
                  <a:cubicBezTo>
                    <a:pt x="5715" y="60960"/>
                    <a:pt x="14288" y="15240"/>
                    <a:pt x="43815" y="9525"/>
                  </a:cubicBezTo>
                  <a:cubicBezTo>
                    <a:pt x="70485" y="2858"/>
                    <a:pt x="94298" y="0"/>
                    <a:pt x="94298" y="0"/>
                  </a:cubicBezTo>
                  <a:close/>
                </a:path>
              </a:pathLst>
            </a:custGeom>
            <a:solidFill>
              <a:srgbClr val="285173"/>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D4E31F2-EA36-4B12-8A2D-94463B865090}"/>
                </a:ext>
              </a:extLst>
            </p:cNvPr>
            <p:cNvSpPr/>
            <p:nvPr/>
          </p:nvSpPr>
          <p:spPr>
            <a:xfrm>
              <a:off x="4505325" y="3556635"/>
              <a:ext cx="66675" cy="371475"/>
            </a:xfrm>
            <a:custGeom>
              <a:avLst/>
              <a:gdLst>
                <a:gd name="connsiteX0" fmla="*/ 72390 w 66675"/>
                <a:gd name="connsiteY0" fmla="*/ 80963 h 371475"/>
                <a:gd name="connsiteX1" fmla="*/ 52388 w 66675"/>
                <a:gd name="connsiteY1" fmla="*/ 160020 h 371475"/>
                <a:gd name="connsiteX2" fmla="*/ 53340 w 66675"/>
                <a:gd name="connsiteY2" fmla="*/ 251460 h 371475"/>
                <a:gd name="connsiteX3" fmla="*/ 69532 w 66675"/>
                <a:gd name="connsiteY3" fmla="*/ 351473 h 371475"/>
                <a:gd name="connsiteX4" fmla="*/ 32385 w 66675"/>
                <a:gd name="connsiteY4" fmla="*/ 371475 h 371475"/>
                <a:gd name="connsiteX5" fmla="*/ 20955 w 66675"/>
                <a:gd name="connsiteY5" fmla="*/ 363855 h 371475"/>
                <a:gd name="connsiteX6" fmla="*/ 0 w 66675"/>
                <a:gd name="connsiteY6" fmla="*/ 0 h 371475"/>
                <a:gd name="connsiteX7" fmla="*/ 20955 w 66675"/>
                <a:gd name="connsiteY7" fmla="*/ 6668 h 371475"/>
                <a:gd name="connsiteX8" fmla="*/ 72390 w 66675"/>
                <a:gd name="connsiteY8" fmla="*/ 80963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371475">
                  <a:moveTo>
                    <a:pt x="72390" y="80963"/>
                  </a:moveTo>
                  <a:cubicBezTo>
                    <a:pt x="72390" y="80963"/>
                    <a:pt x="79057" y="105728"/>
                    <a:pt x="52388" y="160020"/>
                  </a:cubicBezTo>
                  <a:cubicBezTo>
                    <a:pt x="52388" y="160020"/>
                    <a:pt x="52388" y="229553"/>
                    <a:pt x="53340" y="251460"/>
                  </a:cubicBezTo>
                  <a:cubicBezTo>
                    <a:pt x="54293" y="273368"/>
                    <a:pt x="69532" y="351473"/>
                    <a:pt x="69532" y="351473"/>
                  </a:cubicBezTo>
                  <a:lnTo>
                    <a:pt x="32385" y="371475"/>
                  </a:lnTo>
                  <a:cubicBezTo>
                    <a:pt x="26670" y="374333"/>
                    <a:pt x="20003" y="370523"/>
                    <a:pt x="20955" y="363855"/>
                  </a:cubicBezTo>
                  <a:cubicBezTo>
                    <a:pt x="28575" y="300990"/>
                    <a:pt x="53340" y="63818"/>
                    <a:pt x="0" y="0"/>
                  </a:cubicBezTo>
                  <a:lnTo>
                    <a:pt x="20955" y="6668"/>
                  </a:lnTo>
                  <a:cubicBezTo>
                    <a:pt x="21907" y="6668"/>
                    <a:pt x="60007" y="37148"/>
                    <a:pt x="72390" y="80963"/>
                  </a:cubicBezTo>
                  <a:close/>
                </a:path>
              </a:pathLst>
            </a:custGeom>
            <a:solidFill>
              <a:srgbClr val="285173"/>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A867742B-26F7-4ED4-B9C8-41E04DFA02C5}"/>
                </a:ext>
              </a:extLst>
            </p:cNvPr>
            <p:cNvSpPr/>
            <p:nvPr/>
          </p:nvSpPr>
          <p:spPr>
            <a:xfrm>
              <a:off x="4496752" y="3537585"/>
              <a:ext cx="28575" cy="57150"/>
            </a:xfrm>
            <a:custGeom>
              <a:avLst/>
              <a:gdLst>
                <a:gd name="connsiteX0" fmla="*/ 14288 w 28575"/>
                <a:gd name="connsiteY0" fmla="*/ 51435 h 57150"/>
                <a:gd name="connsiteX1" fmla="*/ 35242 w 28575"/>
                <a:gd name="connsiteY1" fmla="*/ 58103 h 57150"/>
                <a:gd name="connsiteX2" fmla="*/ 0 w 28575"/>
                <a:gd name="connsiteY2" fmla="*/ 0 h 57150"/>
              </a:gdLst>
              <a:ahLst/>
              <a:cxnLst>
                <a:cxn ang="0">
                  <a:pos x="connsiteX0" y="connsiteY0"/>
                </a:cxn>
                <a:cxn ang="0">
                  <a:pos x="connsiteX1" y="connsiteY1"/>
                </a:cxn>
                <a:cxn ang="0">
                  <a:pos x="connsiteX2" y="connsiteY2"/>
                </a:cxn>
              </a:cxnLst>
              <a:rect l="l" t="t" r="r" b="b"/>
              <a:pathLst>
                <a:path w="28575" h="57150">
                  <a:moveTo>
                    <a:pt x="14288" y="51435"/>
                  </a:moveTo>
                  <a:lnTo>
                    <a:pt x="35242" y="58103"/>
                  </a:lnTo>
                  <a:lnTo>
                    <a:pt x="0" y="0"/>
                  </a:lnTo>
                  <a:close/>
                </a:path>
              </a:pathLst>
            </a:custGeom>
            <a:solidFill>
              <a:srgbClr val="FAE6DE"/>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9E82D9AB-CBB1-49A8-AF9F-07A0E709CA0E}"/>
                </a:ext>
              </a:extLst>
            </p:cNvPr>
            <p:cNvSpPr/>
            <p:nvPr/>
          </p:nvSpPr>
          <p:spPr>
            <a:xfrm>
              <a:off x="4421504" y="3546158"/>
              <a:ext cx="57150" cy="66675"/>
            </a:xfrm>
            <a:custGeom>
              <a:avLst/>
              <a:gdLst>
                <a:gd name="connsiteX0" fmla="*/ 59055 w 57150"/>
                <a:gd name="connsiteY0" fmla="*/ 45720 h 66675"/>
                <a:gd name="connsiteX1" fmla="*/ 40005 w 57150"/>
                <a:gd name="connsiteY1" fmla="*/ 71438 h 66675"/>
                <a:gd name="connsiteX2" fmla="*/ 0 w 57150"/>
                <a:gd name="connsiteY2" fmla="*/ 5715 h 66675"/>
                <a:gd name="connsiteX3" fmla="*/ 13335 w 57150"/>
                <a:gd name="connsiteY3" fmla="*/ 0 h 66675"/>
              </a:gdLst>
              <a:ahLst/>
              <a:cxnLst>
                <a:cxn ang="0">
                  <a:pos x="connsiteX0" y="connsiteY0"/>
                </a:cxn>
                <a:cxn ang="0">
                  <a:pos x="connsiteX1" y="connsiteY1"/>
                </a:cxn>
                <a:cxn ang="0">
                  <a:pos x="connsiteX2" y="connsiteY2"/>
                </a:cxn>
                <a:cxn ang="0">
                  <a:pos x="connsiteX3" y="connsiteY3"/>
                </a:cxn>
              </a:cxnLst>
              <a:rect l="l" t="t" r="r" b="b"/>
              <a:pathLst>
                <a:path w="57150" h="66675">
                  <a:moveTo>
                    <a:pt x="59055" y="45720"/>
                  </a:moveTo>
                  <a:lnTo>
                    <a:pt x="40005" y="71438"/>
                  </a:lnTo>
                  <a:lnTo>
                    <a:pt x="0" y="5715"/>
                  </a:lnTo>
                  <a:lnTo>
                    <a:pt x="13335" y="0"/>
                  </a:lnTo>
                  <a:close/>
                </a:path>
              </a:pathLst>
            </a:custGeom>
            <a:solidFill>
              <a:srgbClr val="FAE6DE"/>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7CFE606-A8AA-465C-8770-C28A71DE132D}"/>
                </a:ext>
              </a:extLst>
            </p:cNvPr>
            <p:cNvSpPr/>
            <p:nvPr/>
          </p:nvSpPr>
          <p:spPr>
            <a:xfrm>
              <a:off x="4508495" y="3690301"/>
              <a:ext cx="47625" cy="66675"/>
            </a:xfrm>
            <a:custGeom>
              <a:avLst/>
              <a:gdLst>
                <a:gd name="connsiteX0" fmla="*/ 0 w 47625"/>
                <a:gd name="connsiteY0" fmla="*/ 4134 h 66675"/>
                <a:gd name="connsiteX1" fmla="*/ 5231 w 47625"/>
                <a:gd name="connsiteY1" fmla="*/ 0 h 66675"/>
                <a:gd name="connsiteX2" fmla="*/ 56027 w 47625"/>
                <a:gd name="connsiteY2" fmla="*/ 64271 h 66675"/>
                <a:gd name="connsiteX3" fmla="*/ 50796 w 47625"/>
                <a:gd name="connsiteY3" fmla="*/ 68405 h 66675"/>
              </a:gdLst>
              <a:ahLst/>
              <a:cxnLst>
                <a:cxn ang="0">
                  <a:pos x="connsiteX0" y="connsiteY0"/>
                </a:cxn>
                <a:cxn ang="0">
                  <a:pos x="connsiteX1" y="connsiteY1"/>
                </a:cxn>
                <a:cxn ang="0">
                  <a:pos x="connsiteX2" y="connsiteY2"/>
                </a:cxn>
                <a:cxn ang="0">
                  <a:pos x="connsiteX3" y="connsiteY3"/>
                </a:cxn>
              </a:cxnLst>
              <a:rect l="l" t="t" r="r" b="b"/>
              <a:pathLst>
                <a:path w="47625" h="66675">
                  <a:moveTo>
                    <a:pt x="0" y="4134"/>
                  </a:moveTo>
                  <a:lnTo>
                    <a:pt x="5231" y="0"/>
                  </a:lnTo>
                  <a:lnTo>
                    <a:pt x="56027" y="64271"/>
                  </a:lnTo>
                  <a:lnTo>
                    <a:pt x="50796" y="68405"/>
                  </a:lnTo>
                  <a:close/>
                </a:path>
              </a:pathLst>
            </a:custGeom>
            <a:solidFill>
              <a:srgbClr val="EB4747"/>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61C9AA5F-BD91-42C0-A259-C9CD1454AE95}"/>
                </a:ext>
              </a:extLst>
            </p:cNvPr>
            <p:cNvSpPr/>
            <p:nvPr/>
          </p:nvSpPr>
          <p:spPr>
            <a:xfrm>
              <a:off x="4496858" y="3735644"/>
              <a:ext cx="38100" cy="38100"/>
            </a:xfrm>
            <a:custGeom>
              <a:avLst/>
              <a:gdLst>
                <a:gd name="connsiteX0" fmla="*/ 8467 w 38100"/>
                <a:gd name="connsiteY0" fmla="*/ 15301 h 38100"/>
                <a:gd name="connsiteX1" fmla="*/ 16087 w 38100"/>
                <a:gd name="connsiteY1" fmla="*/ 13396 h 38100"/>
                <a:gd name="connsiteX2" fmla="*/ 33232 w 38100"/>
                <a:gd name="connsiteY2" fmla="*/ 61 h 38100"/>
                <a:gd name="connsiteX3" fmla="*/ 44662 w 38100"/>
                <a:gd name="connsiteY3" fmla="*/ 37208 h 38100"/>
                <a:gd name="connsiteX4" fmla="*/ 8467 w 38100"/>
                <a:gd name="connsiteY4" fmla="*/ 41971 h 38100"/>
                <a:gd name="connsiteX5" fmla="*/ 8467 w 38100"/>
                <a:gd name="connsiteY5" fmla="*/ 1530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38100">
                  <a:moveTo>
                    <a:pt x="8467" y="15301"/>
                  </a:moveTo>
                  <a:cubicBezTo>
                    <a:pt x="8467" y="15301"/>
                    <a:pt x="13229" y="15301"/>
                    <a:pt x="16087" y="13396"/>
                  </a:cubicBezTo>
                  <a:cubicBezTo>
                    <a:pt x="21802" y="9586"/>
                    <a:pt x="23707" y="-892"/>
                    <a:pt x="33232" y="61"/>
                  </a:cubicBezTo>
                  <a:cubicBezTo>
                    <a:pt x="42757" y="1013"/>
                    <a:pt x="47519" y="31493"/>
                    <a:pt x="44662" y="37208"/>
                  </a:cubicBezTo>
                  <a:cubicBezTo>
                    <a:pt x="41804" y="42923"/>
                    <a:pt x="28469" y="45781"/>
                    <a:pt x="8467" y="41971"/>
                  </a:cubicBezTo>
                  <a:cubicBezTo>
                    <a:pt x="-10583" y="37208"/>
                    <a:pt x="8467" y="15301"/>
                    <a:pt x="8467" y="15301"/>
                  </a:cubicBezTo>
                  <a:close/>
                </a:path>
              </a:pathLst>
            </a:custGeom>
            <a:solidFill>
              <a:srgbClr val="EEA886"/>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0530AF37-3AA6-4B2D-896C-0100E5DF9835}"/>
                </a:ext>
              </a:extLst>
            </p:cNvPr>
            <p:cNvSpPr/>
            <p:nvPr/>
          </p:nvSpPr>
          <p:spPr>
            <a:xfrm>
              <a:off x="4523733" y="3724236"/>
              <a:ext cx="76200" cy="47625"/>
            </a:xfrm>
            <a:custGeom>
              <a:avLst/>
              <a:gdLst>
                <a:gd name="connsiteX0" fmla="*/ 3499 w 76200"/>
                <a:gd name="connsiteY0" fmla="*/ 11469 h 47625"/>
                <a:gd name="connsiteX1" fmla="*/ 33979 w 76200"/>
                <a:gd name="connsiteY1" fmla="*/ 2896 h 47625"/>
                <a:gd name="connsiteX2" fmla="*/ 67316 w 76200"/>
                <a:gd name="connsiteY2" fmla="*/ 991 h 47625"/>
                <a:gd name="connsiteX3" fmla="*/ 39694 w 76200"/>
                <a:gd name="connsiteY3" fmla="*/ 10516 h 47625"/>
                <a:gd name="connsiteX4" fmla="*/ 30169 w 76200"/>
                <a:gd name="connsiteY4" fmla="*/ 15279 h 47625"/>
                <a:gd name="connsiteX5" fmla="*/ 44456 w 76200"/>
                <a:gd name="connsiteY5" fmla="*/ 13374 h 47625"/>
                <a:gd name="connsiteX6" fmla="*/ 77794 w 76200"/>
                <a:gd name="connsiteY6" fmla="*/ 15279 h 47625"/>
                <a:gd name="connsiteX7" fmla="*/ 72079 w 76200"/>
                <a:gd name="connsiteY7" fmla="*/ 19089 h 47625"/>
                <a:gd name="connsiteX8" fmla="*/ 75889 w 76200"/>
                <a:gd name="connsiteY8" fmla="*/ 20994 h 47625"/>
                <a:gd name="connsiteX9" fmla="*/ 44456 w 76200"/>
                <a:gd name="connsiteY9" fmla="*/ 36234 h 47625"/>
                <a:gd name="connsiteX10" fmla="*/ 53981 w 76200"/>
                <a:gd name="connsiteY10" fmla="*/ 39091 h 47625"/>
                <a:gd name="connsiteX11" fmla="*/ 6356 w 76200"/>
                <a:gd name="connsiteY11" fmla="*/ 54331 h 47625"/>
                <a:gd name="connsiteX12" fmla="*/ 3499 w 76200"/>
                <a:gd name="connsiteY12" fmla="*/ 114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200" h="47625">
                  <a:moveTo>
                    <a:pt x="3499" y="11469"/>
                  </a:moveTo>
                  <a:cubicBezTo>
                    <a:pt x="3499" y="11469"/>
                    <a:pt x="17786" y="6706"/>
                    <a:pt x="33979" y="2896"/>
                  </a:cubicBezTo>
                  <a:cubicBezTo>
                    <a:pt x="48266" y="39"/>
                    <a:pt x="65411" y="-914"/>
                    <a:pt x="67316" y="991"/>
                  </a:cubicBezTo>
                  <a:cubicBezTo>
                    <a:pt x="69221" y="3849"/>
                    <a:pt x="53029" y="5754"/>
                    <a:pt x="39694" y="10516"/>
                  </a:cubicBezTo>
                  <a:cubicBezTo>
                    <a:pt x="27311" y="14326"/>
                    <a:pt x="30169" y="15279"/>
                    <a:pt x="30169" y="15279"/>
                  </a:cubicBezTo>
                  <a:cubicBezTo>
                    <a:pt x="30169" y="15279"/>
                    <a:pt x="29216" y="15279"/>
                    <a:pt x="44456" y="13374"/>
                  </a:cubicBezTo>
                  <a:cubicBezTo>
                    <a:pt x="60649" y="11469"/>
                    <a:pt x="76841" y="11469"/>
                    <a:pt x="77794" y="15279"/>
                  </a:cubicBezTo>
                  <a:cubicBezTo>
                    <a:pt x="78746" y="17184"/>
                    <a:pt x="77794" y="18136"/>
                    <a:pt x="72079" y="19089"/>
                  </a:cubicBezTo>
                  <a:cubicBezTo>
                    <a:pt x="75889" y="19089"/>
                    <a:pt x="75889" y="20041"/>
                    <a:pt x="75889" y="20994"/>
                  </a:cubicBezTo>
                  <a:cubicBezTo>
                    <a:pt x="76841" y="27661"/>
                    <a:pt x="53981" y="33376"/>
                    <a:pt x="44456" y="36234"/>
                  </a:cubicBezTo>
                  <a:cubicBezTo>
                    <a:pt x="51124" y="34329"/>
                    <a:pt x="56839" y="34329"/>
                    <a:pt x="53981" y="39091"/>
                  </a:cubicBezTo>
                  <a:cubicBezTo>
                    <a:pt x="51124" y="44806"/>
                    <a:pt x="18739" y="51474"/>
                    <a:pt x="6356" y="54331"/>
                  </a:cubicBezTo>
                  <a:cubicBezTo>
                    <a:pt x="-6026" y="58141"/>
                    <a:pt x="3499" y="11469"/>
                    <a:pt x="3499" y="11469"/>
                  </a:cubicBezTo>
                  <a:close/>
                </a:path>
              </a:pathLst>
            </a:custGeom>
            <a:solidFill>
              <a:srgbClr val="EEA886"/>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1DC4846A-2E14-43B4-B333-E751503C1227}"/>
                </a:ext>
              </a:extLst>
            </p:cNvPr>
            <p:cNvSpPr/>
            <p:nvPr/>
          </p:nvSpPr>
          <p:spPr>
            <a:xfrm>
              <a:off x="4318766" y="3559962"/>
              <a:ext cx="190500" cy="219075"/>
            </a:xfrm>
            <a:custGeom>
              <a:avLst/>
              <a:gdLst>
                <a:gd name="connsiteX0" fmla="*/ 64639 w 190500"/>
                <a:gd name="connsiteY0" fmla="*/ 483 h 219075"/>
                <a:gd name="connsiteX1" fmla="*/ 21776 w 190500"/>
                <a:gd name="connsiteY1" fmla="*/ 36678 h 219075"/>
                <a:gd name="connsiteX2" fmla="*/ 10346 w 190500"/>
                <a:gd name="connsiteY2" fmla="*/ 113831 h 219075"/>
                <a:gd name="connsiteX3" fmla="*/ 3679 w 190500"/>
                <a:gd name="connsiteY3" fmla="*/ 204318 h 219075"/>
                <a:gd name="connsiteX4" fmla="*/ 57019 w 190500"/>
                <a:gd name="connsiteY4" fmla="*/ 215748 h 219075"/>
                <a:gd name="connsiteX5" fmla="*/ 185606 w 190500"/>
                <a:gd name="connsiteY5" fmla="*/ 220511 h 219075"/>
                <a:gd name="connsiteX6" fmla="*/ 192274 w 190500"/>
                <a:gd name="connsiteY6" fmla="*/ 184316 h 219075"/>
                <a:gd name="connsiteX7" fmla="*/ 133219 w 190500"/>
                <a:gd name="connsiteY7" fmla="*/ 179553 h 219075"/>
                <a:gd name="connsiteX8" fmla="*/ 61781 w 190500"/>
                <a:gd name="connsiteY8" fmla="*/ 166218 h 219075"/>
                <a:gd name="connsiteX9" fmla="*/ 72259 w 190500"/>
                <a:gd name="connsiteY9" fmla="*/ 110973 h 219075"/>
                <a:gd name="connsiteX10" fmla="*/ 64639 w 190500"/>
                <a:gd name="connsiteY10" fmla="*/ 483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0" h="219075">
                  <a:moveTo>
                    <a:pt x="64639" y="483"/>
                  </a:moveTo>
                  <a:cubicBezTo>
                    <a:pt x="55114" y="-2374"/>
                    <a:pt x="26539" y="7151"/>
                    <a:pt x="21776" y="36678"/>
                  </a:cubicBezTo>
                  <a:cubicBezTo>
                    <a:pt x="17014" y="66206"/>
                    <a:pt x="15109" y="97638"/>
                    <a:pt x="10346" y="113831"/>
                  </a:cubicBezTo>
                  <a:cubicBezTo>
                    <a:pt x="5584" y="129071"/>
                    <a:pt x="-5846" y="198603"/>
                    <a:pt x="3679" y="204318"/>
                  </a:cubicBezTo>
                  <a:cubicBezTo>
                    <a:pt x="13204" y="210033"/>
                    <a:pt x="31301" y="215748"/>
                    <a:pt x="57019" y="215748"/>
                  </a:cubicBezTo>
                  <a:cubicBezTo>
                    <a:pt x="83689" y="215748"/>
                    <a:pt x="185606" y="220511"/>
                    <a:pt x="185606" y="220511"/>
                  </a:cubicBezTo>
                  <a:lnTo>
                    <a:pt x="192274" y="184316"/>
                  </a:lnTo>
                  <a:cubicBezTo>
                    <a:pt x="192274" y="184316"/>
                    <a:pt x="153221" y="182411"/>
                    <a:pt x="133219" y="179553"/>
                  </a:cubicBezTo>
                  <a:cubicBezTo>
                    <a:pt x="115121" y="176696"/>
                    <a:pt x="90356" y="169076"/>
                    <a:pt x="61781" y="166218"/>
                  </a:cubicBezTo>
                  <a:cubicBezTo>
                    <a:pt x="61781" y="166218"/>
                    <a:pt x="67496" y="123356"/>
                    <a:pt x="72259" y="110973"/>
                  </a:cubicBezTo>
                  <a:cubicBezTo>
                    <a:pt x="77021" y="97638"/>
                    <a:pt x="108454" y="14771"/>
                    <a:pt x="64639" y="483"/>
                  </a:cubicBezTo>
                  <a:close/>
                </a:path>
              </a:pathLst>
            </a:custGeom>
            <a:solidFill>
              <a:srgbClr val="285173"/>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C5FB70ED-1EFB-4413-BF0B-F3D37B42D3BB}"/>
                </a:ext>
              </a:extLst>
            </p:cNvPr>
            <p:cNvSpPr/>
            <p:nvPr/>
          </p:nvSpPr>
          <p:spPr>
            <a:xfrm>
              <a:off x="4565332" y="3746183"/>
              <a:ext cx="9525" cy="9525"/>
            </a:xfrm>
            <a:custGeom>
              <a:avLst/>
              <a:gdLst>
                <a:gd name="connsiteX0" fmla="*/ 4763 w 9525"/>
                <a:gd name="connsiteY0" fmla="*/ 0 h 9525"/>
                <a:gd name="connsiteX1" fmla="*/ 9525 w 9525"/>
                <a:gd name="connsiteY1" fmla="*/ 11430 h 9525"/>
                <a:gd name="connsiteX2" fmla="*/ 0 w 9525"/>
                <a:gd name="connsiteY2" fmla="*/ 4763 h 9525"/>
              </a:gdLst>
              <a:ahLst/>
              <a:cxnLst>
                <a:cxn ang="0">
                  <a:pos x="connsiteX0" y="connsiteY0"/>
                </a:cxn>
                <a:cxn ang="0">
                  <a:pos x="connsiteX1" y="connsiteY1"/>
                </a:cxn>
                <a:cxn ang="0">
                  <a:pos x="connsiteX2" y="connsiteY2"/>
                </a:cxn>
              </a:cxnLst>
              <a:rect l="l" t="t" r="r" b="b"/>
              <a:pathLst>
                <a:path w="9525" h="9525">
                  <a:moveTo>
                    <a:pt x="4763" y="0"/>
                  </a:moveTo>
                  <a:lnTo>
                    <a:pt x="9525" y="11430"/>
                  </a:lnTo>
                  <a:lnTo>
                    <a:pt x="0" y="4763"/>
                  </a:lnTo>
                  <a:close/>
                </a:path>
              </a:pathLst>
            </a:custGeom>
            <a:solidFill>
              <a:srgbClr val="EEA886"/>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03791780-8A6B-4EE3-A7D4-B871DC0B5F34}"/>
                </a:ext>
              </a:extLst>
            </p:cNvPr>
            <p:cNvSpPr/>
            <p:nvPr/>
          </p:nvSpPr>
          <p:spPr>
            <a:xfrm>
              <a:off x="4513897" y="3623310"/>
              <a:ext cx="171450" cy="180975"/>
            </a:xfrm>
            <a:custGeom>
              <a:avLst/>
              <a:gdLst>
                <a:gd name="connsiteX0" fmla="*/ 0 w 171450"/>
                <a:gd name="connsiteY0" fmla="*/ 183833 h 180975"/>
                <a:gd name="connsiteX1" fmla="*/ 102870 w 171450"/>
                <a:gd name="connsiteY1" fmla="*/ 163830 h 180975"/>
                <a:gd name="connsiteX2" fmla="*/ 179070 w 171450"/>
                <a:gd name="connsiteY2" fmla="*/ 0 h 180975"/>
                <a:gd name="connsiteX3" fmla="*/ 69533 w 171450"/>
                <a:gd name="connsiteY3" fmla="*/ 11430 h 180975"/>
              </a:gdLst>
              <a:ahLst/>
              <a:cxnLst>
                <a:cxn ang="0">
                  <a:pos x="connsiteX0" y="connsiteY0"/>
                </a:cxn>
                <a:cxn ang="0">
                  <a:pos x="connsiteX1" y="connsiteY1"/>
                </a:cxn>
                <a:cxn ang="0">
                  <a:pos x="connsiteX2" y="connsiteY2"/>
                </a:cxn>
                <a:cxn ang="0">
                  <a:pos x="connsiteX3" y="connsiteY3"/>
                </a:cxn>
              </a:cxnLst>
              <a:rect l="l" t="t" r="r" b="b"/>
              <a:pathLst>
                <a:path w="171450" h="180975">
                  <a:moveTo>
                    <a:pt x="0" y="183833"/>
                  </a:moveTo>
                  <a:lnTo>
                    <a:pt x="102870" y="163830"/>
                  </a:lnTo>
                  <a:lnTo>
                    <a:pt x="179070" y="0"/>
                  </a:lnTo>
                  <a:lnTo>
                    <a:pt x="69533" y="11430"/>
                  </a:lnTo>
                  <a:close/>
                </a:path>
              </a:pathLst>
            </a:custGeom>
            <a:solidFill>
              <a:srgbClr val="E8734D"/>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0E9BB6AC-D41A-45E9-B11A-869E11347E64}"/>
                </a:ext>
              </a:extLst>
            </p:cNvPr>
            <p:cNvSpPr/>
            <p:nvPr/>
          </p:nvSpPr>
          <p:spPr>
            <a:xfrm>
              <a:off x="4619558" y="3708736"/>
              <a:ext cx="38100" cy="47625"/>
            </a:xfrm>
            <a:custGeom>
              <a:avLst/>
              <a:gdLst>
                <a:gd name="connsiteX0" fmla="*/ 10544 w 38100"/>
                <a:gd name="connsiteY0" fmla="*/ 50781 h 47625"/>
                <a:gd name="connsiteX1" fmla="*/ 21022 w 38100"/>
                <a:gd name="connsiteY1" fmla="*/ 38399 h 47625"/>
                <a:gd name="connsiteX2" fmla="*/ 41024 w 38100"/>
                <a:gd name="connsiteY2" fmla="*/ 1251 h 47625"/>
                <a:gd name="connsiteX3" fmla="*/ 10544 w 38100"/>
                <a:gd name="connsiteY3" fmla="*/ 3156 h 47625"/>
                <a:gd name="connsiteX4" fmla="*/ 15307 w 38100"/>
                <a:gd name="connsiteY4" fmla="*/ 8871 h 47625"/>
                <a:gd name="connsiteX5" fmla="*/ 2924 w 38100"/>
                <a:gd name="connsiteY5" fmla="*/ 13634 h 47625"/>
                <a:gd name="connsiteX6" fmla="*/ 11497 w 38100"/>
                <a:gd name="connsiteY6" fmla="*/ 16491 h 47625"/>
                <a:gd name="connsiteX7" fmla="*/ 1972 w 38100"/>
                <a:gd name="connsiteY7" fmla="*/ 22206 h 47625"/>
                <a:gd name="connsiteX8" fmla="*/ 8639 w 38100"/>
                <a:gd name="connsiteY8" fmla="*/ 25064 h 47625"/>
                <a:gd name="connsiteX9" fmla="*/ 67 w 38100"/>
                <a:gd name="connsiteY9" fmla="*/ 29826 h 47625"/>
                <a:gd name="connsiteX10" fmla="*/ 14354 w 38100"/>
                <a:gd name="connsiteY10" fmla="*/ 40304 h 47625"/>
                <a:gd name="connsiteX11" fmla="*/ 10544 w 38100"/>
                <a:gd name="connsiteY11" fmla="*/ 5078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47625">
                  <a:moveTo>
                    <a:pt x="10544" y="50781"/>
                  </a:moveTo>
                  <a:cubicBezTo>
                    <a:pt x="10544" y="50781"/>
                    <a:pt x="16259" y="46019"/>
                    <a:pt x="21022" y="38399"/>
                  </a:cubicBezTo>
                  <a:cubicBezTo>
                    <a:pt x="25784" y="30779"/>
                    <a:pt x="42929" y="3156"/>
                    <a:pt x="41024" y="1251"/>
                  </a:cubicBezTo>
                  <a:cubicBezTo>
                    <a:pt x="39119" y="-654"/>
                    <a:pt x="15307" y="-654"/>
                    <a:pt x="10544" y="3156"/>
                  </a:cubicBezTo>
                  <a:cubicBezTo>
                    <a:pt x="5782" y="6966"/>
                    <a:pt x="15307" y="8871"/>
                    <a:pt x="15307" y="8871"/>
                  </a:cubicBezTo>
                  <a:cubicBezTo>
                    <a:pt x="15307" y="8871"/>
                    <a:pt x="1972" y="9824"/>
                    <a:pt x="2924" y="13634"/>
                  </a:cubicBezTo>
                  <a:cubicBezTo>
                    <a:pt x="3877" y="17444"/>
                    <a:pt x="11497" y="16491"/>
                    <a:pt x="11497" y="16491"/>
                  </a:cubicBezTo>
                  <a:cubicBezTo>
                    <a:pt x="11497" y="16491"/>
                    <a:pt x="1019" y="18396"/>
                    <a:pt x="1972" y="22206"/>
                  </a:cubicBezTo>
                  <a:cubicBezTo>
                    <a:pt x="3877" y="25064"/>
                    <a:pt x="8639" y="25064"/>
                    <a:pt x="8639" y="25064"/>
                  </a:cubicBezTo>
                  <a:cubicBezTo>
                    <a:pt x="8639" y="25064"/>
                    <a:pt x="-886" y="26016"/>
                    <a:pt x="67" y="29826"/>
                  </a:cubicBezTo>
                  <a:cubicBezTo>
                    <a:pt x="1019" y="33636"/>
                    <a:pt x="16259" y="36494"/>
                    <a:pt x="14354" y="40304"/>
                  </a:cubicBezTo>
                  <a:cubicBezTo>
                    <a:pt x="13402" y="42209"/>
                    <a:pt x="10544" y="50781"/>
                    <a:pt x="10544" y="50781"/>
                  </a:cubicBezTo>
                  <a:close/>
                </a:path>
              </a:pathLst>
            </a:custGeom>
            <a:solidFill>
              <a:srgbClr val="EEA886"/>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F98E9B80-6AA2-4A1B-A510-36A77100F085}"/>
                </a:ext>
              </a:extLst>
            </p:cNvPr>
            <p:cNvSpPr/>
            <p:nvPr/>
          </p:nvSpPr>
          <p:spPr>
            <a:xfrm>
              <a:off x="4423769" y="3355622"/>
              <a:ext cx="123825" cy="171450"/>
            </a:xfrm>
            <a:custGeom>
              <a:avLst/>
              <a:gdLst>
                <a:gd name="connsiteX0" fmla="*/ 84413 w 123825"/>
                <a:gd name="connsiteY0" fmla="*/ 1941 h 171450"/>
                <a:gd name="connsiteX1" fmla="*/ 113940 w 123825"/>
                <a:gd name="connsiteY1" fmla="*/ 132433 h 171450"/>
                <a:gd name="connsiteX2" fmla="*/ 593 w 123825"/>
                <a:gd name="connsiteY2" fmla="*/ 52423 h 171450"/>
                <a:gd name="connsiteX3" fmla="*/ 84413 w 123825"/>
                <a:gd name="connsiteY3" fmla="*/ 1941 h 171450"/>
              </a:gdLst>
              <a:ahLst/>
              <a:cxnLst>
                <a:cxn ang="0">
                  <a:pos x="connsiteX0" y="connsiteY0"/>
                </a:cxn>
                <a:cxn ang="0">
                  <a:pos x="connsiteX1" y="connsiteY1"/>
                </a:cxn>
                <a:cxn ang="0">
                  <a:pos x="connsiteX2" y="connsiteY2"/>
                </a:cxn>
                <a:cxn ang="0">
                  <a:pos x="connsiteX3" y="connsiteY3"/>
                </a:cxn>
              </a:cxnLst>
              <a:rect l="l" t="t" r="r" b="b"/>
              <a:pathLst>
                <a:path w="123825" h="171450">
                  <a:moveTo>
                    <a:pt x="84413" y="1941"/>
                  </a:moveTo>
                  <a:cubicBezTo>
                    <a:pt x="84413" y="1941"/>
                    <a:pt x="148230" y="21943"/>
                    <a:pt x="113940" y="132433"/>
                  </a:cubicBezTo>
                  <a:cubicBezTo>
                    <a:pt x="78698" y="242923"/>
                    <a:pt x="-7980" y="120051"/>
                    <a:pt x="593" y="52423"/>
                  </a:cubicBezTo>
                  <a:cubicBezTo>
                    <a:pt x="10118" y="-15204"/>
                    <a:pt x="84413" y="1941"/>
                    <a:pt x="84413" y="1941"/>
                  </a:cubicBezTo>
                  <a:close/>
                </a:path>
              </a:pathLst>
            </a:custGeom>
            <a:solidFill>
              <a:srgbClr val="EEA987"/>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EE4AF0E0-C8A6-40F9-94AC-435032C7021A}"/>
                </a:ext>
              </a:extLst>
            </p:cNvPr>
            <p:cNvSpPr/>
            <p:nvPr/>
          </p:nvSpPr>
          <p:spPr>
            <a:xfrm>
              <a:off x="4419324" y="3347117"/>
              <a:ext cx="123825" cy="142875"/>
            </a:xfrm>
            <a:custGeom>
              <a:avLst/>
              <a:gdLst>
                <a:gd name="connsiteX0" fmla="*/ 125053 w 123825"/>
                <a:gd name="connsiteY0" fmla="*/ 75215 h 142875"/>
                <a:gd name="connsiteX1" fmla="*/ 40281 w 123825"/>
                <a:gd name="connsiteY1" fmla="*/ 110458 h 142875"/>
                <a:gd name="connsiteX2" fmla="*/ 18373 w 123825"/>
                <a:gd name="connsiteY2" fmla="*/ 143795 h 142875"/>
                <a:gd name="connsiteX3" fmla="*/ 28851 w 123825"/>
                <a:gd name="connsiteY3" fmla="*/ 14255 h 142875"/>
                <a:gd name="connsiteX4" fmla="*/ 125053 w 123825"/>
                <a:gd name="connsiteY4" fmla="*/ 75215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42875">
                  <a:moveTo>
                    <a:pt x="125053" y="75215"/>
                  </a:moveTo>
                  <a:cubicBezTo>
                    <a:pt x="125053" y="75215"/>
                    <a:pt x="93621" y="106648"/>
                    <a:pt x="40281" y="110458"/>
                  </a:cubicBezTo>
                  <a:cubicBezTo>
                    <a:pt x="40281" y="110458"/>
                    <a:pt x="20278" y="134270"/>
                    <a:pt x="18373" y="143795"/>
                  </a:cubicBezTo>
                  <a:cubicBezTo>
                    <a:pt x="18373" y="143795"/>
                    <a:pt x="-29252" y="62833"/>
                    <a:pt x="28851" y="14255"/>
                  </a:cubicBezTo>
                  <a:cubicBezTo>
                    <a:pt x="86953" y="-34322"/>
                    <a:pt x="146008" y="55213"/>
                    <a:pt x="125053" y="75215"/>
                  </a:cubicBezTo>
                  <a:close/>
                </a:path>
              </a:pathLst>
            </a:custGeom>
            <a:solidFill>
              <a:srgbClr val="0E2D3D"/>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DB642B4-C415-480F-BB73-1506749BB0FC}"/>
                </a:ext>
              </a:extLst>
            </p:cNvPr>
            <p:cNvSpPr/>
            <p:nvPr/>
          </p:nvSpPr>
          <p:spPr>
            <a:xfrm>
              <a:off x="4437408" y="3437472"/>
              <a:ext cx="19050" cy="38100"/>
            </a:xfrm>
            <a:custGeom>
              <a:avLst/>
              <a:gdLst>
                <a:gd name="connsiteX0" fmla="*/ 22196 w 19050"/>
                <a:gd name="connsiteY0" fmla="*/ 22008 h 38100"/>
                <a:gd name="connsiteX1" fmla="*/ 5051 w 19050"/>
                <a:gd name="connsiteY1" fmla="*/ 1053 h 38100"/>
                <a:gd name="connsiteX2" fmla="*/ 13624 w 19050"/>
                <a:gd name="connsiteY2" fmla="*/ 41058 h 38100"/>
                <a:gd name="connsiteX3" fmla="*/ 22196 w 19050"/>
                <a:gd name="connsiteY3" fmla="*/ 22008 h 38100"/>
              </a:gdLst>
              <a:ahLst/>
              <a:cxnLst>
                <a:cxn ang="0">
                  <a:pos x="connsiteX0" y="connsiteY0"/>
                </a:cxn>
                <a:cxn ang="0">
                  <a:pos x="connsiteX1" y="connsiteY1"/>
                </a:cxn>
                <a:cxn ang="0">
                  <a:pos x="connsiteX2" y="connsiteY2"/>
                </a:cxn>
                <a:cxn ang="0">
                  <a:pos x="connsiteX3" y="connsiteY3"/>
                </a:cxn>
              </a:cxnLst>
              <a:rect l="l" t="t" r="r" b="b"/>
              <a:pathLst>
                <a:path w="19050" h="38100">
                  <a:moveTo>
                    <a:pt x="22196" y="22008"/>
                  </a:moveTo>
                  <a:cubicBezTo>
                    <a:pt x="22196" y="14388"/>
                    <a:pt x="16481" y="-4662"/>
                    <a:pt x="5051" y="1053"/>
                  </a:cubicBezTo>
                  <a:cubicBezTo>
                    <a:pt x="-7331" y="5816"/>
                    <a:pt x="6004" y="43916"/>
                    <a:pt x="13624" y="41058"/>
                  </a:cubicBezTo>
                  <a:cubicBezTo>
                    <a:pt x="13624" y="41058"/>
                    <a:pt x="23149" y="41058"/>
                    <a:pt x="22196" y="22008"/>
                  </a:cubicBezTo>
                  <a:close/>
                </a:path>
              </a:pathLst>
            </a:custGeom>
            <a:solidFill>
              <a:srgbClr val="EEA987"/>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9D0C6D36-892B-47A1-8F51-F92D32824953}"/>
                </a:ext>
              </a:extLst>
            </p:cNvPr>
            <p:cNvSpPr/>
            <p:nvPr/>
          </p:nvSpPr>
          <p:spPr>
            <a:xfrm>
              <a:off x="4452937" y="3501390"/>
              <a:ext cx="38100" cy="38100"/>
            </a:xfrm>
            <a:custGeom>
              <a:avLst/>
              <a:gdLst>
                <a:gd name="connsiteX0" fmla="*/ 43815 w 38100"/>
                <a:gd name="connsiteY0" fmla="*/ 31432 h 38100"/>
                <a:gd name="connsiteX1" fmla="*/ 42863 w 38100"/>
                <a:gd name="connsiteY1" fmla="*/ 45720 h 38100"/>
                <a:gd name="connsiteX2" fmla="*/ 42863 w 38100"/>
                <a:gd name="connsiteY2" fmla="*/ 45720 h 38100"/>
                <a:gd name="connsiteX3" fmla="*/ 0 w 38100"/>
                <a:gd name="connsiteY3" fmla="*/ 0 h 38100"/>
                <a:gd name="connsiteX4" fmla="*/ 43815 w 38100"/>
                <a:gd name="connsiteY4" fmla="*/ 31432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43815" y="31432"/>
                  </a:moveTo>
                  <a:cubicBezTo>
                    <a:pt x="43815" y="35242"/>
                    <a:pt x="42863" y="40005"/>
                    <a:pt x="42863" y="45720"/>
                  </a:cubicBezTo>
                  <a:lnTo>
                    <a:pt x="42863" y="45720"/>
                  </a:lnTo>
                  <a:cubicBezTo>
                    <a:pt x="5715" y="27622"/>
                    <a:pt x="0" y="952"/>
                    <a:pt x="0" y="0"/>
                  </a:cubicBezTo>
                  <a:cubicBezTo>
                    <a:pt x="26670" y="33338"/>
                    <a:pt x="43815" y="31432"/>
                    <a:pt x="43815" y="31432"/>
                  </a:cubicBezTo>
                  <a:close/>
                </a:path>
              </a:pathLst>
            </a:custGeom>
            <a:solidFill>
              <a:srgbClr val="A77860"/>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438DC6B-ADAF-4486-A928-DF68E515B292}"/>
                </a:ext>
              </a:extLst>
            </p:cNvPr>
            <p:cNvSpPr/>
            <p:nvPr/>
          </p:nvSpPr>
          <p:spPr>
            <a:xfrm>
              <a:off x="5563886" y="3714750"/>
              <a:ext cx="180975" cy="142875"/>
            </a:xfrm>
            <a:custGeom>
              <a:avLst/>
              <a:gdLst>
                <a:gd name="connsiteX0" fmla="*/ 619 w 180975"/>
                <a:gd name="connsiteY0" fmla="*/ 0 h 142875"/>
                <a:gd name="connsiteX1" fmla="*/ 38719 w 180975"/>
                <a:gd name="connsiteY1" fmla="*/ 113347 h 142875"/>
                <a:gd name="connsiteX2" fmla="*/ 189214 w 180975"/>
                <a:gd name="connsiteY2" fmla="*/ 144780 h 142875"/>
                <a:gd name="connsiteX3" fmla="*/ 133969 w 180975"/>
                <a:gd name="connsiteY3" fmla="*/ 62865 h 142875"/>
                <a:gd name="connsiteX4" fmla="*/ 619 w 180975"/>
                <a:gd name="connsiteY4" fmla="*/ 0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42875">
                  <a:moveTo>
                    <a:pt x="619" y="0"/>
                  </a:moveTo>
                  <a:cubicBezTo>
                    <a:pt x="619" y="0"/>
                    <a:pt x="-7954" y="63817"/>
                    <a:pt x="38719" y="113347"/>
                  </a:cubicBezTo>
                  <a:cubicBezTo>
                    <a:pt x="85391" y="162878"/>
                    <a:pt x="189214" y="144780"/>
                    <a:pt x="189214" y="144780"/>
                  </a:cubicBezTo>
                  <a:cubicBezTo>
                    <a:pt x="189214" y="144780"/>
                    <a:pt x="172069" y="86678"/>
                    <a:pt x="133969" y="62865"/>
                  </a:cubicBezTo>
                  <a:cubicBezTo>
                    <a:pt x="96821" y="39053"/>
                    <a:pt x="22526" y="30480"/>
                    <a:pt x="619" y="0"/>
                  </a:cubicBezTo>
                  <a:close/>
                </a:path>
              </a:pathLst>
            </a:custGeom>
            <a:solidFill>
              <a:srgbClr val="869135"/>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DFE66EF7-D1A1-45CC-A471-C8E1BD9015A1}"/>
                </a:ext>
              </a:extLst>
            </p:cNvPr>
            <p:cNvSpPr/>
            <p:nvPr/>
          </p:nvSpPr>
          <p:spPr>
            <a:xfrm>
              <a:off x="5600034" y="3592830"/>
              <a:ext cx="171450" cy="247650"/>
            </a:xfrm>
            <a:custGeom>
              <a:avLst/>
              <a:gdLst>
                <a:gd name="connsiteX0" fmla="*/ 18763 w 171450"/>
                <a:gd name="connsiteY0" fmla="*/ 0 h 247650"/>
                <a:gd name="connsiteX1" fmla="*/ 13048 w 171450"/>
                <a:gd name="connsiteY1" fmla="*/ 150495 h 247650"/>
                <a:gd name="connsiteX2" fmla="*/ 176878 w 171450"/>
                <a:gd name="connsiteY2" fmla="*/ 254317 h 247650"/>
                <a:gd name="connsiteX3" fmla="*/ 148303 w 171450"/>
                <a:gd name="connsiteY3" fmla="*/ 133350 h 247650"/>
                <a:gd name="connsiteX4" fmla="*/ 18763 w 171450"/>
                <a:gd name="connsiteY4" fmla="*/ 0 h 247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247650">
                  <a:moveTo>
                    <a:pt x="18763" y="0"/>
                  </a:moveTo>
                  <a:cubicBezTo>
                    <a:pt x="18763" y="0"/>
                    <a:pt x="-19337" y="71438"/>
                    <a:pt x="13048" y="150495"/>
                  </a:cubicBezTo>
                  <a:cubicBezTo>
                    <a:pt x="45433" y="228600"/>
                    <a:pt x="176878" y="254317"/>
                    <a:pt x="176878" y="254317"/>
                  </a:cubicBezTo>
                  <a:cubicBezTo>
                    <a:pt x="176878" y="254317"/>
                    <a:pt x="182593" y="178117"/>
                    <a:pt x="148303" y="133350"/>
                  </a:cubicBezTo>
                  <a:cubicBezTo>
                    <a:pt x="114013" y="88583"/>
                    <a:pt x="30193" y="45720"/>
                    <a:pt x="18763" y="0"/>
                  </a:cubicBezTo>
                  <a:close/>
                </a:path>
              </a:pathLst>
            </a:custGeom>
            <a:solidFill>
              <a:srgbClr val="48753A"/>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E4CFBFB7-9BFB-4B68-A3DA-CED2323BDFE0}"/>
                </a:ext>
              </a:extLst>
            </p:cNvPr>
            <p:cNvSpPr/>
            <p:nvPr/>
          </p:nvSpPr>
          <p:spPr>
            <a:xfrm>
              <a:off x="7271502" y="2670810"/>
              <a:ext cx="85725" cy="171450"/>
            </a:xfrm>
            <a:custGeom>
              <a:avLst/>
              <a:gdLst>
                <a:gd name="connsiteX0" fmla="*/ 57985 w 85725"/>
                <a:gd name="connsiteY0" fmla="*/ 0 h 171450"/>
                <a:gd name="connsiteX1" fmla="*/ 68462 w 85725"/>
                <a:gd name="connsiteY1" fmla="*/ 150495 h 171450"/>
                <a:gd name="connsiteX2" fmla="*/ 7502 w 85725"/>
                <a:gd name="connsiteY2" fmla="*/ 144780 h 171450"/>
                <a:gd name="connsiteX3" fmla="*/ 36077 w 85725"/>
                <a:gd name="connsiteY3" fmla="*/ 80010 h 171450"/>
                <a:gd name="connsiteX4" fmla="*/ 57985 w 85725"/>
                <a:gd name="connsiteY4" fmla="*/ 0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71450">
                  <a:moveTo>
                    <a:pt x="57985" y="0"/>
                  </a:moveTo>
                  <a:cubicBezTo>
                    <a:pt x="57985" y="0"/>
                    <a:pt x="122755" y="98107"/>
                    <a:pt x="68462" y="150495"/>
                  </a:cubicBezTo>
                  <a:cubicBezTo>
                    <a:pt x="14170" y="202882"/>
                    <a:pt x="7502" y="144780"/>
                    <a:pt x="7502" y="144780"/>
                  </a:cubicBezTo>
                  <a:cubicBezTo>
                    <a:pt x="7502" y="144780"/>
                    <a:pt x="-22025" y="146685"/>
                    <a:pt x="36077" y="80010"/>
                  </a:cubicBezTo>
                  <a:cubicBezTo>
                    <a:pt x="62747" y="47625"/>
                    <a:pt x="57985" y="0"/>
                    <a:pt x="57985" y="0"/>
                  </a:cubicBezTo>
                  <a:close/>
                </a:path>
              </a:pathLst>
            </a:custGeom>
            <a:solidFill>
              <a:srgbClr val="BBD070"/>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FD41CE43-7697-4C6C-B62D-A96F7962607C}"/>
                </a:ext>
              </a:extLst>
            </p:cNvPr>
            <p:cNvSpPr/>
            <p:nvPr/>
          </p:nvSpPr>
          <p:spPr>
            <a:xfrm>
              <a:off x="7320334" y="2620327"/>
              <a:ext cx="190500" cy="314325"/>
            </a:xfrm>
            <a:custGeom>
              <a:avLst/>
              <a:gdLst>
                <a:gd name="connsiteX0" fmla="*/ 182509 w 190500"/>
                <a:gd name="connsiteY0" fmla="*/ 0 h 314325"/>
                <a:gd name="connsiteX1" fmla="*/ 119643 w 190500"/>
                <a:gd name="connsiteY1" fmla="*/ 173355 h 314325"/>
                <a:gd name="connsiteX2" fmla="*/ 11059 w 190500"/>
                <a:gd name="connsiteY2" fmla="*/ 314325 h 314325"/>
                <a:gd name="connsiteX3" fmla="*/ 182509 w 190500"/>
                <a:gd name="connsiteY3" fmla="*/ 0 h 314325"/>
              </a:gdLst>
              <a:ahLst/>
              <a:cxnLst>
                <a:cxn ang="0">
                  <a:pos x="connsiteX0" y="connsiteY0"/>
                </a:cxn>
                <a:cxn ang="0">
                  <a:pos x="connsiteX1" y="connsiteY1"/>
                </a:cxn>
                <a:cxn ang="0">
                  <a:pos x="connsiteX2" y="connsiteY2"/>
                </a:cxn>
                <a:cxn ang="0">
                  <a:pos x="connsiteX3" y="connsiteY3"/>
                </a:cxn>
              </a:cxnLst>
              <a:rect l="l" t="t" r="r" b="b"/>
              <a:pathLst>
                <a:path w="190500" h="314325">
                  <a:moveTo>
                    <a:pt x="182509" y="0"/>
                  </a:moveTo>
                  <a:cubicBezTo>
                    <a:pt x="182509" y="0"/>
                    <a:pt x="229181" y="89535"/>
                    <a:pt x="119643" y="173355"/>
                  </a:cubicBezTo>
                  <a:cubicBezTo>
                    <a:pt x="11059" y="257175"/>
                    <a:pt x="11059" y="314325"/>
                    <a:pt x="11059" y="314325"/>
                  </a:cubicBezTo>
                  <a:cubicBezTo>
                    <a:pt x="11059" y="314325"/>
                    <a:pt x="-65141" y="107633"/>
                    <a:pt x="182509" y="0"/>
                  </a:cubicBezTo>
                  <a:close/>
                </a:path>
              </a:pathLst>
            </a:custGeom>
            <a:solidFill>
              <a:srgbClr val="97A43C"/>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786E7C42-17B5-47A8-83E9-93366504CC7B}"/>
                </a:ext>
              </a:extLst>
            </p:cNvPr>
            <p:cNvSpPr/>
            <p:nvPr/>
          </p:nvSpPr>
          <p:spPr>
            <a:xfrm>
              <a:off x="7304681" y="2730818"/>
              <a:ext cx="257175" cy="161925"/>
            </a:xfrm>
            <a:custGeom>
              <a:avLst/>
              <a:gdLst>
                <a:gd name="connsiteX0" fmla="*/ 13376 w 257175"/>
                <a:gd name="connsiteY0" fmla="*/ 165735 h 161925"/>
                <a:gd name="connsiteX1" fmla="*/ 100054 w 257175"/>
                <a:gd name="connsiteY1" fmla="*/ 38100 h 161925"/>
                <a:gd name="connsiteX2" fmla="*/ 261979 w 257175"/>
                <a:gd name="connsiteY2" fmla="*/ 0 h 161925"/>
                <a:gd name="connsiteX3" fmla="*/ 13376 w 257175"/>
                <a:gd name="connsiteY3" fmla="*/ 165735 h 161925"/>
              </a:gdLst>
              <a:ahLst/>
              <a:cxnLst>
                <a:cxn ang="0">
                  <a:pos x="connsiteX0" y="connsiteY0"/>
                </a:cxn>
                <a:cxn ang="0">
                  <a:pos x="connsiteX1" y="connsiteY1"/>
                </a:cxn>
                <a:cxn ang="0">
                  <a:pos x="connsiteX2" y="connsiteY2"/>
                </a:cxn>
                <a:cxn ang="0">
                  <a:pos x="connsiteX3" y="connsiteY3"/>
                </a:cxn>
              </a:cxnLst>
              <a:rect l="l" t="t" r="r" b="b"/>
              <a:pathLst>
                <a:path w="257175" h="161925">
                  <a:moveTo>
                    <a:pt x="13376" y="165735"/>
                  </a:moveTo>
                  <a:cubicBezTo>
                    <a:pt x="-27581" y="164783"/>
                    <a:pt x="32426" y="60007"/>
                    <a:pt x="100054" y="38100"/>
                  </a:cubicBezTo>
                  <a:cubicBezTo>
                    <a:pt x="167681" y="17145"/>
                    <a:pt x="221021" y="25718"/>
                    <a:pt x="261979" y="0"/>
                  </a:cubicBezTo>
                  <a:cubicBezTo>
                    <a:pt x="261979" y="0"/>
                    <a:pt x="217211" y="171450"/>
                    <a:pt x="13376" y="165735"/>
                  </a:cubicBezTo>
                  <a:close/>
                </a:path>
              </a:pathLst>
            </a:custGeom>
            <a:solidFill>
              <a:srgbClr val="48753A"/>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5F716FF7-0DE7-4537-8315-107396379052}"/>
                </a:ext>
              </a:extLst>
            </p:cNvPr>
            <p:cNvSpPr/>
            <p:nvPr/>
          </p:nvSpPr>
          <p:spPr>
            <a:xfrm>
              <a:off x="5666422" y="2562225"/>
              <a:ext cx="9525" cy="1038225"/>
            </a:xfrm>
            <a:custGeom>
              <a:avLst/>
              <a:gdLst>
                <a:gd name="connsiteX0" fmla="*/ 0 w 0"/>
                <a:gd name="connsiteY0" fmla="*/ 0 h 1038225"/>
                <a:gd name="connsiteX1" fmla="*/ 8572 w 0"/>
                <a:gd name="connsiteY1" fmla="*/ 0 h 1038225"/>
                <a:gd name="connsiteX2" fmla="*/ 8572 w 0"/>
                <a:gd name="connsiteY2" fmla="*/ 1041083 h 1038225"/>
                <a:gd name="connsiteX3" fmla="*/ 0 w 0"/>
                <a:gd name="connsiteY3" fmla="*/ 1041083 h 1038225"/>
              </a:gdLst>
              <a:ahLst/>
              <a:cxnLst>
                <a:cxn ang="0">
                  <a:pos x="connsiteX0" y="connsiteY0"/>
                </a:cxn>
                <a:cxn ang="0">
                  <a:pos x="connsiteX1" y="connsiteY1"/>
                </a:cxn>
                <a:cxn ang="0">
                  <a:pos x="connsiteX2" y="connsiteY2"/>
                </a:cxn>
                <a:cxn ang="0">
                  <a:pos x="connsiteX3" y="connsiteY3"/>
                </a:cxn>
              </a:cxnLst>
              <a:rect l="l" t="t" r="r" b="b"/>
              <a:pathLst>
                <a:path h="1038225">
                  <a:moveTo>
                    <a:pt x="0" y="0"/>
                  </a:moveTo>
                  <a:lnTo>
                    <a:pt x="8572" y="0"/>
                  </a:lnTo>
                  <a:lnTo>
                    <a:pt x="8572" y="1041083"/>
                  </a:lnTo>
                  <a:lnTo>
                    <a:pt x="0" y="1041083"/>
                  </a:lnTo>
                  <a:close/>
                </a:path>
              </a:pathLst>
            </a:custGeom>
            <a:solidFill>
              <a:srgbClr val="78C2FF"/>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87A4149-4485-4F6D-93D4-8FEA07F1291C}"/>
                </a:ext>
              </a:extLst>
            </p:cNvPr>
            <p:cNvSpPr/>
            <p:nvPr/>
          </p:nvSpPr>
          <p:spPr>
            <a:xfrm>
              <a:off x="5028247" y="3310890"/>
              <a:ext cx="714375" cy="9525"/>
            </a:xfrm>
            <a:custGeom>
              <a:avLst/>
              <a:gdLst>
                <a:gd name="connsiteX0" fmla="*/ 0 w 714375"/>
                <a:gd name="connsiteY0" fmla="*/ 0 h 0"/>
                <a:gd name="connsiteX1" fmla="*/ 718185 w 714375"/>
                <a:gd name="connsiteY1" fmla="*/ 0 h 0"/>
                <a:gd name="connsiteX2" fmla="*/ 718185 w 714375"/>
                <a:gd name="connsiteY2" fmla="*/ 8573 h 0"/>
                <a:gd name="connsiteX3" fmla="*/ 0 w 714375"/>
                <a:gd name="connsiteY3" fmla="*/ 8573 h 0"/>
              </a:gdLst>
              <a:ahLst/>
              <a:cxnLst>
                <a:cxn ang="0">
                  <a:pos x="connsiteX0" y="connsiteY0"/>
                </a:cxn>
                <a:cxn ang="0">
                  <a:pos x="connsiteX1" y="connsiteY1"/>
                </a:cxn>
                <a:cxn ang="0">
                  <a:pos x="connsiteX2" y="connsiteY2"/>
                </a:cxn>
                <a:cxn ang="0">
                  <a:pos x="connsiteX3" y="connsiteY3"/>
                </a:cxn>
              </a:cxnLst>
              <a:rect l="l" t="t" r="r" b="b"/>
              <a:pathLst>
                <a:path w="714375">
                  <a:moveTo>
                    <a:pt x="0" y="0"/>
                  </a:moveTo>
                  <a:lnTo>
                    <a:pt x="718185" y="0"/>
                  </a:lnTo>
                  <a:lnTo>
                    <a:pt x="718185" y="8573"/>
                  </a:lnTo>
                  <a:lnTo>
                    <a:pt x="0" y="8573"/>
                  </a:lnTo>
                  <a:close/>
                </a:path>
              </a:pathLst>
            </a:custGeom>
            <a:solidFill>
              <a:srgbClr val="78C2F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D9D8A71A-6451-49AA-9BD2-97CC48661370}"/>
                </a:ext>
              </a:extLst>
            </p:cNvPr>
            <p:cNvSpPr/>
            <p:nvPr/>
          </p:nvSpPr>
          <p:spPr>
            <a:xfrm>
              <a:off x="5929312" y="2891790"/>
              <a:ext cx="1647825" cy="1238250"/>
            </a:xfrm>
            <a:custGeom>
              <a:avLst/>
              <a:gdLst>
                <a:gd name="connsiteX0" fmla="*/ 1529715 w 1647825"/>
                <a:gd name="connsiteY0" fmla="*/ 1241108 h 1238250"/>
                <a:gd name="connsiteX1" fmla="*/ 119063 w 1647825"/>
                <a:gd name="connsiteY1" fmla="*/ 1241108 h 1238250"/>
                <a:gd name="connsiteX2" fmla="*/ 0 w 1647825"/>
                <a:gd name="connsiteY2" fmla="*/ 1117283 h 1238250"/>
                <a:gd name="connsiteX3" fmla="*/ 0 w 1647825"/>
                <a:gd name="connsiteY3" fmla="*/ 123825 h 1238250"/>
                <a:gd name="connsiteX4" fmla="*/ 119063 w 1647825"/>
                <a:gd name="connsiteY4" fmla="*/ 0 h 1238250"/>
                <a:gd name="connsiteX5" fmla="*/ 1529715 w 1647825"/>
                <a:gd name="connsiteY5" fmla="*/ 0 h 1238250"/>
                <a:gd name="connsiteX6" fmla="*/ 1648778 w 1647825"/>
                <a:gd name="connsiteY6" fmla="*/ 123825 h 1238250"/>
                <a:gd name="connsiteX7" fmla="*/ 1648778 w 1647825"/>
                <a:gd name="connsiteY7" fmla="*/ 1117283 h 1238250"/>
                <a:gd name="connsiteX8" fmla="*/ 1529715 w 1647825"/>
                <a:gd name="connsiteY8" fmla="*/ 1241108 h 1238250"/>
                <a:gd name="connsiteX9" fmla="*/ 119063 w 1647825"/>
                <a:gd name="connsiteY9" fmla="*/ 10477 h 1238250"/>
                <a:gd name="connsiteX10" fmla="*/ 10478 w 1647825"/>
                <a:gd name="connsiteY10" fmla="*/ 123825 h 1238250"/>
                <a:gd name="connsiteX11" fmla="*/ 10478 w 1647825"/>
                <a:gd name="connsiteY11" fmla="*/ 1117283 h 1238250"/>
                <a:gd name="connsiteX12" fmla="*/ 119063 w 1647825"/>
                <a:gd name="connsiteY12" fmla="*/ 1230630 h 1238250"/>
                <a:gd name="connsiteX13" fmla="*/ 1529715 w 1647825"/>
                <a:gd name="connsiteY13" fmla="*/ 1230630 h 1238250"/>
                <a:gd name="connsiteX14" fmla="*/ 1638300 w 1647825"/>
                <a:gd name="connsiteY14" fmla="*/ 1117283 h 1238250"/>
                <a:gd name="connsiteX15" fmla="*/ 1638300 w 1647825"/>
                <a:gd name="connsiteY15" fmla="*/ 123825 h 1238250"/>
                <a:gd name="connsiteX16" fmla="*/ 1529715 w 1647825"/>
                <a:gd name="connsiteY16" fmla="*/ 10477 h 1238250"/>
                <a:gd name="connsiteX17" fmla="*/ 119063 w 1647825"/>
                <a:gd name="connsiteY17" fmla="*/ 10477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7825" h="1238250">
                  <a:moveTo>
                    <a:pt x="1529715" y="1241108"/>
                  </a:moveTo>
                  <a:lnTo>
                    <a:pt x="119063" y="1241108"/>
                  </a:lnTo>
                  <a:cubicBezTo>
                    <a:pt x="53340" y="1241108"/>
                    <a:pt x="0" y="1185863"/>
                    <a:pt x="0" y="1117283"/>
                  </a:cubicBezTo>
                  <a:lnTo>
                    <a:pt x="0" y="123825"/>
                  </a:lnTo>
                  <a:cubicBezTo>
                    <a:pt x="0" y="55245"/>
                    <a:pt x="53340" y="0"/>
                    <a:pt x="119063" y="0"/>
                  </a:cubicBezTo>
                  <a:lnTo>
                    <a:pt x="1529715" y="0"/>
                  </a:lnTo>
                  <a:cubicBezTo>
                    <a:pt x="1595438" y="0"/>
                    <a:pt x="1648778" y="55245"/>
                    <a:pt x="1648778" y="123825"/>
                  </a:cubicBezTo>
                  <a:lnTo>
                    <a:pt x="1648778" y="1117283"/>
                  </a:lnTo>
                  <a:cubicBezTo>
                    <a:pt x="1647825" y="1185863"/>
                    <a:pt x="1595438" y="1241108"/>
                    <a:pt x="1529715" y="1241108"/>
                  </a:cubicBezTo>
                  <a:close/>
                  <a:moveTo>
                    <a:pt x="119063" y="10477"/>
                  </a:moveTo>
                  <a:cubicBezTo>
                    <a:pt x="59055" y="10477"/>
                    <a:pt x="10478" y="61913"/>
                    <a:pt x="10478" y="123825"/>
                  </a:cubicBezTo>
                  <a:lnTo>
                    <a:pt x="10478" y="1117283"/>
                  </a:lnTo>
                  <a:cubicBezTo>
                    <a:pt x="10478" y="1180148"/>
                    <a:pt x="59055" y="1230630"/>
                    <a:pt x="119063" y="1230630"/>
                  </a:cubicBezTo>
                  <a:lnTo>
                    <a:pt x="1529715" y="1230630"/>
                  </a:lnTo>
                  <a:cubicBezTo>
                    <a:pt x="1589723" y="1230630"/>
                    <a:pt x="1638300" y="1179195"/>
                    <a:pt x="1638300" y="1117283"/>
                  </a:cubicBezTo>
                  <a:lnTo>
                    <a:pt x="1638300" y="123825"/>
                  </a:lnTo>
                  <a:cubicBezTo>
                    <a:pt x="1638300" y="60960"/>
                    <a:pt x="1589723" y="10477"/>
                    <a:pt x="1529715" y="10477"/>
                  </a:cubicBezTo>
                  <a:lnTo>
                    <a:pt x="119063" y="10477"/>
                  </a:lnTo>
                  <a:close/>
                </a:path>
              </a:pathLst>
            </a:custGeom>
            <a:solidFill>
              <a:srgbClr val="4DA8F2"/>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91EF7D3-09AC-41DA-9172-A46BE7020E0C}"/>
                </a:ext>
              </a:extLst>
            </p:cNvPr>
            <p:cNvSpPr/>
            <p:nvPr/>
          </p:nvSpPr>
          <p:spPr>
            <a:xfrm>
              <a:off x="4562475" y="2161222"/>
              <a:ext cx="3276600" cy="1524000"/>
            </a:xfrm>
            <a:custGeom>
              <a:avLst/>
              <a:gdLst>
                <a:gd name="connsiteX0" fmla="*/ 2416493 w 3276600"/>
                <a:gd name="connsiteY0" fmla="*/ 1529715 h 1524000"/>
                <a:gd name="connsiteX1" fmla="*/ 2406015 w 3276600"/>
                <a:gd name="connsiteY1" fmla="*/ 1529715 h 1524000"/>
                <a:gd name="connsiteX2" fmla="*/ 2406015 w 3276600"/>
                <a:gd name="connsiteY2" fmla="*/ 1519238 h 1524000"/>
                <a:gd name="connsiteX3" fmla="*/ 2452688 w 3276600"/>
                <a:gd name="connsiteY3" fmla="*/ 1519238 h 1524000"/>
                <a:gd name="connsiteX4" fmla="*/ 2452688 w 3276600"/>
                <a:gd name="connsiteY4" fmla="*/ 1529715 h 1524000"/>
                <a:gd name="connsiteX5" fmla="*/ 2416493 w 3276600"/>
                <a:gd name="connsiteY5" fmla="*/ 1529715 h 1524000"/>
                <a:gd name="connsiteX6" fmla="*/ 2358390 w 3276600"/>
                <a:gd name="connsiteY6" fmla="*/ 1528763 h 1524000"/>
                <a:gd name="connsiteX7" fmla="*/ 2311718 w 3276600"/>
                <a:gd name="connsiteY7" fmla="*/ 1526858 h 1524000"/>
                <a:gd name="connsiteX8" fmla="*/ 2312670 w 3276600"/>
                <a:gd name="connsiteY8" fmla="*/ 1516380 h 1524000"/>
                <a:gd name="connsiteX9" fmla="*/ 2359343 w 3276600"/>
                <a:gd name="connsiteY9" fmla="*/ 1518285 h 1524000"/>
                <a:gd name="connsiteX10" fmla="*/ 2358390 w 3276600"/>
                <a:gd name="connsiteY10" fmla="*/ 1528763 h 1524000"/>
                <a:gd name="connsiteX11" fmla="*/ 2500313 w 3276600"/>
                <a:gd name="connsiteY11" fmla="*/ 1527810 h 1524000"/>
                <a:gd name="connsiteX12" fmla="*/ 2500313 w 3276600"/>
                <a:gd name="connsiteY12" fmla="*/ 1517333 h 1524000"/>
                <a:gd name="connsiteX13" fmla="*/ 2546985 w 3276600"/>
                <a:gd name="connsiteY13" fmla="*/ 1514475 h 1524000"/>
                <a:gd name="connsiteX14" fmla="*/ 2547938 w 3276600"/>
                <a:gd name="connsiteY14" fmla="*/ 1524953 h 1524000"/>
                <a:gd name="connsiteX15" fmla="*/ 2500313 w 3276600"/>
                <a:gd name="connsiteY15" fmla="*/ 1527810 h 1524000"/>
                <a:gd name="connsiteX16" fmla="*/ 2264093 w 3276600"/>
                <a:gd name="connsiteY16" fmla="*/ 1524000 h 1524000"/>
                <a:gd name="connsiteX17" fmla="*/ 2217420 w 3276600"/>
                <a:gd name="connsiteY17" fmla="*/ 1519238 h 1524000"/>
                <a:gd name="connsiteX18" fmla="*/ 2218373 w 3276600"/>
                <a:gd name="connsiteY18" fmla="*/ 1508760 h 1524000"/>
                <a:gd name="connsiteX19" fmla="*/ 2265045 w 3276600"/>
                <a:gd name="connsiteY19" fmla="*/ 1513523 h 1524000"/>
                <a:gd name="connsiteX20" fmla="*/ 2264093 w 3276600"/>
                <a:gd name="connsiteY20" fmla="*/ 1524000 h 1524000"/>
                <a:gd name="connsiteX21" fmla="*/ 2593658 w 3276600"/>
                <a:gd name="connsiteY21" fmla="*/ 1521143 h 1524000"/>
                <a:gd name="connsiteX22" fmla="*/ 2592705 w 3276600"/>
                <a:gd name="connsiteY22" fmla="*/ 1510665 h 1524000"/>
                <a:gd name="connsiteX23" fmla="*/ 2639378 w 3276600"/>
                <a:gd name="connsiteY23" fmla="*/ 1504950 h 1524000"/>
                <a:gd name="connsiteX24" fmla="*/ 2640330 w 3276600"/>
                <a:gd name="connsiteY24" fmla="*/ 1515428 h 1524000"/>
                <a:gd name="connsiteX25" fmla="*/ 2593658 w 3276600"/>
                <a:gd name="connsiteY25" fmla="*/ 1521143 h 1524000"/>
                <a:gd name="connsiteX26" fmla="*/ 2687955 w 3276600"/>
                <a:gd name="connsiteY26" fmla="*/ 1508760 h 1524000"/>
                <a:gd name="connsiteX27" fmla="*/ 2686050 w 3276600"/>
                <a:gd name="connsiteY27" fmla="*/ 1498283 h 1524000"/>
                <a:gd name="connsiteX28" fmla="*/ 2731770 w 3276600"/>
                <a:gd name="connsiteY28" fmla="*/ 1489710 h 1524000"/>
                <a:gd name="connsiteX29" fmla="*/ 2733675 w 3276600"/>
                <a:gd name="connsiteY29" fmla="*/ 1500188 h 1524000"/>
                <a:gd name="connsiteX30" fmla="*/ 2687955 w 3276600"/>
                <a:gd name="connsiteY30" fmla="*/ 1508760 h 1524000"/>
                <a:gd name="connsiteX31" fmla="*/ 2780348 w 3276600"/>
                <a:gd name="connsiteY31" fmla="*/ 1490663 h 1524000"/>
                <a:gd name="connsiteX32" fmla="*/ 2777490 w 3276600"/>
                <a:gd name="connsiteY32" fmla="*/ 1480185 h 1524000"/>
                <a:gd name="connsiteX33" fmla="*/ 2822258 w 3276600"/>
                <a:gd name="connsiteY33" fmla="*/ 1467803 h 1524000"/>
                <a:gd name="connsiteX34" fmla="*/ 2825115 w 3276600"/>
                <a:gd name="connsiteY34" fmla="*/ 1478280 h 1524000"/>
                <a:gd name="connsiteX35" fmla="*/ 2780348 w 3276600"/>
                <a:gd name="connsiteY35" fmla="*/ 1490663 h 1524000"/>
                <a:gd name="connsiteX36" fmla="*/ 2870835 w 3276600"/>
                <a:gd name="connsiteY36" fmla="*/ 1463993 h 1524000"/>
                <a:gd name="connsiteX37" fmla="*/ 2867025 w 3276600"/>
                <a:gd name="connsiteY37" fmla="*/ 1454468 h 1524000"/>
                <a:gd name="connsiteX38" fmla="*/ 2910840 w 3276600"/>
                <a:gd name="connsiteY38" fmla="*/ 1438275 h 1524000"/>
                <a:gd name="connsiteX39" fmla="*/ 2914650 w 3276600"/>
                <a:gd name="connsiteY39" fmla="*/ 1447800 h 1524000"/>
                <a:gd name="connsiteX40" fmla="*/ 2870835 w 3276600"/>
                <a:gd name="connsiteY40" fmla="*/ 1463993 h 1524000"/>
                <a:gd name="connsiteX41" fmla="*/ 2958465 w 3276600"/>
                <a:gd name="connsiteY41" fmla="*/ 1428750 h 1524000"/>
                <a:gd name="connsiteX42" fmla="*/ 2953703 w 3276600"/>
                <a:gd name="connsiteY42" fmla="*/ 1419225 h 1524000"/>
                <a:gd name="connsiteX43" fmla="*/ 2995613 w 3276600"/>
                <a:gd name="connsiteY43" fmla="*/ 1398270 h 1524000"/>
                <a:gd name="connsiteX44" fmla="*/ 3000375 w 3276600"/>
                <a:gd name="connsiteY44" fmla="*/ 1407795 h 1524000"/>
                <a:gd name="connsiteX45" fmla="*/ 2958465 w 3276600"/>
                <a:gd name="connsiteY45" fmla="*/ 1428750 h 1524000"/>
                <a:gd name="connsiteX46" fmla="*/ 3041333 w 3276600"/>
                <a:gd name="connsiteY46" fmla="*/ 1383030 h 1524000"/>
                <a:gd name="connsiteX47" fmla="*/ 3035618 w 3276600"/>
                <a:gd name="connsiteY47" fmla="*/ 1374458 h 1524000"/>
                <a:gd name="connsiteX48" fmla="*/ 3073718 w 3276600"/>
                <a:gd name="connsiteY48" fmla="*/ 1347788 h 1524000"/>
                <a:gd name="connsiteX49" fmla="*/ 3080385 w 3276600"/>
                <a:gd name="connsiteY49" fmla="*/ 1356360 h 1524000"/>
                <a:gd name="connsiteX50" fmla="*/ 3041333 w 3276600"/>
                <a:gd name="connsiteY50" fmla="*/ 1383030 h 1524000"/>
                <a:gd name="connsiteX51" fmla="*/ 3116580 w 3276600"/>
                <a:gd name="connsiteY51" fmla="*/ 1324928 h 1524000"/>
                <a:gd name="connsiteX52" fmla="*/ 3109913 w 3276600"/>
                <a:gd name="connsiteY52" fmla="*/ 1317308 h 1524000"/>
                <a:gd name="connsiteX53" fmla="*/ 3142298 w 3276600"/>
                <a:gd name="connsiteY53" fmla="*/ 1283970 h 1524000"/>
                <a:gd name="connsiteX54" fmla="*/ 3149918 w 3276600"/>
                <a:gd name="connsiteY54" fmla="*/ 1290638 h 1524000"/>
                <a:gd name="connsiteX55" fmla="*/ 3116580 w 3276600"/>
                <a:gd name="connsiteY55" fmla="*/ 1324928 h 1524000"/>
                <a:gd name="connsiteX56" fmla="*/ 3180398 w 3276600"/>
                <a:gd name="connsiteY56" fmla="*/ 1254443 h 1524000"/>
                <a:gd name="connsiteX57" fmla="*/ 3171825 w 3276600"/>
                <a:gd name="connsiteY57" fmla="*/ 1247775 h 1524000"/>
                <a:gd name="connsiteX58" fmla="*/ 3197543 w 3276600"/>
                <a:gd name="connsiteY58" fmla="*/ 1209675 h 1524000"/>
                <a:gd name="connsiteX59" fmla="*/ 3206115 w 3276600"/>
                <a:gd name="connsiteY59" fmla="*/ 1215390 h 1524000"/>
                <a:gd name="connsiteX60" fmla="*/ 3180398 w 3276600"/>
                <a:gd name="connsiteY60" fmla="*/ 1254443 h 1524000"/>
                <a:gd name="connsiteX61" fmla="*/ 3228975 w 3276600"/>
                <a:gd name="connsiteY61" fmla="*/ 1173480 h 1524000"/>
                <a:gd name="connsiteX62" fmla="*/ 3219450 w 3276600"/>
                <a:gd name="connsiteY62" fmla="*/ 1168718 h 1524000"/>
                <a:gd name="connsiteX63" fmla="*/ 3237548 w 3276600"/>
                <a:gd name="connsiteY63" fmla="*/ 1125855 h 1524000"/>
                <a:gd name="connsiteX64" fmla="*/ 3247073 w 3276600"/>
                <a:gd name="connsiteY64" fmla="*/ 1129665 h 1524000"/>
                <a:gd name="connsiteX65" fmla="*/ 3228975 w 3276600"/>
                <a:gd name="connsiteY65" fmla="*/ 1173480 h 1524000"/>
                <a:gd name="connsiteX66" fmla="*/ 3260408 w 3276600"/>
                <a:gd name="connsiteY66" fmla="*/ 1084898 h 1524000"/>
                <a:gd name="connsiteX67" fmla="*/ 3249930 w 3276600"/>
                <a:gd name="connsiteY67" fmla="*/ 1082040 h 1524000"/>
                <a:gd name="connsiteX68" fmla="*/ 3259455 w 3276600"/>
                <a:gd name="connsiteY68" fmla="*/ 1036320 h 1524000"/>
                <a:gd name="connsiteX69" fmla="*/ 3269933 w 3276600"/>
                <a:gd name="connsiteY69" fmla="*/ 1038225 h 1524000"/>
                <a:gd name="connsiteX70" fmla="*/ 3260408 w 3276600"/>
                <a:gd name="connsiteY70" fmla="*/ 1084898 h 1524000"/>
                <a:gd name="connsiteX71" fmla="*/ 3276600 w 3276600"/>
                <a:gd name="connsiteY71" fmla="*/ 991553 h 1524000"/>
                <a:gd name="connsiteX72" fmla="*/ 3266123 w 3276600"/>
                <a:gd name="connsiteY72" fmla="*/ 990600 h 1524000"/>
                <a:gd name="connsiteX73" fmla="*/ 3268980 w 3276600"/>
                <a:gd name="connsiteY73" fmla="*/ 943928 h 1524000"/>
                <a:gd name="connsiteX74" fmla="*/ 3279458 w 3276600"/>
                <a:gd name="connsiteY74" fmla="*/ 943928 h 1524000"/>
                <a:gd name="connsiteX75" fmla="*/ 3276600 w 3276600"/>
                <a:gd name="connsiteY75" fmla="*/ 991553 h 1524000"/>
                <a:gd name="connsiteX76" fmla="*/ 3268980 w 3276600"/>
                <a:gd name="connsiteY76" fmla="*/ 897255 h 1524000"/>
                <a:gd name="connsiteX77" fmla="*/ 3266123 w 3276600"/>
                <a:gd name="connsiteY77" fmla="*/ 850583 h 1524000"/>
                <a:gd name="connsiteX78" fmla="*/ 3276600 w 3276600"/>
                <a:gd name="connsiteY78" fmla="*/ 849630 h 1524000"/>
                <a:gd name="connsiteX79" fmla="*/ 3279458 w 3276600"/>
                <a:gd name="connsiteY79" fmla="*/ 897255 h 1524000"/>
                <a:gd name="connsiteX80" fmla="*/ 3268980 w 3276600"/>
                <a:gd name="connsiteY80" fmla="*/ 897255 h 1524000"/>
                <a:gd name="connsiteX81" fmla="*/ 3260408 w 3276600"/>
                <a:gd name="connsiteY81" fmla="*/ 804863 h 1524000"/>
                <a:gd name="connsiteX82" fmla="*/ 3252788 w 3276600"/>
                <a:gd name="connsiteY82" fmla="*/ 759143 h 1524000"/>
                <a:gd name="connsiteX83" fmla="*/ 3263265 w 3276600"/>
                <a:gd name="connsiteY83" fmla="*/ 757238 h 1524000"/>
                <a:gd name="connsiteX84" fmla="*/ 3270885 w 3276600"/>
                <a:gd name="connsiteY84" fmla="*/ 803910 h 1524000"/>
                <a:gd name="connsiteX85" fmla="*/ 3260408 w 3276600"/>
                <a:gd name="connsiteY85" fmla="*/ 804863 h 1524000"/>
                <a:gd name="connsiteX86" fmla="*/ 3244215 w 3276600"/>
                <a:gd name="connsiteY86" fmla="*/ 712470 h 1524000"/>
                <a:gd name="connsiteX87" fmla="*/ 3240405 w 3276600"/>
                <a:gd name="connsiteY87" fmla="*/ 695325 h 1524000"/>
                <a:gd name="connsiteX88" fmla="*/ 3232785 w 3276600"/>
                <a:gd name="connsiteY88" fmla="*/ 666750 h 1524000"/>
                <a:gd name="connsiteX89" fmla="*/ 3243263 w 3276600"/>
                <a:gd name="connsiteY89" fmla="*/ 663893 h 1524000"/>
                <a:gd name="connsiteX90" fmla="*/ 3250883 w 3276600"/>
                <a:gd name="connsiteY90" fmla="*/ 692468 h 1524000"/>
                <a:gd name="connsiteX91" fmla="*/ 3254693 w 3276600"/>
                <a:gd name="connsiteY91" fmla="*/ 709613 h 1524000"/>
                <a:gd name="connsiteX92" fmla="*/ 3244215 w 3276600"/>
                <a:gd name="connsiteY92" fmla="*/ 712470 h 1524000"/>
                <a:gd name="connsiteX93" fmla="*/ 3217545 w 3276600"/>
                <a:gd name="connsiteY93" fmla="*/ 623888 h 1524000"/>
                <a:gd name="connsiteX94" fmla="*/ 3199448 w 3276600"/>
                <a:gd name="connsiteY94" fmla="*/ 581025 h 1524000"/>
                <a:gd name="connsiteX95" fmla="*/ 3208973 w 3276600"/>
                <a:gd name="connsiteY95" fmla="*/ 576263 h 1524000"/>
                <a:gd name="connsiteX96" fmla="*/ 3228023 w 3276600"/>
                <a:gd name="connsiteY96" fmla="*/ 619125 h 1524000"/>
                <a:gd name="connsiteX97" fmla="*/ 3217545 w 3276600"/>
                <a:gd name="connsiteY97" fmla="*/ 623888 h 1524000"/>
                <a:gd name="connsiteX98" fmla="*/ 9525 w 3276600"/>
                <a:gd name="connsiteY98" fmla="*/ 559118 h 1524000"/>
                <a:gd name="connsiteX99" fmla="*/ 0 w 3276600"/>
                <a:gd name="connsiteY99" fmla="*/ 554355 h 1524000"/>
                <a:gd name="connsiteX100" fmla="*/ 20003 w 3276600"/>
                <a:gd name="connsiteY100" fmla="*/ 511493 h 1524000"/>
                <a:gd name="connsiteX101" fmla="*/ 29528 w 3276600"/>
                <a:gd name="connsiteY101" fmla="*/ 516255 h 1524000"/>
                <a:gd name="connsiteX102" fmla="*/ 9525 w 3276600"/>
                <a:gd name="connsiteY102" fmla="*/ 559118 h 1524000"/>
                <a:gd name="connsiteX103" fmla="*/ 3176588 w 3276600"/>
                <a:gd name="connsiteY103" fmla="*/ 540068 h 1524000"/>
                <a:gd name="connsiteX104" fmla="*/ 3149918 w 3276600"/>
                <a:gd name="connsiteY104" fmla="*/ 501968 h 1524000"/>
                <a:gd name="connsiteX105" fmla="*/ 3158490 w 3276600"/>
                <a:gd name="connsiteY105" fmla="*/ 495300 h 1524000"/>
                <a:gd name="connsiteX106" fmla="*/ 3185160 w 3276600"/>
                <a:gd name="connsiteY106" fmla="*/ 534353 h 1524000"/>
                <a:gd name="connsiteX107" fmla="*/ 3176588 w 3276600"/>
                <a:gd name="connsiteY107" fmla="*/ 540068 h 1524000"/>
                <a:gd name="connsiteX108" fmla="*/ 50482 w 3276600"/>
                <a:gd name="connsiteY108" fmla="*/ 475298 h 1524000"/>
                <a:gd name="connsiteX109" fmla="*/ 40957 w 3276600"/>
                <a:gd name="connsiteY109" fmla="*/ 470535 h 1524000"/>
                <a:gd name="connsiteX110" fmla="*/ 63818 w 3276600"/>
                <a:gd name="connsiteY110" fmla="*/ 429578 h 1524000"/>
                <a:gd name="connsiteX111" fmla="*/ 72390 w 3276600"/>
                <a:gd name="connsiteY111" fmla="*/ 435293 h 1524000"/>
                <a:gd name="connsiteX112" fmla="*/ 50482 w 3276600"/>
                <a:gd name="connsiteY112" fmla="*/ 475298 h 1524000"/>
                <a:gd name="connsiteX113" fmla="*/ 3120390 w 3276600"/>
                <a:gd name="connsiteY113" fmla="*/ 466725 h 1524000"/>
                <a:gd name="connsiteX114" fmla="*/ 3087053 w 3276600"/>
                <a:gd name="connsiteY114" fmla="*/ 434340 h 1524000"/>
                <a:gd name="connsiteX115" fmla="*/ 3093720 w 3276600"/>
                <a:gd name="connsiteY115" fmla="*/ 426720 h 1524000"/>
                <a:gd name="connsiteX116" fmla="*/ 3128010 w 3276600"/>
                <a:gd name="connsiteY116" fmla="*/ 460058 h 1524000"/>
                <a:gd name="connsiteX117" fmla="*/ 3120390 w 3276600"/>
                <a:gd name="connsiteY117" fmla="*/ 466725 h 1524000"/>
                <a:gd name="connsiteX118" fmla="*/ 3050858 w 3276600"/>
                <a:gd name="connsiteY118" fmla="*/ 405765 h 1524000"/>
                <a:gd name="connsiteX119" fmla="*/ 3011805 w 3276600"/>
                <a:gd name="connsiteY119" fmla="*/ 380048 h 1524000"/>
                <a:gd name="connsiteX120" fmla="*/ 3017520 w 3276600"/>
                <a:gd name="connsiteY120" fmla="*/ 371475 h 1524000"/>
                <a:gd name="connsiteX121" fmla="*/ 3056573 w 3276600"/>
                <a:gd name="connsiteY121" fmla="*/ 398145 h 1524000"/>
                <a:gd name="connsiteX122" fmla="*/ 3050858 w 3276600"/>
                <a:gd name="connsiteY122" fmla="*/ 405765 h 1524000"/>
                <a:gd name="connsiteX123" fmla="*/ 98107 w 3276600"/>
                <a:gd name="connsiteY123" fmla="*/ 394335 h 1524000"/>
                <a:gd name="connsiteX124" fmla="*/ 89535 w 3276600"/>
                <a:gd name="connsiteY124" fmla="*/ 388620 h 1524000"/>
                <a:gd name="connsiteX125" fmla="*/ 116205 w 3276600"/>
                <a:gd name="connsiteY125" fmla="*/ 349568 h 1524000"/>
                <a:gd name="connsiteX126" fmla="*/ 124777 w 3276600"/>
                <a:gd name="connsiteY126" fmla="*/ 355283 h 1524000"/>
                <a:gd name="connsiteX127" fmla="*/ 98107 w 3276600"/>
                <a:gd name="connsiteY127" fmla="*/ 394335 h 1524000"/>
                <a:gd name="connsiteX128" fmla="*/ 2971800 w 3276600"/>
                <a:gd name="connsiteY128" fmla="*/ 357188 h 1524000"/>
                <a:gd name="connsiteX129" fmla="*/ 2929890 w 3276600"/>
                <a:gd name="connsiteY129" fmla="*/ 337185 h 1524000"/>
                <a:gd name="connsiteX130" fmla="*/ 2933700 w 3276600"/>
                <a:gd name="connsiteY130" fmla="*/ 327660 h 1524000"/>
                <a:gd name="connsiteX131" fmla="*/ 2976563 w 3276600"/>
                <a:gd name="connsiteY131" fmla="*/ 347663 h 1524000"/>
                <a:gd name="connsiteX132" fmla="*/ 2971800 w 3276600"/>
                <a:gd name="connsiteY132" fmla="*/ 357188 h 1524000"/>
                <a:gd name="connsiteX133" fmla="*/ 2886075 w 3276600"/>
                <a:gd name="connsiteY133" fmla="*/ 320040 h 1524000"/>
                <a:gd name="connsiteX134" fmla="*/ 2842260 w 3276600"/>
                <a:gd name="connsiteY134" fmla="*/ 304800 h 1524000"/>
                <a:gd name="connsiteX135" fmla="*/ 2845118 w 3276600"/>
                <a:gd name="connsiteY135" fmla="*/ 295275 h 1524000"/>
                <a:gd name="connsiteX136" fmla="*/ 2889885 w 3276600"/>
                <a:gd name="connsiteY136" fmla="*/ 310515 h 1524000"/>
                <a:gd name="connsiteX137" fmla="*/ 2886075 w 3276600"/>
                <a:gd name="connsiteY137" fmla="*/ 320040 h 1524000"/>
                <a:gd name="connsiteX138" fmla="*/ 152400 w 3276600"/>
                <a:gd name="connsiteY138" fmla="*/ 318135 h 1524000"/>
                <a:gd name="connsiteX139" fmla="*/ 143827 w 3276600"/>
                <a:gd name="connsiteY139" fmla="*/ 311468 h 1524000"/>
                <a:gd name="connsiteX140" fmla="*/ 173355 w 3276600"/>
                <a:gd name="connsiteY140" fmla="*/ 275273 h 1524000"/>
                <a:gd name="connsiteX141" fmla="*/ 180975 w 3276600"/>
                <a:gd name="connsiteY141" fmla="*/ 281940 h 1524000"/>
                <a:gd name="connsiteX142" fmla="*/ 152400 w 3276600"/>
                <a:gd name="connsiteY142" fmla="*/ 318135 h 1524000"/>
                <a:gd name="connsiteX143" fmla="*/ 2796540 w 3276600"/>
                <a:gd name="connsiteY143" fmla="*/ 292418 h 1524000"/>
                <a:gd name="connsiteX144" fmla="*/ 2750820 w 3276600"/>
                <a:gd name="connsiteY144" fmla="*/ 280988 h 1524000"/>
                <a:gd name="connsiteX145" fmla="*/ 2752725 w 3276600"/>
                <a:gd name="connsiteY145" fmla="*/ 270510 h 1524000"/>
                <a:gd name="connsiteX146" fmla="*/ 2798445 w 3276600"/>
                <a:gd name="connsiteY146" fmla="*/ 281940 h 1524000"/>
                <a:gd name="connsiteX147" fmla="*/ 2796540 w 3276600"/>
                <a:gd name="connsiteY147" fmla="*/ 292418 h 1524000"/>
                <a:gd name="connsiteX148" fmla="*/ 2705100 w 3276600"/>
                <a:gd name="connsiteY148" fmla="*/ 272415 h 1524000"/>
                <a:gd name="connsiteX149" fmla="*/ 2659380 w 3276600"/>
                <a:gd name="connsiteY149" fmla="*/ 263843 h 1524000"/>
                <a:gd name="connsiteX150" fmla="*/ 2661285 w 3276600"/>
                <a:gd name="connsiteY150" fmla="*/ 253365 h 1524000"/>
                <a:gd name="connsiteX151" fmla="*/ 2707958 w 3276600"/>
                <a:gd name="connsiteY151" fmla="*/ 261938 h 1524000"/>
                <a:gd name="connsiteX152" fmla="*/ 2705100 w 3276600"/>
                <a:gd name="connsiteY152" fmla="*/ 272415 h 1524000"/>
                <a:gd name="connsiteX153" fmla="*/ 2612708 w 3276600"/>
                <a:gd name="connsiteY153" fmla="*/ 257175 h 1524000"/>
                <a:gd name="connsiteX154" fmla="*/ 2566035 w 3276600"/>
                <a:gd name="connsiteY154" fmla="*/ 251460 h 1524000"/>
                <a:gd name="connsiteX155" fmla="*/ 2566988 w 3276600"/>
                <a:gd name="connsiteY155" fmla="*/ 240983 h 1524000"/>
                <a:gd name="connsiteX156" fmla="*/ 2613660 w 3276600"/>
                <a:gd name="connsiteY156" fmla="*/ 246698 h 1524000"/>
                <a:gd name="connsiteX157" fmla="*/ 2612708 w 3276600"/>
                <a:gd name="connsiteY157" fmla="*/ 257175 h 1524000"/>
                <a:gd name="connsiteX158" fmla="*/ 213360 w 3276600"/>
                <a:gd name="connsiteY158" fmla="*/ 247650 h 1524000"/>
                <a:gd name="connsiteX159" fmla="*/ 205740 w 3276600"/>
                <a:gd name="connsiteY159" fmla="*/ 240030 h 1524000"/>
                <a:gd name="connsiteX160" fmla="*/ 239077 w 3276600"/>
                <a:gd name="connsiteY160" fmla="*/ 206693 h 1524000"/>
                <a:gd name="connsiteX161" fmla="*/ 245745 w 3276600"/>
                <a:gd name="connsiteY161" fmla="*/ 214313 h 1524000"/>
                <a:gd name="connsiteX162" fmla="*/ 213360 w 3276600"/>
                <a:gd name="connsiteY162" fmla="*/ 247650 h 1524000"/>
                <a:gd name="connsiteX163" fmla="*/ 2519363 w 3276600"/>
                <a:gd name="connsiteY163" fmla="*/ 245745 h 1524000"/>
                <a:gd name="connsiteX164" fmla="*/ 2472690 w 3276600"/>
                <a:gd name="connsiteY164" fmla="*/ 240983 h 1524000"/>
                <a:gd name="connsiteX165" fmla="*/ 2473643 w 3276600"/>
                <a:gd name="connsiteY165" fmla="*/ 230505 h 1524000"/>
                <a:gd name="connsiteX166" fmla="*/ 2520315 w 3276600"/>
                <a:gd name="connsiteY166" fmla="*/ 235268 h 1524000"/>
                <a:gd name="connsiteX167" fmla="*/ 2519363 w 3276600"/>
                <a:gd name="connsiteY167" fmla="*/ 245745 h 1524000"/>
                <a:gd name="connsiteX168" fmla="*/ 2426018 w 3276600"/>
                <a:gd name="connsiteY168" fmla="*/ 238125 h 1524000"/>
                <a:gd name="connsiteX169" fmla="*/ 2379345 w 3276600"/>
                <a:gd name="connsiteY169" fmla="*/ 235268 h 1524000"/>
                <a:gd name="connsiteX170" fmla="*/ 2380298 w 3276600"/>
                <a:gd name="connsiteY170" fmla="*/ 224790 h 1524000"/>
                <a:gd name="connsiteX171" fmla="*/ 2426970 w 3276600"/>
                <a:gd name="connsiteY171" fmla="*/ 227648 h 1524000"/>
                <a:gd name="connsiteX172" fmla="*/ 2426018 w 3276600"/>
                <a:gd name="connsiteY172" fmla="*/ 238125 h 1524000"/>
                <a:gd name="connsiteX173" fmla="*/ 2332673 w 3276600"/>
                <a:gd name="connsiteY173" fmla="*/ 231458 h 1524000"/>
                <a:gd name="connsiteX174" fmla="*/ 2286000 w 3276600"/>
                <a:gd name="connsiteY174" fmla="*/ 228600 h 1524000"/>
                <a:gd name="connsiteX175" fmla="*/ 2286953 w 3276600"/>
                <a:gd name="connsiteY175" fmla="*/ 218123 h 1524000"/>
                <a:gd name="connsiteX176" fmla="*/ 2333625 w 3276600"/>
                <a:gd name="connsiteY176" fmla="*/ 220980 h 1524000"/>
                <a:gd name="connsiteX177" fmla="*/ 2332673 w 3276600"/>
                <a:gd name="connsiteY177" fmla="*/ 231458 h 1524000"/>
                <a:gd name="connsiteX178" fmla="*/ 2238375 w 3276600"/>
                <a:gd name="connsiteY178" fmla="*/ 226695 h 1524000"/>
                <a:gd name="connsiteX179" fmla="*/ 2193608 w 3276600"/>
                <a:gd name="connsiteY179" fmla="*/ 224790 h 1524000"/>
                <a:gd name="connsiteX180" fmla="*/ 2191703 w 3276600"/>
                <a:gd name="connsiteY180" fmla="*/ 224790 h 1524000"/>
                <a:gd name="connsiteX181" fmla="*/ 2192655 w 3276600"/>
                <a:gd name="connsiteY181" fmla="*/ 214313 h 1524000"/>
                <a:gd name="connsiteX182" fmla="*/ 2194560 w 3276600"/>
                <a:gd name="connsiteY182" fmla="*/ 214313 h 1524000"/>
                <a:gd name="connsiteX183" fmla="*/ 2239328 w 3276600"/>
                <a:gd name="connsiteY183" fmla="*/ 216218 h 1524000"/>
                <a:gd name="connsiteX184" fmla="*/ 2238375 w 3276600"/>
                <a:gd name="connsiteY184" fmla="*/ 226695 h 1524000"/>
                <a:gd name="connsiteX185" fmla="*/ 2145030 w 3276600"/>
                <a:gd name="connsiteY185" fmla="*/ 221933 h 1524000"/>
                <a:gd name="connsiteX186" fmla="*/ 2098358 w 3276600"/>
                <a:gd name="connsiteY186" fmla="*/ 219075 h 1524000"/>
                <a:gd name="connsiteX187" fmla="*/ 2099310 w 3276600"/>
                <a:gd name="connsiteY187" fmla="*/ 208598 h 1524000"/>
                <a:gd name="connsiteX188" fmla="*/ 2145983 w 3276600"/>
                <a:gd name="connsiteY188" fmla="*/ 211455 h 1524000"/>
                <a:gd name="connsiteX189" fmla="*/ 2145030 w 3276600"/>
                <a:gd name="connsiteY189" fmla="*/ 221933 h 1524000"/>
                <a:gd name="connsiteX190" fmla="*/ 2050733 w 3276600"/>
                <a:gd name="connsiteY190" fmla="*/ 217170 h 1524000"/>
                <a:gd name="connsiteX191" fmla="*/ 2004060 w 3276600"/>
                <a:gd name="connsiteY191" fmla="*/ 214313 h 1524000"/>
                <a:gd name="connsiteX192" fmla="*/ 2005013 w 3276600"/>
                <a:gd name="connsiteY192" fmla="*/ 203835 h 1524000"/>
                <a:gd name="connsiteX193" fmla="*/ 2051685 w 3276600"/>
                <a:gd name="connsiteY193" fmla="*/ 206693 h 1524000"/>
                <a:gd name="connsiteX194" fmla="*/ 2050733 w 3276600"/>
                <a:gd name="connsiteY194" fmla="*/ 217170 h 1524000"/>
                <a:gd name="connsiteX195" fmla="*/ 1956435 w 3276600"/>
                <a:gd name="connsiteY195" fmla="*/ 210503 h 1524000"/>
                <a:gd name="connsiteX196" fmla="*/ 1909763 w 3276600"/>
                <a:gd name="connsiteY196" fmla="*/ 206693 h 1524000"/>
                <a:gd name="connsiteX197" fmla="*/ 1910715 w 3276600"/>
                <a:gd name="connsiteY197" fmla="*/ 196215 h 1524000"/>
                <a:gd name="connsiteX198" fmla="*/ 1957388 w 3276600"/>
                <a:gd name="connsiteY198" fmla="*/ 200025 h 1524000"/>
                <a:gd name="connsiteX199" fmla="*/ 1956435 w 3276600"/>
                <a:gd name="connsiteY199" fmla="*/ 210503 h 1524000"/>
                <a:gd name="connsiteX200" fmla="*/ 1863090 w 3276600"/>
                <a:gd name="connsiteY200" fmla="*/ 201930 h 1524000"/>
                <a:gd name="connsiteX201" fmla="*/ 1816418 w 3276600"/>
                <a:gd name="connsiteY201" fmla="*/ 197168 h 1524000"/>
                <a:gd name="connsiteX202" fmla="*/ 1817370 w 3276600"/>
                <a:gd name="connsiteY202" fmla="*/ 186690 h 1524000"/>
                <a:gd name="connsiteX203" fmla="*/ 1864043 w 3276600"/>
                <a:gd name="connsiteY203" fmla="*/ 191453 h 1524000"/>
                <a:gd name="connsiteX204" fmla="*/ 1863090 w 3276600"/>
                <a:gd name="connsiteY204" fmla="*/ 201930 h 1524000"/>
                <a:gd name="connsiteX205" fmla="*/ 1769745 w 3276600"/>
                <a:gd name="connsiteY205" fmla="*/ 191453 h 1524000"/>
                <a:gd name="connsiteX206" fmla="*/ 1723073 w 3276600"/>
                <a:gd name="connsiteY206" fmla="*/ 184785 h 1524000"/>
                <a:gd name="connsiteX207" fmla="*/ 1724978 w 3276600"/>
                <a:gd name="connsiteY207" fmla="*/ 174308 h 1524000"/>
                <a:gd name="connsiteX208" fmla="*/ 1771650 w 3276600"/>
                <a:gd name="connsiteY208" fmla="*/ 180975 h 1524000"/>
                <a:gd name="connsiteX209" fmla="*/ 1769745 w 3276600"/>
                <a:gd name="connsiteY209" fmla="*/ 191453 h 1524000"/>
                <a:gd name="connsiteX210" fmla="*/ 281940 w 3276600"/>
                <a:gd name="connsiteY210" fmla="*/ 184785 h 1524000"/>
                <a:gd name="connsiteX211" fmla="*/ 275273 w 3276600"/>
                <a:gd name="connsiteY211" fmla="*/ 177165 h 1524000"/>
                <a:gd name="connsiteX212" fmla="*/ 312420 w 3276600"/>
                <a:gd name="connsiteY212" fmla="*/ 148590 h 1524000"/>
                <a:gd name="connsiteX213" fmla="*/ 318135 w 3276600"/>
                <a:gd name="connsiteY213" fmla="*/ 157163 h 1524000"/>
                <a:gd name="connsiteX214" fmla="*/ 281940 w 3276600"/>
                <a:gd name="connsiteY214" fmla="*/ 184785 h 1524000"/>
                <a:gd name="connsiteX215" fmla="*/ 1676400 w 3276600"/>
                <a:gd name="connsiteY215" fmla="*/ 176213 h 1524000"/>
                <a:gd name="connsiteX216" fmla="*/ 1629728 w 3276600"/>
                <a:gd name="connsiteY216" fmla="*/ 166688 h 1524000"/>
                <a:gd name="connsiteX217" fmla="*/ 1631633 w 3276600"/>
                <a:gd name="connsiteY217" fmla="*/ 156210 h 1524000"/>
                <a:gd name="connsiteX218" fmla="*/ 1677353 w 3276600"/>
                <a:gd name="connsiteY218" fmla="*/ 165735 h 1524000"/>
                <a:gd name="connsiteX219" fmla="*/ 1676400 w 3276600"/>
                <a:gd name="connsiteY219" fmla="*/ 176213 h 1524000"/>
                <a:gd name="connsiteX220" fmla="*/ 1584008 w 3276600"/>
                <a:gd name="connsiteY220" fmla="*/ 156210 h 1524000"/>
                <a:gd name="connsiteX221" fmla="*/ 1564005 w 3276600"/>
                <a:gd name="connsiteY221" fmla="*/ 150495 h 1524000"/>
                <a:gd name="connsiteX222" fmla="*/ 1539240 w 3276600"/>
                <a:gd name="connsiteY222" fmla="*/ 143828 h 1524000"/>
                <a:gd name="connsiteX223" fmla="*/ 1542098 w 3276600"/>
                <a:gd name="connsiteY223" fmla="*/ 133350 h 1524000"/>
                <a:gd name="connsiteX224" fmla="*/ 1566863 w 3276600"/>
                <a:gd name="connsiteY224" fmla="*/ 140018 h 1524000"/>
                <a:gd name="connsiteX225" fmla="*/ 1586865 w 3276600"/>
                <a:gd name="connsiteY225" fmla="*/ 145733 h 1524000"/>
                <a:gd name="connsiteX226" fmla="*/ 1584008 w 3276600"/>
                <a:gd name="connsiteY226" fmla="*/ 156210 h 1524000"/>
                <a:gd name="connsiteX227" fmla="*/ 1493520 w 3276600"/>
                <a:gd name="connsiteY227" fmla="*/ 131445 h 1524000"/>
                <a:gd name="connsiteX228" fmla="*/ 1447800 w 3276600"/>
                <a:gd name="connsiteY228" fmla="*/ 119063 h 1524000"/>
                <a:gd name="connsiteX229" fmla="*/ 1450658 w 3276600"/>
                <a:gd name="connsiteY229" fmla="*/ 108585 h 1524000"/>
                <a:gd name="connsiteX230" fmla="*/ 1496378 w 3276600"/>
                <a:gd name="connsiteY230" fmla="*/ 120968 h 1524000"/>
                <a:gd name="connsiteX231" fmla="*/ 1493520 w 3276600"/>
                <a:gd name="connsiteY231" fmla="*/ 131445 h 1524000"/>
                <a:gd name="connsiteX232" fmla="*/ 357188 w 3276600"/>
                <a:gd name="connsiteY232" fmla="*/ 130493 h 1524000"/>
                <a:gd name="connsiteX233" fmla="*/ 351473 w 3276600"/>
                <a:gd name="connsiteY233" fmla="*/ 121920 h 1524000"/>
                <a:gd name="connsiteX234" fmla="*/ 392430 w 3276600"/>
                <a:gd name="connsiteY234" fmla="*/ 98108 h 1524000"/>
                <a:gd name="connsiteX235" fmla="*/ 397192 w 3276600"/>
                <a:gd name="connsiteY235" fmla="*/ 107633 h 1524000"/>
                <a:gd name="connsiteX236" fmla="*/ 357188 w 3276600"/>
                <a:gd name="connsiteY236" fmla="*/ 130493 h 1524000"/>
                <a:gd name="connsiteX237" fmla="*/ 1403033 w 3276600"/>
                <a:gd name="connsiteY237" fmla="*/ 106680 h 1524000"/>
                <a:gd name="connsiteX238" fmla="*/ 1357313 w 3276600"/>
                <a:gd name="connsiteY238" fmla="*/ 95250 h 1524000"/>
                <a:gd name="connsiteX239" fmla="*/ 1360170 w 3276600"/>
                <a:gd name="connsiteY239" fmla="*/ 84773 h 1524000"/>
                <a:gd name="connsiteX240" fmla="*/ 1405890 w 3276600"/>
                <a:gd name="connsiteY240" fmla="*/ 96203 h 1524000"/>
                <a:gd name="connsiteX241" fmla="*/ 1403033 w 3276600"/>
                <a:gd name="connsiteY241" fmla="*/ 106680 h 1524000"/>
                <a:gd name="connsiteX242" fmla="*/ 439103 w 3276600"/>
                <a:gd name="connsiteY242" fmla="*/ 85725 h 1524000"/>
                <a:gd name="connsiteX243" fmla="*/ 434340 w 3276600"/>
                <a:gd name="connsiteY243" fmla="*/ 76200 h 1524000"/>
                <a:gd name="connsiteX244" fmla="*/ 478155 w 3276600"/>
                <a:gd name="connsiteY244" fmla="*/ 58103 h 1524000"/>
                <a:gd name="connsiteX245" fmla="*/ 481965 w 3276600"/>
                <a:gd name="connsiteY245" fmla="*/ 67628 h 1524000"/>
                <a:gd name="connsiteX246" fmla="*/ 439103 w 3276600"/>
                <a:gd name="connsiteY246" fmla="*/ 85725 h 1524000"/>
                <a:gd name="connsiteX247" fmla="*/ 1311593 w 3276600"/>
                <a:gd name="connsiteY247" fmla="*/ 83820 h 1524000"/>
                <a:gd name="connsiteX248" fmla="*/ 1265873 w 3276600"/>
                <a:gd name="connsiteY248" fmla="*/ 73343 h 1524000"/>
                <a:gd name="connsiteX249" fmla="*/ 1267778 w 3276600"/>
                <a:gd name="connsiteY249" fmla="*/ 62865 h 1524000"/>
                <a:gd name="connsiteX250" fmla="*/ 1313498 w 3276600"/>
                <a:gd name="connsiteY250" fmla="*/ 73343 h 1524000"/>
                <a:gd name="connsiteX251" fmla="*/ 1311593 w 3276600"/>
                <a:gd name="connsiteY251" fmla="*/ 83820 h 1524000"/>
                <a:gd name="connsiteX252" fmla="*/ 1220153 w 3276600"/>
                <a:gd name="connsiteY252" fmla="*/ 62865 h 1524000"/>
                <a:gd name="connsiteX253" fmla="*/ 1174433 w 3276600"/>
                <a:gd name="connsiteY253" fmla="*/ 53340 h 1524000"/>
                <a:gd name="connsiteX254" fmla="*/ 1176338 w 3276600"/>
                <a:gd name="connsiteY254" fmla="*/ 42863 h 1524000"/>
                <a:gd name="connsiteX255" fmla="*/ 1222058 w 3276600"/>
                <a:gd name="connsiteY255" fmla="*/ 52388 h 1524000"/>
                <a:gd name="connsiteX256" fmla="*/ 1220153 w 3276600"/>
                <a:gd name="connsiteY256" fmla="*/ 62865 h 1524000"/>
                <a:gd name="connsiteX257" fmla="*/ 526733 w 3276600"/>
                <a:gd name="connsiteY257" fmla="*/ 52388 h 1524000"/>
                <a:gd name="connsiteX258" fmla="*/ 523875 w 3276600"/>
                <a:gd name="connsiteY258" fmla="*/ 42863 h 1524000"/>
                <a:gd name="connsiteX259" fmla="*/ 569595 w 3276600"/>
                <a:gd name="connsiteY259" fmla="*/ 29528 h 1524000"/>
                <a:gd name="connsiteX260" fmla="*/ 572453 w 3276600"/>
                <a:gd name="connsiteY260" fmla="*/ 40005 h 1524000"/>
                <a:gd name="connsiteX261" fmla="*/ 526733 w 3276600"/>
                <a:gd name="connsiteY261" fmla="*/ 52388 h 1524000"/>
                <a:gd name="connsiteX262" fmla="*/ 1128713 w 3276600"/>
                <a:gd name="connsiteY262" fmla="*/ 43815 h 1524000"/>
                <a:gd name="connsiteX263" fmla="*/ 1082993 w 3276600"/>
                <a:gd name="connsiteY263" fmla="*/ 35243 h 1524000"/>
                <a:gd name="connsiteX264" fmla="*/ 1084898 w 3276600"/>
                <a:gd name="connsiteY264" fmla="*/ 24765 h 1524000"/>
                <a:gd name="connsiteX265" fmla="*/ 1131570 w 3276600"/>
                <a:gd name="connsiteY265" fmla="*/ 33338 h 1524000"/>
                <a:gd name="connsiteX266" fmla="*/ 1128713 w 3276600"/>
                <a:gd name="connsiteY266" fmla="*/ 43815 h 1524000"/>
                <a:gd name="connsiteX267" fmla="*/ 616268 w 3276600"/>
                <a:gd name="connsiteY267" fmla="*/ 29528 h 1524000"/>
                <a:gd name="connsiteX268" fmla="*/ 614363 w 3276600"/>
                <a:gd name="connsiteY268" fmla="*/ 19050 h 1524000"/>
                <a:gd name="connsiteX269" fmla="*/ 661035 w 3276600"/>
                <a:gd name="connsiteY269" fmla="*/ 11430 h 1524000"/>
                <a:gd name="connsiteX270" fmla="*/ 662940 w 3276600"/>
                <a:gd name="connsiteY270" fmla="*/ 21908 h 1524000"/>
                <a:gd name="connsiteX271" fmla="*/ 616268 w 3276600"/>
                <a:gd name="connsiteY271" fmla="*/ 29528 h 1524000"/>
                <a:gd name="connsiteX272" fmla="*/ 1036320 w 3276600"/>
                <a:gd name="connsiteY272" fmla="*/ 28575 h 1524000"/>
                <a:gd name="connsiteX273" fmla="*/ 989647 w 3276600"/>
                <a:gd name="connsiteY273" fmla="*/ 22860 h 1524000"/>
                <a:gd name="connsiteX274" fmla="*/ 990600 w 3276600"/>
                <a:gd name="connsiteY274" fmla="*/ 12383 h 1524000"/>
                <a:gd name="connsiteX275" fmla="*/ 1037272 w 3276600"/>
                <a:gd name="connsiteY275" fmla="*/ 18098 h 1524000"/>
                <a:gd name="connsiteX276" fmla="*/ 1036320 w 3276600"/>
                <a:gd name="connsiteY276" fmla="*/ 28575 h 1524000"/>
                <a:gd name="connsiteX277" fmla="*/ 942975 w 3276600"/>
                <a:gd name="connsiteY277" fmla="*/ 17145 h 1524000"/>
                <a:gd name="connsiteX278" fmla="*/ 896303 w 3276600"/>
                <a:gd name="connsiteY278" fmla="*/ 13335 h 1524000"/>
                <a:gd name="connsiteX279" fmla="*/ 897255 w 3276600"/>
                <a:gd name="connsiteY279" fmla="*/ 2858 h 1524000"/>
                <a:gd name="connsiteX280" fmla="*/ 943928 w 3276600"/>
                <a:gd name="connsiteY280" fmla="*/ 6668 h 1524000"/>
                <a:gd name="connsiteX281" fmla="*/ 942975 w 3276600"/>
                <a:gd name="connsiteY281" fmla="*/ 17145 h 1524000"/>
                <a:gd name="connsiteX282" fmla="*/ 709613 w 3276600"/>
                <a:gd name="connsiteY282" fmla="*/ 16193 h 1524000"/>
                <a:gd name="connsiteX283" fmla="*/ 708660 w 3276600"/>
                <a:gd name="connsiteY283" fmla="*/ 5715 h 1524000"/>
                <a:gd name="connsiteX284" fmla="*/ 755333 w 3276600"/>
                <a:gd name="connsiteY284" fmla="*/ 1905 h 1524000"/>
                <a:gd name="connsiteX285" fmla="*/ 756285 w 3276600"/>
                <a:gd name="connsiteY285" fmla="*/ 12383 h 1524000"/>
                <a:gd name="connsiteX286" fmla="*/ 709613 w 3276600"/>
                <a:gd name="connsiteY286" fmla="*/ 16193 h 1524000"/>
                <a:gd name="connsiteX287" fmla="*/ 849630 w 3276600"/>
                <a:gd name="connsiteY287" fmla="*/ 11430 h 1524000"/>
                <a:gd name="connsiteX288" fmla="*/ 814388 w 3276600"/>
                <a:gd name="connsiteY288" fmla="*/ 10478 h 1524000"/>
                <a:gd name="connsiteX289" fmla="*/ 802958 w 3276600"/>
                <a:gd name="connsiteY289" fmla="*/ 10478 h 1524000"/>
                <a:gd name="connsiteX290" fmla="*/ 802958 w 3276600"/>
                <a:gd name="connsiteY290" fmla="*/ 0 h 1524000"/>
                <a:gd name="connsiteX291" fmla="*/ 814388 w 3276600"/>
                <a:gd name="connsiteY291" fmla="*/ 0 h 1524000"/>
                <a:gd name="connsiteX292" fmla="*/ 849630 w 3276600"/>
                <a:gd name="connsiteY292" fmla="*/ 953 h 1524000"/>
                <a:gd name="connsiteX293" fmla="*/ 849630 w 3276600"/>
                <a:gd name="connsiteY293" fmla="*/ 11430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3276600" h="1524000">
                  <a:moveTo>
                    <a:pt x="2416493" y="1529715"/>
                  </a:moveTo>
                  <a:cubicBezTo>
                    <a:pt x="2412683" y="1529715"/>
                    <a:pt x="2409825" y="1529715"/>
                    <a:pt x="2406015" y="1529715"/>
                  </a:cubicBezTo>
                  <a:lnTo>
                    <a:pt x="2406015" y="1519238"/>
                  </a:lnTo>
                  <a:cubicBezTo>
                    <a:pt x="2421255" y="1519238"/>
                    <a:pt x="2437448" y="1519238"/>
                    <a:pt x="2452688" y="1519238"/>
                  </a:cubicBezTo>
                  <a:lnTo>
                    <a:pt x="2452688" y="1529715"/>
                  </a:lnTo>
                  <a:cubicBezTo>
                    <a:pt x="2440305" y="1529715"/>
                    <a:pt x="2427923" y="1529715"/>
                    <a:pt x="2416493" y="1529715"/>
                  </a:cubicBezTo>
                  <a:close/>
                  <a:moveTo>
                    <a:pt x="2358390" y="1528763"/>
                  </a:moveTo>
                  <a:cubicBezTo>
                    <a:pt x="2342198" y="1528763"/>
                    <a:pt x="2326958" y="1527810"/>
                    <a:pt x="2311718" y="1526858"/>
                  </a:cubicBezTo>
                  <a:lnTo>
                    <a:pt x="2312670" y="1516380"/>
                  </a:lnTo>
                  <a:cubicBezTo>
                    <a:pt x="2327910" y="1517333"/>
                    <a:pt x="2344103" y="1518285"/>
                    <a:pt x="2359343" y="1518285"/>
                  </a:cubicBezTo>
                  <a:lnTo>
                    <a:pt x="2358390" y="1528763"/>
                  </a:lnTo>
                  <a:close/>
                  <a:moveTo>
                    <a:pt x="2500313" y="1527810"/>
                  </a:moveTo>
                  <a:lnTo>
                    <a:pt x="2500313" y="1517333"/>
                  </a:lnTo>
                  <a:cubicBezTo>
                    <a:pt x="2515553" y="1516380"/>
                    <a:pt x="2531745" y="1515428"/>
                    <a:pt x="2546985" y="1514475"/>
                  </a:cubicBezTo>
                  <a:lnTo>
                    <a:pt x="2547938" y="1524953"/>
                  </a:lnTo>
                  <a:cubicBezTo>
                    <a:pt x="2531745" y="1526858"/>
                    <a:pt x="2515553" y="1527810"/>
                    <a:pt x="2500313" y="1527810"/>
                  </a:cubicBezTo>
                  <a:close/>
                  <a:moveTo>
                    <a:pt x="2264093" y="1524000"/>
                  </a:moveTo>
                  <a:cubicBezTo>
                    <a:pt x="2234565" y="1521143"/>
                    <a:pt x="2217420" y="1519238"/>
                    <a:pt x="2217420" y="1519238"/>
                  </a:cubicBezTo>
                  <a:lnTo>
                    <a:pt x="2218373" y="1508760"/>
                  </a:lnTo>
                  <a:cubicBezTo>
                    <a:pt x="2218373" y="1508760"/>
                    <a:pt x="2235518" y="1510665"/>
                    <a:pt x="2265045" y="1513523"/>
                  </a:cubicBezTo>
                  <a:lnTo>
                    <a:pt x="2264093" y="1524000"/>
                  </a:lnTo>
                  <a:close/>
                  <a:moveTo>
                    <a:pt x="2593658" y="1521143"/>
                  </a:moveTo>
                  <a:lnTo>
                    <a:pt x="2592705" y="1510665"/>
                  </a:lnTo>
                  <a:cubicBezTo>
                    <a:pt x="2607945" y="1508760"/>
                    <a:pt x="2624138" y="1506855"/>
                    <a:pt x="2639378" y="1504950"/>
                  </a:cubicBezTo>
                  <a:lnTo>
                    <a:pt x="2640330" y="1515428"/>
                  </a:lnTo>
                  <a:cubicBezTo>
                    <a:pt x="2626043" y="1518285"/>
                    <a:pt x="2609850" y="1520190"/>
                    <a:pt x="2593658" y="1521143"/>
                  </a:cubicBezTo>
                  <a:close/>
                  <a:moveTo>
                    <a:pt x="2687955" y="1508760"/>
                  </a:moveTo>
                  <a:lnTo>
                    <a:pt x="2686050" y="1498283"/>
                  </a:lnTo>
                  <a:cubicBezTo>
                    <a:pt x="2701290" y="1495425"/>
                    <a:pt x="2717483" y="1492568"/>
                    <a:pt x="2731770" y="1489710"/>
                  </a:cubicBezTo>
                  <a:lnTo>
                    <a:pt x="2733675" y="1500188"/>
                  </a:lnTo>
                  <a:cubicBezTo>
                    <a:pt x="2719388" y="1503998"/>
                    <a:pt x="2703195" y="1506855"/>
                    <a:pt x="2687955" y="1508760"/>
                  </a:cubicBezTo>
                  <a:close/>
                  <a:moveTo>
                    <a:pt x="2780348" y="1490663"/>
                  </a:moveTo>
                  <a:lnTo>
                    <a:pt x="2777490" y="1480185"/>
                  </a:lnTo>
                  <a:cubicBezTo>
                    <a:pt x="2792730" y="1476375"/>
                    <a:pt x="2807970" y="1472565"/>
                    <a:pt x="2822258" y="1467803"/>
                  </a:cubicBezTo>
                  <a:lnTo>
                    <a:pt x="2825115" y="1478280"/>
                  </a:lnTo>
                  <a:cubicBezTo>
                    <a:pt x="2810828" y="1482090"/>
                    <a:pt x="2795588" y="1486853"/>
                    <a:pt x="2780348" y="1490663"/>
                  </a:cubicBezTo>
                  <a:close/>
                  <a:moveTo>
                    <a:pt x="2870835" y="1463993"/>
                  </a:moveTo>
                  <a:lnTo>
                    <a:pt x="2867025" y="1454468"/>
                  </a:lnTo>
                  <a:cubicBezTo>
                    <a:pt x="2882265" y="1449705"/>
                    <a:pt x="2896553" y="1443990"/>
                    <a:pt x="2910840" y="1438275"/>
                  </a:cubicBezTo>
                  <a:lnTo>
                    <a:pt x="2914650" y="1447800"/>
                  </a:lnTo>
                  <a:cubicBezTo>
                    <a:pt x="2901315" y="1453515"/>
                    <a:pt x="2886075" y="1459230"/>
                    <a:pt x="2870835" y="1463993"/>
                  </a:cubicBezTo>
                  <a:close/>
                  <a:moveTo>
                    <a:pt x="2958465" y="1428750"/>
                  </a:moveTo>
                  <a:lnTo>
                    <a:pt x="2953703" y="1419225"/>
                  </a:lnTo>
                  <a:cubicBezTo>
                    <a:pt x="2967990" y="1412558"/>
                    <a:pt x="2982278" y="1404938"/>
                    <a:pt x="2995613" y="1398270"/>
                  </a:cubicBezTo>
                  <a:lnTo>
                    <a:pt x="3000375" y="1407795"/>
                  </a:lnTo>
                  <a:cubicBezTo>
                    <a:pt x="2987040" y="1414463"/>
                    <a:pt x="2973705" y="1422083"/>
                    <a:pt x="2958465" y="1428750"/>
                  </a:cubicBezTo>
                  <a:close/>
                  <a:moveTo>
                    <a:pt x="3041333" y="1383030"/>
                  </a:moveTo>
                  <a:lnTo>
                    <a:pt x="3035618" y="1374458"/>
                  </a:lnTo>
                  <a:cubicBezTo>
                    <a:pt x="3048953" y="1365885"/>
                    <a:pt x="3061335" y="1357313"/>
                    <a:pt x="3073718" y="1347788"/>
                  </a:cubicBezTo>
                  <a:lnTo>
                    <a:pt x="3080385" y="1356360"/>
                  </a:lnTo>
                  <a:cubicBezTo>
                    <a:pt x="3068003" y="1364933"/>
                    <a:pt x="3054668" y="1374458"/>
                    <a:pt x="3041333" y="1383030"/>
                  </a:cubicBezTo>
                  <a:close/>
                  <a:moveTo>
                    <a:pt x="3116580" y="1324928"/>
                  </a:moveTo>
                  <a:lnTo>
                    <a:pt x="3109913" y="1317308"/>
                  </a:lnTo>
                  <a:cubicBezTo>
                    <a:pt x="3121343" y="1306830"/>
                    <a:pt x="3132773" y="1295400"/>
                    <a:pt x="3142298" y="1283970"/>
                  </a:cubicBezTo>
                  <a:lnTo>
                    <a:pt x="3149918" y="1290638"/>
                  </a:lnTo>
                  <a:cubicBezTo>
                    <a:pt x="3139440" y="1303020"/>
                    <a:pt x="3128010" y="1314450"/>
                    <a:pt x="3116580" y="1324928"/>
                  </a:cubicBezTo>
                  <a:close/>
                  <a:moveTo>
                    <a:pt x="3180398" y="1254443"/>
                  </a:moveTo>
                  <a:lnTo>
                    <a:pt x="3171825" y="1247775"/>
                  </a:lnTo>
                  <a:cubicBezTo>
                    <a:pt x="3181350" y="1235393"/>
                    <a:pt x="3189923" y="1222058"/>
                    <a:pt x="3197543" y="1209675"/>
                  </a:cubicBezTo>
                  <a:lnTo>
                    <a:pt x="3206115" y="1215390"/>
                  </a:lnTo>
                  <a:cubicBezTo>
                    <a:pt x="3198495" y="1228725"/>
                    <a:pt x="3189923" y="1242060"/>
                    <a:pt x="3180398" y="1254443"/>
                  </a:cubicBezTo>
                  <a:close/>
                  <a:moveTo>
                    <a:pt x="3228975" y="1173480"/>
                  </a:moveTo>
                  <a:lnTo>
                    <a:pt x="3219450" y="1168718"/>
                  </a:lnTo>
                  <a:cubicBezTo>
                    <a:pt x="3226118" y="1154430"/>
                    <a:pt x="3231833" y="1140143"/>
                    <a:pt x="3237548" y="1125855"/>
                  </a:cubicBezTo>
                  <a:lnTo>
                    <a:pt x="3247073" y="1129665"/>
                  </a:lnTo>
                  <a:cubicBezTo>
                    <a:pt x="3241358" y="1144905"/>
                    <a:pt x="3235643" y="1159193"/>
                    <a:pt x="3228975" y="1173480"/>
                  </a:cubicBezTo>
                  <a:close/>
                  <a:moveTo>
                    <a:pt x="3260408" y="1084898"/>
                  </a:moveTo>
                  <a:lnTo>
                    <a:pt x="3249930" y="1082040"/>
                  </a:lnTo>
                  <a:cubicBezTo>
                    <a:pt x="3253740" y="1067753"/>
                    <a:pt x="3256598" y="1052513"/>
                    <a:pt x="3259455" y="1036320"/>
                  </a:cubicBezTo>
                  <a:lnTo>
                    <a:pt x="3269933" y="1038225"/>
                  </a:lnTo>
                  <a:cubicBezTo>
                    <a:pt x="3268028" y="1054418"/>
                    <a:pt x="3265170" y="1069658"/>
                    <a:pt x="3260408" y="1084898"/>
                  </a:cubicBezTo>
                  <a:close/>
                  <a:moveTo>
                    <a:pt x="3276600" y="991553"/>
                  </a:moveTo>
                  <a:lnTo>
                    <a:pt x="3266123" y="990600"/>
                  </a:lnTo>
                  <a:cubicBezTo>
                    <a:pt x="3268028" y="975360"/>
                    <a:pt x="3268980" y="960120"/>
                    <a:pt x="3268980" y="943928"/>
                  </a:cubicBezTo>
                  <a:lnTo>
                    <a:pt x="3279458" y="943928"/>
                  </a:lnTo>
                  <a:cubicBezTo>
                    <a:pt x="3279458" y="960120"/>
                    <a:pt x="3278505" y="976313"/>
                    <a:pt x="3276600" y="991553"/>
                  </a:cubicBezTo>
                  <a:close/>
                  <a:moveTo>
                    <a:pt x="3268980" y="897255"/>
                  </a:moveTo>
                  <a:cubicBezTo>
                    <a:pt x="3268028" y="882015"/>
                    <a:pt x="3267075" y="866775"/>
                    <a:pt x="3266123" y="850583"/>
                  </a:cubicBezTo>
                  <a:lnTo>
                    <a:pt x="3276600" y="849630"/>
                  </a:lnTo>
                  <a:cubicBezTo>
                    <a:pt x="3278505" y="865823"/>
                    <a:pt x="3279458" y="881063"/>
                    <a:pt x="3279458" y="897255"/>
                  </a:cubicBezTo>
                  <a:lnTo>
                    <a:pt x="3268980" y="897255"/>
                  </a:lnTo>
                  <a:close/>
                  <a:moveTo>
                    <a:pt x="3260408" y="804863"/>
                  </a:moveTo>
                  <a:cubicBezTo>
                    <a:pt x="3258503" y="789623"/>
                    <a:pt x="3255645" y="774383"/>
                    <a:pt x="3252788" y="759143"/>
                  </a:cubicBezTo>
                  <a:lnTo>
                    <a:pt x="3263265" y="757238"/>
                  </a:lnTo>
                  <a:cubicBezTo>
                    <a:pt x="3266123" y="772478"/>
                    <a:pt x="3268980" y="788670"/>
                    <a:pt x="3270885" y="803910"/>
                  </a:cubicBezTo>
                  <a:lnTo>
                    <a:pt x="3260408" y="804863"/>
                  </a:lnTo>
                  <a:close/>
                  <a:moveTo>
                    <a:pt x="3244215" y="712470"/>
                  </a:moveTo>
                  <a:cubicBezTo>
                    <a:pt x="3243263" y="706755"/>
                    <a:pt x="3241358" y="701040"/>
                    <a:pt x="3240405" y="695325"/>
                  </a:cubicBezTo>
                  <a:cubicBezTo>
                    <a:pt x="3238500" y="685800"/>
                    <a:pt x="3235643" y="676275"/>
                    <a:pt x="3232785" y="666750"/>
                  </a:cubicBezTo>
                  <a:lnTo>
                    <a:pt x="3243263" y="663893"/>
                  </a:lnTo>
                  <a:cubicBezTo>
                    <a:pt x="3246120" y="673418"/>
                    <a:pt x="3248978" y="682943"/>
                    <a:pt x="3250883" y="692468"/>
                  </a:cubicBezTo>
                  <a:cubicBezTo>
                    <a:pt x="3251835" y="698183"/>
                    <a:pt x="3253740" y="703898"/>
                    <a:pt x="3254693" y="709613"/>
                  </a:cubicBezTo>
                  <a:lnTo>
                    <a:pt x="3244215" y="712470"/>
                  </a:lnTo>
                  <a:close/>
                  <a:moveTo>
                    <a:pt x="3217545" y="623888"/>
                  </a:moveTo>
                  <a:cubicBezTo>
                    <a:pt x="3211830" y="609600"/>
                    <a:pt x="3206115" y="595313"/>
                    <a:pt x="3199448" y="581025"/>
                  </a:cubicBezTo>
                  <a:lnTo>
                    <a:pt x="3208973" y="576263"/>
                  </a:lnTo>
                  <a:cubicBezTo>
                    <a:pt x="3215640" y="590550"/>
                    <a:pt x="3222308" y="604838"/>
                    <a:pt x="3228023" y="619125"/>
                  </a:cubicBezTo>
                  <a:lnTo>
                    <a:pt x="3217545" y="623888"/>
                  </a:lnTo>
                  <a:close/>
                  <a:moveTo>
                    <a:pt x="9525" y="559118"/>
                  </a:moveTo>
                  <a:lnTo>
                    <a:pt x="0" y="554355"/>
                  </a:lnTo>
                  <a:cubicBezTo>
                    <a:pt x="6668" y="540068"/>
                    <a:pt x="13335" y="525780"/>
                    <a:pt x="20003" y="511493"/>
                  </a:cubicBezTo>
                  <a:lnTo>
                    <a:pt x="29528" y="516255"/>
                  </a:lnTo>
                  <a:cubicBezTo>
                    <a:pt x="21907" y="530543"/>
                    <a:pt x="15240" y="544830"/>
                    <a:pt x="9525" y="559118"/>
                  </a:cubicBezTo>
                  <a:close/>
                  <a:moveTo>
                    <a:pt x="3176588" y="540068"/>
                  </a:moveTo>
                  <a:cubicBezTo>
                    <a:pt x="3168015" y="526733"/>
                    <a:pt x="3159443" y="514350"/>
                    <a:pt x="3149918" y="501968"/>
                  </a:cubicBezTo>
                  <a:lnTo>
                    <a:pt x="3158490" y="495300"/>
                  </a:lnTo>
                  <a:cubicBezTo>
                    <a:pt x="3168015" y="507683"/>
                    <a:pt x="3176588" y="521018"/>
                    <a:pt x="3185160" y="534353"/>
                  </a:cubicBezTo>
                  <a:lnTo>
                    <a:pt x="3176588" y="540068"/>
                  </a:lnTo>
                  <a:close/>
                  <a:moveTo>
                    <a:pt x="50482" y="475298"/>
                  </a:moveTo>
                  <a:lnTo>
                    <a:pt x="40957" y="470535"/>
                  </a:lnTo>
                  <a:cubicBezTo>
                    <a:pt x="48578" y="456248"/>
                    <a:pt x="56197" y="442913"/>
                    <a:pt x="63818" y="429578"/>
                  </a:cubicBezTo>
                  <a:lnTo>
                    <a:pt x="72390" y="435293"/>
                  </a:lnTo>
                  <a:cubicBezTo>
                    <a:pt x="65723" y="447675"/>
                    <a:pt x="58103" y="461010"/>
                    <a:pt x="50482" y="475298"/>
                  </a:cubicBezTo>
                  <a:close/>
                  <a:moveTo>
                    <a:pt x="3120390" y="466725"/>
                  </a:moveTo>
                  <a:cubicBezTo>
                    <a:pt x="3109913" y="455295"/>
                    <a:pt x="3098483" y="444818"/>
                    <a:pt x="3087053" y="434340"/>
                  </a:cubicBezTo>
                  <a:lnTo>
                    <a:pt x="3093720" y="426720"/>
                  </a:lnTo>
                  <a:cubicBezTo>
                    <a:pt x="3105150" y="437198"/>
                    <a:pt x="3116580" y="448628"/>
                    <a:pt x="3128010" y="460058"/>
                  </a:cubicBezTo>
                  <a:lnTo>
                    <a:pt x="3120390" y="466725"/>
                  </a:lnTo>
                  <a:close/>
                  <a:moveTo>
                    <a:pt x="3050858" y="405765"/>
                  </a:moveTo>
                  <a:cubicBezTo>
                    <a:pt x="3038475" y="397193"/>
                    <a:pt x="3025140" y="388620"/>
                    <a:pt x="3011805" y="380048"/>
                  </a:cubicBezTo>
                  <a:lnTo>
                    <a:pt x="3017520" y="371475"/>
                  </a:lnTo>
                  <a:cubicBezTo>
                    <a:pt x="3030855" y="380048"/>
                    <a:pt x="3044190" y="388620"/>
                    <a:pt x="3056573" y="398145"/>
                  </a:cubicBezTo>
                  <a:lnTo>
                    <a:pt x="3050858" y="405765"/>
                  </a:lnTo>
                  <a:close/>
                  <a:moveTo>
                    <a:pt x="98107" y="394335"/>
                  </a:moveTo>
                  <a:lnTo>
                    <a:pt x="89535" y="388620"/>
                  </a:lnTo>
                  <a:cubicBezTo>
                    <a:pt x="98107" y="375285"/>
                    <a:pt x="106680" y="361950"/>
                    <a:pt x="116205" y="349568"/>
                  </a:cubicBezTo>
                  <a:lnTo>
                    <a:pt x="124777" y="355283"/>
                  </a:lnTo>
                  <a:cubicBezTo>
                    <a:pt x="115252" y="368618"/>
                    <a:pt x="106680" y="381953"/>
                    <a:pt x="98107" y="394335"/>
                  </a:cubicBezTo>
                  <a:close/>
                  <a:moveTo>
                    <a:pt x="2971800" y="357188"/>
                  </a:moveTo>
                  <a:cubicBezTo>
                    <a:pt x="2958465" y="350520"/>
                    <a:pt x="2944178" y="343853"/>
                    <a:pt x="2929890" y="337185"/>
                  </a:cubicBezTo>
                  <a:lnTo>
                    <a:pt x="2933700" y="327660"/>
                  </a:lnTo>
                  <a:cubicBezTo>
                    <a:pt x="2947988" y="334328"/>
                    <a:pt x="2963228" y="340995"/>
                    <a:pt x="2976563" y="347663"/>
                  </a:cubicBezTo>
                  <a:lnTo>
                    <a:pt x="2971800" y="357188"/>
                  </a:lnTo>
                  <a:close/>
                  <a:moveTo>
                    <a:pt x="2886075" y="320040"/>
                  </a:moveTo>
                  <a:cubicBezTo>
                    <a:pt x="2871788" y="315278"/>
                    <a:pt x="2856548" y="309563"/>
                    <a:pt x="2842260" y="304800"/>
                  </a:cubicBezTo>
                  <a:lnTo>
                    <a:pt x="2845118" y="295275"/>
                  </a:lnTo>
                  <a:cubicBezTo>
                    <a:pt x="2860358" y="300038"/>
                    <a:pt x="2875598" y="304800"/>
                    <a:pt x="2889885" y="310515"/>
                  </a:cubicBezTo>
                  <a:lnTo>
                    <a:pt x="2886075" y="320040"/>
                  </a:lnTo>
                  <a:close/>
                  <a:moveTo>
                    <a:pt x="152400" y="318135"/>
                  </a:moveTo>
                  <a:lnTo>
                    <a:pt x="143827" y="311468"/>
                  </a:lnTo>
                  <a:cubicBezTo>
                    <a:pt x="153352" y="299085"/>
                    <a:pt x="163830" y="286703"/>
                    <a:pt x="173355" y="275273"/>
                  </a:cubicBezTo>
                  <a:lnTo>
                    <a:pt x="180975" y="281940"/>
                  </a:lnTo>
                  <a:cubicBezTo>
                    <a:pt x="171450" y="294323"/>
                    <a:pt x="161925" y="306705"/>
                    <a:pt x="152400" y="318135"/>
                  </a:cubicBezTo>
                  <a:close/>
                  <a:moveTo>
                    <a:pt x="2796540" y="292418"/>
                  </a:moveTo>
                  <a:cubicBezTo>
                    <a:pt x="2782253" y="288608"/>
                    <a:pt x="2767013" y="284798"/>
                    <a:pt x="2750820" y="280988"/>
                  </a:cubicBezTo>
                  <a:lnTo>
                    <a:pt x="2752725" y="270510"/>
                  </a:lnTo>
                  <a:cubicBezTo>
                    <a:pt x="2767965" y="274320"/>
                    <a:pt x="2784158" y="278130"/>
                    <a:pt x="2798445" y="281940"/>
                  </a:cubicBezTo>
                  <a:lnTo>
                    <a:pt x="2796540" y="292418"/>
                  </a:lnTo>
                  <a:close/>
                  <a:moveTo>
                    <a:pt x="2705100" y="272415"/>
                  </a:moveTo>
                  <a:cubicBezTo>
                    <a:pt x="2689860" y="269558"/>
                    <a:pt x="2674620" y="266700"/>
                    <a:pt x="2659380" y="263843"/>
                  </a:cubicBezTo>
                  <a:lnTo>
                    <a:pt x="2661285" y="253365"/>
                  </a:lnTo>
                  <a:cubicBezTo>
                    <a:pt x="2677478" y="256223"/>
                    <a:pt x="2692718" y="259080"/>
                    <a:pt x="2707958" y="261938"/>
                  </a:cubicBezTo>
                  <a:lnTo>
                    <a:pt x="2705100" y="272415"/>
                  </a:lnTo>
                  <a:close/>
                  <a:moveTo>
                    <a:pt x="2612708" y="257175"/>
                  </a:moveTo>
                  <a:cubicBezTo>
                    <a:pt x="2597468" y="255270"/>
                    <a:pt x="2582228" y="253365"/>
                    <a:pt x="2566035" y="251460"/>
                  </a:cubicBezTo>
                  <a:lnTo>
                    <a:pt x="2566988" y="240983"/>
                  </a:lnTo>
                  <a:cubicBezTo>
                    <a:pt x="2583180" y="242888"/>
                    <a:pt x="2598420" y="244793"/>
                    <a:pt x="2613660" y="246698"/>
                  </a:cubicBezTo>
                  <a:lnTo>
                    <a:pt x="2612708" y="257175"/>
                  </a:lnTo>
                  <a:close/>
                  <a:moveTo>
                    <a:pt x="213360" y="247650"/>
                  </a:moveTo>
                  <a:lnTo>
                    <a:pt x="205740" y="240030"/>
                  </a:lnTo>
                  <a:cubicBezTo>
                    <a:pt x="217170" y="228600"/>
                    <a:pt x="227648" y="217170"/>
                    <a:pt x="239077" y="206693"/>
                  </a:cubicBezTo>
                  <a:lnTo>
                    <a:pt x="245745" y="214313"/>
                  </a:lnTo>
                  <a:cubicBezTo>
                    <a:pt x="235268" y="225743"/>
                    <a:pt x="223838" y="237173"/>
                    <a:pt x="213360" y="247650"/>
                  </a:cubicBezTo>
                  <a:close/>
                  <a:moveTo>
                    <a:pt x="2519363" y="245745"/>
                  </a:moveTo>
                  <a:cubicBezTo>
                    <a:pt x="2504123" y="243840"/>
                    <a:pt x="2488883" y="242888"/>
                    <a:pt x="2472690" y="240983"/>
                  </a:cubicBezTo>
                  <a:lnTo>
                    <a:pt x="2473643" y="230505"/>
                  </a:lnTo>
                  <a:cubicBezTo>
                    <a:pt x="2489835" y="231458"/>
                    <a:pt x="2505075" y="233363"/>
                    <a:pt x="2520315" y="235268"/>
                  </a:cubicBezTo>
                  <a:lnTo>
                    <a:pt x="2519363" y="245745"/>
                  </a:lnTo>
                  <a:close/>
                  <a:moveTo>
                    <a:pt x="2426018" y="238125"/>
                  </a:moveTo>
                  <a:cubicBezTo>
                    <a:pt x="2410778" y="237173"/>
                    <a:pt x="2395538" y="236220"/>
                    <a:pt x="2379345" y="235268"/>
                  </a:cubicBezTo>
                  <a:lnTo>
                    <a:pt x="2380298" y="224790"/>
                  </a:lnTo>
                  <a:cubicBezTo>
                    <a:pt x="2396490" y="225743"/>
                    <a:pt x="2412683" y="226695"/>
                    <a:pt x="2426970" y="227648"/>
                  </a:cubicBezTo>
                  <a:lnTo>
                    <a:pt x="2426018" y="238125"/>
                  </a:lnTo>
                  <a:close/>
                  <a:moveTo>
                    <a:pt x="2332673" y="231458"/>
                  </a:moveTo>
                  <a:cubicBezTo>
                    <a:pt x="2317433" y="230505"/>
                    <a:pt x="2301240" y="229553"/>
                    <a:pt x="2286000" y="228600"/>
                  </a:cubicBezTo>
                  <a:lnTo>
                    <a:pt x="2286953" y="218123"/>
                  </a:lnTo>
                  <a:cubicBezTo>
                    <a:pt x="2302193" y="219075"/>
                    <a:pt x="2318385" y="220028"/>
                    <a:pt x="2333625" y="220980"/>
                  </a:cubicBezTo>
                  <a:lnTo>
                    <a:pt x="2332673" y="231458"/>
                  </a:lnTo>
                  <a:close/>
                  <a:moveTo>
                    <a:pt x="2238375" y="226695"/>
                  </a:moveTo>
                  <a:cubicBezTo>
                    <a:pt x="2223135" y="225743"/>
                    <a:pt x="2208848" y="224790"/>
                    <a:pt x="2193608" y="224790"/>
                  </a:cubicBezTo>
                  <a:lnTo>
                    <a:pt x="2191703" y="224790"/>
                  </a:lnTo>
                  <a:lnTo>
                    <a:pt x="2192655" y="214313"/>
                  </a:lnTo>
                  <a:lnTo>
                    <a:pt x="2194560" y="214313"/>
                  </a:lnTo>
                  <a:cubicBezTo>
                    <a:pt x="2209800" y="215265"/>
                    <a:pt x="2224088" y="216218"/>
                    <a:pt x="2239328" y="216218"/>
                  </a:cubicBezTo>
                  <a:lnTo>
                    <a:pt x="2238375" y="226695"/>
                  </a:lnTo>
                  <a:close/>
                  <a:moveTo>
                    <a:pt x="2145030" y="221933"/>
                  </a:moveTo>
                  <a:cubicBezTo>
                    <a:pt x="2128838" y="220980"/>
                    <a:pt x="2113598" y="220028"/>
                    <a:pt x="2098358" y="219075"/>
                  </a:cubicBezTo>
                  <a:lnTo>
                    <a:pt x="2099310" y="208598"/>
                  </a:lnTo>
                  <a:cubicBezTo>
                    <a:pt x="2114550" y="209550"/>
                    <a:pt x="2130743" y="210503"/>
                    <a:pt x="2145983" y="211455"/>
                  </a:cubicBezTo>
                  <a:lnTo>
                    <a:pt x="2145030" y="221933"/>
                  </a:lnTo>
                  <a:close/>
                  <a:moveTo>
                    <a:pt x="2050733" y="217170"/>
                  </a:moveTo>
                  <a:cubicBezTo>
                    <a:pt x="2034540" y="216218"/>
                    <a:pt x="2018348" y="215265"/>
                    <a:pt x="2004060" y="214313"/>
                  </a:cubicBezTo>
                  <a:lnTo>
                    <a:pt x="2005013" y="203835"/>
                  </a:lnTo>
                  <a:cubicBezTo>
                    <a:pt x="2020253" y="204788"/>
                    <a:pt x="2035493" y="205740"/>
                    <a:pt x="2051685" y="206693"/>
                  </a:cubicBezTo>
                  <a:lnTo>
                    <a:pt x="2050733" y="217170"/>
                  </a:lnTo>
                  <a:close/>
                  <a:moveTo>
                    <a:pt x="1956435" y="210503"/>
                  </a:moveTo>
                  <a:cubicBezTo>
                    <a:pt x="1940243" y="209550"/>
                    <a:pt x="1924050" y="207645"/>
                    <a:pt x="1909763" y="206693"/>
                  </a:cubicBezTo>
                  <a:lnTo>
                    <a:pt x="1910715" y="196215"/>
                  </a:lnTo>
                  <a:cubicBezTo>
                    <a:pt x="1925955" y="197168"/>
                    <a:pt x="1941195" y="199073"/>
                    <a:pt x="1957388" y="200025"/>
                  </a:cubicBezTo>
                  <a:lnTo>
                    <a:pt x="1956435" y="210503"/>
                  </a:lnTo>
                  <a:close/>
                  <a:moveTo>
                    <a:pt x="1863090" y="201930"/>
                  </a:moveTo>
                  <a:cubicBezTo>
                    <a:pt x="1846898" y="200025"/>
                    <a:pt x="1831658" y="199073"/>
                    <a:pt x="1816418" y="197168"/>
                  </a:cubicBezTo>
                  <a:lnTo>
                    <a:pt x="1817370" y="186690"/>
                  </a:lnTo>
                  <a:cubicBezTo>
                    <a:pt x="1832610" y="188595"/>
                    <a:pt x="1847850" y="190500"/>
                    <a:pt x="1864043" y="191453"/>
                  </a:cubicBezTo>
                  <a:lnTo>
                    <a:pt x="1863090" y="201930"/>
                  </a:lnTo>
                  <a:close/>
                  <a:moveTo>
                    <a:pt x="1769745" y="191453"/>
                  </a:moveTo>
                  <a:cubicBezTo>
                    <a:pt x="1753553" y="189548"/>
                    <a:pt x="1738313" y="186690"/>
                    <a:pt x="1723073" y="184785"/>
                  </a:cubicBezTo>
                  <a:lnTo>
                    <a:pt x="1724978" y="174308"/>
                  </a:lnTo>
                  <a:cubicBezTo>
                    <a:pt x="1740218" y="177165"/>
                    <a:pt x="1755458" y="179070"/>
                    <a:pt x="1771650" y="180975"/>
                  </a:cubicBezTo>
                  <a:lnTo>
                    <a:pt x="1769745" y="191453"/>
                  </a:lnTo>
                  <a:close/>
                  <a:moveTo>
                    <a:pt x="281940" y="184785"/>
                  </a:moveTo>
                  <a:lnTo>
                    <a:pt x="275273" y="177165"/>
                  </a:lnTo>
                  <a:cubicBezTo>
                    <a:pt x="287655" y="167640"/>
                    <a:pt x="300038" y="157163"/>
                    <a:pt x="312420" y="148590"/>
                  </a:cubicBezTo>
                  <a:lnTo>
                    <a:pt x="318135" y="157163"/>
                  </a:lnTo>
                  <a:cubicBezTo>
                    <a:pt x="305753" y="165735"/>
                    <a:pt x="293370" y="175260"/>
                    <a:pt x="281940" y="184785"/>
                  </a:cubicBezTo>
                  <a:close/>
                  <a:moveTo>
                    <a:pt x="1676400" y="176213"/>
                  </a:moveTo>
                  <a:cubicBezTo>
                    <a:pt x="1660208" y="173355"/>
                    <a:pt x="1644968" y="170498"/>
                    <a:pt x="1629728" y="166688"/>
                  </a:cubicBezTo>
                  <a:lnTo>
                    <a:pt x="1631633" y="156210"/>
                  </a:lnTo>
                  <a:cubicBezTo>
                    <a:pt x="1646873" y="159068"/>
                    <a:pt x="1662113" y="162878"/>
                    <a:pt x="1677353" y="165735"/>
                  </a:cubicBezTo>
                  <a:lnTo>
                    <a:pt x="1676400" y="176213"/>
                  </a:lnTo>
                  <a:close/>
                  <a:moveTo>
                    <a:pt x="1584008" y="156210"/>
                  </a:moveTo>
                  <a:cubicBezTo>
                    <a:pt x="1577340" y="154305"/>
                    <a:pt x="1570673" y="152400"/>
                    <a:pt x="1564005" y="150495"/>
                  </a:cubicBezTo>
                  <a:lnTo>
                    <a:pt x="1539240" y="143828"/>
                  </a:lnTo>
                  <a:lnTo>
                    <a:pt x="1542098" y="133350"/>
                  </a:lnTo>
                  <a:lnTo>
                    <a:pt x="1566863" y="140018"/>
                  </a:lnTo>
                  <a:cubicBezTo>
                    <a:pt x="1573530" y="141923"/>
                    <a:pt x="1580198" y="143828"/>
                    <a:pt x="1586865" y="145733"/>
                  </a:cubicBezTo>
                  <a:lnTo>
                    <a:pt x="1584008" y="156210"/>
                  </a:lnTo>
                  <a:close/>
                  <a:moveTo>
                    <a:pt x="1493520" y="131445"/>
                  </a:moveTo>
                  <a:cubicBezTo>
                    <a:pt x="1478280" y="127635"/>
                    <a:pt x="1463040" y="122873"/>
                    <a:pt x="1447800" y="119063"/>
                  </a:cubicBezTo>
                  <a:lnTo>
                    <a:pt x="1450658" y="108585"/>
                  </a:lnTo>
                  <a:cubicBezTo>
                    <a:pt x="1465898" y="112395"/>
                    <a:pt x="1481138" y="117158"/>
                    <a:pt x="1496378" y="120968"/>
                  </a:cubicBezTo>
                  <a:lnTo>
                    <a:pt x="1493520" y="131445"/>
                  </a:lnTo>
                  <a:close/>
                  <a:moveTo>
                    <a:pt x="357188" y="130493"/>
                  </a:moveTo>
                  <a:lnTo>
                    <a:pt x="351473" y="121920"/>
                  </a:lnTo>
                  <a:cubicBezTo>
                    <a:pt x="364808" y="113348"/>
                    <a:pt x="378142" y="105728"/>
                    <a:pt x="392430" y="98108"/>
                  </a:cubicBezTo>
                  <a:lnTo>
                    <a:pt x="397192" y="107633"/>
                  </a:lnTo>
                  <a:cubicBezTo>
                    <a:pt x="383858" y="114300"/>
                    <a:pt x="370523" y="121920"/>
                    <a:pt x="357188" y="130493"/>
                  </a:cubicBezTo>
                  <a:close/>
                  <a:moveTo>
                    <a:pt x="1403033" y="106680"/>
                  </a:moveTo>
                  <a:cubicBezTo>
                    <a:pt x="1387793" y="102870"/>
                    <a:pt x="1372553" y="99060"/>
                    <a:pt x="1357313" y="95250"/>
                  </a:cubicBezTo>
                  <a:lnTo>
                    <a:pt x="1360170" y="84773"/>
                  </a:lnTo>
                  <a:cubicBezTo>
                    <a:pt x="1374458" y="88583"/>
                    <a:pt x="1389698" y="92393"/>
                    <a:pt x="1405890" y="96203"/>
                  </a:cubicBezTo>
                  <a:lnTo>
                    <a:pt x="1403033" y="106680"/>
                  </a:lnTo>
                  <a:close/>
                  <a:moveTo>
                    <a:pt x="439103" y="85725"/>
                  </a:moveTo>
                  <a:lnTo>
                    <a:pt x="434340" y="76200"/>
                  </a:lnTo>
                  <a:cubicBezTo>
                    <a:pt x="448628" y="69533"/>
                    <a:pt x="462915" y="63818"/>
                    <a:pt x="478155" y="58103"/>
                  </a:cubicBezTo>
                  <a:lnTo>
                    <a:pt x="481965" y="67628"/>
                  </a:lnTo>
                  <a:cubicBezTo>
                    <a:pt x="467678" y="73343"/>
                    <a:pt x="453390" y="80010"/>
                    <a:pt x="439103" y="85725"/>
                  </a:cubicBezTo>
                  <a:close/>
                  <a:moveTo>
                    <a:pt x="1311593" y="83820"/>
                  </a:moveTo>
                  <a:cubicBezTo>
                    <a:pt x="1296353" y="80010"/>
                    <a:pt x="1281113" y="76200"/>
                    <a:pt x="1265873" y="73343"/>
                  </a:cubicBezTo>
                  <a:lnTo>
                    <a:pt x="1267778" y="62865"/>
                  </a:lnTo>
                  <a:cubicBezTo>
                    <a:pt x="1283018" y="66675"/>
                    <a:pt x="1298258" y="69533"/>
                    <a:pt x="1313498" y="73343"/>
                  </a:cubicBezTo>
                  <a:lnTo>
                    <a:pt x="1311593" y="83820"/>
                  </a:lnTo>
                  <a:close/>
                  <a:moveTo>
                    <a:pt x="1220153" y="62865"/>
                  </a:moveTo>
                  <a:cubicBezTo>
                    <a:pt x="1204913" y="59055"/>
                    <a:pt x="1188720" y="56198"/>
                    <a:pt x="1174433" y="53340"/>
                  </a:cubicBezTo>
                  <a:lnTo>
                    <a:pt x="1176338" y="42863"/>
                  </a:lnTo>
                  <a:cubicBezTo>
                    <a:pt x="1191578" y="45720"/>
                    <a:pt x="1206818" y="49530"/>
                    <a:pt x="1222058" y="52388"/>
                  </a:cubicBezTo>
                  <a:lnTo>
                    <a:pt x="1220153" y="62865"/>
                  </a:lnTo>
                  <a:close/>
                  <a:moveTo>
                    <a:pt x="526733" y="52388"/>
                  </a:moveTo>
                  <a:lnTo>
                    <a:pt x="523875" y="42863"/>
                  </a:lnTo>
                  <a:cubicBezTo>
                    <a:pt x="539115" y="38100"/>
                    <a:pt x="554355" y="33338"/>
                    <a:pt x="569595" y="29528"/>
                  </a:cubicBezTo>
                  <a:lnTo>
                    <a:pt x="572453" y="40005"/>
                  </a:lnTo>
                  <a:cubicBezTo>
                    <a:pt x="556260" y="43815"/>
                    <a:pt x="541020" y="47625"/>
                    <a:pt x="526733" y="52388"/>
                  </a:cubicBezTo>
                  <a:close/>
                  <a:moveTo>
                    <a:pt x="1128713" y="43815"/>
                  </a:moveTo>
                  <a:cubicBezTo>
                    <a:pt x="1113473" y="40958"/>
                    <a:pt x="1097280" y="38100"/>
                    <a:pt x="1082993" y="35243"/>
                  </a:cubicBezTo>
                  <a:lnTo>
                    <a:pt x="1084898" y="24765"/>
                  </a:lnTo>
                  <a:cubicBezTo>
                    <a:pt x="1100138" y="27623"/>
                    <a:pt x="1115378" y="30480"/>
                    <a:pt x="1131570" y="33338"/>
                  </a:cubicBezTo>
                  <a:lnTo>
                    <a:pt x="1128713" y="43815"/>
                  </a:lnTo>
                  <a:close/>
                  <a:moveTo>
                    <a:pt x="616268" y="29528"/>
                  </a:moveTo>
                  <a:lnTo>
                    <a:pt x="614363" y="19050"/>
                  </a:lnTo>
                  <a:cubicBezTo>
                    <a:pt x="629603" y="16193"/>
                    <a:pt x="644843" y="13335"/>
                    <a:pt x="661035" y="11430"/>
                  </a:cubicBezTo>
                  <a:lnTo>
                    <a:pt x="662940" y="21908"/>
                  </a:lnTo>
                  <a:cubicBezTo>
                    <a:pt x="647700" y="23813"/>
                    <a:pt x="631508" y="26670"/>
                    <a:pt x="616268" y="29528"/>
                  </a:cubicBezTo>
                  <a:close/>
                  <a:moveTo>
                    <a:pt x="1036320" y="28575"/>
                  </a:moveTo>
                  <a:cubicBezTo>
                    <a:pt x="1021080" y="26670"/>
                    <a:pt x="1004888" y="23813"/>
                    <a:pt x="989647" y="22860"/>
                  </a:cubicBezTo>
                  <a:lnTo>
                    <a:pt x="990600" y="12383"/>
                  </a:lnTo>
                  <a:cubicBezTo>
                    <a:pt x="1005840" y="14288"/>
                    <a:pt x="1022033" y="16193"/>
                    <a:pt x="1037272" y="18098"/>
                  </a:cubicBezTo>
                  <a:lnTo>
                    <a:pt x="1036320" y="28575"/>
                  </a:lnTo>
                  <a:close/>
                  <a:moveTo>
                    <a:pt x="942975" y="17145"/>
                  </a:moveTo>
                  <a:cubicBezTo>
                    <a:pt x="926783" y="15240"/>
                    <a:pt x="911543" y="14288"/>
                    <a:pt x="896303" y="13335"/>
                  </a:cubicBezTo>
                  <a:lnTo>
                    <a:pt x="897255" y="2858"/>
                  </a:lnTo>
                  <a:cubicBezTo>
                    <a:pt x="912495" y="3810"/>
                    <a:pt x="928688" y="4763"/>
                    <a:pt x="943928" y="6668"/>
                  </a:cubicBezTo>
                  <a:lnTo>
                    <a:pt x="942975" y="17145"/>
                  </a:lnTo>
                  <a:close/>
                  <a:moveTo>
                    <a:pt x="709613" y="16193"/>
                  </a:moveTo>
                  <a:lnTo>
                    <a:pt x="708660" y="5715"/>
                  </a:lnTo>
                  <a:cubicBezTo>
                    <a:pt x="723900" y="3810"/>
                    <a:pt x="740093" y="2858"/>
                    <a:pt x="755333" y="1905"/>
                  </a:cubicBezTo>
                  <a:lnTo>
                    <a:pt x="756285" y="12383"/>
                  </a:lnTo>
                  <a:cubicBezTo>
                    <a:pt x="740093" y="13335"/>
                    <a:pt x="724853" y="14288"/>
                    <a:pt x="709613" y="16193"/>
                  </a:cubicBezTo>
                  <a:close/>
                  <a:moveTo>
                    <a:pt x="849630" y="11430"/>
                  </a:moveTo>
                  <a:cubicBezTo>
                    <a:pt x="838200" y="11430"/>
                    <a:pt x="825818" y="10478"/>
                    <a:pt x="814388" y="10478"/>
                  </a:cubicBezTo>
                  <a:cubicBezTo>
                    <a:pt x="810578" y="10478"/>
                    <a:pt x="806768" y="10478"/>
                    <a:pt x="802958" y="10478"/>
                  </a:cubicBezTo>
                  <a:lnTo>
                    <a:pt x="802958" y="0"/>
                  </a:lnTo>
                  <a:cubicBezTo>
                    <a:pt x="806768" y="0"/>
                    <a:pt x="810578" y="0"/>
                    <a:pt x="814388" y="0"/>
                  </a:cubicBezTo>
                  <a:cubicBezTo>
                    <a:pt x="825818" y="0"/>
                    <a:pt x="838200" y="0"/>
                    <a:pt x="849630" y="953"/>
                  </a:cubicBezTo>
                  <a:lnTo>
                    <a:pt x="849630" y="11430"/>
                  </a:lnTo>
                  <a:close/>
                </a:path>
              </a:pathLst>
            </a:custGeom>
            <a:solidFill>
              <a:srgbClr val="C2BEBC"/>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6E599B2B-642A-4D27-A1D2-95B2A7BB30E8}"/>
                </a:ext>
              </a:extLst>
            </p:cNvPr>
            <p:cNvSpPr/>
            <p:nvPr/>
          </p:nvSpPr>
          <p:spPr>
            <a:xfrm>
              <a:off x="7091362" y="2387918"/>
              <a:ext cx="704850" cy="704850"/>
            </a:xfrm>
            <a:custGeom>
              <a:avLst/>
              <a:gdLst>
                <a:gd name="connsiteX0" fmla="*/ 647700 w 704850"/>
                <a:gd name="connsiteY0" fmla="*/ 276225 h 704850"/>
                <a:gd name="connsiteX1" fmla="*/ 615315 w 704850"/>
                <a:gd name="connsiteY1" fmla="*/ 198120 h 704850"/>
                <a:gd name="connsiteX2" fmla="*/ 648653 w 704850"/>
                <a:gd name="connsiteY2" fmla="*/ 148590 h 704850"/>
                <a:gd name="connsiteX3" fmla="*/ 602932 w 704850"/>
                <a:gd name="connsiteY3" fmla="*/ 102870 h 704850"/>
                <a:gd name="connsiteX4" fmla="*/ 557213 w 704850"/>
                <a:gd name="connsiteY4" fmla="*/ 57150 h 704850"/>
                <a:gd name="connsiteX5" fmla="*/ 507682 w 704850"/>
                <a:gd name="connsiteY5" fmla="*/ 90488 h 704850"/>
                <a:gd name="connsiteX6" fmla="*/ 429578 w 704850"/>
                <a:gd name="connsiteY6" fmla="*/ 58102 h 704850"/>
                <a:gd name="connsiteX7" fmla="*/ 418147 w 704850"/>
                <a:gd name="connsiteY7" fmla="*/ 0 h 704850"/>
                <a:gd name="connsiteX8" fmla="*/ 353378 w 704850"/>
                <a:gd name="connsiteY8" fmla="*/ 0 h 704850"/>
                <a:gd name="connsiteX9" fmla="*/ 288607 w 704850"/>
                <a:gd name="connsiteY9" fmla="*/ 0 h 704850"/>
                <a:gd name="connsiteX10" fmla="*/ 277178 w 704850"/>
                <a:gd name="connsiteY10" fmla="*/ 58102 h 704850"/>
                <a:gd name="connsiteX11" fmla="*/ 199072 w 704850"/>
                <a:gd name="connsiteY11" fmla="*/ 90488 h 704850"/>
                <a:gd name="connsiteX12" fmla="*/ 149543 w 704850"/>
                <a:gd name="connsiteY12" fmla="*/ 57150 h 704850"/>
                <a:gd name="connsiteX13" fmla="*/ 103822 w 704850"/>
                <a:gd name="connsiteY13" fmla="*/ 102870 h 704850"/>
                <a:gd name="connsiteX14" fmla="*/ 58103 w 704850"/>
                <a:gd name="connsiteY14" fmla="*/ 148590 h 704850"/>
                <a:gd name="connsiteX15" fmla="*/ 91440 w 704850"/>
                <a:gd name="connsiteY15" fmla="*/ 198120 h 704850"/>
                <a:gd name="connsiteX16" fmla="*/ 59055 w 704850"/>
                <a:gd name="connsiteY16" fmla="*/ 276225 h 704850"/>
                <a:gd name="connsiteX17" fmla="*/ 0 w 704850"/>
                <a:gd name="connsiteY17" fmla="*/ 288608 h 704850"/>
                <a:gd name="connsiteX18" fmla="*/ 0 w 704850"/>
                <a:gd name="connsiteY18" fmla="*/ 353378 h 704850"/>
                <a:gd name="connsiteX19" fmla="*/ 0 w 704850"/>
                <a:gd name="connsiteY19" fmla="*/ 418147 h 704850"/>
                <a:gd name="connsiteX20" fmla="*/ 58103 w 704850"/>
                <a:gd name="connsiteY20" fmla="*/ 429578 h 704850"/>
                <a:gd name="connsiteX21" fmla="*/ 90488 w 704850"/>
                <a:gd name="connsiteY21" fmla="*/ 507683 h 704850"/>
                <a:gd name="connsiteX22" fmla="*/ 57150 w 704850"/>
                <a:gd name="connsiteY22" fmla="*/ 557212 h 704850"/>
                <a:gd name="connsiteX23" fmla="*/ 102870 w 704850"/>
                <a:gd name="connsiteY23" fmla="*/ 602933 h 704850"/>
                <a:gd name="connsiteX24" fmla="*/ 148590 w 704850"/>
                <a:gd name="connsiteY24" fmla="*/ 648653 h 704850"/>
                <a:gd name="connsiteX25" fmla="*/ 198120 w 704850"/>
                <a:gd name="connsiteY25" fmla="*/ 615315 h 704850"/>
                <a:gd name="connsiteX26" fmla="*/ 276225 w 704850"/>
                <a:gd name="connsiteY26" fmla="*/ 647700 h 704850"/>
                <a:gd name="connsiteX27" fmla="*/ 287655 w 704850"/>
                <a:gd name="connsiteY27" fmla="*/ 705803 h 704850"/>
                <a:gd name="connsiteX28" fmla="*/ 352425 w 704850"/>
                <a:gd name="connsiteY28" fmla="*/ 705803 h 704850"/>
                <a:gd name="connsiteX29" fmla="*/ 417195 w 704850"/>
                <a:gd name="connsiteY29" fmla="*/ 705803 h 704850"/>
                <a:gd name="connsiteX30" fmla="*/ 428625 w 704850"/>
                <a:gd name="connsiteY30" fmla="*/ 647700 h 704850"/>
                <a:gd name="connsiteX31" fmla="*/ 506730 w 704850"/>
                <a:gd name="connsiteY31" fmla="*/ 615315 h 704850"/>
                <a:gd name="connsiteX32" fmla="*/ 556260 w 704850"/>
                <a:gd name="connsiteY32" fmla="*/ 648653 h 704850"/>
                <a:gd name="connsiteX33" fmla="*/ 601980 w 704850"/>
                <a:gd name="connsiteY33" fmla="*/ 602933 h 704850"/>
                <a:gd name="connsiteX34" fmla="*/ 647700 w 704850"/>
                <a:gd name="connsiteY34" fmla="*/ 557212 h 704850"/>
                <a:gd name="connsiteX35" fmla="*/ 614363 w 704850"/>
                <a:gd name="connsiteY35" fmla="*/ 507683 h 704850"/>
                <a:gd name="connsiteX36" fmla="*/ 646747 w 704850"/>
                <a:gd name="connsiteY36" fmla="*/ 429578 h 704850"/>
                <a:gd name="connsiteX37" fmla="*/ 704850 w 704850"/>
                <a:gd name="connsiteY37" fmla="*/ 418147 h 704850"/>
                <a:gd name="connsiteX38" fmla="*/ 704850 w 704850"/>
                <a:gd name="connsiteY38" fmla="*/ 353378 h 704850"/>
                <a:gd name="connsiteX39" fmla="*/ 704850 w 704850"/>
                <a:gd name="connsiteY39" fmla="*/ 288608 h 704850"/>
                <a:gd name="connsiteX40" fmla="*/ 647700 w 704850"/>
                <a:gd name="connsiteY40" fmla="*/ 276225 h 704850"/>
                <a:gd name="connsiteX41" fmla="*/ 353378 w 704850"/>
                <a:gd name="connsiteY41" fmla="*/ 580073 h 704850"/>
                <a:gd name="connsiteX42" fmla="*/ 126682 w 704850"/>
                <a:gd name="connsiteY42" fmla="*/ 353378 h 704850"/>
                <a:gd name="connsiteX43" fmla="*/ 353378 w 704850"/>
                <a:gd name="connsiteY43" fmla="*/ 126682 h 704850"/>
                <a:gd name="connsiteX44" fmla="*/ 580072 w 704850"/>
                <a:gd name="connsiteY44" fmla="*/ 353378 h 704850"/>
                <a:gd name="connsiteX45" fmla="*/ 353378 w 704850"/>
                <a:gd name="connsiteY45" fmla="*/ 580073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04850" h="704850">
                  <a:moveTo>
                    <a:pt x="647700" y="276225"/>
                  </a:moveTo>
                  <a:cubicBezTo>
                    <a:pt x="640080" y="248602"/>
                    <a:pt x="629603" y="221933"/>
                    <a:pt x="615315" y="198120"/>
                  </a:cubicBezTo>
                  <a:lnTo>
                    <a:pt x="648653" y="148590"/>
                  </a:lnTo>
                  <a:lnTo>
                    <a:pt x="602932" y="102870"/>
                  </a:lnTo>
                  <a:lnTo>
                    <a:pt x="557213" y="57150"/>
                  </a:lnTo>
                  <a:lnTo>
                    <a:pt x="507682" y="90488"/>
                  </a:lnTo>
                  <a:cubicBezTo>
                    <a:pt x="483870" y="76200"/>
                    <a:pt x="457200" y="65723"/>
                    <a:pt x="429578" y="58102"/>
                  </a:cubicBezTo>
                  <a:lnTo>
                    <a:pt x="418147" y="0"/>
                  </a:lnTo>
                  <a:lnTo>
                    <a:pt x="353378" y="0"/>
                  </a:lnTo>
                  <a:lnTo>
                    <a:pt x="288607" y="0"/>
                  </a:lnTo>
                  <a:lnTo>
                    <a:pt x="277178" y="58102"/>
                  </a:lnTo>
                  <a:cubicBezTo>
                    <a:pt x="249555" y="65723"/>
                    <a:pt x="222885" y="76200"/>
                    <a:pt x="199072" y="90488"/>
                  </a:cubicBezTo>
                  <a:lnTo>
                    <a:pt x="149543" y="57150"/>
                  </a:lnTo>
                  <a:lnTo>
                    <a:pt x="103822" y="102870"/>
                  </a:lnTo>
                  <a:lnTo>
                    <a:pt x="58103" y="148590"/>
                  </a:lnTo>
                  <a:lnTo>
                    <a:pt x="91440" y="198120"/>
                  </a:lnTo>
                  <a:cubicBezTo>
                    <a:pt x="77153" y="221933"/>
                    <a:pt x="66675" y="248602"/>
                    <a:pt x="59055" y="276225"/>
                  </a:cubicBezTo>
                  <a:lnTo>
                    <a:pt x="0" y="288608"/>
                  </a:lnTo>
                  <a:lnTo>
                    <a:pt x="0" y="353378"/>
                  </a:lnTo>
                  <a:lnTo>
                    <a:pt x="0" y="418147"/>
                  </a:lnTo>
                  <a:lnTo>
                    <a:pt x="58103" y="429578"/>
                  </a:lnTo>
                  <a:cubicBezTo>
                    <a:pt x="65722" y="457200"/>
                    <a:pt x="76200" y="483870"/>
                    <a:pt x="90488" y="507683"/>
                  </a:cubicBezTo>
                  <a:lnTo>
                    <a:pt x="57150" y="557212"/>
                  </a:lnTo>
                  <a:lnTo>
                    <a:pt x="102870" y="602933"/>
                  </a:lnTo>
                  <a:lnTo>
                    <a:pt x="148590" y="648653"/>
                  </a:lnTo>
                  <a:lnTo>
                    <a:pt x="198120" y="615315"/>
                  </a:lnTo>
                  <a:cubicBezTo>
                    <a:pt x="221932" y="629603"/>
                    <a:pt x="248603" y="640080"/>
                    <a:pt x="276225" y="647700"/>
                  </a:cubicBezTo>
                  <a:lnTo>
                    <a:pt x="287655" y="705803"/>
                  </a:lnTo>
                  <a:lnTo>
                    <a:pt x="352425" y="705803"/>
                  </a:lnTo>
                  <a:lnTo>
                    <a:pt x="417195" y="705803"/>
                  </a:lnTo>
                  <a:lnTo>
                    <a:pt x="428625" y="647700"/>
                  </a:lnTo>
                  <a:cubicBezTo>
                    <a:pt x="456247" y="640080"/>
                    <a:pt x="482918" y="629603"/>
                    <a:pt x="506730" y="615315"/>
                  </a:cubicBezTo>
                  <a:lnTo>
                    <a:pt x="556260" y="648653"/>
                  </a:lnTo>
                  <a:lnTo>
                    <a:pt x="601980" y="602933"/>
                  </a:lnTo>
                  <a:lnTo>
                    <a:pt x="647700" y="557212"/>
                  </a:lnTo>
                  <a:lnTo>
                    <a:pt x="614363" y="507683"/>
                  </a:lnTo>
                  <a:cubicBezTo>
                    <a:pt x="628650" y="483870"/>
                    <a:pt x="639128" y="457200"/>
                    <a:pt x="646747" y="429578"/>
                  </a:cubicBezTo>
                  <a:lnTo>
                    <a:pt x="704850" y="418147"/>
                  </a:lnTo>
                  <a:lnTo>
                    <a:pt x="704850" y="353378"/>
                  </a:lnTo>
                  <a:lnTo>
                    <a:pt x="704850" y="288608"/>
                  </a:lnTo>
                  <a:lnTo>
                    <a:pt x="647700" y="276225"/>
                  </a:lnTo>
                  <a:close/>
                  <a:moveTo>
                    <a:pt x="353378" y="580073"/>
                  </a:moveTo>
                  <a:cubicBezTo>
                    <a:pt x="228600" y="580073"/>
                    <a:pt x="126682" y="478155"/>
                    <a:pt x="126682" y="353378"/>
                  </a:cubicBezTo>
                  <a:cubicBezTo>
                    <a:pt x="126682" y="228600"/>
                    <a:pt x="228600" y="126682"/>
                    <a:pt x="353378" y="126682"/>
                  </a:cubicBezTo>
                  <a:cubicBezTo>
                    <a:pt x="478155" y="126682"/>
                    <a:pt x="580072" y="228600"/>
                    <a:pt x="580072" y="353378"/>
                  </a:cubicBezTo>
                  <a:cubicBezTo>
                    <a:pt x="579120" y="478155"/>
                    <a:pt x="478155" y="580073"/>
                    <a:pt x="353378" y="580073"/>
                  </a:cubicBezTo>
                  <a:close/>
                </a:path>
              </a:pathLst>
            </a:custGeom>
            <a:solidFill>
              <a:srgbClr val="73C0FF"/>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931D427-E863-44B5-9E73-595E6B793299}"/>
                </a:ext>
              </a:extLst>
            </p:cNvPr>
            <p:cNvSpPr/>
            <p:nvPr/>
          </p:nvSpPr>
          <p:spPr>
            <a:xfrm>
              <a:off x="5730240" y="2768918"/>
              <a:ext cx="1714500" cy="1228725"/>
            </a:xfrm>
            <a:custGeom>
              <a:avLst/>
              <a:gdLst>
                <a:gd name="connsiteX0" fmla="*/ 1714500 w 1714500"/>
                <a:gd name="connsiteY0" fmla="*/ 119062 h 1228725"/>
                <a:gd name="connsiteX1" fmla="*/ 1714500 w 1714500"/>
                <a:gd name="connsiteY1" fmla="*/ 1112520 h 1228725"/>
                <a:gd name="connsiteX2" fmla="*/ 1595438 w 1714500"/>
                <a:gd name="connsiteY2" fmla="*/ 1231583 h 1228725"/>
                <a:gd name="connsiteX3" fmla="*/ 119063 w 1714500"/>
                <a:gd name="connsiteY3" fmla="*/ 1231583 h 1228725"/>
                <a:gd name="connsiteX4" fmla="*/ 0 w 1714500"/>
                <a:gd name="connsiteY4" fmla="*/ 1112520 h 1228725"/>
                <a:gd name="connsiteX5" fmla="*/ 0 w 1714500"/>
                <a:gd name="connsiteY5" fmla="*/ 119062 h 1228725"/>
                <a:gd name="connsiteX6" fmla="*/ 119063 w 1714500"/>
                <a:gd name="connsiteY6" fmla="*/ 0 h 1228725"/>
                <a:gd name="connsiteX7" fmla="*/ 1595438 w 1714500"/>
                <a:gd name="connsiteY7" fmla="*/ 0 h 1228725"/>
                <a:gd name="connsiteX8" fmla="*/ 1714500 w 1714500"/>
                <a:gd name="connsiteY8" fmla="*/ 119062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500" h="1228725">
                  <a:moveTo>
                    <a:pt x="1714500" y="119062"/>
                  </a:moveTo>
                  <a:lnTo>
                    <a:pt x="1714500" y="1112520"/>
                  </a:lnTo>
                  <a:cubicBezTo>
                    <a:pt x="1714500" y="1178242"/>
                    <a:pt x="1661160" y="1231583"/>
                    <a:pt x="1595438" y="1231583"/>
                  </a:cubicBezTo>
                  <a:lnTo>
                    <a:pt x="119063" y="1231583"/>
                  </a:lnTo>
                  <a:cubicBezTo>
                    <a:pt x="53340" y="1231583"/>
                    <a:pt x="0" y="1178242"/>
                    <a:pt x="0" y="1112520"/>
                  </a:cubicBezTo>
                  <a:lnTo>
                    <a:pt x="0" y="119062"/>
                  </a:lnTo>
                  <a:cubicBezTo>
                    <a:pt x="0" y="53340"/>
                    <a:pt x="53340" y="0"/>
                    <a:pt x="119063" y="0"/>
                  </a:cubicBezTo>
                  <a:lnTo>
                    <a:pt x="1595438" y="0"/>
                  </a:lnTo>
                  <a:cubicBezTo>
                    <a:pt x="1661160" y="0"/>
                    <a:pt x="1714500" y="53340"/>
                    <a:pt x="1714500" y="119062"/>
                  </a:cubicBezTo>
                  <a:close/>
                </a:path>
              </a:pathLst>
            </a:custGeom>
            <a:solidFill>
              <a:srgbClr val="DAE8F5"/>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3603916F-6ADC-4EE9-BBA8-AE289B0F8476}"/>
                </a:ext>
              </a:extLst>
            </p:cNvPr>
            <p:cNvSpPr/>
            <p:nvPr/>
          </p:nvSpPr>
          <p:spPr>
            <a:xfrm>
              <a:off x="5841995" y="2845891"/>
              <a:ext cx="695325" cy="695325"/>
            </a:xfrm>
            <a:custGeom>
              <a:avLst/>
              <a:gdLst>
                <a:gd name="connsiteX0" fmla="*/ 682629 w 695325"/>
                <a:gd name="connsiteY0" fmla="*/ 233542 h 695325"/>
                <a:gd name="connsiteX1" fmla="*/ 340682 w 695325"/>
                <a:gd name="connsiteY1" fmla="*/ 179 h 695325"/>
                <a:gd name="connsiteX2" fmla="*/ 233049 w 695325"/>
                <a:gd name="connsiteY2" fmla="*/ 20182 h 695325"/>
                <a:gd name="connsiteX3" fmla="*/ 15879 w 695325"/>
                <a:gd name="connsiteY3" fmla="*/ 246877 h 695325"/>
                <a:gd name="connsiteX4" fmla="*/ 20642 w 695325"/>
                <a:gd name="connsiteY4" fmla="*/ 469762 h 695325"/>
                <a:gd name="connsiteX5" fmla="*/ 29214 w 695325"/>
                <a:gd name="connsiteY5" fmla="*/ 491669 h 695325"/>
                <a:gd name="connsiteX6" fmla="*/ 83507 w 695325"/>
                <a:gd name="connsiteY6" fmla="*/ 579299 h 695325"/>
                <a:gd name="connsiteX7" fmla="*/ 470222 w 695325"/>
                <a:gd name="connsiteY7" fmla="*/ 682169 h 695325"/>
                <a:gd name="connsiteX8" fmla="*/ 682629 w 695325"/>
                <a:gd name="connsiteY8" fmla="*/ 233542 h 695325"/>
                <a:gd name="connsiteX9" fmla="*/ 440694 w 695325"/>
                <a:gd name="connsiteY9" fmla="*/ 601207 h 695325"/>
                <a:gd name="connsiteX10" fmla="*/ 151134 w 695325"/>
                <a:gd name="connsiteY10" fmla="*/ 524054 h 695325"/>
                <a:gd name="connsiteX11" fmla="*/ 110177 w 695325"/>
                <a:gd name="connsiteY11" fmla="*/ 458332 h 695325"/>
                <a:gd name="connsiteX12" fmla="*/ 103509 w 695325"/>
                <a:gd name="connsiteY12" fmla="*/ 442139 h 695325"/>
                <a:gd name="connsiteX13" fmla="*/ 99699 w 695325"/>
                <a:gd name="connsiteY13" fmla="*/ 274499 h 695325"/>
                <a:gd name="connsiteX14" fmla="*/ 262577 w 695325"/>
                <a:gd name="connsiteY14" fmla="*/ 104954 h 695325"/>
                <a:gd name="connsiteX15" fmla="*/ 343539 w 695325"/>
                <a:gd name="connsiteY15" fmla="*/ 89714 h 695325"/>
                <a:gd name="connsiteX16" fmla="*/ 599762 w 695325"/>
                <a:gd name="connsiteY16" fmla="*/ 264974 h 695325"/>
                <a:gd name="connsiteX17" fmla="*/ 440694 w 695325"/>
                <a:gd name="connsiteY17" fmla="*/ 601207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5325" h="695325">
                  <a:moveTo>
                    <a:pt x="682629" y="233542"/>
                  </a:moveTo>
                  <a:cubicBezTo>
                    <a:pt x="630242" y="85904"/>
                    <a:pt x="489272" y="-4583"/>
                    <a:pt x="340682" y="179"/>
                  </a:cubicBezTo>
                  <a:cubicBezTo>
                    <a:pt x="304487" y="1132"/>
                    <a:pt x="268292" y="7799"/>
                    <a:pt x="233049" y="20182"/>
                  </a:cubicBezTo>
                  <a:cubicBezTo>
                    <a:pt x="125417" y="59234"/>
                    <a:pt x="47312" y="144959"/>
                    <a:pt x="15879" y="246877"/>
                  </a:cubicBezTo>
                  <a:cubicBezTo>
                    <a:pt x="-6028" y="317362"/>
                    <a:pt x="-6028" y="395467"/>
                    <a:pt x="20642" y="469762"/>
                  </a:cubicBezTo>
                  <a:cubicBezTo>
                    <a:pt x="23499" y="477382"/>
                    <a:pt x="26357" y="485002"/>
                    <a:pt x="29214" y="491669"/>
                  </a:cubicBezTo>
                  <a:cubicBezTo>
                    <a:pt x="43502" y="524054"/>
                    <a:pt x="61599" y="553582"/>
                    <a:pt x="83507" y="579299"/>
                  </a:cubicBezTo>
                  <a:cubicBezTo>
                    <a:pt x="175899" y="687884"/>
                    <a:pt x="328299" y="733604"/>
                    <a:pt x="470222" y="682169"/>
                  </a:cubicBezTo>
                  <a:cubicBezTo>
                    <a:pt x="653102" y="618352"/>
                    <a:pt x="748352" y="417374"/>
                    <a:pt x="682629" y="233542"/>
                  </a:cubicBezTo>
                  <a:close/>
                  <a:moveTo>
                    <a:pt x="440694" y="601207"/>
                  </a:moveTo>
                  <a:cubicBezTo>
                    <a:pt x="334014" y="639307"/>
                    <a:pt x="219714" y="605017"/>
                    <a:pt x="151134" y="524054"/>
                  </a:cubicBezTo>
                  <a:cubicBezTo>
                    <a:pt x="134942" y="505004"/>
                    <a:pt x="120654" y="483097"/>
                    <a:pt x="110177" y="458332"/>
                  </a:cubicBezTo>
                  <a:cubicBezTo>
                    <a:pt x="108272" y="452617"/>
                    <a:pt x="105414" y="447854"/>
                    <a:pt x="103509" y="442139"/>
                  </a:cubicBezTo>
                  <a:cubicBezTo>
                    <a:pt x="83507" y="385942"/>
                    <a:pt x="83507" y="327839"/>
                    <a:pt x="99699" y="274499"/>
                  </a:cubicBezTo>
                  <a:cubicBezTo>
                    <a:pt x="123512" y="198299"/>
                    <a:pt x="181614" y="133529"/>
                    <a:pt x="262577" y="104954"/>
                  </a:cubicBezTo>
                  <a:cubicBezTo>
                    <a:pt x="289247" y="95429"/>
                    <a:pt x="316869" y="90667"/>
                    <a:pt x="343539" y="89714"/>
                  </a:cubicBezTo>
                  <a:cubicBezTo>
                    <a:pt x="454982" y="85904"/>
                    <a:pt x="560709" y="154484"/>
                    <a:pt x="599762" y="264974"/>
                  </a:cubicBezTo>
                  <a:cubicBezTo>
                    <a:pt x="649292" y="401182"/>
                    <a:pt x="577854" y="551677"/>
                    <a:pt x="440694" y="601207"/>
                  </a:cubicBezTo>
                  <a:close/>
                </a:path>
              </a:pathLst>
            </a:custGeom>
            <a:solidFill>
              <a:srgbClr val="78C2FF"/>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9F618C01-6788-4E99-9DBF-8D17410C4024}"/>
                </a:ext>
              </a:extLst>
            </p:cNvPr>
            <p:cNvSpPr/>
            <p:nvPr/>
          </p:nvSpPr>
          <p:spPr>
            <a:xfrm>
              <a:off x="5857875" y="2846070"/>
              <a:ext cx="323850" cy="266700"/>
            </a:xfrm>
            <a:custGeom>
              <a:avLst/>
              <a:gdLst>
                <a:gd name="connsiteX0" fmla="*/ 83820 w 323850"/>
                <a:gd name="connsiteY0" fmla="*/ 273367 h 266700"/>
                <a:gd name="connsiteX1" fmla="*/ 0 w 323850"/>
                <a:gd name="connsiteY1" fmla="*/ 246697 h 266700"/>
                <a:gd name="connsiteX2" fmla="*/ 217170 w 323850"/>
                <a:gd name="connsiteY2" fmla="*/ 20002 h 266700"/>
                <a:gd name="connsiteX3" fmla="*/ 324803 w 323850"/>
                <a:gd name="connsiteY3" fmla="*/ 0 h 266700"/>
                <a:gd name="connsiteX4" fmla="*/ 327660 w 323850"/>
                <a:gd name="connsiteY4" fmla="*/ 87630 h 266700"/>
                <a:gd name="connsiteX5" fmla="*/ 246697 w 323850"/>
                <a:gd name="connsiteY5" fmla="*/ 102870 h 266700"/>
                <a:gd name="connsiteX6" fmla="*/ 83820 w 323850"/>
                <a:gd name="connsiteY6" fmla="*/ 273367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850" h="266700">
                  <a:moveTo>
                    <a:pt x="83820" y="273367"/>
                  </a:moveTo>
                  <a:lnTo>
                    <a:pt x="0" y="246697"/>
                  </a:lnTo>
                  <a:cubicBezTo>
                    <a:pt x="31433" y="144780"/>
                    <a:pt x="109538" y="59055"/>
                    <a:pt x="217170" y="20002"/>
                  </a:cubicBezTo>
                  <a:cubicBezTo>
                    <a:pt x="252413" y="7620"/>
                    <a:pt x="289560" y="952"/>
                    <a:pt x="324803" y="0"/>
                  </a:cubicBezTo>
                  <a:lnTo>
                    <a:pt x="327660" y="87630"/>
                  </a:lnTo>
                  <a:cubicBezTo>
                    <a:pt x="300990" y="88582"/>
                    <a:pt x="273367" y="93345"/>
                    <a:pt x="246697" y="102870"/>
                  </a:cubicBezTo>
                  <a:cubicBezTo>
                    <a:pt x="165735" y="133350"/>
                    <a:pt x="107633" y="197167"/>
                    <a:pt x="83820" y="273367"/>
                  </a:cubicBezTo>
                  <a:close/>
                </a:path>
              </a:pathLst>
            </a:custGeom>
            <a:solidFill>
              <a:srgbClr val="1A598C"/>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4E9618F9-006B-4A05-AE2B-7E5DDB772A30}"/>
                </a:ext>
              </a:extLst>
            </p:cNvPr>
            <p:cNvSpPr/>
            <p:nvPr/>
          </p:nvSpPr>
          <p:spPr>
            <a:xfrm>
              <a:off x="5841995" y="3093720"/>
              <a:ext cx="104775" cy="238125"/>
            </a:xfrm>
            <a:custGeom>
              <a:avLst/>
              <a:gdLst>
                <a:gd name="connsiteX0" fmla="*/ 110177 w 104775"/>
                <a:gd name="connsiteY0" fmla="*/ 209550 h 238125"/>
                <a:gd name="connsiteX1" fmla="*/ 29214 w 104775"/>
                <a:gd name="connsiteY1" fmla="*/ 244792 h 238125"/>
                <a:gd name="connsiteX2" fmla="*/ 20642 w 104775"/>
                <a:gd name="connsiteY2" fmla="*/ 222885 h 238125"/>
                <a:gd name="connsiteX3" fmla="*/ 15879 w 104775"/>
                <a:gd name="connsiteY3" fmla="*/ 0 h 238125"/>
                <a:gd name="connsiteX4" fmla="*/ 99699 w 104775"/>
                <a:gd name="connsiteY4" fmla="*/ 26670 h 238125"/>
                <a:gd name="connsiteX5" fmla="*/ 103509 w 104775"/>
                <a:gd name="connsiteY5" fmla="*/ 194310 h 238125"/>
                <a:gd name="connsiteX6" fmla="*/ 110177 w 104775"/>
                <a:gd name="connsiteY6" fmla="*/ 20955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238125">
                  <a:moveTo>
                    <a:pt x="110177" y="209550"/>
                  </a:moveTo>
                  <a:lnTo>
                    <a:pt x="29214" y="244792"/>
                  </a:lnTo>
                  <a:cubicBezTo>
                    <a:pt x="26357" y="237172"/>
                    <a:pt x="23499" y="230505"/>
                    <a:pt x="20642" y="222885"/>
                  </a:cubicBezTo>
                  <a:cubicBezTo>
                    <a:pt x="-6028" y="147638"/>
                    <a:pt x="-6028" y="70485"/>
                    <a:pt x="15879" y="0"/>
                  </a:cubicBezTo>
                  <a:lnTo>
                    <a:pt x="99699" y="26670"/>
                  </a:lnTo>
                  <a:cubicBezTo>
                    <a:pt x="83507" y="79057"/>
                    <a:pt x="83507" y="138113"/>
                    <a:pt x="103509" y="194310"/>
                  </a:cubicBezTo>
                  <a:cubicBezTo>
                    <a:pt x="105414" y="199072"/>
                    <a:pt x="107319" y="204788"/>
                    <a:pt x="110177" y="209550"/>
                  </a:cubicBezTo>
                  <a:close/>
                </a:path>
              </a:pathLst>
            </a:custGeom>
            <a:solidFill>
              <a:srgbClr val="2273B5"/>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E0C8CB60-6ED3-42A8-93B5-501CB8C39799}"/>
                </a:ext>
              </a:extLst>
            </p:cNvPr>
            <p:cNvSpPr/>
            <p:nvPr/>
          </p:nvSpPr>
          <p:spPr>
            <a:xfrm>
              <a:off x="5871209" y="3303270"/>
              <a:ext cx="114300" cy="114300"/>
            </a:xfrm>
            <a:custGeom>
              <a:avLst/>
              <a:gdLst>
                <a:gd name="connsiteX0" fmla="*/ 54293 w 114300"/>
                <a:gd name="connsiteY0" fmla="*/ 122872 h 114300"/>
                <a:gd name="connsiteX1" fmla="*/ 0 w 114300"/>
                <a:gd name="connsiteY1" fmla="*/ 35242 h 114300"/>
                <a:gd name="connsiteX2" fmla="*/ 80963 w 114300"/>
                <a:gd name="connsiteY2" fmla="*/ 0 h 114300"/>
                <a:gd name="connsiteX3" fmla="*/ 121920 w 114300"/>
                <a:gd name="connsiteY3" fmla="*/ 65722 h 114300"/>
                <a:gd name="connsiteX4" fmla="*/ 54293 w 114300"/>
                <a:gd name="connsiteY4" fmla="*/ 122872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14300">
                  <a:moveTo>
                    <a:pt x="54293" y="122872"/>
                  </a:moveTo>
                  <a:cubicBezTo>
                    <a:pt x="32385" y="97155"/>
                    <a:pt x="14288" y="67627"/>
                    <a:pt x="0" y="35242"/>
                  </a:cubicBezTo>
                  <a:lnTo>
                    <a:pt x="80963" y="0"/>
                  </a:lnTo>
                  <a:cubicBezTo>
                    <a:pt x="91440" y="24765"/>
                    <a:pt x="105728" y="46672"/>
                    <a:pt x="121920" y="65722"/>
                  </a:cubicBezTo>
                  <a:lnTo>
                    <a:pt x="54293" y="122872"/>
                  </a:lnTo>
                  <a:close/>
                </a:path>
              </a:pathLst>
            </a:custGeom>
            <a:solidFill>
              <a:srgbClr val="4DA8F2"/>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67E802CA-50B2-4E97-B95A-7A39B2043115}"/>
                </a:ext>
              </a:extLst>
            </p:cNvPr>
            <p:cNvSpPr/>
            <p:nvPr/>
          </p:nvSpPr>
          <p:spPr>
            <a:xfrm>
              <a:off x="5845599" y="3593220"/>
              <a:ext cx="352425" cy="352425"/>
            </a:xfrm>
            <a:custGeom>
              <a:avLst/>
              <a:gdLst>
                <a:gd name="connsiteX0" fmla="*/ 101810 w 352425"/>
                <a:gd name="connsiteY0" fmla="*/ 338700 h 352425"/>
                <a:gd name="connsiteX1" fmla="*/ 307550 w 352425"/>
                <a:gd name="connsiteY1" fmla="*/ 299648 h 352425"/>
                <a:gd name="connsiteX2" fmla="*/ 338983 w 352425"/>
                <a:gd name="connsiteY2" fmla="*/ 253927 h 352425"/>
                <a:gd name="connsiteX3" fmla="*/ 336125 w 352425"/>
                <a:gd name="connsiteY3" fmla="*/ 94860 h 352425"/>
                <a:gd name="connsiteX4" fmla="*/ 254210 w 352425"/>
                <a:gd name="connsiteY4" fmla="*/ 16755 h 352425"/>
                <a:gd name="connsiteX5" fmla="*/ 242780 w 352425"/>
                <a:gd name="connsiteY5" fmla="*/ 11993 h 352425"/>
                <a:gd name="connsiteX6" fmla="*/ 192298 w 352425"/>
                <a:gd name="connsiteY6" fmla="*/ 563 h 352425"/>
                <a:gd name="connsiteX7" fmla="*/ 17038 w 352425"/>
                <a:gd name="connsiteY7" fmla="*/ 102480 h 352425"/>
                <a:gd name="connsiteX8" fmla="*/ 101810 w 352425"/>
                <a:gd name="connsiteY8" fmla="*/ 338700 h 352425"/>
                <a:gd name="connsiteX9" fmla="*/ 57995 w 352425"/>
                <a:gd name="connsiteY9" fmla="*/ 120577 h 352425"/>
                <a:gd name="connsiteX10" fmla="*/ 189440 w 352425"/>
                <a:gd name="connsiteY10" fmla="*/ 44377 h 352425"/>
                <a:gd name="connsiteX11" fmla="*/ 227540 w 352425"/>
                <a:gd name="connsiteY11" fmla="*/ 52950 h 352425"/>
                <a:gd name="connsiteX12" fmla="*/ 236113 w 352425"/>
                <a:gd name="connsiteY12" fmla="*/ 56760 h 352425"/>
                <a:gd name="connsiteX13" fmla="*/ 297073 w 352425"/>
                <a:gd name="connsiteY13" fmla="*/ 115815 h 352425"/>
                <a:gd name="connsiteX14" fmla="*/ 299930 w 352425"/>
                <a:gd name="connsiteY14" fmla="*/ 234877 h 352425"/>
                <a:gd name="connsiteX15" fmla="*/ 276118 w 352425"/>
                <a:gd name="connsiteY15" fmla="*/ 269168 h 352425"/>
                <a:gd name="connsiteX16" fmla="*/ 121813 w 352425"/>
                <a:gd name="connsiteY16" fmla="*/ 298695 h 352425"/>
                <a:gd name="connsiteX17" fmla="*/ 57995 w 352425"/>
                <a:gd name="connsiteY17" fmla="*/ 120577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2425" h="352425">
                  <a:moveTo>
                    <a:pt x="101810" y="338700"/>
                  </a:moveTo>
                  <a:cubicBezTo>
                    <a:pt x="173248" y="372990"/>
                    <a:pt x="256115" y="354893"/>
                    <a:pt x="307550" y="299648"/>
                  </a:cubicBezTo>
                  <a:cubicBezTo>
                    <a:pt x="319933" y="286313"/>
                    <a:pt x="330410" y="271073"/>
                    <a:pt x="338983" y="253927"/>
                  </a:cubicBezTo>
                  <a:cubicBezTo>
                    <a:pt x="363748" y="201540"/>
                    <a:pt x="360890" y="142485"/>
                    <a:pt x="336125" y="94860"/>
                  </a:cubicBezTo>
                  <a:cubicBezTo>
                    <a:pt x="318980" y="61523"/>
                    <a:pt x="291358" y="33900"/>
                    <a:pt x="254210" y="16755"/>
                  </a:cubicBezTo>
                  <a:cubicBezTo>
                    <a:pt x="250400" y="14850"/>
                    <a:pt x="246590" y="13898"/>
                    <a:pt x="242780" y="11993"/>
                  </a:cubicBezTo>
                  <a:cubicBezTo>
                    <a:pt x="225635" y="5325"/>
                    <a:pt x="209443" y="1515"/>
                    <a:pt x="192298" y="563"/>
                  </a:cubicBezTo>
                  <a:cubicBezTo>
                    <a:pt x="120860" y="-5152"/>
                    <a:pt x="49423" y="32948"/>
                    <a:pt x="17038" y="102480"/>
                  </a:cubicBezTo>
                  <a:cubicBezTo>
                    <a:pt x="-24872" y="190110"/>
                    <a:pt x="13228" y="296790"/>
                    <a:pt x="101810" y="338700"/>
                  </a:cubicBezTo>
                  <a:close/>
                  <a:moveTo>
                    <a:pt x="57995" y="120577"/>
                  </a:moveTo>
                  <a:cubicBezTo>
                    <a:pt x="82760" y="69143"/>
                    <a:pt x="136100" y="40568"/>
                    <a:pt x="189440" y="44377"/>
                  </a:cubicBezTo>
                  <a:cubicBezTo>
                    <a:pt x="201823" y="45330"/>
                    <a:pt x="215158" y="48188"/>
                    <a:pt x="227540" y="52950"/>
                  </a:cubicBezTo>
                  <a:cubicBezTo>
                    <a:pt x="230398" y="53902"/>
                    <a:pt x="233255" y="54855"/>
                    <a:pt x="236113" y="56760"/>
                  </a:cubicBezTo>
                  <a:cubicBezTo>
                    <a:pt x="263735" y="70095"/>
                    <a:pt x="284690" y="91050"/>
                    <a:pt x="297073" y="115815"/>
                  </a:cubicBezTo>
                  <a:cubicBezTo>
                    <a:pt x="316123" y="152010"/>
                    <a:pt x="318028" y="195825"/>
                    <a:pt x="299930" y="234877"/>
                  </a:cubicBezTo>
                  <a:cubicBezTo>
                    <a:pt x="294215" y="248213"/>
                    <a:pt x="285643" y="259643"/>
                    <a:pt x="276118" y="269168"/>
                  </a:cubicBezTo>
                  <a:cubicBezTo>
                    <a:pt x="237065" y="310125"/>
                    <a:pt x="175153" y="323460"/>
                    <a:pt x="121813" y="298695"/>
                  </a:cubicBezTo>
                  <a:cubicBezTo>
                    <a:pt x="54185" y="267263"/>
                    <a:pt x="25610" y="187252"/>
                    <a:pt x="57995" y="120577"/>
                  </a:cubicBezTo>
                  <a:close/>
                </a:path>
              </a:pathLst>
            </a:custGeom>
            <a:solidFill>
              <a:srgbClr val="6EB2EB"/>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801758EE-F86C-47A1-AB47-E7735795850D}"/>
                </a:ext>
              </a:extLst>
            </p:cNvPr>
            <p:cNvSpPr/>
            <p:nvPr/>
          </p:nvSpPr>
          <p:spPr>
            <a:xfrm>
              <a:off x="6120765" y="3688080"/>
              <a:ext cx="76200" cy="200025"/>
            </a:xfrm>
            <a:custGeom>
              <a:avLst/>
              <a:gdLst>
                <a:gd name="connsiteX0" fmla="*/ 21907 w 76200"/>
                <a:gd name="connsiteY0" fmla="*/ 20955 h 200025"/>
                <a:gd name="connsiteX1" fmla="*/ 60960 w 76200"/>
                <a:gd name="connsiteY1" fmla="*/ 0 h 200025"/>
                <a:gd name="connsiteX2" fmla="*/ 63817 w 76200"/>
                <a:gd name="connsiteY2" fmla="*/ 159067 h 200025"/>
                <a:gd name="connsiteX3" fmla="*/ 32385 w 76200"/>
                <a:gd name="connsiteY3" fmla="*/ 204788 h 200025"/>
                <a:gd name="connsiteX4" fmla="*/ 0 w 76200"/>
                <a:gd name="connsiteY4" fmla="*/ 174308 h 200025"/>
                <a:gd name="connsiteX5" fmla="*/ 23813 w 76200"/>
                <a:gd name="connsiteY5" fmla="*/ 140017 h 200025"/>
                <a:gd name="connsiteX6" fmla="*/ 21907 w 76200"/>
                <a:gd name="connsiteY6" fmla="*/ 20955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00025">
                  <a:moveTo>
                    <a:pt x="21907" y="20955"/>
                  </a:moveTo>
                  <a:lnTo>
                    <a:pt x="60960" y="0"/>
                  </a:lnTo>
                  <a:cubicBezTo>
                    <a:pt x="85725" y="47625"/>
                    <a:pt x="89535" y="106680"/>
                    <a:pt x="63817" y="159067"/>
                  </a:cubicBezTo>
                  <a:cubicBezTo>
                    <a:pt x="55245" y="176213"/>
                    <a:pt x="44767" y="191453"/>
                    <a:pt x="32385" y="204788"/>
                  </a:cubicBezTo>
                  <a:lnTo>
                    <a:pt x="0" y="174308"/>
                  </a:lnTo>
                  <a:cubicBezTo>
                    <a:pt x="9525" y="164783"/>
                    <a:pt x="17145" y="152400"/>
                    <a:pt x="23813" y="140017"/>
                  </a:cubicBezTo>
                  <a:cubicBezTo>
                    <a:pt x="42863" y="100965"/>
                    <a:pt x="40005" y="56198"/>
                    <a:pt x="21907" y="20955"/>
                  </a:cubicBezTo>
                  <a:close/>
                </a:path>
              </a:pathLst>
            </a:custGeom>
            <a:solidFill>
              <a:srgbClr val="1A598C"/>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A209F683-C425-4D93-9355-B2C402CBD160}"/>
                </a:ext>
              </a:extLst>
            </p:cNvPr>
            <p:cNvSpPr/>
            <p:nvPr/>
          </p:nvSpPr>
          <p:spPr>
            <a:xfrm>
              <a:off x="6073140" y="3604260"/>
              <a:ext cx="104775" cy="95250"/>
            </a:xfrm>
            <a:custGeom>
              <a:avLst/>
              <a:gdLst>
                <a:gd name="connsiteX0" fmla="*/ 0 w 104775"/>
                <a:gd name="connsiteY0" fmla="*/ 41910 h 95250"/>
                <a:gd name="connsiteX1" fmla="*/ 16192 w 104775"/>
                <a:gd name="connsiteY1" fmla="*/ 0 h 95250"/>
                <a:gd name="connsiteX2" fmla="*/ 27622 w 104775"/>
                <a:gd name="connsiteY2" fmla="*/ 4763 h 95250"/>
                <a:gd name="connsiteX3" fmla="*/ 109538 w 104775"/>
                <a:gd name="connsiteY3" fmla="*/ 82868 h 95250"/>
                <a:gd name="connsiteX4" fmla="*/ 70485 w 104775"/>
                <a:gd name="connsiteY4" fmla="*/ 103823 h 95250"/>
                <a:gd name="connsiteX5" fmla="*/ 9525 w 104775"/>
                <a:gd name="connsiteY5" fmla="*/ 44768 h 95250"/>
                <a:gd name="connsiteX6" fmla="*/ 0 w 104775"/>
                <a:gd name="connsiteY6" fmla="*/ 4191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95250">
                  <a:moveTo>
                    <a:pt x="0" y="41910"/>
                  </a:moveTo>
                  <a:lnTo>
                    <a:pt x="16192" y="0"/>
                  </a:lnTo>
                  <a:cubicBezTo>
                    <a:pt x="20002" y="1905"/>
                    <a:pt x="23813" y="2858"/>
                    <a:pt x="27622" y="4763"/>
                  </a:cubicBezTo>
                  <a:cubicBezTo>
                    <a:pt x="63817" y="21908"/>
                    <a:pt x="92392" y="49530"/>
                    <a:pt x="109538" y="82868"/>
                  </a:cubicBezTo>
                  <a:lnTo>
                    <a:pt x="70485" y="103823"/>
                  </a:lnTo>
                  <a:cubicBezTo>
                    <a:pt x="57150" y="79058"/>
                    <a:pt x="36195" y="58103"/>
                    <a:pt x="9525" y="44768"/>
                  </a:cubicBezTo>
                  <a:cubicBezTo>
                    <a:pt x="4763" y="44768"/>
                    <a:pt x="2857" y="43815"/>
                    <a:pt x="0" y="41910"/>
                  </a:cubicBezTo>
                  <a:close/>
                </a:path>
              </a:pathLst>
            </a:custGeom>
            <a:solidFill>
              <a:srgbClr val="2273B5"/>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AE942F18-5B90-4B1A-949D-388898B0095F}"/>
                </a:ext>
              </a:extLst>
            </p:cNvPr>
            <p:cNvSpPr/>
            <p:nvPr/>
          </p:nvSpPr>
          <p:spPr>
            <a:xfrm>
              <a:off x="6034087" y="3592830"/>
              <a:ext cx="47625" cy="47625"/>
            </a:xfrm>
            <a:custGeom>
              <a:avLst/>
              <a:gdLst>
                <a:gd name="connsiteX0" fmla="*/ 3810 w 47625"/>
                <a:gd name="connsiteY0" fmla="*/ 0 h 47625"/>
                <a:gd name="connsiteX1" fmla="*/ 54292 w 47625"/>
                <a:gd name="connsiteY1" fmla="*/ 11430 h 47625"/>
                <a:gd name="connsiteX2" fmla="*/ 38100 w 47625"/>
                <a:gd name="connsiteY2" fmla="*/ 53340 h 47625"/>
                <a:gd name="connsiteX3" fmla="*/ 0 w 47625"/>
                <a:gd name="connsiteY3" fmla="*/ 44767 h 47625"/>
                <a:gd name="connsiteX4" fmla="*/ 3810 w 47625"/>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3810" y="0"/>
                  </a:moveTo>
                  <a:cubicBezTo>
                    <a:pt x="20955" y="953"/>
                    <a:pt x="38100" y="5715"/>
                    <a:pt x="54292" y="11430"/>
                  </a:cubicBezTo>
                  <a:lnTo>
                    <a:pt x="38100" y="53340"/>
                  </a:lnTo>
                  <a:cubicBezTo>
                    <a:pt x="25717" y="48578"/>
                    <a:pt x="12383" y="45720"/>
                    <a:pt x="0" y="44767"/>
                  </a:cubicBezTo>
                  <a:lnTo>
                    <a:pt x="3810" y="0"/>
                  </a:lnTo>
                  <a:close/>
                </a:path>
              </a:pathLst>
            </a:custGeom>
            <a:solidFill>
              <a:srgbClr val="4DA8F2"/>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9318BC-CD18-4C1D-B695-E7061FCA0B5E}"/>
                </a:ext>
              </a:extLst>
            </p:cNvPr>
            <p:cNvSpPr/>
            <p:nvPr/>
          </p:nvSpPr>
          <p:spPr>
            <a:xfrm>
              <a:off x="6672262" y="2768918"/>
              <a:ext cx="771525" cy="1228725"/>
            </a:xfrm>
            <a:custGeom>
              <a:avLst/>
              <a:gdLst>
                <a:gd name="connsiteX0" fmla="*/ 772478 w 771525"/>
                <a:gd name="connsiteY0" fmla="*/ 119062 h 1228725"/>
                <a:gd name="connsiteX1" fmla="*/ 772478 w 771525"/>
                <a:gd name="connsiteY1" fmla="*/ 1112520 h 1228725"/>
                <a:gd name="connsiteX2" fmla="*/ 653415 w 771525"/>
                <a:gd name="connsiteY2" fmla="*/ 1231583 h 1228725"/>
                <a:gd name="connsiteX3" fmla="*/ 0 w 771525"/>
                <a:gd name="connsiteY3" fmla="*/ 1231583 h 1228725"/>
                <a:gd name="connsiteX4" fmla="*/ 0 w 771525"/>
                <a:gd name="connsiteY4" fmla="*/ 0 h 1228725"/>
                <a:gd name="connsiteX5" fmla="*/ 653415 w 771525"/>
                <a:gd name="connsiteY5" fmla="*/ 0 h 1228725"/>
                <a:gd name="connsiteX6" fmla="*/ 772478 w 771525"/>
                <a:gd name="connsiteY6" fmla="*/ 119062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25" h="1228725">
                  <a:moveTo>
                    <a:pt x="772478" y="119062"/>
                  </a:moveTo>
                  <a:lnTo>
                    <a:pt x="772478" y="1112520"/>
                  </a:lnTo>
                  <a:cubicBezTo>
                    <a:pt x="772478" y="1178242"/>
                    <a:pt x="719138" y="1231583"/>
                    <a:pt x="653415" y="1231583"/>
                  </a:cubicBezTo>
                  <a:lnTo>
                    <a:pt x="0" y="1231583"/>
                  </a:lnTo>
                  <a:lnTo>
                    <a:pt x="0" y="0"/>
                  </a:lnTo>
                  <a:lnTo>
                    <a:pt x="653415" y="0"/>
                  </a:lnTo>
                  <a:cubicBezTo>
                    <a:pt x="719138" y="0"/>
                    <a:pt x="772478" y="53340"/>
                    <a:pt x="772478" y="119062"/>
                  </a:cubicBezTo>
                  <a:close/>
                </a:path>
              </a:pathLst>
            </a:custGeom>
            <a:solidFill>
              <a:srgbClr val="4DA8F2"/>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23D05455-A78E-4396-89ED-E0E3812C794D}"/>
                </a:ext>
              </a:extLst>
            </p:cNvPr>
            <p:cNvSpPr/>
            <p:nvPr/>
          </p:nvSpPr>
          <p:spPr>
            <a:xfrm>
              <a:off x="6771322" y="2897505"/>
              <a:ext cx="571500" cy="57150"/>
            </a:xfrm>
            <a:custGeom>
              <a:avLst/>
              <a:gdLst>
                <a:gd name="connsiteX0" fmla="*/ 558165 w 571500"/>
                <a:gd name="connsiteY0" fmla="*/ 61913 h 57150"/>
                <a:gd name="connsiteX1" fmla="*/ 15240 w 571500"/>
                <a:gd name="connsiteY1" fmla="*/ 61913 h 57150"/>
                <a:gd name="connsiteX2" fmla="*/ 0 w 571500"/>
                <a:gd name="connsiteY2" fmla="*/ 46673 h 57150"/>
                <a:gd name="connsiteX3" fmla="*/ 0 w 571500"/>
                <a:gd name="connsiteY3" fmla="*/ 15240 h 57150"/>
                <a:gd name="connsiteX4" fmla="*/ 15240 w 571500"/>
                <a:gd name="connsiteY4" fmla="*/ 0 h 57150"/>
                <a:gd name="connsiteX5" fmla="*/ 558165 w 571500"/>
                <a:gd name="connsiteY5" fmla="*/ 0 h 57150"/>
                <a:gd name="connsiteX6" fmla="*/ 573405 w 571500"/>
                <a:gd name="connsiteY6" fmla="*/ 15240 h 57150"/>
                <a:gd name="connsiteX7" fmla="*/ 573405 w 571500"/>
                <a:gd name="connsiteY7" fmla="*/ 46673 h 57150"/>
                <a:gd name="connsiteX8" fmla="*/ 558165 w 571500"/>
                <a:gd name="connsiteY8" fmla="*/ 619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500" h="57150">
                  <a:moveTo>
                    <a:pt x="558165" y="61913"/>
                  </a:moveTo>
                  <a:lnTo>
                    <a:pt x="15240" y="61913"/>
                  </a:lnTo>
                  <a:cubicBezTo>
                    <a:pt x="6668" y="61913"/>
                    <a:pt x="0" y="55245"/>
                    <a:pt x="0" y="46673"/>
                  </a:cubicBezTo>
                  <a:lnTo>
                    <a:pt x="0" y="15240"/>
                  </a:lnTo>
                  <a:cubicBezTo>
                    <a:pt x="0" y="6668"/>
                    <a:pt x="6668" y="0"/>
                    <a:pt x="15240" y="0"/>
                  </a:cubicBezTo>
                  <a:lnTo>
                    <a:pt x="558165" y="0"/>
                  </a:lnTo>
                  <a:cubicBezTo>
                    <a:pt x="566738" y="0"/>
                    <a:pt x="573405" y="6668"/>
                    <a:pt x="573405" y="15240"/>
                  </a:cubicBezTo>
                  <a:lnTo>
                    <a:pt x="573405" y="46673"/>
                  </a:lnTo>
                  <a:cubicBezTo>
                    <a:pt x="573405" y="55245"/>
                    <a:pt x="566738" y="61913"/>
                    <a:pt x="558165" y="61913"/>
                  </a:cubicBezTo>
                  <a:close/>
                </a:path>
              </a:pathLst>
            </a:custGeom>
            <a:solidFill>
              <a:srgbClr val="E3F2FF"/>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70475A1F-7844-4674-86A1-2D3A3A04FEDB}"/>
                </a:ext>
              </a:extLst>
            </p:cNvPr>
            <p:cNvSpPr/>
            <p:nvPr/>
          </p:nvSpPr>
          <p:spPr>
            <a:xfrm>
              <a:off x="6771322" y="3031808"/>
              <a:ext cx="571500" cy="57150"/>
            </a:xfrm>
            <a:custGeom>
              <a:avLst/>
              <a:gdLst>
                <a:gd name="connsiteX0" fmla="*/ 558165 w 571500"/>
                <a:gd name="connsiteY0" fmla="*/ 61913 h 57150"/>
                <a:gd name="connsiteX1" fmla="*/ 15240 w 571500"/>
                <a:gd name="connsiteY1" fmla="*/ 61913 h 57150"/>
                <a:gd name="connsiteX2" fmla="*/ 0 w 571500"/>
                <a:gd name="connsiteY2" fmla="*/ 46672 h 57150"/>
                <a:gd name="connsiteX3" fmla="*/ 0 w 571500"/>
                <a:gd name="connsiteY3" fmla="*/ 15240 h 57150"/>
                <a:gd name="connsiteX4" fmla="*/ 15240 w 571500"/>
                <a:gd name="connsiteY4" fmla="*/ 0 h 57150"/>
                <a:gd name="connsiteX5" fmla="*/ 558165 w 571500"/>
                <a:gd name="connsiteY5" fmla="*/ 0 h 57150"/>
                <a:gd name="connsiteX6" fmla="*/ 573405 w 571500"/>
                <a:gd name="connsiteY6" fmla="*/ 15240 h 57150"/>
                <a:gd name="connsiteX7" fmla="*/ 573405 w 571500"/>
                <a:gd name="connsiteY7" fmla="*/ 46672 h 57150"/>
                <a:gd name="connsiteX8" fmla="*/ 558165 w 571500"/>
                <a:gd name="connsiteY8" fmla="*/ 619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500" h="57150">
                  <a:moveTo>
                    <a:pt x="558165" y="61913"/>
                  </a:moveTo>
                  <a:lnTo>
                    <a:pt x="15240" y="61913"/>
                  </a:lnTo>
                  <a:cubicBezTo>
                    <a:pt x="6668" y="61913"/>
                    <a:pt x="0" y="55245"/>
                    <a:pt x="0" y="46672"/>
                  </a:cubicBezTo>
                  <a:lnTo>
                    <a:pt x="0" y="15240"/>
                  </a:lnTo>
                  <a:cubicBezTo>
                    <a:pt x="0" y="6667"/>
                    <a:pt x="6668" y="0"/>
                    <a:pt x="15240" y="0"/>
                  </a:cubicBezTo>
                  <a:lnTo>
                    <a:pt x="558165" y="0"/>
                  </a:lnTo>
                  <a:cubicBezTo>
                    <a:pt x="566738" y="0"/>
                    <a:pt x="573405" y="6667"/>
                    <a:pt x="573405" y="15240"/>
                  </a:cubicBezTo>
                  <a:lnTo>
                    <a:pt x="573405" y="46672"/>
                  </a:lnTo>
                  <a:cubicBezTo>
                    <a:pt x="573405" y="54292"/>
                    <a:pt x="566738" y="61913"/>
                    <a:pt x="558165" y="61913"/>
                  </a:cubicBezTo>
                  <a:close/>
                </a:path>
              </a:pathLst>
            </a:custGeom>
            <a:solidFill>
              <a:srgbClr val="73C0FF"/>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C3ECAE5C-757A-43CA-A749-33F88E567521}"/>
                </a:ext>
              </a:extLst>
            </p:cNvPr>
            <p:cNvSpPr/>
            <p:nvPr/>
          </p:nvSpPr>
          <p:spPr>
            <a:xfrm>
              <a:off x="6771322" y="3184208"/>
              <a:ext cx="571500" cy="704850"/>
            </a:xfrm>
            <a:custGeom>
              <a:avLst/>
              <a:gdLst>
                <a:gd name="connsiteX0" fmla="*/ 521970 w 571500"/>
                <a:gd name="connsiteY0" fmla="*/ 707708 h 704850"/>
                <a:gd name="connsiteX1" fmla="*/ 52388 w 571500"/>
                <a:gd name="connsiteY1" fmla="*/ 707708 h 704850"/>
                <a:gd name="connsiteX2" fmla="*/ 0 w 571500"/>
                <a:gd name="connsiteY2" fmla="*/ 655320 h 704850"/>
                <a:gd name="connsiteX3" fmla="*/ 0 w 571500"/>
                <a:gd name="connsiteY3" fmla="*/ 52388 h 704850"/>
                <a:gd name="connsiteX4" fmla="*/ 52388 w 571500"/>
                <a:gd name="connsiteY4" fmla="*/ 0 h 704850"/>
                <a:gd name="connsiteX5" fmla="*/ 521970 w 571500"/>
                <a:gd name="connsiteY5" fmla="*/ 0 h 704850"/>
                <a:gd name="connsiteX6" fmla="*/ 574358 w 571500"/>
                <a:gd name="connsiteY6" fmla="*/ 52388 h 704850"/>
                <a:gd name="connsiteX7" fmla="*/ 574358 w 571500"/>
                <a:gd name="connsiteY7" fmla="*/ 655320 h 704850"/>
                <a:gd name="connsiteX8" fmla="*/ 521970 w 571500"/>
                <a:gd name="connsiteY8" fmla="*/ 707708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500" h="704850">
                  <a:moveTo>
                    <a:pt x="521970" y="707708"/>
                  </a:moveTo>
                  <a:lnTo>
                    <a:pt x="52388" y="707708"/>
                  </a:lnTo>
                  <a:cubicBezTo>
                    <a:pt x="23813" y="707708"/>
                    <a:pt x="0" y="683895"/>
                    <a:pt x="0" y="655320"/>
                  </a:cubicBezTo>
                  <a:lnTo>
                    <a:pt x="0" y="52388"/>
                  </a:lnTo>
                  <a:cubicBezTo>
                    <a:pt x="0" y="23813"/>
                    <a:pt x="23813" y="0"/>
                    <a:pt x="52388" y="0"/>
                  </a:cubicBezTo>
                  <a:lnTo>
                    <a:pt x="521970" y="0"/>
                  </a:lnTo>
                  <a:cubicBezTo>
                    <a:pt x="550545" y="0"/>
                    <a:pt x="574358" y="23813"/>
                    <a:pt x="574358" y="52388"/>
                  </a:cubicBezTo>
                  <a:lnTo>
                    <a:pt x="574358" y="655320"/>
                  </a:lnTo>
                  <a:cubicBezTo>
                    <a:pt x="573405" y="684847"/>
                    <a:pt x="550545" y="707708"/>
                    <a:pt x="521970" y="707708"/>
                  </a:cubicBezTo>
                  <a:close/>
                </a:path>
              </a:pathLst>
            </a:custGeom>
            <a:solidFill>
              <a:srgbClr val="73C0FF"/>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E749FEDA-A74C-4560-BF93-F0795F0BFCEC}"/>
                </a:ext>
              </a:extLst>
            </p:cNvPr>
            <p:cNvSpPr/>
            <p:nvPr/>
          </p:nvSpPr>
          <p:spPr>
            <a:xfrm>
              <a:off x="6734175" y="3154680"/>
              <a:ext cx="200025" cy="523875"/>
            </a:xfrm>
            <a:custGeom>
              <a:avLst/>
              <a:gdLst>
                <a:gd name="connsiteX0" fmla="*/ 139065 w 200025"/>
                <a:gd name="connsiteY0" fmla="*/ 523875 h 523875"/>
                <a:gd name="connsiteX1" fmla="*/ 63818 w 200025"/>
                <a:gd name="connsiteY1" fmla="*/ 523875 h 523875"/>
                <a:gd name="connsiteX2" fmla="*/ 0 w 200025"/>
                <a:gd name="connsiteY2" fmla="*/ 460058 h 523875"/>
                <a:gd name="connsiteX3" fmla="*/ 0 w 200025"/>
                <a:gd name="connsiteY3" fmla="*/ 63818 h 523875"/>
                <a:gd name="connsiteX4" fmla="*/ 63818 w 200025"/>
                <a:gd name="connsiteY4" fmla="*/ 0 h 523875"/>
                <a:gd name="connsiteX5" fmla="*/ 139065 w 200025"/>
                <a:gd name="connsiteY5" fmla="*/ 0 h 523875"/>
                <a:gd name="connsiteX6" fmla="*/ 202882 w 200025"/>
                <a:gd name="connsiteY6" fmla="*/ 63818 h 523875"/>
                <a:gd name="connsiteX7" fmla="*/ 202882 w 200025"/>
                <a:gd name="connsiteY7" fmla="*/ 460058 h 523875"/>
                <a:gd name="connsiteX8" fmla="*/ 139065 w 200025"/>
                <a:gd name="connsiteY8"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025" h="523875">
                  <a:moveTo>
                    <a:pt x="139065" y="523875"/>
                  </a:moveTo>
                  <a:lnTo>
                    <a:pt x="63818" y="523875"/>
                  </a:lnTo>
                  <a:cubicBezTo>
                    <a:pt x="28575" y="523875"/>
                    <a:pt x="0" y="495300"/>
                    <a:pt x="0" y="460058"/>
                  </a:cubicBezTo>
                  <a:lnTo>
                    <a:pt x="0" y="63818"/>
                  </a:lnTo>
                  <a:cubicBezTo>
                    <a:pt x="0" y="28575"/>
                    <a:pt x="28575" y="0"/>
                    <a:pt x="63818" y="0"/>
                  </a:cubicBezTo>
                  <a:lnTo>
                    <a:pt x="139065" y="0"/>
                  </a:lnTo>
                  <a:cubicBezTo>
                    <a:pt x="174307" y="0"/>
                    <a:pt x="202882" y="28575"/>
                    <a:pt x="202882" y="63818"/>
                  </a:cubicBezTo>
                  <a:lnTo>
                    <a:pt x="202882" y="460058"/>
                  </a:lnTo>
                  <a:cubicBezTo>
                    <a:pt x="202882" y="495300"/>
                    <a:pt x="174307" y="523875"/>
                    <a:pt x="139065" y="523875"/>
                  </a:cubicBezTo>
                  <a:close/>
                </a:path>
              </a:pathLst>
            </a:custGeom>
            <a:solidFill>
              <a:srgbClr val="E0F1FF"/>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40D674D5-E9B3-4E1C-8AF2-DD906BACA088}"/>
                </a:ext>
              </a:extLst>
            </p:cNvPr>
            <p:cNvSpPr/>
            <p:nvPr/>
          </p:nvSpPr>
          <p:spPr>
            <a:xfrm>
              <a:off x="5406390" y="2711768"/>
              <a:ext cx="1304925" cy="9525"/>
            </a:xfrm>
            <a:custGeom>
              <a:avLst/>
              <a:gdLst>
                <a:gd name="connsiteX0" fmla="*/ 0 w 1304925"/>
                <a:gd name="connsiteY0" fmla="*/ 0 h 0"/>
                <a:gd name="connsiteX1" fmla="*/ 1310640 w 1304925"/>
                <a:gd name="connsiteY1" fmla="*/ 0 h 0"/>
                <a:gd name="connsiteX2" fmla="*/ 1310640 w 1304925"/>
                <a:gd name="connsiteY2" fmla="*/ 8573 h 0"/>
                <a:gd name="connsiteX3" fmla="*/ 0 w 1304925"/>
                <a:gd name="connsiteY3" fmla="*/ 8573 h 0"/>
              </a:gdLst>
              <a:ahLst/>
              <a:cxnLst>
                <a:cxn ang="0">
                  <a:pos x="connsiteX0" y="connsiteY0"/>
                </a:cxn>
                <a:cxn ang="0">
                  <a:pos x="connsiteX1" y="connsiteY1"/>
                </a:cxn>
                <a:cxn ang="0">
                  <a:pos x="connsiteX2" y="connsiteY2"/>
                </a:cxn>
                <a:cxn ang="0">
                  <a:pos x="connsiteX3" y="connsiteY3"/>
                </a:cxn>
              </a:cxnLst>
              <a:rect l="l" t="t" r="r" b="b"/>
              <a:pathLst>
                <a:path w="1304925">
                  <a:moveTo>
                    <a:pt x="0" y="0"/>
                  </a:moveTo>
                  <a:lnTo>
                    <a:pt x="1310640" y="0"/>
                  </a:lnTo>
                  <a:lnTo>
                    <a:pt x="1310640" y="8573"/>
                  </a:lnTo>
                  <a:lnTo>
                    <a:pt x="0" y="8573"/>
                  </a:lnTo>
                  <a:close/>
                </a:path>
              </a:pathLst>
            </a:custGeom>
            <a:solidFill>
              <a:srgbClr val="78C2FF"/>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69C188E5-CA8E-4452-8BA7-D80E964645B7}"/>
                </a:ext>
              </a:extLst>
            </p:cNvPr>
            <p:cNvSpPr/>
            <p:nvPr/>
          </p:nvSpPr>
          <p:spPr>
            <a:xfrm>
              <a:off x="5466397" y="2499360"/>
              <a:ext cx="133350" cy="133350"/>
            </a:xfrm>
            <a:custGeom>
              <a:avLst/>
              <a:gdLst>
                <a:gd name="connsiteX0" fmla="*/ 70485 w 133350"/>
                <a:gd name="connsiteY0" fmla="*/ 140970 h 133350"/>
                <a:gd name="connsiteX1" fmla="*/ 0 w 133350"/>
                <a:gd name="connsiteY1" fmla="*/ 70485 h 133350"/>
                <a:gd name="connsiteX2" fmla="*/ 70485 w 133350"/>
                <a:gd name="connsiteY2" fmla="*/ 0 h 133350"/>
                <a:gd name="connsiteX3" fmla="*/ 140970 w 133350"/>
                <a:gd name="connsiteY3" fmla="*/ 70485 h 133350"/>
                <a:gd name="connsiteX4" fmla="*/ 70485 w 133350"/>
                <a:gd name="connsiteY4" fmla="*/ 140970 h 133350"/>
                <a:gd name="connsiteX5" fmla="*/ 70485 w 133350"/>
                <a:gd name="connsiteY5" fmla="*/ 10477 h 133350"/>
                <a:gd name="connsiteX6" fmla="*/ 10477 w 133350"/>
                <a:gd name="connsiteY6" fmla="*/ 70485 h 133350"/>
                <a:gd name="connsiteX7" fmla="*/ 70485 w 133350"/>
                <a:gd name="connsiteY7" fmla="*/ 130492 h 133350"/>
                <a:gd name="connsiteX8" fmla="*/ 130493 w 133350"/>
                <a:gd name="connsiteY8" fmla="*/ 70485 h 133350"/>
                <a:gd name="connsiteX9" fmla="*/ 70485 w 133350"/>
                <a:gd name="connsiteY9" fmla="*/ 1047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350" h="133350">
                  <a:moveTo>
                    <a:pt x="70485" y="140970"/>
                  </a:moveTo>
                  <a:cubicBezTo>
                    <a:pt x="31432" y="140970"/>
                    <a:pt x="0" y="109538"/>
                    <a:pt x="0" y="70485"/>
                  </a:cubicBezTo>
                  <a:cubicBezTo>
                    <a:pt x="0" y="31432"/>
                    <a:pt x="31432" y="0"/>
                    <a:pt x="70485" y="0"/>
                  </a:cubicBezTo>
                  <a:cubicBezTo>
                    <a:pt x="109537" y="0"/>
                    <a:pt x="140970" y="31432"/>
                    <a:pt x="140970" y="70485"/>
                  </a:cubicBezTo>
                  <a:cubicBezTo>
                    <a:pt x="140970" y="109538"/>
                    <a:pt x="109537" y="140970"/>
                    <a:pt x="70485" y="140970"/>
                  </a:cubicBezTo>
                  <a:close/>
                  <a:moveTo>
                    <a:pt x="70485" y="10477"/>
                  </a:moveTo>
                  <a:cubicBezTo>
                    <a:pt x="37148" y="10477"/>
                    <a:pt x="10477" y="37147"/>
                    <a:pt x="10477" y="70485"/>
                  </a:cubicBezTo>
                  <a:cubicBezTo>
                    <a:pt x="10477" y="103822"/>
                    <a:pt x="37148" y="130492"/>
                    <a:pt x="70485" y="130492"/>
                  </a:cubicBezTo>
                  <a:cubicBezTo>
                    <a:pt x="103823" y="130492"/>
                    <a:pt x="130493" y="103822"/>
                    <a:pt x="130493" y="70485"/>
                  </a:cubicBezTo>
                  <a:cubicBezTo>
                    <a:pt x="130493" y="38100"/>
                    <a:pt x="103823" y="10477"/>
                    <a:pt x="70485" y="10477"/>
                  </a:cubicBezTo>
                  <a:close/>
                </a:path>
              </a:pathLst>
            </a:custGeom>
            <a:solidFill>
              <a:srgbClr val="4DA8F2"/>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139BF496-413A-4449-87A7-2814D4E18ABA}"/>
                </a:ext>
              </a:extLst>
            </p:cNvPr>
            <p:cNvSpPr/>
            <p:nvPr/>
          </p:nvSpPr>
          <p:spPr>
            <a:xfrm>
              <a:off x="5262544" y="3440245"/>
              <a:ext cx="152400" cy="190500"/>
            </a:xfrm>
            <a:custGeom>
              <a:avLst/>
              <a:gdLst>
                <a:gd name="connsiteX0" fmla="*/ 86695 w 152400"/>
                <a:gd name="connsiteY0" fmla="*/ 185 h 190500"/>
                <a:gd name="connsiteX1" fmla="*/ 152418 w 152400"/>
                <a:gd name="connsiteY1" fmla="*/ 67812 h 190500"/>
                <a:gd name="connsiteX2" fmla="*/ 69550 w 152400"/>
                <a:gd name="connsiteY2" fmla="*/ 198305 h 190500"/>
                <a:gd name="connsiteX3" fmla="*/ 18 w 152400"/>
                <a:gd name="connsiteY3" fmla="*/ 128772 h 190500"/>
                <a:gd name="connsiteX4" fmla="*/ 25735 w 152400"/>
                <a:gd name="connsiteY4" fmla="*/ 25902 h 190500"/>
                <a:gd name="connsiteX5" fmla="*/ 86695 w 152400"/>
                <a:gd name="connsiteY5" fmla="*/ 18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190500">
                  <a:moveTo>
                    <a:pt x="86695" y="185"/>
                  </a:moveTo>
                  <a:cubicBezTo>
                    <a:pt x="86695" y="185"/>
                    <a:pt x="152418" y="11615"/>
                    <a:pt x="152418" y="67812"/>
                  </a:cubicBezTo>
                  <a:cubicBezTo>
                    <a:pt x="153370" y="123058"/>
                    <a:pt x="101935" y="204020"/>
                    <a:pt x="69550" y="198305"/>
                  </a:cubicBezTo>
                  <a:cubicBezTo>
                    <a:pt x="36213" y="192590"/>
                    <a:pt x="-935" y="163062"/>
                    <a:pt x="18" y="128772"/>
                  </a:cubicBezTo>
                  <a:cubicBezTo>
                    <a:pt x="970" y="95435"/>
                    <a:pt x="10495" y="50667"/>
                    <a:pt x="25735" y="25902"/>
                  </a:cubicBezTo>
                  <a:cubicBezTo>
                    <a:pt x="40975" y="1137"/>
                    <a:pt x="67645" y="-767"/>
                    <a:pt x="86695" y="185"/>
                  </a:cubicBezTo>
                  <a:close/>
                </a:path>
              </a:pathLst>
            </a:custGeom>
            <a:solidFill>
              <a:srgbClr val="EEA886"/>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30EFF6-F6DB-4D33-82D1-E16B2240AFB4}"/>
                </a:ext>
              </a:extLst>
            </p:cNvPr>
            <p:cNvSpPr/>
            <p:nvPr/>
          </p:nvSpPr>
          <p:spPr>
            <a:xfrm>
              <a:off x="5264054" y="3436133"/>
              <a:ext cx="152400" cy="133350"/>
            </a:xfrm>
            <a:custGeom>
              <a:avLst/>
              <a:gdLst>
                <a:gd name="connsiteX0" fmla="*/ 413 w 152400"/>
                <a:gd name="connsiteY0" fmla="*/ 107167 h 133350"/>
                <a:gd name="connsiteX1" fmla="*/ 23273 w 152400"/>
                <a:gd name="connsiteY1" fmla="*/ 127170 h 133350"/>
                <a:gd name="connsiteX2" fmla="*/ 97568 w 152400"/>
                <a:gd name="connsiteY2" fmla="*/ 125265 h 133350"/>
                <a:gd name="connsiteX3" fmla="*/ 110903 w 152400"/>
                <a:gd name="connsiteY3" fmla="*/ 122407 h 133350"/>
                <a:gd name="connsiteX4" fmla="*/ 111855 w 152400"/>
                <a:gd name="connsiteY4" fmla="*/ 133837 h 133350"/>
                <a:gd name="connsiteX5" fmla="*/ 120428 w 152400"/>
                <a:gd name="connsiteY5" fmla="*/ 139552 h 133350"/>
                <a:gd name="connsiteX6" fmla="*/ 145193 w 152400"/>
                <a:gd name="connsiteY6" fmla="*/ 107167 h 133350"/>
                <a:gd name="connsiteX7" fmla="*/ 99473 w 152400"/>
                <a:gd name="connsiteY7" fmla="*/ 4297 h 133350"/>
                <a:gd name="connsiteX8" fmla="*/ 25178 w 152400"/>
                <a:gd name="connsiteY8" fmla="*/ 18585 h 133350"/>
                <a:gd name="connsiteX9" fmla="*/ 413 w 152400"/>
                <a:gd name="connsiteY9" fmla="*/ 10716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00" h="133350">
                  <a:moveTo>
                    <a:pt x="413" y="107167"/>
                  </a:moveTo>
                  <a:cubicBezTo>
                    <a:pt x="413" y="107167"/>
                    <a:pt x="413" y="118597"/>
                    <a:pt x="23273" y="127170"/>
                  </a:cubicBezTo>
                  <a:cubicBezTo>
                    <a:pt x="46133" y="135742"/>
                    <a:pt x="87090" y="123360"/>
                    <a:pt x="97568" y="125265"/>
                  </a:cubicBezTo>
                  <a:cubicBezTo>
                    <a:pt x="108045" y="127170"/>
                    <a:pt x="110903" y="122407"/>
                    <a:pt x="110903" y="122407"/>
                  </a:cubicBezTo>
                  <a:lnTo>
                    <a:pt x="111855" y="133837"/>
                  </a:lnTo>
                  <a:lnTo>
                    <a:pt x="120428" y="139552"/>
                  </a:lnTo>
                  <a:cubicBezTo>
                    <a:pt x="120428" y="139552"/>
                    <a:pt x="126143" y="110025"/>
                    <a:pt x="145193" y="107167"/>
                  </a:cubicBezTo>
                  <a:cubicBezTo>
                    <a:pt x="163290" y="104310"/>
                    <a:pt x="179483" y="19537"/>
                    <a:pt x="99473" y="4297"/>
                  </a:cubicBezTo>
                  <a:cubicBezTo>
                    <a:pt x="99473" y="4297"/>
                    <a:pt x="40418" y="-11895"/>
                    <a:pt x="25178" y="18585"/>
                  </a:cubicBezTo>
                  <a:cubicBezTo>
                    <a:pt x="9938" y="48112"/>
                    <a:pt x="-2445" y="86212"/>
                    <a:pt x="413" y="107167"/>
                  </a:cubicBezTo>
                  <a:close/>
                </a:path>
              </a:pathLst>
            </a:custGeom>
            <a:solidFill>
              <a:srgbClr val="E8734D"/>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4DAAA81-C9E5-4FBB-A653-79113F1E25B4}"/>
                </a:ext>
              </a:extLst>
            </p:cNvPr>
            <p:cNvSpPr/>
            <p:nvPr/>
          </p:nvSpPr>
          <p:spPr>
            <a:xfrm>
              <a:off x="5162550" y="3840480"/>
              <a:ext cx="666750" cy="666750"/>
            </a:xfrm>
            <a:custGeom>
              <a:avLst/>
              <a:gdLst>
                <a:gd name="connsiteX0" fmla="*/ 591503 w 666750"/>
                <a:gd name="connsiteY0" fmla="*/ 668655 h 666750"/>
                <a:gd name="connsiteX1" fmla="*/ 77152 w 666750"/>
                <a:gd name="connsiteY1" fmla="*/ 668655 h 666750"/>
                <a:gd name="connsiteX2" fmla="*/ 0 w 666750"/>
                <a:gd name="connsiteY2" fmla="*/ 591503 h 666750"/>
                <a:gd name="connsiteX3" fmla="*/ 0 w 666750"/>
                <a:gd name="connsiteY3" fmla="*/ 77153 h 666750"/>
                <a:gd name="connsiteX4" fmla="*/ 77152 w 666750"/>
                <a:gd name="connsiteY4" fmla="*/ 0 h 666750"/>
                <a:gd name="connsiteX5" fmla="*/ 591503 w 666750"/>
                <a:gd name="connsiteY5" fmla="*/ 0 h 666750"/>
                <a:gd name="connsiteX6" fmla="*/ 668655 w 666750"/>
                <a:gd name="connsiteY6" fmla="*/ 77153 h 666750"/>
                <a:gd name="connsiteX7" fmla="*/ 668655 w 666750"/>
                <a:gd name="connsiteY7" fmla="*/ 591503 h 666750"/>
                <a:gd name="connsiteX8" fmla="*/ 591503 w 666750"/>
                <a:gd name="connsiteY8" fmla="*/ 668655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0" h="666750">
                  <a:moveTo>
                    <a:pt x="591503" y="668655"/>
                  </a:moveTo>
                  <a:lnTo>
                    <a:pt x="77152" y="668655"/>
                  </a:lnTo>
                  <a:cubicBezTo>
                    <a:pt x="35242" y="668655"/>
                    <a:pt x="0" y="634365"/>
                    <a:pt x="0" y="591503"/>
                  </a:cubicBezTo>
                  <a:lnTo>
                    <a:pt x="0" y="77153"/>
                  </a:lnTo>
                  <a:cubicBezTo>
                    <a:pt x="0" y="35242"/>
                    <a:pt x="34290" y="0"/>
                    <a:pt x="77152" y="0"/>
                  </a:cubicBezTo>
                  <a:lnTo>
                    <a:pt x="591503" y="0"/>
                  </a:lnTo>
                  <a:cubicBezTo>
                    <a:pt x="633413" y="0"/>
                    <a:pt x="668655" y="34290"/>
                    <a:pt x="668655" y="77153"/>
                  </a:cubicBezTo>
                  <a:lnTo>
                    <a:pt x="668655" y="591503"/>
                  </a:lnTo>
                  <a:cubicBezTo>
                    <a:pt x="667703" y="634365"/>
                    <a:pt x="633413" y="668655"/>
                    <a:pt x="591503" y="668655"/>
                  </a:cubicBezTo>
                  <a:close/>
                </a:path>
              </a:pathLst>
            </a:custGeom>
            <a:solidFill>
              <a:srgbClr val="87C9FF"/>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1798143B-560B-429D-A6C2-5FBFC53B957A}"/>
                </a:ext>
              </a:extLst>
            </p:cNvPr>
            <p:cNvSpPr/>
            <p:nvPr/>
          </p:nvSpPr>
          <p:spPr>
            <a:xfrm>
              <a:off x="5112067" y="2768918"/>
              <a:ext cx="666750" cy="504825"/>
            </a:xfrm>
            <a:custGeom>
              <a:avLst/>
              <a:gdLst>
                <a:gd name="connsiteX0" fmla="*/ 666750 w 666750"/>
                <a:gd name="connsiteY0" fmla="*/ 66675 h 504825"/>
                <a:gd name="connsiteX1" fmla="*/ 666750 w 666750"/>
                <a:gd name="connsiteY1" fmla="*/ 440055 h 504825"/>
                <a:gd name="connsiteX2" fmla="*/ 600075 w 666750"/>
                <a:gd name="connsiteY2" fmla="*/ 506730 h 504825"/>
                <a:gd name="connsiteX3" fmla="*/ 66675 w 666750"/>
                <a:gd name="connsiteY3" fmla="*/ 506730 h 504825"/>
                <a:gd name="connsiteX4" fmla="*/ 0 w 666750"/>
                <a:gd name="connsiteY4" fmla="*/ 440055 h 504825"/>
                <a:gd name="connsiteX5" fmla="*/ 0 w 666750"/>
                <a:gd name="connsiteY5" fmla="*/ 66675 h 504825"/>
                <a:gd name="connsiteX6" fmla="*/ 66675 w 666750"/>
                <a:gd name="connsiteY6" fmla="*/ 0 h 504825"/>
                <a:gd name="connsiteX7" fmla="*/ 600075 w 666750"/>
                <a:gd name="connsiteY7" fmla="*/ 0 h 504825"/>
                <a:gd name="connsiteX8" fmla="*/ 666750 w 666750"/>
                <a:gd name="connsiteY8" fmla="*/ 6667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0" h="504825">
                  <a:moveTo>
                    <a:pt x="666750" y="66675"/>
                  </a:moveTo>
                  <a:lnTo>
                    <a:pt x="666750" y="440055"/>
                  </a:lnTo>
                  <a:cubicBezTo>
                    <a:pt x="666750" y="477203"/>
                    <a:pt x="637223" y="506730"/>
                    <a:pt x="600075" y="506730"/>
                  </a:cubicBezTo>
                  <a:lnTo>
                    <a:pt x="66675" y="506730"/>
                  </a:lnTo>
                  <a:cubicBezTo>
                    <a:pt x="29528" y="506730"/>
                    <a:pt x="0" y="477203"/>
                    <a:pt x="0" y="440055"/>
                  </a:cubicBezTo>
                  <a:lnTo>
                    <a:pt x="0" y="66675"/>
                  </a:lnTo>
                  <a:cubicBezTo>
                    <a:pt x="0" y="29528"/>
                    <a:pt x="29528" y="0"/>
                    <a:pt x="66675" y="0"/>
                  </a:cubicBezTo>
                  <a:lnTo>
                    <a:pt x="600075" y="0"/>
                  </a:lnTo>
                  <a:cubicBezTo>
                    <a:pt x="636270" y="0"/>
                    <a:pt x="666750" y="30480"/>
                    <a:pt x="666750" y="66675"/>
                  </a:cubicBezTo>
                  <a:close/>
                </a:path>
              </a:pathLst>
            </a:custGeom>
            <a:solidFill>
              <a:srgbClr val="E3F2FF"/>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37907179-A8BE-49F5-B4B7-F6375B54B357}"/>
                </a:ext>
              </a:extLst>
            </p:cNvPr>
            <p:cNvSpPr/>
            <p:nvPr/>
          </p:nvSpPr>
          <p:spPr>
            <a:xfrm>
              <a:off x="5520689" y="3940492"/>
              <a:ext cx="257175" cy="66675"/>
            </a:xfrm>
            <a:custGeom>
              <a:avLst/>
              <a:gdLst>
                <a:gd name="connsiteX0" fmla="*/ 242888 w 257175"/>
                <a:gd name="connsiteY0" fmla="*/ 70485 h 66675"/>
                <a:gd name="connsiteX1" fmla="*/ 15240 w 257175"/>
                <a:gd name="connsiteY1" fmla="*/ 70485 h 66675"/>
                <a:gd name="connsiteX2" fmla="*/ 0 w 257175"/>
                <a:gd name="connsiteY2" fmla="*/ 55245 h 66675"/>
                <a:gd name="connsiteX3" fmla="*/ 0 w 257175"/>
                <a:gd name="connsiteY3" fmla="*/ 15240 h 66675"/>
                <a:gd name="connsiteX4" fmla="*/ 15240 w 257175"/>
                <a:gd name="connsiteY4" fmla="*/ 0 h 66675"/>
                <a:gd name="connsiteX5" fmla="*/ 242888 w 257175"/>
                <a:gd name="connsiteY5" fmla="*/ 0 h 66675"/>
                <a:gd name="connsiteX6" fmla="*/ 258127 w 257175"/>
                <a:gd name="connsiteY6" fmla="*/ 15240 h 66675"/>
                <a:gd name="connsiteX7" fmla="*/ 258127 w 257175"/>
                <a:gd name="connsiteY7" fmla="*/ 55245 h 66675"/>
                <a:gd name="connsiteX8" fmla="*/ 242888 w 257175"/>
                <a:gd name="connsiteY8" fmla="*/ 7048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66675">
                  <a:moveTo>
                    <a:pt x="242888" y="70485"/>
                  </a:moveTo>
                  <a:lnTo>
                    <a:pt x="15240" y="70485"/>
                  </a:lnTo>
                  <a:cubicBezTo>
                    <a:pt x="6668" y="70485"/>
                    <a:pt x="0" y="63817"/>
                    <a:pt x="0" y="55245"/>
                  </a:cubicBezTo>
                  <a:lnTo>
                    <a:pt x="0" y="15240"/>
                  </a:lnTo>
                  <a:cubicBezTo>
                    <a:pt x="0" y="6667"/>
                    <a:pt x="6668" y="0"/>
                    <a:pt x="15240" y="0"/>
                  </a:cubicBezTo>
                  <a:lnTo>
                    <a:pt x="242888" y="0"/>
                  </a:lnTo>
                  <a:cubicBezTo>
                    <a:pt x="251460" y="0"/>
                    <a:pt x="258127" y="6667"/>
                    <a:pt x="258127" y="15240"/>
                  </a:cubicBezTo>
                  <a:lnTo>
                    <a:pt x="258127" y="55245"/>
                  </a:lnTo>
                  <a:cubicBezTo>
                    <a:pt x="259080" y="63817"/>
                    <a:pt x="251460" y="70485"/>
                    <a:pt x="242888" y="70485"/>
                  </a:cubicBezTo>
                  <a:close/>
                </a:path>
              </a:pathLst>
            </a:custGeom>
            <a:solidFill>
              <a:srgbClr val="E3F2FF"/>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BAF21EA8-8EE2-4C97-81A9-9FC8B665CBDC}"/>
                </a:ext>
              </a:extLst>
            </p:cNvPr>
            <p:cNvSpPr/>
            <p:nvPr/>
          </p:nvSpPr>
          <p:spPr>
            <a:xfrm>
              <a:off x="5520689" y="4047172"/>
              <a:ext cx="257175" cy="381000"/>
            </a:xfrm>
            <a:custGeom>
              <a:avLst/>
              <a:gdLst>
                <a:gd name="connsiteX0" fmla="*/ 222885 w 257175"/>
                <a:gd name="connsiteY0" fmla="*/ 381000 h 381000"/>
                <a:gd name="connsiteX1" fmla="*/ 36195 w 257175"/>
                <a:gd name="connsiteY1" fmla="*/ 381000 h 381000"/>
                <a:gd name="connsiteX2" fmla="*/ 0 w 257175"/>
                <a:gd name="connsiteY2" fmla="*/ 344805 h 381000"/>
                <a:gd name="connsiteX3" fmla="*/ 0 w 257175"/>
                <a:gd name="connsiteY3" fmla="*/ 36195 h 381000"/>
                <a:gd name="connsiteX4" fmla="*/ 36195 w 257175"/>
                <a:gd name="connsiteY4" fmla="*/ 0 h 381000"/>
                <a:gd name="connsiteX5" fmla="*/ 222885 w 257175"/>
                <a:gd name="connsiteY5" fmla="*/ 0 h 381000"/>
                <a:gd name="connsiteX6" fmla="*/ 259080 w 257175"/>
                <a:gd name="connsiteY6" fmla="*/ 36195 h 381000"/>
                <a:gd name="connsiteX7" fmla="*/ 259080 w 257175"/>
                <a:gd name="connsiteY7" fmla="*/ 344805 h 381000"/>
                <a:gd name="connsiteX8" fmla="*/ 222885 w 257175"/>
                <a:gd name="connsiteY8"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381000">
                  <a:moveTo>
                    <a:pt x="222885" y="381000"/>
                  </a:moveTo>
                  <a:lnTo>
                    <a:pt x="36195" y="381000"/>
                  </a:lnTo>
                  <a:cubicBezTo>
                    <a:pt x="16193" y="381000"/>
                    <a:pt x="0" y="364808"/>
                    <a:pt x="0" y="344805"/>
                  </a:cubicBezTo>
                  <a:lnTo>
                    <a:pt x="0" y="36195"/>
                  </a:lnTo>
                  <a:cubicBezTo>
                    <a:pt x="0" y="16193"/>
                    <a:pt x="16193" y="0"/>
                    <a:pt x="36195" y="0"/>
                  </a:cubicBezTo>
                  <a:lnTo>
                    <a:pt x="222885" y="0"/>
                  </a:lnTo>
                  <a:cubicBezTo>
                    <a:pt x="242888" y="0"/>
                    <a:pt x="259080" y="16193"/>
                    <a:pt x="259080" y="36195"/>
                  </a:cubicBezTo>
                  <a:lnTo>
                    <a:pt x="259080" y="344805"/>
                  </a:lnTo>
                  <a:cubicBezTo>
                    <a:pt x="259080" y="364808"/>
                    <a:pt x="242888" y="381000"/>
                    <a:pt x="222885" y="381000"/>
                  </a:cubicBezTo>
                  <a:close/>
                </a:path>
              </a:pathLst>
            </a:custGeom>
            <a:solidFill>
              <a:srgbClr val="E3F2FF"/>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5A03C00-618D-4B6C-B676-73F8DDA7DA86}"/>
                </a:ext>
              </a:extLst>
            </p:cNvPr>
            <p:cNvSpPr/>
            <p:nvPr/>
          </p:nvSpPr>
          <p:spPr>
            <a:xfrm>
              <a:off x="5232959" y="3910965"/>
              <a:ext cx="238125" cy="238125"/>
            </a:xfrm>
            <a:custGeom>
              <a:avLst/>
              <a:gdLst>
                <a:gd name="connsiteX0" fmla="*/ 80086 w 238125"/>
                <a:gd name="connsiteY0" fmla="*/ 231457 h 238125"/>
                <a:gd name="connsiteX1" fmla="*/ 117233 w 238125"/>
                <a:gd name="connsiteY1" fmla="*/ 238125 h 238125"/>
                <a:gd name="connsiteX2" fmla="*/ 213436 w 238125"/>
                <a:gd name="connsiteY2" fmla="*/ 191452 h 238125"/>
                <a:gd name="connsiteX3" fmla="*/ 238201 w 238125"/>
                <a:gd name="connsiteY3" fmla="*/ 120015 h 238125"/>
                <a:gd name="connsiteX4" fmla="*/ 238201 w 238125"/>
                <a:gd name="connsiteY4" fmla="*/ 112395 h 238125"/>
                <a:gd name="connsiteX5" fmla="*/ 231533 w 238125"/>
                <a:gd name="connsiteY5" fmla="*/ 78105 h 238125"/>
                <a:gd name="connsiteX6" fmla="*/ 121043 w 238125"/>
                <a:gd name="connsiteY6" fmla="*/ 0 h 238125"/>
                <a:gd name="connsiteX7" fmla="*/ 47701 w 238125"/>
                <a:gd name="connsiteY7" fmla="*/ 23813 h 238125"/>
                <a:gd name="connsiteX8" fmla="*/ 76 w 238125"/>
                <a:gd name="connsiteY8" fmla="*/ 117157 h 238125"/>
                <a:gd name="connsiteX9" fmla="*/ 80086 w 238125"/>
                <a:gd name="connsiteY9" fmla="*/ 231457 h 238125"/>
                <a:gd name="connsiteX10" fmla="*/ 28651 w 238125"/>
                <a:gd name="connsiteY10" fmla="*/ 117157 h 238125"/>
                <a:gd name="connsiteX11" fmla="*/ 63893 w 238125"/>
                <a:gd name="connsiteY11" fmla="*/ 47625 h 238125"/>
                <a:gd name="connsiteX12" fmla="*/ 119138 w 238125"/>
                <a:gd name="connsiteY12" fmla="*/ 29527 h 238125"/>
                <a:gd name="connsiteX13" fmla="*/ 202006 w 238125"/>
                <a:gd name="connsiteY13" fmla="*/ 88582 h 238125"/>
                <a:gd name="connsiteX14" fmla="*/ 202006 w 238125"/>
                <a:gd name="connsiteY14" fmla="*/ 88582 h 238125"/>
                <a:gd name="connsiteX15" fmla="*/ 206768 w 238125"/>
                <a:gd name="connsiteY15" fmla="*/ 114300 h 238125"/>
                <a:gd name="connsiteX16" fmla="*/ 206768 w 238125"/>
                <a:gd name="connsiteY16" fmla="*/ 120015 h 238125"/>
                <a:gd name="connsiteX17" fmla="*/ 187718 w 238125"/>
                <a:gd name="connsiteY17" fmla="*/ 173355 h 238125"/>
                <a:gd name="connsiteX18" fmla="*/ 116281 w 238125"/>
                <a:gd name="connsiteY18" fmla="*/ 207645 h 238125"/>
                <a:gd name="connsiteX19" fmla="*/ 88658 w 238125"/>
                <a:gd name="connsiteY19" fmla="*/ 202882 h 238125"/>
                <a:gd name="connsiteX20" fmla="*/ 28651 w 238125"/>
                <a:gd name="connsiteY20" fmla="*/ 11715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8125" h="238125">
                  <a:moveTo>
                    <a:pt x="80086" y="231457"/>
                  </a:moveTo>
                  <a:cubicBezTo>
                    <a:pt x="91516" y="235267"/>
                    <a:pt x="103898" y="237172"/>
                    <a:pt x="117233" y="238125"/>
                  </a:cubicBezTo>
                  <a:cubicBezTo>
                    <a:pt x="156286" y="239077"/>
                    <a:pt x="190576" y="220027"/>
                    <a:pt x="213436" y="191452"/>
                  </a:cubicBezTo>
                  <a:cubicBezTo>
                    <a:pt x="228676" y="171450"/>
                    <a:pt x="238201" y="146685"/>
                    <a:pt x="238201" y="120015"/>
                  </a:cubicBezTo>
                  <a:cubicBezTo>
                    <a:pt x="238201" y="117157"/>
                    <a:pt x="238201" y="114300"/>
                    <a:pt x="238201" y="112395"/>
                  </a:cubicBezTo>
                  <a:cubicBezTo>
                    <a:pt x="237248" y="100013"/>
                    <a:pt x="235343" y="88582"/>
                    <a:pt x="231533" y="78105"/>
                  </a:cubicBezTo>
                  <a:cubicBezTo>
                    <a:pt x="215341" y="32385"/>
                    <a:pt x="171526" y="0"/>
                    <a:pt x="121043" y="0"/>
                  </a:cubicBezTo>
                  <a:cubicBezTo>
                    <a:pt x="93421" y="0"/>
                    <a:pt x="67703" y="8572"/>
                    <a:pt x="47701" y="23813"/>
                  </a:cubicBezTo>
                  <a:cubicBezTo>
                    <a:pt x="19126" y="45720"/>
                    <a:pt x="1028" y="79057"/>
                    <a:pt x="76" y="117157"/>
                  </a:cubicBezTo>
                  <a:cubicBezTo>
                    <a:pt x="-1829" y="169545"/>
                    <a:pt x="32461" y="215265"/>
                    <a:pt x="80086" y="231457"/>
                  </a:cubicBezTo>
                  <a:close/>
                  <a:moveTo>
                    <a:pt x="28651" y="117157"/>
                  </a:moveTo>
                  <a:cubicBezTo>
                    <a:pt x="28651" y="88582"/>
                    <a:pt x="42938" y="62865"/>
                    <a:pt x="63893" y="47625"/>
                  </a:cubicBezTo>
                  <a:cubicBezTo>
                    <a:pt x="79133" y="36195"/>
                    <a:pt x="98183" y="28575"/>
                    <a:pt x="119138" y="29527"/>
                  </a:cubicBezTo>
                  <a:cubicBezTo>
                    <a:pt x="157238" y="30480"/>
                    <a:pt x="189623" y="54292"/>
                    <a:pt x="202006" y="88582"/>
                  </a:cubicBezTo>
                  <a:lnTo>
                    <a:pt x="202006" y="88582"/>
                  </a:lnTo>
                  <a:cubicBezTo>
                    <a:pt x="204863" y="96202"/>
                    <a:pt x="206768" y="105727"/>
                    <a:pt x="206768" y="114300"/>
                  </a:cubicBezTo>
                  <a:cubicBezTo>
                    <a:pt x="206768" y="116205"/>
                    <a:pt x="206768" y="118110"/>
                    <a:pt x="206768" y="120015"/>
                  </a:cubicBezTo>
                  <a:cubicBezTo>
                    <a:pt x="206768" y="140017"/>
                    <a:pt x="199148" y="159067"/>
                    <a:pt x="187718" y="173355"/>
                  </a:cubicBezTo>
                  <a:cubicBezTo>
                    <a:pt x="171526" y="194310"/>
                    <a:pt x="144856" y="208597"/>
                    <a:pt x="116281" y="207645"/>
                  </a:cubicBezTo>
                  <a:cubicBezTo>
                    <a:pt x="106756" y="207645"/>
                    <a:pt x="97231" y="205740"/>
                    <a:pt x="88658" y="202882"/>
                  </a:cubicBezTo>
                  <a:cubicBezTo>
                    <a:pt x="53416" y="190500"/>
                    <a:pt x="28651" y="157163"/>
                    <a:pt x="28651" y="117157"/>
                  </a:cubicBezTo>
                  <a:close/>
                </a:path>
              </a:pathLst>
            </a:custGeom>
            <a:solidFill>
              <a:srgbClr val="E3F2FF"/>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5F0C6843-0875-4D08-A269-9B582451F332}"/>
                </a:ext>
              </a:extLst>
            </p:cNvPr>
            <p:cNvSpPr/>
            <p:nvPr/>
          </p:nvSpPr>
          <p:spPr>
            <a:xfrm>
              <a:off x="5312092" y="4083367"/>
              <a:ext cx="133350" cy="57150"/>
            </a:xfrm>
            <a:custGeom>
              <a:avLst/>
              <a:gdLst>
                <a:gd name="connsiteX0" fmla="*/ 109538 w 133350"/>
                <a:gd name="connsiteY0" fmla="*/ 0 h 57150"/>
                <a:gd name="connsiteX1" fmla="*/ 133350 w 133350"/>
                <a:gd name="connsiteY1" fmla="*/ 18098 h 57150"/>
                <a:gd name="connsiteX2" fmla="*/ 37148 w 133350"/>
                <a:gd name="connsiteY2" fmla="*/ 64770 h 57150"/>
                <a:gd name="connsiteX3" fmla="*/ 0 w 133350"/>
                <a:gd name="connsiteY3" fmla="*/ 58103 h 57150"/>
                <a:gd name="connsiteX4" fmla="*/ 9525 w 133350"/>
                <a:gd name="connsiteY4" fmla="*/ 29528 h 57150"/>
                <a:gd name="connsiteX5" fmla="*/ 37148 w 133350"/>
                <a:gd name="connsiteY5" fmla="*/ 34290 h 57150"/>
                <a:gd name="connsiteX6" fmla="*/ 109538 w 133350"/>
                <a:gd name="connsiteY6"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57150">
                  <a:moveTo>
                    <a:pt x="109538" y="0"/>
                  </a:moveTo>
                  <a:lnTo>
                    <a:pt x="133350" y="18098"/>
                  </a:lnTo>
                  <a:cubicBezTo>
                    <a:pt x="111443" y="46673"/>
                    <a:pt x="76200" y="64770"/>
                    <a:pt x="37148" y="64770"/>
                  </a:cubicBezTo>
                  <a:cubicBezTo>
                    <a:pt x="24765" y="64770"/>
                    <a:pt x="12383" y="62865"/>
                    <a:pt x="0" y="58103"/>
                  </a:cubicBezTo>
                  <a:lnTo>
                    <a:pt x="9525" y="29528"/>
                  </a:lnTo>
                  <a:cubicBezTo>
                    <a:pt x="18098" y="32385"/>
                    <a:pt x="27623" y="34290"/>
                    <a:pt x="37148" y="34290"/>
                  </a:cubicBezTo>
                  <a:cubicBezTo>
                    <a:pt x="66675" y="35242"/>
                    <a:pt x="93345" y="21908"/>
                    <a:pt x="109538" y="0"/>
                  </a:cubicBezTo>
                  <a:close/>
                </a:path>
              </a:pathLst>
            </a:custGeom>
            <a:solidFill>
              <a:srgbClr val="1A598C"/>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80AE2AC-33CF-414D-A5F1-D629B38CCF1C}"/>
                </a:ext>
              </a:extLst>
            </p:cNvPr>
            <p:cNvSpPr/>
            <p:nvPr/>
          </p:nvSpPr>
          <p:spPr>
            <a:xfrm>
              <a:off x="5421629" y="4022408"/>
              <a:ext cx="47625" cy="76200"/>
            </a:xfrm>
            <a:custGeom>
              <a:avLst/>
              <a:gdLst>
                <a:gd name="connsiteX0" fmla="*/ 19050 w 47625"/>
                <a:gd name="connsiteY0" fmla="*/ 1905 h 76200"/>
                <a:gd name="connsiteX1" fmla="*/ 48578 w 47625"/>
                <a:gd name="connsiteY1" fmla="*/ 0 h 76200"/>
                <a:gd name="connsiteX2" fmla="*/ 48578 w 47625"/>
                <a:gd name="connsiteY2" fmla="*/ 7620 h 76200"/>
                <a:gd name="connsiteX3" fmla="*/ 23813 w 47625"/>
                <a:gd name="connsiteY3" fmla="*/ 79058 h 76200"/>
                <a:gd name="connsiteX4" fmla="*/ 0 w 47625"/>
                <a:gd name="connsiteY4" fmla="*/ 60960 h 76200"/>
                <a:gd name="connsiteX5" fmla="*/ 19050 w 47625"/>
                <a:gd name="connsiteY5" fmla="*/ 7620 h 76200"/>
                <a:gd name="connsiteX6" fmla="*/ 19050 w 47625"/>
                <a:gd name="connsiteY6" fmla="*/ 190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76200">
                  <a:moveTo>
                    <a:pt x="19050" y="1905"/>
                  </a:moveTo>
                  <a:lnTo>
                    <a:pt x="48578" y="0"/>
                  </a:lnTo>
                  <a:cubicBezTo>
                    <a:pt x="48578" y="2858"/>
                    <a:pt x="48578" y="5715"/>
                    <a:pt x="48578" y="7620"/>
                  </a:cubicBezTo>
                  <a:cubicBezTo>
                    <a:pt x="48578" y="34290"/>
                    <a:pt x="39053" y="59055"/>
                    <a:pt x="23813" y="79058"/>
                  </a:cubicBezTo>
                  <a:lnTo>
                    <a:pt x="0" y="60960"/>
                  </a:lnTo>
                  <a:cubicBezTo>
                    <a:pt x="11430" y="45720"/>
                    <a:pt x="18098" y="27622"/>
                    <a:pt x="19050" y="7620"/>
                  </a:cubicBezTo>
                  <a:cubicBezTo>
                    <a:pt x="19050" y="5715"/>
                    <a:pt x="19050" y="3810"/>
                    <a:pt x="19050" y="1905"/>
                  </a:cubicBezTo>
                  <a:close/>
                </a:path>
              </a:pathLst>
            </a:custGeom>
            <a:solidFill>
              <a:srgbClr val="2273B5"/>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A6945045-0E00-4029-BA9F-28A75D6BAE46}"/>
                </a:ext>
              </a:extLst>
            </p:cNvPr>
            <p:cNvSpPr/>
            <p:nvPr/>
          </p:nvSpPr>
          <p:spPr>
            <a:xfrm>
              <a:off x="5435917" y="3988117"/>
              <a:ext cx="28575" cy="28575"/>
            </a:xfrm>
            <a:custGeom>
              <a:avLst/>
              <a:gdLst>
                <a:gd name="connsiteX0" fmla="*/ 4763 w 28575"/>
                <a:gd name="connsiteY0" fmla="*/ 36195 h 28575"/>
                <a:gd name="connsiteX1" fmla="*/ 0 w 28575"/>
                <a:gd name="connsiteY1" fmla="*/ 10478 h 28575"/>
                <a:gd name="connsiteX2" fmla="*/ 0 w 28575"/>
                <a:gd name="connsiteY2" fmla="*/ 10478 h 28575"/>
                <a:gd name="connsiteX3" fmla="*/ 27623 w 28575"/>
                <a:gd name="connsiteY3" fmla="*/ 0 h 28575"/>
                <a:gd name="connsiteX4" fmla="*/ 34290 w 28575"/>
                <a:gd name="connsiteY4" fmla="*/ 34290 h 28575"/>
                <a:gd name="connsiteX5" fmla="*/ 4763 w 28575"/>
                <a:gd name="connsiteY5" fmla="*/ 3619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28575">
                  <a:moveTo>
                    <a:pt x="4763" y="36195"/>
                  </a:moveTo>
                  <a:cubicBezTo>
                    <a:pt x="3810" y="27623"/>
                    <a:pt x="2858" y="19050"/>
                    <a:pt x="0" y="10478"/>
                  </a:cubicBezTo>
                  <a:lnTo>
                    <a:pt x="0" y="10478"/>
                  </a:lnTo>
                  <a:lnTo>
                    <a:pt x="27623" y="0"/>
                  </a:lnTo>
                  <a:cubicBezTo>
                    <a:pt x="31433" y="10478"/>
                    <a:pt x="34290" y="21908"/>
                    <a:pt x="34290" y="34290"/>
                  </a:cubicBezTo>
                  <a:lnTo>
                    <a:pt x="4763" y="36195"/>
                  </a:lnTo>
                  <a:close/>
                </a:path>
              </a:pathLst>
            </a:custGeom>
            <a:solidFill>
              <a:srgbClr val="2273B5"/>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B073CC-741A-4CB3-88DF-9AE338D23A50}"/>
                </a:ext>
              </a:extLst>
            </p:cNvPr>
            <p:cNvSpPr/>
            <p:nvPr/>
          </p:nvSpPr>
          <p:spPr>
            <a:xfrm>
              <a:off x="5279707" y="3909947"/>
              <a:ext cx="180975" cy="85725"/>
            </a:xfrm>
            <a:custGeom>
              <a:avLst/>
              <a:gdLst>
                <a:gd name="connsiteX0" fmla="*/ 0 w 180975"/>
                <a:gd name="connsiteY0" fmla="*/ 23878 h 85725"/>
                <a:gd name="connsiteX1" fmla="*/ 73342 w 180975"/>
                <a:gd name="connsiteY1" fmla="*/ 65 h 85725"/>
                <a:gd name="connsiteX2" fmla="*/ 183832 w 180975"/>
                <a:gd name="connsiteY2" fmla="*/ 78170 h 85725"/>
                <a:gd name="connsiteX3" fmla="*/ 156210 w 180975"/>
                <a:gd name="connsiteY3" fmla="*/ 88648 h 85725"/>
                <a:gd name="connsiteX4" fmla="*/ 156210 w 180975"/>
                <a:gd name="connsiteY4" fmla="*/ 88648 h 85725"/>
                <a:gd name="connsiteX5" fmla="*/ 73342 w 180975"/>
                <a:gd name="connsiteY5" fmla="*/ 29593 h 85725"/>
                <a:gd name="connsiteX6" fmla="*/ 18097 w 180975"/>
                <a:gd name="connsiteY6" fmla="*/ 47690 h 85725"/>
                <a:gd name="connsiteX7" fmla="*/ 0 w 180975"/>
                <a:gd name="connsiteY7" fmla="*/ 23878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75" h="85725">
                  <a:moveTo>
                    <a:pt x="0" y="23878"/>
                  </a:moveTo>
                  <a:cubicBezTo>
                    <a:pt x="20002" y="8638"/>
                    <a:pt x="45720" y="-887"/>
                    <a:pt x="73342" y="65"/>
                  </a:cubicBezTo>
                  <a:cubicBezTo>
                    <a:pt x="124777" y="1018"/>
                    <a:pt x="167640" y="33403"/>
                    <a:pt x="183832" y="78170"/>
                  </a:cubicBezTo>
                  <a:lnTo>
                    <a:pt x="156210" y="88648"/>
                  </a:lnTo>
                  <a:lnTo>
                    <a:pt x="156210" y="88648"/>
                  </a:lnTo>
                  <a:cubicBezTo>
                    <a:pt x="143827" y="54358"/>
                    <a:pt x="111442" y="30545"/>
                    <a:pt x="73342" y="29593"/>
                  </a:cubicBezTo>
                  <a:cubicBezTo>
                    <a:pt x="52388" y="29593"/>
                    <a:pt x="33338" y="36260"/>
                    <a:pt x="18097" y="47690"/>
                  </a:cubicBezTo>
                  <a:lnTo>
                    <a:pt x="0" y="23878"/>
                  </a:lnTo>
                  <a:close/>
                </a:path>
              </a:pathLst>
            </a:custGeom>
            <a:solidFill>
              <a:srgbClr val="4DA8F2"/>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6E396995-D85D-419C-8A65-F7A1DCC05EBA}"/>
                </a:ext>
              </a:extLst>
            </p:cNvPr>
            <p:cNvSpPr/>
            <p:nvPr/>
          </p:nvSpPr>
          <p:spPr>
            <a:xfrm>
              <a:off x="4471987" y="2769870"/>
              <a:ext cx="142875" cy="219075"/>
            </a:xfrm>
            <a:custGeom>
              <a:avLst/>
              <a:gdLst>
                <a:gd name="connsiteX0" fmla="*/ 0 w 142875"/>
                <a:gd name="connsiteY0" fmla="*/ 224790 h 219075"/>
                <a:gd name="connsiteX1" fmla="*/ 143828 w 142875"/>
                <a:gd name="connsiteY1" fmla="*/ 0 h 219075"/>
                <a:gd name="connsiteX2" fmla="*/ 71438 w 142875"/>
                <a:gd name="connsiteY2" fmla="*/ 33338 h 219075"/>
              </a:gdLst>
              <a:ahLst/>
              <a:cxnLst>
                <a:cxn ang="0">
                  <a:pos x="connsiteX0" y="connsiteY0"/>
                </a:cxn>
                <a:cxn ang="0">
                  <a:pos x="connsiteX1" y="connsiteY1"/>
                </a:cxn>
                <a:cxn ang="0">
                  <a:pos x="connsiteX2" y="connsiteY2"/>
                </a:cxn>
              </a:cxnLst>
              <a:rect l="l" t="t" r="r" b="b"/>
              <a:pathLst>
                <a:path w="142875" h="219075">
                  <a:moveTo>
                    <a:pt x="0" y="224790"/>
                  </a:moveTo>
                  <a:lnTo>
                    <a:pt x="143828" y="0"/>
                  </a:lnTo>
                  <a:lnTo>
                    <a:pt x="71438" y="33338"/>
                  </a:lnTo>
                  <a:close/>
                </a:path>
              </a:pathLst>
            </a:custGeom>
            <a:solidFill>
              <a:srgbClr val="D6D6D6"/>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175C008-A659-446A-B697-C2BDD15CB2B2}"/>
                </a:ext>
              </a:extLst>
            </p:cNvPr>
            <p:cNvSpPr/>
            <p:nvPr/>
          </p:nvSpPr>
          <p:spPr>
            <a:xfrm>
              <a:off x="4471987" y="2829877"/>
              <a:ext cx="57150" cy="161925"/>
            </a:xfrm>
            <a:custGeom>
              <a:avLst/>
              <a:gdLst>
                <a:gd name="connsiteX0" fmla="*/ 0 w 57150"/>
                <a:gd name="connsiteY0" fmla="*/ 164783 h 161925"/>
                <a:gd name="connsiteX1" fmla="*/ 8572 w 57150"/>
                <a:gd name="connsiteY1" fmla="*/ 29527 h 161925"/>
                <a:gd name="connsiteX2" fmla="*/ 60960 w 57150"/>
                <a:gd name="connsiteY2" fmla="*/ 0 h 161925"/>
              </a:gdLst>
              <a:ahLst/>
              <a:cxnLst>
                <a:cxn ang="0">
                  <a:pos x="connsiteX0" y="connsiteY0"/>
                </a:cxn>
                <a:cxn ang="0">
                  <a:pos x="connsiteX1" y="connsiteY1"/>
                </a:cxn>
                <a:cxn ang="0">
                  <a:pos x="connsiteX2" y="connsiteY2"/>
                </a:cxn>
              </a:cxnLst>
              <a:rect l="l" t="t" r="r" b="b"/>
              <a:pathLst>
                <a:path w="57150" h="161925">
                  <a:moveTo>
                    <a:pt x="0" y="164783"/>
                  </a:moveTo>
                  <a:lnTo>
                    <a:pt x="8572" y="29527"/>
                  </a:lnTo>
                  <a:lnTo>
                    <a:pt x="60960" y="0"/>
                  </a:lnTo>
                  <a:close/>
                </a:path>
              </a:pathLst>
            </a:custGeom>
            <a:solidFill>
              <a:srgbClr val="E8E8E8"/>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4AC479A-E4E9-4E7B-A87A-E10F99C64EFC}"/>
                </a:ext>
              </a:extLst>
            </p:cNvPr>
            <p:cNvSpPr/>
            <p:nvPr/>
          </p:nvSpPr>
          <p:spPr>
            <a:xfrm>
              <a:off x="4471987" y="2822258"/>
              <a:ext cx="123825" cy="171450"/>
            </a:xfrm>
            <a:custGeom>
              <a:avLst/>
              <a:gdLst>
                <a:gd name="connsiteX0" fmla="*/ 111443 w 123825"/>
                <a:gd name="connsiteY0" fmla="*/ 0 h 171450"/>
                <a:gd name="connsiteX1" fmla="*/ 128588 w 123825"/>
                <a:gd name="connsiteY1" fmla="*/ 23813 h 171450"/>
                <a:gd name="connsiteX2" fmla="*/ 0 w 123825"/>
                <a:gd name="connsiteY2" fmla="*/ 172402 h 171450"/>
              </a:gdLst>
              <a:ahLst/>
              <a:cxnLst>
                <a:cxn ang="0">
                  <a:pos x="connsiteX0" y="connsiteY0"/>
                </a:cxn>
                <a:cxn ang="0">
                  <a:pos x="connsiteX1" y="connsiteY1"/>
                </a:cxn>
                <a:cxn ang="0">
                  <a:pos x="connsiteX2" y="connsiteY2"/>
                </a:cxn>
              </a:cxnLst>
              <a:rect l="l" t="t" r="r" b="b"/>
              <a:pathLst>
                <a:path w="123825" h="171450">
                  <a:moveTo>
                    <a:pt x="111443" y="0"/>
                  </a:moveTo>
                  <a:lnTo>
                    <a:pt x="128588" y="23813"/>
                  </a:lnTo>
                  <a:lnTo>
                    <a:pt x="0" y="172402"/>
                  </a:lnTo>
                  <a:close/>
                </a:path>
              </a:pathLst>
            </a:custGeom>
            <a:solidFill>
              <a:srgbClr val="C2C2C2"/>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72B33E04-3F4B-4E11-BCA9-6EE4970C9EC8}"/>
                </a:ext>
              </a:extLst>
            </p:cNvPr>
            <p:cNvSpPr/>
            <p:nvPr/>
          </p:nvSpPr>
          <p:spPr>
            <a:xfrm>
              <a:off x="5463547" y="3849035"/>
              <a:ext cx="57150" cy="57150"/>
            </a:xfrm>
            <a:custGeom>
              <a:avLst/>
              <a:gdLst>
                <a:gd name="connsiteX0" fmla="*/ 7613 w 57150"/>
                <a:gd name="connsiteY0" fmla="*/ 26687 h 57150"/>
                <a:gd name="connsiteX1" fmla="*/ 18090 w 57150"/>
                <a:gd name="connsiteY1" fmla="*/ 21925 h 57150"/>
                <a:gd name="connsiteX2" fmla="*/ 38093 w 57150"/>
                <a:gd name="connsiteY2" fmla="*/ 17 h 57150"/>
                <a:gd name="connsiteX3" fmla="*/ 60953 w 57150"/>
                <a:gd name="connsiteY3" fmla="*/ 46690 h 57150"/>
                <a:gd name="connsiteX4" fmla="*/ 14280 w 57150"/>
                <a:gd name="connsiteY4" fmla="*/ 60025 h 57150"/>
                <a:gd name="connsiteX5" fmla="*/ 7613 w 57150"/>
                <a:gd name="connsiteY5" fmla="*/ 2668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50">
                  <a:moveTo>
                    <a:pt x="7613" y="26687"/>
                  </a:moveTo>
                  <a:cubicBezTo>
                    <a:pt x="7613" y="26687"/>
                    <a:pt x="14280" y="25735"/>
                    <a:pt x="18090" y="21925"/>
                  </a:cubicBezTo>
                  <a:cubicBezTo>
                    <a:pt x="24758" y="15257"/>
                    <a:pt x="24758" y="970"/>
                    <a:pt x="38093" y="17"/>
                  </a:cubicBezTo>
                  <a:cubicBezTo>
                    <a:pt x="51428" y="-935"/>
                    <a:pt x="62858" y="38117"/>
                    <a:pt x="60953" y="46690"/>
                  </a:cubicBezTo>
                  <a:cubicBezTo>
                    <a:pt x="59048" y="55262"/>
                    <a:pt x="41903" y="60977"/>
                    <a:pt x="14280" y="60025"/>
                  </a:cubicBezTo>
                  <a:cubicBezTo>
                    <a:pt x="-13342" y="59072"/>
                    <a:pt x="7613" y="26687"/>
                    <a:pt x="7613" y="26687"/>
                  </a:cubicBezTo>
                  <a:close/>
                </a:path>
              </a:pathLst>
            </a:custGeom>
            <a:solidFill>
              <a:srgbClr val="EEA886"/>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661735E6-154E-4CB8-AF5D-F1C67D0894FC}"/>
                </a:ext>
              </a:extLst>
            </p:cNvPr>
            <p:cNvSpPr/>
            <p:nvPr/>
          </p:nvSpPr>
          <p:spPr>
            <a:xfrm>
              <a:off x="5496487" y="3824394"/>
              <a:ext cx="95250" cy="76200"/>
            </a:xfrm>
            <a:custGeom>
              <a:avLst/>
              <a:gdLst>
                <a:gd name="connsiteX0" fmla="*/ 390 w 95250"/>
                <a:gd name="connsiteY0" fmla="*/ 26563 h 76200"/>
                <a:gd name="connsiteX1" fmla="*/ 38490 w 95250"/>
                <a:gd name="connsiteY1" fmla="*/ 9418 h 76200"/>
                <a:gd name="connsiteX2" fmla="*/ 81353 w 95250"/>
                <a:gd name="connsiteY2" fmla="*/ 846 h 76200"/>
                <a:gd name="connsiteX3" fmla="*/ 48015 w 95250"/>
                <a:gd name="connsiteY3" fmla="*/ 20848 h 76200"/>
                <a:gd name="connsiteX4" fmla="*/ 34680 w 95250"/>
                <a:gd name="connsiteY4" fmla="*/ 26563 h 76200"/>
                <a:gd name="connsiteX5" fmla="*/ 52778 w 95250"/>
                <a:gd name="connsiteY5" fmla="*/ 21801 h 76200"/>
                <a:gd name="connsiteX6" fmla="*/ 97545 w 95250"/>
                <a:gd name="connsiteY6" fmla="*/ 17038 h 76200"/>
                <a:gd name="connsiteX7" fmla="*/ 92783 w 95250"/>
                <a:gd name="connsiteY7" fmla="*/ 24659 h 76200"/>
                <a:gd name="connsiteX8" fmla="*/ 96593 w 95250"/>
                <a:gd name="connsiteY8" fmla="*/ 24659 h 76200"/>
                <a:gd name="connsiteX9" fmla="*/ 58493 w 95250"/>
                <a:gd name="connsiteY9" fmla="*/ 50376 h 76200"/>
                <a:gd name="connsiteX10" fmla="*/ 71828 w 95250"/>
                <a:gd name="connsiteY10" fmla="*/ 52281 h 76200"/>
                <a:gd name="connsiteX11" fmla="*/ 12773 w 95250"/>
                <a:gd name="connsiteY11" fmla="*/ 81809 h 76200"/>
                <a:gd name="connsiteX12" fmla="*/ 390 w 95250"/>
                <a:gd name="connsiteY12" fmla="*/ 2656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50" h="76200">
                  <a:moveTo>
                    <a:pt x="390" y="26563"/>
                  </a:moveTo>
                  <a:cubicBezTo>
                    <a:pt x="390" y="26563"/>
                    <a:pt x="17535" y="17038"/>
                    <a:pt x="38490" y="9418"/>
                  </a:cubicBezTo>
                  <a:cubicBezTo>
                    <a:pt x="56588" y="2751"/>
                    <a:pt x="79448" y="-2012"/>
                    <a:pt x="81353" y="846"/>
                  </a:cubicBezTo>
                  <a:cubicBezTo>
                    <a:pt x="87068" y="7513"/>
                    <a:pt x="66113" y="12276"/>
                    <a:pt x="48015" y="20848"/>
                  </a:cubicBezTo>
                  <a:cubicBezTo>
                    <a:pt x="31823" y="28468"/>
                    <a:pt x="34680" y="26563"/>
                    <a:pt x="34680" y="26563"/>
                  </a:cubicBezTo>
                  <a:cubicBezTo>
                    <a:pt x="34680" y="26563"/>
                    <a:pt x="33728" y="26563"/>
                    <a:pt x="52778" y="21801"/>
                  </a:cubicBezTo>
                  <a:cubicBezTo>
                    <a:pt x="72780" y="17038"/>
                    <a:pt x="94688" y="13228"/>
                    <a:pt x="97545" y="17038"/>
                  </a:cubicBezTo>
                  <a:cubicBezTo>
                    <a:pt x="98498" y="18943"/>
                    <a:pt x="101355" y="25611"/>
                    <a:pt x="92783" y="24659"/>
                  </a:cubicBezTo>
                  <a:cubicBezTo>
                    <a:pt x="97545" y="23706"/>
                    <a:pt x="96593" y="22753"/>
                    <a:pt x="96593" y="24659"/>
                  </a:cubicBezTo>
                  <a:cubicBezTo>
                    <a:pt x="98498" y="34184"/>
                    <a:pt x="69923" y="45613"/>
                    <a:pt x="58493" y="50376"/>
                  </a:cubicBezTo>
                  <a:cubicBezTo>
                    <a:pt x="67065" y="46566"/>
                    <a:pt x="74685" y="44661"/>
                    <a:pt x="71828" y="52281"/>
                  </a:cubicBezTo>
                  <a:cubicBezTo>
                    <a:pt x="68970" y="59901"/>
                    <a:pt x="27060" y="75141"/>
                    <a:pt x="12773" y="81809"/>
                  </a:cubicBezTo>
                  <a:cubicBezTo>
                    <a:pt x="-3420" y="90381"/>
                    <a:pt x="390" y="26563"/>
                    <a:pt x="390" y="26563"/>
                  </a:cubicBezTo>
                  <a:close/>
                </a:path>
              </a:pathLst>
            </a:custGeom>
            <a:solidFill>
              <a:srgbClr val="EEA886"/>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67EF6EB4-A7B4-485F-839B-BFE9ED42AB55}"/>
                </a:ext>
              </a:extLst>
            </p:cNvPr>
            <p:cNvSpPr/>
            <p:nvPr/>
          </p:nvSpPr>
          <p:spPr>
            <a:xfrm>
              <a:off x="4942477" y="3602990"/>
              <a:ext cx="238125" cy="209550"/>
            </a:xfrm>
            <a:custGeom>
              <a:avLst/>
              <a:gdLst>
                <a:gd name="connsiteX0" fmla="*/ 243885 w 238125"/>
                <a:gd name="connsiteY0" fmla="*/ 1270 h 209550"/>
                <a:gd name="connsiteX1" fmla="*/ 174352 w 238125"/>
                <a:gd name="connsiteY1" fmla="*/ 1270 h 209550"/>
                <a:gd name="connsiteX2" fmla="*/ 81008 w 238125"/>
                <a:gd name="connsiteY2" fmla="*/ 34607 h 209550"/>
                <a:gd name="connsiteX3" fmla="*/ 45 w 238125"/>
                <a:gd name="connsiteY3" fmla="*/ 86043 h 209550"/>
                <a:gd name="connsiteX4" fmla="*/ 65768 w 238125"/>
                <a:gd name="connsiteY4" fmla="*/ 207010 h 209550"/>
                <a:gd name="connsiteX5" fmla="*/ 243885 w 238125"/>
                <a:gd name="connsiteY5" fmla="*/ 127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5" h="209550">
                  <a:moveTo>
                    <a:pt x="243885" y="1270"/>
                  </a:moveTo>
                  <a:cubicBezTo>
                    <a:pt x="243885" y="1270"/>
                    <a:pt x="202927" y="-1587"/>
                    <a:pt x="174352" y="1270"/>
                  </a:cubicBezTo>
                  <a:cubicBezTo>
                    <a:pt x="145777" y="4127"/>
                    <a:pt x="105773" y="27940"/>
                    <a:pt x="81008" y="34607"/>
                  </a:cubicBezTo>
                  <a:cubicBezTo>
                    <a:pt x="57195" y="41275"/>
                    <a:pt x="-1860" y="80327"/>
                    <a:pt x="45" y="86043"/>
                  </a:cubicBezTo>
                  <a:cubicBezTo>
                    <a:pt x="1950" y="91757"/>
                    <a:pt x="23858" y="155575"/>
                    <a:pt x="65768" y="207010"/>
                  </a:cubicBezTo>
                  <a:cubicBezTo>
                    <a:pt x="101962" y="251777"/>
                    <a:pt x="243885" y="1270"/>
                    <a:pt x="243885" y="1270"/>
                  </a:cubicBezTo>
                  <a:close/>
                </a:path>
              </a:pathLst>
            </a:custGeom>
            <a:solidFill>
              <a:srgbClr val="D4D8E8"/>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D8A6D716-38AC-4121-A8A0-86EE43903A15}"/>
                </a:ext>
              </a:extLst>
            </p:cNvPr>
            <p:cNvSpPr/>
            <p:nvPr/>
          </p:nvSpPr>
          <p:spPr>
            <a:xfrm>
              <a:off x="5016817" y="3629978"/>
              <a:ext cx="76200" cy="123825"/>
            </a:xfrm>
            <a:custGeom>
              <a:avLst/>
              <a:gdLst>
                <a:gd name="connsiteX0" fmla="*/ 80963 w 76200"/>
                <a:gd name="connsiteY0" fmla="*/ 0 h 123825"/>
                <a:gd name="connsiteX1" fmla="*/ 20955 w 76200"/>
                <a:gd name="connsiteY1" fmla="*/ 62865 h 123825"/>
                <a:gd name="connsiteX2" fmla="*/ 0 w 76200"/>
                <a:gd name="connsiteY2" fmla="*/ 128588 h 123825"/>
                <a:gd name="connsiteX3" fmla="*/ 80963 w 76200"/>
                <a:gd name="connsiteY3" fmla="*/ 0 h 123825"/>
              </a:gdLst>
              <a:ahLst/>
              <a:cxnLst>
                <a:cxn ang="0">
                  <a:pos x="connsiteX0" y="connsiteY0"/>
                </a:cxn>
                <a:cxn ang="0">
                  <a:pos x="connsiteX1" y="connsiteY1"/>
                </a:cxn>
                <a:cxn ang="0">
                  <a:pos x="connsiteX2" y="connsiteY2"/>
                </a:cxn>
                <a:cxn ang="0">
                  <a:pos x="connsiteX3" y="connsiteY3"/>
                </a:cxn>
              </a:cxnLst>
              <a:rect l="l" t="t" r="r" b="b"/>
              <a:pathLst>
                <a:path w="76200" h="123825">
                  <a:moveTo>
                    <a:pt x="80963" y="0"/>
                  </a:moveTo>
                  <a:cubicBezTo>
                    <a:pt x="80963" y="0"/>
                    <a:pt x="37148" y="32385"/>
                    <a:pt x="20955" y="62865"/>
                  </a:cubicBezTo>
                  <a:cubicBezTo>
                    <a:pt x="5715" y="92392"/>
                    <a:pt x="0" y="128588"/>
                    <a:pt x="0" y="128588"/>
                  </a:cubicBezTo>
                  <a:lnTo>
                    <a:pt x="80963" y="0"/>
                  </a:lnTo>
                  <a:close/>
                </a:path>
              </a:pathLst>
            </a:custGeom>
            <a:solidFill>
              <a:srgbClr val="A9ADBA"/>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D96B53F-C601-4285-B3B5-B2F4728FF505}"/>
                </a:ext>
              </a:extLst>
            </p:cNvPr>
            <p:cNvSpPr/>
            <p:nvPr/>
          </p:nvSpPr>
          <p:spPr>
            <a:xfrm>
              <a:off x="5049476" y="4600886"/>
              <a:ext cx="200025" cy="85725"/>
            </a:xfrm>
            <a:custGeom>
              <a:avLst/>
              <a:gdLst>
                <a:gd name="connsiteX0" fmla="*/ 81641 w 200025"/>
                <a:gd name="connsiteY0" fmla="*/ 3499 h 85725"/>
                <a:gd name="connsiteX1" fmla="*/ 101644 w 200025"/>
                <a:gd name="connsiteY1" fmla="*/ 20644 h 85725"/>
                <a:gd name="connsiteX2" fmla="*/ 201656 w 200025"/>
                <a:gd name="connsiteY2" fmla="*/ 46361 h 85725"/>
                <a:gd name="connsiteX3" fmla="*/ 185464 w 200025"/>
                <a:gd name="connsiteY3" fmla="*/ 81604 h 85725"/>
                <a:gd name="connsiteX4" fmla="*/ 74974 w 200025"/>
                <a:gd name="connsiteY4" fmla="*/ 81604 h 85725"/>
                <a:gd name="connsiteX5" fmla="*/ 3536 w 200025"/>
                <a:gd name="connsiteY5" fmla="*/ 81604 h 85725"/>
                <a:gd name="connsiteX6" fmla="*/ 8299 w 200025"/>
                <a:gd name="connsiteY6" fmla="*/ 6356 h 85725"/>
                <a:gd name="connsiteX7" fmla="*/ 81641 w 200025"/>
                <a:gd name="connsiteY7" fmla="*/ 349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25" h="85725">
                  <a:moveTo>
                    <a:pt x="81641" y="3499"/>
                  </a:moveTo>
                  <a:cubicBezTo>
                    <a:pt x="81641" y="3499"/>
                    <a:pt x="94024" y="16834"/>
                    <a:pt x="101644" y="20644"/>
                  </a:cubicBezTo>
                  <a:cubicBezTo>
                    <a:pt x="109264" y="24454"/>
                    <a:pt x="195941" y="38741"/>
                    <a:pt x="201656" y="46361"/>
                  </a:cubicBezTo>
                  <a:cubicBezTo>
                    <a:pt x="207371" y="53029"/>
                    <a:pt x="207371" y="81604"/>
                    <a:pt x="185464" y="81604"/>
                  </a:cubicBezTo>
                  <a:cubicBezTo>
                    <a:pt x="162604" y="81604"/>
                    <a:pt x="88309" y="81604"/>
                    <a:pt x="74974" y="81604"/>
                  </a:cubicBezTo>
                  <a:cubicBezTo>
                    <a:pt x="62591" y="81604"/>
                    <a:pt x="9251" y="93034"/>
                    <a:pt x="3536" y="81604"/>
                  </a:cubicBezTo>
                  <a:cubicBezTo>
                    <a:pt x="-2179" y="70174"/>
                    <a:pt x="-1226" y="18739"/>
                    <a:pt x="8299" y="6356"/>
                  </a:cubicBezTo>
                  <a:cubicBezTo>
                    <a:pt x="18776" y="-6026"/>
                    <a:pt x="81641" y="3499"/>
                    <a:pt x="81641" y="3499"/>
                  </a:cubicBezTo>
                  <a:close/>
                </a:path>
              </a:pathLst>
            </a:custGeom>
            <a:solidFill>
              <a:srgbClr val="1C4154"/>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DED1CA7E-4FA6-499A-A164-CE38BF5A32D5}"/>
                </a:ext>
              </a:extLst>
            </p:cNvPr>
            <p:cNvSpPr/>
            <p:nvPr/>
          </p:nvSpPr>
          <p:spPr>
            <a:xfrm>
              <a:off x="5057775" y="4588192"/>
              <a:ext cx="66675" cy="19050"/>
            </a:xfrm>
            <a:custGeom>
              <a:avLst/>
              <a:gdLst>
                <a:gd name="connsiteX0" fmla="*/ 70485 w 66675"/>
                <a:gd name="connsiteY0" fmla="*/ 0 h 19050"/>
                <a:gd name="connsiteX1" fmla="*/ 73342 w 66675"/>
                <a:gd name="connsiteY1" fmla="*/ 15240 h 19050"/>
                <a:gd name="connsiteX2" fmla="*/ 0 w 66675"/>
                <a:gd name="connsiteY2" fmla="*/ 18098 h 19050"/>
                <a:gd name="connsiteX3" fmla="*/ 0 w 66675"/>
                <a:gd name="connsiteY3" fmla="*/ 2858 h 19050"/>
                <a:gd name="connsiteX4" fmla="*/ 70485 w 66675"/>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9050">
                  <a:moveTo>
                    <a:pt x="70485" y="0"/>
                  </a:moveTo>
                  <a:lnTo>
                    <a:pt x="73342" y="15240"/>
                  </a:lnTo>
                  <a:cubicBezTo>
                    <a:pt x="73342" y="15240"/>
                    <a:pt x="50483" y="25717"/>
                    <a:pt x="0" y="18098"/>
                  </a:cubicBezTo>
                  <a:lnTo>
                    <a:pt x="0" y="2858"/>
                  </a:lnTo>
                  <a:lnTo>
                    <a:pt x="70485" y="0"/>
                  </a:lnTo>
                  <a:close/>
                </a:path>
              </a:pathLst>
            </a:custGeom>
            <a:solidFill>
              <a:srgbClr val="2A617D"/>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76D26463-EB8D-4487-900D-1875EBAD2B62}"/>
                </a:ext>
              </a:extLst>
            </p:cNvPr>
            <p:cNvSpPr/>
            <p:nvPr/>
          </p:nvSpPr>
          <p:spPr>
            <a:xfrm>
              <a:off x="4572233" y="4560570"/>
              <a:ext cx="171450" cy="95250"/>
            </a:xfrm>
            <a:custGeom>
              <a:avLst/>
              <a:gdLst>
                <a:gd name="connsiteX0" fmla="*/ 27389 w 171450"/>
                <a:gd name="connsiteY0" fmla="*/ 0 h 95250"/>
                <a:gd name="connsiteX1" fmla="*/ 13102 w 171450"/>
                <a:gd name="connsiteY1" fmla="*/ 25717 h 95250"/>
                <a:gd name="connsiteX2" fmla="*/ 1672 w 171450"/>
                <a:gd name="connsiteY2" fmla="*/ 89535 h 95250"/>
                <a:gd name="connsiteX3" fmla="*/ 82634 w 171450"/>
                <a:gd name="connsiteY3" fmla="*/ 98108 h 95250"/>
                <a:gd name="connsiteX4" fmla="*/ 167407 w 171450"/>
                <a:gd name="connsiteY4" fmla="*/ 91440 h 95250"/>
                <a:gd name="connsiteX5" fmla="*/ 159787 w 171450"/>
                <a:gd name="connsiteY5" fmla="*/ 59055 h 95250"/>
                <a:gd name="connsiteX6" fmla="*/ 99779 w 171450"/>
                <a:gd name="connsiteY6" fmla="*/ 20955 h 95250"/>
                <a:gd name="connsiteX7" fmla="*/ 27389 w 171450"/>
                <a:gd name="connsiteY7" fmla="*/ 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50" h="95250">
                  <a:moveTo>
                    <a:pt x="27389" y="0"/>
                  </a:moveTo>
                  <a:cubicBezTo>
                    <a:pt x="27389" y="0"/>
                    <a:pt x="17864" y="11430"/>
                    <a:pt x="13102" y="25717"/>
                  </a:cubicBezTo>
                  <a:cubicBezTo>
                    <a:pt x="10244" y="35242"/>
                    <a:pt x="-4996" y="79058"/>
                    <a:pt x="1672" y="89535"/>
                  </a:cubicBezTo>
                  <a:cubicBezTo>
                    <a:pt x="8339" y="100012"/>
                    <a:pt x="57869" y="101917"/>
                    <a:pt x="82634" y="98108"/>
                  </a:cubicBezTo>
                  <a:cubicBezTo>
                    <a:pt x="107399" y="94298"/>
                    <a:pt x="161692" y="102870"/>
                    <a:pt x="167407" y="91440"/>
                  </a:cubicBezTo>
                  <a:cubicBezTo>
                    <a:pt x="173122" y="80962"/>
                    <a:pt x="175979" y="64770"/>
                    <a:pt x="159787" y="59055"/>
                  </a:cubicBezTo>
                  <a:cubicBezTo>
                    <a:pt x="143594" y="53340"/>
                    <a:pt x="106447" y="37147"/>
                    <a:pt x="99779" y="20955"/>
                  </a:cubicBezTo>
                  <a:cubicBezTo>
                    <a:pt x="92159" y="4763"/>
                    <a:pt x="27389" y="0"/>
                    <a:pt x="27389" y="0"/>
                  </a:cubicBezTo>
                  <a:close/>
                </a:path>
              </a:pathLst>
            </a:custGeom>
            <a:solidFill>
              <a:srgbClr val="1C4154"/>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8E7700AB-3074-4B47-8484-DB6898E6952C}"/>
                </a:ext>
              </a:extLst>
            </p:cNvPr>
            <p:cNvSpPr/>
            <p:nvPr/>
          </p:nvSpPr>
          <p:spPr>
            <a:xfrm>
              <a:off x="4599622" y="4529138"/>
              <a:ext cx="76200" cy="47625"/>
            </a:xfrm>
            <a:custGeom>
              <a:avLst/>
              <a:gdLst>
                <a:gd name="connsiteX0" fmla="*/ 78105 w 76200"/>
                <a:gd name="connsiteY0" fmla="*/ 35242 h 47625"/>
                <a:gd name="connsiteX1" fmla="*/ 71438 w 76200"/>
                <a:gd name="connsiteY1" fmla="*/ 53340 h 47625"/>
                <a:gd name="connsiteX2" fmla="*/ 0 w 76200"/>
                <a:gd name="connsiteY2" fmla="*/ 32385 h 47625"/>
                <a:gd name="connsiteX3" fmla="*/ 22860 w 76200"/>
                <a:gd name="connsiteY3" fmla="*/ 0 h 47625"/>
                <a:gd name="connsiteX4" fmla="*/ 78105 w 76200"/>
                <a:gd name="connsiteY4" fmla="*/ 35242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8105" y="35242"/>
                  </a:moveTo>
                  <a:lnTo>
                    <a:pt x="71438" y="53340"/>
                  </a:lnTo>
                  <a:cubicBezTo>
                    <a:pt x="71438" y="53340"/>
                    <a:pt x="0" y="47625"/>
                    <a:pt x="0" y="32385"/>
                  </a:cubicBezTo>
                  <a:lnTo>
                    <a:pt x="22860" y="0"/>
                  </a:lnTo>
                  <a:lnTo>
                    <a:pt x="78105" y="35242"/>
                  </a:lnTo>
                  <a:close/>
                </a:path>
              </a:pathLst>
            </a:custGeom>
            <a:solidFill>
              <a:srgbClr val="2A617D"/>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C9879811-FBFE-430A-AE59-435F31D7C832}"/>
                </a:ext>
              </a:extLst>
            </p:cNvPr>
            <p:cNvSpPr/>
            <p:nvPr/>
          </p:nvSpPr>
          <p:spPr>
            <a:xfrm>
              <a:off x="5209443" y="3573780"/>
              <a:ext cx="95250" cy="95250"/>
            </a:xfrm>
            <a:custGeom>
              <a:avLst/>
              <a:gdLst>
                <a:gd name="connsiteX0" fmla="*/ 53119 w 95250"/>
                <a:gd name="connsiteY0" fmla="*/ 0 h 95250"/>
                <a:gd name="connsiteX1" fmla="*/ 1684 w 95250"/>
                <a:gd name="connsiteY1" fmla="*/ 31433 h 95250"/>
                <a:gd name="connsiteX2" fmla="*/ 40737 w 95250"/>
                <a:gd name="connsiteY2" fmla="*/ 102870 h 95250"/>
                <a:gd name="connsiteX3" fmla="*/ 99792 w 95250"/>
                <a:gd name="connsiteY3" fmla="*/ 54292 h 95250"/>
                <a:gd name="connsiteX4" fmla="*/ 53119 w 95250"/>
                <a:gd name="connsiteY4" fmla="*/ 0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53119" y="0"/>
                  </a:moveTo>
                  <a:cubicBezTo>
                    <a:pt x="53119" y="0"/>
                    <a:pt x="13114" y="33338"/>
                    <a:pt x="1684" y="31433"/>
                  </a:cubicBezTo>
                  <a:cubicBezTo>
                    <a:pt x="-9746" y="28575"/>
                    <a:pt x="40737" y="102870"/>
                    <a:pt x="40737" y="102870"/>
                  </a:cubicBezTo>
                  <a:cubicBezTo>
                    <a:pt x="40737" y="102870"/>
                    <a:pt x="88362" y="56198"/>
                    <a:pt x="99792" y="54292"/>
                  </a:cubicBezTo>
                  <a:cubicBezTo>
                    <a:pt x="110269" y="52388"/>
                    <a:pt x="53119" y="0"/>
                    <a:pt x="53119" y="0"/>
                  </a:cubicBezTo>
                  <a:close/>
                </a:path>
              </a:pathLst>
            </a:custGeom>
            <a:solidFill>
              <a:srgbClr val="EEA886"/>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0D6DC5BD-37D7-4D7C-9C94-7AA5B20E9477}"/>
                </a:ext>
              </a:extLst>
            </p:cNvPr>
            <p:cNvSpPr/>
            <p:nvPr/>
          </p:nvSpPr>
          <p:spPr>
            <a:xfrm>
              <a:off x="5250600" y="3688692"/>
              <a:ext cx="247650" cy="266700"/>
            </a:xfrm>
            <a:custGeom>
              <a:avLst/>
              <a:gdLst>
                <a:gd name="connsiteX0" fmla="*/ 14820 w 247650"/>
                <a:gd name="connsiteY0" fmla="*/ 18438 h 266700"/>
                <a:gd name="connsiteX1" fmla="*/ 532 w 247650"/>
                <a:gd name="connsiteY1" fmla="*/ 67968 h 266700"/>
                <a:gd name="connsiteX2" fmla="*/ 19582 w 247650"/>
                <a:gd name="connsiteY2" fmla="*/ 147978 h 266700"/>
                <a:gd name="connsiteX3" fmla="*/ 48157 w 247650"/>
                <a:gd name="connsiteY3" fmla="*/ 269898 h 266700"/>
                <a:gd name="connsiteX4" fmla="*/ 138645 w 247650"/>
                <a:gd name="connsiteY4" fmla="*/ 257515 h 266700"/>
                <a:gd name="connsiteX5" fmla="*/ 251040 w 247650"/>
                <a:gd name="connsiteY5" fmla="*/ 220368 h 266700"/>
                <a:gd name="connsiteX6" fmla="*/ 231037 w 247650"/>
                <a:gd name="connsiteY6" fmla="*/ 178458 h 266700"/>
                <a:gd name="connsiteX7" fmla="*/ 112927 w 247650"/>
                <a:gd name="connsiteY7" fmla="*/ 194650 h 266700"/>
                <a:gd name="connsiteX8" fmla="*/ 96735 w 247650"/>
                <a:gd name="connsiteY8" fmla="*/ 94638 h 266700"/>
                <a:gd name="connsiteX9" fmla="*/ 79590 w 247650"/>
                <a:gd name="connsiteY9" fmla="*/ 13675 h 266700"/>
                <a:gd name="connsiteX10" fmla="*/ 14820 w 247650"/>
                <a:gd name="connsiteY10" fmla="*/ 18438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650" h="266700">
                  <a:moveTo>
                    <a:pt x="14820" y="18438"/>
                  </a:moveTo>
                  <a:cubicBezTo>
                    <a:pt x="1485" y="27010"/>
                    <a:pt x="-1373" y="28915"/>
                    <a:pt x="532" y="67968"/>
                  </a:cubicBezTo>
                  <a:cubicBezTo>
                    <a:pt x="2437" y="107020"/>
                    <a:pt x="17677" y="137500"/>
                    <a:pt x="19582" y="147978"/>
                  </a:cubicBezTo>
                  <a:cubicBezTo>
                    <a:pt x="20535" y="158455"/>
                    <a:pt x="42442" y="264183"/>
                    <a:pt x="48157" y="269898"/>
                  </a:cubicBezTo>
                  <a:cubicBezTo>
                    <a:pt x="53872" y="275613"/>
                    <a:pt x="124357" y="262278"/>
                    <a:pt x="138645" y="257515"/>
                  </a:cubicBezTo>
                  <a:cubicBezTo>
                    <a:pt x="159600" y="250848"/>
                    <a:pt x="251040" y="220368"/>
                    <a:pt x="251040" y="220368"/>
                  </a:cubicBezTo>
                  <a:lnTo>
                    <a:pt x="231037" y="178458"/>
                  </a:lnTo>
                  <a:cubicBezTo>
                    <a:pt x="231037" y="178458"/>
                    <a:pt x="116737" y="204175"/>
                    <a:pt x="112927" y="194650"/>
                  </a:cubicBezTo>
                  <a:cubicBezTo>
                    <a:pt x="109117" y="186078"/>
                    <a:pt x="100545" y="110830"/>
                    <a:pt x="96735" y="94638"/>
                  </a:cubicBezTo>
                  <a:cubicBezTo>
                    <a:pt x="93877" y="78445"/>
                    <a:pt x="98640" y="52728"/>
                    <a:pt x="79590" y="13675"/>
                  </a:cubicBezTo>
                  <a:cubicBezTo>
                    <a:pt x="62445" y="-19662"/>
                    <a:pt x="14820" y="18438"/>
                    <a:pt x="14820" y="18438"/>
                  </a:cubicBezTo>
                  <a:close/>
                </a:path>
              </a:pathLst>
            </a:custGeom>
            <a:solidFill>
              <a:srgbClr val="D4D8E8"/>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EEE7F82C-C45F-4D1C-ABC2-795C5AE922FA}"/>
                </a:ext>
              </a:extLst>
            </p:cNvPr>
            <p:cNvSpPr/>
            <p:nvPr/>
          </p:nvSpPr>
          <p:spPr>
            <a:xfrm>
              <a:off x="4901335" y="3910965"/>
              <a:ext cx="371475" cy="685800"/>
            </a:xfrm>
            <a:custGeom>
              <a:avLst/>
              <a:gdLst>
                <a:gd name="connsiteX0" fmla="*/ 229782 w 371475"/>
                <a:gd name="connsiteY0" fmla="*/ 86677 h 685800"/>
                <a:gd name="connsiteX1" fmla="*/ 261215 w 371475"/>
                <a:gd name="connsiteY1" fmla="*/ 120967 h 685800"/>
                <a:gd name="connsiteX2" fmla="*/ 378372 w 371475"/>
                <a:gd name="connsiteY2" fmla="*/ 301942 h 685800"/>
                <a:gd name="connsiteX3" fmla="*/ 320270 w 371475"/>
                <a:gd name="connsiteY3" fmla="*/ 496252 h 685800"/>
                <a:gd name="connsiteX4" fmla="*/ 245022 w 371475"/>
                <a:gd name="connsiteY4" fmla="*/ 687705 h 685800"/>
                <a:gd name="connsiteX5" fmla="*/ 141200 w 371475"/>
                <a:gd name="connsiteY5" fmla="*/ 677227 h 685800"/>
                <a:gd name="connsiteX6" fmla="*/ 198350 w 371475"/>
                <a:gd name="connsiteY6" fmla="*/ 511492 h 685800"/>
                <a:gd name="connsiteX7" fmla="*/ 266930 w 371475"/>
                <a:gd name="connsiteY7" fmla="*/ 345757 h 685800"/>
                <a:gd name="connsiteX8" fmla="*/ 154535 w 371475"/>
                <a:gd name="connsiteY8" fmla="*/ 226695 h 685800"/>
                <a:gd name="connsiteX9" fmla="*/ 48807 w 371475"/>
                <a:gd name="connsiteY9" fmla="*/ 140017 h 685800"/>
                <a:gd name="connsiteX10" fmla="*/ 230 w 371475"/>
                <a:gd name="connsiteY10" fmla="*/ 71438 h 685800"/>
                <a:gd name="connsiteX11" fmla="*/ 34520 w 371475"/>
                <a:gd name="connsiteY11" fmla="*/ 0 h 685800"/>
                <a:gd name="connsiteX12" fmla="*/ 229782 w 371475"/>
                <a:gd name="connsiteY12" fmla="*/ 86677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475" h="685800">
                  <a:moveTo>
                    <a:pt x="229782" y="86677"/>
                  </a:moveTo>
                  <a:cubicBezTo>
                    <a:pt x="229782" y="86677"/>
                    <a:pt x="253595" y="112395"/>
                    <a:pt x="261215" y="120967"/>
                  </a:cubicBezTo>
                  <a:cubicBezTo>
                    <a:pt x="307887" y="178117"/>
                    <a:pt x="370752" y="283845"/>
                    <a:pt x="378372" y="301942"/>
                  </a:cubicBezTo>
                  <a:cubicBezTo>
                    <a:pt x="385992" y="320040"/>
                    <a:pt x="339320" y="450532"/>
                    <a:pt x="320270" y="496252"/>
                  </a:cubicBezTo>
                  <a:cubicBezTo>
                    <a:pt x="309792" y="520065"/>
                    <a:pt x="243117" y="684847"/>
                    <a:pt x="245022" y="687705"/>
                  </a:cubicBezTo>
                  <a:cubicBezTo>
                    <a:pt x="246927" y="691515"/>
                    <a:pt x="174537" y="693420"/>
                    <a:pt x="141200" y="677227"/>
                  </a:cubicBezTo>
                  <a:cubicBezTo>
                    <a:pt x="141200" y="677227"/>
                    <a:pt x="187872" y="538163"/>
                    <a:pt x="198350" y="511492"/>
                  </a:cubicBezTo>
                  <a:cubicBezTo>
                    <a:pt x="213590" y="470535"/>
                    <a:pt x="265025" y="356235"/>
                    <a:pt x="266930" y="345757"/>
                  </a:cubicBezTo>
                  <a:cubicBezTo>
                    <a:pt x="268835" y="334327"/>
                    <a:pt x="183110" y="243840"/>
                    <a:pt x="154535" y="226695"/>
                  </a:cubicBezTo>
                  <a:cubicBezTo>
                    <a:pt x="125960" y="209550"/>
                    <a:pt x="56427" y="147638"/>
                    <a:pt x="48807" y="140017"/>
                  </a:cubicBezTo>
                  <a:cubicBezTo>
                    <a:pt x="41187" y="132397"/>
                    <a:pt x="-3580" y="111442"/>
                    <a:pt x="230" y="71438"/>
                  </a:cubicBezTo>
                  <a:cubicBezTo>
                    <a:pt x="4040" y="31432"/>
                    <a:pt x="34520" y="0"/>
                    <a:pt x="34520" y="0"/>
                  </a:cubicBezTo>
                  <a:lnTo>
                    <a:pt x="229782" y="86677"/>
                  </a:lnTo>
                  <a:close/>
                </a:path>
              </a:pathLst>
            </a:custGeom>
            <a:solidFill>
              <a:srgbClr val="326EA0"/>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F820DF6-579E-49ED-B30B-ED09A66AFF66}"/>
                </a:ext>
              </a:extLst>
            </p:cNvPr>
            <p:cNvSpPr/>
            <p:nvPr/>
          </p:nvSpPr>
          <p:spPr>
            <a:xfrm>
              <a:off x="4606290" y="3902481"/>
              <a:ext cx="428625" cy="657225"/>
            </a:xfrm>
            <a:custGeom>
              <a:avLst/>
              <a:gdLst>
                <a:gd name="connsiteX0" fmla="*/ 397193 w 428625"/>
                <a:gd name="connsiteY0" fmla="*/ 194221 h 657225"/>
                <a:gd name="connsiteX1" fmla="*/ 386715 w 428625"/>
                <a:gd name="connsiteY1" fmla="*/ 221844 h 657225"/>
                <a:gd name="connsiteX2" fmla="*/ 347662 w 428625"/>
                <a:gd name="connsiteY2" fmla="*/ 322809 h 657225"/>
                <a:gd name="connsiteX3" fmla="*/ 303848 w 428625"/>
                <a:gd name="connsiteY3" fmla="*/ 403771 h 657225"/>
                <a:gd name="connsiteX4" fmla="*/ 82867 w 428625"/>
                <a:gd name="connsiteY4" fmla="*/ 666661 h 657225"/>
                <a:gd name="connsiteX5" fmla="*/ 0 w 428625"/>
                <a:gd name="connsiteY5" fmla="*/ 613321 h 657225"/>
                <a:gd name="connsiteX6" fmla="*/ 129540 w 428625"/>
                <a:gd name="connsiteY6" fmla="*/ 444729 h 657225"/>
                <a:gd name="connsiteX7" fmla="*/ 195262 w 428625"/>
                <a:gd name="connsiteY7" fmla="*/ 339954 h 657225"/>
                <a:gd name="connsiteX8" fmla="*/ 294323 w 428625"/>
                <a:gd name="connsiteY8" fmla="*/ 85636 h 657225"/>
                <a:gd name="connsiteX9" fmla="*/ 328612 w 428625"/>
                <a:gd name="connsiteY9" fmla="*/ 6578 h 657225"/>
                <a:gd name="connsiteX10" fmla="*/ 434340 w 428625"/>
                <a:gd name="connsiteY10" fmla="*/ 48489 h 657225"/>
                <a:gd name="connsiteX11" fmla="*/ 397193 w 428625"/>
                <a:gd name="connsiteY11" fmla="*/ 194221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8625" h="657225">
                  <a:moveTo>
                    <a:pt x="397193" y="194221"/>
                  </a:moveTo>
                  <a:cubicBezTo>
                    <a:pt x="397193" y="194221"/>
                    <a:pt x="392430" y="205651"/>
                    <a:pt x="386715" y="221844"/>
                  </a:cubicBezTo>
                  <a:cubicBezTo>
                    <a:pt x="373380" y="257086"/>
                    <a:pt x="351473" y="313284"/>
                    <a:pt x="347662" y="322809"/>
                  </a:cubicBezTo>
                  <a:cubicBezTo>
                    <a:pt x="341948" y="336144"/>
                    <a:pt x="316230" y="392341"/>
                    <a:pt x="303848" y="403771"/>
                  </a:cubicBezTo>
                  <a:cubicBezTo>
                    <a:pt x="291465" y="415201"/>
                    <a:pt x="83820" y="663804"/>
                    <a:pt x="82867" y="666661"/>
                  </a:cubicBezTo>
                  <a:cubicBezTo>
                    <a:pt x="81915" y="668566"/>
                    <a:pt x="4763" y="628561"/>
                    <a:pt x="0" y="613321"/>
                  </a:cubicBezTo>
                  <a:cubicBezTo>
                    <a:pt x="0" y="613321"/>
                    <a:pt x="112395" y="466636"/>
                    <a:pt x="129540" y="444729"/>
                  </a:cubicBezTo>
                  <a:cubicBezTo>
                    <a:pt x="146685" y="422821"/>
                    <a:pt x="182880" y="391389"/>
                    <a:pt x="195262" y="339954"/>
                  </a:cubicBezTo>
                  <a:cubicBezTo>
                    <a:pt x="207645" y="288519"/>
                    <a:pt x="294323" y="92303"/>
                    <a:pt x="294323" y="85636"/>
                  </a:cubicBezTo>
                  <a:cubicBezTo>
                    <a:pt x="294323" y="85636"/>
                    <a:pt x="308610" y="25628"/>
                    <a:pt x="328612" y="6578"/>
                  </a:cubicBezTo>
                  <a:cubicBezTo>
                    <a:pt x="348615" y="-11519"/>
                    <a:pt x="422910" y="9436"/>
                    <a:pt x="434340" y="48489"/>
                  </a:cubicBezTo>
                  <a:cubicBezTo>
                    <a:pt x="446723" y="86589"/>
                    <a:pt x="397193" y="194221"/>
                    <a:pt x="397193" y="194221"/>
                  </a:cubicBezTo>
                  <a:close/>
                </a:path>
              </a:pathLst>
            </a:custGeom>
            <a:solidFill>
              <a:srgbClr val="326EA0"/>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308C515D-31BD-4B65-9304-961D48A125C0}"/>
                </a:ext>
              </a:extLst>
            </p:cNvPr>
            <p:cNvSpPr/>
            <p:nvPr/>
          </p:nvSpPr>
          <p:spPr>
            <a:xfrm>
              <a:off x="5208270" y="3597592"/>
              <a:ext cx="76200" cy="47625"/>
            </a:xfrm>
            <a:custGeom>
              <a:avLst/>
              <a:gdLst>
                <a:gd name="connsiteX0" fmla="*/ 0 w 76200"/>
                <a:gd name="connsiteY0" fmla="*/ 6667 h 47625"/>
                <a:gd name="connsiteX1" fmla="*/ 17145 w 76200"/>
                <a:gd name="connsiteY1" fmla="*/ 0 h 47625"/>
                <a:gd name="connsiteX2" fmla="*/ 83820 w 76200"/>
                <a:gd name="connsiteY2" fmla="*/ 43815 h 47625"/>
                <a:gd name="connsiteX3" fmla="*/ 81915 w 76200"/>
                <a:gd name="connsiteY3" fmla="*/ 54292 h 47625"/>
                <a:gd name="connsiteX4" fmla="*/ 0 w 76200"/>
                <a:gd name="connsiteY4" fmla="*/ 6667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0" y="6667"/>
                  </a:moveTo>
                  <a:lnTo>
                    <a:pt x="17145" y="0"/>
                  </a:lnTo>
                  <a:cubicBezTo>
                    <a:pt x="17145" y="0"/>
                    <a:pt x="59055" y="9525"/>
                    <a:pt x="83820" y="43815"/>
                  </a:cubicBezTo>
                  <a:lnTo>
                    <a:pt x="81915" y="54292"/>
                  </a:lnTo>
                  <a:cubicBezTo>
                    <a:pt x="80963" y="54292"/>
                    <a:pt x="16192" y="40005"/>
                    <a:pt x="0" y="6667"/>
                  </a:cubicBezTo>
                  <a:close/>
                </a:path>
              </a:pathLst>
            </a:custGeom>
            <a:solidFill>
              <a:srgbClr val="D4D8E8"/>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F461A2DC-28AD-47B8-A5C5-BA27CB3CC562}"/>
                </a:ext>
              </a:extLst>
            </p:cNvPr>
            <p:cNvSpPr/>
            <p:nvPr/>
          </p:nvSpPr>
          <p:spPr>
            <a:xfrm>
              <a:off x="5258752" y="3800475"/>
              <a:ext cx="9525" cy="57150"/>
            </a:xfrm>
            <a:custGeom>
              <a:avLst/>
              <a:gdLst>
                <a:gd name="connsiteX0" fmla="*/ 14288 w 9525"/>
                <a:gd name="connsiteY0" fmla="*/ 50483 h 57150"/>
                <a:gd name="connsiteX1" fmla="*/ 6668 w 9525"/>
                <a:gd name="connsiteY1" fmla="*/ 60008 h 57150"/>
                <a:gd name="connsiteX2" fmla="*/ 1905 w 9525"/>
                <a:gd name="connsiteY2" fmla="*/ 63817 h 57150"/>
                <a:gd name="connsiteX3" fmla="*/ 1905 w 9525"/>
                <a:gd name="connsiteY3" fmla="*/ 63817 h 57150"/>
                <a:gd name="connsiteX4" fmla="*/ 0 w 9525"/>
                <a:gd name="connsiteY4" fmla="*/ 0 h 57150"/>
                <a:gd name="connsiteX5" fmla="*/ 9525 w 9525"/>
                <a:gd name="connsiteY5" fmla="*/ 28575 h 57150"/>
                <a:gd name="connsiteX6" fmla="*/ 14288 w 9525"/>
                <a:gd name="connsiteY6" fmla="*/ 5048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57150">
                  <a:moveTo>
                    <a:pt x="14288" y="50483"/>
                  </a:moveTo>
                  <a:cubicBezTo>
                    <a:pt x="10477" y="55245"/>
                    <a:pt x="8573" y="59055"/>
                    <a:pt x="6668" y="60008"/>
                  </a:cubicBezTo>
                  <a:cubicBezTo>
                    <a:pt x="5715" y="60960"/>
                    <a:pt x="3810" y="61913"/>
                    <a:pt x="1905" y="63817"/>
                  </a:cubicBezTo>
                  <a:cubicBezTo>
                    <a:pt x="1905" y="63817"/>
                    <a:pt x="1905" y="63817"/>
                    <a:pt x="1905" y="63817"/>
                  </a:cubicBezTo>
                  <a:lnTo>
                    <a:pt x="0" y="0"/>
                  </a:lnTo>
                  <a:cubicBezTo>
                    <a:pt x="0" y="0"/>
                    <a:pt x="7620" y="24765"/>
                    <a:pt x="9525" y="28575"/>
                  </a:cubicBezTo>
                  <a:cubicBezTo>
                    <a:pt x="10477" y="32385"/>
                    <a:pt x="14288" y="50483"/>
                    <a:pt x="14288" y="50483"/>
                  </a:cubicBezTo>
                  <a:close/>
                </a:path>
              </a:pathLst>
            </a:custGeom>
            <a:solidFill>
              <a:srgbClr val="A9ADBA"/>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22637207-62E0-4FE4-8C6E-72FC6FF61380}"/>
                </a:ext>
              </a:extLst>
            </p:cNvPr>
            <p:cNvSpPr/>
            <p:nvPr/>
          </p:nvSpPr>
          <p:spPr>
            <a:xfrm>
              <a:off x="4946332" y="4046220"/>
              <a:ext cx="57150" cy="76200"/>
            </a:xfrm>
            <a:custGeom>
              <a:avLst/>
              <a:gdLst>
                <a:gd name="connsiteX0" fmla="*/ 57150 w 57150"/>
                <a:gd name="connsiteY0" fmla="*/ 50483 h 76200"/>
                <a:gd name="connsiteX1" fmla="*/ 46672 w 57150"/>
                <a:gd name="connsiteY1" fmla="*/ 78105 h 76200"/>
                <a:gd name="connsiteX2" fmla="*/ 0 w 57150"/>
                <a:gd name="connsiteY2" fmla="*/ 0 h 76200"/>
                <a:gd name="connsiteX3" fmla="*/ 10477 w 57150"/>
                <a:gd name="connsiteY3" fmla="*/ 9525 h 76200"/>
                <a:gd name="connsiteX4" fmla="*/ 57150 w 57150"/>
                <a:gd name="connsiteY4" fmla="*/ 50483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76200">
                  <a:moveTo>
                    <a:pt x="57150" y="50483"/>
                  </a:moveTo>
                  <a:cubicBezTo>
                    <a:pt x="57150" y="50483"/>
                    <a:pt x="52388" y="61913"/>
                    <a:pt x="46672" y="78105"/>
                  </a:cubicBezTo>
                  <a:cubicBezTo>
                    <a:pt x="32385" y="61913"/>
                    <a:pt x="0" y="0"/>
                    <a:pt x="0" y="0"/>
                  </a:cubicBezTo>
                  <a:cubicBezTo>
                    <a:pt x="1905" y="1905"/>
                    <a:pt x="8572" y="7620"/>
                    <a:pt x="10477" y="9525"/>
                  </a:cubicBezTo>
                  <a:cubicBezTo>
                    <a:pt x="12382" y="11430"/>
                    <a:pt x="57150" y="50483"/>
                    <a:pt x="57150" y="50483"/>
                  </a:cubicBezTo>
                  <a:close/>
                </a:path>
              </a:pathLst>
            </a:custGeom>
            <a:solidFill>
              <a:srgbClr val="215B8A"/>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B00D370B-5BBC-4D12-9801-BE853BD00022}"/>
                </a:ext>
              </a:extLst>
            </p:cNvPr>
            <p:cNvSpPr/>
            <p:nvPr/>
          </p:nvSpPr>
          <p:spPr>
            <a:xfrm>
              <a:off x="5341858" y="3541040"/>
              <a:ext cx="19050" cy="38100"/>
            </a:xfrm>
            <a:custGeom>
              <a:avLst/>
              <a:gdLst>
                <a:gd name="connsiteX0" fmla="*/ 23574 w 19050"/>
                <a:gd name="connsiteY0" fmla="*/ 15595 h 38100"/>
                <a:gd name="connsiteX1" fmla="*/ 9287 w 19050"/>
                <a:gd name="connsiteY1" fmla="*/ 3213 h 38100"/>
                <a:gd name="connsiteX2" fmla="*/ 4524 w 19050"/>
                <a:gd name="connsiteY2" fmla="*/ 39407 h 38100"/>
                <a:gd name="connsiteX3" fmla="*/ 23574 w 19050"/>
                <a:gd name="connsiteY3" fmla="*/ 15595 h 38100"/>
              </a:gdLst>
              <a:ahLst/>
              <a:cxnLst>
                <a:cxn ang="0">
                  <a:pos x="connsiteX0" y="connsiteY0"/>
                </a:cxn>
                <a:cxn ang="0">
                  <a:pos x="connsiteX1" y="connsiteY1"/>
                </a:cxn>
                <a:cxn ang="0">
                  <a:pos x="connsiteX2" y="connsiteY2"/>
                </a:cxn>
                <a:cxn ang="0">
                  <a:pos x="connsiteX3" y="connsiteY3"/>
                </a:cxn>
              </a:cxnLst>
              <a:rect l="l" t="t" r="r" b="b"/>
              <a:pathLst>
                <a:path w="19050" h="38100">
                  <a:moveTo>
                    <a:pt x="23574" y="15595"/>
                  </a:moveTo>
                  <a:cubicBezTo>
                    <a:pt x="25479" y="10832"/>
                    <a:pt x="21669" y="-7265"/>
                    <a:pt x="9287" y="3213"/>
                  </a:cubicBezTo>
                  <a:cubicBezTo>
                    <a:pt x="-2143" y="13690"/>
                    <a:pt x="-2143" y="37502"/>
                    <a:pt x="4524" y="39407"/>
                  </a:cubicBezTo>
                  <a:cubicBezTo>
                    <a:pt x="11192" y="41313"/>
                    <a:pt x="19764" y="27977"/>
                    <a:pt x="23574" y="15595"/>
                  </a:cubicBezTo>
                  <a:close/>
                </a:path>
              </a:pathLst>
            </a:custGeom>
            <a:solidFill>
              <a:srgbClr val="EEA886"/>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807EECCB-E78F-4F06-92BF-CACFBACA893D}"/>
                </a:ext>
              </a:extLst>
            </p:cNvPr>
            <p:cNvSpPr/>
            <p:nvPr/>
          </p:nvSpPr>
          <p:spPr>
            <a:xfrm>
              <a:off x="5263514" y="3448335"/>
              <a:ext cx="57150" cy="95250"/>
            </a:xfrm>
            <a:custGeom>
              <a:avLst/>
              <a:gdLst>
                <a:gd name="connsiteX0" fmla="*/ 57150 w 57150"/>
                <a:gd name="connsiteY0" fmla="*/ 5430 h 95250"/>
                <a:gd name="connsiteX1" fmla="*/ 0 w 57150"/>
                <a:gd name="connsiteY1" fmla="*/ 102585 h 95250"/>
                <a:gd name="connsiteX2" fmla="*/ 57150 w 57150"/>
                <a:gd name="connsiteY2" fmla="*/ 5430 h 95250"/>
              </a:gdLst>
              <a:ahLst/>
              <a:cxnLst>
                <a:cxn ang="0">
                  <a:pos x="connsiteX0" y="connsiteY0"/>
                </a:cxn>
                <a:cxn ang="0">
                  <a:pos x="connsiteX1" y="connsiteY1"/>
                </a:cxn>
                <a:cxn ang="0">
                  <a:pos x="connsiteX2" y="connsiteY2"/>
                </a:cxn>
              </a:cxnLst>
              <a:rect l="l" t="t" r="r" b="b"/>
              <a:pathLst>
                <a:path w="57150" h="95250">
                  <a:moveTo>
                    <a:pt x="57150" y="5430"/>
                  </a:moveTo>
                  <a:cubicBezTo>
                    <a:pt x="57150" y="5430"/>
                    <a:pt x="0" y="-34575"/>
                    <a:pt x="0" y="102585"/>
                  </a:cubicBezTo>
                  <a:lnTo>
                    <a:pt x="57150" y="5430"/>
                  </a:lnTo>
                  <a:close/>
                </a:path>
              </a:pathLst>
            </a:custGeom>
            <a:solidFill>
              <a:srgbClr val="E8734D"/>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429C23B-478F-436C-8853-EEEDF4489C0E}"/>
                </a:ext>
              </a:extLst>
            </p:cNvPr>
            <p:cNvSpPr/>
            <p:nvPr/>
          </p:nvSpPr>
          <p:spPr>
            <a:xfrm>
              <a:off x="4935854" y="3603252"/>
              <a:ext cx="400050" cy="400050"/>
            </a:xfrm>
            <a:custGeom>
              <a:avLst/>
              <a:gdLst>
                <a:gd name="connsiteX0" fmla="*/ 337185 w 400050"/>
                <a:gd name="connsiteY0" fmla="*/ 247705 h 400050"/>
                <a:gd name="connsiteX1" fmla="*/ 329565 w 400050"/>
                <a:gd name="connsiteY1" fmla="*/ 257230 h 400050"/>
                <a:gd name="connsiteX2" fmla="*/ 324803 w 400050"/>
                <a:gd name="connsiteY2" fmla="*/ 261040 h 400050"/>
                <a:gd name="connsiteX3" fmla="*/ 324803 w 400050"/>
                <a:gd name="connsiteY3" fmla="*/ 261040 h 400050"/>
                <a:gd name="connsiteX4" fmla="*/ 256223 w 400050"/>
                <a:gd name="connsiteY4" fmla="*/ 307713 h 400050"/>
                <a:gd name="connsiteX5" fmla="*/ 202883 w 400050"/>
                <a:gd name="connsiteY5" fmla="*/ 402010 h 400050"/>
                <a:gd name="connsiteX6" fmla="*/ 0 w 400050"/>
                <a:gd name="connsiteY6" fmla="*/ 305808 h 400050"/>
                <a:gd name="connsiteX7" fmla="*/ 51435 w 400050"/>
                <a:gd name="connsiteY7" fmla="*/ 210558 h 400050"/>
                <a:gd name="connsiteX8" fmla="*/ 158115 w 400050"/>
                <a:gd name="connsiteY8" fmla="*/ 28630 h 400050"/>
                <a:gd name="connsiteX9" fmla="*/ 266700 w 400050"/>
                <a:gd name="connsiteY9" fmla="*/ 55 h 400050"/>
                <a:gd name="connsiteX10" fmla="*/ 353378 w 400050"/>
                <a:gd name="connsiteY10" fmla="*/ 45775 h 400050"/>
                <a:gd name="connsiteX11" fmla="*/ 400050 w 400050"/>
                <a:gd name="connsiteY11" fmla="*/ 115308 h 400050"/>
                <a:gd name="connsiteX12" fmla="*/ 337185 w 400050"/>
                <a:gd name="connsiteY12" fmla="*/ 247705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050" h="400050">
                  <a:moveTo>
                    <a:pt x="337185" y="247705"/>
                  </a:moveTo>
                  <a:cubicBezTo>
                    <a:pt x="333375" y="252468"/>
                    <a:pt x="331470" y="256278"/>
                    <a:pt x="329565" y="257230"/>
                  </a:cubicBezTo>
                  <a:cubicBezTo>
                    <a:pt x="328613" y="258183"/>
                    <a:pt x="326708" y="259135"/>
                    <a:pt x="324803" y="261040"/>
                  </a:cubicBezTo>
                  <a:cubicBezTo>
                    <a:pt x="324803" y="261040"/>
                    <a:pt x="324803" y="261040"/>
                    <a:pt x="324803" y="261040"/>
                  </a:cubicBezTo>
                  <a:cubicBezTo>
                    <a:pt x="308610" y="273423"/>
                    <a:pt x="272415" y="299140"/>
                    <a:pt x="256223" y="307713"/>
                  </a:cubicBezTo>
                  <a:cubicBezTo>
                    <a:pt x="238125" y="318190"/>
                    <a:pt x="202883" y="402010"/>
                    <a:pt x="202883" y="402010"/>
                  </a:cubicBezTo>
                  <a:cubicBezTo>
                    <a:pt x="202883" y="402010"/>
                    <a:pt x="38100" y="390580"/>
                    <a:pt x="0" y="305808"/>
                  </a:cubicBezTo>
                  <a:cubicBezTo>
                    <a:pt x="0" y="305808"/>
                    <a:pt x="26670" y="245800"/>
                    <a:pt x="51435" y="210558"/>
                  </a:cubicBezTo>
                  <a:cubicBezTo>
                    <a:pt x="76200" y="175315"/>
                    <a:pt x="129540" y="47680"/>
                    <a:pt x="158115" y="28630"/>
                  </a:cubicBezTo>
                  <a:cubicBezTo>
                    <a:pt x="186690" y="10533"/>
                    <a:pt x="210503" y="-897"/>
                    <a:pt x="266700" y="55"/>
                  </a:cubicBezTo>
                  <a:cubicBezTo>
                    <a:pt x="322898" y="1960"/>
                    <a:pt x="353378" y="45775"/>
                    <a:pt x="353378" y="45775"/>
                  </a:cubicBezTo>
                  <a:cubicBezTo>
                    <a:pt x="353378" y="45775"/>
                    <a:pt x="396240" y="91495"/>
                    <a:pt x="400050" y="115308"/>
                  </a:cubicBezTo>
                  <a:cubicBezTo>
                    <a:pt x="403860" y="138168"/>
                    <a:pt x="358140" y="219130"/>
                    <a:pt x="337185" y="247705"/>
                  </a:cubicBezTo>
                  <a:close/>
                </a:path>
              </a:pathLst>
            </a:custGeom>
            <a:solidFill>
              <a:srgbClr val="D4D8E8"/>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4BDAD89-76ED-4F5E-ACCA-03A6136F1612}"/>
                </a:ext>
              </a:extLst>
            </p:cNvPr>
            <p:cNvSpPr/>
            <p:nvPr/>
          </p:nvSpPr>
          <p:spPr>
            <a:xfrm>
              <a:off x="5110162" y="2768918"/>
              <a:ext cx="666750" cy="95250"/>
            </a:xfrm>
            <a:custGeom>
              <a:avLst/>
              <a:gdLst>
                <a:gd name="connsiteX0" fmla="*/ 668655 w 666750"/>
                <a:gd name="connsiteY0" fmla="*/ 66675 h 95250"/>
                <a:gd name="connsiteX1" fmla="*/ 667703 w 666750"/>
                <a:gd name="connsiteY1" fmla="*/ 103822 h 95250"/>
                <a:gd name="connsiteX2" fmla="*/ 0 w 666750"/>
                <a:gd name="connsiteY2" fmla="*/ 103822 h 95250"/>
                <a:gd name="connsiteX3" fmla="*/ 952 w 666750"/>
                <a:gd name="connsiteY3" fmla="*/ 66675 h 95250"/>
                <a:gd name="connsiteX4" fmla="*/ 67627 w 666750"/>
                <a:gd name="connsiteY4" fmla="*/ 0 h 95250"/>
                <a:gd name="connsiteX5" fmla="*/ 601028 w 666750"/>
                <a:gd name="connsiteY5" fmla="*/ 0 h 95250"/>
                <a:gd name="connsiteX6" fmla="*/ 668655 w 666750"/>
                <a:gd name="connsiteY6" fmla="*/ 6667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0" h="95250">
                  <a:moveTo>
                    <a:pt x="668655" y="66675"/>
                  </a:moveTo>
                  <a:lnTo>
                    <a:pt x="667703" y="103822"/>
                  </a:lnTo>
                  <a:lnTo>
                    <a:pt x="0" y="103822"/>
                  </a:lnTo>
                  <a:lnTo>
                    <a:pt x="952" y="66675"/>
                  </a:lnTo>
                  <a:cubicBezTo>
                    <a:pt x="952" y="29528"/>
                    <a:pt x="30480" y="0"/>
                    <a:pt x="67627" y="0"/>
                  </a:cubicBezTo>
                  <a:lnTo>
                    <a:pt x="601028" y="0"/>
                  </a:lnTo>
                  <a:cubicBezTo>
                    <a:pt x="638175" y="0"/>
                    <a:pt x="668655" y="30480"/>
                    <a:pt x="668655" y="66675"/>
                  </a:cubicBezTo>
                  <a:close/>
                </a:path>
              </a:pathLst>
            </a:custGeom>
            <a:solidFill>
              <a:srgbClr val="4DA8F2"/>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03623F8D-8E69-456A-9BC9-D8D9E9FA001A}"/>
                </a:ext>
              </a:extLst>
            </p:cNvPr>
            <p:cNvSpPr/>
            <p:nvPr/>
          </p:nvSpPr>
          <p:spPr>
            <a:xfrm>
              <a:off x="5154929" y="2902267"/>
              <a:ext cx="190500" cy="323850"/>
            </a:xfrm>
            <a:custGeom>
              <a:avLst/>
              <a:gdLst>
                <a:gd name="connsiteX0" fmla="*/ 165735 w 190500"/>
                <a:gd name="connsiteY0" fmla="*/ 331470 h 323850"/>
                <a:gd name="connsiteX1" fmla="*/ 31433 w 190500"/>
                <a:gd name="connsiteY1" fmla="*/ 331470 h 323850"/>
                <a:gd name="connsiteX2" fmla="*/ 0 w 190500"/>
                <a:gd name="connsiteY2" fmla="*/ 300038 h 323850"/>
                <a:gd name="connsiteX3" fmla="*/ 0 w 190500"/>
                <a:gd name="connsiteY3" fmla="*/ 31433 h 323850"/>
                <a:gd name="connsiteX4" fmla="*/ 31433 w 190500"/>
                <a:gd name="connsiteY4" fmla="*/ 0 h 323850"/>
                <a:gd name="connsiteX5" fmla="*/ 165735 w 190500"/>
                <a:gd name="connsiteY5" fmla="*/ 0 h 323850"/>
                <a:gd name="connsiteX6" fmla="*/ 197168 w 190500"/>
                <a:gd name="connsiteY6" fmla="*/ 31433 h 323850"/>
                <a:gd name="connsiteX7" fmla="*/ 197168 w 190500"/>
                <a:gd name="connsiteY7" fmla="*/ 299085 h 323850"/>
                <a:gd name="connsiteX8" fmla="*/ 165735 w 190500"/>
                <a:gd name="connsiteY8" fmla="*/ 331470 h 323850"/>
                <a:gd name="connsiteX9" fmla="*/ 31433 w 190500"/>
                <a:gd name="connsiteY9" fmla="*/ 10478 h 323850"/>
                <a:gd name="connsiteX10" fmla="*/ 10478 w 190500"/>
                <a:gd name="connsiteY10" fmla="*/ 31433 h 323850"/>
                <a:gd name="connsiteX11" fmla="*/ 10478 w 190500"/>
                <a:gd name="connsiteY11" fmla="*/ 299085 h 323850"/>
                <a:gd name="connsiteX12" fmla="*/ 31433 w 190500"/>
                <a:gd name="connsiteY12" fmla="*/ 320040 h 323850"/>
                <a:gd name="connsiteX13" fmla="*/ 165735 w 190500"/>
                <a:gd name="connsiteY13" fmla="*/ 320040 h 323850"/>
                <a:gd name="connsiteX14" fmla="*/ 186690 w 190500"/>
                <a:gd name="connsiteY14" fmla="*/ 299085 h 323850"/>
                <a:gd name="connsiteX15" fmla="*/ 186690 w 190500"/>
                <a:gd name="connsiteY15" fmla="*/ 31433 h 323850"/>
                <a:gd name="connsiteX16" fmla="*/ 165735 w 190500"/>
                <a:gd name="connsiteY16" fmla="*/ 10478 h 323850"/>
                <a:gd name="connsiteX17" fmla="*/ 31433 w 190500"/>
                <a:gd name="connsiteY17" fmla="*/ 10478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500" h="323850">
                  <a:moveTo>
                    <a:pt x="165735" y="331470"/>
                  </a:moveTo>
                  <a:lnTo>
                    <a:pt x="31433" y="331470"/>
                  </a:lnTo>
                  <a:cubicBezTo>
                    <a:pt x="14288" y="331470"/>
                    <a:pt x="0" y="317183"/>
                    <a:pt x="0" y="300038"/>
                  </a:cubicBezTo>
                  <a:lnTo>
                    <a:pt x="0" y="31433"/>
                  </a:lnTo>
                  <a:cubicBezTo>
                    <a:pt x="0" y="14288"/>
                    <a:pt x="14288" y="0"/>
                    <a:pt x="31433" y="0"/>
                  </a:cubicBezTo>
                  <a:lnTo>
                    <a:pt x="165735" y="0"/>
                  </a:lnTo>
                  <a:cubicBezTo>
                    <a:pt x="182880" y="0"/>
                    <a:pt x="197168" y="14288"/>
                    <a:pt x="197168" y="31433"/>
                  </a:cubicBezTo>
                  <a:lnTo>
                    <a:pt x="197168" y="299085"/>
                  </a:lnTo>
                  <a:cubicBezTo>
                    <a:pt x="197168" y="317183"/>
                    <a:pt x="182880" y="331470"/>
                    <a:pt x="165735" y="331470"/>
                  </a:cubicBezTo>
                  <a:close/>
                  <a:moveTo>
                    <a:pt x="31433" y="10478"/>
                  </a:moveTo>
                  <a:cubicBezTo>
                    <a:pt x="20003" y="10478"/>
                    <a:pt x="10478" y="20003"/>
                    <a:pt x="10478" y="31433"/>
                  </a:cubicBezTo>
                  <a:lnTo>
                    <a:pt x="10478" y="299085"/>
                  </a:lnTo>
                  <a:cubicBezTo>
                    <a:pt x="10478" y="310515"/>
                    <a:pt x="20003" y="320040"/>
                    <a:pt x="31433" y="320040"/>
                  </a:cubicBezTo>
                  <a:lnTo>
                    <a:pt x="165735" y="320040"/>
                  </a:lnTo>
                  <a:cubicBezTo>
                    <a:pt x="177165" y="320040"/>
                    <a:pt x="186690" y="310515"/>
                    <a:pt x="186690" y="299085"/>
                  </a:cubicBezTo>
                  <a:lnTo>
                    <a:pt x="186690" y="31433"/>
                  </a:lnTo>
                  <a:cubicBezTo>
                    <a:pt x="186690" y="20003"/>
                    <a:pt x="177165" y="10478"/>
                    <a:pt x="165735" y="10478"/>
                  </a:cubicBezTo>
                  <a:lnTo>
                    <a:pt x="31433" y="10478"/>
                  </a:lnTo>
                  <a:close/>
                </a:path>
              </a:pathLst>
            </a:custGeom>
            <a:solidFill>
              <a:srgbClr val="78C2FF"/>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62705B01-1C65-4D6F-ACFF-803F88B57371}"/>
                </a:ext>
              </a:extLst>
            </p:cNvPr>
            <p:cNvSpPr/>
            <p:nvPr/>
          </p:nvSpPr>
          <p:spPr>
            <a:xfrm>
              <a:off x="5387339" y="2907983"/>
              <a:ext cx="333375" cy="19050"/>
            </a:xfrm>
            <a:custGeom>
              <a:avLst/>
              <a:gdLst>
                <a:gd name="connsiteX0" fmla="*/ 330518 w 333375"/>
                <a:gd name="connsiteY0" fmla="*/ 27622 h 19050"/>
                <a:gd name="connsiteX1" fmla="*/ 10477 w 333375"/>
                <a:gd name="connsiteY1" fmla="*/ 27622 h 19050"/>
                <a:gd name="connsiteX2" fmla="*/ 0 w 333375"/>
                <a:gd name="connsiteY2" fmla="*/ 17145 h 19050"/>
                <a:gd name="connsiteX3" fmla="*/ 0 w 333375"/>
                <a:gd name="connsiteY3" fmla="*/ 10477 h 19050"/>
                <a:gd name="connsiteX4" fmla="*/ 10477 w 333375"/>
                <a:gd name="connsiteY4" fmla="*/ 0 h 19050"/>
                <a:gd name="connsiteX5" fmla="*/ 330518 w 333375"/>
                <a:gd name="connsiteY5" fmla="*/ 0 h 19050"/>
                <a:gd name="connsiteX6" fmla="*/ 340995 w 333375"/>
                <a:gd name="connsiteY6" fmla="*/ 10477 h 19050"/>
                <a:gd name="connsiteX7" fmla="*/ 340995 w 333375"/>
                <a:gd name="connsiteY7" fmla="*/ 17145 h 19050"/>
                <a:gd name="connsiteX8" fmla="*/ 330518 w 333375"/>
                <a:gd name="connsiteY8" fmla="*/ 27622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19050">
                  <a:moveTo>
                    <a:pt x="330518" y="27622"/>
                  </a:moveTo>
                  <a:lnTo>
                    <a:pt x="10477" y="27622"/>
                  </a:lnTo>
                  <a:cubicBezTo>
                    <a:pt x="4763" y="27622"/>
                    <a:pt x="0" y="22860"/>
                    <a:pt x="0" y="17145"/>
                  </a:cubicBezTo>
                  <a:lnTo>
                    <a:pt x="0" y="10477"/>
                  </a:lnTo>
                  <a:cubicBezTo>
                    <a:pt x="0" y="4763"/>
                    <a:pt x="4763" y="0"/>
                    <a:pt x="10477" y="0"/>
                  </a:cubicBezTo>
                  <a:lnTo>
                    <a:pt x="330518" y="0"/>
                  </a:lnTo>
                  <a:cubicBezTo>
                    <a:pt x="336232" y="0"/>
                    <a:pt x="340995" y="4763"/>
                    <a:pt x="340995" y="10477"/>
                  </a:cubicBezTo>
                  <a:lnTo>
                    <a:pt x="340995" y="17145"/>
                  </a:lnTo>
                  <a:cubicBezTo>
                    <a:pt x="340995" y="22860"/>
                    <a:pt x="336232" y="27622"/>
                    <a:pt x="330518" y="27622"/>
                  </a:cubicBezTo>
                  <a:close/>
                </a:path>
              </a:pathLst>
            </a:custGeom>
            <a:solidFill>
              <a:srgbClr val="78C2FF"/>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51D4AC9-DDF9-4757-80DC-74E3122AFF7F}"/>
                </a:ext>
              </a:extLst>
            </p:cNvPr>
            <p:cNvSpPr/>
            <p:nvPr/>
          </p:nvSpPr>
          <p:spPr>
            <a:xfrm>
              <a:off x="5387339" y="2964180"/>
              <a:ext cx="333375" cy="19050"/>
            </a:xfrm>
            <a:custGeom>
              <a:avLst/>
              <a:gdLst>
                <a:gd name="connsiteX0" fmla="*/ 330518 w 333375"/>
                <a:gd name="connsiteY0" fmla="*/ 27623 h 19050"/>
                <a:gd name="connsiteX1" fmla="*/ 10477 w 333375"/>
                <a:gd name="connsiteY1" fmla="*/ 27623 h 19050"/>
                <a:gd name="connsiteX2" fmla="*/ 0 w 333375"/>
                <a:gd name="connsiteY2" fmla="*/ 17145 h 19050"/>
                <a:gd name="connsiteX3" fmla="*/ 0 w 333375"/>
                <a:gd name="connsiteY3" fmla="*/ 10478 h 19050"/>
                <a:gd name="connsiteX4" fmla="*/ 10477 w 333375"/>
                <a:gd name="connsiteY4" fmla="*/ 0 h 19050"/>
                <a:gd name="connsiteX5" fmla="*/ 330518 w 333375"/>
                <a:gd name="connsiteY5" fmla="*/ 0 h 19050"/>
                <a:gd name="connsiteX6" fmla="*/ 340995 w 333375"/>
                <a:gd name="connsiteY6" fmla="*/ 10478 h 19050"/>
                <a:gd name="connsiteX7" fmla="*/ 340995 w 333375"/>
                <a:gd name="connsiteY7" fmla="*/ 17145 h 19050"/>
                <a:gd name="connsiteX8" fmla="*/ 330518 w 333375"/>
                <a:gd name="connsiteY8" fmla="*/ 2762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19050">
                  <a:moveTo>
                    <a:pt x="330518" y="27623"/>
                  </a:moveTo>
                  <a:lnTo>
                    <a:pt x="10477" y="27623"/>
                  </a:lnTo>
                  <a:cubicBezTo>
                    <a:pt x="4763" y="27623"/>
                    <a:pt x="0" y="22860"/>
                    <a:pt x="0" y="17145"/>
                  </a:cubicBezTo>
                  <a:lnTo>
                    <a:pt x="0" y="10478"/>
                  </a:lnTo>
                  <a:cubicBezTo>
                    <a:pt x="0" y="4763"/>
                    <a:pt x="4763" y="0"/>
                    <a:pt x="10477" y="0"/>
                  </a:cubicBezTo>
                  <a:lnTo>
                    <a:pt x="330518" y="0"/>
                  </a:lnTo>
                  <a:cubicBezTo>
                    <a:pt x="336232" y="0"/>
                    <a:pt x="340995" y="4763"/>
                    <a:pt x="340995" y="10478"/>
                  </a:cubicBezTo>
                  <a:lnTo>
                    <a:pt x="340995" y="17145"/>
                  </a:lnTo>
                  <a:cubicBezTo>
                    <a:pt x="340995" y="23813"/>
                    <a:pt x="336232" y="27623"/>
                    <a:pt x="330518" y="27623"/>
                  </a:cubicBezTo>
                  <a:close/>
                </a:path>
              </a:pathLst>
            </a:custGeom>
            <a:solidFill>
              <a:srgbClr val="78C2FF"/>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7BBB5100-0AF9-44E2-9399-CE6DDEEFF6AA}"/>
                </a:ext>
              </a:extLst>
            </p:cNvPr>
            <p:cNvSpPr/>
            <p:nvPr/>
          </p:nvSpPr>
          <p:spPr>
            <a:xfrm>
              <a:off x="6267450" y="3632835"/>
              <a:ext cx="238125" cy="57150"/>
            </a:xfrm>
            <a:custGeom>
              <a:avLst/>
              <a:gdLst>
                <a:gd name="connsiteX0" fmla="*/ 227647 w 238125"/>
                <a:gd name="connsiteY0" fmla="*/ 64770 h 57150"/>
                <a:gd name="connsiteX1" fmla="*/ 16192 w 238125"/>
                <a:gd name="connsiteY1" fmla="*/ 64770 h 57150"/>
                <a:gd name="connsiteX2" fmla="*/ 0 w 238125"/>
                <a:gd name="connsiteY2" fmla="*/ 48578 h 57150"/>
                <a:gd name="connsiteX3" fmla="*/ 0 w 238125"/>
                <a:gd name="connsiteY3" fmla="*/ 16193 h 57150"/>
                <a:gd name="connsiteX4" fmla="*/ 16192 w 238125"/>
                <a:gd name="connsiteY4" fmla="*/ 0 h 57150"/>
                <a:gd name="connsiteX5" fmla="*/ 227647 w 238125"/>
                <a:gd name="connsiteY5" fmla="*/ 0 h 57150"/>
                <a:gd name="connsiteX6" fmla="*/ 243840 w 238125"/>
                <a:gd name="connsiteY6" fmla="*/ 16193 h 57150"/>
                <a:gd name="connsiteX7" fmla="*/ 243840 w 238125"/>
                <a:gd name="connsiteY7" fmla="*/ 48578 h 57150"/>
                <a:gd name="connsiteX8" fmla="*/ 227647 w 238125"/>
                <a:gd name="connsiteY8" fmla="*/ 647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5" h="57150">
                  <a:moveTo>
                    <a:pt x="227647" y="64770"/>
                  </a:moveTo>
                  <a:lnTo>
                    <a:pt x="16192" y="64770"/>
                  </a:lnTo>
                  <a:cubicBezTo>
                    <a:pt x="7620" y="64770"/>
                    <a:pt x="0" y="57150"/>
                    <a:pt x="0" y="48578"/>
                  </a:cubicBezTo>
                  <a:lnTo>
                    <a:pt x="0" y="16193"/>
                  </a:lnTo>
                  <a:cubicBezTo>
                    <a:pt x="0" y="7620"/>
                    <a:pt x="7620" y="0"/>
                    <a:pt x="16192" y="0"/>
                  </a:cubicBezTo>
                  <a:lnTo>
                    <a:pt x="227647" y="0"/>
                  </a:lnTo>
                  <a:cubicBezTo>
                    <a:pt x="236220" y="0"/>
                    <a:pt x="243840" y="7620"/>
                    <a:pt x="243840" y="16193"/>
                  </a:cubicBezTo>
                  <a:lnTo>
                    <a:pt x="243840" y="48578"/>
                  </a:lnTo>
                  <a:cubicBezTo>
                    <a:pt x="243840" y="57150"/>
                    <a:pt x="236220" y="64770"/>
                    <a:pt x="227647" y="64770"/>
                  </a:cubicBezTo>
                  <a:close/>
                </a:path>
              </a:pathLst>
            </a:custGeom>
            <a:solidFill>
              <a:srgbClr val="6EB2EB"/>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E71093CA-CC88-4F87-A841-702A96133826}"/>
                </a:ext>
              </a:extLst>
            </p:cNvPr>
            <p:cNvSpPr/>
            <p:nvPr/>
          </p:nvSpPr>
          <p:spPr>
            <a:xfrm>
              <a:off x="6267450" y="3738563"/>
              <a:ext cx="238125" cy="57150"/>
            </a:xfrm>
            <a:custGeom>
              <a:avLst/>
              <a:gdLst>
                <a:gd name="connsiteX0" fmla="*/ 227647 w 238125"/>
                <a:gd name="connsiteY0" fmla="*/ 64770 h 57150"/>
                <a:gd name="connsiteX1" fmla="*/ 16192 w 238125"/>
                <a:gd name="connsiteY1" fmla="*/ 64770 h 57150"/>
                <a:gd name="connsiteX2" fmla="*/ 0 w 238125"/>
                <a:gd name="connsiteY2" fmla="*/ 48578 h 57150"/>
                <a:gd name="connsiteX3" fmla="*/ 0 w 238125"/>
                <a:gd name="connsiteY3" fmla="*/ 16192 h 57150"/>
                <a:gd name="connsiteX4" fmla="*/ 16192 w 238125"/>
                <a:gd name="connsiteY4" fmla="*/ 0 h 57150"/>
                <a:gd name="connsiteX5" fmla="*/ 227647 w 238125"/>
                <a:gd name="connsiteY5" fmla="*/ 0 h 57150"/>
                <a:gd name="connsiteX6" fmla="*/ 243840 w 238125"/>
                <a:gd name="connsiteY6" fmla="*/ 16192 h 57150"/>
                <a:gd name="connsiteX7" fmla="*/ 243840 w 238125"/>
                <a:gd name="connsiteY7" fmla="*/ 48578 h 57150"/>
                <a:gd name="connsiteX8" fmla="*/ 227647 w 238125"/>
                <a:gd name="connsiteY8" fmla="*/ 647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5" h="57150">
                  <a:moveTo>
                    <a:pt x="227647" y="64770"/>
                  </a:moveTo>
                  <a:lnTo>
                    <a:pt x="16192" y="64770"/>
                  </a:lnTo>
                  <a:cubicBezTo>
                    <a:pt x="7620" y="64770"/>
                    <a:pt x="0" y="57150"/>
                    <a:pt x="0" y="48578"/>
                  </a:cubicBezTo>
                  <a:lnTo>
                    <a:pt x="0" y="16192"/>
                  </a:lnTo>
                  <a:cubicBezTo>
                    <a:pt x="0" y="7620"/>
                    <a:pt x="7620" y="0"/>
                    <a:pt x="16192" y="0"/>
                  </a:cubicBezTo>
                  <a:lnTo>
                    <a:pt x="227647" y="0"/>
                  </a:lnTo>
                  <a:cubicBezTo>
                    <a:pt x="236220" y="0"/>
                    <a:pt x="243840" y="7620"/>
                    <a:pt x="243840" y="16192"/>
                  </a:cubicBezTo>
                  <a:lnTo>
                    <a:pt x="243840" y="48578"/>
                  </a:lnTo>
                  <a:cubicBezTo>
                    <a:pt x="243840" y="57150"/>
                    <a:pt x="236220" y="64770"/>
                    <a:pt x="227647" y="64770"/>
                  </a:cubicBezTo>
                  <a:close/>
                </a:path>
              </a:pathLst>
            </a:custGeom>
            <a:solidFill>
              <a:srgbClr val="4DA8F2"/>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B2F92454-0971-40F6-AC57-B98B094A5034}"/>
                </a:ext>
              </a:extLst>
            </p:cNvPr>
            <p:cNvSpPr/>
            <p:nvPr/>
          </p:nvSpPr>
          <p:spPr>
            <a:xfrm>
              <a:off x="6267450" y="3844290"/>
              <a:ext cx="238125" cy="57150"/>
            </a:xfrm>
            <a:custGeom>
              <a:avLst/>
              <a:gdLst>
                <a:gd name="connsiteX0" fmla="*/ 227647 w 238125"/>
                <a:gd name="connsiteY0" fmla="*/ 64770 h 57150"/>
                <a:gd name="connsiteX1" fmla="*/ 16192 w 238125"/>
                <a:gd name="connsiteY1" fmla="*/ 64770 h 57150"/>
                <a:gd name="connsiteX2" fmla="*/ 0 w 238125"/>
                <a:gd name="connsiteY2" fmla="*/ 48577 h 57150"/>
                <a:gd name="connsiteX3" fmla="*/ 0 w 238125"/>
                <a:gd name="connsiteY3" fmla="*/ 16192 h 57150"/>
                <a:gd name="connsiteX4" fmla="*/ 16192 w 238125"/>
                <a:gd name="connsiteY4" fmla="*/ 0 h 57150"/>
                <a:gd name="connsiteX5" fmla="*/ 227647 w 238125"/>
                <a:gd name="connsiteY5" fmla="*/ 0 h 57150"/>
                <a:gd name="connsiteX6" fmla="*/ 243840 w 238125"/>
                <a:gd name="connsiteY6" fmla="*/ 16192 h 57150"/>
                <a:gd name="connsiteX7" fmla="*/ 243840 w 238125"/>
                <a:gd name="connsiteY7" fmla="*/ 48577 h 57150"/>
                <a:gd name="connsiteX8" fmla="*/ 227647 w 238125"/>
                <a:gd name="connsiteY8" fmla="*/ 647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5" h="57150">
                  <a:moveTo>
                    <a:pt x="227647" y="64770"/>
                  </a:moveTo>
                  <a:lnTo>
                    <a:pt x="16192" y="64770"/>
                  </a:lnTo>
                  <a:cubicBezTo>
                    <a:pt x="7620" y="64770"/>
                    <a:pt x="0" y="57150"/>
                    <a:pt x="0" y="48577"/>
                  </a:cubicBezTo>
                  <a:lnTo>
                    <a:pt x="0" y="16192"/>
                  </a:lnTo>
                  <a:cubicBezTo>
                    <a:pt x="0" y="7620"/>
                    <a:pt x="7620" y="0"/>
                    <a:pt x="16192" y="0"/>
                  </a:cubicBezTo>
                  <a:lnTo>
                    <a:pt x="227647" y="0"/>
                  </a:lnTo>
                  <a:cubicBezTo>
                    <a:pt x="236220" y="0"/>
                    <a:pt x="243840" y="7620"/>
                    <a:pt x="243840" y="16192"/>
                  </a:cubicBezTo>
                  <a:lnTo>
                    <a:pt x="243840" y="48577"/>
                  </a:lnTo>
                  <a:cubicBezTo>
                    <a:pt x="243840" y="58102"/>
                    <a:pt x="236220" y="64770"/>
                    <a:pt x="227647" y="64770"/>
                  </a:cubicBezTo>
                  <a:close/>
                </a:path>
              </a:pathLst>
            </a:custGeom>
            <a:solidFill>
              <a:srgbClr val="2273B5"/>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28DD3450-19D7-465D-B455-BE8673115890}"/>
                </a:ext>
              </a:extLst>
            </p:cNvPr>
            <p:cNvSpPr/>
            <p:nvPr/>
          </p:nvSpPr>
          <p:spPr>
            <a:xfrm>
              <a:off x="5160645" y="2796540"/>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768"/>
                    <a:pt x="43815" y="57150"/>
                    <a:pt x="28575" y="57150"/>
                  </a:cubicBezTo>
                  <a:cubicBezTo>
                    <a:pt x="12382" y="57150"/>
                    <a:pt x="0" y="43815"/>
                    <a:pt x="0" y="28575"/>
                  </a:cubicBezTo>
                  <a:cubicBezTo>
                    <a:pt x="0" y="12383"/>
                    <a:pt x="13335" y="0"/>
                    <a:pt x="28575" y="0"/>
                  </a:cubicBezTo>
                  <a:cubicBezTo>
                    <a:pt x="44767" y="0"/>
                    <a:pt x="57150" y="13335"/>
                    <a:pt x="57150" y="28575"/>
                  </a:cubicBezTo>
                  <a:close/>
                </a:path>
              </a:pathLst>
            </a:custGeom>
            <a:solidFill>
              <a:srgbClr val="E3F2FF"/>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CBF3A28-5459-40DD-95ED-DFEF114391A6}"/>
                </a:ext>
              </a:extLst>
            </p:cNvPr>
            <p:cNvSpPr/>
            <p:nvPr/>
          </p:nvSpPr>
          <p:spPr>
            <a:xfrm>
              <a:off x="7399972" y="3655695"/>
              <a:ext cx="276225" cy="200025"/>
            </a:xfrm>
            <a:custGeom>
              <a:avLst/>
              <a:gdLst>
                <a:gd name="connsiteX0" fmla="*/ 0 w 276225"/>
                <a:gd name="connsiteY0" fmla="*/ 172402 h 200025"/>
                <a:gd name="connsiteX1" fmla="*/ 144780 w 276225"/>
                <a:gd name="connsiteY1" fmla="*/ 203835 h 200025"/>
                <a:gd name="connsiteX2" fmla="*/ 202883 w 276225"/>
                <a:gd name="connsiteY2" fmla="*/ 158115 h 200025"/>
                <a:gd name="connsiteX3" fmla="*/ 213360 w 276225"/>
                <a:gd name="connsiteY3" fmla="*/ 146685 h 200025"/>
                <a:gd name="connsiteX4" fmla="*/ 255270 w 276225"/>
                <a:gd name="connsiteY4" fmla="*/ 97155 h 200025"/>
                <a:gd name="connsiteX5" fmla="*/ 266700 w 276225"/>
                <a:gd name="connsiteY5" fmla="*/ 0 h 200025"/>
                <a:gd name="connsiteX6" fmla="*/ 231458 w 276225"/>
                <a:gd name="connsiteY6" fmla="*/ 18097 h 200025"/>
                <a:gd name="connsiteX7" fmla="*/ 198120 w 276225"/>
                <a:gd name="connsiteY7" fmla="*/ 69533 h 200025"/>
                <a:gd name="connsiteX8" fmla="*/ 135255 w 276225"/>
                <a:gd name="connsiteY8" fmla="*/ 160972 h 200025"/>
                <a:gd name="connsiteX9" fmla="*/ 88583 w 276225"/>
                <a:gd name="connsiteY9" fmla="*/ 154305 h 200025"/>
                <a:gd name="connsiteX10" fmla="*/ 8572 w 276225"/>
                <a:gd name="connsiteY10" fmla="*/ 135255 h 200025"/>
                <a:gd name="connsiteX11" fmla="*/ 0 w 276225"/>
                <a:gd name="connsiteY11" fmla="*/ 172402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 h="200025">
                  <a:moveTo>
                    <a:pt x="0" y="172402"/>
                  </a:moveTo>
                  <a:cubicBezTo>
                    <a:pt x="0" y="172402"/>
                    <a:pt x="118110" y="210502"/>
                    <a:pt x="144780" y="203835"/>
                  </a:cubicBezTo>
                  <a:cubicBezTo>
                    <a:pt x="159068" y="200025"/>
                    <a:pt x="181928" y="180022"/>
                    <a:pt x="202883" y="158115"/>
                  </a:cubicBezTo>
                  <a:cubicBezTo>
                    <a:pt x="206693" y="154305"/>
                    <a:pt x="209550" y="150495"/>
                    <a:pt x="213360" y="146685"/>
                  </a:cubicBezTo>
                  <a:cubicBezTo>
                    <a:pt x="236220" y="120967"/>
                    <a:pt x="255270" y="97155"/>
                    <a:pt x="255270" y="97155"/>
                  </a:cubicBezTo>
                  <a:cubicBezTo>
                    <a:pt x="255270" y="97155"/>
                    <a:pt x="312420" y="30480"/>
                    <a:pt x="266700" y="0"/>
                  </a:cubicBezTo>
                  <a:cubicBezTo>
                    <a:pt x="266700" y="0"/>
                    <a:pt x="246697" y="1905"/>
                    <a:pt x="231458" y="18097"/>
                  </a:cubicBezTo>
                  <a:cubicBezTo>
                    <a:pt x="216218" y="34290"/>
                    <a:pt x="201930" y="60960"/>
                    <a:pt x="198120" y="69533"/>
                  </a:cubicBezTo>
                  <a:cubicBezTo>
                    <a:pt x="194310" y="78105"/>
                    <a:pt x="138113" y="159067"/>
                    <a:pt x="135255" y="160972"/>
                  </a:cubicBezTo>
                  <a:cubicBezTo>
                    <a:pt x="132397" y="162877"/>
                    <a:pt x="107633" y="156210"/>
                    <a:pt x="88583" y="154305"/>
                  </a:cubicBezTo>
                  <a:cubicBezTo>
                    <a:pt x="56197" y="151447"/>
                    <a:pt x="8572" y="135255"/>
                    <a:pt x="8572" y="135255"/>
                  </a:cubicBezTo>
                  <a:lnTo>
                    <a:pt x="0" y="172402"/>
                  </a:lnTo>
                  <a:close/>
                </a:path>
              </a:pathLst>
            </a:custGeom>
            <a:solidFill>
              <a:srgbClr val="2273B5"/>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17E62A9-86A3-474C-8877-05337A20A34F}"/>
                </a:ext>
              </a:extLst>
            </p:cNvPr>
            <p:cNvSpPr/>
            <p:nvPr/>
          </p:nvSpPr>
          <p:spPr>
            <a:xfrm>
              <a:off x="7467987" y="4554855"/>
              <a:ext cx="133350" cy="85725"/>
            </a:xfrm>
            <a:custGeom>
              <a:avLst/>
              <a:gdLst>
                <a:gd name="connsiteX0" fmla="*/ 93910 w 133350"/>
                <a:gd name="connsiteY0" fmla="*/ 0 h 85725"/>
                <a:gd name="connsiteX1" fmla="*/ 70098 w 133350"/>
                <a:gd name="connsiteY1" fmla="*/ 32385 h 85725"/>
                <a:gd name="connsiteX2" fmla="*/ 30093 w 133350"/>
                <a:gd name="connsiteY2" fmla="*/ 61913 h 85725"/>
                <a:gd name="connsiteX3" fmla="*/ 565 w 133350"/>
                <a:gd name="connsiteY3" fmla="*/ 82867 h 85725"/>
                <a:gd name="connsiteX4" fmla="*/ 76765 w 133350"/>
                <a:gd name="connsiteY4" fmla="*/ 87630 h 85725"/>
                <a:gd name="connsiteX5" fmla="*/ 114865 w 133350"/>
                <a:gd name="connsiteY5" fmla="*/ 59055 h 85725"/>
                <a:gd name="connsiteX6" fmla="*/ 120580 w 133350"/>
                <a:gd name="connsiteY6" fmla="*/ 91440 h 85725"/>
                <a:gd name="connsiteX7" fmla="*/ 130105 w 133350"/>
                <a:gd name="connsiteY7" fmla="*/ 91440 h 85725"/>
                <a:gd name="connsiteX8" fmla="*/ 133915 w 133350"/>
                <a:gd name="connsiteY8" fmla="*/ 55245 h 85725"/>
                <a:gd name="connsiteX9" fmla="*/ 123438 w 133350"/>
                <a:gd name="connsiteY9" fmla="*/ 19050 h 85725"/>
                <a:gd name="connsiteX10" fmla="*/ 122485 w 133350"/>
                <a:gd name="connsiteY10" fmla="*/ 2858 h 85725"/>
                <a:gd name="connsiteX11" fmla="*/ 93910 w 133350"/>
                <a:gd name="connsiteY11"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85725">
                  <a:moveTo>
                    <a:pt x="93910" y="0"/>
                  </a:moveTo>
                  <a:cubicBezTo>
                    <a:pt x="93910" y="0"/>
                    <a:pt x="78670" y="26670"/>
                    <a:pt x="70098" y="32385"/>
                  </a:cubicBezTo>
                  <a:cubicBezTo>
                    <a:pt x="58668" y="39053"/>
                    <a:pt x="37713" y="60960"/>
                    <a:pt x="30093" y="61913"/>
                  </a:cubicBezTo>
                  <a:cubicBezTo>
                    <a:pt x="22473" y="62865"/>
                    <a:pt x="-4197" y="67627"/>
                    <a:pt x="565" y="82867"/>
                  </a:cubicBezTo>
                  <a:cubicBezTo>
                    <a:pt x="4375" y="95250"/>
                    <a:pt x="69145" y="93345"/>
                    <a:pt x="76765" y="87630"/>
                  </a:cubicBezTo>
                  <a:cubicBezTo>
                    <a:pt x="84385" y="80963"/>
                    <a:pt x="105340" y="59055"/>
                    <a:pt x="114865" y="59055"/>
                  </a:cubicBezTo>
                  <a:cubicBezTo>
                    <a:pt x="123438" y="60008"/>
                    <a:pt x="120580" y="91440"/>
                    <a:pt x="120580" y="91440"/>
                  </a:cubicBezTo>
                  <a:lnTo>
                    <a:pt x="130105" y="91440"/>
                  </a:lnTo>
                  <a:cubicBezTo>
                    <a:pt x="130105" y="91440"/>
                    <a:pt x="132963" y="60008"/>
                    <a:pt x="133915" y="55245"/>
                  </a:cubicBezTo>
                  <a:cubicBezTo>
                    <a:pt x="134868" y="39053"/>
                    <a:pt x="123438" y="27623"/>
                    <a:pt x="123438" y="19050"/>
                  </a:cubicBezTo>
                  <a:cubicBezTo>
                    <a:pt x="122485" y="10478"/>
                    <a:pt x="122485" y="2858"/>
                    <a:pt x="122485" y="2858"/>
                  </a:cubicBezTo>
                  <a:lnTo>
                    <a:pt x="93910" y="0"/>
                  </a:lnTo>
                  <a:close/>
                </a:path>
              </a:pathLst>
            </a:custGeom>
            <a:solidFill>
              <a:srgbClr val="16202E"/>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2AED564D-B91D-4CB6-A9AA-96EF9233A16B}"/>
                </a:ext>
              </a:extLst>
            </p:cNvPr>
            <p:cNvSpPr/>
            <p:nvPr/>
          </p:nvSpPr>
          <p:spPr>
            <a:xfrm>
              <a:off x="7499984" y="4552950"/>
              <a:ext cx="95250" cy="57150"/>
            </a:xfrm>
            <a:custGeom>
              <a:avLst/>
              <a:gdLst>
                <a:gd name="connsiteX0" fmla="*/ 0 w 95250"/>
                <a:gd name="connsiteY0" fmla="*/ 62865 h 57150"/>
                <a:gd name="connsiteX1" fmla="*/ 38100 w 95250"/>
                <a:gd name="connsiteY1" fmla="*/ 60960 h 57150"/>
                <a:gd name="connsiteX2" fmla="*/ 97155 w 95250"/>
                <a:gd name="connsiteY2" fmla="*/ 37147 h 57150"/>
                <a:gd name="connsiteX3" fmla="*/ 91440 w 95250"/>
                <a:gd name="connsiteY3" fmla="*/ 16192 h 57150"/>
                <a:gd name="connsiteX4" fmla="*/ 90488 w 95250"/>
                <a:gd name="connsiteY4" fmla="*/ 4763 h 57150"/>
                <a:gd name="connsiteX5" fmla="*/ 62865 w 95250"/>
                <a:gd name="connsiteY5" fmla="*/ 0 h 57150"/>
                <a:gd name="connsiteX6" fmla="*/ 37147 w 95250"/>
                <a:gd name="connsiteY6" fmla="*/ 32385 h 57150"/>
                <a:gd name="connsiteX7" fmla="*/ 0 w 95250"/>
                <a:gd name="connsiteY7" fmla="*/ 6286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57150">
                  <a:moveTo>
                    <a:pt x="0" y="62865"/>
                  </a:moveTo>
                  <a:cubicBezTo>
                    <a:pt x="0" y="62865"/>
                    <a:pt x="20955" y="70485"/>
                    <a:pt x="38100" y="60960"/>
                  </a:cubicBezTo>
                  <a:cubicBezTo>
                    <a:pt x="54293" y="51435"/>
                    <a:pt x="85725" y="37147"/>
                    <a:pt x="97155" y="37147"/>
                  </a:cubicBezTo>
                  <a:cubicBezTo>
                    <a:pt x="97155" y="37147"/>
                    <a:pt x="91440" y="19050"/>
                    <a:pt x="91440" y="16192"/>
                  </a:cubicBezTo>
                  <a:cubicBezTo>
                    <a:pt x="91440" y="14288"/>
                    <a:pt x="90488" y="4763"/>
                    <a:pt x="90488" y="4763"/>
                  </a:cubicBezTo>
                  <a:lnTo>
                    <a:pt x="62865" y="0"/>
                  </a:lnTo>
                  <a:cubicBezTo>
                    <a:pt x="62865" y="0"/>
                    <a:pt x="44768" y="25717"/>
                    <a:pt x="37147" y="32385"/>
                  </a:cubicBezTo>
                  <a:cubicBezTo>
                    <a:pt x="28575" y="38100"/>
                    <a:pt x="8572" y="54293"/>
                    <a:pt x="0" y="62865"/>
                  </a:cubicBezTo>
                  <a:close/>
                </a:path>
              </a:pathLst>
            </a:custGeom>
            <a:solidFill>
              <a:srgbClr val="EEA886"/>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43123CAB-30E4-4B49-9BD1-08F3B7B995BB}"/>
                </a:ext>
              </a:extLst>
            </p:cNvPr>
            <p:cNvSpPr/>
            <p:nvPr/>
          </p:nvSpPr>
          <p:spPr>
            <a:xfrm>
              <a:off x="7794938" y="4573152"/>
              <a:ext cx="57150" cy="114300"/>
            </a:xfrm>
            <a:custGeom>
              <a:avLst/>
              <a:gdLst>
                <a:gd name="connsiteX0" fmla="*/ 26039 w 57150"/>
                <a:gd name="connsiteY0" fmla="*/ 6468 h 114300"/>
                <a:gd name="connsiteX1" fmla="*/ 20324 w 57150"/>
                <a:gd name="connsiteY1" fmla="*/ 30281 h 114300"/>
                <a:gd name="connsiteX2" fmla="*/ 6037 w 57150"/>
                <a:gd name="connsiteY2" fmla="*/ 65523 h 114300"/>
                <a:gd name="connsiteX3" fmla="*/ 6037 w 57150"/>
                <a:gd name="connsiteY3" fmla="*/ 111243 h 114300"/>
                <a:gd name="connsiteX4" fmla="*/ 53662 w 57150"/>
                <a:gd name="connsiteY4" fmla="*/ 108386 h 114300"/>
                <a:gd name="connsiteX5" fmla="*/ 62234 w 57150"/>
                <a:gd name="connsiteY5" fmla="*/ 68381 h 114300"/>
                <a:gd name="connsiteX6" fmla="*/ 49852 w 57150"/>
                <a:gd name="connsiteY6" fmla="*/ 1706 h 114300"/>
                <a:gd name="connsiteX7" fmla="*/ 26039 w 57150"/>
                <a:gd name="connsiteY7" fmla="*/ 6468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114300">
                  <a:moveTo>
                    <a:pt x="26039" y="6468"/>
                  </a:moveTo>
                  <a:cubicBezTo>
                    <a:pt x="26039" y="6468"/>
                    <a:pt x="23182" y="25518"/>
                    <a:pt x="20324" y="30281"/>
                  </a:cubicBezTo>
                  <a:cubicBezTo>
                    <a:pt x="17467" y="35043"/>
                    <a:pt x="9847" y="60761"/>
                    <a:pt x="6037" y="65523"/>
                  </a:cubicBezTo>
                  <a:cubicBezTo>
                    <a:pt x="2227" y="70286"/>
                    <a:pt x="-5393" y="106481"/>
                    <a:pt x="6037" y="111243"/>
                  </a:cubicBezTo>
                  <a:cubicBezTo>
                    <a:pt x="17467" y="116006"/>
                    <a:pt x="45089" y="122673"/>
                    <a:pt x="53662" y="108386"/>
                  </a:cubicBezTo>
                  <a:cubicBezTo>
                    <a:pt x="63187" y="94098"/>
                    <a:pt x="64139" y="79811"/>
                    <a:pt x="62234" y="68381"/>
                  </a:cubicBezTo>
                  <a:cubicBezTo>
                    <a:pt x="60329" y="56951"/>
                    <a:pt x="49852" y="6468"/>
                    <a:pt x="49852" y="1706"/>
                  </a:cubicBezTo>
                  <a:cubicBezTo>
                    <a:pt x="50804" y="-4009"/>
                    <a:pt x="26039" y="6468"/>
                    <a:pt x="26039" y="6468"/>
                  </a:cubicBezTo>
                  <a:close/>
                </a:path>
              </a:pathLst>
            </a:custGeom>
            <a:solidFill>
              <a:srgbClr val="EEA886"/>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55E8D511-C3F3-4F66-B6DD-24DF65DF06D3}"/>
                </a:ext>
              </a:extLst>
            </p:cNvPr>
            <p:cNvSpPr/>
            <p:nvPr/>
          </p:nvSpPr>
          <p:spPr>
            <a:xfrm>
              <a:off x="7791579" y="4629150"/>
              <a:ext cx="66675" cy="57150"/>
            </a:xfrm>
            <a:custGeom>
              <a:avLst/>
              <a:gdLst>
                <a:gd name="connsiteX0" fmla="*/ 14158 w 66675"/>
                <a:gd name="connsiteY0" fmla="*/ 0 h 57150"/>
                <a:gd name="connsiteX1" fmla="*/ 34161 w 66675"/>
                <a:gd name="connsiteY1" fmla="*/ 28575 h 57150"/>
                <a:gd name="connsiteX2" fmla="*/ 64641 w 66675"/>
                <a:gd name="connsiteY2" fmla="*/ 2857 h 57150"/>
                <a:gd name="connsiteX3" fmla="*/ 64641 w 66675"/>
                <a:gd name="connsiteY3" fmla="*/ 41910 h 57150"/>
                <a:gd name="connsiteX4" fmla="*/ 20826 w 66675"/>
                <a:gd name="connsiteY4" fmla="*/ 61913 h 57150"/>
                <a:gd name="connsiteX5" fmla="*/ 14158 w 66675"/>
                <a:gd name="connsiteY5"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5" h="57150">
                  <a:moveTo>
                    <a:pt x="14158" y="0"/>
                  </a:moveTo>
                  <a:cubicBezTo>
                    <a:pt x="14158" y="0"/>
                    <a:pt x="13206" y="28575"/>
                    <a:pt x="34161" y="28575"/>
                  </a:cubicBezTo>
                  <a:cubicBezTo>
                    <a:pt x="55116" y="28575"/>
                    <a:pt x="64641" y="2857"/>
                    <a:pt x="64641" y="2857"/>
                  </a:cubicBezTo>
                  <a:cubicBezTo>
                    <a:pt x="64641" y="2857"/>
                    <a:pt x="72261" y="15240"/>
                    <a:pt x="64641" y="41910"/>
                  </a:cubicBezTo>
                  <a:cubicBezTo>
                    <a:pt x="57021" y="68580"/>
                    <a:pt x="27493" y="62865"/>
                    <a:pt x="20826" y="61913"/>
                  </a:cubicBezTo>
                  <a:cubicBezTo>
                    <a:pt x="14158" y="60960"/>
                    <a:pt x="-18227" y="52388"/>
                    <a:pt x="14158" y="0"/>
                  </a:cubicBezTo>
                  <a:close/>
                </a:path>
              </a:pathLst>
            </a:custGeom>
            <a:solidFill>
              <a:srgbClr val="16202E"/>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A2A5040-C2F9-4950-8BD7-5B46C4313283}"/>
                </a:ext>
              </a:extLst>
            </p:cNvPr>
            <p:cNvSpPr/>
            <p:nvPr/>
          </p:nvSpPr>
          <p:spPr>
            <a:xfrm>
              <a:off x="7632382" y="3927263"/>
              <a:ext cx="228600" cy="666750"/>
            </a:xfrm>
            <a:custGeom>
              <a:avLst/>
              <a:gdLst>
                <a:gd name="connsiteX0" fmla="*/ 154305 w 228600"/>
                <a:gd name="connsiteY0" fmla="*/ 12277 h 666750"/>
                <a:gd name="connsiteX1" fmla="*/ 191453 w 228600"/>
                <a:gd name="connsiteY1" fmla="*/ 70379 h 666750"/>
                <a:gd name="connsiteX2" fmla="*/ 215265 w 228600"/>
                <a:gd name="connsiteY2" fmla="*/ 183727 h 666750"/>
                <a:gd name="connsiteX3" fmla="*/ 203835 w 228600"/>
                <a:gd name="connsiteY3" fmla="*/ 313267 h 666750"/>
                <a:gd name="connsiteX4" fmla="*/ 215265 w 228600"/>
                <a:gd name="connsiteY4" fmla="*/ 376132 h 666750"/>
                <a:gd name="connsiteX5" fmla="*/ 237173 w 228600"/>
                <a:gd name="connsiteY5" fmla="*/ 458047 h 666750"/>
                <a:gd name="connsiteX6" fmla="*/ 226695 w 228600"/>
                <a:gd name="connsiteY6" fmla="*/ 663787 h 666750"/>
                <a:gd name="connsiteX7" fmla="*/ 180023 w 228600"/>
                <a:gd name="connsiteY7" fmla="*/ 669502 h 666750"/>
                <a:gd name="connsiteX8" fmla="*/ 173355 w 228600"/>
                <a:gd name="connsiteY8" fmla="*/ 504719 h 666750"/>
                <a:gd name="connsiteX9" fmla="*/ 156210 w 228600"/>
                <a:gd name="connsiteY9" fmla="*/ 392324 h 666750"/>
                <a:gd name="connsiteX10" fmla="*/ 137160 w 228600"/>
                <a:gd name="connsiteY10" fmla="*/ 314219 h 666750"/>
                <a:gd name="connsiteX11" fmla="*/ 75248 w 228600"/>
                <a:gd name="connsiteY11" fmla="*/ 104669 h 666750"/>
                <a:gd name="connsiteX12" fmla="*/ 0 w 228600"/>
                <a:gd name="connsiteY12" fmla="*/ 12277 h 666750"/>
                <a:gd name="connsiteX13" fmla="*/ 154305 w 228600"/>
                <a:gd name="connsiteY13" fmla="*/ 12277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8600" h="666750">
                  <a:moveTo>
                    <a:pt x="154305" y="12277"/>
                  </a:moveTo>
                  <a:cubicBezTo>
                    <a:pt x="154305" y="12277"/>
                    <a:pt x="181928" y="47519"/>
                    <a:pt x="191453" y="70379"/>
                  </a:cubicBezTo>
                  <a:cubicBezTo>
                    <a:pt x="200978" y="93239"/>
                    <a:pt x="217170" y="144674"/>
                    <a:pt x="215265" y="183727"/>
                  </a:cubicBezTo>
                  <a:cubicBezTo>
                    <a:pt x="213360" y="222779"/>
                    <a:pt x="200025" y="297074"/>
                    <a:pt x="203835" y="313267"/>
                  </a:cubicBezTo>
                  <a:cubicBezTo>
                    <a:pt x="207645" y="330412"/>
                    <a:pt x="211455" y="364702"/>
                    <a:pt x="215265" y="376132"/>
                  </a:cubicBezTo>
                  <a:cubicBezTo>
                    <a:pt x="219075" y="387562"/>
                    <a:pt x="235268" y="422804"/>
                    <a:pt x="237173" y="458047"/>
                  </a:cubicBezTo>
                  <a:cubicBezTo>
                    <a:pt x="239078" y="493289"/>
                    <a:pt x="225743" y="649499"/>
                    <a:pt x="226695" y="663787"/>
                  </a:cubicBezTo>
                  <a:cubicBezTo>
                    <a:pt x="227648" y="678074"/>
                    <a:pt x="180023" y="669502"/>
                    <a:pt x="180023" y="669502"/>
                  </a:cubicBezTo>
                  <a:cubicBezTo>
                    <a:pt x="180023" y="669502"/>
                    <a:pt x="179070" y="529484"/>
                    <a:pt x="173355" y="504719"/>
                  </a:cubicBezTo>
                  <a:cubicBezTo>
                    <a:pt x="167640" y="480907"/>
                    <a:pt x="161925" y="398039"/>
                    <a:pt x="156210" y="392324"/>
                  </a:cubicBezTo>
                  <a:cubicBezTo>
                    <a:pt x="151448" y="386609"/>
                    <a:pt x="138113" y="323744"/>
                    <a:pt x="137160" y="314219"/>
                  </a:cubicBezTo>
                  <a:cubicBezTo>
                    <a:pt x="136208" y="304694"/>
                    <a:pt x="79058" y="133244"/>
                    <a:pt x="75248" y="104669"/>
                  </a:cubicBezTo>
                  <a:cubicBezTo>
                    <a:pt x="72390" y="75142"/>
                    <a:pt x="0" y="12277"/>
                    <a:pt x="0" y="12277"/>
                  </a:cubicBezTo>
                  <a:cubicBezTo>
                    <a:pt x="0" y="12277"/>
                    <a:pt x="70485" y="-15346"/>
                    <a:pt x="154305" y="12277"/>
                  </a:cubicBezTo>
                  <a:close/>
                </a:path>
              </a:pathLst>
            </a:custGeom>
            <a:solidFill>
              <a:srgbClr val="1A598C"/>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74EF17C-1E74-4A15-A7C9-B7E29E2E9B25}"/>
                </a:ext>
              </a:extLst>
            </p:cNvPr>
            <p:cNvSpPr/>
            <p:nvPr/>
          </p:nvSpPr>
          <p:spPr>
            <a:xfrm>
              <a:off x="7554262" y="3920215"/>
              <a:ext cx="180975" cy="638175"/>
            </a:xfrm>
            <a:custGeom>
              <a:avLst/>
              <a:gdLst>
                <a:gd name="connsiteX0" fmla="*/ 53355 w 180975"/>
                <a:gd name="connsiteY0" fmla="*/ 642260 h 638175"/>
                <a:gd name="connsiteX1" fmla="*/ 87645 w 180975"/>
                <a:gd name="connsiteY1" fmla="*/ 455570 h 638175"/>
                <a:gd name="connsiteX2" fmla="*/ 90503 w 180975"/>
                <a:gd name="connsiteY2" fmla="*/ 344127 h 638175"/>
                <a:gd name="connsiteX3" fmla="*/ 159083 w 180975"/>
                <a:gd name="connsiteY3" fmla="*/ 190775 h 638175"/>
                <a:gd name="connsiteX4" fmla="*/ 168608 w 180975"/>
                <a:gd name="connsiteY4" fmla="*/ 168867 h 638175"/>
                <a:gd name="connsiteX5" fmla="*/ 181943 w 180975"/>
                <a:gd name="connsiteY5" fmla="*/ 134577 h 638175"/>
                <a:gd name="connsiteX6" fmla="*/ 79073 w 180975"/>
                <a:gd name="connsiteY6" fmla="*/ 21230 h 638175"/>
                <a:gd name="connsiteX7" fmla="*/ 76215 w 180975"/>
                <a:gd name="connsiteY7" fmla="*/ 41232 h 638175"/>
                <a:gd name="connsiteX8" fmla="*/ 33353 w 180975"/>
                <a:gd name="connsiteY8" fmla="*/ 236495 h 638175"/>
                <a:gd name="connsiteX9" fmla="*/ 18113 w 180975"/>
                <a:gd name="connsiteY9" fmla="*/ 345080 h 638175"/>
                <a:gd name="connsiteX10" fmla="*/ 22875 w 180975"/>
                <a:gd name="connsiteY10" fmla="*/ 404135 h 638175"/>
                <a:gd name="connsiteX11" fmla="*/ 15 w 180975"/>
                <a:gd name="connsiteY11" fmla="*/ 637497 h 638175"/>
                <a:gd name="connsiteX12" fmla="*/ 53355 w 180975"/>
                <a:gd name="connsiteY12" fmla="*/ 64226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975" h="638175">
                  <a:moveTo>
                    <a:pt x="53355" y="642260"/>
                  </a:moveTo>
                  <a:cubicBezTo>
                    <a:pt x="63833" y="640355"/>
                    <a:pt x="90503" y="483192"/>
                    <a:pt x="87645" y="455570"/>
                  </a:cubicBezTo>
                  <a:cubicBezTo>
                    <a:pt x="84788" y="427947"/>
                    <a:pt x="80978" y="367940"/>
                    <a:pt x="90503" y="344127"/>
                  </a:cubicBezTo>
                  <a:cubicBezTo>
                    <a:pt x="96218" y="327935"/>
                    <a:pt x="134318" y="246972"/>
                    <a:pt x="159083" y="190775"/>
                  </a:cubicBezTo>
                  <a:cubicBezTo>
                    <a:pt x="162893" y="183155"/>
                    <a:pt x="165750" y="175535"/>
                    <a:pt x="168608" y="168867"/>
                  </a:cubicBezTo>
                  <a:cubicBezTo>
                    <a:pt x="176228" y="150770"/>
                    <a:pt x="181943" y="137435"/>
                    <a:pt x="181943" y="134577"/>
                  </a:cubicBezTo>
                  <a:cubicBezTo>
                    <a:pt x="182895" y="124100"/>
                    <a:pt x="217185" y="-61638"/>
                    <a:pt x="79073" y="21230"/>
                  </a:cubicBezTo>
                  <a:cubicBezTo>
                    <a:pt x="79073" y="21230"/>
                    <a:pt x="78120" y="35517"/>
                    <a:pt x="76215" y="41232"/>
                  </a:cubicBezTo>
                  <a:cubicBezTo>
                    <a:pt x="74310" y="46947"/>
                    <a:pt x="37163" y="184107"/>
                    <a:pt x="33353" y="236495"/>
                  </a:cubicBezTo>
                  <a:cubicBezTo>
                    <a:pt x="29543" y="288882"/>
                    <a:pt x="20018" y="333650"/>
                    <a:pt x="18113" y="345080"/>
                  </a:cubicBezTo>
                  <a:cubicBezTo>
                    <a:pt x="16208" y="356510"/>
                    <a:pt x="20018" y="393657"/>
                    <a:pt x="22875" y="404135"/>
                  </a:cubicBezTo>
                  <a:cubicBezTo>
                    <a:pt x="25733" y="413660"/>
                    <a:pt x="1920" y="632735"/>
                    <a:pt x="15" y="637497"/>
                  </a:cubicBezTo>
                  <a:cubicBezTo>
                    <a:pt x="-937" y="641307"/>
                    <a:pt x="42878" y="644165"/>
                    <a:pt x="53355" y="642260"/>
                  </a:cubicBezTo>
                  <a:close/>
                </a:path>
              </a:pathLst>
            </a:custGeom>
            <a:solidFill>
              <a:srgbClr val="1A598C"/>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3FBC22F-24FC-4923-ACAF-AD22EE292336}"/>
                </a:ext>
              </a:extLst>
            </p:cNvPr>
            <p:cNvSpPr/>
            <p:nvPr/>
          </p:nvSpPr>
          <p:spPr>
            <a:xfrm>
              <a:off x="7599268" y="3645179"/>
              <a:ext cx="209550" cy="333375"/>
            </a:xfrm>
            <a:custGeom>
              <a:avLst/>
              <a:gdLst>
                <a:gd name="connsiteX0" fmla="*/ 88359 w 209550"/>
                <a:gd name="connsiteY0" fmla="*/ 991 h 333375"/>
                <a:gd name="connsiteX1" fmla="*/ 53117 w 209550"/>
                <a:gd name="connsiteY1" fmla="*/ 15279 h 333375"/>
                <a:gd name="connsiteX2" fmla="*/ 2634 w 209550"/>
                <a:gd name="connsiteY2" fmla="*/ 80049 h 333375"/>
                <a:gd name="connsiteX3" fmla="*/ 15017 w 209550"/>
                <a:gd name="connsiteY3" fmla="*/ 151486 h 333375"/>
                <a:gd name="connsiteX4" fmla="*/ 21684 w 209550"/>
                <a:gd name="connsiteY4" fmla="*/ 220066 h 333375"/>
                <a:gd name="connsiteX5" fmla="*/ 31209 w 209550"/>
                <a:gd name="connsiteY5" fmla="*/ 328651 h 333375"/>
                <a:gd name="connsiteX6" fmla="*/ 212184 w 209550"/>
                <a:gd name="connsiteY6" fmla="*/ 318174 h 333375"/>
                <a:gd name="connsiteX7" fmla="*/ 174084 w 209550"/>
                <a:gd name="connsiteY7" fmla="*/ 260071 h 333375"/>
                <a:gd name="connsiteX8" fmla="*/ 176942 w 209550"/>
                <a:gd name="connsiteY8" fmla="*/ 202921 h 333375"/>
                <a:gd name="connsiteX9" fmla="*/ 209327 w 209550"/>
                <a:gd name="connsiteY9" fmla="*/ 108624 h 333375"/>
                <a:gd name="connsiteX10" fmla="*/ 209327 w 209550"/>
                <a:gd name="connsiteY10" fmla="*/ 23851 h 333375"/>
                <a:gd name="connsiteX11" fmla="*/ 136937 w 209550"/>
                <a:gd name="connsiteY11" fmla="*/ 2896 h 333375"/>
                <a:gd name="connsiteX12" fmla="*/ 88359 w 209550"/>
                <a:gd name="connsiteY12" fmla="*/ 991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550" h="333375">
                  <a:moveTo>
                    <a:pt x="88359" y="991"/>
                  </a:moveTo>
                  <a:cubicBezTo>
                    <a:pt x="88359" y="991"/>
                    <a:pt x="61689" y="13374"/>
                    <a:pt x="53117" y="15279"/>
                  </a:cubicBezTo>
                  <a:cubicBezTo>
                    <a:pt x="43592" y="17184"/>
                    <a:pt x="8349" y="62904"/>
                    <a:pt x="2634" y="80049"/>
                  </a:cubicBezTo>
                  <a:cubicBezTo>
                    <a:pt x="-4033" y="97194"/>
                    <a:pt x="2634" y="121959"/>
                    <a:pt x="15017" y="151486"/>
                  </a:cubicBezTo>
                  <a:cubicBezTo>
                    <a:pt x="27399" y="181014"/>
                    <a:pt x="15969" y="190539"/>
                    <a:pt x="21684" y="220066"/>
                  </a:cubicBezTo>
                  <a:cubicBezTo>
                    <a:pt x="27399" y="249594"/>
                    <a:pt x="32162" y="312459"/>
                    <a:pt x="31209" y="328651"/>
                  </a:cubicBezTo>
                  <a:cubicBezTo>
                    <a:pt x="30257" y="344844"/>
                    <a:pt x="178847" y="347701"/>
                    <a:pt x="212184" y="318174"/>
                  </a:cubicBezTo>
                  <a:cubicBezTo>
                    <a:pt x="212184" y="318174"/>
                    <a:pt x="177894" y="266739"/>
                    <a:pt x="174084" y="260071"/>
                  </a:cubicBezTo>
                  <a:cubicBezTo>
                    <a:pt x="169322" y="252451"/>
                    <a:pt x="173132" y="213399"/>
                    <a:pt x="176942" y="202921"/>
                  </a:cubicBezTo>
                  <a:cubicBezTo>
                    <a:pt x="180752" y="192444"/>
                    <a:pt x="209327" y="108624"/>
                    <a:pt x="209327" y="108624"/>
                  </a:cubicBezTo>
                  <a:cubicBezTo>
                    <a:pt x="209327" y="108624"/>
                    <a:pt x="229329" y="39091"/>
                    <a:pt x="209327" y="23851"/>
                  </a:cubicBezTo>
                  <a:cubicBezTo>
                    <a:pt x="192182" y="10516"/>
                    <a:pt x="145509" y="5754"/>
                    <a:pt x="136937" y="2896"/>
                  </a:cubicBezTo>
                  <a:cubicBezTo>
                    <a:pt x="130269" y="39"/>
                    <a:pt x="105504" y="-914"/>
                    <a:pt x="88359" y="991"/>
                  </a:cubicBezTo>
                  <a:close/>
                </a:path>
              </a:pathLst>
            </a:custGeom>
            <a:solidFill>
              <a:srgbClr val="EDDAD3"/>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5FB3080C-0452-4232-9D75-8B516A61AE28}"/>
                </a:ext>
              </a:extLst>
            </p:cNvPr>
            <p:cNvSpPr/>
            <p:nvPr/>
          </p:nvSpPr>
          <p:spPr>
            <a:xfrm>
              <a:off x="7663815" y="3636645"/>
              <a:ext cx="9525" cy="66675"/>
            </a:xfrm>
            <a:custGeom>
              <a:avLst/>
              <a:gdLst>
                <a:gd name="connsiteX0" fmla="*/ 16192 w 9525"/>
                <a:gd name="connsiteY0" fmla="*/ 68580 h 66675"/>
                <a:gd name="connsiteX1" fmla="*/ 0 w 9525"/>
                <a:gd name="connsiteY1" fmla="*/ 49530 h 66675"/>
                <a:gd name="connsiteX2" fmla="*/ 14288 w 9525"/>
                <a:gd name="connsiteY2" fmla="*/ 0 h 66675"/>
                <a:gd name="connsiteX3" fmla="*/ 16192 w 9525"/>
                <a:gd name="connsiteY3" fmla="*/ 68580 h 66675"/>
              </a:gdLst>
              <a:ahLst/>
              <a:cxnLst>
                <a:cxn ang="0">
                  <a:pos x="connsiteX0" y="connsiteY0"/>
                </a:cxn>
                <a:cxn ang="0">
                  <a:pos x="connsiteX1" y="connsiteY1"/>
                </a:cxn>
                <a:cxn ang="0">
                  <a:pos x="connsiteX2" y="connsiteY2"/>
                </a:cxn>
                <a:cxn ang="0">
                  <a:pos x="connsiteX3" y="connsiteY3"/>
                </a:cxn>
              </a:cxnLst>
              <a:rect l="l" t="t" r="r" b="b"/>
              <a:pathLst>
                <a:path w="9525" h="66675">
                  <a:moveTo>
                    <a:pt x="16192" y="68580"/>
                  </a:moveTo>
                  <a:lnTo>
                    <a:pt x="0" y="49530"/>
                  </a:lnTo>
                  <a:lnTo>
                    <a:pt x="14288" y="0"/>
                  </a:lnTo>
                  <a:cubicBezTo>
                    <a:pt x="13335" y="0"/>
                    <a:pt x="18097" y="27622"/>
                    <a:pt x="16192" y="68580"/>
                  </a:cubicBezTo>
                  <a:close/>
                </a:path>
              </a:pathLst>
            </a:custGeom>
            <a:solidFill>
              <a:srgbClr val="D6C5BE"/>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1EC3B93-2327-485A-ABAF-579E3742933E}"/>
                </a:ext>
              </a:extLst>
            </p:cNvPr>
            <p:cNvSpPr/>
            <p:nvPr/>
          </p:nvSpPr>
          <p:spPr>
            <a:xfrm>
              <a:off x="7675244" y="3580725"/>
              <a:ext cx="57150" cy="104775"/>
            </a:xfrm>
            <a:custGeom>
              <a:avLst/>
              <a:gdLst>
                <a:gd name="connsiteX0" fmla="*/ 0 w 57150"/>
                <a:gd name="connsiteY0" fmla="*/ 35917 h 104775"/>
                <a:gd name="connsiteX1" fmla="*/ 3810 w 57150"/>
                <a:gd name="connsiteY1" fmla="*/ 99735 h 104775"/>
                <a:gd name="connsiteX2" fmla="*/ 61913 w 57150"/>
                <a:gd name="connsiteY2" fmla="*/ 68303 h 104775"/>
                <a:gd name="connsiteX3" fmla="*/ 59055 w 57150"/>
                <a:gd name="connsiteY3" fmla="*/ 10200 h 104775"/>
                <a:gd name="connsiteX4" fmla="*/ 0 w 57150"/>
                <a:gd name="connsiteY4" fmla="*/ 35917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04775">
                  <a:moveTo>
                    <a:pt x="0" y="35917"/>
                  </a:moveTo>
                  <a:cubicBezTo>
                    <a:pt x="0" y="35917"/>
                    <a:pt x="4763" y="84495"/>
                    <a:pt x="3810" y="99735"/>
                  </a:cubicBezTo>
                  <a:cubicBezTo>
                    <a:pt x="3810" y="99735"/>
                    <a:pt x="31433" y="127358"/>
                    <a:pt x="61913" y="68303"/>
                  </a:cubicBezTo>
                  <a:cubicBezTo>
                    <a:pt x="61913" y="68303"/>
                    <a:pt x="48578" y="43537"/>
                    <a:pt x="59055" y="10200"/>
                  </a:cubicBezTo>
                  <a:cubicBezTo>
                    <a:pt x="69533" y="-23138"/>
                    <a:pt x="0" y="35917"/>
                    <a:pt x="0" y="35917"/>
                  </a:cubicBezTo>
                  <a:close/>
                </a:path>
              </a:pathLst>
            </a:custGeom>
            <a:solidFill>
              <a:srgbClr val="EEA88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87BC1C63-D58F-4F3E-BCCC-D23C7EFA3F0E}"/>
                </a:ext>
              </a:extLst>
            </p:cNvPr>
            <p:cNvSpPr/>
            <p:nvPr/>
          </p:nvSpPr>
          <p:spPr>
            <a:xfrm>
              <a:off x="7680007" y="3679508"/>
              <a:ext cx="28575" cy="19050"/>
            </a:xfrm>
            <a:custGeom>
              <a:avLst/>
              <a:gdLst>
                <a:gd name="connsiteX0" fmla="*/ 0 w 28575"/>
                <a:gd name="connsiteY0" fmla="*/ 0 h 19050"/>
                <a:gd name="connsiteX1" fmla="*/ 0 w 28575"/>
                <a:gd name="connsiteY1" fmla="*/ 25717 h 19050"/>
                <a:gd name="connsiteX2" fmla="*/ 31433 w 28575"/>
                <a:gd name="connsiteY2" fmla="*/ 1905 h 19050"/>
              </a:gdLst>
              <a:ahLst/>
              <a:cxnLst>
                <a:cxn ang="0">
                  <a:pos x="connsiteX0" y="connsiteY0"/>
                </a:cxn>
                <a:cxn ang="0">
                  <a:pos x="connsiteX1" y="connsiteY1"/>
                </a:cxn>
                <a:cxn ang="0">
                  <a:pos x="connsiteX2" y="connsiteY2"/>
                </a:cxn>
              </a:cxnLst>
              <a:rect l="l" t="t" r="r" b="b"/>
              <a:pathLst>
                <a:path w="28575" h="19050">
                  <a:moveTo>
                    <a:pt x="0" y="0"/>
                  </a:moveTo>
                  <a:lnTo>
                    <a:pt x="0" y="25717"/>
                  </a:lnTo>
                  <a:lnTo>
                    <a:pt x="31433" y="1905"/>
                  </a:lnTo>
                  <a:close/>
                </a:path>
              </a:pathLst>
            </a:custGeom>
            <a:solidFill>
              <a:srgbClr val="EEA886"/>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7504C120-1E9C-4358-ACD3-AC0F37E607B1}"/>
                </a:ext>
              </a:extLst>
            </p:cNvPr>
            <p:cNvSpPr/>
            <p:nvPr/>
          </p:nvSpPr>
          <p:spPr>
            <a:xfrm>
              <a:off x="7680007" y="3645217"/>
              <a:ext cx="66675" cy="57150"/>
            </a:xfrm>
            <a:custGeom>
              <a:avLst/>
              <a:gdLst>
                <a:gd name="connsiteX0" fmla="*/ 0 w 66675"/>
                <a:gd name="connsiteY0" fmla="*/ 60008 h 57150"/>
                <a:gd name="connsiteX1" fmla="*/ 12383 w 66675"/>
                <a:gd name="connsiteY1" fmla="*/ 43815 h 57150"/>
                <a:gd name="connsiteX2" fmla="*/ 56198 w 66675"/>
                <a:gd name="connsiteY2" fmla="*/ 0 h 57150"/>
                <a:gd name="connsiteX3" fmla="*/ 70485 w 66675"/>
                <a:gd name="connsiteY3" fmla="*/ 13335 h 57150"/>
              </a:gdLst>
              <a:ahLst/>
              <a:cxnLst>
                <a:cxn ang="0">
                  <a:pos x="connsiteX0" y="connsiteY0"/>
                </a:cxn>
                <a:cxn ang="0">
                  <a:pos x="connsiteX1" y="connsiteY1"/>
                </a:cxn>
                <a:cxn ang="0">
                  <a:pos x="connsiteX2" y="connsiteY2"/>
                </a:cxn>
                <a:cxn ang="0">
                  <a:pos x="connsiteX3" y="connsiteY3"/>
                </a:cxn>
              </a:cxnLst>
              <a:rect l="l" t="t" r="r" b="b"/>
              <a:pathLst>
                <a:path w="66675" h="57150">
                  <a:moveTo>
                    <a:pt x="0" y="60008"/>
                  </a:moveTo>
                  <a:lnTo>
                    <a:pt x="12383" y="43815"/>
                  </a:lnTo>
                  <a:lnTo>
                    <a:pt x="56198" y="0"/>
                  </a:lnTo>
                  <a:lnTo>
                    <a:pt x="70485" y="13335"/>
                  </a:lnTo>
                  <a:close/>
                </a:path>
              </a:pathLst>
            </a:custGeom>
            <a:solidFill>
              <a:srgbClr val="D6C5BE"/>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ADA3D0F-576B-4A81-BC97-8B77C19F87A0}"/>
                </a:ext>
              </a:extLst>
            </p:cNvPr>
            <p:cNvSpPr/>
            <p:nvPr/>
          </p:nvSpPr>
          <p:spPr>
            <a:xfrm>
              <a:off x="7704440" y="3649980"/>
              <a:ext cx="123825" cy="371475"/>
            </a:xfrm>
            <a:custGeom>
              <a:avLst/>
              <a:gdLst>
                <a:gd name="connsiteX0" fmla="*/ 25097 w 123825"/>
                <a:gd name="connsiteY0" fmla="*/ 347663 h 371475"/>
                <a:gd name="connsiteX1" fmla="*/ 127015 w 123825"/>
                <a:gd name="connsiteY1" fmla="*/ 340995 h 371475"/>
                <a:gd name="connsiteX2" fmla="*/ 91772 w 123825"/>
                <a:gd name="connsiteY2" fmla="*/ 165735 h 371475"/>
                <a:gd name="connsiteX3" fmla="*/ 92725 w 123825"/>
                <a:gd name="connsiteY3" fmla="*/ 163830 h 371475"/>
                <a:gd name="connsiteX4" fmla="*/ 97487 w 123825"/>
                <a:gd name="connsiteY4" fmla="*/ 149542 h 371475"/>
                <a:gd name="connsiteX5" fmla="*/ 98440 w 123825"/>
                <a:gd name="connsiteY5" fmla="*/ 146685 h 371475"/>
                <a:gd name="connsiteX6" fmla="*/ 110822 w 123825"/>
                <a:gd name="connsiteY6" fmla="*/ 108585 h 371475"/>
                <a:gd name="connsiteX7" fmla="*/ 110822 w 123825"/>
                <a:gd name="connsiteY7" fmla="*/ 108585 h 371475"/>
                <a:gd name="connsiteX8" fmla="*/ 124157 w 123825"/>
                <a:gd name="connsiteY8" fmla="*/ 65723 h 371475"/>
                <a:gd name="connsiteX9" fmla="*/ 95582 w 123825"/>
                <a:gd name="connsiteY9" fmla="*/ 10478 h 371475"/>
                <a:gd name="connsiteX10" fmla="*/ 45100 w 123825"/>
                <a:gd name="connsiteY10" fmla="*/ 0 h 371475"/>
                <a:gd name="connsiteX11" fmla="*/ 332 w 123825"/>
                <a:gd name="connsiteY11" fmla="*/ 79058 h 371475"/>
                <a:gd name="connsiteX12" fmla="*/ 25097 w 123825"/>
                <a:gd name="connsiteY12" fmla="*/ 347663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825" h="371475">
                  <a:moveTo>
                    <a:pt x="25097" y="347663"/>
                  </a:moveTo>
                  <a:cubicBezTo>
                    <a:pt x="37480" y="406717"/>
                    <a:pt x="127015" y="340995"/>
                    <a:pt x="127015" y="340995"/>
                  </a:cubicBezTo>
                  <a:cubicBezTo>
                    <a:pt x="127015" y="340995"/>
                    <a:pt x="68912" y="243840"/>
                    <a:pt x="91772" y="165735"/>
                  </a:cubicBezTo>
                  <a:cubicBezTo>
                    <a:pt x="91772" y="164783"/>
                    <a:pt x="91772" y="164783"/>
                    <a:pt x="92725" y="163830"/>
                  </a:cubicBezTo>
                  <a:cubicBezTo>
                    <a:pt x="94630" y="159067"/>
                    <a:pt x="95582" y="154305"/>
                    <a:pt x="97487" y="149542"/>
                  </a:cubicBezTo>
                  <a:cubicBezTo>
                    <a:pt x="97487" y="148590"/>
                    <a:pt x="98440" y="147638"/>
                    <a:pt x="98440" y="146685"/>
                  </a:cubicBezTo>
                  <a:cubicBezTo>
                    <a:pt x="103202" y="131445"/>
                    <a:pt x="107965" y="119063"/>
                    <a:pt x="110822" y="108585"/>
                  </a:cubicBezTo>
                  <a:lnTo>
                    <a:pt x="110822" y="108585"/>
                  </a:lnTo>
                  <a:cubicBezTo>
                    <a:pt x="121300" y="76200"/>
                    <a:pt x="124157" y="65723"/>
                    <a:pt x="124157" y="65723"/>
                  </a:cubicBezTo>
                  <a:cubicBezTo>
                    <a:pt x="124157" y="65723"/>
                    <a:pt x="119395" y="16192"/>
                    <a:pt x="95582" y="10478"/>
                  </a:cubicBezTo>
                  <a:cubicBezTo>
                    <a:pt x="70817" y="4763"/>
                    <a:pt x="45100" y="0"/>
                    <a:pt x="45100" y="0"/>
                  </a:cubicBezTo>
                  <a:cubicBezTo>
                    <a:pt x="45100" y="0"/>
                    <a:pt x="2237" y="54292"/>
                    <a:pt x="332" y="79058"/>
                  </a:cubicBezTo>
                  <a:cubicBezTo>
                    <a:pt x="-2525" y="104775"/>
                    <a:pt x="13667" y="288608"/>
                    <a:pt x="25097" y="347663"/>
                  </a:cubicBezTo>
                  <a:close/>
                </a:path>
              </a:pathLst>
            </a:custGeom>
            <a:solidFill>
              <a:srgbClr val="2273B5"/>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2A7286DB-5F38-4575-B234-3DEBD46D9FA5}"/>
                </a:ext>
              </a:extLst>
            </p:cNvPr>
            <p:cNvSpPr/>
            <p:nvPr/>
          </p:nvSpPr>
          <p:spPr>
            <a:xfrm>
              <a:off x="7597985" y="3654742"/>
              <a:ext cx="66675" cy="352425"/>
            </a:xfrm>
            <a:custGeom>
              <a:avLst/>
              <a:gdLst>
                <a:gd name="connsiteX0" fmla="*/ 107 w 66675"/>
                <a:gd name="connsiteY0" fmla="*/ 81915 h 352425"/>
                <a:gd name="connsiteX1" fmla="*/ 21062 w 66675"/>
                <a:gd name="connsiteY1" fmla="*/ 160020 h 352425"/>
                <a:gd name="connsiteX2" fmla="*/ 20109 w 66675"/>
                <a:gd name="connsiteY2" fmla="*/ 240030 h 352425"/>
                <a:gd name="connsiteX3" fmla="*/ 14395 w 66675"/>
                <a:gd name="connsiteY3" fmla="*/ 339090 h 352425"/>
                <a:gd name="connsiteX4" fmla="*/ 40112 w 66675"/>
                <a:gd name="connsiteY4" fmla="*/ 354330 h 352425"/>
                <a:gd name="connsiteX5" fmla="*/ 50589 w 66675"/>
                <a:gd name="connsiteY5" fmla="*/ 347663 h 352425"/>
                <a:gd name="connsiteX6" fmla="*/ 70592 w 66675"/>
                <a:gd name="connsiteY6" fmla="*/ 0 h 352425"/>
                <a:gd name="connsiteX7" fmla="*/ 47732 w 66675"/>
                <a:gd name="connsiteY7" fmla="*/ 7620 h 352425"/>
                <a:gd name="connsiteX8" fmla="*/ 107 w 66675"/>
                <a:gd name="connsiteY8" fmla="*/ 81915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352425">
                  <a:moveTo>
                    <a:pt x="107" y="81915"/>
                  </a:moveTo>
                  <a:cubicBezTo>
                    <a:pt x="107" y="81915"/>
                    <a:pt x="-2751" y="116205"/>
                    <a:pt x="21062" y="160020"/>
                  </a:cubicBezTo>
                  <a:cubicBezTo>
                    <a:pt x="21062" y="160020"/>
                    <a:pt x="20109" y="220028"/>
                    <a:pt x="20109" y="240030"/>
                  </a:cubicBezTo>
                  <a:cubicBezTo>
                    <a:pt x="19157" y="260985"/>
                    <a:pt x="14395" y="339090"/>
                    <a:pt x="14395" y="339090"/>
                  </a:cubicBezTo>
                  <a:lnTo>
                    <a:pt x="40112" y="354330"/>
                  </a:lnTo>
                  <a:cubicBezTo>
                    <a:pt x="44874" y="357188"/>
                    <a:pt x="51542" y="353378"/>
                    <a:pt x="50589" y="347663"/>
                  </a:cubicBezTo>
                  <a:cubicBezTo>
                    <a:pt x="42970" y="287655"/>
                    <a:pt x="20109" y="60960"/>
                    <a:pt x="70592" y="0"/>
                  </a:cubicBezTo>
                  <a:lnTo>
                    <a:pt x="47732" y="7620"/>
                  </a:lnTo>
                  <a:cubicBezTo>
                    <a:pt x="47732" y="8573"/>
                    <a:pt x="107" y="58103"/>
                    <a:pt x="107" y="81915"/>
                  </a:cubicBezTo>
                  <a:close/>
                </a:path>
              </a:pathLst>
            </a:custGeom>
            <a:solidFill>
              <a:srgbClr val="2273B5"/>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4CB149A9-607F-4A70-9E4C-A9A9DB845EC9}"/>
                </a:ext>
              </a:extLst>
            </p:cNvPr>
            <p:cNvSpPr/>
            <p:nvPr/>
          </p:nvSpPr>
          <p:spPr>
            <a:xfrm>
              <a:off x="7643812" y="3636645"/>
              <a:ext cx="28575" cy="47625"/>
            </a:xfrm>
            <a:custGeom>
              <a:avLst/>
              <a:gdLst>
                <a:gd name="connsiteX0" fmla="*/ 20003 w 28575"/>
                <a:gd name="connsiteY0" fmla="*/ 49530 h 47625"/>
                <a:gd name="connsiteX1" fmla="*/ 0 w 28575"/>
                <a:gd name="connsiteY1" fmla="*/ 55245 h 47625"/>
                <a:gd name="connsiteX2" fmla="*/ 33338 w 28575"/>
                <a:gd name="connsiteY2" fmla="*/ 0 h 47625"/>
              </a:gdLst>
              <a:ahLst/>
              <a:cxnLst>
                <a:cxn ang="0">
                  <a:pos x="connsiteX0" y="connsiteY0"/>
                </a:cxn>
                <a:cxn ang="0">
                  <a:pos x="connsiteX1" y="connsiteY1"/>
                </a:cxn>
                <a:cxn ang="0">
                  <a:pos x="connsiteX2" y="connsiteY2"/>
                </a:cxn>
              </a:cxnLst>
              <a:rect l="l" t="t" r="r" b="b"/>
              <a:pathLst>
                <a:path w="28575" h="47625">
                  <a:moveTo>
                    <a:pt x="20003" y="49530"/>
                  </a:moveTo>
                  <a:lnTo>
                    <a:pt x="0" y="55245"/>
                  </a:lnTo>
                  <a:lnTo>
                    <a:pt x="33338" y="0"/>
                  </a:lnTo>
                  <a:close/>
                </a:path>
              </a:pathLst>
            </a:custGeom>
            <a:solidFill>
              <a:srgbClr val="FAE6DE"/>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EB3D3C76-7A8F-4503-BD4A-737F78EBDC4B}"/>
                </a:ext>
              </a:extLst>
            </p:cNvPr>
            <p:cNvSpPr/>
            <p:nvPr/>
          </p:nvSpPr>
          <p:spPr>
            <a:xfrm>
              <a:off x="7692390" y="3645217"/>
              <a:ext cx="47625" cy="66675"/>
            </a:xfrm>
            <a:custGeom>
              <a:avLst/>
              <a:gdLst>
                <a:gd name="connsiteX0" fmla="*/ 0 w 47625"/>
                <a:gd name="connsiteY0" fmla="*/ 43815 h 66675"/>
                <a:gd name="connsiteX1" fmla="*/ 19050 w 47625"/>
                <a:gd name="connsiteY1" fmla="*/ 67628 h 66675"/>
                <a:gd name="connsiteX2" fmla="*/ 56197 w 47625"/>
                <a:gd name="connsiteY2" fmla="*/ 4763 h 66675"/>
                <a:gd name="connsiteX3" fmla="*/ 43815 w 47625"/>
                <a:gd name="connsiteY3" fmla="*/ 0 h 66675"/>
              </a:gdLst>
              <a:ahLst/>
              <a:cxnLst>
                <a:cxn ang="0">
                  <a:pos x="connsiteX0" y="connsiteY0"/>
                </a:cxn>
                <a:cxn ang="0">
                  <a:pos x="connsiteX1" y="connsiteY1"/>
                </a:cxn>
                <a:cxn ang="0">
                  <a:pos x="connsiteX2" y="connsiteY2"/>
                </a:cxn>
                <a:cxn ang="0">
                  <a:pos x="connsiteX3" y="connsiteY3"/>
                </a:cxn>
              </a:cxnLst>
              <a:rect l="l" t="t" r="r" b="b"/>
              <a:pathLst>
                <a:path w="47625" h="66675">
                  <a:moveTo>
                    <a:pt x="0" y="43815"/>
                  </a:moveTo>
                  <a:lnTo>
                    <a:pt x="19050" y="67628"/>
                  </a:lnTo>
                  <a:lnTo>
                    <a:pt x="56197" y="4763"/>
                  </a:lnTo>
                  <a:lnTo>
                    <a:pt x="43815" y="0"/>
                  </a:lnTo>
                  <a:close/>
                </a:path>
              </a:pathLst>
            </a:custGeom>
            <a:solidFill>
              <a:srgbClr val="FAE6DE"/>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F4997C8E-7EC0-4E29-BD6B-F77C70DA7580}"/>
                </a:ext>
              </a:extLst>
            </p:cNvPr>
            <p:cNvSpPr/>
            <p:nvPr/>
          </p:nvSpPr>
          <p:spPr>
            <a:xfrm>
              <a:off x="7620489" y="3460174"/>
              <a:ext cx="133350" cy="161925"/>
            </a:xfrm>
            <a:custGeom>
              <a:avLst/>
              <a:gdLst>
                <a:gd name="connsiteX0" fmla="*/ 73805 w 133350"/>
                <a:gd name="connsiteY0" fmla="*/ 259 h 161925"/>
                <a:gd name="connsiteX1" fmla="*/ 2367 w 133350"/>
                <a:gd name="connsiteY1" fmla="*/ 56456 h 161925"/>
                <a:gd name="connsiteX2" fmla="*/ 6178 w 133350"/>
                <a:gd name="connsiteY2" fmla="*/ 81221 h 161925"/>
                <a:gd name="connsiteX3" fmla="*/ 463 w 133350"/>
                <a:gd name="connsiteY3" fmla="*/ 125036 h 161925"/>
                <a:gd name="connsiteX4" fmla="*/ 12845 w 133350"/>
                <a:gd name="connsiteY4" fmla="*/ 128846 h 161925"/>
                <a:gd name="connsiteX5" fmla="*/ 34753 w 133350"/>
                <a:gd name="connsiteY5" fmla="*/ 164089 h 161925"/>
                <a:gd name="connsiteX6" fmla="*/ 117620 w 133350"/>
                <a:gd name="connsiteY6" fmla="*/ 114559 h 161925"/>
                <a:gd name="connsiteX7" fmla="*/ 73805 w 133350"/>
                <a:gd name="connsiteY7" fmla="*/ 259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161925">
                  <a:moveTo>
                    <a:pt x="73805" y="259"/>
                  </a:moveTo>
                  <a:cubicBezTo>
                    <a:pt x="54755" y="-1646"/>
                    <a:pt x="11892" y="5974"/>
                    <a:pt x="2367" y="56456"/>
                  </a:cubicBezTo>
                  <a:cubicBezTo>
                    <a:pt x="2367" y="56456"/>
                    <a:pt x="3320" y="70744"/>
                    <a:pt x="6178" y="81221"/>
                  </a:cubicBezTo>
                  <a:cubicBezTo>
                    <a:pt x="9035" y="92651"/>
                    <a:pt x="-2395" y="123131"/>
                    <a:pt x="463" y="125036"/>
                  </a:cubicBezTo>
                  <a:cubicBezTo>
                    <a:pt x="3320" y="126941"/>
                    <a:pt x="12845" y="128846"/>
                    <a:pt x="12845" y="128846"/>
                  </a:cubicBezTo>
                  <a:cubicBezTo>
                    <a:pt x="12845" y="128846"/>
                    <a:pt x="22370" y="164089"/>
                    <a:pt x="34753" y="164089"/>
                  </a:cubicBezTo>
                  <a:cubicBezTo>
                    <a:pt x="47135" y="164089"/>
                    <a:pt x="93808" y="157421"/>
                    <a:pt x="117620" y="114559"/>
                  </a:cubicBezTo>
                  <a:cubicBezTo>
                    <a:pt x="141433" y="74554"/>
                    <a:pt x="151910" y="7879"/>
                    <a:pt x="73805" y="259"/>
                  </a:cubicBezTo>
                  <a:close/>
                </a:path>
              </a:pathLst>
            </a:custGeom>
            <a:solidFill>
              <a:srgbClr val="EEA886"/>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EF197483-2B67-436A-91B9-ADE912E99277}"/>
                </a:ext>
              </a:extLst>
            </p:cNvPr>
            <p:cNvSpPr/>
            <p:nvPr/>
          </p:nvSpPr>
          <p:spPr>
            <a:xfrm>
              <a:off x="7622743" y="3452542"/>
              <a:ext cx="133350" cy="152400"/>
            </a:xfrm>
            <a:custGeom>
              <a:avLst/>
              <a:gdLst>
                <a:gd name="connsiteX0" fmla="*/ 114 w 133350"/>
                <a:gd name="connsiteY0" fmla="*/ 65041 h 152400"/>
                <a:gd name="connsiteX1" fmla="*/ 61075 w 133350"/>
                <a:gd name="connsiteY1" fmla="*/ 93616 h 152400"/>
                <a:gd name="connsiteX2" fmla="*/ 108700 w 133350"/>
                <a:gd name="connsiteY2" fmla="*/ 152671 h 152400"/>
                <a:gd name="connsiteX3" fmla="*/ 124892 w 133350"/>
                <a:gd name="connsiteY3" fmla="*/ 25036 h 152400"/>
                <a:gd name="connsiteX4" fmla="*/ 114 w 133350"/>
                <a:gd name="connsiteY4" fmla="*/ 65041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52400">
                  <a:moveTo>
                    <a:pt x="114" y="65041"/>
                  </a:moveTo>
                  <a:cubicBezTo>
                    <a:pt x="114" y="65041"/>
                    <a:pt x="30594" y="87901"/>
                    <a:pt x="61075" y="93616"/>
                  </a:cubicBezTo>
                  <a:cubicBezTo>
                    <a:pt x="91554" y="99331"/>
                    <a:pt x="108700" y="152671"/>
                    <a:pt x="108700" y="152671"/>
                  </a:cubicBezTo>
                  <a:cubicBezTo>
                    <a:pt x="108700" y="152671"/>
                    <a:pt x="160135" y="75518"/>
                    <a:pt x="124892" y="25036"/>
                  </a:cubicBezTo>
                  <a:cubicBezTo>
                    <a:pt x="88697" y="-24494"/>
                    <a:pt x="-3696" y="5033"/>
                    <a:pt x="114" y="65041"/>
                  </a:cubicBezTo>
                  <a:close/>
                </a:path>
              </a:pathLst>
            </a:custGeom>
            <a:solidFill>
              <a:srgbClr val="344052"/>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24BD5598-995B-40FA-8A63-4070D1BBD9DB}"/>
                </a:ext>
              </a:extLst>
            </p:cNvPr>
            <p:cNvSpPr/>
            <p:nvPr/>
          </p:nvSpPr>
          <p:spPr>
            <a:xfrm>
              <a:off x="7695832" y="3535863"/>
              <a:ext cx="19050" cy="28575"/>
            </a:xfrm>
            <a:custGeom>
              <a:avLst/>
              <a:gdLst>
                <a:gd name="connsiteX0" fmla="*/ 1320 w 19050"/>
                <a:gd name="connsiteY0" fmla="*/ 9342 h 28575"/>
                <a:gd name="connsiteX1" fmla="*/ 18465 w 19050"/>
                <a:gd name="connsiteY1" fmla="*/ 3627 h 28575"/>
                <a:gd name="connsiteX2" fmla="*/ 5130 w 19050"/>
                <a:gd name="connsiteY2" fmla="*/ 36964 h 28575"/>
                <a:gd name="connsiteX3" fmla="*/ 1320 w 19050"/>
                <a:gd name="connsiteY3" fmla="*/ 9342 h 28575"/>
              </a:gdLst>
              <a:ahLst/>
              <a:cxnLst>
                <a:cxn ang="0">
                  <a:pos x="connsiteX0" y="connsiteY0"/>
                </a:cxn>
                <a:cxn ang="0">
                  <a:pos x="connsiteX1" y="connsiteY1"/>
                </a:cxn>
                <a:cxn ang="0">
                  <a:pos x="connsiteX2" y="connsiteY2"/>
                </a:cxn>
                <a:cxn ang="0">
                  <a:pos x="connsiteX3" y="connsiteY3"/>
                </a:cxn>
              </a:cxnLst>
              <a:rect l="l" t="t" r="r" b="b"/>
              <a:pathLst>
                <a:path w="19050" h="28575">
                  <a:moveTo>
                    <a:pt x="1320" y="9342"/>
                  </a:moveTo>
                  <a:cubicBezTo>
                    <a:pt x="1320" y="3627"/>
                    <a:pt x="8940" y="-4946"/>
                    <a:pt x="18465" y="3627"/>
                  </a:cubicBezTo>
                  <a:cubicBezTo>
                    <a:pt x="27990" y="12199"/>
                    <a:pt x="13702" y="39822"/>
                    <a:pt x="5130" y="36964"/>
                  </a:cubicBezTo>
                  <a:cubicBezTo>
                    <a:pt x="-2490" y="33154"/>
                    <a:pt x="367" y="15057"/>
                    <a:pt x="1320" y="9342"/>
                  </a:cubicBezTo>
                  <a:close/>
                </a:path>
              </a:pathLst>
            </a:custGeom>
            <a:solidFill>
              <a:srgbClr val="EEA886"/>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B9A24786-B0A3-4E95-B9E6-F0598D79DA82}"/>
                </a:ext>
              </a:extLst>
            </p:cNvPr>
            <p:cNvSpPr/>
            <p:nvPr/>
          </p:nvSpPr>
          <p:spPr>
            <a:xfrm>
              <a:off x="7675244" y="3602355"/>
              <a:ext cx="38100" cy="28575"/>
            </a:xfrm>
            <a:custGeom>
              <a:avLst/>
              <a:gdLst>
                <a:gd name="connsiteX0" fmla="*/ 0 w 38100"/>
                <a:gd name="connsiteY0" fmla="*/ 20955 h 28575"/>
                <a:gd name="connsiteX1" fmla="*/ 1905 w 38100"/>
                <a:gd name="connsiteY1" fmla="*/ 33338 h 28575"/>
                <a:gd name="connsiteX2" fmla="*/ 40958 w 38100"/>
                <a:gd name="connsiteY2" fmla="*/ 0 h 28575"/>
                <a:gd name="connsiteX3" fmla="*/ 0 w 38100"/>
                <a:gd name="connsiteY3" fmla="*/ 20955 h 28575"/>
              </a:gdLst>
              <a:ahLst/>
              <a:cxnLst>
                <a:cxn ang="0">
                  <a:pos x="connsiteX0" y="connsiteY0"/>
                </a:cxn>
                <a:cxn ang="0">
                  <a:pos x="connsiteX1" y="connsiteY1"/>
                </a:cxn>
                <a:cxn ang="0">
                  <a:pos x="connsiteX2" y="connsiteY2"/>
                </a:cxn>
                <a:cxn ang="0">
                  <a:pos x="connsiteX3" y="connsiteY3"/>
                </a:cxn>
              </a:cxnLst>
              <a:rect l="l" t="t" r="r" b="b"/>
              <a:pathLst>
                <a:path w="38100" h="28575">
                  <a:moveTo>
                    <a:pt x="0" y="20955"/>
                  </a:moveTo>
                  <a:cubicBezTo>
                    <a:pt x="953" y="24765"/>
                    <a:pt x="953" y="29528"/>
                    <a:pt x="1905" y="33338"/>
                  </a:cubicBezTo>
                  <a:cubicBezTo>
                    <a:pt x="27623" y="19050"/>
                    <a:pt x="40958" y="0"/>
                    <a:pt x="40958" y="0"/>
                  </a:cubicBezTo>
                  <a:cubicBezTo>
                    <a:pt x="26670" y="12383"/>
                    <a:pt x="0" y="20955"/>
                    <a:pt x="0" y="20955"/>
                  </a:cubicBezTo>
                  <a:close/>
                </a:path>
              </a:pathLst>
            </a:custGeom>
            <a:solidFill>
              <a:srgbClr val="A77860"/>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2C731F12-97DA-4DC2-BB8E-C85B6D1983A2}"/>
                </a:ext>
              </a:extLst>
            </p:cNvPr>
            <p:cNvSpPr/>
            <p:nvPr/>
          </p:nvSpPr>
          <p:spPr>
            <a:xfrm>
              <a:off x="7087552" y="3616642"/>
              <a:ext cx="457200" cy="333375"/>
            </a:xfrm>
            <a:custGeom>
              <a:avLst/>
              <a:gdLst>
                <a:gd name="connsiteX0" fmla="*/ 38100 w 457200"/>
                <a:gd name="connsiteY0" fmla="*/ 331470 h 333375"/>
                <a:gd name="connsiteX1" fmla="*/ 421005 w 457200"/>
                <a:gd name="connsiteY1" fmla="*/ 333375 h 333375"/>
                <a:gd name="connsiteX2" fmla="*/ 459105 w 457200"/>
                <a:gd name="connsiteY2" fmla="*/ 295275 h 333375"/>
                <a:gd name="connsiteX3" fmla="*/ 460057 w 457200"/>
                <a:gd name="connsiteY3" fmla="*/ 40005 h 333375"/>
                <a:gd name="connsiteX4" fmla="*/ 421957 w 457200"/>
                <a:gd name="connsiteY4" fmla="*/ 1905 h 333375"/>
                <a:gd name="connsiteX5" fmla="*/ 39053 w 457200"/>
                <a:gd name="connsiteY5" fmla="*/ 0 h 333375"/>
                <a:gd name="connsiteX6" fmla="*/ 953 w 457200"/>
                <a:gd name="connsiteY6" fmla="*/ 38100 h 333375"/>
                <a:gd name="connsiteX7" fmla="*/ 0 w 457200"/>
                <a:gd name="connsiteY7" fmla="*/ 293370 h 333375"/>
                <a:gd name="connsiteX8" fmla="*/ 38100 w 457200"/>
                <a:gd name="connsiteY8" fmla="*/ 33147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33375">
                  <a:moveTo>
                    <a:pt x="38100" y="331470"/>
                  </a:moveTo>
                  <a:lnTo>
                    <a:pt x="421005" y="333375"/>
                  </a:lnTo>
                  <a:cubicBezTo>
                    <a:pt x="441960" y="333375"/>
                    <a:pt x="459105" y="316230"/>
                    <a:pt x="459105" y="295275"/>
                  </a:cubicBezTo>
                  <a:lnTo>
                    <a:pt x="460057" y="40005"/>
                  </a:lnTo>
                  <a:cubicBezTo>
                    <a:pt x="460057" y="19050"/>
                    <a:pt x="442913" y="1905"/>
                    <a:pt x="421957" y="1905"/>
                  </a:cubicBezTo>
                  <a:lnTo>
                    <a:pt x="39053" y="0"/>
                  </a:lnTo>
                  <a:cubicBezTo>
                    <a:pt x="18097" y="0"/>
                    <a:pt x="953" y="17145"/>
                    <a:pt x="953" y="38100"/>
                  </a:cubicBezTo>
                  <a:lnTo>
                    <a:pt x="0" y="293370"/>
                  </a:lnTo>
                  <a:cubicBezTo>
                    <a:pt x="953" y="314325"/>
                    <a:pt x="17145" y="331470"/>
                    <a:pt x="38100" y="331470"/>
                  </a:cubicBezTo>
                  <a:close/>
                </a:path>
              </a:pathLst>
            </a:custGeom>
            <a:solidFill>
              <a:srgbClr val="E0F1FF"/>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D759303-EE8D-4859-BE0D-2A60E53A9F24}"/>
                </a:ext>
              </a:extLst>
            </p:cNvPr>
            <p:cNvSpPr/>
            <p:nvPr/>
          </p:nvSpPr>
          <p:spPr>
            <a:xfrm>
              <a:off x="7271384" y="3655695"/>
              <a:ext cx="238125" cy="266700"/>
            </a:xfrm>
            <a:custGeom>
              <a:avLst/>
              <a:gdLst>
                <a:gd name="connsiteX0" fmla="*/ 24765 w 238125"/>
                <a:gd name="connsiteY0" fmla="*/ 266700 h 266700"/>
                <a:gd name="connsiteX1" fmla="*/ 220028 w 238125"/>
                <a:gd name="connsiteY1" fmla="*/ 267652 h 266700"/>
                <a:gd name="connsiteX2" fmla="*/ 244793 w 238125"/>
                <a:gd name="connsiteY2" fmla="*/ 242888 h 266700"/>
                <a:gd name="connsiteX3" fmla="*/ 245745 w 238125"/>
                <a:gd name="connsiteY3" fmla="*/ 25717 h 266700"/>
                <a:gd name="connsiteX4" fmla="*/ 220980 w 238125"/>
                <a:gd name="connsiteY4" fmla="*/ 952 h 266700"/>
                <a:gd name="connsiteX5" fmla="*/ 25718 w 238125"/>
                <a:gd name="connsiteY5" fmla="*/ 0 h 266700"/>
                <a:gd name="connsiteX6" fmla="*/ 953 w 238125"/>
                <a:gd name="connsiteY6" fmla="*/ 24765 h 266700"/>
                <a:gd name="connsiteX7" fmla="*/ 0 w 238125"/>
                <a:gd name="connsiteY7" fmla="*/ 241935 h 266700"/>
                <a:gd name="connsiteX8" fmla="*/ 24765 w 238125"/>
                <a:gd name="connsiteY8"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5" h="266700">
                  <a:moveTo>
                    <a:pt x="24765" y="266700"/>
                  </a:moveTo>
                  <a:lnTo>
                    <a:pt x="220028" y="267652"/>
                  </a:lnTo>
                  <a:cubicBezTo>
                    <a:pt x="233363" y="267652"/>
                    <a:pt x="244793" y="256222"/>
                    <a:pt x="244793" y="242888"/>
                  </a:cubicBezTo>
                  <a:lnTo>
                    <a:pt x="245745" y="25717"/>
                  </a:lnTo>
                  <a:cubicBezTo>
                    <a:pt x="245745" y="12383"/>
                    <a:pt x="234315" y="952"/>
                    <a:pt x="220980" y="952"/>
                  </a:cubicBezTo>
                  <a:lnTo>
                    <a:pt x="25718" y="0"/>
                  </a:lnTo>
                  <a:cubicBezTo>
                    <a:pt x="12383" y="0"/>
                    <a:pt x="953" y="11430"/>
                    <a:pt x="953" y="24765"/>
                  </a:cubicBezTo>
                  <a:lnTo>
                    <a:pt x="0" y="241935"/>
                  </a:lnTo>
                  <a:cubicBezTo>
                    <a:pt x="0" y="255270"/>
                    <a:pt x="11430" y="266700"/>
                    <a:pt x="24765" y="266700"/>
                  </a:cubicBezTo>
                  <a:close/>
                </a:path>
              </a:pathLst>
            </a:custGeom>
            <a:solidFill>
              <a:srgbClr val="A1D4FF"/>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3729D2-9260-440B-971A-18CD5BB03B14}"/>
                </a:ext>
              </a:extLst>
            </p:cNvPr>
            <p:cNvSpPr/>
            <p:nvPr/>
          </p:nvSpPr>
          <p:spPr>
            <a:xfrm>
              <a:off x="7130415" y="3882390"/>
              <a:ext cx="123825" cy="38100"/>
            </a:xfrm>
            <a:custGeom>
              <a:avLst/>
              <a:gdLst>
                <a:gd name="connsiteX0" fmla="*/ 6667 w 123825"/>
                <a:gd name="connsiteY0" fmla="*/ 40005 h 38100"/>
                <a:gd name="connsiteX1" fmla="*/ 119063 w 123825"/>
                <a:gd name="connsiteY1" fmla="*/ 40957 h 38100"/>
                <a:gd name="connsiteX2" fmla="*/ 125730 w 123825"/>
                <a:gd name="connsiteY2" fmla="*/ 34290 h 38100"/>
                <a:gd name="connsiteX3" fmla="*/ 125730 w 123825"/>
                <a:gd name="connsiteY3" fmla="*/ 7620 h 38100"/>
                <a:gd name="connsiteX4" fmla="*/ 119063 w 123825"/>
                <a:gd name="connsiteY4" fmla="*/ 952 h 38100"/>
                <a:gd name="connsiteX5" fmla="*/ 6667 w 123825"/>
                <a:gd name="connsiteY5" fmla="*/ 0 h 38100"/>
                <a:gd name="connsiteX6" fmla="*/ 0 w 123825"/>
                <a:gd name="connsiteY6" fmla="*/ 6667 h 38100"/>
                <a:gd name="connsiteX7" fmla="*/ 0 w 123825"/>
                <a:gd name="connsiteY7" fmla="*/ 33338 h 38100"/>
                <a:gd name="connsiteX8" fmla="*/ 6667 w 123825"/>
                <a:gd name="connsiteY8" fmla="*/ 4000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25" h="38100">
                  <a:moveTo>
                    <a:pt x="6667" y="40005"/>
                  </a:moveTo>
                  <a:lnTo>
                    <a:pt x="119063" y="40957"/>
                  </a:lnTo>
                  <a:cubicBezTo>
                    <a:pt x="122872" y="40957"/>
                    <a:pt x="125730" y="38100"/>
                    <a:pt x="125730" y="34290"/>
                  </a:cubicBezTo>
                  <a:lnTo>
                    <a:pt x="125730" y="7620"/>
                  </a:lnTo>
                  <a:cubicBezTo>
                    <a:pt x="125730" y="3810"/>
                    <a:pt x="122872" y="952"/>
                    <a:pt x="119063" y="952"/>
                  </a:cubicBezTo>
                  <a:lnTo>
                    <a:pt x="6667" y="0"/>
                  </a:lnTo>
                  <a:cubicBezTo>
                    <a:pt x="2857" y="0"/>
                    <a:pt x="0" y="2857"/>
                    <a:pt x="0" y="6667"/>
                  </a:cubicBezTo>
                  <a:lnTo>
                    <a:pt x="0" y="33338"/>
                  </a:lnTo>
                  <a:cubicBezTo>
                    <a:pt x="0" y="37147"/>
                    <a:pt x="2857" y="40005"/>
                    <a:pt x="6667" y="40005"/>
                  </a:cubicBezTo>
                  <a:close/>
                </a:path>
              </a:pathLst>
            </a:custGeom>
            <a:solidFill>
              <a:srgbClr val="A1D4FF"/>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6B7D924B-4559-4A8A-BFE9-56D485D516E5}"/>
                </a:ext>
              </a:extLst>
            </p:cNvPr>
            <p:cNvSpPr/>
            <p:nvPr/>
          </p:nvSpPr>
          <p:spPr>
            <a:xfrm>
              <a:off x="7130415" y="3856672"/>
              <a:ext cx="123825" cy="9525"/>
            </a:xfrm>
            <a:custGeom>
              <a:avLst/>
              <a:gdLst>
                <a:gd name="connsiteX0" fmla="*/ 3810 w 123825"/>
                <a:gd name="connsiteY0" fmla="*/ 12383 h 9525"/>
                <a:gd name="connsiteX1" fmla="*/ 122872 w 123825"/>
                <a:gd name="connsiteY1" fmla="*/ 13335 h 9525"/>
                <a:gd name="connsiteX2" fmla="*/ 126682 w 123825"/>
                <a:gd name="connsiteY2" fmla="*/ 9525 h 9525"/>
                <a:gd name="connsiteX3" fmla="*/ 126682 w 123825"/>
                <a:gd name="connsiteY3" fmla="*/ 4763 h 9525"/>
                <a:gd name="connsiteX4" fmla="*/ 122872 w 123825"/>
                <a:gd name="connsiteY4" fmla="*/ 953 h 9525"/>
                <a:gd name="connsiteX5" fmla="*/ 3810 w 123825"/>
                <a:gd name="connsiteY5" fmla="*/ 0 h 9525"/>
                <a:gd name="connsiteX6" fmla="*/ 0 w 123825"/>
                <a:gd name="connsiteY6" fmla="*/ 3810 h 9525"/>
                <a:gd name="connsiteX7" fmla="*/ 0 w 123825"/>
                <a:gd name="connsiteY7" fmla="*/ 8573 h 9525"/>
                <a:gd name="connsiteX8" fmla="*/ 3810 w 123825"/>
                <a:gd name="connsiteY8" fmla="*/ 1238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25" h="9525">
                  <a:moveTo>
                    <a:pt x="3810" y="12383"/>
                  </a:moveTo>
                  <a:lnTo>
                    <a:pt x="122872" y="13335"/>
                  </a:lnTo>
                  <a:cubicBezTo>
                    <a:pt x="124778" y="13335"/>
                    <a:pt x="126682" y="11430"/>
                    <a:pt x="126682" y="9525"/>
                  </a:cubicBezTo>
                  <a:lnTo>
                    <a:pt x="126682" y="4763"/>
                  </a:lnTo>
                  <a:cubicBezTo>
                    <a:pt x="126682" y="2858"/>
                    <a:pt x="124778" y="953"/>
                    <a:pt x="122872" y="953"/>
                  </a:cubicBezTo>
                  <a:lnTo>
                    <a:pt x="3810" y="0"/>
                  </a:lnTo>
                  <a:cubicBezTo>
                    <a:pt x="1905" y="0"/>
                    <a:pt x="0" y="1905"/>
                    <a:pt x="0" y="3810"/>
                  </a:cubicBezTo>
                  <a:lnTo>
                    <a:pt x="0" y="8573"/>
                  </a:lnTo>
                  <a:cubicBezTo>
                    <a:pt x="0" y="11430"/>
                    <a:pt x="1905" y="12383"/>
                    <a:pt x="3810" y="12383"/>
                  </a:cubicBezTo>
                  <a:close/>
                </a:path>
              </a:pathLst>
            </a:custGeom>
            <a:solidFill>
              <a:srgbClr val="A1D4FF"/>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BFA6B03A-68CB-4D50-BD19-9C8C175BC284}"/>
                </a:ext>
              </a:extLst>
            </p:cNvPr>
            <p:cNvSpPr/>
            <p:nvPr/>
          </p:nvSpPr>
          <p:spPr>
            <a:xfrm>
              <a:off x="7529958" y="3832331"/>
              <a:ext cx="38100" cy="38100"/>
            </a:xfrm>
            <a:custGeom>
              <a:avLst/>
              <a:gdLst>
                <a:gd name="connsiteX0" fmla="*/ 32892 w 38100"/>
                <a:gd name="connsiteY0" fmla="*/ 11006 h 38100"/>
                <a:gd name="connsiteX1" fmla="*/ 25272 w 38100"/>
                <a:gd name="connsiteY1" fmla="*/ 10054 h 38100"/>
                <a:gd name="connsiteX2" fmla="*/ 6222 w 38100"/>
                <a:gd name="connsiteY2" fmla="*/ 529 h 38100"/>
                <a:gd name="connsiteX3" fmla="*/ 2412 w 38100"/>
                <a:gd name="connsiteY3" fmla="*/ 37676 h 38100"/>
                <a:gd name="connsiteX4" fmla="*/ 36702 w 38100"/>
                <a:gd name="connsiteY4" fmla="*/ 34819 h 38100"/>
                <a:gd name="connsiteX5" fmla="*/ 32892 w 38100"/>
                <a:gd name="connsiteY5" fmla="*/ 1100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38100">
                  <a:moveTo>
                    <a:pt x="32892" y="11006"/>
                  </a:moveTo>
                  <a:cubicBezTo>
                    <a:pt x="32892" y="11006"/>
                    <a:pt x="28129" y="11959"/>
                    <a:pt x="25272" y="10054"/>
                  </a:cubicBezTo>
                  <a:cubicBezTo>
                    <a:pt x="19557" y="7196"/>
                    <a:pt x="15747" y="-2329"/>
                    <a:pt x="6222" y="529"/>
                  </a:cubicBezTo>
                  <a:cubicBezTo>
                    <a:pt x="-2351" y="3386"/>
                    <a:pt x="-446" y="32914"/>
                    <a:pt x="2412" y="37676"/>
                  </a:cubicBezTo>
                  <a:cubicBezTo>
                    <a:pt x="6222" y="42439"/>
                    <a:pt x="18604" y="42439"/>
                    <a:pt x="36702" y="34819"/>
                  </a:cubicBezTo>
                  <a:cubicBezTo>
                    <a:pt x="54799" y="27199"/>
                    <a:pt x="32892" y="11006"/>
                    <a:pt x="32892" y="11006"/>
                  </a:cubicBezTo>
                  <a:close/>
                </a:path>
              </a:pathLst>
            </a:custGeom>
            <a:solidFill>
              <a:srgbClr val="EEA886"/>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F7D8D92E-1FA7-4C4C-AD16-171662885ACD}"/>
                </a:ext>
              </a:extLst>
            </p:cNvPr>
            <p:cNvSpPr/>
            <p:nvPr/>
          </p:nvSpPr>
          <p:spPr>
            <a:xfrm>
              <a:off x="7473315" y="3830955"/>
              <a:ext cx="76200" cy="38100"/>
            </a:xfrm>
            <a:custGeom>
              <a:avLst/>
              <a:gdLst>
                <a:gd name="connsiteX0" fmla="*/ 65722 w 76200"/>
                <a:gd name="connsiteY0" fmla="*/ 1905 h 38100"/>
                <a:gd name="connsiteX1" fmla="*/ 36195 w 76200"/>
                <a:gd name="connsiteY1" fmla="*/ 0 h 38100"/>
                <a:gd name="connsiteX2" fmla="*/ 5715 w 76200"/>
                <a:gd name="connsiteY2" fmla="*/ 4763 h 38100"/>
                <a:gd name="connsiteX3" fmla="*/ 33338 w 76200"/>
                <a:gd name="connsiteY3" fmla="*/ 7620 h 38100"/>
                <a:gd name="connsiteX4" fmla="*/ 43815 w 76200"/>
                <a:gd name="connsiteY4" fmla="*/ 10478 h 38100"/>
                <a:gd name="connsiteX5" fmla="*/ 30480 w 76200"/>
                <a:gd name="connsiteY5" fmla="*/ 11430 h 38100"/>
                <a:gd name="connsiteX6" fmla="*/ 0 w 76200"/>
                <a:gd name="connsiteY6" fmla="*/ 20003 h 38100"/>
                <a:gd name="connsiteX7" fmla="*/ 5715 w 76200"/>
                <a:gd name="connsiteY7" fmla="*/ 22860 h 38100"/>
                <a:gd name="connsiteX8" fmla="*/ 2857 w 76200"/>
                <a:gd name="connsiteY8" fmla="*/ 25717 h 38100"/>
                <a:gd name="connsiteX9" fmla="*/ 35242 w 76200"/>
                <a:gd name="connsiteY9" fmla="*/ 33338 h 38100"/>
                <a:gd name="connsiteX10" fmla="*/ 26670 w 76200"/>
                <a:gd name="connsiteY10" fmla="*/ 38100 h 38100"/>
                <a:gd name="connsiteX11" fmla="*/ 73342 w 76200"/>
                <a:gd name="connsiteY11" fmla="*/ 42863 h 38100"/>
                <a:gd name="connsiteX12" fmla="*/ 65722 w 76200"/>
                <a:gd name="connsiteY12" fmla="*/ 190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200" h="38100">
                  <a:moveTo>
                    <a:pt x="65722" y="1905"/>
                  </a:moveTo>
                  <a:cubicBezTo>
                    <a:pt x="65722" y="1905"/>
                    <a:pt x="51435" y="0"/>
                    <a:pt x="36195" y="0"/>
                  </a:cubicBezTo>
                  <a:cubicBezTo>
                    <a:pt x="21907" y="0"/>
                    <a:pt x="6667" y="1905"/>
                    <a:pt x="5715" y="4763"/>
                  </a:cubicBezTo>
                  <a:cubicBezTo>
                    <a:pt x="4763" y="7620"/>
                    <a:pt x="20003" y="6667"/>
                    <a:pt x="33338" y="7620"/>
                  </a:cubicBezTo>
                  <a:cubicBezTo>
                    <a:pt x="45720" y="8573"/>
                    <a:pt x="43815" y="10478"/>
                    <a:pt x="43815" y="10478"/>
                  </a:cubicBezTo>
                  <a:cubicBezTo>
                    <a:pt x="43815" y="10478"/>
                    <a:pt x="44767" y="9525"/>
                    <a:pt x="30480" y="11430"/>
                  </a:cubicBezTo>
                  <a:cubicBezTo>
                    <a:pt x="15240" y="13335"/>
                    <a:pt x="0" y="16192"/>
                    <a:pt x="0" y="20003"/>
                  </a:cubicBezTo>
                  <a:cubicBezTo>
                    <a:pt x="0" y="21908"/>
                    <a:pt x="0" y="22860"/>
                    <a:pt x="5715" y="22860"/>
                  </a:cubicBezTo>
                  <a:cubicBezTo>
                    <a:pt x="2857" y="23813"/>
                    <a:pt x="1905" y="24765"/>
                    <a:pt x="2857" y="25717"/>
                  </a:cubicBezTo>
                  <a:cubicBezTo>
                    <a:pt x="3810" y="32385"/>
                    <a:pt x="25717" y="33338"/>
                    <a:pt x="35242" y="33338"/>
                  </a:cubicBezTo>
                  <a:cubicBezTo>
                    <a:pt x="28575" y="33338"/>
                    <a:pt x="23813" y="33338"/>
                    <a:pt x="26670" y="38100"/>
                  </a:cubicBezTo>
                  <a:cubicBezTo>
                    <a:pt x="30480" y="42863"/>
                    <a:pt x="61913" y="41910"/>
                    <a:pt x="73342" y="42863"/>
                  </a:cubicBezTo>
                  <a:cubicBezTo>
                    <a:pt x="83820" y="42863"/>
                    <a:pt x="65722" y="1905"/>
                    <a:pt x="65722" y="1905"/>
                  </a:cubicBezTo>
                  <a:close/>
                </a:path>
              </a:pathLst>
            </a:custGeom>
            <a:solidFill>
              <a:srgbClr val="EEA886"/>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8A5D921E-FE0B-4420-9FE6-8760CCE64CF1}"/>
                </a:ext>
              </a:extLst>
            </p:cNvPr>
            <p:cNvSpPr/>
            <p:nvPr/>
          </p:nvSpPr>
          <p:spPr>
            <a:xfrm>
              <a:off x="7721105" y="3506650"/>
              <a:ext cx="66675" cy="76200"/>
            </a:xfrm>
            <a:custGeom>
              <a:avLst/>
              <a:gdLst>
                <a:gd name="connsiteX0" fmla="*/ 4622 w 66675"/>
                <a:gd name="connsiteY0" fmla="*/ 28077 h 76200"/>
                <a:gd name="connsiteX1" fmla="*/ 17004 w 66675"/>
                <a:gd name="connsiteY1" fmla="*/ 80465 h 76200"/>
                <a:gd name="connsiteX2" fmla="*/ 63677 w 66675"/>
                <a:gd name="connsiteY2" fmla="*/ 54747 h 76200"/>
                <a:gd name="connsiteX3" fmla="*/ 51294 w 66675"/>
                <a:gd name="connsiteY3" fmla="*/ 2360 h 76200"/>
                <a:gd name="connsiteX4" fmla="*/ 4622 w 66675"/>
                <a:gd name="connsiteY4" fmla="*/ 28077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76200">
                  <a:moveTo>
                    <a:pt x="4622" y="28077"/>
                  </a:moveTo>
                  <a:cubicBezTo>
                    <a:pt x="-4903" y="49985"/>
                    <a:pt x="812" y="72845"/>
                    <a:pt x="17004" y="80465"/>
                  </a:cubicBezTo>
                  <a:cubicBezTo>
                    <a:pt x="33197" y="88085"/>
                    <a:pt x="54152" y="75702"/>
                    <a:pt x="63677" y="54747"/>
                  </a:cubicBezTo>
                  <a:cubicBezTo>
                    <a:pt x="73202" y="32840"/>
                    <a:pt x="67487" y="9980"/>
                    <a:pt x="51294" y="2360"/>
                  </a:cubicBezTo>
                  <a:cubicBezTo>
                    <a:pt x="35102" y="-5260"/>
                    <a:pt x="14147" y="6170"/>
                    <a:pt x="4622" y="28077"/>
                  </a:cubicBezTo>
                  <a:close/>
                </a:path>
              </a:pathLst>
            </a:custGeom>
            <a:solidFill>
              <a:srgbClr val="344052"/>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133CFCF1-08A3-41C1-876A-D58773FD8542}"/>
                </a:ext>
              </a:extLst>
            </p:cNvPr>
            <p:cNvSpPr/>
            <p:nvPr/>
          </p:nvSpPr>
          <p:spPr>
            <a:xfrm>
              <a:off x="7559992" y="3663315"/>
              <a:ext cx="266700" cy="219075"/>
            </a:xfrm>
            <a:custGeom>
              <a:avLst/>
              <a:gdLst>
                <a:gd name="connsiteX0" fmla="*/ 243840 w 266700"/>
                <a:gd name="connsiteY0" fmla="*/ 0 h 219075"/>
                <a:gd name="connsiteX1" fmla="*/ 207645 w 266700"/>
                <a:gd name="connsiteY1" fmla="*/ 23813 h 219075"/>
                <a:gd name="connsiteX2" fmla="*/ 180975 w 266700"/>
                <a:gd name="connsiteY2" fmla="*/ 79057 h 219075"/>
                <a:gd name="connsiteX3" fmla="*/ 130492 w 266700"/>
                <a:gd name="connsiteY3" fmla="*/ 176213 h 219075"/>
                <a:gd name="connsiteX4" fmla="*/ 82867 w 266700"/>
                <a:gd name="connsiteY4" fmla="*/ 178117 h 219075"/>
                <a:gd name="connsiteX5" fmla="*/ 952 w 266700"/>
                <a:gd name="connsiteY5" fmla="*/ 173355 h 219075"/>
                <a:gd name="connsiteX6" fmla="*/ 0 w 266700"/>
                <a:gd name="connsiteY6" fmla="*/ 210502 h 219075"/>
                <a:gd name="connsiteX7" fmla="*/ 148590 w 266700"/>
                <a:gd name="connsiteY7" fmla="*/ 215265 h 219075"/>
                <a:gd name="connsiteX8" fmla="*/ 255270 w 266700"/>
                <a:gd name="connsiteY8" fmla="*/ 95250 h 219075"/>
                <a:gd name="connsiteX9" fmla="*/ 243840 w 266700"/>
                <a:gd name="connsiteY9" fmla="*/ 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700" h="219075">
                  <a:moveTo>
                    <a:pt x="243840" y="0"/>
                  </a:moveTo>
                  <a:cubicBezTo>
                    <a:pt x="243840" y="0"/>
                    <a:pt x="219075" y="4763"/>
                    <a:pt x="207645" y="23813"/>
                  </a:cubicBezTo>
                  <a:cubicBezTo>
                    <a:pt x="195263" y="42863"/>
                    <a:pt x="182880" y="69532"/>
                    <a:pt x="180975" y="79057"/>
                  </a:cubicBezTo>
                  <a:cubicBezTo>
                    <a:pt x="179070" y="88582"/>
                    <a:pt x="132397" y="173355"/>
                    <a:pt x="130492" y="176213"/>
                  </a:cubicBezTo>
                  <a:cubicBezTo>
                    <a:pt x="127635" y="178117"/>
                    <a:pt x="102870" y="176213"/>
                    <a:pt x="82867" y="178117"/>
                  </a:cubicBezTo>
                  <a:cubicBezTo>
                    <a:pt x="50482" y="180975"/>
                    <a:pt x="952" y="173355"/>
                    <a:pt x="952" y="173355"/>
                  </a:cubicBezTo>
                  <a:lnTo>
                    <a:pt x="0" y="210502"/>
                  </a:lnTo>
                  <a:cubicBezTo>
                    <a:pt x="0" y="210502"/>
                    <a:pt x="122872" y="226695"/>
                    <a:pt x="148590" y="215265"/>
                  </a:cubicBezTo>
                  <a:cubicBezTo>
                    <a:pt x="180022" y="200977"/>
                    <a:pt x="255270" y="95250"/>
                    <a:pt x="255270" y="95250"/>
                  </a:cubicBezTo>
                  <a:cubicBezTo>
                    <a:pt x="255270" y="95250"/>
                    <a:pt x="294322" y="20955"/>
                    <a:pt x="243840" y="0"/>
                  </a:cubicBezTo>
                  <a:close/>
                </a:path>
              </a:pathLst>
            </a:custGeom>
            <a:solidFill>
              <a:srgbClr val="2273B5"/>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29E9AB67-87EE-4E2E-97D6-9DF399B19CE5}"/>
                </a:ext>
              </a:extLst>
            </p:cNvPr>
            <p:cNvSpPr/>
            <p:nvPr/>
          </p:nvSpPr>
          <p:spPr>
            <a:xfrm>
              <a:off x="7754302" y="3759507"/>
              <a:ext cx="57150" cy="76200"/>
            </a:xfrm>
            <a:custGeom>
              <a:avLst/>
              <a:gdLst>
                <a:gd name="connsiteX0" fmla="*/ 0 w 57150"/>
                <a:gd name="connsiteY0" fmla="*/ 76211 h 76200"/>
                <a:gd name="connsiteX1" fmla="*/ 47625 w 57150"/>
                <a:gd name="connsiteY1" fmla="*/ 38111 h 76200"/>
                <a:gd name="connsiteX2" fmla="*/ 60007 w 57150"/>
                <a:gd name="connsiteY2" fmla="*/ 11 h 76200"/>
                <a:gd name="connsiteX3" fmla="*/ 0 w 57150"/>
                <a:gd name="connsiteY3" fmla="*/ 76211 h 76200"/>
              </a:gdLst>
              <a:ahLst/>
              <a:cxnLst>
                <a:cxn ang="0">
                  <a:pos x="connsiteX0" y="connsiteY0"/>
                </a:cxn>
                <a:cxn ang="0">
                  <a:pos x="connsiteX1" y="connsiteY1"/>
                </a:cxn>
                <a:cxn ang="0">
                  <a:pos x="connsiteX2" y="connsiteY2"/>
                </a:cxn>
                <a:cxn ang="0">
                  <a:pos x="connsiteX3" y="connsiteY3"/>
                </a:cxn>
              </a:cxnLst>
              <a:rect l="l" t="t" r="r" b="b"/>
              <a:pathLst>
                <a:path w="57150" h="76200">
                  <a:moveTo>
                    <a:pt x="0" y="76211"/>
                  </a:moveTo>
                  <a:lnTo>
                    <a:pt x="47625" y="38111"/>
                  </a:lnTo>
                  <a:cubicBezTo>
                    <a:pt x="52388" y="22871"/>
                    <a:pt x="57150" y="10488"/>
                    <a:pt x="60007" y="11"/>
                  </a:cubicBezTo>
                  <a:cubicBezTo>
                    <a:pt x="60960" y="-942"/>
                    <a:pt x="12382" y="62876"/>
                    <a:pt x="0" y="76211"/>
                  </a:cubicBezTo>
                  <a:close/>
                </a:path>
              </a:pathLst>
            </a:custGeom>
            <a:solidFill>
              <a:srgbClr val="1A598C"/>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DF531EEC-D115-4829-90F0-836BC5B2154A}"/>
                </a:ext>
              </a:extLst>
            </p:cNvPr>
            <p:cNvSpPr/>
            <p:nvPr/>
          </p:nvSpPr>
          <p:spPr>
            <a:xfrm>
              <a:off x="7598436" y="3752850"/>
              <a:ext cx="9525" cy="57150"/>
            </a:xfrm>
            <a:custGeom>
              <a:avLst/>
              <a:gdLst>
                <a:gd name="connsiteX0" fmla="*/ 4419 w 9525"/>
                <a:gd name="connsiteY0" fmla="*/ 60960 h 57150"/>
                <a:gd name="connsiteX1" fmla="*/ 14896 w 9525"/>
                <a:gd name="connsiteY1" fmla="*/ 49530 h 57150"/>
                <a:gd name="connsiteX2" fmla="*/ 609 w 9525"/>
                <a:gd name="connsiteY2" fmla="*/ 0 h 57150"/>
                <a:gd name="connsiteX3" fmla="*/ 4419 w 9525"/>
                <a:gd name="connsiteY3" fmla="*/ 60960 h 57150"/>
              </a:gdLst>
              <a:ahLst/>
              <a:cxnLst>
                <a:cxn ang="0">
                  <a:pos x="connsiteX0" y="connsiteY0"/>
                </a:cxn>
                <a:cxn ang="0">
                  <a:pos x="connsiteX1" y="connsiteY1"/>
                </a:cxn>
                <a:cxn ang="0">
                  <a:pos x="connsiteX2" y="connsiteY2"/>
                </a:cxn>
                <a:cxn ang="0">
                  <a:pos x="connsiteX3" y="connsiteY3"/>
                </a:cxn>
              </a:cxnLst>
              <a:rect l="l" t="t" r="r" b="b"/>
              <a:pathLst>
                <a:path w="9525" h="57150">
                  <a:moveTo>
                    <a:pt x="4419" y="60960"/>
                  </a:moveTo>
                  <a:cubicBezTo>
                    <a:pt x="8229" y="57150"/>
                    <a:pt x="11086" y="53340"/>
                    <a:pt x="14896" y="49530"/>
                  </a:cubicBezTo>
                  <a:cubicBezTo>
                    <a:pt x="14896" y="49530"/>
                    <a:pt x="1561" y="15240"/>
                    <a:pt x="609" y="0"/>
                  </a:cubicBezTo>
                  <a:cubicBezTo>
                    <a:pt x="609" y="953"/>
                    <a:pt x="-2249" y="33338"/>
                    <a:pt x="4419" y="60960"/>
                  </a:cubicBezTo>
                  <a:close/>
                </a:path>
              </a:pathLst>
            </a:custGeom>
            <a:solidFill>
              <a:srgbClr val="1A598C"/>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78A7325-A9B5-4110-BBE5-402F5F546E60}"/>
                </a:ext>
              </a:extLst>
            </p:cNvPr>
            <p:cNvSpPr/>
            <p:nvPr/>
          </p:nvSpPr>
          <p:spPr>
            <a:xfrm>
              <a:off x="7130524" y="3649935"/>
              <a:ext cx="104775" cy="104775"/>
            </a:xfrm>
            <a:custGeom>
              <a:avLst/>
              <a:gdLst>
                <a:gd name="connsiteX0" fmla="*/ 108476 w 104775"/>
                <a:gd name="connsiteY0" fmla="*/ 37192 h 104775"/>
                <a:gd name="connsiteX1" fmla="*/ 54183 w 104775"/>
                <a:gd name="connsiteY1" fmla="*/ 45 h 104775"/>
                <a:gd name="connsiteX2" fmla="*/ 37038 w 104775"/>
                <a:gd name="connsiteY2" fmla="*/ 2902 h 104775"/>
                <a:gd name="connsiteX3" fmla="*/ 2748 w 104775"/>
                <a:gd name="connsiteY3" fmla="*/ 39097 h 104775"/>
                <a:gd name="connsiteX4" fmla="*/ 3701 w 104775"/>
                <a:gd name="connsiteY4" fmla="*/ 74340 h 104775"/>
                <a:gd name="connsiteX5" fmla="*/ 4653 w 104775"/>
                <a:gd name="connsiteY5" fmla="*/ 78150 h 104775"/>
                <a:gd name="connsiteX6" fmla="*/ 13226 w 104775"/>
                <a:gd name="connsiteY6" fmla="*/ 92437 h 104775"/>
                <a:gd name="connsiteX7" fmla="*/ 75138 w 104775"/>
                <a:gd name="connsiteY7" fmla="*/ 108630 h 104775"/>
                <a:gd name="connsiteX8" fmla="*/ 108476 w 104775"/>
                <a:gd name="connsiteY8" fmla="*/ 37192 h 104775"/>
                <a:gd name="connsiteX9" fmla="*/ 70376 w 104775"/>
                <a:gd name="connsiteY9" fmla="*/ 95295 h 104775"/>
                <a:gd name="connsiteX10" fmla="*/ 24656 w 104775"/>
                <a:gd name="connsiteY10" fmla="*/ 82912 h 104775"/>
                <a:gd name="connsiteX11" fmla="*/ 17988 w 104775"/>
                <a:gd name="connsiteY11" fmla="*/ 72435 h 104775"/>
                <a:gd name="connsiteX12" fmla="*/ 17036 w 104775"/>
                <a:gd name="connsiteY12" fmla="*/ 69577 h 104775"/>
                <a:gd name="connsiteX13" fmla="*/ 16083 w 104775"/>
                <a:gd name="connsiteY13" fmla="*/ 42907 h 104775"/>
                <a:gd name="connsiteX14" fmla="*/ 41801 w 104775"/>
                <a:gd name="connsiteY14" fmla="*/ 16237 h 104775"/>
                <a:gd name="connsiteX15" fmla="*/ 55136 w 104775"/>
                <a:gd name="connsiteY15" fmla="*/ 13380 h 104775"/>
                <a:gd name="connsiteX16" fmla="*/ 96094 w 104775"/>
                <a:gd name="connsiteY16" fmla="*/ 41002 h 104775"/>
                <a:gd name="connsiteX17" fmla="*/ 70376 w 104775"/>
                <a:gd name="connsiteY17" fmla="*/ 9529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104775">
                  <a:moveTo>
                    <a:pt x="108476" y="37192"/>
                  </a:moveTo>
                  <a:cubicBezTo>
                    <a:pt x="99903" y="13380"/>
                    <a:pt x="77996" y="-908"/>
                    <a:pt x="54183" y="45"/>
                  </a:cubicBezTo>
                  <a:cubicBezTo>
                    <a:pt x="48469" y="45"/>
                    <a:pt x="42753" y="997"/>
                    <a:pt x="37038" y="2902"/>
                  </a:cubicBezTo>
                  <a:cubicBezTo>
                    <a:pt x="19894" y="8617"/>
                    <a:pt x="7511" y="22905"/>
                    <a:pt x="2748" y="39097"/>
                  </a:cubicBezTo>
                  <a:cubicBezTo>
                    <a:pt x="-1062" y="50527"/>
                    <a:pt x="-1062" y="62910"/>
                    <a:pt x="3701" y="74340"/>
                  </a:cubicBezTo>
                  <a:cubicBezTo>
                    <a:pt x="3701" y="75292"/>
                    <a:pt x="4653" y="76245"/>
                    <a:pt x="4653" y="78150"/>
                  </a:cubicBezTo>
                  <a:cubicBezTo>
                    <a:pt x="6558" y="82912"/>
                    <a:pt x="9416" y="87675"/>
                    <a:pt x="13226" y="92437"/>
                  </a:cubicBezTo>
                  <a:cubicBezTo>
                    <a:pt x="27513" y="109582"/>
                    <a:pt x="52278" y="117202"/>
                    <a:pt x="75138" y="108630"/>
                  </a:cubicBezTo>
                  <a:cubicBezTo>
                    <a:pt x="103713" y="98152"/>
                    <a:pt x="118953" y="66720"/>
                    <a:pt x="108476" y="37192"/>
                  </a:cubicBezTo>
                  <a:close/>
                  <a:moveTo>
                    <a:pt x="70376" y="95295"/>
                  </a:moveTo>
                  <a:cubicBezTo>
                    <a:pt x="53231" y="101010"/>
                    <a:pt x="35133" y="96247"/>
                    <a:pt x="24656" y="82912"/>
                  </a:cubicBezTo>
                  <a:cubicBezTo>
                    <a:pt x="21798" y="80055"/>
                    <a:pt x="19894" y="76245"/>
                    <a:pt x="17988" y="72435"/>
                  </a:cubicBezTo>
                  <a:cubicBezTo>
                    <a:pt x="17988" y="71482"/>
                    <a:pt x="17036" y="70530"/>
                    <a:pt x="17036" y="69577"/>
                  </a:cubicBezTo>
                  <a:cubicBezTo>
                    <a:pt x="14178" y="61005"/>
                    <a:pt x="14178" y="51480"/>
                    <a:pt x="16083" y="42907"/>
                  </a:cubicBezTo>
                  <a:cubicBezTo>
                    <a:pt x="19894" y="30525"/>
                    <a:pt x="29419" y="20047"/>
                    <a:pt x="41801" y="16237"/>
                  </a:cubicBezTo>
                  <a:cubicBezTo>
                    <a:pt x="45611" y="14332"/>
                    <a:pt x="50373" y="14332"/>
                    <a:pt x="55136" y="13380"/>
                  </a:cubicBezTo>
                  <a:cubicBezTo>
                    <a:pt x="73233" y="12427"/>
                    <a:pt x="89426" y="23857"/>
                    <a:pt x="96094" y="41002"/>
                  </a:cubicBezTo>
                  <a:cubicBezTo>
                    <a:pt x="103713" y="63862"/>
                    <a:pt x="92283" y="87675"/>
                    <a:pt x="70376" y="95295"/>
                  </a:cubicBezTo>
                  <a:close/>
                </a:path>
              </a:pathLst>
            </a:custGeom>
            <a:solidFill>
              <a:srgbClr val="73C0FF"/>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6EACEC8-AE8F-44E7-BA95-0CA3DCFAC08B}"/>
                </a:ext>
              </a:extLst>
            </p:cNvPr>
            <p:cNvSpPr/>
            <p:nvPr/>
          </p:nvSpPr>
          <p:spPr>
            <a:xfrm>
              <a:off x="7133272" y="3650933"/>
              <a:ext cx="47625" cy="38100"/>
            </a:xfrm>
            <a:custGeom>
              <a:avLst/>
              <a:gdLst>
                <a:gd name="connsiteX0" fmla="*/ 13335 w 47625"/>
                <a:gd name="connsiteY0" fmla="*/ 42863 h 38100"/>
                <a:gd name="connsiteX1" fmla="*/ 0 w 47625"/>
                <a:gd name="connsiteY1" fmla="*/ 39052 h 38100"/>
                <a:gd name="connsiteX2" fmla="*/ 34290 w 47625"/>
                <a:gd name="connsiteY2" fmla="*/ 2858 h 38100"/>
                <a:gd name="connsiteX3" fmla="*/ 51435 w 47625"/>
                <a:gd name="connsiteY3" fmla="*/ 0 h 38100"/>
                <a:gd name="connsiteX4" fmla="*/ 51435 w 47625"/>
                <a:gd name="connsiteY4" fmla="*/ 14288 h 38100"/>
                <a:gd name="connsiteX5" fmla="*/ 38100 w 47625"/>
                <a:gd name="connsiteY5" fmla="*/ 17145 h 38100"/>
                <a:gd name="connsiteX6" fmla="*/ 13335 w 47625"/>
                <a:gd name="connsiteY6" fmla="*/ 4286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38100">
                  <a:moveTo>
                    <a:pt x="13335" y="42863"/>
                  </a:moveTo>
                  <a:lnTo>
                    <a:pt x="0" y="39052"/>
                  </a:lnTo>
                  <a:cubicBezTo>
                    <a:pt x="4763" y="22860"/>
                    <a:pt x="17145" y="9525"/>
                    <a:pt x="34290" y="2858"/>
                  </a:cubicBezTo>
                  <a:cubicBezTo>
                    <a:pt x="40005" y="952"/>
                    <a:pt x="45720" y="0"/>
                    <a:pt x="51435" y="0"/>
                  </a:cubicBezTo>
                  <a:lnTo>
                    <a:pt x="51435" y="14288"/>
                  </a:lnTo>
                  <a:cubicBezTo>
                    <a:pt x="46672" y="14288"/>
                    <a:pt x="42863" y="15240"/>
                    <a:pt x="38100" y="17145"/>
                  </a:cubicBezTo>
                  <a:cubicBezTo>
                    <a:pt x="26670" y="20002"/>
                    <a:pt x="17145" y="30480"/>
                    <a:pt x="13335" y="42863"/>
                  </a:cubicBezTo>
                  <a:close/>
                </a:path>
              </a:pathLst>
            </a:custGeom>
            <a:solidFill>
              <a:srgbClr val="73C0FF"/>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712D4DF3-A66F-4196-A7E9-84EBC348BB4E}"/>
                </a:ext>
              </a:extLst>
            </p:cNvPr>
            <p:cNvSpPr/>
            <p:nvPr/>
          </p:nvSpPr>
          <p:spPr>
            <a:xfrm>
              <a:off x="7132188" y="3689033"/>
              <a:ext cx="9525" cy="38100"/>
            </a:xfrm>
            <a:custGeom>
              <a:avLst/>
              <a:gdLst>
                <a:gd name="connsiteX0" fmla="*/ 16324 w 9525"/>
                <a:gd name="connsiteY0" fmla="*/ 33338 h 38100"/>
                <a:gd name="connsiteX1" fmla="*/ 3942 w 9525"/>
                <a:gd name="connsiteY1" fmla="*/ 39052 h 38100"/>
                <a:gd name="connsiteX2" fmla="*/ 2989 w 9525"/>
                <a:gd name="connsiteY2" fmla="*/ 35242 h 38100"/>
                <a:gd name="connsiteX3" fmla="*/ 2037 w 9525"/>
                <a:gd name="connsiteY3" fmla="*/ 0 h 38100"/>
                <a:gd name="connsiteX4" fmla="*/ 15372 w 9525"/>
                <a:gd name="connsiteY4" fmla="*/ 3810 h 38100"/>
                <a:gd name="connsiteX5" fmla="*/ 16324 w 9525"/>
                <a:gd name="connsiteY5" fmla="*/ 30480 h 38100"/>
                <a:gd name="connsiteX6" fmla="*/ 16324 w 9525"/>
                <a:gd name="connsiteY6" fmla="*/ 3333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38100">
                  <a:moveTo>
                    <a:pt x="16324" y="33338"/>
                  </a:moveTo>
                  <a:lnTo>
                    <a:pt x="3942" y="39052"/>
                  </a:lnTo>
                  <a:cubicBezTo>
                    <a:pt x="2989" y="38100"/>
                    <a:pt x="2989" y="37147"/>
                    <a:pt x="2989" y="35242"/>
                  </a:cubicBezTo>
                  <a:cubicBezTo>
                    <a:pt x="-821" y="22860"/>
                    <a:pt x="-821" y="10477"/>
                    <a:pt x="2037" y="0"/>
                  </a:cubicBezTo>
                  <a:lnTo>
                    <a:pt x="15372" y="3810"/>
                  </a:lnTo>
                  <a:cubicBezTo>
                    <a:pt x="12514" y="12383"/>
                    <a:pt x="12514" y="21908"/>
                    <a:pt x="16324" y="30480"/>
                  </a:cubicBezTo>
                  <a:cubicBezTo>
                    <a:pt x="15372" y="32385"/>
                    <a:pt x="15372" y="33338"/>
                    <a:pt x="16324" y="33338"/>
                  </a:cubicBezTo>
                  <a:close/>
                </a:path>
              </a:pathLst>
            </a:custGeom>
            <a:solidFill>
              <a:srgbClr val="73C0FF"/>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1D9BC137-BBA2-480A-9109-EE6205EDC426}"/>
                </a:ext>
              </a:extLst>
            </p:cNvPr>
            <p:cNvSpPr/>
            <p:nvPr/>
          </p:nvSpPr>
          <p:spPr>
            <a:xfrm>
              <a:off x="7135177" y="3722370"/>
              <a:ext cx="19050" cy="19050"/>
            </a:xfrm>
            <a:custGeom>
              <a:avLst/>
              <a:gdLst>
                <a:gd name="connsiteX0" fmla="*/ 8572 w 19050"/>
                <a:gd name="connsiteY0" fmla="*/ 20002 h 19050"/>
                <a:gd name="connsiteX1" fmla="*/ 0 w 19050"/>
                <a:gd name="connsiteY1" fmla="*/ 5715 h 19050"/>
                <a:gd name="connsiteX2" fmla="*/ 12382 w 19050"/>
                <a:gd name="connsiteY2" fmla="*/ 0 h 19050"/>
                <a:gd name="connsiteX3" fmla="*/ 19050 w 19050"/>
                <a:gd name="connsiteY3" fmla="*/ 10477 h 19050"/>
                <a:gd name="connsiteX4" fmla="*/ 8572 w 19050"/>
                <a:gd name="connsiteY4" fmla="*/ 20002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8572" y="20002"/>
                  </a:moveTo>
                  <a:cubicBezTo>
                    <a:pt x="4763" y="16192"/>
                    <a:pt x="1905" y="11430"/>
                    <a:pt x="0" y="5715"/>
                  </a:cubicBezTo>
                  <a:lnTo>
                    <a:pt x="12382" y="0"/>
                  </a:lnTo>
                  <a:cubicBezTo>
                    <a:pt x="14288" y="3810"/>
                    <a:pt x="16192" y="7620"/>
                    <a:pt x="19050" y="10477"/>
                  </a:cubicBezTo>
                  <a:lnTo>
                    <a:pt x="8572" y="20002"/>
                  </a:lnTo>
                  <a:close/>
                </a:path>
              </a:pathLst>
            </a:custGeom>
            <a:solidFill>
              <a:srgbClr val="73C0FF"/>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F554DF5D-1196-4FD5-ACD4-6CD835A0EB16}"/>
                </a:ext>
              </a:extLst>
            </p:cNvPr>
            <p:cNvSpPr/>
            <p:nvPr/>
          </p:nvSpPr>
          <p:spPr>
            <a:xfrm>
              <a:off x="7131843" y="3769995"/>
              <a:ext cx="38100" cy="38100"/>
            </a:xfrm>
            <a:custGeom>
              <a:avLst/>
              <a:gdLst>
                <a:gd name="connsiteX0" fmla="*/ 44291 w 38100"/>
                <a:gd name="connsiteY0" fmla="*/ 15240 h 38100"/>
                <a:gd name="connsiteX1" fmla="*/ 22384 w 38100"/>
                <a:gd name="connsiteY1" fmla="*/ 0 h 38100"/>
                <a:gd name="connsiteX2" fmla="*/ 15716 w 38100"/>
                <a:gd name="connsiteY2" fmla="*/ 952 h 38100"/>
                <a:gd name="connsiteX3" fmla="*/ 1429 w 38100"/>
                <a:gd name="connsiteY3" fmla="*/ 16192 h 38100"/>
                <a:gd name="connsiteX4" fmla="*/ 1429 w 38100"/>
                <a:gd name="connsiteY4" fmla="*/ 30480 h 38100"/>
                <a:gd name="connsiteX5" fmla="*/ 2381 w 38100"/>
                <a:gd name="connsiteY5" fmla="*/ 32385 h 38100"/>
                <a:gd name="connsiteX6" fmla="*/ 6191 w 38100"/>
                <a:gd name="connsiteY6" fmla="*/ 38100 h 38100"/>
                <a:gd name="connsiteX7" fmla="*/ 31909 w 38100"/>
                <a:gd name="connsiteY7" fmla="*/ 44767 h 38100"/>
                <a:gd name="connsiteX8" fmla="*/ 44291 w 38100"/>
                <a:gd name="connsiteY8" fmla="*/ 15240 h 38100"/>
                <a:gd name="connsiteX9" fmla="*/ 29051 w 38100"/>
                <a:gd name="connsiteY9" fmla="*/ 39052 h 38100"/>
                <a:gd name="connsiteX10" fmla="*/ 10001 w 38100"/>
                <a:gd name="connsiteY10" fmla="*/ 34290 h 38100"/>
                <a:gd name="connsiteX11" fmla="*/ 7144 w 38100"/>
                <a:gd name="connsiteY11" fmla="*/ 29527 h 38100"/>
                <a:gd name="connsiteX12" fmla="*/ 7144 w 38100"/>
                <a:gd name="connsiteY12" fmla="*/ 28575 h 38100"/>
                <a:gd name="connsiteX13" fmla="*/ 7144 w 38100"/>
                <a:gd name="connsiteY13" fmla="*/ 18097 h 38100"/>
                <a:gd name="connsiteX14" fmla="*/ 17621 w 38100"/>
                <a:gd name="connsiteY14" fmla="*/ 6667 h 38100"/>
                <a:gd name="connsiteX15" fmla="*/ 23336 w 38100"/>
                <a:gd name="connsiteY15" fmla="*/ 5715 h 38100"/>
                <a:gd name="connsiteX16" fmla="*/ 40481 w 38100"/>
                <a:gd name="connsiteY16" fmla="*/ 17145 h 38100"/>
                <a:gd name="connsiteX17" fmla="*/ 29051 w 38100"/>
                <a:gd name="connsiteY17" fmla="*/ 3905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44291" y="15240"/>
                  </a:moveTo>
                  <a:cubicBezTo>
                    <a:pt x="40481" y="5715"/>
                    <a:pt x="31909" y="0"/>
                    <a:pt x="22384" y="0"/>
                  </a:cubicBezTo>
                  <a:cubicBezTo>
                    <a:pt x="20479" y="0"/>
                    <a:pt x="17621" y="952"/>
                    <a:pt x="15716" y="952"/>
                  </a:cubicBezTo>
                  <a:cubicBezTo>
                    <a:pt x="9049" y="3810"/>
                    <a:pt x="3334" y="9525"/>
                    <a:pt x="1429" y="16192"/>
                  </a:cubicBezTo>
                  <a:cubicBezTo>
                    <a:pt x="-476" y="20955"/>
                    <a:pt x="-476" y="25717"/>
                    <a:pt x="1429" y="30480"/>
                  </a:cubicBezTo>
                  <a:cubicBezTo>
                    <a:pt x="1429" y="31433"/>
                    <a:pt x="1429" y="31433"/>
                    <a:pt x="2381" y="32385"/>
                  </a:cubicBezTo>
                  <a:cubicBezTo>
                    <a:pt x="3334" y="34290"/>
                    <a:pt x="4286" y="36195"/>
                    <a:pt x="6191" y="38100"/>
                  </a:cubicBezTo>
                  <a:cubicBezTo>
                    <a:pt x="11906" y="44767"/>
                    <a:pt x="22384" y="48577"/>
                    <a:pt x="31909" y="44767"/>
                  </a:cubicBezTo>
                  <a:cubicBezTo>
                    <a:pt x="42386" y="40958"/>
                    <a:pt x="49054" y="27622"/>
                    <a:pt x="44291" y="15240"/>
                  </a:cubicBezTo>
                  <a:close/>
                  <a:moveTo>
                    <a:pt x="29051" y="39052"/>
                  </a:moveTo>
                  <a:cubicBezTo>
                    <a:pt x="22384" y="41910"/>
                    <a:pt x="14764" y="39052"/>
                    <a:pt x="10001" y="34290"/>
                  </a:cubicBezTo>
                  <a:cubicBezTo>
                    <a:pt x="9049" y="33338"/>
                    <a:pt x="8096" y="31433"/>
                    <a:pt x="7144" y="29527"/>
                  </a:cubicBezTo>
                  <a:cubicBezTo>
                    <a:pt x="7144" y="29527"/>
                    <a:pt x="7144" y="28575"/>
                    <a:pt x="7144" y="28575"/>
                  </a:cubicBezTo>
                  <a:cubicBezTo>
                    <a:pt x="6191" y="24765"/>
                    <a:pt x="6191" y="20955"/>
                    <a:pt x="7144" y="18097"/>
                  </a:cubicBezTo>
                  <a:cubicBezTo>
                    <a:pt x="9049" y="13335"/>
                    <a:pt x="12859" y="8572"/>
                    <a:pt x="17621" y="6667"/>
                  </a:cubicBezTo>
                  <a:cubicBezTo>
                    <a:pt x="19526" y="5715"/>
                    <a:pt x="21431" y="5715"/>
                    <a:pt x="23336" y="5715"/>
                  </a:cubicBezTo>
                  <a:cubicBezTo>
                    <a:pt x="30956" y="5715"/>
                    <a:pt x="37624" y="9525"/>
                    <a:pt x="40481" y="17145"/>
                  </a:cubicBezTo>
                  <a:cubicBezTo>
                    <a:pt x="42386" y="26670"/>
                    <a:pt x="37624" y="36195"/>
                    <a:pt x="29051" y="39052"/>
                  </a:cubicBezTo>
                  <a:close/>
                </a:path>
              </a:pathLst>
            </a:custGeom>
            <a:solidFill>
              <a:srgbClr val="73C0FF"/>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CB869158-60B6-4B59-9DA2-321F2053AC27}"/>
                </a:ext>
              </a:extLst>
            </p:cNvPr>
            <p:cNvSpPr/>
            <p:nvPr/>
          </p:nvSpPr>
          <p:spPr>
            <a:xfrm>
              <a:off x="7132319" y="3769995"/>
              <a:ext cx="19050" cy="9525"/>
            </a:xfrm>
            <a:custGeom>
              <a:avLst/>
              <a:gdLst>
                <a:gd name="connsiteX0" fmla="*/ 5715 w 19050"/>
                <a:gd name="connsiteY0" fmla="*/ 18097 h 9525"/>
                <a:gd name="connsiteX1" fmla="*/ 0 w 19050"/>
                <a:gd name="connsiteY1" fmla="*/ 16192 h 9525"/>
                <a:gd name="connsiteX2" fmla="*/ 14288 w 19050"/>
                <a:gd name="connsiteY2" fmla="*/ 952 h 9525"/>
                <a:gd name="connsiteX3" fmla="*/ 20955 w 19050"/>
                <a:gd name="connsiteY3" fmla="*/ 0 h 9525"/>
                <a:gd name="connsiteX4" fmla="*/ 20955 w 19050"/>
                <a:gd name="connsiteY4" fmla="*/ 5715 h 9525"/>
                <a:gd name="connsiteX5" fmla="*/ 15240 w 19050"/>
                <a:gd name="connsiteY5" fmla="*/ 6667 h 9525"/>
                <a:gd name="connsiteX6" fmla="*/ 5715 w 19050"/>
                <a:gd name="connsiteY6" fmla="*/ 18097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9525">
                  <a:moveTo>
                    <a:pt x="5715" y="18097"/>
                  </a:moveTo>
                  <a:lnTo>
                    <a:pt x="0" y="16192"/>
                  </a:lnTo>
                  <a:cubicBezTo>
                    <a:pt x="1905" y="9525"/>
                    <a:pt x="7620" y="3810"/>
                    <a:pt x="14288" y="952"/>
                  </a:cubicBezTo>
                  <a:cubicBezTo>
                    <a:pt x="16193" y="0"/>
                    <a:pt x="19050" y="0"/>
                    <a:pt x="20955" y="0"/>
                  </a:cubicBezTo>
                  <a:lnTo>
                    <a:pt x="20955" y="5715"/>
                  </a:lnTo>
                  <a:cubicBezTo>
                    <a:pt x="19050" y="5715"/>
                    <a:pt x="17145" y="5715"/>
                    <a:pt x="15240" y="6667"/>
                  </a:cubicBezTo>
                  <a:cubicBezTo>
                    <a:pt x="11430" y="8572"/>
                    <a:pt x="7620" y="13335"/>
                    <a:pt x="5715" y="18097"/>
                  </a:cubicBezTo>
                  <a:close/>
                </a:path>
              </a:pathLst>
            </a:custGeom>
            <a:solidFill>
              <a:srgbClr val="73C0FF"/>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98F5E6F6-D292-4FB9-97EC-FC362C70D126}"/>
                </a:ext>
              </a:extLst>
            </p:cNvPr>
            <p:cNvSpPr/>
            <p:nvPr/>
          </p:nvSpPr>
          <p:spPr>
            <a:xfrm>
              <a:off x="7130891" y="3786188"/>
              <a:ext cx="9525" cy="9525"/>
            </a:xfrm>
            <a:custGeom>
              <a:avLst/>
              <a:gdLst>
                <a:gd name="connsiteX0" fmla="*/ 8096 w 0"/>
                <a:gd name="connsiteY0" fmla="*/ 14288 h 9525"/>
                <a:gd name="connsiteX1" fmla="*/ 2381 w 0"/>
                <a:gd name="connsiteY1" fmla="*/ 16192 h 9525"/>
                <a:gd name="connsiteX2" fmla="*/ 1429 w 0"/>
                <a:gd name="connsiteY2" fmla="*/ 14288 h 9525"/>
                <a:gd name="connsiteX3" fmla="*/ 1429 w 0"/>
                <a:gd name="connsiteY3" fmla="*/ 0 h 9525"/>
                <a:gd name="connsiteX4" fmla="*/ 7144 w 0"/>
                <a:gd name="connsiteY4" fmla="*/ 1905 h 9525"/>
                <a:gd name="connsiteX5" fmla="*/ 7144 w 0"/>
                <a:gd name="connsiteY5" fmla="*/ 12383 h 9525"/>
                <a:gd name="connsiteX6" fmla="*/ 8096 w 0"/>
                <a:gd name="connsiteY6" fmla="*/ 14288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9525">
                  <a:moveTo>
                    <a:pt x="8096" y="14288"/>
                  </a:moveTo>
                  <a:lnTo>
                    <a:pt x="2381" y="16192"/>
                  </a:lnTo>
                  <a:cubicBezTo>
                    <a:pt x="2381" y="16192"/>
                    <a:pt x="2381" y="15240"/>
                    <a:pt x="1429" y="14288"/>
                  </a:cubicBezTo>
                  <a:cubicBezTo>
                    <a:pt x="-476" y="9525"/>
                    <a:pt x="-476" y="4763"/>
                    <a:pt x="1429" y="0"/>
                  </a:cubicBezTo>
                  <a:lnTo>
                    <a:pt x="7144" y="1905"/>
                  </a:lnTo>
                  <a:cubicBezTo>
                    <a:pt x="6191" y="5715"/>
                    <a:pt x="6191" y="9525"/>
                    <a:pt x="7144" y="12383"/>
                  </a:cubicBezTo>
                  <a:cubicBezTo>
                    <a:pt x="8096" y="13335"/>
                    <a:pt x="8096" y="13335"/>
                    <a:pt x="8096" y="14288"/>
                  </a:cubicBezTo>
                  <a:close/>
                </a:path>
              </a:pathLst>
            </a:custGeom>
            <a:solidFill>
              <a:srgbClr val="73C0FF"/>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37EACFAB-C67D-42B6-88E6-7B9D80706B83}"/>
                </a:ext>
              </a:extLst>
            </p:cNvPr>
            <p:cNvSpPr/>
            <p:nvPr/>
          </p:nvSpPr>
          <p:spPr>
            <a:xfrm>
              <a:off x="7133272" y="3800475"/>
              <a:ext cx="9525" cy="9525"/>
            </a:xfrm>
            <a:custGeom>
              <a:avLst/>
              <a:gdLst>
                <a:gd name="connsiteX0" fmla="*/ 3810 w 0"/>
                <a:gd name="connsiteY0" fmla="*/ 7620 h 0"/>
                <a:gd name="connsiteX1" fmla="*/ 0 w 0"/>
                <a:gd name="connsiteY1" fmla="*/ 1905 h 0"/>
                <a:gd name="connsiteX2" fmla="*/ 5715 w 0"/>
                <a:gd name="connsiteY2" fmla="*/ 0 h 0"/>
                <a:gd name="connsiteX3" fmla="*/ 8572 w 0"/>
                <a:gd name="connsiteY3" fmla="*/ 4763 h 0"/>
                <a:gd name="connsiteX4" fmla="*/ 3810 w 0"/>
                <a:gd name="connsiteY4" fmla="*/ 762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810" y="7620"/>
                  </a:moveTo>
                  <a:cubicBezTo>
                    <a:pt x="1905" y="5715"/>
                    <a:pt x="953" y="3810"/>
                    <a:pt x="0" y="1905"/>
                  </a:cubicBezTo>
                  <a:lnTo>
                    <a:pt x="5715" y="0"/>
                  </a:lnTo>
                  <a:cubicBezTo>
                    <a:pt x="6668" y="1905"/>
                    <a:pt x="7620" y="2858"/>
                    <a:pt x="8572" y="4763"/>
                  </a:cubicBezTo>
                  <a:lnTo>
                    <a:pt x="3810" y="7620"/>
                  </a:lnTo>
                  <a:close/>
                </a:path>
              </a:pathLst>
            </a:custGeom>
            <a:solidFill>
              <a:srgbClr val="73C0FF"/>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B2824D33-AE7B-4B87-AF4C-2A79D4C576C7}"/>
                </a:ext>
              </a:extLst>
            </p:cNvPr>
            <p:cNvSpPr/>
            <p:nvPr/>
          </p:nvSpPr>
          <p:spPr>
            <a:xfrm>
              <a:off x="5395912" y="3078480"/>
              <a:ext cx="38100" cy="142875"/>
            </a:xfrm>
            <a:custGeom>
              <a:avLst/>
              <a:gdLst>
                <a:gd name="connsiteX0" fmla="*/ 0 w 38100"/>
                <a:gd name="connsiteY0" fmla="*/ 0 h 142875"/>
                <a:gd name="connsiteX1" fmla="*/ 40958 w 38100"/>
                <a:gd name="connsiteY1" fmla="*/ 0 h 142875"/>
                <a:gd name="connsiteX2" fmla="*/ 40958 w 38100"/>
                <a:gd name="connsiteY2" fmla="*/ 149542 h 142875"/>
                <a:gd name="connsiteX3" fmla="*/ 0 w 38100"/>
                <a:gd name="connsiteY3" fmla="*/ 149542 h 142875"/>
              </a:gdLst>
              <a:ahLst/>
              <a:cxnLst>
                <a:cxn ang="0">
                  <a:pos x="connsiteX0" y="connsiteY0"/>
                </a:cxn>
                <a:cxn ang="0">
                  <a:pos x="connsiteX1" y="connsiteY1"/>
                </a:cxn>
                <a:cxn ang="0">
                  <a:pos x="connsiteX2" y="connsiteY2"/>
                </a:cxn>
                <a:cxn ang="0">
                  <a:pos x="connsiteX3" y="connsiteY3"/>
                </a:cxn>
              </a:cxnLst>
              <a:rect l="l" t="t" r="r" b="b"/>
              <a:pathLst>
                <a:path w="38100" h="142875">
                  <a:moveTo>
                    <a:pt x="0" y="0"/>
                  </a:moveTo>
                  <a:lnTo>
                    <a:pt x="40958" y="0"/>
                  </a:lnTo>
                  <a:lnTo>
                    <a:pt x="40958" y="149542"/>
                  </a:lnTo>
                  <a:lnTo>
                    <a:pt x="0" y="149542"/>
                  </a:lnTo>
                  <a:close/>
                </a:path>
              </a:pathLst>
            </a:custGeom>
            <a:solidFill>
              <a:srgbClr val="78C2FF"/>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005016E2-BB1D-43C5-8089-BC09CDC70D3A}"/>
                </a:ext>
              </a:extLst>
            </p:cNvPr>
            <p:cNvSpPr/>
            <p:nvPr/>
          </p:nvSpPr>
          <p:spPr>
            <a:xfrm>
              <a:off x="5453062" y="3063240"/>
              <a:ext cx="38100" cy="161925"/>
            </a:xfrm>
            <a:custGeom>
              <a:avLst/>
              <a:gdLst>
                <a:gd name="connsiteX0" fmla="*/ 0 w 38100"/>
                <a:gd name="connsiteY0" fmla="*/ 0 h 161925"/>
                <a:gd name="connsiteX1" fmla="*/ 40958 w 38100"/>
                <a:gd name="connsiteY1" fmla="*/ 0 h 161925"/>
                <a:gd name="connsiteX2" fmla="*/ 40958 w 38100"/>
                <a:gd name="connsiteY2" fmla="*/ 164783 h 161925"/>
                <a:gd name="connsiteX3" fmla="*/ 0 w 38100"/>
                <a:gd name="connsiteY3" fmla="*/ 164783 h 161925"/>
              </a:gdLst>
              <a:ahLst/>
              <a:cxnLst>
                <a:cxn ang="0">
                  <a:pos x="connsiteX0" y="connsiteY0"/>
                </a:cxn>
                <a:cxn ang="0">
                  <a:pos x="connsiteX1" y="connsiteY1"/>
                </a:cxn>
                <a:cxn ang="0">
                  <a:pos x="connsiteX2" y="connsiteY2"/>
                </a:cxn>
                <a:cxn ang="0">
                  <a:pos x="connsiteX3" y="connsiteY3"/>
                </a:cxn>
              </a:cxnLst>
              <a:rect l="l" t="t" r="r" b="b"/>
              <a:pathLst>
                <a:path w="38100" h="161925">
                  <a:moveTo>
                    <a:pt x="0" y="0"/>
                  </a:moveTo>
                  <a:lnTo>
                    <a:pt x="40958" y="0"/>
                  </a:lnTo>
                  <a:lnTo>
                    <a:pt x="40958" y="164783"/>
                  </a:lnTo>
                  <a:lnTo>
                    <a:pt x="0" y="164783"/>
                  </a:lnTo>
                  <a:close/>
                </a:path>
              </a:pathLst>
            </a:custGeom>
            <a:solidFill>
              <a:srgbClr val="78C2FF"/>
            </a:solid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AEA3B89-1EC4-4BB0-8F14-0403A25A3425}"/>
                </a:ext>
              </a:extLst>
            </p:cNvPr>
            <p:cNvSpPr/>
            <p:nvPr/>
          </p:nvSpPr>
          <p:spPr>
            <a:xfrm>
              <a:off x="5512117" y="3094673"/>
              <a:ext cx="38100" cy="133350"/>
            </a:xfrm>
            <a:custGeom>
              <a:avLst/>
              <a:gdLst>
                <a:gd name="connsiteX0" fmla="*/ 0 w 38100"/>
                <a:gd name="connsiteY0" fmla="*/ 0 h 133350"/>
                <a:gd name="connsiteX1" fmla="*/ 40958 w 38100"/>
                <a:gd name="connsiteY1" fmla="*/ 0 h 133350"/>
                <a:gd name="connsiteX2" fmla="*/ 40958 w 38100"/>
                <a:gd name="connsiteY2" fmla="*/ 133350 h 133350"/>
                <a:gd name="connsiteX3" fmla="*/ 0 w 3810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38100" h="133350">
                  <a:moveTo>
                    <a:pt x="0" y="0"/>
                  </a:moveTo>
                  <a:lnTo>
                    <a:pt x="40958" y="0"/>
                  </a:lnTo>
                  <a:lnTo>
                    <a:pt x="40958" y="133350"/>
                  </a:lnTo>
                  <a:lnTo>
                    <a:pt x="0" y="133350"/>
                  </a:lnTo>
                  <a:close/>
                </a:path>
              </a:pathLst>
            </a:custGeom>
            <a:solidFill>
              <a:srgbClr val="78C2FF"/>
            </a:solid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E0E1BAE3-41A1-4296-9D5C-5F79449B0660}"/>
                </a:ext>
              </a:extLst>
            </p:cNvPr>
            <p:cNvSpPr/>
            <p:nvPr/>
          </p:nvSpPr>
          <p:spPr>
            <a:xfrm>
              <a:off x="5570220" y="3032760"/>
              <a:ext cx="38100" cy="190500"/>
            </a:xfrm>
            <a:custGeom>
              <a:avLst/>
              <a:gdLst>
                <a:gd name="connsiteX0" fmla="*/ 0 w 38100"/>
                <a:gd name="connsiteY0" fmla="*/ 0 h 190500"/>
                <a:gd name="connsiteX1" fmla="*/ 40958 w 38100"/>
                <a:gd name="connsiteY1" fmla="*/ 0 h 190500"/>
                <a:gd name="connsiteX2" fmla="*/ 40958 w 38100"/>
                <a:gd name="connsiteY2" fmla="*/ 195263 h 190500"/>
                <a:gd name="connsiteX3" fmla="*/ 0 w 38100"/>
                <a:gd name="connsiteY3" fmla="*/ 195263 h 190500"/>
              </a:gdLst>
              <a:ahLst/>
              <a:cxnLst>
                <a:cxn ang="0">
                  <a:pos x="connsiteX0" y="connsiteY0"/>
                </a:cxn>
                <a:cxn ang="0">
                  <a:pos x="connsiteX1" y="connsiteY1"/>
                </a:cxn>
                <a:cxn ang="0">
                  <a:pos x="connsiteX2" y="connsiteY2"/>
                </a:cxn>
                <a:cxn ang="0">
                  <a:pos x="connsiteX3" y="connsiteY3"/>
                </a:cxn>
              </a:cxnLst>
              <a:rect l="l" t="t" r="r" b="b"/>
              <a:pathLst>
                <a:path w="38100" h="190500">
                  <a:moveTo>
                    <a:pt x="0" y="0"/>
                  </a:moveTo>
                  <a:lnTo>
                    <a:pt x="40958" y="0"/>
                  </a:lnTo>
                  <a:lnTo>
                    <a:pt x="40958" y="195263"/>
                  </a:lnTo>
                  <a:lnTo>
                    <a:pt x="0" y="195263"/>
                  </a:lnTo>
                  <a:close/>
                </a:path>
              </a:pathLst>
            </a:custGeom>
            <a:solidFill>
              <a:srgbClr val="78C2FF"/>
            </a:solidFill>
            <a:ln w="9525"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AC5B15FA-8BC8-434A-AC1E-BD029BAC7154}"/>
                </a:ext>
              </a:extLst>
            </p:cNvPr>
            <p:cNvSpPr/>
            <p:nvPr/>
          </p:nvSpPr>
          <p:spPr>
            <a:xfrm>
              <a:off x="5632132" y="3052763"/>
              <a:ext cx="38100" cy="171450"/>
            </a:xfrm>
            <a:custGeom>
              <a:avLst/>
              <a:gdLst>
                <a:gd name="connsiteX0" fmla="*/ 0 w 38100"/>
                <a:gd name="connsiteY0" fmla="*/ 0 h 171450"/>
                <a:gd name="connsiteX1" fmla="*/ 40958 w 38100"/>
                <a:gd name="connsiteY1" fmla="*/ 0 h 171450"/>
                <a:gd name="connsiteX2" fmla="*/ 40958 w 38100"/>
                <a:gd name="connsiteY2" fmla="*/ 175260 h 171450"/>
                <a:gd name="connsiteX3" fmla="*/ 0 w 38100"/>
                <a:gd name="connsiteY3" fmla="*/ 175260 h 171450"/>
              </a:gdLst>
              <a:ahLst/>
              <a:cxnLst>
                <a:cxn ang="0">
                  <a:pos x="connsiteX0" y="connsiteY0"/>
                </a:cxn>
                <a:cxn ang="0">
                  <a:pos x="connsiteX1" y="connsiteY1"/>
                </a:cxn>
                <a:cxn ang="0">
                  <a:pos x="connsiteX2" y="connsiteY2"/>
                </a:cxn>
                <a:cxn ang="0">
                  <a:pos x="connsiteX3" y="connsiteY3"/>
                </a:cxn>
              </a:cxnLst>
              <a:rect l="l" t="t" r="r" b="b"/>
              <a:pathLst>
                <a:path w="38100" h="171450">
                  <a:moveTo>
                    <a:pt x="0" y="0"/>
                  </a:moveTo>
                  <a:lnTo>
                    <a:pt x="40958" y="0"/>
                  </a:lnTo>
                  <a:lnTo>
                    <a:pt x="40958" y="175260"/>
                  </a:lnTo>
                  <a:lnTo>
                    <a:pt x="0" y="175260"/>
                  </a:lnTo>
                  <a:close/>
                </a:path>
              </a:pathLst>
            </a:custGeom>
            <a:solidFill>
              <a:srgbClr val="78C2FF"/>
            </a:solidFill>
            <a:ln w="9525" cap="flat">
              <a:noFill/>
              <a:prstDash val="solid"/>
              <a:miter/>
            </a:ln>
          </p:spPr>
          <p:txBody>
            <a:bodyPr rtlCol="0" anchor="ctr"/>
            <a:lstStyle/>
            <a:p>
              <a:endParaRPr lang="en-ID"/>
            </a:p>
          </p:txBody>
        </p:sp>
      </p:grpSp>
      <p:sp>
        <p:nvSpPr>
          <p:cNvPr id="157" name="Title 135">
            <a:extLst>
              <a:ext uri="{FF2B5EF4-FFF2-40B4-BE49-F238E27FC236}">
                <a16:creationId xmlns:a16="http://schemas.microsoft.com/office/drawing/2014/main" id="{1329335C-F446-42C0-BD9C-D6ED0375304F}"/>
              </a:ext>
            </a:extLst>
          </p:cNvPr>
          <p:cNvSpPr txBox="1">
            <a:spLocks/>
          </p:cNvSpPr>
          <p:nvPr/>
        </p:nvSpPr>
        <p:spPr>
          <a:xfrm>
            <a:off x="793438" y="1927250"/>
            <a:ext cx="5424435" cy="1253959"/>
          </a:xfr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Insert Your</a:t>
            </a:r>
            <a:b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br>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Detail/ Tagline</a:t>
            </a:r>
            <a:endParaRPr lang="en-ID" dirty="0">
              <a:latin typeface="+mn-lt"/>
            </a:endParaRPr>
          </a:p>
        </p:txBody>
      </p:sp>
      <p:sp>
        <p:nvSpPr>
          <p:cNvPr id="158" name="Subtitle 2">
            <a:extLst>
              <a:ext uri="{FF2B5EF4-FFF2-40B4-BE49-F238E27FC236}">
                <a16:creationId xmlns:a16="http://schemas.microsoft.com/office/drawing/2014/main" id="{4498589C-38C9-474A-A7E6-5534160C2CB1}"/>
              </a:ext>
            </a:extLst>
          </p:cNvPr>
          <p:cNvSpPr txBox="1">
            <a:spLocks/>
          </p:cNvSpPr>
          <p:nvPr/>
        </p:nvSpPr>
        <p:spPr>
          <a:xfrm>
            <a:off x="787894" y="3199184"/>
            <a:ext cx="4913361" cy="13959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4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159" name="Rectangle: Rounded Corners 158">
            <a:extLst>
              <a:ext uri="{FF2B5EF4-FFF2-40B4-BE49-F238E27FC236}">
                <a16:creationId xmlns:a16="http://schemas.microsoft.com/office/drawing/2014/main" id="{3D4C0C0A-B123-4583-890D-93A3992633B8}"/>
              </a:ext>
            </a:extLst>
          </p:cNvPr>
          <p:cNvSpPr/>
          <p:nvPr/>
        </p:nvSpPr>
        <p:spPr>
          <a:xfrm>
            <a:off x="787894" y="4744603"/>
            <a:ext cx="1532467" cy="35400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Learn More</a:t>
            </a:r>
            <a:endParaRPr lang="en-ID" sz="1200" b="1" dirty="0"/>
          </a:p>
        </p:txBody>
      </p:sp>
      <p:grpSp>
        <p:nvGrpSpPr>
          <p:cNvPr id="160" name="Group 159">
            <a:extLst>
              <a:ext uri="{FF2B5EF4-FFF2-40B4-BE49-F238E27FC236}">
                <a16:creationId xmlns:a16="http://schemas.microsoft.com/office/drawing/2014/main" id="{555B8BC4-A6CD-4324-88BE-B8EB2F21732F}"/>
              </a:ext>
            </a:extLst>
          </p:cNvPr>
          <p:cNvGrpSpPr/>
          <p:nvPr/>
        </p:nvGrpSpPr>
        <p:grpSpPr>
          <a:xfrm>
            <a:off x="750546" y="1559704"/>
            <a:ext cx="2133600" cy="398864"/>
            <a:chOff x="4860925" y="679884"/>
            <a:chExt cx="2397126" cy="413659"/>
          </a:xfrm>
          <a:solidFill>
            <a:schemeClr val="bg1">
              <a:lumMod val="95000"/>
            </a:schemeClr>
          </a:solidFill>
        </p:grpSpPr>
        <p:sp>
          <p:nvSpPr>
            <p:cNvPr id="161" name="Rectangle: Rounded Corners 160">
              <a:extLst>
                <a:ext uri="{FF2B5EF4-FFF2-40B4-BE49-F238E27FC236}">
                  <a16:creationId xmlns:a16="http://schemas.microsoft.com/office/drawing/2014/main" id="{4233FCF9-FAB0-412C-9B96-4C83651BE1E0}"/>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spc="300" dirty="0">
                  <a:solidFill>
                    <a:schemeClr val="tx1">
                      <a:lumMod val="65000"/>
                      <a:lumOff val="35000"/>
                    </a:schemeClr>
                  </a:solidFill>
                  <a:latin typeface="Raleway" panose="020B0503030101060003" pitchFamily="34" charset="0"/>
                  <a:cs typeface="Segoe UI" panose="020B0502040204020203" pitchFamily="34" charset="0"/>
                </a:rPr>
                <a:t>BUSINESS TAGLINE</a:t>
              </a:r>
            </a:p>
          </p:txBody>
        </p:sp>
        <p:sp>
          <p:nvSpPr>
            <p:cNvPr id="162" name="Right Triangle 161">
              <a:extLst>
                <a:ext uri="{FF2B5EF4-FFF2-40B4-BE49-F238E27FC236}">
                  <a16:creationId xmlns:a16="http://schemas.microsoft.com/office/drawing/2014/main" id="{DB2382D5-C55C-4FDC-B77B-7A90DF0AAD26}"/>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Tree>
    <p:extLst>
      <p:ext uri="{BB962C8B-B14F-4D97-AF65-F5344CB8AC3E}">
        <p14:creationId xmlns:p14="http://schemas.microsoft.com/office/powerpoint/2010/main" val="1226613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0"/>
                                        </p:tgtEl>
                                        <p:attrNameLst>
                                          <p:attrName>style.visibility</p:attrName>
                                        </p:attrNameLst>
                                      </p:cBhvr>
                                      <p:to>
                                        <p:strVal val="visible"/>
                                      </p:to>
                                    </p:set>
                                    <p:animEffect transition="in" filter="fade">
                                      <p:cBhvr>
                                        <p:cTn id="7" dur="500"/>
                                        <p:tgtEl>
                                          <p:spTgt spid="16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7"/>
                                        </p:tgtEl>
                                        <p:attrNameLst>
                                          <p:attrName>style.visibility</p:attrName>
                                        </p:attrNameLst>
                                      </p:cBhvr>
                                      <p:to>
                                        <p:strVal val="visible"/>
                                      </p:to>
                                    </p:set>
                                    <p:animEffect transition="in" filter="fade">
                                      <p:cBhvr>
                                        <p:cTn id="11" dur="500"/>
                                        <p:tgtEl>
                                          <p:spTgt spid="15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8"/>
                                        </p:tgtEl>
                                        <p:attrNameLst>
                                          <p:attrName>style.visibility</p:attrName>
                                        </p:attrNameLst>
                                      </p:cBhvr>
                                      <p:to>
                                        <p:strVal val="visible"/>
                                      </p:to>
                                    </p:set>
                                    <p:animEffect transition="in" filter="fade">
                                      <p:cBhvr>
                                        <p:cTn id="15" dur="500"/>
                                        <p:tgtEl>
                                          <p:spTgt spid="15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59"/>
                                        </p:tgtEl>
                                        <p:attrNameLst>
                                          <p:attrName>style.visibility</p:attrName>
                                        </p:attrNameLst>
                                      </p:cBhvr>
                                      <p:to>
                                        <p:strVal val="visible"/>
                                      </p:to>
                                    </p:set>
                                    <p:animEffect transition="in" filter="fade">
                                      <p:cBhvr>
                                        <p:cTn id="19" dur="500"/>
                                        <p:tgtEl>
                                          <p:spTgt spid="159"/>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500" fill="hold"/>
                                        <p:tgtEl>
                                          <p:spTgt spid="3"/>
                                        </p:tgtEl>
                                        <p:attrNameLst>
                                          <p:attrName>ppt_w</p:attrName>
                                        </p:attrNameLst>
                                      </p:cBhvr>
                                      <p:tavLst>
                                        <p:tav tm="0">
                                          <p:val>
                                            <p:fltVal val="0"/>
                                          </p:val>
                                        </p:tav>
                                        <p:tav tm="100000">
                                          <p:val>
                                            <p:strVal val="#ppt_w"/>
                                          </p:val>
                                        </p:tav>
                                      </p:tavLst>
                                    </p:anim>
                                    <p:anim calcmode="lin" valueType="num">
                                      <p:cBhvr>
                                        <p:cTn id="24" dur="500" fill="hold"/>
                                        <p:tgtEl>
                                          <p:spTgt spid="3"/>
                                        </p:tgtEl>
                                        <p:attrNameLst>
                                          <p:attrName>ppt_h</p:attrName>
                                        </p:attrNameLst>
                                      </p:cBhvr>
                                      <p:tavLst>
                                        <p:tav tm="0">
                                          <p:val>
                                            <p:fltVal val="0"/>
                                          </p:val>
                                        </p:tav>
                                        <p:tav tm="100000">
                                          <p:val>
                                            <p:strVal val="#ppt_h"/>
                                          </p:val>
                                        </p:tav>
                                      </p:tavLst>
                                    </p:anim>
                                    <p:animEffect transition="in" filter="fade">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p:bldP spid="158" grpId="0"/>
      <p:bldP spid="159"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118D7CEC-9F73-4530-B1C6-D35FB266B26D}"/>
              </a:ext>
            </a:extLst>
          </p:cNvPr>
          <p:cNvGrpSpPr/>
          <p:nvPr/>
        </p:nvGrpSpPr>
        <p:grpSpPr>
          <a:xfrm>
            <a:off x="5712800" y="851651"/>
            <a:ext cx="6742545" cy="5471592"/>
            <a:chOff x="1869940" y="372"/>
            <a:chExt cx="8448436" cy="6855927"/>
          </a:xfrm>
        </p:grpSpPr>
        <p:sp>
          <p:nvSpPr>
            <p:cNvPr id="5" name="Freeform: Shape 4">
              <a:extLst>
                <a:ext uri="{FF2B5EF4-FFF2-40B4-BE49-F238E27FC236}">
                  <a16:creationId xmlns:a16="http://schemas.microsoft.com/office/drawing/2014/main" id="{A100C746-D1CD-4C69-B5D1-5246FE8FF438}"/>
                </a:ext>
              </a:extLst>
            </p:cNvPr>
            <p:cNvSpPr/>
            <p:nvPr/>
          </p:nvSpPr>
          <p:spPr>
            <a:xfrm>
              <a:off x="3354391" y="2066549"/>
              <a:ext cx="3631876" cy="3464802"/>
            </a:xfrm>
            <a:custGeom>
              <a:avLst/>
              <a:gdLst>
                <a:gd name="connsiteX0" fmla="*/ 1055750 w 3631875"/>
                <a:gd name="connsiteY0" fmla="*/ 3465995 h 3464801"/>
                <a:gd name="connsiteX1" fmla="*/ 506792 w 3631875"/>
                <a:gd name="connsiteY1" fmla="*/ 3075360 h 3464801"/>
                <a:gd name="connsiteX2" fmla="*/ 629313 w 3631875"/>
                <a:gd name="connsiteY2" fmla="*/ 2800483 h 3464801"/>
                <a:gd name="connsiteX3" fmla="*/ 412912 w 3631875"/>
                <a:gd name="connsiteY3" fmla="*/ 2454798 h 3464801"/>
                <a:gd name="connsiteX4" fmla="*/ 111781 w 3631875"/>
                <a:gd name="connsiteY4" fmla="*/ 2445251 h 3464801"/>
                <a:gd name="connsiteX5" fmla="*/ 0 w 3631875"/>
                <a:gd name="connsiteY5" fmla="*/ 1780932 h 3464801"/>
                <a:gd name="connsiteX6" fmla="*/ 281242 w 3631875"/>
                <a:gd name="connsiteY6" fmla="*/ 1673129 h 3464801"/>
                <a:gd name="connsiteX7" fmla="*/ 372337 w 3631875"/>
                <a:gd name="connsiteY7" fmla="*/ 1275731 h 3464801"/>
                <a:gd name="connsiteX8" fmla="*/ 166279 w 3631875"/>
                <a:gd name="connsiteY8" fmla="*/ 1056148 h 3464801"/>
                <a:gd name="connsiteX9" fmla="*/ 556914 w 3631875"/>
                <a:gd name="connsiteY9" fmla="*/ 507190 h 3464801"/>
                <a:gd name="connsiteX10" fmla="*/ 831791 w 3631875"/>
                <a:gd name="connsiteY10" fmla="*/ 629711 h 3464801"/>
                <a:gd name="connsiteX11" fmla="*/ 1177476 w 3631875"/>
                <a:gd name="connsiteY11" fmla="*/ 413310 h 3464801"/>
                <a:gd name="connsiteX12" fmla="*/ 1187023 w 3631875"/>
                <a:gd name="connsiteY12" fmla="*/ 112178 h 3464801"/>
                <a:gd name="connsiteX13" fmla="*/ 1851342 w 3631875"/>
                <a:gd name="connsiteY13" fmla="*/ 0 h 3464801"/>
                <a:gd name="connsiteX14" fmla="*/ 1959144 w 3631875"/>
                <a:gd name="connsiteY14" fmla="*/ 281242 h 3464801"/>
                <a:gd name="connsiteX15" fmla="*/ 2356543 w 3631875"/>
                <a:gd name="connsiteY15" fmla="*/ 372337 h 3464801"/>
                <a:gd name="connsiteX16" fmla="*/ 2576126 w 3631875"/>
                <a:gd name="connsiteY16" fmla="*/ 166279 h 3464801"/>
                <a:gd name="connsiteX17" fmla="*/ 3125084 w 3631875"/>
                <a:gd name="connsiteY17" fmla="*/ 556914 h 3464801"/>
                <a:gd name="connsiteX18" fmla="*/ 3002563 w 3631875"/>
                <a:gd name="connsiteY18" fmla="*/ 831791 h 3464801"/>
                <a:gd name="connsiteX19" fmla="*/ 3218964 w 3631875"/>
                <a:gd name="connsiteY19" fmla="*/ 1177476 h 3464801"/>
                <a:gd name="connsiteX20" fmla="*/ 3520095 w 3631875"/>
                <a:gd name="connsiteY20" fmla="*/ 1187023 h 3464801"/>
                <a:gd name="connsiteX21" fmla="*/ 3631876 w 3631875"/>
                <a:gd name="connsiteY21" fmla="*/ 1851342 h 3464801"/>
                <a:gd name="connsiteX22" fmla="*/ 3350634 w 3631875"/>
                <a:gd name="connsiteY22" fmla="*/ 1959144 h 3464801"/>
                <a:gd name="connsiteX23" fmla="*/ 3323584 w 3631875"/>
                <a:gd name="connsiteY23" fmla="*/ 2138153 h 3464801"/>
                <a:gd name="connsiteX24" fmla="*/ 3320004 w 3631875"/>
                <a:gd name="connsiteY24" fmla="*/ 2154065 h 3464801"/>
                <a:gd name="connsiteX25" fmla="*/ 2578910 w 3631875"/>
                <a:gd name="connsiteY25" fmla="*/ 1971476 h 3464801"/>
                <a:gd name="connsiteX26" fmla="*/ 2581695 w 3631875"/>
                <a:gd name="connsiteY26" fmla="*/ 1956758 h 3464801"/>
                <a:gd name="connsiteX27" fmla="*/ 2267436 w 3631875"/>
                <a:gd name="connsiteY27" fmla="*/ 1181851 h 3464801"/>
                <a:gd name="connsiteX28" fmla="*/ 1182249 w 3631875"/>
                <a:gd name="connsiteY28" fmla="*/ 1364837 h 3464801"/>
                <a:gd name="connsiteX29" fmla="*/ 1365235 w 3631875"/>
                <a:gd name="connsiteY29" fmla="*/ 2450025 h 3464801"/>
                <a:gd name="connsiteX30" fmla="*/ 1603515 w 3631875"/>
                <a:gd name="connsiteY30" fmla="*/ 2564590 h 3464801"/>
                <a:gd name="connsiteX31" fmla="*/ 1617438 w 3631875"/>
                <a:gd name="connsiteY31" fmla="*/ 2568568 h 3464801"/>
                <a:gd name="connsiteX32" fmla="*/ 1475425 w 3631875"/>
                <a:gd name="connsiteY32" fmla="*/ 3319209 h 3464801"/>
                <a:gd name="connsiteX33" fmla="*/ 1459115 w 3631875"/>
                <a:gd name="connsiteY33" fmla="*/ 3315231 h 3464801"/>
                <a:gd name="connsiteX34" fmla="*/ 1275334 w 3631875"/>
                <a:gd name="connsiteY34" fmla="*/ 3259142 h 3464801"/>
                <a:gd name="connsiteX35" fmla="*/ 1055750 w 3631875"/>
                <a:gd name="connsiteY35" fmla="*/ 3465995 h 3464801"/>
                <a:gd name="connsiteX36" fmla="*/ 546572 w 3631875"/>
                <a:gd name="connsiteY36" fmla="*/ 3064619 h 3464801"/>
                <a:gd name="connsiteX37" fmla="*/ 1052966 w 3631875"/>
                <a:gd name="connsiteY37" fmla="*/ 3425022 h 3464801"/>
                <a:gd name="connsiteX38" fmla="*/ 1267775 w 3631875"/>
                <a:gd name="connsiteY38" fmla="*/ 3223340 h 3464801"/>
                <a:gd name="connsiteX39" fmla="*/ 1276925 w 3631875"/>
                <a:gd name="connsiteY39" fmla="*/ 3226920 h 3464801"/>
                <a:gd name="connsiteX40" fmla="*/ 1449966 w 3631875"/>
                <a:gd name="connsiteY40" fmla="*/ 3281020 h 3464801"/>
                <a:gd name="connsiteX41" fmla="*/ 1580443 w 3631875"/>
                <a:gd name="connsiteY41" fmla="*/ 2591640 h 3464801"/>
                <a:gd name="connsiteX42" fmla="*/ 1346141 w 3631875"/>
                <a:gd name="connsiteY42" fmla="*/ 2476279 h 3464801"/>
                <a:gd name="connsiteX43" fmla="*/ 1156393 w 3631875"/>
                <a:gd name="connsiteY43" fmla="*/ 1346937 h 3464801"/>
                <a:gd name="connsiteX44" fmla="*/ 2285735 w 3631875"/>
                <a:gd name="connsiteY44" fmla="*/ 1156790 h 3464801"/>
                <a:gd name="connsiteX45" fmla="*/ 2615508 w 3631875"/>
                <a:gd name="connsiteY45" fmla="*/ 1948802 h 3464801"/>
                <a:gd name="connsiteX46" fmla="*/ 3295739 w 3631875"/>
                <a:gd name="connsiteY46" fmla="*/ 2116274 h 3464801"/>
                <a:gd name="connsiteX47" fmla="*/ 3320004 w 3631875"/>
                <a:gd name="connsiteY47" fmla="*/ 1947211 h 3464801"/>
                <a:gd name="connsiteX48" fmla="*/ 3320800 w 3631875"/>
                <a:gd name="connsiteY48" fmla="*/ 1937266 h 3464801"/>
                <a:gd name="connsiteX49" fmla="*/ 3596472 w 3631875"/>
                <a:gd name="connsiteY49" fmla="*/ 1831850 h 3464801"/>
                <a:gd name="connsiteX50" fmla="*/ 3493045 w 3631875"/>
                <a:gd name="connsiteY50" fmla="*/ 1218847 h 3464801"/>
                <a:gd name="connsiteX51" fmla="*/ 3198279 w 3631875"/>
                <a:gd name="connsiteY51" fmla="*/ 1209299 h 3464801"/>
                <a:gd name="connsiteX52" fmla="*/ 3194301 w 3631875"/>
                <a:gd name="connsiteY52" fmla="*/ 1200150 h 3464801"/>
                <a:gd name="connsiteX53" fmla="*/ 2972330 w 3631875"/>
                <a:gd name="connsiteY53" fmla="*/ 845316 h 3464801"/>
                <a:gd name="connsiteX54" fmla="*/ 2965966 w 3631875"/>
                <a:gd name="connsiteY54" fmla="*/ 837758 h 3464801"/>
                <a:gd name="connsiteX55" fmla="*/ 3086100 w 3631875"/>
                <a:gd name="connsiteY55" fmla="*/ 568450 h 3464801"/>
                <a:gd name="connsiteX56" fmla="*/ 2579706 w 3631875"/>
                <a:gd name="connsiteY56" fmla="*/ 208047 h 3464801"/>
                <a:gd name="connsiteX57" fmla="*/ 2364896 w 3631875"/>
                <a:gd name="connsiteY57" fmla="*/ 409730 h 3464801"/>
                <a:gd name="connsiteX58" fmla="*/ 2355747 w 3631875"/>
                <a:gd name="connsiteY58" fmla="*/ 406149 h 3464801"/>
                <a:gd name="connsiteX59" fmla="*/ 1947609 w 3631875"/>
                <a:gd name="connsiteY59" fmla="*/ 312667 h 3464801"/>
                <a:gd name="connsiteX60" fmla="*/ 1937664 w 3631875"/>
                <a:gd name="connsiteY60" fmla="*/ 311872 h 3464801"/>
                <a:gd name="connsiteX61" fmla="*/ 1832248 w 3631875"/>
                <a:gd name="connsiteY61" fmla="*/ 36199 h 3464801"/>
                <a:gd name="connsiteX62" fmla="*/ 1219244 w 3631875"/>
                <a:gd name="connsiteY62" fmla="*/ 139626 h 3464801"/>
                <a:gd name="connsiteX63" fmla="*/ 1209697 w 3631875"/>
                <a:gd name="connsiteY63" fmla="*/ 434393 h 3464801"/>
                <a:gd name="connsiteX64" fmla="*/ 1200548 w 3631875"/>
                <a:gd name="connsiteY64" fmla="*/ 438371 h 3464801"/>
                <a:gd name="connsiteX65" fmla="*/ 845714 w 3631875"/>
                <a:gd name="connsiteY65" fmla="*/ 660341 h 3464801"/>
                <a:gd name="connsiteX66" fmla="*/ 838156 w 3631875"/>
                <a:gd name="connsiteY66" fmla="*/ 666706 h 3464801"/>
                <a:gd name="connsiteX67" fmla="*/ 568052 w 3631875"/>
                <a:gd name="connsiteY67" fmla="*/ 546969 h 3464801"/>
                <a:gd name="connsiteX68" fmla="*/ 207649 w 3631875"/>
                <a:gd name="connsiteY68" fmla="*/ 1053363 h 3464801"/>
                <a:gd name="connsiteX69" fmla="*/ 409332 w 3631875"/>
                <a:gd name="connsiteY69" fmla="*/ 1268173 h 3464801"/>
                <a:gd name="connsiteX70" fmla="*/ 405752 w 3631875"/>
                <a:gd name="connsiteY70" fmla="*/ 1277322 h 3464801"/>
                <a:gd name="connsiteX71" fmla="*/ 312270 w 3631875"/>
                <a:gd name="connsiteY71" fmla="*/ 1685461 h 3464801"/>
                <a:gd name="connsiteX72" fmla="*/ 311474 w 3631875"/>
                <a:gd name="connsiteY72" fmla="*/ 1695406 h 3464801"/>
                <a:gd name="connsiteX73" fmla="*/ 35802 w 3631875"/>
                <a:gd name="connsiteY73" fmla="*/ 1800822 h 3464801"/>
                <a:gd name="connsiteX74" fmla="*/ 139229 w 3631875"/>
                <a:gd name="connsiteY74" fmla="*/ 2413825 h 3464801"/>
                <a:gd name="connsiteX75" fmla="*/ 433995 w 3631875"/>
                <a:gd name="connsiteY75" fmla="*/ 2423372 h 3464801"/>
                <a:gd name="connsiteX76" fmla="*/ 437973 w 3631875"/>
                <a:gd name="connsiteY76" fmla="*/ 2432522 h 3464801"/>
                <a:gd name="connsiteX77" fmla="*/ 659943 w 3631875"/>
                <a:gd name="connsiteY77" fmla="*/ 2787355 h 3464801"/>
                <a:gd name="connsiteX78" fmla="*/ 666308 w 3631875"/>
                <a:gd name="connsiteY78" fmla="*/ 2794913 h 3464801"/>
                <a:gd name="connsiteX79" fmla="*/ 546572 w 3631875"/>
                <a:gd name="connsiteY79" fmla="*/ 3064619 h 346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631875" h="3464801">
                  <a:moveTo>
                    <a:pt x="1055750" y="3465995"/>
                  </a:moveTo>
                  <a:lnTo>
                    <a:pt x="506792" y="3075360"/>
                  </a:lnTo>
                  <a:lnTo>
                    <a:pt x="629313" y="2800483"/>
                  </a:lnTo>
                  <a:cubicBezTo>
                    <a:pt x="542196" y="2695862"/>
                    <a:pt x="469797" y="2579706"/>
                    <a:pt x="412912" y="2454798"/>
                  </a:cubicBezTo>
                  <a:lnTo>
                    <a:pt x="111781" y="2445251"/>
                  </a:lnTo>
                  <a:lnTo>
                    <a:pt x="0" y="1780932"/>
                  </a:lnTo>
                  <a:lnTo>
                    <a:pt x="281242" y="1673129"/>
                  </a:lnTo>
                  <a:cubicBezTo>
                    <a:pt x="293971" y="1536685"/>
                    <a:pt x="324601" y="1403026"/>
                    <a:pt x="372337" y="1275731"/>
                  </a:cubicBezTo>
                  <a:lnTo>
                    <a:pt x="166279" y="1056148"/>
                  </a:lnTo>
                  <a:lnTo>
                    <a:pt x="556914" y="507190"/>
                  </a:lnTo>
                  <a:lnTo>
                    <a:pt x="831791" y="629711"/>
                  </a:lnTo>
                  <a:cubicBezTo>
                    <a:pt x="936411" y="542594"/>
                    <a:pt x="1052568" y="470195"/>
                    <a:pt x="1177476" y="413310"/>
                  </a:cubicBezTo>
                  <a:lnTo>
                    <a:pt x="1187023" y="112178"/>
                  </a:lnTo>
                  <a:lnTo>
                    <a:pt x="1851342" y="0"/>
                  </a:lnTo>
                  <a:lnTo>
                    <a:pt x="1959144" y="281242"/>
                  </a:lnTo>
                  <a:cubicBezTo>
                    <a:pt x="2095588" y="293971"/>
                    <a:pt x="2229248" y="324601"/>
                    <a:pt x="2356543" y="372337"/>
                  </a:cubicBezTo>
                  <a:lnTo>
                    <a:pt x="2576126" y="166279"/>
                  </a:lnTo>
                  <a:lnTo>
                    <a:pt x="3125084" y="556914"/>
                  </a:lnTo>
                  <a:lnTo>
                    <a:pt x="3002563" y="831791"/>
                  </a:lnTo>
                  <a:cubicBezTo>
                    <a:pt x="3089680" y="936809"/>
                    <a:pt x="3162477" y="1052966"/>
                    <a:pt x="3218964" y="1177476"/>
                  </a:cubicBezTo>
                  <a:lnTo>
                    <a:pt x="3520095" y="1187023"/>
                  </a:lnTo>
                  <a:lnTo>
                    <a:pt x="3631876" y="1851342"/>
                  </a:lnTo>
                  <a:lnTo>
                    <a:pt x="3350634" y="1959144"/>
                  </a:lnTo>
                  <a:cubicBezTo>
                    <a:pt x="3345065" y="2019212"/>
                    <a:pt x="3335916" y="2079279"/>
                    <a:pt x="3323584" y="2138153"/>
                  </a:cubicBezTo>
                  <a:lnTo>
                    <a:pt x="3320004" y="2154065"/>
                  </a:lnTo>
                  <a:lnTo>
                    <a:pt x="2578910" y="1971476"/>
                  </a:lnTo>
                  <a:lnTo>
                    <a:pt x="2581695" y="1956758"/>
                  </a:lnTo>
                  <a:cubicBezTo>
                    <a:pt x="2636193" y="1660400"/>
                    <a:pt x="2512479" y="1356086"/>
                    <a:pt x="2267436" y="1181851"/>
                  </a:cubicBezTo>
                  <a:cubicBezTo>
                    <a:pt x="1917774" y="933229"/>
                    <a:pt x="1430872" y="1015175"/>
                    <a:pt x="1182249" y="1364837"/>
                  </a:cubicBezTo>
                  <a:cubicBezTo>
                    <a:pt x="933627" y="1714500"/>
                    <a:pt x="1015573" y="2201005"/>
                    <a:pt x="1365235" y="2450025"/>
                  </a:cubicBezTo>
                  <a:cubicBezTo>
                    <a:pt x="1438430" y="2502136"/>
                    <a:pt x="1518387" y="2540722"/>
                    <a:pt x="1603515" y="2564590"/>
                  </a:cubicBezTo>
                  <a:lnTo>
                    <a:pt x="1617438" y="2568568"/>
                  </a:lnTo>
                  <a:lnTo>
                    <a:pt x="1475425" y="3319209"/>
                  </a:lnTo>
                  <a:lnTo>
                    <a:pt x="1459115" y="3315231"/>
                  </a:lnTo>
                  <a:cubicBezTo>
                    <a:pt x="1397059" y="3300512"/>
                    <a:pt x="1335401" y="3281816"/>
                    <a:pt x="1275334" y="3259142"/>
                  </a:cubicBezTo>
                  <a:lnTo>
                    <a:pt x="1055750" y="3465995"/>
                  </a:lnTo>
                  <a:close/>
                  <a:moveTo>
                    <a:pt x="546572" y="3064619"/>
                  </a:moveTo>
                  <a:lnTo>
                    <a:pt x="1052966" y="3425022"/>
                  </a:lnTo>
                  <a:lnTo>
                    <a:pt x="1267775" y="3223340"/>
                  </a:lnTo>
                  <a:lnTo>
                    <a:pt x="1276925" y="3226920"/>
                  </a:lnTo>
                  <a:cubicBezTo>
                    <a:pt x="1333412" y="3248401"/>
                    <a:pt x="1391490" y="3266699"/>
                    <a:pt x="1449966" y="3281020"/>
                  </a:cubicBezTo>
                  <a:lnTo>
                    <a:pt x="1580443" y="2591640"/>
                  </a:lnTo>
                  <a:cubicBezTo>
                    <a:pt x="1496906" y="2566181"/>
                    <a:pt x="1418142" y="2527595"/>
                    <a:pt x="1346141" y="2476279"/>
                  </a:cubicBezTo>
                  <a:cubicBezTo>
                    <a:pt x="982556" y="2217712"/>
                    <a:pt x="897428" y="1710920"/>
                    <a:pt x="1156393" y="1346937"/>
                  </a:cubicBezTo>
                  <a:cubicBezTo>
                    <a:pt x="1415358" y="982953"/>
                    <a:pt x="1922149" y="897825"/>
                    <a:pt x="2285735" y="1156790"/>
                  </a:cubicBezTo>
                  <a:cubicBezTo>
                    <a:pt x="2537142" y="1335401"/>
                    <a:pt x="2665232" y="1644886"/>
                    <a:pt x="2615508" y="1948802"/>
                  </a:cubicBezTo>
                  <a:lnTo>
                    <a:pt x="3295739" y="2116274"/>
                  </a:lnTo>
                  <a:cubicBezTo>
                    <a:pt x="3306877" y="2060582"/>
                    <a:pt x="3315230" y="2003698"/>
                    <a:pt x="3320004" y="1947211"/>
                  </a:cubicBezTo>
                  <a:lnTo>
                    <a:pt x="3320800" y="1937266"/>
                  </a:lnTo>
                  <a:lnTo>
                    <a:pt x="3596472" y="1831850"/>
                  </a:lnTo>
                  <a:lnTo>
                    <a:pt x="3493045" y="1218847"/>
                  </a:lnTo>
                  <a:lnTo>
                    <a:pt x="3198279" y="1209299"/>
                  </a:lnTo>
                  <a:lnTo>
                    <a:pt x="3194301" y="1200150"/>
                  </a:lnTo>
                  <a:cubicBezTo>
                    <a:pt x="3137018" y="1071662"/>
                    <a:pt x="3062232" y="952323"/>
                    <a:pt x="2972330" y="845316"/>
                  </a:cubicBezTo>
                  <a:lnTo>
                    <a:pt x="2965966" y="837758"/>
                  </a:lnTo>
                  <a:lnTo>
                    <a:pt x="3086100" y="568450"/>
                  </a:lnTo>
                  <a:lnTo>
                    <a:pt x="2579706" y="208047"/>
                  </a:lnTo>
                  <a:lnTo>
                    <a:pt x="2364896" y="409730"/>
                  </a:lnTo>
                  <a:lnTo>
                    <a:pt x="2355747" y="406149"/>
                  </a:lnTo>
                  <a:cubicBezTo>
                    <a:pt x="2225270" y="356027"/>
                    <a:pt x="2087632" y="324601"/>
                    <a:pt x="1947609" y="312667"/>
                  </a:cubicBezTo>
                  <a:lnTo>
                    <a:pt x="1937664" y="311872"/>
                  </a:lnTo>
                  <a:lnTo>
                    <a:pt x="1832248" y="36199"/>
                  </a:lnTo>
                  <a:lnTo>
                    <a:pt x="1219244" y="139626"/>
                  </a:lnTo>
                  <a:lnTo>
                    <a:pt x="1209697" y="434393"/>
                  </a:lnTo>
                  <a:lnTo>
                    <a:pt x="1200548" y="438371"/>
                  </a:lnTo>
                  <a:cubicBezTo>
                    <a:pt x="1072060" y="495654"/>
                    <a:pt x="952323" y="570439"/>
                    <a:pt x="845714" y="660341"/>
                  </a:cubicBezTo>
                  <a:lnTo>
                    <a:pt x="838156" y="666706"/>
                  </a:lnTo>
                  <a:lnTo>
                    <a:pt x="568052" y="546969"/>
                  </a:lnTo>
                  <a:lnTo>
                    <a:pt x="207649" y="1053363"/>
                  </a:lnTo>
                  <a:lnTo>
                    <a:pt x="409332" y="1268173"/>
                  </a:lnTo>
                  <a:lnTo>
                    <a:pt x="405752" y="1277322"/>
                  </a:lnTo>
                  <a:cubicBezTo>
                    <a:pt x="355630" y="1407800"/>
                    <a:pt x="324204" y="1545437"/>
                    <a:pt x="312270" y="1685461"/>
                  </a:cubicBezTo>
                  <a:lnTo>
                    <a:pt x="311474" y="1695406"/>
                  </a:lnTo>
                  <a:lnTo>
                    <a:pt x="35802" y="1800822"/>
                  </a:lnTo>
                  <a:lnTo>
                    <a:pt x="139229" y="2413825"/>
                  </a:lnTo>
                  <a:lnTo>
                    <a:pt x="433995" y="2423372"/>
                  </a:lnTo>
                  <a:lnTo>
                    <a:pt x="437973" y="2432522"/>
                  </a:lnTo>
                  <a:cubicBezTo>
                    <a:pt x="495256" y="2561010"/>
                    <a:pt x="570041" y="2680349"/>
                    <a:pt x="659943" y="2787355"/>
                  </a:cubicBezTo>
                  <a:lnTo>
                    <a:pt x="666308" y="2794913"/>
                  </a:lnTo>
                  <a:lnTo>
                    <a:pt x="546572" y="3064619"/>
                  </a:lnTo>
                  <a:close/>
                </a:path>
              </a:pathLst>
            </a:custGeom>
            <a:solidFill>
              <a:srgbClr val="40D5E6"/>
            </a:solidFill>
            <a:ln w="3976"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9B5351E9-8C2C-4BA2-B4A5-C6D4E0E6A32C}"/>
                </a:ext>
              </a:extLst>
            </p:cNvPr>
            <p:cNvSpPr/>
            <p:nvPr/>
          </p:nvSpPr>
          <p:spPr>
            <a:xfrm>
              <a:off x="9242929" y="4919962"/>
              <a:ext cx="656363" cy="1742346"/>
            </a:xfrm>
            <a:custGeom>
              <a:avLst/>
              <a:gdLst>
                <a:gd name="connsiteX0" fmla="*/ 57316 w 656363"/>
                <a:gd name="connsiteY0" fmla="*/ 2761 h 1742345"/>
                <a:gd name="connsiteX1" fmla="*/ 170688 w 656363"/>
                <a:gd name="connsiteY1" fmla="*/ 156310 h 1742345"/>
                <a:gd name="connsiteX2" fmla="*/ 388680 w 656363"/>
                <a:gd name="connsiteY2" fmla="*/ 304688 h 1742345"/>
                <a:gd name="connsiteX3" fmla="*/ 584793 w 656363"/>
                <a:gd name="connsiteY3" fmla="*/ 757778 h 1742345"/>
                <a:gd name="connsiteX4" fmla="*/ 633722 w 656363"/>
                <a:gd name="connsiteY4" fmla="*/ 1235133 h 1742345"/>
                <a:gd name="connsiteX5" fmla="*/ 492902 w 656363"/>
                <a:gd name="connsiteY5" fmla="*/ 1712886 h 1742345"/>
                <a:gd name="connsiteX6" fmla="*/ 179041 w 656363"/>
                <a:gd name="connsiteY6" fmla="*/ 1269343 h 1742345"/>
                <a:gd name="connsiteX7" fmla="*/ 224788 w 656363"/>
                <a:gd name="connsiteY7" fmla="*/ 897802 h 1742345"/>
                <a:gd name="connsiteX8" fmla="*/ 103858 w 656363"/>
                <a:gd name="connsiteY8" fmla="*/ 476934 h 1742345"/>
                <a:gd name="connsiteX9" fmla="*/ 57316 w 656363"/>
                <a:gd name="connsiteY9" fmla="*/ 2761 h 174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363" h="1742345">
                  <a:moveTo>
                    <a:pt x="57316" y="2761"/>
                  </a:moveTo>
                  <a:cubicBezTo>
                    <a:pt x="114201" y="-24289"/>
                    <a:pt x="170688" y="156310"/>
                    <a:pt x="170688" y="156310"/>
                  </a:cubicBezTo>
                  <a:cubicBezTo>
                    <a:pt x="266954" y="283605"/>
                    <a:pt x="401807" y="114144"/>
                    <a:pt x="388680" y="304688"/>
                  </a:cubicBezTo>
                  <a:cubicBezTo>
                    <a:pt x="365608" y="638041"/>
                    <a:pt x="772553" y="409707"/>
                    <a:pt x="584793" y="757778"/>
                  </a:cubicBezTo>
                  <a:cubicBezTo>
                    <a:pt x="397034" y="1105849"/>
                    <a:pt x="750674" y="954687"/>
                    <a:pt x="633722" y="1235133"/>
                  </a:cubicBezTo>
                  <a:cubicBezTo>
                    <a:pt x="517168" y="1515977"/>
                    <a:pt x="668330" y="1850523"/>
                    <a:pt x="492902" y="1712886"/>
                  </a:cubicBezTo>
                  <a:cubicBezTo>
                    <a:pt x="492902" y="1712886"/>
                    <a:pt x="338557" y="1373963"/>
                    <a:pt x="179041" y="1269343"/>
                  </a:cubicBezTo>
                  <a:cubicBezTo>
                    <a:pt x="19525" y="1164325"/>
                    <a:pt x="274512" y="1040213"/>
                    <a:pt x="224788" y="897802"/>
                  </a:cubicBezTo>
                  <a:cubicBezTo>
                    <a:pt x="152389" y="690948"/>
                    <a:pt x="-22243" y="698904"/>
                    <a:pt x="103858" y="476934"/>
                  </a:cubicBezTo>
                  <a:cubicBezTo>
                    <a:pt x="229562" y="254566"/>
                    <a:pt x="-135217" y="95050"/>
                    <a:pt x="57316" y="2761"/>
                  </a:cubicBezTo>
                  <a:close/>
                </a:path>
              </a:pathLst>
            </a:custGeom>
            <a:gradFill>
              <a:gsLst>
                <a:gs pos="0">
                  <a:srgbClr val="00B0F0"/>
                </a:gs>
                <a:gs pos="100000">
                  <a:srgbClr val="0070C0"/>
                </a:gs>
              </a:gsLst>
              <a:lin ang="5400000" scaled="1"/>
            </a:gradFill>
            <a:ln w="3976"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723C2C81-AE9D-4D66-BB83-B04E7EDAAE62}"/>
                </a:ext>
              </a:extLst>
            </p:cNvPr>
            <p:cNvSpPr/>
            <p:nvPr/>
          </p:nvSpPr>
          <p:spPr>
            <a:xfrm>
              <a:off x="9471695" y="5273579"/>
              <a:ext cx="326193" cy="1229189"/>
            </a:xfrm>
            <a:custGeom>
              <a:avLst/>
              <a:gdLst>
                <a:gd name="connsiteX0" fmla="*/ 319828 w 326192"/>
                <a:gd name="connsiteY0" fmla="*/ 1231974 h 1229189"/>
                <a:gd name="connsiteX1" fmla="*/ 149571 w 326192"/>
                <a:gd name="connsiteY1" fmla="*/ 583567 h 1229189"/>
                <a:gd name="connsiteX2" fmla="*/ 83537 w 326192"/>
                <a:gd name="connsiteY2" fmla="*/ 380691 h 1229189"/>
                <a:gd name="connsiteX3" fmla="*/ 44951 w 326192"/>
                <a:gd name="connsiteY3" fmla="*/ 227142 h 1229189"/>
                <a:gd name="connsiteX4" fmla="*/ 0 w 326192"/>
                <a:gd name="connsiteY4" fmla="*/ 9547 h 1229189"/>
                <a:gd name="connsiteX5" fmla="*/ 8354 w 326192"/>
                <a:gd name="connsiteY5" fmla="*/ 0 h 1229189"/>
                <a:gd name="connsiteX6" fmla="*/ 57680 w 326192"/>
                <a:gd name="connsiteY6" fmla="*/ 229131 h 1229189"/>
                <a:gd name="connsiteX7" fmla="*/ 94278 w 326192"/>
                <a:gd name="connsiteY7" fmla="*/ 373530 h 1229189"/>
                <a:gd name="connsiteX8" fmla="*/ 162699 w 326192"/>
                <a:gd name="connsiteY8" fmla="*/ 583567 h 1229189"/>
                <a:gd name="connsiteX9" fmla="*/ 327784 w 326192"/>
                <a:gd name="connsiteY9" fmla="*/ 1222029 h 1229189"/>
                <a:gd name="connsiteX10" fmla="*/ 319828 w 326192"/>
                <a:gd name="connsiteY10" fmla="*/ 1231974 h 122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192" h="1229189">
                  <a:moveTo>
                    <a:pt x="319828" y="1231974"/>
                  </a:moveTo>
                  <a:cubicBezTo>
                    <a:pt x="243849" y="1178669"/>
                    <a:pt x="154743" y="805537"/>
                    <a:pt x="149571" y="583567"/>
                  </a:cubicBezTo>
                  <a:cubicBezTo>
                    <a:pt x="146787" y="469797"/>
                    <a:pt x="113372" y="422459"/>
                    <a:pt x="83537" y="380691"/>
                  </a:cubicBezTo>
                  <a:cubicBezTo>
                    <a:pt x="55294" y="340911"/>
                    <a:pt x="30631" y="306303"/>
                    <a:pt x="44951" y="227142"/>
                  </a:cubicBezTo>
                  <a:cubicBezTo>
                    <a:pt x="72399" y="75581"/>
                    <a:pt x="398" y="10343"/>
                    <a:pt x="0" y="9547"/>
                  </a:cubicBezTo>
                  <a:lnTo>
                    <a:pt x="8354" y="0"/>
                  </a:lnTo>
                  <a:cubicBezTo>
                    <a:pt x="11536" y="2785"/>
                    <a:pt x="86322" y="70410"/>
                    <a:pt x="57680" y="229131"/>
                  </a:cubicBezTo>
                  <a:cubicBezTo>
                    <a:pt x="44155" y="303121"/>
                    <a:pt x="66432" y="334149"/>
                    <a:pt x="94278" y="373530"/>
                  </a:cubicBezTo>
                  <a:cubicBezTo>
                    <a:pt x="123317" y="414504"/>
                    <a:pt x="159914" y="465819"/>
                    <a:pt x="162699" y="583567"/>
                  </a:cubicBezTo>
                  <a:cubicBezTo>
                    <a:pt x="168268" y="821847"/>
                    <a:pt x="259363" y="1173896"/>
                    <a:pt x="327784" y="1222029"/>
                  </a:cubicBezTo>
                  <a:lnTo>
                    <a:pt x="319828" y="1231974"/>
                  </a:lnTo>
                  <a:close/>
                </a:path>
              </a:pathLst>
            </a:custGeom>
            <a:solidFill>
              <a:srgbClr val="FFFFFF"/>
            </a:solidFill>
            <a:ln w="3976"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D0DE7E7-FDC0-4EFE-B3FA-D7F8E21A2133}"/>
                </a:ext>
              </a:extLst>
            </p:cNvPr>
            <p:cNvSpPr/>
            <p:nvPr/>
          </p:nvSpPr>
          <p:spPr>
            <a:xfrm>
              <a:off x="9725660" y="5786588"/>
              <a:ext cx="592716" cy="743878"/>
            </a:xfrm>
            <a:custGeom>
              <a:avLst/>
              <a:gdLst>
                <a:gd name="connsiteX0" fmla="*/ 94504 w 592715"/>
                <a:gd name="connsiteY0" fmla="*/ 746413 h 743878"/>
                <a:gd name="connsiteX1" fmla="*/ 62283 w 592715"/>
                <a:gd name="connsiteY1" fmla="*/ 742833 h 743878"/>
                <a:gd name="connsiteX2" fmla="*/ 5000 w 592715"/>
                <a:gd name="connsiteY2" fmla="*/ 696689 h 743878"/>
                <a:gd name="connsiteX3" fmla="*/ 70636 w 592715"/>
                <a:gd name="connsiteY3" fmla="*/ 496995 h 743878"/>
                <a:gd name="connsiteX4" fmla="*/ 129113 w 592715"/>
                <a:gd name="connsiteY4" fmla="*/ 308042 h 743878"/>
                <a:gd name="connsiteX5" fmla="*/ 124339 w 592715"/>
                <a:gd name="connsiteY5" fmla="*/ 257920 h 743878"/>
                <a:gd name="connsiteX6" fmla="*/ 134682 w 592715"/>
                <a:gd name="connsiteY6" fmla="*/ 162449 h 743878"/>
                <a:gd name="connsiteX7" fmla="*/ 240495 w 592715"/>
                <a:gd name="connsiteY7" fmla="*/ 135797 h 743878"/>
                <a:gd name="connsiteX8" fmla="*/ 413934 w 592715"/>
                <a:gd name="connsiteY8" fmla="*/ 59817 h 743878"/>
                <a:gd name="connsiteX9" fmla="*/ 456101 w 592715"/>
                <a:gd name="connsiteY9" fmla="*/ 23618 h 743878"/>
                <a:gd name="connsiteX10" fmla="*/ 456101 w 592715"/>
                <a:gd name="connsiteY10" fmla="*/ 23618 h 743878"/>
                <a:gd name="connsiteX11" fmla="*/ 582998 w 592715"/>
                <a:gd name="connsiteY11" fmla="*/ 14071 h 743878"/>
                <a:gd name="connsiteX12" fmla="*/ 584987 w 592715"/>
                <a:gd name="connsiteY12" fmla="*/ 82890 h 743878"/>
                <a:gd name="connsiteX13" fmla="*/ 529295 w 592715"/>
                <a:gd name="connsiteY13" fmla="*/ 157676 h 743878"/>
                <a:gd name="connsiteX14" fmla="*/ 498665 w 592715"/>
                <a:gd name="connsiteY14" fmla="*/ 228483 h 743878"/>
                <a:gd name="connsiteX15" fmla="*/ 505029 w 592715"/>
                <a:gd name="connsiteY15" fmla="*/ 250759 h 743878"/>
                <a:gd name="connsiteX16" fmla="*/ 446952 w 592715"/>
                <a:gd name="connsiteY16" fmla="*/ 405900 h 743878"/>
                <a:gd name="connsiteX17" fmla="*/ 394443 w 592715"/>
                <a:gd name="connsiteY17" fmla="*/ 427779 h 743878"/>
                <a:gd name="connsiteX18" fmla="*/ 248849 w 592715"/>
                <a:gd name="connsiteY18" fmla="*/ 559847 h 743878"/>
                <a:gd name="connsiteX19" fmla="*/ 225777 w 592715"/>
                <a:gd name="connsiteY19" fmla="*/ 610765 h 743878"/>
                <a:gd name="connsiteX20" fmla="*/ 94504 w 592715"/>
                <a:gd name="connsiteY20" fmla="*/ 746413 h 743878"/>
                <a:gd name="connsiteX21" fmla="*/ 461670 w 592715"/>
                <a:gd name="connsiteY21" fmla="*/ 34359 h 743878"/>
                <a:gd name="connsiteX22" fmla="*/ 422686 w 592715"/>
                <a:gd name="connsiteY22" fmla="*/ 68569 h 743878"/>
                <a:gd name="connsiteX23" fmla="*/ 240098 w 592715"/>
                <a:gd name="connsiteY23" fmla="*/ 148526 h 743878"/>
                <a:gd name="connsiteX24" fmla="*/ 143831 w 592715"/>
                <a:gd name="connsiteY24" fmla="*/ 170803 h 743878"/>
                <a:gd name="connsiteX25" fmla="*/ 136671 w 592715"/>
                <a:gd name="connsiteY25" fmla="*/ 256329 h 743878"/>
                <a:gd name="connsiteX26" fmla="*/ 141444 w 592715"/>
                <a:gd name="connsiteY26" fmla="*/ 307247 h 743878"/>
                <a:gd name="connsiteX27" fmla="*/ 80184 w 592715"/>
                <a:gd name="connsiteY27" fmla="*/ 504951 h 743878"/>
                <a:gd name="connsiteX28" fmla="*/ 16934 w 592715"/>
                <a:gd name="connsiteY28" fmla="*/ 692711 h 743878"/>
                <a:gd name="connsiteX29" fmla="*/ 64669 w 592715"/>
                <a:gd name="connsiteY29" fmla="*/ 730502 h 743878"/>
                <a:gd name="connsiteX30" fmla="*/ 213843 w 592715"/>
                <a:gd name="connsiteY30" fmla="*/ 604798 h 743878"/>
                <a:gd name="connsiteX31" fmla="*/ 236915 w 592715"/>
                <a:gd name="connsiteY31" fmla="*/ 553482 h 743878"/>
                <a:gd name="connsiteX32" fmla="*/ 389271 w 592715"/>
                <a:gd name="connsiteY32" fmla="*/ 415447 h 743878"/>
                <a:gd name="connsiteX33" fmla="*/ 441382 w 592715"/>
                <a:gd name="connsiteY33" fmla="*/ 393966 h 743878"/>
                <a:gd name="connsiteX34" fmla="*/ 492698 w 592715"/>
                <a:gd name="connsiteY34" fmla="*/ 253942 h 743878"/>
                <a:gd name="connsiteX35" fmla="*/ 486333 w 592715"/>
                <a:gd name="connsiteY35" fmla="*/ 231268 h 743878"/>
                <a:gd name="connsiteX36" fmla="*/ 520146 w 592715"/>
                <a:gd name="connsiteY36" fmla="*/ 148526 h 743878"/>
                <a:gd name="connsiteX37" fmla="*/ 573451 w 592715"/>
                <a:gd name="connsiteY37" fmla="*/ 77320 h 743878"/>
                <a:gd name="connsiteX38" fmla="*/ 574246 w 592715"/>
                <a:gd name="connsiteY38" fmla="*/ 22823 h 743878"/>
                <a:gd name="connsiteX39" fmla="*/ 461670 w 592715"/>
                <a:gd name="connsiteY39" fmla="*/ 34359 h 743878"/>
                <a:gd name="connsiteX40" fmla="*/ 461670 w 592715"/>
                <a:gd name="connsiteY40" fmla="*/ 34359 h 74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2715" h="743878">
                  <a:moveTo>
                    <a:pt x="94504" y="746413"/>
                  </a:moveTo>
                  <a:cubicBezTo>
                    <a:pt x="84559" y="746413"/>
                    <a:pt x="74217" y="745220"/>
                    <a:pt x="62283" y="742833"/>
                  </a:cubicBezTo>
                  <a:cubicBezTo>
                    <a:pt x="32846" y="736866"/>
                    <a:pt x="13752" y="721352"/>
                    <a:pt x="5000" y="696689"/>
                  </a:cubicBezTo>
                  <a:cubicBezTo>
                    <a:pt x="-15685" y="638213"/>
                    <a:pt x="32050" y="542742"/>
                    <a:pt x="70636" y="496995"/>
                  </a:cubicBezTo>
                  <a:cubicBezTo>
                    <a:pt x="71432" y="496200"/>
                    <a:pt x="135875" y="417436"/>
                    <a:pt x="129113" y="308042"/>
                  </a:cubicBezTo>
                  <a:cubicBezTo>
                    <a:pt x="127919" y="289744"/>
                    <a:pt x="125930" y="272638"/>
                    <a:pt x="124339" y="257920"/>
                  </a:cubicBezTo>
                  <a:cubicBezTo>
                    <a:pt x="119565" y="214560"/>
                    <a:pt x="115985" y="183532"/>
                    <a:pt x="134682" y="162449"/>
                  </a:cubicBezTo>
                  <a:cubicBezTo>
                    <a:pt x="150991" y="144150"/>
                    <a:pt x="182815" y="136194"/>
                    <a:pt x="240495" y="135797"/>
                  </a:cubicBezTo>
                  <a:cubicBezTo>
                    <a:pt x="341536" y="135399"/>
                    <a:pt x="381712" y="93232"/>
                    <a:pt x="413934" y="59817"/>
                  </a:cubicBezTo>
                  <a:cubicBezTo>
                    <a:pt x="427459" y="45497"/>
                    <a:pt x="440586" y="31972"/>
                    <a:pt x="456101" y="23618"/>
                  </a:cubicBezTo>
                  <a:lnTo>
                    <a:pt x="456101" y="23618"/>
                  </a:lnTo>
                  <a:cubicBezTo>
                    <a:pt x="506621" y="-3830"/>
                    <a:pt x="559925" y="-7808"/>
                    <a:pt x="582998" y="14071"/>
                  </a:cubicBezTo>
                  <a:cubicBezTo>
                    <a:pt x="594136" y="24414"/>
                    <a:pt x="603286" y="45099"/>
                    <a:pt x="584987" y="82890"/>
                  </a:cubicBezTo>
                  <a:cubicBezTo>
                    <a:pt x="568279" y="117896"/>
                    <a:pt x="546798" y="139775"/>
                    <a:pt x="529295" y="157676"/>
                  </a:cubicBezTo>
                  <a:cubicBezTo>
                    <a:pt x="505826" y="181543"/>
                    <a:pt x="490311" y="197455"/>
                    <a:pt x="498665" y="228483"/>
                  </a:cubicBezTo>
                  <a:cubicBezTo>
                    <a:pt x="500654" y="236041"/>
                    <a:pt x="502643" y="243202"/>
                    <a:pt x="505029" y="250759"/>
                  </a:cubicBezTo>
                  <a:cubicBezTo>
                    <a:pt x="520544" y="304064"/>
                    <a:pt x="538445" y="364529"/>
                    <a:pt x="446952" y="405900"/>
                  </a:cubicBezTo>
                  <a:cubicBezTo>
                    <a:pt x="427459" y="414652"/>
                    <a:pt x="409956" y="421414"/>
                    <a:pt x="394443" y="427779"/>
                  </a:cubicBezTo>
                  <a:cubicBezTo>
                    <a:pt x="330795" y="452840"/>
                    <a:pt x="292208" y="467956"/>
                    <a:pt x="248849" y="559847"/>
                  </a:cubicBezTo>
                  <a:cubicBezTo>
                    <a:pt x="240495" y="577748"/>
                    <a:pt x="232937" y="594455"/>
                    <a:pt x="225777" y="610765"/>
                  </a:cubicBezTo>
                  <a:cubicBezTo>
                    <a:pt x="191169" y="687937"/>
                    <a:pt x="164914" y="746413"/>
                    <a:pt x="94504" y="746413"/>
                  </a:cubicBezTo>
                  <a:close/>
                  <a:moveTo>
                    <a:pt x="461670" y="34359"/>
                  </a:moveTo>
                  <a:cubicBezTo>
                    <a:pt x="447747" y="41917"/>
                    <a:pt x="436211" y="54249"/>
                    <a:pt x="422686" y="68569"/>
                  </a:cubicBezTo>
                  <a:cubicBezTo>
                    <a:pt x="388873" y="103973"/>
                    <a:pt x="346707" y="148128"/>
                    <a:pt x="240098" y="148526"/>
                  </a:cubicBezTo>
                  <a:cubicBezTo>
                    <a:pt x="187191" y="148924"/>
                    <a:pt x="157356" y="155687"/>
                    <a:pt x="143831" y="170803"/>
                  </a:cubicBezTo>
                  <a:cubicBezTo>
                    <a:pt x="129113" y="187510"/>
                    <a:pt x="132295" y="216549"/>
                    <a:pt x="136671" y="256329"/>
                  </a:cubicBezTo>
                  <a:cubicBezTo>
                    <a:pt x="138262" y="271445"/>
                    <a:pt x="140251" y="288550"/>
                    <a:pt x="141444" y="307247"/>
                  </a:cubicBezTo>
                  <a:cubicBezTo>
                    <a:pt x="148605" y="421812"/>
                    <a:pt x="82968" y="501769"/>
                    <a:pt x="80184" y="504951"/>
                  </a:cubicBezTo>
                  <a:cubicBezTo>
                    <a:pt x="41995" y="550300"/>
                    <a:pt x="-1365" y="640997"/>
                    <a:pt x="16934" y="692711"/>
                  </a:cubicBezTo>
                  <a:cubicBezTo>
                    <a:pt x="24094" y="712998"/>
                    <a:pt x="40006" y="725330"/>
                    <a:pt x="64669" y="730502"/>
                  </a:cubicBezTo>
                  <a:cubicBezTo>
                    <a:pt x="150594" y="748004"/>
                    <a:pt x="174461" y="693904"/>
                    <a:pt x="213843" y="604798"/>
                  </a:cubicBezTo>
                  <a:cubicBezTo>
                    <a:pt x="221003" y="588488"/>
                    <a:pt x="228562" y="571383"/>
                    <a:pt x="236915" y="553482"/>
                  </a:cubicBezTo>
                  <a:cubicBezTo>
                    <a:pt x="282662" y="457216"/>
                    <a:pt x="325226" y="440508"/>
                    <a:pt x="389271" y="415447"/>
                  </a:cubicBezTo>
                  <a:cubicBezTo>
                    <a:pt x="404785" y="409480"/>
                    <a:pt x="422288" y="402320"/>
                    <a:pt x="441382" y="393966"/>
                  </a:cubicBezTo>
                  <a:cubicBezTo>
                    <a:pt x="522930" y="357369"/>
                    <a:pt x="508212" y="307247"/>
                    <a:pt x="492698" y="253942"/>
                  </a:cubicBezTo>
                  <a:cubicBezTo>
                    <a:pt x="490311" y="246384"/>
                    <a:pt x="488322" y="238826"/>
                    <a:pt x="486333" y="231268"/>
                  </a:cubicBezTo>
                  <a:cubicBezTo>
                    <a:pt x="476388" y="193079"/>
                    <a:pt x="495881" y="173189"/>
                    <a:pt x="520146" y="148526"/>
                  </a:cubicBezTo>
                  <a:cubicBezTo>
                    <a:pt x="537649" y="130625"/>
                    <a:pt x="557539" y="110338"/>
                    <a:pt x="573451" y="77320"/>
                  </a:cubicBezTo>
                  <a:cubicBezTo>
                    <a:pt x="581804" y="60216"/>
                    <a:pt x="588566" y="36746"/>
                    <a:pt x="574246" y="22823"/>
                  </a:cubicBezTo>
                  <a:cubicBezTo>
                    <a:pt x="555152" y="4922"/>
                    <a:pt x="507018" y="9695"/>
                    <a:pt x="461670" y="34359"/>
                  </a:cubicBezTo>
                  <a:lnTo>
                    <a:pt x="461670" y="34359"/>
                  </a:lnTo>
                  <a:close/>
                </a:path>
              </a:pathLst>
            </a:custGeom>
            <a:solidFill>
              <a:srgbClr val="40D5E6"/>
            </a:solidFill>
            <a:ln w="3976"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9D8F7CCB-02A3-47B8-B18F-1B3DB952CF61}"/>
                </a:ext>
              </a:extLst>
            </p:cNvPr>
            <p:cNvSpPr/>
            <p:nvPr/>
          </p:nvSpPr>
          <p:spPr>
            <a:xfrm>
              <a:off x="9776406" y="5886583"/>
              <a:ext cx="445531" cy="716032"/>
            </a:xfrm>
            <a:custGeom>
              <a:avLst/>
              <a:gdLst>
                <a:gd name="connsiteX0" fmla="*/ 12730 w 445531"/>
                <a:gd name="connsiteY0" fmla="*/ 719215 h 716032"/>
                <a:gd name="connsiteX1" fmla="*/ 0 w 445531"/>
                <a:gd name="connsiteY1" fmla="*/ 718419 h 716032"/>
                <a:gd name="connsiteX2" fmla="*/ 128091 w 445531"/>
                <a:gd name="connsiteY2" fmla="*/ 346878 h 716032"/>
                <a:gd name="connsiteX3" fmla="*/ 307496 w 445531"/>
                <a:gd name="connsiteY3" fmla="*/ 97062 h 716032"/>
                <a:gd name="connsiteX4" fmla="*/ 444338 w 445531"/>
                <a:gd name="connsiteY4" fmla="*/ 0 h 716032"/>
                <a:gd name="connsiteX5" fmla="*/ 446725 w 445531"/>
                <a:gd name="connsiteY5" fmla="*/ 12332 h 716032"/>
                <a:gd name="connsiteX6" fmla="*/ 319828 w 445531"/>
                <a:gd name="connsiteY6" fmla="*/ 100642 h 716032"/>
                <a:gd name="connsiteX7" fmla="*/ 135649 w 445531"/>
                <a:gd name="connsiteY7" fmla="*/ 357220 h 716032"/>
                <a:gd name="connsiteX8" fmla="*/ 12730 w 445531"/>
                <a:gd name="connsiteY8" fmla="*/ 719215 h 71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5531" h="716032">
                  <a:moveTo>
                    <a:pt x="12730" y="719215"/>
                  </a:moveTo>
                  <a:lnTo>
                    <a:pt x="0" y="718419"/>
                  </a:lnTo>
                  <a:cubicBezTo>
                    <a:pt x="796" y="706485"/>
                    <a:pt x="16310" y="428426"/>
                    <a:pt x="128091" y="346878"/>
                  </a:cubicBezTo>
                  <a:cubicBezTo>
                    <a:pt x="250611" y="257374"/>
                    <a:pt x="289197" y="161505"/>
                    <a:pt x="307496" y="97062"/>
                  </a:cubicBezTo>
                  <a:cubicBezTo>
                    <a:pt x="329375" y="21083"/>
                    <a:pt x="439564" y="795"/>
                    <a:pt x="444338" y="0"/>
                  </a:cubicBezTo>
                  <a:lnTo>
                    <a:pt x="446725" y="12332"/>
                  </a:lnTo>
                  <a:cubicBezTo>
                    <a:pt x="445531" y="12332"/>
                    <a:pt x="339320" y="32221"/>
                    <a:pt x="319828" y="100642"/>
                  </a:cubicBezTo>
                  <a:cubicBezTo>
                    <a:pt x="300734" y="166676"/>
                    <a:pt x="261352" y="265330"/>
                    <a:pt x="135649" y="357220"/>
                  </a:cubicBezTo>
                  <a:cubicBezTo>
                    <a:pt x="29039" y="435188"/>
                    <a:pt x="12730" y="716430"/>
                    <a:pt x="12730" y="719215"/>
                  </a:cubicBezTo>
                  <a:close/>
                </a:path>
              </a:pathLst>
            </a:custGeom>
            <a:solidFill>
              <a:srgbClr val="40D5E6"/>
            </a:solidFill>
            <a:ln w="3976"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7EE4A3CC-1D66-4560-91BF-DC88F8E68BE8}"/>
                </a:ext>
              </a:extLst>
            </p:cNvPr>
            <p:cNvSpPr/>
            <p:nvPr/>
          </p:nvSpPr>
          <p:spPr>
            <a:xfrm>
              <a:off x="9615336" y="5200415"/>
              <a:ext cx="517135" cy="1372396"/>
            </a:xfrm>
            <a:custGeom>
              <a:avLst/>
              <a:gdLst>
                <a:gd name="connsiteX0" fmla="*/ 429185 w 517134"/>
                <a:gd name="connsiteY0" fmla="*/ 3152 h 1372395"/>
                <a:gd name="connsiteX1" fmla="*/ 332918 w 517134"/>
                <a:gd name="connsiteY1" fmla="*/ 242228 h 1372395"/>
                <a:gd name="connsiteX2" fmla="*/ 102197 w 517134"/>
                <a:gd name="connsiteY2" fmla="*/ 575183 h 1372395"/>
                <a:gd name="connsiteX3" fmla="*/ 18262 w 517134"/>
                <a:gd name="connsiteY3" fmla="*/ 917287 h 1372395"/>
                <a:gd name="connsiteX4" fmla="*/ 131634 w 517134"/>
                <a:gd name="connsiteY4" fmla="*/ 1362023 h 1372395"/>
                <a:gd name="connsiteX5" fmla="*/ 299503 w 517134"/>
                <a:gd name="connsiteY5" fmla="*/ 945929 h 1372395"/>
                <a:gd name="connsiteX6" fmla="*/ 318200 w 517134"/>
                <a:gd name="connsiteY6" fmla="*/ 764931 h 1372395"/>
                <a:gd name="connsiteX7" fmla="*/ 504766 w 517134"/>
                <a:gd name="connsiteY7" fmla="*/ 361169 h 1372395"/>
                <a:gd name="connsiteX8" fmla="*/ 429185 w 517134"/>
                <a:gd name="connsiteY8" fmla="*/ 3152 h 137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34" h="1372395">
                  <a:moveTo>
                    <a:pt x="429185" y="3152"/>
                  </a:moveTo>
                  <a:cubicBezTo>
                    <a:pt x="349626" y="-23897"/>
                    <a:pt x="366333" y="128856"/>
                    <a:pt x="332918" y="242228"/>
                  </a:cubicBezTo>
                  <a:cubicBezTo>
                    <a:pt x="299503" y="355599"/>
                    <a:pt x="-40214" y="291554"/>
                    <a:pt x="102197" y="575183"/>
                  </a:cubicBezTo>
                  <a:cubicBezTo>
                    <a:pt x="244607" y="858811"/>
                    <a:pt x="-78005" y="669858"/>
                    <a:pt x="18262" y="917287"/>
                  </a:cubicBezTo>
                  <a:cubicBezTo>
                    <a:pt x="114528" y="1164716"/>
                    <a:pt x="26616" y="1429251"/>
                    <a:pt x="131634" y="1362023"/>
                  </a:cubicBezTo>
                  <a:cubicBezTo>
                    <a:pt x="236651" y="1294796"/>
                    <a:pt x="190507" y="983321"/>
                    <a:pt x="299503" y="945929"/>
                  </a:cubicBezTo>
                  <a:cubicBezTo>
                    <a:pt x="408499" y="908934"/>
                    <a:pt x="426400" y="865574"/>
                    <a:pt x="318200" y="764931"/>
                  </a:cubicBezTo>
                  <a:cubicBezTo>
                    <a:pt x="210397" y="664289"/>
                    <a:pt x="601033" y="564442"/>
                    <a:pt x="504766" y="361169"/>
                  </a:cubicBezTo>
                  <a:cubicBezTo>
                    <a:pt x="408102" y="158293"/>
                    <a:pt x="521075" y="34578"/>
                    <a:pt x="429185" y="3152"/>
                  </a:cubicBezTo>
                  <a:close/>
                </a:path>
              </a:pathLst>
            </a:custGeom>
            <a:gradFill>
              <a:gsLst>
                <a:gs pos="0">
                  <a:srgbClr val="00B0F0"/>
                </a:gs>
                <a:gs pos="100000">
                  <a:srgbClr val="0070C0"/>
                </a:gs>
              </a:gsLst>
              <a:lin ang="5400000" scaled="1"/>
            </a:gradFill>
            <a:ln w="3976"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4DADD8EA-6E72-43C3-9887-D0D233FF84E3}"/>
                </a:ext>
              </a:extLst>
            </p:cNvPr>
            <p:cNvSpPr/>
            <p:nvPr/>
          </p:nvSpPr>
          <p:spPr>
            <a:xfrm>
              <a:off x="9746328" y="5558003"/>
              <a:ext cx="254589" cy="990512"/>
            </a:xfrm>
            <a:custGeom>
              <a:avLst/>
              <a:gdLst>
                <a:gd name="connsiteX0" fmla="*/ 49173 w 254589"/>
                <a:gd name="connsiteY0" fmla="*/ 992501 h 990511"/>
                <a:gd name="connsiteX1" fmla="*/ 33659 w 254589"/>
                <a:gd name="connsiteY1" fmla="*/ 532251 h 990511"/>
                <a:gd name="connsiteX2" fmla="*/ 90941 w 254589"/>
                <a:gd name="connsiteY2" fmla="*/ 192136 h 990511"/>
                <a:gd name="connsiteX3" fmla="*/ 254038 w 254589"/>
                <a:gd name="connsiteY3" fmla="*/ 0 h 990511"/>
                <a:gd name="connsiteX4" fmla="*/ 258413 w 254589"/>
                <a:gd name="connsiteY4" fmla="*/ 11934 h 990511"/>
                <a:gd name="connsiteX5" fmla="*/ 103671 w 254589"/>
                <a:gd name="connsiteY5" fmla="*/ 190942 h 990511"/>
                <a:gd name="connsiteX6" fmla="*/ 40023 w 254589"/>
                <a:gd name="connsiteY6" fmla="*/ 542991 h 990511"/>
                <a:gd name="connsiteX7" fmla="*/ 61902 w 254589"/>
                <a:gd name="connsiteY7" fmla="*/ 989319 h 990511"/>
                <a:gd name="connsiteX8" fmla="*/ 49173 w 254589"/>
                <a:gd name="connsiteY8" fmla="*/ 992501 h 99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89" h="990511">
                  <a:moveTo>
                    <a:pt x="49173" y="992501"/>
                  </a:moveTo>
                  <a:cubicBezTo>
                    <a:pt x="39228" y="950334"/>
                    <a:pt x="-45900" y="577202"/>
                    <a:pt x="33659" y="532251"/>
                  </a:cubicBezTo>
                  <a:cubicBezTo>
                    <a:pt x="103671" y="492471"/>
                    <a:pt x="102080" y="338126"/>
                    <a:pt x="90941" y="192136"/>
                  </a:cubicBezTo>
                  <a:cubicBezTo>
                    <a:pt x="81394" y="62852"/>
                    <a:pt x="247275" y="2785"/>
                    <a:pt x="254038" y="0"/>
                  </a:cubicBezTo>
                  <a:lnTo>
                    <a:pt x="258413" y="11934"/>
                  </a:lnTo>
                  <a:cubicBezTo>
                    <a:pt x="256822" y="12332"/>
                    <a:pt x="94522" y="71603"/>
                    <a:pt x="103671" y="190942"/>
                  </a:cubicBezTo>
                  <a:cubicBezTo>
                    <a:pt x="114809" y="340911"/>
                    <a:pt x="116003" y="499632"/>
                    <a:pt x="40023" y="542991"/>
                  </a:cubicBezTo>
                  <a:cubicBezTo>
                    <a:pt x="-20441" y="577202"/>
                    <a:pt x="35250" y="876742"/>
                    <a:pt x="61902" y="989319"/>
                  </a:cubicBezTo>
                  <a:lnTo>
                    <a:pt x="49173" y="992501"/>
                  </a:lnTo>
                  <a:close/>
                </a:path>
              </a:pathLst>
            </a:custGeom>
            <a:solidFill>
              <a:srgbClr val="FFFFFF"/>
            </a:solidFill>
            <a:ln w="3976"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8DA91518-FBCD-45A3-8475-4E85DE74BB65}"/>
                </a:ext>
              </a:extLst>
            </p:cNvPr>
            <p:cNvSpPr/>
            <p:nvPr/>
          </p:nvSpPr>
          <p:spPr>
            <a:xfrm>
              <a:off x="9495960" y="6418038"/>
              <a:ext cx="477355" cy="429619"/>
            </a:xfrm>
            <a:custGeom>
              <a:avLst/>
              <a:gdLst>
                <a:gd name="connsiteX0" fmla="*/ 480140 w 477354"/>
                <a:gd name="connsiteY0" fmla="*/ 0 h 429619"/>
                <a:gd name="connsiteX1" fmla="*/ 366768 w 477354"/>
                <a:gd name="connsiteY1" fmla="*/ 430017 h 429619"/>
                <a:gd name="connsiteX2" fmla="*/ 113372 w 477354"/>
                <a:gd name="connsiteY2" fmla="*/ 430017 h 429619"/>
                <a:gd name="connsiteX3" fmla="*/ 0 w 477354"/>
                <a:gd name="connsiteY3" fmla="*/ 0 h 429619"/>
              </a:gdLst>
              <a:ahLst/>
              <a:cxnLst>
                <a:cxn ang="0">
                  <a:pos x="connsiteX0" y="connsiteY0"/>
                </a:cxn>
                <a:cxn ang="0">
                  <a:pos x="connsiteX1" y="connsiteY1"/>
                </a:cxn>
                <a:cxn ang="0">
                  <a:pos x="connsiteX2" y="connsiteY2"/>
                </a:cxn>
                <a:cxn ang="0">
                  <a:pos x="connsiteX3" y="connsiteY3"/>
                </a:cxn>
              </a:cxnLst>
              <a:rect l="l" t="t" r="r" b="b"/>
              <a:pathLst>
                <a:path w="477354" h="429619">
                  <a:moveTo>
                    <a:pt x="480140" y="0"/>
                  </a:moveTo>
                  <a:lnTo>
                    <a:pt x="366768" y="430017"/>
                  </a:lnTo>
                  <a:lnTo>
                    <a:pt x="113372" y="430017"/>
                  </a:lnTo>
                  <a:lnTo>
                    <a:pt x="0" y="0"/>
                  </a:lnTo>
                  <a:close/>
                </a:path>
              </a:pathLst>
            </a:custGeom>
            <a:solidFill>
              <a:srgbClr val="FF9340"/>
            </a:solidFill>
            <a:ln w="3976"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06AFC956-9F9A-4CC7-B418-43F0C5D3E314}"/>
                </a:ext>
              </a:extLst>
            </p:cNvPr>
            <p:cNvSpPr/>
            <p:nvPr/>
          </p:nvSpPr>
          <p:spPr>
            <a:xfrm>
              <a:off x="9496358" y="6418038"/>
              <a:ext cx="477355" cy="429619"/>
            </a:xfrm>
            <a:custGeom>
              <a:avLst/>
              <a:gdLst>
                <a:gd name="connsiteX0" fmla="*/ 479742 w 477354"/>
                <a:gd name="connsiteY0" fmla="*/ 0 h 429619"/>
                <a:gd name="connsiteX1" fmla="*/ 230323 w 477354"/>
                <a:gd name="connsiteY1" fmla="*/ 430017 h 429619"/>
                <a:gd name="connsiteX2" fmla="*/ 113372 w 477354"/>
                <a:gd name="connsiteY2" fmla="*/ 430017 h 429619"/>
                <a:gd name="connsiteX3" fmla="*/ 0 w 477354"/>
                <a:gd name="connsiteY3" fmla="*/ 0 h 429619"/>
                <a:gd name="connsiteX4" fmla="*/ 479742 w 477354"/>
                <a:gd name="connsiteY4" fmla="*/ 0 h 42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354" h="429619">
                  <a:moveTo>
                    <a:pt x="479742" y="0"/>
                  </a:moveTo>
                  <a:cubicBezTo>
                    <a:pt x="479742" y="0"/>
                    <a:pt x="230323" y="46940"/>
                    <a:pt x="230323" y="430017"/>
                  </a:cubicBezTo>
                  <a:lnTo>
                    <a:pt x="113372" y="430017"/>
                  </a:lnTo>
                  <a:lnTo>
                    <a:pt x="0" y="0"/>
                  </a:lnTo>
                  <a:lnTo>
                    <a:pt x="479742" y="0"/>
                  </a:lnTo>
                  <a:close/>
                </a:path>
              </a:pathLst>
            </a:custGeom>
            <a:solidFill>
              <a:srgbClr val="C97332"/>
            </a:solidFill>
            <a:ln w="3976"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E17B68D3-ED02-4F65-88D7-9F4C68C7C1D6}"/>
                </a:ext>
              </a:extLst>
            </p:cNvPr>
            <p:cNvSpPr/>
            <p:nvPr/>
          </p:nvSpPr>
          <p:spPr>
            <a:xfrm>
              <a:off x="5170329" y="4186006"/>
              <a:ext cx="751834" cy="521113"/>
            </a:xfrm>
            <a:custGeom>
              <a:avLst/>
              <a:gdLst>
                <a:gd name="connsiteX0" fmla="*/ 0 w 751834"/>
                <a:gd name="connsiteY0" fmla="*/ 522703 h 521112"/>
                <a:gd name="connsiteX1" fmla="*/ 0 w 751834"/>
                <a:gd name="connsiteY1" fmla="*/ 490880 h 521112"/>
                <a:gd name="connsiteX2" fmla="*/ 725977 w 751834"/>
                <a:gd name="connsiteY2" fmla="*/ 0 h 521112"/>
                <a:gd name="connsiteX3" fmla="*/ 755414 w 751834"/>
                <a:gd name="connsiteY3" fmla="*/ 11934 h 521112"/>
                <a:gd name="connsiteX4" fmla="*/ 0 w 751834"/>
                <a:gd name="connsiteY4" fmla="*/ 522703 h 521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834" h="521112">
                  <a:moveTo>
                    <a:pt x="0" y="522703"/>
                  </a:moveTo>
                  <a:lnTo>
                    <a:pt x="0" y="490880"/>
                  </a:lnTo>
                  <a:cubicBezTo>
                    <a:pt x="321419" y="490880"/>
                    <a:pt x="606639" y="297949"/>
                    <a:pt x="725977" y="0"/>
                  </a:cubicBezTo>
                  <a:lnTo>
                    <a:pt x="755414" y="11934"/>
                  </a:lnTo>
                  <a:cubicBezTo>
                    <a:pt x="631302" y="322215"/>
                    <a:pt x="334546" y="522703"/>
                    <a:pt x="0" y="522703"/>
                  </a:cubicBezTo>
                  <a:close/>
                </a:path>
              </a:pathLst>
            </a:custGeom>
            <a:solidFill>
              <a:srgbClr val="48B1F0"/>
            </a:solidFill>
            <a:ln w="3976"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DE9F86BF-35A2-44DA-A09A-D202440E36FB}"/>
                </a:ext>
              </a:extLst>
            </p:cNvPr>
            <p:cNvSpPr/>
            <p:nvPr/>
          </p:nvSpPr>
          <p:spPr>
            <a:xfrm>
              <a:off x="5170329" y="4680466"/>
              <a:ext cx="664319" cy="254589"/>
            </a:xfrm>
            <a:custGeom>
              <a:avLst/>
              <a:gdLst>
                <a:gd name="connsiteX0" fmla="*/ 0 w 664319"/>
                <a:gd name="connsiteY0" fmla="*/ 256181 h 254589"/>
                <a:gd name="connsiteX1" fmla="*/ 0 w 664319"/>
                <a:gd name="connsiteY1" fmla="*/ 224357 h 254589"/>
                <a:gd name="connsiteX2" fmla="*/ 646021 w 664319"/>
                <a:gd name="connsiteY2" fmla="*/ 0 h 254589"/>
                <a:gd name="connsiteX3" fmla="*/ 665910 w 664319"/>
                <a:gd name="connsiteY3" fmla="*/ 25061 h 254589"/>
                <a:gd name="connsiteX4" fmla="*/ 0 w 664319"/>
                <a:gd name="connsiteY4" fmla="*/ 256181 h 254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19" h="254589">
                  <a:moveTo>
                    <a:pt x="0" y="256181"/>
                  </a:moveTo>
                  <a:lnTo>
                    <a:pt x="0" y="224357"/>
                  </a:lnTo>
                  <a:cubicBezTo>
                    <a:pt x="237086" y="224357"/>
                    <a:pt x="460250" y="146787"/>
                    <a:pt x="646021" y="0"/>
                  </a:cubicBezTo>
                  <a:lnTo>
                    <a:pt x="665910" y="25061"/>
                  </a:lnTo>
                  <a:cubicBezTo>
                    <a:pt x="474570" y="176224"/>
                    <a:pt x="244644" y="256181"/>
                    <a:pt x="0" y="256181"/>
                  </a:cubicBezTo>
                  <a:close/>
                </a:path>
              </a:pathLst>
            </a:custGeom>
            <a:solidFill>
              <a:srgbClr val="48B1F0"/>
            </a:solidFill>
            <a:ln w="3976"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B65F0756-D1D9-4A4C-9AA2-2F76F6E1A38C}"/>
                </a:ext>
              </a:extLst>
            </p:cNvPr>
            <p:cNvSpPr/>
            <p:nvPr/>
          </p:nvSpPr>
          <p:spPr>
            <a:xfrm>
              <a:off x="5911820" y="4397235"/>
              <a:ext cx="501223" cy="588738"/>
            </a:xfrm>
            <a:custGeom>
              <a:avLst/>
              <a:gdLst>
                <a:gd name="connsiteX0" fmla="*/ 17901 w 501222"/>
                <a:gd name="connsiteY0" fmla="*/ 592318 h 588737"/>
                <a:gd name="connsiteX1" fmla="*/ 0 w 501222"/>
                <a:gd name="connsiteY1" fmla="*/ 566063 h 588737"/>
                <a:gd name="connsiteX2" fmla="*/ 472979 w 501222"/>
                <a:gd name="connsiteY2" fmla="*/ 0 h 588737"/>
                <a:gd name="connsiteX3" fmla="*/ 502018 w 501222"/>
                <a:gd name="connsiteY3" fmla="*/ 12729 h 588737"/>
                <a:gd name="connsiteX4" fmla="*/ 17901 w 501222"/>
                <a:gd name="connsiteY4" fmla="*/ 592318 h 588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222" h="588737">
                  <a:moveTo>
                    <a:pt x="17901" y="592318"/>
                  </a:moveTo>
                  <a:lnTo>
                    <a:pt x="0" y="566063"/>
                  </a:lnTo>
                  <a:cubicBezTo>
                    <a:pt x="208445" y="425244"/>
                    <a:pt x="371939" y="229528"/>
                    <a:pt x="472979" y="0"/>
                  </a:cubicBezTo>
                  <a:lnTo>
                    <a:pt x="502018" y="12729"/>
                  </a:lnTo>
                  <a:cubicBezTo>
                    <a:pt x="398591" y="247827"/>
                    <a:pt x="231120" y="448316"/>
                    <a:pt x="17901" y="592318"/>
                  </a:cubicBezTo>
                  <a:close/>
                </a:path>
              </a:pathLst>
            </a:custGeom>
            <a:solidFill>
              <a:srgbClr val="48B1F0"/>
            </a:solidFill>
            <a:ln w="3976"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BDF1A231-B2BF-4539-8321-CEE9B5D6E1D6}"/>
                </a:ext>
              </a:extLst>
            </p:cNvPr>
            <p:cNvSpPr/>
            <p:nvPr/>
          </p:nvSpPr>
          <p:spPr>
            <a:xfrm>
              <a:off x="7775253" y="1384044"/>
              <a:ext cx="564870" cy="616584"/>
            </a:xfrm>
            <a:custGeom>
              <a:avLst/>
              <a:gdLst>
                <a:gd name="connsiteX0" fmla="*/ 0 w 564870"/>
                <a:gd name="connsiteY0" fmla="*/ 21386 h 616583"/>
                <a:gd name="connsiteX1" fmla="*/ 23568 w 564870"/>
                <a:gd name="connsiteY1" fmla="*/ 0 h 616583"/>
                <a:gd name="connsiteX2" fmla="*/ 565958 w 564870"/>
                <a:gd name="connsiteY2" fmla="*/ 597759 h 616583"/>
                <a:gd name="connsiteX3" fmla="*/ 542390 w 564870"/>
                <a:gd name="connsiteY3" fmla="*/ 619144 h 616583"/>
              </a:gdLst>
              <a:ahLst/>
              <a:cxnLst>
                <a:cxn ang="0">
                  <a:pos x="connsiteX0" y="connsiteY0"/>
                </a:cxn>
                <a:cxn ang="0">
                  <a:pos x="connsiteX1" y="connsiteY1"/>
                </a:cxn>
                <a:cxn ang="0">
                  <a:pos x="connsiteX2" y="connsiteY2"/>
                </a:cxn>
                <a:cxn ang="0">
                  <a:pos x="connsiteX3" y="connsiteY3"/>
                </a:cxn>
              </a:cxnLst>
              <a:rect l="l" t="t" r="r" b="b"/>
              <a:pathLst>
                <a:path w="564870" h="616583">
                  <a:moveTo>
                    <a:pt x="0" y="21386"/>
                  </a:moveTo>
                  <a:lnTo>
                    <a:pt x="23568" y="0"/>
                  </a:lnTo>
                  <a:lnTo>
                    <a:pt x="565958" y="597759"/>
                  </a:lnTo>
                  <a:lnTo>
                    <a:pt x="542390" y="619144"/>
                  </a:lnTo>
                  <a:close/>
                </a:path>
              </a:pathLst>
            </a:custGeom>
            <a:solidFill>
              <a:srgbClr val="98A6B1"/>
            </a:solidFill>
            <a:ln w="3976"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F4F0AD13-4A29-466D-911A-F7BEEDABA76E}"/>
                </a:ext>
              </a:extLst>
            </p:cNvPr>
            <p:cNvSpPr/>
            <p:nvPr/>
          </p:nvSpPr>
          <p:spPr>
            <a:xfrm>
              <a:off x="3372292" y="2253911"/>
              <a:ext cx="3592096" cy="3257948"/>
            </a:xfrm>
            <a:custGeom>
              <a:avLst/>
              <a:gdLst>
                <a:gd name="connsiteX0" fmla="*/ 3542372 w 3592096"/>
                <a:gd name="connsiteY0" fmla="*/ 1335401 h 3257947"/>
                <a:gd name="connsiteX1" fmla="*/ 3488670 w 3592096"/>
                <a:gd name="connsiteY1" fmla="*/ 1015971 h 3257947"/>
                <a:gd name="connsiteX2" fmla="*/ 3190720 w 3592096"/>
                <a:gd name="connsiteY2" fmla="*/ 1006423 h 3257947"/>
                <a:gd name="connsiteX3" fmla="*/ 2966364 w 3592096"/>
                <a:gd name="connsiteY3" fmla="*/ 647612 h 3257947"/>
                <a:gd name="connsiteX4" fmla="*/ 3087691 w 3592096"/>
                <a:gd name="connsiteY4" fmla="*/ 375519 h 3257947"/>
                <a:gd name="connsiteX5" fmla="*/ 2559816 w 3592096"/>
                <a:gd name="connsiteY5" fmla="*/ 0 h 3257947"/>
                <a:gd name="connsiteX6" fmla="*/ 2342620 w 3592096"/>
                <a:gd name="connsiteY6" fmla="*/ 203672 h 3257947"/>
                <a:gd name="connsiteX7" fmla="*/ 2175943 w 3592096"/>
                <a:gd name="connsiteY7" fmla="*/ 150765 h 3257947"/>
                <a:gd name="connsiteX8" fmla="*/ 2041886 w 3592096"/>
                <a:gd name="connsiteY8" fmla="*/ 872764 h 3257947"/>
                <a:gd name="connsiteX9" fmla="*/ 2258287 w 3592096"/>
                <a:gd name="connsiteY9" fmla="*/ 981760 h 3257947"/>
                <a:gd name="connsiteX10" fmla="*/ 2578910 w 3592096"/>
                <a:gd name="connsiteY10" fmla="*/ 1772578 h 3257947"/>
                <a:gd name="connsiteX11" fmla="*/ 3289374 w 3592096"/>
                <a:gd name="connsiteY11" fmla="*/ 1947608 h 3257947"/>
                <a:gd name="connsiteX12" fmla="*/ 3317219 w 3592096"/>
                <a:gd name="connsiteY12" fmla="*/ 1760645 h 3257947"/>
                <a:gd name="connsiteX13" fmla="*/ 3595676 w 3592096"/>
                <a:gd name="connsiteY13" fmla="*/ 1654035 h 3257947"/>
                <a:gd name="connsiteX14" fmla="*/ 3542372 w 3592096"/>
                <a:gd name="connsiteY14" fmla="*/ 1335401 h 3257947"/>
                <a:gd name="connsiteX15" fmla="*/ 1151221 w 3592096"/>
                <a:gd name="connsiteY15" fmla="*/ 1168724 h 3257947"/>
                <a:gd name="connsiteX16" fmla="*/ 1373589 w 3592096"/>
                <a:gd name="connsiteY16" fmla="*/ 957893 h 3257947"/>
                <a:gd name="connsiteX17" fmla="*/ 1011197 w 3592096"/>
                <a:gd name="connsiteY17" fmla="*/ 322613 h 3257947"/>
                <a:gd name="connsiteX18" fmla="*/ 817073 w 3592096"/>
                <a:gd name="connsiteY18" fmla="*/ 461443 h 3257947"/>
                <a:gd name="connsiteX19" fmla="*/ 544980 w 3592096"/>
                <a:gd name="connsiteY19" fmla="*/ 340115 h 3257947"/>
                <a:gd name="connsiteX20" fmla="*/ 357221 w 3592096"/>
                <a:gd name="connsiteY20" fmla="*/ 603854 h 3257947"/>
                <a:gd name="connsiteX21" fmla="*/ 169461 w 3592096"/>
                <a:gd name="connsiteY21" fmla="*/ 867593 h 3257947"/>
                <a:gd name="connsiteX22" fmla="*/ 373133 w 3592096"/>
                <a:gd name="connsiteY22" fmla="*/ 1084789 h 3257947"/>
                <a:gd name="connsiteX23" fmla="*/ 278457 w 3592096"/>
                <a:gd name="connsiteY23" fmla="*/ 1497304 h 3257947"/>
                <a:gd name="connsiteX24" fmla="*/ 0 w 3592096"/>
                <a:gd name="connsiteY24" fmla="*/ 1603913 h 3257947"/>
                <a:gd name="connsiteX25" fmla="*/ 53702 w 3592096"/>
                <a:gd name="connsiteY25" fmla="*/ 1923343 h 3257947"/>
                <a:gd name="connsiteX26" fmla="*/ 107405 w 3592096"/>
                <a:gd name="connsiteY26" fmla="*/ 2242773 h 3257947"/>
                <a:gd name="connsiteX27" fmla="*/ 405354 w 3592096"/>
                <a:gd name="connsiteY27" fmla="*/ 2252320 h 3257947"/>
                <a:gd name="connsiteX28" fmla="*/ 629711 w 3592096"/>
                <a:gd name="connsiteY28" fmla="*/ 2611132 h 3257947"/>
                <a:gd name="connsiteX29" fmla="*/ 508383 w 3592096"/>
                <a:gd name="connsiteY29" fmla="*/ 2883224 h 3257947"/>
                <a:gd name="connsiteX30" fmla="*/ 772122 w 3592096"/>
                <a:gd name="connsiteY30" fmla="*/ 3070984 h 3257947"/>
                <a:gd name="connsiteX31" fmla="*/ 1035860 w 3592096"/>
                <a:gd name="connsiteY31" fmla="*/ 3258744 h 3257947"/>
                <a:gd name="connsiteX32" fmla="*/ 1253057 w 3592096"/>
                <a:gd name="connsiteY32" fmla="*/ 3055072 h 3257947"/>
                <a:gd name="connsiteX33" fmla="*/ 1443999 w 3592096"/>
                <a:gd name="connsiteY33" fmla="*/ 3113946 h 3257947"/>
                <a:gd name="connsiteX34" fmla="*/ 1580443 w 3592096"/>
                <a:gd name="connsiteY34" fmla="*/ 2393936 h 3257947"/>
                <a:gd name="connsiteX35" fmla="*/ 1336992 w 3592096"/>
                <a:gd name="connsiteY35" fmla="*/ 2276984 h 3257947"/>
                <a:gd name="connsiteX36" fmla="*/ 1151221 w 3592096"/>
                <a:gd name="connsiteY36" fmla="*/ 1168724 h 325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92096" h="3257947">
                  <a:moveTo>
                    <a:pt x="3542372" y="1335401"/>
                  </a:moveTo>
                  <a:lnTo>
                    <a:pt x="3488670" y="1015971"/>
                  </a:lnTo>
                  <a:lnTo>
                    <a:pt x="3190720" y="1006423"/>
                  </a:lnTo>
                  <a:cubicBezTo>
                    <a:pt x="3133835" y="878333"/>
                    <a:pt x="3058652" y="757403"/>
                    <a:pt x="2966364" y="647612"/>
                  </a:cubicBezTo>
                  <a:lnTo>
                    <a:pt x="3087691" y="375519"/>
                  </a:lnTo>
                  <a:lnTo>
                    <a:pt x="2559816" y="0"/>
                  </a:lnTo>
                  <a:lnTo>
                    <a:pt x="2342620" y="203672"/>
                  </a:lnTo>
                  <a:cubicBezTo>
                    <a:pt x="2287724" y="182588"/>
                    <a:pt x="2232033" y="165085"/>
                    <a:pt x="2175943" y="150765"/>
                  </a:cubicBezTo>
                  <a:lnTo>
                    <a:pt x="2041886" y="872764"/>
                  </a:lnTo>
                  <a:cubicBezTo>
                    <a:pt x="2117467" y="897030"/>
                    <a:pt x="2190264" y="933229"/>
                    <a:pt x="2258287" y="981760"/>
                  </a:cubicBezTo>
                  <a:cubicBezTo>
                    <a:pt x="2518048" y="1166337"/>
                    <a:pt x="2633010" y="1478607"/>
                    <a:pt x="2578910" y="1772578"/>
                  </a:cubicBezTo>
                  <a:lnTo>
                    <a:pt x="3289374" y="1947608"/>
                  </a:lnTo>
                  <a:cubicBezTo>
                    <a:pt x="3302501" y="1885552"/>
                    <a:pt x="3311651" y="1823099"/>
                    <a:pt x="3317219" y="1760645"/>
                  </a:cubicBezTo>
                  <a:lnTo>
                    <a:pt x="3595676" y="1654035"/>
                  </a:lnTo>
                  <a:lnTo>
                    <a:pt x="3542372" y="1335401"/>
                  </a:lnTo>
                  <a:close/>
                  <a:moveTo>
                    <a:pt x="1151221" y="1168724"/>
                  </a:moveTo>
                  <a:cubicBezTo>
                    <a:pt x="1212880" y="1082005"/>
                    <a:pt x="1288858" y="1011595"/>
                    <a:pt x="1373589" y="957893"/>
                  </a:cubicBezTo>
                  <a:lnTo>
                    <a:pt x="1011197" y="322613"/>
                  </a:lnTo>
                  <a:cubicBezTo>
                    <a:pt x="943572" y="363188"/>
                    <a:pt x="878333" y="409730"/>
                    <a:pt x="817073" y="461443"/>
                  </a:cubicBezTo>
                  <a:lnTo>
                    <a:pt x="544980" y="340115"/>
                  </a:lnTo>
                  <a:lnTo>
                    <a:pt x="357221" y="603854"/>
                  </a:lnTo>
                  <a:lnTo>
                    <a:pt x="169461" y="867593"/>
                  </a:lnTo>
                  <a:lnTo>
                    <a:pt x="373133" y="1084789"/>
                  </a:lnTo>
                  <a:cubicBezTo>
                    <a:pt x="321817" y="1218847"/>
                    <a:pt x="290391" y="1357677"/>
                    <a:pt x="278457" y="1497304"/>
                  </a:cubicBezTo>
                  <a:lnTo>
                    <a:pt x="0" y="1603913"/>
                  </a:lnTo>
                  <a:lnTo>
                    <a:pt x="53702" y="1923343"/>
                  </a:lnTo>
                  <a:lnTo>
                    <a:pt x="107405" y="2242773"/>
                  </a:lnTo>
                  <a:lnTo>
                    <a:pt x="405354" y="2252320"/>
                  </a:lnTo>
                  <a:cubicBezTo>
                    <a:pt x="462637" y="2380410"/>
                    <a:pt x="537422" y="2501340"/>
                    <a:pt x="629711" y="2611132"/>
                  </a:cubicBezTo>
                  <a:lnTo>
                    <a:pt x="508383" y="2883224"/>
                  </a:lnTo>
                  <a:lnTo>
                    <a:pt x="772122" y="3070984"/>
                  </a:lnTo>
                  <a:lnTo>
                    <a:pt x="1035860" y="3258744"/>
                  </a:lnTo>
                  <a:lnTo>
                    <a:pt x="1253057" y="3055072"/>
                  </a:lnTo>
                  <a:cubicBezTo>
                    <a:pt x="1315909" y="3078940"/>
                    <a:pt x="1379556" y="3098830"/>
                    <a:pt x="1443999" y="3113946"/>
                  </a:cubicBezTo>
                  <a:lnTo>
                    <a:pt x="1580443" y="2393936"/>
                  </a:lnTo>
                  <a:cubicBezTo>
                    <a:pt x="1495315" y="2370068"/>
                    <a:pt x="1413369" y="2331084"/>
                    <a:pt x="1336992" y="2276984"/>
                  </a:cubicBezTo>
                  <a:cubicBezTo>
                    <a:pt x="980567" y="2021996"/>
                    <a:pt x="897030" y="1526343"/>
                    <a:pt x="1151221" y="1168724"/>
                  </a:cubicBezTo>
                  <a:close/>
                </a:path>
              </a:pathLst>
            </a:custGeom>
            <a:gradFill>
              <a:gsLst>
                <a:gs pos="0">
                  <a:srgbClr val="00B0F0"/>
                </a:gs>
                <a:gs pos="100000">
                  <a:srgbClr val="0070C0"/>
                </a:gs>
              </a:gsLst>
              <a:lin ang="5400000" scaled="1"/>
            </a:gradFill>
            <a:ln w="3976"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D45DFAB-6EA7-4456-AA1C-3690978683E0}"/>
                </a:ext>
              </a:extLst>
            </p:cNvPr>
            <p:cNvSpPr/>
            <p:nvPr/>
          </p:nvSpPr>
          <p:spPr>
            <a:xfrm>
              <a:off x="3065591" y="921693"/>
              <a:ext cx="1463889" cy="1463889"/>
            </a:xfrm>
            <a:custGeom>
              <a:avLst/>
              <a:gdLst>
                <a:gd name="connsiteX0" fmla="*/ 1311931 w 1463888"/>
                <a:gd name="connsiteY0" fmla="*/ 953517 h 1463888"/>
                <a:gd name="connsiteX1" fmla="*/ 1350517 w 1463888"/>
                <a:gd name="connsiteY1" fmla="*/ 785647 h 1463888"/>
                <a:gd name="connsiteX2" fmla="*/ 1463889 w 1463888"/>
                <a:gd name="connsiteY2" fmla="*/ 742287 h 1463888"/>
                <a:gd name="connsiteX3" fmla="*/ 1442010 w 1463888"/>
                <a:gd name="connsiteY3" fmla="*/ 612208 h 1463888"/>
                <a:gd name="connsiteX4" fmla="*/ 1420131 w 1463888"/>
                <a:gd name="connsiteY4" fmla="*/ 482129 h 1463888"/>
                <a:gd name="connsiteX5" fmla="*/ 1298803 w 1463888"/>
                <a:gd name="connsiteY5" fmla="*/ 478151 h 1463888"/>
                <a:gd name="connsiteX6" fmla="*/ 1207310 w 1463888"/>
                <a:gd name="connsiteY6" fmla="*/ 332160 h 1463888"/>
                <a:gd name="connsiteX7" fmla="*/ 1256637 w 1463888"/>
                <a:gd name="connsiteY7" fmla="*/ 221572 h 1463888"/>
                <a:gd name="connsiteX8" fmla="*/ 1149232 w 1463888"/>
                <a:gd name="connsiteY8" fmla="*/ 145196 h 1463888"/>
                <a:gd name="connsiteX9" fmla="*/ 1041827 w 1463888"/>
                <a:gd name="connsiteY9" fmla="*/ 68819 h 1463888"/>
                <a:gd name="connsiteX10" fmla="*/ 953517 w 1463888"/>
                <a:gd name="connsiteY10" fmla="*/ 151958 h 1463888"/>
                <a:gd name="connsiteX11" fmla="*/ 785647 w 1463888"/>
                <a:gd name="connsiteY11" fmla="*/ 113372 h 1463888"/>
                <a:gd name="connsiteX12" fmla="*/ 742287 w 1463888"/>
                <a:gd name="connsiteY12" fmla="*/ 0 h 1463888"/>
                <a:gd name="connsiteX13" fmla="*/ 612208 w 1463888"/>
                <a:gd name="connsiteY13" fmla="*/ 21879 h 1463888"/>
                <a:gd name="connsiteX14" fmla="*/ 482128 w 1463888"/>
                <a:gd name="connsiteY14" fmla="*/ 43758 h 1463888"/>
                <a:gd name="connsiteX15" fmla="*/ 478151 w 1463888"/>
                <a:gd name="connsiteY15" fmla="*/ 165085 h 1463888"/>
                <a:gd name="connsiteX16" fmla="*/ 332160 w 1463888"/>
                <a:gd name="connsiteY16" fmla="*/ 256578 h 1463888"/>
                <a:gd name="connsiteX17" fmla="*/ 221572 w 1463888"/>
                <a:gd name="connsiteY17" fmla="*/ 207252 h 1463888"/>
                <a:gd name="connsiteX18" fmla="*/ 145195 w 1463888"/>
                <a:gd name="connsiteY18" fmla="*/ 314656 h 1463888"/>
                <a:gd name="connsiteX19" fmla="*/ 68819 w 1463888"/>
                <a:gd name="connsiteY19" fmla="*/ 422061 h 1463888"/>
                <a:gd name="connsiteX20" fmla="*/ 151958 w 1463888"/>
                <a:gd name="connsiteY20" fmla="*/ 510372 h 1463888"/>
                <a:gd name="connsiteX21" fmla="*/ 113372 w 1463888"/>
                <a:gd name="connsiteY21" fmla="*/ 678242 h 1463888"/>
                <a:gd name="connsiteX22" fmla="*/ 0 w 1463888"/>
                <a:gd name="connsiteY22" fmla="*/ 721602 h 1463888"/>
                <a:gd name="connsiteX23" fmla="*/ 21879 w 1463888"/>
                <a:gd name="connsiteY23" fmla="*/ 851681 h 1463888"/>
                <a:gd name="connsiteX24" fmla="*/ 43758 w 1463888"/>
                <a:gd name="connsiteY24" fmla="*/ 981760 h 1463888"/>
                <a:gd name="connsiteX25" fmla="*/ 165085 w 1463888"/>
                <a:gd name="connsiteY25" fmla="*/ 985738 h 1463888"/>
                <a:gd name="connsiteX26" fmla="*/ 256578 w 1463888"/>
                <a:gd name="connsiteY26" fmla="*/ 1131729 h 1463888"/>
                <a:gd name="connsiteX27" fmla="*/ 207252 w 1463888"/>
                <a:gd name="connsiteY27" fmla="*/ 1242316 h 1463888"/>
                <a:gd name="connsiteX28" fmla="*/ 314656 w 1463888"/>
                <a:gd name="connsiteY28" fmla="*/ 1318693 h 1463888"/>
                <a:gd name="connsiteX29" fmla="*/ 422061 w 1463888"/>
                <a:gd name="connsiteY29" fmla="*/ 1395070 h 1463888"/>
                <a:gd name="connsiteX30" fmla="*/ 510372 w 1463888"/>
                <a:gd name="connsiteY30" fmla="*/ 1311931 h 1463888"/>
                <a:gd name="connsiteX31" fmla="*/ 678242 w 1463888"/>
                <a:gd name="connsiteY31" fmla="*/ 1350517 h 1463888"/>
                <a:gd name="connsiteX32" fmla="*/ 721602 w 1463888"/>
                <a:gd name="connsiteY32" fmla="*/ 1463889 h 1463888"/>
                <a:gd name="connsiteX33" fmla="*/ 851681 w 1463888"/>
                <a:gd name="connsiteY33" fmla="*/ 1442010 h 1463888"/>
                <a:gd name="connsiteX34" fmla="*/ 981760 w 1463888"/>
                <a:gd name="connsiteY34" fmla="*/ 1420131 h 1463888"/>
                <a:gd name="connsiteX35" fmla="*/ 985738 w 1463888"/>
                <a:gd name="connsiteY35" fmla="*/ 1298803 h 1463888"/>
                <a:gd name="connsiteX36" fmla="*/ 1131729 w 1463888"/>
                <a:gd name="connsiteY36" fmla="*/ 1207310 h 1463888"/>
                <a:gd name="connsiteX37" fmla="*/ 1242316 w 1463888"/>
                <a:gd name="connsiteY37" fmla="*/ 1256637 h 1463888"/>
                <a:gd name="connsiteX38" fmla="*/ 1318693 w 1463888"/>
                <a:gd name="connsiteY38" fmla="*/ 1149232 h 1463888"/>
                <a:gd name="connsiteX39" fmla="*/ 1395070 w 1463888"/>
                <a:gd name="connsiteY39" fmla="*/ 1041827 h 1463888"/>
                <a:gd name="connsiteX40" fmla="*/ 1311931 w 1463888"/>
                <a:gd name="connsiteY40" fmla="*/ 953517 h 1463888"/>
                <a:gd name="connsiteX41" fmla="*/ 544582 w 1463888"/>
                <a:gd name="connsiteY41" fmla="*/ 995285 h 1463888"/>
                <a:gd name="connsiteX42" fmla="*/ 468603 w 1463888"/>
                <a:gd name="connsiteY42" fmla="*/ 544583 h 1463888"/>
                <a:gd name="connsiteX43" fmla="*/ 919306 w 1463888"/>
                <a:gd name="connsiteY43" fmla="*/ 468604 h 1463888"/>
                <a:gd name="connsiteX44" fmla="*/ 995285 w 1463888"/>
                <a:gd name="connsiteY44" fmla="*/ 919306 h 1463888"/>
                <a:gd name="connsiteX45" fmla="*/ 544582 w 1463888"/>
                <a:gd name="connsiteY45" fmla="*/ 995285 h 146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63888" h="1463888">
                  <a:moveTo>
                    <a:pt x="1311931" y="953517"/>
                  </a:moveTo>
                  <a:cubicBezTo>
                    <a:pt x="1333014" y="899019"/>
                    <a:pt x="1345346" y="842532"/>
                    <a:pt x="1350517" y="785647"/>
                  </a:cubicBezTo>
                  <a:lnTo>
                    <a:pt x="1463889" y="742287"/>
                  </a:lnTo>
                  <a:lnTo>
                    <a:pt x="1442010" y="612208"/>
                  </a:lnTo>
                  <a:lnTo>
                    <a:pt x="1420131" y="482129"/>
                  </a:lnTo>
                  <a:lnTo>
                    <a:pt x="1298803" y="478151"/>
                  </a:lnTo>
                  <a:cubicBezTo>
                    <a:pt x="1275731" y="426039"/>
                    <a:pt x="1245101" y="376713"/>
                    <a:pt x="1207310" y="332160"/>
                  </a:cubicBezTo>
                  <a:lnTo>
                    <a:pt x="1256637" y="221572"/>
                  </a:lnTo>
                  <a:lnTo>
                    <a:pt x="1149232" y="145196"/>
                  </a:lnTo>
                  <a:lnTo>
                    <a:pt x="1041827" y="68819"/>
                  </a:lnTo>
                  <a:lnTo>
                    <a:pt x="953517" y="151958"/>
                  </a:lnTo>
                  <a:cubicBezTo>
                    <a:pt x="899019" y="130875"/>
                    <a:pt x="842532" y="118543"/>
                    <a:pt x="785647" y="113372"/>
                  </a:cubicBezTo>
                  <a:lnTo>
                    <a:pt x="742287" y="0"/>
                  </a:lnTo>
                  <a:lnTo>
                    <a:pt x="612208" y="21879"/>
                  </a:lnTo>
                  <a:lnTo>
                    <a:pt x="482128" y="43758"/>
                  </a:lnTo>
                  <a:lnTo>
                    <a:pt x="478151" y="165085"/>
                  </a:lnTo>
                  <a:cubicBezTo>
                    <a:pt x="426039" y="188157"/>
                    <a:pt x="376713" y="218788"/>
                    <a:pt x="332160" y="256578"/>
                  </a:cubicBezTo>
                  <a:lnTo>
                    <a:pt x="221572" y="207252"/>
                  </a:lnTo>
                  <a:lnTo>
                    <a:pt x="145195" y="314656"/>
                  </a:lnTo>
                  <a:lnTo>
                    <a:pt x="68819" y="422061"/>
                  </a:lnTo>
                  <a:lnTo>
                    <a:pt x="151958" y="510372"/>
                  </a:lnTo>
                  <a:cubicBezTo>
                    <a:pt x="130875" y="564870"/>
                    <a:pt x="118543" y="621357"/>
                    <a:pt x="113372" y="678242"/>
                  </a:cubicBezTo>
                  <a:lnTo>
                    <a:pt x="0" y="721602"/>
                  </a:lnTo>
                  <a:lnTo>
                    <a:pt x="21879" y="851681"/>
                  </a:lnTo>
                  <a:lnTo>
                    <a:pt x="43758" y="981760"/>
                  </a:lnTo>
                  <a:lnTo>
                    <a:pt x="165085" y="985738"/>
                  </a:lnTo>
                  <a:cubicBezTo>
                    <a:pt x="188157" y="1037849"/>
                    <a:pt x="218788" y="1087176"/>
                    <a:pt x="256578" y="1131729"/>
                  </a:cubicBezTo>
                  <a:lnTo>
                    <a:pt x="207252" y="1242316"/>
                  </a:lnTo>
                  <a:lnTo>
                    <a:pt x="314656" y="1318693"/>
                  </a:lnTo>
                  <a:lnTo>
                    <a:pt x="422061" y="1395070"/>
                  </a:lnTo>
                  <a:lnTo>
                    <a:pt x="510372" y="1311931"/>
                  </a:lnTo>
                  <a:cubicBezTo>
                    <a:pt x="564870" y="1333014"/>
                    <a:pt x="621357" y="1345346"/>
                    <a:pt x="678242" y="1350517"/>
                  </a:cubicBezTo>
                  <a:lnTo>
                    <a:pt x="721602" y="1463889"/>
                  </a:lnTo>
                  <a:lnTo>
                    <a:pt x="851681" y="1442010"/>
                  </a:lnTo>
                  <a:lnTo>
                    <a:pt x="981760" y="1420131"/>
                  </a:lnTo>
                  <a:lnTo>
                    <a:pt x="985738" y="1298803"/>
                  </a:lnTo>
                  <a:cubicBezTo>
                    <a:pt x="1037849" y="1275731"/>
                    <a:pt x="1087176" y="1245101"/>
                    <a:pt x="1131729" y="1207310"/>
                  </a:cubicBezTo>
                  <a:lnTo>
                    <a:pt x="1242316" y="1256637"/>
                  </a:lnTo>
                  <a:lnTo>
                    <a:pt x="1318693" y="1149232"/>
                  </a:lnTo>
                  <a:lnTo>
                    <a:pt x="1395070" y="1041827"/>
                  </a:lnTo>
                  <a:lnTo>
                    <a:pt x="1311931" y="953517"/>
                  </a:lnTo>
                  <a:close/>
                  <a:moveTo>
                    <a:pt x="544582" y="995285"/>
                  </a:moveTo>
                  <a:cubicBezTo>
                    <a:pt x="398989" y="891858"/>
                    <a:pt x="365177" y="689778"/>
                    <a:pt x="468603" y="544583"/>
                  </a:cubicBezTo>
                  <a:cubicBezTo>
                    <a:pt x="572030" y="398989"/>
                    <a:pt x="774111" y="365177"/>
                    <a:pt x="919306" y="468604"/>
                  </a:cubicBezTo>
                  <a:cubicBezTo>
                    <a:pt x="1064899" y="572030"/>
                    <a:pt x="1098712" y="774111"/>
                    <a:pt x="995285" y="919306"/>
                  </a:cubicBezTo>
                  <a:cubicBezTo>
                    <a:pt x="891858" y="1064899"/>
                    <a:pt x="690176" y="1098712"/>
                    <a:pt x="544582" y="995285"/>
                  </a:cubicBezTo>
                  <a:close/>
                </a:path>
              </a:pathLst>
            </a:custGeom>
            <a:gradFill>
              <a:gsLst>
                <a:gs pos="0">
                  <a:srgbClr val="00B0F0"/>
                </a:gs>
                <a:gs pos="100000">
                  <a:srgbClr val="0070C0"/>
                </a:gs>
              </a:gsLst>
              <a:lin ang="5400000" scaled="1"/>
            </a:gradFill>
            <a:ln w="3976"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8673DC65-6E32-4FA1-A4FB-08A7FAAC9206}"/>
                </a:ext>
              </a:extLst>
            </p:cNvPr>
            <p:cNvSpPr/>
            <p:nvPr/>
          </p:nvSpPr>
          <p:spPr>
            <a:xfrm>
              <a:off x="7707868" y="316248"/>
              <a:ext cx="155140" cy="1093939"/>
            </a:xfrm>
            <a:custGeom>
              <a:avLst/>
              <a:gdLst>
                <a:gd name="connsiteX0" fmla="*/ 79161 w 155140"/>
                <a:gd name="connsiteY0" fmla="*/ 1097121 h 1093938"/>
                <a:gd name="connsiteX1" fmla="*/ 158323 w 155140"/>
                <a:gd name="connsiteY1" fmla="*/ 1017960 h 1093938"/>
                <a:gd name="connsiteX2" fmla="*/ 139627 w 155140"/>
                <a:gd name="connsiteY2" fmla="*/ 1017960 h 1093938"/>
                <a:gd name="connsiteX3" fmla="*/ 79161 w 155140"/>
                <a:gd name="connsiteY3" fmla="*/ 1078425 h 1093938"/>
                <a:gd name="connsiteX4" fmla="*/ 18697 w 155140"/>
                <a:gd name="connsiteY4" fmla="*/ 1017960 h 1093938"/>
                <a:gd name="connsiteX5" fmla="*/ 79161 w 155140"/>
                <a:gd name="connsiteY5" fmla="*/ 957495 h 1093938"/>
                <a:gd name="connsiteX6" fmla="*/ 88311 w 155140"/>
                <a:gd name="connsiteY6" fmla="*/ 957495 h 1093938"/>
                <a:gd name="connsiteX7" fmla="*/ 88311 w 155140"/>
                <a:gd name="connsiteY7" fmla="*/ 0 h 1093938"/>
                <a:gd name="connsiteX8" fmla="*/ 69614 w 155140"/>
                <a:gd name="connsiteY8" fmla="*/ 0 h 1093938"/>
                <a:gd name="connsiteX9" fmla="*/ 69614 w 155140"/>
                <a:gd name="connsiteY9" fmla="*/ 939196 h 1093938"/>
                <a:gd name="connsiteX10" fmla="*/ 0 w 155140"/>
                <a:gd name="connsiteY10" fmla="*/ 1017562 h 1093938"/>
                <a:gd name="connsiteX11" fmla="*/ 79161 w 155140"/>
                <a:gd name="connsiteY11" fmla="*/ 1097121 h 109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140" h="1093938">
                  <a:moveTo>
                    <a:pt x="79161" y="1097121"/>
                  </a:moveTo>
                  <a:cubicBezTo>
                    <a:pt x="122919" y="1097121"/>
                    <a:pt x="158323" y="1061717"/>
                    <a:pt x="158323" y="1017960"/>
                  </a:cubicBezTo>
                  <a:lnTo>
                    <a:pt x="139627" y="1017960"/>
                  </a:lnTo>
                  <a:cubicBezTo>
                    <a:pt x="139627" y="1051374"/>
                    <a:pt x="112576" y="1078425"/>
                    <a:pt x="79161" y="1078425"/>
                  </a:cubicBezTo>
                  <a:cubicBezTo>
                    <a:pt x="45747" y="1078425"/>
                    <a:pt x="18697" y="1051374"/>
                    <a:pt x="18697" y="1017960"/>
                  </a:cubicBezTo>
                  <a:cubicBezTo>
                    <a:pt x="18697" y="984545"/>
                    <a:pt x="45747" y="957495"/>
                    <a:pt x="79161" y="957495"/>
                  </a:cubicBezTo>
                  <a:lnTo>
                    <a:pt x="88311" y="957495"/>
                  </a:lnTo>
                  <a:lnTo>
                    <a:pt x="88311" y="0"/>
                  </a:lnTo>
                  <a:lnTo>
                    <a:pt x="69614" y="0"/>
                  </a:lnTo>
                  <a:lnTo>
                    <a:pt x="69614" y="939196"/>
                  </a:lnTo>
                  <a:cubicBezTo>
                    <a:pt x="30233" y="943969"/>
                    <a:pt x="0" y="977384"/>
                    <a:pt x="0" y="1017562"/>
                  </a:cubicBezTo>
                  <a:cubicBezTo>
                    <a:pt x="0" y="1061717"/>
                    <a:pt x="35404" y="1097121"/>
                    <a:pt x="79161" y="1097121"/>
                  </a:cubicBezTo>
                  <a:close/>
                </a:path>
              </a:pathLst>
            </a:custGeom>
            <a:solidFill>
              <a:srgbClr val="385369"/>
            </a:solidFill>
            <a:ln w="3976"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1BCA9D5-E2C2-4902-BB3B-8F9805B1D115}"/>
                </a:ext>
              </a:extLst>
            </p:cNvPr>
            <p:cNvSpPr/>
            <p:nvPr/>
          </p:nvSpPr>
          <p:spPr>
            <a:xfrm>
              <a:off x="7765191" y="799410"/>
              <a:ext cx="43758" cy="449509"/>
            </a:xfrm>
            <a:custGeom>
              <a:avLst/>
              <a:gdLst>
                <a:gd name="connsiteX0" fmla="*/ 44553 w 43757"/>
                <a:gd name="connsiteY0" fmla="*/ 452294 h 449509"/>
                <a:gd name="connsiteX1" fmla="*/ 0 w 43757"/>
                <a:gd name="connsiteY1" fmla="*/ 452294 h 449509"/>
                <a:gd name="connsiteX2" fmla="*/ 0 w 43757"/>
                <a:gd name="connsiteY2" fmla="*/ 0 h 449509"/>
                <a:gd name="connsiteX3" fmla="*/ 44553 w 43757"/>
                <a:gd name="connsiteY3" fmla="*/ 0 h 449509"/>
              </a:gdLst>
              <a:ahLst/>
              <a:cxnLst>
                <a:cxn ang="0">
                  <a:pos x="connsiteX0" y="connsiteY0"/>
                </a:cxn>
                <a:cxn ang="0">
                  <a:pos x="connsiteX1" y="connsiteY1"/>
                </a:cxn>
                <a:cxn ang="0">
                  <a:pos x="connsiteX2" y="connsiteY2"/>
                </a:cxn>
                <a:cxn ang="0">
                  <a:pos x="connsiteX3" y="connsiteY3"/>
                </a:cxn>
              </a:cxnLst>
              <a:rect l="l" t="t" r="r" b="b"/>
              <a:pathLst>
                <a:path w="43757" h="449509">
                  <a:moveTo>
                    <a:pt x="44553" y="452294"/>
                  </a:moveTo>
                  <a:lnTo>
                    <a:pt x="0" y="452294"/>
                  </a:lnTo>
                  <a:lnTo>
                    <a:pt x="0" y="0"/>
                  </a:lnTo>
                  <a:lnTo>
                    <a:pt x="44553" y="0"/>
                  </a:lnTo>
                  <a:close/>
                </a:path>
              </a:pathLst>
            </a:custGeom>
            <a:solidFill>
              <a:srgbClr val="98A6B1"/>
            </a:solidFill>
            <a:ln w="3976"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B404D0C-D120-467F-8694-2F8DBDD38E03}"/>
                </a:ext>
              </a:extLst>
            </p:cNvPr>
            <p:cNvSpPr/>
            <p:nvPr/>
          </p:nvSpPr>
          <p:spPr>
            <a:xfrm>
              <a:off x="7233696" y="1370804"/>
              <a:ext cx="572826" cy="628517"/>
            </a:xfrm>
            <a:custGeom>
              <a:avLst/>
              <a:gdLst>
                <a:gd name="connsiteX0" fmla="*/ 23470 w 572825"/>
                <a:gd name="connsiteY0" fmla="*/ 632098 h 628517"/>
                <a:gd name="connsiteX1" fmla="*/ 0 w 572825"/>
                <a:gd name="connsiteY1" fmla="*/ 611014 h 628517"/>
                <a:gd name="connsiteX2" fmla="*/ 553334 w 572825"/>
                <a:gd name="connsiteY2" fmla="*/ 0 h 628517"/>
                <a:gd name="connsiteX3" fmla="*/ 574815 w 572825"/>
                <a:gd name="connsiteY3" fmla="*/ 19890 h 628517"/>
              </a:gdLst>
              <a:ahLst/>
              <a:cxnLst>
                <a:cxn ang="0">
                  <a:pos x="connsiteX0" y="connsiteY0"/>
                </a:cxn>
                <a:cxn ang="0">
                  <a:pos x="connsiteX1" y="connsiteY1"/>
                </a:cxn>
                <a:cxn ang="0">
                  <a:pos x="connsiteX2" y="connsiteY2"/>
                </a:cxn>
                <a:cxn ang="0">
                  <a:pos x="connsiteX3" y="connsiteY3"/>
                </a:cxn>
              </a:cxnLst>
              <a:rect l="l" t="t" r="r" b="b"/>
              <a:pathLst>
                <a:path w="572825" h="628517">
                  <a:moveTo>
                    <a:pt x="23470" y="632098"/>
                  </a:moveTo>
                  <a:lnTo>
                    <a:pt x="0" y="611014"/>
                  </a:lnTo>
                  <a:lnTo>
                    <a:pt x="553334" y="0"/>
                  </a:lnTo>
                  <a:lnTo>
                    <a:pt x="574815" y="19890"/>
                  </a:lnTo>
                  <a:close/>
                </a:path>
              </a:pathLst>
            </a:custGeom>
            <a:solidFill>
              <a:srgbClr val="98A6B1"/>
            </a:solidFill>
            <a:ln w="3976"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EEACC11-8790-4809-8175-325D6A8B53E0}"/>
                </a:ext>
              </a:extLst>
            </p:cNvPr>
            <p:cNvSpPr/>
            <p:nvPr/>
          </p:nvSpPr>
          <p:spPr>
            <a:xfrm>
              <a:off x="6695478" y="1900271"/>
              <a:ext cx="2179921" cy="1225211"/>
            </a:xfrm>
            <a:custGeom>
              <a:avLst/>
              <a:gdLst>
                <a:gd name="connsiteX0" fmla="*/ 2005687 w 2179921"/>
                <a:gd name="connsiteY0" fmla="*/ 688982 h 1225211"/>
                <a:gd name="connsiteX1" fmla="*/ 2182308 w 2179921"/>
                <a:gd name="connsiteY1" fmla="*/ 533444 h 1225211"/>
                <a:gd name="connsiteX2" fmla="*/ 1673925 w 2179921"/>
                <a:gd name="connsiteY2" fmla="*/ 6762 h 1225211"/>
                <a:gd name="connsiteX3" fmla="*/ 1391888 w 2179921"/>
                <a:gd name="connsiteY3" fmla="*/ 203274 h 1225211"/>
                <a:gd name="connsiteX4" fmla="*/ 498836 w 2179921"/>
                <a:gd name="connsiteY4" fmla="*/ 0 h 1225211"/>
                <a:gd name="connsiteX5" fmla="*/ 0 w 2179921"/>
                <a:gd name="connsiteY5" fmla="*/ 536626 h 1225211"/>
                <a:gd name="connsiteX6" fmla="*/ 168268 w 2179921"/>
                <a:gd name="connsiteY6" fmla="*/ 684607 h 1225211"/>
                <a:gd name="connsiteX7" fmla="*/ 110190 w 2179921"/>
                <a:gd name="connsiteY7" fmla="*/ 976986 h 1225211"/>
                <a:gd name="connsiteX8" fmla="*/ 408934 w 2179921"/>
                <a:gd name="connsiteY8" fmla="*/ 1101497 h 1225211"/>
                <a:gd name="connsiteX9" fmla="*/ 707679 w 2179921"/>
                <a:gd name="connsiteY9" fmla="*/ 1226007 h 1225211"/>
                <a:gd name="connsiteX10" fmla="*/ 874355 w 2179921"/>
                <a:gd name="connsiteY10" fmla="*/ 978975 h 1225211"/>
                <a:gd name="connsiteX11" fmla="*/ 1297610 w 2179921"/>
                <a:gd name="connsiteY11" fmla="*/ 980169 h 1225211"/>
                <a:gd name="connsiteX12" fmla="*/ 1463093 w 2179921"/>
                <a:gd name="connsiteY12" fmla="*/ 1227598 h 1225211"/>
                <a:gd name="connsiteX13" fmla="*/ 1762634 w 2179921"/>
                <a:gd name="connsiteY13" fmla="*/ 1104281 h 1225211"/>
                <a:gd name="connsiteX14" fmla="*/ 2062174 w 2179921"/>
                <a:gd name="connsiteY14" fmla="*/ 980964 h 1225211"/>
                <a:gd name="connsiteX15" fmla="*/ 2005687 w 2179921"/>
                <a:gd name="connsiteY15" fmla="*/ 688982 h 122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79921" h="1225211">
                  <a:moveTo>
                    <a:pt x="2005687" y="688982"/>
                  </a:moveTo>
                  <a:cubicBezTo>
                    <a:pt x="2068936" y="641645"/>
                    <a:pt x="2127810" y="589533"/>
                    <a:pt x="2182308" y="533444"/>
                  </a:cubicBezTo>
                  <a:lnTo>
                    <a:pt x="1673925" y="6762"/>
                  </a:lnTo>
                  <a:cubicBezTo>
                    <a:pt x="1597946" y="89504"/>
                    <a:pt x="1502873" y="157527"/>
                    <a:pt x="1391888" y="203274"/>
                  </a:cubicBezTo>
                  <a:cubicBezTo>
                    <a:pt x="1072458" y="334546"/>
                    <a:pt x="717226" y="243053"/>
                    <a:pt x="498836" y="0"/>
                  </a:cubicBezTo>
                  <a:lnTo>
                    <a:pt x="0" y="536626"/>
                  </a:lnTo>
                  <a:cubicBezTo>
                    <a:pt x="52509" y="590329"/>
                    <a:pt x="108996" y="639656"/>
                    <a:pt x="168268" y="684607"/>
                  </a:cubicBezTo>
                  <a:lnTo>
                    <a:pt x="110190" y="976986"/>
                  </a:lnTo>
                  <a:lnTo>
                    <a:pt x="408934" y="1101497"/>
                  </a:lnTo>
                  <a:lnTo>
                    <a:pt x="707679" y="1226007"/>
                  </a:lnTo>
                  <a:lnTo>
                    <a:pt x="874355" y="978975"/>
                  </a:lnTo>
                  <a:cubicBezTo>
                    <a:pt x="1013186" y="998865"/>
                    <a:pt x="1155199" y="999661"/>
                    <a:pt x="1297610" y="980169"/>
                  </a:cubicBezTo>
                  <a:lnTo>
                    <a:pt x="1463093" y="1227598"/>
                  </a:lnTo>
                  <a:lnTo>
                    <a:pt x="1762634" y="1104281"/>
                  </a:lnTo>
                  <a:lnTo>
                    <a:pt x="2062174" y="980964"/>
                  </a:lnTo>
                  <a:lnTo>
                    <a:pt x="2005687" y="688982"/>
                  </a:lnTo>
                  <a:close/>
                </a:path>
              </a:pathLst>
            </a:custGeom>
            <a:gradFill>
              <a:gsLst>
                <a:gs pos="0">
                  <a:srgbClr val="00B0F0"/>
                </a:gs>
                <a:gs pos="100000">
                  <a:srgbClr val="0070C0"/>
                </a:gs>
              </a:gsLst>
              <a:lin ang="5400000" scaled="1"/>
            </a:gradFill>
            <a:ln w="397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E1F1EC82-BA97-425C-9D4F-F1112CA17EB1}"/>
                </a:ext>
              </a:extLst>
            </p:cNvPr>
            <p:cNvSpPr/>
            <p:nvPr/>
          </p:nvSpPr>
          <p:spPr>
            <a:xfrm>
              <a:off x="7585347" y="5823333"/>
              <a:ext cx="1412175" cy="1022335"/>
            </a:xfrm>
            <a:custGeom>
              <a:avLst/>
              <a:gdLst>
                <a:gd name="connsiteX0" fmla="*/ 353242 w 1412175"/>
                <a:gd name="connsiteY0" fmla="*/ 31824 h 1022335"/>
                <a:gd name="connsiteX1" fmla="*/ 1369213 w 1412175"/>
                <a:gd name="connsiteY1" fmla="*/ 31824 h 1022335"/>
                <a:gd name="connsiteX2" fmla="*/ 1048987 w 1412175"/>
                <a:gd name="connsiteY2" fmla="*/ 1014777 h 1022335"/>
                <a:gd name="connsiteX3" fmla="*/ 1078822 w 1412175"/>
                <a:gd name="connsiteY3" fmla="*/ 1024722 h 1022335"/>
                <a:gd name="connsiteX4" fmla="*/ 1412573 w 1412175"/>
                <a:gd name="connsiteY4" fmla="*/ 0 h 1022335"/>
                <a:gd name="connsiteX5" fmla="*/ 330568 w 1412175"/>
                <a:gd name="connsiteY5" fmla="*/ 0 h 1022335"/>
                <a:gd name="connsiteX6" fmla="*/ 0 w 1412175"/>
                <a:gd name="connsiteY6" fmla="*/ 1014777 h 1022335"/>
                <a:gd name="connsiteX7" fmla="*/ 29835 w 1412175"/>
                <a:gd name="connsiteY7" fmla="*/ 1024722 h 102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175" h="1022335">
                  <a:moveTo>
                    <a:pt x="353242" y="31824"/>
                  </a:moveTo>
                  <a:lnTo>
                    <a:pt x="1369213" y="31824"/>
                  </a:lnTo>
                  <a:lnTo>
                    <a:pt x="1048987" y="1014777"/>
                  </a:lnTo>
                  <a:lnTo>
                    <a:pt x="1078822" y="1024722"/>
                  </a:lnTo>
                  <a:lnTo>
                    <a:pt x="1412573" y="0"/>
                  </a:lnTo>
                  <a:lnTo>
                    <a:pt x="330568" y="0"/>
                  </a:lnTo>
                  <a:lnTo>
                    <a:pt x="0" y="1014777"/>
                  </a:lnTo>
                  <a:lnTo>
                    <a:pt x="29835" y="1024722"/>
                  </a:lnTo>
                  <a:close/>
                </a:path>
              </a:pathLst>
            </a:custGeom>
            <a:solidFill>
              <a:srgbClr val="FFBB55"/>
            </a:solidFill>
            <a:ln w="397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A2CF70A8-CC5D-4AA5-B238-B496A44E05DB}"/>
                </a:ext>
              </a:extLst>
            </p:cNvPr>
            <p:cNvSpPr/>
            <p:nvPr/>
          </p:nvSpPr>
          <p:spPr>
            <a:xfrm>
              <a:off x="7920689" y="5823333"/>
              <a:ext cx="1412175" cy="1022335"/>
            </a:xfrm>
            <a:custGeom>
              <a:avLst/>
              <a:gdLst>
                <a:gd name="connsiteX0" fmla="*/ 363585 w 1412175"/>
                <a:gd name="connsiteY0" fmla="*/ 1014777 h 1022335"/>
                <a:gd name="connsiteX1" fmla="*/ 43758 w 1412175"/>
                <a:gd name="connsiteY1" fmla="*/ 31824 h 1022335"/>
                <a:gd name="connsiteX2" fmla="*/ 1059331 w 1412175"/>
                <a:gd name="connsiteY2" fmla="*/ 31824 h 1022335"/>
                <a:gd name="connsiteX3" fmla="*/ 1382739 w 1412175"/>
                <a:gd name="connsiteY3" fmla="*/ 1024722 h 1022335"/>
                <a:gd name="connsiteX4" fmla="*/ 1412971 w 1412175"/>
                <a:gd name="connsiteY4" fmla="*/ 1014777 h 1022335"/>
                <a:gd name="connsiteX5" fmla="*/ 1082403 w 1412175"/>
                <a:gd name="connsiteY5" fmla="*/ 0 h 1022335"/>
                <a:gd name="connsiteX6" fmla="*/ 0 w 1412175"/>
                <a:gd name="connsiteY6" fmla="*/ 0 h 1022335"/>
                <a:gd name="connsiteX7" fmla="*/ 333751 w 1412175"/>
                <a:gd name="connsiteY7" fmla="*/ 1024722 h 102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175" h="1022335">
                  <a:moveTo>
                    <a:pt x="363585" y="1014777"/>
                  </a:moveTo>
                  <a:lnTo>
                    <a:pt x="43758" y="31824"/>
                  </a:lnTo>
                  <a:lnTo>
                    <a:pt x="1059331" y="31824"/>
                  </a:lnTo>
                  <a:lnTo>
                    <a:pt x="1382739" y="1024722"/>
                  </a:lnTo>
                  <a:lnTo>
                    <a:pt x="1412971" y="1014777"/>
                  </a:lnTo>
                  <a:lnTo>
                    <a:pt x="1082403" y="0"/>
                  </a:lnTo>
                  <a:lnTo>
                    <a:pt x="0" y="0"/>
                  </a:lnTo>
                  <a:lnTo>
                    <a:pt x="333751" y="1024722"/>
                  </a:lnTo>
                  <a:close/>
                </a:path>
              </a:pathLst>
            </a:custGeom>
            <a:solidFill>
              <a:srgbClr val="FFBB55"/>
            </a:solidFill>
            <a:ln w="397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DBDF2CB0-1188-4F77-A749-6911C570BA1D}"/>
                </a:ext>
              </a:extLst>
            </p:cNvPr>
            <p:cNvSpPr/>
            <p:nvPr/>
          </p:nvSpPr>
          <p:spPr>
            <a:xfrm>
              <a:off x="7844312" y="6133216"/>
              <a:ext cx="1241123" cy="27846"/>
            </a:xfrm>
            <a:custGeom>
              <a:avLst/>
              <a:gdLst>
                <a:gd name="connsiteX0" fmla="*/ 0 w 1241122"/>
                <a:gd name="connsiteY0" fmla="*/ 0 h 27845"/>
                <a:gd name="connsiteX1" fmla="*/ 1243510 w 1241122"/>
                <a:gd name="connsiteY1" fmla="*/ 0 h 27845"/>
                <a:gd name="connsiteX2" fmla="*/ 1243510 w 1241122"/>
                <a:gd name="connsiteY2" fmla="*/ 31426 h 27845"/>
                <a:gd name="connsiteX3" fmla="*/ 0 w 1241122"/>
                <a:gd name="connsiteY3" fmla="*/ 31426 h 27845"/>
              </a:gdLst>
              <a:ahLst/>
              <a:cxnLst>
                <a:cxn ang="0">
                  <a:pos x="connsiteX0" y="connsiteY0"/>
                </a:cxn>
                <a:cxn ang="0">
                  <a:pos x="connsiteX1" y="connsiteY1"/>
                </a:cxn>
                <a:cxn ang="0">
                  <a:pos x="connsiteX2" y="connsiteY2"/>
                </a:cxn>
                <a:cxn ang="0">
                  <a:pos x="connsiteX3" y="connsiteY3"/>
                </a:cxn>
              </a:cxnLst>
              <a:rect l="l" t="t" r="r" b="b"/>
              <a:pathLst>
                <a:path w="1241122" h="27845">
                  <a:moveTo>
                    <a:pt x="0" y="0"/>
                  </a:moveTo>
                  <a:lnTo>
                    <a:pt x="1243510" y="0"/>
                  </a:lnTo>
                  <a:lnTo>
                    <a:pt x="1243510" y="31426"/>
                  </a:lnTo>
                  <a:lnTo>
                    <a:pt x="0" y="31426"/>
                  </a:lnTo>
                  <a:close/>
                </a:path>
              </a:pathLst>
            </a:custGeom>
            <a:solidFill>
              <a:srgbClr val="FFBB55"/>
            </a:solidFill>
            <a:ln w="397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9E5FC1BB-AC5C-4C27-BF09-800E06067F38}"/>
                </a:ext>
              </a:extLst>
            </p:cNvPr>
            <p:cNvSpPr/>
            <p:nvPr/>
          </p:nvSpPr>
          <p:spPr>
            <a:xfrm>
              <a:off x="7716222" y="6474923"/>
              <a:ext cx="1487756" cy="27846"/>
            </a:xfrm>
            <a:custGeom>
              <a:avLst/>
              <a:gdLst>
                <a:gd name="connsiteX0" fmla="*/ 0 w 1487756"/>
                <a:gd name="connsiteY0" fmla="*/ 0 h 27845"/>
                <a:gd name="connsiteX1" fmla="*/ 1487757 w 1487756"/>
                <a:gd name="connsiteY1" fmla="*/ 0 h 27845"/>
                <a:gd name="connsiteX2" fmla="*/ 1487757 w 1487756"/>
                <a:gd name="connsiteY2" fmla="*/ 31426 h 27845"/>
                <a:gd name="connsiteX3" fmla="*/ 0 w 1487756"/>
                <a:gd name="connsiteY3" fmla="*/ 31426 h 27845"/>
              </a:gdLst>
              <a:ahLst/>
              <a:cxnLst>
                <a:cxn ang="0">
                  <a:pos x="connsiteX0" y="connsiteY0"/>
                </a:cxn>
                <a:cxn ang="0">
                  <a:pos x="connsiteX1" y="connsiteY1"/>
                </a:cxn>
                <a:cxn ang="0">
                  <a:pos x="connsiteX2" y="connsiteY2"/>
                </a:cxn>
                <a:cxn ang="0">
                  <a:pos x="connsiteX3" y="connsiteY3"/>
                </a:cxn>
              </a:cxnLst>
              <a:rect l="l" t="t" r="r" b="b"/>
              <a:pathLst>
                <a:path w="1487756" h="27845">
                  <a:moveTo>
                    <a:pt x="0" y="0"/>
                  </a:moveTo>
                  <a:lnTo>
                    <a:pt x="1487757" y="0"/>
                  </a:lnTo>
                  <a:lnTo>
                    <a:pt x="1487757" y="31426"/>
                  </a:lnTo>
                  <a:lnTo>
                    <a:pt x="0" y="31426"/>
                  </a:lnTo>
                  <a:close/>
                </a:path>
              </a:pathLst>
            </a:custGeom>
            <a:solidFill>
              <a:srgbClr val="FFBB55"/>
            </a:solidFill>
            <a:ln w="397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401BD4B9-FA3F-46BF-8C1D-6FE5022D34B9}"/>
                </a:ext>
              </a:extLst>
            </p:cNvPr>
            <p:cNvSpPr/>
            <p:nvPr/>
          </p:nvSpPr>
          <p:spPr>
            <a:xfrm>
              <a:off x="8965083" y="3808024"/>
              <a:ext cx="111383" cy="99449"/>
            </a:xfrm>
            <a:custGeom>
              <a:avLst/>
              <a:gdLst>
                <a:gd name="connsiteX0" fmla="*/ 33632 w 111382"/>
                <a:gd name="connsiteY0" fmla="*/ 95547 h 99448"/>
                <a:gd name="connsiteX1" fmla="*/ 29654 w 111382"/>
                <a:gd name="connsiteY1" fmla="*/ 61336 h 99448"/>
                <a:gd name="connsiteX2" fmla="*/ 12152 w 111382"/>
                <a:gd name="connsiteY2" fmla="*/ 30308 h 99448"/>
                <a:gd name="connsiteX3" fmla="*/ 2605 w 111382"/>
                <a:gd name="connsiteY3" fmla="*/ 871 h 99448"/>
                <a:gd name="connsiteX4" fmla="*/ 35621 w 111382"/>
                <a:gd name="connsiteY4" fmla="*/ 37070 h 99448"/>
                <a:gd name="connsiteX5" fmla="*/ 53522 w 111382"/>
                <a:gd name="connsiteY5" fmla="*/ 1269 h 99448"/>
                <a:gd name="connsiteX6" fmla="*/ 112396 w 111382"/>
                <a:gd name="connsiteY6" fmla="*/ 33490 h 99448"/>
                <a:gd name="connsiteX7" fmla="*/ 81368 w 111382"/>
                <a:gd name="connsiteY7" fmla="*/ 83613 h 99448"/>
                <a:gd name="connsiteX8" fmla="*/ 76992 w 111382"/>
                <a:gd name="connsiteY8" fmla="*/ 101513 h 99448"/>
                <a:gd name="connsiteX9" fmla="*/ 33632 w 111382"/>
                <a:gd name="connsiteY9" fmla="*/ 95547 h 9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82" h="99448">
                  <a:moveTo>
                    <a:pt x="33632" y="95547"/>
                  </a:moveTo>
                  <a:cubicBezTo>
                    <a:pt x="33632" y="95547"/>
                    <a:pt x="40793" y="70883"/>
                    <a:pt x="29654" y="61336"/>
                  </a:cubicBezTo>
                  <a:cubicBezTo>
                    <a:pt x="20505" y="52982"/>
                    <a:pt x="14141" y="35877"/>
                    <a:pt x="12152" y="30308"/>
                  </a:cubicBezTo>
                  <a:cubicBezTo>
                    <a:pt x="9765" y="23148"/>
                    <a:pt x="-6147" y="4053"/>
                    <a:pt x="2605" y="871"/>
                  </a:cubicBezTo>
                  <a:cubicBezTo>
                    <a:pt x="11754" y="-2311"/>
                    <a:pt x="30450" y="31104"/>
                    <a:pt x="35621" y="37070"/>
                  </a:cubicBezTo>
                  <a:cubicBezTo>
                    <a:pt x="40793" y="43435"/>
                    <a:pt x="47158" y="7236"/>
                    <a:pt x="53522" y="1269"/>
                  </a:cubicBezTo>
                  <a:cubicBezTo>
                    <a:pt x="59887" y="-4300"/>
                    <a:pt x="119158" y="8827"/>
                    <a:pt x="112396" y="33490"/>
                  </a:cubicBezTo>
                  <a:cubicBezTo>
                    <a:pt x="105236" y="57756"/>
                    <a:pt x="81766" y="79237"/>
                    <a:pt x="81368" y="83613"/>
                  </a:cubicBezTo>
                  <a:cubicBezTo>
                    <a:pt x="80970" y="87989"/>
                    <a:pt x="76992" y="101513"/>
                    <a:pt x="76992" y="101513"/>
                  </a:cubicBezTo>
                  <a:lnTo>
                    <a:pt x="33632" y="95547"/>
                  </a:lnTo>
                  <a:close/>
                </a:path>
              </a:pathLst>
            </a:custGeom>
            <a:solidFill>
              <a:srgbClr val="E09E7F"/>
            </a:solidFill>
            <a:ln w="397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CE49693-B32A-4F6F-8476-03ACFFA6A6AB}"/>
                </a:ext>
              </a:extLst>
            </p:cNvPr>
            <p:cNvSpPr/>
            <p:nvPr/>
          </p:nvSpPr>
          <p:spPr>
            <a:xfrm>
              <a:off x="9015821" y="3728851"/>
              <a:ext cx="91493" cy="111383"/>
            </a:xfrm>
            <a:custGeom>
              <a:avLst/>
              <a:gdLst>
                <a:gd name="connsiteX0" fmla="*/ 0 w 91493"/>
                <a:gd name="connsiteY0" fmla="*/ 85614 h 111382"/>
                <a:gd name="connsiteX1" fmla="*/ 32221 w 91493"/>
                <a:gd name="connsiteY1" fmla="*/ 9237 h 111382"/>
                <a:gd name="connsiteX2" fmla="*/ 39780 w 91493"/>
                <a:gd name="connsiteY2" fmla="*/ 14408 h 111382"/>
                <a:gd name="connsiteX3" fmla="*/ 16310 w 91493"/>
                <a:gd name="connsiteY3" fmla="*/ 86011 h 111382"/>
                <a:gd name="connsiteX4" fmla="*/ 66432 w 91493"/>
                <a:gd name="connsiteY4" fmla="*/ 883 h 111382"/>
                <a:gd name="connsiteX5" fmla="*/ 75581 w 91493"/>
                <a:gd name="connsiteY5" fmla="*/ 5259 h 111382"/>
                <a:gd name="connsiteX6" fmla="*/ 33813 w 91493"/>
                <a:gd name="connsiteY6" fmla="*/ 92376 h 111382"/>
                <a:gd name="connsiteX7" fmla="*/ 81150 w 91493"/>
                <a:gd name="connsiteY7" fmla="*/ 14408 h 111382"/>
                <a:gd name="connsiteX8" fmla="*/ 88709 w 91493"/>
                <a:gd name="connsiteY8" fmla="*/ 22762 h 111382"/>
                <a:gd name="connsiteX9" fmla="*/ 50122 w 91493"/>
                <a:gd name="connsiteY9" fmla="*/ 101128 h 111382"/>
                <a:gd name="connsiteX10" fmla="*/ 89902 w 91493"/>
                <a:gd name="connsiteY10" fmla="*/ 48221 h 111382"/>
                <a:gd name="connsiteX11" fmla="*/ 90299 w 91493"/>
                <a:gd name="connsiteY11" fmla="*/ 64133 h 111382"/>
                <a:gd name="connsiteX12" fmla="*/ 62056 w 91493"/>
                <a:gd name="connsiteY12" fmla="*/ 111868 h 111382"/>
                <a:gd name="connsiteX13" fmla="*/ 0 w 91493"/>
                <a:gd name="connsiteY13" fmla="*/ 85614 h 11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93" h="111382">
                  <a:moveTo>
                    <a:pt x="0" y="85614"/>
                  </a:moveTo>
                  <a:cubicBezTo>
                    <a:pt x="0" y="85614"/>
                    <a:pt x="26652" y="12419"/>
                    <a:pt x="32221" y="9237"/>
                  </a:cubicBezTo>
                  <a:cubicBezTo>
                    <a:pt x="38188" y="5657"/>
                    <a:pt x="41769" y="7646"/>
                    <a:pt x="39780" y="14408"/>
                  </a:cubicBezTo>
                  <a:cubicBezTo>
                    <a:pt x="37791" y="21171"/>
                    <a:pt x="16310" y="86011"/>
                    <a:pt x="16310" y="86011"/>
                  </a:cubicBezTo>
                  <a:cubicBezTo>
                    <a:pt x="16310" y="86011"/>
                    <a:pt x="62056" y="4861"/>
                    <a:pt x="66432" y="883"/>
                  </a:cubicBezTo>
                  <a:cubicBezTo>
                    <a:pt x="68819" y="-1504"/>
                    <a:pt x="76775" y="1281"/>
                    <a:pt x="75581" y="5259"/>
                  </a:cubicBezTo>
                  <a:cubicBezTo>
                    <a:pt x="74786" y="9237"/>
                    <a:pt x="33813" y="92376"/>
                    <a:pt x="33813" y="92376"/>
                  </a:cubicBezTo>
                  <a:cubicBezTo>
                    <a:pt x="33813" y="92376"/>
                    <a:pt x="76775" y="16397"/>
                    <a:pt x="81150" y="14408"/>
                  </a:cubicBezTo>
                  <a:cubicBezTo>
                    <a:pt x="85128" y="12419"/>
                    <a:pt x="91493" y="16795"/>
                    <a:pt x="88709" y="22762"/>
                  </a:cubicBezTo>
                  <a:cubicBezTo>
                    <a:pt x="85924" y="28729"/>
                    <a:pt x="50122" y="101128"/>
                    <a:pt x="50122" y="101128"/>
                  </a:cubicBezTo>
                  <a:cubicBezTo>
                    <a:pt x="50122" y="101128"/>
                    <a:pt x="84731" y="47823"/>
                    <a:pt x="89902" y="48221"/>
                  </a:cubicBezTo>
                  <a:cubicBezTo>
                    <a:pt x="92687" y="48618"/>
                    <a:pt x="99449" y="50607"/>
                    <a:pt x="90299" y="64133"/>
                  </a:cubicBezTo>
                  <a:cubicBezTo>
                    <a:pt x="80753" y="77658"/>
                    <a:pt x="62056" y="111868"/>
                    <a:pt x="62056" y="111868"/>
                  </a:cubicBezTo>
                  <a:lnTo>
                    <a:pt x="0" y="85614"/>
                  </a:lnTo>
                  <a:close/>
                </a:path>
              </a:pathLst>
            </a:custGeom>
            <a:solidFill>
              <a:srgbClr val="E09E7F"/>
            </a:solidFill>
            <a:ln w="397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48EF423-FBF3-4486-9B0B-9829619C5A86}"/>
                </a:ext>
              </a:extLst>
            </p:cNvPr>
            <p:cNvSpPr/>
            <p:nvPr/>
          </p:nvSpPr>
          <p:spPr>
            <a:xfrm>
              <a:off x="7879238" y="4546774"/>
              <a:ext cx="107405" cy="107405"/>
            </a:xfrm>
            <a:custGeom>
              <a:avLst/>
              <a:gdLst>
                <a:gd name="connsiteX0" fmla="*/ 98336 w 107404"/>
                <a:gd name="connsiteY0" fmla="*/ 21115 h 107404"/>
                <a:gd name="connsiteX1" fmla="*/ 63728 w 107404"/>
                <a:gd name="connsiteY1" fmla="*/ 21911 h 107404"/>
                <a:gd name="connsiteX2" fmla="*/ 30711 w 107404"/>
                <a:gd name="connsiteY2" fmla="*/ 8783 h 107404"/>
                <a:gd name="connsiteX3" fmla="*/ 81 w 107404"/>
                <a:gd name="connsiteY3" fmla="*/ 3214 h 107404"/>
                <a:gd name="connsiteX4" fmla="*/ 40656 w 107404"/>
                <a:gd name="connsiteY4" fmla="*/ 31458 h 107404"/>
                <a:gd name="connsiteX5" fmla="*/ 7638 w 107404"/>
                <a:gd name="connsiteY5" fmla="*/ 53734 h 107404"/>
                <a:gd name="connsiteX6" fmla="*/ 47020 w 107404"/>
                <a:gd name="connsiteY6" fmla="*/ 107834 h 107404"/>
                <a:gd name="connsiteX7" fmla="*/ 92767 w 107404"/>
                <a:gd name="connsiteY7" fmla="*/ 70441 h 107404"/>
                <a:gd name="connsiteX8" fmla="*/ 109872 w 107404"/>
                <a:gd name="connsiteY8" fmla="*/ 63679 h 107404"/>
                <a:gd name="connsiteX9" fmla="*/ 98336 w 107404"/>
                <a:gd name="connsiteY9" fmla="*/ 21115 h 10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404" h="107404">
                  <a:moveTo>
                    <a:pt x="98336" y="21115"/>
                  </a:moveTo>
                  <a:cubicBezTo>
                    <a:pt x="98336" y="21115"/>
                    <a:pt x="74866" y="31458"/>
                    <a:pt x="63728" y="21911"/>
                  </a:cubicBezTo>
                  <a:cubicBezTo>
                    <a:pt x="54181" y="13557"/>
                    <a:pt x="36280" y="9977"/>
                    <a:pt x="30711" y="8783"/>
                  </a:cubicBezTo>
                  <a:cubicBezTo>
                    <a:pt x="23152" y="7192"/>
                    <a:pt x="2467" y="-5935"/>
                    <a:pt x="81" y="3214"/>
                  </a:cubicBezTo>
                  <a:cubicBezTo>
                    <a:pt x="-1908" y="12363"/>
                    <a:pt x="33495" y="26684"/>
                    <a:pt x="40656" y="31458"/>
                  </a:cubicBezTo>
                  <a:cubicBezTo>
                    <a:pt x="47418" y="35833"/>
                    <a:pt x="12412" y="46574"/>
                    <a:pt x="7638" y="53734"/>
                  </a:cubicBezTo>
                  <a:cubicBezTo>
                    <a:pt x="2865" y="60895"/>
                    <a:pt x="23948" y="117779"/>
                    <a:pt x="47020" y="107834"/>
                  </a:cubicBezTo>
                  <a:cubicBezTo>
                    <a:pt x="70093" y="97492"/>
                    <a:pt x="88391" y="71635"/>
                    <a:pt x="92767" y="70441"/>
                  </a:cubicBezTo>
                  <a:cubicBezTo>
                    <a:pt x="97142" y="69646"/>
                    <a:pt x="109872" y="63679"/>
                    <a:pt x="109872" y="63679"/>
                  </a:cubicBezTo>
                  <a:lnTo>
                    <a:pt x="98336" y="21115"/>
                  </a:lnTo>
                  <a:close/>
                </a:path>
              </a:pathLst>
            </a:custGeom>
            <a:solidFill>
              <a:srgbClr val="E09E7F"/>
            </a:solidFill>
            <a:ln w="397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0B5AE7FD-CA61-4F4F-9A32-720F94997134}"/>
                </a:ext>
              </a:extLst>
            </p:cNvPr>
            <p:cNvSpPr/>
            <p:nvPr/>
          </p:nvSpPr>
          <p:spPr>
            <a:xfrm>
              <a:off x="7815537" y="4596928"/>
              <a:ext cx="107405" cy="95471"/>
            </a:xfrm>
            <a:custGeom>
              <a:avLst/>
              <a:gdLst>
                <a:gd name="connsiteX0" fmla="*/ 76510 w 107404"/>
                <a:gd name="connsiteY0" fmla="*/ 0 h 95470"/>
                <a:gd name="connsiteX1" fmla="*/ 4907 w 107404"/>
                <a:gd name="connsiteY1" fmla="*/ 42166 h 95470"/>
                <a:gd name="connsiteX2" fmla="*/ 10874 w 107404"/>
                <a:gd name="connsiteY2" fmla="*/ 48929 h 95470"/>
                <a:gd name="connsiteX3" fmla="*/ 78499 w 107404"/>
                <a:gd name="connsiteY3" fmla="*/ 16310 h 95470"/>
                <a:gd name="connsiteX4" fmla="*/ 532 w 107404"/>
                <a:gd name="connsiteY4" fmla="*/ 77172 h 95470"/>
                <a:gd name="connsiteX5" fmla="*/ 6101 w 107404"/>
                <a:gd name="connsiteY5" fmla="*/ 85924 h 95470"/>
                <a:gd name="connsiteX6" fmla="*/ 86853 w 107404"/>
                <a:gd name="connsiteY6" fmla="*/ 33017 h 95470"/>
                <a:gd name="connsiteX7" fmla="*/ 15647 w 107404"/>
                <a:gd name="connsiteY7" fmla="*/ 90300 h 95470"/>
                <a:gd name="connsiteX8" fmla="*/ 24797 w 107404"/>
                <a:gd name="connsiteY8" fmla="*/ 96665 h 95470"/>
                <a:gd name="connsiteX9" fmla="*/ 97594 w 107404"/>
                <a:gd name="connsiteY9" fmla="*/ 48133 h 95470"/>
                <a:gd name="connsiteX10" fmla="*/ 50256 w 107404"/>
                <a:gd name="connsiteY10" fmla="*/ 94278 h 95470"/>
                <a:gd name="connsiteX11" fmla="*/ 65770 w 107404"/>
                <a:gd name="connsiteY11" fmla="*/ 92687 h 95470"/>
                <a:gd name="connsiteX12" fmla="*/ 109129 w 107404"/>
                <a:gd name="connsiteY12" fmla="*/ 58476 h 95470"/>
                <a:gd name="connsiteX13" fmla="*/ 76510 w 107404"/>
                <a:gd name="connsiteY13" fmla="*/ 0 h 9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404" h="95470">
                  <a:moveTo>
                    <a:pt x="76510" y="0"/>
                  </a:moveTo>
                  <a:cubicBezTo>
                    <a:pt x="76510" y="0"/>
                    <a:pt x="7294" y="35802"/>
                    <a:pt x="4907" y="42166"/>
                  </a:cubicBezTo>
                  <a:cubicBezTo>
                    <a:pt x="2123" y="48531"/>
                    <a:pt x="4509" y="52111"/>
                    <a:pt x="10874" y="48929"/>
                  </a:cubicBezTo>
                  <a:cubicBezTo>
                    <a:pt x="17636" y="45747"/>
                    <a:pt x="78499" y="16310"/>
                    <a:pt x="78499" y="16310"/>
                  </a:cubicBezTo>
                  <a:cubicBezTo>
                    <a:pt x="78499" y="16310"/>
                    <a:pt x="3714" y="72399"/>
                    <a:pt x="532" y="77172"/>
                  </a:cubicBezTo>
                  <a:cubicBezTo>
                    <a:pt x="-1457" y="79957"/>
                    <a:pt x="2521" y="87117"/>
                    <a:pt x="6101" y="85924"/>
                  </a:cubicBezTo>
                  <a:cubicBezTo>
                    <a:pt x="9681" y="84731"/>
                    <a:pt x="86853" y="33017"/>
                    <a:pt x="86853" y="33017"/>
                  </a:cubicBezTo>
                  <a:cubicBezTo>
                    <a:pt x="86853" y="33017"/>
                    <a:pt x="17239" y="85526"/>
                    <a:pt x="15647" y="90300"/>
                  </a:cubicBezTo>
                  <a:cubicBezTo>
                    <a:pt x="14454" y="94278"/>
                    <a:pt x="19228" y="100245"/>
                    <a:pt x="24797" y="96665"/>
                  </a:cubicBezTo>
                  <a:cubicBezTo>
                    <a:pt x="30366" y="93084"/>
                    <a:pt x="97594" y="48133"/>
                    <a:pt x="97594" y="48133"/>
                  </a:cubicBezTo>
                  <a:cubicBezTo>
                    <a:pt x="97594" y="48133"/>
                    <a:pt x="49460" y="89504"/>
                    <a:pt x="50256" y="94278"/>
                  </a:cubicBezTo>
                  <a:cubicBezTo>
                    <a:pt x="51051" y="97062"/>
                    <a:pt x="53836" y="103427"/>
                    <a:pt x="65770" y="92687"/>
                  </a:cubicBezTo>
                  <a:cubicBezTo>
                    <a:pt x="77704" y="81548"/>
                    <a:pt x="109129" y="58476"/>
                    <a:pt x="109129" y="58476"/>
                  </a:cubicBezTo>
                  <a:lnTo>
                    <a:pt x="76510" y="0"/>
                  </a:lnTo>
                  <a:close/>
                </a:path>
              </a:pathLst>
            </a:custGeom>
            <a:solidFill>
              <a:srgbClr val="E09E7F"/>
            </a:solidFill>
            <a:ln w="397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180351D-EA82-41FF-A666-1B435D9B6075}"/>
                </a:ext>
              </a:extLst>
            </p:cNvPr>
            <p:cNvSpPr/>
            <p:nvPr/>
          </p:nvSpPr>
          <p:spPr>
            <a:xfrm>
              <a:off x="7952911" y="4211704"/>
              <a:ext cx="552936" cy="401774"/>
            </a:xfrm>
            <a:custGeom>
              <a:avLst/>
              <a:gdLst>
                <a:gd name="connsiteX0" fmla="*/ 0 w 552936"/>
                <a:gd name="connsiteY0" fmla="*/ 357378 h 401773"/>
                <a:gd name="connsiteX1" fmla="*/ 36995 w 552936"/>
                <a:gd name="connsiteY1" fmla="*/ 403125 h 401773"/>
                <a:gd name="connsiteX2" fmla="*/ 311474 w 552936"/>
                <a:gd name="connsiteY2" fmla="*/ 270659 h 401773"/>
                <a:gd name="connsiteX3" fmla="*/ 370348 w 552936"/>
                <a:gd name="connsiteY3" fmla="*/ 228095 h 401773"/>
                <a:gd name="connsiteX4" fmla="*/ 370348 w 552936"/>
                <a:gd name="connsiteY4" fmla="*/ 228095 h 401773"/>
                <a:gd name="connsiteX5" fmla="*/ 400580 w 552936"/>
                <a:gd name="connsiteY5" fmla="*/ 205023 h 401773"/>
                <a:gd name="connsiteX6" fmla="*/ 406945 w 552936"/>
                <a:gd name="connsiteY6" fmla="*/ 199454 h 401773"/>
                <a:gd name="connsiteX7" fmla="*/ 406945 w 552936"/>
                <a:gd name="connsiteY7" fmla="*/ 199454 h 401773"/>
                <a:gd name="connsiteX8" fmla="*/ 472581 w 552936"/>
                <a:gd name="connsiteY8" fmla="*/ 140977 h 401773"/>
                <a:gd name="connsiteX9" fmla="*/ 543389 w 552936"/>
                <a:gd name="connsiteY9" fmla="*/ 9307 h 401773"/>
                <a:gd name="connsiteX10" fmla="*/ 492073 w 552936"/>
                <a:gd name="connsiteY10" fmla="*/ 5727 h 401773"/>
                <a:gd name="connsiteX11" fmla="*/ 405354 w 552936"/>
                <a:gd name="connsiteY11" fmla="*/ 69374 h 401773"/>
                <a:gd name="connsiteX12" fmla="*/ 322215 w 552936"/>
                <a:gd name="connsiteY12" fmla="*/ 142171 h 401773"/>
                <a:gd name="connsiteX13" fmla="*/ 237484 w 552936"/>
                <a:gd name="connsiteY13" fmla="*/ 216161 h 401773"/>
                <a:gd name="connsiteX14" fmla="*/ 0 w 552936"/>
                <a:gd name="connsiteY14" fmla="*/ 357378 h 40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936" h="401773">
                  <a:moveTo>
                    <a:pt x="0" y="357378"/>
                  </a:moveTo>
                  <a:lnTo>
                    <a:pt x="36995" y="403125"/>
                  </a:lnTo>
                  <a:cubicBezTo>
                    <a:pt x="36995" y="403125"/>
                    <a:pt x="274877" y="304870"/>
                    <a:pt x="311474" y="270659"/>
                  </a:cubicBezTo>
                  <a:cubicBezTo>
                    <a:pt x="311474" y="270659"/>
                    <a:pt x="321021" y="267079"/>
                    <a:pt x="370348" y="228095"/>
                  </a:cubicBezTo>
                  <a:lnTo>
                    <a:pt x="370348" y="228095"/>
                  </a:lnTo>
                  <a:cubicBezTo>
                    <a:pt x="380690" y="219741"/>
                    <a:pt x="391033" y="211785"/>
                    <a:pt x="400580" y="205023"/>
                  </a:cubicBezTo>
                  <a:cubicBezTo>
                    <a:pt x="400580" y="205023"/>
                    <a:pt x="402967" y="203034"/>
                    <a:pt x="406945" y="199454"/>
                  </a:cubicBezTo>
                  <a:cubicBezTo>
                    <a:pt x="406945" y="199454"/>
                    <a:pt x="406945" y="199454"/>
                    <a:pt x="406945" y="199454"/>
                  </a:cubicBezTo>
                  <a:cubicBezTo>
                    <a:pt x="424448" y="183542"/>
                    <a:pt x="472581" y="140977"/>
                    <a:pt x="472581" y="140977"/>
                  </a:cubicBezTo>
                  <a:cubicBezTo>
                    <a:pt x="472581" y="140977"/>
                    <a:pt x="591920" y="77728"/>
                    <a:pt x="543389" y="9307"/>
                  </a:cubicBezTo>
                  <a:cubicBezTo>
                    <a:pt x="543389" y="9307"/>
                    <a:pt x="523102" y="-8991"/>
                    <a:pt x="492073" y="5727"/>
                  </a:cubicBezTo>
                  <a:cubicBezTo>
                    <a:pt x="461045" y="20446"/>
                    <a:pt x="416094" y="59429"/>
                    <a:pt x="405354" y="69374"/>
                  </a:cubicBezTo>
                  <a:cubicBezTo>
                    <a:pt x="394613" y="79717"/>
                    <a:pt x="325794" y="138591"/>
                    <a:pt x="322215" y="142171"/>
                  </a:cubicBezTo>
                  <a:cubicBezTo>
                    <a:pt x="308292" y="156094"/>
                    <a:pt x="261749" y="197862"/>
                    <a:pt x="237484" y="216161"/>
                  </a:cubicBezTo>
                  <a:cubicBezTo>
                    <a:pt x="194522" y="247587"/>
                    <a:pt x="0" y="357378"/>
                    <a:pt x="0" y="357378"/>
                  </a:cubicBezTo>
                  <a:close/>
                </a:path>
              </a:pathLst>
            </a:custGeom>
            <a:solidFill>
              <a:srgbClr val="323657"/>
            </a:solidFill>
            <a:ln w="397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93A26BE9-F8C3-4F38-AC7D-217CA104332F}"/>
                </a:ext>
              </a:extLst>
            </p:cNvPr>
            <p:cNvSpPr/>
            <p:nvPr/>
          </p:nvSpPr>
          <p:spPr>
            <a:xfrm>
              <a:off x="8459672" y="3899334"/>
              <a:ext cx="194920" cy="270501"/>
            </a:xfrm>
            <a:custGeom>
              <a:avLst/>
              <a:gdLst>
                <a:gd name="connsiteX0" fmla="*/ 173867 w 194919"/>
                <a:gd name="connsiteY0" fmla="*/ 186029 h 270501"/>
                <a:gd name="connsiteX1" fmla="*/ 173867 w 194919"/>
                <a:gd name="connsiteY1" fmla="*/ 186029 h 270501"/>
                <a:gd name="connsiteX2" fmla="*/ 141646 w 194919"/>
                <a:gd name="connsiteY2" fmla="*/ 239334 h 270501"/>
                <a:gd name="connsiteX3" fmla="*/ 30 w 194919"/>
                <a:gd name="connsiteY3" fmla="*/ 146250 h 270501"/>
                <a:gd name="connsiteX4" fmla="*/ 8782 w 194919"/>
                <a:gd name="connsiteY4" fmla="*/ 77033 h 270501"/>
                <a:gd name="connsiteX5" fmla="*/ 76009 w 194919"/>
                <a:gd name="connsiteY5" fmla="*/ 259 h 270501"/>
                <a:gd name="connsiteX6" fmla="*/ 192166 w 194919"/>
                <a:gd name="connsiteY6" fmla="*/ 52370 h 270501"/>
                <a:gd name="connsiteX7" fmla="*/ 173867 w 194919"/>
                <a:gd name="connsiteY7" fmla="*/ 186029 h 2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919" h="270501">
                  <a:moveTo>
                    <a:pt x="173867" y="186029"/>
                  </a:moveTo>
                  <a:cubicBezTo>
                    <a:pt x="173867" y="186029"/>
                    <a:pt x="173867" y="186029"/>
                    <a:pt x="173867" y="186029"/>
                  </a:cubicBezTo>
                  <a:cubicBezTo>
                    <a:pt x="164718" y="205521"/>
                    <a:pt x="153580" y="223820"/>
                    <a:pt x="141646" y="239334"/>
                  </a:cubicBezTo>
                  <a:cubicBezTo>
                    <a:pt x="99479" y="293434"/>
                    <a:pt x="1224" y="294628"/>
                    <a:pt x="30" y="146250"/>
                  </a:cubicBezTo>
                  <a:cubicBezTo>
                    <a:pt x="-368" y="118006"/>
                    <a:pt x="3213" y="95332"/>
                    <a:pt x="8782" y="77033"/>
                  </a:cubicBezTo>
                  <a:cubicBezTo>
                    <a:pt x="29069" y="11397"/>
                    <a:pt x="76009" y="259"/>
                    <a:pt x="76009" y="259"/>
                  </a:cubicBezTo>
                  <a:cubicBezTo>
                    <a:pt x="111015" y="-1730"/>
                    <a:pt x="171878" y="7021"/>
                    <a:pt x="192166" y="52370"/>
                  </a:cubicBezTo>
                  <a:cubicBezTo>
                    <a:pt x="206486" y="84989"/>
                    <a:pt x="196144" y="138294"/>
                    <a:pt x="173867" y="186029"/>
                  </a:cubicBezTo>
                  <a:close/>
                </a:path>
              </a:pathLst>
            </a:custGeom>
            <a:solidFill>
              <a:srgbClr val="EEA987"/>
            </a:solidFill>
            <a:ln w="397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F6786E47-7B1B-44B4-A7A5-841EA99DC4B0}"/>
                </a:ext>
              </a:extLst>
            </p:cNvPr>
            <p:cNvSpPr/>
            <p:nvPr/>
          </p:nvSpPr>
          <p:spPr>
            <a:xfrm>
              <a:off x="8468454" y="3893488"/>
              <a:ext cx="198898" cy="190942"/>
            </a:xfrm>
            <a:custGeom>
              <a:avLst/>
              <a:gdLst>
                <a:gd name="connsiteX0" fmla="*/ 165085 w 198897"/>
                <a:gd name="connsiteY0" fmla="*/ 191875 h 190941"/>
                <a:gd name="connsiteX1" fmla="*/ 165085 w 198897"/>
                <a:gd name="connsiteY1" fmla="*/ 191875 h 190941"/>
                <a:gd name="connsiteX2" fmla="*/ 142013 w 198897"/>
                <a:gd name="connsiteY2" fmla="*/ 156869 h 190941"/>
                <a:gd name="connsiteX3" fmla="*/ 134057 w 198897"/>
                <a:gd name="connsiteY3" fmla="*/ 151697 h 190941"/>
                <a:gd name="connsiteX4" fmla="*/ 105018 w 198897"/>
                <a:gd name="connsiteY4" fmla="*/ 140559 h 190941"/>
                <a:gd name="connsiteX5" fmla="*/ 96266 w 198897"/>
                <a:gd name="connsiteY5" fmla="*/ 79696 h 190941"/>
                <a:gd name="connsiteX6" fmla="*/ 0 w 198897"/>
                <a:gd name="connsiteY6" fmla="*/ 83674 h 190941"/>
                <a:gd name="connsiteX7" fmla="*/ 67228 w 198897"/>
                <a:gd name="connsiteY7" fmla="*/ 6900 h 190941"/>
                <a:gd name="connsiteX8" fmla="*/ 196909 w 198897"/>
                <a:gd name="connsiteY8" fmla="*/ 52646 h 190941"/>
                <a:gd name="connsiteX9" fmla="*/ 165085 w 198897"/>
                <a:gd name="connsiteY9" fmla="*/ 191875 h 19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897" h="190941">
                  <a:moveTo>
                    <a:pt x="165085" y="191875"/>
                  </a:moveTo>
                  <a:cubicBezTo>
                    <a:pt x="165085" y="191875"/>
                    <a:pt x="165085" y="191875"/>
                    <a:pt x="165085" y="191875"/>
                  </a:cubicBezTo>
                  <a:cubicBezTo>
                    <a:pt x="165085" y="191875"/>
                    <a:pt x="159914" y="193466"/>
                    <a:pt x="142013" y="156869"/>
                  </a:cubicBezTo>
                  <a:cubicBezTo>
                    <a:pt x="138433" y="149708"/>
                    <a:pt x="135648" y="154880"/>
                    <a:pt x="134057" y="151697"/>
                  </a:cubicBezTo>
                  <a:lnTo>
                    <a:pt x="105018" y="140559"/>
                  </a:lnTo>
                  <a:cubicBezTo>
                    <a:pt x="105018" y="140559"/>
                    <a:pt x="133659" y="92823"/>
                    <a:pt x="96266" y="79696"/>
                  </a:cubicBezTo>
                  <a:cubicBezTo>
                    <a:pt x="58078" y="66171"/>
                    <a:pt x="0" y="83674"/>
                    <a:pt x="0" y="83674"/>
                  </a:cubicBezTo>
                  <a:cubicBezTo>
                    <a:pt x="12332" y="-34073"/>
                    <a:pt x="67228" y="6900"/>
                    <a:pt x="67228" y="6900"/>
                  </a:cubicBezTo>
                  <a:cubicBezTo>
                    <a:pt x="102233" y="4911"/>
                    <a:pt x="176621" y="6900"/>
                    <a:pt x="196909" y="52646"/>
                  </a:cubicBezTo>
                  <a:cubicBezTo>
                    <a:pt x="211229" y="84072"/>
                    <a:pt x="187362" y="144139"/>
                    <a:pt x="165085" y="191875"/>
                  </a:cubicBezTo>
                  <a:close/>
                </a:path>
              </a:pathLst>
            </a:custGeom>
            <a:solidFill>
              <a:srgbClr val="665249"/>
            </a:solidFill>
            <a:ln w="3976"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06402C19-236B-4FA9-8049-E1AC49AE741C}"/>
                </a:ext>
              </a:extLst>
            </p:cNvPr>
            <p:cNvSpPr/>
            <p:nvPr/>
          </p:nvSpPr>
          <p:spPr>
            <a:xfrm>
              <a:off x="8593944" y="4012177"/>
              <a:ext cx="31824" cy="51713"/>
            </a:xfrm>
            <a:custGeom>
              <a:avLst/>
              <a:gdLst>
                <a:gd name="connsiteX0" fmla="*/ 2600 w 31823"/>
                <a:gd name="connsiteY0" fmla="*/ 10335 h 51713"/>
                <a:gd name="connsiteX1" fmla="*/ 32833 w 31823"/>
                <a:gd name="connsiteY1" fmla="*/ 13119 h 51713"/>
                <a:gd name="connsiteX2" fmla="*/ 6181 w 31823"/>
                <a:gd name="connsiteY2" fmla="*/ 52501 h 51713"/>
                <a:gd name="connsiteX3" fmla="*/ 2600 w 31823"/>
                <a:gd name="connsiteY3" fmla="*/ 10335 h 51713"/>
              </a:gdLst>
              <a:ahLst/>
              <a:cxnLst>
                <a:cxn ang="0">
                  <a:pos x="connsiteX0" y="connsiteY0"/>
                </a:cxn>
                <a:cxn ang="0">
                  <a:pos x="connsiteX1" y="connsiteY1"/>
                </a:cxn>
                <a:cxn ang="0">
                  <a:pos x="connsiteX2" y="connsiteY2"/>
                </a:cxn>
                <a:cxn ang="0">
                  <a:pos x="connsiteX3" y="connsiteY3"/>
                </a:cxn>
              </a:cxnLst>
              <a:rect l="l" t="t" r="r" b="b"/>
              <a:pathLst>
                <a:path w="31823" h="51713">
                  <a:moveTo>
                    <a:pt x="2600" y="10335"/>
                  </a:moveTo>
                  <a:cubicBezTo>
                    <a:pt x="4589" y="390"/>
                    <a:pt x="24479" y="-7964"/>
                    <a:pt x="32833" y="13119"/>
                  </a:cubicBezTo>
                  <a:cubicBezTo>
                    <a:pt x="41187" y="34600"/>
                    <a:pt x="13341" y="56877"/>
                    <a:pt x="6181" y="52501"/>
                  </a:cubicBezTo>
                  <a:cubicBezTo>
                    <a:pt x="-1775" y="47727"/>
                    <a:pt x="-980" y="26644"/>
                    <a:pt x="2600" y="10335"/>
                  </a:cubicBezTo>
                  <a:close/>
                </a:path>
              </a:pathLst>
            </a:custGeom>
            <a:solidFill>
              <a:srgbClr val="EEA987"/>
            </a:solidFill>
            <a:ln w="3976"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AF3CC62B-5C05-4D73-9A73-B014CA9677FE}"/>
                </a:ext>
              </a:extLst>
            </p:cNvPr>
            <p:cNvSpPr/>
            <p:nvPr/>
          </p:nvSpPr>
          <p:spPr>
            <a:xfrm>
              <a:off x="8094525" y="5745657"/>
              <a:ext cx="206854" cy="107405"/>
            </a:xfrm>
            <a:custGeom>
              <a:avLst/>
              <a:gdLst>
                <a:gd name="connsiteX0" fmla="*/ 126500 w 206853"/>
                <a:gd name="connsiteY0" fmla="*/ 1299 h 107404"/>
                <a:gd name="connsiteX1" fmla="*/ 52112 w 206853"/>
                <a:gd name="connsiteY1" fmla="*/ 41874 h 107404"/>
                <a:gd name="connsiteX2" fmla="*/ 1 w 206853"/>
                <a:gd name="connsiteY2" fmla="*/ 86825 h 107404"/>
                <a:gd name="connsiteX3" fmla="*/ 136843 w 206853"/>
                <a:gd name="connsiteY3" fmla="*/ 99952 h 107404"/>
                <a:gd name="connsiteX4" fmla="*/ 207253 w 206853"/>
                <a:gd name="connsiteY4" fmla="*/ 63355 h 107404"/>
                <a:gd name="connsiteX5" fmla="*/ 208844 w 206853"/>
                <a:gd name="connsiteY5" fmla="*/ 3288 h 107404"/>
                <a:gd name="connsiteX6" fmla="*/ 126500 w 206853"/>
                <a:gd name="connsiteY6" fmla="*/ 1299 h 10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853" h="107404">
                  <a:moveTo>
                    <a:pt x="126500" y="1299"/>
                  </a:moveTo>
                  <a:cubicBezTo>
                    <a:pt x="126500" y="1299"/>
                    <a:pt x="85925" y="34316"/>
                    <a:pt x="52112" y="41874"/>
                  </a:cubicBezTo>
                  <a:cubicBezTo>
                    <a:pt x="17902" y="49433"/>
                    <a:pt x="399" y="66538"/>
                    <a:pt x="1" y="86825"/>
                  </a:cubicBezTo>
                  <a:cubicBezTo>
                    <a:pt x="-396" y="107113"/>
                    <a:pt x="97859" y="120240"/>
                    <a:pt x="136843" y="99952"/>
                  </a:cubicBezTo>
                  <a:cubicBezTo>
                    <a:pt x="194921" y="69720"/>
                    <a:pt x="200888" y="78869"/>
                    <a:pt x="207253" y="63355"/>
                  </a:cubicBezTo>
                  <a:cubicBezTo>
                    <a:pt x="213617" y="48239"/>
                    <a:pt x="208446" y="8062"/>
                    <a:pt x="208844" y="3288"/>
                  </a:cubicBezTo>
                  <a:cubicBezTo>
                    <a:pt x="209639" y="-2679"/>
                    <a:pt x="126500" y="1299"/>
                    <a:pt x="126500" y="1299"/>
                  </a:cubicBezTo>
                  <a:close/>
                </a:path>
              </a:pathLst>
            </a:custGeom>
            <a:solidFill>
              <a:srgbClr val="2E2626"/>
            </a:solidFill>
            <a:ln w="397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F4C36A6-041D-41EC-B9AB-B19E8686314B}"/>
                </a:ext>
              </a:extLst>
            </p:cNvPr>
            <p:cNvSpPr/>
            <p:nvPr/>
          </p:nvSpPr>
          <p:spPr>
            <a:xfrm>
              <a:off x="8220132" y="5726271"/>
              <a:ext cx="71603" cy="27846"/>
            </a:xfrm>
            <a:custGeom>
              <a:avLst/>
              <a:gdLst>
                <a:gd name="connsiteX0" fmla="*/ 3677 w 71603"/>
                <a:gd name="connsiteY0" fmla="*/ 9945 h 27845"/>
                <a:gd name="connsiteX1" fmla="*/ 97 w 71603"/>
                <a:gd name="connsiteY1" fmla="*/ 26652 h 27845"/>
                <a:gd name="connsiteX2" fmla="*/ 74484 w 71603"/>
                <a:gd name="connsiteY2" fmla="*/ 22276 h 27845"/>
                <a:gd name="connsiteX3" fmla="*/ 70109 w 71603"/>
                <a:gd name="connsiteY3" fmla="*/ 0 h 27845"/>
                <a:gd name="connsiteX4" fmla="*/ 3677 w 71603"/>
                <a:gd name="connsiteY4" fmla="*/ 9945 h 27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03" h="27845">
                  <a:moveTo>
                    <a:pt x="3677" y="9945"/>
                  </a:moveTo>
                  <a:cubicBezTo>
                    <a:pt x="3677" y="9945"/>
                    <a:pt x="-699" y="26254"/>
                    <a:pt x="97" y="26652"/>
                  </a:cubicBezTo>
                  <a:cubicBezTo>
                    <a:pt x="892" y="27050"/>
                    <a:pt x="76871" y="35404"/>
                    <a:pt x="74484" y="22276"/>
                  </a:cubicBezTo>
                  <a:cubicBezTo>
                    <a:pt x="72495" y="11536"/>
                    <a:pt x="70109" y="0"/>
                    <a:pt x="70109" y="0"/>
                  </a:cubicBezTo>
                  <a:lnTo>
                    <a:pt x="3677" y="9945"/>
                  </a:lnTo>
                  <a:close/>
                </a:path>
              </a:pathLst>
            </a:custGeom>
            <a:solidFill>
              <a:srgbClr val="2E2626"/>
            </a:solidFill>
            <a:ln w="397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0248367B-63D8-47EE-8820-5A9F45BE8306}"/>
                </a:ext>
              </a:extLst>
            </p:cNvPr>
            <p:cNvSpPr/>
            <p:nvPr/>
          </p:nvSpPr>
          <p:spPr>
            <a:xfrm>
              <a:off x="8602884" y="5772703"/>
              <a:ext cx="182986" cy="111383"/>
            </a:xfrm>
            <a:custGeom>
              <a:avLst/>
              <a:gdLst>
                <a:gd name="connsiteX0" fmla="*/ 101861 w 182986"/>
                <a:gd name="connsiteY0" fmla="*/ 905 h 111382"/>
                <a:gd name="connsiteX1" fmla="*/ 44578 w 182986"/>
                <a:gd name="connsiteY1" fmla="*/ 46652 h 111382"/>
                <a:gd name="connsiteX2" fmla="*/ 25 w 182986"/>
                <a:gd name="connsiteY2" fmla="*/ 85238 h 111382"/>
                <a:gd name="connsiteX3" fmla="*/ 127717 w 182986"/>
                <a:gd name="connsiteY3" fmla="*/ 95580 h 111382"/>
                <a:gd name="connsiteX4" fmla="*/ 183011 w 182986"/>
                <a:gd name="connsiteY4" fmla="*/ 60972 h 111382"/>
                <a:gd name="connsiteX5" fmla="*/ 185398 w 182986"/>
                <a:gd name="connsiteY5" fmla="*/ 3292 h 111382"/>
                <a:gd name="connsiteX6" fmla="*/ 101861 w 182986"/>
                <a:gd name="connsiteY6" fmla="*/ 905 h 11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86" h="111382">
                  <a:moveTo>
                    <a:pt x="101861" y="905"/>
                  </a:moveTo>
                  <a:cubicBezTo>
                    <a:pt x="101861" y="905"/>
                    <a:pt x="76799" y="39094"/>
                    <a:pt x="44578" y="46652"/>
                  </a:cubicBezTo>
                  <a:cubicBezTo>
                    <a:pt x="13152" y="54210"/>
                    <a:pt x="1616" y="66144"/>
                    <a:pt x="25" y="85238"/>
                  </a:cubicBezTo>
                  <a:cubicBezTo>
                    <a:pt x="-1566" y="104332"/>
                    <a:pt x="74413" y="128995"/>
                    <a:pt x="127717" y="95580"/>
                  </a:cubicBezTo>
                  <a:cubicBezTo>
                    <a:pt x="162723" y="73702"/>
                    <a:pt x="175851" y="74895"/>
                    <a:pt x="183011" y="60972"/>
                  </a:cubicBezTo>
                  <a:cubicBezTo>
                    <a:pt x="190171" y="47050"/>
                    <a:pt x="184602" y="7668"/>
                    <a:pt x="185398" y="3292"/>
                  </a:cubicBezTo>
                  <a:cubicBezTo>
                    <a:pt x="186193" y="-2277"/>
                    <a:pt x="101861" y="905"/>
                    <a:pt x="101861" y="905"/>
                  </a:cubicBezTo>
                  <a:close/>
                </a:path>
              </a:pathLst>
            </a:custGeom>
            <a:solidFill>
              <a:srgbClr val="2E2626"/>
            </a:solidFill>
            <a:ln w="397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F0D64EA5-77D0-4CDB-9C90-429EAF8C1F58}"/>
                </a:ext>
              </a:extLst>
            </p:cNvPr>
            <p:cNvSpPr/>
            <p:nvPr/>
          </p:nvSpPr>
          <p:spPr>
            <a:xfrm>
              <a:off x="8712478" y="5753321"/>
              <a:ext cx="67625" cy="27846"/>
            </a:xfrm>
            <a:custGeom>
              <a:avLst/>
              <a:gdLst>
                <a:gd name="connsiteX0" fmla="*/ 1018 w 67625"/>
                <a:gd name="connsiteY0" fmla="*/ 6365 h 27845"/>
                <a:gd name="connsiteX1" fmla="*/ 223 w 67625"/>
                <a:gd name="connsiteY1" fmla="*/ 22674 h 27845"/>
                <a:gd name="connsiteX2" fmla="*/ 70633 w 67625"/>
                <a:gd name="connsiteY2" fmla="*/ 22674 h 27845"/>
                <a:gd name="connsiteX3" fmla="*/ 66257 w 67625"/>
                <a:gd name="connsiteY3" fmla="*/ 0 h 27845"/>
                <a:gd name="connsiteX4" fmla="*/ 1018 w 67625"/>
                <a:gd name="connsiteY4" fmla="*/ 6365 h 27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5" h="27845">
                  <a:moveTo>
                    <a:pt x="1018" y="6365"/>
                  </a:moveTo>
                  <a:cubicBezTo>
                    <a:pt x="1018" y="6365"/>
                    <a:pt x="-573" y="22276"/>
                    <a:pt x="223" y="22674"/>
                  </a:cubicBezTo>
                  <a:cubicBezTo>
                    <a:pt x="1018" y="23072"/>
                    <a:pt x="71030" y="35403"/>
                    <a:pt x="70633" y="22674"/>
                  </a:cubicBezTo>
                  <a:cubicBezTo>
                    <a:pt x="70235" y="12729"/>
                    <a:pt x="66257" y="0"/>
                    <a:pt x="66257" y="0"/>
                  </a:cubicBezTo>
                  <a:lnTo>
                    <a:pt x="1018" y="6365"/>
                  </a:lnTo>
                  <a:close/>
                </a:path>
              </a:pathLst>
            </a:custGeom>
            <a:solidFill>
              <a:srgbClr val="2F6B8C"/>
            </a:solidFill>
            <a:ln w="397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D57E2F2-1933-4C04-A84D-BF36BE95B4B1}"/>
                </a:ext>
              </a:extLst>
            </p:cNvPr>
            <p:cNvSpPr/>
            <p:nvPr/>
          </p:nvSpPr>
          <p:spPr>
            <a:xfrm>
              <a:off x="8207793" y="4720064"/>
              <a:ext cx="596694" cy="1062115"/>
            </a:xfrm>
            <a:custGeom>
              <a:avLst/>
              <a:gdLst>
                <a:gd name="connsiteX0" fmla="*/ 215710 w 596693"/>
                <a:gd name="connsiteY0" fmla="*/ 70989 h 1062114"/>
                <a:gd name="connsiteX1" fmla="*/ 92791 w 596693"/>
                <a:gd name="connsiteY1" fmla="*/ 388032 h 1062114"/>
                <a:gd name="connsiteX2" fmla="*/ 32326 w 596693"/>
                <a:gd name="connsiteY2" fmla="*/ 637848 h 1062114"/>
                <a:gd name="connsiteX3" fmla="*/ 104 w 596693"/>
                <a:gd name="connsiteY3" fmla="*/ 1021323 h 1062114"/>
                <a:gd name="connsiteX4" fmla="*/ 107112 w 596693"/>
                <a:gd name="connsiteY4" fmla="*/ 1033655 h 1062114"/>
                <a:gd name="connsiteX5" fmla="*/ 186671 w 596693"/>
                <a:gd name="connsiteY5" fmla="*/ 586134 h 1062114"/>
                <a:gd name="connsiteX6" fmla="*/ 366872 w 596693"/>
                <a:gd name="connsiteY6" fmla="*/ 253179 h 1062114"/>
                <a:gd name="connsiteX7" fmla="*/ 440067 w 596693"/>
                <a:gd name="connsiteY7" fmla="*/ 613980 h 1062114"/>
                <a:gd name="connsiteX8" fmla="*/ 479448 w 596693"/>
                <a:gd name="connsiteY8" fmla="*/ 1056329 h 1062114"/>
                <a:gd name="connsiteX9" fmla="*/ 596798 w 596693"/>
                <a:gd name="connsiteY9" fmla="*/ 1056329 h 1062114"/>
                <a:gd name="connsiteX10" fmla="*/ 574522 w 596693"/>
                <a:gd name="connsiteY10" fmla="*/ 612787 h 1062114"/>
                <a:gd name="connsiteX11" fmla="*/ 536731 w 596693"/>
                <a:gd name="connsiteY11" fmla="*/ 28424 h 1062114"/>
                <a:gd name="connsiteX12" fmla="*/ 215710 w 596693"/>
                <a:gd name="connsiteY12" fmla="*/ 70989 h 106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693" h="1062114">
                  <a:moveTo>
                    <a:pt x="215710" y="70989"/>
                  </a:moveTo>
                  <a:cubicBezTo>
                    <a:pt x="215710" y="70989"/>
                    <a:pt x="120239" y="307677"/>
                    <a:pt x="92791" y="388032"/>
                  </a:cubicBezTo>
                  <a:cubicBezTo>
                    <a:pt x="56591" y="493846"/>
                    <a:pt x="36701" y="586930"/>
                    <a:pt x="32326" y="637848"/>
                  </a:cubicBezTo>
                  <a:cubicBezTo>
                    <a:pt x="26757" y="701495"/>
                    <a:pt x="4082" y="1002626"/>
                    <a:pt x="104" y="1021323"/>
                  </a:cubicBezTo>
                  <a:cubicBezTo>
                    <a:pt x="-3874" y="1040019"/>
                    <a:pt x="107112" y="1033655"/>
                    <a:pt x="107112" y="1033655"/>
                  </a:cubicBezTo>
                  <a:cubicBezTo>
                    <a:pt x="107112" y="1033655"/>
                    <a:pt x="169565" y="654157"/>
                    <a:pt x="186671" y="586134"/>
                  </a:cubicBezTo>
                  <a:cubicBezTo>
                    <a:pt x="202583" y="522885"/>
                    <a:pt x="352551" y="236074"/>
                    <a:pt x="366872" y="253179"/>
                  </a:cubicBezTo>
                  <a:cubicBezTo>
                    <a:pt x="381193" y="270284"/>
                    <a:pt x="429326" y="564256"/>
                    <a:pt x="440067" y="613980"/>
                  </a:cubicBezTo>
                  <a:cubicBezTo>
                    <a:pt x="450807" y="663705"/>
                    <a:pt x="479448" y="1056329"/>
                    <a:pt x="479448" y="1056329"/>
                  </a:cubicBezTo>
                  <a:cubicBezTo>
                    <a:pt x="479448" y="1056329"/>
                    <a:pt x="576908" y="1071843"/>
                    <a:pt x="596798" y="1056329"/>
                  </a:cubicBezTo>
                  <a:cubicBezTo>
                    <a:pt x="596798" y="1056329"/>
                    <a:pt x="581284" y="706269"/>
                    <a:pt x="574522" y="612787"/>
                  </a:cubicBezTo>
                  <a:cubicBezTo>
                    <a:pt x="571737" y="576985"/>
                    <a:pt x="597196" y="185952"/>
                    <a:pt x="536731" y="28424"/>
                  </a:cubicBezTo>
                  <a:cubicBezTo>
                    <a:pt x="505305" y="-54715"/>
                    <a:pt x="215710" y="70989"/>
                    <a:pt x="215710" y="70989"/>
                  </a:cubicBezTo>
                  <a:close/>
                </a:path>
              </a:pathLst>
            </a:custGeom>
            <a:solidFill>
              <a:srgbClr val="F2C344"/>
            </a:solidFill>
            <a:ln w="397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F7BFF1A-537D-4982-A5CE-CFAA23C80523}"/>
                </a:ext>
              </a:extLst>
            </p:cNvPr>
            <p:cNvSpPr/>
            <p:nvPr/>
          </p:nvSpPr>
          <p:spPr>
            <a:xfrm>
              <a:off x="8397119" y="4195951"/>
              <a:ext cx="393818" cy="664319"/>
            </a:xfrm>
            <a:custGeom>
              <a:avLst/>
              <a:gdLst>
                <a:gd name="connsiteX0" fmla="*/ 129413 w 393817"/>
                <a:gd name="connsiteY0" fmla="*/ 795 h 664319"/>
                <a:gd name="connsiteX1" fmla="*/ 36329 w 393817"/>
                <a:gd name="connsiteY1" fmla="*/ 27050 h 664319"/>
                <a:gd name="connsiteX2" fmla="*/ 129 w 393817"/>
                <a:gd name="connsiteY2" fmla="*/ 166676 h 664319"/>
                <a:gd name="connsiteX3" fmla="*/ 17633 w 393817"/>
                <a:gd name="connsiteY3" fmla="*/ 350458 h 664319"/>
                <a:gd name="connsiteX4" fmla="*/ 129 w 393817"/>
                <a:gd name="connsiteY4" fmla="*/ 630904 h 664319"/>
                <a:gd name="connsiteX5" fmla="*/ 385196 w 393817"/>
                <a:gd name="connsiteY5" fmla="*/ 645225 h 664319"/>
                <a:gd name="connsiteX6" fmla="*/ 349792 w 393817"/>
                <a:gd name="connsiteY6" fmla="*/ 401774 h 664319"/>
                <a:gd name="connsiteX7" fmla="*/ 383605 w 393817"/>
                <a:gd name="connsiteY7" fmla="*/ 161903 h 664319"/>
                <a:gd name="connsiteX8" fmla="*/ 385196 w 393817"/>
                <a:gd name="connsiteY8" fmla="*/ 8751 h 664319"/>
                <a:gd name="connsiteX9" fmla="*/ 231646 w 393817"/>
                <a:gd name="connsiteY9" fmla="*/ 0 h 664319"/>
                <a:gd name="connsiteX10" fmla="*/ 129413 w 393817"/>
                <a:gd name="connsiteY10" fmla="*/ 0 h 6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817" h="664319">
                  <a:moveTo>
                    <a:pt x="129413" y="795"/>
                  </a:moveTo>
                  <a:cubicBezTo>
                    <a:pt x="129413" y="795"/>
                    <a:pt x="46671" y="17901"/>
                    <a:pt x="36329" y="27050"/>
                  </a:cubicBezTo>
                  <a:cubicBezTo>
                    <a:pt x="24793" y="36995"/>
                    <a:pt x="1323" y="139229"/>
                    <a:pt x="129" y="166676"/>
                  </a:cubicBezTo>
                  <a:cubicBezTo>
                    <a:pt x="-1064" y="194124"/>
                    <a:pt x="6096" y="307894"/>
                    <a:pt x="17633" y="350458"/>
                  </a:cubicBezTo>
                  <a:cubicBezTo>
                    <a:pt x="29169" y="393420"/>
                    <a:pt x="7290" y="571632"/>
                    <a:pt x="129" y="630904"/>
                  </a:cubicBezTo>
                  <a:cubicBezTo>
                    <a:pt x="129" y="630904"/>
                    <a:pt x="143336" y="696143"/>
                    <a:pt x="385196" y="645225"/>
                  </a:cubicBezTo>
                  <a:cubicBezTo>
                    <a:pt x="385196" y="645225"/>
                    <a:pt x="342631" y="460647"/>
                    <a:pt x="349792" y="401774"/>
                  </a:cubicBezTo>
                  <a:cubicBezTo>
                    <a:pt x="358941" y="326590"/>
                    <a:pt x="383605" y="161903"/>
                    <a:pt x="383605" y="161903"/>
                  </a:cubicBezTo>
                  <a:cubicBezTo>
                    <a:pt x="383605" y="161903"/>
                    <a:pt x="405881" y="4773"/>
                    <a:pt x="385196" y="8751"/>
                  </a:cubicBezTo>
                  <a:cubicBezTo>
                    <a:pt x="317968" y="21481"/>
                    <a:pt x="231646" y="0"/>
                    <a:pt x="231646" y="0"/>
                  </a:cubicBezTo>
                  <a:lnTo>
                    <a:pt x="129413" y="0"/>
                  </a:lnTo>
                  <a:close/>
                </a:path>
              </a:pathLst>
            </a:custGeom>
            <a:solidFill>
              <a:srgbClr val="323657"/>
            </a:solidFill>
            <a:ln w="397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4C0B439-FD8A-41DA-82F7-9DC1A045EBA1}"/>
                </a:ext>
              </a:extLst>
            </p:cNvPr>
            <p:cNvSpPr/>
            <p:nvPr/>
          </p:nvSpPr>
          <p:spPr>
            <a:xfrm>
              <a:off x="8507836" y="4082393"/>
              <a:ext cx="119339" cy="135251"/>
            </a:xfrm>
            <a:custGeom>
              <a:avLst/>
              <a:gdLst>
                <a:gd name="connsiteX0" fmla="*/ 0 w 119338"/>
                <a:gd name="connsiteY0" fmla="*/ 133447 h 135250"/>
                <a:gd name="connsiteX1" fmla="*/ 110189 w 119338"/>
                <a:gd name="connsiteY1" fmla="*/ 115148 h 135250"/>
                <a:gd name="connsiteX2" fmla="*/ 118543 w 119338"/>
                <a:gd name="connsiteY2" fmla="*/ 14904 h 135250"/>
                <a:gd name="connsiteX3" fmla="*/ 9149 w 119338"/>
                <a:gd name="connsiteY3" fmla="*/ 71391 h 135250"/>
                <a:gd name="connsiteX4" fmla="*/ 9945 w 119338"/>
                <a:gd name="connsiteY4" fmla="*/ 85313 h 135250"/>
                <a:gd name="connsiteX5" fmla="*/ 9945 w 119338"/>
                <a:gd name="connsiteY5" fmla="*/ 86905 h 135250"/>
                <a:gd name="connsiteX6" fmla="*/ 6365 w 119338"/>
                <a:gd name="connsiteY6" fmla="*/ 105203 h 135250"/>
                <a:gd name="connsiteX7" fmla="*/ 5569 w 119338"/>
                <a:gd name="connsiteY7" fmla="*/ 107590 h 135250"/>
                <a:gd name="connsiteX8" fmla="*/ 0 w 119338"/>
                <a:gd name="connsiteY8" fmla="*/ 133447 h 1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38" h="135250">
                  <a:moveTo>
                    <a:pt x="0" y="133447"/>
                  </a:moveTo>
                  <a:cubicBezTo>
                    <a:pt x="0" y="133447"/>
                    <a:pt x="25459" y="152541"/>
                    <a:pt x="110189" y="115148"/>
                  </a:cubicBezTo>
                  <a:cubicBezTo>
                    <a:pt x="110189" y="115148"/>
                    <a:pt x="101836" y="69004"/>
                    <a:pt x="118543" y="14904"/>
                  </a:cubicBezTo>
                  <a:cubicBezTo>
                    <a:pt x="135251" y="-39196"/>
                    <a:pt x="9149" y="71391"/>
                    <a:pt x="9149" y="71391"/>
                  </a:cubicBezTo>
                  <a:cubicBezTo>
                    <a:pt x="10343" y="72187"/>
                    <a:pt x="10740" y="77756"/>
                    <a:pt x="9945" y="85313"/>
                  </a:cubicBezTo>
                  <a:cubicBezTo>
                    <a:pt x="9945" y="85712"/>
                    <a:pt x="9945" y="86109"/>
                    <a:pt x="9945" y="86905"/>
                  </a:cubicBezTo>
                  <a:cubicBezTo>
                    <a:pt x="9149" y="92474"/>
                    <a:pt x="8354" y="98839"/>
                    <a:pt x="6365" y="105203"/>
                  </a:cubicBezTo>
                  <a:cubicBezTo>
                    <a:pt x="6365" y="105999"/>
                    <a:pt x="5967" y="106795"/>
                    <a:pt x="5569" y="107590"/>
                  </a:cubicBezTo>
                  <a:cubicBezTo>
                    <a:pt x="1193" y="125889"/>
                    <a:pt x="0" y="117535"/>
                    <a:pt x="0" y="133447"/>
                  </a:cubicBezTo>
                  <a:close/>
                </a:path>
              </a:pathLst>
            </a:custGeom>
            <a:solidFill>
              <a:srgbClr val="EEA886"/>
            </a:solidFill>
            <a:ln w="397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9589C7F-6CCE-407F-9D3B-2A251BE5AF72}"/>
                </a:ext>
              </a:extLst>
            </p:cNvPr>
            <p:cNvSpPr/>
            <p:nvPr/>
          </p:nvSpPr>
          <p:spPr>
            <a:xfrm>
              <a:off x="8514200" y="4127927"/>
              <a:ext cx="91493" cy="59669"/>
            </a:xfrm>
            <a:custGeom>
              <a:avLst/>
              <a:gdLst>
                <a:gd name="connsiteX0" fmla="*/ 0 w 91493"/>
                <a:gd name="connsiteY0" fmla="*/ 59669 h 59669"/>
                <a:gd name="connsiteX1" fmla="*/ 0 w 91493"/>
                <a:gd name="connsiteY1" fmla="*/ 59669 h 59669"/>
                <a:gd name="connsiteX2" fmla="*/ 94675 w 91493"/>
                <a:gd name="connsiteY2" fmla="*/ 0 h 59669"/>
                <a:gd name="connsiteX3" fmla="*/ 3182 w 91493"/>
                <a:gd name="connsiteY3" fmla="*/ 40973 h 59669"/>
                <a:gd name="connsiteX4" fmla="*/ 3182 w 91493"/>
                <a:gd name="connsiteY4" fmla="*/ 40973 h 59669"/>
                <a:gd name="connsiteX5" fmla="*/ 0 w 91493"/>
                <a:gd name="connsiteY5" fmla="*/ 59669 h 5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3" h="59669">
                  <a:moveTo>
                    <a:pt x="0" y="59669"/>
                  </a:moveTo>
                  <a:lnTo>
                    <a:pt x="0" y="59669"/>
                  </a:lnTo>
                  <a:cubicBezTo>
                    <a:pt x="60862" y="67625"/>
                    <a:pt x="93880" y="1989"/>
                    <a:pt x="94675" y="0"/>
                  </a:cubicBezTo>
                  <a:cubicBezTo>
                    <a:pt x="53305" y="60465"/>
                    <a:pt x="3182" y="40973"/>
                    <a:pt x="3182" y="40973"/>
                  </a:cubicBezTo>
                  <a:cubicBezTo>
                    <a:pt x="3182" y="40973"/>
                    <a:pt x="3182" y="40973"/>
                    <a:pt x="3182" y="40973"/>
                  </a:cubicBezTo>
                  <a:cubicBezTo>
                    <a:pt x="2784" y="46542"/>
                    <a:pt x="1591" y="52907"/>
                    <a:pt x="0" y="59669"/>
                  </a:cubicBezTo>
                  <a:close/>
                </a:path>
              </a:pathLst>
            </a:custGeom>
            <a:solidFill>
              <a:srgbClr val="A77860"/>
            </a:solidFill>
            <a:ln w="397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585BA69-902A-416A-8AA0-4A5ACCA5FA73}"/>
                </a:ext>
              </a:extLst>
            </p:cNvPr>
            <p:cNvSpPr/>
            <p:nvPr/>
          </p:nvSpPr>
          <p:spPr>
            <a:xfrm>
              <a:off x="8501440" y="4191067"/>
              <a:ext cx="123317" cy="43758"/>
            </a:xfrm>
            <a:custGeom>
              <a:avLst/>
              <a:gdLst>
                <a:gd name="connsiteX0" fmla="*/ 6794 w 123316"/>
                <a:gd name="connsiteY0" fmla="*/ 9656 h 43757"/>
                <a:gd name="connsiteX1" fmla="*/ 14352 w 123316"/>
                <a:gd name="connsiteY1" fmla="*/ 43469 h 43757"/>
                <a:gd name="connsiteX2" fmla="*/ 126928 w 123316"/>
                <a:gd name="connsiteY2" fmla="*/ 5679 h 43757"/>
                <a:gd name="connsiteX3" fmla="*/ 6794 w 123316"/>
                <a:gd name="connsiteY3" fmla="*/ 9656 h 43757"/>
              </a:gdLst>
              <a:ahLst/>
              <a:cxnLst>
                <a:cxn ang="0">
                  <a:pos x="connsiteX0" y="connsiteY0"/>
                </a:cxn>
                <a:cxn ang="0">
                  <a:pos x="connsiteX1" y="connsiteY1"/>
                </a:cxn>
                <a:cxn ang="0">
                  <a:pos x="connsiteX2" y="connsiteY2"/>
                </a:cxn>
                <a:cxn ang="0">
                  <a:pos x="connsiteX3" y="connsiteY3"/>
                </a:cxn>
              </a:cxnLst>
              <a:rect l="l" t="t" r="r" b="b"/>
              <a:pathLst>
                <a:path w="123316" h="43757">
                  <a:moveTo>
                    <a:pt x="6794" y="9656"/>
                  </a:moveTo>
                  <a:cubicBezTo>
                    <a:pt x="6794" y="9656"/>
                    <a:pt x="-12699" y="38696"/>
                    <a:pt x="14352" y="43469"/>
                  </a:cubicBezTo>
                  <a:cubicBezTo>
                    <a:pt x="41402" y="48242"/>
                    <a:pt x="96695" y="42276"/>
                    <a:pt x="126928" y="5679"/>
                  </a:cubicBezTo>
                  <a:cubicBezTo>
                    <a:pt x="126928" y="5679"/>
                    <a:pt x="47766" y="-9438"/>
                    <a:pt x="6794" y="9656"/>
                  </a:cubicBezTo>
                  <a:close/>
                </a:path>
              </a:pathLst>
            </a:custGeom>
            <a:solidFill>
              <a:srgbClr val="EEA886"/>
            </a:solidFill>
            <a:ln w="3976"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20D3EF7A-FB04-4047-93A6-2AD81F712B5E}"/>
                </a:ext>
              </a:extLst>
            </p:cNvPr>
            <p:cNvSpPr/>
            <p:nvPr/>
          </p:nvSpPr>
          <p:spPr>
            <a:xfrm>
              <a:off x="8645937" y="3878907"/>
              <a:ext cx="405752" cy="505201"/>
            </a:xfrm>
            <a:custGeom>
              <a:avLst/>
              <a:gdLst>
                <a:gd name="connsiteX0" fmla="*/ 1923 w 405751"/>
                <a:gd name="connsiteY0" fmla="*/ 473377 h 505200"/>
                <a:gd name="connsiteX1" fmla="*/ 52045 w 405751"/>
                <a:gd name="connsiteY1" fmla="*/ 377111 h 505200"/>
                <a:gd name="connsiteX2" fmla="*/ 127627 w 405751"/>
                <a:gd name="connsiteY2" fmla="*/ 329773 h 505200"/>
                <a:gd name="connsiteX3" fmla="*/ 251341 w 405751"/>
                <a:gd name="connsiteY3" fmla="*/ 277662 h 505200"/>
                <a:gd name="connsiteX4" fmla="*/ 287541 w 405751"/>
                <a:gd name="connsiteY4" fmla="*/ 173439 h 505200"/>
                <a:gd name="connsiteX5" fmla="*/ 343630 w 405751"/>
                <a:gd name="connsiteY5" fmla="*/ 0 h 505200"/>
                <a:gd name="connsiteX6" fmla="*/ 408073 w 405751"/>
                <a:gd name="connsiteY6" fmla="*/ 14718 h 505200"/>
                <a:gd name="connsiteX7" fmla="*/ 353972 w 405751"/>
                <a:gd name="connsiteY7" fmla="*/ 274877 h 505200"/>
                <a:gd name="connsiteX8" fmla="*/ 303453 w 405751"/>
                <a:gd name="connsiteY8" fmla="*/ 356425 h 505200"/>
                <a:gd name="connsiteX9" fmla="*/ 153086 w 405751"/>
                <a:gd name="connsiteY9" fmla="*/ 459852 h 505200"/>
                <a:gd name="connsiteX10" fmla="*/ 1923 w 405751"/>
                <a:gd name="connsiteY10" fmla="*/ 473377 h 50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5751" h="505200">
                  <a:moveTo>
                    <a:pt x="1923" y="473377"/>
                  </a:moveTo>
                  <a:cubicBezTo>
                    <a:pt x="-6828" y="455476"/>
                    <a:pt x="15051" y="409332"/>
                    <a:pt x="52045" y="377111"/>
                  </a:cubicBezTo>
                  <a:cubicBezTo>
                    <a:pt x="81085" y="351652"/>
                    <a:pt x="112112" y="335740"/>
                    <a:pt x="127627" y="329773"/>
                  </a:cubicBezTo>
                  <a:cubicBezTo>
                    <a:pt x="142743" y="324204"/>
                    <a:pt x="246568" y="290789"/>
                    <a:pt x="251341" y="277662"/>
                  </a:cubicBezTo>
                  <a:cubicBezTo>
                    <a:pt x="257706" y="261352"/>
                    <a:pt x="285154" y="180599"/>
                    <a:pt x="287541" y="173439"/>
                  </a:cubicBezTo>
                  <a:cubicBezTo>
                    <a:pt x="291916" y="159516"/>
                    <a:pt x="343630" y="0"/>
                    <a:pt x="343630" y="0"/>
                  </a:cubicBezTo>
                  <a:lnTo>
                    <a:pt x="408073" y="14718"/>
                  </a:lnTo>
                  <a:cubicBezTo>
                    <a:pt x="408073" y="14718"/>
                    <a:pt x="359939" y="245440"/>
                    <a:pt x="353972" y="274877"/>
                  </a:cubicBezTo>
                  <a:cubicBezTo>
                    <a:pt x="349994" y="294369"/>
                    <a:pt x="346812" y="328579"/>
                    <a:pt x="303453" y="356425"/>
                  </a:cubicBezTo>
                  <a:cubicBezTo>
                    <a:pt x="259297" y="384669"/>
                    <a:pt x="162633" y="455874"/>
                    <a:pt x="153086" y="459852"/>
                  </a:cubicBezTo>
                  <a:cubicBezTo>
                    <a:pt x="143141" y="463830"/>
                    <a:pt x="40111" y="552141"/>
                    <a:pt x="1923" y="473377"/>
                  </a:cubicBezTo>
                  <a:close/>
                </a:path>
              </a:pathLst>
            </a:custGeom>
            <a:solidFill>
              <a:srgbClr val="323657"/>
            </a:solidFill>
            <a:ln w="3976"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524A8BA2-8720-4BD3-B9C5-01B33E9681A2}"/>
                </a:ext>
              </a:extLst>
            </p:cNvPr>
            <p:cNvSpPr/>
            <p:nvPr/>
          </p:nvSpPr>
          <p:spPr>
            <a:xfrm>
              <a:off x="5646466" y="1244943"/>
              <a:ext cx="481333" cy="660341"/>
            </a:xfrm>
            <a:custGeom>
              <a:avLst/>
              <a:gdLst>
                <a:gd name="connsiteX0" fmla="*/ 139650 w 481332"/>
                <a:gd name="connsiteY0" fmla="*/ 656521 h 660341"/>
                <a:gd name="connsiteX1" fmla="*/ 77196 w 481332"/>
                <a:gd name="connsiteY1" fmla="*/ 614753 h 660341"/>
                <a:gd name="connsiteX2" fmla="*/ 58898 w 481332"/>
                <a:gd name="connsiteY2" fmla="*/ 540365 h 660341"/>
                <a:gd name="connsiteX3" fmla="*/ 55715 w 481332"/>
                <a:gd name="connsiteY3" fmla="*/ 395965 h 660341"/>
                <a:gd name="connsiteX4" fmla="*/ 9571 w 481332"/>
                <a:gd name="connsiteY4" fmla="*/ 174393 h 660341"/>
                <a:gd name="connsiteX5" fmla="*/ 309111 w 481332"/>
                <a:gd name="connsiteY5" fmla="*/ 9705 h 660341"/>
                <a:gd name="connsiteX6" fmla="*/ 473799 w 481332"/>
                <a:gd name="connsiteY6" fmla="*/ 309245 h 660341"/>
                <a:gd name="connsiteX7" fmla="*/ 337355 w 481332"/>
                <a:gd name="connsiteY7" fmla="*/ 463988 h 660341"/>
                <a:gd name="connsiteX8" fmla="*/ 278481 w 481332"/>
                <a:gd name="connsiteY8" fmla="*/ 588100 h 660341"/>
                <a:gd name="connsiteX9" fmla="*/ 148004 w 481332"/>
                <a:gd name="connsiteY9" fmla="*/ 658510 h 660341"/>
                <a:gd name="connsiteX10" fmla="*/ 139650 w 481332"/>
                <a:gd name="connsiteY10" fmla="*/ 656521 h 660341"/>
                <a:gd name="connsiteX11" fmla="*/ 303940 w 481332"/>
                <a:gd name="connsiteY11" fmla="*/ 28799 h 660341"/>
                <a:gd name="connsiteX12" fmla="*/ 28665 w 481332"/>
                <a:gd name="connsiteY12" fmla="*/ 180360 h 660341"/>
                <a:gd name="connsiteX13" fmla="*/ 72423 w 481332"/>
                <a:gd name="connsiteY13" fmla="*/ 386020 h 660341"/>
                <a:gd name="connsiteX14" fmla="*/ 74412 w 481332"/>
                <a:gd name="connsiteY14" fmla="*/ 388009 h 660341"/>
                <a:gd name="connsiteX15" fmla="*/ 74810 w 481332"/>
                <a:gd name="connsiteY15" fmla="*/ 390794 h 660341"/>
                <a:gd name="connsiteX16" fmla="*/ 78390 w 481332"/>
                <a:gd name="connsiteY16" fmla="*/ 543945 h 660341"/>
                <a:gd name="connsiteX17" fmla="*/ 78390 w 481332"/>
                <a:gd name="connsiteY17" fmla="*/ 544741 h 660341"/>
                <a:gd name="connsiteX18" fmla="*/ 92710 w 481332"/>
                <a:gd name="connsiteY18" fmla="*/ 603217 h 660341"/>
                <a:gd name="connsiteX19" fmla="*/ 152380 w 481332"/>
                <a:gd name="connsiteY19" fmla="*/ 639814 h 660341"/>
                <a:gd name="connsiteX20" fmla="*/ 259387 w 481332"/>
                <a:gd name="connsiteY20" fmla="*/ 584122 h 660341"/>
                <a:gd name="connsiteX21" fmla="*/ 259387 w 481332"/>
                <a:gd name="connsiteY21" fmla="*/ 583725 h 660341"/>
                <a:gd name="connsiteX22" fmla="*/ 259387 w 481332"/>
                <a:gd name="connsiteY22" fmla="*/ 583327 h 660341"/>
                <a:gd name="connsiteX23" fmla="*/ 322239 w 481332"/>
                <a:gd name="connsiteY23" fmla="*/ 451258 h 660341"/>
                <a:gd name="connsiteX24" fmla="*/ 323830 w 481332"/>
                <a:gd name="connsiteY24" fmla="*/ 448474 h 660341"/>
                <a:gd name="connsiteX25" fmla="*/ 326614 w 481332"/>
                <a:gd name="connsiteY25" fmla="*/ 447281 h 660341"/>
                <a:gd name="connsiteX26" fmla="*/ 454705 w 481332"/>
                <a:gd name="connsiteY26" fmla="*/ 304074 h 660341"/>
                <a:gd name="connsiteX27" fmla="*/ 303940 w 481332"/>
                <a:gd name="connsiteY27" fmla="*/ 28799 h 66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1332" h="660341">
                  <a:moveTo>
                    <a:pt x="139650" y="656521"/>
                  </a:moveTo>
                  <a:cubicBezTo>
                    <a:pt x="114191" y="649361"/>
                    <a:pt x="92313" y="634642"/>
                    <a:pt x="77196" y="614753"/>
                  </a:cubicBezTo>
                  <a:cubicBezTo>
                    <a:pt x="60091" y="592476"/>
                    <a:pt x="53726" y="566221"/>
                    <a:pt x="58898" y="540365"/>
                  </a:cubicBezTo>
                  <a:cubicBezTo>
                    <a:pt x="66058" y="489447"/>
                    <a:pt x="61285" y="434153"/>
                    <a:pt x="55715" y="395965"/>
                  </a:cubicBezTo>
                  <a:cubicBezTo>
                    <a:pt x="4400" y="333909"/>
                    <a:pt x="-12706" y="251565"/>
                    <a:pt x="9571" y="174393"/>
                  </a:cubicBezTo>
                  <a:cubicBezTo>
                    <a:pt x="46566" y="46302"/>
                    <a:pt x="181021" y="-27688"/>
                    <a:pt x="309111" y="9705"/>
                  </a:cubicBezTo>
                  <a:cubicBezTo>
                    <a:pt x="437202" y="46700"/>
                    <a:pt x="511192" y="181155"/>
                    <a:pt x="473799" y="309245"/>
                  </a:cubicBezTo>
                  <a:cubicBezTo>
                    <a:pt x="453511" y="378860"/>
                    <a:pt x="403787" y="435347"/>
                    <a:pt x="337355" y="463988"/>
                  </a:cubicBezTo>
                  <a:cubicBezTo>
                    <a:pt x="309509" y="508143"/>
                    <a:pt x="289619" y="549912"/>
                    <a:pt x="278481" y="588100"/>
                  </a:cubicBezTo>
                  <a:cubicBezTo>
                    <a:pt x="266945" y="640212"/>
                    <a:pt x="208469" y="671637"/>
                    <a:pt x="148004" y="658510"/>
                  </a:cubicBezTo>
                  <a:cubicBezTo>
                    <a:pt x="145219" y="658112"/>
                    <a:pt x="142435" y="657317"/>
                    <a:pt x="139650" y="656521"/>
                  </a:cubicBezTo>
                  <a:close/>
                  <a:moveTo>
                    <a:pt x="303940" y="28799"/>
                  </a:moveTo>
                  <a:cubicBezTo>
                    <a:pt x="186192" y="-5411"/>
                    <a:pt x="62876" y="62612"/>
                    <a:pt x="28665" y="180360"/>
                  </a:cubicBezTo>
                  <a:cubicBezTo>
                    <a:pt x="7980" y="251963"/>
                    <a:pt x="24289" y="328737"/>
                    <a:pt x="72423" y="386020"/>
                  </a:cubicBezTo>
                  <a:lnTo>
                    <a:pt x="74412" y="388009"/>
                  </a:lnTo>
                  <a:lnTo>
                    <a:pt x="74810" y="390794"/>
                  </a:lnTo>
                  <a:cubicBezTo>
                    <a:pt x="80776" y="430573"/>
                    <a:pt x="85948" y="489049"/>
                    <a:pt x="78390" y="543945"/>
                  </a:cubicBezTo>
                  <a:lnTo>
                    <a:pt x="78390" y="544741"/>
                  </a:lnTo>
                  <a:cubicBezTo>
                    <a:pt x="74014" y="564630"/>
                    <a:pt x="79185" y="585316"/>
                    <a:pt x="92710" y="603217"/>
                  </a:cubicBezTo>
                  <a:cubicBezTo>
                    <a:pt x="106633" y="621515"/>
                    <a:pt x="128114" y="634642"/>
                    <a:pt x="152380" y="639814"/>
                  </a:cubicBezTo>
                  <a:cubicBezTo>
                    <a:pt x="202104" y="650554"/>
                    <a:pt x="250238" y="625493"/>
                    <a:pt x="259387" y="584122"/>
                  </a:cubicBezTo>
                  <a:lnTo>
                    <a:pt x="259387" y="583725"/>
                  </a:lnTo>
                  <a:lnTo>
                    <a:pt x="259387" y="583327"/>
                  </a:lnTo>
                  <a:cubicBezTo>
                    <a:pt x="271321" y="542752"/>
                    <a:pt x="292802" y="498198"/>
                    <a:pt x="322239" y="451258"/>
                  </a:cubicBezTo>
                  <a:lnTo>
                    <a:pt x="323830" y="448474"/>
                  </a:lnTo>
                  <a:lnTo>
                    <a:pt x="326614" y="447281"/>
                  </a:lnTo>
                  <a:cubicBezTo>
                    <a:pt x="389068" y="421424"/>
                    <a:pt x="436008" y="368915"/>
                    <a:pt x="454705" y="304074"/>
                  </a:cubicBezTo>
                  <a:cubicBezTo>
                    <a:pt x="489313" y="186326"/>
                    <a:pt x="421290" y="63010"/>
                    <a:pt x="303940" y="28799"/>
                  </a:cubicBezTo>
                  <a:close/>
                </a:path>
              </a:pathLst>
            </a:custGeom>
            <a:solidFill>
              <a:srgbClr val="FFD255"/>
            </a:solidFill>
            <a:ln w="397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9A62271-6FF0-4F64-8F26-762D07C881A2}"/>
                </a:ext>
              </a:extLst>
            </p:cNvPr>
            <p:cNvSpPr/>
            <p:nvPr/>
          </p:nvSpPr>
          <p:spPr>
            <a:xfrm>
              <a:off x="5759066" y="1547028"/>
              <a:ext cx="186964" cy="286413"/>
            </a:xfrm>
            <a:custGeom>
              <a:avLst/>
              <a:gdLst>
                <a:gd name="connsiteX0" fmla="*/ 0 w 186964"/>
                <a:gd name="connsiteY0" fmla="*/ 264534 h 286412"/>
                <a:gd name="connsiteX1" fmla="*/ 23072 w 186964"/>
                <a:gd name="connsiteY1" fmla="*/ 0 h 286412"/>
                <a:gd name="connsiteX2" fmla="*/ 67625 w 186964"/>
                <a:gd name="connsiteY2" fmla="*/ 55691 h 286412"/>
                <a:gd name="connsiteX3" fmla="*/ 108598 w 186964"/>
                <a:gd name="connsiteY3" fmla="*/ 25857 h 286412"/>
                <a:gd name="connsiteX4" fmla="*/ 130079 w 186964"/>
                <a:gd name="connsiteY4" fmla="*/ 66432 h 286412"/>
                <a:gd name="connsiteX5" fmla="*/ 189351 w 186964"/>
                <a:gd name="connsiteY5" fmla="*/ 34608 h 286412"/>
                <a:gd name="connsiteX6" fmla="*/ 104620 w 186964"/>
                <a:gd name="connsiteY6" fmla="*/ 286413 h 286412"/>
                <a:gd name="connsiteX7" fmla="*/ 85924 w 186964"/>
                <a:gd name="connsiteY7" fmla="*/ 280048 h 286412"/>
                <a:gd name="connsiteX8" fmla="*/ 154345 w 186964"/>
                <a:gd name="connsiteY8" fmla="*/ 75979 h 286412"/>
                <a:gd name="connsiteX9" fmla="*/ 122123 w 186964"/>
                <a:gd name="connsiteY9" fmla="*/ 93482 h 286412"/>
                <a:gd name="connsiteX10" fmla="*/ 101836 w 186964"/>
                <a:gd name="connsiteY10" fmla="*/ 55294 h 286412"/>
                <a:gd name="connsiteX11" fmla="*/ 63647 w 186964"/>
                <a:gd name="connsiteY11" fmla="*/ 83139 h 286412"/>
                <a:gd name="connsiteX12" fmla="*/ 38586 w 186964"/>
                <a:gd name="connsiteY12" fmla="*/ 51316 h 286412"/>
                <a:gd name="connsiteX13" fmla="*/ 19492 w 186964"/>
                <a:gd name="connsiteY13" fmla="*/ 266125 h 28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964" h="286412">
                  <a:moveTo>
                    <a:pt x="0" y="264534"/>
                  </a:moveTo>
                  <a:lnTo>
                    <a:pt x="23072" y="0"/>
                  </a:lnTo>
                  <a:lnTo>
                    <a:pt x="67625" y="55691"/>
                  </a:lnTo>
                  <a:lnTo>
                    <a:pt x="108598" y="25857"/>
                  </a:lnTo>
                  <a:lnTo>
                    <a:pt x="130079" y="66432"/>
                  </a:lnTo>
                  <a:lnTo>
                    <a:pt x="189351" y="34608"/>
                  </a:lnTo>
                  <a:lnTo>
                    <a:pt x="104620" y="286413"/>
                  </a:lnTo>
                  <a:lnTo>
                    <a:pt x="85924" y="280048"/>
                  </a:lnTo>
                  <a:lnTo>
                    <a:pt x="154345" y="75979"/>
                  </a:lnTo>
                  <a:lnTo>
                    <a:pt x="122123" y="93482"/>
                  </a:lnTo>
                  <a:lnTo>
                    <a:pt x="101836" y="55294"/>
                  </a:lnTo>
                  <a:lnTo>
                    <a:pt x="63647" y="83139"/>
                  </a:lnTo>
                  <a:lnTo>
                    <a:pt x="38586" y="51316"/>
                  </a:lnTo>
                  <a:lnTo>
                    <a:pt x="19492" y="266125"/>
                  </a:lnTo>
                  <a:close/>
                </a:path>
              </a:pathLst>
            </a:custGeom>
            <a:solidFill>
              <a:srgbClr val="FFD255"/>
            </a:solidFill>
            <a:ln w="397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BEA8951B-0F6E-4C54-9642-FCB04C9163FE}"/>
                </a:ext>
              </a:extLst>
            </p:cNvPr>
            <p:cNvSpPr/>
            <p:nvPr/>
          </p:nvSpPr>
          <p:spPr>
            <a:xfrm>
              <a:off x="5701080" y="1861835"/>
              <a:ext cx="179008" cy="103427"/>
            </a:xfrm>
            <a:custGeom>
              <a:avLst/>
              <a:gdLst>
                <a:gd name="connsiteX0" fmla="*/ 14660 w 179008"/>
                <a:gd name="connsiteY0" fmla="*/ 0 h 103426"/>
                <a:gd name="connsiteX1" fmla="*/ 182218 w 179008"/>
                <a:gd name="connsiteY1" fmla="*/ 36313 h 103426"/>
                <a:gd name="connsiteX2" fmla="*/ 167558 w 179008"/>
                <a:gd name="connsiteY2" fmla="*/ 103958 h 103426"/>
                <a:gd name="connsiteX3" fmla="*/ 0 w 179008"/>
                <a:gd name="connsiteY3" fmla="*/ 67645 h 103426"/>
              </a:gdLst>
              <a:ahLst/>
              <a:cxnLst>
                <a:cxn ang="0">
                  <a:pos x="connsiteX0" y="connsiteY0"/>
                </a:cxn>
                <a:cxn ang="0">
                  <a:pos x="connsiteX1" y="connsiteY1"/>
                </a:cxn>
                <a:cxn ang="0">
                  <a:pos x="connsiteX2" y="connsiteY2"/>
                </a:cxn>
                <a:cxn ang="0">
                  <a:pos x="connsiteX3" y="connsiteY3"/>
                </a:cxn>
              </a:cxnLst>
              <a:rect l="l" t="t" r="r" b="b"/>
              <a:pathLst>
                <a:path w="179008" h="103426">
                  <a:moveTo>
                    <a:pt x="14660" y="0"/>
                  </a:moveTo>
                  <a:lnTo>
                    <a:pt x="182218" y="36313"/>
                  </a:lnTo>
                  <a:lnTo>
                    <a:pt x="167558" y="103958"/>
                  </a:lnTo>
                  <a:lnTo>
                    <a:pt x="0" y="67645"/>
                  </a:lnTo>
                  <a:close/>
                </a:path>
              </a:pathLst>
            </a:custGeom>
            <a:solidFill>
              <a:srgbClr val="FFD255"/>
            </a:solidFill>
            <a:ln w="3976"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4233F22F-731F-4A79-A457-3774F48369B4}"/>
                </a:ext>
              </a:extLst>
            </p:cNvPr>
            <p:cNvSpPr/>
            <p:nvPr/>
          </p:nvSpPr>
          <p:spPr>
            <a:xfrm>
              <a:off x="5680059" y="1787269"/>
              <a:ext cx="242655" cy="155140"/>
            </a:xfrm>
            <a:custGeom>
              <a:avLst/>
              <a:gdLst>
                <a:gd name="connsiteX0" fmla="*/ 23591 w 242655"/>
                <a:gd name="connsiteY0" fmla="*/ 0 h 155140"/>
                <a:gd name="connsiteX1" fmla="*/ 245187 w 242655"/>
                <a:gd name="connsiteY1" fmla="*/ 48024 h 155140"/>
                <a:gd name="connsiteX2" fmla="*/ 221596 w 242655"/>
                <a:gd name="connsiteY2" fmla="*/ 156879 h 155140"/>
                <a:gd name="connsiteX3" fmla="*/ 0 w 242655"/>
                <a:gd name="connsiteY3" fmla="*/ 108854 h 155140"/>
              </a:gdLst>
              <a:ahLst/>
              <a:cxnLst>
                <a:cxn ang="0">
                  <a:pos x="connsiteX0" y="connsiteY0"/>
                </a:cxn>
                <a:cxn ang="0">
                  <a:pos x="connsiteX1" y="connsiteY1"/>
                </a:cxn>
                <a:cxn ang="0">
                  <a:pos x="connsiteX2" y="connsiteY2"/>
                </a:cxn>
                <a:cxn ang="0">
                  <a:pos x="connsiteX3" y="connsiteY3"/>
                </a:cxn>
              </a:cxnLst>
              <a:rect l="l" t="t" r="r" b="b"/>
              <a:pathLst>
                <a:path w="242655" h="155140">
                  <a:moveTo>
                    <a:pt x="23591" y="0"/>
                  </a:moveTo>
                  <a:lnTo>
                    <a:pt x="245187" y="48024"/>
                  </a:lnTo>
                  <a:lnTo>
                    <a:pt x="221596" y="156879"/>
                  </a:lnTo>
                  <a:lnTo>
                    <a:pt x="0" y="108854"/>
                  </a:lnTo>
                  <a:close/>
                </a:path>
              </a:pathLst>
            </a:custGeom>
            <a:solidFill>
              <a:srgbClr val="FFD255"/>
            </a:solidFill>
            <a:ln w="3976"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126AF8AC-46EB-45F6-AD40-F0DBBFAE9891}"/>
                </a:ext>
              </a:extLst>
            </p:cNvPr>
            <p:cNvSpPr/>
            <p:nvPr/>
          </p:nvSpPr>
          <p:spPr>
            <a:xfrm>
              <a:off x="2702403" y="2602778"/>
              <a:ext cx="620561" cy="1002445"/>
            </a:xfrm>
            <a:custGeom>
              <a:avLst/>
              <a:gdLst>
                <a:gd name="connsiteX0" fmla="*/ 11934 w 620561"/>
                <a:gd name="connsiteY0" fmla="*/ 1004434 h 1002445"/>
                <a:gd name="connsiteX1" fmla="*/ 0 w 620561"/>
                <a:gd name="connsiteY1" fmla="*/ 1000457 h 1002445"/>
                <a:gd name="connsiteX2" fmla="*/ 100245 w 620561"/>
                <a:gd name="connsiteY2" fmla="*/ 708872 h 1002445"/>
                <a:gd name="connsiteX3" fmla="*/ 324204 w 620561"/>
                <a:gd name="connsiteY3" fmla="*/ 646816 h 1002445"/>
                <a:gd name="connsiteX4" fmla="*/ 400978 w 620561"/>
                <a:gd name="connsiteY4" fmla="*/ 326988 h 1002445"/>
                <a:gd name="connsiteX5" fmla="*/ 573622 w 620561"/>
                <a:gd name="connsiteY5" fmla="*/ 248225 h 1002445"/>
                <a:gd name="connsiteX6" fmla="*/ 609423 w 620561"/>
                <a:gd name="connsiteY6" fmla="*/ 0 h 1002445"/>
                <a:gd name="connsiteX7" fmla="*/ 622153 w 620561"/>
                <a:gd name="connsiteY7" fmla="*/ 1591 h 1002445"/>
                <a:gd name="connsiteX8" fmla="*/ 585158 w 620561"/>
                <a:gd name="connsiteY8" fmla="*/ 256976 h 1002445"/>
                <a:gd name="connsiteX9" fmla="*/ 411719 w 620561"/>
                <a:gd name="connsiteY9" fmla="*/ 335740 h 1002445"/>
                <a:gd name="connsiteX10" fmla="*/ 334546 w 620561"/>
                <a:gd name="connsiteY10" fmla="*/ 656761 h 1002445"/>
                <a:gd name="connsiteX11" fmla="*/ 109792 w 620561"/>
                <a:gd name="connsiteY11" fmla="*/ 719215 h 100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561" h="1002445">
                  <a:moveTo>
                    <a:pt x="11934" y="1004434"/>
                  </a:moveTo>
                  <a:lnTo>
                    <a:pt x="0" y="1000457"/>
                  </a:lnTo>
                  <a:lnTo>
                    <a:pt x="100245" y="708872"/>
                  </a:lnTo>
                  <a:lnTo>
                    <a:pt x="324204" y="646816"/>
                  </a:lnTo>
                  <a:lnTo>
                    <a:pt x="400978" y="326988"/>
                  </a:lnTo>
                  <a:lnTo>
                    <a:pt x="573622" y="248225"/>
                  </a:lnTo>
                  <a:lnTo>
                    <a:pt x="609423" y="0"/>
                  </a:lnTo>
                  <a:lnTo>
                    <a:pt x="622153" y="1591"/>
                  </a:lnTo>
                  <a:lnTo>
                    <a:pt x="585158" y="256976"/>
                  </a:lnTo>
                  <a:lnTo>
                    <a:pt x="411719" y="335740"/>
                  </a:lnTo>
                  <a:lnTo>
                    <a:pt x="334546" y="656761"/>
                  </a:lnTo>
                  <a:lnTo>
                    <a:pt x="109792" y="719215"/>
                  </a:lnTo>
                  <a:close/>
                </a:path>
              </a:pathLst>
            </a:custGeom>
            <a:solidFill>
              <a:srgbClr val="FFD078"/>
            </a:solidFill>
            <a:ln w="3976"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3079EB7A-A454-4492-B8C5-CCB107819D34}"/>
                </a:ext>
              </a:extLst>
            </p:cNvPr>
            <p:cNvSpPr/>
            <p:nvPr/>
          </p:nvSpPr>
          <p:spPr>
            <a:xfrm>
              <a:off x="2998120" y="3220873"/>
              <a:ext cx="63647" cy="63647"/>
            </a:xfrm>
            <a:custGeom>
              <a:avLst/>
              <a:gdLst>
                <a:gd name="connsiteX0" fmla="*/ 59515 w 63647"/>
                <a:gd name="connsiteY0" fmla="*/ 12013 h 63647"/>
                <a:gd name="connsiteX1" fmla="*/ 55140 w 63647"/>
                <a:gd name="connsiteY1" fmla="*/ 59351 h 63647"/>
                <a:gd name="connsiteX2" fmla="*/ 7802 w 63647"/>
                <a:gd name="connsiteY2" fmla="*/ 54975 h 63647"/>
                <a:gd name="connsiteX3" fmla="*/ 12178 w 63647"/>
                <a:gd name="connsiteY3" fmla="*/ 7637 h 63647"/>
                <a:gd name="connsiteX4" fmla="*/ 59515 w 63647"/>
                <a:gd name="connsiteY4" fmla="*/ 12013 h 63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47" h="63647">
                  <a:moveTo>
                    <a:pt x="59515" y="12013"/>
                  </a:moveTo>
                  <a:cubicBezTo>
                    <a:pt x="71449" y="26334"/>
                    <a:pt x="69460" y="47417"/>
                    <a:pt x="55140" y="59351"/>
                  </a:cubicBezTo>
                  <a:cubicBezTo>
                    <a:pt x="40819" y="71285"/>
                    <a:pt x="19736" y="69296"/>
                    <a:pt x="7802" y="54975"/>
                  </a:cubicBezTo>
                  <a:cubicBezTo>
                    <a:pt x="-4132" y="40655"/>
                    <a:pt x="-2143" y="19571"/>
                    <a:pt x="12178" y="7637"/>
                  </a:cubicBezTo>
                  <a:cubicBezTo>
                    <a:pt x="26100" y="-3899"/>
                    <a:pt x="47581" y="-2308"/>
                    <a:pt x="59515" y="12013"/>
                  </a:cubicBezTo>
                  <a:close/>
                </a:path>
              </a:pathLst>
            </a:custGeom>
            <a:solidFill>
              <a:srgbClr val="FFFFFF"/>
            </a:solidFill>
            <a:ln w="3976"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70D7208-536E-4CE9-A411-E3AB22074B38}"/>
                </a:ext>
              </a:extLst>
            </p:cNvPr>
            <p:cNvSpPr/>
            <p:nvPr/>
          </p:nvSpPr>
          <p:spPr>
            <a:xfrm>
              <a:off x="2991381" y="3214368"/>
              <a:ext cx="79559" cy="79559"/>
            </a:xfrm>
            <a:custGeom>
              <a:avLst/>
              <a:gdLst>
                <a:gd name="connsiteX0" fmla="*/ 65856 w 79559"/>
                <a:gd name="connsiteY0" fmla="*/ 71027 h 79559"/>
                <a:gd name="connsiteX1" fmla="*/ 9369 w 79559"/>
                <a:gd name="connsiteY1" fmla="*/ 65856 h 79559"/>
                <a:gd name="connsiteX2" fmla="*/ 14540 w 79559"/>
                <a:gd name="connsiteY2" fmla="*/ 9369 h 79559"/>
                <a:gd name="connsiteX3" fmla="*/ 71027 w 79559"/>
                <a:gd name="connsiteY3" fmla="*/ 14540 h 79559"/>
                <a:gd name="connsiteX4" fmla="*/ 65856 w 79559"/>
                <a:gd name="connsiteY4" fmla="*/ 71027 h 79559"/>
                <a:gd name="connsiteX5" fmla="*/ 22894 w 79559"/>
                <a:gd name="connsiteY5" fmla="*/ 19314 h 79559"/>
                <a:gd name="connsiteX6" fmla="*/ 19314 w 79559"/>
                <a:gd name="connsiteY6" fmla="*/ 57900 h 79559"/>
                <a:gd name="connsiteX7" fmla="*/ 57900 w 79559"/>
                <a:gd name="connsiteY7" fmla="*/ 61480 h 79559"/>
                <a:gd name="connsiteX8" fmla="*/ 61480 w 79559"/>
                <a:gd name="connsiteY8" fmla="*/ 22894 h 79559"/>
                <a:gd name="connsiteX9" fmla="*/ 22894 w 79559"/>
                <a:gd name="connsiteY9" fmla="*/ 19314 h 7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59" h="79559">
                  <a:moveTo>
                    <a:pt x="65856" y="71027"/>
                  </a:moveTo>
                  <a:cubicBezTo>
                    <a:pt x="48751" y="85348"/>
                    <a:pt x="23690" y="82961"/>
                    <a:pt x="9369" y="65856"/>
                  </a:cubicBezTo>
                  <a:cubicBezTo>
                    <a:pt x="-4952" y="48751"/>
                    <a:pt x="-2565" y="23690"/>
                    <a:pt x="14540" y="9369"/>
                  </a:cubicBezTo>
                  <a:cubicBezTo>
                    <a:pt x="31646" y="-4952"/>
                    <a:pt x="56707" y="-2565"/>
                    <a:pt x="71027" y="14540"/>
                  </a:cubicBezTo>
                  <a:cubicBezTo>
                    <a:pt x="85348" y="31646"/>
                    <a:pt x="82961" y="56707"/>
                    <a:pt x="65856" y="71027"/>
                  </a:cubicBezTo>
                  <a:close/>
                  <a:moveTo>
                    <a:pt x="22894" y="19314"/>
                  </a:moveTo>
                  <a:cubicBezTo>
                    <a:pt x="11358" y="28861"/>
                    <a:pt x="9767" y="46364"/>
                    <a:pt x="19314" y="57900"/>
                  </a:cubicBezTo>
                  <a:cubicBezTo>
                    <a:pt x="28861" y="69436"/>
                    <a:pt x="46364" y="71027"/>
                    <a:pt x="57900" y="61480"/>
                  </a:cubicBezTo>
                  <a:cubicBezTo>
                    <a:pt x="69436" y="51933"/>
                    <a:pt x="71027" y="34430"/>
                    <a:pt x="61480" y="22894"/>
                  </a:cubicBezTo>
                  <a:cubicBezTo>
                    <a:pt x="51535" y="10960"/>
                    <a:pt x="34430" y="9369"/>
                    <a:pt x="22894" y="19314"/>
                  </a:cubicBezTo>
                  <a:close/>
                </a:path>
              </a:pathLst>
            </a:custGeom>
            <a:solidFill>
              <a:srgbClr val="FFD078"/>
            </a:solidFill>
            <a:ln w="3976"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A9D3B01-756A-4D6B-86F7-92FFD70DDA67}"/>
                </a:ext>
              </a:extLst>
            </p:cNvPr>
            <p:cNvSpPr/>
            <p:nvPr/>
          </p:nvSpPr>
          <p:spPr>
            <a:xfrm>
              <a:off x="3076088" y="2902368"/>
              <a:ext cx="63647" cy="63647"/>
            </a:xfrm>
            <a:custGeom>
              <a:avLst/>
              <a:gdLst>
                <a:gd name="connsiteX0" fmla="*/ 59515 w 63647"/>
                <a:gd name="connsiteY0" fmla="*/ 11884 h 63647"/>
                <a:gd name="connsiteX1" fmla="*/ 55140 w 63647"/>
                <a:gd name="connsiteY1" fmla="*/ 59222 h 63647"/>
                <a:gd name="connsiteX2" fmla="*/ 7802 w 63647"/>
                <a:gd name="connsiteY2" fmla="*/ 54846 h 63647"/>
                <a:gd name="connsiteX3" fmla="*/ 12178 w 63647"/>
                <a:gd name="connsiteY3" fmla="*/ 7508 h 63647"/>
                <a:gd name="connsiteX4" fmla="*/ 59515 w 63647"/>
                <a:gd name="connsiteY4" fmla="*/ 11884 h 63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47" h="63647">
                  <a:moveTo>
                    <a:pt x="59515" y="11884"/>
                  </a:moveTo>
                  <a:cubicBezTo>
                    <a:pt x="71449" y="26205"/>
                    <a:pt x="69460" y="47288"/>
                    <a:pt x="55140" y="59222"/>
                  </a:cubicBezTo>
                  <a:cubicBezTo>
                    <a:pt x="40819" y="71155"/>
                    <a:pt x="19736" y="69166"/>
                    <a:pt x="7802" y="54846"/>
                  </a:cubicBezTo>
                  <a:cubicBezTo>
                    <a:pt x="-4132" y="40525"/>
                    <a:pt x="-2143" y="19442"/>
                    <a:pt x="12178" y="7508"/>
                  </a:cubicBezTo>
                  <a:cubicBezTo>
                    <a:pt x="26498" y="-4028"/>
                    <a:pt x="47581" y="-2039"/>
                    <a:pt x="59515" y="11884"/>
                  </a:cubicBezTo>
                  <a:close/>
                </a:path>
              </a:pathLst>
            </a:custGeom>
            <a:solidFill>
              <a:srgbClr val="FFFFFF"/>
            </a:solidFill>
            <a:ln w="3976"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B0773891-EFAC-4C3C-8DEF-5893312B80A2}"/>
                </a:ext>
              </a:extLst>
            </p:cNvPr>
            <p:cNvSpPr/>
            <p:nvPr/>
          </p:nvSpPr>
          <p:spPr>
            <a:xfrm>
              <a:off x="3069747" y="2895734"/>
              <a:ext cx="79559" cy="79559"/>
            </a:xfrm>
            <a:custGeom>
              <a:avLst/>
              <a:gdLst>
                <a:gd name="connsiteX0" fmla="*/ 65856 w 79559"/>
                <a:gd name="connsiteY0" fmla="*/ 71027 h 79559"/>
                <a:gd name="connsiteX1" fmla="*/ 9369 w 79559"/>
                <a:gd name="connsiteY1" fmla="*/ 65856 h 79559"/>
                <a:gd name="connsiteX2" fmla="*/ 14540 w 79559"/>
                <a:gd name="connsiteY2" fmla="*/ 9369 h 79559"/>
                <a:gd name="connsiteX3" fmla="*/ 71027 w 79559"/>
                <a:gd name="connsiteY3" fmla="*/ 14540 h 79559"/>
                <a:gd name="connsiteX4" fmla="*/ 65856 w 79559"/>
                <a:gd name="connsiteY4" fmla="*/ 71027 h 79559"/>
                <a:gd name="connsiteX5" fmla="*/ 22496 w 79559"/>
                <a:gd name="connsiteY5" fmla="*/ 19314 h 79559"/>
                <a:gd name="connsiteX6" fmla="*/ 18916 w 79559"/>
                <a:gd name="connsiteY6" fmla="*/ 57900 h 79559"/>
                <a:gd name="connsiteX7" fmla="*/ 57502 w 79559"/>
                <a:gd name="connsiteY7" fmla="*/ 61480 h 79559"/>
                <a:gd name="connsiteX8" fmla="*/ 61082 w 79559"/>
                <a:gd name="connsiteY8" fmla="*/ 22894 h 79559"/>
                <a:gd name="connsiteX9" fmla="*/ 22496 w 79559"/>
                <a:gd name="connsiteY9" fmla="*/ 19314 h 7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59" h="79559">
                  <a:moveTo>
                    <a:pt x="65856" y="71027"/>
                  </a:moveTo>
                  <a:cubicBezTo>
                    <a:pt x="48751" y="85348"/>
                    <a:pt x="23690" y="82961"/>
                    <a:pt x="9369" y="65856"/>
                  </a:cubicBezTo>
                  <a:cubicBezTo>
                    <a:pt x="-4952" y="48751"/>
                    <a:pt x="-2565" y="23690"/>
                    <a:pt x="14540" y="9369"/>
                  </a:cubicBezTo>
                  <a:cubicBezTo>
                    <a:pt x="31646" y="-4952"/>
                    <a:pt x="56707" y="-2565"/>
                    <a:pt x="71027" y="14540"/>
                  </a:cubicBezTo>
                  <a:cubicBezTo>
                    <a:pt x="84950" y="31646"/>
                    <a:pt x="82563" y="56707"/>
                    <a:pt x="65856" y="71027"/>
                  </a:cubicBezTo>
                  <a:close/>
                  <a:moveTo>
                    <a:pt x="22496" y="19314"/>
                  </a:moveTo>
                  <a:cubicBezTo>
                    <a:pt x="10960" y="28861"/>
                    <a:pt x="9369" y="46364"/>
                    <a:pt x="18916" y="57900"/>
                  </a:cubicBezTo>
                  <a:cubicBezTo>
                    <a:pt x="28463" y="69436"/>
                    <a:pt x="45966" y="71027"/>
                    <a:pt x="57502" y="61480"/>
                  </a:cubicBezTo>
                  <a:cubicBezTo>
                    <a:pt x="69038" y="51933"/>
                    <a:pt x="70630" y="34430"/>
                    <a:pt x="61082" y="22894"/>
                  </a:cubicBezTo>
                  <a:cubicBezTo>
                    <a:pt x="51535" y="11358"/>
                    <a:pt x="34032" y="9767"/>
                    <a:pt x="22496" y="19314"/>
                  </a:cubicBezTo>
                  <a:close/>
                </a:path>
              </a:pathLst>
            </a:custGeom>
            <a:solidFill>
              <a:srgbClr val="FFD078"/>
            </a:solidFill>
            <a:ln w="3976"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0D55FFC8-0D1C-4399-9E32-6840BC9C297D}"/>
                </a:ext>
              </a:extLst>
            </p:cNvPr>
            <p:cNvSpPr/>
            <p:nvPr/>
          </p:nvSpPr>
          <p:spPr>
            <a:xfrm>
              <a:off x="3245947" y="2821720"/>
              <a:ext cx="63647" cy="63647"/>
            </a:xfrm>
            <a:custGeom>
              <a:avLst/>
              <a:gdLst>
                <a:gd name="connsiteX0" fmla="*/ 59515 w 63647"/>
                <a:gd name="connsiteY0" fmla="*/ 12178 h 63647"/>
                <a:gd name="connsiteX1" fmla="*/ 55140 w 63647"/>
                <a:gd name="connsiteY1" fmla="*/ 59515 h 63647"/>
                <a:gd name="connsiteX2" fmla="*/ 7802 w 63647"/>
                <a:gd name="connsiteY2" fmla="*/ 55140 h 63647"/>
                <a:gd name="connsiteX3" fmla="*/ 12178 w 63647"/>
                <a:gd name="connsiteY3" fmla="*/ 7802 h 63647"/>
                <a:gd name="connsiteX4" fmla="*/ 59515 w 63647"/>
                <a:gd name="connsiteY4" fmla="*/ 12178 h 63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47" h="63647">
                  <a:moveTo>
                    <a:pt x="59515" y="12178"/>
                  </a:moveTo>
                  <a:cubicBezTo>
                    <a:pt x="71449" y="26498"/>
                    <a:pt x="69460" y="47581"/>
                    <a:pt x="55140" y="59515"/>
                  </a:cubicBezTo>
                  <a:cubicBezTo>
                    <a:pt x="40819" y="71449"/>
                    <a:pt x="19736" y="69460"/>
                    <a:pt x="7802" y="55140"/>
                  </a:cubicBezTo>
                  <a:cubicBezTo>
                    <a:pt x="-4132" y="40819"/>
                    <a:pt x="-2143" y="19736"/>
                    <a:pt x="12178" y="7802"/>
                  </a:cubicBezTo>
                  <a:cubicBezTo>
                    <a:pt x="26101" y="-4132"/>
                    <a:pt x="47581" y="-2143"/>
                    <a:pt x="59515" y="12178"/>
                  </a:cubicBezTo>
                  <a:close/>
                </a:path>
              </a:pathLst>
            </a:custGeom>
            <a:solidFill>
              <a:srgbClr val="FFFFFF"/>
            </a:solidFill>
            <a:ln w="3976"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4DF3002-63EF-4572-A577-6DEBCA2C372F}"/>
                </a:ext>
              </a:extLst>
            </p:cNvPr>
            <p:cNvSpPr/>
            <p:nvPr/>
          </p:nvSpPr>
          <p:spPr>
            <a:xfrm>
              <a:off x="3239606" y="2814981"/>
              <a:ext cx="79559" cy="79559"/>
            </a:xfrm>
            <a:custGeom>
              <a:avLst/>
              <a:gdLst>
                <a:gd name="connsiteX0" fmla="*/ 65856 w 79559"/>
                <a:gd name="connsiteY0" fmla="*/ 71027 h 79559"/>
                <a:gd name="connsiteX1" fmla="*/ 9369 w 79559"/>
                <a:gd name="connsiteY1" fmla="*/ 65856 h 79559"/>
                <a:gd name="connsiteX2" fmla="*/ 14540 w 79559"/>
                <a:gd name="connsiteY2" fmla="*/ 9369 h 79559"/>
                <a:gd name="connsiteX3" fmla="*/ 71027 w 79559"/>
                <a:gd name="connsiteY3" fmla="*/ 14540 h 79559"/>
                <a:gd name="connsiteX4" fmla="*/ 65856 w 79559"/>
                <a:gd name="connsiteY4" fmla="*/ 71027 h 79559"/>
                <a:gd name="connsiteX5" fmla="*/ 22496 w 79559"/>
                <a:gd name="connsiteY5" fmla="*/ 19314 h 79559"/>
                <a:gd name="connsiteX6" fmla="*/ 18916 w 79559"/>
                <a:gd name="connsiteY6" fmla="*/ 57900 h 79559"/>
                <a:gd name="connsiteX7" fmla="*/ 57502 w 79559"/>
                <a:gd name="connsiteY7" fmla="*/ 61480 h 79559"/>
                <a:gd name="connsiteX8" fmla="*/ 61082 w 79559"/>
                <a:gd name="connsiteY8" fmla="*/ 22894 h 79559"/>
                <a:gd name="connsiteX9" fmla="*/ 22496 w 79559"/>
                <a:gd name="connsiteY9" fmla="*/ 19314 h 7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59" h="79559">
                  <a:moveTo>
                    <a:pt x="65856" y="71027"/>
                  </a:moveTo>
                  <a:cubicBezTo>
                    <a:pt x="48751" y="85348"/>
                    <a:pt x="23690" y="82961"/>
                    <a:pt x="9369" y="65856"/>
                  </a:cubicBezTo>
                  <a:cubicBezTo>
                    <a:pt x="-4952" y="48751"/>
                    <a:pt x="-2565" y="23690"/>
                    <a:pt x="14540" y="9369"/>
                  </a:cubicBezTo>
                  <a:cubicBezTo>
                    <a:pt x="31646" y="-4952"/>
                    <a:pt x="56707" y="-2565"/>
                    <a:pt x="71027" y="14540"/>
                  </a:cubicBezTo>
                  <a:cubicBezTo>
                    <a:pt x="84950" y="31645"/>
                    <a:pt x="82563" y="57104"/>
                    <a:pt x="65856" y="71027"/>
                  </a:cubicBezTo>
                  <a:close/>
                  <a:moveTo>
                    <a:pt x="22496" y="19314"/>
                  </a:moveTo>
                  <a:cubicBezTo>
                    <a:pt x="10960" y="28861"/>
                    <a:pt x="9369" y="46364"/>
                    <a:pt x="18916" y="57900"/>
                  </a:cubicBezTo>
                  <a:cubicBezTo>
                    <a:pt x="28463" y="69436"/>
                    <a:pt x="45966" y="71027"/>
                    <a:pt x="57502" y="61480"/>
                  </a:cubicBezTo>
                  <a:cubicBezTo>
                    <a:pt x="69038" y="51933"/>
                    <a:pt x="70630" y="34430"/>
                    <a:pt x="61082" y="22894"/>
                  </a:cubicBezTo>
                  <a:cubicBezTo>
                    <a:pt x="51138" y="11358"/>
                    <a:pt x="34032" y="9767"/>
                    <a:pt x="22496" y="19314"/>
                  </a:cubicBezTo>
                  <a:close/>
                </a:path>
              </a:pathLst>
            </a:custGeom>
            <a:solidFill>
              <a:srgbClr val="FFD078"/>
            </a:solidFill>
            <a:ln w="3976"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41B4D018-3D78-4904-88D5-8FC89DC7577E}"/>
                </a:ext>
              </a:extLst>
            </p:cNvPr>
            <p:cNvSpPr/>
            <p:nvPr/>
          </p:nvSpPr>
          <p:spPr>
            <a:xfrm>
              <a:off x="2774956" y="3285948"/>
              <a:ext cx="63647" cy="63647"/>
            </a:xfrm>
            <a:custGeom>
              <a:avLst/>
              <a:gdLst>
                <a:gd name="connsiteX0" fmla="*/ 59515 w 63647"/>
                <a:gd name="connsiteY0" fmla="*/ 12178 h 63647"/>
                <a:gd name="connsiteX1" fmla="*/ 55140 w 63647"/>
                <a:gd name="connsiteY1" fmla="*/ 59515 h 63647"/>
                <a:gd name="connsiteX2" fmla="*/ 7802 w 63647"/>
                <a:gd name="connsiteY2" fmla="*/ 55140 h 63647"/>
                <a:gd name="connsiteX3" fmla="*/ 12178 w 63647"/>
                <a:gd name="connsiteY3" fmla="*/ 7802 h 63647"/>
                <a:gd name="connsiteX4" fmla="*/ 59515 w 63647"/>
                <a:gd name="connsiteY4" fmla="*/ 12178 h 63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47" h="63647">
                  <a:moveTo>
                    <a:pt x="59515" y="12178"/>
                  </a:moveTo>
                  <a:cubicBezTo>
                    <a:pt x="71449" y="26498"/>
                    <a:pt x="69460" y="47581"/>
                    <a:pt x="55140" y="59515"/>
                  </a:cubicBezTo>
                  <a:cubicBezTo>
                    <a:pt x="40819" y="71449"/>
                    <a:pt x="19736" y="69460"/>
                    <a:pt x="7802" y="55140"/>
                  </a:cubicBezTo>
                  <a:cubicBezTo>
                    <a:pt x="-4132" y="40819"/>
                    <a:pt x="-2143" y="19736"/>
                    <a:pt x="12178" y="7802"/>
                  </a:cubicBezTo>
                  <a:cubicBezTo>
                    <a:pt x="26498" y="-4132"/>
                    <a:pt x="47581" y="-2143"/>
                    <a:pt x="59515" y="12178"/>
                  </a:cubicBezTo>
                  <a:close/>
                </a:path>
              </a:pathLst>
            </a:custGeom>
            <a:solidFill>
              <a:srgbClr val="FFFFFF"/>
            </a:solidFill>
            <a:ln w="3976"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B525C97-BF58-4B1A-9580-9C77CFDFA991}"/>
                </a:ext>
              </a:extLst>
            </p:cNvPr>
            <p:cNvSpPr/>
            <p:nvPr/>
          </p:nvSpPr>
          <p:spPr>
            <a:xfrm>
              <a:off x="2768616" y="3279209"/>
              <a:ext cx="79559" cy="79559"/>
            </a:xfrm>
            <a:custGeom>
              <a:avLst/>
              <a:gdLst>
                <a:gd name="connsiteX0" fmla="*/ 65856 w 79559"/>
                <a:gd name="connsiteY0" fmla="*/ 71027 h 79559"/>
                <a:gd name="connsiteX1" fmla="*/ 9369 w 79559"/>
                <a:gd name="connsiteY1" fmla="*/ 65856 h 79559"/>
                <a:gd name="connsiteX2" fmla="*/ 14540 w 79559"/>
                <a:gd name="connsiteY2" fmla="*/ 9369 h 79559"/>
                <a:gd name="connsiteX3" fmla="*/ 71027 w 79559"/>
                <a:gd name="connsiteY3" fmla="*/ 14540 h 79559"/>
                <a:gd name="connsiteX4" fmla="*/ 65856 w 79559"/>
                <a:gd name="connsiteY4" fmla="*/ 71027 h 79559"/>
                <a:gd name="connsiteX5" fmla="*/ 22496 w 79559"/>
                <a:gd name="connsiteY5" fmla="*/ 19314 h 79559"/>
                <a:gd name="connsiteX6" fmla="*/ 18916 w 79559"/>
                <a:gd name="connsiteY6" fmla="*/ 57900 h 79559"/>
                <a:gd name="connsiteX7" fmla="*/ 57502 w 79559"/>
                <a:gd name="connsiteY7" fmla="*/ 61480 h 79559"/>
                <a:gd name="connsiteX8" fmla="*/ 61082 w 79559"/>
                <a:gd name="connsiteY8" fmla="*/ 22894 h 79559"/>
                <a:gd name="connsiteX9" fmla="*/ 22496 w 79559"/>
                <a:gd name="connsiteY9" fmla="*/ 19314 h 7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59" h="79559">
                  <a:moveTo>
                    <a:pt x="65856" y="71027"/>
                  </a:moveTo>
                  <a:cubicBezTo>
                    <a:pt x="48751" y="85348"/>
                    <a:pt x="23690" y="82961"/>
                    <a:pt x="9369" y="65856"/>
                  </a:cubicBezTo>
                  <a:cubicBezTo>
                    <a:pt x="-4952" y="48751"/>
                    <a:pt x="-2565" y="23690"/>
                    <a:pt x="14540" y="9369"/>
                  </a:cubicBezTo>
                  <a:cubicBezTo>
                    <a:pt x="31646" y="-4952"/>
                    <a:pt x="56707" y="-2565"/>
                    <a:pt x="71027" y="14540"/>
                  </a:cubicBezTo>
                  <a:cubicBezTo>
                    <a:pt x="84950" y="31646"/>
                    <a:pt x="82563" y="57105"/>
                    <a:pt x="65856" y="71027"/>
                  </a:cubicBezTo>
                  <a:close/>
                  <a:moveTo>
                    <a:pt x="22496" y="19314"/>
                  </a:moveTo>
                  <a:cubicBezTo>
                    <a:pt x="10960" y="28861"/>
                    <a:pt x="9369" y="46364"/>
                    <a:pt x="18916" y="57900"/>
                  </a:cubicBezTo>
                  <a:cubicBezTo>
                    <a:pt x="28463" y="69436"/>
                    <a:pt x="45966" y="71027"/>
                    <a:pt x="57502" y="61480"/>
                  </a:cubicBezTo>
                  <a:cubicBezTo>
                    <a:pt x="69038" y="51933"/>
                    <a:pt x="70630" y="34430"/>
                    <a:pt x="61082" y="22894"/>
                  </a:cubicBezTo>
                  <a:cubicBezTo>
                    <a:pt x="51535" y="11358"/>
                    <a:pt x="34032" y="9767"/>
                    <a:pt x="22496" y="19314"/>
                  </a:cubicBezTo>
                  <a:close/>
                </a:path>
              </a:pathLst>
            </a:custGeom>
            <a:solidFill>
              <a:srgbClr val="FFD078"/>
            </a:solidFill>
            <a:ln w="3976"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0A1C59CA-1831-48D9-BF59-634795843B47}"/>
                </a:ext>
              </a:extLst>
            </p:cNvPr>
            <p:cNvSpPr/>
            <p:nvPr/>
          </p:nvSpPr>
          <p:spPr>
            <a:xfrm>
              <a:off x="9241451" y="2762414"/>
              <a:ext cx="541002" cy="35802"/>
            </a:xfrm>
            <a:custGeom>
              <a:avLst/>
              <a:gdLst>
                <a:gd name="connsiteX0" fmla="*/ 542593 w 541002"/>
                <a:gd name="connsiteY0" fmla="*/ 38188 h 35801"/>
                <a:gd name="connsiteX1" fmla="*/ 0 w 541002"/>
                <a:gd name="connsiteY1" fmla="*/ 38188 h 35801"/>
                <a:gd name="connsiteX2" fmla="*/ 0 w 541002"/>
                <a:gd name="connsiteY2" fmla="*/ 0 h 35801"/>
                <a:gd name="connsiteX3" fmla="*/ 542593 w 541002"/>
                <a:gd name="connsiteY3" fmla="*/ 0 h 35801"/>
              </a:gdLst>
              <a:ahLst/>
              <a:cxnLst>
                <a:cxn ang="0">
                  <a:pos x="connsiteX0" y="connsiteY0"/>
                </a:cxn>
                <a:cxn ang="0">
                  <a:pos x="connsiteX1" y="connsiteY1"/>
                </a:cxn>
                <a:cxn ang="0">
                  <a:pos x="connsiteX2" y="connsiteY2"/>
                </a:cxn>
                <a:cxn ang="0">
                  <a:pos x="connsiteX3" y="connsiteY3"/>
                </a:cxn>
              </a:cxnLst>
              <a:rect l="l" t="t" r="r" b="b"/>
              <a:pathLst>
                <a:path w="541002" h="35801">
                  <a:moveTo>
                    <a:pt x="542593" y="38188"/>
                  </a:moveTo>
                  <a:lnTo>
                    <a:pt x="0" y="38188"/>
                  </a:lnTo>
                  <a:lnTo>
                    <a:pt x="0" y="0"/>
                  </a:lnTo>
                  <a:lnTo>
                    <a:pt x="542593" y="0"/>
                  </a:lnTo>
                  <a:close/>
                </a:path>
              </a:pathLst>
            </a:custGeom>
            <a:solidFill>
              <a:srgbClr val="FFD887"/>
            </a:solidFill>
            <a:ln w="3976"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34B57F5-31A0-4FAD-8625-BD0A882662DB}"/>
                </a:ext>
              </a:extLst>
            </p:cNvPr>
            <p:cNvSpPr/>
            <p:nvPr/>
          </p:nvSpPr>
          <p:spPr>
            <a:xfrm>
              <a:off x="9241451" y="2834216"/>
              <a:ext cx="541002" cy="159118"/>
            </a:xfrm>
            <a:custGeom>
              <a:avLst/>
              <a:gdLst>
                <a:gd name="connsiteX0" fmla="*/ 542593 w 541002"/>
                <a:gd name="connsiteY0" fmla="*/ 159914 h 159118"/>
                <a:gd name="connsiteX1" fmla="*/ 0 w 541002"/>
                <a:gd name="connsiteY1" fmla="*/ 159914 h 159118"/>
                <a:gd name="connsiteX2" fmla="*/ 0 w 541002"/>
                <a:gd name="connsiteY2" fmla="*/ 0 h 159118"/>
                <a:gd name="connsiteX3" fmla="*/ 542593 w 541002"/>
                <a:gd name="connsiteY3" fmla="*/ 0 h 159118"/>
              </a:gdLst>
              <a:ahLst/>
              <a:cxnLst>
                <a:cxn ang="0">
                  <a:pos x="connsiteX0" y="connsiteY0"/>
                </a:cxn>
                <a:cxn ang="0">
                  <a:pos x="connsiteX1" y="connsiteY1"/>
                </a:cxn>
                <a:cxn ang="0">
                  <a:pos x="connsiteX2" y="connsiteY2"/>
                </a:cxn>
                <a:cxn ang="0">
                  <a:pos x="connsiteX3" y="connsiteY3"/>
                </a:cxn>
              </a:cxnLst>
              <a:rect l="l" t="t" r="r" b="b"/>
              <a:pathLst>
                <a:path w="541002" h="159118">
                  <a:moveTo>
                    <a:pt x="542593" y="159914"/>
                  </a:moveTo>
                  <a:lnTo>
                    <a:pt x="0" y="159914"/>
                  </a:lnTo>
                  <a:lnTo>
                    <a:pt x="0" y="0"/>
                  </a:lnTo>
                  <a:lnTo>
                    <a:pt x="542593" y="0"/>
                  </a:lnTo>
                  <a:close/>
                </a:path>
              </a:pathLst>
            </a:custGeom>
            <a:solidFill>
              <a:srgbClr val="FFD887"/>
            </a:solidFill>
            <a:ln w="397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0DB663-60E9-4942-B519-154D029C6201}"/>
                </a:ext>
              </a:extLst>
            </p:cNvPr>
            <p:cNvSpPr/>
            <p:nvPr/>
          </p:nvSpPr>
          <p:spPr>
            <a:xfrm>
              <a:off x="8987179" y="3047912"/>
              <a:ext cx="318237" cy="23868"/>
            </a:xfrm>
            <a:custGeom>
              <a:avLst/>
              <a:gdLst>
                <a:gd name="connsiteX0" fmla="*/ 319828 w 318236"/>
                <a:gd name="connsiteY0" fmla="*/ 23868 h 23867"/>
                <a:gd name="connsiteX1" fmla="*/ 0 w 318236"/>
                <a:gd name="connsiteY1" fmla="*/ 23868 h 23867"/>
                <a:gd name="connsiteX2" fmla="*/ 0 w 318236"/>
                <a:gd name="connsiteY2" fmla="*/ 0 h 23867"/>
                <a:gd name="connsiteX3" fmla="*/ 319828 w 318236"/>
                <a:gd name="connsiteY3" fmla="*/ 0 h 23867"/>
              </a:gdLst>
              <a:ahLst/>
              <a:cxnLst>
                <a:cxn ang="0">
                  <a:pos x="connsiteX0" y="connsiteY0"/>
                </a:cxn>
                <a:cxn ang="0">
                  <a:pos x="connsiteX1" y="connsiteY1"/>
                </a:cxn>
                <a:cxn ang="0">
                  <a:pos x="connsiteX2" y="connsiteY2"/>
                </a:cxn>
                <a:cxn ang="0">
                  <a:pos x="connsiteX3" y="connsiteY3"/>
                </a:cxn>
              </a:cxnLst>
              <a:rect l="l" t="t" r="r" b="b"/>
              <a:pathLst>
                <a:path w="318236" h="23867">
                  <a:moveTo>
                    <a:pt x="319828" y="23868"/>
                  </a:moveTo>
                  <a:lnTo>
                    <a:pt x="0" y="23868"/>
                  </a:lnTo>
                  <a:lnTo>
                    <a:pt x="0" y="0"/>
                  </a:lnTo>
                  <a:lnTo>
                    <a:pt x="319828" y="0"/>
                  </a:lnTo>
                  <a:close/>
                </a:path>
              </a:pathLst>
            </a:custGeom>
            <a:solidFill>
              <a:srgbClr val="FFD887"/>
            </a:solidFill>
            <a:ln w="397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8FC794E3-AC8F-4DAD-8633-D1AF33577828}"/>
                </a:ext>
              </a:extLst>
            </p:cNvPr>
            <p:cNvSpPr/>
            <p:nvPr/>
          </p:nvSpPr>
          <p:spPr>
            <a:xfrm>
              <a:off x="8987179" y="3082202"/>
              <a:ext cx="318237" cy="63647"/>
            </a:xfrm>
            <a:custGeom>
              <a:avLst/>
              <a:gdLst>
                <a:gd name="connsiteX0" fmla="*/ 319828 w 318236"/>
                <a:gd name="connsiteY0" fmla="*/ 64841 h 63647"/>
                <a:gd name="connsiteX1" fmla="*/ 0 w 318236"/>
                <a:gd name="connsiteY1" fmla="*/ 64841 h 63647"/>
                <a:gd name="connsiteX2" fmla="*/ 0 w 318236"/>
                <a:gd name="connsiteY2" fmla="*/ 0 h 63647"/>
                <a:gd name="connsiteX3" fmla="*/ 319828 w 318236"/>
                <a:gd name="connsiteY3" fmla="*/ 0 h 63647"/>
              </a:gdLst>
              <a:ahLst/>
              <a:cxnLst>
                <a:cxn ang="0">
                  <a:pos x="connsiteX0" y="connsiteY0"/>
                </a:cxn>
                <a:cxn ang="0">
                  <a:pos x="connsiteX1" y="connsiteY1"/>
                </a:cxn>
                <a:cxn ang="0">
                  <a:pos x="connsiteX2" y="connsiteY2"/>
                </a:cxn>
                <a:cxn ang="0">
                  <a:pos x="connsiteX3" y="connsiteY3"/>
                </a:cxn>
              </a:cxnLst>
              <a:rect l="l" t="t" r="r" b="b"/>
              <a:pathLst>
                <a:path w="318236" h="63647">
                  <a:moveTo>
                    <a:pt x="319828" y="64841"/>
                  </a:moveTo>
                  <a:lnTo>
                    <a:pt x="0" y="64841"/>
                  </a:lnTo>
                  <a:lnTo>
                    <a:pt x="0" y="0"/>
                  </a:lnTo>
                  <a:lnTo>
                    <a:pt x="319828" y="0"/>
                  </a:lnTo>
                  <a:close/>
                </a:path>
              </a:pathLst>
            </a:custGeom>
            <a:solidFill>
              <a:srgbClr val="FFD887"/>
            </a:solidFill>
            <a:ln w="3976"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CC6A6A6-B532-42FC-9618-8D0BC2D2C426}"/>
                </a:ext>
              </a:extLst>
            </p:cNvPr>
            <p:cNvSpPr/>
            <p:nvPr/>
          </p:nvSpPr>
          <p:spPr>
            <a:xfrm>
              <a:off x="9873349" y="2557549"/>
              <a:ext cx="23868" cy="445531"/>
            </a:xfrm>
            <a:custGeom>
              <a:avLst/>
              <a:gdLst>
                <a:gd name="connsiteX0" fmla="*/ 23868 w 23867"/>
                <a:gd name="connsiteY0" fmla="*/ 447918 h 445531"/>
                <a:gd name="connsiteX1" fmla="*/ 0 w 23867"/>
                <a:gd name="connsiteY1" fmla="*/ 447918 h 445531"/>
                <a:gd name="connsiteX2" fmla="*/ 0 w 23867"/>
                <a:gd name="connsiteY2" fmla="*/ 0 h 445531"/>
                <a:gd name="connsiteX3" fmla="*/ 23868 w 23867"/>
                <a:gd name="connsiteY3" fmla="*/ 0 h 445531"/>
              </a:gdLst>
              <a:ahLst/>
              <a:cxnLst>
                <a:cxn ang="0">
                  <a:pos x="connsiteX0" y="connsiteY0"/>
                </a:cxn>
                <a:cxn ang="0">
                  <a:pos x="connsiteX1" y="connsiteY1"/>
                </a:cxn>
                <a:cxn ang="0">
                  <a:pos x="connsiteX2" y="connsiteY2"/>
                </a:cxn>
                <a:cxn ang="0">
                  <a:pos x="connsiteX3" y="connsiteY3"/>
                </a:cxn>
              </a:cxnLst>
              <a:rect l="l" t="t" r="r" b="b"/>
              <a:pathLst>
                <a:path w="23867" h="445531">
                  <a:moveTo>
                    <a:pt x="23868" y="447918"/>
                  </a:moveTo>
                  <a:lnTo>
                    <a:pt x="0" y="447918"/>
                  </a:lnTo>
                  <a:lnTo>
                    <a:pt x="0" y="0"/>
                  </a:lnTo>
                  <a:lnTo>
                    <a:pt x="23868" y="0"/>
                  </a:lnTo>
                  <a:close/>
                </a:path>
              </a:pathLst>
            </a:custGeom>
            <a:solidFill>
              <a:srgbClr val="FFD989"/>
            </a:solidFill>
            <a:ln w="397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118E8B2D-1168-437B-A7BA-048F6D2ED61E}"/>
                </a:ext>
              </a:extLst>
            </p:cNvPr>
            <p:cNvSpPr/>
            <p:nvPr/>
          </p:nvSpPr>
          <p:spPr>
            <a:xfrm>
              <a:off x="9483629" y="3886863"/>
              <a:ext cx="389840" cy="226744"/>
            </a:xfrm>
            <a:custGeom>
              <a:avLst/>
              <a:gdLst>
                <a:gd name="connsiteX0" fmla="*/ 390636 w 389839"/>
                <a:gd name="connsiteY0" fmla="*/ 227141 h 226743"/>
                <a:gd name="connsiteX1" fmla="*/ 0 w 389839"/>
                <a:gd name="connsiteY1" fmla="*/ 8752 h 226743"/>
                <a:gd name="connsiteX2" fmla="*/ 134057 w 389839"/>
                <a:gd name="connsiteY2" fmla="*/ 0 h 226743"/>
              </a:gdLst>
              <a:ahLst/>
              <a:cxnLst>
                <a:cxn ang="0">
                  <a:pos x="connsiteX0" y="connsiteY0"/>
                </a:cxn>
                <a:cxn ang="0">
                  <a:pos x="connsiteX1" y="connsiteY1"/>
                </a:cxn>
                <a:cxn ang="0">
                  <a:pos x="connsiteX2" y="connsiteY2"/>
                </a:cxn>
              </a:cxnLst>
              <a:rect l="l" t="t" r="r" b="b"/>
              <a:pathLst>
                <a:path w="389839" h="226743">
                  <a:moveTo>
                    <a:pt x="390636" y="227141"/>
                  </a:moveTo>
                  <a:lnTo>
                    <a:pt x="0" y="8752"/>
                  </a:lnTo>
                  <a:lnTo>
                    <a:pt x="134057" y="0"/>
                  </a:lnTo>
                  <a:close/>
                </a:path>
              </a:pathLst>
            </a:custGeom>
            <a:solidFill>
              <a:srgbClr val="D6D6D6"/>
            </a:solidFill>
            <a:ln w="397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DC2DDA99-8BA1-4897-A47C-C0FEBC7898D7}"/>
                </a:ext>
              </a:extLst>
            </p:cNvPr>
            <p:cNvSpPr/>
            <p:nvPr/>
          </p:nvSpPr>
          <p:spPr>
            <a:xfrm>
              <a:off x="9653089" y="3917891"/>
              <a:ext cx="218788" cy="194920"/>
            </a:xfrm>
            <a:custGeom>
              <a:avLst/>
              <a:gdLst>
                <a:gd name="connsiteX0" fmla="*/ 221175 w 218787"/>
                <a:gd name="connsiteY0" fmla="*/ 196113 h 194919"/>
                <a:gd name="connsiteX1" fmla="*/ 101040 w 218787"/>
                <a:gd name="connsiteY1" fmla="*/ 2784 h 194919"/>
                <a:gd name="connsiteX2" fmla="*/ 0 w 218787"/>
                <a:gd name="connsiteY2" fmla="*/ 0 h 194919"/>
              </a:gdLst>
              <a:ahLst/>
              <a:cxnLst>
                <a:cxn ang="0">
                  <a:pos x="connsiteX0" y="connsiteY0"/>
                </a:cxn>
                <a:cxn ang="0">
                  <a:pos x="connsiteX1" y="connsiteY1"/>
                </a:cxn>
                <a:cxn ang="0">
                  <a:pos x="connsiteX2" y="connsiteY2"/>
                </a:cxn>
              </a:cxnLst>
              <a:rect l="l" t="t" r="r" b="b"/>
              <a:pathLst>
                <a:path w="218787" h="194919">
                  <a:moveTo>
                    <a:pt x="221175" y="196113"/>
                  </a:moveTo>
                  <a:lnTo>
                    <a:pt x="101040" y="2784"/>
                  </a:lnTo>
                  <a:lnTo>
                    <a:pt x="0" y="0"/>
                  </a:lnTo>
                  <a:close/>
                </a:path>
              </a:pathLst>
            </a:custGeom>
            <a:solidFill>
              <a:srgbClr val="E8E8E8"/>
            </a:solidFill>
            <a:ln w="397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2F087C64-EFCA-453F-8F8F-5A5D1DA6767E}"/>
                </a:ext>
              </a:extLst>
            </p:cNvPr>
            <p:cNvSpPr/>
            <p:nvPr/>
          </p:nvSpPr>
          <p:spPr>
            <a:xfrm>
              <a:off x="9565574" y="3945737"/>
              <a:ext cx="306303" cy="167074"/>
            </a:xfrm>
            <a:custGeom>
              <a:avLst/>
              <a:gdLst>
                <a:gd name="connsiteX0" fmla="*/ 7956 w 306302"/>
                <a:gd name="connsiteY0" fmla="*/ 0 h 167074"/>
                <a:gd name="connsiteX1" fmla="*/ 0 w 306302"/>
                <a:gd name="connsiteY1" fmla="*/ 49327 h 167074"/>
                <a:gd name="connsiteX2" fmla="*/ 308690 w 306302"/>
                <a:gd name="connsiteY2" fmla="*/ 168267 h 167074"/>
              </a:gdLst>
              <a:ahLst/>
              <a:cxnLst>
                <a:cxn ang="0">
                  <a:pos x="connsiteX0" y="connsiteY0"/>
                </a:cxn>
                <a:cxn ang="0">
                  <a:pos x="connsiteX1" y="connsiteY1"/>
                </a:cxn>
                <a:cxn ang="0">
                  <a:pos x="connsiteX2" y="connsiteY2"/>
                </a:cxn>
              </a:cxnLst>
              <a:rect l="l" t="t" r="r" b="b"/>
              <a:pathLst>
                <a:path w="306302" h="167074">
                  <a:moveTo>
                    <a:pt x="7956" y="0"/>
                  </a:moveTo>
                  <a:lnTo>
                    <a:pt x="0" y="49327"/>
                  </a:lnTo>
                  <a:lnTo>
                    <a:pt x="308690" y="168267"/>
                  </a:lnTo>
                  <a:close/>
                </a:path>
              </a:pathLst>
            </a:custGeom>
            <a:solidFill>
              <a:srgbClr val="C2C2C2"/>
            </a:solidFill>
            <a:ln w="397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F37D5F2-0E80-4E0A-8E7B-7547F2AC25F7}"/>
                </a:ext>
              </a:extLst>
            </p:cNvPr>
            <p:cNvSpPr/>
            <p:nvPr/>
          </p:nvSpPr>
          <p:spPr>
            <a:xfrm>
              <a:off x="3129238" y="3266301"/>
              <a:ext cx="6285174" cy="1058137"/>
            </a:xfrm>
            <a:custGeom>
              <a:avLst/>
              <a:gdLst>
                <a:gd name="connsiteX0" fmla="*/ 9149 w 6285173"/>
                <a:gd name="connsiteY0" fmla="*/ 1060126 h 1058136"/>
                <a:gd name="connsiteX1" fmla="*/ 0 w 6285173"/>
                <a:gd name="connsiteY1" fmla="*/ 903394 h 1058136"/>
                <a:gd name="connsiteX2" fmla="*/ 398 w 6285173"/>
                <a:gd name="connsiteY2" fmla="*/ 866797 h 1058136"/>
                <a:gd name="connsiteX3" fmla="*/ 32221 w 6285173"/>
                <a:gd name="connsiteY3" fmla="*/ 867593 h 1058136"/>
                <a:gd name="connsiteX4" fmla="*/ 31824 w 6285173"/>
                <a:gd name="connsiteY4" fmla="*/ 903394 h 1058136"/>
                <a:gd name="connsiteX5" fmla="*/ 40973 w 6285173"/>
                <a:gd name="connsiteY5" fmla="*/ 1055750 h 1058136"/>
                <a:gd name="connsiteX6" fmla="*/ 9149 w 6285173"/>
                <a:gd name="connsiteY6" fmla="*/ 1060126 h 1058136"/>
                <a:gd name="connsiteX7" fmla="*/ 50122 w 6285173"/>
                <a:gd name="connsiteY7" fmla="*/ 679435 h 1058136"/>
                <a:gd name="connsiteX8" fmla="*/ 18696 w 6285173"/>
                <a:gd name="connsiteY8" fmla="*/ 673866 h 1058136"/>
                <a:gd name="connsiteX9" fmla="*/ 68421 w 6285173"/>
                <a:gd name="connsiteY9" fmla="*/ 486505 h 1058136"/>
                <a:gd name="connsiteX10" fmla="*/ 98255 w 6285173"/>
                <a:gd name="connsiteY10" fmla="*/ 497643 h 1058136"/>
                <a:gd name="connsiteX11" fmla="*/ 50122 w 6285173"/>
                <a:gd name="connsiteY11" fmla="*/ 679435 h 1058136"/>
                <a:gd name="connsiteX12" fmla="*/ 6267671 w 6285173"/>
                <a:gd name="connsiteY12" fmla="*/ 471388 h 1058136"/>
                <a:gd name="connsiteX13" fmla="*/ 6102188 w 6285173"/>
                <a:gd name="connsiteY13" fmla="*/ 382680 h 1058136"/>
                <a:gd name="connsiteX14" fmla="*/ 6114918 w 6285173"/>
                <a:gd name="connsiteY14" fmla="*/ 353641 h 1058136"/>
                <a:gd name="connsiteX15" fmla="*/ 6285572 w 6285173"/>
                <a:gd name="connsiteY15" fmla="*/ 445134 h 1058136"/>
                <a:gd name="connsiteX16" fmla="*/ 6267671 w 6285173"/>
                <a:gd name="connsiteY16" fmla="*/ 471388 h 1058136"/>
                <a:gd name="connsiteX17" fmla="*/ 3659324 w 6285173"/>
                <a:gd name="connsiteY17" fmla="*/ 456670 h 1058136"/>
                <a:gd name="connsiteX18" fmla="*/ 3467984 w 6285173"/>
                <a:gd name="connsiteY18" fmla="*/ 450703 h 1058136"/>
                <a:gd name="connsiteX19" fmla="*/ 3469575 w 6285173"/>
                <a:gd name="connsiteY19" fmla="*/ 418879 h 1058136"/>
                <a:gd name="connsiteX20" fmla="*/ 3659721 w 6285173"/>
                <a:gd name="connsiteY20" fmla="*/ 424846 h 1058136"/>
                <a:gd name="connsiteX21" fmla="*/ 3659324 w 6285173"/>
                <a:gd name="connsiteY21" fmla="*/ 456670 h 1058136"/>
                <a:gd name="connsiteX22" fmla="*/ 3851062 w 6285173"/>
                <a:gd name="connsiteY22" fmla="*/ 454283 h 1058136"/>
                <a:gd name="connsiteX23" fmla="*/ 3849868 w 6285173"/>
                <a:gd name="connsiteY23" fmla="*/ 422459 h 1058136"/>
                <a:gd name="connsiteX24" fmla="*/ 4039616 w 6285173"/>
                <a:gd name="connsiteY24" fmla="*/ 410923 h 1058136"/>
                <a:gd name="connsiteX25" fmla="*/ 4042401 w 6285173"/>
                <a:gd name="connsiteY25" fmla="*/ 442747 h 1058136"/>
                <a:gd name="connsiteX26" fmla="*/ 3851062 w 6285173"/>
                <a:gd name="connsiteY26" fmla="*/ 454283 h 1058136"/>
                <a:gd name="connsiteX27" fmla="*/ 3276644 w 6285173"/>
                <a:gd name="connsiteY27" fmla="*/ 437178 h 1058136"/>
                <a:gd name="connsiteX28" fmla="*/ 3086498 w 6285173"/>
                <a:gd name="connsiteY28" fmla="*/ 416492 h 1058136"/>
                <a:gd name="connsiteX29" fmla="*/ 3090476 w 6285173"/>
                <a:gd name="connsiteY29" fmla="*/ 385067 h 1058136"/>
                <a:gd name="connsiteX30" fmla="*/ 3279826 w 6285173"/>
                <a:gd name="connsiteY30" fmla="*/ 405354 h 1058136"/>
                <a:gd name="connsiteX31" fmla="*/ 3276644 w 6285173"/>
                <a:gd name="connsiteY31" fmla="*/ 437178 h 1058136"/>
                <a:gd name="connsiteX32" fmla="*/ 4232946 w 6285173"/>
                <a:gd name="connsiteY32" fmla="*/ 421664 h 1058136"/>
                <a:gd name="connsiteX33" fmla="*/ 4228569 w 6285173"/>
                <a:gd name="connsiteY33" fmla="*/ 390238 h 1058136"/>
                <a:gd name="connsiteX34" fmla="*/ 4415932 w 6285173"/>
                <a:gd name="connsiteY34" fmla="*/ 359608 h 1058136"/>
                <a:gd name="connsiteX35" fmla="*/ 4421899 w 6285173"/>
                <a:gd name="connsiteY35" fmla="*/ 391034 h 1058136"/>
                <a:gd name="connsiteX36" fmla="*/ 4232946 w 6285173"/>
                <a:gd name="connsiteY36" fmla="*/ 421664 h 1058136"/>
                <a:gd name="connsiteX37" fmla="*/ 2897147 w 6285173"/>
                <a:gd name="connsiteY37" fmla="*/ 390238 h 1058136"/>
                <a:gd name="connsiteX38" fmla="*/ 2708592 w 6285173"/>
                <a:gd name="connsiteY38" fmla="*/ 358812 h 1058136"/>
                <a:gd name="connsiteX39" fmla="*/ 2714161 w 6285173"/>
                <a:gd name="connsiteY39" fmla="*/ 327386 h 1058136"/>
                <a:gd name="connsiteX40" fmla="*/ 2901920 w 6285173"/>
                <a:gd name="connsiteY40" fmla="*/ 358414 h 1058136"/>
                <a:gd name="connsiteX41" fmla="*/ 2897147 w 6285173"/>
                <a:gd name="connsiteY41" fmla="*/ 390238 h 1058136"/>
                <a:gd name="connsiteX42" fmla="*/ 4609260 w 6285173"/>
                <a:gd name="connsiteY42" fmla="*/ 350458 h 1058136"/>
                <a:gd name="connsiteX43" fmla="*/ 4602100 w 6285173"/>
                <a:gd name="connsiteY43" fmla="*/ 319430 h 1058136"/>
                <a:gd name="connsiteX44" fmla="*/ 4789860 w 6285173"/>
                <a:gd name="connsiteY44" fmla="*/ 280446 h 1058136"/>
                <a:gd name="connsiteX45" fmla="*/ 4795827 w 6285173"/>
                <a:gd name="connsiteY45" fmla="*/ 311872 h 1058136"/>
                <a:gd name="connsiteX46" fmla="*/ 4609260 w 6285173"/>
                <a:gd name="connsiteY46" fmla="*/ 350458 h 1058136"/>
                <a:gd name="connsiteX47" fmla="*/ 182588 w 6285173"/>
                <a:gd name="connsiteY47" fmla="*/ 331364 h 1058136"/>
                <a:gd name="connsiteX48" fmla="*/ 156334 w 6285173"/>
                <a:gd name="connsiteY48" fmla="*/ 313463 h 1058136"/>
                <a:gd name="connsiteX49" fmla="*/ 287209 w 6285173"/>
                <a:gd name="connsiteY49" fmla="*/ 169461 h 1058136"/>
                <a:gd name="connsiteX50" fmla="*/ 307496 w 6285173"/>
                <a:gd name="connsiteY50" fmla="*/ 194125 h 1058136"/>
                <a:gd name="connsiteX51" fmla="*/ 182588 w 6285173"/>
                <a:gd name="connsiteY51" fmla="*/ 331364 h 1058136"/>
                <a:gd name="connsiteX52" fmla="*/ 2520434 w 6285173"/>
                <a:gd name="connsiteY52" fmla="*/ 323806 h 1058136"/>
                <a:gd name="connsiteX53" fmla="*/ 2333073 w 6285173"/>
                <a:gd name="connsiteY53" fmla="*/ 286015 h 1058136"/>
                <a:gd name="connsiteX54" fmla="*/ 2339437 w 6285173"/>
                <a:gd name="connsiteY54" fmla="*/ 254987 h 1058136"/>
                <a:gd name="connsiteX55" fmla="*/ 2526401 w 6285173"/>
                <a:gd name="connsiteY55" fmla="*/ 292778 h 1058136"/>
                <a:gd name="connsiteX56" fmla="*/ 2520434 w 6285173"/>
                <a:gd name="connsiteY56" fmla="*/ 323806 h 1058136"/>
                <a:gd name="connsiteX57" fmla="*/ 5923976 w 6285173"/>
                <a:gd name="connsiteY57" fmla="*/ 320226 h 1058136"/>
                <a:gd name="connsiteX58" fmla="*/ 5739398 w 6285173"/>
                <a:gd name="connsiteY58" fmla="*/ 280048 h 1058136"/>
                <a:gd name="connsiteX59" fmla="*/ 5744570 w 6285173"/>
                <a:gd name="connsiteY59" fmla="*/ 248622 h 1058136"/>
                <a:gd name="connsiteX60" fmla="*/ 5932727 w 6285173"/>
                <a:gd name="connsiteY60" fmla="*/ 289596 h 1058136"/>
                <a:gd name="connsiteX61" fmla="*/ 5923976 w 6285173"/>
                <a:gd name="connsiteY61" fmla="*/ 320226 h 1058136"/>
                <a:gd name="connsiteX62" fmla="*/ 4983188 w 6285173"/>
                <a:gd name="connsiteY62" fmla="*/ 281640 h 1058136"/>
                <a:gd name="connsiteX63" fmla="*/ 4978813 w 6285173"/>
                <a:gd name="connsiteY63" fmla="*/ 250214 h 1058136"/>
                <a:gd name="connsiteX64" fmla="*/ 5169755 w 6285173"/>
                <a:gd name="connsiteY64" fmla="*/ 229926 h 1058136"/>
                <a:gd name="connsiteX65" fmla="*/ 5172141 w 6285173"/>
                <a:gd name="connsiteY65" fmla="*/ 261750 h 1058136"/>
                <a:gd name="connsiteX66" fmla="*/ 4983188 w 6285173"/>
                <a:gd name="connsiteY66" fmla="*/ 281640 h 1058136"/>
                <a:gd name="connsiteX67" fmla="*/ 5551241 w 6285173"/>
                <a:gd name="connsiteY67" fmla="*/ 258567 h 1058136"/>
                <a:gd name="connsiteX68" fmla="*/ 5385758 w 6285173"/>
                <a:gd name="connsiteY68" fmla="*/ 252998 h 1058136"/>
                <a:gd name="connsiteX69" fmla="*/ 5361890 w 6285173"/>
                <a:gd name="connsiteY69" fmla="*/ 252998 h 1058136"/>
                <a:gd name="connsiteX70" fmla="*/ 5361492 w 6285173"/>
                <a:gd name="connsiteY70" fmla="*/ 221175 h 1058136"/>
                <a:gd name="connsiteX71" fmla="*/ 5386155 w 6285173"/>
                <a:gd name="connsiteY71" fmla="*/ 221175 h 1058136"/>
                <a:gd name="connsiteX72" fmla="*/ 5553230 w 6285173"/>
                <a:gd name="connsiteY72" fmla="*/ 226744 h 1058136"/>
                <a:gd name="connsiteX73" fmla="*/ 5551241 w 6285173"/>
                <a:gd name="connsiteY73" fmla="*/ 258567 h 1058136"/>
                <a:gd name="connsiteX74" fmla="*/ 2146506 w 6285173"/>
                <a:gd name="connsiteY74" fmla="*/ 246236 h 1058136"/>
                <a:gd name="connsiteX75" fmla="*/ 1959940 w 6285173"/>
                <a:gd name="connsiteY75" fmla="*/ 206058 h 1058136"/>
                <a:gd name="connsiteX76" fmla="*/ 1966702 w 6285173"/>
                <a:gd name="connsiteY76" fmla="*/ 175030 h 1058136"/>
                <a:gd name="connsiteX77" fmla="*/ 2153269 w 6285173"/>
                <a:gd name="connsiteY77" fmla="*/ 215208 h 1058136"/>
                <a:gd name="connsiteX78" fmla="*/ 2146506 w 6285173"/>
                <a:gd name="connsiteY78" fmla="*/ 246236 h 1058136"/>
                <a:gd name="connsiteX79" fmla="*/ 1772976 w 6285173"/>
                <a:gd name="connsiteY79" fmla="*/ 166677 h 1058136"/>
                <a:gd name="connsiteX80" fmla="*/ 1586012 w 6285173"/>
                <a:gd name="connsiteY80" fmla="*/ 129284 h 1058136"/>
                <a:gd name="connsiteX81" fmla="*/ 1591979 w 6285173"/>
                <a:gd name="connsiteY81" fmla="*/ 97858 h 1058136"/>
                <a:gd name="connsiteX82" fmla="*/ 1779341 w 6285173"/>
                <a:gd name="connsiteY82" fmla="*/ 135251 h 1058136"/>
                <a:gd name="connsiteX83" fmla="*/ 1772976 w 6285173"/>
                <a:gd name="connsiteY83" fmla="*/ 166677 h 1058136"/>
                <a:gd name="connsiteX84" fmla="*/ 466614 w 6285173"/>
                <a:gd name="connsiteY84" fmla="*/ 98654 h 1058136"/>
                <a:gd name="connsiteX85" fmla="*/ 454283 w 6285173"/>
                <a:gd name="connsiteY85" fmla="*/ 69217 h 1058136"/>
                <a:gd name="connsiteX86" fmla="*/ 640451 w 6285173"/>
                <a:gd name="connsiteY86" fmla="*/ 15514 h 1058136"/>
                <a:gd name="connsiteX87" fmla="*/ 646020 w 6285173"/>
                <a:gd name="connsiteY87" fmla="*/ 46940 h 1058136"/>
                <a:gd name="connsiteX88" fmla="*/ 466614 w 6285173"/>
                <a:gd name="connsiteY88" fmla="*/ 98654 h 1058136"/>
                <a:gd name="connsiteX89" fmla="*/ 1398650 w 6285173"/>
                <a:gd name="connsiteY89" fmla="*/ 95073 h 1058136"/>
                <a:gd name="connsiteX90" fmla="*/ 1210493 w 6285173"/>
                <a:gd name="connsiteY90" fmla="*/ 65636 h 1058136"/>
                <a:gd name="connsiteX91" fmla="*/ 1214868 w 6285173"/>
                <a:gd name="connsiteY91" fmla="*/ 34211 h 1058136"/>
                <a:gd name="connsiteX92" fmla="*/ 1403821 w 6285173"/>
                <a:gd name="connsiteY92" fmla="*/ 63647 h 1058136"/>
                <a:gd name="connsiteX93" fmla="*/ 1398650 w 6285173"/>
                <a:gd name="connsiteY93" fmla="*/ 95073 h 1058136"/>
                <a:gd name="connsiteX94" fmla="*/ 1021540 w 6285173"/>
                <a:gd name="connsiteY94" fmla="*/ 42962 h 1058136"/>
                <a:gd name="connsiteX95" fmla="*/ 967042 w 6285173"/>
                <a:gd name="connsiteY95" fmla="*/ 37791 h 1058136"/>
                <a:gd name="connsiteX96" fmla="*/ 835371 w 6285173"/>
                <a:gd name="connsiteY96" fmla="*/ 31824 h 1058136"/>
                <a:gd name="connsiteX97" fmla="*/ 832587 w 6285173"/>
                <a:gd name="connsiteY97" fmla="*/ 0 h 1058136"/>
                <a:gd name="connsiteX98" fmla="*/ 833780 w 6285173"/>
                <a:gd name="connsiteY98" fmla="*/ 0 h 1058136"/>
                <a:gd name="connsiteX99" fmla="*/ 969428 w 6285173"/>
                <a:gd name="connsiteY99" fmla="*/ 6365 h 1058136"/>
                <a:gd name="connsiteX100" fmla="*/ 1024324 w 6285173"/>
                <a:gd name="connsiteY100" fmla="*/ 11536 h 1058136"/>
                <a:gd name="connsiteX101" fmla="*/ 1021540 w 6285173"/>
                <a:gd name="connsiteY101" fmla="*/ 42962 h 105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285173" h="1058136">
                  <a:moveTo>
                    <a:pt x="9149" y="1060126"/>
                  </a:moveTo>
                  <a:cubicBezTo>
                    <a:pt x="8751" y="1057739"/>
                    <a:pt x="0" y="996479"/>
                    <a:pt x="0" y="903394"/>
                  </a:cubicBezTo>
                  <a:cubicBezTo>
                    <a:pt x="0" y="891859"/>
                    <a:pt x="0" y="879527"/>
                    <a:pt x="398" y="866797"/>
                  </a:cubicBezTo>
                  <a:lnTo>
                    <a:pt x="32221" y="867593"/>
                  </a:lnTo>
                  <a:cubicBezTo>
                    <a:pt x="31824" y="879925"/>
                    <a:pt x="31824" y="891859"/>
                    <a:pt x="31824" y="903394"/>
                  </a:cubicBezTo>
                  <a:cubicBezTo>
                    <a:pt x="31824" y="994092"/>
                    <a:pt x="40575" y="1054955"/>
                    <a:pt x="40973" y="1055750"/>
                  </a:cubicBezTo>
                  <a:lnTo>
                    <a:pt x="9149" y="1060126"/>
                  </a:lnTo>
                  <a:close/>
                  <a:moveTo>
                    <a:pt x="50122" y="679435"/>
                  </a:moveTo>
                  <a:lnTo>
                    <a:pt x="18696" y="673866"/>
                  </a:lnTo>
                  <a:cubicBezTo>
                    <a:pt x="30232" y="607434"/>
                    <a:pt x="46940" y="544583"/>
                    <a:pt x="68421" y="486505"/>
                  </a:cubicBezTo>
                  <a:lnTo>
                    <a:pt x="98255" y="497643"/>
                  </a:lnTo>
                  <a:cubicBezTo>
                    <a:pt x="77172" y="553732"/>
                    <a:pt x="61261" y="614993"/>
                    <a:pt x="50122" y="679435"/>
                  </a:cubicBezTo>
                  <a:close/>
                  <a:moveTo>
                    <a:pt x="6267671" y="471388"/>
                  </a:moveTo>
                  <a:cubicBezTo>
                    <a:pt x="6218742" y="438769"/>
                    <a:pt x="6163051" y="408934"/>
                    <a:pt x="6102188" y="382680"/>
                  </a:cubicBezTo>
                  <a:lnTo>
                    <a:pt x="6114918" y="353641"/>
                  </a:lnTo>
                  <a:cubicBezTo>
                    <a:pt x="6177371" y="380691"/>
                    <a:pt x="6235052" y="411321"/>
                    <a:pt x="6285572" y="445134"/>
                  </a:cubicBezTo>
                  <a:lnTo>
                    <a:pt x="6267671" y="471388"/>
                  </a:lnTo>
                  <a:close/>
                  <a:moveTo>
                    <a:pt x="3659324" y="456670"/>
                  </a:moveTo>
                  <a:cubicBezTo>
                    <a:pt x="3596870" y="455874"/>
                    <a:pt x="3532427" y="453885"/>
                    <a:pt x="3467984" y="450703"/>
                  </a:cubicBezTo>
                  <a:lnTo>
                    <a:pt x="3469575" y="418879"/>
                  </a:lnTo>
                  <a:cubicBezTo>
                    <a:pt x="3533620" y="422062"/>
                    <a:pt x="3597665" y="424051"/>
                    <a:pt x="3659721" y="424846"/>
                  </a:cubicBezTo>
                  <a:lnTo>
                    <a:pt x="3659324" y="456670"/>
                  </a:lnTo>
                  <a:close/>
                  <a:moveTo>
                    <a:pt x="3851062" y="454283"/>
                  </a:moveTo>
                  <a:lnTo>
                    <a:pt x="3849868" y="422459"/>
                  </a:lnTo>
                  <a:cubicBezTo>
                    <a:pt x="3913515" y="420073"/>
                    <a:pt x="3977163" y="416492"/>
                    <a:pt x="4039616" y="410923"/>
                  </a:cubicBezTo>
                  <a:lnTo>
                    <a:pt x="4042401" y="442747"/>
                  </a:lnTo>
                  <a:cubicBezTo>
                    <a:pt x="3979549" y="448316"/>
                    <a:pt x="3915107" y="451896"/>
                    <a:pt x="3851062" y="454283"/>
                  </a:cubicBezTo>
                  <a:close/>
                  <a:moveTo>
                    <a:pt x="3276644" y="437178"/>
                  </a:moveTo>
                  <a:cubicBezTo>
                    <a:pt x="3214986" y="431608"/>
                    <a:pt x="3150941" y="424846"/>
                    <a:pt x="3086498" y="416492"/>
                  </a:cubicBezTo>
                  <a:lnTo>
                    <a:pt x="3090476" y="385067"/>
                  </a:lnTo>
                  <a:cubicBezTo>
                    <a:pt x="3154521" y="393022"/>
                    <a:pt x="3218168" y="399785"/>
                    <a:pt x="3279826" y="405354"/>
                  </a:cubicBezTo>
                  <a:lnTo>
                    <a:pt x="3276644" y="437178"/>
                  </a:lnTo>
                  <a:close/>
                  <a:moveTo>
                    <a:pt x="4232946" y="421664"/>
                  </a:moveTo>
                  <a:lnTo>
                    <a:pt x="4228569" y="390238"/>
                  </a:lnTo>
                  <a:cubicBezTo>
                    <a:pt x="4291024" y="381486"/>
                    <a:pt x="4354273" y="371541"/>
                    <a:pt x="4415932" y="359608"/>
                  </a:cubicBezTo>
                  <a:lnTo>
                    <a:pt x="4421899" y="391034"/>
                  </a:lnTo>
                  <a:cubicBezTo>
                    <a:pt x="4359444" y="402569"/>
                    <a:pt x="4295797" y="412912"/>
                    <a:pt x="4232946" y="421664"/>
                  </a:cubicBezTo>
                  <a:close/>
                  <a:moveTo>
                    <a:pt x="2897147" y="390238"/>
                  </a:moveTo>
                  <a:cubicBezTo>
                    <a:pt x="2837080" y="381089"/>
                    <a:pt x="2773433" y="370348"/>
                    <a:pt x="2708592" y="358812"/>
                  </a:cubicBezTo>
                  <a:lnTo>
                    <a:pt x="2714161" y="327386"/>
                  </a:lnTo>
                  <a:cubicBezTo>
                    <a:pt x="2779002" y="338922"/>
                    <a:pt x="2842251" y="349265"/>
                    <a:pt x="2901920" y="358414"/>
                  </a:cubicBezTo>
                  <a:lnTo>
                    <a:pt x="2897147" y="390238"/>
                  </a:lnTo>
                  <a:close/>
                  <a:moveTo>
                    <a:pt x="4609260" y="350458"/>
                  </a:moveTo>
                  <a:lnTo>
                    <a:pt x="4602100" y="319430"/>
                  </a:lnTo>
                  <a:cubicBezTo>
                    <a:pt x="4665349" y="304712"/>
                    <a:pt x="4728599" y="291585"/>
                    <a:pt x="4789860" y="280446"/>
                  </a:cubicBezTo>
                  <a:lnTo>
                    <a:pt x="4795827" y="311872"/>
                  </a:lnTo>
                  <a:cubicBezTo>
                    <a:pt x="4734566" y="322613"/>
                    <a:pt x="4672112" y="335740"/>
                    <a:pt x="4609260" y="350458"/>
                  </a:cubicBezTo>
                  <a:close/>
                  <a:moveTo>
                    <a:pt x="182588" y="331364"/>
                  </a:moveTo>
                  <a:lnTo>
                    <a:pt x="156334" y="313463"/>
                  </a:lnTo>
                  <a:cubicBezTo>
                    <a:pt x="193726" y="258567"/>
                    <a:pt x="237484" y="210036"/>
                    <a:pt x="287209" y="169461"/>
                  </a:cubicBezTo>
                  <a:lnTo>
                    <a:pt x="307496" y="194125"/>
                  </a:lnTo>
                  <a:cubicBezTo>
                    <a:pt x="260158" y="233109"/>
                    <a:pt x="218390" y="279253"/>
                    <a:pt x="182588" y="331364"/>
                  </a:cubicBezTo>
                  <a:close/>
                  <a:moveTo>
                    <a:pt x="2520434" y="323806"/>
                  </a:moveTo>
                  <a:cubicBezTo>
                    <a:pt x="2462356" y="312270"/>
                    <a:pt x="2401096" y="299938"/>
                    <a:pt x="2333073" y="286015"/>
                  </a:cubicBezTo>
                  <a:lnTo>
                    <a:pt x="2339437" y="254987"/>
                  </a:lnTo>
                  <a:cubicBezTo>
                    <a:pt x="2407460" y="269308"/>
                    <a:pt x="2468323" y="281640"/>
                    <a:pt x="2526401" y="292778"/>
                  </a:cubicBezTo>
                  <a:lnTo>
                    <a:pt x="2520434" y="323806"/>
                  </a:lnTo>
                  <a:close/>
                  <a:moveTo>
                    <a:pt x="5923976" y="320226"/>
                  </a:moveTo>
                  <a:cubicBezTo>
                    <a:pt x="5865499" y="303916"/>
                    <a:pt x="5803443" y="290391"/>
                    <a:pt x="5739398" y="280048"/>
                  </a:cubicBezTo>
                  <a:lnTo>
                    <a:pt x="5744570" y="248622"/>
                  </a:lnTo>
                  <a:cubicBezTo>
                    <a:pt x="5809808" y="259363"/>
                    <a:pt x="5873057" y="272888"/>
                    <a:pt x="5932727" y="289596"/>
                  </a:cubicBezTo>
                  <a:lnTo>
                    <a:pt x="5923976" y="320226"/>
                  </a:lnTo>
                  <a:close/>
                  <a:moveTo>
                    <a:pt x="4983188" y="281640"/>
                  </a:moveTo>
                  <a:lnTo>
                    <a:pt x="4978813" y="250214"/>
                  </a:lnTo>
                  <a:cubicBezTo>
                    <a:pt x="5043256" y="241462"/>
                    <a:pt x="5107698" y="234700"/>
                    <a:pt x="5169755" y="229926"/>
                  </a:cubicBezTo>
                  <a:lnTo>
                    <a:pt x="5172141" y="261750"/>
                  </a:lnTo>
                  <a:cubicBezTo>
                    <a:pt x="5110881" y="266126"/>
                    <a:pt x="5047233" y="272888"/>
                    <a:pt x="4983188" y="281640"/>
                  </a:cubicBezTo>
                  <a:close/>
                  <a:moveTo>
                    <a:pt x="5551241" y="258567"/>
                  </a:moveTo>
                  <a:cubicBezTo>
                    <a:pt x="5497538" y="254987"/>
                    <a:pt x="5441847" y="252998"/>
                    <a:pt x="5385758" y="252998"/>
                  </a:cubicBezTo>
                  <a:cubicBezTo>
                    <a:pt x="5377802" y="252998"/>
                    <a:pt x="5369846" y="252998"/>
                    <a:pt x="5361890" y="252998"/>
                  </a:cubicBezTo>
                  <a:lnTo>
                    <a:pt x="5361492" y="221175"/>
                  </a:lnTo>
                  <a:cubicBezTo>
                    <a:pt x="5369846" y="221175"/>
                    <a:pt x="5378199" y="221175"/>
                    <a:pt x="5386155" y="221175"/>
                  </a:cubicBezTo>
                  <a:cubicBezTo>
                    <a:pt x="5443040" y="221175"/>
                    <a:pt x="5499129" y="223164"/>
                    <a:pt x="5553230" y="226744"/>
                  </a:cubicBezTo>
                  <a:lnTo>
                    <a:pt x="5551241" y="258567"/>
                  </a:lnTo>
                  <a:close/>
                  <a:moveTo>
                    <a:pt x="2146506" y="246236"/>
                  </a:moveTo>
                  <a:lnTo>
                    <a:pt x="1959940" y="206058"/>
                  </a:lnTo>
                  <a:lnTo>
                    <a:pt x="1966702" y="175030"/>
                  </a:lnTo>
                  <a:lnTo>
                    <a:pt x="2153269" y="215208"/>
                  </a:lnTo>
                  <a:lnTo>
                    <a:pt x="2146506" y="246236"/>
                  </a:lnTo>
                  <a:close/>
                  <a:moveTo>
                    <a:pt x="1772976" y="166677"/>
                  </a:moveTo>
                  <a:cubicBezTo>
                    <a:pt x="1704953" y="152754"/>
                    <a:pt x="1643692" y="140422"/>
                    <a:pt x="1586012" y="129284"/>
                  </a:cubicBezTo>
                  <a:lnTo>
                    <a:pt x="1591979" y="97858"/>
                  </a:lnTo>
                  <a:cubicBezTo>
                    <a:pt x="1649659" y="108996"/>
                    <a:pt x="1710920" y="121328"/>
                    <a:pt x="1779341" y="135251"/>
                  </a:cubicBezTo>
                  <a:lnTo>
                    <a:pt x="1772976" y="166677"/>
                  </a:lnTo>
                  <a:close/>
                  <a:moveTo>
                    <a:pt x="466614" y="98654"/>
                  </a:moveTo>
                  <a:lnTo>
                    <a:pt x="454283" y="69217"/>
                  </a:lnTo>
                  <a:cubicBezTo>
                    <a:pt x="511168" y="44951"/>
                    <a:pt x="573622" y="27050"/>
                    <a:pt x="640451" y="15514"/>
                  </a:cubicBezTo>
                  <a:lnTo>
                    <a:pt x="646020" y="46940"/>
                  </a:lnTo>
                  <a:cubicBezTo>
                    <a:pt x="581577" y="58078"/>
                    <a:pt x="521113" y="75581"/>
                    <a:pt x="466614" y="98654"/>
                  </a:cubicBezTo>
                  <a:close/>
                  <a:moveTo>
                    <a:pt x="1398650" y="95073"/>
                  </a:moveTo>
                  <a:cubicBezTo>
                    <a:pt x="1333412" y="83935"/>
                    <a:pt x="1270162" y="73990"/>
                    <a:pt x="1210493" y="65636"/>
                  </a:cubicBezTo>
                  <a:lnTo>
                    <a:pt x="1214868" y="34211"/>
                  </a:lnTo>
                  <a:cubicBezTo>
                    <a:pt x="1274936" y="42564"/>
                    <a:pt x="1338583" y="52509"/>
                    <a:pt x="1403821" y="63647"/>
                  </a:cubicBezTo>
                  <a:lnTo>
                    <a:pt x="1398650" y="95073"/>
                  </a:lnTo>
                  <a:close/>
                  <a:moveTo>
                    <a:pt x="1021540" y="42962"/>
                  </a:moveTo>
                  <a:cubicBezTo>
                    <a:pt x="1003241" y="40973"/>
                    <a:pt x="984942" y="39382"/>
                    <a:pt x="967042" y="37791"/>
                  </a:cubicBezTo>
                  <a:cubicBezTo>
                    <a:pt x="921693" y="33813"/>
                    <a:pt x="877537" y="31824"/>
                    <a:pt x="835371" y="31824"/>
                  </a:cubicBezTo>
                  <a:lnTo>
                    <a:pt x="832587" y="0"/>
                  </a:lnTo>
                  <a:lnTo>
                    <a:pt x="833780" y="0"/>
                  </a:lnTo>
                  <a:cubicBezTo>
                    <a:pt x="878333" y="0"/>
                    <a:pt x="923284" y="1989"/>
                    <a:pt x="969428" y="6365"/>
                  </a:cubicBezTo>
                  <a:cubicBezTo>
                    <a:pt x="987727" y="7956"/>
                    <a:pt x="1006025" y="9945"/>
                    <a:pt x="1024324" y="11536"/>
                  </a:cubicBezTo>
                  <a:lnTo>
                    <a:pt x="1021540" y="42962"/>
                  </a:lnTo>
                  <a:close/>
                </a:path>
              </a:pathLst>
            </a:custGeom>
            <a:solidFill>
              <a:srgbClr val="E0E0E0"/>
            </a:solidFill>
            <a:ln w="397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051E47F9-28A4-42D3-8CCF-0D0D69EFACA6}"/>
                </a:ext>
              </a:extLst>
            </p:cNvPr>
            <p:cNvSpPr/>
            <p:nvPr/>
          </p:nvSpPr>
          <p:spPr>
            <a:xfrm>
              <a:off x="4522319" y="4546409"/>
              <a:ext cx="1121784" cy="1304770"/>
            </a:xfrm>
            <a:custGeom>
              <a:avLst/>
              <a:gdLst>
                <a:gd name="connsiteX0" fmla="*/ 1043020 w 1121784"/>
                <a:gd name="connsiteY0" fmla="*/ 1305168 h 1304770"/>
                <a:gd name="connsiteX1" fmla="*/ 80355 w 1121784"/>
                <a:gd name="connsiteY1" fmla="*/ 1305168 h 1304770"/>
                <a:gd name="connsiteX2" fmla="*/ 0 w 1121784"/>
                <a:gd name="connsiteY2" fmla="*/ 1224814 h 1304770"/>
                <a:gd name="connsiteX3" fmla="*/ 0 w 1121784"/>
                <a:gd name="connsiteY3" fmla="*/ 80355 h 1304770"/>
                <a:gd name="connsiteX4" fmla="*/ 80355 w 1121784"/>
                <a:gd name="connsiteY4" fmla="*/ 0 h 1304770"/>
                <a:gd name="connsiteX5" fmla="*/ 1043418 w 1121784"/>
                <a:gd name="connsiteY5" fmla="*/ 0 h 1304770"/>
                <a:gd name="connsiteX6" fmla="*/ 1123773 w 1121784"/>
                <a:gd name="connsiteY6" fmla="*/ 80355 h 1304770"/>
                <a:gd name="connsiteX7" fmla="*/ 1123773 w 1121784"/>
                <a:gd name="connsiteY7" fmla="*/ 1224814 h 1304770"/>
                <a:gd name="connsiteX8" fmla="*/ 1043020 w 1121784"/>
                <a:gd name="connsiteY8" fmla="*/ 1305168 h 130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784" h="1304770">
                  <a:moveTo>
                    <a:pt x="1043020" y="1305168"/>
                  </a:moveTo>
                  <a:lnTo>
                    <a:pt x="80355" y="1305168"/>
                  </a:lnTo>
                  <a:cubicBezTo>
                    <a:pt x="36199" y="1305168"/>
                    <a:pt x="0" y="1269366"/>
                    <a:pt x="0" y="1224814"/>
                  </a:cubicBezTo>
                  <a:lnTo>
                    <a:pt x="0" y="80355"/>
                  </a:lnTo>
                  <a:cubicBezTo>
                    <a:pt x="0" y="36199"/>
                    <a:pt x="35802" y="0"/>
                    <a:pt x="80355" y="0"/>
                  </a:cubicBezTo>
                  <a:lnTo>
                    <a:pt x="1043418" y="0"/>
                  </a:lnTo>
                  <a:cubicBezTo>
                    <a:pt x="1087574" y="0"/>
                    <a:pt x="1123773" y="35802"/>
                    <a:pt x="1123773" y="80355"/>
                  </a:cubicBezTo>
                  <a:lnTo>
                    <a:pt x="1123773" y="1224814"/>
                  </a:lnTo>
                  <a:cubicBezTo>
                    <a:pt x="1123375" y="1269366"/>
                    <a:pt x="1087574" y="1305168"/>
                    <a:pt x="1043020" y="1305168"/>
                  </a:cubicBezTo>
                  <a:close/>
                </a:path>
              </a:pathLst>
            </a:custGeom>
            <a:solidFill>
              <a:srgbClr val="F5F5F5"/>
            </a:solidFill>
            <a:ln w="397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5B05AB7-127F-485D-86FC-69702CC7452A}"/>
                </a:ext>
              </a:extLst>
            </p:cNvPr>
            <p:cNvSpPr/>
            <p:nvPr/>
          </p:nvSpPr>
          <p:spPr>
            <a:xfrm>
              <a:off x="4646805" y="4897140"/>
              <a:ext cx="572826" cy="572826"/>
            </a:xfrm>
            <a:custGeom>
              <a:avLst/>
              <a:gdLst>
                <a:gd name="connsiteX0" fmla="*/ 557336 w 572825"/>
                <a:gd name="connsiteY0" fmla="*/ 190669 h 572825"/>
                <a:gd name="connsiteX1" fmla="*/ 278481 w 572825"/>
                <a:gd name="connsiteY1" fmla="*/ 124 h 572825"/>
                <a:gd name="connsiteX2" fmla="*/ 190568 w 572825"/>
                <a:gd name="connsiteY2" fmla="*/ 16832 h 572825"/>
                <a:gd name="connsiteX3" fmla="*/ 13151 w 572825"/>
                <a:gd name="connsiteY3" fmla="*/ 201409 h 572825"/>
                <a:gd name="connsiteX4" fmla="*/ 16731 w 572825"/>
                <a:gd name="connsiteY4" fmla="*/ 383600 h 572825"/>
                <a:gd name="connsiteX5" fmla="*/ 23892 w 572825"/>
                <a:gd name="connsiteY5" fmla="*/ 401500 h 572825"/>
                <a:gd name="connsiteX6" fmla="*/ 68445 w 572825"/>
                <a:gd name="connsiteY6" fmla="*/ 473104 h 572825"/>
                <a:gd name="connsiteX7" fmla="*/ 383897 w 572825"/>
                <a:gd name="connsiteY7" fmla="*/ 557436 h 572825"/>
                <a:gd name="connsiteX8" fmla="*/ 557336 w 572825"/>
                <a:gd name="connsiteY8" fmla="*/ 190669 h 572825"/>
                <a:gd name="connsiteX9" fmla="*/ 359631 w 572825"/>
                <a:gd name="connsiteY9" fmla="*/ 490209 h 572825"/>
                <a:gd name="connsiteX10" fmla="*/ 122943 w 572825"/>
                <a:gd name="connsiteY10" fmla="*/ 426959 h 572825"/>
                <a:gd name="connsiteX11" fmla="*/ 89528 w 572825"/>
                <a:gd name="connsiteY11" fmla="*/ 373257 h 572825"/>
                <a:gd name="connsiteX12" fmla="*/ 84357 w 572825"/>
                <a:gd name="connsiteY12" fmla="*/ 359732 h 572825"/>
                <a:gd name="connsiteX13" fmla="*/ 81572 w 572825"/>
                <a:gd name="connsiteY13" fmla="*/ 223288 h 572825"/>
                <a:gd name="connsiteX14" fmla="*/ 214436 w 572825"/>
                <a:gd name="connsiteY14" fmla="*/ 84855 h 572825"/>
                <a:gd name="connsiteX15" fmla="*/ 280470 w 572825"/>
                <a:gd name="connsiteY15" fmla="*/ 72125 h 572825"/>
                <a:gd name="connsiteX16" fmla="*/ 489710 w 572825"/>
                <a:gd name="connsiteY16" fmla="*/ 214934 h 572825"/>
                <a:gd name="connsiteX17" fmla="*/ 359631 w 572825"/>
                <a:gd name="connsiteY17" fmla="*/ 490209 h 572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2825" h="572825">
                  <a:moveTo>
                    <a:pt x="557336" y="190669"/>
                  </a:moveTo>
                  <a:cubicBezTo>
                    <a:pt x="514374" y="70534"/>
                    <a:pt x="399411" y="-3456"/>
                    <a:pt x="278481" y="124"/>
                  </a:cubicBezTo>
                  <a:cubicBezTo>
                    <a:pt x="249044" y="920"/>
                    <a:pt x="219607" y="6489"/>
                    <a:pt x="190568" y="16832"/>
                  </a:cubicBezTo>
                  <a:cubicBezTo>
                    <a:pt x="102257" y="48258"/>
                    <a:pt x="39008" y="118668"/>
                    <a:pt x="13151" y="201409"/>
                  </a:cubicBezTo>
                  <a:cubicBezTo>
                    <a:pt x="-4750" y="259089"/>
                    <a:pt x="-5147" y="322737"/>
                    <a:pt x="16731" y="383600"/>
                  </a:cubicBezTo>
                  <a:cubicBezTo>
                    <a:pt x="18720" y="389567"/>
                    <a:pt x="21107" y="395533"/>
                    <a:pt x="23892" y="401500"/>
                  </a:cubicBezTo>
                  <a:cubicBezTo>
                    <a:pt x="35428" y="428153"/>
                    <a:pt x="50544" y="452020"/>
                    <a:pt x="68445" y="473104"/>
                  </a:cubicBezTo>
                  <a:cubicBezTo>
                    <a:pt x="143628" y="561414"/>
                    <a:pt x="268138" y="598807"/>
                    <a:pt x="383897" y="557436"/>
                  </a:cubicBezTo>
                  <a:cubicBezTo>
                    <a:pt x="533070" y="504530"/>
                    <a:pt x="611038" y="340240"/>
                    <a:pt x="557336" y="190669"/>
                  </a:cubicBezTo>
                  <a:close/>
                  <a:moveTo>
                    <a:pt x="359631" y="490209"/>
                  </a:moveTo>
                  <a:cubicBezTo>
                    <a:pt x="272912" y="521237"/>
                    <a:pt x="179430" y="493391"/>
                    <a:pt x="122943" y="426959"/>
                  </a:cubicBezTo>
                  <a:cubicBezTo>
                    <a:pt x="109418" y="411048"/>
                    <a:pt x="98280" y="393147"/>
                    <a:pt x="89528" y="373257"/>
                  </a:cubicBezTo>
                  <a:cubicBezTo>
                    <a:pt x="87539" y="368881"/>
                    <a:pt x="85948" y="364505"/>
                    <a:pt x="84357" y="359732"/>
                  </a:cubicBezTo>
                  <a:cubicBezTo>
                    <a:pt x="68047" y="313985"/>
                    <a:pt x="68047" y="266250"/>
                    <a:pt x="81572" y="223288"/>
                  </a:cubicBezTo>
                  <a:cubicBezTo>
                    <a:pt x="101064" y="161232"/>
                    <a:pt x="148402" y="108325"/>
                    <a:pt x="214436" y="84855"/>
                  </a:cubicBezTo>
                  <a:cubicBezTo>
                    <a:pt x="236314" y="76899"/>
                    <a:pt x="258591" y="72921"/>
                    <a:pt x="280470" y="72125"/>
                  </a:cubicBezTo>
                  <a:cubicBezTo>
                    <a:pt x="371167" y="69341"/>
                    <a:pt x="457489" y="124635"/>
                    <a:pt x="489710" y="214934"/>
                  </a:cubicBezTo>
                  <a:cubicBezTo>
                    <a:pt x="529888" y="327113"/>
                    <a:pt x="471412" y="450031"/>
                    <a:pt x="359631" y="490209"/>
                  </a:cubicBezTo>
                  <a:close/>
                </a:path>
              </a:pathLst>
            </a:custGeom>
            <a:solidFill>
              <a:srgbClr val="4AAFFF"/>
            </a:solidFill>
            <a:ln w="397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919053-92D1-4CC4-B865-74651986C3D4}"/>
                </a:ext>
              </a:extLst>
            </p:cNvPr>
            <p:cNvSpPr/>
            <p:nvPr/>
          </p:nvSpPr>
          <p:spPr>
            <a:xfrm>
              <a:off x="4659957" y="4897662"/>
              <a:ext cx="266523" cy="222766"/>
            </a:xfrm>
            <a:custGeom>
              <a:avLst/>
              <a:gdLst>
                <a:gd name="connsiteX0" fmla="*/ 68421 w 266523"/>
                <a:gd name="connsiteY0" fmla="*/ 222766 h 222765"/>
                <a:gd name="connsiteX1" fmla="*/ 0 w 266523"/>
                <a:gd name="connsiteY1" fmla="*/ 201285 h 222765"/>
                <a:gd name="connsiteX2" fmla="*/ 177417 w 266523"/>
                <a:gd name="connsiteY2" fmla="*/ 16708 h 222765"/>
                <a:gd name="connsiteX3" fmla="*/ 265330 w 266523"/>
                <a:gd name="connsiteY3" fmla="*/ 0 h 222765"/>
                <a:gd name="connsiteX4" fmla="*/ 267319 w 266523"/>
                <a:gd name="connsiteY4" fmla="*/ 72001 h 222765"/>
                <a:gd name="connsiteX5" fmla="*/ 201285 w 266523"/>
                <a:gd name="connsiteY5" fmla="*/ 84731 h 222765"/>
                <a:gd name="connsiteX6" fmla="*/ 68421 w 266523"/>
                <a:gd name="connsiteY6" fmla="*/ 222766 h 22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523" h="222765">
                  <a:moveTo>
                    <a:pt x="68421" y="222766"/>
                  </a:moveTo>
                  <a:lnTo>
                    <a:pt x="0" y="201285"/>
                  </a:lnTo>
                  <a:cubicBezTo>
                    <a:pt x="25857" y="118146"/>
                    <a:pt x="89106" y="48134"/>
                    <a:pt x="177417" y="16708"/>
                  </a:cubicBezTo>
                  <a:cubicBezTo>
                    <a:pt x="206456" y="6365"/>
                    <a:pt x="236291" y="796"/>
                    <a:pt x="265330" y="0"/>
                  </a:cubicBezTo>
                  <a:lnTo>
                    <a:pt x="267319" y="72001"/>
                  </a:lnTo>
                  <a:cubicBezTo>
                    <a:pt x="245440" y="72797"/>
                    <a:pt x="223163" y="76775"/>
                    <a:pt x="201285" y="84731"/>
                  </a:cubicBezTo>
                  <a:cubicBezTo>
                    <a:pt x="135251" y="107803"/>
                    <a:pt x="87913" y="160710"/>
                    <a:pt x="68421" y="222766"/>
                  </a:cubicBezTo>
                  <a:close/>
                </a:path>
              </a:pathLst>
            </a:custGeom>
            <a:solidFill>
              <a:srgbClr val="1A598C"/>
            </a:solidFill>
            <a:ln w="397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126B5853-466D-42B9-BFC7-03116E6C7526}"/>
                </a:ext>
              </a:extLst>
            </p:cNvPr>
            <p:cNvSpPr/>
            <p:nvPr/>
          </p:nvSpPr>
          <p:spPr>
            <a:xfrm>
              <a:off x="4646650" y="5098947"/>
              <a:ext cx="87515" cy="198898"/>
            </a:xfrm>
            <a:custGeom>
              <a:avLst/>
              <a:gdLst>
                <a:gd name="connsiteX0" fmla="*/ 90081 w 87515"/>
                <a:gd name="connsiteY0" fmla="*/ 171450 h 198897"/>
                <a:gd name="connsiteX1" fmla="*/ 24047 w 87515"/>
                <a:gd name="connsiteY1" fmla="*/ 200091 h 198897"/>
                <a:gd name="connsiteX2" fmla="*/ 16887 w 87515"/>
                <a:gd name="connsiteY2" fmla="*/ 182190 h 198897"/>
                <a:gd name="connsiteX3" fmla="*/ 13306 w 87515"/>
                <a:gd name="connsiteY3" fmla="*/ 0 h 198897"/>
                <a:gd name="connsiteX4" fmla="*/ 81727 w 87515"/>
                <a:gd name="connsiteY4" fmla="*/ 21481 h 198897"/>
                <a:gd name="connsiteX5" fmla="*/ 84512 w 87515"/>
                <a:gd name="connsiteY5" fmla="*/ 157925 h 198897"/>
                <a:gd name="connsiteX6" fmla="*/ 90081 w 87515"/>
                <a:gd name="connsiteY6" fmla="*/ 171450 h 19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515" h="198897">
                  <a:moveTo>
                    <a:pt x="90081" y="171450"/>
                  </a:moveTo>
                  <a:lnTo>
                    <a:pt x="24047" y="200091"/>
                  </a:lnTo>
                  <a:cubicBezTo>
                    <a:pt x="21660" y="194124"/>
                    <a:pt x="19273" y="188157"/>
                    <a:pt x="16887" y="182190"/>
                  </a:cubicBezTo>
                  <a:cubicBezTo>
                    <a:pt x="-4992" y="120930"/>
                    <a:pt x="-4992" y="57282"/>
                    <a:pt x="13306" y="0"/>
                  </a:cubicBezTo>
                  <a:lnTo>
                    <a:pt x="81727" y="21481"/>
                  </a:lnTo>
                  <a:cubicBezTo>
                    <a:pt x="68202" y="64443"/>
                    <a:pt x="68202" y="112178"/>
                    <a:pt x="84512" y="157925"/>
                  </a:cubicBezTo>
                  <a:cubicBezTo>
                    <a:pt x="86103" y="162698"/>
                    <a:pt x="88092" y="167074"/>
                    <a:pt x="90081" y="171450"/>
                  </a:cubicBezTo>
                  <a:close/>
                </a:path>
              </a:pathLst>
            </a:custGeom>
            <a:solidFill>
              <a:srgbClr val="2273B5"/>
            </a:solidFill>
            <a:ln w="397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29BA821-8239-44EB-9D1E-EF85475F2B81}"/>
                </a:ext>
              </a:extLst>
            </p:cNvPr>
            <p:cNvSpPr/>
            <p:nvPr/>
          </p:nvSpPr>
          <p:spPr>
            <a:xfrm>
              <a:off x="4670697" y="5270397"/>
              <a:ext cx="99449" cy="99449"/>
            </a:xfrm>
            <a:custGeom>
              <a:avLst/>
              <a:gdLst>
                <a:gd name="connsiteX0" fmla="*/ 44553 w 99448"/>
                <a:gd name="connsiteY0" fmla="*/ 100244 h 99448"/>
                <a:gd name="connsiteX1" fmla="*/ 0 w 99448"/>
                <a:gd name="connsiteY1" fmla="*/ 28641 h 99448"/>
                <a:gd name="connsiteX2" fmla="*/ 66034 w 99448"/>
                <a:gd name="connsiteY2" fmla="*/ 0 h 99448"/>
                <a:gd name="connsiteX3" fmla="*/ 99449 w 99448"/>
                <a:gd name="connsiteY3" fmla="*/ 53702 h 99448"/>
                <a:gd name="connsiteX4" fmla="*/ 44553 w 99448"/>
                <a:gd name="connsiteY4" fmla="*/ 100244 h 99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8" h="99448">
                  <a:moveTo>
                    <a:pt x="44553" y="100244"/>
                  </a:moveTo>
                  <a:cubicBezTo>
                    <a:pt x="26652" y="79161"/>
                    <a:pt x="11536" y="55294"/>
                    <a:pt x="0" y="28641"/>
                  </a:cubicBezTo>
                  <a:lnTo>
                    <a:pt x="66034" y="0"/>
                  </a:lnTo>
                  <a:cubicBezTo>
                    <a:pt x="74786" y="19890"/>
                    <a:pt x="85924" y="37791"/>
                    <a:pt x="99449" y="53702"/>
                  </a:cubicBezTo>
                  <a:lnTo>
                    <a:pt x="44553" y="100244"/>
                  </a:lnTo>
                  <a:close/>
                </a:path>
              </a:pathLst>
            </a:custGeom>
            <a:solidFill>
              <a:srgbClr val="3788CC"/>
            </a:solidFill>
            <a:ln w="397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3AAA4E88-9C14-4206-88A0-F79270E4F2C3}"/>
                </a:ext>
              </a:extLst>
            </p:cNvPr>
            <p:cNvSpPr/>
            <p:nvPr/>
          </p:nvSpPr>
          <p:spPr>
            <a:xfrm>
              <a:off x="5283795" y="5251718"/>
              <a:ext cx="234700" cy="234700"/>
            </a:xfrm>
            <a:custGeom>
              <a:avLst/>
              <a:gdLst>
                <a:gd name="connsiteX0" fmla="*/ 169366 w 234699"/>
                <a:gd name="connsiteY0" fmla="*/ 11518 h 234699"/>
                <a:gd name="connsiteX1" fmla="*/ 32127 w 234699"/>
                <a:gd name="connsiteY1" fmla="*/ 37375 h 234699"/>
                <a:gd name="connsiteX2" fmla="*/ 11441 w 234699"/>
                <a:gd name="connsiteY2" fmla="*/ 68006 h 234699"/>
                <a:gd name="connsiteX3" fmla="*/ 13430 w 234699"/>
                <a:gd name="connsiteY3" fmla="*/ 173819 h 234699"/>
                <a:gd name="connsiteX4" fmla="*/ 67928 w 234699"/>
                <a:gd name="connsiteY4" fmla="*/ 225931 h 234699"/>
                <a:gd name="connsiteX5" fmla="*/ 75088 w 234699"/>
                <a:gd name="connsiteY5" fmla="*/ 229113 h 234699"/>
                <a:gd name="connsiteX6" fmla="*/ 108901 w 234699"/>
                <a:gd name="connsiteY6" fmla="*/ 237069 h 234699"/>
                <a:gd name="connsiteX7" fmla="*/ 225853 w 234699"/>
                <a:gd name="connsiteY7" fmla="*/ 169444 h 234699"/>
                <a:gd name="connsiteX8" fmla="*/ 169366 w 234699"/>
                <a:gd name="connsiteY8" fmla="*/ 11518 h 234699"/>
                <a:gd name="connsiteX9" fmla="*/ 199201 w 234699"/>
                <a:gd name="connsiteY9" fmla="*/ 157112 h 234699"/>
                <a:gd name="connsiteX10" fmla="*/ 111686 w 234699"/>
                <a:gd name="connsiteY10" fmla="*/ 207632 h 234699"/>
                <a:gd name="connsiteX11" fmla="*/ 86227 w 234699"/>
                <a:gd name="connsiteY11" fmla="*/ 201665 h 234699"/>
                <a:gd name="connsiteX12" fmla="*/ 80657 w 234699"/>
                <a:gd name="connsiteY12" fmla="*/ 199278 h 234699"/>
                <a:gd name="connsiteX13" fmla="*/ 39685 w 234699"/>
                <a:gd name="connsiteY13" fmla="*/ 160294 h 234699"/>
                <a:gd name="connsiteX14" fmla="*/ 38094 w 234699"/>
                <a:gd name="connsiteY14" fmla="*/ 80735 h 234699"/>
                <a:gd name="connsiteX15" fmla="*/ 53607 w 234699"/>
                <a:gd name="connsiteY15" fmla="*/ 57663 h 234699"/>
                <a:gd name="connsiteX16" fmla="*/ 156637 w 234699"/>
                <a:gd name="connsiteY16" fmla="*/ 38171 h 234699"/>
                <a:gd name="connsiteX17" fmla="*/ 199201 w 234699"/>
                <a:gd name="connsiteY17" fmla="*/ 157112 h 23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4699" h="234699">
                  <a:moveTo>
                    <a:pt x="169366" y="11518"/>
                  </a:moveTo>
                  <a:cubicBezTo>
                    <a:pt x="121631" y="-11156"/>
                    <a:pt x="66337" y="778"/>
                    <a:pt x="32127" y="37375"/>
                  </a:cubicBezTo>
                  <a:cubicBezTo>
                    <a:pt x="23773" y="46127"/>
                    <a:pt x="16612" y="56470"/>
                    <a:pt x="11441" y="68006"/>
                  </a:cubicBezTo>
                  <a:cubicBezTo>
                    <a:pt x="-5266" y="103012"/>
                    <a:pt x="-2880" y="141996"/>
                    <a:pt x="13430" y="173819"/>
                  </a:cubicBezTo>
                  <a:cubicBezTo>
                    <a:pt x="24966" y="196096"/>
                    <a:pt x="43663" y="214394"/>
                    <a:pt x="67928" y="225931"/>
                  </a:cubicBezTo>
                  <a:cubicBezTo>
                    <a:pt x="70315" y="227124"/>
                    <a:pt x="72702" y="228317"/>
                    <a:pt x="75088" y="229113"/>
                  </a:cubicBezTo>
                  <a:cubicBezTo>
                    <a:pt x="86227" y="233489"/>
                    <a:pt x="97763" y="236273"/>
                    <a:pt x="108901" y="237069"/>
                  </a:cubicBezTo>
                  <a:cubicBezTo>
                    <a:pt x="156637" y="241047"/>
                    <a:pt x="203974" y="215190"/>
                    <a:pt x="225853" y="169444"/>
                  </a:cubicBezTo>
                  <a:cubicBezTo>
                    <a:pt x="254097" y="110570"/>
                    <a:pt x="228638" y="39762"/>
                    <a:pt x="169366" y="11518"/>
                  </a:cubicBezTo>
                  <a:close/>
                  <a:moveTo>
                    <a:pt x="199201" y="157112"/>
                  </a:moveTo>
                  <a:cubicBezTo>
                    <a:pt x="182891" y="191720"/>
                    <a:pt x="147487" y="210814"/>
                    <a:pt x="111686" y="207632"/>
                  </a:cubicBezTo>
                  <a:cubicBezTo>
                    <a:pt x="103332" y="206836"/>
                    <a:pt x="94580" y="204847"/>
                    <a:pt x="86227" y="201665"/>
                  </a:cubicBezTo>
                  <a:cubicBezTo>
                    <a:pt x="84238" y="200869"/>
                    <a:pt x="82646" y="200074"/>
                    <a:pt x="80657" y="199278"/>
                  </a:cubicBezTo>
                  <a:cubicBezTo>
                    <a:pt x="62359" y="190527"/>
                    <a:pt x="48436" y="176604"/>
                    <a:pt x="39685" y="160294"/>
                  </a:cubicBezTo>
                  <a:cubicBezTo>
                    <a:pt x="27353" y="136426"/>
                    <a:pt x="25762" y="106989"/>
                    <a:pt x="38094" y="80735"/>
                  </a:cubicBezTo>
                  <a:cubicBezTo>
                    <a:pt x="42071" y="71984"/>
                    <a:pt x="47640" y="64426"/>
                    <a:pt x="53607" y="57663"/>
                  </a:cubicBezTo>
                  <a:cubicBezTo>
                    <a:pt x="79464" y="30215"/>
                    <a:pt x="120835" y="21463"/>
                    <a:pt x="156637" y="38171"/>
                  </a:cubicBezTo>
                  <a:cubicBezTo>
                    <a:pt x="201190" y="59652"/>
                    <a:pt x="220284" y="112559"/>
                    <a:pt x="199201" y="157112"/>
                  </a:cubicBezTo>
                  <a:close/>
                </a:path>
              </a:pathLst>
            </a:custGeom>
            <a:solidFill>
              <a:srgbClr val="4AAFFF"/>
            </a:solidFill>
            <a:ln w="397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47B5784-0F3B-40AA-82FB-0B0839A31D70}"/>
                </a:ext>
              </a:extLst>
            </p:cNvPr>
            <p:cNvSpPr/>
            <p:nvPr/>
          </p:nvSpPr>
          <p:spPr>
            <a:xfrm>
              <a:off x="5283656" y="5289491"/>
              <a:ext cx="51713" cy="135251"/>
            </a:xfrm>
            <a:custGeom>
              <a:avLst/>
              <a:gdLst>
                <a:gd name="connsiteX0" fmla="*/ 39824 w 51713"/>
                <a:gd name="connsiteY0" fmla="*/ 122521 h 135250"/>
                <a:gd name="connsiteX1" fmla="*/ 13569 w 51713"/>
                <a:gd name="connsiteY1" fmla="*/ 136444 h 135250"/>
                <a:gd name="connsiteX2" fmla="*/ 11580 w 51713"/>
                <a:gd name="connsiteY2" fmla="*/ 30631 h 135250"/>
                <a:gd name="connsiteX3" fmla="*/ 32266 w 51713"/>
                <a:gd name="connsiteY3" fmla="*/ 0 h 135250"/>
                <a:gd name="connsiteX4" fmla="*/ 53747 w 51713"/>
                <a:gd name="connsiteY4" fmla="*/ 20288 h 135250"/>
                <a:gd name="connsiteX5" fmla="*/ 38233 w 51713"/>
                <a:gd name="connsiteY5" fmla="*/ 43360 h 135250"/>
                <a:gd name="connsiteX6" fmla="*/ 39824 w 51713"/>
                <a:gd name="connsiteY6" fmla="*/ 122521 h 1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13" h="135250">
                  <a:moveTo>
                    <a:pt x="39824" y="122521"/>
                  </a:moveTo>
                  <a:lnTo>
                    <a:pt x="13569" y="136444"/>
                  </a:lnTo>
                  <a:cubicBezTo>
                    <a:pt x="-3138" y="104620"/>
                    <a:pt x="-5127" y="65636"/>
                    <a:pt x="11580" y="30631"/>
                  </a:cubicBezTo>
                  <a:cubicBezTo>
                    <a:pt x="17149" y="19094"/>
                    <a:pt x="24310" y="8752"/>
                    <a:pt x="32266" y="0"/>
                  </a:cubicBezTo>
                  <a:lnTo>
                    <a:pt x="53747" y="20288"/>
                  </a:lnTo>
                  <a:cubicBezTo>
                    <a:pt x="47382" y="27050"/>
                    <a:pt x="42211" y="34609"/>
                    <a:pt x="38233" y="43360"/>
                  </a:cubicBezTo>
                  <a:cubicBezTo>
                    <a:pt x="25901" y="69217"/>
                    <a:pt x="27492" y="98654"/>
                    <a:pt x="39824" y="122521"/>
                  </a:cubicBezTo>
                  <a:close/>
                </a:path>
              </a:pathLst>
            </a:custGeom>
            <a:solidFill>
              <a:srgbClr val="1A598C"/>
            </a:solidFill>
            <a:ln w="397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0FEEA1AC-4573-4D1E-A28A-3AD6CF76B195}"/>
                </a:ext>
              </a:extLst>
            </p:cNvPr>
            <p:cNvSpPr/>
            <p:nvPr/>
          </p:nvSpPr>
          <p:spPr>
            <a:xfrm>
              <a:off x="5297226" y="5412012"/>
              <a:ext cx="71603" cy="67625"/>
            </a:xfrm>
            <a:custGeom>
              <a:avLst/>
              <a:gdLst>
                <a:gd name="connsiteX0" fmla="*/ 72399 w 71603"/>
                <a:gd name="connsiteY0" fmla="*/ 41371 h 67625"/>
                <a:gd name="connsiteX1" fmla="*/ 61658 w 71603"/>
                <a:gd name="connsiteY1" fmla="*/ 69217 h 67625"/>
                <a:gd name="connsiteX2" fmla="*/ 54498 w 71603"/>
                <a:gd name="connsiteY2" fmla="*/ 66034 h 67625"/>
                <a:gd name="connsiteX3" fmla="*/ 0 w 71603"/>
                <a:gd name="connsiteY3" fmla="*/ 13923 h 67625"/>
                <a:gd name="connsiteX4" fmla="*/ 26254 w 71603"/>
                <a:gd name="connsiteY4" fmla="*/ 0 h 67625"/>
                <a:gd name="connsiteX5" fmla="*/ 67227 w 71603"/>
                <a:gd name="connsiteY5" fmla="*/ 38984 h 67625"/>
                <a:gd name="connsiteX6" fmla="*/ 72399 w 71603"/>
                <a:gd name="connsiteY6" fmla="*/ 41371 h 6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03" h="67625">
                  <a:moveTo>
                    <a:pt x="72399" y="41371"/>
                  </a:moveTo>
                  <a:lnTo>
                    <a:pt x="61658" y="69217"/>
                  </a:lnTo>
                  <a:cubicBezTo>
                    <a:pt x="59271" y="68421"/>
                    <a:pt x="56885" y="67228"/>
                    <a:pt x="54498" y="66034"/>
                  </a:cubicBezTo>
                  <a:cubicBezTo>
                    <a:pt x="30232" y="54498"/>
                    <a:pt x="11536" y="35802"/>
                    <a:pt x="0" y="13923"/>
                  </a:cubicBezTo>
                  <a:lnTo>
                    <a:pt x="26254" y="0"/>
                  </a:lnTo>
                  <a:cubicBezTo>
                    <a:pt x="35006" y="16707"/>
                    <a:pt x="48929" y="30630"/>
                    <a:pt x="67227" y="38984"/>
                  </a:cubicBezTo>
                  <a:cubicBezTo>
                    <a:pt x="68819" y="40177"/>
                    <a:pt x="70808" y="40973"/>
                    <a:pt x="72399" y="41371"/>
                  </a:cubicBezTo>
                  <a:close/>
                </a:path>
              </a:pathLst>
            </a:custGeom>
            <a:solidFill>
              <a:srgbClr val="2273B5"/>
            </a:solidFill>
            <a:ln w="397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D20EEE0-A854-47A9-A399-8E92D9BD717C}"/>
                </a:ext>
              </a:extLst>
            </p:cNvPr>
            <p:cNvSpPr/>
            <p:nvPr/>
          </p:nvSpPr>
          <p:spPr>
            <a:xfrm>
              <a:off x="5283698" y="4890597"/>
              <a:ext cx="234700" cy="234700"/>
            </a:xfrm>
            <a:custGeom>
              <a:avLst/>
              <a:gdLst>
                <a:gd name="connsiteX0" fmla="*/ 225951 w 234699"/>
                <a:gd name="connsiteY0" fmla="*/ 169366 h 234699"/>
                <a:gd name="connsiteX1" fmla="*/ 200094 w 234699"/>
                <a:gd name="connsiteY1" fmla="*/ 32127 h 234699"/>
                <a:gd name="connsiteX2" fmla="*/ 169464 w 234699"/>
                <a:gd name="connsiteY2" fmla="*/ 11441 h 234699"/>
                <a:gd name="connsiteX3" fmla="*/ 63650 w 234699"/>
                <a:gd name="connsiteY3" fmla="*/ 13430 h 234699"/>
                <a:gd name="connsiteX4" fmla="*/ 11539 w 234699"/>
                <a:gd name="connsiteY4" fmla="*/ 67928 h 234699"/>
                <a:gd name="connsiteX5" fmla="*/ 8357 w 234699"/>
                <a:gd name="connsiteY5" fmla="*/ 75089 h 234699"/>
                <a:gd name="connsiteX6" fmla="*/ 401 w 234699"/>
                <a:gd name="connsiteY6" fmla="*/ 108901 h 234699"/>
                <a:gd name="connsiteX7" fmla="*/ 68026 w 234699"/>
                <a:gd name="connsiteY7" fmla="*/ 225853 h 234699"/>
                <a:gd name="connsiteX8" fmla="*/ 225951 w 234699"/>
                <a:gd name="connsiteY8" fmla="*/ 169366 h 234699"/>
                <a:gd name="connsiteX9" fmla="*/ 80755 w 234699"/>
                <a:gd name="connsiteY9" fmla="*/ 198803 h 234699"/>
                <a:gd name="connsiteX10" fmla="*/ 30235 w 234699"/>
                <a:gd name="connsiteY10" fmla="*/ 111288 h 234699"/>
                <a:gd name="connsiteX11" fmla="*/ 36202 w 234699"/>
                <a:gd name="connsiteY11" fmla="*/ 85829 h 234699"/>
                <a:gd name="connsiteX12" fmla="*/ 38589 w 234699"/>
                <a:gd name="connsiteY12" fmla="*/ 80260 h 234699"/>
                <a:gd name="connsiteX13" fmla="*/ 77573 w 234699"/>
                <a:gd name="connsiteY13" fmla="*/ 39287 h 234699"/>
                <a:gd name="connsiteX14" fmla="*/ 157132 w 234699"/>
                <a:gd name="connsiteY14" fmla="*/ 37696 h 234699"/>
                <a:gd name="connsiteX15" fmla="*/ 180204 w 234699"/>
                <a:gd name="connsiteY15" fmla="*/ 53210 h 234699"/>
                <a:gd name="connsiteX16" fmla="*/ 199696 w 234699"/>
                <a:gd name="connsiteY16" fmla="*/ 156239 h 234699"/>
                <a:gd name="connsiteX17" fmla="*/ 80755 w 234699"/>
                <a:gd name="connsiteY17" fmla="*/ 198803 h 23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4699" h="234699">
                  <a:moveTo>
                    <a:pt x="225951" y="169366"/>
                  </a:moveTo>
                  <a:cubicBezTo>
                    <a:pt x="248625" y="121631"/>
                    <a:pt x="236691" y="66337"/>
                    <a:pt x="200094" y="32127"/>
                  </a:cubicBezTo>
                  <a:cubicBezTo>
                    <a:pt x="191343" y="23773"/>
                    <a:pt x="181000" y="16612"/>
                    <a:pt x="169464" y="11441"/>
                  </a:cubicBezTo>
                  <a:cubicBezTo>
                    <a:pt x="134458" y="-5266"/>
                    <a:pt x="95474" y="-2880"/>
                    <a:pt x="63650" y="13430"/>
                  </a:cubicBezTo>
                  <a:cubicBezTo>
                    <a:pt x="41374" y="24966"/>
                    <a:pt x="23075" y="43663"/>
                    <a:pt x="11539" y="67928"/>
                  </a:cubicBezTo>
                  <a:cubicBezTo>
                    <a:pt x="10346" y="70315"/>
                    <a:pt x="9152" y="72702"/>
                    <a:pt x="8357" y="75089"/>
                  </a:cubicBezTo>
                  <a:cubicBezTo>
                    <a:pt x="3981" y="86227"/>
                    <a:pt x="1196" y="97763"/>
                    <a:pt x="401" y="108901"/>
                  </a:cubicBezTo>
                  <a:cubicBezTo>
                    <a:pt x="-3577" y="156637"/>
                    <a:pt x="22280" y="203974"/>
                    <a:pt x="68026" y="225853"/>
                  </a:cubicBezTo>
                  <a:cubicBezTo>
                    <a:pt x="127298" y="253699"/>
                    <a:pt x="198105" y="228638"/>
                    <a:pt x="225951" y="169366"/>
                  </a:cubicBezTo>
                  <a:close/>
                  <a:moveTo>
                    <a:pt x="80755" y="198803"/>
                  </a:moveTo>
                  <a:cubicBezTo>
                    <a:pt x="46147" y="182494"/>
                    <a:pt x="27053" y="147090"/>
                    <a:pt x="30235" y="111288"/>
                  </a:cubicBezTo>
                  <a:cubicBezTo>
                    <a:pt x="31031" y="102934"/>
                    <a:pt x="33020" y="94183"/>
                    <a:pt x="36202" y="85829"/>
                  </a:cubicBezTo>
                  <a:cubicBezTo>
                    <a:pt x="36998" y="83840"/>
                    <a:pt x="37793" y="82249"/>
                    <a:pt x="38589" y="80260"/>
                  </a:cubicBezTo>
                  <a:cubicBezTo>
                    <a:pt x="47341" y="61961"/>
                    <a:pt x="61264" y="48038"/>
                    <a:pt x="77573" y="39287"/>
                  </a:cubicBezTo>
                  <a:cubicBezTo>
                    <a:pt x="101441" y="26955"/>
                    <a:pt x="130878" y="25364"/>
                    <a:pt x="157132" y="37696"/>
                  </a:cubicBezTo>
                  <a:cubicBezTo>
                    <a:pt x="165884" y="41674"/>
                    <a:pt x="173442" y="47243"/>
                    <a:pt x="180204" y="53210"/>
                  </a:cubicBezTo>
                  <a:cubicBezTo>
                    <a:pt x="207652" y="79067"/>
                    <a:pt x="216404" y="120437"/>
                    <a:pt x="199696" y="156239"/>
                  </a:cubicBezTo>
                  <a:cubicBezTo>
                    <a:pt x="178215" y="200792"/>
                    <a:pt x="124911" y="219886"/>
                    <a:pt x="80755" y="198803"/>
                  </a:cubicBezTo>
                  <a:close/>
                </a:path>
              </a:pathLst>
            </a:custGeom>
            <a:solidFill>
              <a:srgbClr val="4AAFFF"/>
            </a:solidFill>
            <a:ln w="397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A7F1FA3F-58DA-4F07-9B68-B9C72A1323CE}"/>
                </a:ext>
              </a:extLst>
            </p:cNvPr>
            <p:cNvSpPr/>
            <p:nvPr/>
          </p:nvSpPr>
          <p:spPr>
            <a:xfrm>
              <a:off x="5347348" y="4890458"/>
              <a:ext cx="135251" cy="51713"/>
            </a:xfrm>
            <a:custGeom>
              <a:avLst/>
              <a:gdLst>
                <a:gd name="connsiteX0" fmla="*/ 13923 w 135250"/>
                <a:gd name="connsiteY0" fmla="*/ 39824 h 51713"/>
                <a:gd name="connsiteX1" fmla="*/ 0 w 135250"/>
                <a:gd name="connsiteY1" fmla="*/ 13570 h 51713"/>
                <a:gd name="connsiteX2" fmla="*/ 105814 w 135250"/>
                <a:gd name="connsiteY2" fmla="*/ 11581 h 51713"/>
                <a:gd name="connsiteX3" fmla="*/ 136444 w 135250"/>
                <a:gd name="connsiteY3" fmla="*/ 32266 h 51713"/>
                <a:gd name="connsiteX4" fmla="*/ 116156 w 135250"/>
                <a:gd name="connsiteY4" fmla="*/ 53747 h 51713"/>
                <a:gd name="connsiteX5" fmla="*/ 93084 w 135250"/>
                <a:gd name="connsiteY5" fmla="*/ 38233 h 51713"/>
                <a:gd name="connsiteX6" fmla="*/ 13923 w 135250"/>
                <a:gd name="connsiteY6" fmla="*/ 39824 h 5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50" h="51713">
                  <a:moveTo>
                    <a:pt x="13923" y="39824"/>
                  </a:moveTo>
                  <a:lnTo>
                    <a:pt x="0" y="13570"/>
                  </a:lnTo>
                  <a:cubicBezTo>
                    <a:pt x="31824" y="-3138"/>
                    <a:pt x="70808" y="-5127"/>
                    <a:pt x="105814" y="11581"/>
                  </a:cubicBezTo>
                  <a:cubicBezTo>
                    <a:pt x="117350" y="17149"/>
                    <a:pt x="127693" y="24310"/>
                    <a:pt x="136444" y="32266"/>
                  </a:cubicBezTo>
                  <a:lnTo>
                    <a:pt x="116156" y="53747"/>
                  </a:lnTo>
                  <a:cubicBezTo>
                    <a:pt x="109394" y="47382"/>
                    <a:pt x="101836" y="42211"/>
                    <a:pt x="93084" y="38233"/>
                  </a:cubicBezTo>
                  <a:cubicBezTo>
                    <a:pt x="66830" y="25503"/>
                    <a:pt x="37791" y="27094"/>
                    <a:pt x="13923" y="39824"/>
                  </a:cubicBezTo>
                  <a:close/>
                </a:path>
              </a:pathLst>
            </a:custGeom>
            <a:solidFill>
              <a:srgbClr val="4AAFFF"/>
            </a:solidFill>
            <a:ln w="397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029CF790-468E-49AD-AFDD-3AA365E738AC}"/>
                </a:ext>
              </a:extLst>
            </p:cNvPr>
            <p:cNvSpPr/>
            <p:nvPr/>
          </p:nvSpPr>
          <p:spPr>
            <a:xfrm>
              <a:off x="5291656" y="4904027"/>
              <a:ext cx="67625" cy="71603"/>
            </a:xfrm>
            <a:custGeom>
              <a:avLst/>
              <a:gdLst>
                <a:gd name="connsiteX0" fmla="*/ 27846 w 67625"/>
                <a:gd name="connsiteY0" fmla="*/ 72399 h 71603"/>
                <a:gd name="connsiteX1" fmla="*/ 0 w 67625"/>
                <a:gd name="connsiteY1" fmla="*/ 61658 h 71603"/>
                <a:gd name="connsiteX2" fmla="*/ 3182 w 67625"/>
                <a:gd name="connsiteY2" fmla="*/ 54498 h 71603"/>
                <a:gd name="connsiteX3" fmla="*/ 55294 w 67625"/>
                <a:gd name="connsiteY3" fmla="*/ 0 h 71603"/>
                <a:gd name="connsiteX4" fmla="*/ 69217 w 67625"/>
                <a:gd name="connsiteY4" fmla="*/ 26254 h 71603"/>
                <a:gd name="connsiteX5" fmla="*/ 30233 w 67625"/>
                <a:gd name="connsiteY5" fmla="*/ 67227 h 71603"/>
                <a:gd name="connsiteX6" fmla="*/ 27846 w 67625"/>
                <a:gd name="connsiteY6" fmla="*/ 72399 h 7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25" h="71603">
                  <a:moveTo>
                    <a:pt x="27846" y="72399"/>
                  </a:moveTo>
                  <a:lnTo>
                    <a:pt x="0" y="61658"/>
                  </a:lnTo>
                  <a:cubicBezTo>
                    <a:pt x="796" y="59271"/>
                    <a:pt x="1989" y="56885"/>
                    <a:pt x="3182" y="54498"/>
                  </a:cubicBezTo>
                  <a:cubicBezTo>
                    <a:pt x="14718" y="30232"/>
                    <a:pt x="33415" y="11536"/>
                    <a:pt x="55294" y="0"/>
                  </a:cubicBezTo>
                  <a:lnTo>
                    <a:pt x="69217" y="26254"/>
                  </a:lnTo>
                  <a:cubicBezTo>
                    <a:pt x="52509" y="35006"/>
                    <a:pt x="38586" y="48929"/>
                    <a:pt x="30233" y="67227"/>
                  </a:cubicBezTo>
                  <a:cubicBezTo>
                    <a:pt x="29437" y="68818"/>
                    <a:pt x="28641" y="70410"/>
                    <a:pt x="27846" y="72399"/>
                  </a:cubicBezTo>
                  <a:close/>
                </a:path>
              </a:pathLst>
            </a:custGeom>
            <a:solidFill>
              <a:srgbClr val="2273B5"/>
            </a:solidFill>
            <a:ln w="397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BCC39AC-2458-4F0E-8277-0511F9F85D5B}"/>
                </a:ext>
              </a:extLst>
            </p:cNvPr>
            <p:cNvSpPr/>
            <p:nvPr/>
          </p:nvSpPr>
          <p:spPr>
            <a:xfrm>
              <a:off x="5284098" y="4965685"/>
              <a:ext cx="35802" cy="35802"/>
            </a:xfrm>
            <a:custGeom>
              <a:avLst/>
              <a:gdLst>
                <a:gd name="connsiteX0" fmla="*/ 0 w 35801"/>
                <a:gd name="connsiteY0" fmla="*/ 33813 h 35801"/>
                <a:gd name="connsiteX1" fmla="*/ 7956 w 35801"/>
                <a:gd name="connsiteY1" fmla="*/ 0 h 35801"/>
                <a:gd name="connsiteX2" fmla="*/ 35802 w 35801"/>
                <a:gd name="connsiteY2" fmla="*/ 10740 h 35801"/>
                <a:gd name="connsiteX3" fmla="*/ 29835 w 35801"/>
                <a:gd name="connsiteY3" fmla="*/ 36199 h 35801"/>
                <a:gd name="connsiteX4" fmla="*/ 0 w 35801"/>
                <a:gd name="connsiteY4" fmla="*/ 33813 h 35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01" h="35801">
                  <a:moveTo>
                    <a:pt x="0" y="33813"/>
                  </a:moveTo>
                  <a:cubicBezTo>
                    <a:pt x="795" y="22276"/>
                    <a:pt x="3580" y="11138"/>
                    <a:pt x="7956" y="0"/>
                  </a:cubicBezTo>
                  <a:lnTo>
                    <a:pt x="35802" y="10740"/>
                  </a:lnTo>
                  <a:cubicBezTo>
                    <a:pt x="32619" y="19094"/>
                    <a:pt x="30630" y="27448"/>
                    <a:pt x="29835" y="36199"/>
                  </a:cubicBezTo>
                  <a:lnTo>
                    <a:pt x="0" y="33813"/>
                  </a:lnTo>
                  <a:close/>
                </a:path>
              </a:pathLst>
            </a:custGeom>
            <a:solidFill>
              <a:srgbClr val="3788CC"/>
            </a:solidFill>
            <a:ln w="3976"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3E1890C8-F5F9-41FB-97EF-C5F47E88B459}"/>
                </a:ext>
              </a:extLst>
            </p:cNvPr>
            <p:cNvSpPr/>
            <p:nvPr/>
          </p:nvSpPr>
          <p:spPr>
            <a:xfrm>
              <a:off x="5144074" y="5479240"/>
              <a:ext cx="218788" cy="87515"/>
            </a:xfrm>
            <a:custGeom>
              <a:avLst/>
              <a:gdLst>
                <a:gd name="connsiteX0" fmla="*/ 221970 w 218787"/>
                <a:gd name="connsiteY0" fmla="*/ 88310 h 87515"/>
                <a:gd name="connsiteX1" fmla="*/ 0 w 218787"/>
                <a:gd name="connsiteY1" fmla="*/ 88310 h 87515"/>
                <a:gd name="connsiteX2" fmla="*/ 0 w 218787"/>
                <a:gd name="connsiteY2" fmla="*/ 83537 h 87515"/>
                <a:gd name="connsiteX3" fmla="*/ 217594 w 218787"/>
                <a:gd name="connsiteY3" fmla="*/ 83537 h 87515"/>
                <a:gd name="connsiteX4" fmla="*/ 217594 w 218787"/>
                <a:gd name="connsiteY4" fmla="*/ 0 h 87515"/>
                <a:gd name="connsiteX5" fmla="*/ 221970 w 218787"/>
                <a:gd name="connsiteY5" fmla="*/ 0 h 8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787" h="87515">
                  <a:moveTo>
                    <a:pt x="221970" y="88310"/>
                  </a:moveTo>
                  <a:lnTo>
                    <a:pt x="0" y="88310"/>
                  </a:lnTo>
                  <a:lnTo>
                    <a:pt x="0" y="83537"/>
                  </a:lnTo>
                  <a:lnTo>
                    <a:pt x="217594" y="83537"/>
                  </a:lnTo>
                  <a:lnTo>
                    <a:pt x="217594" y="0"/>
                  </a:lnTo>
                  <a:lnTo>
                    <a:pt x="221970" y="0"/>
                  </a:lnTo>
                  <a:close/>
                </a:path>
              </a:pathLst>
            </a:custGeom>
            <a:solidFill>
              <a:srgbClr val="E2F3FE"/>
            </a:solidFill>
            <a:ln w="397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6DBC405D-A796-453C-A4F2-3EAD326FB698}"/>
                </a:ext>
              </a:extLst>
            </p:cNvPr>
            <p:cNvSpPr/>
            <p:nvPr/>
          </p:nvSpPr>
          <p:spPr>
            <a:xfrm>
              <a:off x="4659957" y="5425935"/>
              <a:ext cx="286413" cy="139229"/>
            </a:xfrm>
            <a:custGeom>
              <a:avLst/>
              <a:gdLst>
                <a:gd name="connsiteX0" fmla="*/ 288402 w 286412"/>
                <a:gd name="connsiteY0" fmla="*/ 141615 h 139228"/>
                <a:gd name="connsiteX1" fmla="*/ 0 w 286412"/>
                <a:gd name="connsiteY1" fmla="*/ 141615 h 139228"/>
                <a:gd name="connsiteX2" fmla="*/ 0 w 286412"/>
                <a:gd name="connsiteY2" fmla="*/ 136842 h 139228"/>
                <a:gd name="connsiteX3" fmla="*/ 284026 w 286412"/>
                <a:gd name="connsiteY3" fmla="*/ 136842 h 139228"/>
                <a:gd name="connsiteX4" fmla="*/ 284026 w 286412"/>
                <a:gd name="connsiteY4" fmla="*/ 0 h 139228"/>
                <a:gd name="connsiteX5" fmla="*/ 288402 w 286412"/>
                <a:gd name="connsiteY5" fmla="*/ 0 h 13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412" h="139228">
                  <a:moveTo>
                    <a:pt x="288402" y="141615"/>
                  </a:moveTo>
                  <a:lnTo>
                    <a:pt x="0" y="141615"/>
                  </a:lnTo>
                  <a:lnTo>
                    <a:pt x="0" y="136842"/>
                  </a:lnTo>
                  <a:lnTo>
                    <a:pt x="284026" y="136842"/>
                  </a:lnTo>
                  <a:lnTo>
                    <a:pt x="284026" y="0"/>
                  </a:lnTo>
                  <a:lnTo>
                    <a:pt x="288402" y="0"/>
                  </a:lnTo>
                  <a:close/>
                </a:path>
              </a:pathLst>
            </a:custGeom>
            <a:solidFill>
              <a:srgbClr val="E2F3FE"/>
            </a:solidFill>
            <a:ln w="397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AA080C3A-7165-4BE0-B184-4A49BA96B01F}"/>
                </a:ext>
              </a:extLst>
            </p:cNvPr>
            <p:cNvSpPr/>
            <p:nvPr/>
          </p:nvSpPr>
          <p:spPr>
            <a:xfrm>
              <a:off x="4659957" y="5517030"/>
              <a:ext cx="194920" cy="23868"/>
            </a:xfrm>
            <a:custGeom>
              <a:avLst/>
              <a:gdLst>
                <a:gd name="connsiteX0" fmla="*/ 0 w 194919"/>
                <a:gd name="connsiteY0" fmla="*/ 0 h 23867"/>
                <a:gd name="connsiteX1" fmla="*/ 198500 w 194919"/>
                <a:gd name="connsiteY1" fmla="*/ 0 h 23867"/>
                <a:gd name="connsiteX2" fmla="*/ 198500 w 194919"/>
                <a:gd name="connsiteY2" fmla="*/ 26255 h 23867"/>
                <a:gd name="connsiteX3" fmla="*/ 0 w 194919"/>
                <a:gd name="connsiteY3" fmla="*/ 26255 h 23867"/>
              </a:gdLst>
              <a:ahLst/>
              <a:cxnLst>
                <a:cxn ang="0">
                  <a:pos x="connsiteX0" y="connsiteY0"/>
                </a:cxn>
                <a:cxn ang="0">
                  <a:pos x="connsiteX1" y="connsiteY1"/>
                </a:cxn>
                <a:cxn ang="0">
                  <a:pos x="connsiteX2" y="connsiteY2"/>
                </a:cxn>
                <a:cxn ang="0">
                  <a:pos x="connsiteX3" y="connsiteY3"/>
                </a:cxn>
              </a:cxnLst>
              <a:rect l="l" t="t" r="r" b="b"/>
              <a:pathLst>
                <a:path w="194919" h="23867">
                  <a:moveTo>
                    <a:pt x="0" y="0"/>
                  </a:moveTo>
                  <a:lnTo>
                    <a:pt x="198500" y="0"/>
                  </a:lnTo>
                  <a:lnTo>
                    <a:pt x="198500" y="26255"/>
                  </a:lnTo>
                  <a:lnTo>
                    <a:pt x="0" y="26255"/>
                  </a:lnTo>
                  <a:close/>
                </a:path>
              </a:pathLst>
            </a:custGeom>
            <a:solidFill>
              <a:srgbClr val="4AAFFF"/>
            </a:solidFill>
            <a:ln w="397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8B8BD896-FBEB-406A-B5A0-8F76E56EF7F1}"/>
                </a:ext>
              </a:extLst>
            </p:cNvPr>
            <p:cNvSpPr/>
            <p:nvPr/>
          </p:nvSpPr>
          <p:spPr>
            <a:xfrm>
              <a:off x="5144074" y="5517030"/>
              <a:ext cx="115361" cy="23868"/>
            </a:xfrm>
            <a:custGeom>
              <a:avLst/>
              <a:gdLst>
                <a:gd name="connsiteX0" fmla="*/ 0 w 115360"/>
                <a:gd name="connsiteY0" fmla="*/ 0 h 23867"/>
                <a:gd name="connsiteX1" fmla="*/ 116554 w 115360"/>
                <a:gd name="connsiteY1" fmla="*/ 0 h 23867"/>
                <a:gd name="connsiteX2" fmla="*/ 116554 w 115360"/>
                <a:gd name="connsiteY2" fmla="*/ 26255 h 23867"/>
                <a:gd name="connsiteX3" fmla="*/ 0 w 115360"/>
                <a:gd name="connsiteY3" fmla="*/ 26255 h 23867"/>
              </a:gdLst>
              <a:ahLst/>
              <a:cxnLst>
                <a:cxn ang="0">
                  <a:pos x="connsiteX0" y="connsiteY0"/>
                </a:cxn>
                <a:cxn ang="0">
                  <a:pos x="connsiteX1" y="connsiteY1"/>
                </a:cxn>
                <a:cxn ang="0">
                  <a:pos x="connsiteX2" y="connsiteY2"/>
                </a:cxn>
                <a:cxn ang="0">
                  <a:pos x="connsiteX3" y="connsiteY3"/>
                </a:cxn>
              </a:cxnLst>
              <a:rect l="l" t="t" r="r" b="b"/>
              <a:pathLst>
                <a:path w="115360" h="23867">
                  <a:moveTo>
                    <a:pt x="0" y="0"/>
                  </a:moveTo>
                  <a:lnTo>
                    <a:pt x="116554" y="0"/>
                  </a:lnTo>
                  <a:lnTo>
                    <a:pt x="116554" y="26255"/>
                  </a:lnTo>
                  <a:lnTo>
                    <a:pt x="0" y="26255"/>
                  </a:lnTo>
                  <a:close/>
                </a:path>
              </a:pathLst>
            </a:custGeom>
            <a:solidFill>
              <a:srgbClr val="4AAFFF"/>
            </a:solidFill>
            <a:ln w="397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23D5843-1919-4A90-8373-00D54ABEA8CB}"/>
                </a:ext>
              </a:extLst>
            </p:cNvPr>
            <p:cNvSpPr/>
            <p:nvPr/>
          </p:nvSpPr>
          <p:spPr>
            <a:xfrm>
              <a:off x="4615006" y="4658587"/>
              <a:ext cx="91493" cy="19890"/>
            </a:xfrm>
            <a:custGeom>
              <a:avLst/>
              <a:gdLst>
                <a:gd name="connsiteX0" fmla="*/ 0 w 91493"/>
                <a:gd name="connsiteY0" fmla="*/ 0 h 19889"/>
                <a:gd name="connsiteX1" fmla="*/ 95073 w 91493"/>
                <a:gd name="connsiteY1" fmla="*/ 0 h 19889"/>
                <a:gd name="connsiteX2" fmla="*/ 95073 w 91493"/>
                <a:gd name="connsiteY2" fmla="*/ 20287 h 19889"/>
                <a:gd name="connsiteX3" fmla="*/ 0 w 91493"/>
                <a:gd name="connsiteY3" fmla="*/ 20287 h 19889"/>
              </a:gdLst>
              <a:ahLst/>
              <a:cxnLst>
                <a:cxn ang="0">
                  <a:pos x="connsiteX0" y="connsiteY0"/>
                </a:cxn>
                <a:cxn ang="0">
                  <a:pos x="connsiteX1" y="connsiteY1"/>
                </a:cxn>
                <a:cxn ang="0">
                  <a:pos x="connsiteX2" y="connsiteY2"/>
                </a:cxn>
                <a:cxn ang="0">
                  <a:pos x="connsiteX3" y="connsiteY3"/>
                </a:cxn>
              </a:cxnLst>
              <a:rect l="l" t="t" r="r" b="b"/>
              <a:pathLst>
                <a:path w="91493" h="19889">
                  <a:moveTo>
                    <a:pt x="0" y="0"/>
                  </a:moveTo>
                  <a:lnTo>
                    <a:pt x="95073" y="0"/>
                  </a:lnTo>
                  <a:lnTo>
                    <a:pt x="95073" y="20287"/>
                  </a:lnTo>
                  <a:lnTo>
                    <a:pt x="0" y="20287"/>
                  </a:lnTo>
                  <a:close/>
                </a:path>
              </a:pathLst>
            </a:custGeom>
            <a:solidFill>
              <a:srgbClr val="4AAFFF"/>
            </a:solidFill>
            <a:ln w="397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83BD901C-D5AB-45D7-9174-D03ED78D1618}"/>
                </a:ext>
              </a:extLst>
            </p:cNvPr>
            <p:cNvSpPr/>
            <p:nvPr/>
          </p:nvSpPr>
          <p:spPr>
            <a:xfrm>
              <a:off x="5010813" y="4735361"/>
              <a:ext cx="147184" cy="19890"/>
            </a:xfrm>
            <a:custGeom>
              <a:avLst/>
              <a:gdLst>
                <a:gd name="connsiteX0" fmla="*/ 0 w 147184"/>
                <a:gd name="connsiteY0" fmla="*/ 0 h 19889"/>
                <a:gd name="connsiteX1" fmla="*/ 147185 w 147184"/>
                <a:gd name="connsiteY1" fmla="*/ 0 h 19889"/>
                <a:gd name="connsiteX2" fmla="*/ 147185 w 147184"/>
                <a:gd name="connsiteY2" fmla="*/ 20288 h 19889"/>
                <a:gd name="connsiteX3" fmla="*/ 0 w 147184"/>
                <a:gd name="connsiteY3" fmla="*/ 20288 h 19889"/>
              </a:gdLst>
              <a:ahLst/>
              <a:cxnLst>
                <a:cxn ang="0">
                  <a:pos x="connsiteX0" y="connsiteY0"/>
                </a:cxn>
                <a:cxn ang="0">
                  <a:pos x="connsiteX1" y="connsiteY1"/>
                </a:cxn>
                <a:cxn ang="0">
                  <a:pos x="connsiteX2" y="connsiteY2"/>
                </a:cxn>
                <a:cxn ang="0">
                  <a:pos x="connsiteX3" y="connsiteY3"/>
                </a:cxn>
              </a:cxnLst>
              <a:rect l="l" t="t" r="r" b="b"/>
              <a:pathLst>
                <a:path w="147184" h="19889">
                  <a:moveTo>
                    <a:pt x="0" y="0"/>
                  </a:moveTo>
                  <a:lnTo>
                    <a:pt x="147185" y="0"/>
                  </a:lnTo>
                  <a:lnTo>
                    <a:pt x="147185" y="20288"/>
                  </a:lnTo>
                  <a:lnTo>
                    <a:pt x="0" y="20288"/>
                  </a:lnTo>
                  <a:close/>
                </a:path>
              </a:pathLst>
            </a:custGeom>
            <a:solidFill>
              <a:srgbClr val="4AAFFF"/>
            </a:solidFill>
            <a:ln w="397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04D3B11-6BD2-470F-A89F-51B69FACF38F}"/>
                </a:ext>
              </a:extLst>
            </p:cNvPr>
            <p:cNvSpPr/>
            <p:nvPr/>
          </p:nvSpPr>
          <p:spPr>
            <a:xfrm>
              <a:off x="4820268" y="4735361"/>
              <a:ext cx="87515" cy="19890"/>
            </a:xfrm>
            <a:custGeom>
              <a:avLst/>
              <a:gdLst>
                <a:gd name="connsiteX0" fmla="*/ 0 w 87515"/>
                <a:gd name="connsiteY0" fmla="*/ 0 h 19889"/>
                <a:gd name="connsiteX1" fmla="*/ 89902 w 87515"/>
                <a:gd name="connsiteY1" fmla="*/ 0 h 19889"/>
                <a:gd name="connsiteX2" fmla="*/ 89902 w 87515"/>
                <a:gd name="connsiteY2" fmla="*/ 20288 h 19889"/>
                <a:gd name="connsiteX3" fmla="*/ 0 w 87515"/>
                <a:gd name="connsiteY3" fmla="*/ 20288 h 19889"/>
              </a:gdLst>
              <a:ahLst/>
              <a:cxnLst>
                <a:cxn ang="0">
                  <a:pos x="connsiteX0" y="connsiteY0"/>
                </a:cxn>
                <a:cxn ang="0">
                  <a:pos x="connsiteX1" y="connsiteY1"/>
                </a:cxn>
                <a:cxn ang="0">
                  <a:pos x="connsiteX2" y="connsiteY2"/>
                </a:cxn>
                <a:cxn ang="0">
                  <a:pos x="connsiteX3" y="connsiteY3"/>
                </a:cxn>
              </a:cxnLst>
              <a:rect l="l" t="t" r="r" b="b"/>
              <a:pathLst>
                <a:path w="87515" h="19889">
                  <a:moveTo>
                    <a:pt x="0" y="0"/>
                  </a:moveTo>
                  <a:lnTo>
                    <a:pt x="89902" y="0"/>
                  </a:lnTo>
                  <a:lnTo>
                    <a:pt x="89902" y="20288"/>
                  </a:lnTo>
                  <a:lnTo>
                    <a:pt x="0" y="20288"/>
                  </a:lnTo>
                  <a:close/>
                </a:path>
              </a:pathLst>
            </a:custGeom>
            <a:solidFill>
              <a:srgbClr val="4AAFFF"/>
            </a:solidFill>
            <a:ln w="397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65A07F92-B92B-42D5-B5BA-350868E4B50F}"/>
                </a:ext>
              </a:extLst>
            </p:cNvPr>
            <p:cNvSpPr/>
            <p:nvPr/>
          </p:nvSpPr>
          <p:spPr>
            <a:xfrm>
              <a:off x="4615006" y="4735361"/>
              <a:ext cx="175030" cy="19890"/>
            </a:xfrm>
            <a:custGeom>
              <a:avLst/>
              <a:gdLst>
                <a:gd name="connsiteX0" fmla="*/ 0 w 175030"/>
                <a:gd name="connsiteY0" fmla="*/ 0 h 19889"/>
                <a:gd name="connsiteX1" fmla="*/ 178213 w 175030"/>
                <a:gd name="connsiteY1" fmla="*/ 0 h 19889"/>
                <a:gd name="connsiteX2" fmla="*/ 178213 w 175030"/>
                <a:gd name="connsiteY2" fmla="*/ 20288 h 19889"/>
                <a:gd name="connsiteX3" fmla="*/ 0 w 175030"/>
                <a:gd name="connsiteY3" fmla="*/ 20288 h 19889"/>
              </a:gdLst>
              <a:ahLst/>
              <a:cxnLst>
                <a:cxn ang="0">
                  <a:pos x="connsiteX0" y="connsiteY0"/>
                </a:cxn>
                <a:cxn ang="0">
                  <a:pos x="connsiteX1" y="connsiteY1"/>
                </a:cxn>
                <a:cxn ang="0">
                  <a:pos x="connsiteX2" y="connsiteY2"/>
                </a:cxn>
                <a:cxn ang="0">
                  <a:pos x="connsiteX3" y="connsiteY3"/>
                </a:cxn>
              </a:cxnLst>
              <a:rect l="l" t="t" r="r" b="b"/>
              <a:pathLst>
                <a:path w="175030" h="19889">
                  <a:moveTo>
                    <a:pt x="0" y="0"/>
                  </a:moveTo>
                  <a:lnTo>
                    <a:pt x="178213" y="0"/>
                  </a:lnTo>
                  <a:lnTo>
                    <a:pt x="178213" y="20288"/>
                  </a:lnTo>
                  <a:lnTo>
                    <a:pt x="0" y="20288"/>
                  </a:lnTo>
                  <a:close/>
                </a:path>
              </a:pathLst>
            </a:custGeom>
            <a:solidFill>
              <a:srgbClr val="4AAFFF"/>
            </a:solidFill>
            <a:ln w="397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DB10C6D-EF8D-4D30-A286-2720D2861C2F}"/>
                </a:ext>
              </a:extLst>
            </p:cNvPr>
            <p:cNvSpPr/>
            <p:nvPr/>
          </p:nvSpPr>
          <p:spPr>
            <a:xfrm>
              <a:off x="4738720" y="4658587"/>
              <a:ext cx="139229" cy="19890"/>
            </a:xfrm>
            <a:custGeom>
              <a:avLst/>
              <a:gdLst>
                <a:gd name="connsiteX0" fmla="*/ 0 w 139228"/>
                <a:gd name="connsiteY0" fmla="*/ 0 h 19889"/>
                <a:gd name="connsiteX1" fmla="*/ 140820 w 139228"/>
                <a:gd name="connsiteY1" fmla="*/ 0 h 19889"/>
                <a:gd name="connsiteX2" fmla="*/ 140820 w 139228"/>
                <a:gd name="connsiteY2" fmla="*/ 20287 h 19889"/>
                <a:gd name="connsiteX3" fmla="*/ 0 w 139228"/>
                <a:gd name="connsiteY3" fmla="*/ 20287 h 19889"/>
              </a:gdLst>
              <a:ahLst/>
              <a:cxnLst>
                <a:cxn ang="0">
                  <a:pos x="connsiteX0" y="connsiteY0"/>
                </a:cxn>
                <a:cxn ang="0">
                  <a:pos x="connsiteX1" y="connsiteY1"/>
                </a:cxn>
                <a:cxn ang="0">
                  <a:pos x="connsiteX2" y="connsiteY2"/>
                </a:cxn>
                <a:cxn ang="0">
                  <a:pos x="connsiteX3" y="connsiteY3"/>
                </a:cxn>
              </a:cxnLst>
              <a:rect l="l" t="t" r="r" b="b"/>
              <a:pathLst>
                <a:path w="139228" h="19889">
                  <a:moveTo>
                    <a:pt x="0" y="0"/>
                  </a:moveTo>
                  <a:lnTo>
                    <a:pt x="140820" y="0"/>
                  </a:lnTo>
                  <a:lnTo>
                    <a:pt x="140820" y="20287"/>
                  </a:lnTo>
                  <a:lnTo>
                    <a:pt x="0" y="20287"/>
                  </a:lnTo>
                  <a:close/>
                </a:path>
              </a:pathLst>
            </a:custGeom>
            <a:solidFill>
              <a:srgbClr val="4AAFFF"/>
            </a:solidFill>
            <a:ln w="397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30319F58-35F0-4304-9F30-611EF74E3FAD}"/>
                </a:ext>
              </a:extLst>
            </p:cNvPr>
            <p:cNvSpPr/>
            <p:nvPr/>
          </p:nvSpPr>
          <p:spPr>
            <a:xfrm>
              <a:off x="4938414" y="4735361"/>
              <a:ext cx="35802" cy="19890"/>
            </a:xfrm>
            <a:custGeom>
              <a:avLst/>
              <a:gdLst>
                <a:gd name="connsiteX0" fmla="*/ 0 w 35801"/>
                <a:gd name="connsiteY0" fmla="*/ 0 h 19889"/>
                <a:gd name="connsiteX1" fmla="*/ 38586 w 35801"/>
                <a:gd name="connsiteY1" fmla="*/ 0 h 19889"/>
                <a:gd name="connsiteX2" fmla="*/ 38586 w 35801"/>
                <a:gd name="connsiteY2" fmla="*/ 20288 h 19889"/>
                <a:gd name="connsiteX3" fmla="*/ 0 w 35801"/>
                <a:gd name="connsiteY3" fmla="*/ 20288 h 19889"/>
              </a:gdLst>
              <a:ahLst/>
              <a:cxnLst>
                <a:cxn ang="0">
                  <a:pos x="connsiteX0" y="connsiteY0"/>
                </a:cxn>
                <a:cxn ang="0">
                  <a:pos x="connsiteX1" y="connsiteY1"/>
                </a:cxn>
                <a:cxn ang="0">
                  <a:pos x="connsiteX2" y="connsiteY2"/>
                </a:cxn>
                <a:cxn ang="0">
                  <a:pos x="connsiteX3" y="connsiteY3"/>
                </a:cxn>
              </a:cxnLst>
              <a:rect l="l" t="t" r="r" b="b"/>
              <a:pathLst>
                <a:path w="35801" h="19889">
                  <a:moveTo>
                    <a:pt x="0" y="0"/>
                  </a:moveTo>
                  <a:lnTo>
                    <a:pt x="38586" y="0"/>
                  </a:lnTo>
                  <a:lnTo>
                    <a:pt x="38586" y="20288"/>
                  </a:lnTo>
                  <a:lnTo>
                    <a:pt x="0" y="20288"/>
                  </a:lnTo>
                  <a:close/>
                </a:path>
              </a:pathLst>
            </a:custGeom>
            <a:solidFill>
              <a:srgbClr val="4AAFFF"/>
            </a:solidFill>
            <a:ln w="397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429ABDC4-EE8B-427D-AC4F-13D5D9FEDC77}"/>
                </a:ext>
              </a:extLst>
            </p:cNvPr>
            <p:cNvSpPr/>
            <p:nvPr/>
          </p:nvSpPr>
          <p:spPr>
            <a:xfrm>
              <a:off x="5052979" y="4659780"/>
              <a:ext cx="103427" cy="19890"/>
            </a:xfrm>
            <a:custGeom>
              <a:avLst/>
              <a:gdLst>
                <a:gd name="connsiteX0" fmla="*/ 0 w 103426"/>
                <a:gd name="connsiteY0" fmla="*/ 0 h 19889"/>
                <a:gd name="connsiteX1" fmla="*/ 105018 w 103426"/>
                <a:gd name="connsiteY1" fmla="*/ 0 h 19889"/>
                <a:gd name="connsiteX2" fmla="*/ 105018 w 103426"/>
                <a:gd name="connsiteY2" fmla="*/ 20288 h 19889"/>
                <a:gd name="connsiteX3" fmla="*/ 0 w 103426"/>
                <a:gd name="connsiteY3" fmla="*/ 20288 h 19889"/>
              </a:gdLst>
              <a:ahLst/>
              <a:cxnLst>
                <a:cxn ang="0">
                  <a:pos x="connsiteX0" y="connsiteY0"/>
                </a:cxn>
                <a:cxn ang="0">
                  <a:pos x="connsiteX1" y="connsiteY1"/>
                </a:cxn>
                <a:cxn ang="0">
                  <a:pos x="connsiteX2" y="connsiteY2"/>
                </a:cxn>
                <a:cxn ang="0">
                  <a:pos x="connsiteX3" y="connsiteY3"/>
                </a:cxn>
              </a:cxnLst>
              <a:rect l="l" t="t" r="r" b="b"/>
              <a:pathLst>
                <a:path w="103426" h="19889">
                  <a:moveTo>
                    <a:pt x="0" y="0"/>
                  </a:moveTo>
                  <a:lnTo>
                    <a:pt x="105018" y="0"/>
                  </a:lnTo>
                  <a:lnTo>
                    <a:pt x="105018" y="20288"/>
                  </a:lnTo>
                  <a:lnTo>
                    <a:pt x="0" y="20288"/>
                  </a:lnTo>
                  <a:close/>
                </a:path>
              </a:pathLst>
            </a:custGeom>
            <a:solidFill>
              <a:srgbClr val="4AAFFF"/>
            </a:solidFill>
            <a:ln w="397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BAB59BE8-6410-45F6-9E17-B51745508002}"/>
                </a:ext>
              </a:extLst>
            </p:cNvPr>
            <p:cNvSpPr/>
            <p:nvPr/>
          </p:nvSpPr>
          <p:spPr>
            <a:xfrm>
              <a:off x="5195788" y="4735361"/>
              <a:ext cx="87515" cy="19890"/>
            </a:xfrm>
            <a:custGeom>
              <a:avLst/>
              <a:gdLst>
                <a:gd name="connsiteX0" fmla="*/ 0 w 87515"/>
                <a:gd name="connsiteY0" fmla="*/ 0 h 19889"/>
                <a:gd name="connsiteX1" fmla="*/ 89504 w 87515"/>
                <a:gd name="connsiteY1" fmla="*/ 0 h 19889"/>
                <a:gd name="connsiteX2" fmla="*/ 89504 w 87515"/>
                <a:gd name="connsiteY2" fmla="*/ 20288 h 19889"/>
                <a:gd name="connsiteX3" fmla="*/ 0 w 87515"/>
                <a:gd name="connsiteY3" fmla="*/ 20288 h 19889"/>
              </a:gdLst>
              <a:ahLst/>
              <a:cxnLst>
                <a:cxn ang="0">
                  <a:pos x="connsiteX0" y="connsiteY0"/>
                </a:cxn>
                <a:cxn ang="0">
                  <a:pos x="connsiteX1" y="connsiteY1"/>
                </a:cxn>
                <a:cxn ang="0">
                  <a:pos x="connsiteX2" y="connsiteY2"/>
                </a:cxn>
                <a:cxn ang="0">
                  <a:pos x="connsiteX3" y="connsiteY3"/>
                </a:cxn>
              </a:cxnLst>
              <a:rect l="l" t="t" r="r" b="b"/>
              <a:pathLst>
                <a:path w="87515" h="19889">
                  <a:moveTo>
                    <a:pt x="0" y="0"/>
                  </a:moveTo>
                  <a:lnTo>
                    <a:pt x="89504" y="0"/>
                  </a:lnTo>
                  <a:lnTo>
                    <a:pt x="89504" y="20288"/>
                  </a:lnTo>
                  <a:lnTo>
                    <a:pt x="0" y="20288"/>
                  </a:lnTo>
                  <a:close/>
                </a:path>
              </a:pathLst>
            </a:custGeom>
            <a:solidFill>
              <a:srgbClr val="4AAFFF"/>
            </a:solidFill>
            <a:ln w="397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CAEC4A-31E7-4DB8-B21D-AB0B31B44370}"/>
                </a:ext>
              </a:extLst>
            </p:cNvPr>
            <p:cNvSpPr/>
            <p:nvPr/>
          </p:nvSpPr>
          <p:spPr>
            <a:xfrm>
              <a:off x="4914148" y="4659780"/>
              <a:ext cx="111383" cy="19890"/>
            </a:xfrm>
            <a:custGeom>
              <a:avLst/>
              <a:gdLst>
                <a:gd name="connsiteX0" fmla="*/ 0 w 111382"/>
                <a:gd name="connsiteY0" fmla="*/ 0 h 19889"/>
                <a:gd name="connsiteX1" fmla="*/ 111383 w 111382"/>
                <a:gd name="connsiteY1" fmla="*/ 0 h 19889"/>
                <a:gd name="connsiteX2" fmla="*/ 111383 w 111382"/>
                <a:gd name="connsiteY2" fmla="*/ 20288 h 19889"/>
                <a:gd name="connsiteX3" fmla="*/ 0 w 111382"/>
                <a:gd name="connsiteY3" fmla="*/ 20288 h 19889"/>
              </a:gdLst>
              <a:ahLst/>
              <a:cxnLst>
                <a:cxn ang="0">
                  <a:pos x="connsiteX0" y="connsiteY0"/>
                </a:cxn>
                <a:cxn ang="0">
                  <a:pos x="connsiteX1" y="connsiteY1"/>
                </a:cxn>
                <a:cxn ang="0">
                  <a:pos x="connsiteX2" y="connsiteY2"/>
                </a:cxn>
                <a:cxn ang="0">
                  <a:pos x="connsiteX3" y="connsiteY3"/>
                </a:cxn>
              </a:cxnLst>
              <a:rect l="l" t="t" r="r" b="b"/>
              <a:pathLst>
                <a:path w="111382" h="19889">
                  <a:moveTo>
                    <a:pt x="0" y="0"/>
                  </a:moveTo>
                  <a:lnTo>
                    <a:pt x="111383" y="0"/>
                  </a:lnTo>
                  <a:lnTo>
                    <a:pt x="111383" y="20288"/>
                  </a:lnTo>
                  <a:lnTo>
                    <a:pt x="0" y="20288"/>
                  </a:lnTo>
                  <a:close/>
                </a:path>
              </a:pathLst>
            </a:custGeom>
            <a:solidFill>
              <a:srgbClr val="4AAFFF"/>
            </a:solidFill>
            <a:ln w="397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B602CE4-8098-4982-8B2F-7B59DB91134F}"/>
                </a:ext>
              </a:extLst>
            </p:cNvPr>
            <p:cNvSpPr/>
            <p:nvPr/>
          </p:nvSpPr>
          <p:spPr>
            <a:xfrm>
              <a:off x="4941994" y="5690072"/>
              <a:ext cx="282435" cy="282435"/>
            </a:xfrm>
            <a:custGeom>
              <a:avLst/>
              <a:gdLst>
                <a:gd name="connsiteX0" fmla="*/ 230324 w 282435"/>
                <a:gd name="connsiteY0" fmla="*/ 284026 h 282435"/>
                <a:gd name="connsiteX1" fmla="*/ 53702 w 282435"/>
                <a:gd name="connsiteY1" fmla="*/ 284026 h 282435"/>
                <a:gd name="connsiteX2" fmla="*/ 0 w 282435"/>
                <a:gd name="connsiteY2" fmla="*/ 230324 h 282435"/>
                <a:gd name="connsiteX3" fmla="*/ 0 w 282435"/>
                <a:gd name="connsiteY3" fmla="*/ 53702 h 282435"/>
                <a:gd name="connsiteX4" fmla="*/ 53702 w 282435"/>
                <a:gd name="connsiteY4" fmla="*/ 0 h 282435"/>
                <a:gd name="connsiteX5" fmla="*/ 230324 w 282435"/>
                <a:gd name="connsiteY5" fmla="*/ 0 h 282435"/>
                <a:gd name="connsiteX6" fmla="*/ 284026 w 282435"/>
                <a:gd name="connsiteY6" fmla="*/ 53702 h 282435"/>
                <a:gd name="connsiteX7" fmla="*/ 284026 w 282435"/>
                <a:gd name="connsiteY7" fmla="*/ 230324 h 282435"/>
                <a:gd name="connsiteX8" fmla="*/ 230324 w 282435"/>
                <a:gd name="connsiteY8" fmla="*/ 284026 h 2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35" h="282435">
                  <a:moveTo>
                    <a:pt x="230324" y="284026"/>
                  </a:moveTo>
                  <a:lnTo>
                    <a:pt x="53702" y="284026"/>
                  </a:lnTo>
                  <a:cubicBezTo>
                    <a:pt x="24265" y="284026"/>
                    <a:pt x="0" y="260159"/>
                    <a:pt x="0" y="230324"/>
                  </a:cubicBezTo>
                  <a:lnTo>
                    <a:pt x="0" y="53702"/>
                  </a:lnTo>
                  <a:cubicBezTo>
                    <a:pt x="0" y="24265"/>
                    <a:pt x="23868" y="0"/>
                    <a:pt x="53702" y="0"/>
                  </a:cubicBezTo>
                  <a:lnTo>
                    <a:pt x="230324" y="0"/>
                  </a:lnTo>
                  <a:cubicBezTo>
                    <a:pt x="259761" y="0"/>
                    <a:pt x="284026" y="23868"/>
                    <a:pt x="284026" y="53702"/>
                  </a:cubicBezTo>
                  <a:lnTo>
                    <a:pt x="284026" y="230324"/>
                  </a:lnTo>
                  <a:cubicBezTo>
                    <a:pt x="284026" y="260159"/>
                    <a:pt x="259761" y="284026"/>
                    <a:pt x="230324" y="284026"/>
                  </a:cubicBezTo>
                  <a:close/>
                </a:path>
              </a:pathLst>
            </a:custGeom>
            <a:solidFill>
              <a:srgbClr val="FFFFFF"/>
            </a:solidFill>
            <a:ln w="397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9212612F-5F31-452D-AD86-E8EA9F517776}"/>
                </a:ext>
              </a:extLst>
            </p:cNvPr>
            <p:cNvSpPr/>
            <p:nvPr/>
          </p:nvSpPr>
          <p:spPr>
            <a:xfrm>
              <a:off x="5070482" y="5775598"/>
              <a:ext cx="23868" cy="111383"/>
            </a:xfrm>
            <a:custGeom>
              <a:avLst/>
              <a:gdLst>
                <a:gd name="connsiteX0" fmla="*/ 0 w 23867"/>
                <a:gd name="connsiteY0" fmla="*/ 0 h 111382"/>
                <a:gd name="connsiteX1" fmla="*/ 27050 w 23867"/>
                <a:gd name="connsiteY1" fmla="*/ 0 h 111382"/>
                <a:gd name="connsiteX2" fmla="*/ 27050 w 23867"/>
                <a:gd name="connsiteY2" fmla="*/ 112974 h 111382"/>
                <a:gd name="connsiteX3" fmla="*/ 0 w 23867"/>
                <a:gd name="connsiteY3" fmla="*/ 112974 h 111382"/>
              </a:gdLst>
              <a:ahLst/>
              <a:cxnLst>
                <a:cxn ang="0">
                  <a:pos x="connsiteX0" y="connsiteY0"/>
                </a:cxn>
                <a:cxn ang="0">
                  <a:pos x="connsiteX1" y="connsiteY1"/>
                </a:cxn>
                <a:cxn ang="0">
                  <a:pos x="connsiteX2" y="connsiteY2"/>
                </a:cxn>
                <a:cxn ang="0">
                  <a:pos x="connsiteX3" y="connsiteY3"/>
                </a:cxn>
              </a:cxnLst>
              <a:rect l="l" t="t" r="r" b="b"/>
              <a:pathLst>
                <a:path w="23867" h="111382">
                  <a:moveTo>
                    <a:pt x="0" y="0"/>
                  </a:moveTo>
                  <a:lnTo>
                    <a:pt x="27050" y="0"/>
                  </a:lnTo>
                  <a:lnTo>
                    <a:pt x="27050" y="112974"/>
                  </a:lnTo>
                  <a:lnTo>
                    <a:pt x="0" y="112974"/>
                  </a:lnTo>
                  <a:close/>
                </a:path>
              </a:pathLst>
            </a:custGeom>
            <a:solidFill>
              <a:srgbClr val="C5CCD1"/>
            </a:solidFill>
            <a:ln w="397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633E380E-997B-4A58-8ACA-E518C71FAA29}"/>
                </a:ext>
              </a:extLst>
            </p:cNvPr>
            <p:cNvSpPr/>
            <p:nvPr/>
          </p:nvSpPr>
          <p:spPr>
            <a:xfrm>
              <a:off x="5027600" y="5818659"/>
              <a:ext cx="111383" cy="23868"/>
            </a:xfrm>
            <a:custGeom>
              <a:avLst/>
              <a:gdLst>
                <a:gd name="connsiteX0" fmla="*/ 112974 w 111382"/>
                <a:gd name="connsiteY0" fmla="*/ 0 h 23867"/>
                <a:gd name="connsiteX1" fmla="*/ 112974 w 111382"/>
                <a:gd name="connsiteY1" fmla="*/ 27050 h 23867"/>
                <a:gd name="connsiteX2" fmla="*/ 0 w 111382"/>
                <a:gd name="connsiteY2" fmla="*/ 27050 h 23867"/>
                <a:gd name="connsiteX3" fmla="*/ 0 w 111382"/>
                <a:gd name="connsiteY3" fmla="*/ 0 h 23867"/>
              </a:gdLst>
              <a:ahLst/>
              <a:cxnLst>
                <a:cxn ang="0">
                  <a:pos x="connsiteX0" y="connsiteY0"/>
                </a:cxn>
                <a:cxn ang="0">
                  <a:pos x="connsiteX1" y="connsiteY1"/>
                </a:cxn>
                <a:cxn ang="0">
                  <a:pos x="connsiteX2" y="connsiteY2"/>
                </a:cxn>
                <a:cxn ang="0">
                  <a:pos x="connsiteX3" y="connsiteY3"/>
                </a:cxn>
              </a:cxnLst>
              <a:rect l="l" t="t" r="r" b="b"/>
              <a:pathLst>
                <a:path w="111382" h="23867">
                  <a:moveTo>
                    <a:pt x="112974" y="0"/>
                  </a:moveTo>
                  <a:lnTo>
                    <a:pt x="112974" y="27050"/>
                  </a:lnTo>
                  <a:lnTo>
                    <a:pt x="0" y="27050"/>
                  </a:lnTo>
                  <a:lnTo>
                    <a:pt x="0" y="0"/>
                  </a:lnTo>
                  <a:close/>
                </a:path>
              </a:pathLst>
            </a:custGeom>
            <a:solidFill>
              <a:srgbClr val="C5CCD1"/>
            </a:solidFill>
            <a:ln w="397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10E9752-ADFB-4B06-B3D0-5893D6898DB6}"/>
                </a:ext>
              </a:extLst>
            </p:cNvPr>
            <p:cNvSpPr/>
            <p:nvPr/>
          </p:nvSpPr>
          <p:spPr>
            <a:xfrm>
              <a:off x="5637838" y="5394907"/>
              <a:ext cx="3978" cy="3978"/>
            </a:xfrm>
            <a:custGeom>
              <a:avLst/>
              <a:gdLst>
                <a:gd name="connsiteX0" fmla="*/ 298 w 0"/>
                <a:gd name="connsiteY0" fmla="*/ 0 h 0"/>
                <a:gd name="connsiteX1" fmla="*/ 298 w 0"/>
                <a:gd name="connsiteY1" fmla="*/ 0 h 0"/>
                <a:gd name="connsiteX2" fmla="*/ 298 w 0"/>
                <a:gd name="connsiteY2" fmla="*/ 0 h 0"/>
              </a:gdLst>
              <a:ahLst/>
              <a:cxnLst>
                <a:cxn ang="0">
                  <a:pos x="connsiteX0" y="connsiteY0"/>
                </a:cxn>
                <a:cxn ang="0">
                  <a:pos x="connsiteX1" y="connsiteY1"/>
                </a:cxn>
                <a:cxn ang="0">
                  <a:pos x="connsiteX2" y="connsiteY2"/>
                </a:cxn>
              </a:cxnLst>
              <a:rect l="l" t="t" r="r" b="b"/>
              <a:pathLst>
                <a:path>
                  <a:moveTo>
                    <a:pt x="298" y="0"/>
                  </a:moveTo>
                  <a:cubicBezTo>
                    <a:pt x="696" y="0"/>
                    <a:pt x="696" y="0"/>
                    <a:pt x="298" y="0"/>
                  </a:cubicBezTo>
                  <a:cubicBezTo>
                    <a:pt x="-99" y="398"/>
                    <a:pt x="-99" y="398"/>
                    <a:pt x="298" y="0"/>
                  </a:cubicBezTo>
                  <a:close/>
                </a:path>
              </a:pathLst>
            </a:custGeom>
            <a:solidFill>
              <a:srgbClr val="323657"/>
            </a:solidFill>
            <a:ln w="3976"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06E9124D-8B1F-4D0F-A4E0-735C12769A48}"/>
                </a:ext>
              </a:extLst>
            </p:cNvPr>
            <p:cNvSpPr/>
            <p:nvPr/>
          </p:nvSpPr>
          <p:spPr>
            <a:xfrm>
              <a:off x="3043782" y="5403498"/>
              <a:ext cx="481333" cy="727966"/>
            </a:xfrm>
            <a:custGeom>
              <a:avLst/>
              <a:gdLst>
                <a:gd name="connsiteX0" fmla="*/ 484843 w 481332"/>
                <a:gd name="connsiteY0" fmla="*/ 161 h 727966"/>
                <a:gd name="connsiteX1" fmla="*/ 359538 w 481332"/>
                <a:gd name="connsiteY1" fmla="*/ 382442 h 727966"/>
                <a:gd name="connsiteX2" fmla="*/ 259293 w 481332"/>
                <a:gd name="connsiteY2" fmla="*/ 730116 h 727966"/>
                <a:gd name="connsiteX3" fmla="*/ 5500 w 481332"/>
                <a:gd name="connsiteY3" fmla="*/ 493030 h 727966"/>
                <a:gd name="connsiteX4" fmla="*/ 484843 w 481332"/>
                <a:gd name="connsiteY4" fmla="*/ 161 h 72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332" h="727966">
                  <a:moveTo>
                    <a:pt x="484843" y="161"/>
                  </a:moveTo>
                  <a:cubicBezTo>
                    <a:pt x="484843" y="161"/>
                    <a:pt x="367096" y="343458"/>
                    <a:pt x="359538" y="382442"/>
                  </a:cubicBezTo>
                  <a:cubicBezTo>
                    <a:pt x="351184" y="425006"/>
                    <a:pt x="259293" y="730116"/>
                    <a:pt x="259293" y="730116"/>
                  </a:cubicBezTo>
                  <a:cubicBezTo>
                    <a:pt x="259293" y="730116"/>
                    <a:pt x="65964" y="540765"/>
                    <a:pt x="5500" y="493030"/>
                  </a:cubicBezTo>
                  <a:cubicBezTo>
                    <a:pt x="-54965" y="444896"/>
                    <a:pt x="401306" y="-9784"/>
                    <a:pt x="484843" y="161"/>
                  </a:cubicBezTo>
                  <a:close/>
                </a:path>
              </a:pathLst>
            </a:custGeom>
            <a:solidFill>
              <a:srgbClr val="EDB14F"/>
            </a:solidFill>
            <a:ln w="397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085A8EA0-647E-499D-8BEE-BC823CB6B511}"/>
                </a:ext>
              </a:extLst>
            </p:cNvPr>
            <p:cNvSpPr/>
            <p:nvPr/>
          </p:nvSpPr>
          <p:spPr>
            <a:xfrm>
              <a:off x="3589886" y="6697742"/>
              <a:ext cx="274479" cy="147184"/>
            </a:xfrm>
            <a:custGeom>
              <a:avLst/>
              <a:gdLst>
                <a:gd name="connsiteX0" fmla="*/ 0 w 274479"/>
                <a:gd name="connsiteY0" fmla="*/ 37737 h 147184"/>
                <a:gd name="connsiteX1" fmla="*/ 54896 w 274479"/>
                <a:gd name="connsiteY1" fmla="*/ 15063 h 147184"/>
                <a:gd name="connsiteX2" fmla="*/ 79957 w 274479"/>
                <a:gd name="connsiteY2" fmla="*/ 3129 h 147184"/>
                <a:gd name="connsiteX3" fmla="*/ 138035 w 274479"/>
                <a:gd name="connsiteY3" fmla="*/ 47284 h 147184"/>
                <a:gd name="connsiteX4" fmla="*/ 275672 w 274479"/>
                <a:gd name="connsiteY4" fmla="*/ 95417 h 147184"/>
                <a:gd name="connsiteX5" fmla="*/ 145991 w 274479"/>
                <a:gd name="connsiteY5" fmla="*/ 135197 h 147184"/>
                <a:gd name="connsiteX6" fmla="*/ 15514 w 274479"/>
                <a:gd name="connsiteY6" fmla="*/ 145938 h 147184"/>
                <a:gd name="connsiteX7" fmla="*/ 0 w 274479"/>
                <a:gd name="connsiteY7" fmla="*/ 37737 h 14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479" h="147184">
                  <a:moveTo>
                    <a:pt x="0" y="37737"/>
                  </a:moveTo>
                  <a:cubicBezTo>
                    <a:pt x="0" y="37737"/>
                    <a:pt x="38984" y="21825"/>
                    <a:pt x="54896" y="15063"/>
                  </a:cubicBezTo>
                  <a:cubicBezTo>
                    <a:pt x="70808" y="8301"/>
                    <a:pt x="73194" y="-6418"/>
                    <a:pt x="79957" y="3129"/>
                  </a:cubicBezTo>
                  <a:cubicBezTo>
                    <a:pt x="86719" y="13074"/>
                    <a:pt x="120134" y="43704"/>
                    <a:pt x="138035" y="47284"/>
                  </a:cubicBezTo>
                  <a:cubicBezTo>
                    <a:pt x="155936" y="51262"/>
                    <a:pt x="273286" y="68765"/>
                    <a:pt x="275672" y="95417"/>
                  </a:cubicBezTo>
                  <a:cubicBezTo>
                    <a:pt x="278059" y="122070"/>
                    <a:pt x="223163" y="131219"/>
                    <a:pt x="145991" y="135197"/>
                  </a:cubicBezTo>
                  <a:cubicBezTo>
                    <a:pt x="68819" y="139175"/>
                    <a:pt x="66830" y="159065"/>
                    <a:pt x="15514" y="145938"/>
                  </a:cubicBezTo>
                  <a:cubicBezTo>
                    <a:pt x="0" y="142358"/>
                    <a:pt x="0" y="37737"/>
                    <a:pt x="0" y="37737"/>
                  </a:cubicBezTo>
                  <a:close/>
                </a:path>
              </a:pathLst>
            </a:custGeom>
            <a:solidFill>
              <a:srgbClr val="EDDAD3"/>
            </a:solidFill>
            <a:ln w="397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5B77BDE8-64EC-4035-939A-BDE51CD9B56A}"/>
                </a:ext>
              </a:extLst>
            </p:cNvPr>
            <p:cNvSpPr/>
            <p:nvPr/>
          </p:nvSpPr>
          <p:spPr>
            <a:xfrm>
              <a:off x="2347467" y="6302677"/>
              <a:ext cx="147184" cy="270501"/>
            </a:xfrm>
            <a:custGeom>
              <a:avLst/>
              <a:gdLst>
                <a:gd name="connsiteX0" fmla="*/ 105121 w 147184"/>
                <a:gd name="connsiteY0" fmla="*/ 0 h 270501"/>
                <a:gd name="connsiteX1" fmla="*/ 132569 w 147184"/>
                <a:gd name="connsiteY1" fmla="*/ 50918 h 270501"/>
                <a:gd name="connsiteX2" fmla="*/ 146491 w 147184"/>
                <a:gd name="connsiteY2" fmla="*/ 73990 h 270501"/>
                <a:gd name="connsiteX3" fmla="*/ 109894 w 147184"/>
                <a:gd name="connsiteY3" fmla="*/ 134853 h 270501"/>
                <a:gd name="connsiteX4" fmla="*/ 77673 w 147184"/>
                <a:gd name="connsiteY4" fmla="*/ 272888 h 270501"/>
                <a:gd name="connsiteX5" fmla="*/ 25562 w 147184"/>
                <a:gd name="connsiteY5" fmla="*/ 151958 h 270501"/>
                <a:gd name="connsiteX6" fmla="*/ 1694 w 147184"/>
                <a:gd name="connsiteY6" fmla="*/ 27050 h 270501"/>
                <a:gd name="connsiteX7" fmla="*/ 105121 w 147184"/>
                <a:gd name="connsiteY7" fmla="*/ 0 h 2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184" h="270501">
                  <a:moveTo>
                    <a:pt x="105121" y="0"/>
                  </a:moveTo>
                  <a:cubicBezTo>
                    <a:pt x="105121" y="0"/>
                    <a:pt x="124613" y="35802"/>
                    <a:pt x="132569" y="50918"/>
                  </a:cubicBezTo>
                  <a:cubicBezTo>
                    <a:pt x="140922" y="65636"/>
                    <a:pt x="155641" y="66432"/>
                    <a:pt x="146491" y="73990"/>
                  </a:cubicBezTo>
                  <a:cubicBezTo>
                    <a:pt x="137740" y="81548"/>
                    <a:pt x="111485" y="116952"/>
                    <a:pt x="109894" y="134853"/>
                  </a:cubicBezTo>
                  <a:cubicBezTo>
                    <a:pt x="107905" y="152754"/>
                    <a:pt x="103132" y="268114"/>
                    <a:pt x="77673" y="272888"/>
                  </a:cubicBezTo>
                  <a:cubicBezTo>
                    <a:pt x="52214" y="278059"/>
                    <a:pt x="37495" y="225948"/>
                    <a:pt x="25562" y="151958"/>
                  </a:cubicBezTo>
                  <a:cubicBezTo>
                    <a:pt x="13628" y="77968"/>
                    <a:pt x="-5864" y="77968"/>
                    <a:pt x="1694" y="27050"/>
                  </a:cubicBezTo>
                  <a:cubicBezTo>
                    <a:pt x="3683" y="10740"/>
                    <a:pt x="105121" y="0"/>
                    <a:pt x="105121" y="0"/>
                  </a:cubicBezTo>
                  <a:close/>
                </a:path>
              </a:pathLst>
            </a:custGeom>
            <a:solidFill>
              <a:srgbClr val="EDDAD3"/>
            </a:solidFill>
            <a:ln w="3976"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858820F5-D92A-4756-B375-093080A82D07}"/>
                </a:ext>
              </a:extLst>
            </p:cNvPr>
            <p:cNvSpPr/>
            <p:nvPr/>
          </p:nvSpPr>
          <p:spPr>
            <a:xfrm>
              <a:off x="3746964" y="5417507"/>
              <a:ext cx="123317" cy="115361"/>
            </a:xfrm>
            <a:custGeom>
              <a:avLst/>
              <a:gdLst>
                <a:gd name="connsiteX0" fmla="*/ 52 w 123316"/>
                <a:gd name="connsiteY0" fmla="*/ 65313 h 115360"/>
                <a:gd name="connsiteX1" fmla="*/ 21930 w 123316"/>
                <a:gd name="connsiteY1" fmla="*/ 25931 h 115360"/>
                <a:gd name="connsiteX2" fmla="*/ 57732 w 123316"/>
                <a:gd name="connsiteY2" fmla="*/ 6837 h 115360"/>
                <a:gd name="connsiteX3" fmla="*/ 105467 w 123316"/>
                <a:gd name="connsiteY3" fmla="*/ 870 h 115360"/>
                <a:gd name="connsiteX4" fmla="*/ 114617 w 123316"/>
                <a:gd name="connsiteY4" fmla="*/ 11611 h 115360"/>
                <a:gd name="connsiteX5" fmla="*/ 115412 w 123316"/>
                <a:gd name="connsiteY5" fmla="*/ 27920 h 115360"/>
                <a:gd name="connsiteX6" fmla="*/ 120186 w 123316"/>
                <a:gd name="connsiteY6" fmla="*/ 46219 h 115360"/>
                <a:gd name="connsiteX7" fmla="*/ 121777 w 123316"/>
                <a:gd name="connsiteY7" fmla="*/ 65313 h 115360"/>
                <a:gd name="connsiteX8" fmla="*/ 123766 w 123316"/>
                <a:gd name="connsiteY8" fmla="*/ 80827 h 115360"/>
                <a:gd name="connsiteX9" fmla="*/ 103876 w 123316"/>
                <a:gd name="connsiteY9" fmla="*/ 92363 h 115360"/>
                <a:gd name="connsiteX10" fmla="*/ 33864 w 123316"/>
                <a:gd name="connsiteY10" fmla="*/ 117027 h 115360"/>
                <a:gd name="connsiteX11" fmla="*/ 52 w 123316"/>
                <a:gd name="connsiteY11" fmla="*/ 65313 h 1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316" h="115360">
                  <a:moveTo>
                    <a:pt x="52" y="65313"/>
                  </a:moveTo>
                  <a:cubicBezTo>
                    <a:pt x="52" y="65313"/>
                    <a:pt x="18748" y="31102"/>
                    <a:pt x="21930" y="25931"/>
                  </a:cubicBezTo>
                  <a:cubicBezTo>
                    <a:pt x="25113" y="20760"/>
                    <a:pt x="39831" y="13600"/>
                    <a:pt x="57732" y="6837"/>
                  </a:cubicBezTo>
                  <a:cubicBezTo>
                    <a:pt x="75633" y="75"/>
                    <a:pt x="103081" y="-1119"/>
                    <a:pt x="105467" y="870"/>
                  </a:cubicBezTo>
                  <a:cubicBezTo>
                    <a:pt x="108252" y="2859"/>
                    <a:pt x="111832" y="3655"/>
                    <a:pt x="114617" y="11611"/>
                  </a:cubicBezTo>
                  <a:cubicBezTo>
                    <a:pt x="117401" y="19567"/>
                    <a:pt x="115412" y="27920"/>
                    <a:pt x="115412" y="27920"/>
                  </a:cubicBezTo>
                  <a:cubicBezTo>
                    <a:pt x="115412" y="27920"/>
                    <a:pt x="123368" y="36274"/>
                    <a:pt x="120186" y="46219"/>
                  </a:cubicBezTo>
                  <a:cubicBezTo>
                    <a:pt x="120186" y="46219"/>
                    <a:pt x="127346" y="54175"/>
                    <a:pt x="121777" y="65313"/>
                  </a:cubicBezTo>
                  <a:cubicBezTo>
                    <a:pt x="121777" y="65313"/>
                    <a:pt x="128540" y="73269"/>
                    <a:pt x="123766" y="80827"/>
                  </a:cubicBezTo>
                  <a:cubicBezTo>
                    <a:pt x="123766" y="80827"/>
                    <a:pt x="108650" y="87987"/>
                    <a:pt x="103876" y="92363"/>
                  </a:cubicBezTo>
                  <a:cubicBezTo>
                    <a:pt x="99103" y="96739"/>
                    <a:pt x="66881" y="109468"/>
                    <a:pt x="33864" y="117027"/>
                  </a:cubicBezTo>
                  <a:cubicBezTo>
                    <a:pt x="34262" y="117027"/>
                    <a:pt x="-1540" y="126573"/>
                    <a:pt x="52" y="65313"/>
                  </a:cubicBezTo>
                  <a:close/>
                </a:path>
              </a:pathLst>
            </a:custGeom>
            <a:solidFill>
              <a:srgbClr val="EEA886"/>
            </a:solidFill>
            <a:ln w="3976"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AC22243C-5847-496C-BBBA-0E411CFD8E9B}"/>
                </a:ext>
              </a:extLst>
            </p:cNvPr>
            <p:cNvSpPr/>
            <p:nvPr/>
          </p:nvSpPr>
          <p:spPr>
            <a:xfrm>
              <a:off x="3795368" y="5469295"/>
              <a:ext cx="35802" cy="43758"/>
            </a:xfrm>
            <a:custGeom>
              <a:avLst/>
              <a:gdLst>
                <a:gd name="connsiteX0" fmla="*/ 5349 w 35801"/>
                <a:gd name="connsiteY0" fmla="*/ 0 h 43757"/>
                <a:gd name="connsiteX1" fmla="*/ 178 w 35801"/>
                <a:gd name="connsiteY1" fmla="*/ 24663 h 43757"/>
                <a:gd name="connsiteX2" fmla="*/ 37571 w 35801"/>
                <a:gd name="connsiteY2" fmla="*/ 46940 h 43757"/>
                <a:gd name="connsiteX3" fmla="*/ 5349 w 35801"/>
                <a:gd name="connsiteY3" fmla="*/ 0 h 43757"/>
              </a:gdLst>
              <a:ahLst/>
              <a:cxnLst>
                <a:cxn ang="0">
                  <a:pos x="connsiteX0" y="connsiteY0"/>
                </a:cxn>
                <a:cxn ang="0">
                  <a:pos x="connsiteX1" y="connsiteY1"/>
                </a:cxn>
                <a:cxn ang="0">
                  <a:pos x="connsiteX2" y="connsiteY2"/>
                </a:cxn>
                <a:cxn ang="0">
                  <a:pos x="connsiteX3" y="connsiteY3"/>
                </a:cxn>
              </a:cxnLst>
              <a:rect l="l" t="t" r="r" b="b"/>
              <a:pathLst>
                <a:path w="35801" h="43757">
                  <a:moveTo>
                    <a:pt x="5349" y="0"/>
                  </a:moveTo>
                  <a:cubicBezTo>
                    <a:pt x="5349" y="0"/>
                    <a:pt x="3360" y="19492"/>
                    <a:pt x="178" y="24663"/>
                  </a:cubicBezTo>
                  <a:cubicBezTo>
                    <a:pt x="-3005" y="29835"/>
                    <a:pt x="37571" y="46940"/>
                    <a:pt x="37571" y="46940"/>
                  </a:cubicBezTo>
                  <a:cubicBezTo>
                    <a:pt x="37571" y="46940"/>
                    <a:pt x="28819" y="2784"/>
                    <a:pt x="5349" y="0"/>
                  </a:cubicBezTo>
                  <a:close/>
                </a:path>
              </a:pathLst>
            </a:custGeom>
            <a:solidFill>
              <a:srgbClr val="CF8C6C"/>
            </a:solidFill>
            <a:ln w="3976"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4B1EE8F2-5318-447C-970B-65355AF34AD0}"/>
                </a:ext>
              </a:extLst>
            </p:cNvPr>
            <p:cNvSpPr/>
            <p:nvPr/>
          </p:nvSpPr>
          <p:spPr>
            <a:xfrm>
              <a:off x="2441847" y="5718077"/>
              <a:ext cx="859239" cy="676253"/>
            </a:xfrm>
            <a:custGeom>
              <a:avLst/>
              <a:gdLst>
                <a:gd name="connsiteX0" fmla="*/ 677446 w 859238"/>
                <a:gd name="connsiteY0" fmla="*/ 1033 h 676252"/>
                <a:gd name="connsiteX1" fmla="*/ 572826 w 859238"/>
                <a:gd name="connsiteY1" fmla="*/ 192771 h 676252"/>
                <a:gd name="connsiteX2" fmla="*/ 473775 w 859238"/>
                <a:gd name="connsiteY2" fmla="*/ 378939 h 676252"/>
                <a:gd name="connsiteX3" fmla="*/ 295165 w 859238"/>
                <a:gd name="connsiteY3" fmla="*/ 467250 h 676252"/>
                <a:gd name="connsiteX4" fmla="*/ 0 w 859238"/>
                <a:gd name="connsiteY4" fmla="*/ 575053 h 676252"/>
                <a:gd name="connsiteX5" fmla="*/ 52509 w 859238"/>
                <a:gd name="connsiteY5" fmla="*/ 679673 h 676252"/>
                <a:gd name="connsiteX6" fmla="*/ 500825 w 859238"/>
                <a:gd name="connsiteY6" fmla="*/ 556754 h 676252"/>
                <a:gd name="connsiteX7" fmla="*/ 737911 w 859238"/>
                <a:gd name="connsiteY7" fmla="*/ 380530 h 676252"/>
                <a:gd name="connsiteX8" fmla="*/ 737911 w 859238"/>
                <a:gd name="connsiteY8" fmla="*/ 380530 h 676252"/>
                <a:gd name="connsiteX9" fmla="*/ 798376 w 859238"/>
                <a:gd name="connsiteY9" fmla="*/ 327624 h 676252"/>
                <a:gd name="connsiteX10" fmla="*/ 798376 w 859238"/>
                <a:gd name="connsiteY10" fmla="*/ 327624 h 676252"/>
                <a:gd name="connsiteX11" fmla="*/ 833780 w 859238"/>
                <a:gd name="connsiteY11" fmla="*/ 293811 h 676252"/>
                <a:gd name="connsiteX12" fmla="*/ 860830 w 859238"/>
                <a:gd name="connsiteY12" fmla="*/ 265966 h 676252"/>
                <a:gd name="connsiteX13" fmla="*/ 677446 w 859238"/>
                <a:gd name="connsiteY13" fmla="*/ 1033 h 67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9238" h="676252">
                  <a:moveTo>
                    <a:pt x="677446" y="1033"/>
                  </a:moveTo>
                  <a:cubicBezTo>
                    <a:pt x="645623" y="24901"/>
                    <a:pt x="602661" y="119179"/>
                    <a:pt x="572826" y="192771"/>
                  </a:cubicBezTo>
                  <a:cubicBezTo>
                    <a:pt x="572030" y="193964"/>
                    <a:pt x="500825" y="338364"/>
                    <a:pt x="473775" y="378939"/>
                  </a:cubicBezTo>
                  <a:cubicBezTo>
                    <a:pt x="433200" y="439802"/>
                    <a:pt x="382282" y="434233"/>
                    <a:pt x="295165" y="467250"/>
                  </a:cubicBezTo>
                  <a:cubicBezTo>
                    <a:pt x="224357" y="494300"/>
                    <a:pt x="0" y="575053"/>
                    <a:pt x="0" y="575053"/>
                  </a:cubicBezTo>
                  <a:lnTo>
                    <a:pt x="52509" y="679673"/>
                  </a:lnTo>
                  <a:cubicBezTo>
                    <a:pt x="52509" y="679673"/>
                    <a:pt x="391829" y="601705"/>
                    <a:pt x="500825" y="556754"/>
                  </a:cubicBezTo>
                  <a:cubicBezTo>
                    <a:pt x="555721" y="534080"/>
                    <a:pt x="737911" y="380530"/>
                    <a:pt x="737911" y="380530"/>
                  </a:cubicBezTo>
                  <a:lnTo>
                    <a:pt x="737911" y="380530"/>
                  </a:lnTo>
                  <a:cubicBezTo>
                    <a:pt x="760586" y="361834"/>
                    <a:pt x="781271" y="343933"/>
                    <a:pt x="798376" y="327624"/>
                  </a:cubicBezTo>
                  <a:lnTo>
                    <a:pt x="798376" y="327624"/>
                  </a:lnTo>
                  <a:cubicBezTo>
                    <a:pt x="812299" y="314894"/>
                    <a:pt x="824233" y="303358"/>
                    <a:pt x="833780" y="293811"/>
                  </a:cubicBezTo>
                  <a:cubicBezTo>
                    <a:pt x="851283" y="276706"/>
                    <a:pt x="860830" y="265966"/>
                    <a:pt x="860830" y="265966"/>
                  </a:cubicBezTo>
                  <a:cubicBezTo>
                    <a:pt x="860830" y="265966"/>
                    <a:pt x="704099" y="-19254"/>
                    <a:pt x="677446" y="1033"/>
                  </a:cubicBezTo>
                  <a:close/>
                </a:path>
              </a:pathLst>
            </a:custGeom>
            <a:solidFill>
              <a:srgbClr val="292C47"/>
            </a:solidFill>
            <a:ln w="3976"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27093E93-7A4F-48DE-BEA7-9789F882DF0E}"/>
                </a:ext>
              </a:extLst>
            </p:cNvPr>
            <p:cNvSpPr/>
            <p:nvPr/>
          </p:nvSpPr>
          <p:spPr>
            <a:xfrm>
              <a:off x="3281196" y="5267214"/>
              <a:ext cx="505201" cy="397796"/>
            </a:xfrm>
            <a:custGeom>
              <a:avLst/>
              <a:gdLst>
                <a:gd name="connsiteX0" fmla="*/ 114167 w 505200"/>
                <a:gd name="connsiteY0" fmla="*/ 0 h 397795"/>
                <a:gd name="connsiteX1" fmla="*/ 210434 w 505200"/>
                <a:gd name="connsiteY1" fmla="*/ 243053 h 397795"/>
                <a:gd name="connsiteX2" fmla="*/ 285617 w 505200"/>
                <a:gd name="connsiteY2" fmla="*/ 253794 h 397795"/>
                <a:gd name="connsiteX3" fmla="*/ 472184 w 505200"/>
                <a:gd name="connsiteY3" fmla="*/ 200092 h 397795"/>
                <a:gd name="connsiteX4" fmla="*/ 504405 w 505200"/>
                <a:gd name="connsiteY4" fmla="*/ 290391 h 397795"/>
                <a:gd name="connsiteX5" fmla="*/ 199694 w 505200"/>
                <a:gd name="connsiteY5" fmla="*/ 400978 h 397795"/>
                <a:gd name="connsiteX6" fmla="*/ 0 w 505200"/>
                <a:gd name="connsiteY6" fmla="*/ 68023 h 397795"/>
                <a:gd name="connsiteX7" fmla="*/ 114167 w 505200"/>
                <a:gd name="connsiteY7" fmla="*/ 0 h 39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200" h="397795">
                  <a:moveTo>
                    <a:pt x="114167" y="0"/>
                  </a:moveTo>
                  <a:lnTo>
                    <a:pt x="210434" y="243053"/>
                  </a:lnTo>
                  <a:cubicBezTo>
                    <a:pt x="210434" y="243053"/>
                    <a:pt x="215208" y="276866"/>
                    <a:pt x="285617" y="253794"/>
                  </a:cubicBezTo>
                  <a:cubicBezTo>
                    <a:pt x="357221" y="230722"/>
                    <a:pt x="472184" y="200092"/>
                    <a:pt x="472184" y="200092"/>
                  </a:cubicBezTo>
                  <a:cubicBezTo>
                    <a:pt x="472184" y="200092"/>
                    <a:pt x="512759" y="285618"/>
                    <a:pt x="504405" y="290391"/>
                  </a:cubicBezTo>
                  <a:cubicBezTo>
                    <a:pt x="479742" y="304712"/>
                    <a:pt x="282037" y="378304"/>
                    <a:pt x="199694" y="400978"/>
                  </a:cubicBezTo>
                  <a:cubicBezTo>
                    <a:pt x="134455" y="418879"/>
                    <a:pt x="0" y="68023"/>
                    <a:pt x="0" y="68023"/>
                  </a:cubicBezTo>
                  <a:lnTo>
                    <a:pt x="114167" y="0"/>
                  </a:lnTo>
                  <a:close/>
                </a:path>
              </a:pathLst>
            </a:custGeom>
            <a:solidFill>
              <a:srgbClr val="FFBF55"/>
            </a:solidFill>
            <a:ln w="397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D11165F9-3CD6-49C7-AABB-0B67AAD82418}"/>
                </a:ext>
              </a:extLst>
            </p:cNvPr>
            <p:cNvSpPr/>
            <p:nvPr/>
          </p:nvSpPr>
          <p:spPr>
            <a:xfrm>
              <a:off x="3064795" y="5772813"/>
              <a:ext cx="632495" cy="982556"/>
            </a:xfrm>
            <a:custGeom>
              <a:avLst/>
              <a:gdLst>
                <a:gd name="connsiteX0" fmla="*/ 500825 w 632495"/>
                <a:gd name="connsiteY0" fmla="*/ 451498 h 982555"/>
                <a:gd name="connsiteX1" fmla="*/ 422062 w 632495"/>
                <a:gd name="connsiteY1" fmla="*/ 226744 h 982555"/>
                <a:gd name="connsiteX2" fmla="*/ 422062 w 632495"/>
                <a:gd name="connsiteY2" fmla="*/ 226744 h 982555"/>
                <a:gd name="connsiteX3" fmla="*/ 313066 w 632495"/>
                <a:gd name="connsiteY3" fmla="*/ 0 h 982555"/>
                <a:gd name="connsiteX4" fmla="*/ 0 w 632495"/>
                <a:gd name="connsiteY4" fmla="*/ 33415 h 982555"/>
                <a:gd name="connsiteX5" fmla="*/ 178611 w 632495"/>
                <a:gd name="connsiteY5" fmla="*/ 268512 h 982555"/>
                <a:gd name="connsiteX6" fmla="*/ 188953 w 632495"/>
                <a:gd name="connsiteY6" fmla="*/ 279651 h 982555"/>
                <a:gd name="connsiteX7" fmla="*/ 270502 w 632495"/>
                <a:gd name="connsiteY7" fmla="*/ 378304 h 982555"/>
                <a:gd name="connsiteX8" fmla="*/ 344889 w 632495"/>
                <a:gd name="connsiteY8" fmla="*/ 565666 h 982555"/>
                <a:gd name="connsiteX9" fmla="*/ 504405 w 632495"/>
                <a:gd name="connsiteY9" fmla="*/ 982954 h 982555"/>
                <a:gd name="connsiteX10" fmla="*/ 634485 w 632495"/>
                <a:gd name="connsiteY10" fmla="*/ 938003 h 982555"/>
                <a:gd name="connsiteX11" fmla="*/ 500825 w 632495"/>
                <a:gd name="connsiteY11" fmla="*/ 451498 h 98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495" h="982555">
                  <a:moveTo>
                    <a:pt x="500825" y="451498"/>
                  </a:moveTo>
                  <a:cubicBezTo>
                    <a:pt x="502416" y="410923"/>
                    <a:pt x="456670" y="296358"/>
                    <a:pt x="422062" y="226744"/>
                  </a:cubicBezTo>
                  <a:lnTo>
                    <a:pt x="422062" y="226744"/>
                  </a:lnTo>
                  <a:cubicBezTo>
                    <a:pt x="367962" y="115759"/>
                    <a:pt x="313066" y="0"/>
                    <a:pt x="313066" y="0"/>
                  </a:cubicBezTo>
                  <a:cubicBezTo>
                    <a:pt x="313066" y="0"/>
                    <a:pt x="-397" y="0"/>
                    <a:pt x="0" y="33415"/>
                  </a:cubicBezTo>
                  <a:cubicBezTo>
                    <a:pt x="1194" y="97062"/>
                    <a:pt x="154345" y="240269"/>
                    <a:pt x="178611" y="268512"/>
                  </a:cubicBezTo>
                  <a:lnTo>
                    <a:pt x="188953" y="279651"/>
                  </a:lnTo>
                  <a:cubicBezTo>
                    <a:pt x="188953" y="279651"/>
                    <a:pt x="247032" y="335342"/>
                    <a:pt x="270502" y="378304"/>
                  </a:cubicBezTo>
                  <a:cubicBezTo>
                    <a:pt x="305110" y="440758"/>
                    <a:pt x="322215" y="484118"/>
                    <a:pt x="344889" y="565666"/>
                  </a:cubicBezTo>
                  <a:cubicBezTo>
                    <a:pt x="365177" y="638861"/>
                    <a:pt x="504405" y="982954"/>
                    <a:pt x="504405" y="982954"/>
                  </a:cubicBezTo>
                  <a:lnTo>
                    <a:pt x="634485" y="938003"/>
                  </a:lnTo>
                  <a:cubicBezTo>
                    <a:pt x="634883" y="938003"/>
                    <a:pt x="498438" y="514350"/>
                    <a:pt x="500825" y="451498"/>
                  </a:cubicBezTo>
                  <a:close/>
                </a:path>
              </a:pathLst>
            </a:custGeom>
            <a:solidFill>
              <a:srgbClr val="292C47"/>
            </a:solidFill>
            <a:ln w="3976"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B60C00FD-3CEB-4247-BB23-C5891694156C}"/>
                </a:ext>
              </a:extLst>
            </p:cNvPr>
            <p:cNvSpPr/>
            <p:nvPr/>
          </p:nvSpPr>
          <p:spPr>
            <a:xfrm>
              <a:off x="3049281" y="5135427"/>
              <a:ext cx="477355" cy="656363"/>
            </a:xfrm>
            <a:custGeom>
              <a:avLst/>
              <a:gdLst>
                <a:gd name="connsiteX0" fmla="*/ 0 w 477354"/>
                <a:gd name="connsiteY0" fmla="*/ 650911 h 656363"/>
                <a:gd name="connsiteX1" fmla="*/ 195715 w 477354"/>
                <a:gd name="connsiteY1" fmla="*/ 274994 h 656363"/>
                <a:gd name="connsiteX2" fmla="*/ 193329 w 477354"/>
                <a:gd name="connsiteY2" fmla="*/ 239590 h 656363"/>
                <a:gd name="connsiteX3" fmla="*/ 196511 w 477354"/>
                <a:gd name="connsiteY3" fmla="*/ 195037 h 656363"/>
                <a:gd name="connsiteX4" fmla="*/ 326988 w 477354"/>
                <a:gd name="connsiteY4" fmla="*/ 1708 h 656363"/>
                <a:gd name="connsiteX5" fmla="*/ 416492 w 477354"/>
                <a:gd name="connsiteY5" fmla="*/ 69333 h 656363"/>
                <a:gd name="connsiteX6" fmla="*/ 478548 w 477354"/>
                <a:gd name="connsiteY6" fmla="*/ 258286 h 656363"/>
                <a:gd name="connsiteX7" fmla="*/ 411719 w 477354"/>
                <a:gd name="connsiteY7" fmla="*/ 488610 h 656363"/>
                <a:gd name="connsiteX8" fmla="*/ 328579 w 477354"/>
                <a:gd name="connsiteY8" fmla="*/ 636988 h 656363"/>
                <a:gd name="connsiteX9" fmla="*/ 0 w 477354"/>
                <a:gd name="connsiteY9" fmla="*/ 650911 h 65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354" h="656363">
                  <a:moveTo>
                    <a:pt x="0" y="650911"/>
                  </a:moveTo>
                  <a:cubicBezTo>
                    <a:pt x="0" y="650911"/>
                    <a:pt x="214014" y="422576"/>
                    <a:pt x="195715" y="274994"/>
                  </a:cubicBezTo>
                  <a:cubicBezTo>
                    <a:pt x="194124" y="263060"/>
                    <a:pt x="193329" y="251126"/>
                    <a:pt x="193329" y="239590"/>
                  </a:cubicBezTo>
                  <a:cubicBezTo>
                    <a:pt x="193329" y="224474"/>
                    <a:pt x="194522" y="209357"/>
                    <a:pt x="196511" y="195037"/>
                  </a:cubicBezTo>
                  <a:cubicBezTo>
                    <a:pt x="210036" y="108715"/>
                    <a:pt x="262147" y="37112"/>
                    <a:pt x="326988" y="1708"/>
                  </a:cubicBezTo>
                  <a:cubicBezTo>
                    <a:pt x="326988" y="1708"/>
                    <a:pt x="326193" y="-16989"/>
                    <a:pt x="416492" y="69333"/>
                  </a:cubicBezTo>
                  <a:cubicBezTo>
                    <a:pt x="421664" y="74107"/>
                    <a:pt x="471786" y="162418"/>
                    <a:pt x="478548" y="258286"/>
                  </a:cubicBezTo>
                  <a:cubicBezTo>
                    <a:pt x="486902" y="375636"/>
                    <a:pt x="453089" y="399504"/>
                    <a:pt x="411719" y="488610"/>
                  </a:cubicBezTo>
                  <a:cubicBezTo>
                    <a:pt x="381486" y="553848"/>
                    <a:pt x="337729" y="610733"/>
                    <a:pt x="328579" y="636988"/>
                  </a:cubicBezTo>
                  <a:cubicBezTo>
                    <a:pt x="328579" y="637386"/>
                    <a:pt x="304712" y="675972"/>
                    <a:pt x="0" y="650911"/>
                  </a:cubicBezTo>
                  <a:close/>
                </a:path>
              </a:pathLst>
            </a:custGeom>
            <a:solidFill>
              <a:srgbClr val="443C7D"/>
            </a:solidFill>
            <a:ln w="397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68D7AA68-13CB-474A-85EC-2523B390693D}"/>
                </a:ext>
              </a:extLst>
            </p:cNvPr>
            <p:cNvSpPr/>
            <p:nvPr/>
          </p:nvSpPr>
          <p:spPr>
            <a:xfrm>
              <a:off x="3378656" y="4977314"/>
              <a:ext cx="91493" cy="242655"/>
            </a:xfrm>
            <a:custGeom>
              <a:avLst/>
              <a:gdLst>
                <a:gd name="connsiteX0" fmla="*/ 93084 w 91493"/>
                <a:gd name="connsiteY0" fmla="*/ 152661 h 242655"/>
                <a:gd name="connsiteX1" fmla="*/ 90300 w 91493"/>
                <a:gd name="connsiteY1" fmla="*/ 164993 h 242655"/>
                <a:gd name="connsiteX2" fmla="*/ 86322 w 91493"/>
                <a:gd name="connsiteY2" fmla="*/ 184882 h 242655"/>
                <a:gd name="connsiteX3" fmla="*/ 79559 w 91493"/>
                <a:gd name="connsiteY3" fmla="*/ 241370 h 242655"/>
                <a:gd name="connsiteX4" fmla="*/ 0 w 91493"/>
                <a:gd name="connsiteY4" fmla="*/ 164197 h 242655"/>
                <a:gd name="connsiteX5" fmla="*/ 19492 w 91493"/>
                <a:gd name="connsiteY5" fmla="*/ 17410 h 242655"/>
                <a:gd name="connsiteX6" fmla="*/ 93084 w 91493"/>
                <a:gd name="connsiteY6" fmla="*/ 152661 h 24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93" h="242655">
                  <a:moveTo>
                    <a:pt x="93084" y="152661"/>
                  </a:moveTo>
                  <a:cubicBezTo>
                    <a:pt x="93084" y="152661"/>
                    <a:pt x="91891" y="157435"/>
                    <a:pt x="90300" y="164993"/>
                  </a:cubicBezTo>
                  <a:cubicBezTo>
                    <a:pt x="89106" y="170562"/>
                    <a:pt x="87913" y="177325"/>
                    <a:pt x="86322" y="184882"/>
                  </a:cubicBezTo>
                  <a:cubicBezTo>
                    <a:pt x="82344" y="205170"/>
                    <a:pt x="78764" y="229833"/>
                    <a:pt x="79559" y="241370"/>
                  </a:cubicBezTo>
                  <a:cubicBezTo>
                    <a:pt x="81548" y="262851"/>
                    <a:pt x="0" y="164197"/>
                    <a:pt x="0" y="164197"/>
                  </a:cubicBezTo>
                  <a:cubicBezTo>
                    <a:pt x="0" y="164197"/>
                    <a:pt x="15116" y="95776"/>
                    <a:pt x="19492" y="17410"/>
                  </a:cubicBezTo>
                  <a:cubicBezTo>
                    <a:pt x="23868" y="-61353"/>
                    <a:pt x="93084" y="152661"/>
                    <a:pt x="93084" y="152661"/>
                  </a:cubicBezTo>
                  <a:close/>
                </a:path>
              </a:pathLst>
            </a:custGeom>
            <a:solidFill>
              <a:srgbClr val="EEA886"/>
            </a:solidFill>
            <a:ln w="3976"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CA0E22A-675F-4935-8BCF-E16BF75AD556}"/>
                </a:ext>
              </a:extLst>
            </p:cNvPr>
            <p:cNvSpPr/>
            <p:nvPr/>
          </p:nvSpPr>
          <p:spPr>
            <a:xfrm>
              <a:off x="3410082" y="5094969"/>
              <a:ext cx="55691" cy="63647"/>
            </a:xfrm>
            <a:custGeom>
              <a:avLst/>
              <a:gdLst>
                <a:gd name="connsiteX0" fmla="*/ 58874 w 55691"/>
                <a:gd name="connsiteY0" fmla="*/ 46542 h 63647"/>
                <a:gd name="connsiteX1" fmla="*/ 54896 w 55691"/>
                <a:gd name="connsiteY1" fmla="*/ 66829 h 63647"/>
                <a:gd name="connsiteX2" fmla="*/ 0 w 55691"/>
                <a:gd name="connsiteY2" fmla="*/ 0 h 63647"/>
                <a:gd name="connsiteX3" fmla="*/ 58874 w 55691"/>
                <a:gd name="connsiteY3" fmla="*/ 46542 h 63647"/>
              </a:gdLst>
              <a:ahLst/>
              <a:cxnLst>
                <a:cxn ang="0">
                  <a:pos x="connsiteX0" y="connsiteY0"/>
                </a:cxn>
                <a:cxn ang="0">
                  <a:pos x="connsiteX1" y="connsiteY1"/>
                </a:cxn>
                <a:cxn ang="0">
                  <a:pos x="connsiteX2" y="connsiteY2"/>
                </a:cxn>
                <a:cxn ang="0">
                  <a:pos x="connsiteX3" y="connsiteY3"/>
                </a:cxn>
              </a:cxnLst>
              <a:rect l="l" t="t" r="r" b="b"/>
              <a:pathLst>
                <a:path w="55691" h="63647">
                  <a:moveTo>
                    <a:pt x="58874" y="46542"/>
                  </a:moveTo>
                  <a:cubicBezTo>
                    <a:pt x="57680" y="52111"/>
                    <a:pt x="56089" y="59669"/>
                    <a:pt x="54896" y="66829"/>
                  </a:cubicBezTo>
                  <a:cubicBezTo>
                    <a:pt x="27050" y="40575"/>
                    <a:pt x="6365" y="9945"/>
                    <a:pt x="0" y="0"/>
                  </a:cubicBezTo>
                  <a:cubicBezTo>
                    <a:pt x="11934" y="16310"/>
                    <a:pt x="58874" y="46542"/>
                    <a:pt x="58874" y="46542"/>
                  </a:cubicBezTo>
                  <a:close/>
                </a:path>
              </a:pathLst>
            </a:custGeom>
            <a:solidFill>
              <a:srgbClr val="A77860"/>
            </a:solidFill>
            <a:ln w="397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F5471E9-BE5E-40A9-A63A-7193196ADAC8}"/>
                </a:ext>
              </a:extLst>
            </p:cNvPr>
            <p:cNvSpPr/>
            <p:nvPr/>
          </p:nvSpPr>
          <p:spPr>
            <a:xfrm>
              <a:off x="2976087" y="5128782"/>
              <a:ext cx="513157" cy="970622"/>
            </a:xfrm>
            <a:custGeom>
              <a:avLst/>
              <a:gdLst>
                <a:gd name="connsiteX0" fmla="*/ 465819 w 513156"/>
                <a:gd name="connsiteY0" fmla="*/ 360403 h 970621"/>
                <a:gd name="connsiteX1" fmla="*/ 463432 w 513156"/>
                <a:gd name="connsiteY1" fmla="*/ 366370 h 970621"/>
                <a:gd name="connsiteX2" fmla="*/ 445134 w 513156"/>
                <a:gd name="connsiteY2" fmla="*/ 395011 h 970621"/>
                <a:gd name="connsiteX3" fmla="*/ 286413 w 513156"/>
                <a:gd name="connsiteY3" fmla="*/ 758994 h 970621"/>
                <a:gd name="connsiteX4" fmla="*/ 239075 w 513156"/>
                <a:gd name="connsiteY4" fmla="*/ 972611 h 970621"/>
                <a:gd name="connsiteX5" fmla="*/ 0 w 513156"/>
                <a:gd name="connsiteY5" fmla="*/ 754221 h 970621"/>
                <a:gd name="connsiteX6" fmla="*/ 169859 w 513156"/>
                <a:gd name="connsiteY6" fmla="*/ 470194 h 970621"/>
                <a:gd name="connsiteX7" fmla="*/ 238677 w 513156"/>
                <a:gd name="connsiteY7" fmla="*/ 85924 h 970621"/>
                <a:gd name="connsiteX8" fmla="*/ 376315 w 513156"/>
                <a:gd name="connsiteY8" fmla="*/ 22276 h 970621"/>
                <a:gd name="connsiteX9" fmla="*/ 397000 w 513156"/>
                <a:gd name="connsiteY9" fmla="*/ 0 h 970621"/>
                <a:gd name="connsiteX10" fmla="*/ 472184 w 513156"/>
                <a:gd name="connsiteY10" fmla="*/ 56487 h 970621"/>
                <a:gd name="connsiteX11" fmla="*/ 513157 w 513156"/>
                <a:gd name="connsiteY11" fmla="*/ 83139 h 970621"/>
                <a:gd name="connsiteX12" fmla="*/ 465819 w 513156"/>
                <a:gd name="connsiteY12" fmla="*/ 360403 h 97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3156" h="970621">
                  <a:moveTo>
                    <a:pt x="465819" y="360403"/>
                  </a:moveTo>
                  <a:cubicBezTo>
                    <a:pt x="465023" y="362392"/>
                    <a:pt x="464228" y="364381"/>
                    <a:pt x="463432" y="366370"/>
                  </a:cubicBezTo>
                  <a:cubicBezTo>
                    <a:pt x="460648" y="373132"/>
                    <a:pt x="452692" y="381884"/>
                    <a:pt x="445134" y="395011"/>
                  </a:cubicBezTo>
                  <a:cubicBezTo>
                    <a:pt x="381486" y="504405"/>
                    <a:pt x="313463" y="653976"/>
                    <a:pt x="286413" y="758994"/>
                  </a:cubicBezTo>
                  <a:cubicBezTo>
                    <a:pt x="255385" y="878333"/>
                    <a:pt x="239075" y="972611"/>
                    <a:pt x="239075" y="972611"/>
                  </a:cubicBezTo>
                  <a:lnTo>
                    <a:pt x="0" y="754221"/>
                  </a:lnTo>
                  <a:cubicBezTo>
                    <a:pt x="0" y="754221"/>
                    <a:pt x="83139" y="576406"/>
                    <a:pt x="169859" y="470194"/>
                  </a:cubicBezTo>
                  <a:cubicBezTo>
                    <a:pt x="266125" y="352845"/>
                    <a:pt x="238677" y="85924"/>
                    <a:pt x="238677" y="85924"/>
                  </a:cubicBezTo>
                  <a:lnTo>
                    <a:pt x="376315" y="22276"/>
                  </a:lnTo>
                  <a:lnTo>
                    <a:pt x="397000" y="0"/>
                  </a:lnTo>
                  <a:lnTo>
                    <a:pt x="472184" y="56487"/>
                  </a:lnTo>
                  <a:lnTo>
                    <a:pt x="513157" y="83139"/>
                  </a:lnTo>
                  <a:cubicBezTo>
                    <a:pt x="513554" y="82741"/>
                    <a:pt x="493665" y="271297"/>
                    <a:pt x="465819" y="360403"/>
                  </a:cubicBezTo>
                  <a:close/>
                </a:path>
              </a:pathLst>
            </a:custGeom>
            <a:solidFill>
              <a:srgbClr val="FFBF55"/>
            </a:solidFill>
            <a:ln w="3976"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F1E304B-216F-4713-AFBB-818AC5F349A1}"/>
                </a:ext>
              </a:extLst>
            </p:cNvPr>
            <p:cNvSpPr/>
            <p:nvPr/>
          </p:nvSpPr>
          <p:spPr>
            <a:xfrm>
              <a:off x="1869940" y="5229523"/>
              <a:ext cx="2510092" cy="194920"/>
            </a:xfrm>
            <a:custGeom>
              <a:avLst/>
              <a:gdLst>
                <a:gd name="connsiteX0" fmla="*/ 2507705 w 2510091"/>
                <a:gd name="connsiteY0" fmla="*/ 0 h 194919"/>
                <a:gd name="connsiteX1" fmla="*/ 2510303 w 2510091"/>
                <a:gd name="connsiteY1" fmla="*/ 42483 h 194919"/>
                <a:gd name="connsiteX2" fmla="*/ 2598 w 2510091"/>
                <a:gd name="connsiteY2" fmla="*/ 195860 h 194919"/>
                <a:gd name="connsiteX3" fmla="*/ 0 w 2510091"/>
                <a:gd name="connsiteY3" fmla="*/ 153377 h 194919"/>
              </a:gdLst>
              <a:ahLst/>
              <a:cxnLst>
                <a:cxn ang="0">
                  <a:pos x="connsiteX0" y="connsiteY0"/>
                </a:cxn>
                <a:cxn ang="0">
                  <a:pos x="connsiteX1" y="connsiteY1"/>
                </a:cxn>
                <a:cxn ang="0">
                  <a:pos x="connsiteX2" y="connsiteY2"/>
                </a:cxn>
                <a:cxn ang="0">
                  <a:pos x="connsiteX3" y="connsiteY3"/>
                </a:cxn>
              </a:cxnLst>
              <a:rect l="l" t="t" r="r" b="b"/>
              <a:pathLst>
                <a:path w="2510091" h="194919">
                  <a:moveTo>
                    <a:pt x="2507705" y="0"/>
                  </a:moveTo>
                  <a:lnTo>
                    <a:pt x="2510303" y="42483"/>
                  </a:lnTo>
                  <a:lnTo>
                    <a:pt x="2598" y="195860"/>
                  </a:lnTo>
                  <a:lnTo>
                    <a:pt x="0" y="153377"/>
                  </a:lnTo>
                  <a:close/>
                </a:path>
              </a:pathLst>
            </a:custGeom>
            <a:solidFill>
              <a:srgbClr val="DEDEDE"/>
            </a:solidFill>
            <a:ln w="397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FA9D2066-1D34-479A-993D-F3E97D0A892B}"/>
                </a:ext>
              </a:extLst>
            </p:cNvPr>
            <p:cNvSpPr/>
            <p:nvPr/>
          </p:nvSpPr>
          <p:spPr>
            <a:xfrm>
              <a:off x="1894604" y="5638918"/>
              <a:ext cx="2510092" cy="194920"/>
            </a:xfrm>
            <a:custGeom>
              <a:avLst/>
              <a:gdLst>
                <a:gd name="connsiteX0" fmla="*/ 2507705 w 2510091"/>
                <a:gd name="connsiteY0" fmla="*/ 0 h 194919"/>
                <a:gd name="connsiteX1" fmla="*/ 2510303 w 2510091"/>
                <a:gd name="connsiteY1" fmla="*/ 42483 h 194919"/>
                <a:gd name="connsiteX2" fmla="*/ 2598 w 2510091"/>
                <a:gd name="connsiteY2" fmla="*/ 195860 h 194919"/>
                <a:gd name="connsiteX3" fmla="*/ 0 w 2510091"/>
                <a:gd name="connsiteY3" fmla="*/ 153377 h 194919"/>
              </a:gdLst>
              <a:ahLst/>
              <a:cxnLst>
                <a:cxn ang="0">
                  <a:pos x="connsiteX0" y="connsiteY0"/>
                </a:cxn>
                <a:cxn ang="0">
                  <a:pos x="connsiteX1" y="connsiteY1"/>
                </a:cxn>
                <a:cxn ang="0">
                  <a:pos x="connsiteX2" y="connsiteY2"/>
                </a:cxn>
                <a:cxn ang="0">
                  <a:pos x="connsiteX3" y="connsiteY3"/>
                </a:cxn>
              </a:cxnLst>
              <a:rect l="l" t="t" r="r" b="b"/>
              <a:pathLst>
                <a:path w="2510091" h="194919">
                  <a:moveTo>
                    <a:pt x="2507705" y="0"/>
                  </a:moveTo>
                  <a:lnTo>
                    <a:pt x="2510303" y="42483"/>
                  </a:lnTo>
                  <a:lnTo>
                    <a:pt x="2598" y="195860"/>
                  </a:lnTo>
                  <a:lnTo>
                    <a:pt x="0" y="153377"/>
                  </a:lnTo>
                  <a:close/>
                </a:path>
              </a:pathLst>
            </a:custGeom>
            <a:solidFill>
              <a:srgbClr val="DEDEDE"/>
            </a:solidFill>
            <a:ln w="397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DA49E74C-3176-449C-A0CD-4A88F7A9A9AA}"/>
                </a:ext>
              </a:extLst>
            </p:cNvPr>
            <p:cNvSpPr/>
            <p:nvPr/>
          </p:nvSpPr>
          <p:spPr>
            <a:xfrm>
              <a:off x="4131584" y="5247720"/>
              <a:ext cx="71603" cy="433597"/>
            </a:xfrm>
            <a:custGeom>
              <a:avLst/>
              <a:gdLst>
                <a:gd name="connsiteX0" fmla="*/ 0 w 71603"/>
                <a:gd name="connsiteY0" fmla="*/ 2814 h 433597"/>
                <a:gd name="connsiteX1" fmla="*/ 46057 w 71603"/>
                <a:gd name="connsiteY1" fmla="*/ 0 h 433597"/>
                <a:gd name="connsiteX2" fmla="*/ 72403 w 71603"/>
                <a:gd name="connsiteY2" fmla="*/ 431185 h 433597"/>
                <a:gd name="connsiteX3" fmla="*/ 26346 w 71603"/>
                <a:gd name="connsiteY3" fmla="*/ 434000 h 433597"/>
              </a:gdLst>
              <a:ahLst/>
              <a:cxnLst>
                <a:cxn ang="0">
                  <a:pos x="connsiteX0" y="connsiteY0"/>
                </a:cxn>
                <a:cxn ang="0">
                  <a:pos x="connsiteX1" y="connsiteY1"/>
                </a:cxn>
                <a:cxn ang="0">
                  <a:pos x="connsiteX2" y="connsiteY2"/>
                </a:cxn>
                <a:cxn ang="0">
                  <a:pos x="connsiteX3" y="connsiteY3"/>
                </a:cxn>
              </a:cxnLst>
              <a:rect l="l" t="t" r="r" b="b"/>
              <a:pathLst>
                <a:path w="71603" h="433597">
                  <a:moveTo>
                    <a:pt x="0" y="2814"/>
                  </a:moveTo>
                  <a:lnTo>
                    <a:pt x="46057" y="0"/>
                  </a:lnTo>
                  <a:lnTo>
                    <a:pt x="72403" y="431185"/>
                  </a:lnTo>
                  <a:lnTo>
                    <a:pt x="26346" y="434000"/>
                  </a:lnTo>
                  <a:close/>
                </a:path>
              </a:pathLst>
            </a:custGeom>
            <a:solidFill>
              <a:srgbClr val="DEDEDE"/>
            </a:solidFill>
            <a:ln w="397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32F33264-4AF0-4C10-89C7-6628FDB9CDC0}"/>
                </a:ext>
              </a:extLst>
            </p:cNvPr>
            <p:cNvSpPr/>
            <p:nvPr/>
          </p:nvSpPr>
          <p:spPr>
            <a:xfrm>
              <a:off x="3793862" y="5268411"/>
              <a:ext cx="71603" cy="433597"/>
            </a:xfrm>
            <a:custGeom>
              <a:avLst/>
              <a:gdLst>
                <a:gd name="connsiteX0" fmla="*/ 0 w 71603"/>
                <a:gd name="connsiteY0" fmla="*/ 2818 h 433597"/>
                <a:gd name="connsiteX1" fmla="*/ 46057 w 71603"/>
                <a:gd name="connsiteY1" fmla="*/ 0 h 433597"/>
                <a:gd name="connsiteX2" fmla="*/ 72436 w 71603"/>
                <a:gd name="connsiteY2" fmla="*/ 431185 h 433597"/>
                <a:gd name="connsiteX3" fmla="*/ 26380 w 71603"/>
                <a:gd name="connsiteY3" fmla="*/ 434003 h 433597"/>
              </a:gdLst>
              <a:ahLst/>
              <a:cxnLst>
                <a:cxn ang="0">
                  <a:pos x="connsiteX0" y="connsiteY0"/>
                </a:cxn>
                <a:cxn ang="0">
                  <a:pos x="connsiteX1" y="connsiteY1"/>
                </a:cxn>
                <a:cxn ang="0">
                  <a:pos x="connsiteX2" y="connsiteY2"/>
                </a:cxn>
                <a:cxn ang="0">
                  <a:pos x="connsiteX3" y="connsiteY3"/>
                </a:cxn>
              </a:cxnLst>
              <a:rect l="l" t="t" r="r" b="b"/>
              <a:pathLst>
                <a:path w="71603" h="433597">
                  <a:moveTo>
                    <a:pt x="0" y="2818"/>
                  </a:moveTo>
                  <a:lnTo>
                    <a:pt x="46057" y="0"/>
                  </a:lnTo>
                  <a:lnTo>
                    <a:pt x="72436" y="431185"/>
                  </a:lnTo>
                  <a:lnTo>
                    <a:pt x="26380" y="434003"/>
                  </a:lnTo>
                  <a:close/>
                </a:path>
              </a:pathLst>
            </a:custGeom>
            <a:solidFill>
              <a:srgbClr val="DEDEDE"/>
            </a:solidFill>
            <a:ln w="397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2F15050E-8652-4699-B5E8-AF49A5FB91EF}"/>
                </a:ext>
              </a:extLst>
            </p:cNvPr>
            <p:cNvSpPr/>
            <p:nvPr/>
          </p:nvSpPr>
          <p:spPr>
            <a:xfrm>
              <a:off x="3455747" y="5289105"/>
              <a:ext cx="71603" cy="433597"/>
            </a:xfrm>
            <a:custGeom>
              <a:avLst/>
              <a:gdLst>
                <a:gd name="connsiteX0" fmla="*/ 0 w 71603"/>
                <a:gd name="connsiteY0" fmla="*/ 2818 h 433597"/>
                <a:gd name="connsiteX1" fmla="*/ 46057 w 71603"/>
                <a:gd name="connsiteY1" fmla="*/ 0 h 433597"/>
                <a:gd name="connsiteX2" fmla="*/ 72440 w 71603"/>
                <a:gd name="connsiteY2" fmla="*/ 431185 h 433597"/>
                <a:gd name="connsiteX3" fmla="*/ 26383 w 71603"/>
                <a:gd name="connsiteY3" fmla="*/ 434004 h 433597"/>
              </a:gdLst>
              <a:ahLst/>
              <a:cxnLst>
                <a:cxn ang="0">
                  <a:pos x="connsiteX0" y="connsiteY0"/>
                </a:cxn>
                <a:cxn ang="0">
                  <a:pos x="connsiteX1" y="connsiteY1"/>
                </a:cxn>
                <a:cxn ang="0">
                  <a:pos x="connsiteX2" y="connsiteY2"/>
                </a:cxn>
                <a:cxn ang="0">
                  <a:pos x="connsiteX3" y="connsiteY3"/>
                </a:cxn>
              </a:cxnLst>
              <a:rect l="l" t="t" r="r" b="b"/>
              <a:pathLst>
                <a:path w="71603" h="433597">
                  <a:moveTo>
                    <a:pt x="0" y="2818"/>
                  </a:moveTo>
                  <a:lnTo>
                    <a:pt x="46057" y="0"/>
                  </a:lnTo>
                  <a:lnTo>
                    <a:pt x="72440" y="431185"/>
                  </a:lnTo>
                  <a:lnTo>
                    <a:pt x="26383" y="434004"/>
                  </a:lnTo>
                  <a:close/>
                </a:path>
              </a:pathLst>
            </a:custGeom>
            <a:solidFill>
              <a:srgbClr val="DEDEDE"/>
            </a:solidFill>
            <a:ln w="397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0BF57907-7C73-4742-9C9F-AC91B4E795C3}"/>
                </a:ext>
              </a:extLst>
            </p:cNvPr>
            <p:cNvSpPr/>
            <p:nvPr/>
          </p:nvSpPr>
          <p:spPr>
            <a:xfrm>
              <a:off x="3117633" y="5309797"/>
              <a:ext cx="71603" cy="433597"/>
            </a:xfrm>
            <a:custGeom>
              <a:avLst/>
              <a:gdLst>
                <a:gd name="connsiteX0" fmla="*/ 0 w 71603"/>
                <a:gd name="connsiteY0" fmla="*/ 2818 h 433597"/>
                <a:gd name="connsiteX1" fmla="*/ 46057 w 71603"/>
                <a:gd name="connsiteY1" fmla="*/ 0 h 433597"/>
                <a:gd name="connsiteX2" fmla="*/ 72441 w 71603"/>
                <a:gd name="connsiteY2" fmla="*/ 431185 h 433597"/>
                <a:gd name="connsiteX3" fmla="*/ 26384 w 71603"/>
                <a:gd name="connsiteY3" fmla="*/ 434004 h 433597"/>
              </a:gdLst>
              <a:ahLst/>
              <a:cxnLst>
                <a:cxn ang="0">
                  <a:pos x="connsiteX0" y="connsiteY0"/>
                </a:cxn>
                <a:cxn ang="0">
                  <a:pos x="connsiteX1" y="connsiteY1"/>
                </a:cxn>
                <a:cxn ang="0">
                  <a:pos x="connsiteX2" y="connsiteY2"/>
                </a:cxn>
                <a:cxn ang="0">
                  <a:pos x="connsiteX3" y="connsiteY3"/>
                </a:cxn>
              </a:cxnLst>
              <a:rect l="l" t="t" r="r" b="b"/>
              <a:pathLst>
                <a:path w="71603" h="433597">
                  <a:moveTo>
                    <a:pt x="0" y="2818"/>
                  </a:moveTo>
                  <a:lnTo>
                    <a:pt x="46057" y="0"/>
                  </a:lnTo>
                  <a:lnTo>
                    <a:pt x="72441" y="431185"/>
                  </a:lnTo>
                  <a:lnTo>
                    <a:pt x="26384" y="434004"/>
                  </a:lnTo>
                  <a:close/>
                </a:path>
              </a:pathLst>
            </a:custGeom>
            <a:solidFill>
              <a:srgbClr val="DEDEDE"/>
            </a:solidFill>
            <a:ln w="397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F73CA1EE-E7E0-48AA-ABCE-18A3B9ED1C22}"/>
                </a:ext>
              </a:extLst>
            </p:cNvPr>
            <p:cNvSpPr/>
            <p:nvPr/>
          </p:nvSpPr>
          <p:spPr>
            <a:xfrm>
              <a:off x="2779520" y="5330488"/>
              <a:ext cx="71603" cy="433597"/>
            </a:xfrm>
            <a:custGeom>
              <a:avLst/>
              <a:gdLst>
                <a:gd name="connsiteX0" fmla="*/ 0 w 71603"/>
                <a:gd name="connsiteY0" fmla="*/ 2818 h 433597"/>
                <a:gd name="connsiteX1" fmla="*/ 46057 w 71603"/>
                <a:gd name="connsiteY1" fmla="*/ 0 h 433597"/>
                <a:gd name="connsiteX2" fmla="*/ 72440 w 71603"/>
                <a:gd name="connsiteY2" fmla="*/ 431186 h 433597"/>
                <a:gd name="connsiteX3" fmla="*/ 26383 w 71603"/>
                <a:gd name="connsiteY3" fmla="*/ 434004 h 433597"/>
              </a:gdLst>
              <a:ahLst/>
              <a:cxnLst>
                <a:cxn ang="0">
                  <a:pos x="connsiteX0" y="connsiteY0"/>
                </a:cxn>
                <a:cxn ang="0">
                  <a:pos x="connsiteX1" y="connsiteY1"/>
                </a:cxn>
                <a:cxn ang="0">
                  <a:pos x="connsiteX2" y="connsiteY2"/>
                </a:cxn>
                <a:cxn ang="0">
                  <a:pos x="connsiteX3" y="connsiteY3"/>
                </a:cxn>
              </a:cxnLst>
              <a:rect l="l" t="t" r="r" b="b"/>
              <a:pathLst>
                <a:path w="71603" h="433597">
                  <a:moveTo>
                    <a:pt x="0" y="2818"/>
                  </a:moveTo>
                  <a:lnTo>
                    <a:pt x="46057" y="0"/>
                  </a:lnTo>
                  <a:lnTo>
                    <a:pt x="72440" y="431186"/>
                  </a:lnTo>
                  <a:lnTo>
                    <a:pt x="26383" y="434004"/>
                  </a:lnTo>
                  <a:close/>
                </a:path>
              </a:pathLst>
            </a:custGeom>
            <a:solidFill>
              <a:srgbClr val="DEDEDE"/>
            </a:solidFill>
            <a:ln w="397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14E00136-B2E7-4D6D-8748-F9D899A02FCF}"/>
                </a:ext>
              </a:extLst>
            </p:cNvPr>
            <p:cNvSpPr/>
            <p:nvPr/>
          </p:nvSpPr>
          <p:spPr>
            <a:xfrm>
              <a:off x="2441803" y="5351156"/>
              <a:ext cx="71603" cy="433597"/>
            </a:xfrm>
            <a:custGeom>
              <a:avLst/>
              <a:gdLst>
                <a:gd name="connsiteX0" fmla="*/ 0 w 71603"/>
                <a:gd name="connsiteY0" fmla="*/ 2818 h 433597"/>
                <a:gd name="connsiteX1" fmla="*/ 46057 w 71603"/>
                <a:gd name="connsiteY1" fmla="*/ 0 h 433597"/>
                <a:gd name="connsiteX2" fmla="*/ 72440 w 71603"/>
                <a:gd name="connsiteY2" fmla="*/ 431185 h 433597"/>
                <a:gd name="connsiteX3" fmla="*/ 26383 w 71603"/>
                <a:gd name="connsiteY3" fmla="*/ 434003 h 433597"/>
              </a:gdLst>
              <a:ahLst/>
              <a:cxnLst>
                <a:cxn ang="0">
                  <a:pos x="connsiteX0" y="connsiteY0"/>
                </a:cxn>
                <a:cxn ang="0">
                  <a:pos x="connsiteX1" y="connsiteY1"/>
                </a:cxn>
                <a:cxn ang="0">
                  <a:pos x="connsiteX2" y="connsiteY2"/>
                </a:cxn>
                <a:cxn ang="0">
                  <a:pos x="connsiteX3" y="connsiteY3"/>
                </a:cxn>
              </a:cxnLst>
              <a:rect l="l" t="t" r="r" b="b"/>
              <a:pathLst>
                <a:path w="71603" h="433597">
                  <a:moveTo>
                    <a:pt x="0" y="2818"/>
                  </a:moveTo>
                  <a:lnTo>
                    <a:pt x="46057" y="0"/>
                  </a:lnTo>
                  <a:lnTo>
                    <a:pt x="72440" y="431185"/>
                  </a:lnTo>
                  <a:lnTo>
                    <a:pt x="26383" y="434003"/>
                  </a:lnTo>
                  <a:close/>
                </a:path>
              </a:pathLst>
            </a:custGeom>
            <a:solidFill>
              <a:srgbClr val="DEDEDE"/>
            </a:solidFill>
            <a:ln w="397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C9CC8A47-3D52-41D6-A5AD-7E26A246B5AB}"/>
                </a:ext>
              </a:extLst>
            </p:cNvPr>
            <p:cNvSpPr/>
            <p:nvPr/>
          </p:nvSpPr>
          <p:spPr>
            <a:xfrm>
              <a:off x="2103689" y="5371847"/>
              <a:ext cx="71603" cy="433597"/>
            </a:xfrm>
            <a:custGeom>
              <a:avLst/>
              <a:gdLst>
                <a:gd name="connsiteX0" fmla="*/ 0 w 71603"/>
                <a:gd name="connsiteY0" fmla="*/ 2818 h 433597"/>
                <a:gd name="connsiteX1" fmla="*/ 46057 w 71603"/>
                <a:gd name="connsiteY1" fmla="*/ 0 h 433597"/>
                <a:gd name="connsiteX2" fmla="*/ 72440 w 71603"/>
                <a:gd name="connsiteY2" fmla="*/ 431185 h 433597"/>
                <a:gd name="connsiteX3" fmla="*/ 26383 w 71603"/>
                <a:gd name="connsiteY3" fmla="*/ 434003 h 433597"/>
              </a:gdLst>
              <a:ahLst/>
              <a:cxnLst>
                <a:cxn ang="0">
                  <a:pos x="connsiteX0" y="connsiteY0"/>
                </a:cxn>
                <a:cxn ang="0">
                  <a:pos x="connsiteX1" y="connsiteY1"/>
                </a:cxn>
                <a:cxn ang="0">
                  <a:pos x="connsiteX2" y="connsiteY2"/>
                </a:cxn>
                <a:cxn ang="0">
                  <a:pos x="connsiteX3" y="connsiteY3"/>
                </a:cxn>
              </a:cxnLst>
              <a:rect l="l" t="t" r="r" b="b"/>
              <a:pathLst>
                <a:path w="71603" h="433597">
                  <a:moveTo>
                    <a:pt x="0" y="2818"/>
                  </a:moveTo>
                  <a:lnTo>
                    <a:pt x="46057" y="0"/>
                  </a:lnTo>
                  <a:lnTo>
                    <a:pt x="72440" y="431185"/>
                  </a:lnTo>
                  <a:lnTo>
                    <a:pt x="26383" y="434003"/>
                  </a:lnTo>
                  <a:close/>
                </a:path>
              </a:pathLst>
            </a:custGeom>
            <a:solidFill>
              <a:srgbClr val="DEDEDE"/>
            </a:solidFill>
            <a:ln w="397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673EA6C7-A10C-4B9E-969D-7130D9692A98}"/>
                </a:ext>
              </a:extLst>
            </p:cNvPr>
            <p:cNvSpPr/>
            <p:nvPr/>
          </p:nvSpPr>
          <p:spPr>
            <a:xfrm>
              <a:off x="3105351" y="5655463"/>
              <a:ext cx="107405" cy="135251"/>
            </a:xfrm>
            <a:custGeom>
              <a:avLst/>
              <a:gdLst>
                <a:gd name="connsiteX0" fmla="*/ 30252 w 107404"/>
                <a:gd name="connsiteY0" fmla="*/ 134455 h 135250"/>
                <a:gd name="connsiteX1" fmla="*/ 21103 w 107404"/>
                <a:gd name="connsiteY1" fmla="*/ 123715 h 135250"/>
                <a:gd name="connsiteX2" fmla="*/ 15931 w 107404"/>
                <a:gd name="connsiteY2" fmla="*/ 109792 h 135250"/>
                <a:gd name="connsiteX3" fmla="*/ 13943 w 107404"/>
                <a:gd name="connsiteY3" fmla="*/ 105416 h 135250"/>
                <a:gd name="connsiteX4" fmla="*/ 2406 w 107404"/>
                <a:gd name="connsiteY4" fmla="*/ 81946 h 135250"/>
                <a:gd name="connsiteX5" fmla="*/ 20 w 107404"/>
                <a:gd name="connsiteY5" fmla="*/ 19094 h 135250"/>
                <a:gd name="connsiteX6" fmla="*/ 27865 w 107404"/>
                <a:gd name="connsiteY6" fmla="*/ 11138 h 135250"/>
                <a:gd name="connsiteX7" fmla="*/ 52926 w 107404"/>
                <a:gd name="connsiteY7" fmla="*/ 0 h 135250"/>
                <a:gd name="connsiteX8" fmla="*/ 107425 w 107404"/>
                <a:gd name="connsiteY8" fmla="*/ 60465 h 135250"/>
                <a:gd name="connsiteX9" fmla="*/ 108220 w 107404"/>
                <a:gd name="connsiteY9" fmla="*/ 63250 h 135250"/>
                <a:gd name="connsiteX10" fmla="*/ 109414 w 107404"/>
                <a:gd name="connsiteY10" fmla="*/ 84731 h 135250"/>
                <a:gd name="connsiteX11" fmla="*/ 107027 w 107404"/>
                <a:gd name="connsiteY11" fmla="*/ 108201 h 135250"/>
                <a:gd name="connsiteX12" fmla="*/ 91115 w 107404"/>
                <a:gd name="connsiteY12" fmla="*/ 113770 h 135250"/>
                <a:gd name="connsiteX13" fmla="*/ 70429 w 107404"/>
                <a:gd name="connsiteY13" fmla="*/ 123715 h 135250"/>
                <a:gd name="connsiteX14" fmla="*/ 48153 w 107404"/>
                <a:gd name="connsiteY14" fmla="*/ 130080 h 135250"/>
                <a:gd name="connsiteX15" fmla="*/ 30252 w 107404"/>
                <a:gd name="connsiteY15" fmla="*/ 134455 h 1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404" h="135250">
                  <a:moveTo>
                    <a:pt x="30252" y="134455"/>
                  </a:moveTo>
                  <a:cubicBezTo>
                    <a:pt x="30252" y="134455"/>
                    <a:pt x="22694" y="128091"/>
                    <a:pt x="21103" y="123715"/>
                  </a:cubicBezTo>
                  <a:cubicBezTo>
                    <a:pt x="21103" y="123715"/>
                    <a:pt x="18318" y="115361"/>
                    <a:pt x="15931" y="109792"/>
                  </a:cubicBezTo>
                  <a:cubicBezTo>
                    <a:pt x="15136" y="107803"/>
                    <a:pt x="14340" y="106212"/>
                    <a:pt x="13943" y="105416"/>
                  </a:cubicBezTo>
                  <a:cubicBezTo>
                    <a:pt x="11556" y="101438"/>
                    <a:pt x="5191" y="93084"/>
                    <a:pt x="2406" y="81946"/>
                  </a:cubicBezTo>
                  <a:cubicBezTo>
                    <a:pt x="-378" y="70808"/>
                    <a:pt x="20" y="19094"/>
                    <a:pt x="20" y="19094"/>
                  </a:cubicBezTo>
                  <a:lnTo>
                    <a:pt x="27865" y="11138"/>
                  </a:lnTo>
                  <a:lnTo>
                    <a:pt x="52926" y="0"/>
                  </a:lnTo>
                  <a:cubicBezTo>
                    <a:pt x="52926" y="0"/>
                    <a:pt x="103447" y="50123"/>
                    <a:pt x="107425" y="60465"/>
                  </a:cubicBezTo>
                  <a:cubicBezTo>
                    <a:pt x="107822" y="61658"/>
                    <a:pt x="108220" y="62454"/>
                    <a:pt x="108220" y="63250"/>
                  </a:cubicBezTo>
                  <a:cubicBezTo>
                    <a:pt x="110607" y="72001"/>
                    <a:pt x="108618" y="79957"/>
                    <a:pt x="109414" y="84731"/>
                  </a:cubicBezTo>
                  <a:cubicBezTo>
                    <a:pt x="109811" y="86322"/>
                    <a:pt x="111005" y="104223"/>
                    <a:pt x="107027" y="108201"/>
                  </a:cubicBezTo>
                  <a:cubicBezTo>
                    <a:pt x="101855" y="113372"/>
                    <a:pt x="95888" y="114963"/>
                    <a:pt x="91115" y="113770"/>
                  </a:cubicBezTo>
                  <a:cubicBezTo>
                    <a:pt x="91115" y="113770"/>
                    <a:pt x="80374" y="123317"/>
                    <a:pt x="70429" y="123715"/>
                  </a:cubicBezTo>
                  <a:cubicBezTo>
                    <a:pt x="70429" y="123715"/>
                    <a:pt x="60485" y="132864"/>
                    <a:pt x="48153" y="130080"/>
                  </a:cubicBezTo>
                  <a:cubicBezTo>
                    <a:pt x="48551" y="130080"/>
                    <a:pt x="37412" y="138433"/>
                    <a:pt x="30252" y="134455"/>
                  </a:cubicBezTo>
                  <a:close/>
                </a:path>
              </a:pathLst>
            </a:custGeom>
            <a:solidFill>
              <a:srgbClr val="EEA886"/>
            </a:solidFill>
            <a:ln w="3976"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7DC571CC-1ED6-451B-9DAA-7716D73944FD}"/>
                </a:ext>
              </a:extLst>
            </p:cNvPr>
            <p:cNvSpPr/>
            <p:nvPr/>
          </p:nvSpPr>
          <p:spPr>
            <a:xfrm>
              <a:off x="2969900" y="5159306"/>
              <a:ext cx="429619" cy="544980"/>
            </a:xfrm>
            <a:custGeom>
              <a:avLst/>
              <a:gdLst>
                <a:gd name="connsiteX0" fmla="*/ 396823 w 429619"/>
                <a:gd name="connsiteY0" fmla="*/ 132174 h 544980"/>
                <a:gd name="connsiteX1" fmla="*/ 424271 w 429619"/>
                <a:gd name="connsiteY1" fmla="*/ 46250 h 544980"/>
                <a:gd name="connsiteX2" fmla="*/ 49149 w 429619"/>
                <a:gd name="connsiteY2" fmla="*/ 141721 h 544980"/>
                <a:gd name="connsiteX3" fmla="*/ 3403 w 429619"/>
                <a:gd name="connsiteY3" fmla="*/ 236397 h 544980"/>
                <a:gd name="connsiteX4" fmla="*/ 108819 w 429619"/>
                <a:gd name="connsiteY4" fmla="*/ 545484 h 544980"/>
                <a:gd name="connsiteX5" fmla="*/ 200710 w 429619"/>
                <a:gd name="connsiteY5" fmla="*/ 494964 h 544980"/>
                <a:gd name="connsiteX6" fmla="*/ 147803 w 429619"/>
                <a:gd name="connsiteY6" fmla="*/ 329879 h 544980"/>
                <a:gd name="connsiteX7" fmla="*/ 128708 w 429619"/>
                <a:gd name="connsiteY7" fmla="*/ 220485 h 544980"/>
                <a:gd name="connsiteX8" fmla="*/ 396823 w 429619"/>
                <a:gd name="connsiteY8" fmla="*/ 132174 h 54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619" h="544980">
                  <a:moveTo>
                    <a:pt x="396823" y="132174"/>
                  </a:moveTo>
                  <a:cubicBezTo>
                    <a:pt x="396823" y="132174"/>
                    <a:pt x="451321" y="128594"/>
                    <a:pt x="424271" y="46250"/>
                  </a:cubicBezTo>
                  <a:cubicBezTo>
                    <a:pt x="387674" y="-65133"/>
                    <a:pt x="279075" y="47841"/>
                    <a:pt x="49149" y="141721"/>
                  </a:cubicBezTo>
                  <a:cubicBezTo>
                    <a:pt x="49149" y="141721"/>
                    <a:pt x="-15294" y="167578"/>
                    <a:pt x="3403" y="236397"/>
                  </a:cubicBezTo>
                  <a:cubicBezTo>
                    <a:pt x="21701" y="305215"/>
                    <a:pt x="103250" y="523605"/>
                    <a:pt x="108819" y="545484"/>
                  </a:cubicBezTo>
                  <a:lnTo>
                    <a:pt x="200710" y="494964"/>
                  </a:lnTo>
                  <a:cubicBezTo>
                    <a:pt x="200710" y="494964"/>
                    <a:pt x="158941" y="386763"/>
                    <a:pt x="147803" y="329879"/>
                  </a:cubicBezTo>
                  <a:cubicBezTo>
                    <a:pt x="136664" y="272994"/>
                    <a:pt x="128708" y="220485"/>
                    <a:pt x="128708" y="220485"/>
                  </a:cubicBezTo>
                  <a:lnTo>
                    <a:pt x="396823" y="132174"/>
                  </a:lnTo>
                  <a:close/>
                </a:path>
              </a:pathLst>
            </a:custGeom>
            <a:solidFill>
              <a:srgbClr val="FFBF55"/>
            </a:solidFill>
            <a:ln w="3976"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DC055866-613C-442E-B81E-1BF07A5E152B}"/>
                </a:ext>
              </a:extLst>
            </p:cNvPr>
            <p:cNvSpPr/>
            <p:nvPr/>
          </p:nvSpPr>
          <p:spPr>
            <a:xfrm>
              <a:off x="3796783" y="5418377"/>
              <a:ext cx="75581" cy="91493"/>
            </a:xfrm>
            <a:custGeom>
              <a:avLst/>
              <a:gdLst>
                <a:gd name="connsiteX0" fmla="*/ 50874 w 75581"/>
                <a:gd name="connsiteY0" fmla="*/ 1591 h 91493"/>
                <a:gd name="connsiteX1" fmla="*/ 7913 w 75581"/>
                <a:gd name="connsiteY1" fmla="*/ 27448 h 91493"/>
                <a:gd name="connsiteX2" fmla="*/ 15471 w 75581"/>
                <a:gd name="connsiteY2" fmla="*/ 36598 h 91493"/>
                <a:gd name="connsiteX3" fmla="*/ 354 w 75581"/>
                <a:gd name="connsiteY3" fmla="*/ 52509 h 91493"/>
                <a:gd name="connsiteX4" fmla="*/ 15073 w 75581"/>
                <a:gd name="connsiteY4" fmla="*/ 68421 h 91493"/>
                <a:gd name="connsiteX5" fmla="*/ 27802 w 75581"/>
                <a:gd name="connsiteY5" fmla="*/ 80753 h 91493"/>
                <a:gd name="connsiteX6" fmla="*/ 37349 w 75581"/>
                <a:gd name="connsiteY6" fmla="*/ 92289 h 91493"/>
                <a:gd name="connsiteX7" fmla="*/ 74345 w 75581"/>
                <a:gd name="connsiteY7" fmla="*/ 79559 h 91493"/>
                <a:gd name="connsiteX8" fmla="*/ 73549 w 75581"/>
                <a:gd name="connsiteY8" fmla="*/ 63250 h 91493"/>
                <a:gd name="connsiteX9" fmla="*/ 71560 w 75581"/>
                <a:gd name="connsiteY9" fmla="*/ 44951 h 91493"/>
                <a:gd name="connsiteX10" fmla="*/ 66786 w 75581"/>
                <a:gd name="connsiteY10" fmla="*/ 26653 h 91493"/>
                <a:gd name="connsiteX11" fmla="*/ 55648 w 75581"/>
                <a:gd name="connsiteY11" fmla="*/ 0 h 91493"/>
                <a:gd name="connsiteX12" fmla="*/ 50874 w 75581"/>
                <a:gd name="connsiteY12" fmla="*/ 1591 h 9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581" h="91493">
                  <a:moveTo>
                    <a:pt x="50874" y="1591"/>
                  </a:moveTo>
                  <a:cubicBezTo>
                    <a:pt x="50874" y="1591"/>
                    <a:pt x="5924" y="19890"/>
                    <a:pt x="7913" y="27448"/>
                  </a:cubicBezTo>
                  <a:cubicBezTo>
                    <a:pt x="9902" y="35006"/>
                    <a:pt x="15471" y="36598"/>
                    <a:pt x="15471" y="36598"/>
                  </a:cubicBezTo>
                  <a:lnTo>
                    <a:pt x="354" y="52509"/>
                  </a:lnTo>
                  <a:cubicBezTo>
                    <a:pt x="354" y="52509"/>
                    <a:pt x="-3623" y="68819"/>
                    <a:pt x="15073" y="68421"/>
                  </a:cubicBezTo>
                  <a:cubicBezTo>
                    <a:pt x="15073" y="68421"/>
                    <a:pt x="9504" y="83139"/>
                    <a:pt x="27802" y="80753"/>
                  </a:cubicBezTo>
                  <a:cubicBezTo>
                    <a:pt x="27802" y="80753"/>
                    <a:pt x="28598" y="91891"/>
                    <a:pt x="37349" y="92289"/>
                  </a:cubicBezTo>
                  <a:cubicBezTo>
                    <a:pt x="46101" y="92687"/>
                    <a:pt x="74345" y="79559"/>
                    <a:pt x="74345" y="79559"/>
                  </a:cubicBezTo>
                  <a:cubicBezTo>
                    <a:pt x="74345" y="79559"/>
                    <a:pt x="80709" y="73592"/>
                    <a:pt x="73549" y="63250"/>
                  </a:cubicBezTo>
                  <a:cubicBezTo>
                    <a:pt x="73549" y="63250"/>
                    <a:pt x="79118" y="53702"/>
                    <a:pt x="71560" y="44951"/>
                  </a:cubicBezTo>
                  <a:cubicBezTo>
                    <a:pt x="71560" y="44951"/>
                    <a:pt x="75140" y="36199"/>
                    <a:pt x="66786" y="26653"/>
                  </a:cubicBezTo>
                  <a:cubicBezTo>
                    <a:pt x="66786" y="26653"/>
                    <a:pt x="71958" y="6763"/>
                    <a:pt x="55648" y="0"/>
                  </a:cubicBezTo>
                  <a:cubicBezTo>
                    <a:pt x="55648" y="0"/>
                    <a:pt x="52863" y="796"/>
                    <a:pt x="50874" y="1591"/>
                  </a:cubicBezTo>
                  <a:close/>
                </a:path>
              </a:pathLst>
            </a:custGeom>
            <a:solidFill>
              <a:srgbClr val="DB9C7C"/>
            </a:solidFill>
            <a:ln w="397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42C49144-D6E3-4CD5-9FFB-1D743D991399}"/>
                </a:ext>
              </a:extLst>
            </p:cNvPr>
            <p:cNvSpPr/>
            <p:nvPr/>
          </p:nvSpPr>
          <p:spPr>
            <a:xfrm>
              <a:off x="3764815" y="5442642"/>
              <a:ext cx="59669" cy="35802"/>
            </a:xfrm>
            <a:custGeom>
              <a:avLst/>
              <a:gdLst>
                <a:gd name="connsiteX0" fmla="*/ 5273 w 59669"/>
                <a:gd name="connsiteY0" fmla="*/ 0 h 35801"/>
                <a:gd name="connsiteX1" fmla="*/ 55793 w 59669"/>
                <a:gd name="connsiteY1" fmla="*/ 12730 h 35801"/>
                <a:gd name="connsiteX2" fmla="*/ 62555 w 59669"/>
                <a:gd name="connsiteY2" fmla="*/ 22277 h 35801"/>
                <a:gd name="connsiteX3" fmla="*/ 40279 w 59669"/>
                <a:gd name="connsiteY3" fmla="*/ 31028 h 35801"/>
                <a:gd name="connsiteX4" fmla="*/ 6864 w 59669"/>
                <a:gd name="connsiteY4" fmla="*/ 36200 h 35801"/>
                <a:gd name="connsiteX5" fmla="*/ 5273 w 59669"/>
                <a:gd name="connsiteY5" fmla="*/ 0 h 3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69" h="35801">
                  <a:moveTo>
                    <a:pt x="5273" y="0"/>
                  </a:moveTo>
                  <a:cubicBezTo>
                    <a:pt x="5273" y="0"/>
                    <a:pt x="38687" y="3183"/>
                    <a:pt x="55793" y="12730"/>
                  </a:cubicBezTo>
                  <a:cubicBezTo>
                    <a:pt x="59771" y="14719"/>
                    <a:pt x="63351" y="17901"/>
                    <a:pt x="62555" y="22277"/>
                  </a:cubicBezTo>
                  <a:cubicBezTo>
                    <a:pt x="62157" y="26653"/>
                    <a:pt x="54997" y="31824"/>
                    <a:pt x="40279" y="31028"/>
                  </a:cubicBezTo>
                  <a:cubicBezTo>
                    <a:pt x="25958" y="30631"/>
                    <a:pt x="6864" y="36200"/>
                    <a:pt x="6864" y="36200"/>
                  </a:cubicBezTo>
                  <a:cubicBezTo>
                    <a:pt x="6864" y="36200"/>
                    <a:pt x="-7457" y="31426"/>
                    <a:pt x="5273" y="0"/>
                  </a:cubicBezTo>
                  <a:close/>
                </a:path>
              </a:pathLst>
            </a:custGeom>
            <a:solidFill>
              <a:srgbClr val="EEA886"/>
            </a:solidFill>
            <a:ln w="3976"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4F6C3FA-47E2-403C-9D18-751D86269F1D}"/>
                </a:ext>
              </a:extLst>
            </p:cNvPr>
            <p:cNvSpPr/>
            <p:nvPr/>
          </p:nvSpPr>
          <p:spPr>
            <a:xfrm>
              <a:off x="3369307" y="4897356"/>
              <a:ext cx="210832" cy="254589"/>
            </a:xfrm>
            <a:custGeom>
              <a:avLst/>
              <a:gdLst>
                <a:gd name="connsiteX0" fmla="*/ 183584 w 210831"/>
                <a:gd name="connsiteY0" fmla="*/ 57986 h 254589"/>
                <a:gd name="connsiteX1" fmla="*/ 196313 w 210831"/>
                <a:gd name="connsiteY1" fmla="*/ 112484 h 254589"/>
                <a:gd name="connsiteX2" fmla="*/ 211430 w 210831"/>
                <a:gd name="connsiteY2" fmla="*/ 172551 h 254589"/>
                <a:gd name="connsiteX3" fmla="*/ 187960 w 210831"/>
                <a:gd name="connsiteY3" fmla="*/ 190452 h 254589"/>
                <a:gd name="connsiteX4" fmla="*/ 151362 w 210831"/>
                <a:gd name="connsiteY4" fmla="*/ 256884 h 254589"/>
                <a:gd name="connsiteX5" fmla="*/ 30433 w 210831"/>
                <a:gd name="connsiteY5" fmla="*/ 207159 h 254589"/>
                <a:gd name="connsiteX6" fmla="*/ 5371 w 210831"/>
                <a:gd name="connsiteY6" fmla="*/ 36903 h 254589"/>
                <a:gd name="connsiteX7" fmla="*/ 183584 w 210831"/>
                <a:gd name="connsiteY7" fmla="*/ 57986 h 25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31" h="254589">
                  <a:moveTo>
                    <a:pt x="183584" y="57986"/>
                  </a:moveTo>
                  <a:cubicBezTo>
                    <a:pt x="183584" y="57986"/>
                    <a:pt x="209043" y="105324"/>
                    <a:pt x="196313" y="112484"/>
                  </a:cubicBezTo>
                  <a:cubicBezTo>
                    <a:pt x="185971" y="118451"/>
                    <a:pt x="208247" y="164993"/>
                    <a:pt x="211430" y="172551"/>
                  </a:cubicBezTo>
                  <a:cubicBezTo>
                    <a:pt x="214214" y="180110"/>
                    <a:pt x="192335" y="185679"/>
                    <a:pt x="187960" y="190452"/>
                  </a:cubicBezTo>
                  <a:cubicBezTo>
                    <a:pt x="183186" y="195226"/>
                    <a:pt x="169263" y="255293"/>
                    <a:pt x="151362" y="256884"/>
                  </a:cubicBezTo>
                  <a:cubicBezTo>
                    <a:pt x="133462" y="258475"/>
                    <a:pt x="52311" y="230232"/>
                    <a:pt x="30433" y="207159"/>
                  </a:cubicBezTo>
                  <a:cubicBezTo>
                    <a:pt x="8554" y="184088"/>
                    <a:pt x="-9347" y="80661"/>
                    <a:pt x="5371" y="36903"/>
                  </a:cubicBezTo>
                  <a:cubicBezTo>
                    <a:pt x="20090" y="-6854"/>
                    <a:pt x="139031" y="-24755"/>
                    <a:pt x="183584" y="57986"/>
                  </a:cubicBezTo>
                  <a:close/>
                </a:path>
              </a:pathLst>
            </a:custGeom>
            <a:solidFill>
              <a:srgbClr val="EEA886"/>
            </a:solidFill>
            <a:ln w="3976"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A7C15C31-52BF-497E-8457-EFF0371803C6}"/>
                </a:ext>
              </a:extLst>
            </p:cNvPr>
            <p:cNvSpPr/>
            <p:nvPr/>
          </p:nvSpPr>
          <p:spPr>
            <a:xfrm>
              <a:off x="3351201" y="4877629"/>
              <a:ext cx="206854" cy="222766"/>
            </a:xfrm>
            <a:custGeom>
              <a:avLst/>
              <a:gdLst>
                <a:gd name="connsiteX0" fmla="*/ 206862 w 206853"/>
                <a:gd name="connsiteY0" fmla="*/ 87260 h 222765"/>
                <a:gd name="connsiteX1" fmla="*/ 169469 w 206853"/>
                <a:gd name="connsiteY1" fmla="*/ 14862 h 222765"/>
                <a:gd name="connsiteX2" fmla="*/ 41776 w 206853"/>
                <a:gd name="connsiteY2" fmla="*/ 29580 h 222765"/>
                <a:gd name="connsiteX3" fmla="*/ 3986 w 206853"/>
                <a:gd name="connsiteY3" fmla="*/ 133404 h 222765"/>
                <a:gd name="connsiteX4" fmla="*/ 34218 w 206853"/>
                <a:gd name="connsiteY4" fmla="*/ 226489 h 222765"/>
                <a:gd name="connsiteX5" fmla="*/ 65246 w 206853"/>
                <a:gd name="connsiteY5" fmla="*/ 164035 h 222765"/>
                <a:gd name="connsiteX6" fmla="*/ 110595 w 206853"/>
                <a:gd name="connsiteY6" fmla="*/ 156477 h 222765"/>
                <a:gd name="connsiteX7" fmla="*/ 120142 w 206853"/>
                <a:gd name="connsiteY7" fmla="*/ 105957 h 222765"/>
                <a:gd name="connsiteX8" fmla="*/ 206862 w 206853"/>
                <a:gd name="connsiteY8" fmla="*/ 87260 h 22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853" h="222765">
                  <a:moveTo>
                    <a:pt x="206862" y="87260"/>
                  </a:moveTo>
                  <a:cubicBezTo>
                    <a:pt x="206862" y="87260"/>
                    <a:pt x="216409" y="53050"/>
                    <a:pt x="169469" y="14862"/>
                  </a:cubicBezTo>
                  <a:cubicBezTo>
                    <a:pt x="122529" y="-22929"/>
                    <a:pt x="50528" y="22420"/>
                    <a:pt x="41776" y="29580"/>
                  </a:cubicBezTo>
                  <a:cubicBezTo>
                    <a:pt x="33820" y="35945"/>
                    <a:pt x="-13915" y="75326"/>
                    <a:pt x="3986" y="133404"/>
                  </a:cubicBezTo>
                  <a:cubicBezTo>
                    <a:pt x="34616" y="230467"/>
                    <a:pt x="34218" y="226489"/>
                    <a:pt x="34218" y="226489"/>
                  </a:cubicBezTo>
                  <a:cubicBezTo>
                    <a:pt x="34218" y="226489"/>
                    <a:pt x="47346" y="168013"/>
                    <a:pt x="65246" y="164035"/>
                  </a:cubicBezTo>
                  <a:cubicBezTo>
                    <a:pt x="84341" y="159659"/>
                    <a:pt x="110595" y="156477"/>
                    <a:pt x="110595" y="156477"/>
                  </a:cubicBezTo>
                  <a:cubicBezTo>
                    <a:pt x="110595" y="156477"/>
                    <a:pt x="93888" y="112322"/>
                    <a:pt x="120142" y="105957"/>
                  </a:cubicBezTo>
                  <a:cubicBezTo>
                    <a:pt x="145999" y="99990"/>
                    <a:pt x="180607" y="77713"/>
                    <a:pt x="206862" y="87260"/>
                  </a:cubicBezTo>
                  <a:close/>
                </a:path>
              </a:pathLst>
            </a:custGeom>
            <a:solidFill>
              <a:srgbClr val="202338"/>
            </a:solidFill>
            <a:ln w="3976"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6EAFB9DD-80CB-43EC-9D1F-9C82D2313777}"/>
                </a:ext>
              </a:extLst>
            </p:cNvPr>
            <p:cNvSpPr/>
            <p:nvPr/>
          </p:nvSpPr>
          <p:spPr>
            <a:xfrm>
              <a:off x="3413911" y="5011927"/>
              <a:ext cx="35802" cy="55691"/>
            </a:xfrm>
            <a:custGeom>
              <a:avLst/>
              <a:gdLst>
                <a:gd name="connsiteX0" fmla="*/ 36746 w 35801"/>
                <a:gd name="connsiteY0" fmla="*/ 25361 h 55691"/>
                <a:gd name="connsiteX1" fmla="*/ 11287 w 35801"/>
                <a:gd name="connsiteY1" fmla="*/ 300 h 55691"/>
                <a:gd name="connsiteX2" fmla="*/ 13276 w 35801"/>
                <a:gd name="connsiteY2" fmla="*/ 48831 h 55691"/>
                <a:gd name="connsiteX3" fmla="*/ 36746 w 35801"/>
                <a:gd name="connsiteY3" fmla="*/ 25361 h 55691"/>
              </a:gdLst>
              <a:ahLst/>
              <a:cxnLst>
                <a:cxn ang="0">
                  <a:pos x="connsiteX0" y="connsiteY0"/>
                </a:cxn>
                <a:cxn ang="0">
                  <a:pos x="connsiteX1" y="connsiteY1"/>
                </a:cxn>
                <a:cxn ang="0">
                  <a:pos x="connsiteX2" y="connsiteY2"/>
                </a:cxn>
                <a:cxn ang="0">
                  <a:pos x="connsiteX3" y="connsiteY3"/>
                </a:cxn>
              </a:cxnLst>
              <a:rect l="l" t="t" r="r" b="b"/>
              <a:pathLst>
                <a:path w="35801" h="55691">
                  <a:moveTo>
                    <a:pt x="36746" y="25361"/>
                  </a:moveTo>
                  <a:cubicBezTo>
                    <a:pt x="35553" y="20190"/>
                    <a:pt x="29586" y="-2883"/>
                    <a:pt x="11287" y="300"/>
                  </a:cubicBezTo>
                  <a:cubicBezTo>
                    <a:pt x="-7011" y="3880"/>
                    <a:pt x="-647" y="32124"/>
                    <a:pt x="13276" y="48831"/>
                  </a:cubicBezTo>
                  <a:cubicBezTo>
                    <a:pt x="27199" y="65936"/>
                    <a:pt x="43906" y="54400"/>
                    <a:pt x="36746" y="25361"/>
                  </a:cubicBezTo>
                  <a:close/>
                </a:path>
              </a:pathLst>
            </a:custGeom>
            <a:solidFill>
              <a:srgbClr val="EEA886"/>
            </a:solidFill>
            <a:ln w="3976"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671527A0-D883-4EB1-8EDC-3A26CAB88359}"/>
                </a:ext>
              </a:extLst>
            </p:cNvPr>
            <p:cNvSpPr/>
            <p:nvPr/>
          </p:nvSpPr>
          <p:spPr>
            <a:xfrm>
              <a:off x="3335340" y="4910392"/>
              <a:ext cx="51713" cy="171052"/>
            </a:xfrm>
            <a:custGeom>
              <a:avLst/>
              <a:gdLst>
                <a:gd name="connsiteX0" fmla="*/ 53659 w 51713"/>
                <a:gd name="connsiteY0" fmla="*/ 0 h 171052"/>
                <a:gd name="connsiteX1" fmla="*/ 1150 w 51713"/>
                <a:gd name="connsiteY1" fmla="*/ 60465 h 171052"/>
                <a:gd name="connsiteX2" fmla="*/ 43316 w 51713"/>
                <a:gd name="connsiteY2" fmla="*/ 172643 h 171052"/>
                <a:gd name="connsiteX3" fmla="*/ 53659 w 51713"/>
                <a:gd name="connsiteY3" fmla="*/ 0 h 171052"/>
              </a:gdLst>
              <a:ahLst/>
              <a:cxnLst>
                <a:cxn ang="0">
                  <a:pos x="connsiteX0" y="connsiteY0"/>
                </a:cxn>
                <a:cxn ang="0">
                  <a:pos x="connsiteX1" y="connsiteY1"/>
                </a:cxn>
                <a:cxn ang="0">
                  <a:pos x="connsiteX2" y="connsiteY2"/>
                </a:cxn>
                <a:cxn ang="0">
                  <a:pos x="connsiteX3" y="connsiteY3"/>
                </a:cxn>
              </a:cxnLst>
              <a:rect l="l" t="t" r="r" b="b"/>
              <a:pathLst>
                <a:path w="51713" h="171052">
                  <a:moveTo>
                    <a:pt x="53659" y="0"/>
                  </a:moveTo>
                  <a:cubicBezTo>
                    <a:pt x="53659" y="0"/>
                    <a:pt x="-9193" y="12729"/>
                    <a:pt x="1150" y="60465"/>
                  </a:cubicBezTo>
                  <a:cubicBezTo>
                    <a:pt x="11492" y="108200"/>
                    <a:pt x="39338" y="161505"/>
                    <a:pt x="43316" y="172643"/>
                  </a:cubicBezTo>
                  <a:cubicBezTo>
                    <a:pt x="47294" y="183781"/>
                    <a:pt x="53659" y="0"/>
                    <a:pt x="53659" y="0"/>
                  </a:cubicBezTo>
                  <a:close/>
                </a:path>
              </a:pathLst>
            </a:custGeom>
            <a:solidFill>
              <a:srgbClr val="202338"/>
            </a:solidFill>
            <a:ln w="3976"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8B2247D2-CD72-40A9-B5A5-A174504D2EE4}"/>
                </a:ext>
              </a:extLst>
            </p:cNvPr>
            <p:cNvSpPr/>
            <p:nvPr/>
          </p:nvSpPr>
          <p:spPr>
            <a:xfrm>
              <a:off x="3338822" y="1616642"/>
              <a:ext cx="214810" cy="159118"/>
            </a:xfrm>
            <a:custGeom>
              <a:avLst/>
              <a:gdLst>
                <a:gd name="connsiteX0" fmla="*/ 119792 w 214809"/>
                <a:gd name="connsiteY0" fmla="*/ 796 h 159118"/>
                <a:gd name="connsiteX1" fmla="*/ 76830 w 214809"/>
                <a:gd name="connsiteY1" fmla="*/ 51316 h 159118"/>
                <a:gd name="connsiteX2" fmla="*/ 55 w 214809"/>
                <a:gd name="connsiteY2" fmla="*/ 125306 h 159118"/>
                <a:gd name="connsiteX3" fmla="*/ 113427 w 214809"/>
                <a:gd name="connsiteY3" fmla="*/ 154743 h 159118"/>
                <a:gd name="connsiteX4" fmla="*/ 183439 w 214809"/>
                <a:gd name="connsiteY4" fmla="*/ 90300 h 159118"/>
                <a:gd name="connsiteX5" fmla="*/ 218047 w 214809"/>
                <a:gd name="connsiteY5" fmla="*/ 52111 h 159118"/>
                <a:gd name="connsiteX6" fmla="*/ 202931 w 214809"/>
                <a:gd name="connsiteY6" fmla="*/ 0 h 159118"/>
                <a:gd name="connsiteX7" fmla="*/ 179063 w 214809"/>
                <a:gd name="connsiteY7" fmla="*/ 5569 h 159118"/>
                <a:gd name="connsiteX8" fmla="*/ 119792 w 214809"/>
                <a:gd name="connsiteY8" fmla="*/ 796 h 15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809" h="159118">
                  <a:moveTo>
                    <a:pt x="119792" y="796"/>
                  </a:moveTo>
                  <a:cubicBezTo>
                    <a:pt x="119792" y="796"/>
                    <a:pt x="97117" y="20685"/>
                    <a:pt x="76830" y="51316"/>
                  </a:cubicBezTo>
                  <a:cubicBezTo>
                    <a:pt x="56542" y="81946"/>
                    <a:pt x="2442" y="83537"/>
                    <a:pt x="55" y="125306"/>
                  </a:cubicBezTo>
                  <a:cubicBezTo>
                    <a:pt x="-2332" y="167074"/>
                    <a:pt x="73647" y="168268"/>
                    <a:pt x="113427" y="154743"/>
                  </a:cubicBezTo>
                  <a:cubicBezTo>
                    <a:pt x="153206" y="141218"/>
                    <a:pt x="159173" y="100245"/>
                    <a:pt x="183439" y="90300"/>
                  </a:cubicBezTo>
                  <a:cubicBezTo>
                    <a:pt x="207704" y="79957"/>
                    <a:pt x="220036" y="72001"/>
                    <a:pt x="218047" y="52111"/>
                  </a:cubicBezTo>
                  <a:cubicBezTo>
                    <a:pt x="216058" y="32221"/>
                    <a:pt x="202931" y="0"/>
                    <a:pt x="202931" y="0"/>
                  </a:cubicBezTo>
                  <a:cubicBezTo>
                    <a:pt x="202931" y="0"/>
                    <a:pt x="187815" y="4774"/>
                    <a:pt x="179063" y="5569"/>
                  </a:cubicBezTo>
                  <a:cubicBezTo>
                    <a:pt x="170312" y="6365"/>
                    <a:pt x="140875" y="6763"/>
                    <a:pt x="119792" y="796"/>
                  </a:cubicBezTo>
                  <a:close/>
                </a:path>
              </a:pathLst>
            </a:custGeom>
            <a:solidFill>
              <a:srgbClr val="163F75"/>
            </a:solidFill>
            <a:ln w="3976"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684DBB1B-8BDD-405A-B4FA-55C6C309B2BA}"/>
                </a:ext>
              </a:extLst>
            </p:cNvPr>
            <p:cNvSpPr/>
            <p:nvPr/>
          </p:nvSpPr>
          <p:spPr>
            <a:xfrm>
              <a:off x="3450260" y="363983"/>
              <a:ext cx="278457" cy="537024"/>
            </a:xfrm>
            <a:custGeom>
              <a:avLst/>
              <a:gdLst>
                <a:gd name="connsiteX0" fmla="*/ 281640 w 278457"/>
                <a:gd name="connsiteY0" fmla="*/ 122123 h 537024"/>
                <a:gd name="connsiteX1" fmla="*/ 254192 w 278457"/>
                <a:gd name="connsiteY1" fmla="*/ 272888 h 537024"/>
                <a:gd name="connsiteX2" fmla="*/ 254192 w 278457"/>
                <a:gd name="connsiteY2" fmla="*/ 272888 h 537024"/>
                <a:gd name="connsiteX3" fmla="*/ 241860 w 278457"/>
                <a:gd name="connsiteY3" fmla="*/ 322612 h 537024"/>
                <a:gd name="connsiteX4" fmla="*/ 174632 w 278457"/>
                <a:gd name="connsiteY4" fmla="*/ 397000 h 537024"/>
                <a:gd name="connsiteX5" fmla="*/ 31824 w 278457"/>
                <a:gd name="connsiteY5" fmla="*/ 540207 h 537024"/>
                <a:gd name="connsiteX6" fmla="*/ 0 w 278457"/>
                <a:gd name="connsiteY6" fmla="*/ 479742 h 537024"/>
                <a:gd name="connsiteX7" fmla="*/ 121328 w 278457"/>
                <a:gd name="connsiteY7" fmla="*/ 338524 h 537024"/>
                <a:gd name="connsiteX8" fmla="*/ 165085 w 278457"/>
                <a:gd name="connsiteY8" fmla="*/ 289198 h 537024"/>
                <a:gd name="connsiteX9" fmla="*/ 204069 w 278457"/>
                <a:gd name="connsiteY9" fmla="*/ 115361 h 537024"/>
                <a:gd name="connsiteX10" fmla="*/ 254192 w 278457"/>
                <a:gd name="connsiteY10" fmla="*/ 0 h 537024"/>
                <a:gd name="connsiteX11" fmla="*/ 281640 w 278457"/>
                <a:gd name="connsiteY11" fmla="*/ 122123 h 537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457" h="537024">
                  <a:moveTo>
                    <a:pt x="281640" y="122123"/>
                  </a:moveTo>
                  <a:cubicBezTo>
                    <a:pt x="281640" y="122123"/>
                    <a:pt x="266523" y="212821"/>
                    <a:pt x="254192" y="272888"/>
                  </a:cubicBezTo>
                  <a:cubicBezTo>
                    <a:pt x="254192" y="272888"/>
                    <a:pt x="254192" y="272888"/>
                    <a:pt x="254192" y="272888"/>
                  </a:cubicBezTo>
                  <a:cubicBezTo>
                    <a:pt x="249020" y="297153"/>
                    <a:pt x="244644" y="316646"/>
                    <a:pt x="241860" y="322612"/>
                  </a:cubicBezTo>
                  <a:cubicBezTo>
                    <a:pt x="238280" y="330171"/>
                    <a:pt x="209638" y="361199"/>
                    <a:pt x="174632" y="397000"/>
                  </a:cubicBezTo>
                  <a:cubicBezTo>
                    <a:pt x="112974" y="460250"/>
                    <a:pt x="31824" y="540207"/>
                    <a:pt x="31824" y="540207"/>
                  </a:cubicBezTo>
                  <a:lnTo>
                    <a:pt x="0" y="479742"/>
                  </a:lnTo>
                  <a:cubicBezTo>
                    <a:pt x="0" y="479742"/>
                    <a:pt x="72399" y="395011"/>
                    <a:pt x="121328" y="338524"/>
                  </a:cubicBezTo>
                  <a:cubicBezTo>
                    <a:pt x="144002" y="312270"/>
                    <a:pt x="161505" y="292380"/>
                    <a:pt x="165085" y="289198"/>
                  </a:cubicBezTo>
                  <a:cubicBezTo>
                    <a:pt x="175428" y="280048"/>
                    <a:pt x="187362" y="189749"/>
                    <a:pt x="204069" y="115361"/>
                  </a:cubicBezTo>
                  <a:cubicBezTo>
                    <a:pt x="220777" y="40973"/>
                    <a:pt x="254192" y="0"/>
                    <a:pt x="254192" y="0"/>
                  </a:cubicBezTo>
                  <a:lnTo>
                    <a:pt x="281640" y="122123"/>
                  </a:lnTo>
                  <a:close/>
                </a:path>
              </a:pathLst>
            </a:custGeom>
            <a:solidFill>
              <a:srgbClr val="F2C344"/>
            </a:solidFill>
            <a:ln w="3976"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A883FF0D-F3DD-471D-9062-1E76F2A4127F}"/>
                </a:ext>
              </a:extLst>
            </p:cNvPr>
            <p:cNvSpPr/>
            <p:nvPr/>
          </p:nvSpPr>
          <p:spPr>
            <a:xfrm>
              <a:off x="3450260" y="702905"/>
              <a:ext cx="171052" cy="198898"/>
            </a:xfrm>
            <a:custGeom>
              <a:avLst/>
              <a:gdLst>
                <a:gd name="connsiteX0" fmla="*/ 174632 w 171052"/>
                <a:gd name="connsiteY0" fmla="*/ 58476 h 198897"/>
                <a:gd name="connsiteX1" fmla="*/ 31824 w 171052"/>
                <a:gd name="connsiteY1" fmla="*/ 201682 h 198897"/>
                <a:gd name="connsiteX2" fmla="*/ 0 w 171052"/>
                <a:gd name="connsiteY2" fmla="*/ 141218 h 198897"/>
                <a:gd name="connsiteX3" fmla="*/ 121328 w 171052"/>
                <a:gd name="connsiteY3" fmla="*/ 0 h 198897"/>
                <a:gd name="connsiteX4" fmla="*/ 174632 w 171052"/>
                <a:gd name="connsiteY4" fmla="*/ 58476 h 198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52" h="198897">
                  <a:moveTo>
                    <a:pt x="174632" y="58476"/>
                  </a:moveTo>
                  <a:cubicBezTo>
                    <a:pt x="112974" y="121726"/>
                    <a:pt x="31824" y="201682"/>
                    <a:pt x="31824" y="201682"/>
                  </a:cubicBezTo>
                  <a:lnTo>
                    <a:pt x="0" y="141218"/>
                  </a:lnTo>
                  <a:cubicBezTo>
                    <a:pt x="0" y="141218"/>
                    <a:pt x="72399" y="56487"/>
                    <a:pt x="121328" y="0"/>
                  </a:cubicBezTo>
                  <a:cubicBezTo>
                    <a:pt x="136046" y="7160"/>
                    <a:pt x="163494" y="24663"/>
                    <a:pt x="174632" y="58476"/>
                  </a:cubicBezTo>
                  <a:close/>
                </a:path>
              </a:pathLst>
            </a:custGeom>
            <a:solidFill>
              <a:srgbClr val="EEA886"/>
            </a:solidFill>
            <a:ln w="3976"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49058DF0-7A77-45B6-9197-279912E91C30}"/>
                </a:ext>
              </a:extLst>
            </p:cNvPr>
            <p:cNvSpPr/>
            <p:nvPr/>
          </p:nvSpPr>
          <p:spPr>
            <a:xfrm>
              <a:off x="3925415" y="1590388"/>
              <a:ext cx="186964" cy="159118"/>
            </a:xfrm>
            <a:custGeom>
              <a:avLst/>
              <a:gdLst>
                <a:gd name="connsiteX0" fmla="*/ 94090 w 186964"/>
                <a:gd name="connsiteY0" fmla="*/ 2387 h 159118"/>
                <a:gd name="connsiteX1" fmla="*/ 127505 w 186964"/>
                <a:gd name="connsiteY1" fmla="*/ 39382 h 159118"/>
                <a:gd name="connsiteX2" fmla="*/ 187572 w 186964"/>
                <a:gd name="connsiteY2" fmla="*/ 120134 h 159118"/>
                <a:gd name="connsiteX3" fmla="*/ 121140 w 186964"/>
                <a:gd name="connsiteY3" fmla="*/ 159516 h 159118"/>
                <a:gd name="connsiteX4" fmla="*/ 51128 w 186964"/>
                <a:gd name="connsiteY4" fmla="*/ 110587 h 159118"/>
                <a:gd name="connsiteX5" fmla="*/ 211 w 186964"/>
                <a:gd name="connsiteY5" fmla="*/ 57680 h 159118"/>
                <a:gd name="connsiteX6" fmla="*/ 16520 w 186964"/>
                <a:gd name="connsiteY6" fmla="*/ 0 h 159118"/>
                <a:gd name="connsiteX7" fmla="*/ 94090 w 186964"/>
                <a:gd name="connsiteY7" fmla="*/ 2387 h 15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964" h="159118">
                  <a:moveTo>
                    <a:pt x="94090" y="2387"/>
                  </a:moveTo>
                  <a:cubicBezTo>
                    <a:pt x="94090" y="2387"/>
                    <a:pt x="115173" y="25459"/>
                    <a:pt x="127505" y="39382"/>
                  </a:cubicBezTo>
                  <a:cubicBezTo>
                    <a:pt x="139837" y="53305"/>
                    <a:pt x="187175" y="78366"/>
                    <a:pt x="187572" y="120134"/>
                  </a:cubicBezTo>
                  <a:cubicBezTo>
                    <a:pt x="187970" y="165085"/>
                    <a:pt x="152566" y="161505"/>
                    <a:pt x="121140" y="159516"/>
                  </a:cubicBezTo>
                  <a:cubicBezTo>
                    <a:pt x="89715" y="157925"/>
                    <a:pt x="64256" y="136046"/>
                    <a:pt x="51128" y="110587"/>
                  </a:cubicBezTo>
                  <a:cubicBezTo>
                    <a:pt x="38001" y="85128"/>
                    <a:pt x="2995" y="78366"/>
                    <a:pt x="211" y="57680"/>
                  </a:cubicBezTo>
                  <a:cubicBezTo>
                    <a:pt x="-2176" y="36995"/>
                    <a:pt x="16520" y="0"/>
                    <a:pt x="16520" y="0"/>
                  </a:cubicBezTo>
                  <a:lnTo>
                    <a:pt x="94090" y="2387"/>
                  </a:lnTo>
                  <a:close/>
                </a:path>
              </a:pathLst>
            </a:custGeom>
            <a:solidFill>
              <a:srgbClr val="163F75"/>
            </a:solidFill>
            <a:ln w="3976"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0E0AA71-DAFE-477A-AD6F-DE53A7120350}"/>
                </a:ext>
              </a:extLst>
            </p:cNvPr>
            <p:cNvSpPr/>
            <p:nvPr/>
          </p:nvSpPr>
          <p:spPr>
            <a:xfrm>
              <a:off x="3942333" y="1552199"/>
              <a:ext cx="75581" cy="51713"/>
            </a:xfrm>
            <a:custGeom>
              <a:avLst/>
              <a:gdLst>
                <a:gd name="connsiteX0" fmla="*/ 3978 w 75581"/>
                <a:gd name="connsiteY0" fmla="*/ 0 h 51713"/>
                <a:gd name="connsiteX1" fmla="*/ 0 w 75581"/>
                <a:gd name="connsiteY1" fmla="*/ 38586 h 51713"/>
                <a:gd name="connsiteX2" fmla="*/ 77570 w 75581"/>
                <a:gd name="connsiteY2" fmla="*/ 40575 h 51713"/>
                <a:gd name="connsiteX3" fmla="*/ 74786 w 75581"/>
                <a:gd name="connsiteY3" fmla="*/ 6365 h 51713"/>
                <a:gd name="connsiteX4" fmla="*/ 3978 w 75581"/>
                <a:gd name="connsiteY4" fmla="*/ 0 h 51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81" h="51713">
                  <a:moveTo>
                    <a:pt x="3978" y="0"/>
                  </a:moveTo>
                  <a:lnTo>
                    <a:pt x="0" y="38586"/>
                  </a:lnTo>
                  <a:cubicBezTo>
                    <a:pt x="0" y="38586"/>
                    <a:pt x="65239" y="67227"/>
                    <a:pt x="77570" y="40575"/>
                  </a:cubicBezTo>
                  <a:lnTo>
                    <a:pt x="74786" y="6365"/>
                  </a:lnTo>
                  <a:lnTo>
                    <a:pt x="3978" y="0"/>
                  </a:lnTo>
                  <a:close/>
                </a:path>
              </a:pathLst>
            </a:custGeom>
            <a:solidFill>
              <a:srgbClr val="5F8CC9"/>
            </a:solidFill>
            <a:ln w="3976"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4F53C0E0-1564-42A2-99BD-2DC4B23C7DB5}"/>
                </a:ext>
              </a:extLst>
            </p:cNvPr>
            <p:cNvSpPr/>
            <p:nvPr/>
          </p:nvSpPr>
          <p:spPr>
            <a:xfrm>
              <a:off x="3458613" y="1589592"/>
              <a:ext cx="83537" cy="31824"/>
            </a:xfrm>
            <a:custGeom>
              <a:avLst/>
              <a:gdLst>
                <a:gd name="connsiteX0" fmla="*/ 3580 w 83537"/>
                <a:gd name="connsiteY0" fmla="*/ 0 h 31823"/>
                <a:gd name="connsiteX1" fmla="*/ 0 w 83537"/>
                <a:gd name="connsiteY1" fmla="*/ 27846 h 31823"/>
                <a:gd name="connsiteX2" fmla="*/ 83139 w 83537"/>
                <a:gd name="connsiteY2" fmla="*/ 26652 h 31823"/>
                <a:gd name="connsiteX3" fmla="*/ 83935 w 83537"/>
                <a:gd name="connsiteY3" fmla="*/ 1989 h 31823"/>
                <a:gd name="connsiteX4" fmla="*/ 3580 w 83537"/>
                <a:gd name="connsiteY4" fmla="*/ 0 h 31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37" h="31823">
                  <a:moveTo>
                    <a:pt x="3580" y="0"/>
                  </a:moveTo>
                  <a:lnTo>
                    <a:pt x="0" y="27846"/>
                  </a:lnTo>
                  <a:cubicBezTo>
                    <a:pt x="0" y="27846"/>
                    <a:pt x="39382" y="41769"/>
                    <a:pt x="83139" y="26652"/>
                  </a:cubicBezTo>
                  <a:lnTo>
                    <a:pt x="83935" y="1989"/>
                  </a:lnTo>
                  <a:lnTo>
                    <a:pt x="3580" y="0"/>
                  </a:lnTo>
                  <a:close/>
                </a:path>
              </a:pathLst>
            </a:custGeom>
            <a:solidFill>
              <a:srgbClr val="5F8CC9"/>
            </a:solidFill>
            <a:ln w="3976"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48BD77AA-3F36-488F-B879-8C34FB77BC84}"/>
                </a:ext>
              </a:extLst>
            </p:cNvPr>
            <p:cNvSpPr/>
            <p:nvPr/>
          </p:nvSpPr>
          <p:spPr>
            <a:xfrm>
              <a:off x="3605002" y="312668"/>
              <a:ext cx="489289" cy="580782"/>
            </a:xfrm>
            <a:custGeom>
              <a:avLst/>
              <a:gdLst>
                <a:gd name="connsiteX0" fmla="*/ 418481 w 489288"/>
                <a:gd name="connsiteY0" fmla="*/ 579589 h 580781"/>
                <a:gd name="connsiteX1" fmla="*/ 0 w 489288"/>
                <a:gd name="connsiteY1" fmla="*/ 579589 h 580781"/>
                <a:gd name="connsiteX2" fmla="*/ 124112 w 489288"/>
                <a:gd name="connsiteY2" fmla="*/ 472184 h 580781"/>
                <a:gd name="connsiteX3" fmla="*/ 89504 w 489288"/>
                <a:gd name="connsiteY3" fmla="*/ 269308 h 580781"/>
                <a:gd name="connsiteX4" fmla="*/ 99051 w 489288"/>
                <a:gd name="connsiteY4" fmla="*/ 51713 h 580781"/>
                <a:gd name="connsiteX5" fmla="*/ 211230 w 489288"/>
                <a:gd name="connsiteY5" fmla="*/ 0 h 580781"/>
                <a:gd name="connsiteX6" fmla="*/ 339320 w 489288"/>
                <a:gd name="connsiteY6" fmla="*/ 4774 h 580781"/>
                <a:gd name="connsiteX7" fmla="*/ 375519 w 489288"/>
                <a:gd name="connsiteY7" fmla="*/ 16310 h 580781"/>
                <a:gd name="connsiteX8" fmla="*/ 490880 w 489288"/>
                <a:gd name="connsiteY8" fmla="*/ 97062 h 580781"/>
                <a:gd name="connsiteX9" fmla="*/ 404558 w 489288"/>
                <a:gd name="connsiteY9" fmla="*/ 278855 h 580781"/>
                <a:gd name="connsiteX10" fmla="*/ 404161 w 489288"/>
                <a:gd name="connsiteY10" fmla="*/ 295165 h 580781"/>
                <a:gd name="connsiteX11" fmla="*/ 404161 w 489288"/>
                <a:gd name="connsiteY11" fmla="*/ 295165 h 580781"/>
                <a:gd name="connsiteX12" fmla="*/ 402569 w 489288"/>
                <a:gd name="connsiteY12" fmla="*/ 352049 h 580781"/>
                <a:gd name="connsiteX13" fmla="*/ 401376 w 489288"/>
                <a:gd name="connsiteY13" fmla="*/ 436382 h 580781"/>
                <a:gd name="connsiteX14" fmla="*/ 418481 w 489288"/>
                <a:gd name="connsiteY14" fmla="*/ 579589 h 58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9288" h="580781">
                  <a:moveTo>
                    <a:pt x="418481" y="579589"/>
                  </a:moveTo>
                  <a:cubicBezTo>
                    <a:pt x="420868" y="587544"/>
                    <a:pt x="0" y="579589"/>
                    <a:pt x="0" y="579589"/>
                  </a:cubicBezTo>
                  <a:cubicBezTo>
                    <a:pt x="0" y="579589"/>
                    <a:pt x="116554" y="494858"/>
                    <a:pt x="124112" y="472184"/>
                  </a:cubicBezTo>
                  <a:cubicBezTo>
                    <a:pt x="131670" y="449509"/>
                    <a:pt x="94278" y="313861"/>
                    <a:pt x="89504" y="269308"/>
                  </a:cubicBezTo>
                  <a:cubicBezTo>
                    <a:pt x="85526" y="233904"/>
                    <a:pt x="75979" y="75581"/>
                    <a:pt x="99051" y="51713"/>
                  </a:cubicBezTo>
                  <a:cubicBezTo>
                    <a:pt x="123317" y="26255"/>
                    <a:pt x="211230" y="0"/>
                    <a:pt x="211230" y="0"/>
                  </a:cubicBezTo>
                  <a:lnTo>
                    <a:pt x="339320" y="4774"/>
                  </a:lnTo>
                  <a:cubicBezTo>
                    <a:pt x="339320" y="4774"/>
                    <a:pt x="360403" y="9149"/>
                    <a:pt x="375519" y="16310"/>
                  </a:cubicBezTo>
                  <a:cubicBezTo>
                    <a:pt x="390636" y="23470"/>
                    <a:pt x="476957" y="54100"/>
                    <a:pt x="490880" y="97062"/>
                  </a:cubicBezTo>
                  <a:cubicBezTo>
                    <a:pt x="504803" y="140024"/>
                    <a:pt x="404558" y="278855"/>
                    <a:pt x="404558" y="278855"/>
                  </a:cubicBezTo>
                  <a:cubicBezTo>
                    <a:pt x="404558" y="278855"/>
                    <a:pt x="404558" y="285220"/>
                    <a:pt x="404161" y="295165"/>
                  </a:cubicBezTo>
                  <a:cubicBezTo>
                    <a:pt x="404161" y="295165"/>
                    <a:pt x="404161" y="295165"/>
                    <a:pt x="404161" y="295165"/>
                  </a:cubicBezTo>
                  <a:cubicBezTo>
                    <a:pt x="403763" y="308690"/>
                    <a:pt x="403365" y="329375"/>
                    <a:pt x="402569" y="352049"/>
                  </a:cubicBezTo>
                  <a:cubicBezTo>
                    <a:pt x="401774" y="381088"/>
                    <a:pt x="401376" y="413310"/>
                    <a:pt x="401376" y="436382"/>
                  </a:cubicBezTo>
                  <a:cubicBezTo>
                    <a:pt x="401376" y="491278"/>
                    <a:pt x="416095" y="571235"/>
                    <a:pt x="418481" y="579589"/>
                  </a:cubicBezTo>
                  <a:close/>
                </a:path>
              </a:pathLst>
            </a:custGeom>
            <a:solidFill>
              <a:srgbClr val="F2C344"/>
            </a:solidFill>
            <a:ln w="3976"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AB9ECED-CD67-427C-9838-868D676D7310}"/>
                </a:ext>
              </a:extLst>
            </p:cNvPr>
            <p:cNvSpPr/>
            <p:nvPr/>
          </p:nvSpPr>
          <p:spPr>
            <a:xfrm>
              <a:off x="3308522" y="870775"/>
              <a:ext cx="771724" cy="727966"/>
            </a:xfrm>
            <a:custGeom>
              <a:avLst/>
              <a:gdLst>
                <a:gd name="connsiteX0" fmla="*/ 714961 w 771723"/>
                <a:gd name="connsiteY0" fmla="*/ 21481 h 727966"/>
                <a:gd name="connsiteX1" fmla="*/ 773039 w 771723"/>
                <a:gd name="connsiteY1" fmla="*/ 163096 h 727966"/>
                <a:gd name="connsiteX2" fmla="*/ 750365 w 771723"/>
                <a:gd name="connsiteY2" fmla="*/ 411321 h 727966"/>
                <a:gd name="connsiteX3" fmla="*/ 718939 w 771723"/>
                <a:gd name="connsiteY3" fmla="*/ 705690 h 727966"/>
                <a:gd name="connsiteX4" fmla="*/ 627446 w 771723"/>
                <a:gd name="connsiteY4" fmla="*/ 700121 h 727966"/>
                <a:gd name="connsiteX5" fmla="*/ 610739 w 771723"/>
                <a:gd name="connsiteY5" fmla="*/ 424050 h 727966"/>
                <a:gd name="connsiteX6" fmla="*/ 593634 w 771723"/>
                <a:gd name="connsiteY6" fmla="*/ 256578 h 727966"/>
                <a:gd name="connsiteX7" fmla="*/ 473102 w 771723"/>
                <a:gd name="connsiteY7" fmla="*/ 172643 h 727966"/>
                <a:gd name="connsiteX8" fmla="*/ 227661 w 771723"/>
                <a:gd name="connsiteY8" fmla="*/ 218390 h 727966"/>
                <a:gd name="connsiteX9" fmla="*/ 208965 w 771723"/>
                <a:gd name="connsiteY9" fmla="*/ 377906 h 727966"/>
                <a:gd name="connsiteX10" fmla="*/ 248745 w 771723"/>
                <a:gd name="connsiteY10" fmla="*/ 722795 h 727966"/>
                <a:gd name="connsiteX11" fmla="*/ 139351 w 771723"/>
                <a:gd name="connsiteY11" fmla="*/ 725580 h 727966"/>
                <a:gd name="connsiteX12" fmla="*/ 918 w 771723"/>
                <a:gd name="connsiteY12" fmla="*/ 189351 h 727966"/>
                <a:gd name="connsiteX13" fmla="*/ 325519 w 771723"/>
                <a:gd name="connsiteY13" fmla="*/ 0 h 727966"/>
                <a:gd name="connsiteX14" fmla="*/ 714961 w 771723"/>
                <a:gd name="connsiteY14" fmla="*/ 21481 h 72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1723" h="727966">
                  <a:moveTo>
                    <a:pt x="714961" y="21481"/>
                  </a:moveTo>
                  <a:cubicBezTo>
                    <a:pt x="714961" y="21481"/>
                    <a:pt x="772244" y="105416"/>
                    <a:pt x="773039" y="163096"/>
                  </a:cubicBezTo>
                  <a:cubicBezTo>
                    <a:pt x="773835" y="220379"/>
                    <a:pt x="751956" y="379497"/>
                    <a:pt x="750365" y="411321"/>
                  </a:cubicBezTo>
                  <a:cubicBezTo>
                    <a:pt x="748774" y="442747"/>
                    <a:pt x="718939" y="705690"/>
                    <a:pt x="718939" y="705690"/>
                  </a:cubicBezTo>
                  <a:cubicBezTo>
                    <a:pt x="718939" y="705690"/>
                    <a:pt x="695867" y="727171"/>
                    <a:pt x="627446" y="700121"/>
                  </a:cubicBezTo>
                  <a:cubicBezTo>
                    <a:pt x="627446" y="700121"/>
                    <a:pt x="612330" y="451100"/>
                    <a:pt x="610739" y="424050"/>
                  </a:cubicBezTo>
                  <a:cubicBezTo>
                    <a:pt x="609148" y="397398"/>
                    <a:pt x="609148" y="274479"/>
                    <a:pt x="593634" y="256578"/>
                  </a:cubicBezTo>
                  <a:cubicBezTo>
                    <a:pt x="578120" y="238678"/>
                    <a:pt x="485433" y="182986"/>
                    <a:pt x="473102" y="172643"/>
                  </a:cubicBezTo>
                  <a:cubicBezTo>
                    <a:pt x="461168" y="162301"/>
                    <a:pt x="249540" y="212423"/>
                    <a:pt x="227661" y="218390"/>
                  </a:cubicBezTo>
                  <a:cubicBezTo>
                    <a:pt x="170379" y="233108"/>
                    <a:pt x="196633" y="332955"/>
                    <a:pt x="208965" y="377906"/>
                  </a:cubicBezTo>
                  <a:cubicBezTo>
                    <a:pt x="230048" y="452692"/>
                    <a:pt x="248745" y="722795"/>
                    <a:pt x="248745" y="722795"/>
                  </a:cubicBezTo>
                  <a:cubicBezTo>
                    <a:pt x="248745" y="722795"/>
                    <a:pt x="207772" y="740298"/>
                    <a:pt x="139351" y="725580"/>
                  </a:cubicBezTo>
                  <a:cubicBezTo>
                    <a:pt x="139351" y="725580"/>
                    <a:pt x="4896" y="237882"/>
                    <a:pt x="918" y="189351"/>
                  </a:cubicBezTo>
                  <a:cubicBezTo>
                    <a:pt x="-3458" y="140820"/>
                    <a:pt x="-5447" y="60863"/>
                    <a:pt x="325519" y="0"/>
                  </a:cubicBezTo>
                  <a:lnTo>
                    <a:pt x="714961" y="21481"/>
                  </a:lnTo>
                  <a:close/>
                </a:path>
              </a:pathLst>
            </a:custGeom>
            <a:solidFill>
              <a:srgbClr val="1B4D8F"/>
            </a:solidFill>
            <a:ln w="3976"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3430B04-293F-47AE-8CDE-45F6E9EE91B3}"/>
                </a:ext>
              </a:extLst>
            </p:cNvPr>
            <p:cNvSpPr/>
            <p:nvPr/>
          </p:nvSpPr>
          <p:spPr>
            <a:xfrm>
              <a:off x="3761917" y="32860"/>
              <a:ext cx="186964" cy="250611"/>
            </a:xfrm>
            <a:custGeom>
              <a:avLst/>
              <a:gdLst>
                <a:gd name="connsiteX0" fmla="*/ 89321 w 186964"/>
                <a:gd name="connsiteY0" fmla="*/ 1749 h 250611"/>
                <a:gd name="connsiteX1" fmla="*/ 3795 w 186964"/>
                <a:gd name="connsiteY1" fmla="*/ 116314 h 250611"/>
                <a:gd name="connsiteX2" fmla="*/ 122736 w 186964"/>
                <a:gd name="connsiteY2" fmla="*/ 238039 h 250611"/>
                <a:gd name="connsiteX3" fmla="*/ 187178 w 186964"/>
                <a:gd name="connsiteY3" fmla="*/ 75739 h 250611"/>
                <a:gd name="connsiteX4" fmla="*/ 89321 w 186964"/>
                <a:gd name="connsiteY4" fmla="*/ 1749 h 250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964" h="250611">
                  <a:moveTo>
                    <a:pt x="89321" y="1749"/>
                  </a:moveTo>
                  <a:cubicBezTo>
                    <a:pt x="89321" y="1749"/>
                    <a:pt x="-21664" y="-23312"/>
                    <a:pt x="3795" y="116314"/>
                  </a:cubicBezTo>
                  <a:cubicBezTo>
                    <a:pt x="29254" y="255940"/>
                    <a:pt x="55906" y="267078"/>
                    <a:pt x="122736" y="238039"/>
                  </a:cubicBezTo>
                  <a:cubicBezTo>
                    <a:pt x="189565" y="209000"/>
                    <a:pt x="183598" y="119496"/>
                    <a:pt x="187178" y="75739"/>
                  </a:cubicBezTo>
                  <a:cubicBezTo>
                    <a:pt x="190361" y="31981"/>
                    <a:pt x="124725" y="3340"/>
                    <a:pt x="89321" y="1749"/>
                  </a:cubicBezTo>
                  <a:close/>
                </a:path>
              </a:pathLst>
            </a:custGeom>
            <a:solidFill>
              <a:srgbClr val="EEA886"/>
            </a:solidFill>
            <a:ln w="3976"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93186B7D-1ECB-4040-B0C2-912A2F3389D6}"/>
                </a:ext>
              </a:extLst>
            </p:cNvPr>
            <p:cNvSpPr/>
            <p:nvPr/>
          </p:nvSpPr>
          <p:spPr>
            <a:xfrm>
              <a:off x="3821801" y="172614"/>
              <a:ext cx="123317" cy="198898"/>
            </a:xfrm>
            <a:custGeom>
              <a:avLst/>
              <a:gdLst>
                <a:gd name="connsiteX0" fmla="*/ 0 w 123316"/>
                <a:gd name="connsiteY0" fmla="*/ 175855 h 198897"/>
                <a:gd name="connsiteX1" fmla="*/ 126897 w 123316"/>
                <a:gd name="connsiteY1" fmla="*/ 180628 h 198897"/>
                <a:gd name="connsiteX2" fmla="*/ 118543 w 123316"/>
                <a:gd name="connsiteY2" fmla="*/ 12758 h 198897"/>
                <a:gd name="connsiteX3" fmla="*/ 17105 w 123316"/>
                <a:gd name="connsiteY3" fmla="*/ 97887 h 198897"/>
                <a:gd name="connsiteX4" fmla="*/ 19890 w 123316"/>
                <a:gd name="connsiteY4" fmla="*/ 111412 h 198897"/>
                <a:gd name="connsiteX5" fmla="*/ 18696 w 123316"/>
                <a:gd name="connsiteY5" fmla="*/ 133688 h 198897"/>
                <a:gd name="connsiteX6" fmla="*/ 0 w 123316"/>
                <a:gd name="connsiteY6" fmla="*/ 175855 h 19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316" h="198897">
                  <a:moveTo>
                    <a:pt x="0" y="175855"/>
                  </a:moveTo>
                  <a:cubicBezTo>
                    <a:pt x="0" y="175855"/>
                    <a:pt x="49327" y="227966"/>
                    <a:pt x="126897" y="180628"/>
                  </a:cubicBezTo>
                  <a:cubicBezTo>
                    <a:pt x="126897" y="180628"/>
                    <a:pt x="109394" y="67654"/>
                    <a:pt x="118543" y="12758"/>
                  </a:cubicBezTo>
                  <a:cubicBezTo>
                    <a:pt x="127693" y="-42137"/>
                    <a:pt x="17105" y="97887"/>
                    <a:pt x="17105" y="97887"/>
                  </a:cubicBezTo>
                  <a:cubicBezTo>
                    <a:pt x="18696" y="98682"/>
                    <a:pt x="19492" y="103854"/>
                    <a:pt x="19890" y="111412"/>
                  </a:cubicBezTo>
                  <a:cubicBezTo>
                    <a:pt x="19890" y="117777"/>
                    <a:pt x="19890" y="125732"/>
                    <a:pt x="18696" y="133688"/>
                  </a:cubicBezTo>
                  <a:cubicBezTo>
                    <a:pt x="16310" y="151987"/>
                    <a:pt x="10741" y="171479"/>
                    <a:pt x="0" y="175855"/>
                  </a:cubicBezTo>
                  <a:close/>
                </a:path>
              </a:pathLst>
            </a:custGeom>
            <a:solidFill>
              <a:srgbClr val="EEA886"/>
            </a:solidFill>
            <a:ln w="3976"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A38BC78-52F8-42C9-A5EC-31C70207190F}"/>
                </a:ext>
              </a:extLst>
            </p:cNvPr>
            <p:cNvSpPr/>
            <p:nvPr/>
          </p:nvSpPr>
          <p:spPr>
            <a:xfrm>
              <a:off x="3909535" y="120161"/>
              <a:ext cx="27846" cy="59669"/>
            </a:xfrm>
            <a:custGeom>
              <a:avLst/>
              <a:gdLst>
                <a:gd name="connsiteX0" fmla="*/ 974 w 27845"/>
                <a:gd name="connsiteY0" fmla="*/ 10714 h 59669"/>
                <a:gd name="connsiteX1" fmla="*/ 28820 w 27845"/>
                <a:gd name="connsiteY1" fmla="*/ 12306 h 59669"/>
                <a:gd name="connsiteX2" fmla="*/ 8532 w 27845"/>
                <a:gd name="connsiteY2" fmla="*/ 60041 h 59669"/>
                <a:gd name="connsiteX3" fmla="*/ 974 w 27845"/>
                <a:gd name="connsiteY3" fmla="*/ 10714 h 59669"/>
              </a:gdLst>
              <a:ahLst/>
              <a:cxnLst>
                <a:cxn ang="0">
                  <a:pos x="connsiteX0" y="connsiteY0"/>
                </a:cxn>
                <a:cxn ang="0">
                  <a:pos x="connsiteX1" y="connsiteY1"/>
                </a:cxn>
                <a:cxn ang="0">
                  <a:pos x="connsiteX2" y="connsiteY2"/>
                </a:cxn>
                <a:cxn ang="0">
                  <a:pos x="connsiteX3" y="connsiteY3"/>
                </a:cxn>
              </a:cxnLst>
              <a:rect l="l" t="t" r="r" b="b"/>
              <a:pathLst>
                <a:path w="27845" h="59669">
                  <a:moveTo>
                    <a:pt x="974" y="10714"/>
                  </a:moveTo>
                  <a:cubicBezTo>
                    <a:pt x="2565" y="-1617"/>
                    <a:pt x="26831" y="-5993"/>
                    <a:pt x="28820" y="12306"/>
                  </a:cubicBezTo>
                  <a:cubicBezTo>
                    <a:pt x="30809" y="30604"/>
                    <a:pt x="17681" y="63223"/>
                    <a:pt x="8532" y="60041"/>
                  </a:cubicBezTo>
                  <a:cubicBezTo>
                    <a:pt x="-617" y="56859"/>
                    <a:pt x="-1015" y="27820"/>
                    <a:pt x="974" y="10714"/>
                  </a:cubicBezTo>
                  <a:close/>
                </a:path>
              </a:pathLst>
            </a:custGeom>
            <a:solidFill>
              <a:srgbClr val="EEA886"/>
            </a:solidFill>
            <a:ln w="3976"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3680D46-1843-4C88-89F5-FF1E4A31622D}"/>
                </a:ext>
              </a:extLst>
            </p:cNvPr>
            <p:cNvSpPr/>
            <p:nvPr/>
          </p:nvSpPr>
          <p:spPr>
            <a:xfrm>
              <a:off x="3755169" y="372"/>
              <a:ext cx="198898" cy="179008"/>
            </a:xfrm>
            <a:custGeom>
              <a:avLst/>
              <a:gdLst>
                <a:gd name="connsiteX0" fmla="*/ 188357 w 198897"/>
                <a:gd name="connsiteY0" fmla="*/ 180227 h 179008"/>
                <a:gd name="connsiteX1" fmla="*/ 169263 w 198897"/>
                <a:gd name="connsiteY1" fmla="*/ 134879 h 179008"/>
                <a:gd name="connsiteX2" fmla="*/ 150566 w 198897"/>
                <a:gd name="connsiteY2" fmla="*/ 151188 h 179008"/>
                <a:gd name="connsiteX3" fmla="*/ 134257 w 198897"/>
                <a:gd name="connsiteY3" fmla="*/ 154371 h 179008"/>
                <a:gd name="connsiteX4" fmla="*/ 123516 w 198897"/>
                <a:gd name="connsiteY4" fmla="*/ 109022 h 179008"/>
                <a:gd name="connsiteX5" fmla="*/ 6564 w 198897"/>
                <a:gd name="connsiteY5" fmla="*/ 118967 h 179008"/>
                <a:gd name="connsiteX6" fmla="*/ 22874 w 198897"/>
                <a:gd name="connsiteY6" fmla="*/ 18722 h 179008"/>
                <a:gd name="connsiteX7" fmla="*/ 157727 w 198897"/>
                <a:gd name="connsiteY7" fmla="*/ 15938 h 179008"/>
                <a:gd name="connsiteX8" fmla="*/ 199893 w 198897"/>
                <a:gd name="connsiteY8" fmla="*/ 41397 h 179008"/>
                <a:gd name="connsiteX9" fmla="*/ 188357 w 198897"/>
                <a:gd name="connsiteY9" fmla="*/ 180227 h 17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897" h="179008">
                  <a:moveTo>
                    <a:pt x="188357" y="180227"/>
                  </a:moveTo>
                  <a:cubicBezTo>
                    <a:pt x="188357" y="180227"/>
                    <a:pt x="185572" y="136072"/>
                    <a:pt x="169263" y="134879"/>
                  </a:cubicBezTo>
                  <a:cubicBezTo>
                    <a:pt x="153351" y="133685"/>
                    <a:pt x="150566" y="151188"/>
                    <a:pt x="150566" y="151188"/>
                  </a:cubicBezTo>
                  <a:lnTo>
                    <a:pt x="134257" y="154371"/>
                  </a:lnTo>
                  <a:cubicBezTo>
                    <a:pt x="134257" y="154371"/>
                    <a:pt x="139428" y="115784"/>
                    <a:pt x="123516" y="109022"/>
                  </a:cubicBezTo>
                  <a:cubicBezTo>
                    <a:pt x="107604" y="102259"/>
                    <a:pt x="19294" y="130105"/>
                    <a:pt x="6564" y="118967"/>
                  </a:cubicBezTo>
                  <a:cubicBezTo>
                    <a:pt x="-6165" y="107829"/>
                    <a:pt x="-198" y="29463"/>
                    <a:pt x="22874" y="18722"/>
                  </a:cubicBezTo>
                  <a:cubicBezTo>
                    <a:pt x="46344" y="7982"/>
                    <a:pt x="110389" y="-15886"/>
                    <a:pt x="157727" y="15938"/>
                  </a:cubicBezTo>
                  <a:cubicBezTo>
                    <a:pt x="157727" y="15938"/>
                    <a:pt x="194324" y="11562"/>
                    <a:pt x="199893" y="41397"/>
                  </a:cubicBezTo>
                  <a:cubicBezTo>
                    <a:pt x="205860" y="70834"/>
                    <a:pt x="198302" y="157951"/>
                    <a:pt x="188357" y="180227"/>
                  </a:cubicBezTo>
                  <a:close/>
                </a:path>
              </a:pathLst>
            </a:custGeom>
            <a:solidFill>
              <a:srgbClr val="3A3F47"/>
            </a:solidFill>
            <a:ln w="3976"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82ADD64-E3AA-4E2A-9A23-677F2CB820BC}"/>
                </a:ext>
              </a:extLst>
            </p:cNvPr>
            <p:cNvSpPr/>
            <p:nvPr/>
          </p:nvSpPr>
          <p:spPr>
            <a:xfrm>
              <a:off x="3840497" y="232711"/>
              <a:ext cx="83537" cy="71603"/>
            </a:xfrm>
            <a:custGeom>
              <a:avLst/>
              <a:gdLst>
                <a:gd name="connsiteX0" fmla="*/ 0 w 83537"/>
                <a:gd name="connsiteY0" fmla="*/ 73592 h 71603"/>
                <a:gd name="connsiteX1" fmla="*/ 86322 w 83537"/>
                <a:gd name="connsiteY1" fmla="*/ 0 h 71603"/>
                <a:gd name="connsiteX2" fmla="*/ 1193 w 83537"/>
                <a:gd name="connsiteY2" fmla="*/ 51316 h 71603"/>
                <a:gd name="connsiteX3" fmla="*/ 0 w 83537"/>
                <a:gd name="connsiteY3" fmla="*/ 73592 h 71603"/>
              </a:gdLst>
              <a:ahLst/>
              <a:cxnLst>
                <a:cxn ang="0">
                  <a:pos x="connsiteX0" y="connsiteY0"/>
                </a:cxn>
                <a:cxn ang="0">
                  <a:pos x="connsiteX1" y="connsiteY1"/>
                </a:cxn>
                <a:cxn ang="0">
                  <a:pos x="connsiteX2" y="connsiteY2"/>
                </a:cxn>
                <a:cxn ang="0">
                  <a:pos x="connsiteX3" y="connsiteY3"/>
                </a:cxn>
              </a:cxnLst>
              <a:rect l="l" t="t" r="r" b="b"/>
              <a:pathLst>
                <a:path w="83537" h="71603">
                  <a:moveTo>
                    <a:pt x="0" y="73592"/>
                  </a:moveTo>
                  <a:cubicBezTo>
                    <a:pt x="80355" y="48929"/>
                    <a:pt x="86322" y="398"/>
                    <a:pt x="86322" y="0"/>
                  </a:cubicBezTo>
                  <a:cubicBezTo>
                    <a:pt x="60067" y="45349"/>
                    <a:pt x="1193" y="51316"/>
                    <a:pt x="1193" y="51316"/>
                  </a:cubicBezTo>
                  <a:cubicBezTo>
                    <a:pt x="1193" y="57680"/>
                    <a:pt x="796" y="65636"/>
                    <a:pt x="0" y="73592"/>
                  </a:cubicBezTo>
                  <a:close/>
                </a:path>
              </a:pathLst>
            </a:custGeom>
            <a:solidFill>
              <a:srgbClr val="A77860"/>
            </a:solidFill>
            <a:ln w="3976"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B4929375-7585-4ECF-8B01-C7A51C87B5E1}"/>
                </a:ext>
              </a:extLst>
            </p:cNvPr>
            <p:cNvSpPr/>
            <p:nvPr/>
          </p:nvSpPr>
          <p:spPr>
            <a:xfrm>
              <a:off x="3781231" y="305123"/>
              <a:ext cx="198898" cy="131273"/>
            </a:xfrm>
            <a:custGeom>
              <a:avLst/>
              <a:gdLst>
                <a:gd name="connsiteX0" fmla="*/ 200086 w 198897"/>
                <a:gd name="connsiteY0" fmla="*/ 24252 h 131272"/>
                <a:gd name="connsiteX1" fmla="*/ 46536 w 198897"/>
                <a:gd name="connsiteY1" fmla="*/ 133646 h 131272"/>
                <a:gd name="connsiteX2" fmla="*/ 34602 w 198897"/>
                <a:gd name="connsiteY2" fmla="*/ 7545 h 131272"/>
                <a:gd name="connsiteX3" fmla="*/ 200086 w 198897"/>
                <a:gd name="connsiteY3" fmla="*/ 24252 h 131272"/>
              </a:gdLst>
              <a:ahLst/>
              <a:cxnLst>
                <a:cxn ang="0">
                  <a:pos x="connsiteX0" y="connsiteY0"/>
                </a:cxn>
                <a:cxn ang="0">
                  <a:pos x="connsiteX1" y="connsiteY1"/>
                </a:cxn>
                <a:cxn ang="0">
                  <a:pos x="connsiteX2" y="connsiteY2"/>
                </a:cxn>
                <a:cxn ang="0">
                  <a:pos x="connsiteX3" y="connsiteY3"/>
                </a:cxn>
              </a:cxnLst>
              <a:rect l="l" t="t" r="r" b="b"/>
              <a:pathLst>
                <a:path w="198897" h="131272">
                  <a:moveTo>
                    <a:pt x="200086" y="24252"/>
                  </a:moveTo>
                  <a:cubicBezTo>
                    <a:pt x="200086" y="24252"/>
                    <a:pt x="141212" y="141204"/>
                    <a:pt x="46536" y="133646"/>
                  </a:cubicBezTo>
                  <a:cubicBezTo>
                    <a:pt x="-48139" y="126088"/>
                    <a:pt x="30227" y="8738"/>
                    <a:pt x="34602" y="7545"/>
                  </a:cubicBezTo>
                  <a:cubicBezTo>
                    <a:pt x="39376" y="6351"/>
                    <a:pt x="132062" y="-16721"/>
                    <a:pt x="200086" y="24252"/>
                  </a:cubicBezTo>
                  <a:close/>
                </a:path>
              </a:pathLst>
            </a:custGeom>
            <a:solidFill>
              <a:srgbClr val="EEA886"/>
            </a:solidFill>
            <a:ln w="3976"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4869107-4526-4AAE-8B9E-E4791763D4A5}"/>
                </a:ext>
              </a:extLst>
            </p:cNvPr>
            <p:cNvSpPr/>
            <p:nvPr/>
          </p:nvSpPr>
          <p:spPr>
            <a:xfrm>
              <a:off x="3556471" y="850090"/>
              <a:ext cx="465421" cy="51713"/>
            </a:xfrm>
            <a:custGeom>
              <a:avLst/>
              <a:gdLst>
                <a:gd name="connsiteX0" fmla="*/ 0 w 465421"/>
                <a:gd name="connsiteY0" fmla="*/ 36199 h 51713"/>
                <a:gd name="connsiteX1" fmla="*/ 466615 w 465421"/>
                <a:gd name="connsiteY1" fmla="*/ 42166 h 51713"/>
                <a:gd name="connsiteX2" fmla="*/ 130079 w 465421"/>
                <a:gd name="connsiteY2" fmla="*/ 0 h 51713"/>
                <a:gd name="connsiteX3" fmla="*/ 0 w 465421"/>
                <a:gd name="connsiteY3" fmla="*/ 36199 h 51713"/>
              </a:gdLst>
              <a:ahLst/>
              <a:cxnLst>
                <a:cxn ang="0">
                  <a:pos x="connsiteX0" y="connsiteY0"/>
                </a:cxn>
                <a:cxn ang="0">
                  <a:pos x="connsiteX1" y="connsiteY1"/>
                </a:cxn>
                <a:cxn ang="0">
                  <a:pos x="connsiteX2" y="connsiteY2"/>
                </a:cxn>
                <a:cxn ang="0">
                  <a:pos x="connsiteX3" y="connsiteY3"/>
                </a:cxn>
              </a:cxnLst>
              <a:rect l="l" t="t" r="r" b="b"/>
              <a:pathLst>
                <a:path w="465421" h="51713">
                  <a:moveTo>
                    <a:pt x="0" y="36199"/>
                  </a:moveTo>
                  <a:cubicBezTo>
                    <a:pt x="0" y="36199"/>
                    <a:pt x="290789" y="72001"/>
                    <a:pt x="466615" y="42166"/>
                  </a:cubicBezTo>
                  <a:lnTo>
                    <a:pt x="130079" y="0"/>
                  </a:lnTo>
                  <a:cubicBezTo>
                    <a:pt x="130477" y="0"/>
                    <a:pt x="128488" y="8751"/>
                    <a:pt x="0" y="36199"/>
                  </a:cubicBezTo>
                  <a:close/>
                </a:path>
              </a:pathLst>
            </a:custGeom>
            <a:solidFill>
              <a:srgbClr val="F2C344"/>
            </a:solidFill>
            <a:ln w="3976"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6AFD48C-3A3E-432A-871F-AFA7E799A926}"/>
                </a:ext>
              </a:extLst>
            </p:cNvPr>
            <p:cNvSpPr/>
            <p:nvPr/>
          </p:nvSpPr>
          <p:spPr>
            <a:xfrm>
              <a:off x="3752584" y="836962"/>
              <a:ext cx="39780" cy="55691"/>
            </a:xfrm>
            <a:custGeom>
              <a:avLst/>
              <a:gdLst>
                <a:gd name="connsiteX0" fmla="*/ 21481 w 39779"/>
                <a:gd name="connsiteY0" fmla="*/ 0 h 55691"/>
                <a:gd name="connsiteX1" fmla="*/ 0 w 39779"/>
                <a:gd name="connsiteY1" fmla="*/ 11138 h 55691"/>
                <a:gd name="connsiteX2" fmla="*/ 16707 w 39779"/>
                <a:gd name="connsiteY2" fmla="*/ 56089 h 55691"/>
                <a:gd name="connsiteX3" fmla="*/ 40973 w 39779"/>
                <a:gd name="connsiteY3" fmla="*/ 49724 h 55691"/>
                <a:gd name="connsiteX4" fmla="*/ 21481 w 39779"/>
                <a:gd name="connsiteY4" fmla="*/ 0 h 55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79" h="55691">
                  <a:moveTo>
                    <a:pt x="21481" y="0"/>
                  </a:moveTo>
                  <a:lnTo>
                    <a:pt x="0" y="11138"/>
                  </a:lnTo>
                  <a:cubicBezTo>
                    <a:pt x="0" y="11138"/>
                    <a:pt x="4774" y="45349"/>
                    <a:pt x="16707" y="56089"/>
                  </a:cubicBezTo>
                  <a:lnTo>
                    <a:pt x="40973" y="49724"/>
                  </a:lnTo>
                  <a:cubicBezTo>
                    <a:pt x="40973" y="49327"/>
                    <a:pt x="35802" y="11934"/>
                    <a:pt x="21481" y="0"/>
                  </a:cubicBezTo>
                  <a:close/>
                </a:path>
              </a:pathLst>
            </a:custGeom>
            <a:solidFill>
              <a:srgbClr val="EEA886"/>
            </a:solidFill>
            <a:ln w="3976"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BC364A7-404F-4DBE-8150-78521A18FC85}"/>
                </a:ext>
              </a:extLst>
            </p:cNvPr>
            <p:cNvSpPr/>
            <p:nvPr/>
          </p:nvSpPr>
          <p:spPr>
            <a:xfrm>
              <a:off x="3773668" y="398751"/>
              <a:ext cx="342104" cy="485311"/>
            </a:xfrm>
            <a:custGeom>
              <a:avLst/>
              <a:gdLst>
                <a:gd name="connsiteX0" fmla="*/ 336535 w 342104"/>
                <a:gd name="connsiteY0" fmla="*/ 367801 h 485310"/>
                <a:gd name="connsiteX1" fmla="*/ 210434 w 342104"/>
                <a:gd name="connsiteY1" fmla="*/ 420708 h 485310"/>
                <a:gd name="connsiteX2" fmla="*/ 210434 w 342104"/>
                <a:gd name="connsiteY2" fmla="*/ 420708 h 485310"/>
                <a:gd name="connsiteX3" fmla="*/ 22674 w 342104"/>
                <a:gd name="connsiteY3" fmla="*/ 486742 h 485310"/>
                <a:gd name="connsiteX4" fmla="*/ 0 w 342104"/>
                <a:gd name="connsiteY4" fmla="*/ 438211 h 485310"/>
                <a:gd name="connsiteX5" fmla="*/ 174632 w 342104"/>
                <a:gd name="connsiteY5" fmla="*/ 341944 h 485310"/>
                <a:gd name="connsiteX6" fmla="*/ 237086 w 342104"/>
                <a:gd name="connsiteY6" fmla="*/ 304552 h 485310"/>
                <a:gd name="connsiteX7" fmla="*/ 243053 w 342104"/>
                <a:gd name="connsiteY7" fmla="*/ 246473 h 485310"/>
                <a:gd name="connsiteX8" fmla="*/ 213218 w 342104"/>
                <a:gd name="connsiteY8" fmla="*/ 61498 h 485310"/>
                <a:gd name="connsiteX9" fmla="*/ 258965 w 342104"/>
                <a:gd name="connsiteY9" fmla="*/ 238 h 485310"/>
                <a:gd name="connsiteX10" fmla="*/ 319828 w 342104"/>
                <a:gd name="connsiteY10" fmla="*/ 9387 h 485310"/>
                <a:gd name="connsiteX11" fmla="*/ 337331 w 342104"/>
                <a:gd name="connsiteY11" fmla="*/ 111621 h 485310"/>
                <a:gd name="connsiteX12" fmla="*/ 336535 w 342104"/>
                <a:gd name="connsiteY12" fmla="*/ 367801 h 48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104" h="485310">
                  <a:moveTo>
                    <a:pt x="336535" y="367801"/>
                  </a:moveTo>
                  <a:cubicBezTo>
                    <a:pt x="332160" y="372973"/>
                    <a:pt x="274877" y="395647"/>
                    <a:pt x="210434" y="420708"/>
                  </a:cubicBezTo>
                  <a:lnTo>
                    <a:pt x="210434" y="420708"/>
                  </a:lnTo>
                  <a:cubicBezTo>
                    <a:pt x="122123" y="454521"/>
                    <a:pt x="22674" y="486742"/>
                    <a:pt x="22674" y="486742"/>
                  </a:cubicBezTo>
                  <a:lnTo>
                    <a:pt x="0" y="438211"/>
                  </a:lnTo>
                  <a:cubicBezTo>
                    <a:pt x="0" y="438211"/>
                    <a:pt x="104222" y="381724"/>
                    <a:pt x="174632" y="341944"/>
                  </a:cubicBezTo>
                  <a:cubicBezTo>
                    <a:pt x="208047" y="323248"/>
                    <a:pt x="233506" y="308132"/>
                    <a:pt x="237086" y="304552"/>
                  </a:cubicBezTo>
                  <a:cubicBezTo>
                    <a:pt x="248224" y="293811"/>
                    <a:pt x="251407" y="276308"/>
                    <a:pt x="243053" y="246473"/>
                  </a:cubicBezTo>
                  <a:cubicBezTo>
                    <a:pt x="234700" y="216241"/>
                    <a:pt x="215605" y="77808"/>
                    <a:pt x="213218" y="61498"/>
                  </a:cubicBezTo>
                  <a:cubicBezTo>
                    <a:pt x="211229" y="45189"/>
                    <a:pt x="218788" y="2227"/>
                    <a:pt x="258965" y="238"/>
                  </a:cubicBezTo>
                  <a:cubicBezTo>
                    <a:pt x="299143" y="-1751"/>
                    <a:pt x="319828" y="9387"/>
                    <a:pt x="319828" y="9387"/>
                  </a:cubicBezTo>
                  <a:cubicBezTo>
                    <a:pt x="319828" y="9387"/>
                    <a:pt x="330171" y="13763"/>
                    <a:pt x="337331" y="111621"/>
                  </a:cubicBezTo>
                  <a:cubicBezTo>
                    <a:pt x="345684" y="209876"/>
                    <a:pt x="346878" y="355867"/>
                    <a:pt x="336535" y="367801"/>
                  </a:cubicBezTo>
                  <a:close/>
                </a:path>
              </a:pathLst>
            </a:custGeom>
            <a:solidFill>
              <a:srgbClr val="F2C344"/>
            </a:solidFill>
            <a:ln w="3976"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F488823B-796D-4063-AB72-032999EFC711}"/>
                </a:ext>
              </a:extLst>
            </p:cNvPr>
            <p:cNvSpPr/>
            <p:nvPr/>
          </p:nvSpPr>
          <p:spPr>
            <a:xfrm>
              <a:off x="3984011" y="489687"/>
              <a:ext cx="23868" cy="175030"/>
            </a:xfrm>
            <a:custGeom>
              <a:avLst/>
              <a:gdLst>
                <a:gd name="connsiteX0" fmla="*/ 24754 w 23867"/>
                <a:gd name="connsiteY0" fmla="*/ 118145 h 175030"/>
                <a:gd name="connsiteX1" fmla="*/ 24754 w 23867"/>
                <a:gd name="connsiteY1" fmla="*/ 118145 h 175030"/>
                <a:gd name="connsiteX2" fmla="*/ 23163 w 23867"/>
                <a:gd name="connsiteY2" fmla="*/ 175030 h 175030"/>
                <a:gd name="connsiteX3" fmla="*/ 6853 w 23867"/>
                <a:gd name="connsiteY3" fmla="*/ 0 h 175030"/>
                <a:gd name="connsiteX4" fmla="*/ 24754 w 23867"/>
                <a:gd name="connsiteY4" fmla="*/ 118145 h 175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 h="175030">
                  <a:moveTo>
                    <a:pt x="24754" y="118145"/>
                  </a:moveTo>
                  <a:cubicBezTo>
                    <a:pt x="24754" y="118145"/>
                    <a:pt x="24754" y="118145"/>
                    <a:pt x="24754" y="118145"/>
                  </a:cubicBezTo>
                  <a:cubicBezTo>
                    <a:pt x="24356" y="131670"/>
                    <a:pt x="23958" y="152356"/>
                    <a:pt x="23163" y="175030"/>
                  </a:cubicBezTo>
                  <a:cubicBezTo>
                    <a:pt x="-16219" y="78366"/>
                    <a:pt x="6455" y="1193"/>
                    <a:pt x="6853" y="0"/>
                  </a:cubicBezTo>
                  <a:cubicBezTo>
                    <a:pt x="2875" y="25857"/>
                    <a:pt x="24754" y="116952"/>
                    <a:pt x="24754" y="118145"/>
                  </a:cubicBezTo>
                  <a:close/>
                </a:path>
              </a:pathLst>
            </a:custGeom>
            <a:solidFill>
              <a:srgbClr val="B59233"/>
            </a:solidFill>
            <a:ln w="3976"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7C00266-F7B3-430F-935C-E70AC6405EC1}"/>
                </a:ext>
              </a:extLst>
            </p:cNvPr>
            <p:cNvSpPr/>
            <p:nvPr/>
          </p:nvSpPr>
          <p:spPr>
            <a:xfrm>
              <a:off x="3685782" y="537820"/>
              <a:ext cx="15912" cy="147184"/>
            </a:xfrm>
            <a:custGeom>
              <a:avLst/>
              <a:gdLst>
                <a:gd name="connsiteX0" fmla="*/ 18669 w 15911"/>
                <a:gd name="connsiteY0" fmla="*/ 99051 h 147184"/>
                <a:gd name="connsiteX1" fmla="*/ 18669 w 15911"/>
                <a:gd name="connsiteY1" fmla="*/ 99051 h 147184"/>
                <a:gd name="connsiteX2" fmla="*/ 6337 w 15911"/>
                <a:gd name="connsiteY2" fmla="*/ 148776 h 147184"/>
                <a:gd name="connsiteX3" fmla="*/ 5144 w 15911"/>
                <a:gd name="connsiteY3" fmla="*/ 0 h 147184"/>
                <a:gd name="connsiteX4" fmla="*/ 18669 w 15911"/>
                <a:gd name="connsiteY4" fmla="*/ 99051 h 147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1" h="147184">
                  <a:moveTo>
                    <a:pt x="18669" y="99051"/>
                  </a:moveTo>
                  <a:cubicBezTo>
                    <a:pt x="18669" y="99051"/>
                    <a:pt x="18669" y="99051"/>
                    <a:pt x="18669" y="99051"/>
                  </a:cubicBezTo>
                  <a:cubicBezTo>
                    <a:pt x="13497" y="123317"/>
                    <a:pt x="9121" y="142809"/>
                    <a:pt x="6337" y="148776"/>
                  </a:cubicBezTo>
                  <a:cubicBezTo>
                    <a:pt x="-7188" y="83537"/>
                    <a:pt x="5144" y="0"/>
                    <a:pt x="5144" y="0"/>
                  </a:cubicBezTo>
                  <a:cubicBezTo>
                    <a:pt x="6735" y="40177"/>
                    <a:pt x="18669" y="99051"/>
                    <a:pt x="18669" y="99051"/>
                  </a:cubicBezTo>
                  <a:close/>
                </a:path>
              </a:pathLst>
            </a:custGeom>
            <a:solidFill>
              <a:srgbClr val="B59233"/>
            </a:solidFill>
            <a:ln w="3976"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152055B6-11CB-43D0-8FC1-37ACC0BD9AC4}"/>
                </a:ext>
              </a:extLst>
            </p:cNvPr>
            <p:cNvSpPr/>
            <p:nvPr/>
          </p:nvSpPr>
          <p:spPr>
            <a:xfrm>
              <a:off x="3773668" y="740696"/>
              <a:ext cx="206854" cy="143206"/>
            </a:xfrm>
            <a:custGeom>
              <a:avLst/>
              <a:gdLst>
                <a:gd name="connsiteX0" fmla="*/ 210434 w 206853"/>
                <a:gd name="connsiteY0" fmla="*/ 78764 h 143206"/>
                <a:gd name="connsiteX1" fmla="*/ 210434 w 206853"/>
                <a:gd name="connsiteY1" fmla="*/ 78764 h 143206"/>
                <a:gd name="connsiteX2" fmla="*/ 19492 w 206853"/>
                <a:gd name="connsiteY2" fmla="*/ 145991 h 143206"/>
                <a:gd name="connsiteX3" fmla="*/ 0 w 206853"/>
                <a:gd name="connsiteY3" fmla="*/ 96267 h 143206"/>
                <a:gd name="connsiteX4" fmla="*/ 174632 w 206853"/>
                <a:gd name="connsiteY4" fmla="*/ 0 h 143206"/>
                <a:gd name="connsiteX5" fmla="*/ 210434 w 206853"/>
                <a:gd name="connsiteY5" fmla="*/ 78764 h 14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853" h="143206">
                  <a:moveTo>
                    <a:pt x="210434" y="78764"/>
                  </a:moveTo>
                  <a:lnTo>
                    <a:pt x="210434" y="78764"/>
                  </a:lnTo>
                  <a:cubicBezTo>
                    <a:pt x="122123" y="112576"/>
                    <a:pt x="19492" y="145991"/>
                    <a:pt x="19492" y="145991"/>
                  </a:cubicBezTo>
                  <a:lnTo>
                    <a:pt x="0" y="96267"/>
                  </a:lnTo>
                  <a:cubicBezTo>
                    <a:pt x="0" y="96267"/>
                    <a:pt x="104222" y="39780"/>
                    <a:pt x="174632" y="0"/>
                  </a:cubicBezTo>
                  <a:cubicBezTo>
                    <a:pt x="175030" y="0"/>
                    <a:pt x="200489" y="12332"/>
                    <a:pt x="210434" y="78764"/>
                  </a:cubicBezTo>
                  <a:close/>
                </a:path>
              </a:pathLst>
            </a:custGeom>
            <a:solidFill>
              <a:srgbClr val="EEA886"/>
            </a:solidFill>
            <a:ln w="3976"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1EA15C3-0C53-42E3-A951-B8735A785931}"/>
                </a:ext>
              </a:extLst>
            </p:cNvPr>
            <p:cNvSpPr/>
            <p:nvPr/>
          </p:nvSpPr>
          <p:spPr>
            <a:xfrm>
              <a:off x="3354391" y="883107"/>
              <a:ext cx="409730" cy="103427"/>
            </a:xfrm>
            <a:custGeom>
              <a:avLst/>
              <a:gdLst>
                <a:gd name="connsiteX0" fmla="*/ 413310 w 409729"/>
                <a:gd name="connsiteY0" fmla="*/ 6365 h 103426"/>
                <a:gd name="connsiteX1" fmla="*/ 0 w 409729"/>
                <a:gd name="connsiteY1" fmla="*/ 0 h 103426"/>
                <a:gd name="connsiteX2" fmla="*/ 208843 w 409729"/>
                <a:gd name="connsiteY2" fmla="*/ 106211 h 103426"/>
              </a:gdLst>
              <a:ahLst/>
              <a:cxnLst>
                <a:cxn ang="0">
                  <a:pos x="connsiteX0" y="connsiteY0"/>
                </a:cxn>
                <a:cxn ang="0">
                  <a:pos x="connsiteX1" y="connsiteY1"/>
                </a:cxn>
                <a:cxn ang="0">
                  <a:pos x="connsiteX2" y="connsiteY2"/>
                </a:cxn>
              </a:cxnLst>
              <a:rect l="l" t="t" r="r" b="b"/>
              <a:pathLst>
                <a:path w="409729" h="103426">
                  <a:moveTo>
                    <a:pt x="413310" y="6365"/>
                  </a:moveTo>
                  <a:lnTo>
                    <a:pt x="0" y="0"/>
                  </a:lnTo>
                  <a:lnTo>
                    <a:pt x="208843" y="106211"/>
                  </a:lnTo>
                  <a:close/>
                </a:path>
              </a:pathLst>
            </a:custGeom>
            <a:solidFill>
              <a:srgbClr val="5E5853"/>
            </a:solidFill>
            <a:ln w="3976"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3DB5D24D-3697-4F9C-992C-6CA2CF1496FE}"/>
                </a:ext>
              </a:extLst>
            </p:cNvPr>
            <p:cNvSpPr/>
            <p:nvPr/>
          </p:nvSpPr>
          <p:spPr>
            <a:xfrm>
              <a:off x="3546924" y="889471"/>
              <a:ext cx="218788" cy="99449"/>
            </a:xfrm>
            <a:custGeom>
              <a:avLst/>
              <a:gdLst>
                <a:gd name="connsiteX0" fmla="*/ 16310 w 218787"/>
                <a:gd name="connsiteY0" fmla="*/ 99847 h 99448"/>
                <a:gd name="connsiteX1" fmla="*/ 220777 w 218787"/>
                <a:gd name="connsiteY1" fmla="*/ 20288 h 99448"/>
                <a:gd name="connsiteX2" fmla="*/ 220777 w 218787"/>
                <a:gd name="connsiteY2" fmla="*/ 0 h 99448"/>
                <a:gd name="connsiteX3" fmla="*/ 0 w 218787"/>
                <a:gd name="connsiteY3" fmla="*/ 79559 h 99448"/>
              </a:gdLst>
              <a:ahLst/>
              <a:cxnLst>
                <a:cxn ang="0">
                  <a:pos x="connsiteX0" y="connsiteY0"/>
                </a:cxn>
                <a:cxn ang="0">
                  <a:pos x="connsiteX1" y="connsiteY1"/>
                </a:cxn>
                <a:cxn ang="0">
                  <a:pos x="connsiteX2" y="connsiteY2"/>
                </a:cxn>
                <a:cxn ang="0">
                  <a:pos x="connsiteX3" y="connsiteY3"/>
                </a:cxn>
              </a:cxnLst>
              <a:rect l="l" t="t" r="r" b="b"/>
              <a:pathLst>
                <a:path w="218787" h="99448">
                  <a:moveTo>
                    <a:pt x="16310" y="99847"/>
                  </a:moveTo>
                  <a:lnTo>
                    <a:pt x="220777" y="20288"/>
                  </a:lnTo>
                  <a:lnTo>
                    <a:pt x="220777" y="0"/>
                  </a:lnTo>
                  <a:lnTo>
                    <a:pt x="0" y="79559"/>
                  </a:lnTo>
                  <a:close/>
                </a:path>
              </a:pathLst>
            </a:custGeom>
            <a:solidFill>
              <a:srgbClr val="91887F"/>
            </a:solidFill>
            <a:ln w="3976"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200013C2-1394-456B-9BE9-F30D7E7D23F8}"/>
                </a:ext>
              </a:extLst>
            </p:cNvPr>
            <p:cNvSpPr/>
            <p:nvPr/>
          </p:nvSpPr>
          <p:spPr>
            <a:xfrm>
              <a:off x="3612915" y="839108"/>
              <a:ext cx="163096" cy="111383"/>
            </a:xfrm>
            <a:custGeom>
              <a:avLst/>
              <a:gdLst>
                <a:gd name="connsiteX0" fmla="*/ 144045 w 163096"/>
                <a:gd name="connsiteY0" fmla="*/ 9391 h 111382"/>
                <a:gd name="connsiteX1" fmla="*/ 100287 w 163096"/>
                <a:gd name="connsiteY1" fmla="*/ 1037 h 111382"/>
                <a:gd name="connsiteX2" fmla="*/ 43403 w 163096"/>
                <a:gd name="connsiteY2" fmla="*/ 10982 h 111382"/>
                <a:gd name="connsiteX3" fmla="*/ 1634 w 163096"/>
                <a:gd name="connsiteY3" fmla="*/ 85370 h 111382"/>
                <a:gd name="connsiteX4" fmla="*/ 13568 w 163096"/>
                <a:gd name="connsiteY4" fmla="*/ 93325 h 111382"/>
                <a:gd name="connsiteX5" fmla="*/ 43005 w 163096"/>
                <a:gd name="connsiteY5" fmla="*/ 110033 h 111382"/>
                <a:gd name="connsiteX6" fmla="*/ 89149 w 163096"/>
                <a:gd name="connsiteY6" fmla="*/ 73833 h 111382"/>
                <a:gd name="connsiteX7" fmla="*/ 163935 w 163096"/>
                <a:gd name="connsiteY7" fmla="*/ 50364 h 111382"/>
                <a:gd name="connsiteX8" fmla="*/ 144045 w 163096"/>
                <a:gd name="connsiteY8" fmla="*/ 9391 h 11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096" h="111382">
                  <a:moveTo>
                    <a:pt x="144045" y="9391"/>
                  </a:moveTo>
                  <a:cubicBezTo>
                    <a:pt x="144045" y="9391"/>
                    <a:pt x="118188" y="5413"/>
                    <a:pt x="100287" y="1037"/>
                  </a:cubicBezTo>
                  <a:cubicBezTo>
                    <a:pt x="86365" y="-2146"/>
                    <a:pt x="52154" y="2230"/>
                    <a:pt x="43403" y="10982"/>
                  </a:cubicBezTo>
                  <a:cubicBezTo>
                    <a:pt x="34651" y="19733"/>
                    <a:pt x="6805" y="81392"/>
                    <a:pt x="1634" y="85370"/>
                  </a:cubicBezTo>
                  <a:cubicBezTo>
                    <a:pt x="-3537" y="88950"/>
                    <a:pt x="4419" y="97701"/>
                    <a:pt x="13568" y="93325"/>
                  </a:cubicBezTo>
                  <a:cubicBezTo>
                    <a:pt x="13568" y="93325"/>
                    <a:pt x="21922" y="120376"/>
                    <a:pt x="43005" y="110033"/>
                  </a:cubicBezTo>
                  <a:cubicBezTo>
                    <a:pt x="64088" y="100088"/>
                    <a:pt x="78011" y="77811"/>
                    <a:pt x="89149" y="73833"/>
                  </a:cubicBezTo>
                  <a:cubicBezTo>
                    <a:pt x="100287" y="69856"/>
                    <a:pt x="163935" y="50364"/>
                    <a:pt x="163935" y="50364"/>
                  </a:cubicBezTo>
                  <a:cubicBezTo>
                    <a:pt x="163935" y="50364"/>
                    <a:pt x="160355" y="3026"/>
                    <a:pt x="144045" y="9391"/>
                  </a:cubicBezTo>
                  <a:close/>
                </a:path>
              </a:pathLst>
            </a:custGeom>
            <a:solidFill>
              <a:srgbClr val="EEA886"/>
            </a:solidFill>
            <a:ln w="3976"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D12FCCA2-2169-43F0-B16D-854E6CCE0179}"/>
                </a:ext>
              </a:extLst>
            </p:cNvPr>
            <p:cNvSpPr/>
            <p:nvPr/>
          </p:nvSpPr>
          <p:spPr>
            <a:xfrm>
              <a:off x="3614411" y="846510"/>
              <a:ext cx="55691" cy="35802"/>
            </a:xfrm>
            <a:custGeom>
              <a:avLst/>
              <a:gdLst>
                <a:gd name="connsiteX0" fmla="*/ 48271 w 55691"/>
                <a:gd name="connsiteY0" fmla="*/ 0 h 35801"/>
                <a:gd name="connsiteX1" fmla="*/ 27188 w 55691"/>
                <a:gd name="connsiteY1" fmla="*/ 11536 h 35801"/>
                <a:gd name="connsiteX2" fmla="*/ 934 w 55691"/>
                <a:gd name="connsiteY2" fmla="*/ 31426 h 35801"/>
                <a:gd name="connsiteX3" fmla="*/ 38724 w 55691"/>
                <a:gd name="connsiteY3" fmla="*/ 29835 h 35801"/>
                <a:gd name="connsiteX4" fmla="*/ 48271 w 55691"/>
                <a:gd name="connsiteY4" fmla="*/ 0 h 35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91" h="35801">
                  <a:moveTo>
                    <a:pt x="48271" y="0"/>
                  </a:moveTo>
                  <a:cubicBezTo>
                    <a:pt x="48271" y="0"/>
                    <a:pt x="31564" y="7956"/>
                    <a:pt x="27188" y="11536"/>
                  </a:cubicBezTo>
                  <a:cubicBezTo>
                    <a:pt x="22813" y="15116"/>
                    <a:pt x="5310" y="28243"/>
                    <a:pt x="934" y="31426"/>
                  </a:cubicBezTo>
                  <a:cubicBezTo>
                    <a:pt x="-3442" y="34608"/>
                    <a:pt x="7299" y="43360"/>
                    <a:pt x="38724" y="29835"/>
                  </a:cubicBezTo>
                  <a:cubicBezTo>
                    <a:pt x="70548" y="15912"/>
                    <a:pt x="48271" y="0"/>
                    <a:pt x="48271" y="0"/>
                  </a:cubicBezTo>
                  <a:close/>
                </a:path>
              </a:pathLst>
            </a:custGeom>
            <a:solidFill>
              <a:srgbClr val="EEA886"/>
            </a:solidFill>
            <a:ln w="3976"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8FC21381-4D56-4A44-BF2C-B8DFBC28D886}"/>
                </a:ext>
              </a:extLst>
            </p:cNvPr>
            <p:cNvSpPr/>
            <p:nvPr/>
          </p:nvSpPr>
          <p:spPr>
            <a:xfrm>
              <a:off x="3044110" y="653579"/>
              <a:ext cx="517135" cy="334148"/>
            </a:xfrm>
            <a:custGeom>
              <a:avLst/>
              <a:gdLst>
                <a:gd name="connsiteX0" fmla="*/ 519124 w 517134"/>
                <a:gd name="connsiteY0" fmla="*/ 335740 h 334148"/>
                <a:gd name="connsiteX1" fmla="*/ 396205 w 517134"/>
                <a:gd name="connsiteY1" fmla="*/ 0 h 334148"/>
                <a:gd name="connsiteX2" fmla="*/ 0 w 517134"/>
                <a:gd name="connsiteY2" fmla="*/ 6365 h 334148"/>
                <a:gd name="connsiteX3" fmla="*/ 116952 w 517134"/>
                <a:gd name="connsiteY3" fmla="*/ 315850 h 334148"/>
              </a:gdLst>
              <a:ahLst/>
              <a:cxnLst>
                <a:cxn ang="0">
                  <a:pos x="connsiteX0" y="connsiteY0"/>
                </a:cxn>
                <a:cxn ang="0">
                  <a:pos x="connsiteX1" y="connsiteY1"/>
                </a:cxn>
                <a:cxn ang="0">
                  <a:pos x="connsiteX2" y="connsiteY2"/>
                </a:cxn>
                <a:cxn ang="0">
                  <a:pos x="connsiteX3" y="connsiteY3"/>
                </a:cxn>
              </a:cxnLst>
              <a:rect l="l" t="t" r="r" b="b"/>
              <a:pathLst>
                <a:path w="517134" h="334148">
                  <a:moveTo>
                    <a:pt x="519124" y="335740"/>
                  </a:moveTo>
                  <a:lnTo>
                    <a:pt x="396205" y="0"/>
                  </a:lnTo>
                  <a:lnTo>
                    <a:pt x="0" y="6365"/>
                  </a:lnTo>
                  <a:lnTo>
                    <a:pt x="116952" y="315850"/>
                  </a:lnTo>
                  <a:close/>
                </a:path>
              </a:pathLst>
            </a:custGeom>
            <a:solidFill>
              <a:srgbClr val="6E6760"/>
            </a:solidFill>
            <a:ln w="3976"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B4FFBFC2-C980-4E92-A8B8-208FB170DDAE}"/>
                </a:ext>
              </a:extLst>
            </p:cNvPr>
            <p:cNvSpPr/>
            <p:nvPr/>
          </p:nvSpPr>
          <p:spPr>
            <a:xfrm>
              <a:off x="3246126" y="770793"/>
              <a:ext cx="71603" cy="91493"/>
            </a:xfrm>
            <a:custGeom>
              <a:avLst/>
              <a:gdLst>
                <a:gd name="connsiteX0" fmla="*/ 67292 w 71603"/>
                <a:gd name="connsiteY0" fmla="*/ 31163 h 91493"/>
                <a:gd name="connsiteX1" fmla="*/ 59336 w 71603"/>
                <a:gd name="connsiteY1" fmla="*/ 90037 h 91493"/>
                <a:gd name="connsiteX2" fmla="*/ 7224 w 71603"/>
                <a:gd name="connsiteY2" fmla="*/ 61396 h 91493"/>
                <a:gd name="connsiteX3" fmla="*/ 15180 w 71603"/>
                <a:gd name="connsiteY3" fmla="*/ 2522 h 91493"/>
                <a:gd name="connsiteX4" fmla="*/ 67292 w 71603"/>
                <a:gd name="connsiteY4" fmla="*/ 31163 h 9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03" h="91493">
                  <a:moveTo>
                    <a:pt x="67292" y="31163"/>
                  </a:moveTo>
                  <a:cubicBezTo>
                    <a:pt x="79225" y="55429"/>
                    <a:pt x="75645" y="81683"/>
                    <a:pt x="59336" y="90037"/>
                  </a:cubicBezTo>
                  <a:cubicBezTo>
                    <a:pt x="42628" y="98391"/>
                    <a:pt x="19556" y="85661"/>
                    <a:pt x="7224" y="61396"/>
                  </a:cubicBezTo>
                  <a:cubicBezTo>
                    <a:pt x="-5107" y="37130"/>
                    <a:pt x="-1129" y="10876"/>
                    <a:pt x="15180" y="2522"/>
                  </a:cubicBezTo>
                  <a:cubicBezTo>
                    <a:pt x="31888" y="-5832"/>
                    <a:pt x="55358" y="7295"/>
                    <a:pt x="67292" y="31163"/>
                  </a:cubicBezTo>
                  <a:close/>
                </a:path>
              </a:pathLst>
            </a:custGeom>
            <a:solidFill>
              <a:srgbClr val="807066"/>
            </a:solidFill>
            <a:ln w="3976"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D638680F-FE64-4221-BAEA-CC72ABCD41CA}"/>
                </a:ext>
              </a:extLst>
            </p:cNvPr>
            <p:cNvSpPr/>
            <p:nvPr/>
          </p:nvSpPr>
          <p:spPr>
            <a:xfrm>
              <a:off x="5335165" y="4878077"/>
              <a:ext cx="242655" cy="477355"/>
            </a:xfrm>
            <a:custGeom>
              <a:avLst/>
              <a:gdLst>
                <a:gd name="connsiteX0" fmla="*/ 168915 w 242655"/>
                <a:gd name="connsiteY0" fmla="*/ 14414 h 477354"/>
                <a:gd name="connsiteX1" fmla="*/ 218639 w 242655"/>
                <a:gd name="connsiteY1" fmla="*/ 134151 h 477354"/>
                <a:gd name="connsiteX2" fmla="*/ 213468 w 242655"/>
                <a:gd name="connsiteY2" fmla="*/ 267810 h 477354"/>
                <a:gd name="connsiteX3" fmla="*/ 236938 w 242655"/>
                <a:gd name="connsiteY3" fmla="*/ 475857 h 477354"/>
                <a:gd name="connsiteX4" fmla="*/ 8205 w 242655"/>
                <a:gd name="connsiteY4" fmla="*/ 228826 h 477354"/>
                <a:gd name="connsiteX5" fmla="*/ 39631 w 242655"/>
                <a:gd name="connsiteY5" fmla="*/ 27143 h 477354"/>
                <a:gd name="connsiteX6" fmla="*/ 168915 w 242655"/>
                <a:gd name="connsiteY6" fmla="*/ 14414 h 47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655" h="477354">
                  <a:moveTo>
                    <a:pt x="168915" y="14414"/>
                  </a:moveTo>
                  <a:cubicBezTo>
                    <a:pt x="168915" y="14414"/>
                    <a:pt x="234949" y="46635"/>
                    <a:pt x="218639" y="134151"/>
                  </a:cubicBezTo>
                  <a:cubicBezTo>
                    <a:pt x="202330" y="221666"/>
                    <a:pt x="195169" y="233599"/>
                    <a:pt x="213468" y="267810"/>
                  </a:cubicBezTo>
                  <a:cubicBezTo>
                    <a:pt x="231767" y="302020"/>
                    <a:pt x="253248" y="448012"/>
                    <a:pt x="236938" y="475857"/>
                  </a:cubicBezTo>
                  <a:cubicBezTo>
                    <a:pt x="220628" y="503703"/>
                    <a:pt x="34062" y="354132"/>
                    <a:pt x="8205" y="228826"/>
                  </a:cubicBezTo>
                  <a:cubicBezTo>
                    <a:pt x="-17651" y="103520"/>
                    <a:pt x="24515" y="47829"/>
                    <a:pt x="39631" y="27143"/>
                  </a:cubicBezTo>
                  <a:cubicBezTo>
                    <a:pt x="54350" y="6458"/>
                    <a:pt x="110837" y="-15023"/>
                    <a:pt x="168915" y="14414"/>
                  </a:cubicBezTo>
                  <a:close/>
                </a:path>
              </a:pathLst>
            </a:custGeom>
            <a:solidFill>
              <a:srgbClr val="0E2D3D"/>
            </a:solidFill>
            <a:ln w="3976"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6FDBF142-B657-4880-8F6A-69714254D1E4}"/>
                </a:ext>
              </a:extLst>
            </p:cNvPr>
            <p:cNvSpPr/>
            <p:nvPr/>
          </p:nvSpPr>
          <p:spPr>
            <a:xfrm>
              <a:off x="5522378" y="5208739"/>
              <a:ext cx="95471" cy="250611"/>
            </a:xfrm>
            <a:custGeom>
              <a:avLst/>
              <a:gdLst>
                <a:gd name="connsiteX0" fmla="*/ 0 w 95470"/>
                <a:gd name="connsiteY0" fmla="*/ 0 h 250611"/>
                <a:gd name="connsiteX1" fmla="*/ 52509 w 95470"/>
                <a:gd name="connsiteY1" fmla="*/ 34608 h 250611"/>
                <a:gd name="connsiteX2" fmla="*/ 68421 w 95470"/>
                <a:gd name="connsiteY2" fmla="*/ 104620 h 250611"/>
                <a:gd name="connsiteX3" fmla="*/ 95471 w 95470"/>
                <a:gd name="connsiteY3" fmla="*/ 204069 h 250611"/>
                <a:gd name="connsiteX4" fmla="*/ 25459 w 95470"/>
                <a:gd name="connsiteY4" fmla="*/ 251009 h 250611"/>
                <a:gd name="connsiteX5" fmla="*/ 0 w 95470"/>
                <a:gd name="connsiteY5" fmla="*/ 0 h 25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70" h="250611">
                  <a:moveTo>
                    <a:pt x="0" y="0"/>
                  </a:moveTo>
                  <a:cubicBezTo>
                    <a:pt x="0" y="0"/>
                    <a:pt x="33415" y="6762"/>
                    <a:pt x="52509" y="34608"/>
                  </a:cubicBezTo>
                  <a:cubicBezTo>
                    <a:pt x="65636" y="53702"/>
                    <a:pt x="66830" y="96664"/>
                    <a:pt x="68421" y="104620"/>
                  </a:cubicBezTo>
                  <a:cubicBezTo>
                    <a:pt x="70410" y="112576"/>
                    <a:pt x="95471" y="204069"/>
                    <a:pt x="95471" y="204069"/>
                  </a:cubicBezTo>
                  <a:lnTo>
                    <a:pt x="25459" y="251009"/>
                  </a:lnTo>
                  <a:lnTo>
                    <a:pt x="0" y="0"/>
                  </a:lnTo>
                  <a:close/>
                </a:path>
              </a:pathLst>
            </a:custGeom>
            <a:solidFill>
              <a:srgbClr val="285173"/>
            </a:solidFill>
            <a:ln w="3976"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278A27CC-4180-413A-879F-69417DA618E9}"/>
                </a:ext>
              </a:extLst>
            </p:cNvPr>
            <p:cNvSpPr/>
            <p:nvPr/>
          </p:nvSpPr>
          <p:spPr>
            <a:xfrm>
              <a:off x="5692443" y="6672434"/>
              <a:ext cx="127295" cy="175030"/>
            </a:xfrm>
            <a:custGeom>
              <a:avLst/>
              <a:gdLst>
                <a:gd name="connsiteX0" fmla="*/ 88105 w 127294"/>
                <a:gd name="connsiteY0" fmla="*/ 96858 h 175030"/>
                <a:gd name="connsiteX1" fmla="*/ 127486 w 127294"/>
                <a:gd name="connsiteY1" fmla="*/ 168063 h 175030"/>
                <a:gd name="connsiteX2" fmla="*/ 44347 w 127294"/>
                <a:gd name="connsiteY2" fmla="*/ 168063 h 175030"/>
                <a:gd name="connsiteX3" fmla="*/ 1385 w 127294"/>
                <a:gd name="connsiteY3" fmla="*/ 54294 h 175030"/>
                <a:gd name="connsiteX4" fmla="*/ 24457 w 127294"/>
                <a:gd name="connsiteY4" fmla="*/ 591 h 175030"/>
                <a:gd name="connsiteX5" fmla="*/ 59066 w 127294"/>
                <a:gd name="connsiteY5" fmla="*/ 5763 h 175030"/>
                <a:gd name="connsiteX6" fmla="*/ 88105 w 127294"/>
                <a:gd name="connsiteY6" fmla="*/ 96858 h 17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94" h="175030">
                  <a:moveTo>
                    <a:pt x="88105" y="96858"/>
                  </a:moveTo>
                  <a:cubicBezTo>
                    <a:pt x="88105" y="96858"/>
                    <a:pt x="133851" y="158118"/>
                    <a:pt x="127486" y="168063"/>
                  </a:cubicBezTo>
                  <a:cubicBezTo>
                    <a:pt x="121122" y="177610"/>
                    <a:pt x="73386" y="179202"/>
                    <a:pt x="44347" y="168063"/>
                  </a:cubicBezTo>
                  <a:cubicBezTo>
                    <a:pt x="15308" y="156925"/>
                    <a:pt x="14513" y="84924"/>
                    <a:pt x="1385" y="54294"/>
                  </a:cubicBezTo>
                  <a:cubicBezTo>
                    <a:pt x="-4184" y="41166"/>
                    <a:pt x="7750" y="3376"/>
                    <a:pt x="24457" y="591"/>
                  </a:cubicBezTo>
                  <a:cubicBezTo>
                    <a:pt x="41165" y="-2193"/>
                    <a:pt x="59066" y="5763"/>
                    <a:pt x="59066" y="5763"/>
                  </a:cubicBezTo>
                  <a:cubicBezTo>
                    <a:pt x="59066" y="5763"/>
                    <a:pt x="41165" y="48724"/>
                    <a:pt x="88105" y="96858"/>
                  </a:cubicBezTo>
                  <a:close/>
                </a:path>
              </a:pathLst>
            </a:custGeom>
            <a:solidFill>
              <a:srgbClr val="1D3B54"/>
            </a:solidFill>
            <a:ln w="3976"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2CA5E823-0FD6-4FF5-A06D-AA0BEB1A4E50}"/>
                </a:ext>
              </a:extLst>
            </p:cNvPr>
            <p:cNvSpPr/>
            <p:nvPr/>
          </p:nvSpPr>
          <p:spPr>
            <a:xfrm>
              <a:off x="5705762" y="6670986"/>
              <a:ext cx="87515" cy="131273"/>
            </a:xfrm>
            <a:custGeom>
              <a:avLst/>
              <a:gdLst>
                <a:gd name="connsiteX0" fmla="*/ 45747 w 87515"/>
                <a:gd name="connsiteY0" fmla="*/ 6415 h 131272"/>
                <a:gd name="connsiteX1" fmla="*/ 58874 w 87515"/>
                <a:gd name="connsiteY1" fmla="*/ 57333 h 131272"/>
                <a:gd name="connsiteX2" fmla="*/ 89902 w 87515"/>
                <a:gd name="connsiteY2" fmla="*/ 127345 h 131272"/>
                <a:gd name="connsiteX3" fmla="*/ 35802 w 87515"/>
                <a:gd name="connsiteY3" fmla="*/ 123765 h 131272"/>
                <a:gd name="connsiteX4" fmla="*/ 7160 w 87515"/>
                <a:gd name="connsiteY4" fmla="*/ 43012 h 131272"/>
                <a:gd name="connsiteX5" fmla="*/ 0 w 87515"/>
                <a:gd name="connsiteY5" fmla="*/ 8404 h 131272"/>
                <a:gd name="connsiteX6" fmla="*/ 45747 w 87515"/>
                <a:gd name="connsiteY6" fmla="*/ 6415 h 13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515" h="131272">
                  <a:moveTo>
                    <a:pt x="45747" y="6415"/>
                  </a:moveTo>
                  <a:cubicBezTo>
                    <a:pt x="45747" y="6415"/>
                    <a:pt x="55293" y="32669"/>
                    <a:pt x="58874" y="57333"/>
                  </a:cubicBezTo>
                  <a:cubicBezTo>
                    <a:pt x="61658" y="78018"/>
                    <a:pt x="91493" y="121776"/>
                    <a:pt x="89902" y="127345"/>
                  </a:cubicBezTo>
                  <a:cubicBezTo>
                    <a:pt x="88708" y="132914"/>
                    <a:pt x="50918" y="138085"/>
                    <a:pt x="35802" y="123765"/>
                  </a:cubicBezTo>
                  <a:cubicBezTo>
                    <a:pt x="20685" y="109444"/>
                    <a:pt x="10740" y="67675"/>
                    <a:pt x="7160" y="43012"/>
                  </a:cubicBezTo>
                  <a:cubicBezTo>
                    <a:pt x="3978" y="19940"/>
                    <a:pt x="0" y="8404"/>
                    <a:pt x="0" y="8404"/>
                  </a:cubicBezTo>
                  <a:cubicBezTo>
                    <a:pt x="0" y="8404"/>
                    <a:pt x="31028" y="-9099"/>
                    <a:pt x="45747" y="6415"/>
                  </a:cubicBezTo>
                  <a:close/>
                </a:path>
              </a:pathLst>
            </a:custGeom>
            <a:solidFill>
              <a:srgbClr val="EEA886"/>
            </a:solidFill>
            <a:ln w="3976"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40320E7A-E07B-4FBD-ACB8-0BAE9A1E17C4}"/>
                </a:ext>
              </a:extLst>
            </p:cNvPr>
            <p:cNvSpPr/>
            <p:nvPr/>
          </p:nvSpPr>
          <p:spPr>
            <a:xfrm>
              <a:off x="5294249" y="6672080"/>
              <a:ext cx="127295" cy="175030"/>
            </a:xfrm>
            <a:custGeom>
              <a:avLst/>
              <a:gdLst>
                <a:gd name="connsiteX0" fmla="*/ 89696 w 127294"/>
                <a:gd name="connsiteY0" fmla="*/ 98007 h 175030"/>
                <a:gd name="connsiteX1" fmla="*/ 127487 w 127294"/>
                <a:gd name="connsiteY1" fmla="*/ 168019 h 175030"/>
                <a:gd name="connsiteX2" fmla="*/ 44347 w 127294"/>
                <a:gd name="connsiteY2" fmla="*/ 168019 h 175030"/>
                <a:gd name="connsiteX3" fmla="*/ 1385 w 127294"/>
                <a:gd name="connsiteY3" fmla="*/ 54250 h 175030"/>
                <a:gd name="connsiteX4" fmla="*/ 24457 w 127294"/>
                <a:gd name="connsiteY4" fmla="*/ 547 h 175030"/>
                <a:gd name="connsiteX5" fmla="*/ 60657 w 127294"/>
                <a:gd name="connsiteY5" fmla="*/ 6514 h 175030"/>
                <a:gd name="connsiteX6" fmla="*/ 89696 w 127294"/>
                <a:gd name="connsiteY6" fmla="*/ 98007 h 17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94" h="175030">
                  <a:moveTo>
                    <a:pt x="89696" y="98007"/>
                  </a:moveTo>
                  <a:cubicBezTo>
                    <a:pt x="89696" y="98007"/>
                    <a:pt x="133454" y="158472"/>
                    <a:pt x="127487" y="168019"/>
                  </a:cubicBezTo>
                  <a:cubicBezTo>
                    <a:pt x="121122" y="177566"/>
                    <a:pt x="73386" y="179158"/>
                    <a:pt x="44347" y="168019"/>
                  </a:cubicBezTo>
                  <a:cubicBezTo>
                    <a:pt x="15308" y="156881"/>
                    <a:pt x="14512" y="84880"/>
                    <a:pt x="1385" y="54250"/>
                  </a:cubicBezTo>
                  <a:cubicBezTo>
                    <a:pt x="-4184" y="41122"/>
                    <a:pt x="7750" y="3332"/>
                    <a:pt x="24457" y="547"/>
                  </a:cubicBezTo>
                  <a:cubicBezTo>
                    <a:pt x="41165" y="-2238"/>
                    <a:pt x="60657" y="6514"/>
                    <a:pt x="60657" y="6514"/>
                  </a:cubicBezTo>
                  <a:cubicBezTo>
                    <a:pt x="60657" y="6514"/>
                    <a:pt x="42756" y="50272"/>
                    <a:pt x="89696" y="98007"/>
                  </a:cubicBezTo>
                  <a:close/>
                </a:path>
              </a:pathLst>
            </a:custGeom>
            <a:solidFill>
              <a:srgbClr val="1D3B54"/>
            </a:solidFill>
            <a:ln w="3976"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4EE9DA2E-8AAD-46F2-A205-47396F11B526}"/>
                </a:ext>
              </a:extLst>
            </p:cNvPr>
            <p:cNvSpPr/>
            <p:nvPr/>
          </p:nvSpPr>
          <p:spPr>
            <a:xfrm>
              <a:off x="5314537" y="6669886"/>
              <a:ext cx="79559" cy="131273"/>
            </a:xfrm>
            <a:custGeom>
              <a:avLst/>
              <a:gdLst>
                <a:gd name="connsiteX0" fmla="*/ 39573 w 79559"/>
                <a:gd name="connsiteY0" fmla="*/ 8708 h 131272"/>
                <a:gd name="connsiteX1" fmla="*/ 48723 w 79559"/>
                <a:gd name="connsiteY1" fmla="*/ 57239 h 131272"/>
                <a:gd name="connsiteX2" fmla="*/ 82933 w 79559"/>
                <a:gd name="connsiteY2" fmla="*/ 128842 h 131272"/>
                <a:gd name="connsiteX3" fmla="*/ 28833 w 79559"/>
                <a:gd name="connsiteY3" fmla="*/ 125262 h 131272"/>
                <a:gd name="connsiteX4" fmla="*/ 192 w 79559"/>
                <a:gd name="connsiteY4" fmla="*/ 44510 h 131272"/>
                <a:gd name="connsiteX5" fmla="*/ 3772 w 79559"/>
                <a:gd name="connsiteY5" fmla="*/ 3139 h 131272"/>
                <a:gd name="connsiteX6" fmla="*/ 39573 w 79559"/>
                <a:gd name="connsiteY6" fmla="*/ 8708 h 13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559" h="131272">
                  <a:moveTo>
                    <a:pt x="39573" y="8708"/>
                  </a:moveTo>
                  <a:cubicBezTo>
                    <a:pt x="39573" y="8708"/>
                    <a:pt x="43154" y="37349"/>
                    <a:pt x="48723" y="57239"/>
                  </a:cubicBezTo>
                  <a:cubicBezTo>
                    <a:pt x="54292" y="77526"/>
                    <a:pt x="84127" y="123273"/>
                    <a:pt x="82933" y="128842"/>
                  </a:cubicBezTo>
                  <a:cubicBezTo>
                    <a:pt x="81740" y="134411"/>
                    <a:pt x="43949" y="139583"/>
                    <a:pt x="28833" y="125262"/>
                  </a:cubicBezTo>
                  <a:cubicBezTo>
                    <a:pt x="13717" y="110941"/>
                    <a:pt x="1783" y="69570"/>
                    <a:pt x="192" y="44510"/>
                  </a:cubicBezTo>
                  <a:cubicBezTo>
                    <a:pt x="-1002" y="19448"/>
                    <a:pt x="3772" y="3139"/>
                    <a:pt x="3772" y="3139"/>
                  </a:cubicBezTo>
                  <a:cubicBezTo>
                    <a:pt x="3772" y="3139"/>
                    <a:pt x="25253" y="-6806"/>
                    <a:pt x="39573" y="8708"/>
                  </a:cubicBezTo>
                  <a:close/>
                </a:path>
              </a:pathLst>
            </a:custGeom>
            <a:solidFill>
              <a:srgbClr val="EEA886"/>
            </a:solidFill>
            <a:ln w="3976"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2343C074-0EB2-4D1B-AA9E-2D45BE6753FC}"/>
                </a:ext>
              </a:extLst>
            </p:cNvPr>
            <p:cNvSpPr/>
            <p:nvPr/>
          </p:nvSpPr>
          <p:spPr>
            <a:xfrm>
              <a:off x="5247863" y="5547130"/>
              <a:ext cx="505201" cy="1149630"/>
            </a:xfrm>
            <a:custGeom>
              <a:avLst/>
              <a:gdLst>
                <a:gd name="connsiteX0" fmla="*/ 325831 w 505200"/>
                <a:gd name="connsiteY0" fmla="*/ 132599 h 1149629"/>
                <a:gd name="connsiteX1" fmla="*/ 373964 w 505200"/>
                <a:gd name="connsiteY1" fmla="*/ 360138 h 1149629"/>
                <a:gd name="connsiteX2" fmla="*/ 410959 w 505200"/>
                <a:gd name="connsiteY2" fmla="*/ 665247 h 1149629"/>
                <a:gd name="connsiteX3" fmla="*/ 449943 w 505200"/>
                <a:gd name="connsiteY3" fmla="*/ 858576 h 1149629"/>
                <a:gd name="connsiteX4" fmla="*/ 506430 w 505200"/>
                <a:gd name="connsiteY4" fmla="*/ 1142602 h 1149629"/>
                <a:gd name="connsiteX5" fmla="*/ 465457 w 505200"/>
                <a:gd name="connsiteY5" fmla="*/ 1144193 h 1149629"/>
                <a:gd name="connsiteX6" fmla="*/ 337367 w 505200"/>
                <a:gd name="connsiteY6" fmla="*/ 823570 h 1149629"/>
                <a:gd name="connsiteX7" fmla="*/ 259796 w 505200"/>
                <a:gd name="connsiteY7" fmla="*/ 588075 h 1149629"/>
                <a:gd name="connsiteX8" fmla="*/ 182624 w 505200"/>
                <a:gd name="connsiteY8" fmla="*/ 322745 h 1149629"/>
                <a:gd name="connsiteX9" fmla="*/ 164723 w 505200"/>
                <a:gd name="connsiteY9" fmla="*/ 358149 h 1149629"/>
                <a:gd name="connsiteX10" fmla="*/ 136878 w 505200"/>
                <a:gd name="connsiteY10" fmla="*/ 657291 h 1149629"/>
                <a:gd name="connsiteX11" fmla="*/ 130513 w 505200"/>
                <a:gd name="connsiteY11" fmla="*/ 843062 h 1149629"/>
                <a:gd name="connsiteX12" fmla="*/ 106247 w 505200"/>
                <a:gd name="connsiteY12" fmla="*/ 1130668 h 1149629"/>
                <a:gd name="connsiteX13" fmla="*/ 69650 w 505200"/>
                <a:gd name="connsiteY13" fmla="*/ 1131464 h 1149629"/>
                <a:gd name="connsiteX14" fmla="*/ 31859 w 505200"/>
                <a:gd name="connsiteY14" fmla="*/ 807260 h 1149629"/>
                <a:gd name="connsiteX15" fmla="*/ 28279 w 505200"/>
                <a:gd name="connsiteY15" fmla="*/ 633026 h 1149629"/>
                <a:gd name="connsiteX16" fmla="*/ 35042 w 505200"/>
                <a:gd name="connsiteY16" fmla="*/ 158057 h 1149629"/>
                <a:gd name="connsiteX17" fmla="*/ 325831 w 505200"/>
                <a:gd name="connsiteY17" fmla="*/ 132599 h 114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5200" h="1149629">
                  <a:moveTo>
                    <a:pt x="325831" y="132599"/>
                  </a:moveTo>
                  <a:cubicBezTo>
                    <a:pt x="325831" y="132599"/>
                    <a:pt x="364815" y="314391"/>
                    <a:pt x="373964" y="360138"/>
                  </a:cubicBezTo>
                  <a:cubicBezTo>
                    <a:pt x="383113" y="405884"/>
                    <a:pt x="408174" y="627855"/>
                    <a:pt x="410959" y="665247"/>
                  </a:cubicBezTo>
                  <a:cubicBezTo>
                    <a:pt x="413743" y="703038"/>
                    <a:pt x="451932" y="845051"/>
                    <a:pt x="449943" y="858576"/>
                  </a:cubicBezTo>
                  <a:cubicBezTo>
                    <a:pt x="447954" y="872101"/>
                    <a:pt x="506430" y="1142602"/>
                    <a:pt x="506430" y="1142602"/>
                  </a:cubicBezTo>
                  <a:cubicBezTo>
                    <a:pt x="506430" y="1142602"/>
                    <a:pt x="486540" y="1158514"/>
                    <a:pt x="465457" y="1144193"/>
                  </a:cubicBezTo>
                  <a:cubicBezTo>
                    <a:pt x="454716" y="1136635"/>
                    <a:pt x="337367" y="890798"/>
                    <a:pt x="337367" y="823570"/>
                  </a:cubicBezTo>
                  <a:cubicBezTo>
                    <a:pt x="337367" y="730486"/>
                    <a:pt x="268548" y="608760"/>
                    <a:pt x="259796" y="588075"/>
                  </a:cubicBezTo>
                  <a:cubicBezTo>
                    <a:pt x="177453" y="394746"/>
                    <a:pt x="193365" y="335475"/>
                    <a:pt x="182624" y="322745"/>
                  </a:cubicBezTo>
                  <a:cubicBezTo>
                    <a:pt x="171884" y="310016"/>
                    <a:pt x="171088" y="330701"/>
                    <a:pt x="164723" y="358149"/>
                  </a:cubicBezTo>
                  <a:cubicBezTo>
                    <a:pt x="158358" y="385995"/>
                    <a:pt x="144834" y="626661"/>
                    <a:pt x="136878" y="657291"/>
                  </a:cubicBezTo>
                  <a:cubicBezTo>
                    <a:pt x="128922" y="687922"/>
                    <a:pt x="134889" y="790951"/>
                    <a:pt x="130513" y="843062"/>
                  </a:cubicBezTo>
                  <a:cubicBezTo>
                    <a:pt x="126137" y="895173"/>
                    <a:pt x="106247" y="1130668"/>
                    <a:pt x="106247" y="1130668"/>
                  </a:cubicBezTo>
                  <a:cubicBezTo>
                    <a:pt x="106247" y="1130668"/>
                    <a:pt x="91131" y="1154536"/>
                    <a:pt x="69650" y="1131464"/>
                  </a:cubicBezTo>
                  <a:cubicBezTo>
                    <a:pt x="64876" y="1126293"/>
                    <a:pt x="32655" y="868919"/>
                    <a:pt x="31859" y="807260"/>
                  </a:cubicBezTo>
                  <a:cubicBezTo>
                    <a:pt x="31064" y="745204"/>
                    <a:pt x="29870" y="659678"/>
                    <a:pt x="28279" y="633026"/>
                  </a:cubicBezTo>
                  <a:cubicBezTo>
                    <a:pt x="11572" y="376447"/>
                    <a:pt x="-29401" y="339453"/>
                    <a:pt x="35042" y="158057"/>
                  </a:cubicBezTo>
                  <a:cubicBezTo>
                    <a:pt x="155574" y="-182058"/>
                    <a:pt x="325831" y="132599"/>
                    <a:pt x="325831" y="132599"/>
                  </a:cubicBezTo>
                  <a:close/>
                </a:path>
              </a:pathLst>
            </a:custGeom>
            <a:solidFill>
              <a:srgbClr val="EEA886"/>
            </a:solidFill>
            <a:ln w="3976"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927CF42A-3E8E-435A-BAE1-DEB0E4146507}"/>
                </a:ext>
              </a:extLst>
            </p:cNvPr>
            <p:cNvSpPr/>
            <p:nvPr/>
          </p:nvSpPr>
          <p:spPr>
            <a:xfrm>
              <a:off x="5235830" y="5628795"/>
              <a:ext cx="417686" cy="493267"/>
            </a:xfrm>
            <a:custGeom>
              <a:avLst/>
              <a:gdLst>
                <a:gd name="connsiteX0" fmla="*/ 75318 w 417685"/>
                <a:gd name="connsiteY0" fmla="*/ 16 h 493266"/>
                <a:gd name="connsiteX1" fmla="*/ 12069 w 417685"/>
                <a:gd name="connsiteY1" fmla="*/ 487714 h 493266"/>
                <a:gd name="connsiteX2" fmla="*/ 417820 w 417685"/>
                <a:gd name="connsiteY2" fmla="*/ 446343 h 493266"/>
                <a:gd name="connsiteX3" fmla="*/ 338261 w 417685"/>
                <a:gd name="connsiteY3" fmla="*/ 51332 h 493266"/>
                <a:gd name="connsiteX4" fmla="*/ 75318 w 417685"/>
                <a:gd name="connsiteY4" fmla="*/ 16 h 493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685" h="493266">
                  <a:moveTo>
                    <a:pt x="75318" y="16"/>
                  </a:moveTo>
                  <a:cubicBezTo>
                    <a:pt x="75318" y="16"/>
                    <a:pt x="-36065" y="155952"/>
                    <a:pt x="12069" y="487714"/>
                  </a:cubicBezTo>
                  <a:cubicBezTo>
                    <a:pt x="12069" y="487714"/>
                    <a:pt x="276205" y="523515"/>
                    <a:pt x="417820" y="446343"/>
                  </a:cubicBezTo>
                  <a:cubicBezTo>
                    <a:pt x="417820" y="446343"/>
                    <a:pt x="359344" y="104238"/>
                    <a:pt x="338261" y="51332"/>
                  </a:cubicBezTo>
                  <a:cubicBezTo>
                    <a:pt x="316780" y="-2371"/>
                    <a:pt x="75318" y="16"/>
                    <a:pt x="75318" y="16"/>
                  </a:cubicBezTo>
                  <a:close/>
                </a:path>
              </a:pathLst>
            </a:custGeom>
            <a:solidFill>
              <a:srgbClr val="1D3B54"/>
            </a:solidFill>
            <a:ln w="3976"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59B158E4-FB02-4D3D-BF78-AA64B8631D62}"/>
                </a:ext>
              </a:extLst>
            </p:cNvPr>
            <p:cNvSpPr/>
            <p:nvPr/>
          </p:nvSpPr>
          <p:spPr>
            <a:xfrm>
              <a:off x="5692237" y="6720760"/>
              <a:ext cx="7956" cy="63647"/>
            </a:xfrm>
            <a:custGeom>
              <a:avLst/>
              <a:gdLst>
                <a:gd name="connsiteX0" fmla="*/ 0 w 7955"/>
                <a:gd name="connsiteY0" fmla="*/ 0 h 63647"/>
                <a:gd name="connsiteX1" fmla="*/ 0 w 7955"/>
                <a:gd name="connsiteY1" fmla="*/ 64443 h 63647"/>
                <a:gd name="connsiteX2" fmla="*/ 8354 w 7955"/>
                <a:gd name="connsiteY2" fmla="*/ 64443 h 63647"/>
                <a:gd name="connsiteX3" fmla="*/ 8354 w 7955"/>
                <a:gd name="connsiteY3" fmla="*/ 14718 h 63647"/>
              </a:gdLst>
              <a:ahLst/>
              <a:cxnLst>
                <a:cxn ang="0">
                  <a:pos x="connsiteX0" y="connsiteY0"/>
                </a:cxn>
                <a:cxn ang="0">
                  <a:pos x="connsiteX1" y="connsiteY1"/>
                </a:cxn>
                <a:cxn ang="0">
                  <a:pos x="connsiteX2" y="connsiteY2"/>
                </a:cxn>
                <a:cxn ang="0">
                  <a:pos x="connsiteX3" y="connsiteY3"/>
                </a:cxn>
              </a:cxnLst>
              <a:rect l="l" t="t" r="r" b="b"/>
              <a:pathLst>
                <a:path w="7955" h="63647">
                  <a:moveTo>
                    <a:pt x="0" y="0"/>
                  </a:moveTo>
                  <a:lnTo>
                    <a:pt x="0" y="64443"/>
                  </a:lnTo>
                  <a:lnTo>
                    <a:pt x="8354" y="64443"/>
                  </a:lnTo>
                  <a:lnTo>
                    <a:pt x="8354" y="14718"/>
                  </a:lnTo>
                  <a:close/>
                </a:path>
              </a:pathLst>
            </a:custGeom>
            <a:solidFill>
              <a:srgbClr val="1D3B54"/>
            </a:solidFill>
            <a:ln w="3976"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863A1EC-4D64-44BD-BD76-17CB1F68517D}"/>
                </a:ext>
              </a:extLst>
            </p:cNvPr>
            <p:cNvSpPr/>
            <p:nvPr/>
          </p:nvSpPr>
          <p:spPr>
            <a:xfrm>
              <a:off x="5294043" y="6720760"/>
              <a:ext cx="7956" cy="63647"/>
            </a:xfrm>
            <a:custGeom>
              <a:avLst/>
              <a:gdLst>
                <a:gd name="connsiteX0" fmla="*/ 0 w 7955"/>
                <a:gd name="connsiteY0" fmla="*/ 0 h 63647"/>
                <a:gd name="connsiteX1" fmla="*/ 0 w 7955"/>
                <a:gd name="connsiteY1" fmla="*/ 64443 h 63647"/>
                <a:gd name="connsiteX2" fmla="*/ 8354 w 7955"/>
                <a:gd name="connsiteY2" fmla="*/ 64443 h 63647"/>
                <a:gd name="connsiteX3" fmla="*/ 8354 w 7955"/>
                <a:gd name="connsiteY3" fmla="*/ 14718 h 63647"/>
              </a:gdLst>
              <a:ahLst/>
              <a:cxnLst>
                <a:cxn ang="0">
                  <a:pos x="connsiteX0" y="connsiteY0"/>
                </a:cxn>
                <a:cxn ang="0">
                  <a:pos x="connsiteX1" y="connsiteY1"/>
                </a:cxn>
                <a:cxn ang="0">
                  <a:pos x="connsiteX2" y="connsiteY2"/>
                </a:cxn>
                <a:cxn ang="0">
                  <a:pos x="connsiteX3" y="connsiteY3"/>
                </a:cxn>
              </a:cxnLst>
              <a:rect l="l" t="t" r="r" b="b"/>
              <a:pathLst>
                <a:path w="7955" h="63647">
                  <a:moveTo>
                    <a:pt x="0" y="0"/>
                  </a:moveTo>
                  <a:lnTo>
                    <a:pt x="0" y="64443"/>
                  </a:lnTo>
                  <a:lnTo>
                    <a:pt x="8354" y="64443"/>
                  </a:lnTo>
                  <a:lnTo>
                    <a:pt x="8354" y="14718"/>
                  </a:lnTo>
                  <a:close/>
                </a:path>
              </a:pathLst>
            </a:custGeom>
            <a:solidFill>
              <a:srgbClr val="1D3B54"/>
            </a:solidFill>
            <a:ln w="3976"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FBB177D-D1A1-4976-B590-7715088BB10B}"/>
                </a:ext>
              </a:extLst>
            </p:cNvPr>
            <p:cNvSpPr/>
            <p:nvPr/>
          </p:nvSpPr>
          <p:spPr>
            <a:xfrm>
              <a:off x="5256369" y="5183958"/>
              <a:ext cx="342104" cy="533046"/>
            </a:xfrm>
            <a:custGeom>
              <a:avLst/>
              <a:gdLst>
                <a:gd name="connsiteX0" fmla="*/ 204351 w 342104"/>
                <a:gd name="connsiteY0" fmla="*/ 2106 h 533046"/>
                <a:gd name="connsiteX1" fmla="*/ 259644 w 342104"/>
                <a:gd name="connsiteY1" fmla="*/ 24383 h 533046"/>
                <a:gd name="connsiteX2" fmla="*/ 338806 w 342104"/>
                <a:gd name="connsiteY2" fmla="*/ 125423 h 533046"/>
                <a:gd name="connsiteX3" fmla="*/ 318916 w 342104"/>
                <a:gd name="connsiteY3" fmla="*/ 237204 h 533046"/>
                <a:gd name="connsiteX4" fmla="*/ 308573 w 342104"/>
                <a:gd name="connsiteY4" fmla="*/ 345007 h 533046"/>
                <a:gd name="connsiteX5" fmla="*/ 293059 w 342104"/>
                <a:gd name="connsiteY5" fmla="*/ 514468 h 533046"/>
                <a:gd name="connsiteX6" fmla="*/ 9431 w 342104"/>
                <a:gd name="connsiteY6" fmla="*/ 498158 h 533046"/>
                <a:gd name="connsiteX7" fmla="*/ 69498 w 342104"/>
                <a:gd name="connsiteY7" fmla="*/ 407063 h 533046"/>
                <a:gd name="connsiteX8" fmla="*/ 64326 w 342104"/>
                <a:gd name="connsiteY8" fmla="*/ 317559 h 533046"/>
                <a:gd name="connsiteX9" fmla="*/ 16193 w 342104"/>
                <a:gd name="connsiteY9" fmla="*/ 165999 h 533046"/>
                <a:gd name="connsiteX10" fmla="*/ 13011 w 342104"/>
                <a:gd name="connsiteY10" fmla="*/ 37908 h 533046"/>
                <a:gd name="connsiteX11" fmla="*/ 125985 w 342104"/>
                <a:gd name="connsiteY11" fmla="*/ 5289 h 533046"/>
                <a:gd name="connsiteX12" fmla="*/ 204351 w 342104"/>
                <a:gd name="connsiteY12" fmla="*/ 2106 h 533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104" h="533046">
                  <a:moveTo>
                    <a:pt x="204351" y="2106"/>
                  </a:moveTo>
                  <a:cubicBezTo>
                    <a:pt x="204351" y="2106"/>
                    <a:pt x="245324" y="21599"/>
                    <a:pt x="259644" y="24383"/>
                  </a:cubicBezTo>
                  <a:cubicBezTo>
                    <a:pt x="273965" y="27168"/>
                    <a:pt x="329259" y="99169"/>
                    <a:pt x="338806" y="125423"/>
                  </a:cubicBezTo>
                  <a:cubicBezTo>
                    <a:pt x="348353" y="151678"/>
                    <a:pt x="338806" y="191059"/>
                    <a:pt x="318916" y="237204"/>
                  </a:cubicBezTo>
                  <a:cubicBezTo>
                    <a:pt x="299026" y="283348"/>
                    <a:pt x="317722" y="298863"/>
                    <a:pt x="308573" y="345007"/>
                  </a:cubicBezTo>
                  <a:cubicBezTo>
                    <a:pt x="299424" y="391151"/>
                    <a:pt x="291468" y="489009"/>
                    <a:pt x="293059" y="514468"/>
                  </a:cubicBezTo>
                  <a:cubicBezTo>
                    <a:pt x="294650" y="539927"/>
                    <a:pt x="62337" y="545098"/>
                    <a:pt x="9431" y="498158"/>
                  </a:cubicBezTo>
                  <a:cubicBezTo>
                    <a:pt x="9431" y="498158"/>
                    <a:pt x="62735" y="418201"/>
                    <a:pt x="69498" y="407063"/>
                  </a:cubicBezTo>
                  <a:cubicBezTo>
                    <a:pt x="76260" y="395527"/>
                    <a:pt x="70691" y="333471"/>
                    <a:pt x="64326" y="317559"/>
                  </a:cubicBezTo>
                  <a:cubicBezTo>
                    <a:pt x="57962" y="301647"/>
                    <a:pt x="16193" y="165999"/>
                    <a:pt x="16193" y="165999"/>
                  </a:cubicBezTo>
                  <a:cubicBezTo>
                    <a:pt x="16193" y="165999"/>
                    <a:pt x="-18017" y="61776"/>
                    <a:pt x="13011" y="37908"/>
                  </a:cubicBezTo>
                  <a:cubicBezTo>
                    <a:pt x="39663" y="17223"/>
                    <a:pt x="112858" y="9665"/>
                    <a:pt x="125985" y="5289"/>
                  </a:cubicBezTo>
                  <a:cubicBezTo>
                    <a:pt x="139112" y="117"/>
                    <a:pt x="177301" y="-1872"/>
                    <a:pt x="204351" y="2106"/>
                  </a:cubicBezTo>
                  <a:close/>
                </a:path>
              </a:pathLst>
            </a:custGeom>
            <a:solidFill>
              <a:srgbClr val="EDDAD3"/>
            </a:solidFill>
            <a:ln w="3976"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A4EDAE3C-51B7-4B6D-A280-2D6EBB8B184F}"/>
                </a:ext>
              </a:extLst>
            </p:cNvPr>
            <p:cNvSpPr/>
            <p:nvPr/>
          </p:nvSpPr>
          <p:spPr>
            <a:xfrm>
              <a:off x="5472648" y="5171741"/>
              <a:ext cx="23868" cy="103427"/>
            </a:xfrm>
            <a:custGeom>
              <a:avLst/>
              <a:gdLst>
                <a:gd name="connsiteX0" fmla="*/ 1199 w 23867"/>
                <a:gd name="connsiteY0" fmla="*/ 105816 h 103426"/>
                <a:gd name="connsiteX1" fmla="*/ 26260 w 23867"/>
                <a:gd name="connsiteY1" fmla="*/ 76778 h 103426"/>
                <a:gd name="connsiteX2" fmla="*/ 4779 w 23867"/>
                <a:gd name="connsiteY2" fmla="*/ 3 h 103426"/>
                <a:gd name="connsiteX3" fmla="*/ 1199 w 23867"/>
                <a:gd name="connsiteY3" fmla="*/ 105816 h 103426"/>
              </a:gdLst>
              <a:ahLst/>
              <a:cxnLst>
                <a:cxn ang="0">
                  <a:pos x="connsiteX0" y="connsiteY0"/>
                </a:cxn>
                <a:cxn ang="0">
                  <a:pos x="connsiteX1" y="connsiteY1"/>
                </a:cxn>
                <a:cxn ang="0">
                  <a:pos x="connsiteX2" y="connsiteY2"/>
                </a:cxn>
                <a:cxn ang="0">
                  <a:pos x="connsiteX3" y="connsiteY3"/>
                </a:cxn>
              </a:cxnLst>
              <a:rect l="l" t="t" r="r" b="b"/>
              <a:pathLst>
                <a:path w="23867" h="103426">
                  <a:moveTo>
                    <a:pt x="1199" y="105816"/>
                  </a:moveTo>
                  <a:lnTo>
                    <a:pt x="26260" y="76778"/>
                  </a:lnTo>
                  <a:lnTo>
                    <a:pt x="4779" y="3"/>
                  </a:lnTo>
                  <a:cubicBezTo>
                    <a:pt x="4382" y="-395"/>
                    <a:pt x="-2779" y="42567"/>
                    <a:pt x="1199" y="105816"/>
                  </a:cubicBezTo>
                  <a:close/>
                </a:path>
              </a:pathLst>
            </a:custGeom>
            <a:solidFill>
              <a:srgbClr val="D6C5BE"/>
            </a:solidFill>
            <a:ln w="3976"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3F7825F-8A40-4CC7-8265-472A9E42D23B}"/>
                </a:ext>
              </a:extLst>
            </p:cNvPr>
            <p:cNvSpPr/>
            <p:nvPr/>
          </p:nvSpPr>
          <p:spPr>
            <a:xfrm>
              <a:off x="5382354" y="5082602"/>
              <a:ext cx="95471" cy="163096"/>
            </a:xfrm>
            <a:custGeom>
              <a:avLst/>
              <a:gdLst>
                <a:gd name="connsiteX0" fmla="*/ 97858 w 95470"/>
                <a:gd name="connsiteY0" fmla="*/ 56125 h 163096"/>
                <a:gd name="connsiteX1" fmla="*/ 95471 w 95470"/>
                <a:gd name="connsiteY1" fmla="*/ 80788 h 163096"/>
                <a:gd name="connsiteX2" fmla="*/ 93482 w 95470"/>
                <a:gd name="connsiteY2" fmla="*/ 101473 h 163096"/>
                <a:gd name="connsiteX3" fmla="*/ 91095 w 95470"/>
                <a:gd name="connsiteY3" fmla="*/ 155971 h 163096"/>
                <a:gd name="connsiteX4" fmla="*/ 0 w 95470"/>
                <a:gd name="connsiteY4" fmla="*/ 106247 h 163096"/>
                <a:gd name="connsiteX5" fmla="*/ 5172 w 95470"/>
                <a:gd name="connsiteY5" fmla="*/ 15947 h 163096"/>
                <a:gd name="connsiteX6" fmla="*/ 97858 w 95470"/>
                <a:gd name="connsiteY6" fmla="*/ 56125 h 16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470" h="163096">
                  <a:moveTo>
                    <a:pt x="97858" y="56125"/>
                  </a:moveTo>
                  <a:cubicBezTo>
                    <a:pt x="97858" y="56125"/>
                    <a:pt x="96665" y="66467"/>
                    <a:pt x="95471" y="80788"/>
                  </a:cubicBezTo>
                  <a:cubicBezTo>
                    <a:pt x="95073" y="87152"/>
                    <a:pt x="94278" y="94313"/>
                    <a:pt x="93482" y="101473"/>
                  </a:cubicBezTo>
                  <a:cubicBezTo>
                    <a:pt x="91891" y="122159"/>
                    <a:pt x="90300" y="144833"/>
                    <a:pt x="91095" y="155971"/>
                  </a:cubicBezTo>
                  <a:cubicBezTo>
                    <a:pt x="91095" y="155971"/>
                    <a:pt x="48531" y="198535"/>
                    <a:pt x="0" y="106247"/>
                  </a:cubicBezTo>
                  <a:cubicBezTo>
                    <a:pt x="0" y="106247"/>
                    <a:pt x="20288" y="68058"/>
                    <a:pt x="5172" y="15947"/>
                  </a:cubicBezTo>
                  <a:cubicBezTo>
                    <a:pt x="-9945" y="-36164"/>
                    <a:pt x="97858" y="56125"/>
                    <a:pt x="97858" y="56125"/>
                  </a:cubicBezTo>
                  <a:close/>
                </a:path>
              </a:pathLst>
            </a:custGeom>
            <a:solidFill>
              <a:srgbClr val="EEA886"/>
            </a:solidFill>
            <a:ln w="3976"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2D161B86-CF20-4EC4-834D-502F665DC72B}"/>
                </a:ext>
              </a:extLst>
            </p:cNvPr>
            <p:cNvSpPr/>
            <p:nvPr/>
          </p:nvSpPr>
          <p:spPr>
            <a:xfrm>
              <a:off x="5424520" y="5238573"/>
              <a:ext cx="47735" cy="35802"/>
            </a:xfrm>
            <a:custGeom>
              <a:avLst/>
              <a:gdLst>
                <a:gd name="connsiteX0" fmla="*/ 49327 w 47735"/>
                <a:gd name="connsiteY0" fmla="*/ 0 h 35801"/>
                <a:gd name="connsiteX1" fmla="*/ 49327 w 47735"/>
                <a:gd name="connsiteY1" fmla="*/ 38984 h 35801"/>
                <a:gd name="connsiteX2" fmla="*/ 0 w 47735"/>
                <a:gd name="connsiteY2" fmla="*/ 2387 h 35801"/>
              </a:gdLst>
              <a:ahLst/>
              <a:cxnLst>
                <a:cxn ang="0">
                  <a:pos x="connsiteX0" y="connsiteY0"/>
                </a:cxn>
                <a:cxn ang="0">
                  <a:pos x="connsiteX1" y="connsiteY1"/>
                </a:cxn>
                <a:cxn ang="0">
                  <a:pos x="connsiteX2" y="connsiteY2"/>
                </a:cxn>
              </a:cxnLst>
              <a:rect l="l" t="t" r="r" b="b"/>
              <a:pathLst>
                <a:path w="47735" h="35801">
                  <a:moveTo>
                    <a:pt x="49327" y="0"/>
                  </a:moveTo>
                  <a:lnTo>
                    <a:pt x="49327" y="38984"/>
                  </a:lnTo>
                  <a:lnTo>
                    <a:pt x="0" y="2387"/>
                  </a:lnTo>
                  <a:close/>
                </a:path>
              </a:pathLst>
            </a:custGeom>
            <a:solidFill>
              <a:srgbClr val="EEA886"/>
            </a:solidFill>
            <a:ln w="3976"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4E67BAB-77A3-4CEA-8602-1AE1371D230F}"/>
                </a:ext>
              </a:extLst>
            </p:cNvPr>
            <p:cNvSpPr/>
            <p:nvPr/>
          </p:nvSpPr>
          <p:spPr>
            <a:xfrm>
              <a:off x="5362464" y="5183677"/>
              <a:ext cx="111383" cy="91493"/>
            </a:xfrm>
            <a:custGeom>
              <a:avLst/>
              <a:gdLst>
                <a:gd name="connsiteX0" fmla="*/ 111383 w 111382"/>
                <a:gd name="connsiteY0" fmla="*/ 93880 h 91493"/>
                <a:gd name="connsiteX1" fmla="*/ 90698 w 111382"/>
                <a:gd name="connsiteY1" fmla="*/ 68421 h 91493"/>
                <a:gd name="connsiteX2" fmla="*/ 22277 w 111382"/>
                <a:gd name="connsiteY2" fmla="*/ 0 h 91493"/>
                <a:gd name="connsiteX3" fmla="*/ 0 w 111382"/>
                <a:gd name="connsiteY3" fmla="*/ 21481 h 91493"/>
              </a:gdLst>
              <a:ahLst/>
              <a:cxnLst>
                <a:cxn ang="0">
                  <a:pos x="connsiteX0" y="connsiteY0"/>
                </a:cxn>
                <a:cxn ang="0">
                  <a:pos x="connsiteX1" y="connsiteY1"/>
                </a:cxn>
                <a:cxn ang="0">
                  <a:pos x="connsiteX2" y="connsiteY2"/>
                </a:cxn>
                <a:cxn ang="0">
                  <a:pos x="connsiteX3" y="connsiteY3"/>
                </a:cxn>
              </a:cxnLst>
              <a:rect l="l" t="t" r="r" b="b"/>
              <a:pathLst>
                <a:path w="111382" h="91493">
                  <a:moveTo>
                    <a:pt x="111383" y="93880"/>
                  </a:moveTo>
                  <a:lnTo>
                    <a:pt x="90698" y="68421"/>
                  </a:lnTo>
                  <a:lnTo>
                    <a:pt x="22277" y="0"/>
                  </a:lnTo>
                  <a:lnTo>
                    <a:pt x="0" y="21481"/>
                  </a:lnTo>
                  <a:close/>
                </a:path>
              </a:pathLst>
            </a:custGeom>
            <a:solidFill>
              <a:srgbClr val="D6C5BE"/>
            </a:solidFill>
            <a:ln w="3976"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5FD885CB-9320-44B8-B4C8-82DF881BD264}"/>
                </a:ext>
              </a:extLst>
            </p:cNvPr>
            <p:cNvSpPr/>
            <p:nvPr/>
          </p:nvSpPr>
          <p:spPr>
            <a:xfrm>
              <a:off x="5235965" y="5190440"/>
              <a:ext cx="198898" cy="580782"/>
            </a:xfrm>
            <a:custGeom>
              <a:avLst/>
              <a:gdLst>
                <a:gd name="connsiteX0" fmla="*/ 139229 w 198897"/>
                <a:gd name="connsiteY0" fmla="*/ 0 h 580781"/>
                <a:gd name="connsiteX1" fmla="*/ 199694 w 198897"/>
                <a:gd name="connsiteY1" fmla="*/ 125703 h 580781"/>
                <a:gd name="connsiteX2" fmla="*/ 159118 w 198897"/>
                <a:gd name="connsiteY2" fmla="*/ 544582 h 580781"/>
                <a:gd name="connsiteX3" fmla="*/ 0 w 198897"/>
                <a:gd name="connsiteY3" fmla="*/ 534240 h 580781"/>
                <a:gd name="connsiteX4" fmla="*/ 57680 w 198897"/>
                <a:gd name="connsiteY4" fmla="*/ 260556 h 580781"/>
                <a:gd name="connsiteX5" fmla="*/ 8354 w 198897"/>
                <a:gd name="connsiteY5" fmla="*/ 90299 h 580781"/>
                <a:gd name="connsiteX6" fmla="*/ 64841 w 198897"/>
                <a:gd name="connsiteY6" fmla="*/ 13127 h 580781"/>
                <a:gd name="connsiteX7" fmla="*/ 139229 w 198897"/>
                <a:gd name="connsiteY7" fmla="*/ 0 h 58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897" h="580781">
                  <a:moveTo>
                    <a:pt x="139229" y="0"/>
                  </a:moveTo>
                  <a:cubicBezTo>
                    <a:pt x="139229" y="0"/>
                    <a:pt x="196909" y="87515"/>
                    <a:pt x="199694" y="125703"/>
                  </a:cubicBezTo>
                  <a:cubicBezTo>
                    <a:pt x="202478" y="164289"/>
                    <a:pt x="178212" y="451896"/>
                    <a:pt x="159118" y="544582"/>
                  </a:cubicBezTo>
                  <a:cubicBezTo>
                    <a:pt x="139626" y="637269"/>
                    <a:pt x="0" y="534240"/>
                    <a:pt x="0" y="534240"/>
                  </a:cubicBezTo>
                  <a:cubicBezTo>
                    <a:pt x="0" y="534240"/>
                    <a:pt x="93880" y="382282"/>
                    <a:pt x="57680" y="260556"/>
                  </a:cubicBezTo>
                  <a:cubicBezTo>
                    <a:pt x="21481" y="138830"/>
                    <a:pt x="8354" y="90299"/>
                    <a:pt x="8354" y="90299"/>
                  </a:cubicBezTo>
                  <a:cubicBezTo>
                    <a:pt x="8354" y="90299"/>
                    <a:pt x="20685" y="22674"/>
                    <a:pt x="64841" y="13127"/>
                  </a:cubicBezTo>
                  <a:cubicBezTo>
                    <a:pt x="103427" y="4376"/>
                    <a:pt x="139229" y="0"/>
                    <a:pt x="139229" y="0"/>
                  </a:cubicBezTo>
                  <a:close/>
                </a:path>
              </a:pathLst>
            </a:custGeom>
            <a:solidFill>
              <a:srgbClr val="285173"/>
            </a:solidFill>
            <a:ln w="3976"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1DAD1620-BA72-41C7-80D4-BFFEFF32B79F}"/>
                </a:ext>
              </a:extLst>
            </p:cNvPr>
            <p:cNvSpPr/>
            <p:nvPr/>
          </p:nvSpPr>
          <p:spPr>
            <a:xfrm>
              <a:off x="5490554" y="5199589"/>
              <a:ext cx="107405" cy="552936"/>
            </a:xfrm>
            <a:custGeom>
              <a:avLst/>
              <a:gdLst>
                <a:gd name="connsiteX0" fmla="*/ 108201 w 107404"/>
                <a:gd name="connsiteY0" fmla="*/ 121328 h 552936"/>
                <a:gd name="connsiteX1" fmla="*/ 77968 w 107404"/>
                <a:gd name="connsiteY1" fmla="*/ 239473 h 552936"/>
                <a:gd name="connsiteX2" fmla="*/ 79559 w 107404"/>
                <a:gd name="connsiteY2" fmla="*/ 375917 h 552936"/>
                <a:gd name="connsiteX3" fmla="*/ 103825 w 107404"/>
                <a:gd name="connsiteY3" fmla="*/ 525091 h 552936"/>
                <a:gd name="connsiteX4" fmla="*/ 48531 w 107404"/>
                <a:gd name="connsiteY4" fmla="*/ 554528 h 552936"/>
                <a:gd name="connsiteX5" fmla="*/ 31426 w 107404"/>
                <a:gd name="connsiteY5" fmla="*/ 543389 h 552936"/>
                <a:gd name="connsiteX6" fmla="*/ 0 w 107404"/>
                <a:gd name="connsiteY6" fmla="*/ 0 h 552936"/>
                <a:gd name="connsiteX7" fmla="*/ 31824 w 107404"/>
                <a:gd name="connsiteY7" fmla="*/ 9547 h 552936"/>
                <a:gd name="connsiteX8" fmla="*/ 108201 w 107404"/>
                <a:gd name="connsiteY8" fmla="*/ 121328 h 5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404" h="552936">
                  <a:moveTo>
                    <a:pt x="108201" y="121328"/>
                  </a:moveTo>
                  <a:cubicBezTo>
                    <a:pt x="108201" y="121328"/>
                    <a:pt x="118543" y="157925"/>
                    <a:pt x="77968" y="239473"/>
                  </a:cubicBezTo>
                  <a:cubicBezTo>
                    <a:pt x="77968" y="239473"/>
                    <a:pt x="78764" y="343298"/>
                    <a:pt x="79559" y="375917"/>
                  </a:cubicBezTo>
                  <a:cubicBezTo>
                    <a:pt x="80753" y="408537"/>
                    <a:pt x="103825" y="525091"/>
                    <a:pt x="103825" y="525091"/>
                  </a:cubicBezTo>
                  <a:lnTo>
                    <a:pt x="48531" y="554528"/>
                  </a:lnTo>
                  <a:cubicBezTo>
                    <a:pt x="40575" y="559301"/>
                    <a:pt x="30630" y="552539"/>
                    <a:pt x="31426" y="543389"/>
                  </a:cubicBezTo>
                  <a:cubicBezTo>
                    <a:pt x="42564" y="449907"/>
                    <a:pt x="79559" y="95073"/>
                    <a:pt x="0" y="0"/>
                  </a:cubicBezTo>
                  <a:lnTo>
                    <a:pt x="31824" y="9547"/>
                  </a:lnTo>
                  <a:cubicBezTo>
                    <a:pt x="32619" y="9149"/>
                    <a:pt x="89106" y="55691"/>
                    <a:pt x="108201" y="121328"/>
                  </a:cubicBezTo>
                  <a:close/>
                </a:path>
              </a:pathLst>
            </a:custGeom>
            <a:solidFill>
              <a:srgbClr val="285173"/>
            </a:solidFill>
            <a:ln w="3976"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0961440-FF0F-485F-8E6A-E738CC63793C}"/>
                </a:ext>
              </a:extLst>
            </p:cNvPr>
            <p:cNvSpPr/>
            <p:nvPr/>
          </p:nvSpPr>
          <p:spPr>
            <a:xfrm>
              <a:off x="5477029" y="5171346"/>
              <a:ext cx="51713" cy="83537"/>
            </a:xfrm>
            <a:custGeom>
              <a:avLst/>
              <a:gdLst>
                <a:gd name="connsiteX0" fmla="*/ 21481 w 51713"/>
                <a:gd name="connsiteY0" fmla="*/ 76775 h 83537"/>
                <a:gd name="connsiteX1" fmla="*/ 52907 w 51713"/>
                <a:gd name="connsiteY1" fmla="*/ 85526 h 83537"/>
                <a:gd name="connsiteX2" fmla="*/ 0 w 51713"/>
                <a:gd name="connsiteY2" fmla="*/ 0 h 83537"/>
              </a:gdLst>
              <a:ahLst/>
              <a:cxnLst>
                <a:cxn ang="0">
                  <a:pos x="connsiteX0" y="connsiteY0"/>
                </a:cxn>
                <a:cxn ang="0">
                  <a:pos x="connsiteX1" y="connsiteY1"/>
                </a:cxn>
                <a:cxn ang="0">
                  <a:pos x="connsiteX2" y="connsiteY2"/>
                </a:cxn>
              </a:cxnLst>
              <a:rect l="l" t="t" r="r" b="b"/>
              <a:pathLst>
                <a:path w="51713" h="83537">
                  <a:moveTo>
                    <a:pt x="21481" y="76775"/>
                  </a:moveTo>
                  <a:lnTo>
                    <a:pt x="52907" y="85526"/>
                  </a:lnTo>
                  <a:lnTo>
                    <a:pt x="0" y="0"/>
                  </a:lnTo>
                  <a:close/>
                </a:path>
              </a:pathLst>
            </a:custGeom>
            <a:solidFill>
              <a:srgbClr val="FAE6DE"/>
            </a:solidFill>
            <a:ln w="3976"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55062A9-B9FB-4F5D-9F26-F9AF1BA2D26B}"/>
                </a:ext>
              </a:extLst>
            </p:cNvPr>
            <p:cNvSpPr/>
            <p:nvPr/>
          </p:nvSpPr>
          <p:spPr>
            <a:xfrm>
              <a:off x="5365646" y="5179699"/>
              <a:ext cx="87515" cy="107405"/>
            </a:xfrm>
            <a:custGeom>
              <a:avLst/>
              <a:gdLst>
                <a:gd name="connsiteX0" fmla="*/ 87515 w 87515"/>
                <a:gd name="connsiteY0" fmla="*/ 72399 h 107404"/>
                <a:gd name="connsiteX1" fmla="*/ 58874 w 87515"/>
                <a:gd name="connsiteY1" fmla="*/ 110190 h 107404"/>
                <a:gd name="connsiteX2" fmla="*/ 0 w 87515"/>
                <a:gd name="connsiteY2" fmla="*/ 11934 h 107404"/>
                <a:gd name="connsiteX3" fmla="*/ 20685 w 87515"/>
                <a:gd name="connsiteY3" fmla="*/ 0 h 107404"/>
              </a:gdLst>
              <a:ahLst/>
              <a:cxnLst>
                <a:cxn ang="0">
                  <a:pos x="connsiteX0" y="connsiteY0"/>
                </a:cxn>
                <a:cxn ang="0">
                  <a:pos x="connsiteX1" y="connsiteY1"/>
                </a:cxn>
                <a:cxn ang="0">
                  <a:pos x="connsiteX2" y="connsiteY2"/>
                </a:cxn>
                <a:cxn ang="0">
                  <a:pos x="connsiteX3" y="connsiteY3"/>
                </a:cxn>
              </a:cxnLst>
              <a:rect l="l" t="t" r="r" b="b"/>
              <a:pathLst>
                <a:path w="87515" h="107404">
                  <a:moveTo>
                    <a:pt x="87515" y="72399"/>
                  </a:moveTo>
                  <a:lnTo>
                    <a:pt x="58874" y="110190"/>
                  </a:lnTo>
                  <a:lnTo>
                    <a:pt x="0" y="11934"/>
                  </a:lnTo>
                  <a:lnTo>
                    <a:pt x="20685" y="0"/>
                  </a:lnTo>
                  <a:close/>
                </a:path>
              </a:pathLst>
            </a:custGeom>
            <a:solidFill>
              <a:srgbClr val="FAE6DE"/>
            </a:solidFill>
            <a:ln w="3976"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896611B8-41AD-4DD9-ACF2-77FB0150B15B}"/>
                </a:ext>
              </a:extLst>
            </p:cNvPr>
            <p:cNvSpPr/>
            <p:nvPr/>
          </p:nvSpPr>
          <p:spPr>
            <a:xfrm>
              <a:off x="5494811" y="5397802"/>
              <a:ext cx="83537" cy="99449"/>
            </a:xfrm>
            <a:custGeom>
              <a:avLst/>
              <a:gdLst>
                <a:gd name="connsiteX0" fmla="*/ 0 w 83537"/>
                <a:gd name="connsiteY0" fmla="*/ 6418 h 99448"/>
                <a:gd name="connsiteX1" fmla="*/ 8111 w 83537"/>
                <a:gd name="connsiteY1" fmla="*/ 0 h 99448"/>
                <a:gd name="connsiteX2" fmla="*/ 84382 w 83537"/>
                <a:gd name="connsiteY2" fmla="*/ 96393 h 99448"/>
                <a:gd name="connsiteX3" fmla="*/ 76271 w 83537"/>
                <a:gd name="connsiteY3" fmla="*/ 102811 h 99448"/>
              </a:gdLst>
              <a:ahLst/>
              <a:cxnLst>
                <a:cxn ang="0">
                  <a:pos x="connsiteX0" y="connsiteY0"/>
                </a:cxn>
                <a:cxn ang="0">
                  <a:pos x="connsiteX1" y="connsiteY1"/>
                </a:cxn>
                <a:cxn ang="0">
                  <a:pos x="connsiteX2" y="connsiteY2"/>
                </a:cxn>
                <a:cxn ang="0">
                  <a:pos x="connsiteX3" y="connsiteY3"/>
                </a:cxn>
              </a:cxnLst>
              <a:rect l="l" t="t" r="r" b="b"/>
              <a:pathLst>
                <a:path w="83537" h="99448">
                  <a:moveTo>
                    <a:pt x="0" y="6418"/>
                  </a:moveTo>
                  <a:lnTo>
                    <a:pt x="8111" y="0"/>
                  </a:lnTo>
                  <a:lnTo>
                    <a:pt x="84382" y="96393"/>
                  </a:lnTo>
                  <a:lnTo>
                    <a:pt x="76271" y="102811"/>
                  </a:lnTo>
                  <a:close/>
                </a:path>
              </a:pathLst>
            </a:custGeom>
            <a:solidFill>
              <a:srgbClr val="EB4747"/>
            </a:solidFill>
            <a:ln w="3976"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CB46D4EC-6D1F-4A83-A9B3-05983FBCC2B3}"/>
                </a:ext>
              </a:extLst>
            </p:cNvPr>
            <p:cNvSpPr/>
            <p:nvPr/>
          </p:nvSpPr>
          <p:spPr>
            <a:xfrm>
              <a:off x="5478173" y="5466046"/>
              <a:ext cx="67625" cy="63647"/>
            </a:xfrm>
            <a:custGeom>
              <a:avLst/>
              <a:gdLst>
                <a:gd name="connsiteX0" fmla="*/ 11984 w 67625"/>
                <a:gd name="connsiteY0" fmla="*/ 23934 h 63647"/>
                <a:gd name="connsiteX1" fmla="*/ 23917 w 67625"/>
                <a:gd name="connsiteY1" fmla="*/ 20354 h 63647"/>
                <a:gd name="connsiteX2" fmla="*/ 49774 w 67625"/>
                <a:gd name="connsiteY2" fmla="*/ 67 h 63647"/>
                <a:gd name="connsiteX3" fmla="*/ 67675 w 67625"/>
                <a:gd name="connsiteY3" fmla="*/ 55758 h 63647"/>
                <a:gd name="connsiteX4" fmla="*/ 13973 w 67625"/>
                <a:gd name="connsiteY4" fmla="*/ 62919 h 63647"/>
                <a:gd name="connsiteX5" fmla="*/ 11984 w 67625"/>
                <a:gd name="connsiteY5" fmla="*/ 23934 h 6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5" h="63647">
                  <a:moveTo>
                    <a:pt x="11984" y="23934"/>
                  </a:moveTo>
                  <a:cubicBezTo>
                    <a:pt x="11984" y="23934"/>
                    <a:pt x="19144" y="23934"/>
                    <a:pt x="23917" y="20354"/>
                  </a:cubicBezTo>
                  <a:cubicBezTo>
                    <a:pt x="32271" y="13990"/>
                    <a:pt x="35056" y="-1126"/>
                    <a:pt x="49774" y="67"/>
                  </a:cubicBezTo>
                  <a:cubicBezTo>
                    <a:pt x="64493" y="1260"/>
                    <a:pt x="71255" y="47007"/>
                    <a:pt x="67675" y="55758"/>
                  </a:cubicBezTo>
                  <a:cubicBezTo>
                    <a:pt x="64095" y="64510"/>
                    <a:pt x="43807" y="68886"/>
                    <a:pt x="13973" y="62919"/>
                  </a:cubicBezTo>
                  <a:cubicBezTo>
                    <a:pt x="-16260" y="56554"/>
                    <a:pt x="11984" y="23934"/>
                    <a:pt x="11984" y="23934"/>
                  </a:cubicBezTo>
                  <a:close/>
                </a:path>
              </a:pathLst>
            </a:custGeom>
            <a:solidFill>
              <a:srgbClr val="EEA886"/>
            </a:solidFill>
            <a:ln w="3976"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9B7E4A5D-845A-4075-BEC4-D1343971C2D4}"/>
                </a:ext>
              </a:extLst>
            </p:cNvPr>
            <p:cNvSpPr/>
            <p:nvPr/>
          </p:nvSpPr>
          <p:spPr>
            <a:xfrm>
              <a:off x="5517586" y="5449312"/>
              <a:ext cx="111383" cy="79559"/>
            </a:xfrm>
            <a:custGeom>
              <a:avLst/>
              <a:gdLst>
                <a:gd name="connsiteX0" fmla="*/ 5588 w 111382"/>
                <a:gd name="connsiteY0" fmla="*/ 16800 h 79559"/>
                <a:gd name="connsiteX1" fmla="*/ 50937 w 111382"/>
                <a:gd name="connsiteY1" fmla="*/ 4468 h 79559"/>
                <a:gd name="connsiteX2" fmla="*/ 99866 w 111382"/>
                <a:gd name="connsiteY2" fmla="*/ 2082 h 79559"/>
                <a:gd name="connsiteX3" fmla="*/ 58495 w 111382"/>
                <a:gd name="connsiteY3" fmla="*/ 15607 h 79559"/>
                <a:gd name="connsiteX4" fmla="*/ 43776 w 111382"/>
                <a:gd name="connsiteY4" fmla="*/ 23165 h 79559"/>
                <a:gd name="connsiteX5" fmla="*/ 64462 w 111382"/>
                <a:gd name="connsiteY5" fmla="*/ 20380 h 79559"/>
                <a:gd name="connsiteX6" fmla="*/ 114584 w 111382"/>
                <a:gd name="connsiteY6" fmla="*/ 22767 h 79559"/>
                <a:gd name="connsiteX7" fmla="*/ 106628 w 111382"/>
                <a:gd name="connsiteY7" fmla="*/ 28734 h 79559"/>
                <a:gd name="connsiteX8" fmla="*/ 112595 w 111382"/>
                <a:gd name="connsiteY8" fmla="*/ 31916 h 79559"/>
                <a:gd name="connsiteX9" fmla="*/ 65655 w 111382"/>
                <a:gd name="connsiteY9" fmla="*/ 54193 h 79559"/>
                <a:gd name="connsiteX10" fmla="*/ 80373 w 111382"/>
                <a:gd name="connsiteY10" fmla="*/ 58171 h 79559"/>
                <a:gd name="connsiteX11" fmla="*/ 9964 w 111382"/>
                <a:gd name="connsiteY11" fmla="*/ 81243 h 79559"/>
                <a:gd name="connsiteX12" fmla="*/ 5588 w 111382"/>
                <a:gd name="connsiteY12" fmla="*/ 16800 h 7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382" h="79559">
                  <a:moveTo>
                    <a:pt x="5588" y="16800"/>
                  </a:moveTo>
                  <a:cubicBezTo>
                    <a:pt x="5588" y="16800"/>
                    <a:pt x="26671" y="9640"/>
                    <a:pt x="50937" y="4468"/>
                  </a:cubicBezTo>
                  <a:cubicBezTo>
                    <a:pt x="72020" y="-305"/>
                    <a:pt x="97479" y="-1499"/>
                    <a:pt x="99866" y="2082"/>
                  </a:cubicBezTo>
                  <a:cubicBezTo>
                    <a:pt x="102650" y="6060"/>
                    <a:pt x="79180" y="9640"/>
                    <a:pt x="58495" y="15607"/>
                  </a:cubicBezTo>
                  <a:cubicBezTo>
                    <a:pt x="39401" y="21176"/>
                    <a:pt x="43776" y="23165"/>
                    <a:pt x="43776" y="23165"/>
                  </a:cubicBezTo>
                  <a:cubicBezTo>
                    <a:pt x="43776" y="23165"/>
                    <a:pt x="42583" y="22369"/>
                    <a:pt x="64462" y="20380"/>
                  </a:cubicBezTo>
                  <a:cubicBezTo>
                    <a:pt x="87932" y="17994"/>
                    <a:pt x="112197" y="18391"/>
                    <a:pt x="114584" y="22767"/>
                  </a:cubicBezTo>
                  <a:cubicBezTo>
                    <a:pt x="115777" y="25154"/>
                    <a:pt x="114982" y="26745"/>
                    <a:pt x="106628" y="28734"/>
                  </a:cubicBezTo>
                  <a:cubicBezTo>
                    <a:pt x="111799" y="28336"/>
                    <a:pt x="112595" y="29927"/>
                    <a:pt x="112595" y="31916"/>
                  </a:cubicBezTo>
                  <a:cubicBezTo>
                    <a:pt x="113788" y="42657"/>
                    <a:pt x="79180" y="51010"/>
                    <a:pt x="65655" y="54193"/>
                  </a:cubicBezTo>
                  <a:cubicBezTo>
                    <a:pt x="75998" y="51806"/>
                    <a:pt x="83954" y="51010"/>
                    <a:pt x="80373" y="58171"/>
                  </a:cubicBezTo>
                  <a:cubicBezTo>
                    <a:pt x="75998" y="66127"/>
                    <a:pt x="27069" y="76072"/>
                    <a:pt x="9964" y="81243"/>
                  </a:cubicBezTo>
                  <a:cubicBezTo>
                    <a:pt x="-9528" y="86812"/>
                    <a:pt x="5588" y="16800"/>
                    <a:pt x="5588" y="16800"/>
                  </a:cubicBezTo>
                  <a:close/>
                </a:path>
              </a:pathLst>
            </a:custGeom>
            <a:solidFill>
              <a:srgbClr val="EEA886"/>
            </a:solidFill>
            <a:ln w="3976"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1C2CBFF-33DD-4D2F-B1CA-FF9DB1C7549D}"/>
                </a:ext>
              </a:extLst>
            </p:cNvPr>
            <p:cNvSpPr/>
            <p:nvPr/>
          </p:nvSpPr>
          <p:spPr>
            <a:xfrm>
              <a:off x="5212907" y="5203915"/>
              <a:ext cx="282435" cy="326193"/>
            </a:xfrm>
            <a:custGeom>
              <a:avLst/>
              <a:gdLst>
                <a:gd name="connsiteX0" fmla="*/ 95854 w 282435"/>
                <a:gd name="connsiteY0" fmla="*/ 845 h 326192"/>
                <a:gd name="connsiteX1" fmla="*/ 31809 w 282435"/>
                <a:gd name="connsiteY1" fmla="*/ 54548 h 326192"/>
                <a:gd name="connsiteX2" fmla="*/ 15102 w 282435"/>
                <a:gd name="connsiteY2" fmla="*/ 169511 h 326192"/>
                <a:gd name="connsiteX3" fmla="*/ 5555 w 282435"/>
                <a:gd name="connsiteY3" fmla="*/ 305159 h 326192"/>
                <a:gd name="connsiteX4" fmla="*/ 85114 w 282435"/>
                <a:gd name="connsiteY4" fmla="*/ 321469 h 326192"/>
                <a:gd name="connsiteX5" fmla="*/ 276852 w 282435"/>
                <a:gd name="connsiteY5" fmla="*/ 328231 h 326192"/>
                <a:gd name="connsiteX6" fmla="*/ 286399 w 282435"/>
                <a:gd name="connsiteY6" fmla="*/ 274131 h 326192"/>
                <a:gd name="connsiteX7" fmla="*/ 198486 w 282435"/>
                <a:gd name="connsiteY7" fmla="*/ 266573 h 326192"/>
                <a:gd name="connsiteX8" fmla="*/ 91479 w 282435"/>
                <a:gd name="connsiteY8" fmla="*/ 246285 h 326192"/>
                <a:gd name="connsiteX9" fmla="*/ 107391 w 282435"/>
                <a:gd name="connsiteY9" fmla="*/ 163942 h 326192"/>
                <a:gd name="connsiteX10" fmla="*/ 95854 w 282435"/>
                <a:gd name="connsiteY10" fmla="*/ 845 h 32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435" h="326192">
                  <a:moveTo>
                    <a:pt x="95854" y="845"/>
                  </a:moveTo>
                  <a:cubicBezTo>
                    <a:pt x="81534" y="-3928"/>
                    <a:pt x="38970" y="11188"/>
                    <a:pt x="31809" y="54548"/>
                  </a:cubicBezTo>
                  <a:cubicBezTo>
                    <a:pt x="24649" y="97908"/>
                    <a:pt x="21865" y="146041"/>
                    <a:pt x="15102" y="169511"/>
                  </a:cubicBezTo>
                  <a:cubicBezTo>
                    <a:pt x="8339" y="192981"/>
                    <a:pt x="-8766" y="296407"/>
                    <a:pt x="5555" y="305159"/>
                  </a:cubicBezTo>
                  <a:cubicBezTo>
                    <a:pt x="19876" y="313911"/>
                    <a:pt x="46926" y="321469"/>
                    <a:pt x="85114" y="321469"/>
                  </a:cubicBezTo>
                  <a:cubicBezTo>
                    <a:pt x="124496" y="321469"/>
                    <a:pt x="276852" y="328231"/>
                    <a:pt x="276852" y="328231"/>
                  </a:cubicBezTo>
                  <a:lnTo>
                    <a:pt x="286399" y="274131"/>
                  </a:lnTo>
                  <a:cubicBezTo>
                    <a:pt x="286399" y="274131"/>
                    <a:pt x="228718" y="270949"/>
                    <a:pt x="198486" y="266573"/>
                  </a:cubicBezTo>
                  <a:cubicBezTo>
                    <a:pt x="171834" y="262595"/>
                    <a:pt x="134839" y="251059"/>
                    <a:pt x="91479" y="246285"/>
                  </a:cubicBezTo>
                  <a:cubicBezTo>
                    <a:pt x="91479" y="246285"/>
                    <a:pt x="100628" y="182240"/>
                    <a:pt x="107391" y="163942"/>
                  </a:cubicBezTo>
                  <a:cubicBezTo>
                    <a:pt x="114153" y="146041"/>
                    <a:pt x="160695" y="21531"/>
                    <a:pt x="95854" y="845"/>
                  </a:cubicBezTo>
                  <a:close/>
                </a:path>
              </a:pathLst>
            </a:custGeom>
            <a:solidFill>
              <a:srgbClr val="285173"/>
            </a:solidFill>
            <a:ln w="3976"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443ABA28-3721-4A3B-B29B-C363AA420DCE}"/>
                </a:ext>
              </a:extLst>
            </p:cNvPr>
            <p:cNvSpPr/>
            <p:nvPr/>
          </p:nvSpPr>
          <p:spPr>
            <a:xfrm>
              <a:off x="5579263" y="5482422"/>
              <a:ext cx="11934" cy="15912"/>
            </a:xfrm>
            <a:custGeom>
              <a:avLst/>
              <a:gdLst>
                <a:gd name="connsiteX0" fmla="*/ 8354 w 11933"/>
                <a:gd name="connsiteY0" fmla="*/ 0 h 15911"/>
                <a:gd name="connsiteX1" fmla="*/ 15116 w 11933"/>
                <a:gd name="connsiteY1" fmla="*/ 17503 h 15911"/>
                <a:gd name="connsiteX2" fmla="*/ 0 w 11933"/>
                <a:gd name="connsiteY2" fmla="*/ 6365 h 15911"/>
              </a:gdLst>
              <a:ahLst/>
              <a:cxnLst>
                <a:cxn ang="0">
                  <a:pos x="connsiteX0" y="connsiteY0"/>
                </a:cxn>
                <a:cxn ang="0">
                  <a:pos x="connsiteX1" y="connsiteY1"/>
                </a:cxn>
                <a:cxn ang="0">
                  <a:pos x="connsiteX2" y="connsiteY2"/>
                </a:cxn>
              </a:cxnLst>
              <a:rect l="l" t="t" r="r" b="b"/>
              <a:pathLst>
                <a:path w="11933" h="15911">
                  <a:moveTo>
                    <a:pt x="8354" y="0"/>
                  </a:moveTo>
                  <a:lnTo>
                    <a:pt x="15116" y="17503"/>
                  </a:lnTo>
                  <a:lnTo>
                    <a:pt x="0" y="6365"/>
                  </a:lnTo>
                  <a:close/>
                </a:path>
              </a:pathLst>
            </a:custGeom>
            <a:solidFill>
              <a:srgbClr val="EEA886"/>
            </a:solidFill>
            <a:ln w="3976"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D2BFA40B-95D0-4D1B-873F-FDBA279760B4}"/>
                </a:ext>
              </a:extLst>
            </p:cNvPr>
            <p:cNvSpPr/>
            <p:nvPr/>
          </p:nvSpPr>
          <p:spPr>
            <a:xfrm>
              <a:off x="5503681" y="5299436"/>
              <a:ext cx="266523" cy="270501"/>
            </a:xfrm>
            <a:custGeom>
              <a:avLst/>
              <a:gdLst>
                <a:gd name="connsiteX0" fmla="*/ 0 w 266523"/>
                <a:gd name="connsiteY0" fmla="*/ 273684 h 270501"/>
                <a:gd name="connsiteX1" fmla="*/ 153151 w 266523"/>
                <a:gd name="connsiteY1" fmla="*/ 243451 h 270501"/>
                <a:gd name="connsiteX2" fmla="*/ 266921 w 266523"/>
                <a:gd name="connsiteY2" fmla="*/ 0 h 270501"/>
                <a:gd name="connsiteX3" fmla="*/ 103427 w 266523"/>
                <a:gd name="connsiteY3" fmla="*/ 17105 h 270501"/>
              </a:gdLst>
              <a:ahLst/>
              <a:cxnLst>
                <a:cxn ang="0">
                  <a:pos x="connsiteX0" y="connsiteY0"/>
                </a:cxn>
                <a:cxn ang="0">
                  <a:pos x="connsiteX1" y="connsiteY1"/>
                </a:cxn>
                <a:cxn ang="0">
                  <a:pos x="connsiteX2" y="connsiteY2"/>
                </a:cxn>
                <a:cxn ang="0">
                  <a:pos x="connsiteX3" y="connsiteY3"/>
                </a:cxn>
              </a:cxnLst>
              <a:rect l="l" t="t" r="r" b="b"/>
              <a:pathLst>
                <a:path w="266523" h="270501">
                  <a:moveTo>
                    <a:pt x="0" y="273684"/>
                  </a:moveTo>
                  <a:lnTo>
                    <a:pt x="153151" y="243451"/>
                  </a:lnTo>
                  <a:lnTo>
                    <a:pt x="266921" y="0"/>
                  </a:lnTo>
                  <a:lnTo>
                    <a:pt x="103427" y="17105"/>
                  </a:lnTo>
                  <a:close/>
                </a:path>
              </a:pathLst>
            </a:custGeom>
            <a:solidFill>
              <a:srgbClr val="FFB855"/>
            </a:solidFill>
            <a:ln w="3976"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73E711CB-B7E9-4F87-A20C-F83C5CB470D9}"/>
                </a:ext>
              </a:extLst>
            </p:cNvPr>
            <p:cNvSpPr/>
            <p:nvPr/>
          </p:nvSpPr>
          <p:spPr>
            <a:xfrm>
              <a:off x="5661815" y="5425410"/>
              <a:ext cx="59669" cy="75581"/>
            </a:xfrm>
            <a:custGeom>
              <a:avLst/>
              <a:gdLst>
                <a:gd name="connsiteX0" fmla="*/ 14112 w 59669"/>
                <a:gd name="connsiteY0" fmla="*/ 76106 h 75581"/>
                <a:gd name="connsiteX1" fmla="*/ 30024 w 59669"/>
                <a:gd name="connsiteY1" fmla="*/ 57410 h 75581"/>
                <a:gd name="connsiteX2" fmla="*/ 59859 w 59669"/>
                <a:gd name="connsiteY2" fmla="*/ 2116 h 75581"/>
                <a:gd name="connsiteX3" fmla="*/ 14510 w 59669"/>
                <a:gd name="connsiteY3" fmla="*/ 4503 h 75581"/>
                <a:gd name="connsiteX4" fmla="*/ 20875 w 59669"/>
                <a:gd name="connsiteY4" fmla="*/ 12856 h 75581"/>
                <a:gd name="connsiteX5" fmla="*/ 2576 w 59669"/>
                <a:gd name="connsiteY5" fmla="*/ 20415 h 75581"/>
                <a:gd name="connsiteX6" fmla="*/ 16101 w 59669"/>
                <a:gd name="connsiteY6" fmla="*/ 24393 h 75581"/>
                <a:gd name="connsiteX7" fmla="*/ 2576 w 59669"/>
                <a:gd name="connsiteY7" fmla="*/ 32349 h 75581"/>
                <a:gd name="connsiteX8" fmla="*/ 12521 w 59669"/>
                <a:gd name="connsiteY8" fmla="*/ 37122 h 75581"/>
                <a:gd name="connsiteX9" fmla="*/ 190 w 59669"/>
                <a:gd name="connsiteY9" fmla="*/ 44282 h 75581"/>
                <a:gd name="connsiteX10" fmla="*/ 21273 w 59669"/>
                <a:gd name="connsiteY10" fmla="*/ 59399 h 75581"/>
                <a:gd name="connsiteX11" fmla="*/ 14112 w 59669"/>
                <a:gd name="connsiteY11" fmla="*/ 76106 h 7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669" h="75581">
                  <a:moveTo>
                    <a:pt x="14112" y="76106"/>
                  </a:moveTo>
                  <a:cubicBezTo>
                    <a:pt x="14112" y="76106"/>
                    <a:pt x="22466" y="68150"/>
                    <a:pt x="30024" y="57410"/>
                  </a:cubicBezTo>
                  <a:cubicBezTo>
                    <a:pt x="37582" y="46669"/>
                    <a:pt x="61848" y="4901"/>
                    <a:pt x="59859" y="2116"/>
                  </a:cubicBezTo>
                  <a:cubicBezTo>
                    <a:pt x="57472" y="-669"/>
                    <a:pt x="21273" y="-1464"/>
                    <a:pt x="14510" y="4503"/>
                  </a:cubicBezTo>
                  <a:cubicBezTo>
                    <a:pt x="7748" y="10470"/>
                    <a:pt x="20875" y="12856"/>
                    <a:pt x="20875" y="12856"/>
                  </a:cubicBezTo>
                  <a:cubicBezTo>
                    <a:pt x="20875" y="12856"/>
                    <a:pt x="985" y="14845"/>
                    <a:pt x="2576" y="20415"/>
                  </a:cubicBezTo>
                  <a:cubicBezTo>
                    <a:pt x="4167" y="25984"/>
                    <a:pt x="16101" y="24393"/>
                    <a:pt x="16101" y="24393"/>
                  </a:cubicBezTo>
                  <a:cubicBezTo>
                    <a:pt x="16101" y="24393"/>
                    <a:pt x="190" y="27575"/>
                    <a:pt x="2576" y="32349"/>
                  </a:cubicBezTo>
                  <a:cubicBezTo>
                    <a:pt x="4963" y="37122"/>
                    <a:pt x="12521" y="37122"/>
                    <a:pt x="12521" y="37122"/>
                  </a:cubicBezTo>
                  <a:cubicBezTo>
                    <a:pt x="12521" y="37122"/>
                    <a:pt x="-1799" y="38713"/>
                    <a:pt x="190" y="44282"/>
                  </a:cubicBezTo>
                  <a:cubicBezTo>
                    <a:pt x="1781" y="49852"/>
                    <a:pt x="24455" y="54625"/>
                    <a:pt x="21273" y="59399"/>
                  </a:cubicBezTo>
                  <a:cubicBezTo>
                    <a:pt x="18488" y="63775"/>
                    <a:pt x="14112" y="76106"/>
                    <a:pt x="14112" y="76106"/>
                  </a:cubicBezTo>
                  <a:close/>
                </a:path>
              </a:pathLst>
            </a:custGeom>
            <a:solidFill>
              <a:srgbClr val="EEA886"/>
            </a:solidFill>
            <a:ln w="3976"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B5060193-A8F8-4BD8-B649-1F65BB3B3BB4}"/>
                </a:ext>
              </a:extLst>
            </p:cNvPr>
            <p:cNvSpPr/>
            <p:nvPr/>
          </p:nvSpPr>
          <p:spPr>
            <a:xfrm>
              <a:off x="5368594" y="4899254"/>
              <a:ext cx="182986" cy="262545"/>
            </a:xfrm>
            <a:custGeom>
              <a:avLst/>
              <a:gdLst>
                <a:gd name="connsiteX0" fmla="*/ 125938 w 182986"/>
                <a:gd name="connsiteY0" fmla="*/ 2785 h 262545"/>
                <a:gd name="connsiteX1" fmla="*/ 169696 w 182986"/>
                <a:gd name="connsiteY1" fmla="*/ 197705 h 262545"/>
                <a:gd name="connsiteX2" fmla="*/ 1030 w 182986"/>
                <a:gd name="connsiteY2" fmla="*/ 77968 h 262545"/>
                <a:gd name="connsiteX3" fmla="*/ 125938 w 182986"/>
                <a:gd name="connsiteY3" fmla="*/ 2785 h 262545"/>
              </a:gdLst>
              <a:ahLst/>
              <a:cxnLst>
                <a:cxn ang="0">
                  <a:pos x="connsiteX0" y="connsiteY0"/>
                </a:cxn>
                <a:cxn ang="0">
                  <a:pos x="connsiteX1" y="connsiteY1"/>
                </a:cxn>
                <a:cxn ang="0">
                  <a:pos x="connsiteX2" y="connsiteY2"/>
                </a:cxn>
                <a:cxn ang="0">
                  <a:pos x="connsiteX3" y="connsiteY3"/>
                </a:cxn>
              </a:cxnLst>
              <a:rect l="l" t="t" r="r" b="b"/>
              <a:pathLst>
                <a:path w="182986" h="262545">
                  <a:moveTo>
                    <a:pt x="125938" y="2785"/>
                  </a:moveTo>
                  <a:cubicBezTo>
                    <a:pt x="125938" y="2785"/>
                    <a:pt x="221409" y="33017"/>
                    <a:pt x="169696" y="197705"/>
                  </a:cubicBezTo>
                  <a:cubicBezTo>
                    <a:pt x="117982" y="362790"/>
                    <a:pt x="-12892" y="178610"/>
                    <a:pt x="1030" y="77968"/>
                  </a:cubicBezTo>
                  <a:cubicBezTo>
                    <a:pt x="14555" y="-22277"/>
                    <a:pt x="125938" y="2785"/>
                    <a:pt x="125938" y="2785"/>
                  </a:cubicBezTo>
                  <a:close/>
                </a:path>
              </a:pathLst>
            </a:custGeom>
            <a:solidFill>
              <a:srgbClr val="EEA987"/>
            </a:solidFill>
            <a:ln w="3976"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FFDDC1D9-60E8-489D-BD83-515EC5F3BD96}"/>
                </a:ext>
              </a:extLst>
            </p:cNvPr>
            <p:cNvSpPr/>
            <p:nvPr/>
          </p:nvSpPr>
          <p:spPr>
            <a:xfrm>
              <a:off x="5361179" y="4885988"/>
              <a:ext cx="190942" cy="210832"/>
            </a:xfrm>
            <a:custGeom>
              <a:avLst/>
              <a:gdLst>
                <a:gd name="connsiteX0" fmla="*/ 187056 w 190941"/>
                <a:gd name="connsiteY0" fmla="*/ 112316 h 210831"/>
                <a:gd name="connsiteX1" fmla="*/ 60159 w 190941"/>
                <a:gd name="connsiteY1" fmla="*/ 164825 h 210831"/>
                <a:gd name="connsiteX2" fmla="*/ 27142 w 190941"/>
                <a:gd name="connsiteY2" fmla="*/ 214549 h 210831"/>
                <a:gd name="connsiteX3" fmla="*/ 43452 w 190941"/>
                <a:gd name="connsiteY3" fmla="*/ 21221 h 210831"/>
                <a:gd name="connsiteX4" fmla="*/ 187056 w 190941"/>
                <a:gd name="connsiteY4" fmla="*/ 11231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941" h="210831">
                  <a:moveTo>
                    <a:pt x="187056" y="112316"/>
                  </a:moveTo>
                  <a:cubicBezTo>
                    <a:pt x="187056" y="112316"/>
                    <a:pt x="139719" y="158858"/>
                    <a:pt x="60159" y="164825"/>
                  </a:cubicBezTo>
                  <a:cubicBezTo>
                    <a:pt x="60159" y="164825"/>
                    <a:pt x="29529" y="200627"/>
                    <a:pt x="27142" y="214549"/>
                  </a:cubicBezTo>
                  <a:cubicBezTo>
                    <a:pt x="27142" y="214549"/>
                    <a:pt x="-43665" y="93620"/>
                    <a:pt x="43452" y="21221"/>
                  </a:cubicBezTo>
                  <a:cubicBezTo>
                    <a:pt x="130569" y="-51178"/>
                    <a:pt x="218880" y="82481"/>
                    <a:pt x="187056" y="112316"/>
                  </a:cubicBezTo>
                  <a:close/>
                </a:path>
              </a:pathLst>
            </a:custGeom>
            <a:solidFill>
              <a:srgbClr val="0E2D3D"/>
            </a:solidFill>
            <a:ln w="3976"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ADD9F80-ED6E-49D8-9C85-DAC9CF8F7561}"/>
                </a:ext>
              </a:extLst>
            </p:cNvPr>
            <p:cNvSpPr/>
            <p:nvPr/>
          </p:nvSpPr>
          <p:spPr>
            <a:xfrm>
              <a:off x="5388959" y="5020876"/>
              <a:ext cx="31824" cy="59669"/>
            </a:xfrm>
            <a:custGeom>
              <a:avLst/>
              <a:gdLst>
                <a:gd name="connsiteX0" fmla="*/ 33174 w 31823"/>
                <a:gd name="connsiteY0" fmla="*/ 33120 h 59669"/>
                <a:gd name="connsiteX1" fmla="*/ 7317 w 31823"/>
                <a:gd name="connsiteY1" fmla="*/ 1296 h 59669"/>
                <a:gd name="connsiteX2" fmla="*/ 20445 w 31823"/>
                <a:gd name="connsiteY2" fmla="*/ 61363 h 59669"/>
                <a:gd name="connsiteX3" fmla="*/ 33174 w 31823"/>
                <a:gd name="connsiteY3" fmla="*/ 33120 h 59669"/>
              </a:gdLst>
              <a:ahLst/>
              <a:cxnLst>
                <a:cxn ang="0">
                  <a:pos x="connsiteX0" y="connsiteY0"/>
                </a:cxn>
                <a:cxn ang="0">
                  <a:pos x="connsiteX1" y="connsiteY1"/>
                </a:cxn>
                <a:cxn ang="0">
                  <a:pos x="connsiteX2" y="connsiteY2"/>
                </a:cxn>
                <a:cxn ang="0">
                  <a:pos x="connsiteX3" y="connsiteY3"/>
                </a:cxn>
              </a:cxnLst>
              <a:rect l="l" t="t" r="r" b="b"/>
              <a:pathLst>
                <a:path w="31823" h="59669">
                  <a:moveTo>
                    <a:pt x="33174" y="33120"/>
                  </a:moveTo>
                  <a:cubicBezTo>
                    <a:pt x="32379" y="21186"/>
                    <a:pt x="25218" y="-6262"/>
                    <a:pt x="7317" y="1296"/>
                  </a:cubicBezTo>
                  <a:cubicBezTo>
                    <a:pt x="-10583" y="8855"/>
                    <a:pt x="8511" y="64546"/>
                    <a:pt x="20445" y="61363"/>
                  </a:cubicBezTo>
                  <a:cubicBezTo>
                    <a:pt x="20445" y="61363"/>
                    <a:pt x="34766" y="61761"/>
                    <a:pt x="33174" y="33120"/>
                  </a:cubicBezTo>
                  <a:close/>
                </a:path>
              </a:pathLst>
            </a:custGeom>
            <a:solidFill>
              <a:srgbClr val="EEA987"/>
            </a:solidFill>
            <a:ln w="3976"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3816E257-F6EC-42A6-B812-FE4C676C335B}"/>
                </a:ext>
              </a:extLst>
            </p:cNvPr>
            <p:cNvSpPr/>
            <p:nvPr/>
          </p:nvSpPr>
          <p:spPr>
            <a:xfrm>
              <a:off x="5411791" y="5115654"/>
              <a:ext cx="63647" cy="67625"/>
            </a:xfrm>
            <a:custGeom>
              <a:avLst/>
              <a:gdLst>
                <a:gd name="connsiteX0" fmla="*/ 66034 w 63647"/>
                <a:gd name="connsiteY0" fmla="*/ 47338 h 67625"/>
                <a:gd name="connsiteX1" fmla="*/ 64045 w 63647"/>
                <a:gd name="connsiteY1" fmla="*/ 68023 h 67625"/>
                <a:gd name="connsiteX2" fmla="*/ 64045 w 63647"/>
                <a:gd name="connsiteY2" fmla="*/ 68023 h 67625"/>
                <a:gd name="connsiteX3" fmla="*/ 0 w 63647"/>
                <a:gd name="connsiteY3" fmla="*/ 0 h 67625"/>
                <a:gd name="connsiteX4" fmla="*/ 66034 w 63647"/>
                <a:gd name="connsiteY4" fmla="*/ 47338 h 6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47" h="67625">
                  <a:moveTo>
                    <a:pt x="66034" y="47338"/>
                  </a:moveTo>
                  <a:cubicBezTo>
                    <a:pt x="65636" y="53702"/>
                    <a:pt x="64841" y="60863"/>
                    <a:pt x="64045" y="68023"/>
                  </a:cubicBezTo>
                  <a:lnTo>
                    <a:pt x="64045" y="68023"/>
                  </a:lnTo>
                  <a:cubicBezTo>
                    <a:pt x="8752" y="40575"/>
                    <a:pt x="398" y="1194"/>
                    <a:pt x="0" y="0"/>
                  </a:cubicBezTo>
                  <a:cubicBezTo>
                    <a:pt x="39382" y="51316"/>
                    <a:pt x="66034" y="47338"/>
                    <a:pt x="66034" y="47338"/>
                  </a:cubicBezTo>
                  <a:close/>
                </a:path>
              </a:pathLst>
            </a:custGeom>
            <a:solidFill>
              <a:srgbClr val="A77860"/>
            </a:solidFill>
            <a:ln w="3976"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BDDBB32-9458-4FF5-8C18-782453B7342E}"/>
                </a:ext>
              </a:extLst>
            </p:cNvPr>
            <p:cNvSpPr/>
            <p:nvPr/>
          </p:nvSpPr>
          <p:spPr>
            <a:xfrm>
              <a:off x="6605974" y="5161401"/>
              <a:ext cx="413708" cy="365972"/>
            </a:xfrm>
            <a:custGeom>
              <a:avLst/>
              <a:gdLst>
                <a:gd name="connsiteX0" fmla="*/ 0 w 413707"/>
                <a:gd name="connsiteY0" fmla="*/ 178610 h 365972"/>
                <a:gd name="connsiteX1" fmla="*/ 162699 w 413707"/>
                <a:gd name="connsiteY1" fmla="*/ 367166 h 365972"/>
                <a:gd name="connsiteX2" fmla="*/ 271297 w 413707"/>
                <a:gd name="connsiteY2" fmla="*/ 280844 h 365972"/>
                <a:gd name="connsiteX3" fmla="*/ 294767 w 413707"/>
                <a:gd name="connsiteY3" fmla="*/ 248622 h 365972"/>
                <a:gd name="connsiteX4" fmla="*/ 294767 w 413707"/>
                <a:gd name="connsiteY4" fmla="*/ 248622 h 365972"/>
                <a:gd name="connsiteX5" fmla="*/ 348470 w 413707"/>
                <a:gd name="connsiteY5" fmla="*/ 163892 h 365972"/>
                <a:gd name="connsiteX6" fmla="*/ 393818 w 413707"/>
                <a:gd name="connsiteY6" fmla="*/ 0 h 365972"/>
                <a:gd name="connsiteX7" fmla="*/ 313066 w 413707"/>
                <a:gd name="connsiteY7" fmla="*/ 33415 h 365972"/>
                <a:gd name="connsiteX8" fmla="*/ 258567 w 413707"/>
                <a:gd name="connsiteY8" fmla="*/ 121725 h 365972"/>
                <a:gd name="connsiteX9" fmla="*/ 165881 w 413707"/>
                <a:gd name="connsiteY9" fmla="*/ 235893 h 365972"/>
                <a:gd name="connsiteX10" fmla="*/ 109792 w 413707"/>
                <a:gd name="connsiteY10" fmla="*/ 199296 h 365972"/>
                <a:gd name="connsiteX11" fmla="*/ 46940 w 413707"/>
                <a:gd name="connsiteY11" fmla="*/ 120532 h 365972"/>
                <a:gd name="connsiteX12" fmla="*/ 0 w 413707"/>
                <a:gd name="connsiteY12" fmla="*/ 178610 h 36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707" h="365972">
                  <a:moveTo>
                    <a:pt x="0" y="178610"/>
                  </a:moveTo>
                  <a:cubicBezTo>
                    <a:pt x="0" y="178610"/>
                    <a:pt x="120532" y="377508"/>
                    <a:pt x="162699" y="367166"/>
                  </a:cubicBezTo>
                  <a:cubicBezTo>
                    <a:pt x="182191" y="362392"/>
                    <a:pt x="247032" y="312270"/>
                    <a:pt x="271297" y="280844"/>
                  </a:cubicBezTo>
                  <a:cubicBezTo>
                    <a:pt x="279253" y="270501"/>
                    <a:pt x="287209" y="259363"/>
                    <a:pt x="294767" y="248622"/>
                  </a:cubicBezTo>
                  <a:cubicBezTo>
                    <a:pt x="294767" y="248622"/>
                    <a:pt x="294767" y="248622"/>
                    <a:pt x="294767" y="248622"/>
                  </a:cubicBezTo>
                  <a:cubicBezTo>
                    <a:pt x="324602" y="205263"/>
                    <a:pt x="348470" y="163892"/>
                    <a:pt x="348470" y="163892"/>
                  </a:cubicBezTo>
                  <a:cubicBezTo>
                    <a:pt x="348470" y="163892"/>
                    <a:pt x="464626" y="46144"/>
                    <a:pt x="393818" y="0"/>
                  </a:cubicBezTo>
                  <a:cubicBezTo>
                    <a:pt x="393818" y="0"/>
                    <a:pt x="336933" y="7956"/>
                    <a:pt x="313066" y="33415"/>
                  </a:cubicBezTo>
                  <a:cubicBezTo>
                    <a:pt x="289198" y="58874"/>
                    <a:pt x="264932" y="108200"/>
                    <a:pt x="258567" y="121725"/>
                  </a:cubicBezTo>
                  <a:cubicBezTo>
                    <a:pt x="252203" y="135251"/>
                    <a:pt x="170257" y="233108"/>
                    <a:pt x="165881" y="235893"/>
                  </a:cubicBezTo>
                  <a:cubicBezTo>
                    <a:pt x="161505" y="238678"/>
                    <a:pt x="130477" y="221970"/>
                    <a:pt x="109792" y="199296"/>
                  </a:cubicBezTo>
                  <a:cubicBezTo>
                    <a:pt x="79559" y="165881"/>
                    <a:pt x="46940" y="120532"/>
                    <a:pt x="46940" y="120532"/>
                  </a:cubicBezTo>
                  <a:lnTo>
                    <a:pt x="0" y="178610"/>
                  </a:lnTo>
                  <a:close/>
                </a:path>
              </a:pathLst>
            </a:custGeom>
            <a:solidFill>
              <a:srgbClr val="F2C344"/>
            </a:solidFill>
            <a:ln w="3976"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5015CD0F-A653-40C5-95AE-8E293E45BA38}"/>
                </a:ext>
              </a:extLst>
            </p:cNvPr>
            <p:cNvSpPr/>
            <p:nvPr/>
          </p:nvSpPr>
          <p:spPr>
            <a:xfrm>
              <a:off x="5862493" y="4444175"/>
              <a:ext cx="1264991" cy="1129740"/>
            </a:xfrm>
            <a:custGeom>
              <a:avLst/>
              <a:gdLst>
                <a:gd name="connsiteX0" fmla="*/ 601467 w 1264990"/>
                <a:gd name="connsiteY0" fmla="*/ 165085 h 1129740"/>
                <a:gd name="connsiteX1" fmla="*/ 317839 w 1264990"/>
                <a:gd name="connsiteY1" fmla="*/ 72797 h 1129740"/>
                <a:gd name="connsiteX2" fmla="*/ 0 w 1264990"/>
                <a:gd name="connsiteY2" fmla="*/ 637269 h 1129740"/>
                <a:gd name="connsiteX3" fmla="*/ 225948 w 1264990"/>
                <a:gd name="connsiteY3" fmla="*/ 831791 h 1129740"/>
                <a:gd name="connsiteX4" fmla="*/ 188953 w 1264990"/>
                <a:gd name="connsiteY4" fmla="*/ 1013584 h 1129740"/>
                <a:gd name="connsiteX5" fmla="*/ 911350 w 1264990"/>
                <a:gd name="connsiteY5" fmla="*/ 1130934 h 1129740"/>
                <a:gd name="connsiteX6" fmla="*/ 1265786 w 1264990"/>
                <a:gd name="connsiteY6" fmla="*/ 558108 h 1129740"/>
                <a:gd name="connsiteX7" fmla="*/ 788431 w 1264990"/>
                <a:gd name="connsiteY7" fmla="*/ 0 h 1129740"/>
                <a:gd name="connsiteX8" fmla="*/ 601467 w 1264990"/>
                <a:gd name="connsiteY8" fmla="*/ 165085 h 112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4990" h="1129740">
                  <a:moveTo>
                    <a:pt x="601467" y="165085"/>
                  </a:moveTo>
                  <a:lnTo>
                    <a:pt x="317839" y="72797"/>
                  </a:lnTo>
                  <a:lnTo>
                    <a:pt x="0" y="637269"/>
                  </a:lnTo>
                  <a:lnTo>
                    <a:pt x="225948" y="831791"/>
                  </a:lnTo>
                  <a:cubicBezTo>
                    <a:pt x="210036" y="891461"/>
                    <a:pt x="197705" y="952323"/>
                    <a:pt x="188953" y="1013584"/>
                  </a:cubicBezTo>
                  <a:lnTo>
                    <a:pt x="911350" y="1130934"/>
                  </a:lnTo>
                  <a:cubicBezTo>
                    <a:pt x="938400" y="898223"/>
                    <a:pt x="1068082" y="686994"/>
                    <a:pt x="1265786" y="558108"/>
                  </a:cubicBezTo>
                  <a:lnTo>
                    <a:pt x="788431" y="0"/>
                  </a:lnTo>
                  <a:cubicBezTo>
                    <a:pt x="721204" y="50123"/>
                    <a:pt x="658750" y="105416"/>
                    <a:pt x="601467" y="165085"/>
                  </a:cubicBezTo>
                  <a:close/>
                </a:path>
              </a:pathLst>
            </a:custGeom>
            <a:gradFill>
              <a:gsLst>
                <a:gs pos="0">
                  <a:srgbClr val="00B0F0"/>
                </a:gs>
                <a:gs pos="100000">
                  <a:srgbClr val="0070C0"/>
                </a:gs>
              </a:gsLst>
              <a:lin ang="5400000" scaled="1"/>
            </a:gradFill>
            <a:ln w="3976"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813A3FEB-7B6F-4F4D-A11D-EB581D30CDA8}"/>
                </a:ext>
              </a:extLst>
            </p:cNvPr>
            <p:cNvSpPr/>
            <p:nvPr/>
          </p:nvSpPr>
          <p:spPr>
            <a:xfrm>
              <a:off x="6604779" y="6717395"/>
              <a:ext cx="210832" cy="107405"/>
            </a:xfrm>
            <a:custGeom>
              <a:avLst/>
              <a:gdLst>
                <a:gd name="connsiteX0" fmla="*/ 128091 w 210831"/>
                <a:gd name="connsiteY0" fmla="*/ 1376 h 107404"/>
                <a:gd name="connsiteX1" fmla="*/ 52908 w 210831"/>
                <a:gd name="connsiteY1" fmla="*/ 42350 h 107404"/>
                <a:gd name="connsiteX2" fmla="*/ 1 w 210831"/>
                <a:gd name="connsiteY2" fmla="*/ 87698 h 107404"/>
                <a:gd name="connsiteX3" fmla="*/ 138434 w 210831"/>
                <a:gd name="connsiteY3" fmla="*/ 100825 h 107404"/>
                <a:gd name="connsiteX4" fmla="*/ 209639 w 210831"/>
                <a:gd name="connsiteY4" fmla="*/ 63830 h 107404"/>
                <a:gd name="connsiteX5" fmla="*/ 211231 w 210831"/>
                <a:gd name="connsiteY5" fmla="*/ 2968 h 107404"/>
                <a:gd name="connsiteX6" fmla="*/ 128091 w 210831"/>
                <a:gd name="connsiteY6" fmla="*/ 1376 h 10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831" h="107404">
                  <a:moveTo>
                    <a:pt x="128091" y="1376"/>
                  </a:moveTo>
                  <a:cubicBezTo>
                    <a:pt x="128091" y="1376"/>
                    <a:pt x="87119" y="34791"/>
                    <a:pt x="52908" y="42350"/>
                  </a:cubicBezTo>
                  <a:cubicBezTo>
                    <a:pt x="18300" y="49907"/>
                    <a:pt x="399" y="67410"/>
                    <a:pt x="1" y="87698"/>
                  </a:cubicBezTo>
                  <a:cubicBezTo>
                    <a:pt x="-397" y="107986"/>
                    <a:pt x="99052" y="121511"/>
                    <a:pt x="138434" y="100825"/>
                  </a:cubicBezTo>
                  <a:cubicBezTo>
                    <a:pt x="197308" y="70195"/>
                    <a:pt x="203275" y="79344"/>
                    <a:pt x="209639" y="63830"/>
                  </a:cubicBezTo>
                  <a:cubicBezTo>
                    <a:pt x="216004" y="48317"/>
                    <a:pt x="210833" y="7741"/>
                    <a:pt x="211231" y="2968"/>
                  </a:cubicBezTo>
                  <a:cubicBezTo>
                    <a:pt x="212026" y="-2602"/>
                    <a:pt x="128091" y="1376"/>
                    <a:pt x="128091" y="1376"/>
                  </a:cubicBezTo>
                  <a:close/>
                </a:path>
              </a:pathLst>
            </a:custGeom>
            <a:solidFill>
              <a:srgbClr val="8A7272"/>
            </a:solidFill>
            <a:ln w="3976"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0BF29DC5-343A-4B53-866E-BFC46DA0A0C0}"/>
                </a:ext>
              </a:extLst>
            </p:cNvPr>
            <p:cNvSpPr/>
            <p:nvPr/>
          </p:nvSpPr>
          <p:spPr>
            <a:xfrm>
              <a:off x="6731652" y="6697688"/>
              <a:ext cx="71603" cy="27846"/>
            </a:xfrm>
            <a:custGeom>
              <a:avLst/>
              <a:gdLst>
                <a:gd name="connsiteX0" fmla="*/ 4004 w 71603"/>
                <a:gd name="connsiteY0" fmla="*/ 9945 h 27845"/>
                <a:gd name="connsiteX1" fmla="*/ 26 w 71603"/>
                <a:gd name="connsiteY1" fmla="*/ 27050 h 27845"/>
                <a:gd name="connsiteX2" fmla="*/ 75209 w 71603"/>
                <a:gd name="connsiteY2" fmla="*/ 22675 h 27845"/>
                <a:gd name="connsiteX3" fmla="*/ 70435 w 71603"/>
                <a:gd name="connsiteY3" fmla="*/ 0 h 27845"/>
                <a:gd name="connsiteX4" fmla="*/ 4004 w 71603"/>
                <a:gd name="connsiteY4" fmla="*/ 9945 h 27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03" h="27845">
                  <a:moveTo>
                    <a:pt x="4004" y="9945"/>
                  </a:moveTo>
                  <a:cubicBezTo>
                    <a:pt x="4004" y="9945"/>
                    <a:pt x="-373" y="26653"/>
                    <a:pt x="26" y="27050"/>
                  </a:cubicBezTo>
                  <a:cubicBezTo>
                    <a:pt x="821" y="27448"/>
                    <a:pt x="77596" y="36200"/>
                    <a:pt x="75209" y="22675"/>
                  </a:cubicBezTo>
                  <a:cubicBezTo>
                    <a:pt x="73220" y="11934"/>
                    <a:pt x="70435" y="0"/>
                    <a:pt x="70435" y="0"/>
                  </a:cubicBezTo>
                  <a:lnTo>
                    <a:pt x="4004" y="9945"/>
                  </a:lnTo>
                  <a:close/>
                </a:path>
              </a:pathLst>
            </a:custGeom>
            <a:solidFill>
              <a:srgbClr val="2E2626"/>
            </a:solidFill>
            <a:ln w="3976"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73C265A8-C64C-483E-9524-8DCB16229569}"/>
                </a:ext>
              </a:extLst>
            </p:cNvPr>
            <p:cNvSpPr/>
            <p:nvPr/>
          </p:nvSpPr>
          <p:spPr>
            <a:xfrm>
              <a:off x="7119106" y="6744916"/>
              <a:ext cx="186964" cy="111383"/>
            </a:xfrm>
            <a:custGeom>
              <a:avLst/>
              <a:gdLst>
                <a:gd name="connsiteX0" fmla="*/ 103054 w 186964"/>
                <a:gd name="connsiteY0" fmla="*/ 905 h 111382"/>
                <a:gd name="connsiteX1" fmla="*/ 45373 w 186964"/>
                <a:gd name="connsiteY1" fmla="*/ 47050 h 111382"/>
                <a:gd name="connsiteX2" fmla="*/ 24 w 186964"/>
                <a:gd name="connsiteY2" fmla="*/ 86033 h 111382"/>
                <a:gd name="connsiteX3" fmla="*/ 128910 w 186964"/>
                <a:gd name="connsiteY3" fmla="*/ 96774 h 111382"/>
                <a:gd name="connsiteX4" fmla="*/ 184602 w 186964"/>
                <a:gd name="connsiteY4" fmla="*/ 61768 h 111382"/>
                <a:gd name="connsiteX5" fmla="*/ 186988 w 186964"/>
                <a:gd name="connsiteY5" fmla="*/ 3292 h 111382"/>
                <a:gd name="connsiteX6" fmla="*/ 103054 w 186964"/>
                <a:gd name="connsiteY6" fmla="*/ 905 h 11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964" h="111382">
                  <a:moveTo>
                    <a:pt x="103054" y="905"/>
                  </a:moveTo>
                  <a:cubicBezTo>
                    <a:pt x="103054" y="905"/>
                    <a:pt x="77595" y="39491"/>
                    <a:pt x="45373" y="47050"/>
                  </a:cubicBezTo>
                  <a:cubicBezTo>
                    <a:pt x="13549" y="54608"/>
                    <a:pt x="1616" y="66939"/>
                    <a:pt x="24" y="86033"/>
                  </a:cubicBezTo>
                  <a:cubicBezTo>
                    <a:pt x="-1566" y="105128"/>
                    <a:pt x="75208" y="130587"/>
                    <a:pt x="128910" y="96774"/>
                  </a:cubicBezTo>
                  <a:cubicBezTo>
                    <a:pt x="164314" y="74498"/>
                    <a:pt x="177442" y="75691"/>
                    <a:pt x="184602" y="61768"/>
                  </a:cubicBezTo>
                  <a:cubicBezTo>
                    <a:pt x="191762" y="47845"/>
                    <a:pt x="186193" y="8065"/>
                    <a:pt x="186988" y="3292"/>
                  </a:cubicBezTo>
                  <a:cubicBezTo>
                    <a:pt x="188182" y="-2277"/>
                    <a:pt x="103054" y="905"/>
                    <a:pt x="103054" y="905"/>
                  </a:cubicBezTo>
                  <a:close/>
                </a:path>
              </a:pathLst>
            </a:custGeom>
            <a:solidFill>
              <a:srgbClr val="8A7272"/>
            </a:solidFill>
            <a:ln w="3976"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40D5F3B4-5C1A-4CD9-979B-D4D7BD58CBCE}"/>
                </a:ext>
              </a:extLst>
            </p:cNvPr>
            <p:cNvSpPr/>
            <p:nvPr/>
          </p:nvSpPr>
          <p:spPr>
            <a:xfrm>
              <a:off x="7229495" y="6725534"/>
              <a:ext cx="67625" cy="27846"/>
            </a:xfrm>
            <a:custGeom>
              <a:avLst/>
              <a:gdLst>
                <a:gd name="connsiteX0" fmla="*/ 1018 w 67625"/>
                <a:gd name="connsiteY0" fmla="*/ 5967 h 27845"/>
                <a:gd name="connsiteX1" fmla="*/ 223 w 67625"/>
                <a:gd name="connsiteY1" fmla="*/ 22675 h 27845"/>
                <a:gd name="connsiteX2" fmla="*/ 71428 w 67625"/>
                <a:gd name="connsiteY2" fmla="*/ 22675 h 27845"/>
                <a:gd name="connsiteX3" fmla="*/ 67053 w 67625"/>
                <a:gd name="connsiteY3" fmla="*/ 0 h 27845"/>
                <a:gd name="connsiteX4" fmla="*/ 1018 w 67625"/>
                <a:gd name="connsiteY4" fmla="*/ 5967 h 27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5" h="27845">
                  <a:moveTo>
                    <a:pt x="1018" y="5967"/>
                  </a:moveTo>
                  <a:cubicBezTo>
                    <a:pt x="1018" y="5967"/>
                    <a:pt x="-573" y="22277"/>
                    <a:pt x="223" y="22675"/>
                  </a:cubicBezTo>
                  <a:cubicBezTo>
                    <a:pt x="1018" y="23072"/>
                    <a:pt x="71826" y="35802"/>
                    <a:pt x="71428" y="22675"/>
                  </a:cubicBezTo>
                  <a:cubicBezTo>
                    <a:pt x="71031" y="12332"/>
                    <a:pt x="67053" y="0"/>
                    <a:pt x="67053" y="0"/>
                  </a:cubicBezTo>
                  <a:lnTo>
                    <a:pt x="1018" y="5967"/>
                  </a:lnTo>
                  <a:close/>
                </a:path>
              </a:pathLst>
            </a:custGeom>
            <a:solidFill>
              <a:srgbClr val="2F6B8C"/>
            </a:solidFill>
            <a:ln w="3976"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DAF94615-E31D-42CA-B469-870C752C24D5}"/>
                </a:ext>
              </a:extLst>
            </p:cNvPr>
            <p:cNvSpPr/>
            <p:nvPr/>
          </p:nvSpPr>
          <p:spPr>
            <a:xfrm>
              <a:off x="6719242" y="5681034"/>
              <a:ext cx="600672" cy="1074049"/>
            </a:xfrm>
            <a:custGeom>
              <a:avLst/>
              <a:gdLst>
                <a:gd name="connsiteX0" fmla="*/ 218096 w 600671"/>
                <a:gd name="connsiteY0" fmla="*/ 71491 h 1074048"/>
                <a:gd name="connsiteX1" fmla="*/ 93984 w 600671"/>
                <a:gd name="connsiteY1" fmla="*/ 392115 h 1074048"/>
                <a:gd name="connsiteX2" fmla="*/ 32723 w 600671"/>
                <a:gd name="connsiteY2" fmla="*/ 644715 h 1074048"/>
                <a:gd name="connsiteX3" fmla="*/ 103 w 600671"/>
                <a:gd name="connsiteY3" fmla="*/ 1032168 h 1074048"/>
                <a:gd name="connsiteX4" fmla="*/ 108304 w 600671"/>
                <a:gd name="connsiteY4" fmla="*/ 1044898 h 1074048"/>
                <a:gd name="connsiteX5" fmla="*/ 188659 w 600671"/>
                <a:gd name="connsiteY5" fmla="*/ 592604 h 1074048"/>
                <a:gd name="connsiteX6" fmla="*/ 370849 w 600671"/>
                <a:gd name="connsiteY6" fmla="*/ 256069 h 1074048"/>
                <a:gd name="connsiteX7" fmla="*/ 444839 w 600671"/>
                <a:gd name="connsiteY7" fmla="*/ 620847 h 1074048"/>
                <a:gd name="connsiteX8" fmla="*/ 484619 w 600671"/>
                <a:gd name="connsiteY8" fmla="*/ 1068368 h 1074048"/>
                <a:gd name="connsiteX9" fmla="*/ 603162 w 600671"/>
                <a:gd name="connsiteY9" fmla="*/ 1068368 h 1074048"/>
                <a:gd name="connsiteX10" fmla="*/ 580885 w 600671"/>
                <a:gd name="connsiteY10" fmla="*/ 620052 h 1074048"/>
                <a:gd name="connsiteX11" fmla="*/ 542697 w 600671"/>
                <a:gd name="connsiteY11" fmla="*/ 29325 h 1074048"/>
                <a:gd name="connsiteX12" fmla="*/ 218096 w 600671"/>
                <a:gd name="connsiteY12" fmla="*/ 71491 h 107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0671" h="1074048">
                  <a:moveTo>
                    <a:pt x="218096" y="71491"/>
                  </a:moveTo>
                  <a:cubicBezTo>
                    <a:pt x="218096" y="71491"/>
                    <a:pt x="121431" y="310965"/>
                    <a:pt x="93984" y="392115"/>
                  </a:cubicBezTo>
                  <a:cubicBezTo>
                    <a:pt x="57386" y="499122"/>
                    <a:pt x="37496" y="593400"/>
                    <a:pt x="32723" y="644715"/>
                  </a:cubicBezTo>
                  <a:cubicBezTo>
                    <a:pt x="26756" y="709158"/>
                    <a:pt x="4479" y="1013472"/>
                    <a:pt x="103" y="1032168"/>
                  </a:cubicBezTo>
                  <a:cubicBezTo>
                    <a:pt x="-3875" y="1050865"/>
                    <a:pt x="108304" y="1044898"/>
                    <a:pt x="108304" y="1044898"/>
                  </a:cubicBezTo>
                  <a:cubicBezTo>
                    <a:pt x="108304" y="1044898"/>
                    <a:pt x="171554" y="661025"/>
                    <a:pt x="188659" y="592604"/>
                  </a:cubicBezTo>
                  <a:cubicBezTo>
                    <a:pt x="204571" y="528559"/>
                    <a:pt x="356529" y="238566"/>
                    <a:pt x="370849" y="256069"/>
                  </a:cubicBezTo>
                  <a:cubicBezTo>
                    <a:pt x="385568" y="273572"/>
                    <a:pt x="434099" y="570328"/>
                    <a:pt x="444839" y="620847"/>
                  </a:cubicBezTo>
                  <a:cubicBezTo>
                    <a:pt x="455580" y="671368"/>
                    <a:pt x="484619" y="1068368"/>
                    <a:pt x="484619" y="1068368"/>
                  </a:cubicBezTo>
                  <a:cubicBezTo>
                    <a:pt x="484619" y="1068368"/>
                    <a:pt x="583272" y="1084280"/>
                    <a:pt x="603162" y="1068368"/>
                  </a:cubicBezTo>
                  <a:cubicBezTo>
                    <a:pt x="603162" y="1068368"/>
                    <a:pt x="587648" y="714329"/>
                    <a:pt x="580885" y="620052"/>
                  </a:cubicBezTo>
                  <a:cubicBezTo>
                    <a:pt x="578101" y="583853"/>
                    <a:pt x="603560" y="188841"/>
                    <a:pt x="542697" y="29325"/>
                  </a:cubicBezTo>
                  <a:cubicBezTo>
                    <a:pt x="510873" y="-55803"/>
                    <a:pt x="218096" y="71491"/>
                    <a:pt x="218096" y="71491"/>
                  </a:cubicBezTo>
                  <a:close/>
                </a:path>
              </a:pathLst>
            </a:custGeom>
            <a:solidFill>
              <a:srgbClr val="323657"/>
            </a:solidFill>
            <a:ln w="3976"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F04B90C5-5ECF-4388-B685-9F8741B5073E}"/>
                </a:ext>
              </a:extLst>
            </p:cNvPr>
            <p:cNvSpPr/>
            <p:nvPr/>
          </p:nvSpPr>
          <p:spPr>
            <a:xfrm>
              <a:off x="6910556" y="5151058"/>
              <a:ext cx="409730" cy="708077"/>
            </a:xfrm>
            <a:custGeom>
              <a:avLst/>
              <a:gdLst>
                <a:gd name="connsiteX0" fmla="*/ 129 w 409729"/>
                <a:gd name="connsiteY0" fmla="*/ 666308 h 708076"/>
                <a:gd name="connsiteX1" fmla="*/ 385991 w 409729"/>
                <a:gd name="connsiteY1" fmla="*/ 704894 h 708076"/>
                <a:gd name="connsiteX2" fmla="*/ 353769 w 409729"/>
                <a:gd name="connsiteY2" fmla="*/ 406149 h 708076"/>
                <a:gd name="connsiteX3" fmla="*/ 390367 w 409729"/>
                <a:gd name="connsiteY3" fmla="*/ 193329 h 708076"/>
                <a:gd name="connsiteX4" fmla="*/ 405483 w 409729"/>
                <a:gd name="connsiteY4" fmla="*/ 114963 h 708076"/>
                <a:gd name="connsiteX5" fmla="*/ 410654 w 409729"/>
                <a:gd name="connsiteY5" fmla="*/ 87913 h 708076"/>
                <a:gd name="connsiteX6" fmla="*/ 386787 w 409729"/>
                <a:gd name="connsiteY6" fmla="*/ 38188 h 708076"/>
                <a:gd name="connsiteX7" fmla="*/ 231249 w 409729"/>
                <a:gd name="connsiteY7" fmla="*/ 0 h 708076"/>
                <a:gd name="connsiteX8" fmla="*/ 131004 w 409729"/>
                <a:gd name="connsiteY8" fmla="*/ 0 h 708076"/>
                <a:gd name="connsiteX9" fmla="*/ 36726 w 409729"/>
                <a:gd name="connsiteY9" fmla="*/ 26652 h 708076"/>
                <a:gd name="connsiteX10" fmla="*/ 129 w 409729"/>
                <a:gd name="connsiteY10" fmla="*/ 167870 h 708076"/>
                <a:gd name="connsiteX11" fmla="*/ 17632 w 409729"/>
                <a:gd name="connsiteY11" fmla="*/ 353641 h 708076"/>
                <a:gd name="connsiteX12" fmla="*/ 129 w 409729"/>
                <a:gd name="connsiteY12" fmla="*/ 666308 h 70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29" h="708076">
                  <a:moveTo>
                    <a:pt x="129" y="666308"/>
                  </a:moveTo>
                  <a:cubicBezTo>
                    <a:pt x="129" y="666308"/>
                    <a:pt x="205392" y="728364"/>
                    <a:pt x="385991" y="704894"/>
                  </a:cubicBezTo>
                  <a:cubicBezTo>
                    <a:pt x="385991" y="704894"/>
                    <a:pt x="346609" y="465819"/>
                    <a:pt x="353769" y="406149"/>
                  </a:cubicBezTo>
                  <a:cubicBezTo>
                    <a:pt x="358941" y="363585"/>
                    <a:pt x="376046" y="268512"/>
                    <a:pt x="390367" y="193329"/>
                  </a:cubicBezTo>
                  <a:cubicBezTo>
                    <a:pt x="396334" y="161903"/>
                    <a:pt x="401505" y="134057"/>
                    <a:pt x="405483" y="114963"/>
                  </a:cubicBezTo>
                  <a:cubicBezTo>
                    <a:pt x="408666" y="98255"/>
                    <a:pt x="410654" y="87913"/>
                    <a:pt x="410654" y="87913"/>
                  </a:cubicBezTo>
                  <a:cubicBezTo>
                    <a:pt x="410654" y="87913"/>
                    <a:pt x="402699" y="51713"/>
                    <a:pt x="386787" y="38188"/>
                  </a:cubicBezTo>
                  <a:cubicBezTo>
                    <a:pt x="370875" y="24663"/>
                    <a:pt x="231249" y="0"/>
                    <a:pt x="231249" y="0"/>
                  </a:cubicBezTo>
                  <a:lnTo>
                    <a:pt x="131004" y="0"/>
                  </a:lnTo>
                  <a:cubicBezTo>
                    <a:pt x="131004" y="0"/>
                    <a:pt x="47467" y="17105"/>
                    <a:pt x="36726" y="26652"/>
                  </a:cubicBezTo>
                  <a:cubicBezTo>
                    <a:pt x="24793" y="36995"/>
                    <a:pt x="1720" y="140024"/>
                    <a:pt x="129" y="167870"/>
                  </a:cubicBezTo>
                  <a:cubicBezTo>
                    <a:pt x="-1064" y="195715"/>
                    <a:pt x="6096" y="310281"/>
                    <a:pt x="17632" y="353641"/>
                  </a:cubicBezTo>
                  <a:cubicBezTo>
                    <a:pt x="29566" y="397796"/>
                    <a:pt x="7687" y="606639"/>
                    <a:pt x="129" y="666308"/>
                  </a:cubicBezTo>
                  <a:close/>
                </a:path>
              </a:pathLst>
            </a:custGeom>
            <a:solidFill>
              <a:srgbClr val="F2C344"/>
            </a:solidFill>
            <a:ln w="3976"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D417B3B2-F2E0-4351-AE8D-66B5944D6D7F}"/>
                </a:ext>
              </a:extLst>
            </p:cNvPr>
            <p:cNvSpPr/>
            <p:nvPr/>
          </p:nvSpPr>
          <p:spPr>
            <a:xfrm>
              <a:off x="6930416" y="5349200"/>
              <a:ext cx="39780" cy="63647"/>
            </a:xfrm>
            <a:custGeom>
              <a:avLst/>
              <a:gdLst>
                <a:gd name="connsiteX0" fmla="*/ 41768 w 39779"/>
                <a:gd name="connsiteY0" fmla="*/ 63647 h 63647"/>
                <a:gd name="connsiteX1" fmla="*/ 0 w 39779"/>
                <a:gd name="connsiteY1" fmla="*/ 63647 h 63647"/>
                <a:gd name="connsiteX2" fmla="*/ 0 w 39779"/>
                <a:gd name="connsiteY2" fmla="*/ 0 h 63647"/>
                <a:gd name="connsiteX3" fmla="*/ 41768 w 39779"/>
                <a:gd name="connsiteY3" fmla="*/ 0 h 63647"/>
              </a:gdLst>
              <a:ahLst/>
              <a:cxnLst>
                <a:cxn ang="0">
                  <a:pos x="connsiteX0" y="connsiteY0"/>
                </a:cxn>
                <a:cxn ang="0">
                  <a:pos x="connsiteX1" y="connsiteY1"/>
                </a:cxn>
                <a:cxn ang="0">
                  <a:pos x="connsiteX2" y="connsiteY2"/>
                </a:cxn>
                <a:cxn ang="0">
                  <a:pos x="connsiteX3" y="connsiteY3"/>
                </a:cxn>
              </a:cxnLst>
              <a:rect l="l" t="t" r="r" b="b"/>
              <a:pathLst>
                <a:path w="39779" h="63647">
                  <a:moveTo>
                    <a:pt x="41768" y="63647"/>
                  </a:moveTo>
                  <a:lnTo>
                    <a:pt x="0" y="63647"/>
                  </a:lnTo>
                  <a:lnTo>
                    <a:pt x="0" y="0"/>
                  </a:lnTo>
                  <a:lnTo>
                    <a:pt x="41768" y="0"/>
                  </a:lnTo>
                  <a:close/>
                </a:path>
              </a:pathLst>
            </a:custGeom>
            <a:solidFill>
              <a:srgbClr val="C6CAD9"/>
            </a:solidFill>
            <a:ln w="3976"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C06AB3EA-F8E1-45EF-AF1D-1FD3B648099F}"/>
                </a:ext>
              </a:extLst>
            </p:cNvPr>
            <p:cNvSpPr/>
            <p:nvPr/>
          </p:nvSpPr>
          <p:spPr>
            <a:xfrm>
              <a:off x="7016468" y="5149190"/>
              <a:ext cx="123317" cy="39780"/>
            </a:xfrm>
            <a:custGeom>
              <a:avLst/>
              <a:gdLst>
                <a:gd name="connsiteX0" fmla="*/ 6794 w 123316"/>
                <a:gd name="connsiteY0" fmla="*/ 6244 h 39779"/>
                <a:gd name="connsiteX1" fmla="*/ 14352 w 123316"/>
                <a:gd name="connsiteY1" fmla="*/ 40454 h 39779"/>
                <a:gd name="connsiteX2" fmla="*/ 124939 w 123316"/>
                <a:gd name="connsiteY2" fmla="*/ 2266 h 39779"/>
                <a:gd name="connsiteX3" fmla="*/ 6794 w 123316"/>
                <a:gd name="connsiteY3" fmla="*/ 6244 h 39779"/>
              </a:gdLst>
              <a:ahLst/>
              <a:cxnLst>
                <a:cxn ang="0">
                  <a:pos x="connsiteX0" y="connsiteY0"/>
                </a:cxn>
                <a:cxn ang="0">
                  <a:pos x="connsiteX1" y="connsiteY1"/>
                </a:cxn>
                <a:cxn ang="0">
                  <a:pos x="connsiteX2" y="connsiteY2"/>
                </a:cxn>
                <a:cxn ang="0">
                  <a:pos x="connsiteX3" y="connsiteY3"/>
                </a:cxn>
              </a:cxnLst>
              <a:rect l="l" t="t" r="r" b="b"/>
              <a:pathLst>
                <a:path w="123316" h="39779">
                  <a:moveTo>
                    <a:pt x="6794" y="6244"/>
                  </a:moveTo>
                  <a:cubicBezTo>
                    <a:pt x="6794" y="6244"/>
                    <a:pt x="-12699" y="35283"/>
                    <a:pt x="14352" y="40454"/>
                  </a:cubicBezTo>
                  <a:cubicBezTo>
                    <a:pt x="41402" y="45625"/>
                    <a:pt x="94706" y="39261"/>
                    <a:pt x="124939" y="2266"/>
                  </a:cubicBezTo>
                  <a:cubicBezTo>
                    <a:pt x="125337" y="2266"/>
                    <a:pt x="45380" y="-4895"/>
                    <a:pt x="6794" y="6244"/>
                  </a:cubicBezTo>
                  <a:close/>
                </a:path>
              </a:pathLst>
            </a:custGeom>
            <a:solidFill>
              <a:srgbClr val="EEA886"/>
            </a:solidFill>
            <a:ln w="3976"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552758FE-1497-4ECB-9411-D9BA232F3DBC}"/>
                </a:ext>
              </a:extLst>
            </p:cNvPr>
            <p:cNvSpPr/>
            <p:nvPr/>
          </p:nvSpPr>
          <p:spPr>
            <a:xfrm>
              <a:off x="7127882" y="5266814"/>
              <a:ext cx="186964" cy="179008"/>
            </a:xfrm>
            <a:custGeom>
              <a:avLst/>
              <a:gdLst>
                <a:gd name="connsiteX0" fmla="*/ 0 w 186964"/>
                <a:gd name="connsiteY0" fmla="*/ 179807 h 179008"/>
                <a:gd name="connsiteX1" fmla="*/ 173041 w 186964"/>
                <a:gd name="connsiteY1" fmla="*/ 78369 h 179008"/>
                <a:gd name="connsiteX2" fmla="*/ 188157 w 186964"/>
                <a:gd name="connsiteY2" fmla="*/ 3 h 179008"/>
                <a:gd name="connsiteX3" fmla="*/ 0 w 186964"/>
                <a:gd name="connsiteY3" fmla="*/ 179807 h 179008"/>
              </a:gdLst>
              <a:ahLst/>
              <a:cxnLst>
                <a:cxn ang="0">
                  <a:pos x="connsiteX0" y="connsiteY0"/>
                </a:cxn>
                <a:cxn ang="0">
                  <a:pos x="connsiteX1" y="connsiteY1"/>
                </a:cxn>
                <a:cxn ang="0">
                  <a:pos x="connsiteX2" y="connsiteY2"/>
                </a:cxn>
                <a:cxn ang="0">
                  <a:pos x="connsiteX3" y="connsiteY3"/>
                </a:cxn>
              </a:cxnLst>
              <a:rect l="l" t="t" r="r" b="b"/>
              <a:pathLst>
                <a:path w="186964" h="179008">
                  <a:moveTo>
                    <a:pt x="0" y="179807"/>
                  </a:moveTo>
                  <a:cubicBezTo>
                    <a:pt x="0" y="179807"/>
                    <a:pt x="141218" y="99452"/>
                    <a:pt x="173041" y="78369"/>
                  </a:cubicBezTo>
                  <a:cubicBezTo>
                    <a:pt x="179008" y="46943"/>
                    <a:pt x="184179" y="19097"/>
                    <a:pt x="188157" y="3"/>
                  </a:cubicBezTo>
                  <a:cubicBezTo>
                    <a:pt x="188157" y="-395"/>
                    <a:pt x="91891" y="38589"/>
                    <a:pt x="0" y="179807"/>
                  </a:cubicBezTo>
                  <a:close/>
                </a:path>
              </a:pathLst>
            </a:custGeom>
            <a:solidFill>
              <a:srgbClr val="BF9A36"/>
            </a:solidFill>
            <a:ln w="3976"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B0BAC563-80EF-4BA1-B273-01A70C4E094E}"/>
                </a:ext>
              </a:extLst>
            </p:cNvPr>
            <p:cNvSpPr/>
            <p:nvPr/>
          </p:nvSpPr>
          <p:spPr>
            <a:xfrm>
              <a:off x="6744477" y="5269736"/>
              <a:ext cx="75581" cy="83537"/>
            </a:xfrm>
            <a:custGeom>
              <a:avLst/>
              <a:gdLst>
                <a:gd name="connsiteX0" fmla="*/ 76306 w 75581"/>
                <a:gd name="connsiteY0" fmla="*/ 51578 h 83537"/>
                <a:gd name="connsiteX1" fmla="*/ 69544 w 75581"/>
                <a:gd name="connsiteY1" fmla="*/ 39247 h 83537"/>
                <a:gd name="connsiteX2" fmla="*/ 67555 w 75581"/>
                <a:gd name="connsiteY2" fmla="*/ 2252 h 83537"/>
                <a:gd name="connsiteX3" fmla="*/ 1123 w 75581"/>
                <a:gd name="connsiteY3" fmla="*/ 32087 h 83537"/>
                <a:gd name="connsiteX4" fmla="*/ 38515 w 75581"/>
                <a:gd name="connsiteY4" fmla="*/ 81015 h 83537"/>
                <a:gd name="connsiteX5" fmla="*/ 76306 w 75581"/>
                <a:gd name="connsiteY5" fmla="*/ 51578 h 8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581" h="83537">
                  <a:moveTo>
                    <a:pt x="76306" y="51578"/>
                  </a:moveTo>
                  <a:cubicBezTo>
                    <a:pt x="76306" y="51578"/>
                    <a:pt x="70339" y="46010"/>
                    <a:pt x="69544" y="39247"/>
                  </a:cubicBezTo>
                  <a:cubicBezTo>
                    <a:pt x="68748" y="27711"/>
                    <a:pt x="80682" y="12992"/>
                    <a:pt x="67555" y="2252"/>
                  </a:cubicBezTo>
                  <a:cubicBezTo>
                    <a:pt x="54427" y="-8489"/>
                    <a:pt x="6294" y="22142"/>
                    <a:pt x="1123" y="32087"/>
                  </a:cubicBezTo>
                  <a:cubicBezTo>
                    <a:pt x="-4049" y="42032"/>
                    <a:pt x="8681" y="61523"/>
                    <a:pt x="38515" y="81015"/>
                  </a:cubicBezTo>
                  <a:cubicBezTo>
                    <a:pt x="68748" y="100110"/>
                    <a:pt x="76306" y="51578"/>
                    <a:pt x="76306" y="51578"/>
                  </a:cubicBezTo>
                  <a:close/>
                </a:path>
              </a:pathLst>
            </a:custGeom>
            <a:solidFill>
              <a:srgbClr val="EEA886"/>
            </a:solidFill>
            <a:ln w="3976"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DF89E1DC-BC0D-4B7F-B382-1B009630DF92}"/>
                </a:ext>
              </a:extLst>
            </p:cNvPr>
            <p:cNvSpPr/>
            <p:nvPr/>
          </p:nvSpPr>
          <p:spPr>
            <a:xfrm>
              <a:off x="6711106" y="5188280"/>
              <a:ext cx="103427" cy="135251"/>
            </a:xfrm>
            <a:custGeom>
              <a:avLst/>
              <a:gdLst>
                <a:gd name="connsiteX0" fmla="*/ 104904 w 103426"/>
                <a:gd name="connsiteY0" fmla="*/ 87686 h 135250"/>
                <a:gd name="connsiteX1" fmla="*/ 79445 w 103426"/>
                <a:gd name="connsiteY1" fmla="*/ 41541 h 135250"/>
                <a:gd name="connsiteX2" fmla="*/ 41654 w 103426"/>
                <a:gd name="connsiteY2" fmla="*/ 171 h 135250"/>
                <a:gd name="connsiteX3" fmla="*/ 61942 w 103426"/>
                <a:gd name="connsiteY3" fmla="*/ 44724 h 135250"/>
                <a:gd name="connsiteX4" fmla="*/ 67511 w 103426"/>
                <a:gd name="connsiteY4" fmla="*/ 61829 h 135250"/>
                <a:gd name="connsiteX5" fmla="*/ 53190 w 103426"/>
                <a:gd name="connsiteY5" fmla="*/ 43133 h 135250"/>
                <a:gd name="connsiteX6" fmla="*/ 9830 w 103426"/>
                <a:gd name="connsiteY6" fmla="*/ 4944 h 135250"/>
                <a:gd name="connsiteX7" fmla="*/ 11024 w 103426"/>
                <a:gd name="connsiteY7" fmla="*/ 16083 h 135250"/>
                <a:gd name="connsiteX8" fmla="*/ 3068 w 103426"/>
                <a:gd name="connsiteY8" fmla="*/ 13696 h 135250"/>
                <a:gd name="connsiteX9" fmla="*/ 20571 w 103426"/>
                <a:gd name="connsiteY9" fmla="*/ 68989 h 135250"/>
                <a:gd name="connsiteX10" fmla="*/ 5057 w 103426"/>
                <a:gd name="connsiteY10" fmla="*/ 60238 h 135250"/>
                <a:gd name="connsiteX11" fmla="*/ 41256 w 103426"/>
                <a:gd name="connsiteY11" fmla="*/ 135023 h 135250"/>
                <a:gd name="connsiteX12" fmla="*/ 104904 w 103426"/>
                <a:gd name="connsiteY12" fmla="*/ 87686 h 13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426" h="135250">
                  <a:moveTo>
                    <a:pt x="104904" y="87686"/>
                  </a:moveTo>
                  <a:cubicBezTo>
                    <a:pt x="104904" y="87686"/>
                    <a:pt x="94561" y="65011"/>
                    <a:pt x="79445" y="41541"/>
                  </a:cubicBezTo>
                  <a:cubicBezTo>
                    <a:pt x="66318" y="20856"/>
                    <a:pt x="46428" y="-2216"/>
                    <a:pt x="41654" y="171"/>
                  </a:cubicBezTo>
                  <a:cubicBezTo>
                    <a:pt x="30118" y="5740"/>
                    <a:pt x="50804" y="23243"/>
                    <a:pt x="61942" y="44724"/>
                  </a:cubicBezTo>
                  <a:cubicBezTo>
                    <a:pt x="72682" y="64614"/>
                    <a:pt x="67511" y="61829"/>
                    <a:pt x="67511" y="61829"/>
                  </a:cubicBezTo>
                  <a:cubicBezTo>
                    <a:pt x="67511" y="61829"/>
                    <a:pt x="69102" y="62227"/>
                    <a:pt x="53190" y="43133"/>
                  </a:cubicBezTo>
                  <a:cubicBezTo>
                    <a:pt x="36085" y="22447"/>
                    <a:pt x="16195" y="2955"/>
                    <a:pt x="9830" y="4944"/>
                  </a:cubicBezTo>
                  <a:cubicBezTo>
                    <a:pt x="6648" y="5740"/>
                    <a:pt x="5852" y="7729"/>
                    <a:pt x="11024" y="16083"/>
                  </a:cubicBezTo>
                  <a:cubicBezTo>
                    <a:pt x="7046" y="11707"/>
                    <a:pt x="5057" y="12105"/>
                    <a:pt x="3068" y="13696"/>
                  </a:cubicBezTo>
                  <a:cubicBezTo>
                    <a:pt x="-7673" y="21254"/>
                    <a:pt x="12615" y="55464"/>
                    <a:pt x="20571" y="68989"/>
                  </a:cubicBezTo>
                  <a:cubicBezTo>
                    <a:pt x="14206" y="58647"/>
                    <a:pt x="8637" y="51486"/>
                    <a:pt x="5057" y="60238"/>
                  </a:cubicBezTo>
                  <a:cubicBezTo>
                    <a:pt x="1079" y="70183"/>
                    <a:pt x="31709" y="117122"/>
                    <a:pt x="41256" y="135023"/>
                  </a:cubicBezTo>
                  <a:cubicBezTo>
                    <a:pt x="51201" y="155311"/>
                    <a:pt x="104904" y="87686"/>
                    <a:pt x="104904" y="87686"/>
                  </a:cubicBezTo>
                  <a:close/>
                </a:path>
              </a:pathLst>
            </a:custGeom>
            <a:solidFill>
              <a:srgbClr val="EEA886"/>
            </a:solidFill>
            <a:ln w="3976"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A1670B2-3395-4AC1-8171-D4A7470B8D07}"/>
                </a:ext>
              </a:extLst>
            </p:cNvPr>
            <p:cNvSpPr/>
            <p:nvPr/>
          </p:nvSpPr>
          <p:spPr>
            <a:xfrm>
              <a:off x="6784186" y="5183079"/>
              <a:ext cx="537024" cy="294369"/>
            </a:xfrm>
            <a:custGeom>
              <a:avLst/>
              <a:gdLst>
                <a:gd name="connsiteX0" fmla="*/ 515146 w 537024"/>
                <a:gd name="connsiteY0" fmla="*/ 8156 h 294368"/>
                <a:gd name="connsiteX1" fmla="*/ 408536 w 537024"/>
                <a:gd name="connsiteY1" fmla="*/ 33218 h 294368"/>
                <a:gd name="connsiteX2" fmla="*/ 345685 w 537024"/>
                <a:gd name="connsiteY2" fmla="*/ 103627 h 294368"/>
                <a:gd name="connsiteX3" fmla="*/ 269706 w 537024"/>
                <a:gd name="connsiteY3" fmla="*/ 189551 h 294368"/>
                <a:gd name="connsiteX4" fmla="*/ 147980 w 537024"/>
                <a:gd name="connsiteY4" fmla="*/ 151761 h 294368"/>
                <a:gd name="connsiteX5" fmla="*/ 34608 w 537024"/>
                <a:gd name="connsiteY5" fmla="*/ 109197 h 294368"/>
                <a:gd name="connsiteX6" fmla="*/ 0 w 537024"/>
                <a:gd name="connsiteY6" fmla="*/ 174435 h 294368"/>
                <a:gd name="connsiteX7" fmla="*/ 227539 w 537024"/>
                <a:gd name="connsiteY7" fmla="*/ 280646 h 294368"/>
                <a:gd name="connsiteX8" fmla="*/ 329773 w 537024"/>
                <a:gd name="connsiteY8" fmla="*/ 275475 h 294368"/>
                <a:gd name="connsiteX9" fmla="*/ 470593 w 537024"/>
                <a:gd name="connsiteY9" fmla="*/ 162103 h 294368"/>
                <a:gd name="connsiteX10" fmla="*/ 515146 w 537024"/>
                <a:gd name="connsiteY10" fmla="*/ 8156 h 29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024" h="294368">
                  <a:moveTo>
                    <a:pt x="515146" y="8156"/>
                  </a:moveTo>
                  <a:cubicBezTo>
                    <a:pt x="499631" y="-4573"/>
                    <a:pt x="447520" y="-6562"/>
                    <a:pt x="408536" y="33218"/>
                  </a:cubicBezTo>
                  <a:cubicBezTo>
                    <a:pt x="381089" y="61063"/>
                    <a:pt x="356027" y="90898"/>
                    <a:pt x="345685" y="103627"/>
                  </a:cubicBezTo>
                  <a:cubicBezTo>
                    <a:pt x="326193" y="127495"/>
                    <a:pt x="283629" y="191540"/>
                    <a:pt x="269706" y="189551"/>
                  </a:cubicBezTo>
                  <a:cubicBezTo>
                    <a:pt x="255783" y="187562"/>
                    <a:pt x="155538" y="152954"/>
                    <a:pt x="147980" y="151761"/>
                  </a:cubicBezTo>
                  <a:cubicBezTo>
                    <a:pt x="140422" y="150567"/>
                    <a:pt x="34608" y="109197"/>
                    <a:pt x="34608" y="109197"/>
                  </a:cubicBezTo>
                  <a:lnTo>
                    <a:pt x="0" y="174435"/>
                  </a:lnTo>
                  <a:cubicBezTo>
                    <a:pt x="0" y="174435"/>
                    <a:pt x="208445" y="274282"/>
                    <a:pt x="227539" y="280646"/>
                  </a:cubicBezTo>
                  <a:cubicBezTo>
                    <a:pt x="246633" y="287011"/>
                    <a:pt x="286811" y="310879"/>
                    <a:pt x="329773" y="275475"/>
                  </a:cubicBezTo>
                  <a:cubicBezTo>
                    <a:pt x="370746" y="242060"/>
                    <a:pt x="448714" y="180800"/>
                    <a:pt x="470593" y="162103"/>
                  </a:cubicBezTo>
                  <a:cubicBezTo>
                    <a:pt x="478150" y="154943"/>
                    <a:pt x="583964" y="64245"/>
                    <a:pt x="515146" y="8156"/>
                  </a:cubicBezTo>
                  <a:close/>
                </a:path>
              </a:pathLst>
            </a:custGeom>
            <a:solidFill>
              <a:srgbClr val="F2C344"/>
            </a:solidFill>
            <a:ln w="3976"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BB53AE24-BD79-47E2-BC8B-5FC4A8581776}"/>
                </a:ext>
              </a:extLst>
            </p:cNvPr>
            <p:cNvSpPr/>
            <p:nvPr/>
          </p:nvSpPr>
          <p:spPr>
            <a:xfrm>
              <a:off x="7022864" y="5036045"/>
              <a:ext cx="119339" cy="139229"/>
            </a:xfrm>
            <a:custGeom>
              <a:avLst/>
              <a:gdLst>
                <a:gd name="connsiteX0" fmla="*/ 0 w 119338"/>
                <a:gd name="connsiteY0" fmla="*/ 134903 h 139228"/>
                <a:gd name="connsiteX1" fmla="*/ 111383 w 119338"/>
                <a:gd name="connsiteY1" fmla="*/ 116207 h 139228"/>
                <a:gd name="connsiteX2" fmla="*/ 119736 w 119338"/>
                <a:gd name="connsiteY2" fmla="*/ 15167 h 139228"/>
                <a:gd name="connsiteX3" fmla="*/ 9149 w 119338"/>
                <a:gd name="connsiteY3" fmla="*/ 72051 h 139228"/>
                <a:gd name="connsiteX4" fmla="*/ 9945 w 119338"/>
                <a:gd name="connsiteY4" fmla="*/ 85974 h 139228"/>
                <a:gd name="connsiteX5" fmla="*/ 9945 w 119338"/>
                <a:gd name="connsiteY5" fmla="*/ 87565 h 139228"/>
                <a:gd name="connsiteX6" fmla="*/ 6365 w 119338"/>
                <a:gd name="connsiteY6" fmla="*/ 106262 h 139228"/>
                <a:gd name="connsiteX7" fmla="*/ 5569 w 119338"/>
                <a:gd name="connsiteY7" fmla="*/ 108649 h 139228"/>
                <a:gd name="connsiteX8" fmla="*/ 0 w 119338"/>
                <a:gd name="connsiteY8" fmla="*/ 134903 h 13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38" h="139228">
                  <a:moveTo>
                    <a:pt x="0" y="134903"/>
                  </a:moveTo>
                  <a:cubicBezTo>
                    <a:pt x="0" y="134903"/>
                    <a:pt x="25459" y="153997"/>
                    <a:pt x="111383" y="116207"/>
                  </a:cubicBezTo>
                  <a:cubicBezTo>
                    <a:pt x="111383" y="116207"/>
                    <a:pt x="103029" y="70062"/>
                    <a:pt x="119736" y="15167"/>
                  </a:cubicBezTo>
                  <a:cubicBezTo>
                    <a:pt x="136444" y="-39729"/>
                    <a:pt x="9149" y="72051"/>
                    <a:pt x="9149" y="72051"/>
                  </a:cubicBezTo>
                  <a:cubicBezTo>
                    <a:pt x="10740" y="72847"/>
                    <a:pt x="10740" y="78416"/>
                    <a:pt x="9945" y="85974"/>
                  </a:cubicBezTo>
                  <a:cubicBezTo>
                    <a:pt x="9945" y="86372"/>
                    <a:pt x="9945" y="87168"/>
                    <a:pt x="9945" y="87565"/>
                  </a:cubicBezTo>
                  <a:cubicBezTo>
                    <a:pt x="9149" y="93135"/>
                    <a:pt x="8354" y="99499"/>
                    <a:pt x="6365" y="106262"/>
                  </a:cubicBezTo>
                  <a:cubicBezTo>
                    <a:pt x="5967" y="107058"/>
                    <a:pt x="5967" y="107853"/>
                    <a:pt x="5569" y="108649"/>
                  </a:cubicBezTo>
                  <a:cubicBezTo>
                    <a:pt x="795" y="126947"/>
                    <a:pt x="0" y="118594"/>
                    <a:pt x="0" y="134903"/>
                  </a:cubicBezTo>
                  <a:close/>
                </a:path>
              </a:pathLst>
            </a:custGeom>
            <a:solidFill>
              <a:srgbClr val="EEA886"/>
            </a:solidFill>
            <a:ln w="3976"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425C246-B516-4DDA-AE93-EE28B33C5AF9}"/>
                </a:ext>
              </a:extLst>
            </p:cNvPr>
            <p:cNvSpPr/>
            <p:nvPr/>
          </p:nvSpPr>
          <p:spPr>
            <a:xfrm>
              <a:off x="7029228" y="5082239"/>
              <a:ext cx="95471" cy="59669"/>
            </a:xfrm>
            <a:custGeom>
              <a:avLst/>
              <a:gdLst>
                <a:gd name="connsiteX0" fmla="*/ 0 w 95470"/>
                <a:gd name="connsiteY0" fmla="*/ 60067 h 59669"/>
                <a:gd name="connsiteX1" fmla="*/ 0 w 95470"/>
                <a:gd name="connsiteY1" fmla="*/ 60067 h 59669"/>
                <a:gd name="connsiteX2" fmla="*/ 95869 w 95470"/>
                <a:gd name="connsiteY2" fmla="*/ 0 h 59669"/>
                <a:gd name="connsiteX3" fmla="*/ 3580 w 95470"/>
                <a:gd name="connsiteY3" fmla="*/ 41371 h 59669"/>
                <a:gd name="connsiteX4" fmla="*/ 3580 w 95470"/>
                <a:gd name="connsiteY4" fmla="*/ 41371 h 59669"/>
                <a:gd name="connsiteX5" fmla="*/ 0 w 95470"/>
                <a:gd name="connsiteY5" fmla="*/ 60067 h 5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70" h="59669">
                  <a:moveTo>
                    <a:pt x="0" y="60067"/>
                  </a:moveTo>
                  <a:lnTo>
                    <a:pt x="0" y="60067"/>
                  </a:lnTo>
                  <a:cubicBezTo>
                    <a:pt x="61261" y="68023"/>
                    <a:pt x="95073" y="1989"/>
                    <a:pt x="95869" y="0"/>
                  </a:cubicBezTo>
                  <a:cubicBezTo>
                    <a:pt x="53702" y="61261"/>
                    <a:pt x="3580" y="41371"/>
                    <a:pt x="3580" y="41371"/>
                  </a:cubicBezTo>
                  <a:cubicBezTo>
                    <a:pt x="3580" y="41371"/>
                    <a:pt x="3580" y="41371"/>
                    <a:pt x="3580" y="41371"/>
                  </a:cubicBezTo>
                  <a:cubicBezTo>
                    <a:pt x="2785" y="46940"/>
                    <a:pt x="1591" y="53305"/>
                    <a:pt x="0" y="60067"/>
                  </a:cubicBezTo>
                  <a:close/>
                </a:path>
              </a:pathLst>
            </a:custGeom>
            <a:solidFill>
              <a:srgbClr val="A77860"/>
            </a:solidFill>
            <a:ln w="3976"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E17AEF4A-FC08-4A2D-B7F1-73D6A81FD16F}"/>
                </a:ext>
              </a:extLst>
            </p:cNvPr>
            <p:cNvSpPr/>
            <p:nvPr/>
          </p:nvSpPr>
          <p:spPr>
            <a:xfrm>
              <a:off x="6973905" y="4851259"/>
              <a:ext cx="198898" cy="274479"/>
            </a:xfrm>
            <a:custGeom>
              <a:avLst/>
              <a:gdLst>
                <a:gd name="connsiteX0" fmla="*/ 175856 w 198897"/>
                <a:gd name="connsiteY0" fmla="*/ 187620 h 274479"/>
                <a:gd name="connsiteX1" fmla="*/ 175856 w 198897"/>
                <a:gd name="connsiteY1" fmla="*/ 187620 h 274479"/>
                <a:gd name="connsiteX2" fmla="*/ 143237 w 198897"/>
                <a:gd name="connsiteY2" fmla="*/ 241721 h 274479"/>
                <a:gd name="connsiteX3" fmla="*/ 30 w 198897"/>
                <a:gd name="connsiteY3" fmla="*/ 147840 h 274479"/>
                <a:gd name="connsiteX4" fmla="*/ 9180 w 198897"/>
                <a:gd name="connsiteY4" fmla="*/ 77828 h 274479"/>
                <a:gd name="connsiteX5" fmla="*/ 77203 w 198897"/>
                <a:gd name="connsiteY5" fmla="*/ 258 h 274479"/>
                <a:gd name="connsiteX6" fmla="*/ 194552 w 198897"/>
                <a:gd name="connsiteY6" fmla="*/ 52768 h 274479"/>
                <a:gd name="connsiteX7" fmla="*/ 175856 w 198897"/>
                <a:gd name="connsiteY7" fmla="*/ 187620 h 27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897" h="274479">
                  <a:moveTo>
                    <a:pt x="175856" y="187620"/>
                  </a:moveTo>
                  <a:cubicBezTo>
                    <a:pt x="175856" y="187620"/>
                    <a:pt x="175856" y="187620"/>
                    <a:pt x="175856" y="187620"/>
                  </a:cubicBezTo>
                  <a:cubicBezTo>
                    <a:pt x="166707" y="207112"/>
                    <a:pt x="155569" y="225809"/>
                    <a:pt x="143237" y="241721"/>
                  </a:cubicBezTo>
                  <a:cubicBezTo>
                    <a:pt x="100673" y="296219"/>
                    <a:pt x="1621" y="297810"/>
                    <a:pt x="30" y="147840"/>
                  </a:cubicBezTo>
                  <a:cubicBezTo>
                    <a:pt x="-368" y="119597"/>
                    <a:pt x="3213" y="96525"/>
                    <a:pt x="9180" y="77828"/>
                  </a:cubicBezTo>
                  <a:cubicBezTo>
                    <a:pt x="29467" y="11397"/>
                    <a:pt x="77203" y="258"/>
                    <a:pt x="77203" y="258"/>
                  </a:cubicBezTo>
                  <a:cubicBezTo>
                    <a:pt x="112606" y="-1731"/>
                    <a:pt x="174265" y="7021"/>
                    <a:pt x="194552" y="52768"/>
                  </a:cubicBezTo>
                  <a:cubicBezTo>
                    <a:pt x="209271" y="85387"/>
                    <a:pt x="198530" y="139487"/>
                    <a:pt x="175856" y="187620"/>
                  </a:cubicBezTo>
                  <a:close/>
                </a:path>
              </a:pathLst>
            </a:custGeom>
            <a:solidFill>
              <a:srgbClr val="EEA987"/>
            </a:solidFill>
            <a:ln w="3976"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1F845EB-316E-487C-A681-82AC2AA0213A}"/>
                </a:ext>
              </a:extLst>
            </p:cNvPr>
            <p:cNvSpPr/>
            <p:nvPr/>
          </p:nvSpPr>
          <p:spPr>
            <a:xfrm>
              <a:off x="6977334" y="4835948"/>
              <a:ext cx="194920" cy="202876"/>
            </a:xfrm>
            <a:custGeom>
              <a:avLst/>
              <a:gdLst>
                <a:gd name="connsiteX0" fmla="*/ 172427 w 194919"/>
                <a:gd name="connsiteY0" fmla="*/ 202931 h 202875"/>
                <a:gd name="connsiteX1" fmla="*/ 172427 w 194919"/>
                <a:gd name="connsiteY1" fmla="*/ 202931 h 202875"/>
                <a:gd name="connsiteX2" fmla="*/ 148957 w 194919"/>
                <a:gd name="connsiteY2" fmla="*/ 167528 h 202875"/>
                <a:gd name="connsiteX3" fmla="*/ 141001 w 194919"/>
                <a:gd name="connsiteY3" fmla="*/ 161959 h 202875"/>
                <a:gd name="connsiteX4" fmla="*/ 111961 w 194919"/>
                <a:gd name="connsiteY4" fmla="*/ 150423 h 202875"/>
                <a:gd name="connsiteX5" fmla="*/ 101619 w 194919"/>
                <a:gd name="connsiteY5" fmla="*/ 97516 h 202875"/>
                <a:gd name="connsiteX6" fmla="*/ 5352 w 194919"/>
                <a:gd name="connsiteY6" fmla="*/ 92742 h 202875"/>
                <a:gd name="connsiteX7" fmla="*/ 80138 w 194919"/>
                <a:gd name="connsiteY7" fmla="*/ 8012 h 202875"/>
                <a:gd name="connsiteX8" fmla="*/ 191123 w 194919"/>
                <a:gd name="connsiteY8" fmla="*/ 68079 h 202875"/>
                <a:gd name="connsiteX9" fmla="*/ 172427 w 194919"/>
                <a:gd name="connsiteY9" fmla="*/ 202931 h 20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919" h="202875">
                  <a:moveTo>
                    <a:pt x="172427" y="202931"/>
                  </a:moveTo>
                  <a:cubicBezTo>
                    <a:pt x="172427" y="202931"/>
                    <a:pt x="172427" y="202931"/>
                    <a:pt x="172427" y="202931"/>
                  </a:cubicBezTo>
                  <a:cubicBezTo>
                    <a:pt x="172427" y="202931"/>
                    <a:pt x="167255" y="204523"/>
                    <a:pt x="148957" y="167528"/>
                  </a:cubicBezTo>
                  <a:cubicBezTo>
                    <a:pt x="145376" y="159970"/>
                    <a:pt x="142592" y="165539"/>
                    <a:pt x="141001" y="161959"/>
                  </a:cubicBezTo>
                  <a:lnTo>
                    <a:pt x="111961" y="150423"/>
                  </a:lnTo>
                  <a:cubicBezTo>
                    <a:pt x="111961" y="150423"/>
                    <a:pt x="139409" y="111041"/>
                    <a:pt x="101619" y="97516"/>
                  </a:cubicBezTo>
                  <a:cubicBezTo>
                    <a:pt x="63033" y="83991"/>
                    <a:pt x="5352" y="92742"/>
                    <a:pt x="5352" y="92742"/>
                  </a:cubicBezTo>
                  <a:cubicBezTo>
                    <a:pt x="-24482" y="-38530"/>
                    <a:pt x="80138" y="8012"/>
                    <a:pt x="80138" y="8012"/>
                  </a:cubicBezTo>
                  <a:cubicBezTo>
                    <a:pt x="117133" y="15172"/>
                    <a:pt x="170438" y="21934"/>
                    <a:pt x="191123" y="68079"/>
                  </a:cubicBezTo>
                  <a:cubicBezTo>
                    <a:pt x="205842" y="100698"/>
                    <a:pt x="195101" y="154798"/>
                    <a:pt x="172427" y="202931"/>
                  </a:cubicBezTo>
                  <a:close/>
                </a:path>
              </a:pathLst>
            </a:custGeom>
            <a:solidFill>
              <a:srgbClr val="665249"/>
            </a:solidFill>
            <a:ln w="3976"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EA032CCD-CB67-4B60-ADDD-8D0C73544C7C}"/>
                </a:ext>
              </a:extLst>
            </p:cNvPr>
            <p:cNvSpPr/>
            <p:nvPr/>
          </p:nvSpPr>
          <p:spPr>
            <a:xfrm>
              <a:off x="7109733" y="4965134"/>
              <a:ext cx="31824" cy="51713"/>
            </a:xfrm>
            <a:custGeom>
              <a:avLst/>
              <a:gdLst>
                <a:gd name="connsiteX0" fmla="*/ 2635 w 31823"/>
                <a:gd name="connsiteY0" fmla="*/ 10496 h 51713"/>
                <a:gd name="connsiteX1" fmla="*/ 32867 w 31823"/>
                <a:gd name="connsiteY1" fmla="*/ 13280 h 51713"/>
                <a:gd name="connsiteX2" fmla="*/ 5817 w 31823"/>
                <a:gd name="connsiteY2" fmla="*/ 53060 h 51713"/>
                <a:gd name="connsiteX3" fmla="*/ 2635 w 31823"/>
                <a:gd name="connsiteY3" fmla="*/ 10496 h 51713"/>
              </a:gdLst>
              <a:ahLst/>
              <a:cxnLst>
                <a:cxn ang="0">
                  <a:pos x="connsiteX0" y="connsiteY0"/>
                </a:cxn>
                <a:cxn ang="0">
                  <a:pos x="connsiteX1" y="connsiteY1"/>
                </a:cxn>
                <a:cxn ang="0">
                  <a:pos x="connsiteX2" y="connsiteY2"/>
                </a:cxn>
                <a:cxn ang="0">
                  <a:pos x="connsiteX3" y="connsiteY3"/>
                </a:cxn>
              </a:cxnLst>
              <a:rect l="l" t="t" r="r" b="b"/>
              <a:pathLst>
                <a:path w="31823" h="51713">
                  <a:moveTo>
                    <a:pt x="2635" y="10496"/>
                  </a:moveTo>
                  <a:cubicBezTo>
                    <a:pt x="4623" y="551"/>
                    <a:pt x="24513" y="-8201"/>
                    <a:pt x="32867" y="13280"/>
                  </a:cubicBezTo>
                  <a:cubicBezTo>
                    <a:pt x="41221" y="34761"/>
                    <a:pt x="12977" y="57833"/>
                    <a:pt x="5817" y="53060"/>
                  </a:cubicBezTo>
                  <a:cubicBezTo>
                    <a:pt x="-1741" y="48286"/>
                    <a:pt x="-946" y="26805"/>
                    <a:pt x="2635" y="10496"/>
                  </a:cubicBezTo>
                  <a:close/>
                </a:path>
              </a:pathLst>
            </a:custGeom>
            <a:solidFill>
              <a:srgbClr val="EEA987"/>
            </a:solidFill>
            <a:ln w="3976" cap="flat">
              <a:noFill/>
              <a:prstDash val="solid"/>
              <a:miter/>
            </a:ln>
          </p:spPr>
          <p:txBody>
            <a:bodyPr rtlCol="0" anchor="ctr"/>
            <a:lstStyle/>
            <a:p>
              <a:endParaRPr lang="en-ID"/>
            </a:p>
          </p:txBody>
        </p:sp>
      </p:grpSp>
      <p:sp>
        <p:nvSpPr>
          <p:cNvPr id="214" name="Title 135">
            <a:extLst>
              <a:ext uri="{FF2B5EF4-FFF2-40B4-BE49-F238E27FC236}">
                <a16:creationId xmlns:a16="http://schemas.microsoft.com/office/drawing/2014/main" id="{04E8A3BB-345A-43FB-9D46-BE1EE14E1C7A}"/>
              </a:ext>
            </a:extLst>
          </p:cNvPr>
          <p:cNvSpPr txBox="1">
            <a:spLocks/>
          </p:cNvSpPr>
          <p:nvPr/>
        </p:nvSpPr>
        <p:spPr>
          <a:xfrm>
            <a:off x="793438" y="1927250"/>
            <a:ext cx="5424435" cy="1253959"/>
          </a:xfr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Insert Your</a:t>
            </a:r>
            <a:b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br>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Detail/ Tagline</a:t>
            </a:r>
            <a:endParaRPr lang="en-ID" dirty="0">
              <a:latin typeface="+mn-lt"/>
            </a:endParaRPr>
          </a:p>
        </p:txBody>
      </p:sp>
      <p:sp>
        <p:nvSpPr>
          <p:cNvPr id="215" name="Subtitle 2">
            <a:extLst>
              <a:ext uri="{FF2B5EF4-FFF2-40B4-BE49-F238E27FC236}">
                <a16:creationId xmlns:a16="http://schemas.microsoft.com/office/drawing/2014/main" id="{2511210A-17AD-4774-AB57-2F4CDBB85742}"/>
              </a:ext>
            </a:extLst>
          </p:cNvPr>
          <p:cNvSpPr txBox="1">
            <a:spLocks/>
          </p:cNvSpPr>
          <p:nvPr/>
        </p:nvSpPr>
        <p:spPr>
          <a:xfrm>
            <a:off x="787894" y="3199184"/>
            <a:ext cx="4913361" cy="13959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4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216" name="Rectangle: Rounded Corners 215">
            <a:extLst>
              <a:ext uri="{FF2B5EF4-FFF2-40B4-BE49-F238E27FC236}">
                <a16:creationId xmlns:a16="http://schemas.microsoft.com/office/drawing/2014/main" id="{7E5D5BCF-FB50-47DB-93F0-3C1B9A52B4AC}"/>
              </a:ext>
            </a:extLst>
          </p:cNvPr>
          <p:cNvSpPr/>
          <p:nvPr/>
        </p:nvSpPr>
        <p:spPr>
          <a:xfrm>
            <a:off x="787894" y="4744603"/>
            <a:ext cx="1532467" cy="35400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Learn More</a:t>
            </a:r>
            <a:endParaRPr lang="en-ID" sz="1200" b="1" dirty="0"/>
          </a:p>
        </p:txBody>
      </p:sp>
      <p:grpSp>
        <p:nvGrpSpPr>
          <p:cNvPr id="217" name="Group 216">
            <a:extLst>
              <a:ext uri="{FF2B5EF4-FFF2-40B4-BE49-F238E27FC236}">
                <a16:creationId xmlns:a16="http://schemas.microsoft.com/office/drawing/2014/main" id="{BA4ABC09-5737-447A-BD06-2CAEE525ACB0}"/>
              </a:ext>
            </a:extLst>
          </p:cNvPr>
          <p:cNvGrpSpPr/>
          <p:nvPr/>
        </p:nvGrpSpPr>
        <p:grpSpPr>
          <a:xfrm>
            <a:off x="750546" y="1559704"/>
            <a:ext cx="2133600" cy="398864"/>
            <a:chOff x="4860925" y="679884"/>
            <a:chExt cx="2397126" cy="413659"/>
          </a:xfrm>
          <a:solidFill>
            <a:schemeClr val="bg1">
              <a:lumMod val="95000"/>
            </a:schemeClr>
          </a:solidFill>
        </p:grpSpPr>
        <p:sp>
          <p:nvSpPr>
            <p:cNvPr id="218" name="Rectangle: Rounded Corners 217">
              <a:extLst>
                <a:ext uri="{FF2B5EF4-FFF2-40B4-BE49-F238E27FC236}">
                  <a16:creationId xmlns:a16="http://schemas.microsoft.com/office/drawing/2014/main" id="{8FF25D92-F862-40CE-A8D6-71CE8AEA42F7}"/>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spc="300" dirty="0">
                  <a:solidFill>
                    <a:schemeClr val="tx1">
                      <a:lumMod val="65000"/>
                      <a:lumOff val="35000"/>
                    </a:schemeClr>
                  </a:solidFill>
                  <a:latin typeface="Raleway" panose="020B0503030101060003" pitchFamily="34" charset="0"/>
                  <a:cs typeface="Segoe UI" panose="020B0502040204020203" pitchFamily="34" charset="0"/>
                </a:rPr>
                <a:t>BUSINESS TAGLINE</a:t>
              </a:r>
            </a:p>
          </p:txBody>
        </p:sp>
        <p:sp>
          <p:nvSpPr>
            <p:cNvPr id="219" name="Right Triangle 218">
              <a:extLst>
                <a:ext uri="{FF2B5EF4-FFF2-40B4-BE49-F238E27FC236}">
                  <a16:creationId xmlns:a16="http://schemas.microsoft.com/office/drawing/2014/main" id="{0A3674C4-5650-4322-BF68-D2D9A697DDB1}"/>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Tree>
    <p:extLst>
      <p:ext uri="{BB962C8B-B14F-4D97-AF65-F5344CB8AC3E}">
        <p14:creationId xmlns:p14="http://schemas.microsoft.com/office/powerpoint/2010/main" val="516564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fade">
                                      <p:cBhvr>
                                        <p:cTn id="7" dur="500"/>
                                        <p:tgtEl>
                                          <p:spTgt spid="2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4"/>
                                        </p:tgtEl>
                                        <p:attrNameLst>
                                          <p:attrName>style.visibility</p:attrName>
                                        </p:attrNameLst>
                                      </p:cBhvr>
                                      <p:to>
                                        <p:strVal val="visible"/>
                                      </p:to>
                                    </p:set>
                                    <p:animEffect transition="in" filter="fade">
                                      <p:cBhvr>
                                        <p:cTn id="11" dur="500"/>
                                        <p:tgtEl>
                                          <p:spTgt spid="2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15"/>
                                        </p:tgtEl>
                                        <p:attrNameLst>
                                          <p:attrName>style.visibility</p:attrName>
                                        </p:attrNameLst>
                                      </p:cBhvr>
                                      <p:to>
                                        <p:strVal val="visible"/>
                                      </p:to>
                                    </p:set>
                                    <p:animEffect transition="in" filter="fade">
                                      <p:cBhvr>
                                        <p:cTn id="15" dur="500"/>
                                        <p:tgtEl>
                                          <p:spTgt spid="21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6"/>
                                        </p:tgtEl>
                                        <p:attrNameLst>
                                          <p:attrName>style.visibility</p:attrName>
                                        </p:attrNameLst>
                                      </p:cBhvr>
                                      <p:to>
                                        <p:strVal val="visible"/>
                                      </p:to>
                                    </p:set>
                                    <p:animEffect transition="in" filter="fade">
                                      <p:cBhvr>
                                        <p:cTn id="19" dur="500"/>
                                        <p:tgtEl>
                                          <p:spTgt spid="216"/>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5" grpId="0"/>
      <p:bldP spid="216"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31922896-481D-4FF4-89E8-0EAFDC213893}"/>
              </a:ext>
            </a:extLst>
          </p:cNvPr>
          <p:cNvGrpSpPr/>
          <p:nvPr/>
        </p:nvGrpSpPr>
        <p:grpSpPr>
          <a:xfrm>
            <a:off x="5427662" y="1223135"/>
            <a:ext cx="5976938" cy="4642678"/>
            <a:chOff x="4005262" y="1804987"/>
            <a:chExt cx="4181475" cy="3248025"/>
          </a:xfrm>
        </p:grpSpPr>
        <p:sp>
          <p:nvSpPr>
            <p:cNvPr id="5" name="Freeform: Shape 4">
              <a:extLst>
                <a:ext uri="{FF2B5EF4-FFF2-40B4-BE49-F238E27FC236}">
                  <a16:creationId xmlns:a16="http://schemas.microsoft.com/office/drawing/2014/main" id="{C805D6A7-7D82-408D-8690-A843E9152C5F}"/>
                </a:ext>
              </a:extLst>
            </p:cNvPr>
            <p:cNvSpPr/>
            <p:nvPr/>
          </p:nvSpPr>
          <p:spPr>
            <a:xfrm>
              <a:off x="5293042" y="4185284"/>
              <a:ext cx="1581150" cy="276225"/>
            </a:xfrm>
            <a:custGeom>
              <a:avLst/>
              <a:gdLst>
                <a:gd name="connsiteX0" fmla="*/ 1529715 w 1581150"/>
                <a:gd name="connsiteY0" fmla="*/ 280988 h 276225"/>
                <a:gd name="connsiteX1" fmla="*/ 55245 w 1581150"/>
                <a:gd name="connsiteY1" fmla="*/ 280988 h 276225"/>
                <a:gd name="connsiteX2" fmla="*/ 0 w 1581150"/>
                <a:gd name="connsiteY2" fmla="*/ 225743 h 276225"/>
                <a:gd name="connsiteX3" fmla="*/ 0 w 1581150"/>
                <a:gd name="connsiteY3" fmla="*/ 55245 h 276225"/>
                <a:gd name="connsiteX4" fmla="*/ 55245 w 1581150"/>
                <a:gd name="connsiteY4" fmla="*/ 0 h 276225"/>
                <a:gd name="connsiteX5" fmla="*/ 1529715 w 1581150"/>
                <a:gd name="connsiteY5" fmla="*/ 0 h 276225"/>
                <a:gd name="connsiteX6" fmla="*/ 1584960 w 1581150"/>
                <a:gd name="connsiteY6" fmla="*/ 55245 h 276225"/>
                <a:gd name="connsiteX7" fmla="*/ 1584960 w 1581150"/>
                <a:gd name="connsiteY7" fmla="*/ 225743 h 276225"/>
                <a:gd name="connsiteX8" fmla="*/ 1529715 w 1581150"/>
                <a:gd name="connsiteY8" fmla="*/ 28098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0" h="276225">
                  <a:moveTo>
                    <a:pt x="1529715" y="280988"/>
                  </a:moveTo>
                  <a:lnTo>
                    <a:pt x="55245" y="280988"/>
                  </a:lnTo>
                  <a:cubicBezTo>
                    <a:pt x="24765" y="280988"/>
                    <a:pt x="0" y="256222"/>
                    <a:pt x="0" y="225743"/>
                  </a:cubicBezTo>
                  <a:lnTo>
                    <a:pt x="0" y="55245"/>
                  </a:lnTo>
                  <a:cubicBezTo>
                    <a:pt x="0" y="24765"/>
                    <a:pt x="24765" y="0"/>
                    <a:pt x="55245" y="0"/>
                  </a:cubicBezTo>
                  <a:lnTo>
                    <a:pt x="1529715" y="0"/>
                  </a:lnTo>
                  <a:cubicBezTo>
                    <a:pt x="1560195" y="0"/>
                    <a:pt x="1584960" y="24765"/>
                    <a:pt x="1584960" y="55245"/>
                  </a:cubicBezTo>
                  <a:lnTo>
                    <a:pt x="1584960" y="225743"/>
                  </a:lnTo>
                  <a:cubicBezTo>
                    <a:pt x="1584960" y="256222"/>
                    <a:pt x="1560195" y="280988"/>
                    <a:pt x="1529715" y="280988"/>
                  </a:cubicBezTo>
                  <a:close/>
                </a:path>
              </a:pathLst>
            </a:custGeom>
            <a:solidFill>
              <a:srgbClr val="D5E4FF"/>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B5BB2D6A-86DE-4B52-B3D4-8A1CEFAF20C0}"/>
                </a:ext>
              </a:extLst>
            </p:cNvPr>
            <p:cNvSpPr/>
            <p:nvPr/>
          </p:nvSpPr>
          <p:spPr>
            <a:xfrm>
              <a:off x="7316835" y="1906904"/>
              <a:ext cx="409575" cy="952500"/>
            </a:xfrm>
            <a:custGeom>
              <a:avLst/>
              <a:gdLst>
                <a:gd name="connsiteX0" fmla="*/ 269827 w 409575"/>
                <a:gd name="connsiteY0" fmla="*/ 695325 h 952500"/>
                <a:gd name="connsiteX1" fmla="*/ 126952 w 409575"/>
                <a:gd name="connsiteY1" fmla="*/ 946785 h 952500"/>
                <a:gd name="connsiteX2" fmla="*/ 125999 w 409575"/>
                <a:gd name="connsiteY2" fmla="*/ 954405 h 952500"/>
                <a:gd name="connsiteX3" fmla="*/ 105997 w 409575"/>
                <a:gd name="connsiteY3" fmla="*/ 933450 h 952500"/>
                <a:gd name="connsiteX4" fmla="*/ 81232 w 409575"/>
                <a:gd name="connsiteY4" fmla="*/ 503873 h 952500"/>
                <a:gd name="connsiteX5" fmla="*/ 187912 w 409575"/>
                <a:gd name="connsiteY5" fmla="*/ 179070 h 952500"/>
                <a:gd name="connsiteX6" fmla="*/ 406987 w 409575"/>
                <a:gd name="connsiteY6" fmla="*/ 0 h 952500"/>
                <a:gd name="connsiteX7" fmla="*/ 391747 w 409575"/>
                <a:gd name="connsiteY7" fmla="*/ 322898 h 952500"/>
                <a:gd name="connsiteX8" fmla="*/ 269827 w 409575"/>
                <a:gd name="connsiteY8" fmla="*/ 695325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575" h="952500">
                  <a:moveTo>
                    <a:pt x="269827" y="695325"/>
                  </a:moveTo>
                  <a:cubicBezTo>
                    <a:pt x="170767" y="714375"/>
                    <a:pt x="133619" y="905828"/>
                    <a:pt x="126952" y="946785"/>
                  </a:cubicBezTo>
                  <a:cubicBezTo>
                    <a:pt x="125999" y="951548"/>
                    <a:pt x="125999" y="954405"/>
                    <a:pt x="125999" y="954405"/>
                  </a:cubicBezTo>
                  <a:cubicBezTo>
                    <a:pt x="119332" y="947738"/>
                    <a:pt x="112664" y="941070"/>
                    <a:pt x="105997" y="933450"/>
                  </a:cubicBezTo>
                  <a:cubicBezTo>
                    <a:pt x="-2588" y="812483"/>
                    <a:pt x="-54023" y="565785"/>
                    <a:pt x="81232" y="503873"/>
                  </a:cubicBezTo>
                  <a:cubicBezTo>
                    <a:pt x="225059" y="437198"/>
                    <a:pt x="165052" y="299085"/>
                    <a:pt x="187912" y="179070"/>
                  </a:cubicBezTo>
                  <a:cubicBezTo>
                    <a:pt x="210772" y="59055"/>
                    <a:pt x="406987" y="0"/>
                    <a:pt x="406987" y="0"/>
                  </a:cubicBezTo>
                  <a:cubicBezTo>
                    <a:pt x="406987" y="0"/>
                    <a:pt x="337454" y="139065"/>
                    <a:pt x="391747" y="322898"/>
                  </a:cubicBezTo>
                  <a:cubicBezTo>
                    <a:pt x="446039" y="505778"/>
                    <a:pt x="380317" y="674370"/>
                    <a:pt x="269827" y="695325"/>
                  </a:cubicBezTo>
                  <a:close/>
                </a:path>
              </a:pathLst>
            </a:custGeom>
            <a:solidFill>
              <a:srgbClr val="609A3E"/>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6368EE94-563F-4EBE-8190-38F155DD0EF4}"/>
                </a:ext>
              </a:extLst>
            </p:cNvPr>
            <p:cNvSpPr/>
            <p:nvPr/>
          </p:nvSpPr>
          <p:spPr>
            <a:xfrm>
              <a:off x="7388523" y="2237422"/>
              <a:ext cx="228600" cy="619125"/>
            </a:xfrm>
            <a:custGeom>
              <a:avLst/>
              <a:gdLst>
                <a:gd name="connsiteX0" fmla="*/ 54311 w 228600"/>
                <a:gd name="connsiteY0" fmla="*/ 624840 h 619125"/>
                <a:gd name="connsiteX1" fmla="*/ 34309 w 228600"/>
                <a:gd name="connsiteY1" fmla="*/ 603885 h 619125"/>
                <a:gd name="connsiteX2" fmla="*/ 44786 w 228600"/>
                <a:gd name="connsiteY2" fmla="*/ 330517 h 619125"/>
                <a:gd name="connsiteX3" fmla="*/ 114319 w 228600"/>
                <a:gd name="connsiteY3" fmla="*/ 246698 h 619125"/>
                <a:gd name="connsiteX4" fmla="*/ 219094 w 228600"/>
                <a:gd name="connsiteY4" fmla="*/ 0 h 619125"/>
                <a:gd name="connsiteX5" fmla="*/ 233382 w 228600"/>
                <a:gd name="connsiteY5" fmla="*/ 952 h 619125"/>
                <a:gd name="connsiteX6" fmla="*/ 126701 w 228600"/>
                <a:gd name="connsiteY6" fmla="*/ 255270 h 619125"/>
                <a:gd name="connsiteX7" fmla="*/ 58121 w 228600"/>
                <a:gd name="connsiteY7" fmla="*/ 339090 h 619125"/>
                <a:gd name="connsiteX8" fmla="*/ 57169 w 228600"/>
                <a:gd name="connsiteY8" fmla="*/ 617220 h 619125"/>
                <a:gd name="connsiteX9" fmla="*/ 54311 w 228600"/>
                <a:gd name="connsiteY9" fmla="*/ 62484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 h="619125">
                  <a:moveTo>
                    <a:pt x="54311" y="624840"/>
                  </a:moveTo>
                  <a:cubicBezTo>
                    <a:pt x="47644" y="618173"/>
                    <a:pt x="40976" y="611505"/>
                    <a:pt x="34309" y="603885"/>
                  </a:cubicBezTo>
                  <a:cubicBezTo>
                    <a:pt x="971" y="531495"/>
                    <a:pt x="-26651" y="422910"/>
                    <a:pt x="44786" y="330517"/>
                  </a:cubicBezTo>
                  <a:cubicBezTo>
                    <a:pt x="70504" y="297180"/>
                    <a:pt x="93364" y="270510"/>
                    <a:pt x="114319" y="246698"/>
                  </a:cubicBezTo>
                  <a:cubicBezTo>
                    <a:pt x="186709" y="161925"/>
                    <a:pt x="223857" y="119063"/>
                    <a:pt x="219094" y="0"/>
                  </a:cubicBezTo>
                  <a:lnTo>
                    <a:pt x="233382" y="952"/>
                  </a:lnTo>
                  <a:cubicBezTo>
                    <a:pt x="238144" y="123825"/>
                    <a:pt x="199091" y="170497"/>
                    <a:pt x="126701" y="255270"/>
                  </a:cubicBezTo>
                  <a:cubicBezTo>
                    <a:pt x="106699" y="279082"/>
                    <a:pt x="82886" y="305753"/>
                    <a:pt x="58121" y="339090"/>
                  </a:cubicBezTo>
                  <a:cubicBezTo>
                    <a:pt x="-16174" y="434340"/>
                    <a:pt x="21926" y="548640"/>
                    <a:pt x="57169" y="617220"/>
                  </a:cubicBezTo>
                  <a:cubicBezTo>
                    <a:pt x="54311" y="621982"/>
                    <a:pt x="54311" y="624840"/>
                    <a:pt x="54311" y="624840"/>
                  </a:cubicBezTo>
                  <a:close/>
                </a:path>
              </a:pathLst>
            </a:custGeom>
            <a:solidFill>
              <a:srgbClr val="3C6127"/>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1ACB3387-9181-4BF0-AAD6-3E81A02FA50E}"/>
                </a:ext>
              </a:extLst>
            </p:cNvPr>
            <p:cNvSpPr/>
            <p:nvPr/>
          </p:nvSpPr>
          <p:spPr>
            <a:xfrm>
              <a:off x="7201827" y="2065109"/>
              <a:ext cx="809625" cy="952500"/>
            </a:xfrm>
            <a:custGeom>
              <a:avLst/>
              <a:gdLst>
                <a:gd name="connsiteX0" fmla="*/ 267678 w 809625"/>
                <a:gd name="connsiteY0" fmla="*/ 819060 h 952500"/>
                <a:gd name="connsiteX1" fmla="*/ 47650 w 809625"/>
                <a:gd name="connsiteY1" fmla="*/ 930503 h 952500"/>
                <a:gd name="connsiteX2" fmla="*/ 40030 w 809625"/>
                <a:gd name="connsiteY2" fmla="*/ 921930 h 952500"/>
                <a:gd name="connsiteX3" fmla="*/ 24790 w 809625"/>
                <a:gd name="connsiteY3" fmla="*/ 899070 h 952500"/>
                <a:gd name="connsiteX4" fmla="*/ 276250 w 809625"/>
                <a:gd name="connsiteY4" fmla="*/ 386625 h 952500"/>
                <a:gd name="connsiteX5" fmla="*/ 516280 w 809625"/>
                <a:gd name="connsiteY5" fmla="*/ 46583 h 952500"/>
                <a:gd name="connsiteX6" fmla="*/ 814413 w 809625"/>
                <a:gd name="connsiteY6" fmla="*/ 82778 h 952500"/>
                <a:gd name="connsiteX7" fmla="*/ 539141 w 809625"/>
                <a:gd name="connsiteY7" fmla="*/ 552360 h 952500"/>
                <a:gd name="connsiteX8" fmla="*/ 267678 w 809625"/>
                <a:gd name="connsiteY8" fmla="*/ 81906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9625" h="952500">
                  <a:moveTo>
                    <a:pt x="267678" y="819060"/>
                  </a:moveTo>
                  <a:cubicBezTo>
                    <a:pt x="162903" y="938123"/>
                    <a:pt x="110515" y="994320"/>
                    <a:pt x="47650" y="930503"/>
                  </a:cubicBezTo>
                  <a:cubicBezTo>
                    <a:pt x="44793" y="927645"/>
                    <a:pt x="41935" y="924788"/>
                    <a:pt x="40030" y="921930"/>
                  </a:cubicBezTo>
                  <a:cubicBezTo>
                    <a:pt x="35268" y="915263"/>
                    <a:pt x="29553" y="908595"/>
                    <a:pt x="24790" y="899070"/>
                  </a:cubicBezTo>
                  <a:cubicBezTo>
                    <a:pt x="-49505" y="774293"/>
                    <a:pt x="45745" y="442823"/>
                    <a:pt x="276250" y="386625"/>
                  </a:cubicBezTo>
                  <a:cubicBezTo>
                    <a:pt x="506755" y="330428"/>
                    <a:pt x="385788" y="161835"/>
                    <a:pt x="516280" y="46583"/>
                  </a:cubicBezTo>
                  <a:cubicBezTo>
                    <a:pt x="656298" y="-76290"/>
                    <a:pt x="814413" y="82778"/>
                    <a:pt x="814413" y="82778"/>
                  </a:cubicBezTo>
                  <a:cubicBezTo>
                    <a:pt x="704875" y="47535"/>
                    <a:pt x="613435" y="386625"/>
                    <a:pt x="539141" y="552360"/>
                  </a:cubicBezTo>
                  <a:cubicBezTo>
                    <a:pt x="449605" y="753338"/>
                    <a:pt x="384835" y="685710"/>
                    <a:pt x="267678" y="819060"/>
                  </a:cubicBezTo>
                  <a:close/>
                </a:path>
              </a:pathLst>
            </a:custGeom>
            <a:solidFill>
              <a:srgbClr val="609A3E"/>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00CCC79F-4E01-4950-B501-E9E9301C8086}"/>
                </a:ext>
              </a:extLst>
            </p:cNvPr>
            <p:cNvSpPr/>
            <p:nvPr/>
          </p:nvSpPr>
          <p:spPr>
            <a:xfrm>
              <a:off x="7241857" y="2187892"/>
              <a:ext cx="581025" cy="800100"/>
            </a:xfrm>
            <a:custGeom>
              <a:avLst/>
              <a:gdLst>
                <a:gd name="connsiteX0" fmla="*/ 7620 w 581025"/>
                <a:gd name="connsiteY0" fmla="*/ 808673 h 800100"/>
                <a:gd name="connsiteX1" fmla="*/ 0 w 581025"/>
                <a:gd name="connsiteY1" fmla="*/ 800100 h 800100"/>
                <a:gd name="connsiteX2" fmla="*/ 199073 w 581025"/>
                <a:gd name="connsiteY2" fmla="*/ 461962 h 800100"/>
                <a:gd name="connsiteX3" fmla="*/ 452438 w 581025"/>
                <a:gd name="connsiteY3" fmla="*/ 169545 h 800100"/>
                <a:gd name="connsiteX4" fmla="*/ 588645 w 581025"/>
                <a:gd name="connsiteY4" fmla="*/ 0 h 800100"/>
                <a:gd name="connsiteX5" fmla="*/ 589598 w 581025"/>
                <a:gd name="connsiteY5" fmla="*/ 9525 h 800100"/>
                <a:gd name="connsiteX6" fmla="*/ 461963 w 581025"/>
                <a:gd name="connsiteY6" fmla="*/ 171450 h 800100"/>
                <a:gd name="connsiteX7" fmla="*/ 203835 w 581025"/>
                <a:gd name="connsiteY7" fmla="*/ 470535 h 800100"/>
                <a:gd name="connsiteX8" fmla="*/ 53340 w 581025"/>
                <a:gd name="connsiteY8" fmla="*/ 668655 h 800100"/>
                <a:gd name="connsiteX9" fmla="*/ 7620 w 581025"/>
                <a:gd name="connsiteY9" fmla="*/ 808673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1025" h="800100">
                  <a:moveTo>
                    <a:pt x="7620" y="808673"/>
                  </a:moveTo>
                  <a:cubicBezTo>
                    <a:pt x="4763" y="805815"/>
                    <a:pt x="1905" y="802958"/>
                    <a:pt x="0" y="800100"/>
                  </a:cubicBezTo>
                  <a:cubicBezTo>
                    <a:pt x="22860" y="687705"/>
                    <a:pt x="101918" y="506730"/>
                    <a:pt x="199073" y="461962"/>
                  </a:cubicBezTo>
                  <a:cubicBezTo>
                    <a:pt x="347663" y="393383"/>
                    <a:pt x="425768" y="302895"/>
                    <a:pt x="452438" y="169545"/>
                  </a:cubicBezTo>
                  <a:cubicBezTo>
                    <a:pt x="483870" y="12382"/>
                    <a:pt x="587693" y="952"/>
                    <a:pt x="588645" y="0"/>
                  </a:cubicBezTo>
                  <a:lnTo>
                    <a:pt x="589598" y="9525"/>
                  </a:lnTo>
                  <a:cubicBezTo>
                    <a:pt x="588645" y="9525"/>
                    <a:pt x="491490" y="20955"/>
                    <a:pt x="461963" y="171450"/>
                  </a:cubicBezTo>
                  <a:cubicBezTo>
                    <a:pt x="434340" y="308610"/>
                    <a:pt x="355283" y="401003"/>
                    <a:pt x="203835" y="470535"/>
                  </a:cubicBezTo>
                  <a:cubicBezTo>
                    <a:pt x="151448" y="495300"/>
                    <a:pt x="96203" y="566737"/>
                    <a:pt x="53340" y="668655"/>
                  </a:cubicBezTo>
                  <a:cubicBezTo>
                    <a:pt x="29528" y="719137"/>
                    <a:pt x="15240" y="769620"/>
                    <a:pt x="7620" y="808673"/>
                  </a:cubicBezTo>
                  <a:close/>
                </a:path>
              </a:pathLst>
            </a:custGeom>
            <a:solidFill>
              <a:srgbClr val="3C6127"/>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60E2537F-6334-4CFA-A738-387C61246791}"/>
                </a:ext>
              </a:extLst>
            </p:cNvPr>
            <p:cNvSpPr/>
            <p:nvPr/>
          </p:nvSpPr>
          <p:spPr>
            <a:xfrm>
              <a:off x="4725352" y="1804987"/>
              <a:ext cx="2790825" cy="2514600"/>
            </a:xfrm>
            <a:custGeom>
              <a:avLst/>
              <a:gdLst>
                <a:gd name="connsiteX0" fmla="*/ 2684145 w 2790825"/>
                <a:gd name="connsiteY0" fmla="*/ 2521268 h 2514600"/>
                <a:gd name="connsiteX1" fmla="*/ 112395 w 2790825"/>
                <a:gd name="connsiteY1" fmla="*/ 2521268 h 2514600"/>
                <a:gd name="connsiteX2" fmla="*/ 0 w 2790825"/>
                <a:gd name="connsiteY2" fmla="*/ 2408873 h 2514600"/>
                <a:gd name="connsiteX3" fmla="*/ 0 w 2790825"/>
                <a:gd name="connsiteY3" fmla="*/ 112395 h 2514600"/>
                <a:gd name="connsiteX4" fmla="*/ 113348 w 2790825"/>
                <a:gd name="connsiteY4" fmla="*/ 0 h 2514600"/>
                <a:gd name="connsiteX5" fmla="*/ 2685098 w 2790825"/>
                <a:gd name="connsiteY5" fmla="*/ 0 h 2514600"/>
                <a:gd name="connsiteX6" fmla="*/ 2797493 w 2790825"/>
                <a:gd name="connsiteY6" fmla="*/ 112395 h 2514600"/>
                <a:gd name="connsiteX7" fmla="*/ 2797493 w 2790825"/>
                <a:gd name="connsiteY7" fmla="*/ 2408873 h 2514600"/>
                <a:gd name="connsiteX8" fmla="*/ 2684145 w 2790825"/>
                <a:gd name="connsiteY8" fmla="*/ 2521268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0825" h="2514600">
                  <a:moveTo>
                    <a:pt x="2684145" y="2521268"/>
                  </a:moveTo>
                  <a:lnTo>
                    <a:pt x="112395" y="2521268"/>
                  </a:lnTo>
                  <a:cubicBezTo>
                    <a:pt x="50483" y="2521268"/>
                    <a:pt x="0" y="2470785"/>
                    <a:pt x="0" y="2408873"/>
                  </a:cubicBezTo>
                  <a:lnTo>
                    <a:pt x="0" y="112395"/>
                  </a:lnTo>
                  <a:cubicBezTo>
                    <a:pt x="0" y="50483"/>
                    <a:pt x="50483" y="0"/>
                    <a:pt x="113348" y="0"/>
                  </a:cubicBezTo>
                  <a:lnTo>
                    <a:pt x="2685098" y="0"/>
                  </a:lnTo>
                  <a:cubicBezTo>
                    <a:pt x="2747010" y="0"/>
                    <a:pt x="2797493" y="50483"/>
                    <a:pt x="2797493" y="112395"/>
                  </a:cubicBezTo>
                  <a:lnTo>
                    <a:pt x="2797493" y="2408873"/>
                  </a:lnTo>
                  <a:cubicBezTo>
                    <a:pt x="2796540" y="2470785"/>
                    <a:pt x="2746058" y="2521268"/>
                    <a:pt x="2684145" y="2521268"/>
                  </a:cubicBezTo>
                  <a:close/>
                </a:path>
              </a:pathLst>
            </a:custGeom>
            <a:solidFill>
              <a:srgbClr val="D5E4F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93616C96-8EC5-4015-A4F0-4C4CCEA9893E}"/>
                </a:ext>
              </a:extLst>
            </p:cNvPr>
            <p:cNvSpPr/>
            <p:nvPr/>
          </p:nvSpPr>
          <p:spPr>
            <a:xfrm>
              <a:off x="4890135" y="3058477"/>
              <a:ext cx="9525" cy="647700"/>
            </a:xfrm>
            <a:custGeom>
              <a:avLst/>
              <a:gdLst>
                <a:gd name="connsiteX0" fmla="*/ 0 w 0"/>
                <a:gd name="connsiteY0" fmla="*/ 0 h 647700"/>
                <a:gd name="connsiteX1" fmla="*/ 5715 w 0"/>
                <a:gd name="connsiteY1" fmla="*/ 0 h 647700"/>
                <a:gd name="connsiteX2" fmla="*/ 5715 w 0"/>
                <a:gd name="connsiteY2" fmla="*/ 648653 h 647700"/>
                <a:gd name="connsiteX3" fmla="*/ 0 w 0"/>
                <a:gd name="connsiteY3" fmla="*/ 648653 h 647700"/>
              </a:gdLst>
              <a:ahLst/>
              <a:cxnLst>
                <a:cxn ang="0">
                  <a:pos x="connsiteX0" y="connsiteY0"/>
                </a:cxn>
                <a:cxn ang="0">
                  <a:pos x="connsiteX1" y="connsiteY1"/>
                </a:cxn>
                <a:cxn ang="0">
                  <a:pos x="connsiteX2" y="connsiteY2"/>
                </a:cxn>
                <a:cxn ang="0">
                  <a:pos x="connsiteX3" y="connsiteY3"/>
                </a:cxn>
              </a:cxnLst>
              <a:rect l="l" t="t" r="r" b="b"/>
              <a:pathLst>
                <a:path h="647700">
                  <a:moveTo>
                    <a:pt x="0" y="0"/>
                  </a:moveTo>
                  <a:lnTo>
                    <a:pt x="5715" y="0"/>
                  </a:lnTo>
                  <a:lnTo>
                    <a:pt x="5715" y="648653"/>
                  </a:lnTo>
                  <a:lnTo>
                    <a:pt x="0" y="648653"/>
                  </a:lnTo>
                  <a:close/>
                </a:path>
              </a:pathLst>
            </a:custGeom>
            <a:solidFill>
              <a:srgbClr val="E0E0E0"/>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C848281E-F5BB-462D-A889-030AAC81E72C}"/>
                </a:ext>
              </a:extLst>
            </p:cNvPr>
            <p:cNvSpPr/>
            <p:nvPr/>
          </p:nvSpPr>
          <p:spPr>
            <a:xfrm>
              <a:off x="5330190" y="3058477"/>
              <a:ext cx="9525" cy="647700"/>
            </a:xfrm>
            <a:custGeom>
              <a:avLst/>
              <a:gdLst>
                <a:gd name="connsiteX0" fmla="*/ 0 w 0"/>
                <a:gd name="connsiteY0" fmla="*/ 0 h 647700"/>
                <a:gd name="connsiteX1" fmla="*/ 5715 w 0"/>
                <a:gd name="connsiteY1" fmla="*/ 0 h 647700"/>
                <a:gd name="connsiteX2" fmla="*/ 5715 w 0"/>
                <a:gd name="connsiteY2" fmla="*/ 648653 h 647700"/>
                <a:gd name="connsiteX3" fmla="*/ 0 w 0"/>
                <a:gd name="connsiteY3" fmla="*/ 648653 h 647700"/>
              </a:gdLst>
              <a:ahLst/>
              <a:cxnLst>
                <a:cxn ang="0">
                  <a:pos x="connsiteX0" y="connsiteY0"/>
                </a:cxn>
                <a:cxn ang="0">
                  <a:pos x="connsiteX1" y="connsiteY1"/>
                </a:cxn>
                <a:cxn ang="0">
                  <a:pos x="connsiteX2" y="connsiteY2"/>
                </a:cxn>
                <a:cxn ang="0">
                  <a:pos x="connsiteX3" y="connsiteY3"/>
                </a:cxn>
              </a:cxnLst>
              <a:rect l="l" t="t" r="r" b="b"/>
              <a:pathLst>
                <a:path h="647700">
                  <a:moveTo>
                    <a:pt x="0" y="0"/>
                  </a:moveTo>
                  <a:lnTo>
                    <a:pt x="5715" y="0"/>
                  </a:lnTo>
                  <a:lnTo>
                    <a:pt x="5715" y="648653"/>
                  </a:lnTo>
                  <a:lnTo>
                    <a:pt x="0" y="648653"/>
                  </a:lnTo>
                  <a:close/>
                </a:path>
              </a:pathLst>
            </a:custGeom>
            <a:solidFill>
              <a:srgbClr val="E0E0E0"/>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00A7EF79-1627-4F9C-A2CC-4C81CDA6836D}"/>
                </a:ext>
              </a:extLst>
            </p:cNvPr>
            <p:cNvSpPr/>
            <p:nvPr/>
          </p:nvSpPr>
          <p:spPr>
            <a:xfrm>
              <a:off x="5770245" y="3058477"/>
              <a:ext cx="9525" cy="647700"/>
            </a:xfrm>
            <a:custGeom>
              <a:avLst/>
              <a:gdLst>
                <a:gd name="connsiteX0" fmla="*/ 0 w 0"/>
                <a:gd name="connsiteY0" fmla="*/ 0 h 647700"/>
                <a:gd name="connsiteX1" fmla="*/ 5715 w 0"/>
                <a:gd name="connsiteY1" fmla="*/ 0 h 647700"/>
                <a:gd name="connsiteX2" fmla="*/ 5715 w 0"/>
                <a:gd name="connsiteY2" fmla="*/ 648653 h 647700"/>
                <a:gd name="connsiteX3" fmla="*/ 0 w 0"/>
                <a:gd name="connsiteY3" fmla="*/ 648653 h 647700"/>
              </a:gdLst>
              <a:ahLst/>
              <a:cxnLst>
                <a:cxn ang="0">
                  <a:pos x="connsiteX0" y="connsiteY0"/>
                </a:cxn>
                <a:cxn ang="0">
                  <a:pos x="connsiteX1" y="connsiteY1"/>
                </a:cxn>
                <a:cxn ang="0">
                  <a:pos x="connsiteX2" y="connsiteY2"/>
                </a:cxn>
                <a:cxn ang="0">
                  <a:pos x="connsiteX3" y="connsiteY3"/>
                </a:cxn>
              </a:cxnLst>
              <a:rect l="l" t="t" r="r" b="b"/>
              <a:pathLst>
                <a:path h="647700">
                  <a:moveTo>
                    <a:pt x="0" y="0"/>
                  </a:moveTo>
                  <a:lnTo>
                    <a:pt x="5715" y="0"/>
                  </a:lnTo>
                  <a:lnTo>
                    <a:pt x="5715" y="648653"/>
                  </a:lnTo>
                  <a:lnTo>
                    <a:pt x="0" y="648653"/>
                  </a:lnTo>
                  <a:close/>
                </a:path>
              </a:pathLst>
            </a:custGeom>
            <a:solidFill>
              <a:srgbClr val="E0E0E0"/>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47131F4B-DEA4-43AA-AEC3-B12ABA3BAB92}"/>
                </a:ext>
              </a:extLst>
            </p:cNvPr>
            <p:cNvSpPr/>
            <p:nvPr/>
          </p:nvSpPr>
          <p:spPr>
            <a:xfrm>
              <a:off x="6209347" y="3058477"/>
              <a:ext cx="9525" cy="647700"/>
            </a:xfrm>
            <a:custGeom>
              <a:avLst/>
              <a:gdLst>
                <a:gd name="connsiteX0" fmla="*/ 0 w 0"/>
                <a:gd name="connsiteY0" fmla="*/ 0 h 647700"/>
                <a:gd name="connsiteX1" fmla="*/ 5715 w 0"/>
                <a:gd name="connsiteY1" fmla="*/ 0 h 647700"/>
                <a:gd name="connsiteX2" fmla="*/ 5715 w 0"/>
                <a:gd name="connsiteY2" fmla="*/ 648653 h 647700"/>
                <a:gd name="connsiteX3" fmla="*/ 0 w 0"/>
                <a:gd name="connsiteY3" fmla="*/ 648653 h 647700"/>
              </a:gdLst>
              <a:ahLst/>
              <a:cxnLst>
                <a:cxn ang="0">
                  <a:pos x="connsiteX0" y="connsiteY0"/>
                </a:cxn>
                <a:cxn ang="0">
                  <a:pos x="connsiteX1" y="connsiteY1"/>
                </a:cxn>
                <a:cxn ang="0">
                  <a:pos x="connsiteX2" y="connsiteY2"/>
                </a:cxn>
                <a:cxn ang="0">
                  <a:pos x="connsiteX3" y="connsiteY3"/>
                </a:cxn>
              </a:cxnLst>
              <a:rect l="l" t="t" r="r" b="b"/>
              <a:pathLst>
                <a:path h="647700">
                  <a:moveTo>
                    <a:pt x="0" y="0"/>
                  </a:moveTo>
                  <a:lnTo>
                    <a:pt x="5715" y="0"/>
                  </a:lnTo>
                  <a:lnTo>
                    <a:pt x="5715" y="648653"/>
                  </a:lnTo>
                  <a:lnTo>
                    <a:pt x="0" y="648653"/>
                  </a:lnTo>
                  <a:close/>
                </a:path>
              </a:pathLst>
            </a:custGeom>
            <a:solidFill>
              <a:srgbClr val="E0E0E0"/>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AD03C728-AD10-47FA-B171-52BBB55BE77E}"/>
                </a:ext>
              </a:extLst>
            </p:cNvPr>
            <p:cNvSpPr/>
            <p:nvPr/>
          </p:nvSpPr>
          <p:spPr>
            <a:xfrm>
              <a:off x="6649402" y="3058477"/>
              <a:ext cx="9525" cy="647700"/>
            </a:xfrm>
            <a:custGeom>
              <a:avLst/>
              <a:gdLst>
                <a:gd name="connsiteX0" fmla="*/ 0 w 0"/>
                <a:gd name="connsiteY0" fmla="*/ 0 h 647700"/>
                <a:gd name="connsiteX1" fmla="*/ 5715 w 0"/>
                <a:gd name="connsiteY1" fmla="*/ 0 h 647700"/>
                <a:gd name="connsiteX2" fmla="*/ 5715 w 0"/>
                <a:gd name="connsiteY2" fmla="*/ 648653 h 647700"/>
                <a:gd name="connsiteX3" fmla="*/ 0 w 0"/>
                <a:gd name="connsiteY3" fmla="*/ 648653 h 647700"/>
              </a:gdLst>
              <a:ahLst/>
              <a:cxnLst>
                <a:cxn ang="0">
                  <a:pos x="connsiteX0" y="connsiteY0"/>
                </a:cxn>
                <a:cxn ang="0">
                  <a:pos x="connsiteX1" y="connsiteY1"/>
                </a:cxn>
                <a:cxn ang="0">
                  <a:pos x="connsiteX2" y="connsiteY2"/>
                </a:cxn>
                <a:cxn ang="0">
                  <a:pos x="connsiteX3" y="connsiteY3"/>
                </a:cxn>
              </a:cxnLst>
              <a:rect l="l" t="t" r="r" b="b"/>
              <a:pathLst>
                <a:path h="647700">
                  <a:moveTo>
                    <a:pt x="0" y="0"/>
                  </a:moveTo>
                  <a:lnTo>
                    <a:pt x="5715" y="0"/>
                  </a:lnTo>
                  <a:lnTo>
                    <a:pt x="5715" y="648653"/>
                  </a:lnTo>
                  <a:lnTo>
                    <a:pt x="0" y="648653"/>
                  </a:lnTo>
                  <a:close/>
                </a:path>
              </a:pathLst>
            </a:custGeom>
            <a:solidFill>
              <a:srgbClr val="E0E0E0"/>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0132144E-AC91-403F-9806-A4E7682525B6}"/>
                </a:ext>
              </a:extLst>
            </p:cNvPr>
            <p:cNvSpPr/>
            <p:nvPr/>
          </p:nvSpPr>
          <p:spPr>
            <a:xfrm>
              <a:off x="4893945" y="3746182"/>
              <a:ext cx="66675" cy="19050"/>
            </a:xfrm>
            <a:custGeom>
              <a:avLst/>
              <a:gdLst>
                <a:gd name="connsiteX0" fmla="*/ 0 w 66675"/>
                <a:gd name="connsiteY0" fmla="*/ 0 h 19050"/>
                <a:gd name="connsiteX1" fmla="*/ 69533 w 66675"/>
                <a:gd name="connsiteY1" fmla="*/ 0 h 19050"/>
                <a:gd name="connsiteX2" fmla="*/ 69533 w 66675"/>
                <a:gd name="connsiteY2" fmla="*/ 22860 h 19050"/>
                <a:gd name="connsiteX3" fmla="*/ 0 w 66675"/>
                <a:gd name="connsiteY3" fmla="*/ 22860 h 19050"/>
              </a:gdLst>
              <a:ahLst/>
              <a:cxnLst>
                <a:cxn ang="0">
                  <a:pos x="connsiteX0" y="connsiteY0"/>
                </a:cxn>
                <a:cxn ang="0">
                  <a:pos x="connsiteX1" y="connsiteY1"/>
                </a:cxn>
                <a:cxn ang="0">
                  <a:pos x="connsiteX2" y="connsiteY2"/>
                </a:cxn>
                <a:cxn ang="0">
                  <a:pos x="connsiteX3" y="connsiteY3"/>
                </a:cxn>
              </a:cxnLst>
              <a:rect l="l" t="t" r="r" b="b"/>
              <a:pathLst>
                <a:path w="66675" h="19050">
                  <a:moveTo>
                    <a:pt x="0" y="0"/>
                  </a:moveTo>
                  <a:lnTo>
                    <a:pt x="69533" y="0"/>
                  </a:lnTo>
                  <a:lnTo>
                    <a:pt x="69533" y="22860"/>
                  </a:lnTo>
                  <a:lnTo>
                    <a:pt x="0" y="22860"/>
                  </a:lnTo>
                  <a:close/>
                </a:path>
              </a:pathLst>
            </a:custGeom>
            <a:solidFill>
              <a:srgbClr val="B8B8B8"/>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C74CF03D-DE52-4F84-8972-CDACA47A1555}"/>
                </a:ext>
              </a:extLst>
            </p:cNvPr>
            <p:cNvSpPr/>
            <p:nvPr/>
          </p:nvSpPr>
          <p:spPr>
            <a:xfrm>
              <a:off x="4893945" y="2978467"/>
              <a:ext cx="104775" cy="9525"/>
            </a:xfrm>
            <a:custGeom>
              <a:avLst/>
              <a:gdLst>
                <a:gd name="connsiteX0" fmla="*/ 0 w 104775"/>
                <a:gd name="connsiteY0" fmla="*/ 0 h 9525"/>
                <a:gd name="connsiteX1" fmla="*/ 105728 w 104775"/>
                <a:gd name="connsiteY1" fmla="*/ 0 h 9525"/>
                <a:gd name="connsiteX2" fmla="*/ 105728 w 104775"/>
                <a:gd name="connsiteY2" fmla="*/ 17145 h 9525"/>
                <a:gd name="connsiteX3" fmla="*/ 0 w 104775"/>
                <a:gd name="connsiteY3" fmla="*/ 17145 h 9525"/>
              </a:gdLst>
              <a:ahLst/>
              <a:cxnLst>
                <a:cxn ang="0">
                  <a:pos x="connsiteX0" y="connsiteY0"/>
                </a:cxn>
                <a:cxn ang="0">
                  <a:pos x="connsiteX1" y="connsiteY1"/>
                </a:cxn>
                <a:cxn ang="0">
                  <a:pos x="connsiteX2" y="connsiteY2"/>
                </a:cxn>
                <a:cxn ang="0">
                  <a:pos x="connsiteX3" y="connsiteY3"/>
                </a:cxn>
              </a:cxnLst>
              <a:rect l="l" t="t" r="r" b="b"/>
              <a:pathLst>
                <a:path w="104775" h="9525">
                  <a:moveTo>
                    <a:pt x="0" y="0"/>
                  </a:moveTo>
                  <a:lnTo>
                    <a:pt x="105728" y="0"/>
                  </a:lnTo>
                  <a:lnTo>
                    <a:pt x="105728" y="17145"/>
                  </a:lnTo>
                  <a:lnTo>
                    <a:pt x="0" y="17145"/>
                  </a:lnTo>
                  <a:close/>
                </a:path>
              </a:pathLst>
            </a:custGeom>
            <a:solidFill>
              <a:srgbClr val="D9D9D9"/>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18502561-C6FD-4D06-9E4E-42CEF679FF9C}"/>
                </a:ext>
              </a:extLst>
            </p:cNvPr>
            <p:cNvSpPr/>
            <p:nvPr/>
          </p:nvSpPr>
          <p:spPr>
            <a:xfrm>
              <a:off x="4893945" y="3009900"/>
              <a:ext cx="142875" cy="9525"/>
            </a:xfrm>
            <a:custGeom>
              <a:avLst/>
              <a:gdLst>
                <a:gd name="connsiteX0" fmla="*/ 0 w 142875"/>
                <a:gd name="connsiteY0" fmla="*/ 0 h 9525"/>
                <a:gd name="connsiteX1" fmla="*/ 149543 w 142875"/>
                <a:gd name="connsiteY1" fmla="*/ 0 h 9525"/>
                <a:gd name="connsiteX2" fmla="*/ 149543 w 142875"/>
                <a:gd name="connsiteY2" fmla="*/ 17145 h 9525"/>
                <a:gd name="connsiteX3" fmla="*/ 0 w 142875"/>
                <a:gd name="connsiteY3" fmla="*/ 17145 h 9525"/>
              </a:gdLst>
              <a:ahLst/>
              <a:cxnLst>
                <a:cxn ang="0">
                  <a:pos x="connsiteX0" y="connsiteY0"/>
                </a:cxn>
                <a:cxn ang="0">
                  <a:pos x="connsiteX1" y="connsiteY1"/>
                </a:cxn>
                <a:cxn ang="0">
                  <a:pos x="connsiteX2" y="connsiteY2"/>
                </a:cxn>
                <a:cxn ang="0">
                  <a:pos x="connsiteX3" y="connsiteY3"/>
                </a:cxn>
              </a:cxnLst>
              <a:rect l="l" t="t" r="r" b="b"/>
              <a:pathLst>
                <a:path w="142875" h="9525">
                  <a:moveTo>
                    <a:pt x="0" y="0"/>
                  </a:moveTo>
                  <a:lnTo>
                    <a:pt x="149543" y="0"/>
                  </a:lnTo>
                  <a:lnTo>
                    <a:pt x="149543" y="17145"/>
                  </a:lnTo>
                  <a:lnTo>
                    <a:pt x="0" y="17145"/>
                  </a:lnTo>
                  <a:close/>
                </a:path>
              </a:pathLst>
            </a:custGeom>
            <a:solidFill>
              <a:srgbClr val="D9D9D9"/>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48AE60-C96E-42C8-8656-AA50AB1BF38D}"/>
                </a:ext>
              </a:extLst>
            </p:cNvPr>
            <p:cNvSpPr/>
            <p:nvPr/>
          </p:nvSpPr>
          <p:spPr>
            <a:xfrm>
              <a:off x="5328285" y="2978467"/>
              <a:ext cx="123825" cy="9525"/>
            </a:xfrm>
            <a:custGeom>
              <a:avLst/>
              <a:gdLst>
                <a:gd name="connsiteX0" fmla="*/ 0 w 123825"/>
                <a:gd name="connsiteY0" fmla="*/ 0 h 9525"/>
                <a:gd name="connsiteX1" fmla="*/ 123825 w 123825"/>
                <a:gd name="connsiteY1" fmla="*/ 0 h 9525"/>
                <a:gd name="connsiteX2" fmla="*/ 123825 w 123825"/>
                <a:gd name="connsiteY2" fmla="*/ 17145 h 9525"/>
                <a:gd name="connsiteX3" fmla="*/ 0 w 123825"/>
                <a:gd name="connsiteY3" fmla="*/ 17145 h 9525"/>
              </a:gdLst>
              <a:ahLst/>
              <a:cxnLst>
                <a:cxn ang="0">
                  <a:pos x="connsiteX0" y="connsiteY0"/>
                </a:cxn>
                <a:cxn ang="0">
                  <a:pos x="connsiteX1" y="connsiteY1"/>
                </a:cxn>
                <a:cxn ang="0">
                  <a:pos x="connsiteX2" y="connsiteY2"/>
                </a:cxn>
                <a:cxn ang="0">
                  <a:pos x="connsiteX3" y="connsiteY3"/>
                </a:cxn>
              </a:cxnLst>
              <a:rect l="l" t="t" r="r" b="b"/>
              <a:pathLst>
                <a:path w="123825" h="9525">
                  <a:moveTo>
                    <a:pt x="0" y="0"/>
                  </a:moveTo>
                  <a:lnTo>
                    <a:pt x="123825" y="0"/>
                  </a:lnTo>
                  <a:lnTo>
                    <a:pt x="123825" y="17145"/>
                  </a:lnTo>
                  <a:lnTo>
                    <a:pt x="0" y="17145"/>
                  </a:lnTo>
                  <a:close/>
                </a:path>
              </a:pathLst>
            </a:custGeom>
            <a:solidFill>
              <a:srgbClr val="D9D9D9"/>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68F8777-F513-4862-A1F8-482D44A9EA6B}"/>
                </a:ext>
              </a:extLst>
            </p:cNvPr>
            <p:cNvSpPr/>
            <p:nvPr/>
          </p:nvSpPr>
          <p:spPr>
            <a:xfrm>
              <a:off x="5328285" y="3009900"/>
              <a:ext cx="76200" cy="9525"/>
            </a:xfrm>
            <a:custGeom>
              <a:avLst/>
              <a:gdLst>
                <a:gd name="connsiteX0" fmla="*/ 0 w 76200"/>
                <a:gd name="connsiteY0" fmla="*/ 0 h 9525"/>
                <a:gd name="connsiteX1" fmla="*/ 79057 w 76200"/>
                <a:gd name="connsiteY1" fmla="*/ 0 h 9525"/>
                <a:gd name="connsiteX2" fmla="*/ 79057 w 76200"/>
                <a:gd name="connsiteY2" fmla="*/ 17145 h 9525"/>
                <a:gd name="connsiteX3" fmla="*/ 0 w 76200"/>
                <a:gd name="connsiteY3" fmla="*/ 17145 h 9525"/>
              </a:gdLst>
              <a:ahLst/>
              <a:cxnLst>
                <a:cxn ang="0">
                  <a:pos x="connsiteX0" y="connsiteY0"/>
                </a:cxn>
                <a:cxn ang="0">
                  <a:pos x="connsiteX1" y="connsiteY1"/>
                </a:cxn>
                <a:cxn ang="0">
                  <a:pos x="connsiteX2" y="connsiteY2"/>
                </a:cxn>
                <a:cxn ang="0">
                  <a:pos x="connsiteX3" y="connsiteY3"/>
                </a:cxn>
              </a:cxnLst>
              <a:rect l="l" t="t" r="r" b="b"/>
              <a:pathLst>
                <a:path w="76200" h="9525">
                  <a:moveTo>
                    <a:pt x="0" y="0"/>
                  </a:moveTo>
                  <a:lnTo>
                    <a:pt x="79057" y="0"/>
                  </a:lnTo>
                  <a:lnTo>
                    <a:pt x="79057" y="17145"/>
                  </a:lnTo>
                  <a:lnTo>
                    <a:pt x="0" y="17145"/>
                  </a:lnTo>
                  <a:close/>
                </a:path>
              </a:pathLst>
            </a:custGeom>
            <a:solidFill>
              <a:srgbClr val="D9D9D9"/>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DE72F67-1E48-4BEF-ACE8-8777BE0420D2}"/>
                </a:ext>
              </a:extLst>
            </p:cNvPr>
            <p:cNvSpPr/>
            <p:nvPr/>
          </p:nvSpPr>
          <p:spPr>
            <a:xfrm>
              <a:off x="5775960" y="2978467"/>
              <a:ext cx="76200" cy="9525"/>
            </a:xfrm>
            <a:custGeom>
              <a:avLst/>
              <a:gdLst>
                <a:gd name="connsiteX0" fmla="*/ 0 w 76200"/>
                <a:gd name="connsiteY0" fmla="*/ 0 h 9525"/>
                <a:gd name="connsiteX1" fmla="*/ 76200 w 76200"/>
                <a:gd name="connsiteY1" fmla="*/ 0 h 9525"/>
                <a:gd name="connsiteX2" fmla="*/ 76200 w 76200"/>
                <a:gd name="connsiteY2" fmla="*/ 17145 h 9525"/>
                <a:gd name="connsiteX3" fmla="*/ 0 w 76200"/>
                <a:gd name="connsiteY3" fmla="*/ 17145 h 9525"/>
              </a:gdLst>
              <a:ahLst/>
              <a:cxnLst>
                <a:cxn ang="0">
                  <a:pos x="connsiteX0" y="connsiteY0"/>
                </a:cxn>
                <a:cxn ang="0">
                  <a:pos x="connsiteX1" y="connsiteY1"/>
                </a:cxn>
                <a:cxn ang="0">
                  <a:pos x="connsiteX2" y="connsiteY2"/>
                </a:cxn>
                <a:cxn ang="0">
                  <a:pos x="connsiteX3" y="connsiteY3"/>
                </a:cxn>
              </a:cxnLst>
              <a:rect l="l" t="t" r="r" b="b"/>
              <a:pathLst>
                <a:path w="76200" h="9525">
                  <a:moveTo>
                    <a:pt x="0" y="0"/>
                  </a:moveTo>
                  <a:lnTo>
                    <a:pt x="76200" y="0"/>
                  </a:lnTo>
                  <a:lnTo>
                    <a:pt x="76200" y="17145"/>
                  </a:lnTo>
                  <a:lnTo>
                    <a:pt x="0" y="17145"/>
                  </a:lnTo>
                  <a:close/>
                </a:path>
              </a:pathLst>
            </a:custGeom>
            <a:solidFill>
              <a:srgbClr val="D9D9D9"/>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EE4889B3-7897-4053-AF15-310DAECAF670}"/>
                </a:ext>
              </a:extLst>
            </p:cNvPr>
            <p:cNvSpPr/>
            <p:nvPr/>
          </p:nvSpPr>
          <p:spPr>
            <a:xfrm>
              <a:off x="5775960" y="3009900"/>
              <a:ext cx="85725" cy="9525"/>
            </a:xfrm>
            <a:custGeom>
              <a:avLst/>
              <a:gdLst>
                <a:gd name="connsiteX0" fmla="*/ 0 w 85725"/>
                <a:gd name="connsiteY0" fmla="*/ 0 h 9525"/>
                <a:gd name="connsiteX1" fmla="*/ 89535 w 85725"/>
                <a:gd name="connsiteY1" fmla="*/ 0 h 9525"/>
                <a:gd name="connsiteX2" fmla="*/ 89535 w 85725"/>
                <a:gd name="connsiteY2" fmla="*/ 17145 h 9525"/>
                <a:gd name="connsiteX3" fmla="*/ 0 w 85725"/>
                <a:gd name="connsiteY3" fmla="*/ 17145 h 9525"/>
              </a:gdLst>
              <a:ahLst/>
              <a:cxnLst>
                <a:cxn ang="0">
                  <a:pos x="connsiteX0" y="connsiteY0"/>
                </a:cxn>
                <a:cxn ang="0">
                  <a:pos x="connsiteX1" y="connsiteY1"/>
                </a:cxn>
                <a:cxn ang="0">
                  <a:pos x="connsiteX2" y="connsiteY2"/>
                </a:cxn>
                <a:cxn ang="0">
                  <a:pos x="connsiteX3" y="connsiteY3"/>
                </a:cxn>
              </a:cxnLst>
              <a:rect l="l" t="t" r="r" b="b"/>
              <a:pathLst>
                <a:path w="85725" h="9525">
                  <a:moveTo>
                    <a:pt x="0" y="0"/>
                  </a:moveTo>
                  <a:lnTo>
                    <a:pt x="89535" y="0"/>
                  </a:lnTo>
                  <a:lnTo>
                    <a:pt x="89535" y="17145"/>
                  </a:lnTo>
                  <a:lnTo>
                    <a:pt x="0" y="17145"/>
                  </a:lnTo>
                  <a:close/>
                </a:path>
              </a:pathLst>
            </a:custGeom>
            <a:solidFill>
              <a:srgbClr val="D9D9D9"/>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1CEADF66-072E-4172-9A21-BB41DAA0CD0F}"/>
                </a:ext>
              </a:extLst>
            </p:cNvPr>
            <p:cNvSpPr/>
            <p:nvPr/>
          </p:nvSpPr>
          <p:spPr>
            <a:xfrm>
              <a:off x="6216015" y="2978467"/>
              <a:ext cx="104775" cy="9525"/>
            </a:xfrm>
            <a:custGeom>
              <a:avLst/>
              <a:gdLst>
                <a:gd name="connsiteX0" fmla="*/ 0 w 104775"/>
                <a:gd name="connsiteY0" fmla="*/ 0 h 9525"/>
                <a:gd name="connsiteX1" fmla="*/ 111443 w 104775"/>
                <a:gd name="connsiteY1" fmla="*/ 0 h 9525"/>
                <a:gd name="connsiteX2" fmla="*/ 111443 w 104775"/>
                <a:gd name="connsiteY2" fmla="*/ 17145 h 9525"/>
                <a:gd name="connsiteX3" fmla="*/ 0 w 104775"/>
                <a:gd name="connsiteY3" fmla="*/ 17145 h 9525"/>
              </a:gdLst>
              <a:ahLst/>
              <a:cxnLst>
                <a:cxn ang="0">
                  <a:pos x="connsiteX0" y="connsiteY0"/>
                </a:cxn>
                <a:cxn ang="0">
                  <a:pos x="connsiteX1" y="connsiteY1"/>
                </a:cxn>
                <a:cxn ang="0">
                  <a:pos x="connsiteX2" y="connsiteY2"/>
                </a:cxn>
                <a:cxn ang="0">
                  <a:pos x="connsiteX3" y="connsiteY3"/>
                </a:cxn>
              </a:cxnLst>
              <a:rect l="l" t="t" r="r" b="b"/>
              <a:pathLst>
                <a:path w="104775" h="9525">
                  <a:moveTo>
                    <a:pt x="0" y="0"/>
                  </a:moveTo>
                  <a:lnTo>
                    <a:pt x="111443" y="0"/>
                  </a:lnTo>
                  <a:lnTo>
                    <a:pt x="111443" y="17145"/>
                  </a:lnTo>
                  <a:lnTo>
                    <a:pt x="0" y="17145"/>
                  </a:lnTo>
                  <a:close/>
                </a:path>
              </a:pathLst>
            </a:custGeom>
            <a:solidFill>
              <a:srgbClr val="D9D9D9"/>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E85CD0F4-249A-4759-B364-F742D1B77C70}"/>
                </a:ext>
              </a:extLst>
            </p:cNvPr>
            <p:cNvSpPr/>
            <p:nvPr/>
          </p:nvSpPr>
          <p:spPr>
            <a:xfrm>
              <a:off x="6216015" y="3009900"/>
              <a:ext cx="85725" cy="9525"/>
            </a:xfrm>
            <a:custGeom>
              <a:avLst/>
              <a:gdLst>
                <a:gd name="connsiteX0" fmla="*/ 0 w 85725"/>
                <a:gd name="connsiteY0" fmla="*/ 0 h 9525"/>
                <a:gd name="connsiteX1" fmla="*/ 89535 w 85725"/>
                <a:gd name="connsiteY1" fmla="*/ 0 h 9525"/>
                <a:gd name="connsiteX2" fmla="*/ 89535 w 85725"/>
                <a:gd name="connsiteY2" fmla="*/ 17145 h 9525"/>
                <a:gd name="connsiteX3" fmla="*/ 0 w 85725"/>
                <a:gd name="connsiteY3" fmla="*/ 17145 h 9525"/>
              </a:gdLst>
              <a:ahLst/>
              <a:cxnLst>
                <a:cxn ang="0">
                  <a:pos x="connsiteX0" y="connsiteY0"/>
                </a:cxn>
                <a:cxn ang="0">
                  <a:pos x="connsiteX1" y="connsiteY1"/>
                </a:cxn>
                <a:cxn ang="0">
                  <a:pos x="connsiteX2" y="connsiteY2"/>
                </a:cxn>
                <a:cxn ang="0">
                  <a:pos x="connsiteX3" y="connsiteY3"/>
                </a:cxn>
              </a:cxnLst>
              <a:rect l="l" t="t" r="r" b="b"/>
              <a:pathLst>
                <a:path w="85725" h="9525">
                  <a:moveTo>
                    <a:pt x="0" y="0"/>
                  </a:moveTo>
                  <a:lnTo>
                    <a:pt x="89535" y="0"/>
                  </a:lnTo>
                  <a:lnTo>
                    <a:pt x="89535" y="17145"/>
                  </a:lnTo>
                  <a:lnTo>
                    <a:pt x="0" y="17145"/>
                  </a:lnTo>
                  <a:close/>
                </a:path>
              </a:pathLst>
            </a:custGeom>
            <a:solidFill>
              <a:srgbClr val="D9D9D9"/>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781EEED1-FDB7-43BE-AE7A-E09E1F4CC4B8}"/>
                </a:ext>
              </a:extLst>
            </p:cNvPr>
            <p:cNvSpPr/>
            <p:nvPr/>
          </p:nvSpPr>
          <p:spPr>
            <a:xfrm>
              <a:off x="6652260" y="2978467"/>
              <a:ext cx="66675" cy="9525"/>
            </a:xfrm>
            <a:custGeom>
              <a:avLst/>
              <a:gdLst>
                <a:gd name="connsiteX0" fmla="*/ 0 w 66675"/>
                <a:gd name="connsiteY0" fmla="*/ 0 h 9525"/>
                <a:gd name="connsiteX1" fmla="*/ 66675 w 66675"/>
                <a:gd name="connsiteY1" fmla="*/ 0 h 9525"/>
                <a:gd name="connsiteX2" fmla="*/ 66675 w 66675"/>
                <a:gd name="connsiteY2" fmla="*/ 17145 h 9525"/>
                <a:gd name="connsiteX3" fmla="*/ 0 w 66675"/>
                <a:gd name="connsiteY3" fmla="*/ 17145 h 9525"/>
              </a:gdLst>
              <a:ahLst/>
              <a:cxnLst>
                <a:cxn ang="0">
                  <a:pos x="connsiteX0" y="connsiteY0"/>
                </a:cxn>
                <a:cxn ang="0">
                  <a:pos x="connsiteX1" y="connsiteY1"/>
                </a:cxn>
                <a:cxn ang="0">
                  <a:pos x="connsiteX2" y="connsiteY2"/>
                </a:cxn>
                <a:cxn ang="0">
                  <a:pos x="connsiteX3" y="connsiteY3"/>
                </a:cxn>
              </a:cxnLst>
              <a:rect l="l" t="t" r="r" b="b"/>
              <a:pathLst>
                <a:path w="66675" h="9525">
                  <a:moveTo>
                    <a:pt x="0" y="0"/>
                  </a:moveTo>
                  <a:lnTo>
                    <a:pt x="66675" y="0"/>
                  </a:lnTo>
                  <a:lnTo>
                    <a:pt x="66675" y="17145"/>
                  </a:lnTo>
                  <a:lnTo>
                    <a:pt x="0" y="17145"/>
                  </a:lnTo>
                  <a:close/>
                </a:path>
              </a:pathLst>
            </a:custGeom>
            <a:solidFill>
              <a:srgbClr val="D9D9D9"/>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7F4CAE5-6013-4B9A-BA7A-6968BBBF41AF}"/>
                </a:ext>
              </a:extLst>
            </p:cNvPr>
            <p:cNvSpPr/>
            <p:nvPr/>
          </p:nvSpPr>
          <p:spPr>
            <a:xfrm>
              <a:off x="6652260" y="3009900"/>
              <a:ext cx="47625" cy="9525"/>
            </a:xfrm>
            <a:custGeom>
              <a:avLst/>
              <a:gdLst>
                <a:gd name="connsiteX0" fmla="*/ 0 w 47625"/>
                <a:gd name="connsiteY0" fmla="*/ 0 h 9525"/>
                <a:gd name="connsiteX1" fmla="*/ 53340 w 47625"/>
                <a:gd name="connsiteY1" fmla="*/ 0 h 9525"/>
                <a:gd name="connsiteX2" fmla="*/ 53340 w 47625"/>
                <a:gd name="connsiteY2" fmla="*/ 17145 h 9525"/>
                <a:gd name="connsiteX3" fmla="*/ 0 w 47625"/>
                <a:gd name="connsiteY3" fmla="*/ 17145 h 9525"/>
              </a:gdLst>
              <a:ahLst/>
              <a:cxnLst>
                <a:cxn ang="0">
                  <a:pos x="connsiteX0" y="connsiteY0"/>
                </a:cxn>
                <a:cxn ang="0">
                  <a:pos x="connsiteX1" y="connsiteY1"/>
                </a:cxn>
                <a:cxn ang="0">
                  <a:pos x="connsiteX2" y="connsiteY2"/>
                </a:cxn>
                <a:cxn ang="0">
                  <a:pos x="connsiteX3" y="connsiteY3"/>
                </a:cxn>
              </a:cxnLst>
              <a:rect l="l" t="t" r="r" b="b"/>
              <a:pathLst>
                <a:path w="47625" h="9525">
                  <a:moveTo>
                    <a:pt x="0" y="0"/>
                  </a:moveTo>
                  <a:lnTo>
                    <a:pt x="53340" y="0"/>
                  </a:lnTo>
                  <a:lnTo>
                    <a:pt x="53340" y="17145"/>
                  </a:lnTo>
                  <a:lnTo>
                    <a:pt x="0" y="17145"/>
                  </a:lnTo>
                  <a:close/>
                </a:path>
              </a:pathLst>
            </a:custGeom>
            <a:solidFill>
              <a:srgbClr val="D9D9D9"/>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09D3DE2-70D1-48A3-B8CA-90C4D1BCD53B}"/>
                </a:ext>
              </a:extLst>
            </p:cNvPr>
            <p:cNvSpPr/>
            <p:nvPr/>
          </p:nvSpPr>
          <p:spPr>
            <a:xfrm>
              <a:off x="5333047" y="3746182"/>
              <a:ext cx="66675" cy="19050"/>
            </a:xfrm>
            <a:custGeom>
              <a:avLst/>
              <a:gdLst>
                <a:gd name="connsiteX0" fmla="*/ 0 w 66675"/>
                <a:gd name="connsiteY0" fmla="*/ 0 h 19050"/>
                <a:gd name="connsiteX1" fmla="*/ 69532 w 66675"/>
                <a:gd name="connsiteY1" fmla="*/ 0 h 19050"/>
                <a:gd name="connsiteX2" fmla="*/ 69532 w 66675"/>
                <a:gd name="connsiteY2" fmla="*/ 22860 h 19050"/>
                <a:gd name="connsiteX3" fmla="*/ 0 w 66675"/>
                <a:gd name="connsiteY3" fmla="*/ 22860 h 19050"/>
              </a:gdLst>
              <a:ahLst/>
              <a:cxnLst>
                <a:cxn ang="0">
                  <a:pos x="connsiteX0" y="connsiteY0"/>
                </a:cxn>
                <a:cxn ang="0">
                  <a:pos x="connsiteX1" y="connsiteY1"/>
                </a:cxn>
                <a:cxn ang="0">
                  <a:pos x="connsiteX2" y="connsiteY2"/>
                </a:cxn>
                <a:cxn ang="0">
                  <a:pos x="connsiteX3" y="connsiteY3"/>
                </a:cxn>
              </a:cxnLst>
              <a:rect l="l" t="t" r="r" b="b"/>
              <a:pathLst>
                <a:path w="66675" h="19050">
                  <a:moveTo>
                    <a:pt x="0" y="0"/>
                  </a:moveTo>
                  <a:lnTo>
                    <a:pt x="69532" y="0"/>
                  </a:lnTo>
                  <a:lnTo>
                    <a:pt x="69532" y="22860"/>
                  </a:lnTo>
                  <a:lnTo>
                    <a:pt x="0" y="22860"/>
                  </a:lnTo>
                  <a:close/>
                </a:path>
              </a:pathLst>
            </a:custGeom>
            <a:solidFill>
              <a:srgbClr val="B8B8B8"/>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2444CA6F-3A3C-443A-BDDB-C8936658D830}"/>
                </a:ext>
              </a:extLst>
            </p:cNvPr>
            <p:cNvSpPr/>
            <p:nvPr/>
          </p:nvSpPr>
          <p:spPr>
            <a:xfrm>
              <a:off x="5775960" y="3746182"/>
              <a:ext cx="66675" cy="19050"/>
            </a:xfrm>
            <a:custGeom>
              <a:avLst/>
              <a:gdLst>
                <a:gd name="connsiteX0" fmla="*/ 0 w 66675"/>
                <a:gd name="connsiteY0" fmla="*/ 0 h 19050"/>
                <a:gd name="connsiteX1" fmla="*/ 69532 w 66675"/>
                <a:gd name="connsiteY1" fmla="*/ 0 h 19050"/>
                <a:gd name="connsiteX2" fmla="*/ 69532 w 66675"/>
                <a:gd name="connsiteY2" fmla="*/ 22860 h 19050"/>
                <a:gd name="connsiteX3" fmla="*/ 0 w 66675"/>
                <a:gd name="connsiteY3" fmla="*/ 22860 h 19050"/>
              </a:gdLst>
              <a:ahLst/>
              <a:cxnLst>
                <a:cxn ang="0">
                  <a:pos x="connsiteX0" y="connsiteY0"/>
                </a:cxn>
                <a:cxn ang="0">
                  <a:pos x="connsiteX1" y="connsiteY1"/>
                </a:cxn>
                <a:cxn ang="0">
                  <a:pos x="connsiteX2" y="connsiteY2"/>
                </a:cxn>
                <a:cxn ang="0">
                  <a:pos x="connsiteX3" y="connsiteY3"/>
                </a:cxn>
              </a:cxnLst>
              <a:rect l="l" t="t" r="r" b="b"/>
              <a:pathLst>
                <a:path w="66675" h="19050">
                  <a:moveTo>
                    <a:pt x="0" y="0"/>
                  </a:moveTo>
                  <a:lnTo>
                    <a:pt x="69532" y="0"/>
                  </a:lnTo>
                  <a:lnTo>
                    <a:pt x="69532" y="22860"/>
                  </a:lnTo>
                  <a:lnTo>
                    <a:pt x="0" y="22860"/>
                  </a:lnTo>
                  <a:close/>
                </a:path>
              </a:pathLst>
            </a:custGeom>
            <a:solidFill>
              <a:srgbClr val="B8B8B8"/>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310F1B8-E5C4-4DFA-8685-B60F42E70466}"/>
                </a:ext>
              </a:extLst>
            </p:cNvPr>
            <p:cNvSpPr/>
            <p:nvPr/>
          </p:nvSpPr>
          <p:spPr>
            <a:xfrm>
              <a:off x="6216015" y="3746182"/>
              <a:ext cx="66675" cy="19050"/>
            </a:xfrm>
            <a:custGeom>
              <a:avLst/>
              <a:gdLst>
                <a:gd name="connsiteX0" fmla="*/ 0 w 66675"/>
                <a:gd name="connsiteY0" fmla="*/ 0 h 19050"/>
                <a:gd name="connsiteX1" fmla="*/ 69533 w 66675"/>
                <a:gd name="connsiteY1" fmla="*/ 0 h 19050"/>
                <a:gd name="connsiteX2" fmla="*/ 69533 w 66675"/>
                <a:gd name="connsiteY2" fmla="*/ 22860 h 19050"/>
                <a:gd name="connsiteX3" fmla="*/ 0 w 66675"/>
                <a:gd name="connsiteY3" fmla="*/ 22860 h 19050"/>
              </a:gdLst>
              <a:ahLst/>
              <a:cxnLst>
                <a:cxn ang="0">
                  <a:pos x="connsiteX0" y="connsiteY0"/>
                </a:cxn>
                <a:cxn ang="0">
                  <a:pos x="connsiteX1" y="connsiteY1"/>
                </a:cxn>
                <a:cxn ang="0">
                  <a:pos x="connsiteX2" y="connsiteY2"/>
                </a:cxn>
                <a:cxn ang="0">
                  <a:pos x="connsiteX3" y="connsiteY3"/>
                </a:cxn>
              </a:cxnLst>
              <a:rect l="l" t="t" r="r" b="b"/>
              <a:pathLst>
                <a:path w="66675" h="19050">
                  <a:moveTo>
                    <a:pt x="0" y="0"/>
                  </a:moveTo>
                  <a:lnTo>
                    <a:pt x="69533" y="0"/>
                  </a:lnTo>
                  <a:lnTo>
                    <a:pt x="69533" y="22860"/>
                  </a:lnTo>
                  <a:lnTo>
                    <a:pt x="0" y="22860"/>
                  </a:lnTo>
                  <a:close/>
                </a:path>
              </a:pathLst>
            </a:custGeom>
            <a:solidFill>
              <a:srgbClr val="B8B8B8"/>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A3F0E0A5-90DE-44EF-ACCF-D4EC62542BD2}"/>
                </a:ext>
              </a:extLst>
            </p:cNvPr>
            <p:cNvSpPr/>
            <p:nvPr/>
          </p:nvSpPr>
          <p:spPr>
            <a:xfrm>
              <a:off x="6656070" y="3746182"/>
              <a:ext cx="66675" cy="19050"/>
            </a:xfrm>
            <a:custGeom>
              <a:avLst/>
              <a:gdLst>
                <a:gd name="connsiteX0" fmla="*/ 0 w 66675"/>
                <a:gd name="connsiteY0" fmla="*/ 0 h 19050"/>
                <a:gd name="connsiteX1" fmla="*/ 69532 w 66675"/>
                <a:gd name="connsiteY1" fmla="*/ 0 h 19050"/>
                <a:gd name="connsiteX2" fmla="*/ 69532 w 66675"/>
                <a:gd name="connsiteY2" fmla="*/ 22860 h 19050"/>
                <a:gd name="connsiteX3" fmla="*/ 0 w 66675"/>
                <a:gd name="connsiteY3" fmla="*/ 22860 h 19050"/>
              </a:gdLst>
              <a:ahLst/>
              <a:cxnLst>
                <a:cxn ang="0">
                  <a:pos x="connsiteX0" y="connsiteY0"/>
                </a:cxn>
                <a:cxn ang="0">
                  <a:pos x="connsiteX1" y="connsiteY1"/>
                </a:cxn>
                <a:cxn ang="0">
                  <a:pos x="connsiteX2" y="connsiteY2"/>
                </a:cxn>
                <a:cxn ang="0">
                  <a:pos x="connsiteX3" y="connsiteY3"/>
                </a:cxn>
              </a:cxnLst>
              <a:rect l="l" t="t" r="r" b="b"/>
              <a:pathLst>
                <a:path w="66675" h="19050">
                  <a:moveTo>
                    <a:pt x="0" y="0"/>
                  </a:moveTo>
                  <a:lnTo>
                    <a:pt x="69532" y="0"/>
                  </a:lnTo>
                  <a:lnTo>
                    <a:pt x="69532" y="22860"/>
                  </a:lnTo>
                  <a:lnTo>
                    <a:pt x="0" y="22860"/>
                  </a:lnTo>
                  <a:close/>
                </a:path>
              </a:pathLst>
            </a:custGeom>
            <a:solidFill>
              <a:srgbClr val="B8B8B8"/>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4B73BAE-49FE-494C-9E5B-3B242AAC0015}"/>
                </a:ext>
              </a:extLst>
            </p:cNvPr>
            <p:cNvSpPr/>
            <p:nvPr/>
          </p:nvSpPr>
          <p:spPr>
            <a:xfrm>
              <a:off x="4892992" y="3226948"/>
              <a:ext cx="1752600" cy="285750"/>
            </a:xfrm>
            <a:custGeom>
              <a:avLst/>
              <a:gdLst>
                <a:gd name="connsiteX0" fmla="*/ 1606868 w 1752600"/>
                <a:gd name="connsiteY0" fmla="*/ 287776 h 285750"/>
                <a:gd name="connsiteX1" fmla="*/ 1225868 w 1752600"/>
                <a:gd name="connsiteY1" fmla="*/ 166809 h 285750"/>
                <a:gd name="connsiteX2" fmla="*/ 701993 w 1752600"/>
                <a:gd name="connsiteY2" fmla="*/ 33459 h 285750"/>
                <a:gd name="connsiteX3" fmla="*/ 407670 w 1752600"/>
                <a:gd name="connsiteY3" fmla="*/ 150616 h 285750"/>
                <a:gd name="connsiteX4" fmla="*/ 189548 w 1752600"/>
                <a:gd name="connsiteY4" fmla="*/ 236341 h 285750"/>
                <a:gd name="connsiteX5" fmla="*/ 0 w 1752600"/>
                <a:gd name="connsiteY5" fmla="*/ 178239 h 285750"/>
                <a:gd name="connsiteX6" fmla="*/ 0 w 1752600"/>
                <a:gd name="connsiteY6" fmla="*/ 140139 h 285750"/>
                <a:gd name="connsiteX7" fmla="*/ 0 w 1752600"/>
                <a:gd name="connsiteY7" fmla="*/ 140139 h 285750"/>
                <a:gd name="connsiteX8" fmla="*/ 0 w 1752600"/>
                <a:gd name="connsiteY8" fmla="*/ 140139 h 285750"/>
                <a:gd name="connsiteX9" fmla="*/ 189548 w 1752600"/>
                <a:gd name="connsiteY9" fmla="*/ 206814 h 285750"/>
                <a:gd name="connsiteX10" fmla="*/ 392430 w 1752600"/>
                <a:gd name="connsiteY10" fmla="*/ 125851 h 285750"/>
                <a:gd name="connsiteX11" fmla="*/ 700088 w 1752600"/>
                <a:gd name="connsiteY11" fmla="*/ 3931 h 285750"/>
                <a:gd name="connsiteX12" fmla="*/ 1240155 w 1752600"/>
                <a:gd name="connsiteY12" fmla="*/ 140139 h 285750"/>
                <a:gd name="connsiteX13" fmla="*/ 1760220 w 1752600"/>
                <a:gd name="connsiteY13" fmla="*/ 232531 h 285750"/>
                <a:gd name="connsiteX14" fmla="*/ 1760220 w 1752600"/>
                <a:gd name="connsiteY14" fmla="*/ 263964 h 285750"/>
                <a:gd name="connsiteX15" fmla="*/ 1606868 w 1752600"/>
                <a:gd name="connsiteY15" fmla="*/ 287776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52600" h="285750">
                  <a:moveTo>
                    <a:pt x="1606868" y="287776"/>
                  </a:moveTo>
                  <a:cubicBezTo>
                    <a:pt x="1469708" y="287776"/>
                    <a:pt x="1350645" y="228721"/>
                    <a:pt x="1225868" y="166809"/>
                  </a:cubicBezTo>
                  <a:cubicBezTo>
                    <a:pt x="1072515" y="90609"/>
                    <a:pt x="913448" y="11551"/>
                    <a:pt x="701993" y="33459"/>
                  </a:cubicBezTo>
                  <a:cubicBezTo>
                    <a:pt x="566738" y="46794"/>
                    <a:pt x="481965" y="102039"/>
                    <a:pt x="407670" y="150616"/>
                  </a:cubicBezTo>
                  <a:cubicBezTo>
                    <a:pt x="340042" y="194431"/>
                    <a:pt x="276225" y="233484"/>
                    <a:pt x="189548" y="236341"/>
                  </a:cubicBezTo>
                  <a:cubicBezTo>
                    <a:pt x="49530" y="242056"/>
                    <a:pt x="953" y="182049"/>
                    <a:pt x="0" y="178239"/>
                  </a:cubicBezTo>
                  <a:lnTo>
                    <a:pt x="0" y="140139"/>
                  </a:lnTo>
                  <a:lnTo>
                    <a:pt x="0" y="140139"/>
                  </a:lnTo>
                  <a:lnTo>
                    <a:pt x="0" y="140139"/>
                  </a:lnTo>
                  <a:cubicBezTo>
                    <a:pt x="0" y="141091"/>
                    <a:pt x="30480" y="207766"/>
                    <a:pt x="189548" y="206814"/>
                  </a:cubicBezTo>
                  <a:cubicBezTo>
                    <a:pt x="267653" y="206814"/>
                    <a:pt x="325755" y="168714"/>
                    <a:pt x="392430" y="125851"/>
                  </a:cubicBezTo>
                  <a:cubicBezTo>
                    <a:pt x="469583" y="75369"/>
                    <a:pt x="558165" y="18219"/>
                    <a:pt x="700088" y="3931"/>
                  </a:cubicBezTo>
                  <a:cubicBezTo>
                    <a:pt x="920115" y="-18929"/>
                    <a:pt x="1082993" y="62034"/>
                    <a:pt x="1240155" y="140139"/>
                  </a:cubicBezTo>
                  <a:cubicBezTo>
                    <a:pt x="1404938" y="222054"/>
                    <a:pt x="1562100" y="298254"/>
                    <a:pt x="1760220" y="232531"/>
                  </a:cubicBezTo>
                  <a:lnTo>
                    <a:pt x="1760220" y="263964"/>
                  </a:lnTo>
                  <a:cubicBezTo>
                    <a:pt x="1703070" y="283014"/>
                    <a:pt x="1657350" y="287776"/>
                    <a:pt x="1606868" y="287776"/>
                  </a:cubicBezTo>
                  <a:close/>
                </a:path>
              </a:pathLst>
            </a:custGeom>
            <a:solidFill>
              <a:srgbClr val="FFC05C"/>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E00B62E-BF66-4404-AFAD-D81F907AF79F}"/>
                </a:ext>
              </a:extLst>
            </p:cNvPr>
            <p:cNvSpPr/>
            <p:nvPr/>
          </p:nvSpPr>
          <p:spPr>
            <a:xfrm>
              <a:off x="4893945" y="3139411"/>
              <a:ext cx="1752600" cy="361950"/>
            </a:xfrm>
            <a:custGeom>
              <a:avLst/>
              <a:gdLst>
                <a:gd name="connsiteX0" fmla="*/ 782955 w 1752600"/>
                <a:gd name="connsiteY0" fmla="*/ 367694 h 361950"/>
                <a:gd name="connsiteX1" fmla="*/ 522922 w 1752600"/>
                <a:gd name="connsiteY1" fmla="*/ 233391 h 361950"/>
                <a:gd name="connsiteX2" fmla="*/ 330517 w 1752600"/>
                <a:gd name="connsiteY2" fmla="*/ 105756 h 361950"/>
                <a:gd name="connsiteX3" fmla="*/ 0 w 1752600"/>
                <a:gd name="connsiteY3" fmla="*/ 171479 h 361950"/>
                <a:gd name="connsiteX4" fmla="*/ 0 w 1752600"/>
                <a:gd name="connsiteY4" fmla="*/ 128616 h 361950"/>
                <a:gd name="connsiteX5" fmla="*/ 79057 w 1752600"/>
                <a:gd name="connsiteY5" fmla="*/ 76229 h 361950"/>
                <a:gd name="connsiteX6" fmla="*/ 340042 w 1752600"/>
                <a:gd name="connsiteY6" fmla="*/ 78134 h 361950"/>
                <a:gd name="connsiteX7" fmla="*/ 541972 w 1752600"/>
                <a:gd name="connsiteY7" fmla="*/ 211484 h 361950"/>
                <a:gd name="connsiteX8" fmla="*/ 962977 w 1752600"/>
                <a:gd name="connsiteY8" fmla="*/ 265776 h 361950"/>
                <a:gd name="connsiteX9" fmla="*/ 1370648 w 1752600"/>
                <a:gd name="connsiteY9" fmla="*/ 15269 h 361950"/>
                <a:gd name="connsiteX10" fmla="*/ 1760220 w 1752600"/>
                <a:gd name="connsiteY10" fmla="*/ 131474 h 361950"/>
                <a:gd name="connsiteX11" fmla="*/ 1759268 w 1752600"/>
                <a:gd name="connsiteY11" fmla="*/ 170526 h 361950"/>
                <a:gd name="connsiteX12" fmla="*/ 981075 w 1752600"/>
                <a:gd name="connsiteY12" fmla="*/ 288636 h 361950"/>
                <a:gd name="connsiteX13" fmla="*/ 782955 w 1752600"/>
                <a:gd name="connsiteY13" fmla="*/ 367694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2600" h="361950">
                  <a:moveTo>
                    <a:pt x="782955" y="367694"/>
                  </a:moveTo>
                  <a:cubicBezTo>
                    <a:pt x="681990" y="367694"/>
                    <a:pt x="601027" y="300066"/>
                    <a:pt x="522922" y="233391"/>
                  </a:cubicBezTo>
                  <a:cubicBezTo>
                    <a:pt x="462915" y="182909"/>
                    <a:pt x="401002" y="131474"/>
                    <a:pt x="330517" y="105756"/>
                  </a:cubicBezTo>
                  <a:cubicBezTo>
                    <a:pt x="112395" y="27651"/>
                    <a:pt x="952" y="169574"/>
                    <a:pt x="0" y="171479"/>
                  </a:cubicBezTo>
                  <a:lnTo>
                    <a:pt x="0" y="128616"/>
                  </a:lnTo>
                  <a:cubicBezTo>
                    <a:pt x="952" y="126711"/>
                    <a:pt x="20955" y="100994"/>
                    <a:pt x="79057" y="76229"/>
                  </a:cubicBezTo>
                  <a:cubicBezTo>
                    <a:pt x="131445" y="53369"/>
                    <a:pt x="219075" y="36224"/>
                    <a:pt x="340042" y="78134"/>
                  </a:cubicBezTo>
                  <a:cubicBezTo>
                    <a:pt x="417195" y="104804"/>
                    <a:pt x="481013" y="159096"/>
                    <a:pt x="541972" y="211484"/>
                  </a:cubicBezTo>
                  <a:cubicBezTo>
                    <a:pt x="666750" y="317211"/>
                    <a:pt x="775335" y="409604"/>
                    <a:pt x="962977" y="265776"/>
                  </a:cubicBezTo>
                  <a:cubicBezTo>
                    <a:pt x="1104900" y="157191"/>
                    <a:pt x="1239202" y="53369"/>
                    <a:pt x="1370648" y="15269"/>
                  </a:cubicBezTo>
                  <a:cubicBezTo>
                    <a:pt x="1499235" y="-21879"/>
                    <a:pt x="1633537" y="5744"/>
                    <a:pt x="1760220" y="131474"/>
                  </a:cubicBezTo>
                  <a:lnTo>
                    <a:pt x="1759268" y="170526"/>
                  </a:lnTo>
                  <a:cubicBezTo>
                    <a:pt x="1491615" y="-98079"/>
                    <a:pt x="1264920" y="72419"/>
                    <a:pt x="981075" y="288636"/>
                  </a:cubicBezTo>
                  <a:cubicBezTo>
                    <a:pt x="905827" y="345786"/>
                    <a:pt x="841058" y="367694"/>
                    <a:pt x="782955" y="367694"/>
                  </a:cubicBezTo>
                  <a:close/>
                </a:path>
              </a:pathLst>
            </a:custGeom>
            <a:solidFill>
              <a:srgbClr val="40D5E6"/>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DA57FCF-AC6D-4E0C-96A3-4D2F44693076}"/>
                </a:ext>
              </a:extLst>
            </p:cNvPr>
            <p:cNvSpPr/>
            <p:nvPr/>
          </p:nvSpPr>
          <p:spPr>
            <a:xfrm>
              <a:off x="4872106" y="2076424"/>
              <a:ext cx="466725" cy="466725"/>
            </a:xfrm>
            <a:custGeom>
              <a:avLst/>
              <a:gdLst>
                <a:gd name="connsiteX0" fmla="*/ 281871 w 466725"/>
                <a:gd name="connsiteY0" fmla="*/ 4788 h 466725"/>
                <a:gd name="connsiteX1" fmla="*/ 30411 w 466725"/>
                <a:gd name="connsiteY1" fmla="*/ 120041 h 466725"/>
                <a:gd name="connsiteX2" fmla="*/ 4693 w 466725"/>
                <a:gd name="connsiteY2" fmla="*/ 188621 h 466725"/>
                <a:gd name="connsiteX3" fmla="*/ 58986 w 466725"/>
                <a:gd name="connsiteY3" fmla="*/ 390551 h 466725"/>
                <a:gd name="connsiteX4" fmla="*/ 188526 w 466725"/>
                <a:gd name="connsiteY4" fmla="*/ 464846 h 466725"/>
                <a:gd name="connsiteX5" fmla="*/ 203766 w 466725"/>
                <a:gd name="connsiteY5" fmla="*/ 467703 h 466725"/>
                <a:gd name="connsiteX6" fmla="*/ 272346 w 466725"/>
                <a:gd name="connsiteY6" fmla="*/ 466751 h 466725"/>
                <a:gd name="connsiteX7" fmla="*/ 464751 w 466725"/>
                <a:gd name="connsiteY7" fmla="*/ 281013 h 466725"/>
                <a:gd name="connsiteX8" fmla="*/ 281871 w 466725"/>
                <a:gd name="connsiteY8" fmla="*/ 4788 h 466725"/>
                <a:gd name="connsiteX9" fmla="*/ 407601 w 466725"/>
                <a:gd name="connsiteY9" fmla="*/ 269583 h 466725"/>
                <a:gd name="connsiteX10" fmla="*/ 263773 w 466725"/>
                <a:gd name="connsiteY10" fmla="*/ 408648 h 466725"/>
                <a:gd name="connsiteX11" fmla="*/ 212338 w 466725"/>
                <a:gd name="connsiteY11" fmla="*/ 409601 h 466725"/>
                <a:gd name="connsiteX12" fmla="*/ 200908 w 466725"/>
                <a:gd name="connsiteY12" fmla="*/ 407696 h 466725"/>
                <a:gd name="connsiteX13" fmla="*/ 103753 w 466725"/>
                <a:gd name="connsiteY13" fmla="*/ 351498 h 466725"/>
                <a:gd name="connsiteX14" fmla="*/ 62796 w 466725"/>
                <a:gd name="connsiteY14" fmla="*/ 200051 h 466725"/>
                <a:gd name="connsiteX15" fmla="*/ 81846 w 466725"/>
                <a:gd name="connsiteY15" fmla="*/ 148616 h 466725"/>
                <a:gd name="connsiteX16" fmla="*/ 270441 w 466725"/>
                <a:gd name="connsiteY16" fmla="*/ 61938 h 466725"/>
                <a:gd name="connsiteX17" fmla="*/ 407601 w 466725"/>
                <a:gd name="connsiteY17" fmla="*/ 269583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725" h="466725">
                  <a:moveTo>
                    <a:pt x="281871" y="4788"/>
                  </a:moveTo>
                  <a:cubicBezTo>
                    <a:pt x="179953" y="-16167"/>
                    <a:pt x="78988" y="33363"/>
                    <a:pt x="30411" y="120041"/>
                  </a:cubicBezTo>
                  <a:cubicBezTo>
                    <a:pt x="18981" y="140996"/>
                    <a:pt x="9456" y="163856"/>
                    <a:pt x="4693" y="188621"/>
                  </a:cubicBezTo>
                  <a:cubicBezTo>
                    <a:pt x="-10547" y="263868"/>
                    <a:pt x="12313" y="338163"/>
                    <a:pt x="58986" y="390551"/>
                  </a:cubicBezTo>
                  <a:cubicBezTo>
                    <a:pt x="91371" y="427698"/>
                    <a:pt x="136138" y="454368"/>
                    <a:pt x="188526" y="464846"/>
                  </a:cubicBezTo>
                  <a:cubicBezTo>
                    <a:pt x="193288" y="465798"/>
                    <a:pt x="199003" y="466751"/>
                    <a:pt x="203766" y="467703"/>
                  </a:cubicBezTo>
                  <a:cubicBezTo>
                    <a:pt x="227578" y="470561"/>
                    <a:pt x="250438" y="470561"/>
                    <a:pt x="272346" y="466751"/>
                  </a:cubicBezTo>
                  <a:cubicBezTo>
                    <a:pt x="365691" y="451511"/>
                    <a:pt x="444748" y="380073"/>
                    <a:pt x="464751" y="281013"/>
                  </a:cubicBezTo>
                  <a:cubicBezTo>
                    <a:pt x="491421" y="154331"/>
                    <a:pt x="408553" y="30506"/>
                    <a:pt x="281871" y="4788"/>
                  </a:cubicBezTo>
                  <a:close/>
                  <a:moveTo>
                    <a:pt x="407601" y="269583"/>
                  </a:moveTo>
                  <a:cubicBezTo>
                    <a:pt x="392361" y="343878"/>
                    <a:pt x="333306" y="397218"/>
                    <a:pt x="263773" y="408648"/>
                  </a:cubicBezTo>
                  <a:cubicBezTo>
                    <a:pt x="246628" y="411506"/>
                    <a:pt x="229483" y="411506"/>
                    <a:pt x="212338" y="409601"/>
                  </a:cubicBezTo>
                  <a:cubicBezTo>
                    <a:pt x="208528" y="408648"/>
                    <a:pt x="204718" y="408648"/>
                    <a:pt x="200908" y="407696"/>
                  </a:cubicBezTo>
                  <a:cubicBezTo>
                    <a:pt x="161856" y="400076"/>
                    <a:pt x="128518" y="380073"/>
                    <a:pt x="103753" y="351498"/>
                  </a:cubicBezTo>
                  <a:cubicBezTo>
                    <a:pt x="68511" y="311493"/>
                    <a:pt x="51366" y="256248"/>
                    <a:pt x="62796" y="200051"/>
                  </a:cubicBezTo>
                  <a:cubicBezTo>
                    <a:pt x="66606" y="181001"/>
                    <a:pt x="73273" y="163856"/>
                    <a:pt x="81846" y="148616"/>
                  </a:cubicBezTo>
                  <a:cubicBezTo>
                    <a:pt x="118041" y="83846"/>
                    <a:pt x="193288" y="46698"/>
                    <a:pt x="270441" y="61938"/>
                  </a:cubicBezTo>
                  <a:cubicBezTo>
                    <a:pt x="365691" y="80988"/>
                    <a:pt x="426651" y="174333"/>
                    <a:pt x="407601" y="269583"/>
                  </a:cubicBezTo>
                  <a:close/>
                </a:path>
              </a:pathLst>
            </a:custGeom>
            <a:solidFill>
              <a:srgbClr val="FFFFFF"/>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265A5514-7F4E-4EF7-AEB7-7103F4D51EDE}"/>
                </a:ext>
              </a:extLst>
            </p:cNvPr>
            <p:cNvSpPr/>
            <p:nvPr/>
          </p:nvSpPr>
          <p:spPr>
            <a:xfrm>
              <a:off x="4872959" y="2196464"/>
              <a:ext cx="95250" cy="266700"/>
            </a:xfrm>
            <a:custGeom>
              <a:avLst/>
              <a:gdLst>
                <a:gd name="connsiteX0" fmla="*/ 102900 w 95250"/>
                <a:gd name="connsiteY0" fmla="*/ 231458 h 266700"/>
                <a:gd name="connsiteX1" fmla="*/ 59085 w 95250"/>
                <a:gd name="connsiteY1" fmla="*/ 270510 h 266700"/>
                <a:gd name="connsiteX2" fmla="*/ 4793 w 95250"/>
                <a:gd name="connsiteY2" fmla="*/ 68580 h 266700"/>
                <a:gd name="connsiteX3" fmla="*/ 30510 w 95250"/>
                <a:gd name="connsiteY3" fmla="*/ 0 h 266700"/>
                <a:gd name="connsiteX4" fmla="*/ 81945 w 95250"/>
                <a:gd name="connsiteY4" fmla="*/ 28575 h 266700"/>
                <a:gd name="connsiteX5" fmla="*/ 62895 w 95250"/>
                <a:gd name="connsiteY5" fmla="*/ 80010 h 266700"/>
                <a:gd name="connsiteX6" fmla="*/ 102900 w 95250"/>
                <a:gd name="connsiteY6" fmla="*/ 231458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66700">
                  <a:moveTo>
                    <a:pt x="102900" y="231458"/>
                  </a:moveTo>
                  <a:lnTo>
                    <a:pt x="59085" y="270510"/>
                  </a:lnTo>
                  <a:cubicBezTo>
                    <a:pt x="11460" y="217170"/>
                    <a:pt x="-10447" y="142875"/>
                    <a:pt x="4793" y="68580"/>
                  </a:cubicBezTo>
                  <a:cubicBezTo>
                    <a:pt x="9555" y="43815"/>
                    <a:pt x="18128" y="20955"/>
                    <a:pt x="30510" y="0"/>
                  </a:cubicBezTo>
                  <a:lnTo>
                    <a:pt x="81945" y="28575"/>
                  </a:lnTo>
                  <a:cubicBezTo>
                    <a:pt x="73373" y="43815"/>
                    <a:pt x="66705" y="61913"/>
                    <a:pt x="62895" y="80010"/>
                  </a:cubicBezTo>
                  <a:cubicBezTo>
                    <a:pt x="50513" y="136208"/>
                    <a:pt x="66705" y="191453"/>
                    <a:pt x="102900" y="231458"/>
                  </a:cubicBezTo>
                  <a:close/>
                </a:path>
              </a:pathLst>
            </a:custGeom>
            <a:solidFill>
              <a:srgbClr val="1A598C"/>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6030326-E7B6-43A1-832A-5095C3B01068}"/>
                </a:ext>
              </a:extLst>
            </p:cNvPr>
            <p:cNvSpPr/>
            <p:nvPr/>
          </p:nvSpPr>
          <p:spPr>
            <a:xfrm>
              <a:off x="4932045" y="2427922"/>
              <a:ext cx="152400" cy="114300"/>
            </a:xfrm>
            <a:custGeom>
              <a:avLst/>
              <a:gdLst>
                <a:gd name="connsiteX0" fmla="*/ 152400 w 152400"/>
                <a:gd name="connsiteY0" fmla="*/ 58102 h 114300"/>
                <a:gd name="connsiteX1" fmla="*/ 144780 w 152400"/>
                <a:gd name="connsiteY1" fmla="*/ 116205 h 114300"/>
                <a:gd name="connsiteX2" fmla="*/ 129540 w 152400"/>
                <a:gd name="connsiteY2" fmla="*/ 113348 h 114300"/>
                <a:gd name="connsiteX3" fmla="*/ 0 w 152400"/>
                <a:gd name="connsiteY3" fmla="*/ 39052 h 114300"/>
                <a:gd name="connsiteX4" fmla="*/ 43815 w 152400"/>
                <a:gd name="connsiteY4" fmla="*/ 0 h 114300"/>
                <a:gd name="connsiteX5" fmla="*/ 140970 w 152400"/>
                <a:gd name="connsiteY5" fmla="*/ 56198 h 114300"/>
                <a:gd name="connsiteX6" fmla="*/ 152400 w 152400"/>
                <a:gd name="connsiteY6" fmla="*/ 58102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0" h="114300">
                  <a:moveTo>
                    <a:pt x="152400" y="58102"/>
                  </a:moveTo>
                  <a:lnTo>
                    <a:pt x="144780" y="116205"/>
                  </a:lnTo>
                  <a:cubicBezTo>
                    <a:pt x="140017" y="115252"/>
                    <a:pt x="134302" y="114300"/>
                    <a:pt x="129540" y="113348"/>
                  </a:cubicBezTo>
                  <a:cubicBezTo>
                    <a:pt x="77152" y="102870"/>
                    <a:pt x="33338" y="76200"/>
                    <a:pt x="0" y="39052"/>
                  </a:cubicBezTo>
                  <a:lnTo>
                    <a:pt x="43815" y="0"/>
                  </a:lnTo>
                  <a:cubicBezTo>
                    <a:pt x="68580" y="27623"/>
                    <a:pt x="101917" y="47625"/>
                    <a:pt x="140970" y="56198"/>
                  </a:cubicBezTo>
                  <a:cubicBezTo>
                    <a:pt x="143827" y="57150"/>
                    <a:pt x="148590" y="57150"/>
                    <a:pt x="152400" y="58102"/>
                  </a:cubicBezTo>
                  <a:close/>
                </a:path>
              </a:pathLst>
            </a:custGeom>
            <a:solidFill>
              <a:srgbClr val="2273B5"/>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D65D7844-F02D-441C-901C-843AE9A333CB}"/>
                </a:ext>
              </a:extLst>
            </p:cNvPr>
            <p:cNvSpPr/>
            <p:nvPr/>
          </p:nvSpPr>
          <p:spPr>
            <a:xfrm>
              <a:off x="5076825" y="2485072"/>
              <a:ext cx="66675" cy="57150"/>
            </a:xfrm>
            <a:custGeom>
              <a:avLst/>
              <a:gdLst>
                <a:gd name="connsiteX0" fmla="*/ 68580 w 66675"/>
                <a:gd name="connsiteY0" fmla="*/ 58102 h 57150"/>
                <a:gd name="connsiteX1" fmla="*/ 0 w 66675"/>
                <a:gd name="connsiteY1" fmla="*/ 59055 h 57150"/>
                <a:gd name="connsiteX2" fmla="*/ 7620 w 66675"/>
                <a:gd name="connsiteY2" fmla="*/ 952 h 57150"/>
                <a:gd name="connsiteX3" fmla="*/ 59055 w 66675"/>
                <a:gd name="connsiteY3" fmla="*/ 0 h 57150"/>
                <a:gd name="connsiteX4" fmla="*/ 68580 w 66675"/>
                <a:gd name="connsiteY4" fmla="*/ 5810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57150">
                  <a:moveTo>
                    <a:pt x="68580" y="58102"/>
                  </a:moveTo>
                  <a:cubicBezTo>
                    <a:pt x="46673" y="61913"/>
                    <a:pt x="22860" y="61913"/>
                    <a:pt x="0" y="59055"/>
                  </a:cubicBezTo>
                  <a:lnTo>
                    <a:pt x="7620" y="952"/>
                  </a:lnTo>
                  <a:cubicBezTo>
                    <a:pt x="24765" y="2857"/>
                    <a:pt x="42863" y="2857"/>
                    <a:pt x="59055" y="0"/>
                  </a:cubicBezTo>
                  <a:lnTo>
                    <a:pt x="68580" y="58102"/>
                  </a:lnTo>
                  <a:close/>
                </a:path>
              </a:pathLst>
            </a:custGeom>
            <a:solidFill>
              <a:srgbClr val="3D96E0"/>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11B47DC-E5BA-4E00-A72E-200F2312EA77}"/>
                </a:ext>
              </a:extLst>
            </p:cNvPr>
            <p:cNvSpPr/>
            <p:nvPr/>
          </p:nvSpPr>
          <p:spPr>
            <a:xfrm>
              <a:off x="5520501" y="2075526"/>
              <a:ext cx="466725" cy="466725"/>
            </a:xfrm>
            <a:custGeom>
              <a:avLst/>
              <a:gdLst>
                <a:gd name="connsiteX0" fmla="*/ 451673 w 466725"/>
                <a:gd name="connsiteY0" fmla="*/ 327631 h 466725"/>
                <a:gd name="connsiteX1" fmla="*/ 389761 w 466725"/>
                <a:gd name="connsiteY1" fmla="*/ 58073 h 466725"/>
                <a:gd name="connsiteX2" fmla="*/ 327848 w 466725"/>
                <a:gd name="connsiteY2" fmla="*/ 19021 h 466725"/>
                <a:gd name="connsiteX3" fmla="*/ 118298 w 466725"/>
                <a:gd name="connsiteY3" fmla="*/ 31403 h 466725"/>
                <a:gd name="connsiteX4" fmla="*/ 19238 w 466725"/>
                <a:gd name="connsiteY4" fmla="*/ 142846 h 466725"/>
                <a:gd name="connsiteX5" fmla="*/ 13523 w 466725"/>
                <a:gd name="connsiteY5" fmla="*/ 157133 h 466725"/>
                <a:gd name="connsiteX6" fmla="*/ 188 w 466725"/>
                <a:gd name="connsiteY6" fmla="*/ 224761 h 466725"/>
                <a:gd name="connsiteX7" fmla="*/ 143063 w 466725"/>
                <a:gd name="connsiteY7" fmla="*/ 450503 h 466725"/>
                <a:gd name="connsiteX8" fmla="*/ 451673 w 466725"/>
                <a:gd name="connsiteY8" fmla="*/ 327631 h 466725"/>
                <a:gd name="connsiteX9" fmla="*/ 166876 w 466725"/>
                <a:gd name="connsiteY9" fmla="*/ 398116 h 466725"/>
                <a:gd name="connsiteX10" fmla="*/ 60195 w 466725"/>
                <a:gd name="connsiteY10" fmla="*/ 228571 h 466725"/>
                <a:gd name="connsiteX11" fmla="*/ 69720 w 466725"/>
                <a:gd name="connsiteY11" fmla="*/ 178088 h 466725"/>
                <a:gd name="connsiteX12" fmla="*/ 73531 w 466725"/>
                <a:gd name="connsiteY12" fmla="*/ 166658 h 466725"/>
                <a:gd name="connsiteX13" fmla="*/ 147826 w 466725"/>
                <a:gd name="connsiteY13" fmla="*/ 82838 h 466725"/>
                <a:gd name="connsiteX14" fmla="*/ 304988 w 466725"/>
                <a:gd name="connsiteY14" fmla="*/ 73313 h 466725"/>
                <a:gd name="connsiteX15" fmla="*/ 351661 w 466725"/>
                <a:gd name="connsiteY15" fmla="*/ 102841 h 466725"/>
                <a:gd name="connsiteX16" fmla="*/ 398333 w 466725"/>
                <a:gd name="connsiteY16" fmla="*/ 304771 h 466725"/>
                <a:gd name="connsiteX17" fmla="*/ 166876 w 466725"/>
                <a:gd name="connsiteY17" fmla="*/ 398116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725" h="466725">
                  <a:moveTo>
                    <a:pt x="451673" y="327631"/>
                  </a:moveTo>
                  <a:cubicBezTo>
                    <a:pt x="492631" y="231428"/>
                    <a:pt x="465008" y="123796"/>
                    <a:pt x="389761" y="58073"/>
                  </a:cubicBezTo>
                  <a:cubicBezTo>
                    <a:pt x="371663" y="41881"/>
                    <a:pt x="350708" y="29498"/>
                    <a:pt x="327848" y="19021"/>
                  </a:cubicBezTo>
                  <a:cubicBezTo>
                    <a:pt x="257363" y="-11459"/>
                    <a:pt x="180211" y="-3839"/>
                    <a:pt x="118298" y="31403"/>
                  </a:cubicBezTo>
                  <a:cubicBezTo>
                    <a:pt x="75436" y="56168"/>
                    <a:pt x="40193" y="94268"/>
                    <a:pt x="19238" y="142846"/>
                  </a:cubicBezTo>
                  <a:cubicBezTo>
                    <a:pt x="17333" y="147608"/>
                    <a:pt x="15428" y="152371"/>
                    <a:pt x="13523" y="157133"/>
                  </a:cubicBezTo>
                  <a:cubicBezTo>
                    <a:pt x="5903" y="179041"/>
                    <a:pt x="1141" y="201901"/>
                    <a:pt x="188" y="224761"/>
                  </a:cubicBezTo>
                  <a:cubicBezTo>
                    <a:pt x="-3622" y="320011"/>
                    <a:pt x="50670" y="411451"/>
                    <a:pt x="143063" y="450503"/>
                  </a:cubicBezTo>
                  <a:cubicBezTo>
                    <a:pt x="263078" y="502891"/>
                    <a:pt x="401191" y="447646"/>
                    <a:pt x="451673" y="327631"/>
                  </a:cubicBezTo>
                  <a:close/>
                  <a:moveTo>
                    <a:pt x="166876" y="398116"/>
                  </a:moveTo>
                  <a:cubicBezTo>
                    <a:pt x="97343" y="368588"/>
                    <a:pt x="57338" y="300008"/>
                    <a:pt x="60195" y="228571"/>
                  </a:cubicBezTo>
                  <a:cubicBezTo>
                    <a:pt x="61148" y="211426"/>
                    <a:pt x="64006" y="194281"/>
                    <a:pt x="69720" y="178088"/>
                  </a:cubicBezTo>
                  <a:cubicBezTo>
                    <a:pt x="70673" y="174278"/>
                    <a:pt x="72578" y="170468"/>
                    <a:pt x="73531" y="166658"/>
                  </a:cubicBezTo>
                  <a:cubicBezTo>
                    <a:pt x="88770" y="130463"/>
                    <a:pt x="115441" y="100936"/>
                    <a:pt x="147826" y="82838"/>
                  </a:cubicBezTo>
                  <a:cubicBezTo>
                    <a:pt x="194498" y="56168"/>
                    <a:pt x="251648" y="51406"/>
                    <a:pt x="304988" y="73313"/>
                  </a:cubicBezTo>
                  <a:cubicBezTo>
                    <a:pt x="322133" y="80933"/>
                    <a:pt x="338326" y="90458"/>
                    <a:pt x="351661" y="102841"/>
                  </a:cubicBezTo>
                  <a:cubicBezTo>
                    <a:pt x="407858" y="151418"/>
                    <a:pt x="428813" y="232381"/>
                    <a:pt x="398333" y="304771"/>
                  </a:cubicBezTo>
                  <a:cubicBezTo>
                    <a:pt x="359281" y="394306"/>
                    <a:pt x="256411" y="436216"/>
                    <a:pt x="166876" y="398116"/>
                  </a:cubicBezTo>
                  <a:close/>
                </a:path>
              </a:pathLst>
            </a:custGeom>
            <a:solidFill>
              <a:srgbClr val="FFFFFF"/>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0CC1CFAC-044B-464B-BCF8-05D7DBD4CA40}"/>
                </a:ext>
              </a:extLst>
            </p:cNvPr>
            <p:cNvSpPr/>
            <p:nvPr/>
          </p:nvSpPr>
          <p:spPr>
            <a:xfrm>
              <a:off x="5638800" y="2075526"/>
              <a:ext cx="266700" cy="95250"/>
            </a:xfrm>
            <a:custGeom>
              <a:avLst/>
              <a:gdLst>
                <a:gd name="connsiteX0" fmla="*/ 29528 w 266700"/>
                <a:gd name="connsiteY0" fmla="*/ 82838 h 95250"/>
                <a:gd name="connsiteX1" fmla="*/ 0 w 266700"/>
                <a:gd name="connsiteY1" fmla="*/ 31403 h 95250"/>
                <a:gd name="connsiteX2" fmla="*/ 209550 w 266700"/>
                <a:gd name="connsiteY2" fmla="*/ 19021 h 95250"/>
                <a:gd name="connsiteX3" fmla="*/ 271463 w 266700"/>
                <a:gd name="connsiteY3" fmla="*/ 58073 h 95250"/>
                <a:gd name="connsiteX4" fmla="*/ 232410 w 266700"/>
                <a:gd name="connsiteY4" fmla="*/ 102841 h 95250"/>
                <a:gd name="connsiteX5" fmla="*/ 185738 w 266700"/>
                <a:gd name="connsiteY5" fmla="*/ 73313 h 95250"/>
                <a:gd name="connsiteX6" fmla="*/ 29528 w 266700"/>
                <a:gd name="connsiteY6" fmla="*/ 8283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95250">
                  <a:moveTo>
                    <a:pt x="29528" y="82838"/>
                  </a:moveTo>
                  <a:lnTo>
                    <a:pt x="0" y="31403"/>
                  </a:lnTo>
                  <a:cubicBezTo>
                    <a:pt x="61913" y="-3839"/>
                    <a:pt x="139065" y="-11459"/>
                    <a:pt x="209550" y="19021"/>
                  </a:cubicBezTo>
                  <a:cubicBezTo>
                    <a:pt x="232410" y="28546"/>
                    <a:pt x="253365" y="41881"/>
                    <a:pt x="271463" y="58073"/>
                  </a:cubicBezTo>
                  <a:lnTo>
                    <a:pt x="232410" y="102841"/>
                  </a:lnTo>
                  <a:cubicBezTo>
                    <a:pt x="219075" y="91411"/>
                    <a:pt x="202883" y="80933"/>
                    <a:pt x="185738" y="73313"/>
                  </a:cubicBezTo>
                  <a:cubicBezTo>
                    <a:pt x="133350" y="51406"/>
                    <a:pt x="76200" y="56168"/>
                    <a:pt x="29528" y="82838"/>
                  </a:cubicBezTo>
                  <a:close/>
                </a:path>
              </a:pathLst>
            </a:custGeom>
            <a:solidFill>
              <a:srgbClr val="4B59C7"/>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59A98347-654F-490A-95AD-6079EDB66AF6}"/>
                </a:ext>
              </a:extLst>
            </p:cNvPr>
            <p:cNvSpPr/>
            <p:nvPr/>
          </p:nvSpPr>
          <p:spPr>
            <a:xfrm>
              <a:off x="5534977" y="2108834"/>
              <a:ext cx="133350" cy="142875"/>
            </a:xfrm>
            <a:custGeom>
              <a:avLst/>
              <a:gdLst>
                <a:gd name="connsiteX0" fmla="*/ 55245 w 133350"/>
                <a:gd name="connsiteY0" fmla="*/ 144780 h 142875"/>
                <a:gd name="connsiteX1" fmla="*/ 0 w 133350"/>
                <a:gd name="connsiteY1" fmla="*/ 125730 h 142875"/>
                <a:gd name="connsiteX2" fmla="*/ 5715 w 133350"/>
                <a:gd name="connsiteY2" fmla="*/ 111442 h 142875"/>
                <a:gd name="connsiteX3" fmla="*/ 104775 w 133350"/>
                <a:gd name="connsiteY3" fmla="*/ 0 h 142875"/>
                <a:gd name="connsiteX4" fmla="*/ 134302 w 133350"/>
                <a:gd name="connsiteY4" fmla="*/ 51435 h 142875"/>
                <a:gd name="connsiteX5" fmla="*/ 60007 w 133350"/>
                <a:gd name="connsiteY5" fmla="*/ 135255 h 142875"/>
                <a:gd name="connsiteX6" fmla="*/ 55245 w 133350"/>
                <a:gd name="connsiteY6" fmla="*/ 14478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142875">
                  <a:moveTo>
                    <a:pt x="55245" y="144780"/>
                  </a:moveTo>
                  <a:lnTo>
                    <a:pt x="0" y="125730"/>
                  </a:lnTo>
                  <a:cubicBezTo>
                    <a:pt x="1905" y="120967"/>
                    <a:pt x="3810" y="116205"/>
                    <a:pt x="5715" y="111442"/>
                  </a:cubicBezTo>
                  <a:cubicBezTo>
                    <a:pt x="26670" y="62865"/>
                    <a:pt x="61913" y="24765"/>
                    <a:pt x="104775" y="0"/>
                  </a:cubicBezTo>
                  <a:lnTo>
                    <a:pt x="134302" y="51435"/>
                  </a:lnTo>
                  <a:cubicBezTo>
                    <a:pt x="101917" y="69533"/>
                    <a:pt x="75247" y="98108"/>
                    <a:pt x="60007" y="135255"/>
                  </a:cubicBezTo>
                  <a:cubicBezTo>
                    <a:pt x="58102" y="137160"/>
                    <a:pt x="56197" y="140970"/>
                    <a:pt x="55245" y="144780"/>
                  </a:cubicBezTo>
                  <a:close/>
                </a:path>
              </a:pathLst>
            </a:custGeom>
            <a:solidFill>
              <a:srgbClr val="6F5BE0"/>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B5B285FB-09E8-4232-A691-ECFAD61B1164}"/>
                </a:ext>
              </a:extLst>
            </p:cNvPr>
            <p:cNvSpPr/>
            <p:nvPr/>
          </p:nvSpPr>
          <p:spPr>
            <a:xfrm>
              <a:off x="5521642" y="2233612"/>
              <a:ext cx="66675" cy="66675"/>
            </a:xfrm>
            <a:custGeom>
              <a:avLst/>
              <a:gdLst>
                <a:gd name="connsiteX0" fmla="*/ 0 w 66675"/>
                <a:gd name="connsiteY0" fmla="*/ 67627 h 66675"/>
                <a:gd name="connsiteX1" fmla="*/ 13335 w 66675"/>
                <a:gd name="connsiteY1" fmla="*/ 0 h 66675"/>
                <a:gd name="connsiteX2" fmla="*/ 68580 w 66675"/>
                <a:gd name="connsiteY2" fmla="*/ 19050 h 66675"/>
                <a:gd name="connsiteX3" fmla="*/ 59055 w 66675"/>
                <a:gd name="connsiteY3" fmla="*/ 69532 h 66675"/>
                <a:gd name="connsiteX4" fmla="*/ 0 w 66675"/>
                <a:gd name="connsiteY4" fmla="*/ 6762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66675">
                  <a:moveTo>
                    <a:pt x="0" y="67627"/>
                  </a:moveTo>
                  <a:cubicBezTo>
                    <a:pt x="953" y="44768"/>
                    <a:pt x="4763" y="21907"/>
                    <a:pt x="13335" y="0"/>
                  </a:cubicBezTo>
                  <a:lnTo>
                    <a:pt x="68580" y="19050"/>
                  </a:lnTo>
                  <a:cubicBezTo>
                    <a:pt x="62865" y="36195"/>
                    <a:pt x="60008" y="52388"/>
                    <a:pt x="59055" y="69532"/>
                  </a:cubicBezTo>
                  <a:lnTo>
                    <a:pt x="0" y="67627"/>
                  </a:lnTo>
                  <a:close/>
                </a:path>
              </a:pathLst>
            </a:custGeom>
            <a:solidFill>
              <a:srgbClr val="B487FE"/>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4638D7E-93F1-43C4-9CBF-9976A7B6EA8D}"/>
                </a:ext>
              </a:extLst>
            </p:cNvPr>
            <p:cNvSpPr/>
            <p:nvPr/>
          </p:nvSpPr>
          <p:spPr>
            <a:xfrm>
              <a:off x="6170363" y="2076685"/>
              <a:ext cx="466725" cy="466725"/>
            </a:xfrm>
            <a:custGeom>
              <a:avLst/>
              <a:gdLst>
                <a:gd name="connsiteX0" fmla="*/ 375217 w 466725"/>
                <a:gd name="connsiteY0" fmla="*/ 46437 h 466725"/>
                <a:gd name="connsiteX1" fmla="*/ 98992 w 466725"/>
                <a:gd name="connsiteY1" fmla="*/ 43580 h 466725"/>
                <a:gd name="connsiteX2" fmla="*/ 46604 w 466725"/>
                <a:gd name="connsiteY2" fmla="*/ 95015 h 466725"/>
                <a:gd name="connsiteX3" fmla="*/ 9457 w 466725"/>
                <a:gd name="connsiteY3" fmla="*/ 301707 h 466725"/>
                <a:gd name="connsiteX4" fmla="*/ 94229 w 466725"/>
                <a:gd name="connsiteY4" fmla="*/ 424580 h 466725"/>
                <a:gd name="connsiteX5" fmla="*/ 107564 w 466725"/>
                <a:gd name="connsiteY5" fmla="*/ 433152 h 466725"/>
                <a:gd name="connsiteX6" fmla="*/ 170429 w 466725"/>
                <a:gd name="connsiteY6" fmla="*/ 461727 h 466725"/>
                <a:gd name="connsiteX7" fmla="*/ 423794 w 466725"/>
                <a:gd name="connsiteY7" fmla="*/ 376002 h 466725"/>
                <a:gd name="connsiteX8" fmla="*/ 375217 w 466725"/>
                <a:gd name="connsiteY8" fmla="*/ 46437 h 466725"/>
                <a:gd name="connsiteX9" fmla="*/ 376169 w 466725"/>
                <a:gd name="connsiteY9" fmla="*/ 339807 h 466725"/>
                <a:gd name="connsiteX10" fmla="*/ 186622 w 466725"/>
                <a:gd name="connsiteY10" fmla="*/ 403625 h 466725"/>
                <a:gd name="connsiteX11" fmla="*/ 139949 w 466725"/>
                <a:gd name="connsiteY11" fmla="*/ 382670 h 466725"/>
                <a:gd name="connsiteX12" fmla="*/ 130424 w 466725"/>
                <a:gd name="connsiteY12" fmla="*/ 376002 h 466725"/>
                <a:gd name="connsiteX13" fmla="*/ 66607 w 466725"/>
                <a:gd name="connsiteY13" fmla="*/ 284562 h 466725"/>
                <a:gd name="connsiteX14" fmla="*/ 94229 w 466725"/>
                <a:gd name="connsiteY14" fmla="*/ 130257 h 466725"/>
                <a:gd name="connsiteX15" fmla="*/ 133282 w 466725"/>
                <a:gd name="connsiteY15" fmla="*/ 92157 h 466725"/>
                <a:gd name="connsiteX16" fmla="*/ 339974 w 466725"/>
                <a:gd name="connsiteY16" fmla="*/ 95015 h 466725"/>
                <a:gd name="connsiteX17" fmla="*/ 376169 w 466725"/>
                <a:gd name="connsiteY17" fmla="*/ 339807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725" h="466725">
                  <a:moveTo>
                    <a:pt x="375217" y="46437"/>
                  </a:moveTo>
                  <a:cubicBezTo>
                    <a:pt x="291397" y="-15475"/>
                    <a:pt x="179954" y="-14523"/>
                    <a:pt x="98992" y="43580"/>
                  </a:cubicBezTo>
                  <a:cubicBezTo>
                    <a:pt x="78989" y="57867"/>
                    <a:pt x="61844" y="75012"/>
                    <a:pt x="46604" y="95015"/>
                  </a:cubicBezTo>
                  <a:cubicBezTo>
                    <a:pt x="884" y="156927"/>
                    <a:pt x="-10546" y="233127"/>
                    <a:pt x="9457" y="301707"/>
                  </a:cubicBezTo>
                  <a:cubicBezTo>
                    <a:pt x="23744" y="349332"/>
                    <a:pt x="52319" y="392195"/>
                    <a:pt x="94229" y="424580"/>
                  </a:cubicBezTo>
                  <a:cubicBezTo>
                    <a:pt x="98039" y="427437"/>
                    <a:pt x="102802" y="430295"/>
                    <a:pt x="107564" y="433152"/>
                  </a:cubicBezTo>
                  <a:cubicBezTo>
                    <a:pt x="127567" y="445535"/>
                    <a:pt x="148522" y="455060"/>
                    <a:pt x="170429" y="461727"/>
                  </a:cubicBezTo>
                  <a:cubicBezTo>
                    <a:pt x="261869" y="487445"/>
                    <a:pt x="363787" y="456965"/>
                    <a:pt x="423794" y="376002"/>
                  </a:cubicBezTo>
                  <a:cubicBezTo>
                    <a:pt x="500947" y="271227"/>
                    <a:pt x="479039" y="123590"/>
                    <a:pt x="375217" y="46437"/>
                  </a:cubicBezTo>
                  <a:close/>
                  <a:moveTo>
                    <a:pt x="376169" y="339807"/>
                  </a:moveTo>
                  <a:cubicBezTo>
                    <a:pt x="331402" y="399815"/>
                    <a:pt x="255202" y="423627"/>
                    <a:pt x="186622" y="403625"/>
                  </a:cubicBezTo>
                  <a:cubicBezTo>
                    <a:pt x="170429" y="398862"/>
                    <a:pt x="154237" y="392195"/>
                    <a:pt x="139949" y="382670"/>
                  </a:cubicBezTo>
                  <a:cubicBezTo>
                    <a:pt x="137092" y="380765"/>
                    <a:pt x="133282" y="377907"/>
                    <a:pt x="130424" y="376002"/>
                  </a:cubicBezTo>
                  <a:cubicBezTo>
                    <a:pt x="98039" y="352190"/>
                    <a:pt x="77084" y="319805"/>
                    <a:pt x="66607" y="284562"/>
                  </a:cubicBezTo>
                  <a:cubicBezTo>
                    <a:pt x="51367" y="233127"/>
                    <a:pt x="59939" y="175977"/>
                    <a:pt x="94229" y="130257"/>
                  </a:cubicBezTo>
                  <a:cubicBezTo>
                    <a:pt x="105659" y="115017"/>
                    <a:pt x="118994" y="102635"/>
                    <a:pt x="133282" y="92157"/>
                  </a:cubicBezTo>
                  <a:cubicBezTo>
                    <a:pt x="194242" y="49295"/>
                    <a:pt x="278062" y="47390"/>
                    <a:pt x="339974" y="95015"/>
                  </a:cubicBezTo>
                  <a:cubicBezTo>
                    <a:pt x="418079" y="151212"/>
                    <a:pt x="434272" y="261702"/>
                    <a:pt x="376169" y="339807"/>
                  </a:cubicBezTo>
                  <a:close/>
                </a:path>
              </a:pathLst>
            </a:custGeom>
            <a:solidFill>
              <a:srgbClr val="FFFFFF"/>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BE58B4-5135-4D52-8F87-11E08F028D2B}"/>
                </a:ext>
              </a:extLst>
            </p:cNvPr>
            <p:cNvSpPr/>
            <p:nvPr/>
          </p:nvSpPr>
          <p:spPr>
            <a:xfrm>
              <a:off x="6170363" y="2118360"/>
              <a:ext cx="123825" cy="257175"/>
            </a:xfrm>
            <a:custGeom>
              <a:avLst/>
              <a:gdLst>
                <a:gd name="connsiteX0" fmla="*/ 65654 w 123825"/>
                <a:gd name="connsiteY0" fmla="*/ 241935 h 257175"/>
                <a:gd name="connsiteX1" fmla="*/ 9457 w 123825"/>
                <a:gd name="connsiteY1" fmla="*/ 258127 h 257175"/>
                <a:gd name="connsiteX2" fmla="*/ 46604 w 123825"/>
                <a:gd name="connsiteY2" fmla="*/ 51435 h 257175"/>
                <a:gd name="connsiteX3" fmla="*/ 98992 w 123825"/>
                <a:gd name="connsiteY3" fmla="*/ 0 h 257175"/>
                <a:gd name="connsiteX4" fmla="*/ 133282 w 123825"/>
                <a:gd name="connsiteY4" fmla="*/ 47625 h 257175"/>
                <a:gd name="connsiteX5" fmla="*/ 94229 w 123825"/>
                <a:gd name="connsiteY5" fmla="*/ 85725 h 257175"/>
                <a:gd name="connsiteX6" fmla="*/ 65654 w 123825"/>
                <a:gd name="connsiteY6" fmla="*/ 241935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57175">
                  <a:moveTo>
                    <a:pt x="65654" y="241935"/>
                  </a:moveTo>
                  <a:lnTo>
                    <a:pt x="9457" y="258127"/>
                  </a:lnTo>
                  <a:cubicBezTo>
                    <a:pt x="-10546" y="189547"/>
                    <a:pt x="884" y="113347"/>
                    <a:pt x="46604" y="51435"/>
                  </a:cubicBezTo>
                  <a:cubicBezTo>
                    <a:pt x="61844" y="31432"/>
                    <a:pt x="79942" y="14288"/>
                    <a:pt x="98992" y="0"/>
                  </a:cubicBezTo>
                  <a:lnTo>
                    <a:pt x="133282" y="47625"/>
                  </a:lnTo>
                  <a:cubicBezTo>
                    <a:pt x="118994" y="58102"/>
                    <a:pt x="105659" y="70485"/>
                    <a:pt x="94229" y="85725"/>
                  </a:cubicBezTo>
                  <a:cubicBezTo>
                    <a:pt x="58987" y="133350"/>
                    <a:pt x="51367" y="191452"/>
                    <a:pt x="65654" y="241935"/>
                  </a:cubicBezTo>
                  <a:close/>
                </a:path>
              </a:pathLst>
            </a:custGeom>
            <a:solidFill>
              <a:srgbClr val="1A598C"/>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766EF804-802A-43B5-AB91-CC461F1CFBFD}"/>
                </a:ext>
              </a:extLst>
            </p:cNvPr>
            <p:cNvSpPr/>
            <p:nvPr/>
          </p:nvSpPr>
          <p:spPr>
            <a:xfrm>
              <a:off x="6179820" y="2361247"/>
              <a:ext cx="123825" cy="142875"/>
            </a:xfrm>
            <a:custGeom>
              <a:avLst/>
              <a:gdLst>
                <a:gd name="connsiteX0" fmla="*/ 129540 w 123825"/>
                <a:gd name="connsiteY0" fmla="*/ 98107 h 142875"/>
                <a:gd name="connsiteX1" fmla="*/ 98108 w 123825"/>
                <a:gd name="connsiteY1" fmla="*/ 147638 h 142875"/>
                <a:gd name="connsiteX2" fmla="*/ 84772 w 123825"/>
                <a:gd name="connsiteY2" fmla="*/ 139065 h 142875"/>
                <a:gd name="connsiteX3" fmla="*/ 0 w 123825"/>
                <a:gd name="connsiteY3" fmla="*/ 16192 h 142875"/>
                <a:gd name="connsiteX4" fmla="*/ 56197 w 123825"/>
                <a:gd name="connsiteY4" fmla="*/ 0 h 142875"/>
                <a:gd name="connsiteX5" fmla="*/ 120015 w 123825"/>
                <a:gd name="connsiteY5" fmla="*/ 91440 h 142875"/>
                <a:gd name="connsiteX6" fmla="*/ 129540 w 123825"/>
                <a:gd name="connsiteY6" fmla="*/ 9810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142875">
                  <a:moveTo>
                    <a:pt x="129540" y="98107"/>
                  </a:moveTo>
                  <a:lnTo>
                    <a:pt x="98108" y="147638"/>
                  </a:lnTo>
                  <a:cubicBezTo>
                    <a:pt x="93345" y="144780"/>
                    <a:pt x="89535" y="141923"/>
                    <a:pt x="84772" y="139065"/>
                  </a:cubicBezTo>
                  <a:cubicBezTo>
                    <a:pt x="41910" y="107632"/>
                    <a:pt x="13335" y="63817"/>
                    <a:pt x="0" y="16192"/>
                  </a:cubicBezTo>
                  <a:lnTo>
                    <a:pt x="56197" y="0"/>
                  </a:lnTo>
                  <a:cubicBezTo>
                    <a:pt x="66675" y="35242"/>
                    <a:pt x="88583" y="67627"/>
                    <a:pt x="120015" y="91440"/>
                  </a:cubicBezTo>
                  <a:cubicBezTo>
                    <a:pt x="123825" y="93345"/>
                    <a:pt x="126683" y="96202"/>
                    <a:pt x="129540" y="98107"/>
                  </a:cubicBezTo>
                  <a:close/>
                </a:path>
              </a:pathLst>
            </a:custGeom>
            <a:solidFill>
              <a:srgbClr val="2273B5"/>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091D739-912B-4EAE-8F92-7CE128F6600C}"/>
                </a:ext>
              </a:extLst>
            </p:cNvPr>
            <p:cNvSpPr/>
            <p:nvPr/>
          </p:nvSpPr>
          <p:spPr>
            <a:xfrm>
              <a:off x="6277927" y="2459354"/>
              <a:ext cx="76200" cy="76200"/>
            </a:xfrm>
            <a:custGeom>
              <a:avLst/>
              <a:gdLst>
                <a:gd name="connsiteX0" fmla="*/ 62865 w 76200"/>
                <a:gd name="connsiteY0" fmla="*/ 78105 h 76200"/>
                <a:gd name="connsiteX1" fmla="*/ 0 w 76200"/>
                <a:gd name="connsiteY1" fmla="*/ 49530 h 76200"/>
                <a:gd name="connsiteX2" fmla="*/ 31432 w 76200"/>
                <a:gd name="connsiteY2" fmla="*/ 0 h 76200"/>
                <a:gd name="connsiteX3" fmla="*/ 78105 w 76200"/>
                <a:gd name="connsiteY3" fmla="*/ 20955 h 76200"/>
                <a:gd name="connsiteX4" fmla="*/ 62865 w 76200"/>
                <a:gd name="connsiteY4" fmla="*/ 78105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62865" y="78105"/>
                  </a:moveTo>
                  <a:cubicBezTo>
                    <a:pt x="40957" y="71438"/>
                    <a:pt x="20002" y="62865"/>
                    <a:pt x="0" y="49530"/>
                  </a:cubicBezTo>
                  <a:lnTo>
                    <a:pt x="31432" y="0"/>
                  </a:lnTo>
                  <a:cubicBezTo>
                    <a:pt x="46672" y="9525"/>
                    <a:pt x="61913" y="17145"/>
                    <a:pt x="78105" y="20955"/>
                  </a:cubicBezTo>
                  <a:lnTo>
                    <a:pt x="62865" y="78105"/>
                  </a:lnTo>
                  <a:close/>
                </a:path>
              </a:pathLst>
            </a:custGeom>
            <a:solidFill>
              <a:srgbClr val="3788CC"/>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6F8CCF85-30D1-49CF-80AC-CEFD12294472}"/>
                </a:ext>
              </a:extLst>
            </p:cNvPr>
            <p:cNvSpPr/>
            <p:nvPr/>
          </p:nvSpPr>
          <p:spPr>
            <a:xfrm>
              <a:off x="4872037" y="2657475"/>
              <a:ext cx="466725" cy="28575"/>
            </a:xfrm>
            <a:custGeom>
              <a:avLst/>
              <a:gdLst>
                <a:gd name="connsiteX0" fmla="*/ 0 w 466725"/>
                <a:gd name="connsiteY0" fmla="*/ 0 h 28575"/>
                <a:gd name="connsiteX1" fmla="*/ 469583 w 466725"/>
                <a:gd name="connsiteY1" fmla="*/ 0 h 28575"/>
                <a:gd name="connsiteX2" fmla="*/ 469583 w 466725"/>
                <a:gd name="connsiteY2" fmla="*/ 36195 h 28575"/>
                <a:gd name="connsiteX3" fmla="*/ 0 w 466725"/>
                <a:gd name="connsiteY3" fmla="*/ 36195 h 28575"/>
              </a:gdLst>
              <a:ahLst/>
              <a:cxnLst>
                <a:cxn ang="0">
                  <a:pos x="connsiteX0" y="connsiteY0"/>
                </a:cxn>
                <a:cxn ang="0">
                  <a:pos x="connsiteX1" y="connsiteY1"/>
                </a:cxn>
                <a:cxn ang="0">
                  <a:pos x="connsiteX2" y="connsiteY2"/>
                </a:cxn>
                <a:cxn ang="0">
                  <a:pos x="connsiteX3" y="connsiteY3"/>
                </a:cxn>
              </a:cxnLst>
              <a:rect l="l" t="t" r="r" b="b"/>
              <a:pathLst>
                <a:path w="466725" h="28575">
                  <a:moveTo>
                    <a:pt x="0" y="0"/>
                  </a:moveTo>
                  <a:lnTo>
                    <a:pt x="469583" y="0"/>
                  </a:lnTo>
                  <a:lnTo>
                    <a:pt x="469583" y="36195"/>
                  </a:lnTo>
                  <a:lnTo>
                    <a:pt x="0" y="36195"/>
                  </a:lnTo>
                  <a:close/>
                </a:path>
              </a:pathLst>
            </a:custGeom>
            <a:solidFill>
              <a:srgbClr val="C4C4C4"/>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1005A7F4-811E-46B6-8F39-59DBD95FCD0D}"/>
                </a:ext>
              </a:extLst>
            </p:cNvPr>
            <p:cNvSpPr/>
            <p:nvPr/>
          </p:nvSpPr>
          <p:spPr>
            <a:xfrm>
              <a:off x="4872037" y="2734627"/>
              <a:ext cx="342900" cy="28575"/>
            </a:xfrm>
            <a:custGeom>
              <a:avLst/>
              <a:gdLst>
                <a:gd name="connsiteX0" fmla="*/ 0 w 342900"/>
                <a:gd name="connsiteY0" fmla="*/ 0 h 28575"/>
                <a:gd name="connsiteX1" fmla="*/ 351473 w 342900"/>
                <a:gd name="connsiteY1" fmla="*/ 0 h 28575"/>
                <a:gd name="connsiteX2" fmla="*/ 351473 w 342900"/>
                <a:gd name="connsiteY2" fmla="*/ 36195 h 28575"/>
                <a:gd name="connsiteX3" fmla="*/ 0 w 342900"/>
                <a:gd name="connsiteY3" fmla="*/ 36195 h 28575"/>
              </a:gdLst>
              <a:ahLst/>
              <a:cxnLst>
                <a:cxn ang="0">
                  <a:pos x="connsiteX0" y="connsiteY0"/>
                </a:cxn>
                <a:cxn ang="0">
                  <a:pos x="connsiteX1" y="connsiteY1"/>
                </a:cxn>
                <a:cxn ang="0">
                  <a:pos x="connsiteX2" y="connsiteY2"/>
                </a:cxn>
                <a:cxn ang="0">
                  <a:pos x="connsiteX3" y="connsiteY3"/>
                </a:cxn>
              </a:cxnLst>
              <a:rect l="l" t="t" r="r" b="b"/>
              <a:pathLst>
                <a:path w="342900" h="28575">
                  <a:moveTo>
                    <a:pt x="0" y="0"/>
                  </a:moveTo>
                  <a:lnTo>
                    <a:pt x="351473" y="0"/>
                  </a:lnTo>
                  <a:lnTo>
                    <a:pt x="351473" y="36195"/>
                  </a:lnTo>
                  <a:lnTo>
                    <a:pt x="0" y="36195"/>
                  </a:lnTo>
                  <a:close/>
                </a:path>
              </a:pathLst>
            </a:custGeom>
            <a:solidFill>
              <a:srgbClr val="C4C4C4"/>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6E107997-F583-40E6-B57C-9ECDA1AEF49F}"/>
                </a:ext>
              </a:extLst>
            </p:cNvPr>
            <p:cNvSpPr/>
            <p:nvPr/>
          </p:nvSpPr>
          <p:spPr>
            <a:xfrm>
              <a:off x="5521642" y="2657475"/>
              <a:ext cx="257175" cy="28575"/>
            </a:xfrm>
            <a:custGeom>
              <a:avLst/>
              <a:gdLst>
                <a:gd name="connsiteX0" fmla="*/ 0 w 257175"/>
                <a:gd name="connsiteY0" fmla="*/ 0 h 28575"/>
                <a:gd name="connsiteX1" fmla="*/ 259080 w 257175"/>
                <a:gd name="connsiteY1" fmla="*/ 0 h 28575"/>
                <a:gd name="connsiteX2" fmla="*/ 259080 w 257175"/>
                <a:gd name="connsiteY2" fmla="*/ 36195 h 28575"/>
                <a:gd name="connsiteX3" fmla="*/ 0 w 257175"/>
                <a:gd name="connsiteY3" fmla="*/ 36195 h 28575"/>
              </a:gdLst>
              <a:ahLst/>
              <a:cxnLst>
                <a:cxn ang="0">
                  <a:pos x="connsiteX0" y="connsiteY0"/>
                </a:cxn>
                <a:cxn ang="0">
                  <a:pos x="connsiteX1" y="connsiteY1"/>
                </a:cxn>
                <a:cxn ang="0">
                  <a:pos x="connsiteX2" y="connsiteY2"/>
                </a:cxn>
                <a:cxn ang="0">
                  <a:pos x="connsiteX3" y="connsiteY3"/>
                </a:cxn>
              </a:cxnLst>
              <a:rect l="l" t="t" r="r" b="b"/>
              <a:pathLst>
                <a:path w="257175" h="28575">
                  <a:moveTo>
                    <a:pt x="0" y="0"/>
                  </a:moveTo>
                  <a:lnTo>
                    <a:pt x="259080" y="0"/>
                  </a:lnTo>
                  <a:lnTo>
                    <a:pt x="259080" y="36195"/>
                  </a:lnTo>
                  <a:lnTo>
                    <a:pt x="0" y="36195"/>
                  </a:lnTo>
                  <a:close/>
                </a:path>
              </a:pathLst>
            </a:custGeom>
            <a:solidFill>
              <a:srgbClr val="C4C4C4"/>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015B063E-E4A4-4CDA-88D7-B879E762F050}"/>
                </a:ext>
              </a:extLst>
            </p:cNvPr>
            <p:cNvSpPr/>
            <p:nvPr/>
          </p:nvSpPr>
          <p:spPr>
            <a:xfrm>
              <a:off x="5521642" y="2734627"/>
              <a:ext cx="381000" cy="28575"/>
            </a:xfrm>
            <a:custGeom>
              <a:avLst/>
              <a:gdLst>
                <a:gd name="connsiteX0" fmla="*/ 0 w 381000"/>
                <a:gd name="connsiteY0" fmla="*/ 0 h 28575"/>
                <a:gd name="connsiteX1" fmla="*/ 384810 w 381000"/>
                <a:gd name="connsiteY1" fmla="*/ 0 h 28575"/>
                <a:gd name="connsiteX2" fmla="*/ 384810 w 381000"/>
                <a:gd name="connsiteY2" fmla="*/ 36195 h 28575"/>
                <a:gd name="connsiteX3" fmla="*/ 0 w 381000"/>
                <a:gd name="connsiteY3" fmla="*/ 36195 h 28575"/>
              </a:gdLst>
              <a:ahLst/>
              <a:cxnLst>
                <a:cxn ang="0">
                  <a:pos x="connsiteX0" y="connsiteY0"/>
                </a:cxn>
                <a:cxn ang="0">
                  <a:pos x="connsiteX1" y="connsiteY1"/>
                </a:cxn>
                <a:cxn ang="0">
                  <a:pos x="connsiteX2" y="connsiteY2"/>
                </a:cxn>
                <a:cxn ang="0">
                  <a:pos x="connsiteX3" y="connsiteY3"/>
                </a:cxn>
              </a:cxnLst>
              <a:rect l="l" t="t" r="r" b="b"/>
              <a:pathLst>
                <a:path w="381000" h="28575">
                  <a:moveTo>
                    <a:pt x="0" y="0"/>
                  </a:moveTo>
                  <a:lnTo>
                    <a:pt x="384810" y="0"/>
                  </a:lnTo>
                  <a:lnTo>
                    <a:pt x="384810" y="36195"/>
                  </a:lnTo>
                  <a:lnTo>
                    <a:pt x="0" y="36195"/>
                  </a:lnTo>
                  <a:close/>
                </a:path>
              </a:pathLst>
            </a:custGeom>
            <a:solidFill>
              <a:srgbClr val="C4C4C4"/>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EB3C8364-9CE6-4649-AFFD-7AD5010FB38F}"/>
                </a:ext>
              </a:extLst>
            </p:cNvPr>
            <p:cNvSpPr/>
            <p:nvPr/>
          </p:nvSpPr>
          <p:spPr>
            <a:xfrm>
              <a:off x="6213157" y="2657475"/>
              <a:ext cx="285750" cy="28575"/>
            </a:xfrm>
            <a:custGeom>
              <a:avLst/>
              <a:gdLst>
                <a:gd name="connsiteX0" fmla="*/ 0 w 285750"/>
                <a:gd name="connsiteY0" fmla="*/ 0 h 28575"/>
                <a:gd name="connsiteX1" fmla="*/ 287655 w 285750"/>
                <a:gd name="connsiteY1" fmla="*/ 0 h 28575"/>
                <a:gd name="connsiteX2" fmla="*/ 287655 w 285750"/>
                <a:gd name="connsiteY2" fmla="*/ 36195 h 28575"/>
                <a:gd name="connsiteX3" fmla="*/ 0 w 285750"/>
                <a:gd name="connsiteY3" fmla="*/ 36195 h 28575"/>
              </a:gdLst>
              <a:ahLst/>
              <a:cxnLst>
                <a:cxn ang="0">
                  <a:pos x="connsiteX0" y="connsiteY0"/>
                </a:cxn>
                <a:cxn ang="0">
                  <a:pos x="connsiteX1" y="connsiteY1"/>
                </a:cxn>
                <a:cxn ang="0">
                  <a:pos x="connsiteX2" y="connsiteY2"/>
                </a:cxn>
                <a:cxn ang="0">
                  <a:pos x="connsiteX3" y="connsiteY3"/>
                </a:cxn>
              </a:cxnLst>
              <a:rect l="l" t="t" r="r" b="b"/>
              <a:pathLst>
                <a:path w="285750" h="28575">
                  <a:moveTo>
                    <a:pt x="0" y="0"/>
                  </a:moveTo>
                  <a:lnTo>
                    <a:pt x="287655" y="0"/>
                  </a:lnTo>
                  <a:lnTo>
                    <a:pt x="287655" y="36195"/>
                  </a:lnTo>
                  <a:lnTo>
                    <a:pt x="0" y="36195"/>
                  </a:lnTo>
                  <a:close/>
                </a:path>
              </a:pathLst>
            </a:custGeom>
            <a:solidFill>
              <a:srgbClr val="C4C4C4"/>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A5FE52F5-BFCD-49F7-A6F7-91090DBAE8AE}"/>
                </a:ext>
              </a:extLst>
            </p:cNvPr>
            <p:cNvSpPr/>
            <p:nvPr/>
          </p:nvSpPr>
          <p:spPr>
            <a:xfrm>
              <a:off x="6213157" y="2734627"/>
              <a:ext cx="333375" cy="28575"/>
            </a:xfrm>
            <a:custGeom>
              <a:avLst/>
              <a:gdLst>
                <a:gd name="connsiteX0" fmla="*/ 0 w 333375"/>
                <a:gd name="connsiteY0" fmla="*/ 0 h 28575"/>
                <a:gd name="connsiteX1" fmla="*/ 333375 w 333375"/>
                <a:gd name="connsiteY1" fmla="*/ 0 h 28575"/>
                <a:gd name="connsiteX2" fmla="*/ 333375 w 333375"/>
                <a:gd name="connsiteY2" fmla="*/ 36195 h 28575"/>
                <a:gd name="connsiteX3" fmla="*/ 0 w 333375"/>
                <a:gd name="connsiteY3" fmla="*/ 36195 h 28575"/>
              </a:gdLst>
              <a:ahLst/>
              <a:cxnLst>
                <a:cxn ang="0">
                  <a:pos x="connsiteX0" y="connsiteY0"/>
                </a:cxn>
                <a:cxn ang="0">
                  <a:pos x="connsiteX1" y="connsiteY1"/>
                </a:cxn>
                <a:cxn ang="0">
                  <a:pos x="connsiteX2" y="connsiteY2"/>
                </a:cxn>
                <a:cxn ang="0">
                  <a:pos x="connsiteX3" y="connsiteY3"/>
                </a:cxn>
              </a:cxnLst>
              <a:rect l="l" t="t" r="r" b="b"/>
              <a:pathLst>
                <a:path w="333375" h="28575">
                  <a:moveTo>
                    <a:pt x="0" y="0"/>
                  </a:moveTo>
                  <a:lnTo>
                    <a:pt x="333375" y="0"/>
                  </a:lnTo>
                  <a:lnTo>
                    <a:pt x="333375" y="36195"/>
                  </a:lnTo>
                  <a:lnTo>
                    <a:pt x="0" y="36195"/>
                  </a:lnTo>
                  <a:close/>
                </a:path>
              </a:pathLst>
            </a:custGeom>
            <a:solidFill>
              <a:srgbClr val="C4C4C4"/>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A0491A07-45F1-4E70-9AC7-563CD3C3F792}"/>
                </a:ext>
              </a:extLst>
            </p:cNvPr>
            <p:cNvSpPr/>
            <p:nvPr/>
          </p:nvSpPr>
          <p:spPr>
            <a:xfrm>
              <a:off x="6941820" y="2187892"/>
              <a:ext cx="333375" cy="28575"/>
            </a:xfrm>
            <a:custGeom>
              <a:avLst/>
              <a:gdLst>
                <a:gd name="connsiteX0" fmla="*/ 0 w 333375"/>
                <a:gd name="connsiteY0" fmla="*/ 0 h 28575"/>
                <a:gd name="connsiteX1" fmla="*/ 341947 w 333375"/>
                <a:gd name="connsiteY1" fmla="*/ 0 h 28575"/>
                <a:gd name="connsiteX2" fmla="*/ 341947 w 333375"/>
                <a:gd name="connsiteY2" fmla="*/ 34290 h 28575"/>
                <a:gd name="connsiteX3" fmla="*/ 0 w 333375"/>
                <a:gd name="connsiteY3" fmla="*/ 34290 h 28575"/>
              </a:gdLst>
              <a:ahLst/>
              <a:cxnLst>
                <a:cxn ang="0">
                  <a:pos x="connsiteX0" y="connsiteY0"/>
                </a:cxn>
                <a:cxn ang="0">
                  <a:pos x="connsiteX1" y="connsiteY1"/>
                </a:cxn>
                <a:cxn ang="0">
                  <a:pos x="connsiteX2" y="connsiteY2"/>
                </a:cxn>
                <a:cxn ang="0">
                  <a:pos x="connsiteX3" y="connsiteY3"/>
                </a:cxn>
              </a:cxnLst>
              <a:rect l="l" t="t" r="r" b="b"/>
              <a:pathLst>
                <a:path w="333375" h="28575">
                  <a:moveTo>
                    <a:pt x="0" y="0"/>
                  </a:moveTo>
                  <a:lnTo>
                    <a:pt x="341947" y="0"/>
                  </a:lnTo>
                  <a:lnTo>
                    <a:pt x="341947" y="34290"/>
                  </a:lnTo>
                  <a:lnTo>
                    <a:pt x="0" y="34290"/>
                  </a:lnTo>
                  <a:close/>
                </a:path>
              </a:pathLst>
            </a:custGeom>
            <a:solidFill>
              <a:srgbClr val="B8D6FF"/>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C4B1208E-69E4-426B-8DEF-16D3D3053FD5}"/>
                </a:ext>
              </a:extLst>
            </p:cNvPr>
            <p:cNvSpPr/>
            <p:nvPr/>
          </p:nvSpPr>
          <p:spPr>
            <a:xfrm>
              <a:off x="6941820" y="2293620"/>
              <a:ext cx="390525" cy="28575"/>
            </a:xfrm>
            <a:custGeom>
              <a:avLst/>
              <a:gdLst>
                <a:gd name="connsiteX0" fmla="*/ 0 w 390525"/>
                <a:gd name="connsiteY0" fmla="*/ 0 h 28575"/>
                <a:gd name="connsiteX1" fmla="*/ 392430 w 390525"/>
                <a:gd name="connsiteY1" fmla="*/ 0 h 28575"/>
                <a:gd name="connsiteX2" fmla="*/ 392430 w 390525"/>
                <a:gd name="connsiteY2" fmla="*/ 34290 h 28575"/>
                <a:gd name="connsiteX3" fmla="*/ 0 w 390525"/>
                <a:gd name="connsiteY3" fmla="*/ 34290 h 28575"/>
              </a:gdLst>
              <a:ahLst/>
              <a:cxnLst>
                <a:cxn ang="0">
                  <a:pos x="connsiteX0" y="connsiteY0"/>
                </a:cxn>
                <a:cxn ang="0">
                  <a:pos x="connsiteX1" y="connsiteY1"/>
                </a:cxn>
                <a:cxn ang="0">
                  <a:pos x="connsiteX2" y="connsiteY2"/>
                </a:cxn>
                <a:cxn ang="0">
                  <a:pos x="connsiteX3" y="connsiteY3"/>
                </a:cxn>
              </a:cxnLst>
              <a:rect l="l" t="t" r="r" b="b"/>
              <a:pathLst>
                <a:path w="390525" h="28575">
                  <a:moveTo>
                    <a:pt x="0" y="0"/>
                  </a:moveTo>
                  <a:lnTo>
                    <a:pt x="392430" y="0"/>
                  </a:lnTo>
                  <a:lnTo>
                    <a:pt x="392430" y="34290"/>
                  </a:lnTo>
                  <a:lnTo>
                    <a:pt x="0" y="34290"/>
                  </a:lnTo>
                  <a:close/>
                </a:path>
              </a:pathLst>
            </a:custGeom>
            <a:solidFill>
              <a:srgbClr val="B8D6FF"/>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B8F58E2-10B0-41D8-9D6E-A80320928AF9}"/>
                </a:ext>
              </a:extLst>
            </p:cNvPr>
            <p:cNvSpPr/>
            <p:nvPr/>
          </p:nvSpPr>
          <p:spPr>
            <a:xfrm>
              <a:off x="6941820" y="2399347"/>
              <a:ext cx="200025" cy="28575"/>
            </a:xfrm>
            <a:custGeom>
              <a:avLst/>
              <a:gdLst>
                <a:gd name="connsiteX0" fmla="*/ 0 w 200025"/>
                <a:gd name="connsiteY0" fmla="*/ 0 h 28575"/>
                <a:gd name="connsiteX1" fmla="*/ 202882 w 200025"/>
                <a:gd name="connsiteY1" fmla="*/ 0 h 28575"/>
                <a:gd name="connsiteX2" fmla="*/ 202882 w 200025"/>
                <a:gd name="connsiteY2" fmla="*/ 34290 h 28575"/>
                <a:gd name="connsiteX3" fmla="*/ 0 w 200025"/>
                <a:gd name="connsiteY3" fmla="*/ 34290 h 28575"/>
              </a:gdLst>
              <a:ahLst/>
              <a:cxnLst>
                <a:cxn ang="0">
                  <a:pos x="connsiteX0" y="connsiteY0"/>
                </a:cxn>
                <a:cxn ang="0">
                  <a:pos x="connsiteX1" y="connsiteY1"/>
                </a:cxn>
                <a:cxn ang="0">
                  <a:pos x="connsiteX2" y="connsiteY2"/>
                </a:cxn>
                <a:cxn ang="0">
                  <a:pos x="connsiteX3" y="connsiteY3"/>
                </a:cxn>
              </a:cxnLst>
              <a:rect l="l" t="t" r="r" b="b"/>
              <a:pathLst>
                <a:path w="200025" h="28575">
                  <a:moveTo>
                    <a:pt x="0" y="0"/>
                  </a:moveTo>
                  <a:lnTo>
                    <a:pt x="202882" y="0"/>
                  </a:lnTo>
                  <a:lnTo>
                    <a:pt x="202882" y="34290"/>
                  </a:lnTo>
                  <a:lnTo>
                    <a:pt x="0" y="34290"/>
                  </a:lnTo>
                  <a:close/>
                </a:path>
              </a:pathLst>
            </a:custGeom>
            <a:solidFill>
              <a:srgbClr val="B8D6FF"/>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EBE8D3AB-9589-4DA3-9248-86D3FB2EE2E8}"/>
                </a:ext>
              </a:extLst>
            </p:cNvPr>
            <p:cNvSpPr/>
            <p:nvPr/>
          </p:nvSpPr>
          <p:spPr>
            <a:xfrm>
              <a:off x="6941820" y="2505075"/>
              <a:ext cx="304800" cy="28575"/>
            </a:xfrm>
            <a:custGeom>
              <a:avLst/>
              <a:gdLst>
                <a:gd name="connsiteX0" fmla="*/ 0 w 304800"/>
                <a:gd name="connsiteY0" fmla="*/ 0 h 28575"/>
                <a:gd name="connsiteX1" fmla="*/ 313372 w 304800"/>
                <a:gd name="connsiteY1" fmla="*/ 0 h 28575"/>
                <a:gd name="connsiteX2" fmla="*/ 313372 w 304800"/>
                <a:gd name="connsiteY2" fmla="*/ 34290 h 28575"/>
                <a:gd name="connsiteX3" fmla="*/ 0 w 304800"/>
                <a:gd name="connsiteY3" fmla="*/ 34290 h 28575"/>
              </a:gdLst>
              <a:ahLst/>
              <a:cxnLst>
                <a:cxn ang="0">
                  <a:pos x="connsiteX0" y="connsiteY0"/>
                </a:cxn>
                <a:cxn ang="0">
                  <a:pos x="connsiteX1" y="connsiteY1"/>
                </a:cxn>
                <a:cxn ang="0">
                  <a:pos x="connsiteX2" y="connsiteY2"/>
                </a:cxn>
                <a:cxn ang="0">
                  <a:pos x="connsiteX3" y="connsiteY3"/>
                </a:cxn>
              </a:cxnLst>
              <a:rect l="l" t="t" r="r" b="b"/>
              <a:pathLst>
                <a:path w="304800" h="28575">
                  <a:moveTo>
                    <a:pt x="0" y="0"/>
                  </a:moveTo>
                  <a:lnTo>
                    <a:pt x="313372" y="0"/>
                  </a:lnTo>
                  <a:lnTo>
                    <a:pt x="313372" y="34290"/>
                  </a:lnTo>
                  <a:lnTo>
                    <a:pt x="0" y="34290"/>
                  </a:lnTo>
                  <a:close/>
                </a:path>
              </a:pathLst>
            </a:custGeom>
            <a:solidFill>
              <a:srgbClr val="B8D6FF"/>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0307BC2D-6D6F-4ACE-BBED-8D8506E8E435}"/>
                </a:ext>
              </a:extLst>
            </p:cNvPr>
            <p:cNvSpPr/>
            <p:nvPr/>
          </p:nvSpPr>
          <p:spPr>
            <a:xfrm>
              <a:off x="4872037" y="3977640"/>
              <a:ext cx="1495425" cy="28575"/>
            </a:xfrm>
            <a:custGeom>
              <a:avLst/>
              <a:gdLst>
                <a:gd name="connsiteX0" fmla="*/ 0 w 1495425"/>
                <a:gd name="connsiteY0" fmla="*/ 0 h 28575"/>
                <a:gd name="connsiteX1" fmla="*/ 1495425 w 1495425"/>
                <a:gd name="connsiteY1" fmla="*/ 0 h 28575"/>
                <a:gd name="connsiteX2" fmla="*/ 1495425 w 1495425"/>
                <a:gd name="connsiteY2" fmla="*/ 35243 h 28575"/>
                <a:gd name="connsiteX3" fmla="*/ 0 w 1495425"/>
                <a:gd name="connsiteY3" fmla="*/ 35243 h 28575"/>
              </a:gdLst>
              <a:ahLst/>
              <a:cxnLst>
                <a:cxn ang="0">
                  <a:pos x="connsiteX0" y="connsiteY0"/>
                </a:cxn>
                <a:cxn ang="0">
                  <a:pos x="connsiteX1" y="connsiteY1"/>
                </a:cxn>
                <a:cxn ang="0">
                  <a:pos x="connsiteX2" y="connsiteY2"/>
                </a:cxn>
                <a:cxn ang="0">
                  <a:pos x="connsiteX3" y="connsiteY3"/>
                </a:cxn>
              </a:cxnLst>
              <a:rect l="l" t="t" r="r" b="b"/>
              <a:pathLst>
                <a:path w="1495425" h="28575">
                  <a:moveTo>
                    <a:pt x="0" y="0"/>
                  </a:moveTo>
                  <a:lnTo>
                    <a:pt x="1495425" y="0"/>
                  </a:lnTo>
                  <a:lnTo>
                    <a:pt x="1495425" y="35243"/>
                  </a:lnTo>
                  <a:lnTo>
                    <a:pt x="0" y="35243"/>
                  </a:lnTo>
                  <a:close/>
                </a:path>
              </a:pathLst>
            </a:custGeom>
            <a:solidFill>
              <a:srgbClr val="FFFFFF"/>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9B5183F9-5E13-44A9-82E2-064F18D0FCC5}"/>
                </a:ext>
              </a:extLst>
            </p:cNvPr>
            <p:cNvSpPr/>
            <p:nvPr/>
          </p:nvSpPr>
          <p:spPr>
            <a:xfrm>
              <a:off x="4872037" y="4059555"/>
              <a:ext cx="1609725" cy="28575"/>
            </a:xfrm>
            <a:custGeom>
              <a:avLst/>
              <a:gdLst>
                <a:gd name="connsiteX0" fmla="*/ 0 w 1609725"/>
                <a:gd name="connsiteY0" fmla="*/ 0 h 28575"/>
                <a:gd name="connsiteX1" fmla="*/ 1615440 w 1609725"/>
                <a:gd name="connsiteY1" fmla="*/ 0 h 28575"/>
                <a:gd name="connsiteX2" fmla="*/ 1615440 w 1609725"/>
                <a:gd name="connsiteY2" fmla="*/ 35242 h 28575"/>
                <a:gd name="connsiteX3" fmla="*/ 0 w 1609725"/>
                <a:gd name="connsiteY3" fmla="*/ 35242 h 28575"/>
              </a:gdLst>
              <a:ahLst/>
              <a:cxnLst>
                <a:cxn ang="0">
                  <a:pos x="connsiteX0" y="connsiteY0"/>
                </a:cxn>
                <a:cxn ang="0">
                  <a:pos x="connsiteX1" y="connsiteY1"/>
                </a:cxn>
                <a:cxn ang="0">
                  <a:pos x="connsiteX2" y="connsiteY2"/>
                </a:cxn>
                <a:cxn ang="0">
                  <a:pos x="connsiteX3" y="connsiteY3"/>
                </a:cxn>
              </a:cxnLst>
              <a:rect l="l" t="t" r="r" b="b"/>
              <a:pathLst>
                <a:path w="1609725" h="28575">
                  <a:moveTo>
                    <a:pt x="0" y="0"/>
                  </a:moveTo>
                  <a:lnTo>
                    <a:pt x="1615440" y="0"/>
                  </a:lnTo>
                  <a:lnTo>
                    <a:pt x="1615440" y="35242"/>
                  </a:lnTo>
                  <a:lnTo>
                    <a:pt x="0" y="35242"/>
                  </a:lnTo>
                  <a:close/>
                </a:path>
              </a:pathLst>
            </a:custGeom>
            <a:solidFill>
              <a:srgbClr val="FFFFFF"/>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C28D8267-A2F5-4FF3-B3F8-A0CED31D60D1}"/>
                </a:ext>
              </a:extLst>
            </p:cNvPr>
            <p:cNvSpPr/>
            <p:nvPr/>
          </p:nvSpPr>
          <p:spPr>
            <a:xfrm>
              <a:off x="4872037" y="4141470"/>
              <a:ext cx="1047750" cy="28575"/>
            </a:xfrm>
            <a:custGeom>
              <a:avLst/>
              <a:gdLst>
                <a:gd name="connsiteX0" fmla="*/ 0 w 1047750"/>
                <a:gd name="connsiteY0" fmla="*/ 0 h 28575"/>
                <a:gd name="connsiteX1" fmla="*/ 1048703 w 1047750"/>
                <a:gd name="connsiteY1" fmla="*/ 0 h 28575"/>
                <a:gd name="connsiteX2" fmla="*/ 1048703 w 1047750"/>
                <a:gd name="connsiteY2" fmla="*/ 35243 h 28575"/>
                <a:gd name="connsiteX3" fmla="*/ 0 w 1047750"/>
                <a:gd name="connsiteY3" fmla="*/ 35243 h 28575"/>
              </a:gdLst>
              <a:ahLst/>
              <a:cxnLst>
                <a:cxn ang="0">
                  <a:pos x="connsiteX0" y="connsiteY0"/>
                </a:cxn>
                <a:cxn ang="0">
                  <a:pos x="connsiteX1" y="connsiteY1"/>
                </a:cxn>
                <a:cxn ang="0">
                  <a:pos x="connsiteX2" y="connsiteY2"/>
                </a:cxn>
                <a:cxn ang="0">
                  <a:pos x="connsiteX3" y="connsiteY3"/>
                </a:cxn>
              </a:cxnLst>
              <a:rect l="l" t="t" r="r" b="b"/>
              <a:pathLst>
                <a:path w="1047750" h="28575">
                  <a:moveTo>
                    <a:pt x="0" y="0"/>
                  </a:moveTo>
                  <a:lnTo>
                    <a:pt x="1048703" y="0"/>
                  </a:lnTo>
                  <a:lnTo>
                    <a:pt x="1048703" y="35243"/>
                  </a:lnTo>
                  <a:lnTo>
                    <a:pt x="0" y="35243"/>
                  </a:lnTo>
                  <a:close/>
                </a:path>
              </a:pathLst>
            </a:custGeom>
            <a:solidFill>
              <a:srgbClr val="FFFFFF"/>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85E5D35C-EE48-4F1D-BF3C-7FF4BDCCC3AB}"/>
                </a:ext>
              </a:extLst>
            </p:cNvPr>
            <p:cNvSpPr/>
            <p:nvPr/>
          </p:nvSpPr>
          <p:spPr>
            <a:xfrm>
              <a:off x="4872037" y="3977640"/>
              <a:ext cx="771525" cy="28575"/>
            </a:xfrm>
            <a:custGeom>
              <a:avLst/>
              <a:gdLst>
                <a:gd name="connsiteX0" fmla="*/ 0 w 771525"/>
                <a:gd name="connsiteY0" fmla="*/ 0 h 28575"/>
                <a:gd name="connsiteX1" fmla="*/ 778193 w 771525"/>
                <a:gd name="connsiteY1" fmla="*/ 0 h 28575"/>
                <a:gd name="connsiteX2" fmla="*/ 778193 w 771525"/>
                <a:gd name="connsiteY2" fmla="*/ 35243 h 28575"/>
                <a:gd name="connsiteX3" fmla="*/ 0 w 771525"/>
                <a:gd name="connsiteY3" fmla="*/ 35243 h 28575"/>
              </a:gdLst>
              <a:ahLst/>
              <a:cxnLst>
                <a:cxn ang="0">
                  <a:pos x="connsiteX0" y="connsiteY0"/>
                </a:cxn>
                <a:cxn ang="0">
                  <a:pos x="connsiteX1" y="connsiteY1"/>
                </a:cxn>
                <a:cxn ang="0">
                  <a:pos x="connsiteX2" y="connsiteY2"/>
                </a:cxn>
                <a:cxn ang="0">
                  <a:pos x="connsiteX3" y="connsiteY3"/>
                </a:cxn>
              </a:cxnLst>
              <a:rect l="l" t="t" r="r" b="b"/>
              <a:pathLst>
                <a:path w="771525" h="28575">
                  <a:moveTo>
                    <a:pt x="0" y="0"/>
                  </a:moveTo>
                  <a:lnTo>
                    <a:pt x="778193" y="0"/>
                  </a:lnTo>
                  <a:lnTo>
                    <a:pt x="778193" y="35243"/>
                  </a:lnTo>
                  <a:lnTo>
                    <a:pt x="0" y="35243"/>
                  </a:lnTo>
                  <a:close/>
                </a:path>
              </a:pathLst>
            </a:custGeom>
            <a:solidFill>
              <a:srgbClr val="40D5E6"/>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DEBA6E16-1CC5-4E93-B60E-88FD40D5104A}"/>
                </a:ext>
              </a:extLst>
            </p:cNvPr>
            <p:cNvSpPr/>
            <p:nvPr/>
          </p:nvSpPr>
          <p:spPr>
            <a:xfrm>
              <a:off x="4872037" y="4059555"/>
              <a:ext cx="838200" cy="28575"/>
            </a:xfrm>
            <a:custGeom>
              <a:avLst/>
              <a:gdLst>
                <a:gd name="connsiteX0" fmla="*/ 0 w 838200"/>
                <a:gd name="connsiteY0" fmla="*/ 0 h 28575"/>
                <a:gd name="connsiteX1" fmla="*/ 841058 w 838200"/>
                <a:gd name="connsiteY1" fmla="*/ 0 h 28575"/>
                <a:gd name="connsiteX2" fmla="*/ 841058 w 838200"/>
                <a:gd name="connsiteY2" fmla="*/ 35242 h 28575"/>
                <a:gd name="connsiteX3" fmla="*/ 0 w 838200"/>
                <a:gd name="connsiteY3" fmla="*/ 35242 h 28575"/>
              </a:gdLst>
              <a:ahLst/>
              <a:cxnLst>
                <a:cxn ang="0">
                  <a:pos x="connsiteX0" y="connsiteY0"/>
                </a:cxn>
                <a:cxn ang="0">
                  <a:pos x="connsiteX1" y="connsiteY1"/>
                </a:cxn>
                <a:cxn ang="0">
                  <a:pos x="connsiteX2" y="connsiteY2"/>
                </a:cxn>
                <a:cxn ang="0">
                  <a:pos x="connsiteX3" y="connsiteY3"/>
                </a:cxn>
              </a:cxnLst>
              <a:rect l="l" t="t" r="r" b="b"/>
              <a:pathLst>
                <a:path w="838200" h="28575">
                  <a:moveTo>
                    <a:pt x="0" y="0"/>
                  </a:moveTo>
                  <a:lnTo>
                    <a:pt x="841058" y="0"/>
                  </a:lnTo>
                  <a:lnTo>
                    <a:pt x="841058" y="35242"/>
                  </a:lnTo>
                  <a:lnTo>
                    <a:pt x="0" y="35242"/>
                  </a:lnTo>
                  <a:close/>
                </a:path>
              </a:pathLst>
            </a:custGeom>
            <a:solidFill>
              <a:srgbClr val="40D5E6"/>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F85A0A9-EA74-4136-BF67-E6C010246B93}"/>
                </a:ext>
              </a:extLst>
            </p:cNvPr>
            <p:cNvSpPr/>
            <p:nvPr/>
          </p:nvSpPr>
          <p:spPr>
            <a:xfrm>
              <a:off x="4872037" y="4141470"/>
              <a:ext cx="542925" cy="28575"/>
            </a:xfrm>
            <a:custGeom>
              <a:avLst/>
              <a:gdLst>
                <a:gd name="connsiteX0" fmla="*/ 0 w 542925"/>
                <a:gd name="connsiteY0" fmla="*/ 0 h 28575"/>
                <a:gd name="connsiteX1" fmla="*/ 545783 w 542925"/>
                <a:gd name="connsiteY1" fmla="*/ 0 h 28575"/>
                <a:gd name="connsiteX2" fmla="*/ 545783 w 542925"/>
                <a:gd name="connsiteY2" fmla="*/ 35243 h 28575"/>
                <a:gd name="connsiteX3" fmla="*/ 0 w 542925"/>
                <a:gd name="connsiteY3" fmla="*/ 35243 h 28575"/>
              </a:gdLst>
              <a:ahLst/>
              <a:cxnLst>
                <a:cxn ang="0">
                  <a:pos x="connsiteX0" y="connsiteY0"/>
                </a:cxn>
                <a:cxn ang="0">
                  <a:pos x="connsiteX1" y="connsiteY1"/>
                </a:cxn>
                <a:cxn ang="0">
                  <a:pos x="connsiteX2" y="connsiteY2"/>
                </a:cxn>
                <a:cxn ang="0">
                  <a:pos x="connsiteX3" y="connsiteY3"/>
                </a:cxn>
              </a:cxnLst>
              <a:rect l="l" t="t" r="r" b="b"/>
              <a:pathLst>
                <a:path w="542925" h="28575">
                  <a:moveTo>
                    <a:pt x="0" y="0"/>
                  </a:moveTo>
                  <a:lnTo>
                    <a:pt x="545783" y="0"/>
                  </a:lnTo>
                  <a:lnTo>
                    <a:pt x="545783" y="35243"/>
                  </a:lnTo>
                  <a:lnTo>
                    <a:pt x="0" y="35243"/>
                  </a:lnTo>
                  <a:close/>
                </a:path>
              </a:pathLst>
            </a:custGeom>
            <a:solidFill>
              <a:srgbClr val="40D5E6"/>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983C1A4-1165-4854-8F32-85496686D30B}"/>
                </a:ext>
              </a:extLst>
            </p:cNvPr>
            <p:cNvSpPr/>
            <p:nvPr/>
          </p:nvSpPr>
          <p:spPr>
            <a:xfrm>
              <a:off x="6764655" y="2803207"/>
              <a:ext cx="1181100" cy="1704975"/>
            </a:xfrm>
            <a:custGeom>
              <a:avLst/>
              <a:gdLst>
                <a:gd name="connsiteX0" fmla="*/ 1070610 w 1181100"/>
                <a:gd name="connsiteY0" fmla="*/ 1706880 h 1704975"/>
                <a:gd name="connsiteX1" fmla="*/ 116205 w 1181100"/>
                <a:gd name="connsiteY1" fmla="*/ 1706880 h 1704975"/>
                <a:gd name="connsiteX2" fmla="*/ 0 w 1181100"/>
                <a:gd name="connsiteY2" fmla="*/ 1590675 h 1704975"/>
                <a:gd name="connsiteX3" fmla="*/ 0 w 1181100"/>
                <a:gd name="connsiteY3" fmla="*/ 116205 h 1704975"/>
                <a:gd name="connsiteX4" fmla="*/ 116205 w 1181100"/>
                <a:gd name="connsiteY4" fmla="*/ 0 h 1704975"/>
                <a:gd name="connsiteX5" fmla="*/ 1070610 w 1181100"/>
                <a:gd name="connsiteY5" fmla="*/ 0 h 1704975"/>
                <a:gd name="connsiteX6" fmla="*/ 1186815 w 1181100"/>
                <a:gd name="connsiteY6" fmla="*/ 116205 h 1704975"/>
                <a:gd name="connsiteX7" fmla="*/ 1186815 w 1181100"/>
                <a:gd name="connsiteY7" fmla="*/ 1591627 h 1704975"/>
                <a:gd name="connsiteX8" fmla="*/ 1070610 w 1181100"/>
                <a:gd name="connsiteY8" fmla="*/ 1706880 h 1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0" h="1704975">
                  <a:moveTo>
                    <a:pt x="1070610" y="1706880"/>
                  </a:moveTo>
                  <a:lnTo>
                    <a:pt x="116205" y="1706880"/>
                  </a:lnTo>
                  <a:cubicBezTo>
                    <a:pt x="52388" y="1706880"/>
                    <a:pt x="0" y="1655445"/>
                    <a:pt x="0" y="1590675"/>
                  </a:cubicBezTo>
                  <a:lnTo>
                    <a:pt x="0" y="116205"/>
                  </a:lnTo>
                  <a:cubicBezTo>
                    <a:pt x="0" y="52388"/>
                    <a:pt x="51435" y="0"/>
                    <a:pt x="116205" y="0"/>
                  </a:cubicBezTo>
                  <a:lnTo>
                    <a:pt x="1070610" y="0"/>
                  </a:lnTo>
                  <a:cubicBezTo>
                    <a:pt x="1134427" y="0"/>
                    <a:pt x="1186815" y="51435"/>
                    <a:pt x="1186815" y="116205"/>
                  </a:cubicBezTo>
                  <a:lnTo>
                    <a:pt x="1186815" y="1591627"/>
                  </a:lnTo>
                  <a:cubicBezTo>
                    <a:pt x="1186815" y="1655445"/>
                    <a:pt x="1134427" y="1706880"/>
                    <a:pt x="1070610" y="1706880"/>
                  </a:cubicBezTo>
                  <a:close/>
                </a:path>
              </a:pathLst>
            </a:custGeom>
            <a:solidFill>
              <a:srgbClr val="FFFFFF">
                <a:alpha val="73000"/>
              </a:srgbClr>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7898219B-C4FD-4348-8673-3AB130A4D3B4}"/>
                </a:ext>
              </a:extLst>
            </p:cNvPr>
            <p:cNvSpPr/>
            <p:nvPr/>
          </p:nvSpPr>
          <p:spPr>
            <a:xfrm>
              <a:off x="6900862" y="3656647"/>
              <a:ext cx="9525" cy="590550"/>
            </a:xfrm>
            <a:custGeom>
              <a:avLst/>
              <a:gdLst>
                <a:gd name="connsiteX0" fmla="*/ 0 w 0"/>
                <a:gd name="connsiteY0" fmla="*/ 0 h 590550"/>
                <a:gd name="connsiteX1" fmla="*/ 4763 w 0"/>
                <a:gd name="connsiteY1" fmla="*/ 0 h 590550"/>
                <a:gd name="connsiteX2" fmla="*/ 4763 w 0"/>
                <a:gd name="connsiteY2" fmla="*/ 599122 h 590550"/>
                <a:gd name="connsiteX3" fmla="*/ 0 w 0"/>
                <a:gd name="connsiteY3" fmla="*/ 599122 h 590550"/>
              </a:gdLst>
              <a:ahLst/>
              <a:cxnLst>
                <a:cxn ang="0">
                  <a:pos x="connsiteX0" y="connsiteY0"/>
                </a:cxn>
                <a:cxn ang="0">
                  <a:pos x="connsiteX1" y="connsiteY1"/>
                </a:cxn>
                <a:cxn ang="0">
                  <a:pos x="connsiteX2" y="connsiteY2"/>
                </a:cxn>
                <a:cxn ang="0">
                  <a:pos x="connsiteX3" y="connsiteY3"/>
                </a:cxn>
              </a:cxnLst>
              <a:rect l="l" t="t" r="r" b="b"/>
              <a:pathLst>
                <a:path h="590550">
                  <a:moveTo>
                    <a:pt x="0" y="0"/>
                  </a:moveTo>
                  <a:lnTo>
                    <a:pt x="4763" y="0"/>
                  </a:lnTo>
                  <a:lnTo>
                    <a:pt x="4763" y="599122"/>
                  </a:lnTo>
                  <a:lnTo>
                    <a:pt x="0" y="599122"/>
                  </a:lnTo>
                  <a:close/>
                </a:path>
              </a:pathLst>
            </a:custGeom>
            <a:solidFill>
              <a:srgbClr val="42CDE8"/>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FB154B01-3274-4711-8256-905B0745D4F2}"/>
                </a:ext>
              </a:extLst>
            </p:cNvPr>
            <p:cNvSpPr/>
            <p:nvPr/>
          </p:nvSpPr>
          <p:spPr>
            <a:xfrm>
              <a:off x="7128510" y="3656647"/>
              <a:ext cx="9525" cy="590550"/>
            </a:xfrm>
            <a:custGeom>
              <a:avLst/>
              <a:gdLst>
                <a:gd name="connsiteX0" fmla="*/ 0 w 0"/>
                <a:gd name="connsiteY0" fmla="*/ 0 h 590550"/>
                <a:gd name="connsiteX1" fmla="*/ 4762 w 0"/>
                <a:gd name="connsiteY1" fmla="*/ 0 h 590550"/>
                <a:gd name="connsiteX2" fmla="*/ 4762 w 0"/>
                <a:gd name="connsiteY2" fmla="*/ 599122 h 590550"/>
                <a:gd name="connsiteX3" fmla="*/ 0 w 0"/>
                <a:gd name="connsiteY3" fmla="*/ 599122 h 590550"/>
              </a:gdLst>
              <a:ahLst/>
              <a:cxnLst>
                <a:cxn ang="0">
                  <a:pos x="connsiteX0" y="connsiteY0"/>
                </a:cxn>
                <a:cxn ang="0">
                  <a:pos x="connsiteX1" y="connsiteY1"/>
                </a:cxn>
                <a:cxn ang="0">
                  <a:pos x="connsiteX2" y="connsiteY2"/>
                </a:cxn>
                <a:cxn ang="0">
                  <a:pos x="connsiteX3" y="connsiteY3"/>
                </a:cxn>
              </a:cxnLst>
              <a:rect l="l" t="t" r="r" b="b"/>
              <a:pathLst>
                <a:path h="590550">
                  <a:moveTo>
                    <a:pt x="0" y="0"/>
                  </a:moveTo>
                  <a:lnTo>
                    <a:pt x="4762" y="0"/>
                  </a:lnTo>
                  <a:lnTo>
                    <a:pt x="4762" y="599122"/>
                  </a:lnTo>
                  <a:lnTo>
                    <a:pt x="0" y="599122"/>
                  </a:lnTo>
                  <a:close/>
                </a:path>
              </a:pathLst>
            </a:custGeom>
            <a:solidFill>
              <a:srgbClr val="42CDE8"/>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710E87EE-526B-4930-B73C-96601C5EE11C}"/>
                </a:ext>
              </a:extLst>
            </p:cNvPr>
            <p:cNvSpPr/>
            <p:nvPr/>
          </p:nvSpPr>
          <p:spPr>
            <a:xfrm>
              <a:off x="7356157" y="3656647"/>
              <a:ext cx="9525" cy="590550"/>
            </a:xfrm>
            <a:custGeom>
              <a:avLst/>
              <a:gdLst>
                <a:gd name="connsiteX0" fmla="*/ 0 w 0"/>
                <a:gd name="connsiteY0" fmla="*/ 0 h 590550"/>
                <a:gd name="connsiteX1" fmla="*/ 4762 w 0"/>
                <a:gd name="connsiteY1" fmla="*/ 0 h 590550"/>
                <a:gd name="connsiteX2" fmla="*/ 4762 w 0"/>
                <a:gd name="connsiteY2" fmla="*/ 599122 h 590550"/>
                <a:gd name="connsiteX3" fmla="*/ 0 w 0"/>
                <a:gd name="connsiteY3" fmla="*/ 599122 h 590550"/>
              </a:gdLst>
              <a:ahLst/>
              <a:cxnLst>
                <a:cxn ang="0">
                  <a:pos x="connsiteX0" y="connsiteY0"/>
                </a:cxn>
                <a:cxn ang="0">
                  <a:pos x="connsiteX1" y="connsiteY1"/>
                </a:cxn>
                <a:cxn ang="0">
                  <a:pos x="connsiteX2" y="connsiteY2"/>
                </a:cxn>
                <a:cxn ang="0">
                  <a:pos x="connsiteX3" y="connsiteY3"/>
                </a:cxn>
              </a:cxnLst>
              <a:rect l="l" t="t" r="r" b="b"/>
              <a:pathLst>
                <a:path h="590550">
                  <a:moveTo>
                    <a:pt x="0" y="0"/>
                  </a:moveTo>
                  <a:lnTo>
                    <a:pt x="4762" y="0"/>
                  </a:lnTo>
                  <a:lnTo>
                    <a:pt x="4762" y="599122"/>
                  </a:lnTo>
                  <a:lnTo>
                    <a:pt x="0" y="599122"/>
                  </a:lnTo>
                  <a:close/>
                </a:path>
              </a:pathLst>
            </a:custGeom>
            <a:solidFill>
              <a:srgbClr val="42CDE8"/>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4FB489A-0A17-4C36-A929-37E3684B6263}"/>
                </a:ext>
              </a:extLst>
            </p:cNvPr>
            <p:cNvSpPr/>
            <p:nvPr/>
          </p:nvSpPr>
          <p:spPr>
            <a:xfrm>
              <a:off x="7582852" y="3656647"/>
              <a:ext cx="9525" cy="590550"/>
            </a:xfrm>
            <a:custGeom>
              <a:avLst/>
              <a:gdLst>
                <a:gd name="connsiteX0" fmla="*/ 0 w 0"/>
                <a:gd name="connsiteY0" fmla="*/ 0 h 590550"/>
                <a:gd name="connsiteX1" fmla="*/ 4763 w 0"/>
                <a:gd name="connsiteY1" fmla="*/ 0 h 590550"/>
                <a:gd name="connsiteX2" fmla="*/ 4763 w 0"/>
                <a:gd name="connsiteY2" fmla="*/ 599122 h 590550"/>
                <a:gd name="connsiteX3" fmla="*/ 0 w 0"/>
                <a:gd name="connsiteY3" fmla="*/ 599122 h 590550"/>
              </a:gdLst>
              <a:ahLst/>
              <a:cxnLst>
                <a:cxn ang="0">
                  <a:pos x="connsiteX0" y="connsiteY0"/>
                </a:cxn>
                <a:cxn ang="0">
                  <a:pos x="connsiteX1" y="connsiteY1"/>
                </a:cxn>
                <a:cxn ang="0">
                  <a:pos x="connsiteX2" y="connsiteY2"/>
                </a:cxn>
                <a:cxn ang="0">
                  <a:pos x="connsiteX3" y="connsiteY3"/>
                </a:cxn>
              </a:cxnLst>
              <a:rect l="l" t="t" r="r" b="b"/>
              <a:pathLst>
                <a:path h="590550">
                  <a:moveTo>
                    <a:pt x="0" y="0"/>
                  </a:moveTo>
                  <a:lnTo>
                    <a:pt x="4763" y="0"/>
                  </a:lnTo>
                  <a:lnTo>
                    <a:pt x="4763" y="599122"/>
                  </a:lnTo>
                  <a:lnTo>
                    <a:pt x="0" y="599122"/>
                  </a:lnTo>
                  <a:close/>
                </a:path>
              </a:pathLst>
            </a:custGeom>
            <a:solidFill>
              <a:srgbClr val="42CDE8"/>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28D23DA-17CC-4E64-87F0-A05454FA2C07}"/>
                </a:ext>
              </a:extLst>
            </p:cNvPr>
            <p:cNvSpPr/>
            <p:nvPr/>
          </p:nvSpPr>
          <p:spPr>
            <a:xfrm>
              <a:off x="7810500" y="3656647"/>
              <a:ext cx="9525" cy="590550"/>
            </a:xfrm>
            <a:custGeom>
              <a:avLst/>
              <a:gdLst>
                <a:gd name="connsiteX0" fmla="*/ 0 w 0"/>
                <a:gd name="connsiteY0" fmla="*/ 0 h 590550"/>
                <a:gd name="connsiteX1" fmla="*/ 4763 w 0"/>
                <a:gd name="connsiteY1" fmla="*/ 0 h 590550"/>
                <a:gd name="connsiteX2" fmla="*/ 4763 w 0"/>
                <a:gd name="connsiteY2" fmla="*/ 599122 h 590550"/>
                <a:gd name="connsiteX3" fmla="*/ 0 w 0"/>
                <a:gd name="connsiteY3" fmla="*/ 599122 h 590550"/>
              </a:gdLst>
              <a:ahLst/>
              <a:cxnLst>
                <a:cxn ang="0">
                  <a:pos x="connsiteX0" y="connsiteY0"/>
                </a:cxn>
                <a:cxn ang="0">
                  <a:pos x="connsiteX1" y="connsiteY1"/>
                </a:cxn>
                <a:cxn ang="0">
                  <a:pos x="connsiteX2" y="connsiteY2"/>
                </a:cxn>
                <a:cxn ang="0">
                  <a:pos x="connsiteX3" y="connsiteY3"/>
                </a:cxn>
              </a:cxnLst>
              <a:rect l="l" t="t" r="r" b="b"/>
              <a:pathLst>
                <a:path h="590550">
                  <a:moveTo>
                    <a:pt x="0" y="0"/>
                  </a:moveTo>
                  <a:lnTo>
                    <a:pt x="4763" y="0"/>
                  </a:lnTo>
                  <a:lnTo>
                    <a:pt x="4763" y="599122"/>
                  </a:lnTo>
                  <a:lnTo>
                    <a:pt x="0" y="599122"/>
                  </a:lnTo>
                  <a:close/>
                </a:path>
              </a:pathLst>
            </a:custGeom>
            <a:solidFill>
              <a:srgbClr val="42CDE8"/>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4248255-6C0F-466B-95F8-DD1DEBD43B27}"/>
                </a:ext>
              </a:extLst>
            </p:cNvPr>
            <p:cNvSpPr/>
            <p:nvPr/>
          </p:nvSpPr>
          <p:spPr>
            <a:xfrm>
              <a:off x="6902767" y="3699509"/>
              <a:ext cx="904875" cy="552450"/>
            </a:xfrm>
            <a:custGeom>
              <a:avLst/>
              <a:gdLst>
                <a:gd name="connsiteX0" fmla="*/ 952 w 904875"/>
                <a:gd name="connsiteY0" fmla="*/ 313373 h 552450"/>
                <a:gd name="connsiteX1" fmla="*/ 174307 w 904875"/>
                <a:gd name="connsiteY1" fmla="*/ 272415 h 552450"/>
                <a:gd name="connsiteX2" fmla="*/ 451485 w 904875"/>
                <a:gd name="connsiteY2" fmla="*/ 184785 h 552450"/>
                <a:gd name="connsiteX3" fmla="*/ 690563 w 904875"/>
                <a:gd name="connsiteY3" fmla="*/ 194310 h 552450"/>
                <a:gd name="connsiteX4" fmla="*/ 909638 w 904875"/>
                <a:gd name="connsiteY4" fmla="*/ 0 h 552450"/>
                <a:gd name="connsiteX5" fmla="*/ 909638 w 904875"/>
                <a:gd name="connsiteY5" fmla="*/ 556260 h 552450"/>
                <a:gd name="connsiteX6" fmla="*/ 0 w 904875"/>
                <a:gd name="connsiteY6" fmla="*/ 556260 h 552450"/>
                <a:gd name="connsiteX7" fmla="*/ 0 w 904875"/>
                <a:gd name="connsiteY7" fmla="*/ 313373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75" h="552450">
                  <a:moveTo>
                    <a:pt x="952" y="313373"/>
                  </a:moveTo>
                  <a:cubicBezTo>
                    <a:pt x="952" y="313373"/>
                    <a:pt x="84772" y="364808"/>
                    <a:pt x="174307" y="272415"/>
                  </a:cubicBezTo>
                  <a:cubicBezTo>
                    <a:pt x="263842" y="180023"/>
                    <a:pt x="360045" y="106680"/>
                    <a:pt x="451485" y="184785"/>
                  </a:cubicBezTo>
                  <a:cubicBezTo>
                    <a:pt x="542925" y="262890"/>
                    <a:pt x="599122" y="281940"/>
                    <a:pt x="690563" y="194310"/>
                  </a:cubicBezTo>
                  <a:cubicBezTo>
                    <a:pt x="782002" y="106680"/>
                    <a:pt x="774382" y="0"/>
                    <a:pt x="909638" y="0"/>
                  </a:cubicBezTo>
                  <a:lnTo>
                    <a:pt x="909638" y="556260"/>
                  </a:lnTo>
                  <a:lnTo>
                    <a:pt x="0" y="556260"/>
                  </a:lnTo>
                  <a:lnTo>
                    <a:pt x="0" y="313373"/>
                  </a:lnTo>
                  <a:close/>
                </a:path>
              </a:pathLst>
            </a:custGeom>
            <a:solidFill>
              <a:srgbClr val="40D5E6"/>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2A620BBE-8CA8-4485-BF62-E380AAC09014}"/>
                </a:ext>
              </a:extLst>
            </p:cNvPr>
            <p:cNvSpPr/>
            <p:nvPr/>
          </p:nvSpPr>
          <p:spPr>
            <a:xfrm>
              <a:off x="6903720" y="3607117"/>
              <a:ext cx="85725" cy="19050"/>
            </a:xfrm>
            <a:custGeom>
              <a:avLst/>
              <a:gdLst>
                <a:gd name="connsiteX0" fmla="*/ 0 w 85725"/>
                <a:gd name="connsiteY0" fmla="*/ 0 h 19050"/>
                <a:gd name="connsiteX1" fmla="*/ 90487 w 85725"/>
                <a:gd name="connsiteY1" fmla="*/ 0 h 19050"/>
                <a:gd name="connsiteX2" fmla="*/ 90487 w 85725"/>
                <a:gd name="connsiteY2" fmla="*/ 21908 h 19050"/>
                <a:gd name="connsiteX3" fmla="*/ 0 w 85725"/>
                <a:gd name="connsiteY3" fmla="*/ 21908 h 19050"/>
              </a:gdLst>
              <a:ahLst/>
              <a:cxnLst>
                <a:cxn ang="0">
                  <a:pos x="connsiteX0" y="connsiteY0"/>
                </a:cxn>
                <a:cxn ang="0">
                  <a:pos x="connsiteX1" y="connsiteY1"/>
                </a:cxn>
                <a:cxn ang="0">
                  <a:pos x="connsiteX2" y="connsiteY2"/>
                </a:cxn>
                <a:cxn ang="0">
                  <a:pos x="connsiteX3" y="connsiteY3"/>
                </a:cxn>
              </a:cxnLst>
              <a:rect l="l" t="t" r="r" b="b"/>
              <a:pathLst>
                <a:path w="85725" h="19050">
                  <a:moveTo>
                    <a:pt x="0" y="0"/>
                  </a:moveTo>
                  <a:lnTo>
                    <a:pt x="90487" y="0"/>
                  </a:lnTo>
                  <a:lnTo>
                    <a:pt x="90487" y="21908"/>
                  </a:lnTo>
                  <a:lnTo>
                    <a:pt x="0" y="21908"/>
                  </a:lnTo>
                  <a:close/>
                </a:path>
              </a:pathLst>
            </a:custGeom>
            <a:solidFill>
              <a:srgbClr val="7BD6E8"/>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8E3C6FD-07EB-4A05-B751-CA34AEF3ACEE}"/>
                </a:ext>
              </a:extLst>
            </p:cNvPr>
            <p:cNvSpPr/>
            <p:nvPr/>
          </p:nvSpPr>
          <p:spPr>
            <a:xfrm>
              <a:off x="7131367" y="3607117"/>
              <a:ext cx="47625" cy="19050"/>
            </a:xfrm>
            <a:custGeom>
              <a:avLst/>
              <a:gdLst>
                <a:gd name="connsiteX0" fmla="*/ 0 w 47625"/>
                <a:gd name="connsiteY0" fmla="*/ 0 h 19050"/>
                <a:gd name="connsiteX1" fmla="*/ 56198 w 47625"/>
                <a:gd name="connsiteY1" fmla="*/ 0 h 19050"/>
                <a:gd name="connsiteX2" fmla="*/ 56198 w 47625"/>
                <a:gd name="connsiteY2" fmla="*/ 21908 h 19050"/>
                <a:gd name="connsiteX3" fmla="*/ 0 w 47625"/>
                <a:gd name="connsiteY3" fmla="*/ 21908 h 19050"/>
              </a:gdLst>
              <a:ahLst/>
              <a:cxnLst>
                <a:cxn ang="0">
                  <a:pos x="connsiteX0" y="connsiteY0"/>
                </a:cxn>
                <a:cxn ang="0">
                  <a:pos x="connsiteX1" y="connsiteY1"/>
                </a:cxn>
                <a:cxn ang="0">
                  <a:pos x="connsiteX2" y="connsiteY2"/>
                </a:cxn>
                <a:cxn ang="0">
                  <a:pos x="connsiteX3" y="connsiteY3"/>
                </a:cxn>
              </a:cxnLst>
              <a:rect l="l" t="t" r="r" b="b"/>
              <a:pathLst>
                <a:path w="47625" h="19050">
                  <a:moveTo>
                    <a:pt x="0" y="0"/>
                  </a:moveTo>
                  <a:lnTo>
                    <a:pt x="56198" y="0"/>
                  </a:lnTo>
                  <a:lnTo>
                    <a:pt x="56198" y="21908"/>
                  </a:lnTo>
                  <a:lnTo>
                    <a:pt x="0" y="21908"/>
                  </a:lnTo>
                  <a:close/>
                </a:path>
              </a:pathLst>
            </a:custGeom>
            <a:solidFill>
              <a:srgbClr val="7BD6E8"/>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6BAA4E2-4C78-4EFF-B9D6-B9924E170862}"/>
                </a:ext>
              </a:extLst>
            </p:cNvPr>
            <p:cNvSpPr/>
            <p:nvPr/>
          </p:nvSpPr>
          <p:spPr>
            <a:xfrm>
              <a:off x="7358062" y="3607117"/>
              <a:ext cx="66675" cy="19050"/>
            </a:xfrm>
            <a:custGeom>
              <a:avLst/>
              <a:gdLst>
                <a:gd name="connsiteX0" fmla="*/ 0 w 66675"/>
                <a:gd name="connsiteY0" fmla="*/ 0 h 19050"/>
                <a:gd name="connsiteX1" fmla="*/ 69532 w 66675"/>
                <a:gd name="connsiteY1" fmla="*/ 0 h 19050"/>
                <a:gd name="connsiteX2" fmla="*/ 69532 w 66675"/>
                <a:gd name="connsiteY2" fmla="*/ 21908 h 19050"/>
                <a:gd name="connsiteX3" fmla="*/ 0 w 66675"/>
                <a:gd name="connsiteY3" fmla="*/ 21908 h 19050"/>
              </a:gdLst>
              <a:ahLst/>
              <a:cxnLst>
                <a:cxn ang="0">
                  <a:pos x="connsiteX0" y="connsiteY0"/>
                </a:cxn>
                <a:cxn ang="0">
                  <a:pos x="connsiteX1" y="connsiteY1"/>
                </a:cxn>
                <a:cxn ang="0">
                  <a:pos x="connsiteX2" y="connsiteY2"/>
                </a:cxn>
                <a:cxn ang="0">
                  <a:pos x="connsiteX3" y="connsiteY3"/>
                </a:cxn>
              </a:cxnLst>
              <a:rect l="l" t="t" r="r" b="b"/>
              <a:pathLst>
                <a:path w="66675" h="19050">
                  <a:moveTo>
                    <a:pt x="0" y="0"/>
                  </a:moveTo>
                  <a:lnTo>
                    <a:pt x="69532" y="0"/>
                  </a:lnTo>
                  <a:lnTo>
                    <a:pt x="69532" y="21908"/>
                  </a:lnTo>
                  <a:lnTo>
                    <a:pt x="0" y="21908"/>
                  </a:lnTo>
                  <a:close/>
                </a:path>
              </a:pathLst>
            </a:custGeom>
            <a:solidFill>
              <a:srgbClr val="7BD6E8"/>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AB6B348-CBE2-446B-9783-466CBE7A3765}"/>
                </a:ext>
              </a:extLst>
            </p:cNvPr>
            <p:cNvSpPr/>
            <p:nvPr/>
          </p:nvSpPr>
          <p:spPr>
            <a:xfrm>
              <a:off x="7585710" y="3607117"/>
              <a:ext cx="104775" cy="19050"/>
            </a:xfrm>
            <a:custGeom>
              <a:avLst/>
              <a:gdLst>
                <a:gd name="connsiteX0" fmla="*/ 0 w 104775"/>
                <a:gd name="connsiteY0" fmla="*/ 0 h 19050"/>
                <a:gd name="connsiteX1" fmla="*/ 107632 w 104775"/>
                <a:gd name="connsiteY1" fmla="*/ 0 h 19050"/>
                <a:gd name="connsiteX2" fmla="*/ 107632 w 104775"/>
                <a:gd name="connsiteY2" fmla="*/ 21908 h 19050"/>
                <a:gd name="connsiteX3" fmla="*/ 0 w 104775"/>
                <a:gd name="connsiteY3" fmla="*/ 21908 h 19050"/>
              </a:gdLst>
              <a:ahLst/>
              <a:cxnLst>
                <a:cxn ang="0">
                  <a:pos x="connsiteX0" y="connsiteY0"/>
                </a:cxn>
                <a:cxn ang="0">
                  <a:pos x="connsiteX1" y="connsiteY1"/>
                </a:cxn>
                <a:cxn ang="0">
                  <a:pos x="connsiteX2" y="connsiteY2"/>
                </a:cxn>
                <a:cxn ang="0">
                  <a:pos x="connsiteX3" y="connsiteY3"/>
                </a:cxn>
              </a:cxnLst>
              <a:rect l="l" t="t" r="r" b="b"/>
              <a:pathLst>
                <a:path w="104775" h="19050">
                  <a:moveTo>
                    <a:pt x="0" y="0"/>
                  </a:moveTo>
                  <a:lnTo>
                    <a:pt x="107632" y="0"/>
                  </a:lnTo>
                  <a:lnTo>
                    <a:pt x="107632" y="21908"/>
                  </a:lnTo>
                  <a:lnTo>
                    <a:pt x="0" y="21908"/>
                  </a:lnTo>
                  <a:close/>
                </a:path>
              </a:pathLst>
            </a:custGeom>
            <a:solidFill>
              <a:srgbClr val="7BD6E8"/>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DDB8C58-47F0-4B47-99F7-410F0B8BD199}"/>
                </a:ext>
              </a:extLst>
            </p:cNvPr>
            <p:cNvSpPr/>
            <p:nvPr/>
          </p:nvSpPr>
          <p:spPr>
            <a:xfrm>
              <a:off x="7813357" y="3607117"/>
              <a:ext cx="28575" cy="19050"/>
            </a:xfrm>
            <a:custGeom>
              <a:avLst/>
              <a:gdLst>
                <a:gd name="connsiteX0" fmla="*/ 0 w 28575"/>
                <a:gd name="connsiteY0" fmla="*/ 0 h 19050"/>
                <a:gd name="connsiteX1" fmla="*/ 37147 w 28575"/>
                <a:gd name="connsiteY1" fmla="*/ 0 h 19050"/>
                <a:gd name="connsiteX2" fmla="*/ 37147 w 28575"/>
                <a:gd name="connsiteY2" fmla="*/ 21908 h 19050"/>
                <a:gd name="connsiteX3" fmla="*/ 0 w 28575"/>
                <a:gd name="connsiteY3" fmla="*/ 21908 h 19050"/>
              </a:gdLst>
              <a:ahLst/>
              <a:cxnLst>
                <a:cxn ang="0">
                  <a:pos x="connsiteX0" y="connsiteY0"/>
                </a:cxn>
                <a:cxn ang="0">
                  <a:pos x="connsiteX1" y="connsiteY1"/>
                </a:cxn>
                <a:cxn ang="0">
                  <a:pos x="connsiteX2" y="connsiteY2"/>
                </a:cxn>
                <a:cxn ang="0">
                  <a:pos x="connsiteX3" y="connsiteY3"/>
                </a:cxn>
              </a:cxnLst>
              <a:rect l="l" t="t" r="r" b="b"/>
              <a:pathLst>
                <a:path w="28575" h="19050">
                  <a:moveTo>
                    <a:pt x="0" y="0"/>
                  </a:moveTo>
                  <a:lnTo>
                    <a:pt x="37147" y="0"/>
                  </a:lnTo>
                  <a:lnTo>
                    <a:pt x="37147" y="21908"/>
                  </a:lnTo>
                  <a:lnTo>
                    <a:pt x="0" y="21908"/>
                  </a:lnTo>
                  <a:close/>
                </a:path>
              </a:pathLst>
            </a:custGeom>
            <a:solidFill>
              <a:srgbClr val="7BD6E8"/>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6167A34-6151-4A5C-9AAF-362DD6BB1BFB}"/>
                </a:ext>
              </a:extLst>
            </p:cNvPr>
            <p:cNvSpPr/>
            <p:nvPr/>
          </p:nvSpPr>
          <p:spPr>
            <a:xfrm>
              <a:off x="7469505" y="3212782"/>
              <a:ext cx="295275" cy="38100"/>
            </a:xfrm>
            <a:custGeom>
              <a:avLst/>
              <a:gdLst>
                <a:gd name="connsiteX0" fmla="*/ 0 w 295275"/>
                <a:gd name="connsiteY0" fmla="*/ 0 h 38100"/>
                <a:gd name="connsiteX1" fmla="*/ 303848 w 295275"/>
                <a:gd name="connsiteY1" fmla="*/ 0 h 38100"/>
                <a:gd name="connsiteX2" fmla="*/ 303848 w 295275"/>
                <a:gd name="connsiteY2" fmla="*/ 38100 h 38100"/>
                <a:gd name="connsiteX3" fmla="*/ 0 w 29527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95275" h="38100">
                  <a:moveTo>
                    <a:pt x="0" y="0"/>
                  </a:moveTo>
                  <a:lnTo>
                    <a:pt x="303848" y="0"/>
                  </a:lnTo>
                  <a:lnTo>
                    <a:pt x="303848" y="38100"/>
                  </a:lnTo>
                  <a:lnTo>
                    <a:pt x="0" y="38100"/>
                  </a:lnTo>
                  <a:close/>
                </a:path>
              </a:pathLst>
            </a:custGeom>
            <a:solidFill>
              <a:srgbClr val="FFFFFF"/>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FDA3CA13-D571-4641-B0AE-232CDE1094FA}"/>
                </a:ext>
              </a:extLst>
            </p:cNvPr>
            <p:cNvSpPr/>
            <p:nvPr/>
          </p:nvSpPr>
          <p:spPr>
            <a:xfrm>
              <a:off x="7469505" y="3373755"/>
              <a:ext cx="276225" cy="38100"/>
            </a:xfrm>
            <a:custGeom>
              <a:avLst/>
              <a:gdLst>
                <a:gd name="connsiteX0" fmla="*/ 0 w 276225"/>
                <a:gd name="connsiteY0" fmla="*/ 0 h 38100"/>
                <a:gd name="connsiteX1" fmla="*/ 279083 w 276225"/>
                <a:gd name="connsiteY1" fmla="*/ 0 h 38100"/>
                <a:gd name="connsiteX2" fmla="*/ 279083 w 276225"/>
                <a:gd name="connsiteY2" fmla="*/ 38100 h 38100"/>
                <a:gd name="connsiteX3" fmla="*/ 0 w 27622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6225" h="38100">
                  <a:moveTo>
                    <a:pt x="0" y="0"/>
                  </a:moveTo>
                  <a:lnTo>
                    <a:pt x="279083" y="0"/>
                  </a:lnTo>
                  <a:lnTo>
                    <a:pt x="279083" y="38100"/>
                  </a:lnTo>
                  <a:lnTo>
                    <a:pt x="0" y="38100"/>
                  </a:lnTo>
                  <a:close/>
                </a:path>
              </a:pathLst>
            </a:custGeom>
            <a:solidFill>
              <a:srgbClr val="FFFFFF"/>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9298545-FAA8-4D14-A275-20DB6FB7AC22}"/>
                </a:ext>
              </a:extLst>
            </p:cNvPr>
            <p:cNvSpPr/>
            <p:nvPr/>
          </p:nvSpPr>
          <p:spPr>
            <a:xfrm>
              <a:off x="7469505" y="3292792"/>
              <a:ext cx="238125" cy="38100"/>
            </a:xfrm>
            <a:custGeom>
              <a:avLst/>
              <a:gdLst>
                <a:gd name="connsiteX0" fmla="*/ 0 w 238125"/>
                <a:gd name="connsiteY0" fmla="*/ 0 h 38100"/>
                <a:gd name="connsiteX1" fmla="*/ 240983 w 238125"/>
                <a:gd name="connsiteY1" fmla="*/ 0 h 38100"/>
                <a:gd name="connsiteX2" fmla="*/ 240983 w 238125"/>
                <a:gd name="connsiteY2" fmla="*/ 38100 h 38100"/>
                <a:gd name="connsiteX3" fmla="*/ 0 w 23812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38125" h="38100">
                  <a:moveTo>
                    <a:pt x="0" y="0"/>
                  </a:moveTo>
                  <a:lnTo>
                    <a:pt x="240983" y="0"/>
                  </a:lnTo>
                  <a:lnTo>
                    <a:pt x="240983" y="38100"/>
                  </a:lnTo>
                  <a:lnTo>
                    <a:pt x="0" y="38100"/>
                  </a:lnTo>
                  <a:close/>
                </a:path>
              </a:pathLst>
            </a:custGeom>
            <a:solidFill>
              <a:srgbClr val="FFFFFF"/>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DE0D453-9D4B-43B9-B34A-BCBF94737789}"/>
                </a:ext>
              </a:extLst>
            </p:cNvPr>
            <p:cNvSpPr/>
            <p:nvPr/>
          </p:nvSpPr>
          <p:spPr>
            <a:xfrm>
              <a:off x="7090409" y="3104197"/>
              <a:ext cx="104775" cy="104775"/>
            </a:xfrm>
            <a:custGeom>
              <a:avLst/>
              <a:gdLst>
                <a:gd name="connsiteX0" fmla="*/ 106680 w 104775"/>
                <a:gd name="connsiteY0" fmla="*/ 53340 h 104775"/>
                <a:gd name="connsiteX1" fmla="*/ 53340 w 104775"/>
                <a:gd name="connsiteY1" fmla="*/ 106680 h 104775"/>
                <a:gd name="connsiteX2" fmla="*/ 0 w 104775"/>
                <a:gd name="connsiteY2" fmla="*/ 53340 h 104775"/>
                <a:gd name="connsiteX3" fmla="*/ 53340 w 104775"/>
                <a:gd name="connsiteY3" fmla="*/ 0 h 104775"/>
                <a:gd name="connsiteX4" fmla="*/ 106680 w 104775"/>
                <a:gd name="connsiteY4" fmla="*/ 53340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106680" y="53340"/>
                  </a:moveTo>
                  <a:cubicBezTo>
                    <a:pt x="106680" y="82868"/>
                    <a:pt x="82868" y="106680"/>
                    <a:pt x="53340" y="106680"/>
                  </a:cubicBezTo>
                  <a:cubicBezTo>
                    <a:pt x="23813" y="106680"/>
                    <a:pt x="0" y="82868"/>
                    <a:pt x="0" y="53340"/>
                  </a:cubicBezTo>
                  <a:cubicBezTo>
                    <a:pt x="0" y="23813"/>
                    <a:pt x="23813" y="0"/>
                    <a:pt x="53340" y="0"/>
                  </a:cubicBezTo>
                  <a:cubicBezTo>
                    <a:pt x="82868" y="0"/>
                    <a:pt x="106680" y="23813"/>
                    <a:pt x="106680" y="53340"/>
                  </a:cubicBezTo>
                  <a:close/>
                </a:path>
              </a:pathLst>
            </a:custGeom>
            <a:solidFill>
              <a:srgbClr val="40D5E6"/>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9338B82-99A4-495C-A9F1-6B94EFC863D1}"/>
                </a:ext>
              </a:extLst>
            </p:cNvPr>
            <p:cNvSpPr/>
            <p:nvPr/>
          </p:nvSpPr>
          <p:spPr>
            <a:xfrm>
              <a:off x="7046594" y="3234690"/>
              <a:ext cx="190500" cy="209550"/>
            </a:xfrm>
            <a:custGeom>
              <a:avLst/>
              <a:gdLst>
                <a:gd name="connsiteX0" fmla="*/ 192405 w 190500"/>
                <a:gd name="connsiteY0" fmla="*/ 96202 h 209550"/>
                <a:gd name="connsiteX1" fmla="*/ 192405 w 190500"/>
                <a:gd name="connsiteY1" fmla="*/ 197167 h 209550"/>
                <a:gd name="connsiteX2" fmla="*/ 96203 w 190500"/>
                <a:gd name="connsiteY2" fmla="*/ 218122 h 209550"/>
                <a:gd name="connsiteX3" fmla="*/ 0 w 190500"/>
                <a:gd name="connsiteY3" fmla="*/ 197167 h 209550"/>
                <a:gd name="connsiteX4" fmla="*/ 0 w 190500"/>
                <a:gd name="connsiteY4" fmla="*/ 96202 h 209550"/>
                <a:gd name="connsiteX5" fmla="*/ 96203 w 190500"/>
                <a:gd name="connsiteY5" fmla="*/ 0 h 209550"/>
                <a:gd name="connsiteX6" fmla="*/ 192405 w 190500"/>
                <a:gd name="connsiteY6" fmla="*/ 96202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209550">
                  <a:moveTo>
                    <a:pt x="192405" y="96202"/>
                  </a:moveTo>
                  <a:lnTo>
                    <a:pt x="192405" y="197167"/>
                  </a:lnTo>
                  <a:cubicBezTo>
                    <a:pt x="162878" y="210502"/>
                    <a:pt x="130493" y="218122"/>
                    <a:pt x="96203" y="218122"/>
                  </a:cubicBezTo>
                  <a:cubicBezTo>
                    <a:pt x="61913" y="218122"/>
                    <a:pt x="29528" y="210502"/>
                    <a:pt x="0" y="197167"/>
                  </a:cubicBezTo>
                  <a:lnTo>
                    <a:pt x="0" y="96202"/>
                  </a:lnTo>
                  <a:cubicBezTo>
                    <a:pt x="0" y="42863"/>
                    <a:pt x="42863" y="0"/>
                    <a:pt x="96203" y="0"/>
                  </a:cubicBezTo>
                  <a:cubicBezTo>
                    <a:pt x="149543" y="0"/>
                    <a:pt x="192405" y="42863"/>
                    <a:pt x="192405" y="96202"/>
                  </a:cubicBezTo>
                  <a:close/>
                </a:path>
              </a:pathLst>
            </a:custGeom>
            <a:solidFill>
              <a:srgbClr val="40D5E6"/>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D84C96FB-F01B-48F0-B883-99D386BD2CA7}"/>
                </a:ext>
              </a:extLst>
            </p:cNvPr>
            <p:cNvSpPr/>
            <p:nvPr/>
          </p:nvSpPr>
          <p:spPr>
            <a:xfrm>
              <a:off x="6903719" y="2981325"/>
              <a:ext cx="476250" cy="476250"/>
            </a:xfrm>
            <a:custGeom>
              <a:avLst/>
              <a:gdLst>
                <a:gd name="connsiteX0" fmla="*/ 239078 w 476250"/>
                <a:gd name="connsiteY0" fmla="*/ 478155 h 476250"/>
                <a:gd name="connsiteX1" fmla="*/ 140018 w 476250"/>
                <a:gd name="connsiteY1" fmla="*/ 457200 h 476250"/>
                <a:gd name="connsiteX2" fmla="*/ 0 w 476250"/>
                <a:gd name="connsiteY2" fmla="*/ 239078 h 476250"/>
                <a:gd name="connsiteX3" fmla="*/ 239078 w 476250"/>
                <a:gd name="connsiteY3" fmla="*/ 0 h 476250"/>
                <a:gd name="connsiteX4" fmla="*/ 478155 w 476250"/>
                <a:gd name="connsiteY4" fmla="*/ 239078 h 476250"/>
                <a:gd name="connsiteX5" fmla="*/ 338138 w 476250"/>
                <a:gd name="connsiteY5" fmla="*/ 457200 h 476250"/>
                <a:gd name="connsiteX6" fmla="*/ 239078 w 476250"/>
                <a:gd name="connsiteY6" fmla="*/ 478155 h 476250"/>
                <a:gd name="connsiteX7" fmla="*/ 239078 w 476250"/>
                <a:gd name="connsiteY7" fmla="*/ 11430 h 476250"/>
                <a:gd name="connsiteX8" fmla="*/ 12383 w 476250"/>
                <a:gd name="connsiteY8" fmla="*/ 238125 h 476250"/>
                <a:gd name="connsiteX9" fmla="*/ 145733 w 476250"/>
                <a:gd name="connsiteY9" fmla="*/ 444817 h 476250"/>
                <a:gd name="connsiteX10" fmla="*/ 239078 w 476250"/>
                <a:gd name="connsiteY10" fmla="*/ 464820 h 476250"/>
                <a:gd name="connsiteX11" fmla="*/ 332423 w 476250"/>
                <a:gd name="connsiteY11" fmla="*/ 444817 h 476250"/>
                <a:gd name="connsiteX12" fmla="*/ 465773 w 476250"/>
                <a:gd name="connsiteY12" fmla="*/ 238125 h 476250"/>
                <a:gd name="connsiteX13" fmla="*/ 239078 w 476250"/>
                <a:gd name="connsiteY13" fmla="*/ 1143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0" h="476250">
                  <a:moveTo>
                    <a:pt x="239078" y="478155"/>
                  </a:moveTo>
                  <a:cubicBezTo>
                    <a:pt x="204788" y="478155"/>
                    <a:pt x="171450" y="470535"/>
                    <a:pt x="140018" y="457200"/>
                  </a:cubicBezTo>
                  <a:cubicBezTo>
                    <a:pt x="54293" y="418147"/>
                    <a:pt x="0" y="332422"/>
                    <a:pt x="0" y="239078"/>
                  </a:cubicBezTo>
                  <a:cubicBezTo>
                    <a:pt x="0" y="106680"/>
                    <a:pt x="107633" y="0"/>
                    <a:pt x="239078" y="0"/>
                  </a:cubicBezTo>
                  <a:cubicBezTo>
                    <a:pt x="371475" y="0"/>
                    <a:pt x="478155" y="107633"/>
                    <a:pt x="478155" y="239078"/>
                  </a:cubicBezTo>
                  <a:cubicBezTo>
                    <a:pt x="478155" y="332422"/>
                    <a:pt x="422910" y="418147"/>
                    <a:pt x="338138" y="457200"/>
                  </a:cubicBezTo>
                  <a:cubicBezTo>
                    <a:pt x="306705" y="470535"/>
                    <a:pt x="274320" y="478155"/>
                    <a:pt x="239078" y="478155"/>
                  </a:cubicBezTo>
                  <a:close/>
                  <a:moveTo>
                    <a:pt x="239078" y="11430"/>
                  </a:moveTo>
                  <a:cubicBezTo>
                    <a:pt x="114300" y="11430"/>
                    <a:pt x="12383" y="113347"/>
                    <a:pt x="12383" y="238125"/>
                  </a:cubicBezTo>
                  <a:cubicBezTo>
                    <a:pt x="12383" y="326708"/>
                    <a:pt x="64770" y="407670"/>
                    <a:pt x="145733" y="444817"/>
                  </a:cubicBezTo>
                  <a:cubicBezTo>
                    <a:pt x="175260" y="458153"/>
                    <a:pt x="206693" y="464820"/>
                    <a:pt x="239078" y="464820"/>
                  </a:cubicBezTo>
                  <a:cubicBezTo>
                    <a:pt x="271463" y="464820"/>
                    <a:pt x="302895" y="458153"/>
                    <a:pt x="332423" y="444817"/>
                  </a:cubicBezTo>
                  <a:cubicBezTo>
                    <a:pt x="413385" y="407670"/>
                    <a:pt x="465773" y="326708"/>
                    <a:pt x="465773" y="238125"/>
                  </a:cubicBezTo>
                  <a:cubicBezTo>
                    <a:pt x="465773" y="113347"/>
                    <a:pt x="364808" y="11430"/>
                    <a:pt x="239078" y="11430"/>
                  </a:cubicBezTo>
                  <a:close/>
                </a:path>
              </a:pathLst>
            </a:custGeom>
            <a:solidFill>
              <a:srgbClr val="40D5E6"/>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CDF4CF1D-BC3E-4955-9FFC-9EB1EE8AD7F6}"/>
                </a:ext>
              </a:extLst>
            </p:cNvPr>
            <p:cNvSpPr/>
            <p:nvPr/>
          </p:nvSpPr>
          <p:spPr>
            <a:xfrm>
              <a:off x="4294806" y="3654009"/>
              <a:ext cx="142875" cy="409575"/>
            </a:xfrm>
            <a:custGeom>
              <a:avLst/>
              <a:gdLst>
                <a:gd name="connsiteX0" fmla="*/ 123841 w 142875"/>
                <a:gd name="connsiteY0" fmla="*/ 136941 h 409575"/>
                <a:gd name="connsiteX1" fmla="*/ 113363 w 142875"/>
                <a:gd name="connsiteY1" fmla="*/ 733 h 409575"/>
                <a:gd name="connsiteX2" fmla="*/ 60976 w 142875"/>
                <a:gd name="connsiteY2" fmla="*/ 65503 h 409575"/>
                <a:gd name="connsiteX3" fmla="*/ 16 w 142875"/>
                <a:gd name="connsiteY3" fmla="*/ 215998 h 409575"/>
                <a:gd name="connsiteX4" fmla="*/ 45736 w 142875"/>
                <a:gd name="connsiteY4" fmla="*/ 315058 h 409575"/>
                <a:gd name="connsiteX5" fmla="*/ 95266 w 142875"/>
                <a:gd name="connsiteY5" fmla="*/ 414118 h 409575"/>
                <a:gd name="connsiteX6" fmla="*/ 144796 w 142875"/>
                <a:gd name="connsiteY6" fmla="*/ 388401 h 409575"/>
                <a:gd name="connsiteX7" fmla="*/ 72406 w 142875"/>
                <a:gd name="connsiteY7" fmla="*/ 230286 h 409575"/>
                <a:gd name="connsiteX8" fmla="*/ 123841 w 142875"/>
                <a:gd name="connsiteY8" fmla="*/ 136941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409575">
                  <a:moveTo>
                    <a:pt x="123841" y="136941"/>
                  </a:moveTo>
                  <a:cubicBezTo>
                    <a:pt x="123841" y="136941"/>
                    <a:pt x="189563" y="-11649"/>
                    <a:pt x="113363" y="733"/>
                  </a:cubicBezTo>
                  <a:cubicBezTo>
                    <a:pt x="113363" y="733"/>
                    <a:pt x="87646" y="22641"/>
                    <a:pt x="60976" y="65503"/>
                  </a:cubicBezTo>
                  <a:cubicBezTo>
                    <a:pt x="40973" y="98841"/>
                    <a:pt x="-937" y="186471"/>
                    <a:pt x="16" y="215998"/>
                  </a:cubicBezTo>
                  <a:cubicBezTo>
                    <a:pt x="1921" y="245526"/>
                    <a:pt x="22876" y="267433"/>
                    <a:pt x="45736" y="315058"/>
                  </a:cubicBezTo>
                  <a:cubicBezTo>
                    <a:pt x="45736" y="315058"/>
                    <a:pt x="93361" y="403641"/>
                    <a:pt x="95266" y="414118"/>
                  </a:cubicBezTo>
                  <a:lnTo>
                    <a:pt x="144796" y="388401"/>
                  </a:lnTo>
                  <a:cubicBezTo>
                    <a:pt x="144796" y="388401"/>
                    <a:pt x="102886" y="303628"/>
                    <a:pt x="72406" y="230286"/>
                  </a:cubicBezTo>
                  <a:lnTo>
                    <a:pt x="123841" y="136941"/>
                  </a:lnTo>
                  <a:close/>
                </a:path>
              </a:pathLst>
            </a:custGeom>
            <a:solidFill>
              <a:srgbClr val="6F5BE0"/>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9D9ED0DA-3E93-45BB-9351-53080E3AB870}"/>
                </a:ext>
              </a:extLst>
            </p:cNvPr>
            <p:cNvSpPr/>
            <p:nvPr/>
          </p:nvSpPr>
          <p:spPr>
            <a:xfrm>
              <a:off x="4005262" y="3894772"/>
              <a:ext cx="1028700" cy="333375"/>
            </a:xfrm>
            <a:custGeom>
              <a:avLst/>
              <a:gdLst>
                <a:gd name="connsiteX0" fmla="*/ 29528 w 1028700"/>
                <a:gd name="connsiteY0" fmla="*/ 341948 h 333375"/>
                <a:gd name="connsiteX1" fmla="*/ 1034415 w 1028700"/>
                <a:gd name="connsiteY1" fmla="*/ 171450 h 333375"/>
                <a:gd name="connsiteX2" fmla="*/ 1005840 w 1028700"/>
                <a:gd name="connsiteY2" fmla="*/ 0 h 333375"/>
                <a:gd name="connsiteX3" fmla="*/ 0 w 1028700"/>
                <a:gd name="connsiteY3" fmla="*/ 171450 h 333375"/>
              </a:gdLst>
              <a:ahLst/>
              <a:cxnLst>
                <a:cxn ang="0">
                  <a:pos x="connsiteX0" y="connsiteY0"/>
                </a:cxn>
                <a:cxn ang="0">
                  <a:pos x="connsiteX1" y="connsiteY1"/>
                </a:cxn>
                <a:cxn ang="0">
                  <a:pos x="connsiteX2" y="connsiteY2"/>
                </a:cxn>
                <a:cxn ang="0">
                  <a:pos x="connsiteX3" y="connsiteY3"/>
                </a:cxn>
              </a:cxnLst>
              <a:rect l="l" t="t" r="r" b="b"/>
              <a:pathLst>
                <a:path w="1028700" h="333375">
                  <a:moveTo>
                    <a:pt x="29528" y="341948"/>
                  </a:moveTo>
                  <a:lnTo>
                    <a:pt x="1034415" y="171450"/>
                  </a:lnTo>
                  <a:lnTo>
                    <a:pt x="1005840" y="0"/>
                  </a:lnTo>
                  <a:lnTo>
                    <a:pt x="0" y="171450"/>
                  </a:lnTo>
                  <a:close/>
                </a:path>
              </a:pathLst>
            </a:custGeom>
            <a:solidFill>
              <a:srgbClr val="FF9F55"/>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406FDEB-B3DA-4E10-9512-200751C099BE}"/>
                </a:ext>
              </a:extLst>
            </p:cNvPr>
            <p:cNvSpPr/>
            <p:nvPr/>
          </p:nvSpPr>
          <p:spPr>
            <a:xfrm>
              <a:off x="5014229" y="3906502"/>
              <a:ext cx="66675" cy="133350"/>
            </a:xfrm>
            <a:custGeom>
              <a:avLst/>
              <a:gdLst>
                <a:gd name="connsiteX0" fmla="*/ 75578 w 66675"/>
                <a:gd name="connsiteY0" fmla="*/ 129578 h 133350"/>
                <a:gd name="connsiteX1" fmla="*/ 22057 w 66675"/>
                <a:gd name="connsiteY1" fmla="*/ 138689 h 133350"/>
                <a:gd name="connsiteX2" fmla="*/ 0 w 66675"/>
                <a:gd name="connsiteY2" fmla="*/ 9110 h 133350"/>
                <a:gd name="connsiteX3" fmla="*/ 53522 w 66675"/>
                <a:gd name="connsiteY3" fmla="*/ 0 h 133350"/>
              </a:gdLst>
              <a:ahLst/>
              <a:cxnLst>
                <a:cxn ang="0">
                  <a:pos x="connsiteX0" y="connsiteY0"/>
                </a:cxn>
                <a:cxn ang="0">
                  <a:pos x="connsiteX1" y="connsiteY1"/>
                </a:cxn>
                <a:cxn ang="0">
                  <a:pos x="connsiteX2" y="connsiteY2"/>
                </a:cxn>
                <a:cxn ang="0">
                  <a:pos x="connsiteX3" y="connsiteY3"/>
                </a:cxn>
              </a:cxnLst>
              <a:rect l="l" t="t" r="r" b="b"/>
              <a:pathLst>
                <a:path w="66675" h="133350">
                  <a:moveTo>
                    <a:pt x="75578" y="129578"/>
                  </a:moveTo>
                  <a:lnTo>
                    <a:pt x="22057" y="138689"/>
                  </a:lnTo>
                  <a:lnTo>
                    <a:pt x="0" y="9110"/>
                  </a:lnTo>
                  <a:lnTo>
                    <a:pt x="53522" y="0"/>
                  </a:lnTo>
                  <a:close/>
                </a:path>
              </a:pathLst>
            </a:custGeom>
            <a:solidFill>
              <a:srgbClr val="2D3038"/>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90882E3E-E67E-4BB2-AF92-A4EF269DA73E}"/>
                </a:ext>
              </a:extLst>
            </p:cNvPr>
            <p:cNvSpPr/>
            <p:nvPr/>
          </p:nvSpPr>
          <p:spPr>
            <a:xfrm>
              <a:off x="4784364" y="4905375"/>
              <a:ext cx="190500" cy="142875"/>
            </a:xfrm>
            <a:custGeom>
              <a:avLst/>
              <a:gdLst>
                <a:gd name="connsiteX0" fmla="*/ 14330 w 190500"/>
                <a:gd name="connsiteY0" fmla="*/ 145732 h 142875"/>
                <a:gd name="connsiteX1" fmla="*/ 26713 w 190500"/>
                <a:gd name="connsiteY1" fmla="*/ 145732 h 142875"/>
                <a:gd name="connsiteX2" fmla="*/ 34333 w 190500"/>
                <a:gd name="connsiteY2" fmla="*/ 98107 h 142875"/>
                <a:gd name="connsiteX3" fmla="*/ 91483 w 190500"/>
                <a:gd name="connsiteY3" fmla="*/ 141922 h 142875"/>
                <a:gd name="connsiteX4" fmla="*/ 196258 w 190500"/>
                <a:gd name="connsiteY4" fmla="*/ 137160 h 142875"/>
                <a:gd name="connsiteX5" fmla="*/ 152443 w 190500"/>
                <a:gd name="connsiteY5" fmla="*/ 110490 h 142875"/>
                <a:gd name="connsiteX6" fmla="*/ 81005 w 190500"/>
                <a:gd name="connsiteY6" fmla="*/ 49530 h 142875"/>
                <a:gd name="connsiteX7" fmla="*/ 56240 w 190500"/>
                <a:gd name="connsiteY7" fmla="*/ 1905 h 142875"/>
                <a:gd name="connsiteX8" fmla="*/ 7663 w 190500"/>
                <a:gd name="connsiteY8" fmla="*/ 0 h 142875"/>
                <a:gd name="connsiteX9" fmla="*/ 1948 w 190500"/>
                <a:gd name="connsiteY9" fmla="*/ 59055 h 142875"/>
                <a:gd name="connsiteX10" fmla="*/ 43 w 190500"/>
                <a:gd name="connsiteY10" fmla="*/ 78105 h 142875"/>
                <a:gd name="connsiteX11" fmla="*/ 14330 w 190500"/>
                <a:gd name="connsiteY11" fmla="*/ 14573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0" h="142875">
                  <a:moveTo>
                    <a:pt x="14330" y="145732"/>
                  </a:moveTo>
                  <a:lnTo>
                    <a:pt x="26713" y="145732"/>
                  </a:lnTo>
                  <a:cubicBezTo>
                    <a:pt x="26713" y="145732"/>
                    <a:pt x="22903" y="99060"/>
                    <a:pt x="34333" y="98107"/>
                  </a:cubicBezTo>
                  <a:cubicBezTo>
                    <a:pt x="45763" y="98107"/>
                    <a:pt x="74338" y="136207"/>
                    <a:pt x="91483" y="141922"/>
                  </a:cubicBezTo>
                  <a:cubicBezTo>
                    <a:pt x="108628" y="147638"/>
                    <a:pt x="195305" y="153353"/>
                    <a:pt x="196258" y="137160"/>
                  </a:cubicBezTo>
                  <a:cubicBezTo>
                    <a:pt x="196258" y="120968"/>
                    <a:pt x="162920" y="114300"/>
                    <a:pt x="152443" y="110490"/>
                  </a:cubicBezTo>
                  <a:cubicBezTo>
                    <a:pt x="141965" y="105728"/>
                    <a:pt x="90530" y="56197"/>
                    <a:pt x="81005" y="49530"/>
                  </a:cubicBezTo>
                  <a:cubicBezTo>
                    <a:pt x="71480" y="43815"/>
                    <a:pt x="56240" y="1905"/>
                    <a:pt x="56240" y="1905"/>
                  </a:cubicBezTo>
                  <a:lnTo>
                    <a:pt x="7663" y="0"/>
                  </a:lnTo>
                  <a:cubicBezTo>
                    <a:pt x="7663" y="0"/>
                    <a:pt x="4805" y="39053"/>
                    <a:pt x="1948" y="59055"/>
                  </a:cubicBezTo>
                  <a:cubicBezTo>
                    <a:pt x="995" y="66675"/>
                    <a:pt x="43" y="73343"/>
                    <a:pt x="43" y="78105"/>
                  </a:cubicBezTo>
                  <a:cubicBezTo>
                    <a:pt x="-910" y="96203"/>
                    <a:pt x="14330" y="145732"/>
                    <a:pt x="14330" y="145732"/>
                  </a:cubicBezTo>
                  <a:close/>
                </a:path>
              </a:pathLst>
            </a:custGeom>
            <a:solidFill>
              <a:srgbClr val="EEA886"/>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5B9A8DDE-BC24-440E-B5BC-CDF8B65C034B}"/>
                </a:ext>
              </a:extLst>
            </p:cNvPr>
            <p:cNvSpPr/>
            <p:nvPr/>
          </p:nvSpPr>
          <p:spPr>
            <a:xfrm>
              <a:off x="4472972" y="4898707"/>
              <a:ext cx="161925" cy="142875"/>
            </a:xfrm>
            <a:custGeom>
              <a:avLst/>
              <a:gdLst>
                <a:gd name="connsiteX0" fmla="*/ 12350 w 161925"/>
                <a:gd name="connsiteY0" fmla="*/ 142875 h 142875"/>
                <a:gd name="connsiteX1" fmla="*/ 22828 w 161925"/>
                <a:gd name="connsiteY1" fmla="*/ 142875 h 142875"/>
                <a:gd name="connsiteX2" fmla="*/ 22828 w 161925"/>
                <a:gd name="connsiteY2" fmla="*/ 99060 h 142875"/>
                <a:gd name="connsiteX3" fmla="*/ 69500 w 161925"/>
                <a:gd name="connsiteY3" fmla="*/ 135255 h 142875"/>
                <a:gd name="connsiteX4" fmla="*/ 128555 w 161925"/>
                <a:gd name="connsiteY4" fmla="*/ 144780 h 142875"/>
                <a:gd name="connsiteX5" fmla="*/ 163798 w 161925"/>
                <a:gd name="connsiteY5" fmla="*/ 117158 h 142875"/>
                <a:gd name="connsiteX6" fmla="*/ 128555 w 161925"/>
                <a:gd name="connsiteY6" fmla="*/ 100965 h 142875"/>
                <a:gd name="connsiteX7" fmla="*/ 68548 w 161925"/>
                <a:gd name="connsiteY7" fmla="*/ 40958 h 142875"/>
                <a:gd name="connsiteX8" fmla="*/ 51403 w 161925"/>
                <a:gd name="connsiteY8" fmla="*/ 0 h 142875"/>
                <a:gd name="connsiteX9" fmla="*/ 7588 w 161925"/>
                <a:gd name="connsiteY9" fmla="*/ 3810 h 142875"/>
                <a:gd name="connsiteX10" fmla="*/ 2825 w 161925"/>
                <a:gd name="connsiteY10" fmla="*/ 54293 h 142875"/>
                <a:gd name="connsiteX11" fmla="*/ 2825 w 161925"/>
                <a:gd name="connsiteY11" fmla="*/ 54293 h 142875"/>
                <a:gd name="connsiteX12" fmla="*/ 2825 w 161925"/>
                <a:gd name="connsiteY12" fmla="*/ 54293 h 142875"/>
                <a:gd name="connsiteX13" fmla="*/ 1873 w 161925"/>
                <a:gd name="connsiteY13" fmla="*/ 60008 h 142875"/>
                <a:gd name="connsiteX14" fmla="*/ 12350 w 161925"/>
                <a:gd name="connsiteY14"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925" h="142875">
                  <a:moveTo>
                    <a:pt x="12350" y="142875"/>
                  </a:moveTo>
                  <a:lnTo>
                    <a:pt x="22828" y="142875"/>
                  </a:lnTo>
                  <a:lnTo>
                    <a:pt x="22828" y="99060"/>
                  </a:lnTo>
                  <a:cubicBezTo>
                    <a:pt x="31400" y="100013"/>
                    <a:pt x="59975" y="126683"/>
                    <a:pt x="69500" y="135255"/>
                  </a:cubicBezTo>
                  <a:cubicBezTo>
                    <a:pt x="78073" y="142875"/>
                    <a:pt x="90455" y="142875"/>
                    <a:pt x="128555" y="144780"/>
                  </a:cubicBezTo>
                  <a:cubicBezTo>
                    <a:pt x="166655" y="147638"/>
                    <a:pt x="169513" y="124778"/>
                    <a:pt x="163798" y="117158"/>
                  </a:cubicBezTo>
                  <a:cubicBezTo>
                    <a:pt x="158083" y="109538"/>
                    <a:pt x="139033" y="105728"/>
                    <a:pt x="128555" y="100965"/>
                  </a:cubicBezTo>
                  <a:cubicBezTo>
                    <a:pt x="118078" y="96203"/>
                    <a:pt x="79025" y="51435"/>
                    <a:pt x="68548" y="40958"/>
                  </a:cubicBezTo>
                  <a:cubicBezTo>
                    <a:pt x="58070" y="30480"/>
                    <a:pt x="51403" y="0"/>
                    <a:pt x="51403" y="0"/>
                  </a:cubicBezTo>
                  <a:lnTo>
                    <a:pt x="7588" y="3810"/>
                  </a:lnTo>
                  <a:cubicBezTo>
                    <a:pt x="7588" y="3810"/>
                    <a:pt x="7588" y="31433"/>
                    <a:pt x="2825" y="54293"/>
                  </a:cubicBezTo>
                  <a:lnTo>
                    <a:pt x="2825" y="54293"/>
                  </a:lnTo>
                  <a:cubicBezTo>
                    <a:pt x="2825" y="54293"/>
                    <a:pt x="2825" y="54293"/>
                    <a:pt x="2825" y="54293"/>
                  </a:cubicBezTo>
                  <a:cubicBezTo>
                    <a:pt x="2825" y="56198"/>
                    <a:pt x="1873" y="58103"/>
                    <a:pt x="1873" y="60008"/>
                  </a:cubicBezTo>
                  <a:cubicBezTo>
                    <a:pt x="-5747" y="85725"/>
                    <a:pt x="12350" y="142875"/>
                    <a:pt x="12350" y="142875"/>
                  </a:cubicBezTo>
                  <a:close/>
                </a:path>
              </a:pathLst>
            </a:custGeom>
            <a:solidFill>
              <a:srgbClr val="EEA886"/>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7897AEFB-B8AE-4A44-862E-D44538C82F76}"/>
                </a:ext>
              </a:extLst>
            </p:cNvPr>
            <p:cNvSpPr/>
            <p:nvPr/>
          </p:nvSpPr>
          <p:spPr>
            <a:xfrm>
              <a:off x="4464560" y="4023497"/>
              <a:ext cx="381000" cy="885825"/>
            </a:xfrm>
            <a:custGeom>
              <a:avLst/>
              <a:gdLst>
                <a:gd name="connsiteX0" fmla="*/ 183639 w 381000"/>
                <a:gd name="connsiteY0" fmla="*/ 31295 h 885825"/>
                <a:gd name="connsiteX1" fmla="*/ 201737 w 381000"/>
                <a:gd name="connsiteY1" fmla="*/ 80825 h 885825"/>
                <a:gd name="connsiteX2" fmla="*/ 253172 w 381000"/>
                <a:gd name="connsiteY2" fmla="*/ 248465 h 885825"/>
                <a:gd name="connsiteX3" fmla="*/ 279842 w 381000"/>
                <a:gd name="connsiteY3" fmla="*/ 420868 h 885825"/>
                <a:gd name="connsiteX4" fmla="*/ 296034 w 381000"/>
                <a:gd name="connsiteY4" fmla="*/ 530405 h 885825"/>
                <a:gd name="connsiteX5" fmla="*/ 387474 w 381000"/>
                <a:gd name="connsiteY5" fmla="*/ 890450 h 885825"/>
                <a:gd name="connsiteX6" fmla="*/ 314132 w 381000"/>
                <a:gd name="connsiteY6" fmla="*/ 888545 h 885825"/>
                <a:gd name="connsiteX7" fmla="*/ 215072 w 381000"/>
                <a:gd name="connsiteY7" fmla="*/ 592318 h 885825"/>
                <a:gd name="connsiteX8" fmla="*/ 157922 w 381000"/>
                <a:gd name="connsiteY8" fmla="*/ 389435 h 885825"/>
                <a:gd name="connsiteX9" fmla="*/ 37907 w 381000"/>
                <a:gd name="connsiteY9" fmla="*/ 210365 h 885825"/>
                <a:gd name="connsiteX10" fmla="*/ 24572 w 381000"/>
                <a:gd name="connsiteY10" fmla="*/ 38915 h 885825"/>
                <a:gd name="connsiteX11" fmla="*/ 183639 w 381000"/>
                <a:gd name="connsiteY11" fmla="*/ 31295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0" h="885825">
                  <a:moveTo>
                    <a:pt x="183639" y="31295"/>
                  </a:moveTo>
                  <a:cubicBezTo>
                    <a:pt x="183639" y="31295"/>
                    <a:pt x="199832" y="70347"/>
                    <a:pt x="201737" y="80825"/>
                  </a:cubicBezTo>
                  <a:cubicBezTo>
                    <a:pt x="203642" y="90350"/>
                    <a:pt x="241742" y="184647"/>
                    <a:pt x="253172" y="248465"/>
                  </a:cubicBezTo>
                  <a:cubicBezTo>
                    <a:pt x="259839" y="286565"/>
                    <a:pt x="278889" y="405627"/>
                    <a:pt x="279842" y="420868"/>
                  </a:cubicBezTo>
                  <a:cubicBezTo>
                    <a:pt x="282699" y="446585"/>
                    <a:pt x="295082" y="503735"/>
                    <a:pt x="296034" y="530405"/>
                  </a:cubicBezTo>
                  <a:cubicBezTo>
                    <a:pt x="296987" y="545645"/>
                    <a:pt x="370329" y="772340"/>
                    <a:pt x="387474" y="890450"/>
                  </a:cubicBezTo>
                  <a:cubicBezTo>
                    <a:pt x="387474" y="890450"/>
                    <a:pt x="345564" y="897118"/>
                    <a:pt x="314132" y="888545"/>
                  </a:cubicBezTo>
                  <a:cubicBezTo>
                    <a:pt x="314132" y="888545"/>
                    <a:pt x="250314" y="766625"/>
                    <a:pt x="215072" y="592318"/>
                  </a:cubicBezTo>
                  <a:cubicBezTo>
                    <a:pt x="194117" y="487543"/>
                    <a:pt x="175067" y="432297"/>
                    <a:pt x="157922" y="389435"/>
                  </a:cubicBezTo>
                  <a:cubicBezTo>
                    <a:pt x="141729" y="346572"/>
                    <a:pt x="47432" y="224652"/>
                    <a:pt x="37907" y="210365"/>
                  </a:cubicBezTo>
                  <a:cubicBezTo>
                    <a:pt x="28382" y="197030"/>
                    <a:pt x="-33531" y="120830"/>
                    <a:pt x="24572" y="38915"/>
                  </a:cubicBezTo>
                  <a:cubicBezTo>
                    <a:pt x="83627" y="-43953"/>
                    <a:pt x="183639" y="31295"/>
                    <a:pt x="183639" y="31295"/>
                  </a:cubicBezTo>
                  <a:close/>
                </a:path>
              </a:pathLst>
            </a:custGeom>
            <a:solidFill>
              <a:srgbClr val="E4E8EB"/>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2955455-7C49-4115-B04E-3CB7569C6D25}"/>
                </a:ext>
              </a:extLst>
            </p:cNvPr>
            <p:cNvSpPr/>
            <p:nvPr/>
          </p:nvSpPr>
          <p:spPr>
            <a:xfrm>
              <a:off x="4405528" y="4003516"/>
              <a:ext cx="200025" cy="895350"/>
            </a:xfrm>
            <a:custGeom>
              <a:avLst/>
              <a:gdLst>
                <a:gd name="connsiteX0" fmla="*/ 33122 w 200025"/>
                <a:gd name="connsiteY0" fmla="*/ 399891 h 895350"/>
                <a:gd name="connsiteX1" fmla="*/ 21692 w 200025"/>
                <a:gd name="connsiteY1" fmla="*/ 610394 h 895350"/>
                <a:gd name="connsiteX2" fmla="*/ 40742 w 200025"/>
                <a:gd name="connsiteY2" fmla="*/ 896144 h 895350"/>
                <a:gd name="connsiteX3" fmla="*/ 123609 w 200025"/>
                <a:gd name="connsiteY3" fmla="*/ 896144 h 895350"/>
                <a:gd name="connsiteX4" fmla="*/ 123609 w 200025"/>
                <a:gd name="connsiteY4" fmla="*/ 554196 h 895350"/>
                <a:gd name="connsiteX5" fmla="*/ 133134 w 200025"/>
                <a:gd name="connsiteY5" fmla="*/ 464661 h 895350"/>
                <a:gd name="connsiteX6" fmla="*/ 155994 w 200025"/>
                <a:gd name="connsiteY6" fmla="*/ 363696 h 895350"/>
                <a:gd name="connsiteX7" fmla="*/ 166472 w 200025"/>
                <a:gd name="connsiteY7" fmla="*/ 327501 h 895350"/>
                <a:gd name="connsiteX8" fmla="*/ 166472 w 200025"/>
                <a:gd name="connsiteY8" fmla="*/ 327501 h 895350"/>
                <a:gd name="connsiteX9" fmla="*/ 172187 w 200025"/>
                <a:gd name="connsiteY9" fmla="*/ 308451 h 895350"/>
                <a:gd name="connsiteX10" fmla="*/ 209334 w 200025"/>
                <a:gd name="connsiteY10" fmla="*/ 43656 h 895350"/>
                <a:gd name="connsiteX11" fmla="*/ 35027 w 200025"/>
                <a:gd name="connsiteY11" fmla="*/ 37941 h 895350"/>
                <a:gd name="connsiteX12" fmla="*/ 9309 w 200025"/>
                <a:gd name="connsiteY12" fmla="*/ 202724 h 895350"/>
                <a:gd name="connsiteX13" fmla="*/ 33122 w 200025"/>
                <a:gd name="connsiteY13" fmla="*/ 399891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025" h="895350">
                  <a:moveTo>
                    <a:pt x="33122" y="399891"/>
                  </a:moveTo>
                  <a:cubicBezTo>
                    <a:pt x="38837" y="435134"/>
                    <a:pt x="33122" y="481806"/>
                    <a:pt x="21692" y="610394"/>
                  </a:cubicBezTo>
                  <a:cubicBezTo>
                    <a:pt x="10262" y="739934"/>
                    <a:pt x="40742" y="896144"/>
                    <a:pt x="40742" y="896144"/>
                  </a:cubicBezTo>
                  <a:cubicBezTo>
                    <a:pt x="78842" y="909478"/>
                    <a:pt x="123609" y="896144"/>
                    <a:pt x="123609" y="896144"/>
                  </a:cubicBezTo>
                  <a:cubicBezTo>
                    <a:pt x="122657" y="886619"/>
                    <a:pt x="123609" y="581819"/>
                    <a:pt x="123609" y="554196"/>
                  </a:cubicBezTo>
                  <a:cubicBezTo>
                    <a:pt x="123609" y="526574"/>
                    <a:pt x="131229" y="496094"/>
                    <a:pt x="133134" y="464661"/>
                  </a:cubicBezTo>
                  <a:cubicBezTo>
                    <a:pt x="134087" y="443706"/>
                    <a:pt x="144564" y="403701"/>
                    <a:pt x="155994" y="363696"/>
                  </a:cubicBezTo>
                  <a:cubicBezTo>
                    <a:pt x="159804" y="351314"/>
                    <a:pt x="162662" y="339884"/>
                    <a:pt x="166472" y="327501"/>
                  </a:cubicBezTo>
                  <a:cubicBezTo>
                    <a:pt x="166472" y="327501"/>
                    <a:pt x="166472" y="327501"/>
                    <a:pt x="166472" y="327501"/>
                  </a:cubicBezTo>
                  <a:cubicBezTo>
                    <a:pt x="168377" y="320834"/>
                    <a:pt x="170282" y="314166"/>
                    <a:pt x="172187" y="308451"/>
                  </a:cubicBezTo>
                  <a:cubicBezTo>
                    <a:pt x="187427" y="254159"/>
                    <a:pt x="209334" y="43656"/>
                    <a:pt x="209334" y="43656"/>
                  </a:cubicBezTo>
                  <a:cubicBezTo>
                    <a:pt x="209334" y="43656"/>
                    <a:pt x="92177" y="-50641"/>
                    <a:pt x="35027" y="37941"/>
                  </a:cubicBezTo>
                  <a:cubicBezTo>
                    <a:pt x="-22123" y="126524"/>
                    <a:pt x="7404" y="191294"/>
                    <a:pt x="9309" y="202724"/>
                  </a:cubicBezTo>
                  <a:cubicBezTo>
                    <a:pt x="10262" y="214154"/>
                    <a:pt x="27407" y="364649"/>
                    <a:pt x="33122" y="399891"/>
                  </a:cubicBezTo>
                  <a:close/>
                </a:path>
              </a:pathLst>
            </a:custGeom>
            <a:solidFill>
              <a:srgbClr val="E4E8EB"/>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0BA6BC5B-1949-40AE-AEDE-FBC353BEA45A}"/>
                </a:ext>
              </a:extLst>
            </p:cNvPr>
            <p:cNvSpPr/>
            <p:nvPr/>
          </p:nvSpPr>
          <p:spPr>
            <a:xfrm>
              <a:off x="4487227" y="4213859"/>
              <a:ext cx="76200" cy="152400"/>
            </a:xfrm>
            <a:custGeom>
              <a:avLst/>
              <a:gdLst>
                <a:gd name="connsiteX0" fmla="*/ 0 w 76200"/>
                <a:gd name="connsiteY0" fmla="*/ 0 h 152400"/>
                <a:gd name="connsiteX1" fmla="*/ 74295 w 76200"/>
                <a:gd name="connsiteY1" fmla="*/ 154305 h 152400"/>
                <a:gd name="connsiteX2" fmla="*/ 84773 w 76200"/>
                <a:gd name="connsiteY2" fmla="*/ 118110 h 152400"/>
                <a:gd name="connsiteX3" fmla="*/ 84773 w 76200"/>
                <a:gd name="connsiteY3" fmla="*/ 118110 h 152400"/>
                <a:gd name="connsiteX4" fmla="*/ 0 w 76200"/>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52400">
                  <a:moveTo>
                    <a:pt x="0" y="0"/>
                  </a:moveTo>
                  <a:cubicBezTo>
                    <a:pt x="953" y="1905"/>
                    <a:pt x="59055" y="131445"/>
                    <a:pt x="74295" y="154305"/>
                  </a:cubicBezTo>
                  <a:cubicBezTo>
                    <a:pt x="78105" y="141922"/>
                    <a:pt x="80963" y="130493"/>
                    <a:pt x="84773" y="118110"/>
                  </a:cubicBezTo>
                  <a:cubicBezTo>
                    <a:pt x="84773" y="118110"/>
                    <a:pt x="84773" y="118110"/>
                    <a:pt x="84773" y="118110"/>
                  </a:cubicBezTo>
                  <a:cubicBezTo>
                    <a:pt x="84773" y="118110"/>
                    <a:pt x="1905" y="2858"/>
                    <a:pt x="0" y="0"/>
                  </a:cubicBezTo>
                  <a:close/>
                </a:path>
              </a:pathLst>
            </a:custGeom>
            <a:solidFill>
              <a:srgbClr val="BDC0C2"/>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4F63CD8F-5BD9-4A1D-8041-F5060357D86A}"/>
                </a:ext>
              </a:extLst>
            </p:cNvPr>
            <p:cNvSpPr/>
            <p:nvPr/>
          </p:nvSpPr>
          <p:spPr>
            <a:xfrm>
              <a:off x="4472972" y="4945380"/>
              <a:ext cx="161925" cy="95250"/>
            </a:xfrm>
            <a:custGeom>
              <a:avLst/>
              <a:gdLst>
                <a:gd name="connsiteX0" fmla="*/ 12350 w 161925"/>
                <a:gd name="connsiteY0" fmla="*/ 96202 h 95250"/>
                <a:gd name="connsiteX1" fmla="*/ 22828 w 161925"/>
                <a:gd name="connsiteY1" fmla="*/ 96202 h 95250"/>
                <a:gd name="connsiteX2" fmla="*/ 22828 w 161925"/>
                <a:gd name="connsiteY2" fmla="*/ 52388 h 95250"/>
                <a:gd name="connsiteX3" fmla="*/ 69500 w 161925"/>
                <a:gd name="connsiteY3" fmla="*/ 88582 h 95250"/>
                <a:gd name="connsiteX4" fmla="*/ 128555 w 161925"/>
                <a:gd name="connsiteY4" fmla="*/ 98107 h 95250"/>
                <a:gd name="connsiteX5" fmla="*/ 163798 w 161925"/>
                <a:gd name="connsiteY5" fmla="*/ 70485 h 95250"/>
                <a:gd name="connsiteX6" fmla="*/ 128555 w 161925"/>
                <a:gd name="connsiteY6" fmla="*/ 54292 h 95250"/>
                <a:gd name="connsiteX7" fmla="*/ 15208 w 161925"/>
                <a:gd name="connsiteY7" fmla="*/ 0 h 95250"/>
                <a:gd name="connsiteX8" fmla="*/ 2825 w 161925"/>
                <a:gd name="connsiteY8" fmla="*/ 8572 h 95250"/>
                <a:gd name="connsiteX9" fmla="*/ 2825 w 161925"/>
                <a:gd name="connsiteY9" fmla="*/ 8572 h 95250"/>
                <a:gd name="connsiteX10" fmla="*/ 2825 w 161925"/>
                <a:gd name="connsiteY10" fmla="*/ 8572 h 95250"/>
                <a:gd name="connsiteX11" fmla="*/ 1873 w 161925"/>
                <a:gd name="connsiteY11" fmla="*/ 14288 h 95250"/>
                <a:gd name="connsiteX12" fmla="*/ 12350 w 161925"/>
                <a:gd name="connsiteY12" fmla="*/ 9620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925" h="95250">
                  <a:moveTo>
                    <a:pt x="12350" y="96202"/>
                  </a:moveTo>
                  <a:lnTo>
                    <a:pt x="22828" y="96202"/>
                  </a:lnTo>
                  <a:lnTo>
                    <a:pt x="22828" y="52388"/>
                  </a:lnTo>
                  <a:cubicBezTo>
                    <a:pt x="31400" y="53340"/>
                    <a:pt x="59975" y="80010"/>
                    <a:pt x="69500" y="88582"/>
                  </a:cubicBezTo>
                  <a:cubicBezTo>
                    <a:pt x="78073" y="96202"/>
                    <a:pt x="90455" y="96202"/>
                    <a:pt x="128555" y="98107"/>
                  </a:cubicBezTo>
                  <a:cubicBezTo>
                    <a:pt x="166655" y="100965"/>
                    <a:pt x="169513" y="78105"/>
                    <a:pt x="163798" y="70485"/>
                  </a:cubicBezTo>
                  <a:cubicBezTo>
                    <a:pt x="158083" y="62865"/>
                    <a:pt x="139033" y="59055"/>
                    <a:pt x="128555" y="54292"/>
                  </a:cubicBezTo>
                  <a:cubicBezTo>
                    <a:pt x="88550" y="56197"/>
                    <a:pt x="39020" y="0"/>
                    <a:pt x="15208" y="0"/>
                  </a:cubicBezTo>
                  <a:cubicBezTo>
                    <a:pt x="2825" y="0"/>
                    <a:pt x="2825" y="6667"/>
                    <a:pt x="2825" y="8572"/>
                  </a:cubicBezTo>
                  <a:lnTo>
                    <a:pt x="2825" y="8572"/>
                  </a:lnTo>
                  <a:cubicBezTo>
                    <a:pt x="2825" y="8572"/>
                    <a:pt x="2825" y="8572"/>
                    <a:pt x="2825" y="8572"/>
                  </a:cubicBezTo>
                  <a:cubicBezTo>
                    <a:pt x="2825" y="10477"/>
                    <a:pt x="1873" y="12382"/>
                    <a:pt x="1873" y="14288"/>
                  </a:cubicBezTo>
                  <a:cubicBezTo>
                    <a:pt x="-5747" y="39052"/>
                    <a:pt x="12350" y="96202"/>
                    <a:pt x="12350" y="96202"/>
                  </a:cubicBezTo>
                  <a:close/>
                </a:path>
              </a:pathLst>
            </a:custGeom>
            <a:solidFill>
              <a:srgbClr val="C6C9CC"/>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FB74FF38-5623-4D7C-ABE3-C4EE60FF4A0C}"/>
                </a:ext>
              </a:extLst>
            </p:cNvPr>
            <p:cNvSpPr/>
            <p:nvPr/>
          </p:nvSpPr>
          <p:spPr>
            <a:xfrm>
              <a:off x="4784364" y="4963912"/>
              <a:ext cx="190500" cy="85725"/>
            </a:xfrm>
            <a:custGeom>
              <a:avLst/>
              <a:gdLst>
                <a:gd name="connsiteX0" fmla="*/ 14330 w 190500"/>
                <a:gd name="connsiteY0" fmla="*/ 87195 h 85725"/>
                <a:gd name="connsiteX1" fmla="*/ 26713 w 190500"/>
                <a:gd name="connsiteY1" fmla="*/ 87195 h 85725"/>
                <a:gd name="connsiteX2" fmla="*/ 34333 w 190500"/>
                <a:gd name="connsiteY2" fmla="*/ 39570 h 85725"/>
                <a:gd name="connsiteX3" fmla="*/ 91483 w 190500"/>
                <a:gd name="connsiteY3" fmla="*/ 83385 h 85725"/>
                <a:gd name="connsiteX4" fmla="*/ 196258 w 190500"/>
                <a:gd name="connsiteY4" fmla="*/ 78622 h 85725"/>
                <a:gd name="connsiteX5" fmla="*/ 152443 w 190500"/>
                <a:gd name="connsiteY5" fmla="*/ 51953 h 85725"/>
                <a:gd name="connsiteX6" fmla="*/ 40048 w 190500"/>
                <a:gd name="connsiteY6" fmla="*/ 4328 h 85725"/>
                <a:gd name="connsiteX7" fmla="*/ 1948 w 190500"/>
                <a:gd name="connsiteY7" fmla="*/ 1470 h 85725"/>
                <a:gd name="connsiteX8" fmla="*/ 43 w 190500"/>
                <a:gd name="connsiteY8" fmla="*/ 20520 h 85725"/>
                <a:gd name="connsiteX9" fmla="*/ 14330 w 190500"/>
                <a:gd name="connsiteY9" fmla="*/ 8719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85725">
                  <a:moveTo>
                    <a:pt x="14330" y="87195"/>
                  </a:moveTo>
                  <a:lnTo>
                    <a:pt x="26713" y="87195"/>
                  </a:lnTo>
                  <a:cubicBezTo>
                    <a:pt x="26713" y="87195"/>
                    <a:pt x="22903" y="40522"/>
                    <a:pt x="34333" y="39570"/>
                  </a:cubicBezTo>
                  <a:cubicBezTo>
                    <a:pt x="45763" y="39570"/>
                    <a:pt x="74338" y="77670"/>
                    <a:pt x="91483" y="83385"/>
                  </a:cubicBezTo>
                  <a:cubicBezTo>
                    <a:pt x="108628" y="89100"/>
                    <a:pt x="195305" y="94815"/>
                    <a:pt x="196258" y="78622"/>
                  </a:cubicBezTo>
                  <a:cubicBezTo>
                    <a:pt x="196258" y="62430"/>
                    <a:pt x="162920" y="55762"/>
                    <a:pt x="152443" y="51953"/>
                  </a:cubicBezTo>
                  <a:cubicBezTo>
                    <a:pt x="116248" y="51953"/>
                    <a:pt x="58145" y="11947"/>
                    <a:pt x="40048" y="4328"/>
                  </a:cubicBezTo>
                  <a:cubicBezTo>
                    <a:pt x="21950" y="-3293"/>
                    <a:pt x="1948" y="1470"/>
                    <a:pt x="1948" y="1470"/>
                  </a:cubicBezTo>
                  <a:cubicBezTo>
                    <a:pt x="995" y="9090"/>
                    <a:pt x="43" y="15757"/>
                    <a:pt x="43" y="20520"/>
                  </a:cubicBezTo>
                  <a:cubicBezTo>
                    <a:pt x="-910" y="37665"/>
                    <a:pt x="14330" y="87195"/>
                    <a:pt x="14330" y="87195"/>
                  </a:cubicBezTo>
                  <a:close/>
                </a:path>
              </a:pathLst>
            </a:custGeom>
            <a:solidFill>
              <a:srgbClr val="C6C9CC"/>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6B7B6ECF-C3A2-4BFF-8E56-0C14A0DCFAB6}"/>
                </a:ext>
              </a:extLst>
            </p:cNvPr>
            <p:cNvSpPr/>
            <p:nvPr/>
          </p:nvSpPr>
          <p:spPr>
            <a:xfrm>
              <a:off x="4461889" y="3527311"/>
              <a:ext cx="76200" cy="114300"/>
            </a:xfrm>
            <a:custGeom>
              <a:avLst/>
              <a:gdLst>
                <a:gd name="connsiteX0" fmla="*/ 82488 w 76200"/>
                <a:gd name="connsiteY0" fmla="*/ 34086 h 114300"/>
                <a:gd name="connsiteX1" fmla="*/ 78678 w 76200"/>
                <a:gd name="connsiteY1" fmla="*/ 121716 h 114300"/>
                <a:gd name="connsiteX2" fmla="*/ 7240 w 76200"/>
                <a:gd name="connsiteY2" fmla="*/ 109333 h 114300"/>
                <a:gd name="connsiteX3" fmla="*/ 573 w 76200"/>
                <a:gd name="connsiteY3" fmla="*/ 5511 h 114300"/>
                <a:gd name="connsiteX4" fmla="*/ 82488 w 76200"/>
                <a:gd name="connsiteY4" fmla="*/ 34086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4300">
                  <a:moveTo>
                    <a:pt x="82488" y="34086"/>
                  </a:moveTo>
                  <a:cubicBezTo>
                    <a:pt x="82488" y="34086"/>
                    <a:pt x="63438" y="83616"/>
                    <a:pt x="78678" y="121716"/>
                  </a:cubicBezTo>
                  <a:cubicBezTo>
                    <a:pt x="78678" y="121716"/>
                    <a:pt x="10098" y="116953"/>
                    <a:pt x="7240" y="109333"/>
                  </a:cubicBezTo>
                  <a:cubicBezTo>
                    <a:pt x="4383" y="101713"/>
                    <a:pt x="10098" y="27418"/>
                    <a:pt x="573" y="5511"/>
                  </a:cubicBezTo>
                  <a:cubicBezTo>
                    <a:pt x="-8000" y="-16397"/>
                    <a:pt x="82488" y="34086"/>
                    <a:pt x="82488" y="34086"/>
                  </a:cubicBezTo>
                  <a:close/>
                </a:path>
              </a:pathLst>
            </a:custGeom>
            <a:solidFill>
              <a:srgbClr val="EEA886"/>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6AE88EC0-D60E-46EA-9DCD-0A9EE2ECD137}"/>
                </a:ext>
              </a:extLst>
            </p:cNvPr>
            <p:cNvSpPr/>
            <p:nvPr/>
          </p:nvSpPr>
          <p:spPr>
            <a:xfrm>
              <a:off x="4381854" y="3626145"/>
              <a:ext cx="276225" cy="419100"/>
            </a:xfrm>
            <a:custGeom>
              <a:avLst/>
              <a:gdLst>
                <a:gd name="connsiteX0" fmla="*/ 169190 w 276225"/>
                <a:gd name="connsiteY0" fmla="*/ 5737 h 419100"/>
                <a:gd name="connsiteX1" fmla="*/ 228245 w 276225"/>
                <a:gd name="connsiteY1" fmla="*/ 23835 h 419100"/>
                <a:gd name="connsiteX2" fmla="*/ 281585 w 276225"/>
                <a:gd name="connsiteY2" fmla="*/ 114322 h 419100"/>
                <a:gd name="connsiteX3" fmla="*/ 262535 w 276225"/>
                <a:gd name="connsiteY3" fmla="*/ 271485 h 419100"/>
                <a:gd name="connsiteX4" fmla="*/ 267298 w 276225"/>
                <a:gd name="connsiteY4" fmla="*/ 411502 h 419100"/>
                <a:gd name="connsiteX5" fmla="*/ 55843 w 276225"/>
                <a:gd name="connsiteY5" fmla="*/ 411502 h 419100"/>
                <a:gd name="connsiteX6" fmla="*/ 75845 w 276225"/>
                <a:gd name="connsiteY6" fmla="*/ 333397 h 419100"/>
                <a:gd name="connsiteX7" fmla="*/ 5360 w 276225"/>
                <a:gd name="connsiteY7" fmla="*/ 164805 h 419100"/>
                <a:gd name="connsiteX8" fmla="*/ 19648 w 276225"/>
                <a:gd name="connsiteY8" fmla="*/ 32407 h 419100"/>
                <a:gd name="connsiteX9" fmla="*/ 88228 w 276225"/>
                <a:gd name="connsiteY9" fmla="*/ 5737 h 419100"/>
                <a:gd name="connsiteX10" fmla="*/ 169190 w 276225"/>
                <a:gd name="connsiteY10" fmla="*/ 5737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225" h="419100">
                  <a:moveTo>
                    <a:pt x="169190" y="5737"/>
                  </a:moveTo>
                  <a:cubicBezTo>
                    <a:pt x="169190" y="5737"/>
                    <a:pt x="209195" y="20025"/>
                    <a:pt x="228245" y="23835"/>
                  </a:cubicBezTo>
                  <a:cubicBezTo>
                    <a:pt x="246343" y="27645"/>
                    <a:pt x="284443" y="45742"/>
                    <a:pt x="281585" y="114322"/>
                  </a:cubicBezTo>
                  <a:cubicBezTo>
                    <a:pt x="278728" y="182902"/>
                    <a:pt x="267298" y="241957"/>
                    <a:pt x="262535" y="271485"/>
                  </a:cubicBezTo>
                  <a:cubicBezTo>
                    <a:pt x="258725" y="301012"/>
                    <a:pt x="260630" y="375307"/>
                    <a:pt x="267298" y="411502"/>
                  </a:cubicBezTo>
                  <a:cubicBezTo>
                    <a:pt x="267298" y="411502"/>
                    <a:pt x="170143" y="436267"/>
                    <a:pt x="55843" y="411502"/>
                  </a:cubicBezTo>
                  <a:cubicBezTo>
                    <a:pt x="55843" y="411502"/>
                    <a:pt x="75845" y="349590"/>
                    <a:pt x="75845" y="333397"/>
                  </a:cubicBezTo>
                  <a:cubicBezTo>
                    <a:pt x="74893" y="317205"/>
                    <a:pt x="8218" y="185760"/>
                    <a:pt x="5360" y="164805"/>
                  </a:cubicBezTo>
                  <a:cubicBezTo>
                    <a:pt x="2503" y="143850"/>
                    <a:pt x="-10832" y="52410"/>
                    <a:pt x="19648" y="32407"/>
                  </a:cubicBezTo>
                  <a:cubicBezTo>
                    <a:pt x="50128" y="12405"/>
                    <a:pt x="74893" y="15262"/>
                    <a:pt x="88228" y="5737"/>
                  </a:cubicBezTo>
                  <a:cubicBezTo>
                    <a:pt x="101563" y="-2835"/>
                    <a:pt x="151093" y="-930"/>
                    <a:pt x="169190" y="5737"/>
                  </a:cubicBezTo>
                  <a:close/>
                </a:path>
              </a:pathLst>
            </a:custGeom>
            <a:solidFill>
              <a:srgbClr val="6F5BE0"/>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4A87BF24-AB0E-46FD-8F12-64904D48924F}"/>
                </a:ext>
              </a:extLst>
            </p:cNvPr>
            <p:cNvSpPr/>
            <p:nvPr/>
          </p:nvSpPr>
          <p:spPr>
            <a:xfrm>
              <a:off x="4378519" y="3689743"/>
              <a:ext cx="314325" cy="466725"/>
            </a:xfrm>
            <a:custGeom>
              <a:avLst/>
              <a:gdLst>
                <a:gd name="connsiteX0" fmla="*/ 16315 w 314325"/>
                <a:gd name="connsiteY0" fmla="*/ 455537 h 466725"/>
                <a:gd name="connsiteX1" fmla="*/ 314448 w 314325"/>
                <a:gd name="connsiteY1" fmla="*/ 455537 h 466725"/>
                <a:gd name="connsiteX2" fmla="*/ 286825 w 314325"/>
                <a:gd name="connsiteY2" fmla="*/ 382194 h 466725"/>
                <a:gd name="connsiteX3" fmla="*/ 286825 w 314325"/>
                <a:gd name="connsiteY3" fmla="*/ 382194 h 466725"/>
                <a:gd name="connsiteX4" fmla="*/ 276348 w 314325"/>
                <a:gd name="connsiteY4" fmla="*/ 332664 h 466725"/>
                <a:gd name="connsiteX5" fmla="*/ 276348 w 314325"/>
                <a:gd name="connsiteY5" fmla="*/ 332664 h 466725"/>
                <a:gd name="connsiteX6" fmla="*/ 280158 w 314325"/>
                <a:gd name="connsiteY6" fmla="*/ 173597 h 466725"/>
                <a:gd name="connsiteX7" fmla="*/ 3933 w 314325"/>
                <a:gd name="connsiteY7" fmla="*/ 19292 h 466725"/>
                <a:gd name="connsiteX8" fmla="*/ 43938 w 314325"/>
                <a:gd name="connsiteY8" fmla="*/ 302184 h 466725"/>
                <a:gd name="connsiteX9" fmla="*/ 16315 w 314325"/>
                <a:gd name="connsiteY9" fmla="*/ 455537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5" h="466725">
                  <a:moveTo>
                    <a:pt x="16315" y="455537"/>
                  </a:moveTo>
                  <a:cubicBezTo>
                    <a:pt x="182050" y="499352"/>
                    <a:pt x="314448" y="455537"/>
                    <a:pt x="314448" y="455537"/>
                  </a:cubicBezTo>
                  <a:cubicBezTo>
                    <a:pt x="302065" y="430772"/>
                    <a:pt x="293493" y="406007"/>
                    <a:pt x="286825" y="382194"/>
                  </a:cubicBezTo>
                  <a:cubicBezTo>
                    <a:pt x="286825" y="382194"/>
                    <a:pt x="286825" y="382194"/>
                    <a:pt x="286825" y="382194"/>
                  </a:cubicBezTo>
                  <a:cubicBezTo>
                    <a:pt x="282063" y="365049"/>
                    <a:pt x="279205" y="348857"/>
                    <a:pt x="276348" y="332664"/>
                  </a:cubicBezTo>
                  <a:lnTo>
                    <a:pt x="276348" y="332664"/>
                  </a:lnTo>
                  <a:cubicBezTo>
                    <a:pt x="263013" y="242177"/>
                    <a:pt x="280158" y="173597"/>
                    <a:pt x="280158" y="173597"/>
                  </a:cubicBezTo>
                  <a:cubicBezTo>
                    <a:pt x="261108" y="16434"/>
                    <a:pt x="22983" y="-31191"/>
                    <a:pt x="3933" y="19292"/>
                  </a:cubicBezTo>
                  <a:cubicBezTo>
                    <a:pt x="-15117" y="68822"/>
                    <a:pt x="41080" y="284087"/>
                    <a:pt x="43938" y="302184"/>
                  </a:cubicBezTo>
                  <a:cubicBezTo>
                    <a:pt x="46795" y="320282"/>
                    <a:pt x="16315" y="455537"/>
                    <a:pt x="16315" y="455537"/>
                  </a:cubicBezTo>
                  <a:close/>
                </a:path>
              </a:pathLst>
            </a:custGeom>
            <a:solidFill>
              <a:srgbClr val="6F5BE0"/>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A8719167-BA52-4577-B0CE-08A52A61D2F7}"/>
                </a:ext>
              </a:extLst>
            </p:cNvPr>
            <p:cNvSpPr/>
            <p:nvPr/>
          </p:nvSpPr>
          <p:spPr>
            <a:xfrm>
              <a:off x="4422167" y="3357973"/>
              <a:ext cx="180975" cy="209550"/>
            </a:xfrm>
            <a:custGeom>
              <a:avLst/>
              <a:gdLst>
                <a:gd name="connsiteX0" fmla="*/ 63155 w 180975"/>
                <a:gd name="connsiteY0" fmla="*/ 5304 h 209550"/>
                <a:gd name="connsiteX1" fmla="*/ 184123 w 180975"/>
                <a:gd name="connsiteY1" fmla="*/ 99601 h 209550"/>
                <a:gd name="connsiteX2" fmla="*/ 119353 w 180975"/>
                <a:gd name="connsiteY2" fmla="*/ 212949 h 209550"/>
                <a:gd name="connsiteX3" fmla="*/ 5053 w 180975"/>
                <a:gd name="connsiteY3" fmla="*/ 109126 h 209550"/>
                <a:gd name="connsiteX4" fmla="*/ 63155 w 180975"/>
                <a:gd name="connsiteY4" fmla="*/ 5304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209550">
                  <a:moveTo>
                    <a:pt x="63155" y="5304"/>
                  </a:moveTo>
                  <a:cubicBezTo>
                    <a:pt x="90778" y="-4221"/>
                    <a:pt x="165073" y="-13746"/>
                    <a:pt x="184123" y="99601"/>
                  </a:cubicBezTo>
                  <a:cubicBezTo>
                    <a:pt x="203173" y="213901"/>
                    <a:pt x="161263" y="215806"/>
                    <a:pt x="119353" y="212949"/>
                  </a:cubicBezTo>
                  <a:cubicBezTo>
                    <a:pt x="76490" y="210091"/>
                    <a:pt x="9815" y="132939"/>
                    <a:pt x="5053" y="109126"/>
                  </a:cubicBezTo>
                  <a:cubicBezTo>
                    <a:pt x="-662" y="85314"/>
                    <a:pt x="-15902" y="31974"/>
                    <a:pt x="63155" y="5304"/>
                  </a:cubicBezTo>
                  <a:close/>
                </a:path>
              </a:pathLst>
            </a:custGeom>
            <a:solidFill>
              <a:srgbClr val="EEA886"/>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5A4A5E29-7486-438B-8FED-C3C224DE2CCA}"/>
                </a:ext>
              </a:extLst>
            </p:cNvPr>
            <p:cNvSpPr/>
            <p:nvPr/>
          </p:nvSpPr>
          <p:spPr>
            <a:xfrm>
              <a:off x="4415132" y="3348740"/>
              <a:ext cx="171450" cy="190500"/>
            </a:xfrm>
            <a:custGeom>
              <a:avLst/>
              <a:gdLst>
                <a:gd name="connsiteX0" fmla="*/ 175918 w 171450"/>
                <a:gd name="connsiteY0" fmla="*/ 58352 h 190500"/>
                <a:gd name="connsiteX1" fmla="*/ 123530 w 171450"/>
                <a:gd name="connsiteY1" fmla="*/ 124074 h 190500"/>
                <a:gd name="connsiteX2" fmla="*/ 64475 w 171450"/>
                <a:gd name="connsiteY2" fmla="*/ 196464 h 190500"/>
                <a:gd name="connsiteX3" fmla="*/ 19708 w 171450"/>
                <a:gd name="connsiteY3" fmla="*/ 41207 h 190500"/>
                <a:gd name="connsiteX4" fmla="*/ 175918 w 171450"/>
                <a:gd name="connsiteY4" fmla="*/ 58352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90500">
                  <a:moveTo>
                    <a:pt x="175918" y="58352"/>
                  </a:moveTo>
                  <a:cubicBezTo>
                    <a:pt x="175918" y="58352"/>
                    <a:pt x="153058" y="106929"/>
                    <a:pt x="123530" y="124074"/>
                  </a:cubicBezTo>
                  <a:cubicBezTo>
                    <a:pt x="123530" y="124074"/>
                    <a:pt x="104480" y="175509"/>
                    <a:pt x="64475" y="196464"/>
                  </a:cubicBezTo>
                  <a:cubicBezTo>
                    <a:pt x="64475" y="196464"/>
                    <a:pt x="-43157" y="125027"/>
                    <a:pt x="19708" y="41207"/>
                  </a:cubicBezTo>
                  <a:cubicBezTo>
                    <a:pt x="81620" y="-43566"/>
                    <a:pt x="168298" y="23109"/>
                    <a:pt x="175918" y="58352"/>
                  </a:cubicBezTo>
                  <a:close/>
                </a:path>
              </a:pathLst>
            </a:custGeom>
            <a:solidFill>
              <a:srgbClr val="0F324F"/>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5A864229-932B-4001-945B-0A5138F22A1A}"/>
                </a:ext>
              </a:extLst>
            </p:cNvPr>
            <p:cNvSpPr/>
            <p:nvPr/>
          </p:nvSpPr>
          <p:spPr>
            <a:xfrm>
              <a:off x="4513493" y="3447639"/>
              <a:ext cx="28575" cy="47625"/>
            </a:xfrm>
            <a:custGeom>
              <a:avLst/>
              <a:gdLst>
                <a:gd name="connsiteX0" fmla="*/ 27074 w 28575"/>
                <a:gd name="connsiteY0" fmla="*/ 8030 h 47625"/>
                <a:gd name="connsiteX1" fmla="*/ 1356 w 28575"/>
                <a:gd name="connsiteY1" fmla="*/ 8983 h 47625"/>
                <a:gd name="connsiteX2" fmla="*/ 27074 w 28575"/>
                <a:gd name="connsiteY2" fmla="*/ 52798 h 47625"/>
                <a:gd name="connsiteX3" fmla="*/ 27074 w 28575"/>
                <a:gd name="connsiteY3" fmla="*/ 8030 h 47625"/>
              </a:gdLst>
              <a:ahLst/>
              <a:cxnLst>
                <a:cxn ang="0">
                  <a:pos x="connsiteX0" y="connsiteY0"/>
                </a:cxn>
                <a:cxn ang="0">
                  <a:pos x="connsiteX1" y="connsiteY1"/>
                </a:cxn>
                <a:cxn ang="0">
                  <a:pos x="connsiteX2" y="connsiteY2"/>
                </a:cxn>
                <a:cxn ang="0">
                  <a:pos x="connsiteX3" y="connsiteY3"/>
                </a:cxn>
              </a:cxnLst>
              <a:rect l="l" t="t" r="r" b="b"/>
              <a:pathLst>
                <a:path w="28575" h="47625">
                  <a:moveTo>
                    <a:pt x="27074" y="8030"/>
                  </a:moveTo>
                  <a:cubicBezTo>
                    <a:pt x="24217" y="2315"/>
                    <a:pt x="8976" y="-7210"/>
                    <a:pt x="1356" y="8983"/>
                  </a:cubicBezTo>
                  <a:cubicBezTo>
                    <a:pt x="-6264" y="25175"/>
                    <a:pt x="20406" y="53750"/>
                    <a:pt x="27074" y="52798"/>
                  </a:cubicBezTo>
                  <a:cubicBezTo>
                    <a:pt x="34694" y="50893"/>
                    <a:pt x="36599" y="29938"/>
                    <a:pt x="27074" y="8030"/>
                  </a:cubicBezTo>
                  <a:close/>
                </a:path>
              </a:pathLst>
            </a:custGeom>
            <a:solidFill>
              <a:srgbClr val="EEA886"/>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4F384264-48F3-4506-8CB4-C555E009E12E}"/>
                </a:ext>
              </a:extLst>
            </p:cNvPr>
            <p:cNvSpPr/>
            <p:nvPr/>
          </p:nvSpPr>
          <p:spPr>
            <a:xfrm>
              <a:off x="4347017" y="3391376"/>
              <a:ext cx="123825" cy="333375"/>
            </a:xfrm>
            <a:custGeom>
              <a:avLst/>
              <a:gdLst>
                <a:gd name="connsiteX0" fmla="*/ 90680 w 123825"/>
                <a:gd name="connsiteY0" fmla="*/ 10954 h 333375"/>
                <a:gd name="connsiteX1" fmla="*/ 2097 w 123825"/>
                <a:gd name="connsiteY1" fmla="*/ 43339 h 333375"/>
                <a:gd name="connsiteX2" fmla="*/ 71630 w 123825"/>
                <a:gd name="connsiteY2" fmla="*/ 226219 h 333375"/>
                <a:gd name="connsiteX3" fmla="*/ 65915 w 123825"/>
                <a:gd name="connsiteY3" fmla="*/ 341471 h 333375"/>
                <a:gd name="connsiteX4" fmla="*/ 122112 w 123825"/>
                <a:gd name="connsiteY4" fmla="*/ 257651 h 333375"/>
                <a:gd name="connsiteX5" fmla="*/ 90680 w 123825"/>
                <a:gd name="connsiteY5" fmla="*/ 10954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333375">
                  <a:moveTo>
                    <a:pt x="90680" y="10954"/>
                  </a:moveTo>
                  <a:cubicBezTo>
                    <a:pt x="88775" y="7144"/>
                    <a:pt x="17337" y="-25241"/>
                    <a:pt x="2097" y="43339"/>
                  </a:cubicBezTo>
                  <a:cubicBezTo>
                    <a:pt x="-13143" y="111919"/>
                    <a:pt x="59247" y="191929"/>
                    <a:pt x="71630" y="226219"/>
                  </a:cubicBezTo>
                  <a:cubicBezTo>
                    <a:pt x="84012" y="260509"/>
                    <a:pt x="65915" y="341471"/>
                    <a:pt x="65915" y="341471"/>
                  </a:cubicBezTo>
                  <a:cubicBezTo>
                    <a:pt x="65915" y="341471"/>
                    <a:pt x="109730" y="300514"/>
                    <a:pt x="122112" y="257651"/>
                  </a:cubicBezTo>
                  <a:cubicBezTo>
                    <a:pt x="137352" y="210026"/>
                    <a:pt x="142115" y="91916"/>
                    <a:pt x="90680" y="10954"/>
                  </a:cubicBezTo>
                  <a:close/>
                </a:path>
              </a:pathLst>
            </a:custGeom>
            <a:solidFill>
              <a:srgbClr val="0F324F"/>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FFB972F8-4BEC-45C8-B781-604BA95AE252}"/>
                </a:ext>
              </a:extLst>
            </p:cNvPr>
            <p:cNvSpPr/>
            <p:nvPr/>
          </p:nvSpPr>
          <p:spPr>
            <a:xfrm>
              <a:off x="4433887" y="3400167"/>
              <a:ext cx="19050" cy="38100"/>
            </a:xfrm>
            <a:custGeom>
              <a:avLst/>
              <a:gdLst>
                <a:gd name="connsiteX0" fmla="*/ 0 w 19050"/>
                <a:gd name="connsiteY0" fmla="*/ 257 h 38100"/>
                <a:gd name="connsiteX1" fmla="*/ 24765 w 19050"/>
                <a:gd name="connsiteY1" fmla="*/ 45025 h 38100"/>
                <a:gd name="connsiteX2" fmla="*/ 20002 w 19050"/>
                <a:gd name="connsiteY2" fmla="*/ 10735 h 38100"/>
                <a:gd name="connsiteX3" fmla="*/ 0 w 19050"/>
                <a:gd name="connsiteY3" fmla="*/ 257 h 38100"/>
              </a:gdLst>
              <a:ahLst/>
              <a:cxnLst>
                <a:cxn ang="0">
                  <a:pos x="connsiteX0" y="connsiteY0"/>
                </a:cxn>
                <a:cxn ang="0">
                  <a:pos x="connsiteX1" y="connsiteY1"/>
                </a:cxn>
                <a:cxn ang="0">
                  <a:pos x="connsiteX2" y="connsiteY2"/>
                </a:cxn>
                <a:cxn ang="0">
                  <a:pos x="connsiteX3" y="connsiteY3"/>
                </a:cxn>
              </a:cxnLst>
              <a:rect l="l" t="t" r="r" b="b"/>
              <a:pathLst>
                <a:path w="19050" h="38100">
                  <a:moveTo>
                    <a:pt x="0" y="257"/>
                  </a:moveTo>
                  <a:cubicBezTo>
                    <a:pt x="0" y="257"/>
                    <a:pt x="21907" y="17402"/>
                    <a:pt x="24765" y="45025"/>
                  </a:cubicBezTo>
                  <a:cubicBezTo>
                    <a:pt x="24765" y="45025"/>
                    <a:pt x="28575" y="24070"/>
                    <a:pt x="20002" y="10735"/>
                  </a:cubicBezTo>
                  <a:cubicBezTo>
                    <a:pt x="11430" y="-2600"/>
                    <a:pt x="0" y="257"/>
                    <a:pt x="0" y="257"/>
                  </a:cubicBezTo>
                  <a:close/>
                </a:path>
              </a:pathLst>
            </a:custGeom>
            <a:solidFill>
              <a:srgbClr val="E54242"/>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065C808-C297-4674-B51E-73F54A75A2D7}"/>
                </a:ext>
              </a:extLst>
            </p:cNvPr>
            <p:cNvSpPr/>
            <p:nvPr/>
          </p:nvSpPr>
          <p:spPr>
            <a:xfrm>
              <a:off x="4604513" y="3840479"/>
              <a:ext cx="57150" cy="228600"/>
            </a:xfrm>
            <a:custGeom>
              <a:avLst/>
              <a:gdLst>
                <a:gd name="connsiteX0" fmla="*/ 60831 w 57150"/>
                <a:gd name="connsiteY0" fmla="*/ 231458 h 228600"/>
                <a:gd name="connsiteX1" fmla="*/ 50354 w 57150"/>
                <a:gd name="connsiteY1" fmla="*/ 181928 h 228600"/>
                <a:gd name="connsiteX2" fmla="*/ 50354 w 57150"/>
                <a:gd name="connsiteY2" fmla="*/ 181928 h 228600"/>
                <a:gd name="connsiteX3" fmla="*/ 36066 w 57150"/>
                <a:gd name="connsiteY3" fmla="*/ 147638 h 228600"/>
                <a:gd name="connsiteX4" fmla="*/ 4634 w 57150"/>
                <a:gd name="connsiteY4" fmla="*/ 0 h 228600"/>
                <a:gd name="connsiteX5" fmla="*/ 60831 w 57150"/>
                <a:gd name="connsiteY5" fmla="*/ 231458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228600">
                  <a:moveTo>
                    <a:pt x="60831" y="231458"/>
                  </a:moveTo>
                  <a:cubicBezTo>
                    <a:pt x="56069" y="214313"/>
                    <a:pt x="53211" y="198120"/>
                    <a:pt x="50354" y="181928"/>
                  </a:cubicBezTo>
                  <a:lnTo>
                    <a:pt x="50354" y="181928"/>
                  </a:lnTo>
                  <a:cubicBezTo>
                    <a:pt x="50354" y="181928"/>
                    <a:pt x="39876" y="159067"/>
                    <a:pt x="36066" y="147638"/>
                  </a:cubicBezTo>
                  <a:cubicBezTo>
                    <a:pt x="32256" y="136208"/>
                    <a:pt x="4634" y="0"/>
                    <a:pt x="4634" y="0"/>
                  </a:cubicBezTo>
                  <a:cubicBezTo>
                    <a:pt x="4634" y="0"/>
                    <a:pt x="-23941" y="128588"/>
                    <a:pt x="60831" y="231458"/>
                  </a:cubicBezTo>
                  <a:close/>
                </a:path>
              </a:pathLst>
            </a:custGeom>
            <a:solidFill>
              <a:srgbClr val="1D3B54"/>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510236E0-C022-44F9-8826-F01E75254480}"/>
                </a:ext>
              </a:extLst>
            </p:cNvPr>
            <p:cNvSpPr/>
            <p:nvPr/>
          </p:nvSpPr>
          <p:spPr>
            <a:xfrm>
              <a:off x="4754879" y="4079557"/>
              <a:ext cx="133350" cy="57150"/>
            </a:xfrm>
            <a:custGeom>
              <a:avLst/>
              <a:gdLst>
                <a:gd name="connsiteX0" fmla="*/ 32385 w 133350"/>
                <a:gd name="connsiteY0" fmla="*/ 0 h 57150"/>
                <a:gd name="connsiteX1" fmla="*/ 60960 w 133350"/>
                <a:gd name="connsiteY1" fmla="*/ 23813 h 57150"/>
                <a:gd name="connsiteX2" fmla="*/ 130493 w 133350"/>
                <a:gd name="connsiteY2" fmla="*/ 10477 h 57150"/>
                <a:gd name="connsiteX3" fmla="*/ 140970 w 133350"/>
                <a:gd name="connsiteY3" fmla="*/ 20002 h 57150"/>
                <a:gd name="connsiteX4" fmla="*/ 108585 w 133350"/>
                <a:gd name="connsiteY4" fmla="*/ 43815 h 57150"/>
                <a:gd name="connsiteX5" fmla="*/ 35243 w 133350"/>
                <a:gd name="connsiteY5" fmla="*/ 55245 h 57150"/>
                <a:gd name="connsiteX6" fmla="*/ 0 w 133350"/>
                <a:gd name="connsiteY6" fmla="*/ 20002 h 57150"/>
                <a:gd name="connsiteX7" fmla="*/ 32385 w 133350"/>
                <a:gd name="connsiteY7"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57150">
                  <a:moveTo>
                    <a:pt x="32385" y="0"/>
                  </a:moveTo>
                  <a:cubicBezTo>
                    <a:pt x="32385" y="0"/>
                    <a:pt x="53340" y="20955"/>
                    <a:pt x="60960" y="23813"/>
                  </a:cubicBezTo>
                  <a:cubicBezTo>
                    <a:pt x="67628" y="25717"/>
                    <a:pt x="80963" y="14288"/>
                    <a:pt x="130493" y="10477"/>
                  </a:cubicBezTo>
                  <a:cubicBezTo>
                    <a:pt x="135255" y="10477"/>
                    <a:pt x="141923" y="14288"/>
                    <a:pt x="140970" y="20002"/>
                  </a:cubicBezTo>
                  <a:cubicBezTo>
                    <a:pt x="140018" y="25717"/>
                    <a:pt x="118110" y="40958"/>
                    <a:pt x="108585" y="43815"/>
                  </a:cubicBezTo>
                  <a:cubicBezTo>
                    <a:pt x="99060" y="45720"/>
                    <a:pt x="56198" y="62865"/>
                    <a:pt x="35243" y="55245"/>
                  </a:cubicBezTo>
                  <a:cubicBezTo>
                    <a:pt x="14288" y="46672"/>
                    <a:pt x="0" y="20002"/>
                    <a:pt x="0" y="20002"/>
                  </a:cubicBezTo>
                  <a:lnTo>
                    <a:pt x="32385" y="0"/>
                  </a:lnTo>
                  <a:close/>
                </a:path>
              </a:pathLst>
            </a:custGeom>
            <a:solidFill>
              <a:srgbClr val="EEA886"/>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41BE4C3C-7276-418C-B22F-9745B3AD13C2}"/>
                </a:ext>
              </a:extLst>
            </p:cNvPr>
            <p:cNvSpPr/>
            <p:nvPr/>
          </p:nvSpPr>
          <p:spPr>
            <a:xfrm>
              <a:off x="4589329" y="3653790"/>
              <a:ext cx="228600" cy="476250"/>
            </a:xfrm>
            <a:custGeom>
              <a:avLst/>
              <a:gdLst>
                <a:gd name="connsiteX0" fmla="*/ 32201 w 228600"/>
                <a:gd name="connsiteY0" fmla="*/ 0 h 476250"/>
                <a:gd name="connsiteX1" fmla="*/ 92208 w 228600"/>
                <a:gd name="connsiteY1" fmla="*/ 100965 h 476250"/>
                <a:gd name="connsiteX2" fmla="*/ 101733 w 228600"/>
                <a:gd name="connsiteY2" fmla="*/ 233363 h 476250"/>
                <a:gd name="connsiteX3" fmla="*/ 124593 w 228600"/>
                <a:gd name="connsiteY3" fmla="*/ 323850 h 476250"/>
                <a:gd name="connsiteX4" fmla="*/ 229368 w 228600"/>
                <a:gd name="connsiteY4" fmla="*/ 442913 h 476250"/>
                <a:gd name="connsiteX5" fmla="*/ 185553 w 228600"/>
                <a:gd name="connsiteY5" fmla="*/ 483870 h 476250"/>
                <a:gd name="connsiteX6" fmla="*/ 51251 w 228600"/>
                <a:gd name="connsiteY6" fmla="*/ 333375 h 476250"/>
                <a:gd name="connsiteX7" fmla="*/ 9341 w 228600"/>
                <a:gd name="connsiteY7" fmla="*/ 120967 h 476250"/>
                <a:gd name="connsiteX8" fmla="*/ 32201 w 228600"/>
                <a:gd name="connsiteY8" fmla="*/ 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600" h="476250">
                  <a:moveTo>
                    <a:pt x="32201" y="0"/>
                  </a:moveTo>
                  <a:cubicBezTo>
                    <a:pt x="32201" y="0"/>
                    <a:pt x="89351" y="22860"/>
                    <a:pt x="92208" y="100965"/>
                  </a:cubicBezTo>
                  <a:cubicBezTo>
                    <a:pt x="96018" y="180022"/>
                    <a:pt x="98876" y="220980"/>
                    <a:pt x="101733" y="233363"/>
                  </a:cubicBezTo>
                  <a:cubicBezTo>
                    <a:pt x="104591" y="245745"/>
                    <a:pt x="110306" y="294322"/>
                    <a:pt x="124593" y="323850"/>
                  </a:cubicBezTo>
                  <a:cubicBezTo>
                    <a:pt x="138881" y="352425"/>
                    <a:pt x="229368" y="442913"/>
                    <a:pt x="229368" y="442913"/>
                  </a:cubicBezTo>
                  <a:lnTo>
                    <a:pt x="185553" y="483870"/>
                  </a:lnTo>
                  <a:cubicBezTo>
                    <a:pt x="185553" y="483870"/>
                    <a:pt x="58871" y="356235"/>
                    <a:pt x="51251" y="333375"/>
                  </a:cubicBezTo>
                  <a:cubicBezTo>
                    <a:pt x="43631" y="310515"/>
                    <a:pt x="12198" y="148590"/>
                    <a:pt x="9341" y="120967"/>
                  </a:cubicBezTo>
                  <a:cubicBezTo>
                    <a:pt x="7436" y="100013"/>
                    <a:pt x="-21139" y="1905"/>
                    <a:pt x="32201" y="0"/>
                  </a:cubicBezTo>
                  <a:close/>
                </a:path>
              </a:pathLst>
            </a:custGeom>
            <a:solidFill>
              <a:srgbClr val="6F5BE0"/>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9D836A36-C844-4262-9B42-F7BD8175CFA2}"/>
                </a:ext>
              </a:extLst>
            </p:cNvPr>
            <p:cNvSpPr/>
            <p:nvPr/>
          </p:nvSpPr>
          <p:spPr>
            <a:xfrm>
              <a:off x="5139690" y="3291840"/>
              <a:ext cx="1085850" cy="1085850"/>
            </a:xfrm>
            <a:custGeom>
              <a:avLst/>
              <a:gdLst>
                <a:gd name="connsiteX0" fmla="*/ 1087755 w 1085850"/>
                <a:gd name="connsiteY0" fmla="*/ 543878 h 1085850"/>
                <a:gd name="connsiteX1" fmla="*/ 543878 w 1085850"/>
                <a:gd name="connsiteY1" fmla="*/ 1087755 h 1085850"/>
                <a:gd name="connsiteX2" fmla="*/ 0 w 1085850"/>
                <a:gd name="connsiteY2" fmla="*/ 543877 h 1085850"/>
                <a:gd name="connsiteX3" fmla="*/ 543878 w 1085850"/>
                <a:gd name="connsiteY3" fmla="*/ 0 h 1085850"/>
                <a:gd name="connsiteX4" fmla="*/ 1087755 w 1085850"/>
                <a:gd name="connsiteY4" fmla="*/ 543878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850" h="1085850">
                  <a:moveTo>
                    <a:pt x="1087755" y="543878"/>
                  </a:moveTo>
                  <a:cubicBezTo>
                    <a:pt x="1087755" y="844253"/>
                    <a:pt x="844253" y="1087755"/>
                    <a:pt x="543878" y="1087755"/>
                  </a:cubicBezTo>
                  <a:cubicBezTo>
                    <a:pt x="243502" y="1087755"/>
                    <a:pt x="0" y="844253"/>
                    <a:pt x="0" y="543877"/>
                  </a:cubicBezTo>
                  <a:cubicBezTo>
                    <a:pt x="0" y="243502"/>
                    <a:pt x="243502" y="0"/>
                    <a:pt x="543878" y="0"/>
                  </a:cubicBezTo>
                  <a:cubicBezTo>
                    <a:pt x="844253" y="0"/>
                    <a:pt x="1087755" y="243502"/>
                    <a:pt x="1087755" y="543878"/>
                  </a:cubicBezTo>
                  <a:close/>
                </a:path>
              </a:pathLst>
            </a:custGeom>
            <a:solidFill>
              <a:srgbClr val="B8B8B8">
                <a:alpha val="10000"/>
              </a:srgbClr>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2555854F-0165-4225-BCE2-A14115036380}"/>
                </a:ext>
              </a:extLst>
            </p:cNvPr>
            <p:cNvSpPr/>
            <p:nvPr/>
          </p:nvSpPr>
          <p:spPr>
            <a:xfrm>
              <a:off x="5328284" y="3301365"/>
              <a:ext cx="885825" cy="781050"/>
            </a:xfrm>
            <a:custGeom>
              <a:avLst/>
              <a:gdLst>
                <a:gd name="connsiteX0" fmla="*/ 0 w 885825"/>
                <a:gd name="connsiteY0" fmla="*/ 139065 h 781050"/>
                <a:gd name="connsiteX1" fmla="*/ 826770 w 885825"/>
                <a:gd name="connsiteY1" fmla="*/ 781050 h 781050"/>
                <a:gd name="connsiteX2" fmla="*/ 826770 w 885825"/>
                <a:gd name="connsiteY2" fmla="*/ 781050 h 781050"/>
                <a:gd name="connsiteX3" fmla="*/ 888683 w 885825"/>
                <a:gd name="connsiteY3" fmla="*/ 531495 h 781050"/>
                <a:gd name="connsiteX4" fmla="*/ 357188 w 885825"/>
                <a:gd name="connsiteY4" fmla="*/ 0 h 781050"/>
                <a:gd name="connsiteX5" fmla="*/ 0 w 885825"/>
                <a:gd name="connsiteY5" fmla="*/ 139065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825" h="781050">
                  <a:moveTo>
                    <a:pt x="0" y="139065"/>
                  </a:moveTo>
                  <a:cubicBezTo>
                    <a:pt x="0" y="139065"/>
                    <a:pt x="689610" y="53340"/>
                    <a:pt x="826770" y="781050"/>
                  </a:cubicBezTo>
                  <a:cubicBezTo>
                    <a:pt x="826770" y="781050"/>
                    <a:pt x="826770" y="781050"/>
                    <a:pt x="826770" y="781050"/>
                  </a:cubicBezTo>
                  <a:cubicBezTo>
                    <a:pt x="866775" y="706755"/>
                    <a:pt x="888683" y="621982"/>
                    <a:pt x="888683" y="531495"/>
                  </a:cubicBezTo>
                  <a:cubicBezTo>
                    <a:pt x="888683" y="238125"/>
                    <a:pt x="650558" y="0"/>
                    <a:pt x="357188" y="0"/>
                  </a:cubicBezTo>
                  <a:cubicBezTo>
                    <a:pt x="220028" y="952"/>
                    <a:pt x="94298" y="53340"/>
                    <a:pt x="0" y="139065"/>
                  </a:cubicBezTo>
                  <a:close/>
                </a:path>
              </a:pathLst>
            </a:custGeom>
            <a:solidFill>
              <a:srgbClr val="869AC2">
                <a:alpha val="30000"/>
              </a:srgbClr>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7FA8BDBA-0835-4183-89CD-1D19485A372D}"/>
                </a:ext>
              </a:extLst>
            </p:cNvPr>
            <p:cNvSpPr/>
            <p:nvPr/>
          </p:nvSpPr>
          <p:spPr>
            <a:xfrm>
              <a:off x="5052060" y="3204209"/>
              <a:ext cx="1257300" cy="1257300"/>
            </a:xfrm>
            <a:custGeom>
              <a:avLst/>
              <a:gdLst>
                <a:gd name="connsiteX0" fmla="*/ 631507 w 1257300"/>
                <a:gd name="connsiteY0" fmla="*/ 0 h 1257300"/>
                <a:gd name="connsiteX1" fmla="*/ 0 w 1257300"/>
                <a:gd name="connsiteY1" fmla="*/ 631508 h 1257300"/>
                <a:gd name="connsiteX2" fmla="*/ 631507 w 1257300"/>
                <a:gd name="connsiteY2" fmla="*/ 1263015 h 1257300"/>
                <a:gd name="connsiteX3" fmla="*/ 1263015 w 1257300"/>
                <a:gd name="connsiteY3" fmla="*/ 631508 h 1257300"/>
                <a:gd name="connsiteX4" fmla="*/ 631507 w 1257300"/>
                <a:gd name="connsiteY4" fmla="*/ 0 h 1257300"/>
                <a:gd name="connsiteX5" fmla="*/ 631507 w 1257300"/>
                <a:gd name="connsiteY5" fmla="*/ 1160145 h 1257300"/>
                <a:gd name="connsiteX6" fmla="*/ 102870 w 1257300"/>
                <a:gd name="connsiteY6" fmla="*/ 631508 h 1257300"/>
                <a:gd name="connsiteX7" fmla="*/ 631507 w 1257300"/>
                <a:gd name="connsiteY7" fmla="*/ 102870 h 1257300"/>
                <a:gd name="connsiteX8" fmla="*/ 1160145 w 1257300"/>
                <a:gd name="connsiteY8" fmla="*/ 631508 h 1257300"/>
                <a:gd name="connsiteX9" fmla="*/ 631507 w 1257300"/>
                <a:gd name="connsiteY9" fmla="*/ 1160145 h 125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7300" h="1257300">
                  <a:moveTo>
                    <a:pt x="631507" y="0"/>
                  </a:moveTo>
                  <a:cubicBezTo>
                    <a:pt x="282893" y="0"/>
                    <a:pt x="0" y="282893"/>
                    <a:pt x="0" y="631508"/>
                  </a:cubicBezTo>
                  <a:cubicBezTo>
                    <a:pt x="0" y="980123"/>
                    <a:pt x="282893" y="1263015"/>
                    <a:pt x="631507" y="1263015"/>
                  </a:cubicBezTo>
                  <a:cubicBezTo>
                    <a:pt x="980123" y="1263015"/>
                    <a:pt x="1263015" y="980123"/>
                    <a:pt x="1263015" y="631508"/>
                  </a:cubicBezTo>
                  <a:cubicBezTo>
                    <a:pt x="1262062" y="282893"/>
                    <a:pt x="980123" y="0"/>
                    <a:pt x="631507" y="0"/>
                  </a:cubicBezTo>
                  <a:close/>
                  <a:moveTo>
                    <a:pt x="631507" y="1160145"/>
                  </a:moveTo>
                  <a:cubicBezTo>
                    <a:pt x="340043" y="1160145"/>
                    <a:pt x="102870" y="923925"/>
                    <a:pt x="102870" y="631508"/>
                  </a:cubicBezTo>
                  <a:cubicBezTo>
                    <a:pt x="102870" y="340043"/>
                    <a:pt x="339090" y="102870"/>
                    <a:pt x="631507" y="102870"/>
                  </a:cubicBezTo>
                  <a:cubicBezTo>
                    <a:pt x="923925" y="102870"/>
                    <a:pt x="1160145" y="339090"/>
                    <a:pt x="1160145" y="631508"/>
                  </a:cubicBezTo>
                  <a:cubicBezTo>
                    <a:pt x="1160145" y="922973"/>
                    <a:pt x="922973" y="1160145"/>
                    <a:pt x="631507" y="1160145"/>
                  </a:cubicBezTo>
                  <a:close/>
                </a:path>
              </a:pathLst>
            </a:custGeom>
            <a:solidFill>
              <a:srgbClr val="3F444F"/>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09C32F10-4AAE-4CC4-954F-3807EFB7DC8D}"/>
                </a:ext>
              </a:extLst>
            </p:cNvPr>
            <p:cNvSpPr/>
            <p:nvPr/>
          </p:nvSpPr>
          <p:spPr>
            <a:xfrm>
              <a:off x="7471409" y="3546157"/>
              <a:ext cx="314325" cy="314325"/>
            </a:xfrm>
            <a:custGeom>
              <a:avLst/>
              <a:gdLst>
                <a:gd name="connsiteX0" fmla="*/ 314325 w 314325"/>
                <a:gd name="connsiteY0" fmla="*/ 228600 h 314325"/>
                <a:gd name="connsiteX1" fmla="*/ 157163 w 314325"/>
                <a:gd name="connsiteY1" fmla="*/ 314325 h 314325"/>
                <a:gd name="connsiteX2" fmla="*/ 0 w 314325"/>
                <a:gd name="connsiteY2" fmla="*/ 66675 h 314325"/>
                <a:gd name="connsiteX3" fmla="*/ 190500 w 314325"/>
                <a:gd name="connsiteY3" fmla="*/ 0 h 314325"/>
              </a:gdLst>
              <a:ahLst/>
              <a:cxnLst>
                <a:cxn ang="0">
                  <a:pos x="connsiteX0" y="connsiteY0"/>
                </a:cxn>
                <a:cxn ang="0">
                  <a:pos x="connsiteX1" y="connsiteY1"/>
                </a:cxn>
                <a:cxn ang="0">
                  <a:pos x="connsiteX2" y="connsiteY2"/>
                </a:cxn>
                <a:cxn ang="0">
                  <a:pos x="connsiteX3" y="connsiteY3"/>
                </a:cxn>
              </a:cxnLst>
              <a:rect l="l" t="t" r="r" b="b"/>
              <a:pathLst>
                <a:path w="314325" h="314325">
                  <a:moveTo>
                    <a:pt x="314325" y="228600"/>
                  </a:moveTo>
                  <a:lnTo>
                    <a:pt x="157163" y="314325"/>
                  </a:lnTo>
                  <a:lnTo>
                    <a:pt x="0" y="66675"/>
                  </a:lnTo>
                  <a:lnTo>
                    <a:pt x="190500" y="0"/>
                  </a:lnTo>
                  <a:close/>
                </a:path>
              </a:pathLst>
            </a:custGeom>
            <a:solidFill>
              <a:srgbClr val="292C47"/>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F9C87FB7-1E91-4904-9028-9F3498782B34}"/>
                </a:ext>
              </a:extLst>
            </p:cNvPr>
            <p:cNvSpPr/>
            <p:nvPr/>
          </p:nvSpPr>
          <p:spPr>
            <a:xfrm>
              <a:off x="7481887" y="3553777"/>
              <a:ext cx="285750" cy="285750"/>
            </a:xfrm>
            <a:custGeom>
              <a:avLst/>
              <a:gdLst>
                <a:gd name="connsiteX0" fmla="*/ 294322 w 285750"/>
                <a:gd name="connsiteY0" fmla="*/ 213360 h 285750"/>
                <a:gd name="connsiteX1" fmla="*/ 147638 w 285750"/>
                <a:gd name="connsiteY1" fmla="*/ 293370 h 285750"/>
                <a:gd name="connsiteX2" fmla="*/ 0 w 285750"/>
                <a:gd name="connsiteY2" fmla="*/ 61913 h 285750"/>
                <a:gd name="connsiteX3" fmla="*/ 178118 w 285750"/>
                <a:gd name="connsiteY3" fmla="*/ 0 h 285750"/>
              </a:gdLst>
              <a:ahLst/>
              <a:cxnLst>
                <a:cxn ang="0">
                  <a:pos x="connsiteX0" y="connsiteY0"/>
                </a:cxn>
                <a:cxn ang="0">
                  <a:pos x="connsiteX1" y="connsiteY1"/>
                </a:cxn>
                <a:cxn ang="0">
                  <a:pos x="connsiteX2" y="connsiteY2"/>
                </a:cxn>
                <a:cxn ang="0">
                  <a:pos x="connsiteX3" y="connsiteY3"/>
                </a:cxn>
              </a:cxnLst>
              <a:rect l="l" t="t" r="r" b="b"/>
              <a:pathLst>
                <a:path w="285750" h="285750">
                  <a:moveTo>
                    <a:pt x="294322" y="213360"/>
                  </a:moveTo>
                  <a:lnTo>
                    <a:pt x="147638" y="293370"/>
                  </a:lnTo>
                  <a:lnTo>
                    <a:pt x="0" y="61913"/>
                  </a:lnTo>
                  <a:lnTo>
                    <a:pt x="178118" y="0"/>
                  </a:lnTo>
                  <a:close/>
                </a:path>
              </a:pathLst>
            </a:custGeom>
            <a:solidFill>
              <a:srgbClr val="E2D2CA"/>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68C2D537-4A8B-4EFC-94E1-BC5CEF153088}"/>
                </a:ext>
              </a:extLst>
            </p:cNvPr>
            <p:cNvSpPr/>
            <p:nvPr/>
          </p:nvSpPr>
          <p:spPr>
            <a:xfrm>
              <a:off x="7642898" y="3671931"/>
              <a:ext cx="180975" cy="76200"/>
            </a:xfrm>
            <a:custGeom>
              <a:avLst/>
              <a:gdLst>
                <a:gd name="connsiteX0" fmla="*/ 186651 w 180975"/>
                <a:gd name="connsiteY0" fmla="*/ 51391 h 76200"/>
                <a:gd name="connsiteX1" fmla="*/ 147599 w 180975"/>
                <a:gd name="connsiteY1" fmla="*/ 31388 h 76200"/>
                <a:gd name="connsiteX2" fmla="*/ 101879 w 180975"/>
                <a:gd name="connsiteY2" fmla="*/ 13291 h 76200"/>
                <a:gd name="connsiteX3" fmla="*/ 4724 w 180975"/>
                <a:gd name="connsiteY3" fmla="*/ 908 h 76200"/>
                <a:gd name="connsiteX4" fmla="*/ 17106 w 180975"/>
                <a:gd name="connsiteY4" fmla="*/ 17101 h 76200"/>
                <a:gd name="connsiteX5" fmla="*/ 74256 w 180975"/>
                <a:gd name="connsiteY5" fmla="*/ 43771 h 76200"/>
                <a:gd name="connsiteX6" fmla="*/ 47586 w 180975"/>
                <a:gd name="connsiteY6" fmla="*/ 61868 h 76200"/>
                <a:gd name="connsiteX7" fmla="*/ 52349 w 180975"/>
                <a:gd name="connsiteY7" fmla="*/ 69488 h 76200"/>
                <a:gd name="connsiteX8" fmla="*/ 94259 w 180975"/>
                <a:gd name="connsiteY8" fmla="*/ 60916 h 76200"/>
                <a:gd name="connsiteX9" fmla="*/ 132359 w 180975"/>
                <a:gd name="connsiteY9" fmla="*/ 62821 h 76200"/>
                <a:gd name="connsiteX10" fmla="*/ 184746 w 180975"/>
                <a:gd name="connsiteY10" fmla="*/ 80918 h 76200"/>
                <a:gd name="connsiteX11" fmla="*/ 186651 w 180975"/>
                <a:gd name="connsiteY11" fmla="*/ 5139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76200">
                  <a:moveTo>
                    <a:pt x="186651" y="51391"/>
                  </a:moveTo>
                  <a:cubicBezTo>
                    <a:pt x="186651" y="51391"/>
                    <a:pt x="159029" y="38056"/>
                    <a:pt x="147599" y="31388"/>
                  </a:cubicBezTo>
                  <a:cubicBezTo>
                    <a:pt x="135216" y="24721"/>
                    <a:pt x="104736" y="15196"/>
                    <a:pt x="101879" y="13291"/>
                  </a:cubicBezTo>
                  <a:cubicBezTo>
                    <a:pt x="99021" y="11386"/>
                    <a:pt x="10439" y="5671"/>
                    <a:pt x="4724" y="908"/>
                  </a:cubicBezTo>
                  <a:cubicBezTo>
                    <a:pt x="-991" y="-3854"/>
                    <a:pt x="-5754" y="11386"/>
                    <a:pt x="17106" y="17101"/>
                  </a:cubicBezTo>
                  <a:cubicBezTo>
                    <a:pt x="39966" y="21863"/>
                    <a:pt x="72351" y="34246"/>
                    <a:pt x="74256" y="43771"/>
                  </a:cubicBezTo>
                  <a:cubicBezTo>
                    <a:pt x="76161" y="52343"/>
                    <a:pt x="50444" y="55201"/>
                    <a:pt x="47586" y="61868"/>
                  </a:cubicBezTo>
                  <a:cubicBezTo>
                    <a:pt x="44729" y="69488"/>
                    <a:pt x="48539" y="67583"/>
                    <a:pt x="52349" y="69488"/>
                  </a:cubicBezTo>
                  <a:cubicBezTo>
                    <a:pt x="56159" y="71393"/>
                    <a:pt x="82829" y="56153"/>
                    <a:pt x="94259" y="60916"/>
                  </a:cubicBezTo>
                  <a:cubicBezTo>
                    <a:pt x="105689" y="64726"/>
                    <a:pt x="123786" y="59011"/>
                    <a:pt x="132359" y="62821"/>
                  </a:cubicBezTo>
                  <a:cubicBezTo>
                    <a:pt x="140931" y="65678"/>
                    <a:pt x="184746" y="80918"/>
                    <a:pt x="184746" y="80918"/>
                  </a:cubicBezTo>
                  <a:lnTo>
                    <a:pt x="186651" y="51391"/>
                  </a:lnTo>
                  <a:close/>
                </a:path>
              </a:pathLst>
            </a:custGeom>
            <a:solidFill>
              <a:srgbClr val="EEA886"/>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6322B354-8B53-4F6A-9B25-A8437EE9E0CE}"/>
                </a:ext>
              </a:extLst>
            </p:cNvPr>
            <p:cNvSpPr/>
            <p:nvPr/>
          </p:nvSpPr>
          <p:spPr>
            <a:xfrm>
              <a:off x="7765732" y="3697588"/>
              <a:ext cx="38100" cy="38100"/>
            </a:xfrm>
            <a:custGeom>
              <a:avLst/>
              <a:gdLst>
                <a:gd name="connsiteX0" fmla="*/ 14288 w 38100"/>
                <a:gd name="connsiteY0" fmla="*/ 44784 h 38100"/>
                <a:gd name="connsiteX1" fmla="*/ 0 w 38100"/>
                <a:gd name="connsiteY1" fmla="*/ 40021 h 38100"/>
                <a:gd name="connsiteX2" fmla="*/ 24765 w 38100"/>
                <a:gd name="connsiteY2" fmla="*/ 16 h 38100"/>
                <a:gd name="connsiteX3" fmla="*/ 44768 w 38100"/>
                <a:gd name="connsiteY3" fmla="*/ 3826 h 38100"/>
                <a:gd name="connsiteX4" fmla="*/ 14288 w 38100"/>
                <a:gd name="connsiteY4" fmla="*/ 44784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14288" y="44784"/>
                  </a:moveTo>
                  <a:lnTo>
                    <a:pt x="0" y="40021"/>
                  </a:lnTo>
                  <a:cubicBezTo>
                    <a:pt x="0" y="40021"/>
                    <a:pt x="17145" y="-936"/>
                    <a:pt x="24765" y="16"/>
                  </a:cubicBezTo>
                  <a:cubicBezTo>
                    <a:pt x="33338" y="969"/>
                    <a:pt x="44768" y="3826"/>
                    <a:pt x="44768" y="3826"/>
                  </a:cubicBezTo>
                  <a:lnTo>
                    <a:pt x="14288" y="44784"/>
                  </a:lnTo>
                  <a:close/>
                </a:path>
              </a:pathLst>
            </a:custGeom>
            <a:solidFill>
              <a:srgbClr val="EAD8CF"/>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9DE5D1AE-F93D-4068-AE95-D0EB6DCFB669}"/>
                </a:ext>
              </a:extLst>
            </p:cNvPr>
            <p:cNvSpPr/>
            <p:nvPr/>
          </p:nvSpPr>
          <p:spPr>
            <a:xfrm>
              <a:off x="7777162" y="3694747"/>
              <a:ext cx="85725" cy="66675"/>
            </a:xfrm>
            <a:custGeom>
              <a:avLst/>
              <a:gdLst>
                <a:gd name="connsiteX0" fmla="*/ 0 w 85725"/>
                <a:gd name="connsiteY0" fmla="*/ 55245 h 66675"/>
                <a:gd name="connsiteX1" fmla="*/ 29528 w 85725"/>
                <a:gd name="connsiteY1" fmla="*/ 0 h 66675"/>
                <a:gd name="connsiteX2" fmla="*/ 89535 w 85725"/>
                <a:gd name="connsiteY2" fmla="*/ 8573 h 66675"/>
                <a:gd name="connsiteX3" fmla="*/ 57150 w 85725"/>
                <a:gd name="connsiteY3" fmla="*/ 72390 h 66675"/>
                <a:gd name="connsiteX4" fmla="*/ 0 w 85725"/>
                <a:gd name="connsiteY4" fmla="*/ 5524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66675">
                  <a:moveTo>
                    <a:pt x="0" y="55245"/>
                  </a:moveTo>
                  <a:cubicBezTo>
                    <a:pt x="1905" y="54293"/>
                    <a:pt x="29528" y="0"/>
                    <a:pt x="29528" y="0"/>
                  </a:cubicBezTo>
                  <a:lnTo>
                    <a:pt x="89535" y="8573"/>
                  </a:lnTo>
                  <a:lnTo>
                    <a:pt x="57150" y="72390"/>
                  </a:lnTo>
                  <a:lnTo>
                    <a:pt x="0" y="55245"/>
                  </a:lnTo>
                  <a:close/>
                </a:path>
              </a:pathLst>
            </a:custGeom>
            <a:solidFill>
              <a:srgbClr val="DA9B5B"/>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DEC36F9A-23A5-41B1-820E-D5B44E578883}"/>
                </a:ext>
              </a:extLst>
            </p:cNvPr>
            <p:cNvSpPr/>
            <p:nvPr/>
          </p:nvSpPr>
          <p:spPr>
            <a:xfrm>
              <a:off x="7500034" y="3671762"/>
              <a:ext cx="142875" cy="152400"/>
            </a:xfrm>
            <a:custGeom>
              <a:avLst/>
              <a:gdLst>
                <a:gd name="connsiteX0" fmla="*/ 120918 w 142875"/>
                <a:gd name="connsiteY0" fmla="*/ 157288 h 152400"/>
                <a:gd name="connsiteX1" fmla="*/ 86628 w 142875"/>
                <a:gd name="connsiteY1" fmla="*/ 127760 h 152400"/>
                <a:gd name="connsiteX2" fmla="*/ 51385 w 142875"/>
                <a:gd name="connsiteY2" fmla="*/ 92518 h 152400"/>
                <a:gd name="connsiteX3" fmla="*/ 1855 w 142875"/>
                <a:gd name="connsiteY3" fmla="*/ 5841 h 152400"/>
                <a:gd name="connsiteX4" fmla="*/ 21858 w 142875"/>
                <a:gd name="connsiteY4" fmla="*/ 11555 h 152400"/>
                <a:gd name="connsiteX5" fmla="*/ 68530 w 142875"/>
                <a:gd name="connsiteY5" fmla="*/ 54418 h 152400"/>
                <a:gd name="connsiteX6" fmla="*/ 76150 w 142875"/>
                <a:gd name="connsiteY6" fmla="*/ 22033 h 152400"/>
                <a:gd name="connsiteX7" fmla="*/ 84722 w 142875"/>
                <a:gd name="connsiteY7" fmla="*/ 22985 h 152400"/>
                <a:gd name="connsiteX8" fmla="*/ 92343 w 142875"/>
                <a:gd name="connsiteY8" fmla="*/ 65848 h 152400"/>
                <a:gd name="connsiteX9" fmla="*/ 108535 w 142875"/>
                <a:gd name="connsiteY9" fmla="*/ 102043 h 152400"/>
                <a:gd name="connsiteX10" fmla="*/ 145683 w 142875"/>
                <a:gd name="connsiteY10" fmla="*/ 144905 h 152400"/>
                <a:gd name="connsiteX11" fmla="*/ 120918 w 142875"/>
                <a:gd name="connsiteY11" fmla="*/ 157288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75" h="152400">
                  <a:moveTo>
                    <a:pt x="120918" y="157288"/>
                  </a:moveTo>
                  <a:cubicBezTo>
                    <a:pt x="120918" y="157288"/>
                    <a:pt x="98058" y="136333"/>
                    <a:pt x="86628" y="127760"/>
                  </a:cubicBezTo>
                  <a:cubicBezTo>
                    <a:pt x="75197" y="119188"/>
                    <a:pt x="54243" y="93470"/>
                    <a:pt x="51385" y="92518"/>
                  </a:cubicBezTo>
                  <a:cubicBezTo>
                    <a:pt x="48528" y="90613"/>
                    <a:pt x="8522" y="9650"/>
                    <a:pt x="1855" y="5841"/>
                  </a:cubicBezTo>
                  <a:cubicBezTo>
                    <a:pt x="-4813" y="2983"/>
                    <a:pt x="7570" y="-8447"/>
                    <a:pt x="21858" y="11555"/>
                  </a:cubicBezTo>
                  <a:cubicBezTo>
                    <a:pt x="35193" y="31558"/>
                    <a:pt x="59958" y="56323"/>
                    <a:pt x="68530" y="54418"/>
                  </a:cubicBezTo>
                  <a:cubicBezTo>
                    <a:pt x="78055" y="52513"/>
                    <a:pt x="69483" y="27748"/>
                    <a:pt x="76150" y="22033"/>
                  </a:cubicBezTo>
                  <a:cubicBezTo>
                    <a:pt x="81865" y="16318"/>
                    <a:pt x="81865" y="20128"/>
                    <a:pt x="84722" y="22985"/>
                  </a:cubicBezTo>
                  <a:cubicBezTo>
                    <a:pt x="87580" y="25843"/>
                    <a:pt x="83770" y="56323"/>
                    <a:pt x="92343" y="65848"/>
                  </a:cubicBezTo>
                  <a:cubicBezTo>
                    <a:pt x="100915" y="75373"/>
                    <a:pt x="101868" y="94423"/>
                    <a:pt x="108535" y="102043"/>
                  </a:cubicBezTo>
                  <a:cubicBezTo>
                    <a:pt x="115203" y="109663"/>
                    <a:pt x="145683" y="144905"/>
                    <a:pt x="145683" y="144905"/>
                  </a:cubicBezTo>
                  <a:lnTo>
                    <a:pt x="120918" y="157288"/>
                  </a:lnTo>
                  <a:close/>
                </a:path>
              </a:pathLst>
            </a:custGeom>
            <a:solidFill>
              <a:srgbClr val="EEA886"/>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EABE519A-DD5D-412A-9B7D-AE2B057AE93D}"/>
                </a:ext>
              </a:extLst>
            </p:cNvPr>
            <p:cNvSpPr/>
            <p:nvPr/>
          </p:nvSpPr>
          <p:spPr>
            <a:xfrm>
              <a:off x="8115300" y="4929419"/>
              <a:ext cx="57150" cy="38100"/>
            </a:xfrm>
            <a:custGeom>
              <a:avLst/>
              <a:gdLst>
                <a:gd name="connsiteX0" fmla="*/ 0 w 57150"/>
                <a:gd name="connsiteY0" fmla="*/ 4530 h 38100"/>
                <a:gd name="connsiteX1" fmla="*/ 5715 w 57150"/>
                <a:gd name="connsiteY1" fmla="*/ 44535 h 38100"/>
                <a:gd name="connsiteX2" fmla="*/ 60960 w 57150"/>
                <a:gd name="connsiteY2" fmla="*/ 41677 h 38100"/>
                <a:gd name="connsiteX3" fmla="*/ 65722 w 57150"/>
                <a:gd name="connsiteY3" fmla="*/ 720 h 38100"/>
                <a:gd name="connsiteX4" fmla="*/ 0 w 57150"/>
                <a:gd name="connsiteY4" fmla="*/ 453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38100">
                  <a:moveTo>
                    <a:pt x="0" y="4530"/>
                  </a:moveTo>
                  <a:cubicBezTo>
                    <a:pt x="0" y="4530"/>
                    <a:pt x="4763" y="38820"/>
                    <a:pt x="5715" y="44535"/>
                  </a:cubicBezTo>
                  <a:cubicBezTo>
                    <a:pt x="6668" y="49298"/>
                    <a:pt x="60960" y="41677"/>
                    <a:pt x="60960" y="41677"/>
                  </a:cubicBezTo>
                  <a:lnTo>
                    <a:pt x="65722" y="720"/>
                  </a:lnTo>
                  <a:cubicBezTo>
                    <a:pt x="65722" y="-232"/>
                    <a:pt x="6668" y="-1185"/>
                    <a:pt x="0" y="4530"/>
                  </a:cubicBezTo>
                  <a:close/>
                </a:path>
              </a:pathLst>
            </a:custGeom>
            <a:solidFill>
              <a:srgbClr val="424773"/>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ED734BA8-7507-4E99-9228-8952E02DCC54}"/>
                </a:ext>
              </a:extLst>
            </p:cNvPr>
            <p:cNvSpPr/>
            <p:nvPr/>
          </p:nvSpPr>
          <p:spPr>
            <a:xfrm>
              <a:off x="8024535" y="4966334"/>
              <a:ext cx="161925" cy="85725"/>
            </a:xfrm>
            <a:custGeom>
              <a:avLst/>
              <a:gdLst>
                <a:gd name="connsiteX0" fmla="*/ 95527 w 161925"/>
                <a:gd name="connsiteY0" fmla="*/ 2858 h 85725"/>
                <a:gd name="connsiteX1" fmla="*/ 61237 w 161925"/>
                <a:gd name="connsiteY1" fmla="*/ 32385 h 85725"/>
                <a:gd name="connsiteX2" fmla="*/ 7897 w 161925"/>
                <a:gd name="connsiteY2" fmla="*/ 54293 h 85725"/>
                <a:gd name="connsiteX3" fmla="*/ 51712 w 161925"/>
                <a:gd name="connsiteY3" fmla="*/ 89535 h 85725"/>
                <a:gd name="connsiteX4" fmla="*/ 162202 w 161925"/>
                <a:gd name="connsiteY4" fmla="*/ 82868 h 85725"/>
                <a:gd name="connsiteX5" fmla="*/ 151724 w 161925"/>
                <a:gd name="connsiteY5" fmla="*/ 0 h 85725"/>
                <a:gd name="connsiteX6" fmla="*/ 95527 w 161925"/>
                <a:gd name="connsiteY6" fmla="*/ 2858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85725">
                  <a:moveTo>
                    <a:pt x="95527" y="2858"/>
                  </a:moveTo>
                  <a:cubicBezTo>
                    <a:pt x="95527" y="2858"/>
                    <a:pt x="78382" y="23813"/>
                    <a:pt x="61237" y="32385"/>
                  </a:cubicBezTo>
                  <a:cubicBezTo>
                    <a:pt x="44092" y="41910"/>
                    <a:pt x="18374" y="44768"/>
                    <a:pt x="7897" y="54293"/>
                  </a:cubicBezTo>
                  <a:cubicBezTo>
                    <a:pt x="277" y="60960"/>
                    <a:pt x="-17821" y="90488"/>
                    <a:pt x="51712" y="89535"/>
                  </a:cubicBezTo>
                  <a:cubicBezTo>
                    <a:pt x="121244" y="88583"/>
                    <a:pt x="154582" y="93345"/>
                    <a:pt x="162202" y="82868"/>
                  </a:cubicBezTo>
                  <a:cubicBezTo>
                    <a:pt x="169822" y="71438"/>
                    <a:pt x="151724" y="0"/>
                    <a:pt x="151724" y="0"/>
                  </a:cubicBezTo>
                  <a:cubicBezTo>
                    <a:pt x="151724" y="0"/>
                    <a:pt x="135532" y="5715"/>
                    <a:pt x="95527" y="2858"/>
                  </a:cubicBezTo>
                  <a:close/>
                </a:path>
              </a:pathLst>
            </a:custGeom>
            <a:solidFill>
              <a:srgbClr val="292C47"/>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C7B6C37-1057-4817-B323-9EC92DFACCE5}"/>
                </a:ext>
              </a:extLst>
            </p:cNvPr>
            <p:cNvSpPr/>
            <p:nvPr/>
          </p:nvSpPr>
          <p:spPr>
            <a:xfrm>
              <a:off x="7723822" y="4929419"/>
              <a:ext cx="57150" cy="38100"/>
            </a:xfrm>
            <a:custGeom>
              <a:avLst/>
              <a:gdLst>
                <a:gd name="connsiteX0" fmla="*/ 0 w 57150"/>
                <a:gd name="connsiteY0" fmla="*/ 4530 h 38100"/>
                <a:gd name="connsiteX1" fmla="*/ 5715 w 57150"/>
                <a:gd name="connsiteY1" fmla="*/ 44535 h 38100"/>
                <a:gd name="connsiteX2" fmla="*/ 60960 w 57150"/>
                <a:gd name="connsiteY2" fmla="*/ 41677 h 38100"/>
                <a:gd name="connsiteX3" fmla="*/ 65722 w 57150"/>
                <a:gd name="connsiteY3" fmla="*/ 720 h 38100"/>
                <a:gd name="connsiteX4" fmla="*/ 0 w 57150"/>
                <a:gd name="connsiteY4" fmla="*/ 453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38100">
                  <a:moveTo>
                    <a:pt x="0" y="4530"/>
                  </a:moveTo>
                  <a:cubicBezTo>
                    <a:pt x="0" y="4530"/>
                    <a:pt x="4763" y="38820"/>
                    <a:pt x="5715" y="44535"/>
                  </a:cubicBezTo>
                  <a:cubicBezTo>
                    <a:pt x="6668" y="49298"/>
                    <a:pt x="60960" y="41677"/>
                    <a:pt x="60960" y="41677"/>
                  </a:cubicBezTo>
                  <a:lnTo>
                    <a:pt x="65722" y="720"/>
                  </a:lnTo>
                  <a:cubicBezTo>
                    <a:pt x="65722" y="-232"/>
                    <a:pt x="7620" y="-1185"/>
                    <a:pt x="0" y="4530"/>
                  </a:cubicBezTo>
                  <a:close/>
                </a:path>
              </a:pathLst>
            </a:custGeom>
            <a:solidFill>
              <a:srgbClr val="424773"/>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45C2A8C-25F9-464E-ADB6-0A10780E4696}"/>
                </a:ext>
              </a:extLst>
            </p:cNvPr>
            <p:cNvSpPr/>
            <p:nvPr/>
          </p:nvSpPr>
          <p:spPr>
            <a:xfrm>
              <a:off x="7601836" y="4966334"/>
              <a:ext cx="190500" cy="85725"/>
            </a:xfrm>
            <a:custGeom>
              <a:avLst/>
              <a:gdLst>
                <a:gd name="connsiteX0" fmla="*/ 127701 w 190500"/>
                <a:gd name="connsiteY0" fmla="*/ 2858 h 85725"/>
                <a:gd name="connsiteX1" fmla="*/ 93411 w 190500"/>
                <a:gd name="connsiteY1" fmla="*/ 32385 h 85725"/>
                <a:gd name="connsiteX2" fmla="*/ 4829 w 190500"/>
                <a:gd name="connsiteY2" fmla="*/ 58103 h 85725"/>
                <a:gd name="connsiteX3" fmla="*/ 83886 w 190500"/>
                <a:gd name="connsiteY3" fmla="*/ 89535 h 85725"/>
                <a:gd name="connsiteX4" fmla="*/ 194376 w 190500"/>
                <a:gd name="connsiteY4" fmla="*/ 82868 h 85725"/>
                <a:gd name="connsiteX5" fmla="*/ 183898 w 190500"/>
                <a:gd name="connsiteY5" fmla="*/ 0 h 85725"/>
                <a:gd name="connsiteX6" fmla="*/ 127701 w 190500"/>
                <a:gd name="connsiteY6" fmla="*/ 2858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85725">
                  <a:moveTo>
                    <a:pt x="127701" y="2858"/>
                  </a:moveTo>
                  <a:cubicBezTo>
                    <a:pt x="127701" y="2858"/>
                    <a:pt x="110556" y="23813"/>
                    <a:pt x="93411" y="32385"/>
                  </a:cubicBezTo>
                  <a:cubicBezTo>
                    <a:pt x="76266" y="41910"/>
                    <a:pt x="15306" y="48578"/>
                    <a:pt x="4829" y="58103"/>
                  </a:cubicBezTo>
                  <a:cubicBezTo>
                    <a:pt x="-2792" y="64770"/>
                    <a:pt x="-14221" y="92393"/>
                    <a:pt x="83886" y="89535"/>
                  </a:cubicBezTo>
                  <a:cubicBezTo>
                    <a:pt x="153419" y="87630"/>
                    <a:pt x="186756" y="93345"/>
                    <a:pt x="194376" y="82868"/>
                  </a:cubicBezTo>
                  <a:cubicBezTo>
                    <a:pt x="201996" y="71438"/>
                    <a:pt x="183898" y="0"/>
                    <a:pt x="183898" y="0"/>
                  </a:cubicBezTo>
                  <a:cubicBezTo>
                    <a:pt x="183898" y="0"/>
                    <a:pt x="167706" y="6668"/>
                    <a:pt x="127701" y="2858"/>
                  </a:cubicBezTo>
                  <a:close/>
                </a:path>
              </a:pathLst>
            </a:custGeom>
            <a:solidFill>
              <a:srgbClr val="292C47"/>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0640367-1434-4A46-8CD9-F21F35D62500}"/>
                </a:ext>
              </a:extLst>
            </p:cNvPr>
            <p:cNvSpPr/>
            <p:nvPr/>
          </p:nvSpPr>
          <p:spPr>
            <a:xfrm>
              <a:off x="7945707" y="4048125"/>
              <a:ext cx="238125" cy="914400"/>
            </a:xfrm>
            <a:custGeom>
              <a:avLst/>
              <a:gdLst>
                <a:gd name="connsiteX0" fmla="*/ 124825 w 238125"/>
                <a:gd name="connsiteY0" fmla="*/ 0 h 914400"/>
                <a:gd name="connsiteX1" fmla="*/ 172450 w 238125"/>
                <a:gd name="connsiteY1" fmla="*/ 155258 h 914400"/>
                <a:gd name="connsiteX2" fmla="*/ 199120 w 238125"/>
                <a:gd name="connsiteY2" fmla="*/ 386715 h 914400"/>
                <a:gd name="connsiteX3" fmla="*/ 243887 w 238125"/>
                <a:gd name="connsiteY3" fmla="*/ 721995 h 914400"/>
                <a:gd name="connsiteX4" fmla="*/ 238172 w 238125"/>
                <a:gd name="connsiteY4" fmla="*/ 914400 h 914400"/>
                <a:gd name="connsiteX5" fmla="*/ 167687 w 238125"/>
                <a:gd name="connsiteY5" fmla="*/ 916305 h 914400"/>
                <a:gd name="connsiteX6" fmla="*/ 93392 w 238125"/>
                <a:gd name="connsiteY6" fmla="*/ 524828 h 914400"/>
                <a:gd name="connsiteX7" fmla="*/ 47 w 238125"/>
                <a:gd name="connsiteY7" fmla="*/ 200978 h 914400"/>
                <a:gd name="connsiteX8" fmla="*/ 124825 w 238125"/>
                <a:gd name="connsiteY8"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5" h="914400">
                  <a:moveTo>
                    <a:pt x="124825" y="0"/>
                  </a:moveTo>
                  <a:cubicBezTo>
                    <a:pt x="124825" y="0"/>
                    <a:pt x="176260" y="81915"/>
                    <a:pt x="172450" y="155258"/>
                  </a:cubicBezTo>
                  <a:cubicBezTo>
                    <a:pt x="168640" y="228600"/>
                    <a:pt x="191500" y="309563"/>
                    <a:pt x="199120" y="386715"/>
                  </a:cubicBezTo>
                  <a:cubicBezTo>
                    <a:pt x="207692" y="472440"/>
                    <a:pt x="242935" y="675322"/>
                    <a:pt x="243887" y="721995"/>
                  </a:cubicBezTo>
                  <a:cubicBezTo>
                    <a:pt x="244840" y="767715"/>
                    <a:pt x="238172" y="914400"/>
                    <a:pt x="238172" y="914400"/>
                  </a:cubicBezTo>
                  <a:lnTo>
                    <a:pt x="167687" y="916305"/>
                  </a:lnTo>
                  <a:cubicBezTo>
                    <a:pt x="167687" y="916305"/>
                    <a:pt x="108632" y="561022"/>
                    <a:pt x="93392" y="524828"/>
                  </a:cubicBezTo>
                  <a:cubicBezTo>
                    <a:pt x="78152" y="488632"/>
                    <a:pt x="1952" y="230505"/>
                    <a:pt x="47" y="200978"/>
                  </a:cubicBezTo>
                  <a:cubicBezTo>
                    <a:pt x="-2810" y="171450"/>
                    <a:pt x="124825" y="0"/>
                    <a:pt x="124825" y="0"/>
                  </a:cubicBezTo>
                  <a:close/>
                </a:path>
              </a:pathLst>
            </a:custGeom>
            <a:solidFill>
              <a:srgbClr val="292C47"/>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122C009A-B0B1-4F33-AE08-D1FBFC6CBB6A}"/>
                </a:ext>
              </a:extLst>
            </p:cNvPr>
            <p:cNvSpPr/>
            <p:nvPr/>
          </p:nvSpPr>
          <p:spPr>
            <a:xfrm>
              <a:off x="7714297" y="4034286"/>
              <a:ext cx="381000" cy="923925"/>
            </a:xfrm>
            <a:custGeom>
              <a:avLst/>
              <a:gdLst>
                <a:gd name="connsiteX0" fmla="*/ 85725 w 381000"/>
                <a:gd name="connsiteY0" fmla="*/ 25268 h 923925"/>
                <a:gd name="connsiteX1" fmla="*/ 41910 w 381000"/>
                <a:gd name="connsiteY1" fmla="*/ 271966 h 923925"/>
                <a:gd name="connsiteX2" fmla="*/ 30480 w 381000"/>
                <a:gd name="connsiteY2" fmla="*/ 518663 h 923925"/>
                <a:gd name="connsiteX3" fmla="*/ 0 w 381000"/>
                <a:gd name="connsiteY3" fmla="*/ 929191 h 923925"/>
                <a:gd name="connsiteX4" fmla="*/ 89535 w 381000"/>
                <a:gd name="connsiteY4" fmla="*/ 929191 h 923925"/>
                <a:gd name="connsiteX5" fmla="*/ 159068 w 381000"/>
                <a:gd name="connsiteY5" fmla="*/ 564383 h 923925"/>
                <a:gd name="connsiteX6" fmla="*/ 246697 w 381000"/>
                <a:gd name="connsiteY6" fmla="*/ 231961 h 923925"/>
                <a:gd name="connsiteX7" fmla="*/ 381000 w 381000"/>
                <a:gd name="connsiteY7" fmla="*/ 9076 h 923925"/>
                <a:gd name="connsiteX8" fmla="*/ 85725 w 381000"/>
                <a:gd name="connsiteY8" fmla="*/ 25268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0" h="923925">
                  <a:moveTo>
                    <a:pt x="85725" y="25268"/>
                  </a:moveTo>
                  <a:cubicBezTo>
                    <a:pt x="85725" y="25268"/>
                    <a:pt x="46672" y="227198"/>
                    <a:pt x="41910" y="271966"/>
                  </a:cubicBezTo>
                  <a:cubicBezTo>
                    <a:pt x="37147" y="316733"/>
                    <a:pt x="33338" y="490088"/>
                    <a:pt x="30480" y="518663"/>
                  </a:cubicBezTo>
                  <a:cubicBezTo>
                    <a:pt x="27622" y="547238"/>
                    <a:pt x="13335" y="887281"/>
                    <a:pt x="0" y="929191"/>
                  </a:cubicBezTo>
                  <a:lnTo>
                    <a:pt x="89535" y="929191"/>
                  </a:lnTo>
                  <a:cubicBezTo>
                    <a:pt x="89535" y="929191"/>
                    <a:pt x="159068" y="681541"/>
                    <a:pt x="159068" y="564383"/>
                  </a:cubicBezTo>
                  <a:cubicBezTo>
                    <a:pt x="159068" y="447226"/>
                    <a:pt x="212408" y="310066"/>
                    <a:pt x="246697" y="231961"/>
                  </a:cubicBezTo>
                  <a:cubicBezTo>
                    <a:pt x="280988" y="154808"/>
                    <a:pt x="360045" y="152903"/>
                    <a:pt x="381000" y="9076"/>
                  </a:cubicBezTo>
                  <a:cubicBezTo>
                    <a:pt x="381953" y="10028"/>
                    <a:pt x="114300" y="-20452"/>
                    <a:pt x="85725" y="25268"/>
                  </a:cubicBezTo>
                  <a:close/>
                </a:path>
              </a:pathLst>
            </a:custGeom>
            <a:solidFill>
              <a:srgbClr val="292C47"/>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18AAFE4-1658-4711-B4E7-175FC99191A6}"/>
                </a:ext>
              </a:extLst>
            </p:cNvPr>
            <p:cNvSpPr/>
            <p:nvPr/>
          </p:nvSpPr>
          <p:spPr>
            <a:xfrm>
              <a:off x="7861949" y="3356013"/>
              <a:ext cx="161925" cy="209550"/>
            </a:xfrm>
            <a:custGeom>
              <a:avLst/>
              <a:gdLst>
                <a:gd name="connsiteX0" fmla="*/ 122858 w 161925"/>
                <a:gd name="connsiteY0" fmla="*/ 6312 h 209550"/>
                <a:gd name="connsiteX1" fmla="*/ 21893 w 161925"/>
                <a:gd name="connsiteY1" fmla="*/ 32982 h 209550"/>
                <a:gd name="connsiteX2" fmla="*/ 27608 w 161925"/>
                <a:gd name="connsiteY2" fmla="*/ 203479 h 209550"/>
                <a:gd name="connsiteX3" fmla="*/ 132383 w 161925"/>
                <a:gd name="connsiteY3" fmla="*/ 176809 h 209550"/>
                <a:gd name="connsiteX4" fmla="*/ 165721 w 161925"/>
                <a:gd name="connsiteY4" fmla="*/ 64414 h 209550"/>
                <a:gd name="connsiteX5" fmla="*/ 122858 w 161925"/>
                <a:gd name="connsiteY5" fmla="*/ 6312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5" h="209550">
                  <a:moveTo>
                    <a:pt x="122858" y="6312"/>
                  </a:moveTo>
                  <a:cubicBezTo>
                    <a:pt x="122858" y="6312"/>
                    <a:pt x="54278" y="-19406"/>
                    <a:pt x="21893" y="32982"/>
                  </a:cubicBezTo>
                  <a:cubicBezTo>
                    <a:pt x="-9539" y="85369"/>
                    <a:pt x="-6682" y="190144"/>
                    <a:pt x="27608" y="203479"/>
                  </a:cubicBezTo>
                  <a:cubicBezTo>
                    <a:pt x="61898" y="216814"/>
                    <a:pt x="114286" y="209194"/>
                    <a:pt x="132383" y="176809"/>
                  </a:cubicBezTo>
                  <a:cubicBezTo>
                    <a:pt x="150481" y="144424"/>
                    <a:pt x="166673" y="96799"/>
                    <a:pt x="165721" y="64414"/>
                  </a:cubicBezTo>
                  <a:cubicBezTo>
                    <a:pt x="164768" y="32982"/>
                    <a:pt x="140956" y="15837"/>
                    <a:pt x="122858" y="6312"/>
                  </a:cubicBezTo>
                  <a:close/>
                </a:path>
              </a:pathLst>
            </a:custGeom>
            <a:solidFill>
              <a:srgbClr val="EEA886"/>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097037B-DBA9-46E5-8D68-B2204A1DE1E2}"/>
                </a:ext>
              </a:extLst>
            </p:cNvPr>
            <p:cNvSpPr/>
            <p:nvPr/>
          </p:nvSpPr>
          <p:spPr>
            <a:xfrm>
              <a:off x="7895097" y="3496611"/>
              <a:ext cx="104775" cy="95250"/>
            </a:xfrm>
            <a:custGeom>
              <a:avLst/>
              <a:gdLst>
                <a:gd name="connsiteX0" fmla="*/ 2080 w 104775"/>
                <a:gd name="connsiteY0" fmla="*/ 65739 h 95250"/>
                <a:gd name="connsiteX1" fmla="*/ 175 w 104775"/>
                <a:gd name="connsiteY1" fmla="*/ 93361 h 95250"/>
                <a:gd name="connsiteX2" fmla="*/ 89709 w 104775"/>
                <a:gd name="connsiteY2" fmla="*/ 102886 h 95250"/>
                <a:gd name="connsiteX3" fmla="*/ 111617 w 104775"/>
                <a:gd name="connsiteY3" fmla="*/ 10494 h 95250"/>
                <a:gd name="connsiteX4" fmla="*/ 2080 w 104775"/>
                <a:gd name="connsiteY4" fmla="*/ 6573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95250">
                  <a:moveTo>
                    <a:pt x="2080" y="65739"/>
                  </a:moveTo>
                  <a:cubicBezTo>
                    <a:pt x="2080" y="65739"/>
                    <a:pt x="4937" y="84789"/>
                    <a:pt x="175" y="93361"/>
                  </a:cubicBezTo>
                  <a:cubicBezTo>
                    <a:pt x="-4588" y="101934"/>
                    <a:pt x="89709" y="102886"/>
                    <a:pt x="89709" y="102886"/>
                  </a:cubicBezTo>
                  <a:cubicBezTo>
                    <a:pt x="89709" y="102886"/>
                    <a:pt x="97330" y="53356"/>
                    <a:pt x="111617" y="10494"/>
                  </a:cubicBezTo>
                  <a:cubicBezTo>
                    <a:pt x="125905" y="-31416"/>
                    <a:pt x="2080" y="65739"/>
                    <a:pt x="2080" y="65739"/>
                  </a:cubicBezTo>
                  <a:close/>
                </a:path>
              </a:pathLst>
            </a:custGeom>
            <a:solidFill>
              <a:srgbClr val="EEA886"/>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978F608A-C946-41C2-8157-9DFD2650E6F9}"/>
                </a:ext>
              </a:extLst>
            </p:cNvPr>
            <p:cNvSpPr/>
            <p:nvPr/>
          </p:nvSpPr>
          <p:spPr>
            <a:xfrm>
              <a:off x="7864640" y="3348765"/>
              <a:ext cx="161925" cy="161925"/>
            </a:xfrm>
            <a:custGeom>
              <a:avLst/>
              <a:gdLst>
                <a:gd name="connsiteX0" fmla="*/ 142075 w 161925"/>
                <a:gd name="connsiteY0" fmla="*/ 158339 h 161925"/>
                <a:gd name="connsiteX1" fmla="*/ 108737 w 161925"/>
                <a:gd name="connsiteY1" fmla="*/ 165007 h 161925"/>
                <a:gd name="connsiteX2" fmla="*/ 39204 w 161925"/>
                <a:gd name="connsiteY2" fmla="*/ 122144 h 161925"/>
                <a:gd name="connsiteX3" fmla="*/ 27775 w 161925"/>
                <a:gd name="connsiteY3" fmla="*/ 111667 h 161925"/>
                <a:gd name="connsiteX4" fmla="*/ 21107 w 161925"/>
                <a:gd name="connsiteY4" fmla="*/ 122144 h 161925"/>
                <a:gd name="connsiteX5" fmla="*/ 9677 w 161925"/>
                <a:gd name="connsiteY5" fmla="*/ 123097 h 161925"/>
                <a:gd name="connsiteX6" fmla="*/ 3962 w 161925"/>
                <a:gd name="connsiteY6" fmla="*/ 78329 h 161925"/>
                <a:gd name="connsiteX7" fmla="*/ 105879 w 161925"/>
                <a:gd name="connsiteY7" fmla="*/ 5939 h 161925"/>
                <a:gd name="connsiteX8" fmla="*/ 168744 w 161925"/>
                <a:gd name="connsiteY8" fmla="*/ 61184 h 161925"/>
                <a:gd name="connsiteX9" fmla="*/ 142075 w 161925"/>
                <a:gd name="connsiteY9" fmla="*/ 158339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25" h="161925">
                  <a:moveTo>
                    <a:pt x="142075" y="158339"/>
                  </a:moveTo>
                  <a:cubicBezTo>
                    <a:pt x="142075" y="158339"/>
                    <a:pt x="135407" y="168817"/>
                    <a:pt x="108737" y="165007"/>
                  </a:cubicBezTo>
                  <a:cubicBezTo>
                    <a:pt x="82067" y="161197"/>
                    <a:pt x="49682" y="125954"/>
                    <a:pt x="39204" y="122144"/>
                  </a:cubicBezTo>
                  <a:cubicBezTo>
                    <a:pt x="27775" y="118334"/>
                    <a:pt x="27775" y="111667"/>
                    <a:pt x="27775" y="111667"/>
                  </a:cubicBezTo>
                  <a:lnTo>
                    <a:pt x="21107" y="122144"/>
                  </a:lnTo>
                  <a:lnTo>
                    <a:pt x="9677" y="123097"/>
                  </a:lnTo>
                  <a:cubicBezTo>
                    <a:pt x="9677" y="123097"/>
                    <a:pt x="20154" y="91664"/>
                    <a:pt x="3962" y="78329"/>
                  </a:cubicBezTo>
                  <a:cubicBezTo>
                    <a:pt x="-12231" y="65947"/>
                    <a:pt x="21107" y="-23588"/>
                    <a:pt x="105879" y="5939"/>
                  </a:cubicBezTo>
                  <a:cubicBezTo>
                    <a:pt x="105879" y="5939"/>
                    <a:pt x="170650" y="24037"/>
                    <a:pt x="168744" y="61184"/>
                  </a:cubicBezTo>
                  <a:cubicBezTo>
                    <a:pt x="166840" y="97379"/>
                    <a:pt x="157315" y="140242"/>
                    <a:pt x="142075" y="158339"/>
                  </a:cubicBezTo>
                  <a:close/>
                </a:path>
              </a:pathLst>
            </a:custGeom>
            <a:solidFill>
              <a:srgbClr val="3A3F47"/>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7B789C8-C115-4B53-A046-905E8FB447B0}"/>
                </a:ext>
              </a:extLst>
            </p:cNvPr>
            <p:cNvSpPr/>
            <p:nvPr/>
          </p:nvSpPr>
          <p:spPr>
            <a:xfrm>
              <a:off x="7890509" y="3563202"/>
              <a:ext cx="104775" cy="19050"/>
            </a:xfrm>
            <a:custGeom>
              <a:avLst/>
              <a:gdLst>
                <a:gd name="connsiteX0" fmla="*/ 0 w 104775"/>
                <a:gd name="connsiteY0" fmla="*/ 25817 h 19050"/>
                <a:gd name="connsiteX1" fmla="*/ 8572 w 104775"/>
                <a:gd name="connsiteY1" fmla="*/ 6767 h 19050"/>
                <a:gd name="connsiteX2" fmla="*/ 105728 w 104775"/>
                <a:gd name="connsiteY2" fmla="*/ 1052 h 19050"/>
                <a:gd name="connsiteX3" fmla="*/ 105728 w 104775"/>
                <a:gd name="connsiteY3" fmla="*/ 21055 h 19050"/>
                <a:gd name="connsiteX4" fmla="*/ 0 w 104775"/>
                <a:gd name="connsiteY4" fmla="*/ 25817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9050">
                  <a:moveTo>
                    <a:pt x="0" y="25817"/>
                  </a:moveTo>
                  <a:cubicBezTo>
                    <a:pt x="0" y="25817"/>
                    <a:pt x="0" y="8672"/>
                    <a:pt x="8572" y="6767"/>
                  </a:cubicBezTo>
                  <a:cubicBezTo>
                    <a:pt x="16193" y="4862"/>
                    <a:pt x="96203" y="-2758"/>
                    <a:pt x="105728" y="1052"/>
                  </a:cubicBezTo>
                  <a:lnTo>
                    <a:pt x="105728" y="21055"/>
                  </a:lnTo>
                  <a:cubicBezTo>
                    <a:pt x="104775" y="21055"/>
                    <a:pt x="86678" y="32485"/>
                    <a:pt x="0" y="25817"/>
                  </a:cubicBezTo>
                  <a:close/>
                </a:path>
              </a:pathLst>
            </a:custGeom>
            <a:solidFill>
              <a:srgbClr val="E2D2CA"/>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2A554F17-4EBA-4EA3-9F75-62E303DEFD45}"/>
                </a:ext>
              </a:extLst>
            </p:cNvPr>
            <p:cNvSpPr/>
            <p:nvPr/>
          </p:nvSpPr>
          <p:spPr>
            <a:xfrm>
              <a:off x="7892838" y="3433620"/>
              <a:ext cx="19050" cy="47625"/>
            </a:xfrm>
            <a:custGeom>
              <a:avLst/>
              <a:gdLst>
                <a:gd name="connsiteX0" fmla="*/ 1482 w 19050"/>
                <a:gd name="connsiteY0" fmla="*/ 13477 h 47625"/>
                <a:gd name="connsiteX1" fmla="*/ 25294 w 19050"/>
                <a:gd name="connsiteY1" fmla="*/ 8714 h 47625"/>
                <a:gd name="connsiteX2" fmla="*/ 7197 w 19050"/>
                <a:gd name="connsiteY2" fmla="*/ 51577 h 47625"/>
                <a:gd name="connsiteX3" fmla="*/ 1482 w 19050"/>
                <a:gd name="connsiteY3" fmla="*/ 13477 h 47625"/>
              </a:gdLst>
              <a:ahLst/>
              <a:cxnLst>
                <a:cxn ang="0">
                  <a:pos x="connsiteX0" y="connsiteY0"/>
                </a:cxn>
                <a:cxn ang="0">
                  <a:pos x="connsiteX1" y="connsiteY1"/>
                </a:cxn>
                <a:cxn ang="0">
                  <a:pos x="connsiteX2" y="connsiteY2"/>
                </a:cxn>
                <a:cxn ang="0">
                  <a:pos x="connsiteX3" y="connsiteY3"/>
                </a:cxn>
              </a:cxnLst>
              <a:rect l="l" t="t" r="r" b="b"/>
              <a:pathLst>
                <a:path w="19050" h="47625">
                  <a:moveTo>
                    <a:pt x="1482" y="13477"/>
                  </a:moveTo>
                  <a:cubicBezTo>
                    <a:pt x="3387" y="6809"/>
                    <a:pt x="18627" y="-10336"/>
                    <a:pt x="25294" y="8714"/>
                  </a:cubicBezTo>
                  <a:cubicBezTo>
                    <a:pt x="31009" y="27764"/>
                    <a:pt x="15769" y="53482"/>
                    <a:pt x="7197" y="51577"/>
                  </a:cubicBezTo>
                  <a:cubicBezTo>
                    <a:pt x="-423" y="48719"/>
                    <a:pt x="-1376" y="28717"/>
                    <a:pt x="1482" y="13477"/>
                  </a:cubicBezTo>
                  <a:close/>
                </a:path>
              </a:pathLst>
            </a:custGeom>
            <a:solidFill>
              <a:srgbClr val="EEA886"/>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A3C80A10-105B-4B7F-846B-AA6F26A09BEA}"/>
                </a:ext>
              </a:extLst>
            </p:cNvPr>
            <p:cNvSpPr/>
            <p:nvPr/>
          </p:nvSpPr>
          <p:spPr>
            <a:xfrm>
              <a:off x="7573565" y="3795712"/>
              <a:ext cx="9525" cy="9525"/>
            </a:xfrm>
            <a:custGeom>
              <a:avLst/>
              <a:gdLst>
                <a:gd name="connsiteX0" fmla="*/ 714 w 0"/>
                <a:gd name="connsiteY0" fmla="*/ 0 h 0"/>
                <a:gd name="connsiteX1" fmla="*/ 714 w 0"/>
                <a:gd name="connsiteY1" fmla="*/ 0 h 0"/>
                <a:gd name="connsiteX2" fmla="*/ 714 w 0"/>
                <a:gd name="connsiteY2" fmla="*/ 0 h 0"/>
              </a:gdLst>
              <a:ahLst/>
              <a:cxnLst>
                <a:cxn ang="0">
                  <a:pos x="connsiteX0" y="connsiteY0"/>
                </a:cxn>
                <a:cxn ang="0">
                  <a:pos x="connsiteX1" y="connsiteY1"/>
                </a:cxn>
                <a:cxn ang="0">
                  <a:pos x="connsiteX2" y="connsiteY2"/>
                </a:cxn>
              </a:cxnLst>
              <a:rect l="l" t="t" r="r" b="b"/>
              <a:pathLst>
                <a:path>
                  <a:moveTo>
                    <a:pt x="714" y="0"/>
                  </a:moveTo>
                  <a:cubicBezTo>
                    <a:pt x="714" y="0"/>
                    <a:pt x="714" y="0"/>
                    <a:pt x="714" y="0"/>
                  </a:cubicBezTo>
                  <a:cubicBezTo>
                    <a:pt x="-238" y="0"/>
                    <a:pt x="-238" y="0"/>
                    <a:pt x="714" y="0"/>
                  </a:cubicBezTo>
                  <a:close/>
                </a:path>
              </a:pathLst>
            </a:custGeom>
            <a:solidFill>
              <a:srgbClr val="323657"/>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3639057A-F188-4DA5-8515-749D2DB65767}"/>
                </a:ext>
              </a:extLst>
            </p:cNvPr>
            <p:cNvSpPr/>
            <p:nvPr/>
          </p:nvSpPr>
          <p:spPr>
            <a:xfrm>
              <a:off x="7572375" y="3585209"/>
              <a:ext cx="561975" cy="676275"/>
            </a:xfrm>
            <a:custGeom>
              <a:avLst/>
              <a:gdLst>
                <a:gd name="connsiteX0" fmla="*/ 555307 w 561975"/>
                <a:gd name="connsiteY0" fmla="*/ 657225 h 676275"/>
                <a:gd name="connsiteX1" fmla="*/ 441007 w 561975"/>
                <a:gd name="connsiteY1" fmla="*/ 677228 h 676275"/>
                <a:gd name="connsiteX2" fmla="*/ 187643 w 561975"/>
                <a:gd name="connsiteY2" fmla="*/ 665797 h 676275"/>
                <a:gd name="connsiteX3" fmla="*/ 223838 w 561975"/>
                <a:gd name="connsiteY3" fmla="*/ 333375 h 676275"/>
                <a:gd name="connsiteX4" fmla="*/ 220028 w 561975"/>
                <a:gd name="connsiteY4" fmla="*/ 260985 h 676275"/>
                <a:gd name="connsiteX5" fmla="*/ 183832 w 561975"/>
                <a:gd name="connsiteY5" fmla="*/ 374333 h 676275"/>
                <a:gd name="connsiteX6" fmla="*/ 142875 w 561975"/>
                <a:gd name="connsiteY6" fmla="*/ 417195 h 676275"/>
                <a:gd name="connsiteX7" fmla="*/ 0 w 561975"/>
                <a:gd name="connsiteY7" fmla="*/ 210503 h 676275"/>
                <a:gd name="connsiteX8" fmla="*/ 44768 w 561975"/>
                <a:gd name="connsiteY8" fmla="*/ 190500 h 676275"/>
                <a:gd name="connsiteX9" fmla="*/ 111443 w 561975"/>
                <a:gd name="connsiteY9" fmla="*/ 256223 h 676275"/>
                <a:gd name="connsiteX10" fmla="*/ 129540 w 561975"/>
                <a:gd name="connsiteY10" fmla="*/ 276225 h 676275"/>
                <a:gd name="connsiteX11" fmla="*/ 168593 w 561975"/>
                <a:gd name="connsiteY11" fmla="*/ 131445 h 676275"/>
                <a:gd name="connsiteX12" fmla="*/ 182880 w 561975"/>
                <a:gd name="connsiteY12" fmla="*/ 53340 h 676275"/>
                <a:gd name="connsiteX13" fmla="*/ 315278 w 561975"/>
                <a:gd name="connsiteY13" fmla="*/ 4763 h 676275"/>
                <a:gd name="connsiteX14" fmla="*/ 421005 w 561975"/>
                <a:gd name="connsiteY14" fmla="*/ 0 h 676275"/>
                <a:gd name="connsiteX15" fmla="*/ 556260 w 561975"/>
                <a:gd name="connsiteY15" fmla="*/ 38100 h 676275"/>
                <a:gd name="connsiteX16" fmla="*/ 569595 w 561975"/>
                <a:gd name="connsiteY16" fmla="*/ 146685 h 676275"/>
                <a:gd name="connsiteX17" fmla="*/ 538163 w 561975"/>
                <a:gd name="connsiteY17" fmla="*/ 213360 h 676275"/>
                <a:gd name="connsiteX18" fmla="*/ 516255 w 561975"/>
                <a:gd name="connsiteY18" fmla="*/ 403860 h 676275"/>
                <a:gd name="connsiteX19" fmla="*/ 555307 w 561975"/>
                <a:gd name="connsiteY19" fmla="*/ 657225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1975" h="676275">
                  <a:moveTo>
                    <a:pt x="555307" y="657225"/>
                  </a:moveTo>
                  <a:cubicBezTo>
                    <a:pt x="555307" y="657225"/>
                    <a:pt x="513397" y="669608"/>
                    <a:pt x="441007" y="677228"/>
                  </a:cubicBezTo>
                  <a:cubicBezTo>
                    <a:pt x="368618" y="684847"/>
                    <a:pt x="188595" y="674370"/>
                    <a:pt x="187643" y="665797"/>
                  </a:cubicBezTo>
                  <a:cubicBezTo>
                    <a:pt x="186690" y="657225"/>
                    <a:pt x="226695" y="348615"/>
                    <a:pt x="223838" y="333375"/>
                  </a:cubicBezTo>
                  <a:cubicBezTo>
                    <a:pt x="221932" y="317183"/>
                    <a:pt x="220028" y="260985"/>
                    <a:pt x="220028" y="260985"/>
                  </a:cubicBezTo>
                  <a:cubicBezTo>
                    <a:pt x="219075" y="276225"/>
                    <a:pt x="202882" y="340043"/>
                    <a:pt x="183832" y="374333"/>
                  </a:cubicBezTo>
                  <a:cubicBezTo>
                    <a:pt x="177165" y="386715"/>
                    <a:pt x="154305" y="425768"/>
                    <a:pt x="142875" y="417195"/>
                  </a:cubicBezTo>
                  <a:cubicBezTo>
                    <a:pt x="88582" y="374333"/>
                    <a:pt x="5715" y="212408"/>
                    <a:pt x="0" y="210503"/>
                  </a:cubicBezTo>
                  <a:cubicBezTo>
                    <a:pt x="4763" y="208598"/>
                    <a:pt x="40005" y="192405"/>
                    <a:pt x="44768" y="190500"/>
                  </a:cubicBezTo>
                  <a:cubicBezTo>
                    <a:pt x="49530" y="188595"/>
                    <a:pt x="87630" y="230505"/>
                    <a:pt x="111443" y="256223"/>
                  </a:cubicBezTo>
                  <a:cubicBezTo>
                    <a:pt x="121920" y="267653"/>
                    <a:pt x="129540" y="276225"/>
                    <a:pt x="129540" y="276225"/>
                  </a:cubicBezTo>
                  <a:cubicBezTo>
                    <a:pt x="136207" y="260985"/>
                    <a:pt x="160972" y="164783"/>
                    <a:pt x="168593" y="131445"/>
                  </a:cubicBezTo>
                  <a:cubicBezTo>
                    <a:pt x="185738" y="56198"/>
                    <a:pt x="182880" y="53340"/>
                    <a:pt x="182880" y="53340"/>
                  </a:cubicBezTo>
                  <a:cubicBezTo>
                    <a:pt x="235268" y="37148"/>
                    <a:pt x="315278" y="4763"/>
                    <a:pt x="315278" y="4763"/>
                  </a:cubicBezTo>
                  <a:lnTo>
                    <a:pt x="421005" y="0"/>
                  </a:lnTo>
                  <a:cubicBezTo>
                    <a:pt x="421005" y="0"/>
                    <a:pt x="518160" y="20955"/>
                    <a:pt x="556260" y="38100"/>
                  </a:cubicBezTo>
                  <a:cubicBezTo>
                    <a:pt x="560070" y="40005"/>
                    <a:pt x="560070" y="124778"/>
                    <a:pt x="569595" y="146685"/>
                  </a:cubicBezTo>
                  <a:lnTo>
                    <a:pt x="538163" y="213360"/>
                  </a:lnTo>
                  <a:cubicBezTo>
                    <a:pt x="538163" y="213360"/>
                    <a:pt x="520065" y="345758"/>
                    <a:pt x="516255" y="403860"/>
                  </a:cubicBezTo>
                  <a:cubicBezTo>
                    <a:pt x="516255" y="431483"/>
                    <a:pt x="555307" y="657225"/>
                    <a:pt x="555307" y="657225"/>
                  </a:cubicBezTo>
                  <a:close/>
                </a:path>
              </a:pathLst>
            </a:custGeom>
            <a:solidFill>
              <a:srgbClr val="323657"/>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A7A9E7A-A4A5-4386-A060-809654AE11FC}"/>
                </a:ext>
              </a:extLst>
            </p:cNvPr>
            <p:cNvSpPr/>
            <p:nvPr/>
          </p:nvSpPr>
          <p:spPr>
            <a:xfrm>
              <a:off x="8030700" y="3623309"/>
              <a:ext cx="123825" cy="238125"/>
            </a:xfrm>
            <a:custGeom>
              <a:avLst/>
              <a:gdLst>
                <a:gd name="connsiteX0" fmla="*/ 117937 w 123825"/>
                <a:gd name="connsiteY0" fmla="*/ 218123 h 238125"/>
                <a:gd name="connsiteX1" fmla="*/ 94124 w 123825"/>
                <a:gd name="connsiteY1" fmla="*/ 238125 h 238125"/>
                <a:gd name="connsiteX2" fmla="*/ 76979 w 123825"/>
                <a:gd name="connsiteY2" fmla="*/ 240030 h 238125"/>
                <a:gd name="connsiteX3" fmla="*/ 73169 w 123825"/>
                <a:gd name="connsiteY3" fmla="*/ 239078 h 238125"/>
                <a:gd name="connsiteX4" fmla="*/ 73169 w 123825"/>
                <a:gd name="connsiteY4" fmla="*/ 239078 h 238125"/>
                <a:gd name="connsiteX5" fmla="*/ 779 w 123825"/>
                <a:gd name="connsiteY5" fmla="*/ 225743 h 238125"/>
                <a:gd name="connsiteX6" fmla="*/ 99839 w 123825"/>
                <a:gd name="connsiteY6" fmla="*/ 0 h 238125"/>
                <a:gd name="connsiteX7" fmla="*/ 117937 w 123825"/>
                <a:gd name="connsiteY7" fmla="*/ 21812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238125">
                  <a:moveTo>
                    <a:pt x="117937" y="218123"/>
                  </a:moveTo>
                  <a:cubicBezTo>
                    <a:pt x="115079" y="226695"/>
                    <a:pt x="102696" y="234315"/>
                    <a:pt x="94124" y="238125"/>
                  </a:cubicBezTo>
                  <a:cubicBezTo>
                    <a:pt x="89362" y="240030"/>
                    <a:pt x="82694" y="240983"/>
                    <a:pt x="76979" y="240030"/>
                  </a:cubicBezTo>
                  <a:lnTo>
                    <a:pt x="73169" y="239078"/>
                  </a:lnTo>
                  <a:lnTo>
                    <a:pt x="73169" y="239078"/>
                  </a:lnTo>
                  <a:lnTo>
                    <a:pt x="779" y="225743"/>
                  </a:lnTo>
                  <a:cubicBezTo>
                    <a:pt x="779" y="225743"/>
                    <a:pt x="-15413" y="43815"/>
                    <a:pt x="99839" y="0"/>
                  </a:cubicBezTo>
                  <a:cubicBezTo>
                    <a:pt x="102696" y="953"/>
                    <a:pt x="142702" y="137160"/>
                    <a:pt x="117937" y="218123"/>
                  </a:cubicBezTo>
                  <a:close/>
                </a:path>
              </a:pathLst>
            </a:custGeom>
            <a:solidFill>
              <a:srgbClr val="323657"/>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B4983038-8590-4829-AECF-A443DEAC36E3}"/>
                </a:ext>
              </a:extLst>
            </p:cNvPr>
            <p:cNvSpPr/>
            <p:nvPr/>
          </p:nvSpPr>
          <p:spPr>
            <a:xfrm>
              <a:off x="8103869" y="3769042"/>
              <a:ext cx="19050" cy="85725"/>
            </a:xfrm>
            <a:custGeom>
              <a:avLst/>
              <a:gdLst>
                <a:gd name="connsiteX0" fmla="*/ 20955 w 19050"/>
                <a:gd name="connsiteY0" fmla="*/ 92392 h 85725"/>
                <a:gd name="connsiteX1" fmla="*/ 20955 w 19050"/>
                <a:gd name="connsiteY1" fmla="*/ 92392 h 85725"/>
                <a:gd name="connsiteX2" fmla="*/ 3810 w 19050"/>
                <a:gd name="connsiteY2" fmla="*/ 94298 h 85725"/>
                <a:gd name="connsiteX3" fmla="*/ 0 w 19050"/>
                <a:gd name="connsiteY3" fmla="*/ 93345 h 85725"/>
                <a:gd name="connsiteX4" fmla="*/ 0 w 19050"/>
                <a:gd name="connsiteY4" fmla="*/ 93345 h 85725"/>
                <a:gd name="connsiteX5" fmla="*/ 6668 w 19050"/>
                <a:gd name="connsiteY5" fmla="*/ 0 h 85725"/>
                <a:gd name="connsiteX6" fmla="*/ 20955 w 19050"/>
                <a:gd name="connsiteY6" fmla="*/ 9239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85725">
                  <a:moveTo>
                    <a:pt x="20955" y="92392"/>
                  </a:moveTo>
                  <a:lnTo>
                    <a:pt x="20955" y="92392"/>
                  </a:lnTo>
                  <a:cubicBezTo>
                    <a:pt x="16193" y="94298"/>
                    <a:pt x="9525" y="95250"/>
                    <a:pt x="3810" y="94298"/>
                  </a:cubicBezTo>
                  <a:lnTo>
                    <a:pt x="0" y="93345"/>
                  </a:lnTo>
                  <a:lnTo>
                    <a:pt x="0" y="93345"/>
                  </a:lnTo>
                  <a:lnTo>
                    <a:pt x="6668" y="0"/>
                  </a:lnTo>
                  <a:lnTo>
                    <a:pt x="20955" y="92392"/>
                  </a:lnTo>
                  <a:close/>
                </a:path>
              </a:pathLst>
            </a:custGeom>
            <a:solidFill>
              <a:srgbClr val="252840"/>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CB762552-FCBD-4632-BE32-CF0ABCCEFFB6}"/>
                </a:ext>
              </a:extLst>
            </p:cNvPr>
            <p:cNvSpPr/>
            <p:nvPr/>
          </p:nvSpPr>
          <p:spPr>
            <a:xfrm>
              <a:off x="7685722" y="3840479"/>
              <a:ext cx="9525" cy="57150"/>
            </a:xfrm>
            <a:custGeom>
              <a:avLst/>
              <a:gdLst>
                <a:gd name="connsiteX0" fmla="*/ 18097 w 9525"/>
                <a:gd name="connsiteY0" fmla="*/ 20003 h 57150"/>
                <a:gd name="connsiteX1" fmla="*/ 9525 w 9525"/>
                <a:gd name="connsiteY1" fmla="*/ 57150 h 57150"/>
                <a:gd name="connsiteX2" fmla="*/ 0 w 9525"/>
                <a:gd name="connsiteY2" fmla="*/ 0 h 57150"/>
                <a:gd name="connsiteX3" fmla="*/ 18097 w 9525"/>
                <a:gd name="connsiteY3" fmla="*/ 20003 h 57150"/>
              </a:gdLst>
              <a:ahLst/>
              <a:cxnLst>
                <a:cxn ang="0">
                  <a:pos x="connsiteX0" y="connsiteY0"/>
                </a:cxn>
                <a:cxn ang="0">
                  <a:pos x="connsiteX1" y="connsiteY1"/>
                </a:cxn>
                <a:cxn ang="0">
                  <a:pos x="connsiteX2" y="connsiteY2"/>
                </a:cxn>
                <a:cxn ang="0">
                  <a:pos x="connsiteX3" y="connsiteY3"/>
                </a:cxn>
              </a:cxnLst>
              <a:rect l="l" t="t" r="r" b="b"/>
              <a:pathLst>
                <a:path w="9525" h="57150">
                  <a:moveTo>
                    <a:pt x="18097" y="20003"/>
                  </a:moveTo>
                  <a:lnTo>
                    <a:pt x="9525" y="57150"/>
                  </a:lnTo>
                  <a:cubicBezTo>
                    <a:pt x="9525" y="57150"/>
                    <a:pt x="0" y="20003"/>
                    <a:pt x="0" y="0"/>
                  </a:cubicBezTo>
                  <a:cubicBezTo>
                    <a:pt x="10478" y="12383"/>
                    <a:pt x="18097" y="20003"/>
                    <a:pt x="18097" y="20003"/>
                  </a:cubicBezTo>
                  <a:close/>
                </a:path>
              </a:pathLst>
            </a:custGeom>
            <a:solidFill>
              <a:srgbClr val="252840"/>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49BEDE0-62EA-4834-8014-C1E4E30DE958}"/>
                </a:ext>
              </a:extLst>
            </p:cNvPr>
            <p:cNvSpPr/>
            <p:nvPr/>
          </p:nvSpPr>
          <p:spPr>
            <a:xfrm>
              <a:off x="8003857" y="3368835"/>
              <a:ext cx="38100" cy="133350"/>
            </a:xfrm>
            <a:custGeom>
              <a:avLst/>
              <a:gdLst>
                <a:gd name="connsiteX0" fmla="*/ 0 w 38100"/>
                <a:gd name="connsiteY0" fmla="*/ 157 h 133350"/>
                <a:gd name="connsiteX1" fmla="*/ 1905 w 38100"/>
                <a:gd name="connsiteY1" fmla="*/ 140174 h 133350"/>
                <a:gd name="connsiteX2" fmla="*/ 0 w 38100"/>
                <a:gd name="connsiteY2" fmla="*/ 157 h 133350"/>
              </a:gdLst>
              <a:ahLst/>
              <a:cxnLst>
                <a:cxn ang="0">
                  <a:pos x="connsiteX0" y="connsiteY0"/>
                </a:cxn>
                <a:cxn ang="0">
                  <a:pos x="connsiteX1" y="connsiteY1"/>
                </a:cxn>
                <a:cxn ang="0">
                  <a:pos x="connsiteX2" y="connsiteY2"/>
                </a:cxn>
              </a:cxnLst>
              <a:rect l="l" t="t" r="r" b="b"/>
              <a:pathLst>
                <a:path w="38100" h="133350">
                  <a:moveTo>
                    <a:pt x="0" y="157"/>
                  </a:moveTo>
                  <a:cubicBezTo>
                    <a:pt x="0" y="157"/>
                    <a:pt x="90488" y="-10321"/>
                    <a:pt x="1905" y="140174"/>
                  </a:cubicBezTo>
                  <a:lnTo>
                    <a:pt x="0" y="157"/>
                  </a:lnTo>
                  <a:close/>
                </a:path>
              </a:pathLst>
            </a:custGeom>
            <a:solidFill>
              <a:srgbClr val="3A3F47"/>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8E01ADD8-7157-40F8-8B4B-F43A0F80085B}"/>
                </a:ext>
              </a:extLst>
            </p:cNvPr>
            <p:cNvSpPr/>
            <p:nvPr/>
          </p:nvSpPr>
          <p:spPr>
            <a:xfrm>
              <a:off x="7534275" y="3558540"/>
              <a:ext cx="76200" cy="38100"/>
            </a:xfrm>
            <a:custGeom>
              <a:avLst/>
              <a:gdLst>
                <a:gd name="connsiteX0" fmla="*/ 9525 w 76200"/>
                <a:gd name="connsiteY0" fmla="*/ 40957 h 38100"/>
                <a:gd name="connsiteX1" fmla="*/ 0 w 76200"/>
                <a:gd name="connsiteY1" fmla="*/ 24765 h 38100"/>
                <a:gd name="connsiteX2" fmla="*/ 72390 w 76200"/>
                <a:gd name="connsiteY2" fmla="*/ 0 h 38100"/>
                <a:gd name="connsiteX3" fmla="*/ 81915 w 76200"/>
                <a:gd name="connsiteY3" fmla="*/ 15240 h 38100"/>
              </a:gdLst>
              <a:ahLst/>
              <a:cxnLst>
                <a:cxn ang="0">
                  <a:pos x="connsiteX0" y="connsiteY0"/>
                </a:cxn>
                <a:cxn ang="0">
                  <a:pos x="connsiteX1" y="connsiteY1"/>
                </a:cxn>
                <a:cxn ang="0">
                  <a:pos x="connsiteX2" y="connsiteY2"/>
                </a:cxn>
                <a:cxn ang="0">
                  <a:pos x="connsiteX3" y="connsiteY3"/>
                </a:cxn>
              </a:cxnLst>
              <a:rect l="l" t="t" r="r" b="b"/>
              <a:pathLst>
                <a:path w="76200" h="38100">
                  <a:moveTo>
                    <a:pt x="9525" y="40957"/>
                  </a:moveTo>
                  <a:lnTo>
                    <a:pt x="0" y="24765"/>
                  </a:lnTo>
                  <a:lnTo>
                    <a:pt x="72390" y="0"/>
                  </a:lnTo>
                  <a:lnTo>
                    <a:pt x="81915" y="15240"/>
                  </a:lnTo>
                  <a:close/>
                </a:path>
              </a:pathLst>
            </a:custGeom>
            <a:solidFill>
              <a:srgbClr val="292C47"/>
            </a:solidFill>
            <a:ln w="9525" cap="flat">
              <a:noFill/>
              <a:prstDash val="solid"/>
              <a:miter/>
            </a:ln>
          </p:spPr>
          <p:txBody>
            <a:bodyPr rtlCol="0" anchor="ctr"/>
            <a:lstStyle/>
            <a:p>
              <a:endParaRPr lang="en-ID"/>
            </a:p>
          </p:txBody>
        </p:sp>
      </p:grpSp>
      <p:sp>
        <p:nvSpPr>
          <p:cNvPr id="137" name="Title 135">
            <a:extLst>
              <a:ext uri="{FF2B5EF4-FFF2-40B4-BE49-F238E27FC236}">
                <a16:creationId xmlns:a16="http://schemas.microsoft.com/office/drawing/2014/main" id="{B8541AF5-F63E-4211-95B8-733AD4647C5C}"/>
              </a:ext>
            </a:extLst>
          </p:cNvPr>
          <p:cNvSpPr txBox="1">
            <a:spLocks/>
          </p:cNvSpPr>
          <p:nvPr/>
        </p:nvSpPr>
        <p:spPr>
          <a:xfrm>
            <a:off x="793438" y="1927250"/>
            <a:ext cx="5424435" cy="1253959"/>
          </a:xfr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Insert Your</a:t>
            </a:r>
            <a:b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br>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Detail/ Tagline</a:t>
            </a:r>
            <a:endParaRPr lang="en-ID" dirty="0">
              <a:latin typeface="+mn-lt"/>
            </a:endParaRPr>
          </a:p>
        </p:txBody>
      </p:sp>
      <p:sp>
        <p:nvSpPr>
          <p:cNvPr id="138" name="Subtitle 2">
            <a:extLst>
              <a:ext uri="{FF2B5EF4-FFF2-40B4-BE49-F238E27FC236}">
                <a16:creationId xmlns:a16="http://schemas.microsoft.com/office/drawing/2014/main" id="{27B99CE0-E374-44F6-A84C-7FAF5BA2BD84}"/>
              </a:ext>
            </a:extLst>
          </p:cNvPr>
          <p:cNvSpPr txBox="1">
            <a:spLocks/>
          </p:cNvSpPr>
          <p:nvPr/>
        </p:nvSpPr>
        <p:spPr>
          <a:xfrm>
            <a:off x="787894" y="3199184"/>
            <a:ext cx="4913361" cy="13959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4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139" name="Rectangle: Rounded Corners 138">
            <a:extLst>
              <a:ext uri="{FF2B5EF4-FFF2-40B4-BE49-F238E27FC236}">
                <a16:creationId xmlns:a16="http://schemas.microsoft.com/office/drawing/2014/main" id="{4A71CAC3-F029-4184-9DD7-6D7B29501527}"/>
              </a:ext>
            </a:extLst>
          </p:cNvPr>
          <p:cNvSpPr/>
          <p:nvPr/>
        </p:nvSpPr>
        <p:spPr>
          <a:xfrm>
            <a:off x="787894" y="4744603"/>
            <a:ext cx="1532467" cy="35400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Learn More</a:t>
            </a:r>
            <a:endParaRPr lang="en-ID" sz="1200" b="1" dirty="0"/>
          </a:p>
        </p:txBody>
      </p:sp>
      <p:grpSp>
        <p:nvGrpSpPr>
          <p:cNvPr id="140" name="Group 139">
            <a:extLst>
              <a:ext uri="{FF2B5EF4-FFF2-40B4-BE49-F238E27FC236}">
                <a16:creationId xmlns:a16="http://schemas.microsoft.com/office/drawing/2014/main" id="{9737D8F1-FF65-48C4-BB22-A6C61814B4CF}"/>
              </a:ext>
            </a:extLst>
          </p:cNvPr>
          <p:cNvGrpSpPr/>
          <p:nvPr/>
        </p:nvGrpSpPr>
        <p:grpSpPr>
          <a:xfrm>
            <a:off x="750546" y="1559704"/>
            <a:ext cx="2133600" cy="398864"/>
            <a:chOff x="4860925" y="679884"/>
            <a:chExt cx="2397126" cy="413659"/>
          </a:xfrm>
          <a:solidFill>
            <a:schemeClr val="bg1">
              <a:lumMod val="95000"/>
            </a:schemeClr>
          </a:solidFill>
        </p:grpSpPr>
        <p:sp>
          <p:nvSpPr>
            <p:cNvPr id="141" name="Rectangle: Rounded Corners 140">
              <a:extLst>
                <a:ext uri="{FF2B5EF4-FFF2-40B4-BE49-F238E27FC236}">
                  <a16:creationId xmlns:a16="http://schemas.microsoft.com/office/drawing/2014/main" id="{F754BBB8-B136-4EA0-A604-D57A5D55CA48}"/>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spc="300" dirty="0">
                  <a:solidFill>
                    <a:schemeClr val="tx1">
                      <a:lumMod val="65000"/>
                      <a:lumOff val="35000"/>
                    </a:schemeClr>
                  </a:solidFill>
                  <a:latin typeface="Raleway" panose="020B0503030101060003" pitchFamily="34" charset="0"/>
                  <a:cs typeface="Segoe UI" panose="020B0502040204020203" pitchFamily="34" charset="0"/>
                </a:rPr>
                <a:t>BUSINESS TAGLINE</a:t>
              </a:r>
            </a:p>
          </p:txBody>
        </p:sp>
        <p:sp>
          <p:nvSpPr>
            <p:cNvPr id="142" name="Right Triangle 141">
              <a:extLst>
                <a:ext uri="{FF2B5EF4-FFF2-40B4-BE49-F238E27FC236}">
                  <a16:creationId xmlns:a16="http://schemas.microsoft.com/office/drawing/2014/main" id="{5D8A3482-2F95-4ADF-AB8D-4211A31BD080}"/>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Tree>
    <p:extLst>
      <p:ext uri="{BB962C8B-B14F-4D97-AF65-F5344CB8AC3E}">
        <p14:creationId xmlns:p14="http://schemas.microsoft.com/office/powerpoint/2010/main" val="119817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500"/>
                                        <p:tgtEl>
                                          <p:spTgt spid="1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7"/>
                                        </p:tgtEl>
                                        <p:attrNameLst>
                                          <p:attrName>style.visibility</p:attrName>
                                        </p:attrNameLst>
                                      </p:cBhvr>
                                      <p:to>
                                        <p:strVal val="visible"/>
                                      </p:to>
                                    </p:set>
                                    <p:animEffect transition="in" filter="fade">
                                      <p:cBhvr>
                                        <p:cTn id="11" dur="500"/>
                                        <p:tgtEl>
                                          <p:spTgt spid="1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8"/>
                                        </p:tgtEl>
                                        <p:attrNameLst>
                                          <p:attrName>style.visibility</p:attrName>
                                        </p:attrNameLst>
                                      </p:cBhvr>
                                      <p:to>
                                        <p:strVal val="visible"/>
                                      </p:to>
                                    </p:set>
                                    <p:animEffect transition="in" filter="fade">
                                      <p:cBhvr>
                                        <p:cTn id="15" dur="500"/>
                                        <p:tgtEl>
                                          <p:spTgt spid="13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9"/>
                                        </p:tgtEl>
                                        <p:attrNameLst>
                                          <p:attrName>style.visibility</p:attrName>
                                        </p:attrNameLst>
                                      </p:cBhvr>
                                      <p:to>
                                        <p:strVal val="visible"/>
                                      </p:to>
                                    </p:set>
                                    <p:animEffect transition="in" filter="fade">
                                      <p:cBhvr>
                                        <p:cTn id="19" dur="500"/>
                                        <p:tgtEl>
                                          <p:spTgt spid="139"/>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P spid="13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9C84E863-F5EC-42A5-868D-C3BFBF7F0456}"/>
              </a:ext>
            </a:extLst>
          </p:cNvPr>
          <p:cNvGrpSpPr/>
          <p:nvPr/>
        </p:nvGrpSpPr>
        <p:grpSpPr>
          <a:xfrm>
            <a:off x="5516919" y="1270001"/>
            <a:ext cx="7098714" cy="4737100"/>
            <a:chOff x="957520" y="0"/>
            <a:chExt cx="10276959" cy="6858000"/>
          </a:xfrm>
        </p:grpSpPr>
        <p:sp>
          <p:nvSpPr>
            <p:cNvPr id="5" name="Freeform: Shape 4">
              <a:extLst>
                <a:ext uri="{FF2B5EF4-FFF2-40B4-BE49-F238E27FC236}">
                  <a16:creationId xmlns:a16="http://schemas.microsoft.com/office/drawing/2014/main" id="{7028609D-B5D1-453B-95C9-BFA9DE20B2CF}"/>
                </a:ext>
              </a:extLst>
            </p:cNvPr>
            <p:cNvSpPr/>
            <p:nvPr/>
          </p:nvSpPr>
          <p:spPr>
            <a:xfrm>
              <a:off x="1632777" y="925602"/>
              <a:ext cx="1877666" cy="1616600"/>
            </a:xfrm>
            <a:custGeom>
              <a:avLst/>
              <a:gdLst>
                <a:gd name="connsiteX0" fmla="*/ 1733578 w 1877666"/>
                <a:gd name="connsiteY0" fmla="*/ 903365 h 1616600"/>
                <a:gd name="connsiteX1" fmla="*/ 1838004 w 1877666"/>
                <a:gd name="connsiteY1" fmla="*/ 1556030 h 1616600"/>
                <a:gd name="connsiteX2" fmla="*/ 1819931 w 1877666"/>
                <a:gd name="connsiteY2" fmla="*/ 1575108 h 1616600"/>
                <a:gd name="connsiteX3" fmla="*/ 1369592 w 1877666"/>
                <a:gd name="connsiteY3" fmla="*/ 1545487 h 1616600"/>
                <a:gd name="connsiteX4" fmla="*/ 578361 w 1877666"/>
                <a:gd name="connsiteY4" fmla="*/ 442483 h 1616600"/>
                <a:gd name="connsiteX5" fmla="*/ 0 w 1877666"/>
                <a:gd name="connsiteY5" fmla="*/ 98579 h 1616600"/>
                <a:gd name="connsiteX6" fmla="*/ 1733578 w 1877666"/>
                <a:gd name="connsiteY6" fmla="*/ 903365 h 161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7666" h="1616600">
                  <a:moveTo>
                    <a:pt x="1733578" y="903365"/>
                  </a:moveTo>
                  <a:cubicBezTo>
                    <a:pt x="1860094" y="1178990"/>
                    <a:pt x="1930883" y="1439554"/>
                    <a:pt x="1838004" y="1556030"/>
                  </a:cubicBezTo>
                  <a:cubicBezTo>
                    <a:pt x="1832482" y="1563058"/>
                    <a:pt x="1826457" y="1569083"/>
                    <a:pt x="1819931" y="1575108"/>
                  </a:cubicBezTo>
                  <a:cubicBezTo>
                    <a:pt x="1748137" y="1638366"/>
                    <a:pt x="1607564" y="1639872"/>
                    <a:pt x="1369592" y="1545487"/>
                  </a:cubicBezTo>
                  <a:cubicBezTo>
                    <a:pt x="736507" y="1295466"/>
                    <a:pt x="706384" y="863703"/>
                    <a:pt x="578361" y="442483"/>
                  </a:cubicBezTo>
                  <a:cubicBezTo>
                    <a:pt x="452347" y="26284"/>
                    <a:pt x="11045" y="96571"/>
                    <a:pt x="0" y="98579"/>
                  </a:cubicBezTo>
                  <a:cubicBezTo>
                    <a:pt x="1027194" y="-258880"/>
                    <a:pt x="1519203" y="435957"/>
                    <a:pt x="1733578" y="903365"/>
                  </a:cubicBezTo>
                  <a:close/>
                </a:path>
              </a:pathLst>
            </a:custGeom>
            <a:gradFill>
              <a:gsLst>
                <a:gs pos="0">
                  <a:srgbClr val="61B7FF"/>
                </a:gs>
                <a:gs pos="100000">
                  <a:srgbClr val="6789DD"/>
                </a:gs>
              </a:gsLst>
              <a:lin ang="5400000" scaled="1"/>
            </a:gradFill>
            <a:ln w="5016"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DF944DE8-C56C-4F8A-B97F-4355BE26B8F6}"/>
                </a:ext>
              </a:extLst>
            </p:cNvPr>
            <p:cNvSpPr/>
            <p:nvPr/>
          </p:nvSpPr>
          <p:spPr>
            <a:xfrm>
              <a:off x="2532450" y="1309848"/>
              <a:ext cx="933813" cy="1189858"/>
            </a:xfrm>
            <a:custGeom>
              <a:avLst/>
              <a:gdLst>
                <a:gd name="connsiteX0" fmla="*/ 937829 w 933812"/>
                <a:gd name="connsiteY0" fmla="*/ 1171784 h 1189857"/>
                <a:gd name="connsiteX1" fmla="*/ 919755 w 933812"/>
                <a:gd name="connsiteY1" fmla="*/ 1190862 h 1189857"/>
                <a:gd name="connsiteX2" fmla="*/ 465902 w 933812"/>
                <a:gd name="connsiteY2" fmla="*/ 796753 h 1189857"/>
                <a:gd name="connsiteX3" fmla="*/ 327336 w 933812"/>
                <a:gd name="connsiteY3" fmla="*/ 530165 h 1189857"/>
                <a:gd name="connsiteX4" fmla="*/ 0 w 933812"/>
                <a:gd name="connsiteY4" fmla="*/ 18576 h 1189857"/>
                <a:gd name="connsiteX5" fmla="*/ 17070 w 933812"/>
                <a:gd name="connsiteY5" fmla="*/ 0 h 1189857"/>
                <a:gd name="connsiteX6" fmla="*/ 349929 w 933812"/>
                <a:gd name="connsiteY6" fmla="*/ 519622 h 1189857"/>
                <a:gd name="connsiteX7" fmla="*/ 486988 w 933812"/>
                <a:gd name="connsiteY7" fmla="*/ 783700 h 1189857"/>
                <a:gd name="connsiteX8" fmla="*/ 937829 w 933812"/>
                <a:gd name="connsiteY8" fmla="*/ 1171784 h 11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3812" h="1189857">
                  <a:moveTo>
                    <a:pt x="937829" y="1171784"/>
                  </a:moveTo>
                  <a:cubicBezTo>
                    <a:pt x="932306" y="1178813"/>
                    <a:pt x="926282" y="1184838"/>
                    <a:pt x="919755" y="1190862"/>
                  </a:cubicBezTo>
                  <a:cubicBezTo>
                    <a:pt x="800769" y="1119069"/>
                    <a:pt x="573341" y="967450"/>
                    <a:pt x="465902" y="796753"/>
                  </a:cubicBezTo>
                  <a:cubicBezTo>
                    <a:pt x="415195" y="716425"/>
                    <a:pt x="372521" y="625554"/>
                    <a:pt x="327336" y="530165"/>
                  </a:cubicBezTo>
                  <a:cubicBezTo>
                    <a:pt x="241988" y="348925"/>
                    <a:pt x="154129" y="162162"/>
                    <a:pt x="0" y="18576"/>
                  </a:cubicBezTo>
                  <a:lnTo>
                    <a:pt x="17070" y="0"/>
                  </a:lnTo>
                  <a:cubicBezTo>
                    <a:pt x="174713" y="147101"/>
                    <a:pt x="263576" y="336373"/>
                    <a:pt x="349929" y="519622"/>
                  </a:cubicBezTo>
                  <a:cubicBezTo>
                    <a:pt x="394611" y="614509"/>
                    <a:pt x="436783" y="704376"/>
                    <a:pt x="486988" y="783700"/>
                  </a:cubicBezTo>
                  <a:cubicBezTo>
                    <a:pt x="591917" y="949878"/>
                    <a:pt x="821855" y="1101999"/>
                    <a:pt x="937829" y="1171784"/>
                  </a:cubicBezTo>
                  <a:close/>
                </a:path>
              </a:pathLst>
            </a:custGeom>
            <a:solidFill>
              <a:srgbClr val="40D5E6"/>
            </a:solidFill>
            <a:ln w="5016"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92D68691-DFE0-4F09-9076-6CBDF8516041}"/>
                </a:ext>
              </a:extLst>
            </p:cNvPr>
            <p:cNvSpPr/>
            <p:nvPr/>
          </p:nvSpPr>
          <p:spPr>
            <a:xfrm>
              <a:off x="2497483" y="337377"/>
              <a:ext cx="878587" cy="1631662"/>
            </a:xfrm>
            <a:custGeom>
              <a:avLst/>
              <a:gdLst>
                <a:gd name="connsiteX0" fmla="*/ 758421 w 878587"/>
                <a:gd name="connsiteY0" fmla="*/ 1604049 h 1631661"/>
                <a:gd name="connsiteX1" fmla="*/ 745869 w 878587"/>
                <a:gd name="connsiteY1" fmla="*/ 1634172 h 1631661"/>
                <a:gd name="connsiteX2" fmla="*/ 740347 w 878587"/>
                <a:gd name="connsiteY2" fmla="*/ 1604049 h 1631661"/>
                <a:gd name="connsiteX3" fmla="*/ 204158 w 878587"/>
                <a:gd name="connsiteY3" fmla="*/ 747552 h 1631661"/>
                <a:gd name="connsiteX4" fmla="*/ 57057 w 878587"/>
                <a:gd name="connsiteY4" fmla="*/ 0 h 1631661"/>
                <a:gd name="connsiteX5" fmla="*/ 758421 w 878587"/>
                <a:gd name="connsiteY5" fmla="*/ 1604049 h 163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8587" h="1631661">
                  <a:moveTo>
                    <a:pt x="758421" y="1604049"/>
                  </a:moveTo>
                  <a:cubicBezTo>
                    <a:pt x="750890" y="1622625"/>
                    <a:pt x="746372" y="1632666"/>
                    <a:pt x="745869" y="1634172"/>
                  </a:cubicBezTo>
                  <a:cubicBezTo>
                    <a:pt x="743861" y="1624131"/>
                    <a:pt x="741853" y="1614090"/>
                    <a:pt x="740347" y="1604049"/>
                  </a:cubicBezTo>
                  <a:cubicBezTo>
                    <a:pt x="656003" y="1171282"/>
                    <a:pt x="543041" y="1126098"/>
                    <a:pt x="204158" y="747552"/>
                  </a:cubicBezTo>
                  <a:cubicBezTo>
                    <a:pt x="-142257" y="360472"/>
                    <a:pt x="57057" y="0"/>
                    <a:pt x="57057" y="0"/>
                  </a:cubicBezTo>
                  <a:cubicBezTo>
                    <a:pt x="1217294" y="335369"/>
                    <a:pt x="837745" y="1410760"/>
                    <a:pt x="758421" y="1604049"/>
                  </a:cubicBezTo>
                  <a:close/>
                </a:path>
              </a:pathLst>
            </a:custGeom>
            <a:gradFill>
              <a:gsLst>
                <a:gs pos="0">
                  <a:srgbClr val="61B7FF"/>
                </a:gs>
                <a:gs pos="100000">
                  <a:srgbClr val="6789DD"/>
                </a:gs>
              </a:gsLst>
              <a:lin ang="5400000" scaled="1"/>
            </a:gradFill>
            <a:ln w="5016"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C8A30D1-94FE-4BA8-A6C4-08C8AC6D2F08}"/>
                </a:ext>
              </a:extLst>
            </p:cNvPr>
            <p:cNvSpPr/>
            <p:nvPr/>
          </p:nvSpPr>
          <p:spPr>
            <a:xfrm>
              <a:off x="2836692" y="789724"/>
              <a:ext cx="421722" cy="1179817"/>
            </a:xfrm>
            <a:custGeom>
              <a:avLst/>
              <a:gdLst>
                <a:gd name="connsiteX0" fmla="*/ 419212 w 421721"/>
                <a:gd name="connsiteY0" fmla="*/ 1151702 h 1179816"/>
                <a:gd name="connsiteX1" fmla="*/ 406660 w 421721"/>
                <a:gd name="connsiteY1" fmla="*/ 1181825 h 1179816"/>
                <a:gd name="connsiteX2" fmla="*/ 401138 w 421721"/>
                <a:gd name="connsiteY2" fmla="*/ 1151702 h 1179816"/>
                <a:gd name="connsiteX3" fmla="*/ 142080 w 421721"/>
                <a:gd name="connsiteY3" fmla="*/ 260062 h 1179816"/>
                <a:gd name="connsiteX4" fmla="*/ 6527 w 421721"/>
                <a:gd name="connsiteY4" fmla="*/ 24098 h 1179816"/>
                <a:gd name="connsiteX5" fmla="*/ 0 w 421721"/>
                <a:gd name="connsiteY5" fmla="*/ 9037 h 1179816"/>
                <a:gd name="connsiteX6" fmla="*/ 16568 w 421721"/>
                <a:gd name="connsiteY6" fmla="*/ 0 h 1179816"/>
                <a:gd name="connsiteX7" fmla="*/ 24098 w 421721"/>
                <a:gd name="connsiteY7" fmla="*/ 17572 h 1179816"/>
                <a:gd name="connsiteX8" fmla="*/ 156138 w 421721"/>
                <a:gd name="connsiteY8" fmla="*/ 248013 h 1179816"/>
                <a:gd name="connsiteX9" fmla="*/ 419212 w 421721"/>
                <a:gd name="connsiteY9" fmla="*/ 1151702 h 117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1721" h="1179816">
                  <a:moveTo>
                    <a:pt x="419212" y="1151702"/>
                  </a:moveTo>
                  <a:cubicBezTo>
                    <a:pt x="411681" y="1170278"/>
                    <a:pt x="407162" y="1180319"/>
                    <a:pt x="406660" y="1181825"/>
                  </a:cubicBezTo>
                  <a:cubicBezTo>
                    <a:pt x="404652" y="1171784"/>
                    <a:pt x="402644" y="1161743"/>
                    <a:pt x="401138" y="1151702"/>
                  </a:cubicBezTo>
                  <a:cubicBezTo>
                    <a:pt x="438792" y="777675"/>
                    <a:pt x="212869" y="338884"/>
                    <a:pt x="142080" y="260062"/>
                  </a:cubicBezTo>
                  <a:cubicBezTo>
                    <a:pt x="68781" y="178730"/>
                    <a:pt x="23596" y="66271"/>
                    <a:pt x="6527" y="24098"/>
                  </a:cubicBezTo>
                  <a:cubicBezTo>
                    <a:pt x="3514" y="17070"/>
                    <a:pt x="1004" y="10543"/>
                    <a:pt x="0" y="9037"/>
                  </a:cubicBezTo>
                  <a:lnTo>
                    <a:pt x="16568" y="0"/>
                  </a:lnTo>
                  <a:cubicBezTo>
                    <a:pt x="18074" y="2510"/>
                    <a:pt x="20082" y="7029"/>
                    <a:pt x="24098" y="17572"/>
                  </a:cubicBezTo>
                  <a:cubicBezTo>
                    <a:pt x="40666" y="58740"/>
                    <a:pt x="85348" y="168689"/>
                    <a:pt x="156138" y="248013"/>
                  </a:cubicBezTo>
                  <a:cubicBezTo>
                    <a:pt x="246004" y="347418"/>
                    <a:pt x="453853" y="788218"/>
                    <a:pt x="419212" y="1151702"/>
                  </a:cubicBezTo>
                  <a:close/>
                </a:path>
              </a:pathLst>
            </a:custGeom>
            <a:solidFill>
              <a:srgbClr val="40D5E6"/>
            </a:solidFill>
            <a:ln w="5016"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5715420-B7E9-4722-94BF-6D0585ECBA0A}"/>
                </a:ext>
              </a:extLst>
            </p:cNvPr>
            <p:cNvSpPr/>
            <p:nvPr/>
          </p:nvSpPr>
          <p:spPr>
            <a:xfrm>
              <a:off x="5751895" y="3699454"/>
              <a:ext cx="697849" cy="2128691"/>
            </a:xfrm>
            <a:custGeom>
              <a:avLst/>
              <a:gdLst>
                <a:gd name="connsiteX0" fmla="*/ 700861 w 697849"/>
                <a:gd name="connsiteY0" fmla="*/ 2129193 h 2128691"/>
                <a:gd name="connsiteX1" fmla="*/ 0 w 697849"/>
                <a:gd name="connsiteY1" fmla="*/ 2129193 h 2128691"/>
                <a:gd name="connsiteX2" fmla="*/ 0 w 697849"/>
                <a:gd name="connsiteY2" fmla="*/ 0 h 2128691"/>
                <a:gd name="connsiteX3" fmla="*/ 700861 w 697849"/>
                <a:gd name="connsiteY3" fmla="*/ 0 h 2128691"/>
              </a:gdLst>
              <a:ahLst/>
              <a:cxnLst>
                <a:cxn ang="0">
                  <a:pos x="connsiteX0" y="connsiteY0"/>
                </a:cxn>
                <a:cxn ang="0">
                  <a:pos x="connsiteX1" y="connsiteY1"/>
                </a:cxn>
                <a:cxn ang="0">
                  <a:pos x="connsiteX2" y="connsiteY2"/>
                </a:cxn>
                <a:cxn ang="0">
                  <a:pos x="connsiteX3" y="connsiteY3"/>
                </a:cxn>
              </a:cxnLst>
              <a:rect l="l" t="t" r="r" b="b"/>
              <a:pathLst>
                <a:path w="697849" h="2128691">
                  <a:moveTo>
                    <a:pt x="700861" y="2129193"/>
                  </a:moveTo>
                  <a:lnTo>
                    <a:pt x="0" y="2129193"/>
                  </a:lnTo>
                  <a:lnTo>
                    <a:pt x="0" y="0"/>
                  </a:lnTo>
                  <a:lnTo>
                    <a:pt x="700861" y="0"/>
                  </a:lnTo>
                  <a:close/>
                </a:path>
              </a:pathLst>
            </a:custGeom>
            <a:solidFill>
              <a:srgbClr val="8F8F8F"/>
            </a:solidFill>
            <a:ln w="5016"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F53F427D-2998-4912-983F-616E378717F7}"/>
                </a:ext>
              </a:extLst>
            </p:cNvPr>
            <p:cNvSpPr/>
            <p:nvPr/>
          </p:nvSpPr>
          <p:spPr>
            <a:xfrm>
              <a:off x="3075668" y="454857"/>
              <a:ext cx="6049700" cy="4267423"/>
            </a:xfrm>
            <a:custGeom>
              <a:avLst/>
              <a:gdLst>
                <a:gd name="connsiteX0" fmla="*/ 307757 w 6049699"/>
                <a:gd name="connsiteY0" fmla="*/ 4269934 h 4267423"/>
                <a:gd name="connsiteX1" fmla="*/ 5745458 w 6049699"/>
                <a:gd name="connsiteY1" fmla="*/ 4269934 h 4267423"/>
                <a:gd name="connsiteX2" fmla="*/ 6053214 w 6049699"/>
                <a:gd name="connsiteY2" fmla="*/ 3962177 h 4267423"/>
                <a:gd name="connsiteX3" fmla="*/ 6053214 w 6049699"/>
                <a:gd name="connsiteY3" fmla="*/ 307757 h 4267423"/>
                <a:gd name="connsiteX4" fmla="*/ 5745458 w 6049699"/>
                <a:gd name="connsiteY4" fmla="*/ 0 h 4267423"/>
                <a:gd name="connsiteX5" fmla="*/ 307757 w 6049699"/>
                <a:gd name="connsiteY5" fmla="*/ 0 h 4267423"/>
                <a:gd name="connsiteX6" fmla="*/ 0 w 6049699"/>
                <a:gd name="connsiteY6" fmla="*/ 307757 h 4267423"/>
                <a:gd name="connsiteX7" fmla="*/ 0 w 6049699"/>
                <a:gd name="connsiteY7" fmla="*/ 3962177 h 4267423"/>
                <a:gd name="connsiteX8" fmla="*/ 307757 w 6049699"/>
                <a:gd name="connsiteY8" fmla="*/ 4269934 h 426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9699" h="4267423">
                  <a:moveTo>
                    <a:pt x="307757" y="4269934"/>
                  </a:moveTo>
                  <a:lnTo>
                    <a:pt x="5745458" y="4269934"/>
                  </a:lnTo>
                  <a:cubicBezTo>
                    <a:pt x="5915653" y="4269934"/>
                    <a:pt x="6053214" y="4131870"/>
                    <a:pt x="6053214" y="3962177"/>
                  </a:cubicBezTo>
                  <a:lnTo>
                    <a:pt x="6053214" y="307757"/>
                  </a:lnTo>
                  <a:cubicBezTo>
                    <a:pt x="6053214" y="137562"/>
                    <a:pt x="5915151" y="0"/>
                    <a:pt x="5745458" y="0"/>
                  </a:cubicBezTo>
                  <a:lnTo>
                    <a:pt x="307757" y="0"/>
                  </a:lnTo>
                  <a:cubicBezTo>
                    <a:pt x="137562" y="0"/>
                    <a:pt x="0" y="138064"/>
                    <a:pt x="0" y="307757"/>
                  </a:cubicBezTo>
                  <a:lnTo>
                    <a:pt x="0" y="3962177"/>
                  </a:lnTo>
                  <a:cubicBezTo>
                    <a:pt x="0" y="4132372"/>
                    <a:pt x="137562" y="4269934"/>
                    <a:pt x="307757" y="4269934"/>
                  </a:cubicBezTo>
                  <a:close/>
                </a:path>
              </a:pathLst>
            </a:custGeom>
            <a:solidFill>
              <a:srgbClr val="F0F0F0"/>
            </a:solidFill>
            <a:ln w="5016"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C0904069-821C-4EBE-91AC-0E07656FB7CE}"/>
                </a:ext>
              </a:extLst>
            </p:cNvPr>
            <p:cNvSpPr/>
            <p:nvPr/>
          </p:nvSpPr>
          <p:spPr>
            <a:xfrm>
              <a:off x="3312435" y="166"/>
              <a:ext cx="5577773" cy="4051542"/>
            </a:xfrm>
            <a:custGeom>
              <a:avLst/>
              <a:gdLst>
                <a:gd name="connsiteX0" fmla="*/ 5579279 w 5577773"/>
                <a:gd name="connsiteY0" fmla="*/ 4055558 h 4051541"/>
                <a:gd name="connsiteX1" fmla="*/ 0 w 5577773"/>
                <a:gd name="connsiteY1" fmla="*/ 4055558 h 4051541"/>
                <a:gd name="connsiteX2" fmla="*/ 0 w 5577773"/>
                <a:gd name="connsiteY2" fmla="*/ 0 h 4051541"/>
                <a:gd name="connsiteX3" fmla="*/ 5579279 w 5577773"/>
                <a:gd name="connsiteY3" fmla="*/ 0 h 4051541"/>
              </a:gdLst>
              <a:ahLst/>
              <a:cxnLst>
                <a:cxn ang="0">
                  <a:pos x="connsiteX0" y="connsiteY0"/>
                </a:cxn>
                <a:cxn ang="0">
                  <a:pos x="connsiteX1" y="connsiteY1"/>
                </a:cxn>
                <a:cxn ang="0">
                  <a:pos x="connsiteX2" y="connsiteY2"/>
                </a:cxn>
                <a:cxn ang="0">
                  <a:pos x="connsiteX3" y="connsiteY3"/>
                </a:cxn>
              </a:cxnLst>
              <a:rect l="l" t="t" r="r" b="b"/>
              <a:pathLst>
                <a:path w="5577773" h="4051541">
                  <a:moveTo>
                    <a:pt x="5579279" y="4055558"/>
                  </a:moveTo>
                  <a:lnTo>
                    <a:pt x="0" y="4055558"/>
                  </a:lnTo>
                  <a:lnTo>
                    <a:pt x="0" y="0"/>
                  </a:lnTo>
                  <a:lnTo>
                    <a:pt x="5579279" y="0"/>
                  </a:lnTo>
                  <a:close/>
                </a:path>
              </a:pathLst>
            </a:custGeom>
            <a:solidFill>
              <a:srgbClr val="FFFFFF"/>
            </a:solidFill>
            <a:ln w="5016"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C1E54904-AEA0-4225-86C4-8929BC72163D}"/>
                </a:ext>
              </a:extLst>
            </p:cNvPr>
            <p:cNvSpPr/>
            <p:nvPr/>
          </p:nvSpPr>
          <p:spPr>
            <a:xfrm>
              <a:off x="3312636" y="0"/>
              <a:ext cx="5577773" cy="486988"/>
            </a:xfrm>
            <a:custGeom>
              <a:avLst/>
              <a:gdLst>
                <a:gd name="connsiteX0" fmla="*/ 0 w 5577773"/>
                <a:gd name="connsiteY0" fmla="*/ 490001 h 486988"/>
                <a:gd name="connsiteX1" fmla="*/ 5579280 w 5577773"/>
                <a:gd name="connsiteY1" fmla="*/ 490001 h 486988"/>
                <a:gd name="connsiteX2" fmla="*/ 5579280 w 5577773"/>
                <a:gd name="connsiteY2" fmla="*/ 0 h 486988"/>
                <a:gd name="connsiteX3" fmla="*/ 0 w 5577773"/>
                <a:gd name="connsiteY3" fmla="*/ 0 h 486988"/>
              </a:gdLst>
              <a:ahLst/>
              <a:cxnLst>
                <a:cxn ang="0">
                  <a:pos x="connsiteX0" y="connsiteY0"/>
                </a:cxn>
                <a:cxn ang="0">
                  <a:pos x="connsiteX1" y="connsiteY1"/>
                </a:cxn>
                <a:cxn ang="0">
                  <a:pos x="connsiteX2" y="connsiteY2"/>
                </a:cxn>
                <a:cxn ang="0">
                  <a:pos x="connsiteX3" y="connsiteY3"/>
                </a:cxn>
              </a:cxnLst>
              <a:rect l="l" t="t" r="r" b="b"/>
              <a:pathLst>
                <a:path w="5577773" h="486988">
                  <a:moveTo>
                    <a:pt x="0" y="490001"/>
                  </a:moveTo>
                  <a:lnTo>
                    <a:pt x="5579280" y="490001"/>
                  </a:lnTo>
                  <a:lnTo>
                    <a:pt x="5579280" y="0"/>
                  </a:lnTo>
                  <a:lnTo>
                    <a:pt x="0" y="0"/>
                  </a:lnTo>
                  <a:close/>
                </a:path>
              </a:pathLst>
            </a:custGeom>
            <a:gradFill>
              <a:gsLst>
                <a:gs pos="0">
                  <a:srgbClr val="61B7FF"/>
                </a:gs>
                <a:gs pos="100000">
                  <a:srgbClr val="6789DD"/>
                </a:gs>
              </a:gsLst>
              <a:lin ang="5400000" scaled="1"/>
            </a:gradFill>
            <a:ln w="5016" cap="flat">
              <a:noFill/>
              <a:prstDash val="solid"/>
              <a:miter/>
            </a:ln>
          </p:spPr>
          <p:txBody>
            <a:bodyPr rtlCol="0" anchor="ctr"/>
            <a:lstStyle/>
            <a:p>
              <a:endParaRPr lang="en-ID" dirty="0"/>
            </a:p>
          </p:txBody>
        </p:sp>
        <p:sp>
          <p:nvSpPr>
            <p:cNvPr id="13" name="Freeform: Shape 12">
              <a:extLst>
                <a:ext uri="{FF2B5EF4-FFF2-40B4-BE49-F238E27FC236}">
                  <a16:creationId xmlns:a16="http://schemas.microsoft.com/office/drawing/2014/main" id="{169C2310-1C20-49A5-B79F-83E8BD9F7B32}"/>
                </a:ext>
              </a:extLst>
            </p:cNvPr>
            <p:cNvSpPr/>
            <p:nvPr/>
          </p:nvSpPr>
          <p:spPr>
            <a:xfrm>
              <a:off x="8212641" y="4166511"/>
              <a:ext cx="456865" cy="386578"/>
            </a:xfrm>
            <a:custGeom>
              <a:avLst/>
              <a:gdLst>
                <a:gd name="connsiteX0" fmla="*/ 0 w 456865"/>
                <a:gd name="connsiteY0" fmla="*/ 195297 h 386578"/>
                <a:gd name="connsiteX1" fmla="*/ 229437 w 456865"/>
                <a:gd name="connsiteY1" fmla="*/ 390595 h 386578"/>
                <a:gd name="connsiteX2" fmla="*/ 458874 w 456865"/>
                <a:gd name="connsiteY2" fmla="*/ 195297 h 386578"/>
                <a:gd name="connsiteX3" fmla="*/ 229437 w 456865"/>
                <a:gd name="connsiteY3" fmla="*/ 0 h 386578"/>
                <a:gd name="connsiteX4" fmla="*/ 0 w 456865"/>
                <a:gd name="connsiteY4" fmla="*/ 195297 h 38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865" h="386578">
                  <a:moveTo>
                    <a:pt x="0" y="195297"/>
                  </a:moveTo>
                  <a:cubicBezTo>
                    <a:pt x="0" y="303238"/>
                    <a:pt x="102920" y="390595"/>
                    <a:pt x="229437" y="390595"/>
                  </a:cubicBezTo>
                  <a:cubicBezTo>
                    <a:pt x="355953" y="390595"/>
                    <a:pt x="458874" y="303238"/>
                    <a:pt x="458874" y="195297"/>
                  </a:cubicBezTo>
                  <a:cubicBezTo>
                    <a:pt x="458874" y="87356"/>
                    <a:pt x="355953" y="0"/>
                    <a:pt x="229437" y="0"/>
                  </a:cubicBezTo>
                  <a:cubicBezTo>
                    <a:pt x="102920" y="0"/>
                    <a:pt x="0" y="87356"/>
                    <a:pt x="0" y="195297"/>
                  </a:cubicBezTo>
                  <a:close/>
                </a:path>
              </a:pathLst>
            </a:custGeom>
            <a:solidFill>
              <a:srgbClr val="CCCCCC"/>
            </a:solidFill>
            <a:ln w="5016"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CCF32A12-24FD-4726-9EC0-0A7457865741}"/>
                </a:ext>
              </a:extLst>
            </p:cNvPr>
            <p:cNvSpPr/>
            <p:nvPr/>
          </p:nvSpPr>
          <p:spPr>
            <a:xfrm>
              <a:off x="4525086" y="5747968"/>
              <a:ext cx="3152873" cy="160656"/>
            </a:xfrm>
            <a:custGeom>
              <a:avLst/>
              <a:gdLst>
                <a:gd name="connsiteX0" fmla="*/ 0 w 3152872"/>
                <a:gd name="connsiteY0" fmla="*/ 0 h 160655"/>
                <a:gd name="connsiteX1" fmla="*/ 3153876 w 3152872"/>
                <a:gd name="connsiteY1" fmla="*/ 0 h 160655"/>
                <a:gd name="connsiteX2" fmla="*/ 3153876 w 3152872"/>
                <a:gd name="connsiteY2" fmla="*/ 160656 h 160655"/>
                <a:gd name="connsiteX3" fmla="*/ 0 w 3152872"/>
                <a:gd name="connsiteY3" fmla="*/ 160656 h 160655"/>
              </a:gdLst>
              <a:ahLst/>
              <a:cxnLst>
                <a:cxn ang="0">
                  <a:pos x="connsiteX0" y="connsiteY0"/>
                </a:cxn>
                <a:cxn ang="0">
                  <a:pos x="connsiteX1" y="connsiteY1"/>
                </a:cxn>
                <a:cxn ang="0">
                  <a:pos x="connsiteX2" y="connsiteY2"/>
                </a:cxn>
                <a:cxn ang="0">
                  <a:pos x="connsiteX3" y="connsiteY3"/>
                </a:cxn>
              </a:cxnLst>
              <a:rect l="l" t="t" r="r" b="b"/>
              <a:pathLst>
                <a:path w="3152872" h="160655">
                  <a:moveTo>
                    <a:pt x="0" y="0"/>
                  </a:moveTo>
                  <a:lnTo>
                    <a:pt x="3153876" y="0"/>
                  </a:lnTo>
                  <a:lnTo>
                    <a:pt x="3153876" y="160656"/>
                  </a:lnTo>
                  <a:lnTo>
                    <a:pt x="0" y="160656"/>
                  </a:lnTo>
                  <a:close/>
                </a:path>
              </a:pathLst>
            </a:custGeom>
            <a:solidFill>
              <a:srgbClr val="CCCCCC"/>
            </a:solidFill>
            <a:ln w="5016"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DD6AB83-E5F6-4CFF-A60D-85B114169BD3}"/>
                </a:ext>
              </a:extLst>
            </p:cNvPr>
            <p:cNvSpPr/>
            <p:nvPr/>
          </p:nvSpPr>
          <p:spPr>
            <a:xfrm>
              <a:off x="3545085" y="152121"/>
              <a:ext cx="793239" cy="180738"/>
            </a:xfrm>
            <a:custGeom>
              <a:avLst/>
              <a:gdLst>
                <a:gd name="connsiteX0" fmla="*/ 729478 w 793238"/>
                <a:gd name="connsiteY0" fmla="*/ 185256 h 180737"/>
                <a:gd name="connsiteX1" fmla="*/ 66773 w 793238"/>
                <a:gd name="connsiteY1" fmla="*/ 185256 h 180737"/>
                <a:gd name="connsiteX2" fmla="*/ 0 w 793238"/>
                <a:gd name="connsiteY2" fmla="*/ 118484 h 180737"/>
                <a:gd name="connsiteX3" fmla="*/ 0 w 793238"/>
                <a:gd name="connsiteY3" fmla="*/ 66773 h 180737"/>
                <a:gd name="connsiteX4" fmla="*/ 66773 w 793238"/>
                <a:gd name="connsiteY4" fmla="*/ 0 h 180737"/>
                <a:gd name="connsiteX5" fmla="*/ 729478 w 793238"/>
                <a:gd name="connsiteY5" fmla="*/ 0 h 180737"/>
                <a:gd name="connsiteX6" fmla="*/ 796251 w 793238"/>
                <a:gd name="connsiteY6" fmla="*/ 66773 h 180737"/>
                <a:gd name="connsiteX7" fmla="*/ 796251 w 793238"/>
                <a:gd name="connsiteY7" fmla="*/ 118986 h 180737"/>
                <a:gd name="connsiteX8" fmla="*/ 729478 w 793238"/>
                <a:gd name="connsiteY8" fmla="*/ 185256 h 1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3238" h="180737">
                  <a:moveTo>
                    <a:pt x="729478" y="185256"/>
                  </a:moveTo>
                  <a:lnTo>
                    <a:pt x="66773" y="185256"/>
                  </a:lnTo>
                  <a:cubicBezTo>
                    <a:pt x="30123" y="185256"/>
                    <a:pt x="0" y="155635"/>
                    <a:pt x="0" y="118484"/>
                  </a:cubicBezTo>
                  <a:lnTo>
                    <a:pt x="0" y="66773"/>
                  </a:lnTo>
                  <a:cubicBezTo>
                    <a:pt x="0" y="30123"/>
                    <a:pt x="29621" y="0"/>
                    <a:pt x="66773" y="0"/>
                  </a:cubicBezTo>
                  <a:lnTo>
                    <a:pt x="729478" y="0"/>
                  </a:lnTo>
                  <a:cubicBezTo>
                    <a:pt x="766128" y="0"/>
                    <a:pt x="796251" y="29621"/>
                    <a:pt x="796251" y="66773"/>
                  </a:cubicBezTo>
                  <a:lnTo>
                    <a:pt x="796251" y="118986"/>
                  </a:lnTo>
                  <a:cubicBezTo>
                    <a:pt x="796251" y="155635"/>
                    <a:pt x="766630" y="185256"/>
                    <a:pt x="729478" y="185256"/>
                  </a:cubicBezTo>
                  <a:close/>
                </a:path>
              </a:pathLst>
            </a:custGeom>
            <a:solidFill>
              <a:srgbClr val="F5F7FF"/>
            </a:solidFill>
            <a:ln w="5016"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22088305-32B7-46D2-BB7F-458DA9B261FD}"/>
                </a:ext>
              </a:extLst>
            </p:cNvPr>
            <p:cNvSpPr/>
            <p:nvPr/>
          </p:nvSpPr>
          <p:spPr>
            <a:xfrm>
              <a:off x="3721304" y="2196468"/>
              <a:ext cx="2916909" cy="100410"/>
            </a:xfrm>
            <a:custGeom>
              <a:avLst/>
              <a:gdLst>
                <a:gd name="connsiteX0" fmla="*/ 0 w 2916909"/>
                <a:gd name="connsiteY0" fmla="*/ 0 h 100409"/>
                <a:gd name="connsiteX1" fmla="*/ 2920926 w 2916909"/>
                <a:gd name="connsiteY1" fmla="*/ 0 h 100409"/>
                <a:gd name="connsiteX2" fmla="*/ 2920926 w 2916909"/>
                <a:gd name="connsiteY2" fmla="*/ 100410 h 100409"/>
                <a:gd name="connsiteX3" fmla="*/ 0 w 2916909"/>
                <a:gd name="connsiteY3" fmla="*/ 100410 h 100409"/>
              </a:gdLst>
              <a:ahLst/>
              <a:cxnLst>
                <a:cxn ang="0">
                  <a:pos x="connsiteX0" y="connsiteY0"/>
                </a:cxn>
                <a:cxn ang="0">
                  <a:pos x="connsiteX1" y="connsiteY1"/>
                </a:cxn>
                <a:cxn ang="0">
                  <a:pos x="connsiteX2" y="connsiteY2"/>
                </a:cxn>
                <a:cxn ang="0">
                  <a:pos x="connsiteX3" y="connsiteY3"/>
                </a:cxn>
              </a:cxnLst>
              <a:rect l="l" t="t" r="r" b="b"/>
              <a:pathLst>
                <a:path w="2916909" h="100409">
                  <a:moveTo>
                    <a:pt x="0" y="0"/>
                  </a:moveTo>
                  <a:lnTo>
                    <a:pt x="2920926" y="0"/>
                  </a:lnTo>
                  <a:lnTo>
                    <a:pt x="2920926" y="100410"/>
                  </a:lnTo>
                  <a:lnTo>
                    <a:pt x="0" y="100410"/>
                  </a:lnTo>
                  <a:close/>
                </a:path>
              </a:pathLst>
            </a:custGeom>
            <a:solidFill>
              <a:srgbClr val="E6E6E6"/>
            </a:solidFill>
            <a:ln w="5016"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44123EAA-BBF9-43EF-9010-A5447F2D9F66}"/>
                </a:ext>
              </a:extLst>
            </p:cNvPr>
            <p:cNvSpPr/>
            <p:nvPr/>
          </p:nvSpPr>
          <p:spPr>
            <a:xfrm>
              <a:off x="3721304" y="2377708"/>
              <a:ext cx="2163835" cy="100410"/>
            </a:xfrm>
            <a:custGeom>
              <a:avLst/>
              <a:gdLst>
                <a:gd name="connsiteX0" fmla="*/ 0 w 2163834"/>
                <a:gd name="connsiteY0" fmla="*/ 0 h 100409"/>
                <a:gd name="connsiteX1" fmla="*/ 2166345 w 2163834"/>
                <a:gd name="connsiteY1" fmla="*/ 0 h 100409"/>
                <a:gd name="connsiteX2" fmla="*/ 2166345 w 2163834"/>
                <a:gd name="connsiteY2" fmla="*/ 100410 h 100409"/>
                <a:gd name="connsiteX3" fmla="*/ 0 w 2163834"/>
                <a:gd name="connsiteY3" fmla="*/ 100410 h 100409"/>
              </a:gdLst>
              <a:ahLst/>
              <a:cxnLst>
                <a:cxn ang="0">
                  <a:pos x="connsiteX0" y="connsiteY0"/>
                </a:cxn>
                <a:cxn ang="0">
                  <a:pos x="connsiteX1" y="connsiteY1"/>
                </a:cxn>
                <a:cxn ang="0">
                  <a:pos x="connsiteX2" y="connsiteY2"/>
                </a:cxn>
                <a:cxn ang="0">
                  <a:pos x="connsiteX3" y="connsiteY3"/>
                </a:cxn>
              </a:cxnLst>
              <a:rect l="l" t="t" r="r" b="b"/>
              <a:pathLst>
                <a:path w="2163834" h="100409">
                  <a:moveTo>
                    <a:pt x="0" y="0"/>
                  </a:moveTo>
                  <a:lnTo>
                    <a:pt x="2166345" y="0"/>
                  </a:lnTo>
                  <a:lnTo>
                    <a:pt x="2166345" y="100410"/>
                  </a:lnTo>
                  <a:lnTo>
                    <a:pt x="0" y="100410"/>
                  </a:lnTo>
                  <a:close/>
                </a:path>
              </a:pathLst>
            </a:custGeom>
            <a:solidFill>
              <a:srgbClr val="E6E6E6"/>
            </a:solidFill>
            <a:ln w="5016"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0426E099-24A2-462C-AB8E-3E915535AC5C}"/>
                </a:ext>
              </a:extLst>
            </p:cNvPr>
            <p:cNvSpPr/>
            <p:nvPr/>
          </p:nvSpPr>
          <p:spPr>
            <a:xfrm>
              <a:off x="3721304" y="2770311"/>
              <a:ext cx="1370596" cy="100410"/>
            </a:xfrm>
            <a:custGeom>
              <a:avLst/>
              <a:gdLst>
                <a:gd name="connsiteX0" fmla="*/ 0 w 1370595"/>
                <a:gd name="connsiteY0" fmla="*/ 0 h 100409"/>
                <a:gd name="connsiteX1" fmla="*/ 1373608 w 1370595"/>
                <a:gd name="connsiteY1" fmla="*/ 0 h 100409"/>
                <a:gd name="connsiteX2" fmla="*/ 1373608 w 1370595"/>
                <a:gd name="connsiteY2" fmla="*/ 100410 h 100409"/>
                <a:gd name="connsiteX3" fmla="*/ 0 w 1370595"/>
                <a:gd name="connsiteY3" fmla="*/ 100410 h 100409"/>
              </a:gdLst>
              <a:ahLst/>
              <a:cxnLst>
                <a:cxn ang="0">
                  <a:pos x="connsiteX0" y="connsiteY0"/>
                </a:cxn>
                <a:cxn ang="0">
                  <a:pos x="connsiteX1" y="connsiteY1"/>
                </a:cxn>
                <a:cxn ang="0">
                  <a:pos x="connsiteX2" y="connsiteY2"/>
                </a:cxn>
                <a:cxn ang="0">
                  <a:pos x="connsiteX3" y="connsiteY3"/>
                </a:cxn>
              </a:cxnLst>
              <a:rect l="l" t="t" r="r" b="b"/>
              <a:pathLst>
                <a:path w="1370595" h="100409">
                  <a:moveTo>
                    <a:pt x="0" y="0"/>
                  </a:moveTo>
                  <a:lnTo>
                    <a:pt x="1373608" y="0"/>
                  </a:lnTo>
                  <a:lnTo>
                    <a:pt x="1373608" y="100410"/>
                  </a:lnTo>
                  <a:lnTo>
                    <a:pt x="0" y="100410"/>
                  </a:lnTo>
                  <a:close/>
                </a:path>
              </a:pathLst>
            </a:custGeom>
            <a:solidFill>
              <a:srgbClr val="E6E6E6"/>
            </a:solidFill>
            <a:ln w="5016"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30316C69-59DD-4E6D-A4F0-4FEAF7C00D4E}"/>
                </a:ext>
              </a:extLst>
            </p:cNvPr>
            <p:cNvSpPr/>
            <p:nvPr/>
          </p:nvSpPr>
          <p:spPr>
            <a:xfrm>
              <a:off x="3721304" y="2951551"/>
              <a:ext cx="2465064" cy="100410"/>
            </a:xfrm>
            <a:custGeom>
              <a:avLst/>
              <a:gdLst>
                <a:gd name="connsiteX0" fmla="*/ 0 w 2465064"/>
                <a:gd name="connsiteY0" fmla="*/ 0 h 100409"/>
                <a:gd name="connsiteX1" fmla="*/ 2468077 w 2465064"/>
                <a:gd name="connsiteY1" fmla="*/ 0 h 100409"/>
                <a:gd name="connsiteX2" fmla="*/ 2468077 w 2465064"/>
                <a:gd name="connsiteY2" fmla="*/ 100410 h 100409"/>
                <a:gd name="connsiteX3" fmla="*/ 0 w 2465064"/>
                <a:gd name="connsiteY3" fmla="*/ 100410 h 100409"/>
              </a:gdLst>
              <a:ahLst/>
              <a:cxnLst>
                <a:cxn ang="0">
                  <a:pos x="connsiteX0" y="connsiteY0"/>
                </a:cxn>
                <a:cxn ang="0">
                  <a:pos x="connsiteX1" y="connsiteY1"/>
                </a:cxn>
                <a:cxn ang="0">
                  <a:pos x="connsiteX2" y="connsiteY2"/>
                </a:cxn>
                <a:cxn ang="0">
                  <a:pos x="connsiteX3" y="connsiteY3"/>
                </a:cxn>
              </a:cxnLst>
              <a:rect l="l" t="t" r="r" b="b"/>
              <a:pathLst>
                <a:path w="2465064" h="100409">
                  <a:moveTo>
                    <a:pt x="0" y="0"/>
                  </a:moveTo>
                  <a:lnTo>
                    <a:pt x="2468077" y="0"/>
                  </a:lnTo>
                  <a:lnTo>
                    <a:pt x="2468077" y="100410"/>
                  </a:lnTo>
                  <a:lnTo>
                    <a:pt x="0" y="100410"/>
                  </a:lnTo>
                  <a:close/>
                </a:path>
              </a:pathLst>
            </a:custGeom>
            <a:solidFill>
              <a:srgbClr val="E6E6E6"/>
            </a:solidFill>
            <a:ln w="5016"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5B4DF46A-6E5B-46E6-852B-E3CCFD5F3268}"/>
                </a:ext>
              </a:extLst>
            </p:cNvPr>
            <p:cNvSpPr/>
            <p:nvPr/>
          </p:nvSpPr>
          <p:spPr>
            <a:xfrm>
              <a:off x="3721304" y="3383313"/>
              <a:ext cx="2309429" cy="100410"/>
            </a:xfrm>
            <a:custGeom>
              <a:avLst/>
              <a:gdLst>
                <a:gd name="connsiteX0" fmla="*/ 0 w 2309428"/>
                <a:gd name="connsiteY0" fmla="*/ 0 h 100409"/>
                <a:gd name="connsiteX1" fmla="*/ 2311939 w 2309428"/>
                <a:gd name="connsiteY1" fmla="*/ 0 h 100409"/>
                <a:gd name="connsiteX2" fmla="*/ 2311939 w 2309428"/>
                <a:gd name="connsiteY2" fmla="*/ 100410 h 100409"/>
                <a:gd name="connsiteX3" fmla="*/ 0 w 2309428"/>
                <a:gd name="connsiteY3" fmla="*/ 100410 h 100409"/>
              </a:gdLst>
              <a:ahLst/>
              <a:cxnLst>
                <a:cxn ang="0">
                  <a:pos x="connsiteX0" y="connsiteY0"/>
                </a:cxn>
                <a:cxn ang="0">
                  <a:pos x="connsiteX1" y="connsiteY1"/>
                </a:cxn>
                <a:cxn ang="0">
                  <a:pos x="connsiteX2" y="connsiteY2"/>
                </a:cxn>
                <a:cxn ang="0">
                  <a:pos x="connsiteX3" y="connsiteY3"/>
                </a:cxn>
              </a:cxnLst>
              <a:rect l="l" t="t" r="r" b="b"/>
              <a:pathLst>
                <a:path w="2309428" h="100409">
                  <a:moveTo>
                    <a:pt x="0" y="0"/>
                  </a:moveTo>
                  <a:lnTo>
                    <a:pt x="2311939" y="0"/>
                  </a:lnTo>
                  <a:lnTo>
                    <a:pt x="2311939" y="100410"/>
                  </a:lnTo>
                  <a:lnTo>
                    <a:pt x="0" y="100410"/>
                  </a:lnTo>
                  <a:close/>
                </a:path>
              </a:pathLst>
            </a:custGeom>
            <a:solidFill>
              <a:srgbClr val="E6E6E6"/>
            </a:solidFill>
            <a:ln w="5016"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7067B6DF-033E-46D6-9440-A1F1CCC58FF3}"/>
                </a:ext>
              </a:extLst>
            </p:cNvPr>
            <p:cNvSpPr/>
            <p:nvPr/>
          </p:nvSpPr>
          <p:spPr>
            <a:xfrm>
              <a:off x="3721304" y="3564051"/>
              <a:ext cx="2821520" cy="100410"/>
            </a:xfrm>
            <a:custGeom>
              <a:avLst/>
              <a:gdLst>
                <a:gd name="connsiteX0" fmla="*/ 0 w 2821519"/>
                <a:gd name="connsiteY0" fmla="*/ 0 h 100409"/>
                <a:gd name="connsiteX1" fmla="*/ 2823528 w 2821519"/>
                <a:gd name="connsiteY1" fmla="*/ 0 h 100409"/>
                <a:gd name="connsiteX2" fmla="*/ 2823528 w 2821519"/>
                <a:gd name="connsiteY2" fmla="*/ 100410 h 100409"/>
                <a:gd name="connsiteX3" fmla="*/ 0 w 2821519"/>
                <a:gd name="connsiteY3" fmla="*/ 100410 h 100409"/>
              </a:gdLst>
              <a:ahLst/>
              <a:cxnLst>
                <a:cxn ang="0">
                  <a:pos x="connsiteX0" y="connsiteY0"/>
                </a:cxn>
                <a:cxn ang="0">
                  <a:pos x="connsiteX1" y="connsiteY1"/>
                </a:cxn>
                <a:cxn ang="0">
                  <a:pos x="connsiteX2" y="connsiteY2"/>
                </a:cxn>
                <a:cxn ang="0">
                  <a:pos x="connsiteX3" y="connsiteY3"/>
                </a:cxn>
              </a:cxnLst>
              <a:rect l="l" t="t" r="r" b="b"/>
              <a:pathLst>
                <a:path w="2821519" h="100409">
                  <a:moveTo>
                    <a:pt x="0" y="0"/>
                  </a:moveTo>
                  <a:lnTo>
                    <a:pt x="2823528" y="0"/>
                  </a:lnTo>
                  <a:lnTo>
                    <a:pt x="2823528" y="100410"/>
                  </a:lnTo>
                  <a:lnTo>
                    <a:pt x="0" y="100410"/>
                  </a:lnTo>
                  <a:close/>
                </a:path>
              </a:pathLst>
            </a:custGeom>
            <a:solidFill>
              <a:srgbClr val="E6E6E6"/>
            </a:solidFill>
            <a:ln w="5016"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A5F9C10A-FC72-429A-83B3-8F6B028B3AEC}"/>
                </a:ext>
              </a:extLst>
            </p:cNvPr>
            <p:cNvSpPr/>
            <p:nvPr/>
          </p:nvSpPr>
          <p:spPr>
            <a:xfrm>
              <a:off x="3578722" y="2196468"/>
              <a:ext cx="70287" cy="281148"/>
            </a:xfrm>
            <a:custGeom>
              <a:avLst/>
              <a:gdLst>
                <a:gd name="connsiteX0" fmla="*/ 0 w 70286"/>
                <a:gd name="connsiteY0" fmla="*/ 0 h 281147"/>
                <a:gd name="connsiteX1" fmla="*/ 73299 w 70286"/>
                <a:gd name="connsiteY1" fmla="*/ 0 h 281147"/>
                <a:gd name="connsiteX2" fmla="*/ 73299 w 70286"/>
                <a:gd name="connsiteY2" fmla="*/ 281148 h 281147"/>
                <a:gd name="connsiteX3" fmla="*/ 0 w 70286"/>
                <a:gd name="connsiteY3" fmla="*/ 281148 h 281147"/>
              </a:gdLst>
              <a:ahLst/>
              <a:cxnLst>
                <a:cxn ang="0">
                  <a:pos x="connsiteX0" y="connsiteY0"/>
                </a:cxn>
                <a:cxn ang="0">
                  <a:pos x="connsiteX1" y="connsiteY1"/>
                </a:cxn>
                <a:cxn ang="0">
                  <a:pos x="connsiteX2" y="connsiteY2"/>
                </a:cxn>
                <a:cxn ang="0">
                  <a:pos x="connsiteX3" y="connsiteY3"/>
                </a:cxn>
              </a:cxnLst>
              <a:rect l="l" t="t" r="r" b="b"/>
              <a:pathLst>
                <a:path w="70286" h="281147">
                  <a:moveTo>
                    <a:pt x="0" y="0"/>
                  </a:moveTo>
                  <a:lnTo>
                    <a:pt x="73299" y="0"/>
                  </a:lnTo>
                  <a:lnTo>
                    <a:pt x="73299" y="281148"/>
                  </a:lnTo>
                  <a:lnTo>
                    <a:pt x="0" y="281148"/>
                  </a:lnTo>
                  <a:close/>
                </a:path>
              </a:pathLst>
            </a:custGeom>
            <a:solidFill>
              <a:srgbClr val="78C2FF"/>
            </a:solidFill>
            <a:ln w="5016"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4117E554-20E4-4811-8732-B4E06EBC60E2}"/>
                </a:ext>
              </a:extLst>
            </p:cNvPr>
            <p:cNvSpPr/>
            <p:nvPr/>
          </p:nvSpPr>
          <p:spPr>
            <a:xfrm>
              <a:off x="3578722" y="2770311"/>
              <a:ext cx="70287" cy="281148"/>
            </a:xfrm>
            <a:custGeom>
              <a:avLst/>
              <a:gdLst>
                <a:gd name="connsiteX0" fmla="*/ 0 w 70286"/>
                <a:gd name="connsiteY0" fmla="*/ 0 h 281147"/>
                <a:gd name="connsiteX1" fmla="*/ 73299 w 70286"/>
                <a:gd name="connsiteY1" fmla="*/ 0 h 281147"/>
                <a:gd name="connsiteX2" fmla="*/ 73299 w 70286"/>
                <a:gd name="connsiteY2" fmla="*/ 281148 h 281147"/>
                <a:gd name="connsiteX3" fmla="*/ 0 w 70286"/>
                <a:gd name="connsiteY3" fmla="*/ 281148 h 281147"/>
              </a:gdLst>
              <a:ahLst/>
              <a:cxnLst>
                <a:cxn ang="0">
                  <a:pos x="connsiteX0" y="connsiteY0"/>
                </a:cxn>
                <a:cxn ang="0">
                  <a:pos x="connsiteX1" y="connsiteY1"/>
                </a:cxn>
                <a:cxn ang="0">
                  <a:pos x="connsiteX2" y="connsiteY2"/>
                </a:cxn>
                <a:cxn ang="0">
                  <a:pos x="connsiteX3" y="connsiteY3"/>
                </a:cxn>
              </a:cxnLst>
              <a:rect l="l" t="t" r="r" b="b"/>
              <a:pathLst>
                <a:path w="70286" h="281147">
                  <a:moveTo>
                    <a:pt x="0" y="0"/>
                  </a:moveTo>
                  <a:lnTo>
                    <a:pt x="73299" y="0"/>
                  </a:lnTo>
                  <a:lnTo>
                    <a:pt x="73299" y="281148"/>
                  </a:lnTo>
                  <a:lnTo>
                    <a:pt x="0" y="281148"/>
                  </a:lnTo>
                  <a:close/>
                </a:path>
              </a:pathLst>
            </a:custGeom>
            <a:solidFill>
              <a:srgbClr val="78C2FF"/>
            </a:solidFill>
            <a:ln w="501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1BD1F68-351B-4DAA-AB79-0C8D081E24DC}"/>
                </a:ext>
              </a:extLst>
            </p:cNvPr>
            <p:cNvSpPr/>
            <p:nvPr/>
          </p:nvSpPr>
          <p:spPr>
            <a:xfrm>
              <a:off x="3578722" y="3383313"/>
              <a:ext cx="70287" cy="281148"/>
            </a:xfrm>
            <a:custGeom>
              <a:avLst/>
              <a:gdLst>
                <a:gd name="connsiteX0" fmla="*/ 0 w 70286"/>
                <a:gd name="connsiteY0" fmla="*/ 0 h 281147"/>
                <a:gd name="connsiteX1" fmla="*/ 73299 w 70286"/>
                <a:gd name="connsiteY1" fmla="*/ 0 h 281147"/>
                <a:gd name="connsiteX2" fmla="*/ 73299 w 70286"/>
                <a:gd name="connsiteY2" fmla="*/ 281148 h 281147"/>
                <a:gd name="connsiteX3" fmla="*/ 0 w 70286"/>
                <a:gd name="connsiteY3" fmla="*/ 281148 h 281147"/>
              </a:gdLst>
              <a:ahLst/>
              <a:cxnLst>
                <a:cxn ang="0">
                  <a:pos x="connsiteX0" y="connsiteY0"/>
                </a:cxn>
                <a:cxn ang="0">
                  <a:pos x="connsiteX1" y="connsiteY1"/>
                </a:cxn>
                <a:cxn ang="0">
                  <a:pos x="connsiteX2" y="connsiteY2"/>
                </a:cxn>
                <a:cxn ang="0">
                  <a:pos x="connsiteX3" y="connsiteY3"/>
                </a:cxn>
              </a:cxnLst>
              <a:rect l="l" t="t" r="r" b="b"/>
              <a:pathLst>
                <a:path w="70286" h="281147">
                  <a:moveTo>
                    <a:pt x="0" y="0"/>
                  </a:moveTo>
                  <a:lnTo>
                    <a:pt x="73299" y="0"/>
                  </a:lnTo>
                  <a:lnTo>
                    <a:pt x="73299" y="281148"/>
                  </a:lnTo>
                  <a:lnTo>
                    <a:pt x="0" y="281148"/>
                  </a:lnTo>
                  <a:close/>
                </a:path>
              </a:pathLst>
            </a:custGeom>
            <a:solidFill>
              <a:srgbClr val="78C2FF"/>
            </a:solidFill>
            <a:ln w="501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A3D4189D-D886-4E80-BC75-1A414EEA628A}"/>
                </a:ext>
              </a:extLst>
            </p:cNvPr>
            <p:cNvSpPr/>
            <p:nvPr/>
          </p:nvSpPr>
          <p:spPr>
            <a:xfrm>
              <a:off x="7294392" y="3388836"/>
              <a:ext cx="401640" cy="401640"/>
            </a:xfrm>
            <a:custGeom>
              <a:avLst/>
              <a:gdLst>
                <a:gd name="connsiteX0" fmla="*/ 318300 w 401639"/>
                <a:gd name="connsiteY0" fmla="*/ 402644 h 401639"/>
                <a:gd name="connsiteX1" fmla="*/ 84345 w 401639"/>
                <a:gd name="connsiteY1" fmla="*/ 402644 h 401639"/>
                <a:gd name="connsiteX2" fmla="*/ 0 w 401639"/>
                <a:gd name="connsiteY2" fmla="*/ 318300 h 401639"/>
                <a:gd name="connsiteX3" fmla="*/ 0 w 401639"/>
                <a:gd name="connsiteY3" fmla="*/ 84344 h 401639"/>
                <a:gd name="connsiteX4" fmla="*/ 84345 w 401639"/>
                <a:gd name="connsiteY4" fmla="*/ 0 h 401639"/>
                <a:gd name="connsiteX5" fmla="*/ 318300 w 401639"/>
                <a:gd name="connsiteY5" fmla="*/ 0 h 401639"/>
                <a:gd name="connsiteX6" fmla="*/ 402644 w 401639"/>
                <a:gd name="connsiteY6" fmla="*/ 84344 h 401639"/>
                <a:gd name="connsiteX7" fmla="*/ 402644 w 401639"/>
                <a:gd name="connsiteY7" fmla="*/ 318300 h 401639"/>
                <a:gd name="connsiteX8" fmla="*/ 318300 w 401639"/>
                <a:gd name="connsiteY8" fmla="*/ 402644 h 40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639" h="401639">
                  <a:moveTo>
                    <a:pt x="318300" y="402644"/>
                  </a:moveTo>
                  <a:lnTo>
                    <a:pt x="84345" y="402644"/>
                  </a:lnTo>
                  <a:cubicBezTo>
                    <a:pt x="37654" y="402644"/>
                    <a:pt x="0" y="364990"/>
                    <a:pt x="0" y="318300"/>
                  </a:cubicBezTo>
                  <a:lnTo>
                    <a:pt x="0" y="84344"/>
                  </a:lnTo>
                  <a:cubicBezTo>
                    <a:pt x="0" y="37654"/>
                    <a:pt x="37654" y="0"/>
                    <a:pt x="84345" y="0"/>
                  </a:cubicBezTo>
                  <a:lnTo>
                    <a:pt x="318300" y="0"/>
                  </a:lnTo>
                  <a:cubicBezTo>
                    <a:pt x="364991" y="0"/>
                    <a:pt x="402644" y="37654"/>
                    <a:pt x="402644" y="84344"/>
                  </a:cubicBezTo>
                  <a:lnTo>
                    <a:pt x="402644" y="318300"/>
                  </a:lnTo>
                  <a:cubicBezTo>
                    <a:pt x="402142" y="364990"/>
                    <a:pt x="364489" y="402644"/>
                    <a:pt x="318300" y="402644"/>
                  </a:cubicBezTo>
                  <a:close/>
                </a:path>
              </a:pathLst>
            </a:custGeom>
            <a:solidFill>
              <a:srgbClr val="78C2FF"/>
            </a:solidFill>
            <a:ln w="501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B8166CF-63B3-4FF8-81DB-0A419756EAE2}"/>
                </a:ext>
              </a:extLst>
            </p:cNvPr>
            <p:cNvSpPr/>
            <p:nvPr/>
          </p:nvSpPr>
          <p:spPr>
            <a:xfrm>
              <a:off x="7373866" y="3501195"/>
              <a:ext cx="240984" cy="175717"/>
            </a:xfrm>
            <a:custGeom>
              <a:avLst/>
              <a:gdLst>
                <a:gd name="connsiteX0" fmla="*/ 108794 w 240983"/>
                <a:gd name="connsiteY0" fmla="*/ 177324 h 175717"/>
                <a:gd name="connsiteX1" fmla="*/ 6879 w 240983"/>
                <a:gd name="connsiteY1" fmla="*/ 88461 h 175717"/>
                <a:gd name="connsiteX2" fmla="*/ 4870 w 240983"/>
                <a:gd name="connsiteY2" fmla="*/ 60347 h 175717"/>
                <a:gd name="connsiteX3" fmla="*/ 32985 w 240983"/>
                <a:gd name="connsiteY3" fmla="*/ 58338 h 175717"/>
                <a:gd name="connsiteX4" fmla="*/ 104778 w 240983"/>
                <a:gd name="connsiteY4" fmla="*/ 121095 h 175717"/>
                <a:gd name="connsiteX5" fmla="*/ 207197 w 240983"/>
                <a:gd name="connsiteY5" fmla="*/ 6627 h 175717"/>
                <a:gd name="connsiteX6" fmla="*/ 235311 w 240983"/>
                <a:gd name="connsiteY6" fmla="*/ 5121 h 175717"/>
                <a:gd name="connsiteX7" fmla="*/ 236817 w 240983"/>
                <a:gd name="connsiteY7" fmla="*/ 33236 h 175717"/>
                <a:gd name="connsiteX8" fmla="*/ 108794 w 240983"/>
                <a:gd name="connsiteY8" fmla="*/ 177324 h 17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983" h="175717">
                  <a:moveTo>
                    <a:pt x="108794" y="177324"/>
                  </a:moveTo>
                  <a:lnTo>
                    <a:pt x="6879" y="88461"/>
                  </a:lnTo>
                  <a:cubicBezTo>
                    <a:pt x="-1657" y="81433"/>
                    <a:pt x="-2158" y="68379"/>
                    <a:pt x="4870" y="60347"/>
                  </a:cubicBezTo>
                  <a:cubicBezTo>
                    <a:pt x="11899" y="51812"/>
                    <a:pt x="24952" y="51310"/>
                    <a:pt x="32985" y="58338"/>
                  </a:cubicBezTo>
                  <a:lnTo>
                    <a:pt x="104778" y="121095"/>
                  </a:lnTo>
                  <a:lnTo>
                    <a:pt x="207197" y="6627"/>
                  </a:lnTo>
                  <a:cubicBezTo>
                    <a:pt x="214727" y="-1406"/>
                    <a:pt x="227279" y="-2410"/>
                    <a:pt x="235311" y="5121"/>
                  </a:cubicBezTo>
                  <a:cubicBezTo>
                    <a:pt x="243344" y="12652"/>
                    <a:pt x="244348" y="25203"/>
                    <a:pt x="236817" y="33236"/>
                  </a:cubicBezTo>
                  <a:lnTo>
                    <a:pt x="108794" y="177324"/>
                  </a:lnTo>
                  <a:close/>
                </a:path>
              </a:pathLst>
            </a:custGeom>
            <a:solidFill>
              <a:srgbClr val="F3F3F3"/>
            </a:solidFill>
            <a:ln w="501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A283595C-C6C6-4B22-9866-362D16FD20F8}"/>
                </a:ext>
              </a:extLst>
            </p:cNvPr>
            <p:cNvSpPr/>
            <p:nvPr/>
          </p:nvSpPr>
          <p:spPr>
            <a:xfrm>
              <a:off x="7293890" y="2775331"/>
              <a:ext cx="401640" cy="401640"/>
            </a:xfrm>
            <a:custGeom>
              <a:avLst/>
              <a:gdLst>
                <a:gd name="connsiteX0" fmla="*/ 311271 w 401639"/>
                <a:gd name="connsiteY0" fmla="*/ 403146 h 401639"/>
                <a:gd name="connsiteX1" fmla="*/ 91875 w 401639"/>
                <a:gd name="connsiteY1" fmla="*/ 403146 h 401639"/>
                <a:gd name="connsiteX2" fmla="*/ 0 w 401639"/>
                <a:gd name="connsiteY2" fmla="*/ 311271 h 401639"/>
                <a:gd name="connsiteX3" fmla="*/ 0 w 401639"/>
                <a:gd name="connsiteY3" fmla="*/ 91875 h 401639"/>
                <a:gd name="connsiteX4" fmla="*/ 91875 w 401639"/>
                <a:gd name="connsiteY4" fmla="*/ 0 h 401639"/>
                <a:gd name="connsiteX5" fmla="*/ 311271 w 401639"/>
                <a:gd name="connsiteY5" fmla="*/ 0 h 401639"/>
                <a:gd name="connsiteX6" fmla="*/ 403146 w 401639"/>
                <a:gd name="connsiteY6" fmla="*/ 91875 h 401639"/>
                <a:gd name="connsiteX7" fmla="*/ 403146 w 401639"/>
                <a:gd name="connsiteY7" fmla="*/ 311271 h 401639"/>
                <a:gd name="connsiteX8" fmla="*/ 311271 w 401639"/>
                <a:gd name="connsiteY8" fmla="*/ 403146 h 401639"/>
                <a:gd name="connsiteX9" fmla="*/ 91875 w 401639"/>
                <a:gd name="connsiteY9" fmla="*/ 26107 h 401639"/>
                <a:gd name="connsiteX10" fmla="*/ 25604 w 401639"/>
                <a:gd name="connsiteY10" fmla="*/ 92377 h 401639"/>
                <a:gd name="connsiteX11" fmla="*/ 25604 w 401639"/>
                <a:gd name="connsiteY11" fmla="*/ 311773 h 401639"/>
                <a:gd name="connsiteX12" fmla="*/ 91875 w 401639"/>
                <a:gd name="connsiteY12" fmla="*/ 378043 h 401639"/>
                <a:gd name="connsiteX13" fmla="*/ 311271 w 401639"/>
                <a:gd name="connsiteY13" fmla="*/ 378043 h 401639"/>
                <a:gd name="connsiteX14" fmla="*/ 377542 w 401639"/>
                <a:gd name="connsiteY14" fmla="*/ 311773 h 401639"/>
                <a:gd name="connsiteX15" fmla="*/ 377542 w 401639"/>
                <a:gd name="connsiteY15" fmla="*/ 92377 h 401639"/>
                <a:gd name="connsiteX16" fmla="*/ 311271 w 401639"/>
                <a:gd name="connsiteY16" fmla="*/ 26107 h 401639"/>
                <a:gd name="connsiteX17" fmla="*/ 91875 w 401639"/>
                <a:gd name="connsiteY17" fmla="*/ 26107 h 40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1639" h="401639">
                  <a:moveTo>
                    <a:pt x="311271" y="403146"/>
                  </a:moveTo>
                  <a:lnTo>
                    <a:pt x="91875" y="403146"/>
                  </a:lnTo>
                  <a:cubicBezTo>
                    <a:pt x="41168" y="403146"/>
                    <a:pt x="0" y="361978"/>
                    <a:pt x="0" y="311271"/>
                  </a:cubicBezTo>
                  <a:lnTo>
                    <a:pt x="0" y="91875"/>
                  </a:lnTo>
                  <a:cubicBezTo>
                    <a:pt x="0" y="41168"/>
                    <a:pt x="41168" y="0"/>
                    <a:pt x="91875" y="0"/>
                  </a:cubicBezTo>
                  <a:lnTo>
                    <a:pt x="311271" y="0"/>
                  </a:lnTo>
                  <a:cubicBezTo>
                    <a:pt x="361978" y="0"/>
                    <a:pt x="403146" y="41168"/>
                    <a:pt x="403146" y="91875"/>
                  </a:cubicBezTo>
                  <a:lnTo>
                    <a:pt x="403146" y="311271"/>
                  </a:lnTo>
                  <a:cubicBezTo>
                    <a:pt x="403146" y="361978"/>
                    <a:pt x="361978" y="403146"/>
                    <a:pt x="311271" y="403146"/>
                  </a:cubicBezTo>
                  <a:close/>
                  <a:moveTo>
                    <a:pt x="91875" y="26107"/>
                  </a:moveTo>
                  <a:cubicBezTo>
                    <a:pt x="55225" y="26107"/>
                    <a:pt x="25604" y="55728"/>
                    <a:pt x="25604" y="92377"/>
                  </a:cubicBezTo>
                  <a:lnTo>
                    <a:pt x="25604" y="311773"/>
                  </a:lnTo>
                  <a:cubicBezTo>
                    <a:pt x="25604" y="348423"/>
                    <a:pt x="55225" y="378043"/>
                    <a:pt x="91875" y="378043"/>
                  </a:cubicBezTo>
                  <a:lnTo>
                    <a:pt x="311271" y="378043"/>
                  </a:lnTo>
                  <a:cubicBezTo>
                    <a:pt x="347921" y="378043"/>
                    <a:pt x="377542" y="348423"/>
                    <a:pt x="377542" y="311773"/>
                  </a:cubicBezTo>
                  <a:lnTo>
                    <a:pt x="377542" y="92377"/>
                  </a:lnTo>
                  <a:cubicBezTo>
                    <a:pt x="377542" y="55728"/>
                    <a:pt x="347921" y="26107"/>
                    <a:pt x="311271" y="26107"/>
                  </a:cubicBezTo>
                  <a:lnTo>
                    <a:pt x="91875" y="26107"/>
                  </a:lnTo>
                  <a:close/>
                </a:path>
              </a:pathLst>
            </a:custGeom>
            <a:solidFill>
              <a:srgbClr val="78C2FF"/>
            </a:solidFill>
            <a:ln w="501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14EF4561-5074-47CF-AE51-6554A719904F}"/>
                </a:ext>
              </a:extLst>
            </p:cNvPr>
            <p:cNvSpPr/>
            <p:nvPr/>
          </p:nvSpPr>
          <p:spPr>
            <a:xfrm>
              <a:off x="7899865" y="3388334"/>
              <a:ext cx="401640" cy="401640"/>
            </a:xfrm>
            <a:custGeom>
              <a:avLst/>
              <a:gdLst>
                <a:gd name="connsiteX0" fmla="*/ 311271 w 401639"/>
                <a:gd name="connsiteY0" fmla="*/ 403146 h 401639"/>
                <a:gd name="connsiteX1" fmla="*/ 91875 w 401639"/>
                <a:gd name="connsiteY1" fmla="*/ 403146 h 401639"/>
                <a:gd name="connsiteX2" fmla="*/ 0 w 401639"/>
                <a:gd name="connsiteY2" fmla="*/ 311271 h 401639"/>
                <a:gd name="connsiteX3" fmla="*/ 0 w 401639"/>
                <a:gd name="connsiteY3" fmla="*/ 91875 h 401639"/>
                <a:gd name="connsiteX4" fmla="*/ 91875 w 401639"/>
                <a:gd name="connsiteY4" fmla="*/ 0 h 401639"/>
                <a:gd name="connsiteX5" fmla="*/ 311271 w 401639"/>
                <a:gd name="connsiteY5" fmla="*/ 0 h 401639"/>
                <a:gd name="connsiteX6" fmla="*/ 403146 w 401639"/>
                <a:gd name="connsiteY6" fmla="*/ 91875 h 401639"/>
                <a:gd name="connsiteX7" fmla="*/ 403146 w 401639"/>
                <a:gd name="connsiteY7" fmla="*/ 311271 h 401639"/>
                <a:gd name="connsiteX8" fmla="*/ 311271 w 401639"/>
                <a:gd name="connsiteY8" fmla="*/ 403146 h 401639"/>
                <a:gd name="connsiteX9" fmla="*/ 91875 w 401639"/>
                <a:gd name="connsiteY9" fmla="*/ 26106 h 401639"/>
                <a:gd name="connsiteX10" fmla="*/ 25604 w 401639"/>
                <a:gd name="connsiteY10" fmla="*/ 92377 h 401639"/>
                <a:gd name="connsiteX11" fmla="*/ 25604 w 401639"/>
                <a:gd name="connsiteY11" fmla="*/ 311773 h 401639"/>
                <a:gd name="connsiteX12" fmla="*/ 91875 w 401639"/>
                <a:gd name="connsiteY12" fmla="*/ 378043 h 401639"/>
                <a:gd name="connsiteX13" fmla="*/ 311271 w 401639"/>
                <a:gd name="connsiteY13" fmla="*/ 378043 h 401639"/>
                <a:gd name="connsiteX14" fmla="*/ 377541 w 401639"/>
                <a:gd name="connsiteY14" fmla="*/ 311773 h 401639"/>
                <a:gd name="connsiteX15" fmla="*/ 377541 w 401639"/>
                <a:gd name="connsiteY15" fmla="*/ 92377 h 401639"/>
                <a:gd name="connsiteX16" fmla="*/ 311271 w 401639"/>
                <a:gd name="connsiteY16" fmla="*/ 26106 h 401639"/>
                <a:gd name="connsiteX17" fmla="*/ 91875 w 401639"/>
                <a:gd name="connsiteY17" fmla="*/ 26106 h 40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1639" h="401639">
                  <a:moveTo>
                    <a:pt x="311271" y="403146"/>
                  </a:moveTo>
                  <a:lnTo>
                    <a:pt x="91875" y="403146"/>
                  </a:lnTo>
                  <a:cubicBezTo>
                    <a:pt x="41168" y="403146"/>
                    <a:pt x="0" y="361978"/>
                    <a:pt x="0" y="311271"/>
                  </a:cubicBezTo>
                  <a:lnTo>
                    <a:pt x="0" y="91875"/>
                  </a:lnTo>
                  <a:cubicBezTo>
                    <a:pt x="0" y="41168"/>
                    <a:pt x="41168" y="0"/>
                    <a:pt x="91875" y="0"/>
                  </a:cubicBezTo>
                  <a:lnTo>
                    <a:pt x="311271" y="0"/>
                  </a:lnTo>
                  <a:cubicBezTo>
                    <a:pt x="361978" y="0"/>
                    <a:pt x="403146" y="41168"/>
                    <a:pt x="403146" y="91875"/>
                  </a:cubicBezTo>
                  <a:lnTo>
                    <a:pt x="403146" y="311271"/>
                  </a:lnTo>
                  <a:cubicBezTo>
                    <a:pt x="402644" y="361978"/>
                    <a:pt x="361476" y="403146"/>
                    <a:pt x="311271" y="403146"/>
                  </a:cubicBezTo>
                  <a:close/>
                  <a:moveTo>
                    <a:pt x="91875" y="26106"/>
                  </a:moveTo>
                  <a:cubicBezTo>
                    <a:pt x="55225" y="26106"/>
                    <a:pt x="25604" y="55727"/>
                    <a:pt x="25604" y="92377"/>
                  </a:cubicBezTo>
                  <a:lnTo>
                    <a:pt x="25604" y="311773"/>
                  </a:lnTo>
                  <a:cubicBezTo>
                    <a:pt x="25604" y="348422"/>
                    <a:pt x="55225" y="378043"/>
                    <a:pt x="91875" y="378043"/>
                  </a:cubicBezTo>
                  <a:lnTo>
                    <a:pt x="311271" y="378043"/>
                  </a:lnTo>
                  <a:cubicBezTo>
                    <a:pt x="347920" y="378043"/>
                    <a:pt x="377541" y="348422"/>
                    <a:pt x="377541" y="311773"/>
                  </a:cubicBezTo>
                  <a:lnTo>
                    <a:pt x="377541" y="92377"/>
                  </a:lnTo>
                  <a:cubicBezTo>
                    <a:pt x="377541" y="55727"/>
                    <a:pt x="347920" y="26106"/>
                    <a:pt x="311271" y="26106"/>
                  </a:cubicBezTo>
                  <a:lnTo>
                    <a:pt x="91875" y="26106"/>
                  </a:lnTo>
                  <a:close/>
                </a:path>
              </a:pathLst>
            </a:custGeom>
            <a:solidFill>
              <a:srgbClr val="78C2FF"/>
            </a:solidFill>
            <a:ln w="501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32C8B874-C19F-401F-9592-47B921E0CFE0}"/>
                </a:ext>
              </a:extLst>
            </p:cNvPr>
            <p:cNvSpPr/>
            <p:nvPr/>
          </p:nvSpPr>
          <p:spPr>
            <a:xfrm>
              <a:off x="7899865" y="2775833"/>
              <a:ext cx="401640" cy="401640"/>
            </a:xfrm>
            <a:custGeom>
              <a:avLst/>
              <a:gdLst>
                <a:gd name="connsiteX0" fmla="*/ 318299 w 401639"/>
                <a:gd name="connsiteY0" fmla="*/ 402644 h 401639"/>
                <a:gd name="connsiteX1" fmla="*/ 84344 w 401639"/>
                <a:gd name="connsiteY1" fmla="*/ 402644 h 401639"/>
                <a:gd name="connsiteX2" fmla="*/ 0 w 401639"/>
                <a:gd name="connsiteY2" fmla="*/ 318299 h 401639"/>
                <a:gd name="connsiteX3" fmla="*/ 0 w 401639"/>
                <a:gd name="connsiteY3" fmla="*/ 84344 h 401639"/>
                <a:gd name="connsiteX4" fmla="*/ 84344 w 401639"/>
                <a:gd name="connsiteY4" fmla="*/ 0 h 401639"/>
                <a:gd name="connsiteX5" fmla="*/ 318299 w 401639"/>
                <a:gd name="connsiteY5" fmla="*/ 0 h 401639"/>
                <a:gd name="connsiteX6" fmla="*/ 402644 w 401639"/>
                <a:gd name="connsiteY6" fmla="*/ 84344 h 401639"/>
                <a:gd name="connsiteX7" fmla="*/ 402644 w 401639"/>
                <a:gd name="connsiteY7" fmla="*/ 318299 h 401639"/>
                <a:gd name="connsiteX8" fmla="*/ 318299 w 401639"/>
                <a:gd name="connsiteY8" fmla="*/ 402644 h 40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639" h="401639">
                  <a:moveTo>
                    <a:pt x="318299" y="402644"/>
                  </a:moveTo>
                  <a:lnTo>
                    <a:pt x="84344" y="402644"/>
                  </a:lnTo>
                  <a:cubicBezTo>
                    <a:pt x="37654" y="402644"/>
                    <a:pt x="0" y="364990"/>
                    <a:pt x="0" y="318299"/>
                  </a:cubicBezTo>
                  <a:lnTo>
                    <a:pt x="0" y="84344"/>
                  </a:lnTo>
                  <a:cubicBezTo>
                    <a:pt x="0" y="37654"/>
                    <a:pt x="37654" y="0"/>
                    <a:pt x="84344" y="0"/>
                  </a:cubicBezTo>
                  <a:lnTo>
                    <a:pt x="318299" y="0"/>
                  </a:lnTo>
                  <a:cubicBezTo>
                    <a:pt x="364990" y="0"/>
                    <a:pt x="402644" y="37654"/>
                    <a:pt x="402644" y="84344"/>
                  </a:cubicBezTo>
                  <a:lnTo>
                    <a:pt x="402644" y="318299"/>
                  </a:lnTo>
                  <a:cubicBezTo>
                    <a:pt x="402644" y="364990"/>
                    <a:pt x="364990" y="402644"/>
                    <a:pt x="318299" y="402644"/>
                  </a:cubicBezTo>
                  <a:close/>
                </a:path>
              </a:pathLst>
            </a:custGeom>
            <a:solidFill>
              <a:srgbClr val="78C2FF"/>
            </a:solidFill>
            <a:ln w="501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CD5DFE01-86BB-45EF-B330-FC8CBB319F19}"/>
                </a:ext>
              </a:extLst>
            </p:cNvPr>
            <p:cNvSpPr/>
            <p:nvPr/>
          </p:nvSpPr>
          <p:spPr>
            <a:xfrm>
              <a:off x="7979841" y="2888694"/>
              <a:ext cx="240984" cy="175717"/>
            </a:xfrm>
            <a:custGeom>
              <a:avLst/>
              <a:gdLst>
                <a:gd name="connsiteX0" fmla="*/ 108795 w 240983"/>
                <a:gd name="connsiteY0" fmla="*/ 177324 h 175717"/>
                <a:gd name="connsiteX1" fmla="*/ 6878 w 240983"/>
                <a:gd name="connsiteY1" fmla="*/ 88461 h 175717"/>
                <a:gd name="connsiteX2" fmla="*/ 4870 w 240983"/>
                <a:gd name="connsiteY2" fmla="*/ 60347 h 175717"/>
                <a:gd name="connsiteX3" fmla="*/ 32985 w 240983"/>
                <a:gd name="connsiteY3" fmla="*/ 58338 h 175717"/>
                <a:gd name="connsiteX4" fmla="*/ 104778 w 240983"/>
                <a:gd name="connsiteY4" fmla="*/ 121095 h 175717"/>
                <a:gd name="connsiteX5" fmla="*/ 207196 w 240983"/>
                <a:gd name="connsiteY5" fmla="*/ 6627 h 175717"/>
                <a:gd name="connsiteX6" fmla="*/ 235311 w 240983"/>
                <a:gd name="connsiteY6" fmla="*/ 5121 h 175717"/>
                <a:gd name="connsiteX7" fmla="*/ 236817 w 240983"/>
                <a:gd name="connsiteY7" fmla="*/ 33236 h 175717"/>
                <a:gd name="connsiteX8" fmla="*/ 108795 w 240983"/>
                <a:gd name="connsiteY8" fmla="*/ 177324 h 17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983" h="175717">
                  <a:moveTo>
                    <a:pt x="108795" y="177324"/>
                  </a:moveTo>
                  <a:lnTo>
                    <a:pt x="6878" y="88461"/>
                  </a:lnTo>
                  <a:cubicBezTo>
                    <a:pt x="-1656" y="81433"/>
                    <a:pt x="-2158" y="68379"/>
                    <a:pt x="4870" y="60347"/>
                  </a:cubicBezTo>
                  <a:cubicBezTo>
                    <a:pt x="11899" y="51812"/>
                    <a:pt x="24952" y="51310"/>
                    <a:pt x="32985" y="58338"/>
                  </a:cubicBezTo>
                  <a:lnTo>
                    <a:pt x="104778" y="121095"/>
                  </a:lnTo>
                  <a:lnTo>
                    <a:pt x="207196" y="6627"/>
                  </a:lnTo>
                  <a:cubicBezTo>
                    <a:pt x="214727" y="-1406"/>
                    <a:pt x="227278" y="-2410"/>
                    <a:pt x="235311" y="5121"/>
                  </a:cubicBezTo>
                  <a:cubicBezTo>
                    <a:pt x="243344" y="12652"/>
                    <a:pt x="244348" y="25203"/>
                    <a:pt x="236817" y="33236"/>
                  </a:cubicBezTo>
                  <a:lnTo>
                    <a:pt x="108795" y="177324"/>
                  </a:lnTo>
                  <a:close/>
                </a:path>
              </a:pathLst>
            </a:custGeom>
            <a:solidFill>
              <a:srgbClr val="F3F3F3"/>
            </a:solidFill>
            <a:ln w="501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6F9948CD-7234-479D-A05D-5A0A9B548222}"/>
                </a:ext>
              </a:extLst>
            </p:cNvPr>
            <p:cNvSpPr/>
            <p:nvPr/>
          </p:nvSpPr>
          <p:spPr>
            <a:xfrm>
              <a:off x="7899865" y="2162328"/>
              <a:ext cx="401640" cy="401640"/>
            </a:xfrm>
            <a:custGeom>
              <a:avLst/>
              <a:gdLst>
                <a:gd name="connsiteX0" fmla="*/ 311271 w 401639"/>
                <a:gd name="connsiteY0" fmla="*/ 403146 h 401639"/>
                <a:gd name="connsiteX1" fmla="*/ 91875 w 401639"/>
                <a:gd name="connsiteY1" fmla="*/ 403146 h 401639"/>
                <a:gd name="connsiteX2" fmla="*/ 0 w 401639"/>
                <a:gd name="connsiteY2" fmla="*/ 311271 h 401639"/>
                <a:gd name="connsiteX3" fmla="*/ 0 w 401639"/>
                <a:gd name="connsiteY3" fmla="*/ 91875 h 401639"/>
                <a:gd name="connsiteX4" fmla="*/ 91875 w 401639"/>
                <a:gd name="connsiteY4" fmla="*/ 0 h 401639"/>
                <a:gd name="connsiteX5" fmla="*/ 311271 w 401639"/>
                <a:gd name="connsiteY5" fmla="*/ 0 h 401639"/>
                <a:gd name="connsiteX6" fmla="*/ 403146 w 401639"/>
                <a:gd name="connsiteY6" fmla="*/ 91875 h 401639"/>
                <a:gd name="connsiteX7" fmla="*/ 403146 w 401639"/>
                <a:gd name="connsiteY7" fmla="*/ 311271 h 401639"/>
                <a:gd name="connsiteX8" fmla="*/ 311271 w 401639"/>
                <a:gd name="connsiteY8" fmla="*/ 403146 h 401639"/>
                <a:gd name="connsiteX9" fmla="*/ 91875 w 401639"/>
                <a:gd name="connsiteY9" fmla="*/ 26106 h 401639"/>
                <a:gd name="connsiteX10" fmla="*/ 25604 w 401639"/>
                <a:gd name="connsiteY10" fmla="*/ 92377 h 401639"/>
                <a:gd name="connsiteX11" fmla="*/ 25604 w 401639"/>
                <a:gd name="connsiteY11" fmla="*/ 311773 h 401639"/>
                <a:gd name="connsiteX12" fmla="*/ 91875 w 401639"/>
                <a:gd name="connsiteY12" fmla="*/ 378043 h 401639"/>
                <a:gd name="connsiteX13" fmla="*/ 311271 w 401639"/>
                <a:gd name="connsiteY13" fmla="*/ 378043 h 401639"/>
                <a:gd name="connsiteX14" fmla="*/ 377541 w 401639"/>
                <a:gd name="connsiteY14" fmla="*/ 311773 h 401639"/>
                <a:gd name="connsiteX15" fmla="*/ 377541 w 401639"/>
                <a:gd name="connsiteY15" fmla="*/ 92377 h 401639"/>
                <a:gd name="connsiteX16" fmla="*/ 311271 w 401639"/>
                <a:gd name="connsiteY16" fmla="*/ 26106 h 401639"/>
                <a:gd name="connsiteX17" fmla="*/ 91875 w 401639"/>
                <a:gd name="connsiteY17" fmla="*/ 26106 h 40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1639" h="401639">
                  <a:moveTo>
                    <a:pt x="311271" y="403146"/>
                  </a:moveTo>
                  <a:lnTo>
                    <a:pt x="91875" y="403146"/>
                  </a:lnTo>
                  <a:cubicBezTo>
                    <a:pt x="41168" y="403146"/>
                    <a:pt x="0" y="361978"/>
                    <a:pt x="0" y="311271"/>
                  </a:cubicBezTo>
                  <a:lnTo>
                    <a:pt x="0" y="91875"/>
                  </a:lnTo>
                  <a:cubicBezTo>
                    <a:pt x="0" y="41168"/>
                    <a:pt x="41168" y="0"/>
                    <a:pt x="91875" y="0"/>
                  </a:cubicBezTo>
                  <a:lnTo>
                    <a:pt x="311271" y="0"/>
                  </a:lnTo>
                  <a:cubicBezTo>
                    <a:pt x="361978" y="0"/>
                    <a:pt x="403146" y="41168"/>
                    <a:pt x="403146" y="91875"/>
                  </a:cubicBezTo>
                  <a:lnTo>
                    <a:pt x="403146" y="311271"/>
                  </a:lnTo>
                  <a:cubicBezTo>
                    <a:pt x="402644" y="361978"/>
                    <a:pt x="361476" y="403146"/>
                    <a:pt x="311271" y="403146"/>
                  </a:cubicBezTo>
                  <a:close/>
                  <a:moveTo>
                    <a:pt x="91875" y="26106"/>
                  </a:moveTo>
                  <a:cubicBezTo>
                    <a:pt x="55225" y="26106"/>
                    <a:pt x="25604" y="55727"/>
                    <a:pt x="25604" y="92377"/>
                  </a:cubicBezTo>
                  <a:lnTo>
                    <a:pt x="25604" y="311773"/>
                  </a:lnTo>
                  <a:cubicBezTo>
                    <a:pt x="25604" y="348423"/>
                    <a:pt x="55225" y="378043"/>
                    <a:pt x="91875" y="378043"/>
                  </a:cubicBezTo>
                  <a:lnTo>
                    <a:pt x="311271" y="378043"/>
                  </a:lnTo>
                  <a:cubicBezTo>
                    <a:pt x="347920" y="378043"/>
                    <a:pt x="377541" y="348423"/>
                    <a:pt x="377541" y="311773"/>
                  </a:cubicBezTo>
                  <a:lnTo>
                    <a:pt x="377541" y="92377"/>
                  </a:lnTo>
                  <a:cubicBezTo>
                    <a:pt x="377541" y="55727"/>
                    <a:pt x="347920" y="26106"/>
                    <a:pt x="311271" y="26106"/>
                  </a:cubicBezTo>
                  <a:lnTo>
                    <a:pt x="91875" y="26106"/>
                  </a:lnTo>
                  <a:close/>
                </a:path>
              </a:pathLst>
            </a:custGeom>
            <a:solidFill>
              <a:srgbClr val="78C2FF"/>
            </a:solidFill>
            <a:ln w="501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1DB34CB8-0858-4689-B2CD-C8E4F0AD5311}"/>
                </a:ext>
              </a:extLst>
            </p:cNvPr>
            <p:cNvSpPr/>
            <p:nvPr/>
          </p:nvSpPr>
          <p:spPr>
            <a:xfrm>
              <a:off x="7294392" y="2162830"/>
              <a:ext cx="401640" cy="401640"/>
            </a:xfrm>
            <a:custGeom>
              <a:avLst/>
              <a:gdLst>
                <a:gd name="connsiteX0" fmla="*/ 318300 w 401639"/>
                <a:gd name="connsiteY0" fmla="*/ 402644 h 401639"/>
                <a:gd name="connsiteX1" fmla="*/ 84345 w 401639"/>
                <a:gd name="connsiteY1" fmla="*/ 402644 h 401639"/>
                <a:gd name="connsiteX2" fmla="*/ 0 w 401639"/>
                <a:gd name="connsiteY2" fmla="*/ 318300 h 401639"/>
                <a:gd name="connsiteX3" fmla="*/ 0 w 401639"/>
                <a:gd name="connsiteY3" fmla="*/ 84344 h 401639"/>
                <a:gd name="connsiteX4" fmla="*/ 84345 w 401639"/>
                <a:gd name="connsiteY4" fmla="*/ 0 h 401639"/>
                <a:gd name="connsiteX5" fmla="*/ 318300 w 401639"/>
                <a:gd name="connsiteY5" fmla="*/ 0 h 401639"/>
                <a:gd name="connsiteX6" fmla="*/ 402644 w 401639"/>
                <a:gd name="connsiteY6" fmla="*/ 84344 h 401639"/>
                <a:gd name="connsiteX7" fmla="*/ 402644 w 401639"/>
                <a:gd name="connsiteY7" fmla="*/ 318300 h 401639"/>
                <a:gd name="connsiteX8" fmla="*/ 318300 w 401639"/>
                <a:gd name="connsiteY8" fmla="*/ 402644 h 40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639" h="401639">
                  <a:moveTo>
                    <a:pt x="318300" y="402644"/>
                  </a:moveTo>
                  <a:lnTo>
                    <a:pt x="84345" y="402644"/>
                  </a:lnTo>
                  <a:cubicBezTo>
                    <a:pt x="37654" y="402644"/>
                    <a:pt x="0" y="364990"/>
                    <a:pt x="0" y="318300"/>
                  </a:cubicBezTo>
                  <a:lnTo>
                    <a:pt x="0" y="84344"/>
                  </a:lnTo>
                  <a:cubicBezTo>
                    <a:pt x="0" y="37654"/>
                    <a:pt x="37654" y="0"/>
                    <a:pt x="84345" y="0"/>
                  </a:cubicBezTo>
                  <a:lnTo>
                    <a:pt x="318300" y="0"/>
                  </a:lnTo>
                  <a:cubicBezTo>
                    <a:pt x="364991" y="0"/>
                    <a:pt x="402644" y="37654"/>
                    <a:pt x="402644" y="84344"/>
                  </a:cubicBezTo>
                  <a:lnTo>
                    <a:pt x="402644" y="318300"/>
                  </a:lnTo>
                  <a:cubicBezTo>
                    <a:pt x="402142" y="364990"/>
                    <a:pt x="364489" y="402644"/>
                    <a:pt x="318300" y="402644"/>
                  </a:cubicBezTo>
                  <a:close/>
                </a:path>
              </a:pathLst>
            </a:custGeom>
            <a:solidFill>
              <a:srgbClr val="78C2FF"/>
            </a:solidFill>
            <a:ln w="501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D5408BAC-6CA5-4CCF-BCDC-722307CD770A}"/>
                </a:ext>
              </a:extLst>
            </p:cNvPr>
            <p:cNvSpPr/>
            <p:nvPr/>
          </p:nvSpPr>
          <p:spPr>
            <a:xfrm>
              <a:off x="7373866" y="2275691"/>
              <a:ext cx="240984" cy="175717"/>
            </a:xfrm>
            <a:custGeom>
              <a:avLst/>
              <a:gdLst>
                <a:gd name="connsiteX0" fmla="*/ 108794 w 240983"/>
                <a:gd name="connsiteY0" fmla="*/ 177324 h 175717"/>
                <a:gd name="connsiteX1" fmla="*/ 6879 w 240983"/>
                <a:gd name="connsiteY1" fmla="*/ 88461 h 175717"/>
                <a:gd name="connsiteX2" fmla="*/ 4870 w 240983"/>
                <a:gd name="connsiteY2" fmla="*/ 60347 h 175717"/>
                <a:gd name="connsiteX3" fmla="*/ 32985 w 240983"/>
                <a:gd name="connsiteY3" fmla="*/ 58338 h 175717"/>
                <a:gd name="connsiteX4" fmla="*/ 104778 w 240983"/>
                <a:gd name="connsiteY4" fmla="*/ 121095 h 175717"/>
                <a:gd name="connsiteX5" fmla="*/ 207197 w 240983"/>
                <a:gd name="connsiteY5" fmla="*/ 6627 h 175717"/>
                <a:gd name="connsiteX6" fmla="*/ 235311 w 240983"/>
                <a:gd name="connsiteY6" fmla="*/ 5121 h 175717"/>
                <a:gd name="connsiteX7" fmla="*/ 236817 w 240983"/>
                <a:gd name="connsiteY7" fmla="*/ 33236 h 175717"/>
                <a:gd name="connsiteX8" fmla="*/ 108794 w 240983"/>
                <a:gd name="connsiteY8" fmla="*/ 177324 h 17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983" h="175717">
                  <a:moveTo>
                    <a:pt x="108794" y="177324"/>
                  </a:moveTo>
                  <a:lnTo>
                    <a:pt x="6879" y="88461"/>
                  </a:lnTo>
                  <a:cubicBezTo>
                    <a:pt x="-1657" y="81433"/>
                    <a:pt x="-2158" y="68379"/>
                    <a:pt x="4870" y="60347"/>
                  </a:cubicBezTo>
                  <a:cubicBezTo>
                    <a:pt x="11899" y="51812"/>
                    <a:pt x="24952" y="51310"/>
                    <a:pt x="32985" y="58338"/>
                  </a:cubicBezTo>
                  <a:lnTo>
                    <a:pt x="104778" y="121095"/>
                  </a:lnTo>
                  <a:lnTo>
                    <a:pt x="207197" y="6627"/>
                  </a:lnTo>
                  <a:cubicBezTo>
                    <a:pt x="214727" y="-1406"/>
                    <a:pt x="227279" y="-2410"/>
                    <a:pt x="235311" y="5121"/>
                  </a:cubicBezTo>
                  <a:cubicBezTo>
                    <a:pt x="243344" y="12652"/>
                    <a:pt x="244348" y="25203"/>
                    <a:pt x="236817" y="33236"/>
                  </a:cubicBezTo>
                  <a:lnTo>
                    <a:pt x="108794" y="177324"/>
                  </a:lnTo>
                  <a:close/>
                </a:path>
              </a:pathLst>
            </a:custGeom>
            <a:solidFill>
              <a:srgbClr val="F3F3F3"/>
            </a:solidFill>
            <a:ln w="501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2EB9B6F-763A-485F-858D-5357C57E985A}"/>
                </a:ext>
              </a:extLst>
            </p:cNvPr>
            <p:cNvSpPr/>
            <p:nvPr/>
          </p:nvSpPr>
          <p:spPr>
            <a:xfrm>
              <a:off x="1660242" y="2710480"/>
              <a:ext cx="1099489" cy="2916909"/>
            </a:xfrm>
            <a:custGeom>
              <a:avLst/>
              <a:gdLst>
                <a:gd name="connsiteX0" fmla="*/ 1005251 w 1099489"/>
                <a:gd name="connsiteY0" fmla="*/ 4605 h 2916909"/>
                <a:gd name="connsiteX1" fmla="*/ 815978 w 1099489"/>
                <a:gd name="connsiteY1" fmla="*/ 261654 h 2916909"/>
                <a:gd name="connsiteX2" fmla="*/ 450988 w 1099489"/>
                <a:gd name="connsiteY2" fmla="*/ 510169 h 2916909"/>
                <a:gd name="connsiteX3" fmla="*/ 122648 w 1099489"/>
                <a:gd name="connsiteY3" fmla="*/ 1268264 h 2916909"/>
                <a:gd name="connsiteX4" fmla="*/ 40312 w 1099489"/>
                <a:gd name="connsiteY4" fmla="*/ 2067527 h 2916909"/>
                <a:gd name="connsiteX5" fmla="*/ 276275 w 1099489"/>
                <a:gd name="connsiteY5" fmla="*/ 2867293 h 2916909"/>
                <a:gd name="connsiteX6" fmla="*/ 801419 w 1099489"/>
                <a:gd name="connsiteY6" fmla="*/ 2124761 h 2916909"/>
                <a:gd name="connsiteX7" fmla="*/ 725107 w 1099489"/>
                <a:gd name="connsiteY7" fmla="*/ 1502721 h 2916909"/>
                <a:gd name="connsiteX8" fmla="*/ 927936 w 1099489"/>
                <a:gd name="connsiteY8" fmla="*/ 798346 h 2916909"/>
                <a:gd name="connsiteX9" fmla="*/ 1005251 w 1099489"/>
                <a:gd name="connsiteY9" fmla="*/ 4605 h 2916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9489" h="2916909">
                  <a:moveTo>
                    <a:pt x="1005251" y="4605"/>
                  </a:moveTo>
                  <a:cubicBezTo>
                    <a:pt x="910364" y="-40580"/>
                    <a:pt x="815978" y="261654"/>
                    <a:pt x="815978" y="261654"/>
                  </a:cubicBezTo>
                  <a:cubicBezTo>
                    <a:pt x="654318" y="475025"/>
                    <a:pt x="428898" y="191367"/>
                    <a:pt x="450988" y="510169"/>
                  </a:cubicBezTo>
                  <a:cubicBezTo>
                    <a:pt x="489646" y="1067946"/>
                    <a:pt x="-191133" y="685886"/>
                    <a:pt x="122648" y="1268264"/>
                  </a:cubicBezTo>
                  <a:cubicBezTo>
                    <a:pt x="436931" y="1850642"/>
                    <a:pt x="-154484" y="1597609"/>
                    <a:pt x="40312" y="2067527"/>
                  </a:cubicBezTo>
                  <a:cubicBezTo>
                    <a:pt x="235609" y="2537446"/>
                    <a:pt x="-17424" y="3097734"/>
                    <a:pt x="276275" y="2867293"/>
                  </a:cubicBezTo>
                  <a:cubicBezTo>
                    <a:pt x="276275" y="2867293"/>
                    <a:pt x="534831" y="2299976"/>
                    <a:pt x="801419" y="2124761"/>
                  </a:cubicBezTo>
                  <a:cubicBezTo>
                    <a:pt x="1068008" y="1949044"/>
                    <a:pt x="641767" y="1741195"/>
                    <a:pt x="725107" y="1502721"/>
                  </a:cubicBezTo>
                  <a:cubicBezTo>
                    <a:pt x="846101" y="1156307"/>
                    <a:pt x="1138295" y="1170364"/>
                    <a:pt x="927936" y="798346"/>
                  </a:cubicBezTo>
                  <a:cubicBezTo>
                    <a:pt x="717577" y="425825"/>
                    <a:pt x="1328069" y="158734"/>
                    <a:pt x="1005251" y="4605"/>
                  </a:cubicBezTo>
                  <a:close/>
                </a:path>
              </a:pathLst>
            </a:custGeom>
            <a:gradFill>
              <a:gsLst>
                <a:gs pos="0">
                  <a:srgbClr val="61B7FF"/>
                </a:gs>
                <a:gs pos="100000">
                  <a:srgbClr val="6789DD"/>
                </a:gs>
              </a:gsLst>
              <a:lin ang="5400000" scaled="1"/>
            </a:gradFill>
            <a:ln w="5016"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438E02FC-8039-409B-84E6-10A586DDB886}"/>
                </a:ext>
              </a:extLst>
            </p:cNvPr>
            <p:cNvSpPr/>
            <p:nvPr/>
          </p:nvSpPr>
          <p:spPr>
            <a:xfrm>
              <a:off x="1831087" y="3300977"/>
              <a:ext cx="547234" cy="2058404"/>
            </a:xfrm>
            <a:custGeom>
              <a:avLst/>
              <a:gdLst>
                <a:gd name="connsiteX0" fmla="*/ 12551 w 547234"/>
                <a:gd name="connsiteY0" fmla="*/ 2062923 h 2058404"/>
                <a:gd name="connsiteX1" fmla="*/ 297716 w 547234"/>
                <a:gd name="connsiteY1" fmla="*/ 977491 h 2058404"/>
                <a:gd name="connsiteX2" fmla="*/ 408167 w 547234"/>
                <a:gd name="connsiteY2" fmla="*/ 637603 h 2058404"/>
                <a:gd name="connsiteX3" fmla="*/ 472931 w 547234"/>
                <a:gd name="connsiteY3" fmla="*/ 380052 h 2058404"/>
                <a:gd name="connsiteX4" fmla="*/ 548238 w 547234"/>
                <a:gd name="connsiteY4" fmla="*/ 16066 h 2058404"/>
                <a:gd name="connsiteX5" fmla="*/ 534181 w 547234"/>
                <a:gd name="connsiteY5" fmla="*/ 0 h 2058404"/>
                <a:gd name="connsiteX6" fmla="*/ 451845 w 547234"/>
                <a:gd name="connsiteY6" fmla="*/ 383566 h 2058404"/>
                <a:gd name="connsiteX7" fmla="*/ 390595 w 547234"/>
                <a:gd name="connsiteY7" fmla="*/ 625052 h 2058404"/>
                <a:gd name="connsiteX8" fmla="*/ 276127 w 547234"/>
                <a:gd name="connsiteY8" fmla="*/ 976487 h 2058404"/>
                <a:gd name="connsiteX9" fmla="*/ 0 w 547234"/>
                <a:gd name="connsiteY9" fmla="*/ 2044849 h 2058404"/>
                <a:gd name="connsiteX10" fmla="*/ 12551 w 547234"/>
                <a:gd name="connsiteY10" fmla="*/ 2062923 h 205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234" h="2058404">
                  <a:moveTo>
                    <a:pt x="12551" y="2062923"/>
                  </a:moveTo>
                  <a:cubicBezTo>
                    <a:pt x="140072" y="1973558"/>
                    <a:pt x="288679" y="1349510"/>
                    <a:pt x="297716" y="977491"/>
                  </a:cubicBezTo>
                  <a:cubicBezTo>
                    <a:pt x="302234" y="787214"/>
                    <a:pt x="358464" y="707890"/>
                    <a:pt x="408167" y="637603"/>
                  </a:cubicBezTo>
                  <a:cubicBezTo>
                    <a:pt x="455861" y="570831"/>
                    <a:pt x="496527" y="513095"/>
                    <a:pt x="472931" y="380052"/>
                  </a:cubicBezTo>
                  <a:cubicBezTo>
                    <a:pt x="427244" y="126517"/>
                    <a:pt x="547234" y="17070"/>
                    <a:pt x="548238" y="16066"/>
                  </a:cubicBezTo>
                  <a:lnTo>
                    <a:pt x="534181" y="0"/>
                  </a:lnTo>
                  <a:cubicBezTo>
                    <a:pt x="528658" y="4519"/>
                    <a:pt x="404150" y="117480"/>
                    <a:pt x="451845" y="383566"/>
                  </a:cubicBezTo>
                  <a:cubicBezTo>
                    <a:pt x="473935" y="507572"/>
                    <a:pt x="437285" y="559284"/>
                    <a:pt x="390595" y="625052"/>
                  </a:cubicBezTo>
                  <a:cubicBezTo>
                    <a:pt x="341896" y="693833"/>
                    <a:pt x="281148" y="779683"/>
                    <a:pt x="276127" y="976487"/>
                  </a:cubicBezTo>
                  <a:cubicBezTo>
                    <a:pt x="266588" y="1375115"/>
                    <a:pt x="114467" y="1964521"/>
                    <a:pt x="0" y="2044849"/>
                  </a:cubicBezTo>
                  <a:lnTo>
                    <a:pt x="12551" y="2062923"/>
                  </a:lnTo>
                  <a:close/>
                </a:path>
              </a:pathLst>
            </a:custGeom>
            <a:solidFill>
              <a:srgbClr val="FFFFFF"/>
            </a:solidFill>
            <a:ln w="5016"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B2A9229D-D0E4-42AF-8E66-EB8F23C3751C}"/>
                </a:ext>
              </a:extLst>
            </p:cNvPr>
            <p:cNvSpPr/>
            <p:nvPr/>
          </p:nvSpPr>
          <p:spPr>
            <a:xfrm>
              <a:off x="957238" y="4159471"/>
              <a:ext cx="994059" cy="1250104"/>
            </a:xfrm>
            <a:custGeom>
              <a:avLst/>
              <a:gdLst>
                <a:gd name="connsiteX0" fmla="*/ 619309 w 994058"/>
                <a:gd name="connsiteY0" fmla="*/ 1022687 h 1250103"/>
                <a:gd name="connsiteX1" fmla="*/ 580652 w 994058"/>
                <a:gd name="connsiteY1" fmla="*/ 937339 h 1250103"/>
                <a:gd name="connsiteX2" fmla="*/ 336655 w 994058"/>
                <a:gd name="connsiteY2" fmla="*/ 716437 h 1250103"/>
                <a:gd name="connsiteX3" fmla="*/ 248797 w 994058"/>
                <a:gd name="connsiteY3" fmla="*/ 679787 h 1250103"/>
                <a:gd name="connsiteX4" fmla="*/ 151399 w 994058"/>
                <a:gd name="connsiteY4" fmla="*/ 420227 h 1250103"/>
                <a:gd name="connsiteX5" fmla="*/ 161942 w 994058"/>
                <a:gd name="connsiteY5" fmla="*/ 383076 h 1250103"/>
                <a:gd name="connsiteX6" fmla="*/ 110231 w 994058"/>
                <a:gd name="connsiteY6" fmla="*/ 264090 h 1250103"/>
                <a:gd name="connsiteX7" fmla="*/ 17352 w 994058"/>
                <a:gd name="connsiteY7" fmla="*/ 139079 h 1250103"/>
                <a:gd name="connsiteX8" fmla="*/ 20866 w 994058"/>
                <a:gd name="connsiteY8" fmla="*/ 23608 h 1250103"/>
                <a:gd name="connsiteX9" fmla="*/ 233735 w 994058"/>
                <a:gd name="connsiteY9" fmla="*/ 39674 h 1250103"/>
                <a:gd name="connsiteX10" fmla="*/ 233735 w 994058"/>
                <a:gd name="connsiteY10" fmla="*/ 39674 h 1250103"/>
                <a:gd name="connsiteX11" fmla="*/ 304524 w 994058"/>
                <a:gd name="connsiteY11" fmla="*/ 100422 h 1250103"/>
                <a:gd name="connsiteX12" fmla="*/ 594709 w 994058"/>
                <a:gd name="connsiteY12" fmla="*/ 227942 h 1250103"/>
                <a:gd name="connsiteX13" fmla="*/ 771430 w 994058"/>
                <a:gd name="connsiteY13" fmla="*/ 272625 h 1250103"/>
                <a:gd name="connsiteX14" fmla="*/ 788500 w 994058"/>
                <a:gd name="connsiteY14" fmla="*/ 432276 h 1250103"/>
                <a:gd name="connsiteX15" fmla="*/ 780467 w 994058"/>
                <a:gd name="connsiteY15" fmla="*/ 516621 h 1250103"/>
                <a:gd name="connsiteX16" fmla="*/ 877865 w 994058"/>
                <a:gd name="connsiteY16" fmla="*/ 832912 h 1250103"/>
                <a:gd name="connsiteX17" fmla="*/ 987814 w 994058"/>
                <a:gd name="connsiteY17" fmla="*/ 1167277 h 1250103"/>
                <a:gd name="connsiteX18" fmla="*/ 892424 w 994058"/>
                <a:gd name="connsiteY18" fmla="*/ 1244091 h 1250103"/>
                <a:gd name="connsiteX19" fmla="*/ 838705 w 994058"/>
                <a:gd name="connsiteY19" fmla="*/ 1250116 h 1250103"/>
                <a:gd name="connsiteX20" fmla="*/ 619309 w 994058"/>
                <a:gd name="connsiteY20" fmla="*/ 1022687 h 1250103"/>
                <a:gd name="connsiteX21" fmla="*/ 223694 w 994058"/>
                <a:gd name="connsiteY21" fmla="*/ 59253 h 1250103"/>
                <a:gd name="connsiteX22" fmla="*/ 35425 w 994058"/>
                <a:gd name="connsiteY22" fmla="*/ 40176 h 1250103"/>
                <a:gd name="connsiteX23" fmla="*/ 36430 w 994058"/>
                <a:gd name="connsiteY23" fmla="*/ 131047 h 1250103"/>
                <a:gd name="connsiteX24" fmla="*/ 125794 w 994058"/>
                <a:gd name="connsiteY24" fmla="*/ 250032 h 1250103"/>
                <a:gd name="connsiteX25" fmla="*/ 182526 w 994058"/>
                <a:gd name="connsiteY25" fmla="*/ 388598 h 1250103"/>
                <a:gd name="connsiteX26" fmla="*/ 171983 w 994058"/>
                <a:gd name="connsiteY26" fmla="*/ 426754 h 1250103"/>
                <a:gd name="connsiteX27" fmla="*/ 257331 w 994058"/>
                <a:gd name="connsiteY27" fmla="*/ 661211 h 1250103"/>
                <a:gd name="connsiteX28" fmla="*/ 344688 w 994058"/>
                <a:gd name="connsiteY28" fmla="*/ 697359 h 1250103"/>
                <a:gd name="connsiteX29" fmla="*/ 599729 w 994058"/>
                <a:gd name="connsiteY29" fmla="*/ 928804 h 1250103"/>
                <a:gd name="connsiteX30" fmla="*/ 638387 w 994058"/>
                <a:gd name="connsiteY30" fmla="*/ 1014654 h 1250103"/>
                <a:gd name="connsiteX31" fmla="*/ 887906 w 994058"/>
                <a:gd name="connsiteY31" fmla="*/ 1225013 h 1250103"/>
                <a:gd name="connsiteX32" fmla="*/ 967732 w 994058"/>
                <a:gd name="connsiteY32" fmla="*/ 1161755 h 1250103"/>
                <a:gd name="connsiteX33" fmla="*/ 861799 w 994058"/>
                <a:gd name="connsiteY33" fmla="*/ 847974 h 1250103"/>
                <a:gd name="connsiteX34" fmla="*/ 759381 w 994058"/>
                <a:gd name="connsiteY34" fmla="*/ 516621 h 1250103"/>
                <a:gd name="connsiteX35" fmla="*/ 767414 w 994058"/>
                <a:gd name="connsiteY35" fmla="*/ 431273 h 1250103"/>
                <a:gd name="connsiteX36" fmla="*/ 755365 w 994058"/>
                <a:gd name="connsiteY36" fmla="*/ 287686 h 1250103"/>
                <a:gd name="connsiteX37" fmla="*/ 594207 w 994058"/>
                <a:gd name="connsiteY37" fmla="*/ 250032 h 1250103"/>
                <a:gd name="connsiteX38" fmla="*/ 288961 w 994058"/>
                <a:gd name="connsiteY38" fmla="*/ 115985 h 1250103"/>
                <a:gd name="connsiteX39" fmla="*/ 223694 w 994058"/>
                <a:gd name="connsiteY39" fmla="*/ 59253 h 1250103"/>
                <a:gd name="connsiteX40" fmla="*/ 223694 w 994058"/>
                <a:gd name="connsiteY40" fmla="*/ 59253 h 1250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94058" h="1250103">
                  <a:moveTo>
                    <a:pt x="619309" y="1022687"/>
                  </a:moveTo>
                  <a:cubicBezTo>
                    <a:pt x="607260" y="995577"/>
                    <a:pt x="594709" y="967462"/>
                    <a:pt x="580652" y="937339"/>
                  </a:cubicBezTo>
                  <a:cubicBezTo>
                    <a:pt x="507854" y="783711"/>
                    <a:pt x="443592" y="758609"/>
                    <a:pt x="336655" y="716437"/>
                  </a:cubicBezTo>
                  <a:cubicBezTo>
                    <a:pt x="310549" y="706396"/>
                    <a:pt x="280928" y="694849"/>
                    <a:pt x="248797" y="679787"/>
                  </a:cubicBezTo>
                  <a:cubicBezTo>
                    <a:pt x="95671" y="611006"/>
                    <a:pt x="125292" y="509592"/>
                    <a:pt x="151399" y="420227"/>
                  </a:cubicBezTo>
                  <a:cubicBezTo>
                    <a:pt x="154913" y="407676"/>
                    <a:pt x="158930" y="395125"/>
                    <a:pt x="161942" y="383076"/>
                  </a:cubicBezTo>
                  <a:cubicBezTo>
                    <a:pt x="175497" y="330360"/>
                    <a:pt x="149391" y="304254"/>
                    <a:pt x="110231" y="264090"/>
                  </a:cubicBezTo>
                  <a:cubicBezTo>
                    <a:pt x="81112" y="234469"/>
                    <a:pt x="44964" y="197317"/>
                    <a:pt x="17352" y="139079"/>
                  </a:cubicBezTo>
                  <a:cubicBezTo>
                    <a:pt x="-13273" y="75319"/>
                    <a:pt x="2290" y="41180"/>
                    <a:pt x="20866" y="23608"/>
                  </a:cubicBezTo>
                  <a:cubicBezTo>
                    <a:pt x="59524" y="-13042"/>
                    <a:pt x="148889" y="-6515"/>
                    <a:pt x="233735" y="39674"/>
                  </a:cubicBezTo>
                  <a:lnTo>
                    <a:pt x="233735" y="39674"/>
                  </a:lnTo>
                  <a:cubicBezTo>
                    <a:pt x="259842" y="54233"/>
                    <a:pt x="281430" y="76825"/>
                    <a:pt x="304524" y="100422"/>
                  </a:cubicBezTo>
                  <a:cubicBezTo>
                    <a:pt x="358243" y="156651"/>
                    <a:pt x="425518" y="226938"/>
                    <a:pt x="594709" y="227942"/>
                  </a:cubicBezTo>
                  <a:cubicBezTo>
                    <a:pt x="691103" y="228444"/>
                    <a:pt x="744320" y="241497"/>
                    <a:pt x="771430" y="272625"/>
                  </a:cubicBezTo>
                  <a:cubicBezTo>
                    <a:pt x="802558" y="307768"/>
                    <a:pt x="796533" y="359981"/>
                    <a:pt x="788500" y="432276"/>
                  </a:cubicBezTo>
                  <a:cubicBezTo>
                    <a:pt x="785488" y="457379"/>
                    <a:pt x="782476" y="485494"/>
                    <a:pt x="780467" y="516621"/>
                  </a:cubicBezTo>
                  <a:cubicBezTo>
                    <a:pt x="768920" y="699869"/>
                    <a:pt x="876861" y="831406"/>
                    <a:pt x="877865" y="832912"/>
                  </a:cubicBezTo>
                  <a:cubicBezTo>
                    <a:pt x="942629" y="909726"/>
                    <a:pt x="1021953" y="1069378"/>
                    <a:pt x="987814" y="1167277"/>
                  </a:cubicBezTo>
                  <a:cubicBezTo>
                    <a:pt x="973254" y="1208445"/>
                    <a:pt x="941123" y="1234552"/>
                    <a:pt x="892424" y="1244091"/>
                  </a:cubicBezTo>
                  <a:cubicBezTo>
                    <a:pt x="872845" y="1248107"/>
                    <a:pt x="854771" y="1250116"/>
                    <a:pt x="838705" y="1250116"/>
                  </a:cubicBezTo>
                  <a:cubicBezTo>
                    <a:pt x="720221" y="1250618"/>
                    <a:pt x="676543" y="1152216"/>
                    <a:pt x="619309" y="1022687"/>
                  </a:cubicBezTo>
                  <a:close/>
                  <a:moveTo>
                    <a:pt x="223694" y="59253"/>
                  </a:moveTo>
                  <a:cubicBezTo>
                    <a:pt x="148387" y="18085"/>
                    <a:pt x="67557" y="9551"/>
                    <a:pt x="35425" y="40176"/>
                  </a:cubicBezTo>
                  <a:cubicBezTo>
                    <a:pt x="11327" y="63270"/>
                    <a:pt x="22874" y="102430"/>
                    <a:pt x="36430" y="131047"/>
                  </a:cubicBezTo>
                  <a:cubicBezTo>
                    <a:pt x="63038" y="186272"/>
                    <a:pt x="96173" y="220412"/>
                    <a:pt x="125794" y="250032"/>
                  </a:cubicBezTo>
                  <a:cubicBezTo>
                    <a:pt x="166962" y="291702"/>
                    <a:pt x="199094" y="324838"/>
                    <a:pt x="182526" y="388598"/>
                  </a:cubicBezTo>
                  <a:cubicBezTo>
                    <a:pt x="179514" y="401150"/>
                    <a:pt x="175497" y="413701"/>
                    <a:pt x="171983" y="426754"/>
                  </a:cubicBezTo>
                  <a:cubicBezTo>
                    <a:pt x="145876" y="515617"/>
                    <a:pt x="121276" y="599961"/>
                    <a:pt x="257331" y="661211"/>
                  </a:cubicBezTo>
                  <a:cubicBezTo>
                    <a:pt x="289463" y="675771"/>
                    <a:pt x="318582" y="687318"/>
                    <a:pt x="344688" y="697359"/>
                  </a:cubicBezTo>
                  <a:cubicBezTo>
                    <a:pt x="452629" y="739531"/>
                    <a:pt x="523418" y="767646"/>
                    <a:pt x="599729" y="928804"/>
                  </a:cubicBezTo>
                  <a:cubicBezTo>
                    <a:pt x="613787" y="958927"/>
                    <a:pt x="626338" y="987041"/>
                    <a:pt x="638387" y="1014654"/>
                  </a:cubicBezTo>
                  <a:cubicBezTo>
                    <a:pt x="704156" y="1163763"/>
                    <a:pt x="743818" y="1254132"/>
                    <a:pt x="887906" y="1225013"/>
                  </a:cubicBezTo>
                  <a:cubicBezTo>
                    <a:pt x="929074" y="1216479"/>
                    <a:pt x="956185" y="1195392"/>
                    <a:pt x="967732" y="1161755"/>
                  </a:cubicBezTo>
                  <a:cubicBezTo>
                    <a:pt x="997855" y="1075402"/>
                    <a:pt x="925560" y="923783"/>
                    <a:pt x="861799" y="847974"/>
                  </a:cubicBezTo>
                  <a:cubicBezTo>
                    <a:pt x="857281" y="842451"/>
                    <a:pt x="747332" y="708404"/>
                    <a:pt x="759381" y="516621"/>
                  </a:cubicBezTo>
                  <a:cubicBezTo>
                    <a:pt x="761389" y="485494"/>
                    <a:pt x="764402" y="456877"/>
                    <a:pt x="767414" y="431273"/>
                  </a:cubicBezTo>
                  <a:cubicBezTo>
                    <a:pt x="774945" y="364500"/>
                    <a:pt x="780467" y="315801"/>
                    <a:pt x="755365" y="287686"/>
                  </a:cubicBezTo>
                  <a:cubicBezTo>
                    <a:pt x="732773" y="262082"/>
                    <a:pt x="683070" y="250535"/>
                    <a:pt x="594207" y="250032"/>
                  </a:cubicBezTo>
                  <a:cubicBezTo>
                    <a:pt x="415979" y="249028"/>
                    <a:pt x="345190" y="175227"/>
                    <a:pt x="288961" y="115985"/>
                  </a:cubicBezTo>
                  <a:cubicBezTo>
                    <a:pt x="266368" y="92389"/>
                    <a:pt x="246788" y="71805"/>
                    <a:pt x="223694" y="59253"/>
                  </a:cubicBezTo>
                  <a:lnTo>
                    <a:pt x="223694" y="59253"/>
                  </a:lnTo>
                  <a:close/>
                </a:path>
              </a:pathLst>
            </a:custGeom>
            <a:solidFill>
              <a:srgbClr val="40D5E6"/>
            </a:solidFill>
            <a:ln w="501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F76AC63-C087-49A5-9A1E-0576AC40D64D}"/>
                </a:ext>
              </a:extLst>
            </p:cNvPr>
            <p:cNvSpPr/>
            <p:nvPr/>
          </p:nvSpPr>
          <p:spPr>
            <a:xfrm>
              <a:off x="1120686" y="4328171"/>
              <a:ext cx="748054" cy="1199899"/>
            </a:xfrm>
            <a:custGeom>
              <a:avLst/>
              <a:gdLst>
                <a:gd name="connsiteX0" fmla="*/ 726968 w 748054"/>
                <a:gd name="connsiteY0" fmla="*/ 1203414 h 1199898"/>
                <a:gd name="connsiteX1" fmla="*/ 748054 w 748054"/>
                <a:gd name="connsiteY1" fmla="*/ 1202409 h 1199898"/>
                <a:gd name="connsiteX2" fmla="*/ 533679 w 748054"/>
                <a:gd name="connsiteY2" fmla="*/ 580872 h 1199898"/>
                <a:gd name="connsiteX3" fmla="*/ 232449 w 748054"/>
                <a:gd name="connsiteY3" fmla="*/ 162664 h 1199898"/>
                <a:gd name="connsiteX4" fmla="*/ 3514 w 748054"/>
                <a:gd name="connsiteY4" fmla="*/ 0 h 1199898"/>
                <a:gd name="connsiteX5" fmla="*/ 0 w 748054"/>
                <a:gd name="connsiteY5" fmla="*/ 20584 h 1199898"/>
                <a:gd name="connsiteX6" fmla="*/ 212367 w 748054"/>
                <a:gd name="connsiteY6" fmla="*/ 168187 h 1199898"/>
                <a:gd name="connsiteX7" fmla="*/ 520626 w 748054"/>
                <a:gd name="connsiteY7" fmla="*/ 597439 h 1199898"/>
                <a:gd name="connsiteX8" fmla="*/ 726968 w 748054"/>
                <a:gd name="connsiteY8" fmla="*/ 1203414 h 119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054" h="1199898">
                  <a:moveTo>
                    <a:pt x="726968" y="1203414"/>
                  </a:moveTo>
                  <a:lnTo>
                    <a:pt x="748054" y="1202409"/>
                  </a:lnTo>
                  <a:cubicBezTo>
                    <a:pt x="747050" y="1182829"/>
                    <a:pt x="720441" y="716927"/>
                    <a:pt x="533679" y="580872"/>
                  </a:cubicBezTo>
                  <a:cubicBezTo>
                    <a:pt x="328341" y="431261"/>
                    <a:pt x="263576" y="270605"/>
                    <a:pt x="232449" y="162664"/>
                  </a:cubicBezTo>
                  <a:cubicBezTo>
                    <a:pt x="196301" y="35646"/>
                    <a:pt x="11547" y="1506"/>
                    <a:pt x="3514" y="0"/>
                  </a:cubicBezTo>
                  <a:lnTo>
                    <a:pt x="0" y="20584"/>
                  </a:lnTo>
                  <a:cubicBezTo>
                    <a:pt x="2008" y="21086"/>
                    <a:pt x="179734" y="53719"/>
                    <a:pt x="212367" y="168187"/>
                  </a:cubicBezTo>
                  <a:cubicBezTo>
                    <a:pt x="243996" y="279140"/>
                    <a:pt x="310267" y="444314"/>
                    <a:pt x="520626" y="597439"/>
                  </a:cubicBezTo>
                  <a:cubicBezTo>
                    <a:pt x="699857" y="728474"/>
                    <a:pt x="726466" y="1198895"/>
                    <a:pt x="726968" y="1203414"/>
                  </a:cubicBezTo>
                  <a:close/>
                </a:path>
              </a:pathLst>
            </a:custGeom>
            <a:solidFill>
              <a:srgbClr val="40D5E6"/>
            </a:solidFill>
            <a:ln w="501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27A0795C-BEB1-4D03-BB83-67E7003005A1}"/>
                </a:ext>
              </a:extLst>
            </p:cNvPr>
            <p:cNvSpPr/>
            <p:nvPr/>
          </p:nvSpPr>
          <p:spPr>
            <a:xfrm>
              <a:off x="1268108" y="3179644"/>
              <a:ext cx="868546" cy="2294367"/>
            </a:xfrm>
            <a:custGeom>
              <a:avLst/>
              <a:gdLst>
                <a:gd name="connsiteX0" fmla="*/ 151800 w 868546"/>
                <a:gd name="connsiteY0" fmla="*/ 5360 h 2294367"/>
                <a:gd name="connsiteX1" fmla="*/ 313460 w 868546"/>
                <a:gd name="connsiteY1" fmla="*/ 405494 h 2294367"/>
                <a:gd name="connsiteX2" fmla="*/ 699537 w 868546"/>
                <a:gd name="connsiteY2" fmla="*/ 962769 h 2294367"/>
                <a:gd name="connsiteX3" fmla="*/ 840111 w 868546"/>
                <a:gd name="connsiteY3" fmla="*/ 1535608 h 2294367"/>
                <a:gd name="connsiteX4" fmla="*/ 650838 w 868546"/>
                <a:gd name="connsiteY4" fmla="*/ 2280148 h 2294367"/>
                <a:gd name="connsiteX5" fmla="*/ 369690 w 868546"/>
                <a:gd name="connsiteY5" fmla="*/ 1583805 h 2294367"/>
                <a:gd name="connsiteX6" fmla="*/ 338061 w 868546"/>
                <a:gd name="connsiteY6" fmla="*/ 1281069 h 2294367"/>
                <a:gd name="connsiteX7" fmla="*/ 25786 w 868546"/>
                <a:gd name="connsiteY7" fmla="*/ 605310 h 2294367"/>
                <a:gd name="connsiteX8" fmla="*/ 151800 w 868546"/>
                <a:gd name="connsiteY8" fmla="*/ 5360 h 229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8546" h="2294367">
                  <a:moveTo>
                    <a:pt x="151800" y="5360"/>
                  </a:moveTo>
                  <a:cubicBezTo>
                    <a:pt x="284843" y="-40327"/>
                    <a:pt x="257231" y="215719"/>
                    <a:pt x="313460" y="405494"/>
                  </a:cubicBezTo>
                  <a:cubicBezTo>
                    <a:pt x="369690" y="594766"/>
                    <a:pt x="938010" y="488332"/>
                    <a:pt x="699537" y="962769"/>
                  </a:cubicBezTo>
                  <a:cubicBezTo>
                    <a:pt x="461063" y="1437206"/>
                    <a:pt x="1001268" y="1121417"/>
                    <a:pt x="840111" y="1535608"/>
                  </a:cubicBezTo>
                  <a:cubicBezTo>
                    <a:pt x="678451" y="1949799"/>
                    <a:pt x="826053" y="2392607"/>
                    <a:pt x="650838" y="2280148"/>
                  </a:cubicBezTo>
                  <a:cubicBezTo>
                    <a:pt x="475120" y="2167688"/>
                    <a:pt x="552436" y="1646059"/>
                    <a:pt x="369690" y="1583805"/>
                  </a:cubicBezTo>
                  <a:cubicBezTo>
                    <a:pt x="187446" y="1522052"/>
                    <a:pt x="157323" y="1449757"/>
                    <a:pt x="338061" y="1281069"/>
                  </a:cubicBezTo>
                  <a:cubicBezTo>
                    <a:pt x="518799" y="1112380"/>
                    <a:pt x="-135372" y="945197"/>
                    <a:pt x="25786" y="605310"/>
                  </a:cubicBezTo>
                  <a:cubicBezTo>
                    <a:pt x="186944" y="264920"/>
                    <a:pt x="-1827" y="58075"/>
                    <a:pt x="151800" y="5360"/>
                  </a:cubicBezTo>
                  <a:close/>
                </a:path>
              </a:pathLst>
            </a:custGeom>
            <a:gradFill>
              <a:gsLst>
                <a:gs pos="0">
                  <a:srgbClr val="61B7FF"/>
                </a:gs>
                <a:gs pos="100000">
                  <a:srgbClr val="6789DD"/>
                </a:gs>
              </a:gsLst>
              <a:lin ang="5400000" scaled="1"/>
            </a:gradFill>
            <a:ln w="501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0E21D940-DA2B-4476-9FDB-28A8708E3259}"/>
                </a:ext>
              </a:extLst>
            </p:cNvPr>
            <p:cNvSpPr/>
            <p:nvPr/>
          </p:nvSpPr>
          <p:spPr>
            <a:xfrm>
              <a:off x="1486680" y="3778929"/>
              <a:ext cx="431763" cy="1656764"/>
            </a:xfrm>
            <a:custGeom>
              <a:avLst/>
              <a:gdLst>
                <a:gd name="connsiteX0" fmla="*/ 350431 w 431762"/>
                <a:gd name="connsiteY0" fmla="*/ 1660781 h 1656764"/>
                <a:gd name="connsiteX1" fmla="*/ 376537 w 431762"/>
                <a:gd name="connsiteY1" fmla="*/ 890636 h 1656764"/>
                <a:gd name="connsiteX2" fmla="*/ 280144 w 431762"/>
                <a:gd name="connsiteY2" fmla="*/ 321312 h 1656764"/>
                <a:gd name="connsiteX3" fmla="*/ 7029 w 431762"/>
                <a:gd name="connsiteY3" fmla="*/ 0 h 1656764"/>
                <a:gd name="connsiteX4" fmla="*/ 0 w 431762"/>
                <a:gd name="connsiteY4" fmla="*/ 20082 h 1656764"/>
                <a:gd name="connsiteX5" fmla="*/ 259058 w 431762"/>
                <a:gd name="connsiteY5" fmla="*/ 319806 h 1656764"/>
                <a:gd name="connsiteX6" fmla="*/ 365994 w 431762"/>
                <a:gd name="connsiteY6" fmla="*/ 908710 h 1656764"/>
                <a:gd name="connsiteX7" fmla="*/ 329847 w 431762"/>
                <a:gd name="connsiteY7" fmla="*/ 1655760 h 1656764"/>
                <a:gd name="connsiteX8" fmla="*/ 350431 w 431762"/>
                <a:gd name="connsiteY8" fmla="*/ 1660781 h 165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1762" h="1656764">
                  <a:moveTo>
                    <a:pt x="350431" y="1660781"/>
                  </a:moveTo>
                  <a:cubicBezTo>
                    <a:pt x="366998" y="1589992"/>
                    <a:pt x="510083" y="965944"/>
                    <a:pt x="376537" y="890636"/>
                  </a:cubicBezTo>
                  <a:cubicBezTo>
                    <a:pt x="259058" y="824366"/>
                    <a:pt x="262070" y="565810"/>
                    <a:pt x="280144" y="321312"/>
                  </a:cubicBezTo>
                  <a:cubicBezTo>
                    <a:pt x="296209" y="105430"/>
                    <a:pt x="18576" y="4016"/>
                    <a:pt x="7029" y="0"/>
                  </a:cubicBezTo>
                  <a:lnTo>
                    <a:pt x="0" y="20082"/>
                  </a:lnTo>
                  <a:cubicBezTo>
                    <a:pt x="2510" y="21086"/>
                    <a:pt x="274119" y="119990"/>
                    <a:pt x="259058" y="319806"/>
                  </a:cubicBezTo>
                  <a:cubicBezTo>
                    <a:pt x="240482" y="570328"/>
                    <a:pt x="238474" y="836415"/>
                    <a:pt x="365994" y="908710"/>
                  </a:cubicBezTo>
                  <a:cubicBezTo>
                    <a:pt x="466906" y="965944"/>
                    <a:pt x="374027" y="1467492"/>
                    <a:pt x="329847" y="1655760"/>
                  </a:cubicBezTo>
                  <a:lnTo>
                    <a:pt x="350431" y="1660781"/>
                  </a:lnTo>
                  <a:close/>
                </a:path>
              </a:pathLst>
            </a:custGeom>
            <a:solidFill>
              <a:srgbClr val="FFFFFF"/>
            </a:solidFill>
            <a:ln w="501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A668ADC-AA14-4A58-8C6B-F941A6B28667}"/>
                </a:ext>
              </a:extLst>
            </p:cNvPr>
            <p:cNvSpPr/>
            <p:nvPr/>
          </p:nvSpPr>
          <p:spPr>
            <a:xfrm>
              <a:off x="1534877" y="5217301"/>
              <a:ext cx="803280" cy="717931"/>
            </a:xfrm>
            <a:custGeom>
              <a:avLst/>
              <a:gdLst>
                <a:gd name="connsiteX0" fmla="*/ 803280 w 803279"/>
                <a:gd name="connsiteY0" fmla="*/ 0 h 717931"/>
                <a:gd name="connsiteX1" fmla="*/ 613505 w 803279"/>
                <a:gd name="connsiteY1" fmla="*/ 719940 h 717931"/>
                <a:gd name="connsiteX2" fmla="*/ 189775 w 803279"/>
                <a:gd name="connsiteY2" fmla="*/ 719940 h 717931"/>
                <a:gd name="connsiteX3" fmla="*/ 0 w 803279"/>
                <a:gd name="connsiteY3" fmla="*/ 0 h 717931"/>
              </a:gdLst>
              <a:ahLst/>
              <a:cxnLst>
                <a:cxn ang="0">
                  <a:pos x="connsiteX0" y="connsiteY0"/>
                </a:cxn>
                <a:cxn ang="0">
                  <a:pos x="connsiteX1" y="connsiteY1"/>
                </a:cxn>
                <a:cxn ang="0">
                  <a:pos x="connsiteX2" y="connsiteY2"/>
                </a:cxn>
                <a:cxn ang="0">
                  <a:pos x="connsiteX3" y="connsiteY3"/>
                </a:cxn>
              </a:cxnLst>
              <a:rect l="l" t="t" r="r" b="b"/>
              <a:pathLst>
                <a:path w="803279" h="717931">
                  <a:moveTo>
                    <a:pt x="803280" y="0"/>
                  </a:moveTo>
                  <a:lnTo>
                    <a:pt x="613505" y="719940"/>
                  </a:lnTo>
                  <a:lnTo>
                    <a:pt x="189775" y="719940"/>
                  </a:lnTo>
                  <a:lnTo>
                    <a:pt x="0" y="0"/>
                  </a:lnTo>
                  <a:close/>
                </a:path>
              </a:pathLst>
            </a:custGeom>
            <a:solidFill>
              <a:srgbClr val="FF9340"/>
            </a:solidFill>
            <a:ln w="501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982C17B-1D21-493F-874F-C13D1E586C2F}"/>
                </a:ext>
              </a:extLst>
            </p:cNvPr>
            <p:cNvSpPr/>
            <p:nvPr/>
          </p:nvSpPr>
          <p:spPr>
            <a:xfrm>
              <a:off x="1534877" y="5217301"/>
              <a:ext cx="803280" cy="717931"/>
            </a:xfrm>
            <a:custGeom>
              <a:avLst/>
              <a:gdLst>
                <a:gd name="connsiteX0" fmla="*/ 803280 w 803279"/>
                <a:gd name="connsiteY0" fmla="*/ 0 h 717931"/>
                <a:gd name="connsiteX1" fmla="*/ 385574 w 803279"/>
                <a:gd name="connsiteY1" fmla="*/ 719940 h 717931"/>
                <a:gd name="connsiteX2" fmla="*/ 189273 w 803279"/>
                <a:gd name="connsiteY2" fmla="*/ 719940 h 717931"/>
                <a:gd name="connsiteX3" fmla="*/ 0 w 803279"/>
                <a:gd name="connsiteY3" fmla="*/ 0 h 717931"/>
                <a:gd name="connsiteX4" fmla="*/ 803280 w 803279"/>
                <a:gd name="connsiteY4" fmla="*/ 0 h 717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279" h="717931">
                  <a:moveTo>
                    <a:pt x="803280" y="0"/>
                  </a:moveTo>
                  <a:cubicBezTo>
                    <a:pt x="803280" y="0"/>
                    <a:pt x="385574" y="78320"/>
                    <a:pt x="385574" y="719940"/>
                  </a:cubicBezTo>
                  <a:lnTo>
                    <a:pt x="189273" y="719940"/>
                  </a:lnTo>
                  <a:lnTo>
                    <a:pt x="0" y="0"/>
                  </a:lnTo>
                  <a:lnTo>
                    <a:pt x="803280" y="0"/>
                  </a:lnTo>
                  <a:close/>
                </a:path>
              </a:pathLst>
            </a:custGeom>
            <a:solidFill>
              <a:srgbClr val="C97332"/>
            </a:solidFill>
            <a:ln w="501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D632AC1-76F2-4DAC-8BBB-7083A9F9A6BD}"/>
                </a:ext>
              </a:extLst>
            </p:cNvPr>
            <p:cNvSpPr/>
            <p:nvPr/>
          </p:nvSpPr>
          <p:spPr>
            <a:xfrm>
              <a:off x="5525874" y="4722280"/>
              <a:ext cx="195799" cy="306250"/>
            </a:xfrm>
            <a:custGeom>
              <a:avLst/>
              <a:gdLst>
                <a:gd name="connsiteX0" fmla="*/ 135350 w 195799"/>
                <a:gd name="connsiteY0" fmla="*/ 17572 h 306250"/>
                <a:gd name="connsiteX1" fmla="*/ 151918 w 195799"/>
                <a:gd name="connsiteY1" fmla="*/ 61250 h 306250"/>
                <a:gd name="connsiteX2" fmla="*/ 172000 w 195799"/>
                <a:gd name="connsiteY2" fmla="*/ 112459 h 306250"/>
                <a:gd name="connsiteX3" fmla="*/ 196600 w 195799"/>
                <a:gd name="connsiteY3" fmla="*/ 197808 h 306250"/>
                <a:gd name="connsiteX4" fmla="*/ 185053 w 195799"/>
                <a:gd name="connsiteY4" fmla="*/ 255042 h 306250"/>
                <a:gd name="connsiteX5" fmla="*/ 183045 w 195799"/>
                <a:gd name="connsiteY5" fmla="*/ 293699 h 306250"/>
                <a:gd name="connsiteX6" fmla="*/ 159448 w 195799"/>
                <a:gd name="connsiteY6" fmla="*/ 275124 h 306250"/>
                <a:gd name="connsiteX7" fmla="*/ 150914 w 195799"/>
                <a:gd name="connsiteY7" fmla="*/ 290687 h 306250"/>
                <a:gd name="connsiteX8" fmla="*/ 122799 w 195799"/>
                <a:gd name="connsiteY8" fmla="*/ 291691 h 306250"/>
                <a:gd name="connsiteX9" fmla="*/ 107737 w 195799"/>
                <a:gd name="connsiteY9" fmla="*/ 305748 h 306250"/>
                <a:gd name="connsiteX10" fmla="*/ 80125 w 195799"/>
                <a:gd name="connsiteY10" fmla="*/ 301732 h 306250"/>
                <a:gd name="connsiteX11" fmla="*/ 59038 w 195799"/>
                <a:gd name="connsiteY11" fmla="*/ 308761 h 306250"/>
                <a:gd name="connsiteX12" fmla="*/ 35442 w 195799"/>
                <a:gd name="connsiteY12" fmla="*/ 294201 h 306250"/>
                <a:gd name="connsiteX13" fmla="*/ 8331 w 195799"/>
                <a:gd name="connsiteY13" fmla="*/ 288679 h 306250"/>
                <a:gd name="connsiteX14" fmla="*/ 801 w 195799"/>
                <a:gd name="connsiteY14" fmla="*/ 259560 h 306250"/>
                <a:gd name="connsiteX15" fmla="*/ 27409 w 195799"/>
                <a:gd name="connsiteY15" fmla="*/ 113463 h 306250"/>
                <a:gd name="connsiteX16" fmla="*/ 20381 w 195799"/>
                <a:gd name="connsiteY16" fmla="*/ 0 h 306250"/>
                <a:gd name="connsiteX17" fmla="*/ 135350 w 195799"/>
                <a:gd name="connsiteY17" fmla="*/ 17572 h 30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799" h="306250">
                  <a:moveTo>
                    <a:pt x="135350" y="17572"/>
                  </a:moveTo>
                  <a:cubicBezTo>
                    <a:pt x="135350" y="17572"/>
                    <a:pt x="149909" y="41670"/>
                    <a:pt x="151918" y="61250"/>
                  </a:cubicBezTo>
                  <a:cubicBezTo>
                    <a:pt x="153424" y="76814"/>
                    <a:pt x="166477" y="99908"/>
                    <a:pt x="172000" y="112459"/>
                  </a:cubicBezTo>
                  <a:cubicBezTo>
                    <a:pt x="177522" y="125011"/>
                    <a:pt x="195596" y="182746"/>
                    <a:pt x="196600" y="197808"/>
                  </a:cubicBezTo>
                  <a:cubicBezTo>
                    <a:pt x="197102" y="203832"/>
                    <a:pt x="183045" y="242490"/>
                    <a:pt x="185053" y="255042"/>
                  </a:cubicBezTo>
                  <a:cubicBezTo>
                    <a:pt x="187061" y="267593"/>
                    <a:pt x="194090" y="292193"/>
                    <a:pt x="183045" y="293699"/>
                  </a:cubicBezTo>
                  <a:cubicBezTo>
                    <a:pt x="172000" y="295206"/>
                    <a:pt x="159448" y="275124"/>
                    <a:pt x="159448" y="275124"/>
                  </a:cubicBezTo>
                  <a:cubicBezTo>
                    <a:pt x="159448" y="275124"/>
                    <a:pt x="160453" y="286671"/>
                    <a:pt x="150914" y="290687"/>
                  </a:cubicBezTo>
                  <a:cubicBezTo>
                    <a:pt x="132840" y="299222"/>
                    <a:pt x="122799" y="291691"/>
                    <a:pt x="122799" y="291691"/>
                  </a:cubicBezTo>
                  <a:cubicBezTo>
                    <a:pt x="122799" y="291691"/>
                    <a:pt x="116272" y="304242"/>
                    <a:pt x="107737" y="305748"/>
                  </a:cubicBezTo>
                  <a:cubicBezTo>
                    <a:pt x="89161" y="309263"/>
                    <a:pt x="80125" y="301732"/>
                    <a:pt x="80125" y="301732"/>
                  </a:cubicBezTo>
                  <a:cubicBezTo>
                    <a:pt x="80125" y="301732"/>
                    <a:pt x="72092" y="308761"/>
                    <a:pt x="59038" y="308761"/>
                  </a:cubicBezTo>
                  <a:cubicBezTo>
                    <a:pt x="42471" y="308259"/>
                    <a:pt x="35442" y="294201"/>
                    <a:pt x="35442" y="294201"/>
                  </a:cubicBezTo>
                  <a:cubicBezTo>
                    <a:pt x="35442" y="294201"/>
                    <a:pt x="14356" y="298218"/>
                    <a:pt x="8331" y="288679"/>
                  </a:cubicBezTo>
                  <a:cubicBezTo>
                    <a:pt x="2307" y="279140"/>
                    <a:pt x="3311" y="268597"/>
                    <a:pt x="801" y="259560"/>
                  </a:cubicBezTo>
                  <a:cubicBezTo>
                    <a:pt x="-1710" y="250523"/>
                    <a:pt x="299" y="170697"/>
                    <a:pt x="27409" y="113463"/>
                  </a:cubicBezTo>
                  <a:cubicBezTo>
                    <a:pt x="54520" y="55728"/>
                    <a:pt x="20381" y="0"/>
                    <a:pt x="20381" y="0"/>
                  </a:cubicBezTo>
                  <a:lnTo>
                    <a:pt x="135350" y="17572"/>
                  </a:lnTo>
                  <a:close/>
                </a:path>
              </a:pathLst>
            </a:custGeom>
            <a:solidFill>
              <a:srgbClr val="EEA886"/>
            </a:solidFill>
            <a:ln w="501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6E562495-B805-43E3-B665-58D2D4400D50}"/>
                </a:ext>
              </a:extLst>
            </p:cNvPr>
            <p:cNvSpPr/>
            <p:nvPr/>
          </p:nvSpPr>
          <p:spPr>
            <a:xfrm>
              <a:off x="5523898" y="4884162"/>
              <a:ext cx="160656" cy="145594"/>
            </a:xfrm>
            <a:custGeom>
              <a:avLst/>
              <a:gdLst>
                <a:gd name="connsiteX0" fmla="*/ 163935 w 160655"/>
                <a:gd name="connsiteY0" fmla="*/ 105711 h 145594"/>
                <a:gd name="connsiteX1" fmla="*/ 146866 w 160655"/>
                <a:gd name="connsiteY1" fmla="*/ 18856 h 145594"/>
                <a:gd name="connsiteX2" fmla="*/ 125779 w 160655"/>
                <a:gd name="connsiteY2" fmla="*/ 29400 h 145594"/>
                <a:gd name="connsiteX3" fmla="*/ 107706 w 160655"/>
                <a:gd name="connsiteY3" fmla="*/ 281 h 145594"/>
                <a:gd name="connsiteX4" fmla="*/ 86118 w 160655"/>
                <a:gd name="connsiteY4" fmla="*/ 27391 h 145594"/>
                <a:gd name="connsiteX5" fmla="*/ 61015 w 160655"/>
                <a:gd name="connsiteY5" fmla="*/ 11828 h 145594"/>
                <a:gd name="connsiteX6" fmla="*/ 44448 w 160655"/>
                <a:gd name="connsiteY6" fmla="*/ 40947 h 145594"/>
                <a:gd name="connsiteX7" fmla="*/ 10308 w 160655"/>
                <a:gd name="connsiteY7" fmla="*/ 39943 h 145594"/>
                <a:gd name="connsiteX8" fmla="*/ 9304 w 160655"/>
                <a:gd name="connsiteY8" fmla="*/ 127299 h 145594"/>
                <a:gd name="connsiteX9" fmla="*/ 36415 w 160655"/>
                <a:gd name="connsiteY9" fmla="*/ 132822 h 145594"/>
                <a:gd name="connsiteX10" fmla="*/ 81097 w 160655"/>
                <a:gd name="connsiteY10" fmla="*/ 140855 h 145594"/>
                <a:gd name="connsiteX11" fmla="*/ 124273 w 160655"/>
                <a:gd name="connsiteY11" fmla="*/ 130312 h 145594"/>
                <a:gd name="connsiteX12" fmla="*/ 163935 w 160655"/>
                <a:gd name="connsiteY12" fmla="*/ 105711 h 14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655" h="145594">
                  <a:moveTo>
                    <a:pt x="163935" y="105711"/>
                  </a:moveTo>
                  <a:cubicBezTo>
                    <a:pt x="163935" y="105711"/>
                    <a:pt x="165943" y="33918"/>
                    <a:pt x="146866" y="18856"/>
                  </a:cubicBezTo>
                  <a:cubicBezTo>
                    <a:pt x="127788" y="3795"/>
                    <a:pt x="125779" y="29400"/>
                    <a:pt x="125779" y="29400"/>
                  </a:cubicBezTo>
                  <a:cubicBezTo>
                    <a:pt x="125779" y="29400"/>
                    <a:pt x="128290" y="3795"/>
                    <a:pt x="107706" y="281"/>
                  </a:cubicBezTo>
                  <a:cubicBezTo>
                    <a:pt x="87122" y="-3234"/>
                    <a:pt x="86118" y="27391"/>
                    <a:pt x="86118" y="27391"/>
                  </a:cubicBezTo>
                  <a:cubicBezTo>
                    <a:pt x="86118" y="27391"/>
                    <a:pt x="82603" y="7812"/>
                    <a:pt x="61015" y="11828"/>
                  </a:cubicBezTo>
                  <a:cubicBezTo>
                    <a:pt x="39427" y="15844"/>
                    <a:pt x="44448" y="40947"/>
                    <a:pt x="44448" y="40947"/>
                  </a:cubicBezTo>
                  <a:cubicBezTo>
                    <a:pt x="44448" y="40947"/>
                    <a:pt x="23863" y="16346"/>
                    <a:pt x="10308" y="39943"/>
                  </a:cubicBezTo>
                  <a:cubicBezTo>
                    <a:pt x="-12284" y="80107"/>
                    <a:pt x="9304" y="127299"/>
                    <a:pt x="9304" y="127299"/>
                  </a:cubicBezTo>
                  <a:cubicBezTo>
                    <a:pt x="9304" y="127299"/>
                    <a:pt x="15831" y="138345"/>
                    <a:pt x="36415" y="132822"/>
                  </a:cubicBezTo>
                  <a:cubicBezTo>
                    <a:pt x="36415" y="132822"/>
                    <a:pt x="49970" y="160435"/>
                    <a:pt x="81097" y="140855"/>
                  </a:cubicBezTo>
                  <a:cubicBezTo>
                    <a:pt x="81097" y="140855"/>
                    <a:pt x="112726" y="158427"/>
                    <a:pt x="124273" y="130312"/>
                  </a:cubicBezTo>
                  <a:cubicBezTo>
                    <a:pt x="124776" y="129810"/>
                    <a:pt x="159417" y="146377"/>
                    <a:pt x="163935" y="105711"/>
                  </a:cubicBezTo>
                  <a:close/>
                </a:path>
              </a:pathLst>
            </a:custGeom>
            <a:solidFill>
              <a:srgbClr val="DB9C7C"/>
            </a:solidFill>
            <a:ln w="501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9C503A4C-9912-4EDA-8329-906EE0FAAE7E}"/>
                </a:ext>
              </a:extLst>
            </p:cNvPr>
            <p:cNvSpPr/>
            <p:nvPr/>
          </p:nvSpPr>
          <p:spPr>
            <a:xfrm>
              <a:off x="5528683" y="3539727"/>
              <a:ext cx="381558" cy="1285247"/>
            </a:xfrm>
            <a:custGeom>
              <a:avLst/>
              <a:gdLst>
                <a:gd name="connsiteX0" fmla="*/ 375533 w 381557"/>
                <a:gd name="connsiteY0" fmla="*/ 167911 h 1285247"/>
                <a:gd name="connsiteX1" fmla="*/ 211363 w 381557"/>
                <a:gd name="connsiteY1" fmla="*/ 727194 h 1285247"/>
                <a:gd name="connsiteX2" fmla="*/ 161158 w 381557"/>
                <a:gd name="connsiteY2" fmla="*/ 1244306 h 1285247"/>
                <a:gd name="connsiteX3" fmla="*/ 0 w 381557"/>
                <a:gd name="connsiteY3" fmla="*/ 1287482 h 1285247"/>
                <a:gd name="connsiteX4" fmla="*/ 20584 w 381557"/>
                <a:gd name="connsiteY4" fmla="*/ 691549 h 1285247"/>
                <a:gd name="connsiteX5" fmla="*/ 241486 w 381557"/>
                <a:gd name="connsiteY5" fmla="*/ 7255 h 1285247"/>
                <a:gd name="connsiteX6" fmla="*/ 344908 w 381557"/>
                <a:gd name="connsiteY6" fmla="*/ 38884 h 1285247"/>
                <a:gd name="connsiteX7" fmla="*/ 375533 w 381557"/>
                <a:gd name="connsiteY7" fmla="*/ 167911 h 128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557" h="1285247">
                  <a:moveTo>
                    <a:pt x="375533" y="167911"/>
                  </a:moveTo>
                  <a:cubicBezTo>
                    <a:pt x="375533" y="167911"/>
                    <a:pt x="253033" y="576579"/>
                    <a:pt x="211363" y="727194"/>
                  </a:cubicBezTo>
                  <a:cubicBezTo>
                    <a:pt x="198310" y="774387"/>
                    <a:pt x="166681" y="1226232"/>
                    <a:pt x="161158" y="1244306"/>
                  </a:cubicBezTo>
                  <a:cubicBezTo>
                    <a:pt x="155635" y="1262379"/>
                    <a:pt x="0" y="1287482"/>
                    <a:pt x="0" y="1287482"/>
                  </a:cubicBezTo>
                  <a:cubicBezTo>
                    <a:pt x="0" y="1287482"/>
                    <a:pt x="19078" y="722676"/>
                    <a:pt x="20584" y="691549"/>
                  </a:cubicBezTo>
                  <a:cubicBezTo>
                    <a:pt x="22592" y="660924"/>
                    <a:pt x="192285" y="29847"/>
                    <a:pt x="241486" y="7255"/>
                  </a:cubicBezTo>
                  <a:cubicBezTo>
                    <a:pt x="278638" y="-9815"/>
                    <a:pt x="298218" y="4243"/>
                    <a:pt x="344908" y="38884"/>
                  </a:cubicBezTo>
                  <a:cubicBezTo>
                    <a:pt x="410677" y="88085"/>
                    <a:pt x="375533" y="167911"/>
                    <a:pt x="375533" y="167911"/>
                  </a:cubicBezTo>
                  <a:close/>
                </a:path>
              </a:pathLst>
            </a:custGeom>
            <a:solidFill>
              <a:srgbClr val="323657"/>
            </a:solidFill>
            <a:ln w="5016"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96DCBF52-B20E-48C7-9D6F-2833F2D9491C}"/>
                </a:ext>
              </a:extLst>
            </p:cNvPr>
            <p:cNvSpPr/>
            <p:nvPr/>
          </p:nvSpPr>
          <p:spPr>
            <a:xfrm>
              <a:off x="7099949" y="2951856"/>
              <a:ext cx="291189" cy="200820"/>
            </a:xfrm>
            <a:custGeom>
              <a:avLst/>
              <a:gdLst>
                <a:gd name="connsiteX0" fmla="*/ 0 w 291188"/>
                <a:gd name="connsiteY0" fmla="*/ 183648 h 200819"/>
                <a:gd name="connsiteX1" fmla="*/ 280604 w 291188"/>
                <a:gd name="connsiteY1" fmla="*/ 0 h 200819"/>
                <a:gd name="connsiteX2" fmla="*/ 294350 w 291188"/>
                <a:gd name="connsiteY2" fmla="*/ 21003 h 200819"/>
                <a:gd name="connsiteX3" fmla="*/ 13746 w 291188"/>
                <a:gd name="connsiteY3" fmla="*/ 204651 h 200819"/>
              </a:gdLst>
              <a:ahLst/>
              <a:cxnLst>
                <a:cxn ang="0">
                  <a:pos x="connsiteX0" y="connsiteY0"/>
                </a:cxn>
                <a:cxn ang="0">
                  <a:pos x="connsiteX1" y="connsiteY1"/>
                </a:cxn>
                <a:cxn ang="0">
                  <a:pos x="connsiteX2" y="connsiteY2"/>
                </a:cxn>
                <a:cxn ang="0">
                  <a:pos x="connsiteX3" y="connsiteY3"/>
                </a:cxn>
              </a:cxnLst>
              <a:rect l="l" t="t" r="r" b="b"/>
              <a:pathLst>
                <a:path w="291188" h="200819">
                  <a:moveTo>
                    <a:pt x="0" y="183648"/>
                  </a:moveTo>
                  <a:lnTo>
                    <a:pt x="280604" y="0"/>
                  </a:lnTo>
                  <a:lnTo>
                    <a:pt x="294350" y="21003"/>
                  </a:lnTo>
                  <a:lnTo>
                    <a:pt x="13746" y="204651"/>
                  </a:lnTo>
                  <a:close/>
                </a:path>
              </a:pathLst>
            </a:custGeom>
            <a:solidFill>
              <a:srgbClr val="4DA8F2"/>
            </a:solidFill>
            <a:ln w="5016"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EC80DEEA-B966-4602-8B84-CC13209477D1}"/>
                </a:ext>
              </a:extLst>
            </p:cNvPr>
            <p:cNvSpPr/>
            <p:nvPr/>
          </p:nvSpPr>
          <p:spPr>
            <a:xfrm>
              <a:off x="7218583" y="2970967"/>
              <a:ext cx="205840" cy="225922"/>
            </a:xfrm>
            <a:custGeom>
              <a:avLst/>
              <a:gdLst>
                <a:gd name="connsiteX0" fmla="*/ 205840 w 205840"/>
                <a:gd name="connsiteY0" fmla="*/ 86015 h 225922"/>
                <a:gd name="connsiteX1" fmla="*/ 198812 w 205840"/>
                <a:gd name="connsiteY1" fmla="*/ 108105 h 225922"/>
                <a:gd name="connsiteX2" fmla="*/ 183750 w 205840"/>
                <a:gd name="connsiteY2" fmla="*/ 127182 h 225922"/>
                <a:gd name="connsiteX3" fmla="*/ 179232 w 205840"/>
                <a:gd name="connsiteY3" fmla="*/ 133709 h 225922"/>
                <a:gd name="connsiteX4" fmla="*/ 156137 w 205840"/>
                <a:gd name="connsiteY4" fmla="*/ 169857 h 225922"/>
                <a:gd name="connsiteX5" fmla="*/ 90871 w 205840"/>
                <a:gd name="connsiteY5" fmla="*/ 226589 h 225922"/>
                <a:gd name="connsiteX6" fmla="*/ 46189 w 205840"/>
                <a:gd name="connsiteY6" fmla="*/ 188935 h 225922"/>
                <a:gd name="connsiteX7" fmla="*/ 0 w 205840"/>
                <a:gd name="connsiteY7" fmla="*/ 168351 h 225922"/>
                <a:gd name="connsiteX8" fmla="*/ 37152 w 205840"/>
                <a:gd name="connsiteY8" fmla="*/ 41332 h 225922"/>
                <a:gd name="connsiteX9" fmla="*/ 40666 w 205840"/>
                <a:gd name="connsiteY9" fmla="*/ 37316 h 225922"/>
                <a:gd name="connsiteX10" fmla="*/ 69785 w 205840"/>
                <a:gd name="connsiteY10" fmla="*/ 17234 h 225922"/>
                <a:gd name="connsiteX11" fmla="*/ 104427 w 205840"/>
                <a:gd name="connsiteY11" fmla="*/ 164 h 225922"/>
                <a:gd name="connsiteX12" fmla="*/ 126014 w 205840"/>
                <a:gd name="connsiteY12" fmla="*/ 18238 h 225922"/>
                <a:gd name="connsiteX13" fmla="*/ 157644 w 205840"/>
                <a:gd name="connsiteY13" fmla="*/ 38822 h 225922"/>
                <a:gd name="connsiteX14" fmla="*/ 185256 w 205840"/>
                <a:gd name="connsiteY14" fmla="*/ 64426 h 225922"/>
                <a:gd name="connsiteX15" fmla="*/ 205840 w 205840"/>
                <a:gd name="connsiteY15" fmla="*/ 86015 h 22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40" h="225922">
                  <a:moveTo>
                    <a:pt x="205840" y="86015"/>
                  </a:moveTo>
                  <a:cubicBezTo>
                    <a:pt x="205840" y="86015"/>
                    <a:pt x="203330" y="102080"/>
                    <a:pt x="198812" y="108105"/>
                  </a:cubicBezTo>
                  <a:cubicBezTo>
                    <a:pt x="198812" y="108105"/>
                    <a:pt x="189775" y="119150"/>
                    <a:pt x="183750" y="127182"/>
                  </a:cubicBezTo>
                  <a:cubicBezTo>
                    <a:pt x="181742" y="129693"/>
                    <a:pt x="180236" y="132203"/>
                    <a:pt x="179232" y="133709"/>
                  </a:cubicBezTo>
                  <a:cubicBezTo>
                    <a:pt x="175717" y="140236"/>
                    <a:pt x="169191" y="156302"/>
                    <a:pt x="156137" y="169857"/>
                  </a:cubicBezTo>
                  <a:cubicBezTo>
                    <a:pt x="142582" y="183412"/>
                    <a:pt x="90871" y="226589"/>
                    <a:pt x="90871" y="226589"/>
                  </a:cubicBezTo>
                  <a:lnTo>
                    <a:pt x="46189" y="188935"/>
                  </a:lnTo>
                  <a:lnTo>
                    <a:pt x="0" y="168351"/>
                  </a:lnTo>
                  <a:cubicBezTo>
                    <a:pt x="0" y="168351"/>
                    <a:pt x="26107" y="55389"/>
                    <a:pt x="37152" y="41332"/>
                  </a:cubicBezTo>
                  <a:cubicBezTo>
                    <a:pt x="38156" y="39826"/>
                    <a:pt x="39160" y="38822"/>
                    <a:pt x="40666" y="37316"/>
                  </a:cubicBezTo>
                  <a:cubicBezTo>
                    <a:pt x="51209" y="26271"/>
                    <a:pt x="63761" y="22254"/>
                    <a:pt x="69785" y="17234"/>
                  </a:cubicBezTo>
                  <a:cubicBezTo>
                    <a:pt x="72295" y="15225"/>
                    <a:pt x="95891" y="-1844"/>
                    <a:pt x="104427" y="164"/>
                  </a:cubicBezTo>
                  <a:cubicBezTo>
                    <a:pt x="115973" y="3176"/>
                    <a:pt x="123002" y="10205"/>
                    <a:pt x="126014" y="18238"/>
                  </a:cubicBezTo>
                  <a:cubicBezTo>
                    <a:pt x="126014" y="18238"/>
                    <a:pt x="148607" y="25266"/>
                    <a:pt x="157644" y="38822"/>
                  </a:cubicBezTo>
                  <a:cubicBezTo>
                    <a:pt x="157644" y="38822"/>
                    <a:pt x="178730" y="44846"/>
                    <a:pt x="185256" y="64426"/>
                  </a:cubicBezTo>
                  <a:cubicBezTo>
                    <a:pt x="184253" y="64426"/>
                    <a:pt x="204837" y="72961"/>
                    <a:pt x="205840" y="86015"/>
                  </a:cubicBezTo>
                  <a:close/>
                </a:path>
              </a:pathLst>
            </a:custGeom>
            <a:solidFill>
              <a:srgbClr val="EFAA88"/>
            </a:solidFill>
            <a:ln w="501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4D8A55D-8EC8-42FE-8A38-9D8478161513}"/>
                </a:ext>
              </a:extLst>
            </p:cNvPr>
            <p:cNvSpPr/>
            <p:nvPr/>
          </p:nvSpPr>
          <p:spPr>
            <a:xfrm>
              <a:off x="5657710" y="6488468"/>
              <a:ext cx="145594" cy="100410"/>
            </a:xfrm>
            <a:custGeom>
              <a:avLst/>
              <a:gdLst>
                <a:gd name="connsiteX0" fmla="*/ 147101 w 145594"/>
                <a:gd name="connsiteY0" fmla="*/ 10065 h 100409"/>
                <a:gd name="connsiteX1" fmla="*/ 134549 w 145594"/>
                <a:gd name="connsiteY1" fmla="*/ 99429 h 100409"/>
                <a:gd name="connsiteX2" fmla="*/ 10041 w 145594"/>
                <a:gd name="connsiteY2" fmla="*/ 92401 h 100409"/>
                <a:gd name="connsiteX3" fmla="*/ 0 w 145594"/>
                <a:gd name="connsiteY3" fmla="*/ 24 h 100409"/>
                <a:gd name="connsiteX4" fmla="*/ 147101 w 145594"/>
                <a:gd name="connsiteY4" fmla="*/ 10065 h 100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4" h="100409">
                  <a:moveTo>
                    <a:pt x="147101" y="10065"/>
                  </a:moveTo>
                  <a:cubicBezTo>
                    <a:pt x="147101" y="10065"/>
                    <a:pt x="136055" y="87883"/>
                    <a:pt x="134549" y="99429"/>
                  </a:cubicBezTo>
                  <a:cubicBezTo>
                    <a:pt x="133043" y="110977"/>
                    <a:pt x="10041" y="92401"/>
                    <a:pt x="10041" y="92401"/>
                  </a:cubicBezTo>
                  <a:lnTo>
                    <a:pt x="0" y="24"/>
                  </a:lnTo>
                  <a:cubicBezTo>
                    <a:pt x="0" y="24"/>
                    <a:pt x="131537" y="-981"/>
                    <a:pt x="147101" y="10065"/>
                  </a:cubicBezTo>
                  <a:close/>
                </a:path>
              </a:pathLst>
            </a:custGeom>
            <a:solidFill>
              <a:srgbClr val="424773"/>
            </a:solidFill>
            <a:ln w="501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BC554E42-1258-4525-8DB3-14E325B21C7D}"/>
                </a:ext>
              </a:extLst>
            </p:cNvPr>
            <p:cNvSpPr/>
            <p:nvPr/>
          </p:nvSpPr>
          <p:spPr>
            <a:xfrm>
              <a:off x="5639182" y="6572334"/>
              <a:ext cx="366496" cy="200820"/>
            </a:xfrm>
            <a:custGeom>
              <a:avLst/>
              <a:gdLst>
                <a:gd name="connsiteX0" fmla="*/ 154583 w 366496"/>
                <a:gd name="connsiteY0" fmla="*/ 5522 h 200819"/>
                <a:gd name="connsiteX1" fmla="*/ 231397 w 366496"/>
                <a:gd name="connsiteY1" fmla="*/ 72797 h 200819"/>
                <a:gd name="connsiteX2" fmla="*/ 350383 w 366496"/>
                <a:gd name="connsiteY2" fmla="*/ 122500 h 200819"/>
                <a:gd name="connsiteX3" fmla="*/ 252483 w 366496"/>
                <a:gd name="connsiteY3" fmla="*/ 201824 h 200819"/>
                <a:gd name="connsiteX4" fmla="*/ 3968 w 366496"/>
                <a:gd name="connsiteY4" fmla="*/ 185758 h 200819"/>
                <a:gd name="connsiteX5" fmla="*/ 28067 w 366496"/>
                <a:gd name="connsiteY5" fmla="*/ 0 h 200819"/>
                <a:gd name="connsiteX6" fmla="*/ 154583 w 366496"/>
                <a:gd name="connsiteY6" fmla="*/ 5522 h 20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496" h="200819">
                  <a:moveTo>
                    <a:pt x="154583" y="5522"/>
                  </a:moveTo>
                  <a:cubicBezTo>
                    <a:pt x="154583" y="5522"/>
                    <a:pt x="193743" y="52213"/>
                    <a:pt x="231397" y="72797"/>
                  </a:cubicBezTo>
                  <a:cubicBezTo>
                    <a:pt x="269051" y="93381"/>
                    <a:pt x="328293" y="101414"/>
                    <a:pt x="350383" y="122500"/>
                  </a:cubicBezTo>
                  <a:cubicBezTo>
                    <a:pt x="366448" y="137562"/>
                    <a:pt x="409123" y="203330"/>
                    <a:pt x="252483" y="201824"/>
                  </a:cubicBezTo>
                  <a:cubicBezTo>
                    <a:pt x="95843" y="200318"/>
                    <a:pt x="20536" y="210861"/>
                    <a:pt x="3968" y="185758"/>
                  </a:cubicBezTo>
                  <a:cubicBezTo>
                    <a:pt x="-12599" y="160656"/>
                    <a:pt x="28067" y="0"/>
                    <a:pt x="28067" y="0"/>
                  </a:cubicBezTo>
                  <a:cubicBezTo>
                    <a:pt x="28067" y="0"/>
                    <a:pt x="64717" y="13556"/>
                    <a:pt x="154583" y="5522"/>
                  </a:cubicBezTo>
                  <a:close/>
                </a:path>
              </a:pathLst>
            </a:custGeom>
            <a:solidFill>
              <a:srgbClr val="292C47"/>
            </a:solidFill>
            <a:ln w="5016"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0D0D79AB-9E4F-44E4-A6E8-A3FD494711CF}"/>
                </a:ext>
              </a:extLst>
            </p:cNvPr>
            <p:cNvSpPr/>
            <p:nvPr/>
          </p:nvSpPr>
          <p:spPr>
            <a:xfrm>
              <a:off x="6538807" y="6488468"/>
              <a:ext cx="145594" cy="100410"/>
            </a:xfrm>
            <a:custGeom>
              <a:avLst/>
              <a:gdLst>
                <a:gd name="connsiteX0" fmla="*/ 147101 w 145594"/>
                <a:gd name="connsiteY0" fmla="*/ 10065 h 100409"/>
                <a:gd name="connsiteX1" fmla="*/ 134550 w 145594"/>
                <a:gd name="connsiteY1" fmla="*/ 99429 h 100409"/>
                <a:gd name="connsiteX2" fmla="*/ 10041 w 145594"/>
                <a:gd name="connsiteY2" fmla="*/ 92401 h 100409"/>
                <a:gd name="connsiteX3" fmla="*/ 0 w 145594"/>
                <a:gd name="connsiteY3" fmla="*/ 24 h 100409"/>
                <a:gd name="connsiteX4" fmla="*/ 147101 w 145594"/>
                <a:gd name="connsiteY4" fmla="*/ 10065 h 100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4" h="100409">
                  <a:moveTo>
                    <a:pt x="147101" y="10065"/>
                  </a:moveTo>
                  <a:cubicBezTo>
                    <a:pt x="147101" y="10065"/>
                    <a:pt x="136056" y="87883"/>
                    <a:pt x="134550" y="99429"/>
                  </a:cubicBezTo>
                  <a:cubicBezTo>
                    <a:pt x="133043" y="110977"/>
                    <a:pt x="10041" y="92401"/>
                    <a:pt x="10041" y="92401"/>
                  </a:cubicBezTo>
                  <a:lnTo>
                    <a:pt x="0" y="24"/>
                  </a:lnTo>
                  <a:cubicBezTo>
                    <a:pt x="0" y="24"/>
                    <a:pt x="131537" y="-981"/>
                    <a:pt x="147101" y="10065"/>
                  </a:cubicBezTo>
                  <a:close/>
                </a:path>
              </a:pathLst>
            </a:custGeom>
            <a:solidFill>
              <a:srgbClr val="424773"/>
            </a:solidFill>
            <a:ln w="5016"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E22302D3-891C-425F-9A2E-E6156C899008}"/>
                </a:ext>
              </a:extLst>
            </p:cNvPr>
            <p:cNvSpPr/>
            <p:nvPr/>
          </p:nvSpPr>
          <p:spPr>
            <a:xfrm>
              <a:off x="6520280" y="6572334"/>
              <a:ext cx="436783" cy="200820"/>
            </a:xfrm>
            <a:custGeom>
              <a:avLst/>
              <a:gdLst>
                <a:gd name="connsiteX0" fmla="*/ 154081 w 436783"/>
                <a:gd name="connsiteY0" fmla="*/ 5522 h 200819"/>
                <a:gd name="connsiteX1" fmla="*/ 230895 w 436783"/>
                <a:gd name="connsiteY1" fmla="*/ 72797 h 200819"/>
                <a:gd name="connsiteX2" fmla="*/ 429706 w 436783"/>
                <a:gd name="connsiteY2" fmla="*/ 131035 h 200819"/>
                <a:gd name="connsiteX3" fmla="*/ 252483 w 436783"/>
                <a:gd name="connsiteY3" fmla="*/ 201824 h 200819"/>
                <a:gd name="connsiteX4" fmla="*/ 3969 w 436783"/>
                <a:gd name="connsiteY4" fmla="*/ 185758 h 200819"/>
                <a:gd name="connsiteX5" fmla="*/ 28067 w 436783"/>
                <a:gd name="connsiteY5" fmla="*/ 0 h 200819"/>
                <a:gd name="connsiteX6" fmla="*/ 154081 w 436783"/>
                <a:gd name="connsiteY6" fmla="*/ 5522 h 20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783" h="200819">
                  <a:moveTo>
                    <a:pt x="154081" y="5522"/>
                  </a:moveTo>
                  <a:cubicBezTo>
                    <a:pt x="154081" y="5522"/>
                    <a:pt x="193241" y="52213"/>
                    <a:pt x="230895" y="72797"/>
                  </a:cubicBezTo>
                  <a:cubicBezTo>
                    <a:pt x="268549" y="93381"/>
                    <a:pt x="407114" y="109949"/>
                    <a:pt x="429706" y="131035"/>
                  </a:cubicBezTo>
                  <a:cubicBezTo>
                    <a:pt x="445772" y="146096"/>
                    <a:pt x="472381" y="207347"/>
                    <a:pt x="252483" y="201824"/>
                  </a:cubicBezTo>
                  <a:cubicBezTo>
                    <a:pt x="95843" y="197808"/>
                    <a:pt x="20536" y="210861"/>
                    <a:pt x="3969" y="185758"/>
                  </a:cubicBezTo>
                  <a:cubicBezTo>
                    <a:pt x="-12599" y="160656"/>
                    <a:pt x="28067" y="0"/>
                    <a:pt x="28067" y="0"/>
                  </a:cubicBezTo>
                  <a:cubicBezTo>
                    <a:pt x="28067" y="0"/>
                    <a:pt x="62708" y="14560"/>
                    <a:pt x="154081" y="5522"/>
                  </a:cubicBezTo>
                  <a:close/>
                </a:path>
              </a:pathLst>
            </a:custGeom>
            <a:solidFill>
              <a:srgbClr val="292C47"/>
            </a:solidFill>
            <a:ln w="5016"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B1DF0D54-1E2D-4D26-B909-CBC3874625AC}"/>
                </a:ext>
              </a:extLst>
            </p:cNvPr>
            <p:cNvSpPr/>
            <p:nvPr/>
          </p:nvSpPr>
          <p:spPr>
            <a:xfrm>
              <a:off x="5638736" y="4504893"/>
              <a:ext cx="547234" cy="2058404"/>
            </a:xfrm>
            <a:custGeom>
              <a:avLst/>
              <a:gdLst>
                <a:gd name="connsiteX0" fmla="*/ 267991 w 547234"/>
                <a:gd name="connsiteY0" fmla="*/ 0 h 2058404"/>
                <a:gd name="connsiteX1" fmla="*/ 161054 w 547234"/>
                <a:gd name="connsiteY1" fmla="*/ 349427 h 2058404"/>
                <a:gd name="connsiteX2" fmla="*/ 101812 w 547234"/>
                <a:gd name="connsiteY2" fmla="*/ 870052 h 2058404"/>
                <a:gd name="connsiteX3" fmla="*/ 398 w 547234"/>
                <a:gd name="connsiteY3" fmla="*/ 1624131 h 2058404"/>
                <a:gd name="connsiteX4" fmla="*/ 12448 w 547234"/>
                <a:gd name="connsiteY4" fmla="*/ 2057400 h 2058404"/>
                <a:gd name="connsiteX5" fmla="*/ 171095 w 547234"/>
                <a:gd name="connsiteY5" fmla="*/ 2060915 h 2058404"/>
                <a:gd name="connsiteX6" fmla="*/ 338780 w 547234"/>
                <a:gd name="connsiteY6" fmla="*/ 1179315 h 2058404"/>
                <a:gd name="connsiteX7" fmla="*/ 550143 w 547234"/>
                <a:gd name="connsiteY7" fmla="*/ 450841 h 2058404"/>
                <a:gd name="connsiteX8" fmla="*/ 267991 w 547234"/>
                <a:gd name="connsiteY8" fmla="*/ 0 h 205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234" h="2058404">
                  <a:moveTo>
                    <a:pt x="267991" y="0"/>
                  </a:moveTo>
                  <a:cubicBezTo>
                    <a:pt x="267991" y="0"/>
                    <a:pt x="152519" y="183750"/>
                    <a:pt x="161054" y="349427"/>
                  </a:cubicBezTo>
                  <a:cubicBezTo>
                    <a:pt x="169589" y="515103"/>
                    <a:pt x="119384" y="696343"/>
                    <a:pt x="101812" y="870052"/>
                  </a:cubicBezTo>
                  <a:cubicBezTo>
                    <a:pt x="82232" y="1063341"/>
                    <a:pt x="3410" y="1520709"/>
                    <a:pt x="398" y="1624131"/>
                  </a:cubicBezTo>
                  <a:cubicBezTo>
                    <a:pt x="-2614" y="1727554"/>
                    <a:pt x="12448" y="2057400"/>
                    <a:pt x="12448" y="2057400"/>
                  </a:cubicBezTo>
                  <a:lnTo>
                    <a:pt x="171095" y="2060915"/>
                  </a:lnTo>
                  <a:cubicBezTo>
                    <a:pt x="171095" y="2060915"/>
                    <a:pt x="304138" y="1261149"/>
                    <a:pt x="338780" y="1179315"/>
                  </a:cubicBezTo>
                  <a:cubicBezTo>
                    <a:pt x="373421" y="1097481"/>
                    <a:pt x="544118" y="516107"/>
                    <a:pt x="550143" y="450841"/>
                  </a:cubicBezTo>
                  <a:cubicBezTo>
                    <a:pt x="555665" y="385574"/>
                    <a:pt x="267991" y="0"/>
                    <a:pt x="267991" y="0"/>
                  </a:cubicBezTo>
                  <a:close/>
                </a:path>
              </a:pathLst>
            </a:custGeom>
            <a:solidFill>
              <a:srgbClr val="292C47"/>
            </a:solidFill>
            <a:ln w="5016"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1C1988CF-68A7-4993-AA74-B952A02DCFF3}"/>
                </a:ext>
              </a:extLst>
            </p:cNvPr>
            <p:cNvSpPr/>
            <p:nvPr/>
          </p:nvSpPr>
          <p:spPr>
            <a:xfrm>
              <a:off x="5847987" y="4473059"/>
              <a:ext cx="858505" cy="2088527"/>
            </a:xfrm>
            <a:custGeom>
              <a:avLst/>
              <a:gdLst>
                <a:gd name="connsiteX0" fmla="*/ 666722 w 858505"/>
                <a:gd name="connsiteY0" fmla="*/ 56435 h 2088527"/>
                <a:gd name="connsiteX1" fmla="*/ 765124 w 858505"/>
                <a:gd name="connsiteY1" fmla="*/ 612706 h 2088527"/>
                <a:gd name="connsiteX2" fmla="*/ 790227 w 858505"/>
                <a:gd name="connsiteY2" fmla="*/ 1167471 h 2088527"/>
                <a:gd name="connsiteX3" fmla="*/ 859007 w 858505"/>
                <a:gd name="connsiteY3" fmla="*/ 2092246 h 2088527"/>
                <a:gd name="connsiteX4" fmla="*/ 656179 w 858505"/>
                <a:gd name="connsiteY4" fmla="*/ 2092246 h 2088527"/>
                <a:gd name="connsiteX5" fmla="*/ 500544 w 858505"/>
                <a:gd name="connsiteY5" fmla="*/ 1270893 h 2088527"/>
                <a:gd name="connsiteX6" fmla="*/ 302736 w 858505"/>
                <a:gd name="connsiteY6" fmla="*/ 523341 h 2088527"/>
                <a:gd name="connsiteX7" fmla="*/ 0 w 858505"/>
                <a:gd name="connsiteY7" fmla="*/ 22295 h 2088527"/>
                <a:gd name="connsiteX8" fmla="*/ 666722 w 858505"/>
                <a:gd name="connsiteY8" fmla="*/ 56435 h 208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505" h="2088527">
                  <a:moveTo>
                    <a:pt x="666722" y="56435"/>
                  </a:moveTo>
                  <a:cubicBezTo>
                    <a:pt x="666722" y="56435"/>
                    <a:pt x="753577" y="511292"/>
                    <a:pt x="765124" y="612706"/>
                  </a:cubicBezTo>
                  <a:cubicBezTo>
                    <a:pt x="776671" y="714119"/>
                    <a:pt x="784202" y="1104213"/>
                    <a:pt x="790227" y="1167471"/>
                  </a:cubicBezTo>
                  <a:cubicBezTo>
                    <a:pt x="796251" y="1230729"/>
                    <a:pt x="843946" y="1996355"/>
                    <a:pt x="859007" y="2092246"/>
                  </a:cubicBezTo>
                  <a:lnTo>
                    <a:pt x="656179" y="2092246"/>
                  </a:lnTo>
                  <a:cubicBezTo>
                    <a:pt x="656179" y="2092246"/>
                    <a:pt x="500544" y="1534469"/>
                    <a:pt x="500544" y="1270893"/>
                  </a:cubicBezTo>
                  <a:cubicBezTo>
                    <a:pt x="500544" y="1006815"/>
                    <a:pt x="380554" y="697050"/>
                    <a:pt x="302736" y="523341"/>
                  </a:cubicBezTo>
                  <a:cubicBezTo>
                    <a:pt x="224919" y="349129"/>
                    <a:pt x="47695" y="345113"/>
                    <a:pt x="0" y="22295"/>
                  </a:cubicBezTo>
                  <a:cubicBezTo>
                    <a:pt x="502" y="22295"/>
                    <a:pt x="602460" y="-45984"/>
                    <a:pt x="666722" y="56435"/>
                  </a:cubicBezTo>
                  <a:close/>
                </a:path>
              </a:pathLst>
            </a:custGeom>
            <a:solidFill>
              <a:srgbClr val="292C47"/>
            </a:solidFill>
            <a:ln w="5016"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08C0D8B-387C-46C8-B848-7BF567CB0CDD}"/>
                </a:ext>
              </a:extLst>
            </p:cNvPr>
            <p:cNvSpPr/>
            <p:nvPr/>
          </p:nvSpPr>
          <p:spPr>
            <a:xfrm>
              <a:off x="6002538" y="2947467"/>
              <a:ext cx="371517" cy="466906"/>
            </a:xfrm>
            <a:custGeom>
              <a:avLst/>
              <a:gdLst>
                <a:gd name="connsiteX0" fmla="*/ 96975 w 371516"/>
                <a:gd name="connsiteY0" fmla="*/ 14125 h 466906"/>
                <a:gd name="connsiteX1" fmla="*/ 323400 w 371516"/>
                <a:gd name="connsiteY1" fmla="*/ 74371 h 466906"/>
                <a:gd name="connsiteX2" fmla="*/ 309844 w 371516"/>
                <a:gd name="connsiteY2" fmla="*/ 457937 h 466906"/>
                <a:gd name="connsiteX3" fmla="*/ 74383 w 371516"/>
                <a:gd name="connsiteY3" fmla="*/ 397691 h 466906"/>
                <a:gd name="connsiteX4" fmla="*/ 80 w 371516"/>
                <a:gd name="connsiteY4" fmla="*/ 145662 h 466906"/>
                <a:gd name="connsiteX5" fmla="*/ 96975 w 371516"/>
                <a:gd name="connsiteY5" fmla="*/ 14125 h 46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516" h="466906">
                  <a:moveTo>
                    <a:pt x="96975" y="14125"/>
                  </a:moveTo>
                  <a:cubicBezTo>
                    <a:pt x="96975" y="14125"/>
                    <a:pt x="252109" y="-43611"/>
                    <a:pt x="323400" y="74371"/>
                  </a:cubicBezTo>
                  <a:cubicBezTo>
                    <a:pt x="394691" y="192353"/>
                    <a:pt x="388164" y="428818"/>
                    <a:pt x="309844" y="457937"/>
                  </a:cubicBezTo>
                  <a:cubicBezTo>
                    <a:pt x="231525" y="487056"/>
                    <a:pt x="114045" y="471994"/>
                    <a:pt x="74383" y="397691"/>
                  </a:cubicBezTo>
                  <a:cubicBezTo>
                    <a:pt x="34219" y="323890"/>
                    <a:pt x="-1928" y="216953"/>
                    <a:pt x="80" y="145662"/>
                  </a:cubicBezTo>
                  <a:cubicBezTo>
                    <a:pt x="1586" y="74371"/>
                    <a:pt x="56309" y="34709"/>
                    <a:pt x="96975" y="14125"/>
                  </a:cubicBezTo>
                  <a:close/>
                </a:path>
              </a:pathLst>
            </a:custGeom>
            <a:solidFill>
              <a:srgbClr val="EEA886"/>
            </a:solidFill>
            <a:ln w="5016"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AB698052-2E56-45C5-B5E5-8B6BDA489655}"/>
                </a:ext>
              </a:extLst>
            </p:cNvPr>
            <p:cNvSpPr/>
            <p:nvPr/>
          </p:nvSpPr>
          <p:spPr>
            <a:xfrm>
              <a:off x="6046655" y="3263211"/>
              <a:ext cx="251025" cy="225922"/>
            </a:xfrm>
            <a:custGeom>
              <a:avLst/>
              <a:gdLst>
                <a:gd name="connsiteX0" fmla="*/ 249160 w 251024"/>
                <a:gd name="connsiteY0" fmla="*/ 147214 h 225922"/>
                <a:gd name="connsiteX1" fmla="*/ 253176 w 251024"/>
                <a:gd name="connsiteY1" fmla="*/ 209468 h 225922"/>
                <a:gd name="connsiteX2" fmla="*/ 52356 w 251024"/>
                <a:gd name="connsiteY2" fmla="*/ 230554 h 225922"/>
                <a:gd name="connsiteX3" fmla="*/ 2653 w 251024"/>
                <a:gd name="connsiteY3" fmla="*/ 23709 h 225922"/>
                <a:gd name="connsiteX4" fmla="*/ 249160 w 251024"/>
                <a:gd name="connsiteY4" fmla="*/ 147214 h 225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024" h="225922">
                  <a:moveTo>
                    <a:pt x="249160" y="147214"/>
                  </a:moveTo>
                  <a:cubicBezTo>
                    <a:pt x="249160" y="147214"/>
                    <a:pt x="242633" y="188884"/>
                    <a:pt x="253176" y="209468"/>
                  </a:cubicBezTo>
                  <a:cubicBezTo>
                    <a:pt x="263719" y="230052"/>
                    <a:pt x="52356" y="230554"/>
                    <a:pt x="52356" y="230554"/>
                  </a:cubicBezTo>
                  <a:cubicBezTo>
                    <a:pt x="52356" y="230554"/>
                    <a:pt x="35287" y="118597"/>
                    <a:pt x="2653" y="23709"/>
                  </a:cubicBezTo>
                  <a:cubicBezTo>
                    <a:pt x="-29980" y="-70676"/>
                    <a:pt x="249160" y="147214"/>
                    <a:pt x="249160" y="147214"/>
                  </a:cubicBezTo>
                  <a:close/>
                </a:path>
              </a:pathLst>
            </a:custGeom>
            <a:solidFill>
              <a:srgbClr val="EEA886"/>
            </a:solidFill>
            <a:ln w="5016"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D94B6274-37A1-4C43-B342-2779BB95DB64}"/>
                </a:ext>
              </a:extLst>
            </p:cNvPr>
            <p:cNvSpPr/>
            <p:nvPr/>
          </p:nvSpPr>
          <p:spPr>
            <a:xfrm>
              <a:off x="5989439" y="2928970"/>
              <a:ext cx="376537" cy="371517"/>
            </a:xfrm>
            <a:custGeom>
              <a:avLst/>
              <a:gdLst>
                <a:gd name="connsiteX0" fmla="*/ 59870 w 376537"/>
                <a:gd name="connsiteY0" fmla="*/ 357950 h 371516"/>
                <a:gd name="connsiteX1" fmla="*/ 134173 w 376537"/>
                <a:gd name="connsiteY1" fmla="*/ 372509 h 371516"/>
                <a:gd name="connsiteX2" fmla="*/ 291315 w 376537"/>
                <a:gd name="connsiteY2" fmla="*/ 275112 h 371516"/>
                <a:gd name="connsiteX3" fmla="*/ 316418 w 376537"/>
                <a:gd name="connsiteY3" fmla="*/ 252017 h 371516"/>
                <a:gd name="connsiteX4" fmla="*/ 331981 w 376537"/>
                <a:gd name="connsiteY4" fmla="*/ 274609 h 371516"/>
                <a:gd name="connsiteX5" fmla="*/ 358589 w 376537"/>
                <a:gd name="connsiteY5" fmla="*/ 276116 h 371516"/>
                <a:gd name="connsiteX6" fmla="*/ 370639 w 376537"/>
                <a:gd name="connsiteY6" fmla="*/ 176208 h 371516"/>
                <a:gd name="connsiteX7" fmla="*/ 141704 w 376537"/>
                <a:gd name="connsiteY7" fmla="*/ 13543 h 371516"/>
                <a:gd name="connsiteX8" fmla="*/ 126 w 376537"/>
                <a:gd name="connsiteY8" fmla="*/ 137550 h 371516"/>
                <a:gd name="connsiteX9" fmla="*/ 59870 w 376537"/>
                <a:gd name="connsiteY9" fmla="*/ 357950 h 37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6537" h="371516">
                  <a:moveTo>
                    <a:pt x="59870" y="357950"/>
                  </a:moveTo>
                  <a:cubicBezTo>
                    <a:pt x="59870" y="357950"/>
                    <a:pt x="74429" y="382048"/>
                    <a:pt x="134173" y="372509"/>
                  </a:cubicBezTo>
                  <a:cubicBezTo>
                    <a:pt x="193917" y="362970"/>
                    <a:pt x="266715" y="283646"/>
                    <a:pt x="291315" y="275112"/>
                  </a:cubicBezTo>
                  <a:cubicBezTo>
                    <a:pt x="316418" y="266577"/>
                    <a:pt x="316418" y="252017"/>
                    <a:pt x="316418" y="252017"/>
                  </a:cubicBezTo>
                  <a:lnTo>
                    <a:pt x="331981" y="274609"/>
                  </a:lnTo>
                  <a:lnTo>
                    <a:pt x="358589" y="276116"/>
                  </a:lnTo>
                  <a:cubicBezTo>
                    <a:pt x="358589" y="276116"/>
                    <a:pt x="334491" y="205327"/>
                    <a:pt x="370639" y="176208"/>
                  </a:cubicBezTo>
                  <a:cubicBezTo>
                    <a:pt x="406787" y="147089"/>
                    <a:pt x="332985" y="-53229"/>
                    <a:pt x="141704" y="13543"/>
                  </a:cubicBezTo>
                  <a:cubicBezTo>
                    <a:pt x="141704" y="13543"/>
                    <a:pt x="-4894" y="54210"/>
                    <a:pt x="126" y="137550"/>
                  </a:cubicBezTo>
                  <a:cubicBezTo>
                    <a:pt x="5649" y="221392"/>
                    <a:pt x="26735" y="316782"/>
                    <a:pt x="59870" y="357950"/>
                  </a:cubicBezTo>
                  <a:close/>
                </a:path>
              </a:pathLst>
            </a:custGeom>
            <a:solidFill>
              <a:srgbClr val="D88A51"/>
            </a:solidFill>
            <a:ln w="5016"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976E3F5-72D5-4C3A-9E02-BE64BA9ADF34}"/>
                </a:ext>
              </a:extLst>
            </p:cNvPr>
            <p:cNvSpPr/>
            <p:nvPr/>
          </p:nvSpPr>
          <p:spPr>
            <a:xfrm>
              <a:off x="6074913" y="3412584"/>
              <a:ext cx="235963" cy="60246"/>
            </a:xfrm>
            <a:custGeom>
              <a:avLst/>
              <a:gdLst>
                <a:gd name="connsiteX0" fmla="*/ 237469 w 235963"/>
                <a:gd name="connsiteY0" fmla="*/ 58086 h 60245"/>
                <a:gd name="connsiteX1" fmla="*/ 218894 w 235963"/>
                <a:gd name="connsiteY1" fmla="*/ 14910 h 60245"/>
                <a:gd name="connsiteX2" fmla="*/ 0 w 235963"/>
                <a:gd name="connsiteY2" fmla="*/ 2359 h 60245"/>
                <a:gd name="connsiteX3" fmla="*/ 0 w 235963"/>
                <a:gd name="connsiteY3" fmla="*/ 48045 h 60245"/>
                <a:gd name="connsiteX4" fmla="*/ 237469 w 235963"/>
                <a:gd name="connsiteY4" fmla="*/ 58086 h 6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63" h="60245">
                  <a:moveTo>
                    <a:pt x="237469" y="58086"/>
                  </a:moveTo>
                  <a:cubicBezTo>
                    <a:pt x="237469" y="58086"/>
                    <a:pt x="236968" y="18926"/>
                    <a:pt x="218894" y="14910"/>
                  </a:cubicBezTo>
                  <a:cubicBezTo>
                    <a:pt x="200820" y="10894"/>
                    <a:pt x="21588" y="-6176"/>
                    <a:pt x="0" y="2359"/>
                  </a:cubicBezTo>
                  <a:lnTo>
                    <a:pt x="0" y="48045"/>
                  </a:lnTo>
                  <a:cubicBezTo>
                    <a:pt x="0" y="48045"/>
                    <a:pt x="42172" y="74152"/>
                    <a:pt x="237469" y="58086"/>
                  </a:cubicBezTo>
                  <a:close/>
                </a:path>
              </a:pathLst>
            </a:custGeom>
            <a:solidFill>
              <a:srgbClr val="E2D2CA"/>
            </a:solidFill>
            <a:ln w="5016"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352703D9-6820-4130-A111-F98E34EBF576}"/>
                </a:ext>
              </a:extLst>
            </p:cNvPr>
            <p:cNvSpPr/>
            <p:nvPr/>
          </p:nvSpPr>
          <p:spPr>
            <a:xfrm>
              <a:off x="6246024" y="3120369"/>
              <a:ext cx="60246" cy="110451"/>
            </a:xfrm>
            <a:custGeom>
              <a:avLst/>
              <a:gdLst>
                <a:gd name="connsiteX0" fmla="*/ 55816 w 60245"/>
                <a:gd name="connsiteY0" fmla="*/ 30496 h 110450"/>
                <a:gd name="connsiteX1" fmla="*/ 3101 w 60245"/>
                <a:gd name="connsiteY1" fmla="*/ 19451 h 110450"/>
                <a:gd name="connsiteX2" fmla="*/ 42763 w 60245"/>
                <a:gd name="connsiteY2" fmla="*/ 114840 h 110450"/>
                <a:gd name="connsiteX3" fmla="*/ 55816 w 60245"/>
                <a:gd name="connsiteY3" fmla="*/ 30496 h 110450"/>
              </a:gdLst>
              <a:ahLst/>
              <a:cxnLst>
                <a:cxn ang="0">
                  <a:pos x="connsiteX0" y="connsiteY0"/>
                </a:cxn>
                <a:cxn ang="0">
                  <a:pos x="connsiteX1" y="connsiteY1"/>
                </a:cxn>
                <a:cxn ang="0">
                  <a:pos x="connsiteX2" y="connsiteY2"/>
                </a:cxn>
                <a:cxn ang="0">
                  <a:pos x="connsiteX3" y="connsiteY3"/>
                </a:cxn>
              </a:cxnLst>
              <a:rect l="l" t="t" r="r" b="b"/>
              <a:pathLst>
                <a:path w="60245" h="110450">
                  <a:moveTo>
                    <a:pt x="55816" y="30496"/>
                  </a:moveTo>
                  <a:cubicBezTo>
                    <a:pt x="52302" y="16438"/>
                    <a:pt x="16656" y="-23726"/>
                    <a:pt x="3101" y="19451"/>
                  </a:cubicBezTo>
                  <a:cubicBezTo>
                    <a:pt x="-10454" y="62125"/>
                    <a:pt x="23685" y="119861"/>
                    <a:pt x="42763" y="114840"/>
                  </a:cubicBezTo>
                  <a:cubicBezTo>
                    <a:pt x="61840" y="109820"/>
                    <a:pt x="64351" y="66141"/>
                    <a:pt x="55816" y="30496"/>
                  </a:cubicBezTo>
                  <a:close/>
                </a:path>
              </a:pathLst>
            </a:custGeom>
            <a:solidFill>
              <a:srgbClr val="EEA886"/>
            </a:solidFill>
            <a:ln w="5016"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D0A0F20-0F65-4968-867C-F698FEAC8052}"/>
                </a:ext>
              </a:extLst>
            </p:cNvPr>
            <p:cNvSpPr/>
            <p:nvPr/>
          </p:nvSpPr>
          <p:spPr>
            <a:xfrm>
              <a:off x="5740548" y="3118696"/>
              <a:ext cx="1606559" cy="1872646"/>
            </a:xfrm>
            <a:custGeom>
              <a:avLst/>
              <a:gdLst>
                <a:gd name="connsiteX0" fmla="*/ 868546 w 1606559"/>
                <a:gd name="connsiteY0" fmla="*/ 411216 h 1872645"/>
                <a:gd name="connsiteX1" fmla="*/ 571835 w 1606559"/>
                <a:gd name="connsiteY1" fmla="*/ 351472 h 1872645"/>
                <a:gd name="connsiteX2" fmla="*/ 334365 w 1606559"/>
                <a:gd name="connsiteY2" fmla="*/ 341933 h 1872645"/>
                <a:gd name="connsiteX3" fmla="*/ 30625 w 1606559"/>
                <a:gd name="connsiteY3" fmla="*/ 428788 h 1872645"/>
                <a:gd name="connsiteX4" fmla="*/ 0 w 1606559"/>
                <a:gd name="connsiteY4" fmla="*/ 673286 h 1872645"/>
                <a:gd name="connsiteX5" fmla="*/ 71291 w 1606559"/>
                <a:gd name="connsiteY5" fmla="*/ 823399 h 1872645"/>
                <a:gd name="connsiteX6" fmla="*/ 120994 w 1606559"/>
                <a:gd name="connsiteY6" fmla="*/ 1253154 h 1872645"/>
                <a:gd name="connsiteX7" fmla="*/ 36148 w 1606559"/>
                <a:gd name="connsiteY7" fmla="*/ 1822980 h 1872645"/>
                <a:gd name="connsiteX8" fmla="*/ 293197 w 1606559"/>
                <a:gd name="connsiteY8" fmla="*/ 1868667 h 1872645"/>
                <a:gd name="connsiteX9" fmla="*/ 863023 w 1606559"/>
                <a:gd name="connsiteY9" fmla="*/ 1843062 h 1872645"/>
                <a:gd name="connsiteX10" fmla="*/ 781190 w 1606559"/>
                <a:gd name="connsiteY10" fmla="*/ 1094004 h 1872645"/>
                <a:gd name="connsiteX11" fmla="*/ 800267 w 1606559"/>
                <a:gd name="connsiteY11" fmla="*/ 745581 h 1872645"/>
                <a:gd name="connsiteX12" fmla="*/ 1256129 w 1606559"/>
                <a:gd name="connsiteY12" fmla="*/ 484516 h 1872645"/>
                <a:gd name="connsiteX13" fmla="*/ 1410258 w 1606559"/>
                <a:gd name="connsiteY13" fmla="*/ 330386 h 1872645"/>
                <a:gd name="connsiteX14" fmla="*/ 1606057 w 1606559"/>
                <a:gd name="connsiteY14" fmla="*/ 83880 h 1872645"/>
                <a:gd name="connsiteX15" fmla="*/ 1481549 w 1606559"/>
                <a:gd name="connsiteY15" fmla="*/ 38 h 1872645"/>
                <a:gd name="connsiteX16" fmla="*/ 1283741 w 1606559"/>
                <a:gd name="connsiteY16" fmla="*/ 233491 h 1872645"/>
                <a:gd name="connsiteX17" fmla="*/ 1161743 w 1606559"/>
                <a:gd name="connsiteY17" fmla="*/ 330888 h 1872645"/>
                <a:gd name="connsiteX18" fmla="*/ 868546 w 1606559"/>
                <a:gd name="connsiteY18" fmla="*/ 411216 h 187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6559" h="1872645">
                  <a:moveTo>
                    <a:pt x="868546" y="411216"/>
                  </a:moveTo>
                  <a:cubicBezTo>
                    <a:pt x="745544" y="395151"/>
                    <a:pt x="571835" y="351472"/>
                    <a:pt x="571835" y="351472"/>
                  </a:cubicBezTo>
                  <a:lnTo>
                    <a:pt x="334365" y="341933"/>
                  </a:lnTo>
                  <a:cubicBezTo>
                    <a:pt x="334365" y="341933"/>
                    <a:pt x="116476" y="390130"/>
                    <a:pt x="30625" y="428788"/>
                  </a:cubicBezTo>
                  <a:cubicBezTo>
                    <a:pt x="22592" y="432302"/>
                    <a:pt x="22592" y="623583"/>
                    <a:pt x="0" y="673286"/>
                  </a:cubicBezTo>
                  <a:lnTo>
                    <a:pt x="71291" y="823399"/>
                  </a:lnTo>
                  <a:cubicBezTo>
                    <a:pt x="71291" y="823399"/>
                    <a:pt x="112459" y="1121115"/>
                    <a:pt x="120994" y="1253154"/>
                  </a:cubicBezTo>
                  <a:cubicBezTo>
                    <a:pt x="125010" y="1313902"/>
                    <a:pt x="36148" y="1822980"/>
                    <a:pt x="36148" y="1822980"/>
                  </a:cubicBezTo>
                  <a:cubicBezTo>
                    <a:pt x="36148" y="1822980"/>
                    <a:pt x="131035" y="1851095"/>
                    <a:pt x="293197" y="1868667"/>
                  </a:cubicBezTo>
                  <a:cubicBezTo>
                    <a:pt x="455359" y="1886741"/>
                    <a:pt x="860513" y="1862140"/>
                    <a:pt x="863023" y="1843062"/>
                  </a:cubicBezTo>
                  <a:cubicBezTo>
                    <a:pt x="865534" y="1823984"/>
                    <a:pt x="784704" y="1129650"/>
                    <a:pt x="781190" y="1094004"/>
                  </a:cubicBezTo>
                  <a:cubicBezTo>
                    <a:pt x="775667" y="1038778"/>
                    <a:pt x="800267" y="745581"/>
                    <a:pt x="800267" y="745581"/>
                  </a:cubicBezTo>
                  <a:cubicBezTo>
                    <a:pt x="837921" y="716463"/>
                    <a:pt x="1166262" y="563839"/>
                    <a:pt x="1256129" y="484516"/>
                  </a:cubicBezTo>
                  <a:cubicBezTo>
                    <a:pt x="1280227" y="463429"/>
                    <a:pt x="1381641" y="364526"/>
                    <a:pt x="1410258" y="330386"/>
                  </a:cubicBezTo>
                  <a:cubicBezTo>
                    <a:pt x="1512174" y="209894"/>
                    <a:pt x="1596016" y="106472"/>
                    <a:pt x="1606057" y="83880"/>
                  </a:cubicBezTo>
                  <a:cubicBezTo>
                    <a:pt x="1617605" y="71329"/>
                    <a:pt x="1492594" y="4054"/>
                    <a:pt x="1481549" y="38"/>
                  </a:cubicBezTo>
                  <a:cubicBezTo>
                    <a:pt x="1472010" y="-2975"/>
                    <a:pt x="1336457" y="176257"/>
                    <a:pt x="1283741" y="233491"/>
                  </a:cubicBezTo>
                  <a:cubicBezTo>
                    <a:pt x="1260145" y="259095"/>
                    <a:pt x="1161743" y="330888"/>
                    <a:pt x="1161743" y="330888"/>
                  </a:cubicBezTo>
                  <a:cubicBezTo>
                    <a:pt x="1161743" y="330888"/>
                    <a:pt x="945360" y="415735"/>
                    <a:pt x="868546" y="411216"/>
                  </a:cubicBezTo>
                  <a:close/>
                </a:path>
              </a:pathLst>
            </a:custGeom>
            <a:solidFill>
              <a:srgbClr val="323657"/>
            </a:solidFill>
            <a:ln w="5016"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F094E155-9A7C-41FA-9FD3-1BA4484477E4}"/>
                </a:ext>
              </a:extLst>
            </p:cNvPr>
            <p:cNvSpPr/>
            <p:nvPr/>
          </p:nvSpPr>
          <p:spPr>
            <a:xfrm>
              <a:off x="5965606" y="2975147"/>
              <a:ext cx="85348" cy="311271"/>
            </a:xfrm>
            <a:custGeom>
              <a:avLst/>
              <a:gdLst>
                <a:gd name="connsiteX0" fmla="*/ 89727 w 85348"/>
                <a:gd name="connsiteY0" fmla="*/ 0 h 311270"/>
                <a:gd name="connsiteX1" fmla="*/ 83703 w 85348"/>
                <a:gd name="connsiteY1" fmla="*/ 311773 h 311270"/>
                <a:gd name="connsiteX2" fmla="*/ 89727 w 85348"/>
                <a:gd name="connsiteY2" fmla="*/ 0 h 311270"/>
              </a:gdLst>
              <a:ahLst/>
              <a:cxnLst>
                <a:cxn ang="0">
                  <a:pos x="connsiteX0" y="connsiteY0"/>
                </a:cxn>
                <a:cxn ang="0">
                  <a:pos x="connsiteX1" y="connsiteY1"/>
                </a:cxn>
                <a:cxn ang="0">
                  <a:pos x="connsiteX2" y="connsiteY2"/>
                </a:cxn>
              </a:cxnLst>
              <a:rect l="l" t="t" r="r" b="b"/>
              <a:pathLst>
                <a:path w="85348" h="311270">
                  <a:moveTo>
                    <a:pt x="89727" y="0"/>
                  </a:moveTo>
                  <a:cubicBezTo>
                    <a:pt x="89727" y="0"/>
                    <a:pt x="-108081" y="15564"/>
                    <a:pt x="83703" y="311773"/>
                  </a:cubicBezTo>
                  <a:lnTo>
                    <a:pt x="89727" y="0"/>
                  </a:lnTo>
                  <a:close/>
                </a:path>
              </a:pathLst>
            </a:custGeom>
            <a:solidFill>
              <a:srgbClr val="D88A51"/>
            </a:solidFill>
            <a:ln w="5016"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2397BE7-E013-40E6-9BF9-D9049AD19884}"/>
                </a:ext>
              </a:extLst>
            </p:cNvPr>
            <p:cNvSpPr/>
            <p:nvPr/>
          </p:nvSpPr>
          <p:spPr>
            <a:xfrm>
              <a:off x="7381247" y="2947534"/>
              <a:ext cx="25102" cy="20082"/>
            </a:xfrm>
            <a:custGeom>
              <a:avLst/>
              <a:gdLst>
                <a:gd name="connsiteX0" fmla="*/ 13555 w 25102"/>
                <a:gd name="connsiteY0" fmla="*/ 24601 h 20081"/>
                <a:gd name="connsiteX1" fmla="*/ 29621 w 25102"/>
                <a:gd name="connsiteY1" fmla="*/ 0 h 20081"/>
                <a:gd name="connsiteX2" fmla="*/ 0 w 25102"/>
                <a:gd name="connsiteY2" fmla="*/ 4017 h 20081"/>
              </a:gdLst>
              <a:ahLst/>
              <a:cxnLst>
                <a:cxn ang="0">
                  <a:pos x="connsiteX0" y="connsiteY0"/>
                </a:cxn>
                <a:cxn ang="0">
                  <a:pos x="connsiteX1" y="connsiteY1"/>
                </a:cxn>
                <a:cxn ang="0">
                  <a:pos x="connsiteX2" y="connsiteY2"/>
                </a:cxn>
              </a:cxnLst>
              <a:rect l="l" t="t" r="r" b="b"/>
              <a:pathLst>
                <a:path w="25102" h="20081">
                  <a:moveTo>
                    <a:pt x="13555" y="24601"/>
                  </a:moveTo>
                  <a:lnTo>
                    <a:pt x="29621" y="0"/>
                  </a:lnTo>
                  <a:lnTo>
                    <a:pt x="0" y="4017"/>
                  </a:lnTo>
                  <a:close/>
                </a:path>
              </a:pathLst>
            </a:custGeom>
            <a:solidFill>
              <a:srgbClr val="DFE1E8"/>
            </a:solidFill>
            <a:ln w="501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957F69E9-322E-4844-970A-02695428974B}"/>
                </a:ext>
              </a:extLst>
            </p:cNvPr>
            <p:cNvSpPr/>
            <p:nvPr/>
          </p:nvSpPr>
          <p:spPr>
            <a:xfrm>
              <a:off x="3414050" y="4339718"/>
              <a:ext cx="356455" cy="75307"/>
            </a:xfrm>
            <a:custGeom>
              <a:avLst/>
              <a:gdLst>
                <a:gd name="connsiteX0" fmla="*/ 21588 w 356455"/>
                <a:gd name="connsiteY0" fmla="*/ 54723 h 75307"/>
                <a:gd name="connsiteX1" fmla="*/ 144590 w 356455"/>
                <a:gd name="connsiteY1" fmla="*/ 75307 h 75307"/>
                <a:gd name="connsiteX2" fmla="*/ 356958 w 356455"/>
                <a:gd name="connsiteY2" fmla="*/ 19580 h 75307"/>
                <a:gd name="connsiteX3" fmla="*/ 356958 w 356455"/>
                <a:gd name="connsiteY3" fmla="*/ 0 h 75307"/>
                <a:gd name="connsiteX4" fmla="*/ 0 w 356455"/>
                <a:gd name="connsiteY4" fmla="*/ 0 h 75307"/>
                <a:gd name="connsiteX5" fmla="*/ 21588 w 356455"/>
                <a:gd name="connsiteY5" fmla="*/ 54723 h 7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455" h="75307">
                  <a:moveTo>
                    <a:pt x="21588" y="54723"/>
                  </a:moveTo>
                  <a:cubicBezTo>
                    <a:pt x="21588" y="54723"/>
                    <a:pt x="117982" y="60748"/>
                    <a:pt x="144590" y="75307"/>
                  </a:cubicBezTo>
                  <a:cubicBezTo>
                    <a:pt x="171701" y="90369"/>
                    <a:pt x="353443" y="33135"/>
                    <a:pt x="356958" y="19580"/>
                  </a:cubicBezTo>
                  <a:cubicBezTo>
                    <a:pt x="360472" y="6527"/>
                    <a:pt x="356958" y="0"/>
                    <a:pt x="356958" y="0"/>
                  </a:cubicBezTo>
                  <a:lnTo>
                    <a:pt x="0" y="0"/>
                  </a:lnTo>
                  <a:lnTo>
                    <a:pt x="21588" y="54723"/>
                  </a:lnTo>
                  <a:close/>
                </a:path>
              </a:pathLst>
            </a:custGeom>
            <a:solidFill>
              <a:srgbClr val="DE9673"/>
            </a:solidFill>
            <a:ln w="501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6EB5C23C-3355-4723-8BEE-40D3550473C9}"/>
                </a:ext>
              </a:extLst>
            </p:cNvPr>
            <p:cNvSpPr/>
            <p:nvPr/>
          </p:nvSpPr>
          <p:spPr>
            <a:xfrm>
              <a:off x="2783036" y="3952638"/>
              <a:ext cx="768136" cy="471927"/>
            </a:xfrm>
            <a:custGeom>
              <a:avLst/>
              <a:gdLst>
                <a:gd name="connsiteX0" fmla="*/ 220839 w 768136"/>
                <a:gd name="connsiteY0" fmla="*/ 18074 h 471926"/>
                <a:gd name="connsiteX1" fmla="*/ 220839 w 768136"/>
                <a:gd name="connsiteY1" fmla="*/ 290687 h 471926"/>
                <a:gd name="connsiteX2" fmla="*/ 772592 w 768136"/>
                <a:gd name="connsiteY2" fmla="*/ 401640 h 471926"/>
                <a:gd name="connsiteX3" fmla="*/ 772592 w 768136"/>
                <a:gd name="connsiteY3" fmla="*/ 450841 h 471926"/>
                <a:gd name="connsiteX4" fmla="*/ 50644 w 768136"/>
                <a:gd name="connsiteY4" fmla="*/ 405154 h 471926"/>
                <a:gd name="connsiteX5" fmla="*/ 5459 w 768136"/>
                <a:gd name="connsiteY5" fmla="*/ 0 h 471926"/>
                <a:gd name="connsiteX6" fmla="*/ 220839 w 768136"/>
                <a:gd name="connsiteY6" fmla="*/ 18074 h 47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136" h="471926">
                  <a:moveTo>
                    <a:pt x="220839" y="18074"/>
                  </a:moveTo>
                  <a:cubicBezTo>
                    <a:pt x="220839" y="18074"/>
                    <a:pt x="190214" y="259058"/>
                    <a:pt x="220839" y="290687"/>
                  </a:cubicBezTo>
                  <a:cubicBezTo>
                    <a:pt x="337816" y="411179"/>
                    <a:pt x="772592" y="401640"/>
                    <a:pt x="772592" y="401640"/>
                  </a:cubicBezTo>
                  <a:lnTo>
                    <a:pt x="772592" y="450841"/>
                  </a:lnTo>
                  <a:cubicBezTo>
                    <a:pt x="772592" y="450841"/>
                    <a:pt x="112396" y="533177"/>
                    <a:pt x="50644" y="405154"/>
                  </a:cubicBezTo>
                  <a:cubicBezTo>
                    <a:pt x="-23157" y="251025"/>
                    <a:pt x="5459" y="0"/>
                    <a:pt x="5459" y="0"/>
                  </a:cubicBezTo>
                  <a:lnTo>
                    <a:pt x="220839" y="18074"/>
                  </a:lnTo>
                  <a:close/>
                </a:path>
              </a:pathLst>
            </a:custGeom>
            <a:solidFill>
              <a:srgbClr val="DE9673"/>
            </a:solidFill>
            <a:ln w="5016"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7920CE8-51CD-4290-8983-7A37B98D0D7C}"/>
                </a:ext>
              </a:extLst>
            </p:cNvPr>
            <p:cNvSpPr/>
            <p:nvPr/>
          </p:nvSpPr>
          <p:spPr>
            <a:xfrm>
              <a:off x="2694612" y="6393102"/>
              <a:ext cx="130533" cy="115471"/>
            </a:xfrm>
            <a:custGeom>
              <a:avLst/>
              <a:gdLst>
                <a:gd name="connsiteX0" fmla="*/ 91373 w 130532"/>
                <a:gd name="connsiteY0" fmla="*/ 118484 h 115471"/>
                <a:gd name="connsiteX1" fmla="*/ 130533 w 130532"/>
                <a:gd name="connsiteY1" fmla="*/ 73801 h 115471"/>
                <a:gd name="connsiteX2" fmla="*/ 59744 w 130532"/>
                <a:gd name="connsiteY2" fmla="*/ 0 h 115471"/>
                <a:gd name="connsiteX3" fmla="*/ 0 w 130532"/>
                <a:gd name="connsiteY3" fmla="*/ 41670 h 115471"/>
              </a:gdLst>
              <a:ahLst/>
              <a:cxnLst>
                <a:cxn ang="0">
                  <a:pos x="connsiteX0" y="connsiteY0"/>
                </a:cxn>
                <a:cxn ang="0">
                  <a:pos x="connsiteX1" y="connsiteY1"/>
                </a:cxn>
                <a:cxn ang="0">
                  <a:pos x="connsiteX2" y="connsiteY2"/>
                </a:cxn>
                <a:cxn ang="0">
                  <a:pos x="connsiteX3" y="connsiteY3"/>
                </a:cxn>
              </a:cxnLst>
              <a:rect l="l" t="t" r="r" b="b"/>
              <a:pathLst>
                <a:path w="130532" h="115471">
                  <a:moveTo>
                    <a:pt x="91373" y="118484"/>
                  </a:moveTo>
                  <a:lnTo>
                    <a:pt x="130533" y="73801"/>
                  </a:lnTo>
                  <a:lnTo>
                    <a:pt x="59744" y="0"/>
                  </a:lnTo>
                  <a:lnTo>
                    <a:pt x="0" y="41670"/>
                  </a:lnTo>
                  <a:close/>
                </a:path>
              </a:pathLst>
            </a:custGeom>
            <a:solidFill>
              <a:srgbClr val="2F4563"/>
            </a:solidFill>
            <a:ln w="501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4F82A72D-C39E-4A2E-ABAF-C3A8FA60E741}"/>
                </a:ext>
              </a:extLst>
            </p:cNvPr>
            <p:cNvSpPr/>
            <p:nvPr/>
          </p:nvSpPr>
          <p:spPr>
            <a:xfrm>
              <a:off x="2600102" y="6434772"/>
              <a:ext cx="406660" cy="381558"/>
            </a:xfrm>
            <a:custGeom>
              <a:avLst/>
              <a:gdLst>
                <a:gd name="connsiteX0" fmla="*/ 94511 w 406660"/>
                <a:gd name="connsiteY0" fmla="*/ 0 h 381557"/>
                <a:gd name="connsiteX1" fmla="*/ 197933 w 406660"/>
                <a:gd name="connsiteY1" fmla="*/ 63259 h 381557"/>
                <a:gd name="connsiteX2" fmla="*/ 228558 w 406660"/>
                <a:gd name="connsiteY2" fmla="*/ 109949 h 381557"/>
                <a:gd name="connsiteX3" fmla="*/ 286294 w 406660"/>
                <a:gd name="connsiteY3" fmla="*/ 290687 h 381557"/>
                <a:gd name="connsiteX4" fmla="*/ 410802 w 406660"/>
                <a:gd name="connsiteY4" fmla="*/ 348925 h 381557"/>
                <a:gd name="connsiteX5" fmla="*/ 126140 w 406660"/>
                <a:gd name="connsiteY5" fmla="*/ 347419 h 381557"/>
                <a:gd name="connsiteX6" fmla="*/ 1129 w 406660"/>
                <a:gd name="connsiteY6" fmla="*/ 63259 h 381557"/>
                <a:gd name="connsiteX7" fmla="*/ 94511 w 406660"/>
                <a:gd name="connsiteY7" fmla="*/ 0 h 38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660" h="381557">
                  <a:moveTo>
                    <a:pt x="94511" y="0"/>
                  </a:moveTo>
                  <a:cubicBezTo>
                    <a:pt x="94511" y="0"/>
                    <a:pt x="175341" y="60749"/>
                    <a:pt x="197933" y="63259"/>
                  </a:cubicBezTo>
                  <a:cubicBezTo>
                    <a:pt x="220525" y="65769"/>
                    <a:pt x="231068" y="75810"/>
                    <a:pt x="228558" y="109949"/>
                  </a:cubicBezTo>
                  <a:cubicBezTo>
                    <a:pt x="226048" y="144089"/>
                    <a:pt x="261191" y="288679"/>
                    <a:pt x="286294" y="290687"/>
                  </a:cubicBezTo>
                  <a:cubicBezTo>
                    <a:pt x="310894" y="293197"/>
                    <a:pt x="395238" y="293699"/>
                    <a:pt x="410802" y="348925"/>
                  </a:cubicBezTo>
                  <a:cubicBezTo>
                    <a:pt x="425863" y="404653"/>
                    <a:pt x="143209" y="392603"/>
                    <a:pt x="126140" y="347419"/>
                  </a:cubicBezTo>
                  <a:cubicBezTo>
                    <a:pt x="108568" y="301732"/>
                    <a:pt x="-12928" y="80831"/>
                    <a:pt x="1129" y="63259"/>
                  </a:cubicBezTo>
                  <a:cubicBezTo>
                    <a:pt x="14685" y="45687"/>
                    <a:pt x="52840" y="5523"/>
                    <a:pt x="94511" y="0"/>
                  </a:cubicBezTo>
                  <a:close/>
                </a:path>
              </a:pathLst>
            </a:custGeom>
            <a:solidFill>
              <a:srgbClr val="1E2D40"/>
            </a:solidFill>
            <a:ln w="501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C9360A1-5490-46A3-88B4-3A84450A1DF5}"/>
                </a:ext>
              </a:extLst>
            </p:cNvPr>
            <p:cNvSpPr/>
            <p:nvPr/>
          </p:nvSpPr>
          <p:spPr>
            <a:xfrm>
              <a:off x="2737789" y="4660898"/>
              <a:ext cx="838423" cy="1807379"/>
            </a:xfrm>
            <a:custGeom>
              <a:avLst/>
              <a:gdLst>
                <a:gd name="connsiteX0" fmla="*/ 475441 w 838423"/>
                <a:gd name="connsiteY0" fmla="*/ 47827 h 1807379"/>
                <a:gd name="connsiteX1" fmla="*/ 789222 w 838423"/>
                <a:gd name="connsiteY1" fmla="*/ 1157859 h 1807379"/>
                <a:gd name="connsiteX2" fmla="*/ 508074 w 838423"/>
                <a:gd name="connsiteY2" fmla="*/ 1399846 h 1807379"/>
                <a:gd name="connsiteX3" fmla="*/ 283156 w 838423"/>
                <a:gd name="connsiteY3" fmla="*/ 1606691 h 1807379"/>
                <a:gd name="connsiteX4" fmla="*/ 279642 w 838423"/>
                <a:gd name="connsiteY4" fmla="*/ 1610707 h 1807379"/>
                <a:gd name="connsiteX5" fmla="*/ 148607 w 838423"/>
                <a:gd name="connsiteY5" fmla="*/ 1749273 h 1807379"/>
                <a:gd name="connsiteX6" fmla="*/ 147101 w 838423"/>
                <a:gd name="connsiteY6" fmla="*/ 1750779 h 1807379"/>
                <a:gd name="connsiteX7" fmla="*/ 145092 w 838423"/>
                <a:gd name="connsiteY7" fmla="*/ 1752788 h 1807379"/>
                <a:gd name="connsiteX8" fmla="*/ 86352 w 838423"/>
                <a:gd name="connsiteY8" fmla="*/ 1809017 h 1807379"/>
                <a:gd name="connsiteX9" fmla="*/ 0 w 838423"/>
                <a:gd name="connsiteY9" fmla="*/ 1733208 h 1807379"/>
                <a:gd name="connsiteX10" fmla="*/ 153125 w 838423"/>
                <a:gd name="connsiteY10" fmla="*/ 1494232 h 1807379"/>
                <a:gd name="connsiteX11" fmla="*/ 420718 w 838423"/>
                <a:gd name="connsiteY11" fmla="*/ 1129242 h 1807379"/>
                <a:gd name="connsiteX12" fmla="*/ 552255 w 838423"/>
                <a:gd name="connsiteY12" fmla="*/ 953022 h 1807379"/>
                <a:gd name="connsiteX13" fmla="*/ 68279 w 838423"/>
                <a:gd name="connsiteY13" fmla="*/ 399763 h 1807379"/>
                <a:gd name="connsiteX14" fmla="*/ 165676 w 838423"/>
                <a:gd name="connsiteY14" fmla="*/ 29251 h 1807379"/>
                <a:gd name="connsiteX15" fmla="*/ 475441 w 838423"/>
                <a:gd name="connsiteY15" fmla="*/ 47827 h 180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8423" h="1807379">
                  <a:moveTo>
                    <a:pt x="475441" y="47827"/>
                  </a:moveTo>
                  <a:cubicBezTo>
                    <a:pt x="475441" y="47827"/>
                    <a:pt x="1003598" y="967582"/>
                    <a:pt x="789222" y="1157859"/>
                  </a:cubicBezTo>
                  <a:cubicBezTo>
                    <a:pt x="705380" y="1232664"/>
                    <a:pt x="624048" y="1299939"/>
                    <a:pt x="508074" y="1399846"/>
                  </a:cubicBezTo>
                  <a:cubicBezTo>
                    <a:pt x="446322" y="1453064"/>
                    <a:pt x="371517" y="1514314"/>
                    <a:pt x="283156" y="1606691"/>
                  </a:cubicBezTo>
                  <a:lnTo>
                    <a:pt x="279642" y="1610707"/>
                  </a:lnTo>
                  <a:cubicBezTo>
                    <a:pt x="216383" y="1676476"/>
                    <a:pt x="164672" y="1732204"/>
                    <a:pt x="148607" y="1749273"/>
                  </a:cubicBezTo>
                  <a:cubicBezTo>
                    <a:pt x="148105" y="1749775"/>
                    <a:pt x="147603" y="1750277"/>
                    <a:pt x="147101" y="1750779"/>
                  </a:cubicBezTo>
                  <a:lnTo>
                    <a:pt x="145092" y="1752788"/>
                  </a:lnTo>
                  <a:lnTo>
                    <a:pt x="86352" y="1809017"/>
                  </a:lnTo>
                  <a:lnTo>
                    <a:pt x="0" y="1733208"/>
                  </a:lnTo>
                  <a:cubicBezTo>
                    <a:pt x="0" y="1733208"/>
                    <a:pt x="97900" y="1598156"/>
                    <a:pt x="153125" y="1494232"/>
                  </a:cubicBezTo>
                  <a:cubicBezTo>
                    <a:pt x="230441" y="1348638"/>
                    <a:pt x="360472" y="1176937"/>
                    <a:pt x="420718" y="1129242"/>
                  </a:cubicBezTo>
                  <a:cubicBezTo>
                    <a:pt x="523638" y="1047408"/>
                    <a:pt x="552255" y="1031342"/>
                    <a:pt x="552255" y="953022"/>
                  </a:cubicBezTo>
                  <a:cubicBezTo>
                    <a:pt x="552255" y="869180"/>
                    <a:pt x="68279" y="399763"/>
                    <a:pt x="68279" y="399763"/>
                  </a:cubicBezTo>
                  <a:cubicBezTo>
                    <a:pt x="68279" y="399763"/>
                    <a:pt x="-2008" y="106064"/>
                    <a:pt x="165676" y="29251"/>
                  </a:cubicBezTo>
                  <a:cubicBezTo>
                    <a:pt x="328341" y="-46057"/>
                    <a:pt x="475441" y="47827"/>
                    <a:pt x="475441" y="47827"/>
                  </a:cubicBezTo>
                  <a:close/>
                </a:path>
              </a:pathLst>
            </a:custGeom>
            <a:solidFill>
              <a:srgbClr val="23344A"/>
            </a:solidFill>
            <a:ln w="501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A22B02E8-A13E-4900-82E6-7DBFC0BFFD3D}"/>
                </a:ext>
              </a:extLst>
            </p:cNvPr>
            <p:cNvSpPr/>
            <p:nvPr/>
          </p:nvSpPr>
          <p:spPr>
            <a:xfrm>
              <a:off x="2693767" y="6568892"/>
              <a:ext cx="120492" cy="145594"/>
            </a:xfrm>
            <a:custGeom>
              <a:avLst/>
              <a:gdLst>
                <a:gd name="connsiteX0" fmla="*/ 116819 w 120491"/>
                <a:gd name="connsiteY0" fmla="*/ 85276 h 145594"/>
                <a:gd name="connsiteX1" fmla="*/ 120835 w 120491"/>
                <a:gd name="connsiteY1" fmla="*/ 15993 h 145594"/>
                <a:gd name="connsiteX2" fmla="*/ 11389 w 120491"/>
                <a:gd name="connsiteY2" fmla="*/ 4446 h 145594"/>
                <a:gd name="connsiteX3" fmla="*/ 846 w 120491"/>
                <a:gd name="connsiteY3" fmla="*/ 143514 h 145594"/>
                <a:gd name="connsiteX4" fmla="*/ 116819 w 120491"/>
                <a:gd name="connsiteY4" fmla="*/ 85276 h 145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91" h="145594">
                  <a:moveTo>
                    <a:pt x="116819" y="85276"/>
                  </a:moveTo>
                  <a:cubicBezTo>
                    <a:pt x="116819" y="85276"/>
                    <a:pt x="113305" y="43104"/>
                    <a:pt x="120835" y="15993"/>
                  </a:cubicBezTo>
                  <a:cubicBezTo>
                    <a:pt x="127864" y="-11118"/>
                    <a:pt x="11389" y="4446"/>
                    <a:pt x="11389" y="4446"/>
                  </a:cubicBezTo>
                  <a:cubicBezTo>
                    <a:pt x="11389" y="4446"/>
                    <a:pt x="-3673" y="117408"/>
                    <a:pt x="846" y="143514"/>
                  </a:cubicBezTo>
                  <a:cubicBezTo>
                    <a:pt x="4862" y="169118"/>
                    <a:pt x="116819" y="85276"/>
                    <a:pt x="116819" y="85276"/>
                  </a:cubicBezTo>
                  <a:close/>
                </a:path>
              </a:pathLst>
            </a:custGeom>
            <a:solidFill>
              <a:srgbClr val="41608A"/>
            </a:solidFill>
            <a:ln w="501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CA1ECEA9-3C38-4FEC-9BE0-869BDEBED19D}"/>
                </a:ext>
              </a:extLst>
            </p:cNvPr>
            <p:cNvSpPr/>
            <p:nvPr/>
          </p:nvSpPr>
          <p:spPr>
            <a:xfrm>
              <a:off x="2665638" y="4674065"/>
              <a:ext cx="547234" cy="1937912"/>
            </a:xfrm>
            <a:custGeom>
              <a:avLst/>
              <a:gdLst>
                <a:gd name="connsiteX0" fmla="*/ 166536 w 547234"/>
                <a:gd name="connsiteY0" fmla="*/ 1910820 h 1937912"/>
                <a:gd name="connsiteX1" fmla="*/ 9394 w 547234"/>
                <a:gd name="connsiteY1" fmla="*/ 1938935 h 1937912"/>
                <a:gd name="connsiteX2" fmla="*/ 357 w 547234"/>
                <a:gd name="connsiteY2" fmla="*/ 1584990 h 1937912"/>
                <a:gd name="connsiteX3" fmla="*/ 44538 w 547234"/>
                <a:gd name="connsiteY3" fmla="*/ 1158750 h 1937912"/>
                <a:gd name="connsiteX4" fmla="*/ 85204 w 547234"/>
                <a:gd name="connsiteY4" fmla="*/ 905215 h 1937912"/>
                <a:gd name="connsiteX5" fmla="*/ 45040 w 547234"/>
                <a:gd name="connsiteY5" fmla="*/ 389108 h 1937912"/>
                <a:gd name="connsiteX6" fmla="*/ 115829 w 547234"/>
                <a:gd name="connsiteY6" fmla="*/ 59261 h 1937912"/>
                <a:gd name="connsiteX7" fmla="*/ 550102 w 547234"/>
                <a:gd name="connsiteY7" fmla="*/ 58759 h 1937912"/>
                <a:gd name="connsiteX8" fmla="*/ 328196 w 547234"/>
                <a:gd name="connsiteY8" fmla="*/ 1014159 h 1937912"/>
                <a:gd name="connsiteX9" fmla="*/ 251382 w 547234"/>
                <a:gd name="connsiteY9" fmla="*/ 1339990 h 1937912"/>
                <a:gd name="connsiteX10" fmla="*/ 166536 w 547234"/>
                <a:gd name="connsiteY10" fmla="*/ 1910820 h 1937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234" h="1937912">
                  <a:moveTo>
                    <a:pt x="166536" y="1910820"/>
                  </a:moveTo>
                  <a:lnTo>
                    <a:pt x="9394" y="1938935"/>
                  </a:lnTo>
                  <a:cubicBezTo>
                    <a:pt x="9394" y="1938935"/>
                    <a:pt x="-2153" y="1738618"/>
                    <a:pt x="357" y="1584990"/>
                  </a:cubicBezTo>
                  <a:cubicBezTo>
                    <a:pt x="2365" y="1419816"/>
                    <a:pt x="-5667" y="1290287"/>
                    <a:pt x="44538" y="1158750"/>
                  </a:cubicBezTo>
                  <a:cubicBezTo>
                    <a:pt x="91730" y="1035748"/>
                    <a:pt x="81187" y="989057"/>
                    <a:pt x="85204" y="905215"/>
                  </a:cubicBezTo>
                  <a:cubicBezTo>
                    <a:pt x="89220" y="821372"/>
                    <a:pt x="45040" y="389108"/>
                    <a:pt x="45040" y="389108"/>
                  </a:cubicBezTo>
                  <a:cubicBezTo>
                    <a:pt x="45040" y="389108"/>
                    <a:pt x="-8680" y="195818"/>
                    <a:pt x="115829" y="59261"/>
                  </a:cubicBezTo>
                  <a:cubicBezTo>
                    <a:pt x="236823" y="-73782"/>
                    <a:pt x="550102" y="58759"/>
                    <a:pt x="550102" y="58759"/>
                  </a:cubicBezTo>
                  <a:cubicBezTo>
                    <a:pt x="550102" y="58759"/>
                    <a:pt x="484835" y="648667"/>
                    <a:pt x="328196" y="1014159"/>
                  </a:cubicBezTo>
                  <a:cubicBezTo>
                    <a:pt x="284015" y="1117582"/>
                    <a:pt x="307612" y="1180338"/>
                    <a:pt x="251382" y="1339990"/>
                  </a:cubicBezTo>
                  <a:cubicBezTo>
                    <a:pt x="250880" y="1339990"/>
                    <a:pt x="165030" y="1687910"/>
                    <a:pt x="166536" y="1910820"/>
                  </a:cubicBezTo>
                  <a:close/>
                </a:path>
              </a:pathLst>
            </a:custGeom>
            <a:solidFill>
              <a:srgbClr val="2F4563"/>
            </a:solidFill>
            <a:ln w="501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166240E6-F59E-42CE-B6CA-E3C75580FAA0}"/>
                </a:ext>
              </a:extLst>
            </p:cNvPr>
            <p:cNvSpPr/>
            <p:nvPr/>
          </p:nvSpPr>
          <p:spPr>
            <a:xfrm>
              <a:off x="2759630" y="3448580"/>
              <a:ext cx="210861" cy="291189"/>
            </a:xfrm>
            <a:custGeom>
              <a:avLst/>
              <a:gdLst>
                <a:gd name="connsiteX0" fmla="*/ 209102 w 210860"/>
                <a:gd name="connsiteY0" fmla="*/ 117982 h 291188"/>
                <a:gd name="connsiteX1" fmla="*/ 190526 w 210860"/>
                <a:gd name="connsiteY1" fmla="*/ 168689 h 291188"/>
                <a:gd name="connsiteX2" fmla="*/ 181991 w 210860"/>
                <a:gd name="connsiteY2" fmla="*/ 222408 h 291188"/>
                <a:gd name="connsiteX3" fmla="*/ 178979 w 210860"/>
                <a:gd name="connsiteY3" fmla="*/ 291189 h 291188"/>
                <a:gd name="connsiteX4" fmla="*/ 3764 w 210860"/>
                <a:gd name="connsiteY4" fmla="*/ 196803 h 291188"/>
                <a:gd name="connsiteX5" fmla="*/ 17821 w 210860"/>
                <a:gd name="connsiteY5" fmla="*/ 0 h 291188"/>
                <a:gd name="connsiteX6" fmla="*/ 209102 w 210860"/>
                <a:gd name="connsiteY6" fmla="*/ 117982 h 29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860" h="291188">
                  <a:moveTo>
                    <a:pt x="209102" y="117982"/>
                  </a:moveTo>
                  <a:cubicBezTo>
                    <a:pt x="201069" y="132039"/>
                    <a:pt x="195044" y="149611"/>
                    <a:pt x="190526" y="168689"/>
                  </a:cubicBezTo>
                  <a:cubicBezTo>
                    <a:pt x="186510" y="186260"/>
                    <a:pt x="183497" y="205338"/>
                    <a:pt x="181991" y="222408"/>
                  </a:cubicBezTo>
                  <a:cubicBezTo>
                    <a:pt x="177975" y="260062"/>
                    <a:pt x="178979" y="291189"/>
                    <a:pt x="178979" y="291189"/>
                  </a:cubicBezTo>
                  <a:cubicBezTo>
                    <a:pt x="178979" y="291189"/>
                    <a:pt x="-30376" y="245502"/>
                    <a:pt x="3764" y="196803"/>
                  </a:cubicBezTo>
                  <a:cubicBezTo>
                    <a:pt x="37903" y="148105"/>
                    <a:pt x="17821" y="0"/>
                    <a:pt x="17821" y="0"/>
                  </a:cubicBezTo>
                  <a:cubicBezTo>
                    <a:pt x="17821" y="0"/>
                    <a:pt x="236213" y="72295"/>
                    <a:pt x="209102" y="117982"/>
                  </a:cubicBezTo>
                  <a:close/>
                </a:path>
              </a:pathLst>
            </a:custGeom>
            <a:solidFill>
              <a:srgbClr val="EEA987"/>
            </a:solidFill>
            <a:ln w="501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41EF77F-3E87-4EBD-9F94-09E0032C7709}"/>
                </a:ext>
              </a:extLst>
            </p:cNvPr>
            <p:cNvSpPr/>
            <p:nvPr/>
          </p:nvSpPr>
          <p:spPr>
            <a:xfrm>
              <a:off x="2719818" y="3126010"/>
              <a:ext cx="426742" cy="502050"/>
            </a:xfrm>
            <a:custGeom>
              <a:avLst/>
              <a:gdLst>
                <a:gd name="connsiteX0" fmla="*/ 366895 w 426742"/>
                <a:gd name="connsiteY0" fmla="*/ 36904 h 502049"/>
                <a:gd name="connsiteX1" fmla="*/ 396516 w 426742"/>
                <a:gd name="connsiteY1" fmla="*/ 217642 h 502049"/>
                <a:gd name="connsiteX2" fmla="*/ 424631 w 426742"/>
                <a:gd name="connsiteY2" fmla="*/ 343154 h 502049"/>
                <a:gd name="connsiteX3" fmla="*/ 374426 w 426742"/>
                <a:gd name="connsiteY3" fmla="*/ 382314 h 502049"/>
                <a:gd name="connsiteX4" fmla="*/ 314180 w 426742"/>
                <a:gd name="connsiteY4" fmla="*/ 496279 h 502049"/>
                <a:gd name="connsiteX5" fmla="*/ 54118 w 426742"/>
                <a:gd name="connsiteY5" fmla="*/ 355705 h 502049"/>
                <a:gd name="connsiteX6" fmla="*/ 127919 w 426742"/>
                <a:gd name="connsiteY6" fmla="*/ 2262 h 502049"/>
                <a:gd name="connsiteX7" fmla="*/ 366895 w 426742"/>
                <a:gd name="connsiteY7" fmla="*/ 36904 h 50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742" h="502049">
                  <a:moveTo>
                    <a:pt x="366895" y="36904"/>
                  </a:moveTo>
                  <a:cubicBezTo>
                    <a:pt x="366895" y="36904"/>
                    <a:pt x="420614" y="83594"/>
                    <a:pt x="396516" y="217642"/>
                  </a:cubicBezTo>
                  <a:cubicBezTo>
                    <a:pt x="396516" y="217642"/>
                    <a:pt x="408565" y="324578"/>
                    <a:pt x="424631" y="343154"/>
                  </a:cubicBezTo>
                  <a:cubicBezTo>
                    <a:pt x="441198" y="361730"/>
                    <a:pt x="380450" y="368759"/>
                    <a:pt x="374426" y="382314"/>
                  </a:cubicBezTo>
                  <a:cubicBezTo>
                    <a:pt x="367899" y="395869"/>
                    <a:pt x="355850" y="458626"/>
                    <a:pt x="314180" y="496279"/>
                  </a:cubicBezTo>
                  <a:cubicBezTo>
                    <a:pt x="272008" y="533933"/>
                    <a:pt x="64159" y="419968"/>
                    <a:pt x="54118" y="355705"/>
                  </a:cubicBezTo>
                  <a:cubicBezTo>
                    <a:pt x="44077" y="291443"/>
                    <a:pt x="-100011" y="14813"/>
                    <a:pt x="127919" y="2262"/>
                  </a:cubicBezTo>
                  <a:cubicBezTo>
                    <a:pt x="356352" y="-10791"/>
                    <a:pt x="366895" y="36904"/>
                    <a:pt x="366895" y="36904"/>
                  </a:cubicBezTo>
                  <a:close/>
                </a:path>
              </a:pathLst>
            </a:custGeom>
            <a:solidFill>
              <a:srgbClr val="EEA886"/>
            </a:solidFill>
            <a:ln w="501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86B2182-97FE-4D4D-81BA-8BB7568C05B5}"/>
                </a:ext>
              </a:extLst>
            </p:cNvPr>
            <p:cNvSpPr/>
            <p:nvPr/>
          </p:nvSpPr>
          <p:spPr>
            <a:xfrm>
              <a:off x="2704621" y="3653918"/>
              <a:ext cx="562296" cy="1154714"/>
            </a:xfrm>
            <a:custGeom>
              <a:avLst/>
              <a:gdLst>
                <a:gd name="connsiteX0" fmla="*/ 525678 w 562295"/>
                <a:gd name="connsiteY0" fmla="*/ 499038 h 1154714"/>
                <a:gd name="connsiteX1" fmla="*/ 535719 w 562295"/>
                <a:gd name="connsiteY1" fmla="*/ 737009 h 1154714"/>
                <a:gd name="connsiteX2" fmla="*/ 562830 w 562295"/>
                <a:gd name="connsiteY2" fmla="*/ 1036231 h 1154714"/>
                <a:gd name="connsiteX3" fmla="*/ 566344 w 562295"/>
                <a:gd name="connsiteY3" fmla="*/ 1055309 h 1154714"/>
                <a:gd name="connsiteX4" fmla="*/ 26139 w 562295"/>
                <a:gd name="connsiteY4" fmla="*/ 1155719 h 1154714"/>
                <a:gd name="connsiteX5" fmla="*/ 72327 w 562295"/>
                <a:gd name="connsiteY5" fmla="*/ 1032716 h 1154714"/>
                <a:gd name="connsiteX6" fmla="*/ 110985 w 562295"/>
                <a:gd name="connsiteY6" fmla="*/ 749560 h 1154714"/>
                <a:gd name="connsiteX7" fmla="*/ 110985 w 562295"/>
                <a:gd name="connsiteY7" fmla="*/ 749560 h 1154714"/>
                <a:gd name="connsiteX8" fmla="*/ 67307 w 562295"/>
                <a:gd name="connsiteY8" fmla="*/ 580872 h 1154714"/>
                <a:gd name="connsiteX9" fmla="*/ 7061 w 562295"/>
                <a:gd name="connsiteY9" fmla="*/ 162664 h 1154714"/>
                <a:gd name="connsiteX10" fmla="*/ 50739 w 562295"/>
                <a:gd name="connsiteY10" fmla="*/ 0 h 1154714"/>
                <a:gd name="connsiteX11" fmla="*/ 242020 w 562295"/>
                <a:gd name="connsiteY11" fmla="*/ 20584 h 1154714"/>
                <a:gd name="connsiteX12" fmla="*/ 433803 w 562295"/>
                <a:gd name="connsiteY12" fmla="*/ 191783 h 1154714"/>
                <a:gd name="connsiteX13" fmla="*/ 525678 w 562295"/>
                <a:gd name="connsiteY13" fmla="*/ 499038 h 115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2295" h="1154714">
                  <a:moveTo>
                    <a:pt x="525678" y="499038"/>
                  </a:moveTo>
                  <a:cubicBezTo>
                    <a:pt x="521662" y="512593"/>
                    <a:pt x="537225" y="718935"/>
                    <a:pt x="535719" y="737009"/>
                  </a:cubicBezTo>
                  <a:cubicBezTo>
                    <a:pt x="527686" y="834909"/>
                    <a:pt x="552789" y="983013"/>
                    <a:pt x="562830" y="1036231"/>
                  </a:cubicBezTo>
                  <a:cubicBezTo>
                    <a:pt x="565340" y="1048782"/>
                    <a:pt x="566344" y="1055309"/>
                    <a:pt x="566344" y="1055309"/>
                  </a:cubicBezTo>
                  <a:cubicBezTo>
                    <a:pt x="340924" y="1165760"/>
                    <a:pt x="26139" y="1155719"/>
                    <a:pt x="26139" y="1155719"/>
                  </a:cubicBezTo>
                  <a:cubicBezTo>
                    <a:pt x="27143" y="1147184"/>
                    <a:pt x="71323" y="1040749"/>
                    <a:pt x="72327" y="1032716"/>
                  </a:cubicBezTo>
                  <a:cubicBezTo>
                    <a:pt x="90903" y="899673"/>
                    <a:pt x="118516" y="839427"/>
                    <a:pt x="110985" y="749560"/>
                  </a:cubicBezTo>
                  <a:lnTo>
                    <a:pt x="110985" y="749560"/>
                  </a:lnTo>
                  <a:cubicBezTo>
                    <a:pt x="106969" y="698853"/>
                    <a:pt x="93915" y="646138"/>
                    <a:pt x="67307" y="580872"/>
                  </a:cubicBezTo>
                  <a:cubicBezTo>
                    <a:pt x="-9507" y="392101"/>
                    <a:pt x="-5491" y="266589"/>
                    <a:pt x="7061" y="162664"/>
                  </a:cubicBezTo>
                  <a:cubicBezTo>
                    <a:pt x="19612" y="58740"/>
                    <a:pt x="50739" y="0"/>
                    <a:pt x="50739" y="0"/>
                  </a:cubicBezTo>
                  <a:lnTo>
                    <a:pt x="242020" y="20584"/>
                  </a:lnTo>
                  <a:cubicBezTo>
                    <a:pt x="282686" y="65769"/>
                    <a:pt x="318834" y="89365"/>
                    <a:pt x="433803" y="191783"/>
                  </a:cubicBezTo>
                  <a:cubicBezTo>
                    <a:pt x="556303" y="300728"/>
                    <a:pt x="577891" y="333863"/>
                    <a:pt x="525678" y="499038"/>
                  </a:cubicBezTo>
                  <a:close/>
                </a:path>
              </a:pathLst>
            </a:custGeom>
            <a:solidFill>
              <a:srgbClr val="EB4747"/>
            </a:solidFill>
            <a:ln w="501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DFC7AB4-6366-4779-BA90-4CBB924997C5}"/>
                </a:ext>
              </a:extLst>
            </p:cNvPr>
            <p:cNvSpPr/>
            <p:nvPr/>
          </p:nvSpPr>
          <p:spPr>
            <a:xfrm>
              <a:off x="2675126" y="6642161"/>
              <a:ext cx="446824" cy="210861"/>
            </a:xfrm>
            <a:custGeom>
              <a:avLst/>
              <a:gdLst>
                <a:gd name="connsiteX0" fmla="*/ 11955 w 446824"/>
                <a:gd name="connsiteY0" fmla="*/ 40623 h 210860"/>
                <a:gd name="connsiteX1" fmla="*/ 125920 w 446824"/>
                <a:gd name="connsiteY1" fmla="*/ 5981 h 210860"/>
                <a:gd name="connsiteX2" fmla="*/ 144998 w 446824"/>
                <a:gd name="connsiteY2" fmla="*/ 2467 h 210860"/>
                <a:gd name="connsiteX3" fmla="*/ 181648 w 446824"/>
                <a:gd name="connsiteY3" fmla="*/ 39117 h 210860"/>
                <a:gd name="connsiteX4" fmla="*/ 337785 w 446824"/>
                <a:gd name="connsiteY4" fmla="*/ 97857 h 210860"/>
                <a:gd name="connsiteX5" fmla="*/ 443216 w 446824"/>
                <a:gd name="connsiteY5" fmla="*/ 160111 h 210860"/>
                <a:gd name="connsiteX6" fmla="*/ 319712 w 446824"/>
                <a:gd name="connsiteY6" fmla="*/ 212324 h 210860"/>
                <a:gd name="connsiteX7" fmla="*/ 15971 w 446824"/>
                <a:gd name="connsiteY7" fmla="*/ 207806 h 210860"/>
                <a:gd name="connsiteX8" fmla="*/ 11955 w 446824"/>
                <a:gd name="connsiteY8" fmla="*/ 40623 h 21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6824" h="210860">
                  <a:moveTo>
                    <a:pt x="11955" y="40623"/>
                  </a:moveTo>
                  <a:cubicBezTo>
                    <a:pt x="11955" y="40623"/>
                    <a:pt x="122406" y="8994"/>
                    <a:pt x="125920" y="5981"/>
                  </a:cubicBezTo>
                  <a:cubicBezTo>
                    <a:pt x="129435" y="2969"/>
                    <a:pt x="129937" y="-3557"/>
                    <a:pt x="144998" y="2467"/>
                  </a:cubicBezTo>
                  <a:cubicBezTo>
                    <a:pt x="160060" y="8492"/>
                    <a:pt x="166586" y="31586"/>
                    <a:pt x="181648" y="39117"/>
                  </a:cubicBezTo>
                  <a:cubicBezTo>
                    <a:pt x="196709" y="46648"/>
                    <a:pt x="288082" y="73256"/>
                    <a:pt x="337785" y="97857"/>
                  </a:cubicBezTo>
                  <a:cubicBezTo>
                    <a:pt x="355859" y="106894"/>
                    <a:pt x="432171" y="136012"/>
                    <a:pt x="443216" y="160111"/>
                  </a:cubicBezTo>
                  <a:cubicBezTo>
                    <a:pt x="454261" y="184712"/>
                    <a:pt x="450747" y="220859"/>
                    <a:pt x="319712" y="212324"/>
                  </a:cubicBezTo>
                  <a:cubicBezTo>
                    <a:pt x="188175" y="203789"/>
                    <a:pt x="44588" y="222365"/>
                    <a:pt x="15971" y="207806"/>
                  </a:cubicBezTo>
                  <a:cubicBezTo>
                    <a:pt x="-12645" y="193246"/>
                    <a:pt x="4424" y="78779"/>
                    <a:pt x="11955" y="40623"/>
                  </a:cubicBezTo>
                  <a:close/>
                </a:path>
              </a:pathLst>
            </a:custGeom>
            <a:solidFill>
              <a:srgbClr val="23344A"/>
            </a:solidFill>
            <a:ln w="501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7227506A-6C5B-4189-9098-EAEA4B494B05}"/>
                </a:ext>
              </a:extLst>
            </p:cNvPr>
            <p:cNvSpPr/>
            <p:nvPr/>
          </p:nvSpPr>
          <p:spPr>
            <a:xfrm>
              <a:off x="2715048" y="3060582"/>
              <a:ext cx="406660" cy="456865"/>
            </a:xfrm>
            <a:custGeom>
              <a:avLst/>
              <a:gdLst>
                <a:gd name="connsiteX0" fmla="*/ 407311 w 406660"/>
                <a:gd name="connsiteY0" fmla="*/ 234873 h 456865"/>
                <a:gd name="connsiteX1" fmla="*/ 162812 w 406660"/>
                <a:gd name="connsiteY1" fmla="*/ 5938 h 456865"/>
                <a:gd name="connsiteX2" fmla="*/ 68427 w 406660"/>
                <a:gd name="connsiteY2" fmla="*/ 459289 h 456865"/>
                <a:gd name="connsiteX3" fmla="*/ 193939 w 406660"/>
                <a:gd name="connsiteY3" fmla="*/ 300140 h 456865"/>
                <a:gd name="connsiteX4" fmla="*/ 407311 w 406660"/>
                <a:gd name="connsiteY4" fmla="*/ 234873 h 4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60" h="456865">
                  <a:moveTo>
                    <a:pt x="407311" y="234873"/>
                  </a:moveTo>
                  <a:cubicBezTo>
                    <a:pt x="407311" y="234873"/>
                    <a:pt x="432915" y="-43764"/>
                    <a:pt x="162812" y="5938"/>
                  </a:cubicBezTo>
                  <a:cubicBezTo>
                    <a:pt x="-107290" y="55641"/>
                    <a:pt x="31777" y="360386"/>
                    <a:pt x="68427" y="459289"/>
                  </a:cubicBezTo>
                  <a:cubicBezTo>
                    <a:pt x="68427" y="459289"/>
                    <a:pt x="63908" y="305160"/>
                    <a:pt x="193939" y="300140"/>
                  </a:cubicBezTo>
                  <a:cubicBezTo>
                    <a:pt x="323970" y="295119"/>
                    <a:pt x="350579" y="264996"/>
                    <a:pt x="407311" y="234873"/>
                  </a:cubicBezTo>
                  <a:close/>
                </a:path>
              </a:pathLst>
            </a:custGeom>
            <a:solidFill>
              <a:srgbClr val="464240"/>
            </a:solidFill>
            <a:ln w="501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9125D259-19D8-40B0-9BA7-2D34D93B99D5}"/>
                </a:ext>
              </a:extLst>
            </p:cNvPr>
            <p:cNvSpPr/>
            <p:nvPr/>
          </p:nvSpPr>
          <p:spPr>
            <a:xfrm>
              <a:off x="2821679" y="3307261"/>
              <a:ext cx="80328" cy="110451"/>
            </a:xfrm>
            <a:custGeom>
              <a:avLst/>
              <a:gdLst>
                <a:gd name="connsiteX0" fmla="*/ 66222 w 80327"/>
                <a:gd name="connsiteY0" fmla="*/ 14300 h 110450"/>
                <a:gd name="connsiteX1" fmla="*/ 453 w 80327"/>
                <a:gd name="connsiteY1" fmla="*/ 44423 h 110450"/>
                <a:gd name="connsiteX2" fmla="*/ 66222 w 80327"/>
                <a:gd name="connsiteY2" fmla="*/ 109690 h 110450"/>
                <a:gd name="connsiteX3" fmla="*/ 66222 w 80327"/>
                <a:gd name="connsiteY3" fmla="*/ 14300 h 110450"/>
              </a:gdLst>
              <a:ahLst/>
              <a:cxnLst>
                <a:cxn ang="0">
                  <a:pos x="connsiteX0" y="connsiteY0"/>
                </a:cxn>
                <a:cxn ang="0">
                  <a:pos x="connsiteX1" y="connsiteY1"/>
                </a:cxn>
                <a:cxn ang="0">
                  <a:pos x="connsiteX2" y="connsiteY2"/>
                </a:cxn>
                <a:cxn ang="0">
                  <a:pos x="connsiteX3" y="connsiteY3"/>
                </a:cxn>
              </a:cxnLst>
              <a:rect l="l" t="t" r="r" b="b"/>
              <a:pathLst>
                <a:path w="80327" h="110450">
                  <a:moveTo>
                    <a:pt x="66222" y="14300"/>
                  </a:moveTo>
                  <a:cubicBezTo>
                    <a:pt x="50156" y="-13814"/>
                    <a:pt x="-5571" y="1247"/>
                    <a:pt x="453" y="44423"/>
                  </a:cubicBezTo>
                  <a:cubicBezTo>
                    <a:pt x="6980" y="87600"/>
                    <a:pt x="51662" y="130776"/>
                    <a:pt x="66222" y="109690"/>
                  </a:cubicBezTo>
                  <a:cubicBezTo>
                    <a:pt x="81283" y="88604"/>
                    <a:pt x="89818" y="55971"/>
                    <a:pt x="66222" y="14300"/>
                  </a:cubicBezTo>
                  <a:close/>
                </a:path>
              </a:pathLst>
            </a:custGeom>
            <a:solidFill>
              <a:srgbClr val="EEA987"/>
            </a:solidFill>
            <a:ln w="501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F1A4DB12-D89B-4A01-9DA1-E54373AF46FD}"/>
                </a:ext>
              </a:extLst>
            </p:cNvPr>
            <p:cNvSpPr/>
            <p:nvPr/>
          </p:nvSpPr>
          <p:spPr>
            <a:xfrm>
              <a:off x="2704716" y="3845199"/>
              <a:ext cx="798259" cy="492009"/>
            </a:xfrm>
            <a:custGeom>
              <a:avLst/>
              <a:gdLst>
                <a:gd name="connsiteX0" fmla="*/ 189210 w 798259"/>
                <a:gd name="connsiteY0" fmla="*/ 24098 h 492008"/>
                <a:gd name="connsiteX1" fmla="*/ 197745 w 798259"/>
                <a:gd name="connsiteY1" fmla="*/ 294201 h 492008"/>
                <a:gd name="connsiteX2" fmla="*/ 777612 w 798259"/>
                <a:gd name="connsiteY2" fmla="*/ 417203 h 492008"/>
                <a:gd name="connsiteX3" fmla="*/ 799702 w 798259"/>
                <a:gd name="connsiteY3" fmla="*/ 486486 h 492008"/>
                <a:gd name="connsiteX4" fmla="*/ 50644 w 798259"/>
                <a:gd name="connsiteY4" fmla="*/ 405154 h 492008"/>
                <a:gd name="connsiteX5" fmla="*/ 5459 w 798259"/>
                <a:gd name="connsiteY5" fmla="*/ 0 h 492008"/>
                <a:gd name="connsiteX6" fmla="*/ 189210 w 798259"/>
                <a:gd name="connsiteY6" fmla="*/ 24098 h 49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59" h="492008">
                  <a:moveTo>
                    <a:pt x="189210" y="24098"/>
                  </a:moveTo>
                  <a:cubicBezTo>
                    <a:pt x="189210" y="24098"/>
                    <a:pt x="167119" y="262572"/>
                    <a:pt x="197745" y="294201"/>
                  </a:cubicBezTo>
                  <a:cubicBezTo>
                    <a:pt x="314722" y="414693"/>
                    <a:pt x="777612" y="417203"/>
                    <a:pt x="777612" y="417203"/>
                  </a:cubicBezTo>
                  <a:lnTo>
                    <a:pt x="799702" y="486486"/>
                  </a:lnTo>
                  <a:cubicBezTo>
                    <a:pt x="799702" y="486486"/>
                    <a:pt x="112396" y="533177"/>
                    <a:pt x="50644" y="405154"/>
                  </a:cubicBezTo>
                  <a:cubicBezTo>
                    <a:pt x="-23157" y="251025"/>
                    <a:pt x="5459" y="0"/>
                    <a:pt x="5459" y="0"/>
                  </a:cubicBezTo>
                  <a:lnTo>
                    <a:pt x="189210" y="24098"/>
                  </a:lnTo>
                  <a:close/>
                </a:path>
              </a:pathLst>
            </a:custGeom>
            <a:solidFill>
              <a:srgbClr val="EEA987"/>
            </a:solidFill>
            <a:ln w="501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8C9D837-36B2-4031-8665-5F337EC9F7A0}"/>
                </a:ext>
              </a:extLst>
            </p:cNvPr>
            <p:cNvSpPr/>
            <p:nvPr/>
          </p:nvSpPr>
          <p:spPr>
            <a:xfrm>
              <a:off x="2594702" y="3094024"/>
              <a:ext cx="205840" cy="256045"/>
            </a:xfrm>
            <a:custGeom>
              <a:avLst/>
              <a:gdLst>
                <a:gd name="connsiteX0" fmla="*/ 197308 w 205840"/>
                <a:gd name="connsiteY0" fmla="*/ 40775 h 256045"/>
                <a:gd name="connsiteX1" fmla="*/ 19081 w 205840"/>
                <a:gd name="connsiteY1" fmla="*/ 53828 h 256045"/>
                <a:gd name="connsiteX2" fmla="*/ 172708 w 205840"/>
                <a:gd name="connsiteY2" fmla="*/ 231051 h 256045"/>
                <a:gd name="connsiteX3" fmla="*/ 197308 w 205840"/>
                <a:gd name="connsiteY3" fmla="*/ 40775 h 256045"/>
              </a:gdLst>
              <a:ahLst/>
              <a:cxnLst>
                <a:cxn ang="0">
                  <a:pos x="connsiteX0" y="connsiteY0"/>
                </a:cxn>
                <a:cxn ang="0">
                  <a:pos x="connsiteX1" y="connsiteY1"/>
                </a:cxn>
                <a:cxn ang="0">
                  <a:pos x="connsiteX2" y="connsiteY2"/>
                </a:cxn>
                <a:cxn ang="0">
                  <a:pos x="connsiteX3" y="connsiteY3"/>
                </a:cxn>
              </a:cxnLst>
              <a:rect l="l" t="t" r="r" b="b"/>
              <a:pathLst>
                <a:path w="205840" h="256045">
                  <a:moveTo>
                    <a:pt x="197308" y="40775"/>
                  </a:moveTo>
                  <a:cubicBezTo>
                    <a:pt x="197308" y="40775"/>
                    <a:pt x="93384" y="-59133"/>
                    <a:pt x="19081" y="53828"/>
                  </a:cubicBezTo>
                  <a:cubicBezTo>
                    <a:pt x="-55223" y="166789"/>
                    <a:pt x="106939" y="324433"/>
                    <a:pt x="172708" y="231051"/>
                  </a:cubicBezTo>
                  <a:cubicBezTo>
                    <a:pt x="238476" y="137670"/>
                    <a:pt x="197308" y="40775"/>
                    <a:pt x="197308" y="40775"/>
                  </a:cubicBezTo>
                  <a:close/>
                </a:path>
              </a:pathLst>
            </a:custGeom>
            <a:solidFill>
              <a:srgbClr val="464240"/>
            </a:solidFill>
            <a:ln w="501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D78672C2-44A2-4D39-AD0C-C4FDA6F199C0}"/>
                </a:ext>
              </a:extLst>
            </p:cNvPr>
            <p:cNvSpPr/>
            <p:nvPr/>
          </p:nvSpPr>
          <p:spPr>
            <a:xfrm>
              <a:off x="2820125" y="3541961"/>
              <a:ext cx="125512" cy="125512"/>
            </a:xfrm>
            <a:custGeom>
              <a:avLst/>
              <a:gdLst>
                <a:gd name="connsiteX0" fmla="*/ 130031 w 125512"/>
                <a:gd name="connsiteY0" fmla="*/ 74806 h 125512"/>
                <a:gd name="connsiteX1" fmla="*/ 121496 w 125512"/>
                <a:gd name="connsiteY1" fmla="*/ 128525 h 125512"/>
                <a:gd name="connsiteX2" fmla="*/ 0 w 125512"/>
                <a:gd name="connsiteY2" fmla="*/ 0 h 125512"/>
                <a:gd name="connsiteX3" fmla="*/ 130031 w 125512"/>
                <a:gd name="connsiteY3" fmla="*/ 74806 h 125512"/>
                <a:gd name="connsiteX4" fmla="*/ 130031 w 125512"/>
                <a:gd name="connsiteY4" fmla="*/ 74806 h 125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12" h="125512">
                  <a:moveTo>
                    <a:pt x="130031" y="74806"/>
                  </a:moveTo>
                  <a:cubicBezTo>
                    <a:pt x="126015" y="92377"/>
                    <a:pt x="123002" y="111455"/>
                    <a:pt x="121496" y="128525"/>
                  </a:cubicBezTo>
                  <a:cubicBezTo>
                    <a:pt x="51711" y="96896"/>
                    <a:pt x="0" y="0"/>
                    <a:pt x="0" y="0"/>
                  </a:cubicBezTo>
                  <a:cubicBezTo>
                    <a:pt x="50205" y="43678"/>
                    <a:pt x="130031" y="74806"/>
                    <a:pt x="130031" y="74806"/>
                  </a:cubicBezTo>
                  <a:cubicBezTo>
                    <a:pt x="130031" y="74806"/>
                    <a:pt x="130031" y="74806"/>
                    <a:pt x="130031" y="74806"/>
                  </a:cubicBezTo>
                  <a:close/>
                </a:path>
              </a:pathLst>
            </a:custGeom>
            <a:solidFill>
              <a:srgbClr val="A77860"/>
            </a:solidFill>
            <a:ln w="501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CE0D17C4-F520-468B-A2B9-A7856BD7E7B3}"/>
                </a:ext>
              </a:extLst>
            </p:cNvPr>
            <p:cNvSpPr/>
            <p:nvPr/>
          </p:nvSpPr>
          <p:spPr>
            <a:xfrm>
              <a:off x="3289039" y="4331686"/>
              <a:ext cx="652665" cy="35143"/>
            </a:xfrm>
            <a:custGeom>
              <a:avLst/>
              <a:gdLst>
                <a:gd name="connsiteX0" fmla="*/ 0 w 652664"/>
                <a:gd name="connsiteY0" fmla="*/ 0 h 35143"/>
                <a:gd name="connsiteX1" fmla="*/ 655677 w 652664"/>
                <a:gd name="connsiteY1" fmla="*/ 0 h 35143"/>
                <a:gd name="connsiteX2" fmla="*/ 655677 w 652664"/>
                <a:gd name="connsiteY2" fmla="*/ 36650 h 35143"/>
                <a:gd name="connsiteX3" fmla="*/ 0 w 652664"/>
                <a:gd name="connsiteY3" fmla="*/ 36650 h 35143"/>
              </a:gdLst>
              <a:ahLst/>
              <a:cxnLst>
                <a:cxn ang="0">
                  <a:pos x="connsiteX0" y="connsiteY0"/>
                </a:cxn>
                <a:cxn ang="0">
                  <a:pos x="connsiteX1" y="connsiteY1"/>
                </a:cxn>
                <a:cxn ang="0">
                  <a:pos x="connsiteX2" y="connsiteY2"/>
                </a:cxn>
                <a:cxn ang="0">
                  <a:pos x="connsiteX3" y="connsiteY3"/>
                </a:cxn>
              </a:cxnLst>
              <a:rect l="l" t="t" r="r" b="b"/>
              <a:pathLst>
                <a:path w="652664" h="35143">
                  <a:moveTo>
                    <a:pt x="0" y="0"/>
                  </a:moveTo>
                  <a:lnTo>
                    <a:pt x="655677" y="0"/>
                  </a:lnTo>
                  <a:lnTo>
                    <a:pt x="655677" y="36650"/>
                  </a:lnTo>
                  <a:lnTo>
                    <a:pt x="0" y="36650"/>
                  </a:lnTo>
                  <a:close/>
                </a:path>
              </a:pathLst>
            </a:custGeom>
            <a:solidFill>
              <a:srgbClr val="6E6760"/>
            </a:solidFill>
            <a:ln w="501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1A419BB8-4FC6-4AAB-ABB9-F800FA512FF4}"/>
                </a:ext>
              </a:extLst>
            </p:cNvPr>
            <p:cNvSpPr/>
            <p:nvPr/>
          </p:nvSpPr>
          <p:spPr>
            <a:xfrm>
              <a:off x="3912189" y="3766468"/>
              <a:ext cx="326332" cy="597439"/>
            </a:xfrm>
            <a:custGeom>
              <a:avLst/>
              <a:gdLst>
                <a:gd name="connsiteX0" fmla="*/ 0 w 326332"/>
                <a:gd name="connsiteY0" fmla="*/ 585388 h 597439"/>
                <a:gd name="connsiteX1" fmla="*/ 295383 w 326332"/>
                <a:gd name="connsiteY1" fmla="*/ 0 h 597439"/>
                <a:gd name="connsiteX2" fmla="*/ 328103 w 326332"/>
                <a:gd name="connsiteY2" fmla="*/ 16511 h 597439"/>
                <a:gd name="connsiteX3" fmla="*/ 32721 w 326332"/>
                <a:gd name="connsiteY3" fmla="*/ 601899 h 597439"/>
              </a:gdLst>
              <a:ahLst/>
              <a:cxnLst>
                <a:cxn ang="0">
                  <a:pos x="connsiteX0" y="connsiteY0"/>
                </a:cxn>
                <a:cxn ang="0">
                  <a:pos x="connsiteX1" y="connsiteY1"/>
                </a:cxn>
                <a:cxn ang="0">
                  <a:pos x="connsiteX2" y="connsiteY2"/>
                </a:cxn>
                <a:cxn ang="0">
                  <a:pos x="connsiteX3" y="connsiteY3"/>
                </a:cxn>
              </a:cxnLst>
              <a:rect l="l" t="t" r="r" b="b"/>
              <a:pathLst>
                <a:path w="326332" h="597439">
                  <a:moveTo>
                    <a:pt x="0" y="585388"/>
                  </a:moveTo>
                  <a:lnTo>
                    <a:pt x="295383" y="0"/>
                  </a:lnTo>
                  <a:lnTo>
                    <a:pt x="328103" y="16511"/>
                  </a:lnTo>
                  <a:lnTo>
                    <a:pt x="32721" y="601899"/>
                  </a:lnTo>
                  <a:close/>
                </a:path>
              </a:pathLst>
            </a:custGeom>
            <a:solidFill>
              <a:srgbClr val="6E6760"/>
            </a:solidFill>
            <a:ln w="501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1D68EF1C-5724-412A-B8BA-09B9689BE72F}"/>
                </a:ext>
              </a:extLst>
            </p:cNvPr>
            <p:cNvSpPr/>
            <p:nvPr/>
          </p:nvSpPr>
          <p:spPr>
            <a:xfrm>
              <a:off x="3363845" y="4232633"/>
              <a:ext cx="356455" cy="95389"/>
            </a:xfrm>
            <a:custGeom>
              <a:avLst/>
              <a:gdLst>
                <a:gd name="connsiteX0" fmla="*/ 21588 w 356455"/>
                <a:gd name="connsiteY0" fmla="*/ 29770 h 95389"/>
                <a:gd name="connsiteX1" fmla="*/ 144590 w 356455"/>
                <a:gd name="connsiteY1" fmla="*/ 3161 h 95389"/>
                <a:gd name="connsiteX2" fmla="*/ 356958 w 356455"/>
                <a:gd name="connsiteY2" fmla="*/ 73950 h 95389"/>
                <a:gd name="connsiteX3" fmla="*/ 356958 w 356455"/>
                <a:gd name="connsiteY3" fmla="*/ 99053 h 95389"/>
                <a:gd name="connsiteX4" fmla="*/ 0 w 356455"/>
                <a:gd name="connsiteY4" fmla="*/ 99053 h 95389"/>
                <a:gd name="connsiteX5" fmla="*/ 21588 w 356455"/>
                <a:gd name="connsiteY5" fmla="*/ 29770 h 9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455" h="95389">
                  <a:moveTo>
                    <a:pt x="21588" y="29770"/>
                  </a:moveTo>
                  <a:cubicBezTo>
                    <a:pt x="21588" y="29770"/>
                    <a:pt x="117982" y="22239"/>
                    <a:pt x="144590" y="3161"/>
                  </a:cubicBezTo>
                  <a:cubicBezTo>
                    <a:pt x="171701" y="-15917"/>
                    <a:pt x="353443" y="56881"/>
                    <a:pt x="356958" y="73950"/>
                  </a:cubicBezTo>
                  <a:cubicBezTo>
                    <a:pt x="360472" y="91020"/>
                    <a:pt x="356958" y="99053"/>
                    <a:pt x="356958" y="99053"/>
                  </a:cubicBezTo>
                  <a:lnTo>
                    <a:pt x="0" y="99053"/>
                  </a:lnTo>
                  <a:lnTo>
                    <a:pt x="21588" y="29770"/>
                  </a:lnTo>
                  <a:close/>
                </a:path>
              </a:pathLst>
            </a:custGeom>
            <a:solidFill>
              <a:srgbClr val="EEA987"/>
            </a:solidFill>
            <a:ln w="5016"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32C3E281-89D0-4CD5-922C-D901DE0A17B6}"/>
                </a:ext>
              </a:extLst>
            </p:cNvPr>
            <p:cNvSpPr/>
            <p:nvPr/>
          </p:nvSpPr>
          <p:spPr>
            <a:xfrm>
              <a:off x="2755360" y="3617269"/>
              <a:ext cx="195799" cy="65266"/>
            </a:xfrm>
            <a:custGeom>
              <a:avLst/>
              <a:gdLst>
                <a:gd name="connsiteX0" fmla="*/ 0 w 195799"/>
                <a:gd name="connsiteY0" fmla="*/ 36650 h 65266"/>
                <a:gd name="connsiteX1" fmla="*/ 13555 w 195799"/>
                <a:gd name="connsiteY1" fmla="*/ 0 h 65266"/>
                <a:gd name="connsiteX2" fmla="*/ 196803 w 195799"/>
                <a:gd name="connsiteY2" fmla="*/ 36650 h 65266"/>
                <a:gd name="connsiteX3" fmla="*/ 196803 w 195799"/>
                <a:gd name="connsiteY3" fmla="*/ 69283 h 65266"/>
              </a:gdLst>
              <a:ahLst/>
              <a:cxnLst>
                <a:cxn ang="0">
                  <a:pos x="connsiteX0" y="connsiteY0"/>
                </a:cxn>
                <a:cxn ang="0">
                  <a:pos x="connsiteX1" y="connsiteY1"/>
                </a:cxn>
                <a:cxn ang="0">
                  <a:pos x="connsiteX2" y="connsiteY2"/>
                </a:cxn>
                <a:cxn ang="0">
                  <a:pos x="connsiteX3" y="connsiteY3"/>
                </a:cxn>
              </a:cxnLst>
              <a:rect l="l" t="t" r="r" b="b"/>
              <a:pathLst>
                <a:path w="195799" h="65266">
                  <a:moveTo>
                    <a:pt x="0" y="36650"/>
                  </a:moveTo>
                  <a:lnTo>
                    <a:pt x="13555" y="0"/>
                  </a:lnTo>
                  <a:lnTo>
                    <a:pt x="196803" y="36650"/>
                  </a:lnTo>
                  <a:lnTo>
                    <a:pt x="196803" y="69283"/>
                  </a:lnTo>
                  <a:close/>
                </a:path>
              </a:pathLst>
            </a:custGeom>
            <a:solidFill>
              <a:srgbClr val="EB4747"/>
            </a:solidFill>
            <a:ln w="501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5787696D-5F08-466D-AA64-1064E1B0F177}"/>
                </a:ext>
              </a:extLst>
            </p:cNvPr>
            <p:cNvSpPr/>
            <p:nvPr/>
          </p:nvSpPr>
          <p:spPr>
            <a:xfrm>
              <a:off x="2709674" y="3720942"/>
              <a:ext cx="180738" cy="150615"/>
            </a:xfrm>
            <a:custGeom>
              <a:avLst/>
              <a:gdLst>
                <a:gd name="connsiteX0" fmla="*/ 183750 w 180737"/>
                <a:gd name="connsiteY0" fmla="*/ 151368 h 150614"/>
                <a:gd name="connsiteX1" fmla="*/ 106937 w 180737"/>
                <a:gd name="connsiteY1" fmla="*/ 753 h 150614"/>
                <a:gd name="connsiteX2" fmla="*/ 0 w 180737"/>
                <a:gd name="connsiteY2" fmla="*/ 125261 h 150614"/>
                <a:gd name="connsiteX3" fmla="*/ 183750 w 180737"/>
                <a:gd name="connsiteY3" fmla="*/ 151368 h 150614"/>
              </a:gdLst>
              <a:ahLst/>
              <a:cxnLst>
                <a:cxn ang="0">
                  <a:pos x="connsiteX0" y="connsiteY0"/>
                </a:cxn>
                <a:cxn ang="0">
                  <a:pos x="connsiteX1" y="connsiteY1"/>
                </a:cxn>
                <a:cxn ang="0">
                  <a:pos x="connsiteX2" y="connsiteY2"/>
                </a:cxn>
                <a:cxn ang="0">
                  <a:pos x="connsiteX3" y="connsiteY3"/>
                </a:cxn>
              </a:cxnLst>
              <a:rect l="l" t="t" r="r" b="b"/>
              <a:pathLst>
                <a:path w="180737" h="150614">
                  <a:moveTo>
                    <a:pt x="183750" y="151368"/>
                  </a:moveTo>
                  <a:cubicBezTo>
                    <a:pt x="183750" y="151368"/>
                    <a:pt x="203330" y="12802"/>
                    <a:pt x="106937" y="753"/>
                  </a:cubicBezTo>
                  <a:cubicBezTo>
                    <a:pt x="10543" y="-11296"/>
                    <a:pt x="0" y="125261"/>
                    <a:pt x="0" y="125261"/>
                  </a:cubicBezTo>
                  <a:lnTo>
                    <a:pt x="183750" y="151368"/>
                  </a:lnTo>
                  <a:close/>
                </a:path>
              </a:pathLst>
            </a:custGeom>
            <a:solidFill>
              <a:srgbClr val="EEA987"/>
            </a:solidFill>
            <a:ln w="501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EC49868-291D-4133-A368-21564CBBA8B6}"/>
                </a:ext>
              </a:extLst>
            </p:cNvPr>
            <p:cNvSpPr/>
            <p:nvPr/>
          </p:nvSpPr>
          <p:spPr>
            <a:xfrm>
              <a:off x="9168544" y="6469915"/>
              <a:ext cx="145594" cy="100410"/>
            </a:xfrm>
            <a:custGeom>
              <a:avLst/>
              <a:gdLst>
                <a:gd name="connsiteX0" fmla="*/ 0 w 145594"/>
                <a:gd name="connsiteY0" fmla="*/ 10544 h 100409"/>
                <a:gd name="connsiteX1" fmla="*/ 12551 w 145594"/>
                <a:gd name="connsiteY1" fmla="*/ 100410 h 100409"/>
                <a:gd name="connsiteX2" fmla="*/ 137060 w 145594"/>
                <a:gd name="connsiteY2" fmla="*/ 93382 h 100409"/>
                <a:gd name="connsiteX3" fmla="*/ 147101 w 145594"/>
                <a:gd name="connsiteY3" fmla="*/ 0 h 100409"/>
                <a:gd name="connsiteX4" fmla="*/ 0 w 145594"/>
                <a:gd name="connsiteY4" fmla="*/ 10544 h 100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4" h="100409">
                  <a:moveTo>
                    <a:pt x="0" y="10544"/>
                  </a:moveTo>
                  <a:cubicBezTo>
                    <a:pt x="0" y="10544"/>
                    <a:pt x="11045" y="88863"/>
                    <a:pt x="12551" y="100410"/>
                  </a:cubicBezTo>
                  <a:cubicBezTo>
                    <a:pt x="14058" y="111957"/>
                    <a:pt x="137060" y="93382"/>
                    <a:pt x="137060" y="93382"/>
                  </a:cubicBezTo>
                  <a:lnTo>
                    <a:pt x="147101" y="0"/>
                  </a:lnTo>
                  <a:cubicBezTo>
                    <a:pt x="147101" y="503"/>
                    <a:pt x="15563" y="-502"/>
                    <a:pt x="0" y="10544"/>
                  </a:cubicBezTo>
                  <a:close/>
                </a:path>
              </a:pathLst>
            </a:custGeom>
            <a:solidFill>
              <a:srgbClr val="5C544D"/>
            </a:solidFill>
            <a:ln w="501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BB3FBA78-62BC-4103-9442-B3F50EE643CB}"/>
                </a:ext>
              </a:extLst>
            </p:cNvPr>
            <p:cNvSpPr/>
            <p:nvPr/>
          </p:nvSpPr>
          <p:spPr>
            <a:xfrm>
              <a:off x="8966683" y="6555766"/>
              <a:ext cx="366496" cy="200820"/>
            </a:xfrm>
            <a:custGeom>
              <a:avLst/>
              <a:gdLst>
                <a:gd name="connsiteX0" fmla="*/ 213408 w 366496"/>
                <a:gd name="connsiteY0" fmla="*/ 5020 h 200819"/>
                <a:gd name="connsiteX1" fmla="*/ 136595 w 366496"/>
                <a:gd name="connsiteY1" fmla="*/ 72797 h 200819"/>
                <a:gd name="connsiteX2" fmla="*/ 17609 w 366496"/>
                <a:gd name="connsiteY2" fmla="*/ 123002 h 200819"/>
                <a:gd name="connsiteX3" fmla="*/ 115509 w 366496"/>
                <a:gd name="connsiteY3" fmla="*/ 203330 h 200819"/>
                <a:gd name="connsiteX4" fmla="*/ 364023 w 366496"/>
                <a:gd name="connsiteY4" fmla="*/ 187264 h 200819"/>
                <a:gd name="connsiteX5" fmla="*/ 339925 w 366496"/>
                <a:gd name="connsiteY5" fmla="*/ 0 h 200819"/>
                <a:gd name="connsiteX6" fmla="*/ 213408 w 366496"/>
                <a:gd name="connsiteY6" fmla="*/ 5020 h 20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496" h="200819">
                  <a:moveTo>
                    <a:pt x="213408" y="5020"/>
                  </a:moveTo>
                  <a:cubicBezTo>
                    <a:pt x="213408" y="5020"/>
                    <a:pt x="174248" y="52213"/>
                    <a:pt x="136595" y="72797"/>
                  </a:cubicBezTo>
                  <a:cubicBezTo>
                    <a:pt x="98941" y="93381"/>
                    <a:pt x="39699" y="101414"/>
                    <a:pt x="17609" y="123002"/>
                  </a:cubicBezTo>
                  <a:cubicBezTo>
                    <a:pt x="1543" y="138566"/>
                    <a:pt x="-41131" y="204334"/>
                    <a:pt x="115509" y="203330"/>
                  </a:cubicBezTo>
                  <a:cubicBezTo>
                    <a:pt x="272148" y="201824"/>
                    <a:pt x="347455" y="212869"/>
                    <a:pt x="364023" y="187264"/>
                  </a:cubicBezTo>
                  <a:cubicBezTo>
                    <a:pt x="380591" y="161660"/>
                    <a:pt x="339925" y="0"/>
                    <a:pt x="339925" y="0"/>
                  </a:cubicBezTo>
                  <a:cubicBezTo>
                    <a:pt x="339925" y="0"/>
                    <a:pt x="302773" y="13053"/>
                    <a:pt x="213408" y="5020"/>
                  </a:cubicBezTo>
                  <a:close/>
                </a:path>
              </a:pathLst>
            </a:custGeom>
            <a:solidFill>
              <a:srgbClr val="3C4145"/>
            </a:solidFill>
            <a:ln w="501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40BEE364-A0CB-47AB-9C82-FAC44CEFCE23}"/>
                </a:ext>
              </a:extLst>
            </p:cNvPr>
            <p:cNvSpPr/>
            <p:nvPr/>
          </p:nvSpPr>
          <p:spPr>
            <a:xfrm>
              <a:off x="8287949" y="6469915"/>
              <a:ext cx="145594" cy="100410"/>
            </a:xfrm>
            <a:custGeom>
              <a:avLst/>
              <a:gdLst>
                <a:gd name="connsiteX0" fmla="*/ 0 w 145594"/>
                <a:gd name="connsiteY0" fmla="*/ 10544 h 100409"/>
                <a:gd name="connsiteX1" fmla="*/ 12551 w 145594"/>
                <a:gd name="connsiteY1" fmla="*/ 100410 h 100409"/>
                <a:gd name="connsiteX2" fmla="*/ 137060 w 145594"/>
                <a:gd name="connsiteY2" fmla="*/ 93382 h 100409"/>
                <a:gd name="connsiteX3" fmla="*/ 147101 w 145594"/>
                <a:gd name="connsiteY3" fmla="*/ 0 h 100409"/>
                <a:gd name="connsiteX4" fmla="*/ 0 w 145594"/>
                <a:gd name="connsiteY4" fmla="*/ 10544 h 100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94" h="100409">
                  <a:moveTo>
                    <a:pt x="0" y="10544"/>
                  </a:moveTo>
                  <a:cubicBezTo>
                    <a:pt x="0" y="10544"/>
                    <a:pt x="11045" y="88863"/>
                    <a:pt x="12551" y="100410"/>
                  </a:cubicBezTo>
                  <a:cubicBezTo>
                    <a:pt x="14058" y="111957"/>
                    <a:pt x="137060" y="93382"/>
                    <a:pt x="137060" y="93382"/>
                  </a:cubicBezTo>
                  <a:lnTo>
                    <a:pt x="147101" y="0"/>
                  </a:lnTo>
                  <a:cubicBezTo>
                    <a:pt x="146599" y="503"/>
                    <a:pt x="15061" y="-502"/>
                    <a:pt x="0" y="10544"/>
                  </a:cubicBezTo>
                  <a:close/>
                </a:path>
              </a:pathLst>
            </a:custGeom>
            <a:solidFill>
              <a:srgbClr val="5C544D"/>
            </a:solidFill>
            <a:ln w="501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55A17C26-CF9C-4AB4-A9A9-E9A1ED0F4FD3}"/>
                </a:ext>
              </a:extLst>
            </p:cNvPr>
            <p:cNvSpPr/>
            <p:nvPr/>
          </p:nvSpPr>
          <p:spPr>
            <a:xfrm>
              <a:off x="8012997" y="6555264"/>
              <a:ext cx="436783" cy="200820"/>
            </a:xfrm>
            <a:custGeom>
              <a:avLst/>
              <a:gdLst>
                <a:gd name="connsiteX0" fmla="*/ 285997 w 436783"/>
                <a:gd name="connsiteY0" fmla="*/ 5523 h 200819"/>
                <a:gd name="connsiteX1" fmla="*/ 209183 w 436783"/>
                <a:gd name="connsiteY1" fmla="*/ 73300 h 200819"/>
                <a:gd name="connsiteX2" fmla="*/ 10372 w 436783"/>
                <a:gd name="connsiteY2" fmla="*/ 132039 h 200819"/>
                <a:gd name="connsiteX3" fmla="*/ 187595 w 436783"/>
                <a:gd name="connsiteY3" fmla="*/ 203330 h 200819"/>
                <a:gd name="connsiteX4" fmla="*/ 436110 w 436783"/>
                <a:gd name="connsiteY4" fmla="*/ 187265 h 200819"/>
                <a:gd name="connsiteX5" fmla="*/ 412012 w 436783"/>
                <a:gd name="connsiteY5" fmla="*/ 0 h 200819"/>
                <a:gd name="connsiteX6" fmla="*/ 285997 w 436783"/>
                <a:gd name="connsiteY6" fmla="*/ 5523 h 20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783" h="200819">
                  <a:moveTo>
                    <a:pt x="285997" y="5523"/>
                  </a:moveTo>
                  <a:cubicBezTo>
                    <a:pt x="285997" y="5523"/>
                    <a:pt x="246837" y="52715"/>
                    <a:pt x="209183" y="73300"/>
                  </a:cubicBezTo>
                  <a:cubicBezTo>
                    <a:pt x="171530" y="93884"/>
                    <a:pt x="32964" y="110953"/>
                    <a:pt x="10372" y="132039"/>
                  </a:cubicBezTo>
                  <a:cubicBezTo>
                    <a:pt x="-5694" y="147603"/>
                    <a:pt x="-32302" y="209355"/>
                    <a:pt x="187595" y="203330"/>
                  </a:cubicBezTo>
                  <a:cubicBezTo>
                    <a:pt x="344235" y="199314"/>
                    <a:pt x="419542" y="212869"/>
                    <a:pt x="436110" y="187265"/>
                  </a:cubicBezTo>
                  <a:cubicBezTo>
                    <a:pt x="452678" y="161660"/>
                    <a:pt x="412012" y="0"/>
                    <a:pt x="412012" y="0"/>
                  </a:cubicBezTo>
                  <a:cubicBezTo>
                    <a:pt x="412012" y="0"/>
                    <a:pt x="377872" y="14560"/>
                    <a:pt x="285997" y="5523"/>
                  </a:cubicBezTo>
                  <a:close/>
                </a:path>
              </a:pathLst>
            </a:custGeom>
            <a:solidFill>
              <a:srgbClr val="3C4145"/>
            </a:solidFill>
            <a:ln w="501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48EBE61-3905-4936-AAE7-A1FE2051AB49}"/>
                </a:ext>
              </a:extLst>
            </p:cNvPr>
            <p:cNvSpPr/>
            <p:nvPr/>
          </p:nvSpPr>
          <p:spPr>
            <a:xfrm>
              <a:off x="8784411" y="4458704"/>
              <a:ext cx="547234" cy="2088527"/>
            </a:xfrm>
            <a:custGeom>
              <a:avLst/>
              <a:gdLst>
                <a:gd name="connsiteX0" fmla="*/ 340455 w 547234"/>
                <a:gd name="connsiteY0" fmla="*/ 0 h 2088527"/>
                <a:gd name="connsiteX1" fmla="*/ 397187 w 547234"/>
                <a:gd name="connsiteY1" fmla="*/ 361978 h 2088527"/>
                <a:gd name="connsiteX2" fmla="*/ 448396 w 547234"/>
                <a:gd name="connsiteY2" fmla="*/ 887624 h 2088527"/>
                <a:gd name="connsiteX3" fmla="*/ 549810 w 547234"/>
                <a:gd name="connsiteY3" fmla="*/ 1648732 h 2088527"/>
                <a:gd name="connsiteX4" fmla="*/ 537761 w 547234"/>
                <a:gd name="connsiteY4" fmla="*/ 2086017 h 2088527"/>
                <a:gd name="connsiteX5" fmla="*/ 379113 w 547234"/>
                <a:gd name="connsiteY5" fmla="*/ 2089532 h 2088527"/>
                <a:gd name="connsiteX6" fmla="*/ 211428 w 547234"/>
                <a:gd name="connsiteY6" fmla="*/ 1199899 h 2088527"/>
                <a:gd name="connsiteX7" fmla="*/ 65 w 547234"/>
                <a:gd name="connsiteY7" fmla="*/ 464396 h 2088527"/>
                <a:gd name="connsiteX8" fmla="*/ 340455 w 547234"/>
                <a:gd name="connsiteY8" fmla="*/ 0 h 208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234" h="2088527">
                  <a:moveTo>
                    <a:pt x="340455" y="0"/>
                  </a:moveTo>
                  <a:cubicBezTo>
                    <a:pt x="340455" y="0"/>
                    <a:pt x="405722" y="194293"/>
                    <a:pt x="397187" y="361978"/>
                  </a:cubicBezTo>
                  <a:cubicBezTo>
                    <a:pt x="388652" y="529663"/>
                    <a:pt x="430824" y="712911"/>
                    <a:pt x="448396" y="887624"/>
                  </a:cubicBezTo>
                  <a:cubicBezTo>
                    <a:pt x="467976" y="1082922"/>
                    <a:pt x="546798" y="1544305"/>
                    <a:pt x="549810" y="1648732"/>
                  </a:cubicBezTo>
                  <a:cubicBezTo>
                    <a:pt x="552822" y="1753158"/>
                    <a:pt x="537761" y="2086017"/>
                    <a:pt x="537761" y="2086017"/>
                  </a:cubicBezTo>
                  <a:lnTo>
                    <a:pt x="379113" y="2089532"/>
                  </a:lnTo>
                  <a:cubicBezTo>
                    <a:pt x="379113" y="2089532"/>
                    <a:pt x="246070" y="1282235"/>
                    <a:pt x="211428" y="1199899"/>
                  </a:cubicBezTo>
                  <a:cubicBezTo>
                    <a:pt x="176787" y="1117563"/>
                    <a:pt x="6090" y="530165"/>
                    <a:pt x="65" y="464396"/>
                  </a:cubicBezTo>
                  <a:cubicBezTo>
                    <a:pt x="-5457" y="398628"/>
                    <a:pt x="340455" y="0"/>
                    <a:pt x="340455" y="0"/>
                  </a:cubicBezTo>
                  <a:close/>
                </a:path>
              </a:pathLst>
            </a:custGeom>
            <a:solidFill>
              <a:srgbClr val="33373B"/>
            </a:solidFill>
            <a:ln w="501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6933B10-A04E-4EE0-9C8E-F108A7CD3F2A}"/>
                </a:ext>
              </a:extLst>
            </p:cNvPr>
            <p:cNvSpPr/>
            <p:nvPr/>
          </p:nvSpPr>
          <p:spPr>
            <a:xfrm>
              <a:off x="8266361" y="4435987"/>
              <a:ext cx="858505" cy="2108609"/>
            </a:xfrm>
            <a:custGeom>
              <a:avLst/>
              <a:gdLst>
                <a:gd name="connsiteX0" fmla="*/ 192285 w 858505"/>
                <a:gd name="connsiteY0" fmla="*/ 56857 h 2108609"/>
                <a:gd name="connsiteX1" fmla="*/ 93883 w 858505"/>
                <a:gd name="connsiteY1" fmla="*/ 618650 h 2108609"/>
                <a:gd name="connsiteX2" fmla="*/ 68781 w 858505"/>
                <a:gd name="connsiteY2" fmla="*/ 1178938 h 2108609"/>
                <a:gd name="connsiteX3" fmla="*/ 0 w 858505"/>
                <a:gd name="connsiteY3" fmla="*/ 2112750 h 2108609"/>
                <a:gd name="connsiteX4" fmla="*/ 202828 w 858505"/>
                <a:gd name="connsiteY4" fmla="*/ 2112750 h 2108609"/>
                <a:gd name="connsiteX5" fmla="*/ 358463 w 858505"/>
                <a:gd name="connsiteY5" fmla="*/ 1283364 h 2108609"/>
                <a:gd name="connsiteX6" fmla="*/ 556271 w 858505"/>
                <a:gd name="connsiteY6" fmla="*/ 528783 h 2108609"/>
                <a:gd name="connsiteX7" fmla="*/ 859007 w 858505"/>
                <a:gd name="connsiteY7" fmla="*/ 22717 h 2108609"/>
                <a:gd name="connsiteX8" fmla="*/ 192285 w 858505"/>
                <a:gd name="connsiteY8" fmla="*/ 56857 h 210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505" h="2108609">
                  <a:moveTo>
                    <a:pt x="192285" y="56857"/>
                  </a:moveTo>
                  <a:cubicBezTo>
                    <a:pt x="192285" y="56857"/>
                    <a:pt x="105430" y="515730"/>
                    <a:pt x="93883" y="618650"/>
                  </a:cubicBezTo>
                  <a:cubicBezTo>
                    <a:pt x="82336" y="721068"/>
                    <a:pt x="74805" y="1114675"/>
                    <a:pt x="68781" y="1178938"/>
                  </a:cubicBezTo>
                  <a:cubicBezTo>
                    <a:pt x="63258" y="1243200"/>
                    <a:pt x="30625" y="2017361"/>
                    <a:pt x="0" y="2112750"/>
                  </a:cubicBezTo>
                  <a:lnTo>
                    <a:pt x="202828" y="2112750"/>
                  </a:lnTo>
                  <a:cubicBezTo>
                    <a:pt x="202828" y="2112750"/>
                    <a:pt x="358463" y="1549953"/>
                    <a:pt x="358463" y="1283364"/>
                  </a:cubicBezTo>
                  <a:cubicBezTo>
                    <a:pt x="358463" y="1016775"/>
                    <a:pt x="478453" y="704501"/>
                    <a:pt x="556271" y="528783"/>
                  </a:cubicBezTo>
                  <a:cubicBezTo>
                    <a:pt x="633587" y="353066"/>
                    <a:pt x="811312" y="349049"/>
                    <a:pt x="859007" y="22717"/>
                  </a:cubicBezTo>
                  <a:cubicBezTo>
                    <a:pt x="858505" y="22717"/>
                    <a:pt x="257049" y="-46566"/>
                    <a:pt x="192285" y="56857"/>
                  </a:cubicBezTo>
                  <a:close/>
                </a:path>
              </a:pathLst>
            </a:custGeom>
            <a:solidFill>
              <a:srgbClr val="3C4145"/>
            </a:solidFill>
            <a:ln w="501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74082B27-EF6D-4879-BACC-C1A5260A2DB9}"/>
                </a:ext>
              </a:extLst>
            </p:cNvPr>
            <p:cNvSpPr/>
            <p:nvPr/>
          </p:nvSpPr>
          <p:spPr>
            <a:xfrm>
              <a:off x="8586148" y="2909250"/>
              <a:ext cx="381558" cy="481968"/>
            </a:xfrm>
            <a:custGeom>
              <a:avLst/>
              <a:gdLst>
                <a:gd name="connsiteX0" fmla="*/ 284680 w 381557"/>
                <a:gd name="connsiteY0" fmla="*/ 14688 h 481967"/>
                <a:gd name="connsiteX1" fmla="*/ 51227 w 381557"/>
                <a:gd name="connsiteY1" fmla="*/ 76440 h 481967"/>
                <a:gd name="connsiteX2" fmla="*/ 65285 w 381557"/>
                <a:gd name="connsiteY2" fmla="*/ 471553 h 481967"/>
                <a:gd name="connsiteX3" fmla="*/ 307775 w 381557"/>
                <a:gd name="connsiteY3" fmla="*/ 409801 h 481967"/>
                <a:gd name="connsiteX4" fmla="*/ 384588 w 381557"/>
                <a:gd name="connsiteY4" fmla="*/ 150242 h 481967"/>
                <a:gd name="connsiteX5" fmla="*/ 284680 w 381557"/>
                <a:gd name="connsiteY5" fmla="*/ 14688 h 48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557" h="481967">
                  <a:moveTo>
                    <a:pt x="284680" y="14688"/>
                  </a:moveTo>
                  <a:cubicBezTo>
                    <a:pt x="284680" y="14688"/>
                    <a:pt x="125029" y="-45056"/>
                    <a:pt x="51227" y="76440"/>
                  </a:cubicBezTo>
                  <a:cubicBezTo>
                    <a:pt x="-22574" y="197936"/>
                    <a:pt x="-15545" y="441430"/>
                    <a:pt x="65285" y="471553"/>
                  </a:cubicBezTo>
                  <a:cubicBezTo>
                    <a:pt x="145613" y="501676"/>
                    <a:pt x="266607" y="485611"/>
                    <a:pt x="307775" y="409801"/>
                  </a:cubicBezTo>
                  <a:cubicBezTo>
                    <a:pt x="348943" y="333490"/>
                    <a:pt x="386095" y="223541"/>
                    <a:pt x="384588" y="150242"/>
                  </a:cubicBezTo>
                  <a:cubicBezTo>
                    <a:pt x="382580" y="76942"/>
                    <a:pt x="326351" y="36276"/>
                    <a:pt x="284680" y="14688"/>
                  </a:cubicBezTo>
                  <a:close/>
                </a:path>
              </a:pathLst>
            </a:custGeom>
            <a:solidFill>
              <a:srgbClr val="EEA886"/>
            </a:solidFill>
            <a:ln w="501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3F9B153E-C25F-488C-A849-6A5860C3E671}"/>
                </a:ext>
              </a:extLst>
            </p:cNvPr>
            <p:cNvSpPr/>
            <p:nvPr/>
          </p:nvSpPr>
          <p:spPr>
            <a:xfrm>
              <a:off x="8673643" y="3226059"/>
              <a:ext cx="251025" cy="225922"/>
            </a:xfrm>
            <a:custGeom>
              <a:avLst/>
              <a:gdLst>
                <a:gd name="connsiteX0" fmla="*/ 4398 w 251024"/>
                <a:gd name="connsiteY0" fmla="*/ 147214 h 225922"/>
                <a:gd name="connsiteX1" fmla="*/ 382 w 251024"/>
                <a:gd name="connsiteY1" fmla="*/ 209468 h 225922"/>
                <a:gd name="connsiteX2" fmla="*/ 201202 w 251024"/>
                <a:gd name="connsiteY2" fmla="*/ 230554 h 225922"/>
                <a:gd name="connsiteX3" fmla="*/ 250905 w 251024"/>
                <a:gd name="connsiteY3" fmla="*/ 23709 h 225922"/>
                <a:gd name="connsiteX4" fmla="*/ 4398 w 251024"/>
                <a:gd name="connsiteY4" fmla="*/ 147214 h 225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024" h="225922">
                  <a:moveTo>
                    <a:pt x="4398" y="147214"/>
                  </a:moveTo>
                  <a:cubicBezTo>
                    <a:pt x="4398" y="147214"/>
                    <a:pt x="10925" y="188884"/>
                    <a:pt x="382" y="209468"/>
                  </a:cubicBezTo>
                  <a:cubicBezTo>
                    <a:pt x="-10161" y="230052"/>
                    <a:pt x="201202" y="230554"/>
                    <a:pt x="201202" y="230554"/>
                  </a:cubicBezTo>
                  <a:cubicBezTo>
                    <a:pt x="201202" y="230554"/>
                    <a:pt x="218271" y="118597"/>
                    <a:pt x="250905" y="23709"/>
                  </a:cubicBezTo>
                  <a:cubicBezTo>
                    <a:pt x="283538" y="-70676"/>
                    <a:pt x="4398" y="147214"/>
                    <a:pt x="4398" y="147214"/>
                  </a:cubicBezTo>
                  <a:close/>
                </a:path>
              </a:pathLst>
            </a:custGeom>
            <a:solidFill>
              <a:srgbClr val="EEA886"/>
            </a:solidFill>
            <a:ln w="501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832DCB-8437-4DE0-9821-07994523F4B7}"/>
                </a:ext>
              </a:extLst>
            </p:cNvPr>
            <p:cNvSpPr/>
            <p:nvPr/>
          </p:nvSpPr>
          <p:spPr>
            <a:xfrm>
              <a:off x="8604899" y="2892321"/>
              <a:ext cx="376537" cy="371517"/>
            </a:xfrm>
            <a:custGeom>
              <a:avLst/>
              <a:gdLst>
                <a:gd name="connsiteX0" fmla="*/ 319649 w 376537"/>
                <a:gd name="connsiteY0" fmla="*/ 357950 h 371516"/>
                <a:gd name="connsiteX1" fmla="*/ 245345 w 376537"/>
                <a:gd name="connsiteY1" fmla="*/ 372509 h 371516"/>
                <a:gd name="connsiteX2" fmla="*/ 88204 w 376537"/>
                <a:gd name="connsiteY2" fmla="*/ 275112 h 371516"/>
                <a:gd name="connsiteX3" fmla="*/ 63101 w 376537"/>
                <a:gd name="connsiteY3" fmla="*/ 252017 h 371516"/>
                <a:gd name="connsiteX4" fmla="*/ 47537 w 376537"/>
                <a:gd name="connsiteY4" fmla="*/ 274609 h 371516"/>
                <a:gd name="connsiteX5" fmla="*/ 20929 w 376537"/>
                <a:gd name="connsiteY5" fmla="*/ 276115 h 371516"/>
                <a:gd name="connsiteX6" fmla="*/ 8880 w 376537"/>
                <a:gd name="connsiteY6" fmla="*/ 176208 h 371516"/>
                <a:gd name="connsiteX7" fmla="*/ 237814 w 376537"/>
                <a:gd name="connsiteY7" fmla="*/ 13543 h 371516"/>
                <a:gd name="connsiteX8" fmla="*/ 379393 w 376537"/>
                <a:gd name="connsiteY8" fmla="*/ 137550 h 371516"/>
                <a:gd name="connsiteX9" fmla="*/ 319649 w 376537"/>
                <a:gd name="connsiteY9" fmla="*/ 357950 h 37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6537" h="371516">
                  <a:moveTo>
                    <a:pt x="319649" y="357950"/>
                  </a:moveTo>
                  <a:cubicBezTo>
                    <a:pt x="319649" y="357950"/>
                    <a:pt x="305089" y="382048"/>
                    <a:pt x="245345" y="372509"/>
                  </a:cubicBezTo>
                  <a:cubicBezTo>
                    <a:pt x="185601" y="362970"/>
                    <a:pt x="112804" y="283646"/>
                    <a:pt x="88204" y="275112"/>
                  </a:cubicBezTo>
                  <a:cubicBezTo>
                    <a:pt x="63101" y="266577"/>
                    <a:pt x="63101" y="252017"/>
                    <a:pt x="63101" y="252017"/>
                  </a:cubicBezTo>
                  <a:lnTo>
                    <a:pt x="47537" y="274609"/>
                  </a:lnTo>
                  <a:lnTo>
                    <a:pt x="20929" y="276115"/>
                  </a:lnTo>
                  <a:cubicBezTo>
                    <a:pt x="20929" y="276115"/>
                    <a:pt x="45027" y="205327"/>
                    <a:pt x="8880" y="176208"/>
                  </a:cubicBezTo>
                  <a:cubicBezTo>
                    <a:pt x="-27267" y="147089"/>
                    <a:pt x="46534" y="-53229"/>
                    <a:pt x="237814" y="13543"/>
                  </a:cubicBezTo>
                  <a:cubicBezTo>
                    <a:pt x="237814" y="13543"/>
                    <a:pt x="384413" y="54210"/>
                    <a:pt x="379393" y="137550"/>
                  </a:cubicBezTo>
                  <a:cubicBezTo>
                    <a:pt x="373870" y="221392"/>
                    <a:pt x="352282" y="316279"/>
                    <a:pt x="319649" y="357950"/>
                  </a:cubicBezTo>
                  <a:close/>
                </a:path>
              </a:pathLst>
            </a:custGeom>
            <a:solidFill>
              <a:srgbClr val="FCCCA2"/>
            </a:solidFill>
            <a:ln w="501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EAAFB492-3CA7-41D6-8548-5A08E77F7046}"/>
                </a:ext>
              </a:extLst>
            </p:cNvPr>
            <p:cNvSpPr/>
            <p:nvPr/>
          </p:nvSpPr>
          <p:spPr>
            <a:xfrm>
              <a:off x="8661474" y="3375432"/>
              <a:ext cx="235963" cy="60246"/>
            </a:xfrm>
            <a:custGeom>
              <a:avLst/>
              <a:gdLst>
                <a:gd name="connsiteX0" fmla="*/ 0 w 235963"/>
                <a:gd name="connsiteY0" fmla="*/ 58086 h 60245"/>
                <a:gd name="connsiteX1" fmla="*/ 18576 w 235963"/>
                <a:gd name="connsiteY1" fmla="*/ 14910 h 60245"/>
                <a:gd name="connsiteX2" fmla="*/ 237470 w 235963"/>
                <a:gd name="connsiteY2" fmla="*/ 2359 h 60245"/>
                <a:gd name="connsiteX3" fmla="*/ 237470 w 235963"/>
                <a:gd name="connsiteY3" fmla="*/ 48045 h 60245"/>
                <a:gd name="connsiteX4" fmla="*/ 0 w 235963"/>
                <a:gd name="connsiteY4" fmla="*/ 58086 h 6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63" h="60245">
                  <a:moveTo>
                    <a:pt x="0" y="58086"/>
                  </a:moveTo>
                  <a:cubicBezTo>
                    <a:pt x="0" y="58086"/>
                    <a:pt x="502" y="18926"/>
                    <a:pt x="18576" y="14910"/>
                  </a:cubicBezTo>
                  <a:cubicBezTo>
                    <a:pt x="36650" y="10894"/>
                    <a:pt x="215881" y="-6176"/>
                    <a:pt x="237470" y="2359"/>
                  </a:cubicBezTo>
                  <a:lnTo>
                    <a:pt x="237470" y="48045"/>
                  </a:lnTo>
                  <a:cubicBezTo>
                    <a:pt x="237470" y="48547"/>
                    <a:pt x="195297" y="74152"/>
                    <a:pt x="0" y="58086"/>
                  </a:cubicBezTo>
                  <a:close/>
                </a:path>
              </a:pathLst>
            </a:custGeom>
            <a:solidFill>
              <a:srgbClr val="E2D2CA"/>
            </a:solidFill>
            <a:ln w="501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8CD9EDFC-B7CD-481E-A469-962BE894D6D9}"/>
                </a:ext>
              </a:extLst>
            </p:cNvPr>
            <p:cNvSpPr/>
            <p:nvPr/>
          </p:nvSpPr>
          <p:spPr>
            <a:xfrm>
              <a:off x="8667226" y="3083217"/>
              <a:ext cx="60246" cy="110451"/>
            </a:xfrm>
            <a:custGeom>
              <a:avLst/>
              <a:gdLst>
                <a:gd name="connsiteX0" fmla="*/ 4790 w 60245"/>
                <a:gd name="connsiteY0" fmla="*/ 30496 h 110450"/>
                <a:gd name="connsiteX1" fmla="*/ 57506 w 60245"/>
                <a:gd name="connsiteY1" fmla="*/ 19450 h 110450"/>
                <a:gd name="connsiteX2" fmla="*/ 17844 w 60245"/>
                <a:gd name="connsiteY2" fmla="*/ 114840 h 110450"/>
                <a:gd name="connsiteX3" fmla="*/ 4790 w 60245"/>
                <a:gd name="connsiteY3" fmla="*/ 30496 h 110450"/>
              </a:gdLst>
              <a:ahLst/>
              <a:cxnLst>
                <a:cxn ang="0">
                  <a:pos x="connsiteX0" y="connsiteY0"/>
                </a:cxn>
                <a:cxn ang="0">
                  <a:pos x="connsiteX1" y="connsiteY1"/>
                </a:cxn>
                <a:cxn ang="0">
                  <a:pos x="connsiteX2" y="connsiteY2"/>
                </a:cxn>
                <a:cxn ang="0">
                  <a:pos x="connsiteX3" y="connsiteY3"/>
                </a:cxn>
              </a:cxnLst>
              <a:rect l="l" t="t" r="r" b="b"/>
              <a:pathLst>
                <a:path w="60245" h="110450">
                  <a:moveTo>
                    <a:pt x="4790" y="30496"/>
                  </a:moveTo>
                  <a:cubicBezTo>
                    <a:pt x="8305" y="16438"/>
                    <a:pt x="43951" y="-23726"/>
                    <a:pt x="57506" y="19450"/>
                  </a:cubicBezTo>
                  <a:cubicBezTo>
                    <a:pt x="71061" y="62125"/>
                    <a:pt x="36922" y="119860"/>
                    <a:pt x="17844" y="114840"/>
                  </a:cubicBezTo>
                  <a:cubicBezTo>
                    <a:pt x="-1736" y="110321"/>
                    <a:pt x="-3744" y="66141"/>
                    <a:pt x="4790" y="30496"/>
                  </a:cubicBezTo>
                  <a:close/>
                </a:path>
              </a:pathLst>
            </a:custGeom>
            <a:solidFill>
              <a:srgbClr val="EEA886"/>
            </a:solidFill>
            <a:ln w="501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DEF556AC-FEC1-454F-BEFD-A26C49CB7DCD}"/>
                </a:ext>
              </a:extLst>
            </p:cNvPr>
            <p:cNvSpPr/>
            <p:nvPr/>
          </p:nvSpPr>
          <p:spPr>
            <a:xfrm>
              <a:off x="7997061" y="3424481"/>
              <a:ext cx="1491088" cy="1531252"/>
            </a:xfrm>
            <a:custGeom>
              <a:avLst/>
              <a:gdLst>
                <a:gd name="connsiteX0" fmla="*/ 664413 w 1491087"/>
                <a:gd name="connsiteY0" fmla="*/ 9037 h 1531251"/>
                <a:gd name="connsiteX1" fmla="*/ 452548 w 1491087"/>
                <a:gd name="connsiteY1" fmla="*/ 92879 h 1531251"/>
                <a:gd name="connsiteX2" fmla="*/ 307456 w 1491087"/>
                <a:gd name="connsiteY2" fmla="*/ 286168 h 1531251"/>
                <a:gd name="connsiteX3" fmla="*/ 203029 w 1491087"/>
                <a:gd name="connsiteY3" fmla="*/ 804786 h 1531251"/>
                <a:gd name="connsiteX4" fmla="*/ 201 w 1491087"/>
                <a:gd name="connsiteY4" fmla="*/ 1404736 h 1531251"/>
                <a:gd name="connsiteX5" fmla="*/ 158347 w 1491087"/>
                <a:gd name="connsiteY5" fmla="*/ 1475023 h 1531251"/>
                <a:gd name="connsiteX6" fmla="*/ 350632 w 1491087"/>
                <a:gd name="connsiteY6" fmla="*/ 932809 h 1531251"/>
                <a:gd name="connsiteX7" fmla="*/ 448532 w 1491087"/>
                <a:gd name="connsiteY7" fmla="*/ 588402 h 1531251"/>
                <a:gd name="connsiteX8" fmla="*/ 456564 w 1491087"/>
                <a:gd name="connsiteY8" fmla="*/ 751569 h 1531251"/>
                <a:gd name="connsiteX9" fmla="*/ 374730 w 1491087"/>
                <a:gd name="connsiteY9" fmla="*/ 1500627 h 1531251"/>
                <a:gd name="connsiteX10" fmla="*/ 944557 w 1491087"/>
                <a:gd name="connsiteY10" fmla="*/ 1526231 h 1531251"/>
                <a:gd name="connsiteX11" fmla="*/ 1237754 w 1491087"/>
                <a:gd name="connsiteY11" fmla="*/ 1471006 h 1531251"/>
                <a:gd name="connsiteX12" fmla="*/ 1114249 w 1491087"/>
                <a:gd name="connsiteY12" fmla="*/ 862522 h 1531251"/>
                <a:gd name="connsiteX13" fmla="*/ 1166965 w 1491087"/>
                <a:gd name="connsiteY13" fmla="*/ 480964 h 1531251"/>
                <a:gd name="connsiteX14" fmla="*/ 1299004 w 1491087"/>
                <a:gd name="connsiteY14" fmla="*/ 730482 h 1531251"/>
                <a:gd name="connsiteX15" fmla="*/ 1129813 w 1491087"/>
                <a:gd name="connsiteY15" fmla="*/ 1165760 h 1531251"/>
                <a:gd name="connsiteX16" fmla="*/ 1168471 w 1491087"/>
                <a:gd name="connsiteY16" fmla="*/ 1298301 h 1531251"/>
                <a:gd name="connsiteX17" fmla="*/ 1493297 w 1491087"/>
                <a:gd name="connsiteY17" fmla="*/ 779684 h 1531251"/>
                <a:gd name="connsiteX18" fmla="*/ 1461166 w 1491087"/>
                <a:gd name="connsiteY18" fmla="*/ 645134 h 1531251"/>
                <a:gd name="connsiteX19" fmla="*/ 1310049 w 1491087"/>
                <a:gd name="connsiteY19" fmla="*/ 299222 h 1531251"/>
                <a:gd name="connsiteX20" fmla="*/ 1136842 w 1491087"/>
                <a:gd name="connsiteY20" fmla="*/ 64765 h 1531251"/>
                <a:gd name="connsiteX21" fmla="*/ 903389 w 1491087"/>
                <a:gd name="connsiteY21" fmla="*/ 0 h 1531251"/>
                <a:gd name="connsiteX22" fmla="*/ 664413 w 1491087"/>
                <a:gd name="connsiteY22" fmla="*/ 9037 h 153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91087" h="1531251">
                  <a:moveTo>
                    <a:pt x="664413" y="9037"/>
                  </a:moveTo>
                  <a:cubicBezTo>
                    <a:pt x="664413" y="9037"/>
                    <a:pt x="566011" y="44181"/>
                    <a:pt x="452548" y="92879"/>
                  </a:cubicBezTo>
                  <a:cubicBezTo>
                    <a:pt x="452548" y="92879"/>
                    <a:pt x="321513" y="141578"/>
                    <a:pt x="307456" y="286168"/>
                  </a:cubicBezTo>
                  <a:cubicBezTo>
                    <a:pt x="299925" y="362982"/>
                    <a:pt x="218091" y="770145"/>
                    <a:pt x="203029" y="804786"/>
                  </a:cubicBezTo>
                  <a:cubicBezTo>
                    <a:pt x="187466" y="839427"/>
                    <a:pt x="6226" y="1393188"/>
                    <a:pt x="201" y="1404736"/>
                  </a:cubicBezTo>
                  <a:cubicBezTo>
                    <a:pt x="-6325" y="1416283"/>
                    <a:pt x="148306" y="1480043"/>
                    <a:pt x="158347" y="1475023"/>
                  </a:cubicBezTo>
                  <a:cubicBezTo>
                    <a:pt x="168388" y="1470002"/>
                    <a:pt x="334064" y="969960"/>
                    <a:pt x="350632" y="932809"/>
                  </a:cubicBezTo>
                  <a:cubicBezTo>
                    <a:pt x="350632" y="932809"/>
                    <a:pt x="445519" y="633085"/>
                    <a:pt x="448532" y="588402"/>
                  </a:cubicBezTo>
                  <a:cubicBezTo>
                    <a:pt x="448532" y="588402"/>
                    <a:pt x="451042" y="715923"/>
                    <a:pt x="456564" y="751569"/>
                  </a:cubicBezTo>
                  <a:cubicBezTo>
                    <a:pt x="461585" y="787214"/>
                    <a:pt x="371718" y="1481549"/>
                    <a:pt x="374730" y="1500627"/>
                  </a:cubicBezTo>
                  <a:cubicBezTo>
                    <a:pt x="377241" y="1519705"/>
                    <a:pt x="782395" y="1544305"/>
                    <a:pt x="944557" y="1526231"/>
                  </a:cubicBezTo>
                  <a:cubicBezTo>
                    <a:pt x="1106719" y="1508158"/>
                    <a:pt x="1237754" y="1471006"/>
                    <a:pt x="1237754" y="1471006"/>
                  </a:cubicBezTo>
                  <a:cubicBezTo>
                    <a:pt x="1237754" y="1471006"/>
                    <a:pt x="1110233" y="923270"/>
                    <a:pt x="1114249" y="862522"/>
                  </a:cubicBezTo>
                  <a:cubicBezTo>
                    <a:pt x="1122785" y="729981"/>
                    <a:pt x="1166965" y="480964"/>
                    <a:pt x="1166965" y="480964"/>
                  </a:cubicBezTo>
                  <a:lnTo>
                    <a:pt x="1299004" y="730482"/>
                  </a:lnTo>
                  <a:lnTo>
                    <a:pt x="1129813" y="1165760"/>
                  </a:lnTo>
                  <a:lnTo>
                    <a:pt x="1168471" y="1298301"/>
                  </a:lnTo>
                  <a:cubicBezTo>
                    <a:pt x="1168471" y="1298301"/>
                    <a:pt x="1482754" y="822860"/>
                    <a:pt x="1493297" y="779684"/>
                  </a:cubicBezTo>
                  <a:cubicBezTo>
                    <a:pt x="1503338" y="736507"/>
                    <a:pt x="1477734" y="680780"/>
                    <a:pt x="1461166" y="645134"/>
                  </a:cubicBezTo>
                  <a:cubicBezTo>
                    <a:pt x="1444598" y="609489"/>
                    <a:pt x="1335653" y="337378"/>
                    <a:pt x="1310049" y="299222"/>
                  </a:cubicBezTo>
                  <a:cubicBezTo>
                    <a:pt x="1284444" y="261066"/>
                    <a:pt x="1241268" y="107439"/>
                    <a:pt x="1136842" y="64765"/>
                  </a:cubicBezTo>
                  <a:cubicBezTo>
                    <a:pt x="1049485" y="29119"/>
                    <a:pt x="903389" y="0"/>
                    <a:pt x="903389" y="0"/>
                  </a:cubicBezTo>
                  <a:lnTo>
                    <a:pt x="664413" y="9037"/>
                  </a:lnTo>
                  <a:close/>
                </a:path>
              </a:pathLst>
            </a:custGeom>
            <a:solidFill>
              <a:srgbClr val="EB4747"/>
            </a:solidFill>
            <a:ln w="501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6FF6D13-6016-4B5B-B6FE-96C2A4E44EEC}"/>
                </a:ext>
              </a:extLst>
            </p:cNvPr>
            <p:cNvSpPr/>
            <p:nvPr/>
          </p:nvSpPr>
          <p:spPr>
            <a:xfrm>
              <a:off x="7704217" y="4373325"/>
              <a:ext cx="868546" cy="702870"/>
            </a:xfrm>
            <a:custGeom>
              <a:avLst/>
              <a:gdLst>
                <a:gd name="connsiteX0" fmla="*/ 132566 w 868546"/>
                <a:gd name="connsiteY0" fmla="*/ 0 h 702869"/>
                <a:gd name="connsiteX1" fmla="*/ 873255 w 868546"/>
                <a:gd name="connsiteY1" fmla="*/ 189932 h 702869"/>
                <a:gd name="connsiteX2" fmla="*/ 740689 w 868546"/>
                <a:gd name="connsiteY2" fmla="*/ 706907 h 702869"/>
                <a:gd name="connsiteX3" fmla="*/ 0 w 868546"/>
                <a:gd name="connsiteY3" fmla="*/ 516975 h 702869"/>
              </a:gdLst>
              <a:ahLst/>
              <a:cxnLst>
                <a:cxn ang="0">
                  <a:pos x="connsiteX0" y="connsiteY0"/>
                </a:cxn>
                <a:cxn ang="0">
                  <a:pos x="connsiteX1" y="connsiteY1"/>
                </a:cxn>
                <a:cxn ang="0">
                  <a:pos x="connsiteX2" y="connsiteY2"/>
                </a:cxn>
                <a:cxn ang="0">
                  <a:pos x="connsiteX3" y="connsiteY3"/>
                </a:cxn>
              </a:cxnLst>
              <a:rect l="l" t="t" r="r" b="b"/>
              <a:pathLst>
                <a:path w="868546" h="702869">
                  <a:moveTo>
                    <a:pt x="132566" y="0"/>
                  </a:moveTo>
                  <a:lnTo>
                    <a:pt x="873255" y="189932"/>
                  </a:lnTo>
                  <a:lnTo>
                    <a:pt x="740689" y="706907"/>
                  </a:lnTo>
                  <a:lnTo>
                    <a:pt x="0" y="516975"/>
                  </a:lnTo>
                  <a:close/>
                </a:path>
              </a:pathLst>
            </a:custGeom>
            <a:solidFill>
              <a:srgbClr val="D6D6D6"/>
            </a:solidFill>
            <a:ln w="501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652BE4EB-825D-4B33-9802-F5AB8FB23CA2}"/>
                </a:ext>
              </a:extLst>
            </p:cNvPr>
            <p:cNvSpPr/>
            <p:nvPr/>
          </p:nvSpPr>
          <p:spPr>
            <a:xfrm>
              <a:off x="7901555" y="4942178"/>
              <a:ext cx="35143" cy="55225"/>
            </a:xfrm>
            <a:custGeom>
              <a:avLst/>
              <a:gdLst>
                <a:gd name="connsiteX0" fmla="*/ 30440 w 35143"/>
                <a:gd name="connsiteY0" fmla="*/ 0 h 55225"/>
                <a:gd name="connsiteX1" fmla="*/ 1321 w 35143"/>
                <a:gd name="connsiteY1" fmla="*/ 44180 h 55225"/>
                <a:gd name="connsiteX2" fmla="*/ 31946 w 35143"/>
                <a:gd name="connsiteY2" fmla="*/ 50205 h 55225"/>
                <a:gd name="connsiteX3" fmla="*/ 30440 w 35143"/>
                <a:gd name="connsiteY3" fmla="*/ 0 h 55225"/>
              </a:gdLst>
              <a:ahLst/>
              <a:cxnLst>
                <a:cxn ang="0">
                  <a:pos x="connsiteX0" y="connsiteY0"/>
                </a:cxn>
                <a:cxn ang="0">
                  <a:pos x="connsiteX1" y="connsiteY1"/>
                </a:cxn>
                <a:cxn ang="0">
                  <a:pos x="connsiteX2" y="connsiteY2"/>
                </a:cxn>
                <a:cxn ang="0">
                  <a:pos x="connsiteX3" y="connsiteY3"/>
                </a:cxn>
              </a:cxnLst>
              <a:rect l="l" t="t" r="r" b="b"/>
              <a:pathLst>
                <a:path w="35143" h="55225">
                  <a:moveTo>
                    <a:pt x="30440" y="0"/>
                  </a:moveTo>
                  <a:cubicBezTo>
                    <a:pt x="30440" y="0"/>
                    <a:pt x="9354" y="34139"/>
                    <a:pt x="1321" y="44180"/>
                  </a:cubicBezTo>
                  <a:cubicBezTo>
                    <a:pt x="-6209" y="53719"/>
                    <a:pt x="20399" y="60246"/>
                    <a:pt x="31946" y="50205"/>
                  </a:cubicBezTo>
                  <a:cubicBezTo>
                    <a:pt x="43494" y="40164"/>
                    <a:pt x="30440" y="0"/>
                    <a:pt x="30440" y="0"/>
                  </a:cubicBezTo>
                  <a:close/>
                </a:path>
              </a:pathLst>
            </a:custGeom>
            <a:solidFill>
              <a:srgbClr val="C98462"/>
            </a:solidFill>
            <a:ln w="501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53D4E4A6-AA5E-4D02-B83B-8D418F2D5823}"/>
                </a:ext>
              </a:extLst>
            </p:cNvPr>
            <p:cNvSpPr/>
            <p:nvPr/>
          </p:nvSpPr>
          <p:spPr>
            <a:xfrm>
              <a:off x="7930525" y="4817168"/>
              <a:ext cx="205840" cy="240984"/>
            </a:xfrm>
            <a:custGeom>
              <a:avLst/>
              <a:gdLst>
                <a:gd name="connsiteX0" fmla="*/ 155600 w 205840"/>
                <a:gd name="connsiteY0" fmla="*/ 241988 h 240983"/>
                <a:gd name="connsiteX1" fmla="*/ 170662 w 205840"/>
                <a:gd name="connsiteY1" fmla="*/ 220400 h 240983"/>
                <a:gd name="connsiteX2" fmla="*/ 177691 w 205840"/>
                <a:gd name="connsiteY2" fmla="*/ 193791 h 240983"/>
                <a:gd name="connsiteX3" fmla="*/ 180703 w 205840"/>
                <a:gd name="connsiteY3" fmla="*/ 185256 h 240983"/>
                <a:gd name="connsiteX4" fmla="*/ 197773 w 205840"/>
                <a:gd name="connsiteY4" fmla="*/ 140072 h 240983"/>
                <a:gd name="connsiteX5" fmla="*/ 210324 w 205840"/>
                <a:gd name="connsiteY5" fmla="*/ 24098 h 240983"/>
                <a:gd name="connsiteX6" fmla="*/ 153090 w 205840"/>
                <a:gd name="connsiteY6" fmla="*/ 9539 h 240983"/>
                <a:gd name="connsiteX7" fmla="*/ 106901 w 205840"/>
                <a:gd name="connsiteY7" fmla="*/ 0 h 240983"/>
                <a:gd name="connsiteX8" fmla="*/ 1973 w 205840"/>
                <a:gd name="connsiteY8" fmla="*/ 118484 h 240983"/>
                <a:gd name="connsiteX9" fmla="*/ 969 w 205840"/>
                <a:gd name="connsiteY9" fmla="*/ 124006 h 240983"/>
                <a:gd name="connsiteX10" fmla="*/ 2475 w 205840"/>
                <a:gd name="connsiteY10" fmla="*/ 163668 h 240983"/>
                <a:gd name="connsiteX11" fmla="*/ 10508 w 205840"/>
                <a:gd name="connsiteY11" fmla="*/ 206342 h 240983"/>
                <a:gd name="connsiteX12" fmla="*/ 41133 w 205840"/>
                <a:gd name="connsiteY12" fmla="*/ 213873 h 240983"/>
                <a:gd name="connsiteX13" fmla="*/ 80795 w 205840"/>
                <a:gd name="connsiteY13" fmla="*/ 228935 h 240983"/>
                <a:gd name="connsiteX14" fmla="*/ 122465 w 205840"/>
                <a:gd name="connsiteY14" fmla="*/ 236465 h 240983"/>
                <a:gd name="connsiteX15" fmla="*/ 155600 w 205840"/>
                <a:gd name="connsiteY15" fmla="*/ 241988 h 24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840" h="240983">
                  <a:moveTo>
                    <a:pt x="155600" y="241988"/>
                  </a:moveTo>
                  <a:cubicBezTo>
                    <a:pt x="155600" y="241988"/>
                    <a:pt x="168152" y="228935"/>
                    <a:pt x="170662" y="220400"/>
                  </a:cubicBezTo>
                  <a:cubicBezTo>
                    <a:pt x="170662" y="220400"/>
                    <a:pt x="174176" y="204836"/>
                    <a:pt x="177691" y="193791"/>
                  </a:cubicBezTo>
                  <a:cubicBezTo>
                    <a:pt x="178694" y="190277"/>
                    <a:pt x="179698" y="187265"/>
                    <a:pt x="180703" y="185256"/>
                  </a:cubicBezTo>
                  <a:cubicBezTo>
                    <a:pt x="184217" y="177224"/>
                    <a:pt x="194258" y="161158"/>
                    <a:pt x="197773" y="140072"/>
                  </a:cubicBezTo>
                  <a:cubicBezTo>
                    <a:pt x="201287" y="118986"/>
                    <a:pt x="210324" y="24098"/>
                    <a:pt x="210324" y="24098"/>
                  </a:cubicBezTo>
                  <a:lnTo>
                    <a:pt x="153090" y="9539"/>
                  </a:lnTo>
                  <a:lnTo>
                    <a:pt x="106901" y="0"/>
                  </a:lnTo>
                  <a:cubicBezTo>
                    <a:pt x="106901" y="0"/>
                    <a:pt x="7496" y="99406"/>
                    <a:pt x="1973" y="118484"/>
                  </a:cubicBezTo>
                  <a:cubicBezTo>
                    <a:pt x="1471" y="120492"/>
                    <a:pt x="969" y="122500"/>
                    <a:pt x="969" y="124006"/>
                  </a:cubicBezTo>
                  <a:cubicBezTo>
                    <a:pt x="-2043" y="140574"/>
                    <a:pt x="2977" y="154631"/>
                    <a:pt x="2475" y="163668"/>
                  </a:cubicBezTo>
                  <a:cubicBezTo>
                    <a:pt x="2475" y="167183"/>
                    <a:pt x="2977" y="199816"/>
                    <a:pt x="10508" y="206342"/>
                  </a:cubicBezTo>
                  <a:cubicBezTo>
                    <a:pt x="21051" y="214877"/>
                    <a:pt x="32096" y="216383"/>
                    <a:pt x="41133" y="213873"/>
                  </a:cubicBezTo>
                  <a:cubicBezTo>
                    <a:pt x="41133" y="213873"/>
                    <a:pt x="62721" y="229939"/>
                    <a:pt x="80795" y="228935"/>
                  </a:cubicBezTo>
                  <a:cubicBezTo>
                    <a:pt x="80795" y="228935"/>
                    <a:pt x="100375" y="243996"/>
                    <a:pt x="122465" y="236465"/>
                  </a:cubicBezTo>
                  <a:cubicBezTo>
                    <a:pt x="121461" y="236465"/>
                    <a:pt x="143049" y="250021"/>
                    <a:pt x="155600" y="241988"/>
                  </a:cubicBezTo>
                  <a:close/>
                </a:path>
              </a:pathLst>
            </a:custGeom>
            <a:solidFill>
              <a:srgbClr val="DE9D7D"/>
            </a:solidFill>
            <a:ln w="5016"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D605D3D-36CF-469B-ABF2-7AC712BDC281}"/>
                </a:ext>
              </a:extLst>
            </p:cNvPr>
            <p:cNvSpPr/>
            <p:nvPr/>
          </p:nvSpPr>
          <p:spPr>
            <a:xfrm>
              <a:off x="7996258" y="4399462"/>
              <a:ext cx="311271" cy="497029"/>
            </a:xfrm>
            <a:custGeom>
              <a:avLst/>
              <a:gdLst>
                <a:gd name="connsiteX0" fmla="*/ 313781 w 311270"/>
                <a:gd name="connsiteY0" fmla="*/ 60246 h 497029"/>
                <a:gd name="connsiteX1" fmla="*/ 158146 w 311270"/>
                <a:gd name="connsiteY1" fmla="*/ 500042 h 497029"/>
                <a:gd name="connsiteX2" fmla="*/ 0 w 311270"/>
                <a:gd name="connsiteY2" fmla="*/ 429755 h 497029"/>
                <a:gd name="connsiteX3" fmla="*/ 144591 w 311270"/>
                <a:gd name="connsiteY3" fmla="*/ 0 h 497029"/>
                <a:gd name="connsiteX4" fmla="*/ 313781 w 311270"/>
                <a:gd name="connsiteY4" fmla="*/ 60246 h 497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270" h="497029">
                  <a:moveTo>
                    <a:pt x="313781" y="60246"/>
                  </a:moveTo>
                  <a:cubicBezTo>
                    <a:pt x="313781" y="60246"/>
                    <a:pt x="182244" y="458371"/>
                    <a:pt x="158146" y="500042"/>
                  </a:cubicBezTo>
                  <a:cubicBezTo>
                    <a:pt x="158146" y="500042"/>
                    <a:pt x="61752" y="479960"/>
                    <a:pt x="0" y="429755"/>
                  </a:cubicBezTo>
                  <a:lnTo>
                    <a:pt x="144591" y="0"/>
                  </a:lnTo>
                  <a:lnTo>
                    <a:pt x="313781" y="60246"/>
                  </a:lnTo>
                  <a:close/>
                </a:path>
              </a:pathLst>
            </a:custGeom>
            <a:solidFill>
              <a:srgbClr val="EB4747"/>
            </a:solidFill>
            <a:ln w="501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022D70A9-03F0-4A27-B85B-0E12817860C9}"/>
                </a:ext>
              </a:extLst>
            </p:cNvPr>
            <p:cNvSpPr/>
            <p:nvPr/>
          </p:nvSpPr>
          <p:spPr>
            <a:xfrm>
              <a:off x="11076776" y="4825281"/>
              <a:ext cx="40164" cy="110451"/>
            </a:xfrm>
            <a:custGeom>
              <a:avLst/>
              <a:gdLst>
                <a:gd name="connsiteX0" fmla="*/ 43738 w 40163"/>
                <a:gd name="connsiteY0" fmla="*/ 109869 h 110450"/>
                <a:gd name="connsiteX1" fmla="*/ 14117 w 40163"/>
                <a:gd name="connsiteY1" fmla="*/ 3936 h 110450"/>
                <a:gd name="connsiteX2" fmla="*/ 4076 w 40163"/>
                <a:gd name="connsiteY2" fmla="*/ 17994 h 110450"/>
                <a:gd name="connsiteX3" fmla="*/ 20643 w 40163"/>
                <a:gd name="connsiteY3" fmla="*/ 111375 h 110450"/>
                <a:gd name="connsiteX4" fmla="*/ 43738 w 40163"/>
                <a:gd name="connsiteY4" fmla="*/ 109869 h 110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63" h="110450">
                  <a:moveTo>
                    <a:pt x="43738" y="109869"/>
                  </a:moveTo>
                  <a:cubicBezTo>
                    <a:pt x="43738" y="109869"/>
                    <a:pt x="38215" y="17994"/>
                    <a:pt x="14117" y="3936"/>
                  </a:cubicBezTo>
                  <a:cubicBezTo>
                    <a:pt x="-9982" y="-10121"/>
                    <a:pt x="4076" y="17994"/>
                    <a:pt x="4076" y="17994"/>
                  </a:cubicBezTo>
                  <a:cubicBezTo>
                    <a:pt x="4076" y="17994"/>
                    <a:pt x="17631" y="84766"/>
                    <a:pt x="20643" y="111375"/>
                  </a:cubicBezTo>
                  <a:cubicBezTo>
                    <a:pt x="20643" y="112881"/>
                    <a:pt x="43738" y="109869"/>
                    <a:pt x="43738" y="109869"/>
                  </a:cubicBezTo>
                  <a:close/>
                </a:path>
              </a:pathLst>
            </a:custGeom>
            <a:solidFill>
              <a:srgbClr val="1D3B54"/>
            </a:solidFill>
            <a:ln w="501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4DDB1F36-4C18-49F5-AC54-B802F741E1F5}"/>
                </a:ext>
              </a:extLst>
            </p:cNvPr>
            <p:cNvSpPr/>
            <p:nvPr/>
          </p:nvSpPr>
          <p:spPr>
            <a:xfrm>
              <a:off x="10473874" y="3005915"/>
              <a:ext cx="225922" cy="722952"/>
            </a:xfrm>
            <a:custGeom>
              <a:avLst/>
              <a:gdLst>
                <a:gd name="connsiteX0" fmla="*/ 502 w 225922"/>
                <a:gd name="connsiteY0" fmla="*/ 359 h 722951"/>
                <a:gd name="connsiteX1" fmla="*/ 222408 w 225922"/>
                <a:gd name="connsiteY1" fmla="*/ 221261 h 722951"/>
                <a:gd name="connsiteX2" fmla="*/ 222408 w 225922"/>
                <a:gd name="connsiteY2" fmla="*/ 666579 h 722951"/>
                <a:gd name="connsiteX3" fmla="*/ 0 w 225922"/>
                <a:gd name="connsiteY3" fmla="*/ 570186 h 722951"/>
                <a:gd name="connsiteX4" fmla="*/ 502 w 225922"/>
                <a:gd name="connsiteY4" fmla="*/ 359 h 722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922" h="722951">
                  <a:moveTo>
                    <a:pt x="502" y="359"/>
                  </a:moveTo>
                  <a:cubicBezTo>
                    <a:pt x="502" y="359"/>
                    <a:pt x="228433" y="-18719"/>
                    <a:pt x="222408" y="221261"/>
                  </a:cubicBezTo>
                  <a:cubicBezTo>
                    <a:pt x="216383" y="461241"/>
                    <a:pt x="178228" y="497388"/>
                    <a:pt x="222408" y="666579"/>
                  </a:cubicBezTo>
                  <a:cubicBezTo>
                    <a:pt x="266588" y="836272"/>
                    <a:pt x="0" y="570186"/>
                    <a:pt x="0" y="570186"/>
                  </a:cubicBezTo>
                  <a:lnTo>
                    <a:pt x="502" y="359"/>
                  </a:lnTo>
                  <a:close/>
                </a:path>
              </a:pathLst>
            </a:custGeom>
            <a:solidFill>
              <a:srgbClr val="434343"/>
            </a:solidFill>
            <a:ln w="5016"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66D9D5A5-495F-4D8C-B317-41FD914F8DBB}"/>
                </a:ext>
              </a:extLst>
            </p:cNvPr>
            <p:cNvSpPr/>
            <p:nvPr/>
          </p:nvSpPr>
          <p:spPr>
            <a:xfrm>
              <a:off x="9708750" y="3548990"/>
              <a:ext cx="657685" cy="446824"/>
            </a:xfrm>
            <a:custGeom>
              <a:avLst/>
              <a:gdLst>
                <a:gd name="connsiteX0" fmla="*/ 573843 w 657685"/>
                <a:gd name="connsiteY0" fmla="*/ 105430 h 446824"/>
                <a:gd name="connsiteX1" fmla="*/ 223412 w 657685"/>
                <a:gd name="connsiteY1" fmla="*/ 285666 h 446824"/>
                <a:gd name="connsiteX2" fmla="*/ 81332 w 657685"/>
                <a:gd name="connsiteY2" fmla="*/ 0 h 446824"/>
                <a:gd name="connsiteX3" fmla="*/ 0 w 657685"/>
                <a:gd name="connsiteY3" fmla="*/ 38658 h 446824"/>
                <a:gd name="connsiteX4" fmla="*/ 227429 w 657685"/>
                <a:gd name="connsiteY4" fmla="*/ 448330 h 446824"/>
                <a:gd name="connsiteX5" fmla="*/ 657685 w 657685"/>
                <a:gd name="connsiteY5" fmla="*/ 230441 h 446824"/>
                <a:gd name="connsiteX6" fmla="*/ 573843 w 657685"/>
                <a:gd name="connsiteY6" fmla="*/ 105430 h 44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7685" h="446824">
                  <a:moveTo>
                    <a:pt x="573843" y="105430"/>
                  </a:moveTo>
                  <a:cubicBezTo>
                    <a:pt x="573843" y="105430"/>
                    <a:pt x="251025" y="306752"/>
                    <a:pt x="223412" y="285666"/>
                  </a:cubicBezTo>
                  <a:cubicBezTo>
                    <a:pt x="185256" y="255543"/>
                    <a:pt x="81332" y="0"/>
                    <a:pt x="81332" y="0"/>
                  </a:cubicBezTo>
                  <a:lnTo>
                    <a:pt x="0" y="38658"/>
                  </a:lnTo>
                  <a:cubicBezTo>
                    <a:pt x="0" y="38658"/>
                    <a:pt x="96896" y="480964"/>
                    <a:pt x="227429" y="448330"/>
                  </a:cubicBezTo>
                  <a:cubicBezTo>
                    <a:pt x="357962" y="415697"/>
                    <a:pt x="657685" y="230441"/>
                    <a:pt x="657685" y="230441"/>
                  </a:cubicBezTo>
                  <a:lnTo>
                    <a:pt x="573843" y="105430"/>
                  </a:lnTo>
                  <a:close/>
                </a:path>
              </a:pathLst>
            </a:custGeom>
            <a:solidFill>
              <a:srgbClr val="EEA987"/>
            </a:solidFill>
            <a:ln w="5016"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912E764-E70F-40C7-BF55-4D0F40154C8A}"/>
                </a:ext>
              </a:extLst>
            </p:cNvPr>
            <p:cNvSpPr/>
            <p:nvPr/>
          </p:nvSpPr>
          <p:spPr>
            <a:xfrm>
              <a:off x="10250461" y="4451879"/>
              <a:ext cx="722952" cy="2053384"/>
            </a:xfrm>
            <a:custGeom>
              <a:avLst/>
              <a:gdLst>
                <a:gd name="connsiteX0" fmla="*/ 472429 w 722951"/>
                <a:gd name="connsiteY0" fmla="*/ 36948 h 2053383"/>
                <a:gd name="connsiteX1" fmla="*/ 585892 w 722951"/>
                <a:gd name="connsiteY1" fmla="*/ 214673 h 2053383"/>
                <a:gd name="connsiteX2" fmla="*/ 658187 w 722951"/>
                <a:gd name="connsiteY2" fmla="*/ 561088 h 2053383"/>
                <a:gd name="connsiteX3" fmla="*/ 623546 w 722951"/>
                <a:gd name="connsiteY3" fmla="*/ 957707 h 2053383"/>
                <a:gd name="connsiteX4" fmla="*/ 658689 w 722951"/>
                <a:gd name="connsiteY4" fmla="*/ 1150494 h 2053383"/>
                <a:gd name="connsiteX5" fmla="*/ 725462 w 722951"/>
                <a:gd name="connsiteY5" fmla="*/ 1400515 h 2053383"/>
                <a:gd name="connsiteX6" fmla="*/ 659694 w 722951"/>
                <a:gd name="connsiteY6" fmla="*/ 2031090 h 2053383"/>
                <a:gd name="connsiteX7" fmla="*/ 575851 w 722951"/>
                <a:gd name="connsiteY7" fmla="*/ 2049163 h 2053383"/>
                <a:gd name="connsiteX8" fmla="*/ 529663 w 722951"/>
                <a:gd name="connsiteY8" fmla="*/ 1543599 h 2053383"/>
                <a:gd name="connsiteX9" fmla="*/ 478454 w 722951"/>
                <a:gd name="connsiteY9" fmla="*/ 1199695 h 2053383"/>
                <a:gd name="connsiteX10" fmla="*/ 429253 w 722951"/>
                <a:gd name="connsiteY10" fmla="*/ 964234 h 2053383"/>
                <a:gd name="connsiteX11" fmla="*/ 257552 w 722951"/>
                <a:gd name="connsiteY11" fmla="*/ 400934 h 2053383"/>
                <a:gd name="connsiteX12" fmla="*/ 0 w 722951"/>
                <a:gd name="connsiteY12" fmla="*/ 36446 h 2053383"/>
                <a:gd name="connsiteX13" fmla="*/ 472429 w 722951"/>
                <a:gd name="connsiteY13" fmla="*/ 36948 h 205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2951" h="2053383">
                  <a:moveTo>
                    <a:pt x="472429" y="36948"/>
                  </a:moveTo>
                  <a:cubicBezTo>
                    <a:pt x="472429" y="36948"/>
                    <a:pt x="556271" y="143884"/>
                    <a:pt x="585892" y="214673"/>
                  </a:cubicBezTo>
                  <a:cubicBezTo>
                    <a:pt x="615513" y="285462"/>
                    <a:pt x="664714" y="440596"/>
                    <a:pt x="658187" y="561088"/>
                  </a:cubicBezTo>
                  <a:cubicBezTo>
                    <a:pt x="651661" y="681078"/>
                    <a:pt x="611999" y="907000"/>
                    <a:pt x="623546" y="957707"/>
                  </a:cubicBezTo>
                  <a:cubicBezTo>
                    <a:pt x="635093" y="1008916"/>
                    <a:pt x="646640" y="1114346"/>
                    <a:pt x="658689" y="1150494"/>
                  </a:cubicBezTo>
                  <a:cubicBezTo>
                    <a:pt x="671240" y="1186642"/>
                    <a:pt x="720441" y="1292072"/>
                    <a:pt x="725462" y="1400515"/>
                  </a:cubicBezTo>
                  <a:cubicBezTo>
                    <a:pt x="730482" y="1508958"/>
                    <a:pt x="656179" y="1986407"/>
                    <a:pt x="659694" y="2031090"/>
                  </a:cubicBezTo>
                  <a:cubicBezTo>
                    <a:pt x="663208" y="2075772"/>
                    <a:pt x="575851" y="2049163"/>
                    <a:pt x="575851" y="2049163"/>
                  </a:cubicBezTo>
                  <a:cubicBezTo>
                    <a:pt x="575851" y="2049163"/>
                    <a:pt x="546230" y="1617903"/>
                    <a:pt x="529663" y="1543599"/>
                  </a:cubicBezTo>
                  <a:cubicBezTo>
                    <a:pt x="513095" y="1469296"/>
                    <a:pt x="493515" y="1217769"/>
                    <a:pt x="478454" y="1199695"/>
                  </a:cubicBezTo>
                  <a:cubicBezTo>
                    <a:pt x="463392" y="1181621"/>
                    <a:pt x="423228" y="993854"/>
                    <a:pt x="429253" y="964234"/>
                  </a:cubicBezTo>
                  <a:cubicBezTo>
                    <a:pt x="435277" y="934613"/>
                    <a:pt x="267593" y="490299"/>
                    <a:pt x="257552" y="400934"/>
                  </a:cubicBezTo>
                  <a:cubicBezTo>
                    <a:pt x="247511" y="312071"/>
                    <a:pt x="0" y="36446"/>
                    <a:pt x="0" y="36446"/>
                  </a:cubicBezTo>
                  <a:cubicBezTo>
                    <a:pt x="0" y="36446"/>
                    <a:pt x="216885" y="-45891"/>
                    <a:pt x="472429" y="36948"/>
                  </a:cubicBezTo>
                  <a:close/>
                </a:path>
              </a:pathLst>
            </a:custGeom>
            <a:solidFill>
              <a:srgbClr val="EEA987"/>
            </a:solidFill>
            <a:ln w="5016"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A8F898E-4F10-48D9-ABFC-F69A98D6E697}"/>
                </a:ext>
              </a:extLst>
            </p:cNvPr>
            <p:cNvSpPr/>
            <p:nvPr/>
          </p:nvSpPr>
          <p:spPr>
            <a:xfrm>
              <a:off x="10096947" y="4424251"/>
              <a:ext cx="552255" cy="1998158"/>
            </a:xfrm>
            <a:custGeom>
              <a:avLst/>
              <a:gdLst>
                <a:gd name="connsiteX0" fmla="*/ 224805 w 552254"/>
                <a:gd name="connsiteY0" fmla="*/ 64576 h 1998158"/>
                <a:gd name="connsiteX1" fmla="*/ 215768 w 552254"/>
                <a:gd name="connsiteY1" fmla="*/ 125826 h 1998158"/>
                <a:gd name="connsiteX2" fmla="*/ 85737 w 552254"/>
                <a:gd name="connsiteY2" fmla="*/ 723266 h 1998158"/>
                <a:gd name="connsiteX3" fmla="*/ 39549 w 552254"/>
                <a:gd name="connsiteY3" fmla="*/ 1056125 h 1998158"/>
                <a:gd name="connsiteX4" fmla="*/ 54611 w 552254"/>
                <a:gd name="connsiteY4" fmla="*/ 1235357 h 1998158"/>
                <a:gd name="connsiteX5" fmla="*/ 389 w 552254"/>
                <a:gd name="connsiteY5" fmla="*/ 1981403 h 1998158"/>
                <a:gd name="connsiteX6" fmla="*/ 71178 w 552254"/>
                <a:gd name="connsiteY6" fmla="*/ 1997970 h 1998158"/>
                <a:gd name="connsiteX7" fmla="*/ 250410 w 552254"/>
                <a:gd name="connsiteY7" fmla="*/ 1398523 h 1998158"/>
                <a:gd name="connsiteX8" fmla="*/ 258443 w 552254"/>
                <a:gd name="connsiteY8" fmla="*/ 1056125 h 1998158"/>
                <a:gd name="connsiteX9" fmla="*/ 540092 w 552254"/>
                <a:gd name="connsiteY9" fmla="*/ 412497 h 1998158"/>
                <a:gd name="connsiteX10" fmla="*/ 224805 w 552254"/>
                <a:gd name="connsiteY10" fmla="*/ 64576 h 199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254" h="1998158">
                  <a:moveTo>
                    <a:pt x="224805" y="64576"/>
                  </a:moveTo>
                  <a:cubicBezTo>
                    <a:pt x="224805" y="64576"/>
                    <a:pt x="220287" y="109259"/>
                    <a:pt x="215768" y="125826"/>
                  </a:cubicBezTo>
                  <a:cubicBezTo>
                    <a:pt x="210748" y="142394"/>
                    <a:pt x="97285" y="562108"/>
                    <a:pt x="85737" y="723266"/>
                  </a:cubicBezTo>
                  <a:cubicBezTo>
                    <a:pt x="74190" y="884424"/>
                    <a:pt x="44570" y="1021483"/>
                    <a:pt x="39549" y="1056125"/>
                  </a:cubicBezTo>
                  <a:cubicBezTo>
                    <a:pt x="34529" y="1090766"/>
                    <a:pt x="44570" y="1205736"/>
                    <a:pt x="54611" y="1235357"/>
                  </a:cubicBezTo>
                  <a:cubicBezTo>
                    <a:pt x="64652" y="1264977"/>
                    <a:pt x="5409" y="1964835"/>
                    <a:pt x="389" y="1981403"/>
                  </a:cubicBezTo>
                  <a:cubicBezTo>
                    <a:pt x="-4632" y="1997970"/>
                    <a:pt x="40051" y="2002990"/>
                    <a:pt x="71178" y="1997970"/>
                  </a:cubicBezTo>
                  <a:cubicBezTo>
                    <a:pt x="102305" y="1992949"/>
                    <a:pt x="260451" y="1484373"/>
                    <a:pt x="250410" y="1398523"/>
                  </a:cubicBezTo>
                  <a:cubicBezTo>
                    <a:pt x="240369" y="1312672"/>
                    <a:pt x="230830" y="1130428"/>
                    <a:pt x="258443" y="1056125"/>
                  </a:cubicBezTo>
                  <a:cubicBezTo>
                    <a:pt x="286557" y="981822"/>
                    <a:pt x="538586" y="445130"/>
                    <a:pt x="540092" y="412497"/>
                  </a:cubicBezTo>
                  <a:cubicBezTo>
                    <a:pt x="541599" y="379362"/>
                    <a:pt x="649037" y="-187955"/>
                    <a:pt x="224805" y="64576"/>
                  </a:cubicBezTo>
                  <a:close/>
                </a:path>
              </a:pathLst>
            </a:custGeom>
            <a:solidFill>
              <a:srgbClr val="EEA987"/>
            </a:solidFill>
            <a:ln w="5016"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E591F777-6E51-401C-8BA3-8230C2F87685}"/>
                </a:ext>
              </a:extLst>
            </p:cNvPr>
            <p:cNvSpPr/>
            <p:nvPr/>
          </p:nvSpPr>
          <p:spPr>
            <a:xfrm>
              <a:off x="10747975" y="6427693"/>
              <a:ext cx="190779" cy="356455"/>
            </a:xfrm>
            <a:custGeom>
              <a:avLst/>
              <a:gdLst>
                <a:gd name="connsiteX0" fmla="*/ 79843 w 190778"/>
                <a:gd name="connsiteY0" fmla="*/ 20634 h 356455"/>
                <a:gd name="connsiteX1" fmla="*/ 62774 w 190778"/>
                <a:gd name="connsiteY1" fmla="*/ 92929 h 356455"/>
                <a:gd name="connsiteX2" fmla="*/ 18594 w 190778"/>
                <a:gd name="connsiteY2" fmla="*/ 202376 h 356455"/>
                <a:gd name="connsiteX3" fmla="*/ 18594 w 190778"/>
                <a:gd name="connsiteY3" fmla="*/ 340941 h 356455"/>
                <a:gd name="connsiteX4" fmla="*/ 165694 w 190778"/>
                <a:gd name="connsiteY4" fmla="*/ 331905 h 356455"/>
                <a:gd name="connsiteX5" fmla="*/ 192805 w 190778"/>
                <a:gd name="connsiteY5" fmla="*/ 209405 h 356455"/>
                <a:gd name="connsiteX6" fmla="*/ 155151 w 190778"/>
                <a:gd name="connsiteY6" fmla="*/ 4066 h 356455"/>
                <a:gd name="connsiteX7" fmla="*/ 79843 w 190778"/>
                <a:gd name="connsiteY7" fmla="*/ 20634 h 35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778" h="356455">
                  <a:moveTo>
                    <a:pt x="79843" y="20634"/>
                  </a:moveTo>
                  <a:cubicBezTo>
                    <a:pt x="79843" y="20634"/>
                    <a:pt x="71811" y="77365"/>
                    <a:pt x="62774" y="92929"/>
                  </a:cubicBezTo>
                  <a:cubicBezTo>
                    <a:pt x="53737" y="108493"/>
                    <a:pt x="29638" y="187314"/>
                    <a:pt x="18594" y="202376"/>
                  </a:cubicBezTo>
                  <a:cubicBezTo>
                    <a:pt x="7548" y="216935"/>
                    <a:pt x="-17053" y="327888"/>
                    <a:pt x="18594" y="340941"/>
                  </a:cubicBezTo>
                  <a:cubicBezTo>
                    <a:pt x="54239" y="353995"/>
                    <a:pt x="137579" y="376587"/>
                    <a:pt x="165694" y="331905"/>
                  </a:cubicBezTo>
                  <a:cubicBezTo>
                    <a:pt x="193808" y="287724"/>
                    <a:pt x="197323" y="243544"/>
                    <a:pt x="192805" y="209405"/>
                  </a:cubicBezTo>
                  <a:cubicBezTo>
                    <a:pt x="188286" y="175265"/>
                    <a:pt x="154649" y="19630"/>
                    <a:pt x="155151" y="4066"/>
                  </a:cubicBezTo>
                  <a:cubicBezTo>
                    <a:pt x="155653" y="-10995"/>
                    <a:pt x="79843" y="20634"/>
                    <a:pt x="79843" y="20634"/>
                  </a:cubicBezTo>
                  <a:close/>
                </a:path>
              </a:pathLst>
            </a:custGeom>
            <a:solidFill>
              <a:srgbClr val="EEA987"/>
            </a:solidFill>
            <a:ln w="501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5EA0889-32B6-4CAC-9BA1-0840738BEF09}"/>
                </a:ext>
              </a:extLst>
            </p:cNvPr>
            <p:cNvSpPr/>
            <p:nvPr/>
          </p:nvSpPr>
          <p:spPr>
            <a:xfrm>
              <a:off x="10737494" y="6599444"/>
              <a:ext cx="205840" cy="190779"/>
            </a:xfrm>
            <a:custGeom>
              <a:avLst/>
              <a:gdLst>
                <a:gd name="connsiteX0" fmla="*/ 43132 w 205840"/>
                <a:gd name="connsiteY0" fmla="*/ 0 h 190778"/>
                <a:gd name="connsiteX1" fmla="*/ 104382 w 205840"/>
                <a:gd name="connsiteY1" fmla="*/ 85850 h 190778"/>
                <a:gd name="connsiteX2" fmla="*/ 198265 w 205840"/>
                <a:gd name="connsiteY2" fmla="*/ 7531 h 190778"/>
                <a:gd name="connsiteX3" fmla="*/ 198265 w 205840"/>
                <a:gd name="connsiteY3" fmla="*/ 128023 h 190778"/>
                <a:gd name="connsiteX4" fmla="*/ 63214 w 205840"/>
                <a:gd name="connsiteY4" fmla="*/ 190277 h 190778"/>
                <a:gd name="connsiteX5" fmla="*/ 43132 w 205840"/>
                <a:gd name="connsiteY5" fmla="*/ 0 h 19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840" h="190778">
                  <a:moveTo>
                    <a:pt x="43132" y="0"/>
                  </a:moveTo>
                  <a:cubicBezTo>
                    <a:pt x="43132" y="0"/>
                    <a:pt x="39116" y="85850"/>
                    <a:pt x="104382" y="85850"/>
                  </a:cubicBezTo>
                  <a:cubicBezTo>
                    <a:pt x="169146" y="85850"/>
                    <a:pt x="198265" y="7531"/>
                    <a:pt x="198265" y="7531"/>
                  </a:cubicBezTo>
                  <a:cubicBezTo>
                    <a:pt x="198265" y="7531"/>
                    <a:pt x="220356" y="46188"/>
                    <a:pt x="198265" y="128023"/>
                  </a:cubicBezTo>
                  <a:cubicBezTo>
                    <a:pt x="176175" y="209857"/>
                    <a:pt x="83798" y="192787"/>
                    <a:pt x="63214" y="190277"/>
                  </a:cubicBezTo>
                  <a:cubicBezTo>
                    <a:pt x="42630" y="187265"/>
                    <a:pt x="-55270" y="161158"/>
                    <a:pt x="43132" y="0"/>
                  </a:cubicBezTo>
                  <a:close/>
                </a:path>
              </a:pathLst>
            </a:custGeom>
            <a:solidFill>
              <a:srgbClr val="EB4747"/>
            </a:solidFill>
            <a:ln w="5016"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385D90F-1364-46D5-8631-C23FF0B5DA7F}"/>
                </a:ext>
              </a:extLst>
            </p:cNvPr>
            <p:cNvSpPr/>
            <p:nvPr/>
          </p:nvSpPr>
          <p:spPr>
            <a:xfrm>
              <a:off x="9815643" y="6371514"/>
              <a:ext cx="406660" cy="281148"/>
            </a:xfrm>
            <a:custGeom>
              <a:avLst/>
              <a:gdLst>
                <a:gd name="connsiteX0" fmla="*/ 288220 w 406660"/>
                <a:gd name="connsiteY0" fmla="*/ 0 h 281147"/>
                <a:gd name="connsiteX1" fmla="*/ 214921 w 406660"/>
                <a:gd name="connsiteY1" fmla="*/ 98904 h 281147"/>
                <a:gd name="connsiteX2" fmla="*/ 91918 w 406660"/>
                <a:gd name="connsiteY2" fmla="*/ 189273 h 281147"/>
                <a:gd name="connsiteX3" fmla="*/ 2052 w 406660"/>
                <a:gd name="connsiteY3" fmla="*/ 254037 h 281147"/>
                <a:gd name="connsiteX4" fmla="*/ 235003 w 406660"/>
                <a:gd name="connsiteY4" fmla="*/ 267593 h 281147"/>
                <a:gd name="connsiteX5" fmla="*/ 350977 w 406660"/>
                <a:gd name="connsiteY5" fmla="*/ 181240 h 281147"/>
                <a:gd name="connsiteX6" fmla="*/ 368046 w 406660"/>
                <a:gd name="connsiteY6" fmla="*/ 280646 h 281147"/>
                <a:gd name="connsiteX7" fmla="*/ 397165 w 406660"/>
                <a:gd name="connsiteY7" fmla="*/ 280646 h 281147"/>
                <a:gd name="connsiteX8" fmla="*/ 408712 w 406660"/>
                <a:gd name="connsiteY8" fmla="*/ 169191 h 281147"/>
                <a:gd name="connsiteX9" fmla="*/ 376079 w 406660"/>
                <a:gd name="connsiteY9" fmla="*/ 57234 h 281147"/>
                <a:gd name="connsiteX10" fmla="*/ 373066 w 406660"/>
                <a:gd name="connsiteY10" fmla="*/ 9037 h 281147"/>
                <a:gd name="connsiteX11" fmla="*/ 288220 w 406660"/>
                <a:gd name="connsiteY11" fmla="*/ 0 h 28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660" h="281147">
                  <a:moveTo>
                    <a:pt x="288220" y="0"/>
                  </a:moveTo>
                  <a:cubicBezTo>
                    <a:pt x="288220" y="0"/>
                    <a:pt x="242533" y="82336"/>
                    <a:pt x="214921" y="98904"/>
                  </a:cubicBezTo>
                  <a:cubicBezTo>
                    <a:pt x="180782" y="119488"/>
                    <a:pt x="115013" y="186260"/>
                    <a:pt x="91918" y="189273"/>
                  </a:cubicBezTo>
                  <a:cubicBezTo>
                    <a:pt x="68824" y="192285"/>
                    <a:pt x="-14014" y="206845"/>
                    <a:pt x="2052" y="254037"/>
                  </a:cubicBezTo>
                  <a:cubicBezTo>
                    <a:pt x="15105" y="292193"/>
                    <a:pt x="212913" y="286670"/>
                    <a:pt x="235003" y="267593"/>
                  </a:cubicBezTo>
                  <a:cubicBezTo>
                    <a:pt x="257093" y="248515"/>
                    <a:pt x="323866" y="179232"/>
                    <a:pt x="350977" y="181240"/>
                  </a:cubicBezTo>
                  <a:cubicBezTo>
                    <a:pt x="378087" y="182746"/>
                    <a:pt x="368046" y="280646"/>
                    <a:pt x="368046" y="280646"/>
                  </a:cubicBezTo>
                  <a:lnTo>
                    <a:pt x="397165" y="280646"/>
                  </a:lnTo>
                  <a:cubicBezTo>
                    <a:pt x="397165" y="280646"/>
                    <a:pt x="407206" y="185256"/>
                    <a:pt x="408712" y="169191"/>
                  </a:cubicBezTo>
                  <a:cubicBezTo>
                    <a:pt x="412226" y="120492"/>
                    <a:pt x="377585" y="84847"/>
                    <a:pt x="376079" y="57234"/>
                  </a:cubicBezTo>
                  <a:cubicBezTo>
                    <a:pt x="374573" y="29621"/>
                    <a:pt x="373066" y="9037"/>
                    <a:pt x="373066" y="9037"/>
                  </a:cubicBezTo>
                  <a:lnTo>
                    <a:pt x="288220" y="0"/>
                  </a:lnTo>
                  <a:close/>
                </a:path>
              </a:pathLst>
            </a:custGeom>
            <a:solidFill>
              <a:srgbClr val="EB4747"/>
            </a:solidFill>
            <a:ln w="501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06F1940-A6A7-4670-B2A1-338E66043DDF}"/>
                </a:ext>
              </a:extLst>
            </p:cNvPr>
            <p:cNvSpPr/>
            <p:nvPr/>
          </p:nvSpPr>
          <p:spPr>
            <a:xfrm>
              <a:off x="9914590" y="6365991"/>
              <a:ext cx="291189" cy="195799"/>
            </a:xfrm>
            <a:custGeom>
              <a:avLst/>
              <a:gdLst>
                <a:gd name="connsiteX0" fmla="*/ 0 w 291188"/>
                <a:gd name="connsiteY0" fmla="*/ 192285 h 195799"/>
                <a:gd name="connsiteX1" fmla="*/ 114970 w 291188"/>
                <a:gd name="connsiteY1" fmla="*/ 185758 h 195799"/>
                <a:gd name="connsiteX2" fmla="*/ 295206 w 291188"/>
                <a:gd name="connsiteY2" fmla="*/ 112961 h 195799"/>
                <a:gd name="connsiteX3" fmla="*/ 276127 w 291188"/>
                <a:gd name="connsiteY3" fmla="*/ 49703 h 195799"/>
                <a:gd name="connsiteX4" fmla="*/ 273617 w 291188"/>
                <a:gd name="connsiteY4" fmla="*/ 13555 h 195799"/>
                <a:gd name="connsiteX5" fmla="*/ 189775 w 291188"/>
                <a:gd name="connsiteY5" fmla="*/ 0 h 195799"/>
                <a:gd name="connsiteX6" fmla="*/ 110953 w 291188"/>
                <a:gd name="connsiteY6" fmla="*/ 98904 h 195799"/>
                <a:gd name="connsiteX7" fmla="*/ 0 w 291188"/>
                <a:gd name="connsiteY7" fmla="*/ 192285 h 1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188" h="195799">
                  <a:moveTo>
                    <a:pt x="0" y="192285"/>
                  </a:moveTo>
                  <a:cubicBezTo>
                    <a:pt x="0" y="192285"/>
                    <a:pt x="65266" y="214878"/>
                    <a:pt x="114970" y="185758"/>
                  </a:cubicBezTo>
                  <a:cubicBezTo>
                    <a:pt x="165175" y="157142"/>
                    <a:pt x="261066" y="113463"/>
                    <a:pt x="295206" y="112961"/>
                  </a:cubicBezTo>
                  <a:cubicBezTo>
                    <a:pt x="295206" y="112961"/>
                    <a:pt x="276629" y="56229"/>
                    <a:pt x="276127" y="49703"/>
                  </a:cubicBezTo>
                  <a:cubicBezTo>
                    <a:pt x="275625" y="43176"/>
                    <a:pt x="273617" y="13555"/>
                    <a:pt x="273617" y="13555"/>
                  </a:cubicBezTo>
                  <a:lnTo>
                    <a:pt x="189775" y="0"/>
                  </a:lnTo>
                  <a:cubicBezTo>
                    <a:pt x="189775" y="0"/>
                    <a:pt x="135052" y="79826"/>
                    <a:pt x="110953" y="98904"/>
                  </a:cubicBezTo>
                  <a:cubicBezTo>
                    <a:pt x="87357" y="117982"/>
                    <a:pt x="25604" y="165175"/>
                    <a:pt x="0" y="192285"/>
                  </a:cubicBezTo>
                  <a:close/>
                </a:path>
              </a:pathLst>
            </a:custGeom>
            <a:solidFill>
              <a:srgbClr val="EEA987"/>
            </a:solidFill>
            <a:ln w="5016"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4DD24A94-E604-4E1C-8900-A428D791405F}"/>
                </a:ext>
              </a:extLst>
            </p:cNvPr>
            <p:cNvSpPr/>
            <p:nvPr/>
          </p:nvSpPr>
          <p:spPr>
            <a:xfrm>
              <a:off x="10140010" y="4469991"/>
              <a:ext cx="788218" cy="989038"/>
            </a:xfrm>
            <a:custGeom>
              <a:avLst/>
              <a:gdLst>
                <a:gd name="connsiteX0" fmla="*/ 109949 w 788218"/>
                <a:gd name="connsiteY0" fmla="*/ 11306 h 989038"/>
                <a:gd name="connsiteX1" fmla="*/ 77818 w 788218"/>
                <a:gd name="connsiteY1" fmla="*/ 137320 h 989038"/>
                <a:gd name="connsiteX2" fmla="*/ 0 w 788218"/>
                <a:gd name="connsiteY2" fmla="*/ 881860 h 989038"/>
                <a:gd name="connsiteX3" fmla="*/ 789222 w 788218"/>
                <a:gd name="connsiteY3" fmla="*/ 986789 h 989038"/>
                <a:gd name="connsiteX4" fmla="*/ 758597 w 788218"/>
                <a:gd name="connsiteY4" fmla="*/ 337136 h 989038"/>
                <a:gd name="connsiteX5" fmla="*/ 583382 w 788218"/>
                <a:gd name="connsiteY5" fmla="*/ 18334 h 989038"/>
                <a:gd name="connsiteX6" fmla="*/ 109949 w 788218"/>
                <a:gd name="connsiteY6" fmla="*/ 11306 h 98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8218" h="989038">
                  <a:moveTo>
                    <a:pt x="109949" y="11306"/>
                  </a:moveTo>
                  <a:cubicBezTo>
                    <a:pt x="109949" y="11306"/>
                    <a:pt x="86352" y="108703"/>
                    <a:pt x="77818" y="137320"/>
                  </a:cubicBezTo>
                  <a:cubicBezTo>
                    <a:pt x="69283" y="165937"/>
                    <a:pt x="13555" y="606235"/>
                    <a:pt x="0" y="881860"/>
                  </a:cubicBezTo>
                  <a:cubicBezTo>
                    <a:pt x="0" y="881860"/>
                    <a:pt x="332357" y="1007874"/>
                    <a:pt x="789222" y="986789"/>
                  </a:cubicBezTo>
                  <a:cubicBezTo>
                    <a:pt x="789222" y="986789"/>
                    <a:pt x="800268" y="480722"/>
                    <a:pt x="758597" y="337136"/>
                  </a:cubicBezTo>
                  <a:cubicBezTo>
                    <a:pt x="716425" y="194052"/>
                    <a:pt x="640615" y="60004"/>
                    <a:pt x="583382" y="18334"/>
                  </a:cubicBezTo>
                  <a:cubicBezTo>
                    <a:pt x="531671" y="-18315"/>
                    <a:pt x="109949" y="11306"/>
                    <a:pt x="109949" y="11306"/>
                  </a:cubicBezTo>
                  <a:close/>
                </a:path>
              </a:pathLst>
            </a:custGeom>
            <a:solidFill>
              <a:srgbClr val="EB4747"/>
            </a:solidFill>
            <a:ln w="501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12F03B6F-8BCF-4F29-9995-0492A442DF35}"/>
                </a:ext>
              </a:extLst>
            </p:cNvPr>
            <p:cNvSpPr/>
            <p:nvPr/>
          </p:nvSpPr>
          <p:spPr>
            <a:xfrm>
              <a:off x="10968697" y="4666051"/>
              <a:ext cx="145594" cy="246004"/>
            </a:xfrm>
            <a:custGeom>
              <a:avLst/>
              <a:gdLst>
                <a:gd name="connsiteX0" fmla="*/ 39358 w 145594"/>
                <a:gd name="connsiteY0" fmla="*/ 62254 h 246004"/>
                <a:gd name="connsiteX1" fmla="*/ 20279 w 145594"/>
                <a:gd name="connsiteY1" fmla="*/ 143084 h 246004"/>
                <a:gd name="connsiteX2" fmla="*/ 1202 w 145594"/>
                <a:gd name="connsiteY2" fmla="*/ 217889 h 246004"/>
                <a:gd name="connsiteX3" fmla="*/ 29317 w 145594"/>
                <a:gd name="connsiteY3" fmla="*/ 242490 h 246004"/>
                <a:gd name="connsiteX4" fmla="*/ 63958 w 145594"/>
                <a:gd name="connsiteY4" fmla="*/ 170697 h 246004"/>
                <a:gd name="connsiteX5" fmla="*/ 71991 w 145594"/>
                <a:gd name="connsiteY5" fmla="*/ 247008 h 246004"/>
                <a:gd name="connsiteX6" fmla="*/ 147800 w 145594"/>
                <a:gd name="connsiteY6" fmla="*/ 172705 h 246004"/>
                <a:gd name="connsiteX7" fmla="*/ 120188 w 145594"/>
                <a:gd name="connsiteY7" fmla="*/ 64764 h 246004"/>
                <a:gd name="connsiteX8" fmla="*/ 107636 w 145594"/>
                <a:gd name="connsiteY8" fmla="*/ 0 h 246004"/>
                <a:gd name="connsiteX9" fmla="*/ 39358 w 145594"/>
                <a:gd name="connsiteY9" fmla="*/ 62254 h 24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594" h="246004">
                  <a:moveTo>
                    <a:pt x="39358" y="62254"/>
                  </a:moveTo>
                  <a:cubicBezTo>
                    <a:pt x="39358" y="62254"/>
                    <a:pt x="32329" y="103422"/>
                    <a:pt x="20279" y="143084"/>
                  </a:cubicBezTo>
                  <a:cubicBezTo>
                    <a:pt x="7728" y="182746"/>
                    <a:pt x="-3819" y="195297"/>
                    <a:pt x="1202" y="217889"/>
                  </a:cubicBezTo>
                  <a:cubicBezTo>
                    <a:pt x="5218" y="234959"/>
                    <a:pt x="24296" y="248012"/>
                    <a:pt x="29317" y="242490"/>
                  </a:cubicBezTo>
                  <a:cubicBezTo>
                    <a:pt x="34337" y="236967"/>
                    <a:pt x="36345" y="170195"/>
                    <a:pt x="63958" y="170697"/>
                  </a:cubicBezTo>
                  <a:cubicBezTo>
                    <a:pt x="91571" y="171199"/>
                    <a:pt x="55925" y="253033"/>
                    <a:pt x="71991" y="247008"/>
                  </a:cubicBezTo>
                  <a:cubicBezTo>
                    <a:pt x="88558" y="240984"/>
                    <a:pt x="151817" y="206342"/>
                    <a:pt x="147800" y="172705"/>
                  </a:cubicBezTo>
                  <a:cubicBezTo>
                    <a:pt x="143784" y="139068"/>
                    <a:pt x="118681" y="114969"/>
                    <a:pt x="120188" y="64764"/>
                  </a:cubicBezTo>
                  <a:cubicBezTo>
                    <a:pt x="121694" y="19078"/>
                    <a:pt x="107636" y="0"/>
                    <a:pt x="107636" y="0"/>
                  </a:cubicBezTo>
                  <a:lnTo>
                    <a:pt x="39358" y="62254"/>
                  </a:lnTo>
                  <a:close/>
                </a:path>
              </a:pathLst>
            </a:custGeom>
            <a:solidFill>
              <a:srgbClr val="EEA987"/>
            </a:solidFill>
            <a:ln w="5016"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1CFA1173-5293-4A05-8F53-8EF495E7A940}"/>
                </a:ext>
              </a:extLst>
            </p:cNvPr>
            <p:cNvSpPr/>
            <p:nvPr/>
          </p:nvSpPr>
          <p:spPr>
            <a:xfrm>
              <a:off x="9687162" y="3521377"/>
              <a:ext cx="110451" cy="100410"/>
            </a:xfrm>
            <a:custGeom>
              <a:avLst/>
              <a:gdLst>
                <a:gd name="connsiteX0" fmla="*/ 0 w 110450"/>
                <a:gd name="connsiteY0" fmla="*/ 46691 h 100409"/>
                <a:gd name="connsiteX1" fmla="*/ 62254 w 110450"/>
                <a:gd name="connsiteY1" fmla="*/ 101916 h 100409"/>
                <a:gd name="connsiteX2" fmla="*/ 111957 w 110450"/>
                <a:gd name="connsiteY2" fmla="*/ 50707 h 100409"/>
                <a:gd name="connsiteX3" fmla="*/ 97900 w 110450"/>
                <a:gd name="connsiteY3" fmla="*/ 0 h 100409"/>
                <a:gd name="connsiteX4" fmla="*/ 0 w 110450"/>
                <a:gd name="connsiteY4" fmla="*/ 46691 h 100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0" h="100409">
                  <a:moveTo>
                    <a:pt x="0" y="46691"/>
                  </a:moveTo>
                  <a:cubicBezTo>
                    <a:pt x="0" y="46691"/>
                    <a:pt x="38658" y="96896"/>
                    <a:pt x="62254" y="101916"/>
                  </a:cubicBezTo>
                  <a:cubicBezTo>
                    <a:pt x="85850" y="107438"/>
                    <a:pt x="111957" y="50707"/>
                    <a:pt x="111957" y="50707"/>
                  </a:cubicBezTo>
                  <a:lnTo>
                    <a:pt x="97900" y="0"/>
                  </a:lnTo>
                  <a:lnTo>
                    <a:pt x="0" y="46691"/>
                  </a:lnTo>
                  <a:close/>
                </a:path>
              </a:pathLst>
            </a:custGeom>
            <a:solidFill>
              <a:srgbClr val="EEA886"/>
            </a:solidFill>
            <a:ln w="501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86FFEC0-1675-47F8-A444-42B69D58DA2B}"/>
                </a:ext>
              </a:extLst>
            </p:cNvPr>
            <p:cNvSpPr/>
            <p:nvPr/>
          </p:nvSpPr>
          <p:spPr>
            <a:xfrm>
              <a:off x="9631434" y="3361874"/>
              <a:ext cx="170697" cy="215881"/>
            </a:xfrm>
            <a:custGeom>
              <a:avLst/>
              <a:gdLst>
                <a:gd name="connsiteX0" fmla="*/ 150615 w 170696"/>
                <a:gd name="connsiteY0" fmla="*/ 189124 h 215881"/>
                <a:gd name="connsiteX1" fmla="*/ 171701 w 170696"/>
                <a:gd name="connsiteY1" fmla="*/ 122352 h 215881"/>
                <a:gd name="connsiteX2" fmla="*/ 148607 w 170696"/>
                <a:gd name="connsiteY2" fmla="*/ 62608 h 215881"/>
                <a:gd name="connsiteX3" fmla="*/ 105430 w 170696"/>
                <a:gd name="connsiteY3" fmla="*/ 4872 h 215881"/>
                <a:gd name="connsiteX4" fmla="*/ 87859 w 170696"/>
                <a:gd name="connsiteY4" fmla="*/ 2362 h 215881"/>
                <a:gd name="connsiteX5" fmla="*/ 68781 w 170696"/>
                <a:gd name="connsiteY5" fmla="*/ 18930 h 215881"/>
                <a:gd name="connsiteX6" fmla="*/ 43177 w 170696"/>
                <a:gd name="connsiteY6" fmla="*/ 32987 h 215881"/>
                <a:gd name="connsiteX7" fmla="*/ 20082 w 170696"/>
                <a:gd name="connsiteY7" fmla="*/ 51563 h 215881"/>
                <a:gd name="connsiteX8" fmla="*/ 0 w 170696"/>
                <a:gd name="connsiteY8" fmla="*/ 66122 h 215881"/>
                <a:gd name="connsiteX9" fmla="*/ 8033 w 170696"/>
                <a:gd name="connsiteY9" fmla="*/ 100764 h 215881"/>
                <a:gd name="connsiteX10" fmla="*/ 55225 w 170696"/>
                <a:gd name="connsiteY10" fmla="*/ 206194 h 215881"/>
                <a:gd name="connsiteX11" fmla="*/ 150615 w 170696"/>
                <a:gd name="connsiteY11" fmla="*/ 189124 h 21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696" h="215881">
                  <a:moveTo>
                    <a:pt x="150615" y="189124"/>
                  </a:moveTo>
                  <a:cubicBezTo>
                    <a:pt x="150615" y="189124"/>
                    <a:pt x="169191" y="131389"/>
                    <a:pt x="171701" y="122352"/>
                  </a:cubicBezTo>
                  <a:cubicBezTo>
                    <a:pt x="174212" y="113315"/>
                    <a:pt x="165175" y="87208"/>
                    <a:pt x="148607" y="62608"/>
                  </a:cubicBezTo>
                  <a:cubicBezTo>
                    <a:pt x="132541" y="38509"/>
                    <a:pt x="112459" y="11901"/>
                    <a:pt x="105430" y="4872"/>
                  </a:cubicBezTo>
                  <a:cubicBezTo>
                    <a:pt x="101916" y="1358"/>
                    <a:pt x="99908" y="-2659"/>
                    <a:pt x="87859" y="2362"/>
                  </a:cubicBezTo>
                  <a:cubicBezTo>
                    <a:pt x="75810" y="7885"/>
                    <a:pt x="68781" y="18930"/>
                    <a:pt x="68781" y="18930"/>
                  </a:cubicBezTo>
                  <a:cubicBezTo>
                    <a:pt x="68781" y="18930"/>
                    <a:pt x="50708" y="18427"/>
                    <a:pt x="43177" y="32987"/>
                  </a:cubicBezTo>
                  <a:cubicBezTo>
                    <a:pt x="43177" y="32987"/>
                    <a:pt x="26107" y="33489"/>
                    <a:pt x="20082" y="51563"/>
                  </a:cubicBezTo>
                  <a:cubicBezTo>
                    <a:pt x="20082" y="51563"/>
                    <a:pt x="3515" y="52567"/>
                    <a:pt x="0" y="66122"/>
                  </a:cubicBezTo>
                  <a:cubicBezTo>
                    <a:pt x="0" y="66122"/>
                    <a:pt x="8033" y="90723"/>
                    <a:pt x="8033" y="100764"/>
                  </a:cubicBezTo>
                  <a:cubicBezTo>
                    <a:pt x="8535" y="110805"/>
                    <a:pt x="28617" y="161010"/>
                    <a:pt x="55225" y="206194"/>
                  </a:cubicBezTo>
                  <a:cubicBezTo>
                    <a:pt x="55728" y="206194"/>
                    <a:pt x="94888" y="240334"/>
                    <a:pt x="150615" y="189124"/>
                  </a:cubicBezTo>
                  <a:close/>
                </a:path>
              </a:pathLst>
            </a:custGeom>
            <a:solidFill>
              <a:srgbClr val="EEA886"/>
            </a:solidFill>
            <a:ln w="501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F6273D45-4DF5-42C4-87F9-A64B31A780FB}"/>
                </a:ext>
              </a:extLst>
            </p:cNvPr>
            <p:cNvSpPr/>
            <p:nvPr/>
          </p:nvSpPr>
          <p:spPr>
            <a:xfrm>
              <a:off x="9657541" y="3467356"/>
              <a:ext cx="80328" cy="40164"/>
            </a:xfrm>
            <a:custGeom>
              <a:avLst/>
              <a:gdLst>
                <a:gd name="connsiteX0" fmla="*/ 82336 w 80327"/>
                <a:gd name="connsiteY0" fmla="*/ 8837 h 40163"/>
                <a:gd name="connsiteX1" fmla="*/ 60246 w 80327"/>
                <a:gd name="connsiteY1" fmla="*/ 41470 h 40163"/>
                <a:gd name="connsiteX2" fmla="*/ 0 w 80327"/>
                <a:gd name="connsiteY2" fmla="*/ 16368 h 40163"/>
                <a:gd name="connsiteX3" fmla="*/ 82336 w 80327"/>
                <a:gd name="connsiteY3" fmla="*/ 8837 h 40163"/>
              </a:gdLst>
              <a:ahLst/>
              <a:cxnLst>
                <a:cxn ang="0">
                  <a:pos x="connsiteX0" y="connsiteY0"/>
                </a:cxn>
                <a:cxn ang="0">
                  <a:pos x="connsiteX1" y="connsiteY1"/>
                </a:cxn>
                <a:cxn ang="0">
                  <a:pos x="connsiteX2" y="connsiteY2"/>
                </a:cxn>
                <a:cxn ang="0">
                  <a:pos x="connsiteX3" y="connsiteY3"/>
                </a:cxn>
              </a:cxnLst>
              <a:rect l="l" t="t" r="r" b="b"/>
              <a:pathLst>
                <a:path w="80327" h="40163">
                  <a:moveTo>
                    <a:pt x="82336" y="8837"/>
                  </a:moveTo>
                  <a:cubicBezTo>
                    <a:pt x="82336" y="8837"/>
                    <a:pt x="62254" y="31931"/>
                    <a:pt x="60246" y="41470"/>
                  </a:cubicBezTo>
                  <a:cubicBezTo>
                    <a:pt x="57736" y="51009"/>
                    <a:pt x="0" y="16368"/>
                    <a:pt x="0" y="16368"/>
                  </a:cubicBezTo>
                  <a:cubicBezTo>
                    <a:pt x="0" y="16368"/>
                    <a:pt x="53719" y="-14759"/>
                    <a:pt x="82336" y="8837"/>
                  </a:cubicBezTo>
                  <a:close/>
                </a:path>
              </a:pathLst>
            </a:custGeom>
            <a:solidFill>
              <a:srgbClr val="CF8C6C"/>
            </a:solidFill>
            <a:ln w="501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C325EAD6-C4B3-4760-B791-7632A43BD94B}"/>
                </a:ext>
              </a:extLst>
            </p:cNvPr>
            <p:cNvSpPr/>
            <p:nvPr/>
          </p:nvSpPr>
          <p:spPr>
            <a:xfrm>
              <a:off x="9632438" y="3365394"/>
              <a:ext cx="130533" cy="125512"/>
            </a:xfrm>
            <a:custGeom>
              <a:avLst/>
              <a:gdLst>
                <a:gd name="connsiteX0" fmla="*/ 107941 w 130532"/>
                <a:gd name="connsiteY0" fmla="*/ 7376 h 125512"/>
                <a:gd name="connsiteX1" fmla="*/ 129528 w 130532"/>
                <a:gd name="connsiteY1" fmla="*/ 81178 h 125512"/>
                <a:gd name="connsiteX2" fmla="*/ 111455 w 130532"/>
                <a:gd name="connsiteY2" fmla="*/ 82684 h 125512"/>
                <a:gd name="connsiteX3" fmla="*/ 109949 w 130532"/>
                <a:gd name="connsiteY3" fmla="*/ 116823 h 125512"/>
                <a:gd name="connsiteX4" fmla="*/ 76311 w 130532"/>
                <a:gd name="connsiteY4" fmla="*/ 117325 h 125512"/>
                <a:gd name="connsiteX5" fmla="*/ 48699 w 130532"/>
                <a:gd name="connsiteY5" fmla="*/ 116321 h 125512"/>
                <a:gd name="connsiteX6" fmla="*/ 25604 w 130532"/>
                <a:gd name="connsiteY6" fmla="*/ 118330 h 125512"/>
                <a:gd name="connsiteX7" fmla="*/ 0 w 130532"/>
                <a:gd name="connsiteY7" fmla="*/ 63104 h 125512"/>
                <a:gd name="connsiteX8" fmla="*/ 20082 w 130532"/>
                <a:gd name="connsiteY8" fmla="*/ 48545 h 125512"/>
                <a:gd name="connsiteX9" fmla="*/ 43176 w 130532"/>
                <a:gd name="connsiteY9" fmla="*/ 29969 h 125512"/>
                <a:gd name="connsiteX10" fmla="*/ 73299 w 130532"/>
                <a:gd name="connsiteY10" fmla="*/ 11393 h 125512"/>
                <a:gd name="connsiteX11" fmla="*/ 105932 w 130532"/>
                <a:gd name="connsiteY11" fmla="*/ 1352 h 125512"/>
                <a:gd name="connsiteX12" fmla="*/ 107941 w 130532"/>
                <a:gd name="connsiteY12" fmla="*/ 7376 h 12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532" h="125512">
                  <a:moveTo>
                    <a:pt x="107941" y="7376"/>
                  </a:moveTo>
                  <a:cubicBezTo>
                    <a:pt x="107941" y="7376"/>
                    <a:pt x="140072" y="75655"/>
                    <a:pt x="129528" y="81178"/>
                  </a:cubicBezTo>
                  <a:cubicBezTo>
                    <a:pt x="118986" y="87202"/>
                    <a:pt x="111455" y="82684"/>
                    <a:pt x="111455" y="82684"/>
                  </a:cubicBezTo>
                  <a:lnTo>
                    <a:pt x="109949" y="116823"/>
                  </a:lnTo>
                  <a:cubicBezTo>
                    <a:pt x="109949" y="116823"/>
                    <a:pt x="95891" y="138913"/>
                    <a:pt x="76311" y="117325"/>
                  </a:cubicBezTo>
                  <a:cubicBezTo>
                    <a:pt x="76311" y="117325"/>
                    <a:pt x="65266" y="139415"/>
                    <a:pt x="48699" y="116321"/>
                  </a:cubicBezTo>
                  <a:cubicBezTo>
                    <a:pt x="48699" y="116321"/>
                    <a:pt x="35143" y="127366"/>
                    <a:pt x="25604" y="118330"/>
                  </a:cubicBezTo>
                  <a:cubicBezTo>
                    <a:pt x="16065" y="108790"/>
                    <a:pt x="0" y="63104"/>
                    <a:pt x="0" y="63104"/>
                  </a:cubicBezTo>
                  <a:cubicBezTo>
                    <a:pt x="0" y="63104"/>
                    <a:pt x="1004" y="52059"/>
                    <a:pt x="20082" y="48545"/>
                  </a:cubicBezTo>
                  <a:cubicBezTo>
                    <a:pt x="20082" y="48545"/>
                    <a:pt x="25102" y="30973"/>
                    <a:pt x="43176" y="29969"/>
                  </a:cubicBezTo>
                  <a:cubicBezTo>
                    <a:pt x="43176" y="29969"/>
                    <a:pt x="53719" y="11895"/>
                    <a:pt x="73299" y="11393"/>
                  </a:cubicBezTo>
                  <a:cubicBezTo>
                    <a:pt x="73299" y="11393"/>
                    <a:pt x="84344" y="-4673"/>
                    <a:pt x="105932" y="1352"/>
                  </a:cubicBezTo>
                  <a:cubicBezTo>
                    <a:pt x="104929" y="1352"/>
                    <a:pt x="106936" y="4364"/>
                    <a:pt x="107941" y="7376"/>
                  </a:cubicBezTo>
                  <a:close/>
                </a:path>
              </a:pathLst>
            </a:custGeom>
            <a:solidFill>
              <a:srgbClr val="DB9C7C"/>
            </a:solidFill>
            <a:ln w="501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0FFB0D7-ED6E-4B3F-A524-76A7469E4BB2}"/>
                </a:ext>
              </a:extLst>
            </p:cNvPr>
            <p:cNvSpPr/>
            <p:nvPr/>
          </p:nvSpPr>
          <p:spPr>
            <a:xfrm>
              <a:off x="9714179" y="3436941"/>
              <a:ext cx="85348" cy="80328"/>
            </a:xfrm>
            <a:custGeom>
              <a:avLst/>
              <a:gdLst>
                <a:gd name="connsiteX0" fmla="*/ 88455 w 85348"/>
                <a:gd name="connsiteY0" fmla="*/ 45276 h 80327"/>
                <a:gd name="connsiteX1" fmla="*/ 20175 w 85348"/>
                <a:gd name="connsiteY1" fmla="*/ 1598 h 80327"/>
                <a:gd name="connsiteX2" fmla="*/ 2102 w 85348"/>
                <a:gd name="connsiteY2" fmla="*/ 4108 h 80327"/>
                <a:gd name="connsiteX3" fmla="*/ 15657 w 85348"/>
                <a:gd name="connsiteY3" fmla="*/ 38749 h 80327"/>
                <a:gd name="connsiteX4" fmla="*/ 45278 w 85348"/>
                <a:gd name="connsiteY4" fmla="*/ 81926 h 80327"/>
                <a:gd name="connsiteX5" fmla="*/ 88455 w 85348"/>
                <a:gd name="connsiteY5" fmla="*/ 45276 h 8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48" h="80327">
                  <a:moveTo>
                    <a:pt x="88455" y="45276"/>
                  </a:moveTo>
                  <a:cubicBezTo>
                    <a:pt x="88455" y="45276"/>
                    <a:pt x="49294" y="11137"/>
                    <a:pt x="20175" y="1598"/>
                  </a:cubicBezTo>
                  <a:cubicBezTo>
                    <a:pt x="13649" y="-410"/>
                    <a:pt x="6620" y="-1414"/>
                    <a:pt x="2102" y="4108"/>
                  </a:cubicBezTo>
                  <a:cubicBezTo>
                    <a:pt x="-2417" y="9631"/>
                    <a:pt x="-409" y="22684"/>
                    <a:pt x="15657" y="38749"/>
                  </a:cubicBezTo>
                  <a:cubicBezTo>
                    <a:pt x="31723" y="54313"/>
                    <a:pt x="45278" y="81926"/>
                    <a:pt x="45278" y="81926"/>
                  </a:cubicBezTo>
                  <a:cubicBezTo>
                    <a:pt x="45278" y="81926"/>
                    <a:pt x="66866" y="92971"/>
                    <a:pt x="88455" y="45276"/>
                  </a:cubicBezTo>
                  <a:close/>
                </a:path>
              </a:pathLst>
            </a:custGeom>
            <a:solidFill>
              <a:srgbClr val="EEA886"/>
            </a:solidFill>
            <a:ln w="501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087E8C2-58BD-452B-A871-F89BEE0D9B7A}"/>
                </a:ext>
              </a:extLst>
            </p:cNvPr>
            <p:cNvSpPr/>
            <p:nvPr/>
          </p:nvSpPr>
          <p:spPr>
            <a:xfrm>
              <a:off x="9704734" y="3361841"/>
              <a:ext cx="65266" cy="95389"/>
            </a:xfrm>
            <a:custGeom>
              <a:avLst/>
              <a:gdLst>
                <a:gd name="connsiteX0" fmla="*/ 0 w 65266"/>
                <a:gd name="connsiteY0" fmla="*/ 14945 h 95389"/>
                <a:gd name="connsiteX1" fmla="*/ 39160 w 65266"/>
                <a:gd name="connsiteY1" fmla="*/ 93767 h 95389"/>
                <a:gd name="connsiteX2" fmla="*/ 65266 w 65266"/>
                <a:gd name="connsiteY2" fmla="*/ 80714 h 95389"/>
                <a:gd name="connsiteX3" fmla="*/ 32633 w 65266"/>
                <a:gd name="connsiteY3" fmla="*/ 4904 h 95389"/>
                <a:gd name="connsiteX4" fmla="*/ 0 w 65266"/>
                <a:gd name="connsiteY4" fmla="*/ 14945 h 95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66" h="95389">
                  <a:moveTo>
                    <a:pt x="0" y="14945"/>
                  </a:moveTo>
                  <a:cubicBezTo>
                    <a:pt x="0" y="14945"/>
                    <a:pt x="39661" y="85735"/>
                    <a:pt x="39160" y="93767"/>
                  </a:cubicBezTo>
                  <a:cubicBezTo>
                    <a:pt x="38658" y="102302"/>
                    <a:pt x="65266" y="87743"/>
                    <a:pt x="65266" y="80714"/>
                  </a:cubicBezTo>
                  <a:cubicBezTo>
                    <a:pt x="65266" y="73685"/>
                    <a:pt x="36649" y="10427"/>
                    <a:pt x="32633" y="4904"/>
                  </a:cubicBezTo>
                  <a:cubicBezTo>
                    <a:pt x="28617" y="-1120"/>
                    <a:pt x="7028" y="-5137"/>
                    <a:pt x="0" y="14945"/>
                  </a:cubicBezTo>
                  <a:close/>
                </a:path>
              </a:pathLst>
            </a:custGeom>
            <a:solidFill>
              <a:srgbClr val="EEA886"/>
            </a:solidFill>
            <a:ln w="501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F069DF13-4ACD-469B-9179-137BAA0EAE3C}"/>
                </a:ext>
              </a:extLst>
            </p:cNvPr>
            <p:cNvSpPr/>
            <p:nvPr/>
          </p:nvSpPr>
          <p:spPr>
            <a:xfrm>
              <a:off x="9665903" y="3266235"/>
              <a:ext cx="80328" cy="160656"/>
            </a:xfrm>
            <a:custGeom>
              <a:avLst/>
              <a:gdLst>
                <a:gd name="connsiteX0" fmla="*/ 79497 w 80327"/>
                <a:gd name="connsiteY0" fmla="*/ 114066 h 160655"/>
                <a:gd name="connsiteX1" fmla="*/ 6700 w 80327"/>
                <a:gd name="connsiteY1" fmla="*/ 100 h 160655"/>
                <a:gd name="connsiteX2" fmla="*/ 50378 w 80327"/>
                <a:gd name="connsiteY2" fmla="*/ 127119 h 160655"/>
                <a:gd name="connsiteX3" fmla="*/ 79497 w 80327"/>
                <a:gd name="connsiteY3" fmla="*/ 114066 h 160655"/>
              </a:gdLst>
              <a:ahLst/>
              <a:cxnLst>
                <a:cxn ang="0">
                  <a:pos x="connsiteX0" y="connsiteY0"/>
                </a:cxn>
                <a:cxn ang="0">
                  <a:pos x="connsiteX1" y="connsiteY1"/>
                </a:cxn>
                <a:cxn ang="0">
                  <a:pos x="connsiteX2" y="connsiteY2"/>
                </a:cxn>
                <a:cxn ang="0">
                  <a:pos x="connsiteX3" y="connsiteY3"/>
                </a:cxn>
              </a:cxnLst>
              <a:rect l="l" t="t" r="r" b="b"/>
              <a:pathLst>
                <a:path w="80327" h="160655">
                  <a:moveTo>
                    <a:pt x="79497" y="114066"/>
                  </a:moveTo>
                  <a:cubicBezTo>
                    <a:pt x="79497" y="114066"/>
                    <a:pt x="16239" y="-3916"/>
                    <a:pt x="6700" y="100"/>
                  </a:cubicBezTo>
                  <a:cubicBezTo>
                    <a:pt x="-6856" y="6125"/>
                    <a:pt x="-3341" y="39260"/>
                    <a:pt x="50378" y="127119"/>
                  </a:cubicBezTo>
                  <a:cubicBezTo>
                    <a:pt x="102089" y="213471"/>
                    <a:pt x="79497" y="114066"/>
                    <a:pt x="79497" y="114066"/>
                  </a:cubicBezTo>
                  <a:close/>
                </a:path>
              </a:pathLst>
            </a:custGeom>
            <a:solidFill>
              <a:srgbClr val="EEA886"/>
            </a:solidFill>
            <a:ln w="501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4499D83A-8424-4CB9-B03D-6462A5B14988}"/>
                </a:ext>
              </a:extLst>
            </p:cNvPr>
            <p:cNvSpPr/>
            <p:nvPr/>
          </p:nvSpPr>
          <p:spPr>
            <a:xfrm>
              <a:off x="10134488" y="3622178"/>
              <a:ext cx="301230" cy="276127"/>
            </a:xfrm>
            <a:custGeom>
              <a:avLst/>
              <a:gdLst>
                <a:gd name="connsiteX0" fmla="*/ 130533 w 301229"/>
                <a:gd name="connsiteY0" fmla="*/ 277243 h 276127"/>
                <a:gd name="connsiteX1" fmla="*/ 0 w 301229"/>
                <a:gd name="connsiteY1" fmla="*/ 104036 h 276127"/>
                <a:gd name="connsiteX2" fmla="*/ 305246 w 301229"/>
                <a:gd name="connsiteY2" fmla="*/ 38267 h 276127"/>
                <a:gd name="connsiteX3" fmla="*/ 130533 w 301229"/>
                <a:gd name="connsiteY3" fmla="*/ 277243 h 276127"/>
              </a:gdLst>
              <a:ahLst/>
              <a:cxnLst>
                <a:cxn ang="0">
                  <a:pos x="connsiteX0" y="connsiteY0"/>
                </a:cxn>
                <a:cxn ang="0">
                  <a:pos x="connsiteX1" y="connsiteY1"/>
                </a:cxn>
                <a:cxn ang="0">
                  <a:pos x="connsiteX2" y="connsiteY2"/>
                </a:cxn>
                <a:cxn ang="0">
                  <a:pos x="connsiteX3" y="connsiteY3"/>
                </a:cxn>
              </a:cxnLst>
              <a:rect l="l" t="t" r="r" b="b"/>
              <a:pathLst>
                <a:path w="301229" h="276127">
                  <a:moveTo>
                    <a:pt x="130533" y="277243"/>
                  </a:moveTo>
                  <a:lnTo>
                    <a:pt x="0" y="104036"/>
                  </a:lnTo>
                  <a:cubicBezTo>
                    <a:pt x="0" y="104036"/>
                    <a:pt x="232951" y="-76702"/>
                    <a:pt x="305246" y="38267"/>
                  </a:cubicBezTo>
                  <a:cubicBezTo>
                    <a:pt x="305246" y="38769"/>
                    <a:pt x="310266" y="228042"/>
                    <a:pt x="130533" y="277243"/>
                  </a:cubicBezTo>
                  <a:close/>
                </a:path>
              </a:pathLst>
            </a:custGeom>
            <a:solidFill>
              <a:srgbClr val="323657"/>
            </a:solidFill>
            <a:ln w="501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1F004AB-C538-4A05-BF79-041A5EE61467}"/>
                </a:ext>
              </a:extLst>
            </p:cNvPr>
            <p:cNvSpPr/>
            <p:nvPr/>
          </p:nvSpPr>
          <p:spPr>
            <a:xfrm>
              <a:off x="10186530" y="3594175"/>
              <a:ext cx="622542" cy="923772"/>
            </a:xfrm>
            <a:custGeom>
              <a:avLst/>
              <a:gdLst>
                <a:gd name="connsiteX0" fmla="*/ 172 w 622541"/>
                <a:gd name="connsiteY0" fmla="*/ 299222 h 923771"/>
                <a:gd name="connsiteX1" fmla="*/ 38327 w 622541"/>
                <a:gd name="connsiteY1" fmla="*/ 426240 h 923771"/>
                <a:gd name="connsiteX2" fmla="*/ 44352 w 622541"/>
                <a:gd name="connsiteY2" fmla="*/ 543720 h 923771"/>
                <a:gd name="connsiteX3" fmla="*/ 62928 w 622541"/>
                <a:gd name="connsiteY3" fmla="*/ 887122 h 923771"/>
                <a:gd name="connsiteX4" fmla="*/ 546903 w 622541"/>
                <a:gd name="connsiteY4" fmla="*/ 903187 h 923771"/>
                <a:gd name="connsiteX5" fmla="*/ 468082 w 622541"/>
                <a:gd name="connsiteY5" fmla="*/ 709396 h 923771"/>
                <a:gd name="connsiteX6" fmla="*/ 487662 w 622541"/>
                <a:gd name="connsiteY6" fmla="*/ 584888 h 923771"/>
                <a:gd name="connsiteX7" fmla="*/ 567488 w 622541"/>
                <a:gd name="connsiteY7" fmla="*/ 432265 h 923771"/>
                <a:gd name="connsiteX8" fmla="*/ 567488 w 622541"/>
                <a:gd name="connsiteY8" fmla="*/ 432265 h 923771"/>
                <a:gd name="connsiteX9" fmla="*/ 601125 w 622541"/>
                <a:gd name="connsiteY9" fmla="*/ 374027 h 923771"/>
                <a:gd name="connsiteX10" fmla="*/ 601125 w 622541"/>
                <a:gd name="connsiteY10" fmla="*/ 374027 h 923771"/>
                <a:gd name="connsiteX11" fmla="*/ 619199 w 622541"/>
                <a:gd name="connsiteY11" fmla="*/ 329345 h 923771"/>
                <a:gd name="connsiteX12" fmla="*/ 584055 w 622541"/>
                <a:gd name="connsiteY12" fmla="*/ 49201 h 923771"/>
                <a:gd name="connsiteX13" fmla="*/ 444486 w 622541"/>
                <a:gd name="connsiteY13" fmla="*/ 13555 h 923771"/>
                <a:gd name="connsiteX14" fmla="*/ 354117 w 622541"/>
                <a:gd name="connsiteY14" fmla="*/ 0 h 923771"/>
                <a:gd name="connsiteX15" fmla="*/ 227098 w 622541"/>
                <a:gd name="connsiteY15" fmla="*/ 13555 h 923771"/>
                <a:gd name="connsiteX16" fmla="*/ 113635 w 622541"/>
                <a:gd name="connsiteY16" fmla="*/ 44180 h 923771"/>
                <a:gd name="connsiteX17" fmla="*/ 44352 w 622541"/>
                <a:gd name="connsiteY17" fmla="*/ 160154 h 923771"/>
                <a:gd name="connsiteX18" fmla="*/ 172 w 622541"/>
                <a:gd name="connsiteY18" fmla="*/ 299222 h 92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541" h="923771">
                  <a:moveTo>
                    <a:pt x="172" y="299222"/>
                  </a:moveTo>
                  <a:cubicBezTo>
                    <a:pt x="3686" y="357459"/>
                    <a:pt x="33307" y="405656"/>
                    <a:pt x="38327" y="426240"/>
                  </a:cubicBezTo>
                  <a:cubicBezTo>
                    <a:pt x="43348" y="447326"/>
                    <a:pt x="38327" y="495523"/>
                    <a:pt x="44352" y="543720"/>
                  </a:cubicBezTo>
                  <a:cubicBezTo>
                    <a:pt x="50377" y="591917"/>
                    <a:pt x="68952" y="821353"/>
                    <a:pt x="62928" y="887122"/>
                  </a:cubicBezTo>
                  <a:cubicBezTo>
                    <a:pt x="56903" y="952388"/>
                    <a:pt x="512262" y="922767"/>
                    <a:pt x="546903" y="903187"/>
                  </a:cubicBezTo>
                  <a:cubicBezTo>
                    <a:pt x="546903" y="903187"/>
                    <a:pt x="470090" y="766128"/>
                    <a:pt x="468082" y="709396"/>
                  </a:cubicBezTo>
                  <a:cubicBezTo>
                    <a:pt x="467580" y="689816"/>
                    <a:pt x="455530" y="629068"/>
                    <a:pt x="487662" y="584888"/>
                  </a:cubicBezTo>
                  <a:cubicBezTo>
                    <a:pt x="504732" y="561292"/>
                    <a:pt x="535858" y="486988"/>
                    <a:pt x="567488" y="432265"/>
                  </a:cubicBezTo>
                  <a:cubicBezTo>
                    <a:pt x="567488" y="432265"/>
                    <a:pt x="561463" y="420718"/>
                    <a:pt x="567488" y="432265"/>
                  </a:cubicBezTo>
                  <a:cubicBezTo>
                    <a:pt x="579537" y="411179"/>
                    <a:pt x="592590" y="390092"/>
                    <a:pt x="601125" y="374027"/>
                  </a:cubicBezTo>
                  <a:lnTo>
                    <a:pt x="601125" y="374027"/>
                  </a:lnTo>
                  <a:cubicBezTo>
                    <a:pt x="612672" y="353443"/>
                    <a:pt x="619199" y="329345"/>
                    <a:pt x="619199" y="329345"/>
                  </a:cubicBezTo>
                  <a:cubicBezTo>
                    <a:pt x="619199" y="329345"/>
                    <a:pt x="639281" y="77315"/>
                    <a:pt x="584055" y="49201"/>
                  </a:cubicBezTo>
                  <a:cubicBezTo>
                    <a:pt x="528328" y="20584"/>
                    <a:pt x="498707" y="16065"/>
                    <a:pt x="444486" y="13555"/>
                  </a:cubicBezTo>
                  <a:cubicBezTo>
                    <a:pt x="390264" y="11045"/>
                    <a:pt x="354117" y="0"/>
                    <a:pt x="354117" y="0"/>
                  </a:cubicBezTo>
                  <a:lnTo>
                    <a:pt x="227098" y="13555"/>
                  </a:lnTo>
                  <a:cubicBezTo>
                    <a:pt x="227098" y="13555"/>
                    <a:pt x="145766" y="42172"/>
                    <a:pt x="113635" y="44180"/>
                  </a:cubicBezTo>
                  <a:cubicBezTo>
                    <a:pt x="81503" y="46691"/>
                    <a:pt x="40837" y="115973"/>
                    <a:pt x="44352" y="160154"/>
                  </a:cubicBezTo>
                  <a:cubicBezTo>
                    <a:pt x="48368" y="204334"/>
                    <a:pt x="-3343" y="241486"/>
                    <a:pt x="172" y="299222"/>
                  </a:cubicBezTo>
                  <a:close/>
                </a:path>
              </a:pathLst>
            </a:custGeom>
            <a:solidFill>
              <a:srgbClr val="323657"/>
            </a:solidFill>
            <a:ln w="501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EB742E39-5CD0-478C-BD84-72DE4034A7BE}"/>
                </a:ext>
              </a:extLst>
            </p:cNvPr>
            <p:cNvSpPr/>
            <p:nvPr/>
          </p:nvSpPr>
          <p:spPr>
            <a:xfrm>
              <a:off x="10995424" y="4833794"/>
              <a:ext cx="50205" cy="130533"/>
            </a:xfrm>
            <a:custGeom>
              <a:avLst/>
              <a:gdLst>
                <a:gd name="connsiteX0" fmla="*/ 34721 w 50204"/>
                <a:gd name="connsiteY0" fmla="*/ 443 h 130532"/>
                <a:gd name="connsiteX1" fmla="*/ 80 w 50204"/>
                <a:gd name="connsiteY1" fmla="*/ 134490 h 130532"/>
                <a:gd name="connsiteX2" fmla="*/ 41749 w 50204"/>
                <a:gd name="connsiteY2" fmla="*/ 127462 h 130532"/>
                <a:gd name="connsiteX3" fmla="*/ 53297 w 50204"/>
                <a:gd name="connsiteY3" fmla="*/ 21027 h 130532"/>
                <a:gd name="connsiteX4" fmla="*/ 34721 w 50204"/>
                <a:gd name="connsiteY4" fmla="*/ 443 h 130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4" h="130532">
                  <a:moveTo>
                    <a:pt x="34721" y="443"/>
                  </a:moveTo>
                  <a:cubicBezTo>
                    <a:pt x="34721" y="443"/>
                    <a:pt x="-1929" y="9982"/>
                    <a:pt x="80" y="134490"/>
                  </a:cubicBezTo>
                  <a:lnTo>
                    <a:pt x="41749" y="127462"/>
                  </a:lnTo>
                  <a:cubicBezTo>
                    <a:pt x="41749" y="127462"/>
                    <a:pt x="40746" y="58681"/>
                    <a:pt x="53297" y="21027"/>
                  </a:cubicBezTo>
                  <a:cubicBezTo>
                    <a:pt x="53297" y="21027"/>
                    <a:pt x="51288" y="-3573"/>
                    <a:pt x="34721" y="443"/>
                  </a:cubicBezTo>
                  <a:close/>
                </a:path>
              </a:pathLst>
            </a:custGeom>
            <a:solidFill>
              <a:srgbClr val="1D3B54"/>
            </a:solidFill>
            <a:ln w="5016"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2FCF0595-F254-4377-8610-081B145DE77E}"/>
                </a:ext>
              </a:extLst>
            </p:cNvPr>
            <p:cNvSpPr/>
            <p:nvPr/>
          </p:nvSpPr>
          <p:spPr>
            <a:xfrm>
              <a:off x="10877522" y="4904022"/>
              <a:ext cx="321312" cy="592419"/>
            </a:xfrm>
            <a:custGeom>
              <a:avLst/>
              <a:gdLst>
                <a:gd name="connsiteX0" fmla="*/ 0 w 321311"/>
                <a:gd name="connsiteY0" fmla="*/ 91875 h 592418"/>
                <a:gd name="connsiteX1" fmla="*/ 324324 w 321311"/>
                <a:gd name="connsiteY1" fmla="*/ 0 h 592418"/>
                <a:gd name="connsiteX2" fmla="*/ 323320 w 321311"/>
                <a:gd name="connsiteY2" fmla="*/ 399632 h 592418"/>
                <a:gd name="connsiteX3" fmla="*/ 502 w 321311"/>
                <a:gd name="connsiteY3" fmla="*/ 592921 h 592418"/>
              </a:gdLst>
              <a:ahLst/>
              <a:cxnLst>
                <a:cxn ang="0">
                  <a:pos x="connsiteX0" y="connsiteY0"/>
                </a:cxn>
                <a:cxn ang="0">
                  <a:pos x="connsiteX1" y="connsiteY1"/>
                </a:cxn>
                <a:cxn ang="0">
                  <a:pos x="connsiteX2" y="connsiteY2"/>
                </a:cxn>
                <a:cxn ang="0">
                  <a:pos x="connsiteX3" y="connsiteY3"/>
                </a:cxn>
              </a:cxnLst>
              <a:rect l="l" t="t" r="r" b="b"/>
              <a:pathLst>
                <a:path w="321311" h="592418">
                  <a:moveTo>
                    <a:pt x="0" y="91875"/>
                  </a:moveTo>
                  <a:lnTo>
                    <a:pt x="324324" y="0"/>
                  </a:lnTo>
                  <a:lnTo>
                    <a:pt x="323320" y="399632"/>
                  </a:lnTo>
                  <a:lnTo>
                    <a:pt x="502" y="592921"/>
                  </a:lnTo>
                  <a:close/>
                </a:path>
              </a:pathLst>
            </a:custGeom>
            <a:solidFill>
              <a:srgbClr val="1D3B54"/>
            </a:solidFill>
            <a:ln w="5016"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C6B05235-CC18-4D4A-BC6B-80DD3D2FBA9B}"/>
                </a:ext>
              </a:extLst>
            </p:cNvPr>
            <p:cNvSpPr/>
            <p:nvPr/>
          </p:nvSpPr>
          <p:spPr>
            <a:xfrm>
              <a:off x="10878024" y="4904022"/>
              <a:ext cx="351435" cy="597439"/>
            </a:xfrm>
            <a:custGeom>
              <a:avLst/>
              <a:gdLst>
                <a:gd name="connsiteX0" fmla="*/ 0 w 351434"/>
                <a:gd name="connsiteY0" fmla="*/ 592921 h 597439"/>
                <a:gd name="connsiteX1" fmla="*/ 40666 w 351434"/>
                <a:gd name="connsiteY1" fmla="*/ 600452 h 597439"/>
                <a:gd name="connsiteX2" fmla="*/ 354447 w 351434"/>
                <a:gd name="connsiteY2" fmla="*/ 405154 h 597439"/>
                <a:gd name="connsiteX3" fmla="*/ 350933 w 351434"/>
                <a:gd name="connsiteY3" fmla="*/ 2008 h 597439"/>
                <a:gd name="connsiteX4" fmla="*/ 323822 w 351434"/>
                <a:gd name="connsiteY4" fmla="*/ 0 h 59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434" h="597439">
                  <a:moveTo>
                    <a:pt x="0" y="592921"/>
                  </a:moveTo>
                  <a:lnTo>
                    <a:pt x="40666" y="600452"/>
                  </a:lnTo>
                  <a:lnTo>
                    <a:pt x="354447" y="405154"/>
                  </a:lnTo>
                  <a:lnTo>
                    <a:pt x="350933" y="2008"/>
                  </a:lnTo>
                  <a:lnTo>
                    <a:pt x="323822" y="0"/>
                  </a:lnTo>
                  <a:close/>
                </a:path>
              </a:pathLst>
            </a:custGeom>
            <a:solidFill>
              <a:srgbClr val="1D3B54"/>
            </a:solidFill>
            <a:ln w="501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C9CCF06C-1299-4A19-B4E3-B763CCBC6504}"/>
                </a:ext>
              </a:extLst>
            </p:cNvPr>
            <p:cNvSpPr/>
            <p:nvPr/>
          </p:nvSpPr>
          <p:spPr>
            <a:xfrm>
              <a:off x="10680201" y="3619779"/>
              <a:ext cx="406660" cy="1109530"/>
            </a:xfrm>
            <a:custGeom>
              <a:avLst/>
              <a:gdLst>
                <a:gd name="connsiteX0" fmla="*/ 36665 w 406660"/>
                <a:gd name="connsiteY0" fmla="*/ 0 h 1109530"/>
                <a:gd name="connsiteX1" fmla="*/ 183263 w 406660"/>
                <a:gd name="connsiteY1" fmla="*/ 88361 h 1109530"/>
                <a:gd name="connsiteX2" fmla="*/ 245015 w 406660"/>
                <a:gd name="connsiteY2" fmla="*/ 304242 h 1109530"/>
                <a:gd name="connsiteX3" fmla="*/ 296224 w 406660"/>
                <a:gd name="connsiteY3" fmla="*/ 562296 h 1109530"/>
                <a:gd name="connsiteX4" fmla="*/ 389605 w 406660"/>
                <a:gd name="connsiteY4" fmla="*/ 892143 h 1109530"/>
                <a:gd name="connsiteX5" fmla="*/ 409185 w 406660"/>
                <a:gd name="connsiteY5" fmla="*/ 1111036 h 1109530"/>
                <a:gd name="connsiteX6" fmla="*/ 328356 w 406660"/>
                <a:gd name="connsiteY6" fmla="*/ 1108526 h 1109530"/>
                <a:gd name="connsiteX7" fmla="*/ 220415 w 406660"/>
                <a:gd name="connsiteY7" fmla="*/ 742532 h 1109530"/>
                <a:gd name="connsiteX8" fmla="*/ 174226 w 406660"/>
                <a:gd name="connsiteY8" fmla="*/ 540206 h 1109530"/>
                <a:gd name="connsiteX9" fmla="*/ 59257 w 406660"/>
                <a:gd name="connsiteY9" fmla="*/ 223914 h 1109530"/>
                <a:gd name="connsiteX10" fmla="*/ 36665 w 406660"/>
                <a:gd name="connsiteY10" fmla="*/ 0 h 110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6660" h="1109530">
                  <a:moveTo>
                    <a:pt x="36665" y="0"/>
                  </a:moveTo>
                  <a:cubicBezTo>
                    <a:pt x="36665" y="0"/>
                    <a:pt x="137577" y="-502"/>
                    <a:pt x="183263" y="88361"/>
                  </a:cubicBezTo>
                  <a:cubicBezTo>
                    <a:pt x="228949" y="177224"/>
                    <a:pt x="233970" y="271107"/>
                    <a:pt x="245015" y="304242"/>
                  </a:cubicBezTo>
                  <a:cubicBezTo>
                    <a:pt x="256060" y="337378"/>
                    <a:pt x="285179" y="533679"/>
                    <a:pt x="296224" y="562296"/>
                  </a:cubicBezTo>
                  <a:cubicBezTo>
                    <a:pt x="307270" y="590913"/>
                    <a:pt x="373540" y="783700"/>
                    <a:pt x="389605" y="892143"/>
                  </a:cubicBezTo>
                  <a:cubicBezTo>
                    <a:pt x="405671" y="1000585"/>
                    <a:pt x="409185" y="1111036"/>
                    <a:pt x="409185" y="1111036"/>
                  </a:cubicBezTo>
                  <a:lnTo>
                    <a:pt x="328356" y="1108526"/>
                  </a:lnTo>
                  <a:cubicBezTo>
                    <a:pt x="328356" y="1108526"/>
                    <a:pt x="248028" y="812819"/>
                    <a:pt x="220415" y="742532"/>
                  </a:cubicBezTo>
                  <a:cubicBezTo>
                    <a:pt x="196819" y="682286"/>
                    <a:pt x="187782" y="577357"/>
                    <a:pt x="174226" y="540206"/>
                  </a:cubicBezTo>
                  <a:cubicBezTo>
                    <a:pt x="160671" y="503054"/>
                    <a:pt x="76829" y="242490"/>
                    <a:pt x="59257" y="223914"/>
                  </a:cubicBezTo>
                  <a:cubicBezTo>
                    <a:pt x="41183" y="205840"/>
                    <a:pt x="-49688" y="16066"/>
                    <a:pt x="36665" y="0"/>
                  </a:cubicBezTo>
                  <a:close/>
                </a:path>
              </a:pathLst>
            </a:custGeom>
            <a:solidFill>
              <a:srgbClr val="EEA886"/>
            </a:solidFill>
            <a:ln w="5016"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E5430A4F-F8A6-4366-A762-D29FC3ECB339}"/>
                </a:ext>
              </a:extLst>
            </p:cNvPr>
            <p:cNvSpPr/>
            <p:nvPr/>
          </p:nvSpPr>
          <p:spPr>
            <a:xfrm>
              <a:off x="10661737" y="3619120"/>
              <a:ext cx="291189" cy="356455"/>
            </a:xfrm>
            <a:custGeom>
              <a:avLst/>
              <a:gdLst>
                <a:gd name="connsiteX0" fmla="*/ 88264 w 291188"/>
                <a:gd name="connsiteY0" fmla="*/ 360628 h 356455"/>
                <a:gd name="connsiteX1" fmla="*/ 294105 w 291188"/>
                <a:gd name="connsiteY1" fmla="*/ 295864 h 356455"/>
                <a:gd name="connsiteX2" fmla="*/ 55129 w 291188"/>
                <a:gd name="connsiteY2" fmla="*/ 157 h 356455"/>
                <a:gd name="connsiteX3" fmla="*/ 88264 w 291188"/>
                <a:gd name="connsiteY3" fmla="*/ 360628 h 356455"/>
              </a:gdLst>
              <a:ahLst/>
              <a:cxnLst>
                <a:cxn ang="0">
                  <a:pos x="connsiteX0" y="connsiteY0"/>
                </a:cxn>
                <a:cxn ang="0">
                  <a:pos x="connsiteX1" y="connsiteY1"/>
                </a:cxn>
                <a:cxn ang="0">
                  <a:pos x="connsiteX2" y="connsiteY2"/>
                </a:cxn>
                <a:cxn ang="0">
                  <a:pos x="connsiteX3" y="connsiteY3"/>
                </a:cxn>
              </a:cxnLst>
              <a:rect l="l" t="t" r="r" b="b"/>
              <a:pathLst>
                <a:path w="291188" h="356455">
                  <a:moveTo>
                    <a:pt x="88264" y="360628"/>
                  </a:moveTo>
                  <a:lnTo>
                    <a:pt x="294105" y="295864"/>
                  </a:lnTo>
                  <a:cubicBezTo>
                    <a:pt x="294105" y="295864"/>
                    <a:pt x="230847" y="-7876"/>
                    <a:pt x="55129" y="157"/>
                  </a:cubicBezTo>
                  <a:cubicBezTo>
                    <a:pt x="-85947" y="7185"/>
                    <a:pt x="88264" y="360628"/>
                    <a:pt x="88264" y="360628"/>
                  </a:cubicBezTo>
                  <a:close/>
                </a:path>
              </a:pathLst>
            </a:custGeom>
            <a:solidFill>
              <a:srgbClr val="323657"/>
            </a:solidFill>
            <a:ln w="5016"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C1570F75-628F-4E9F-8F0D-946928F43F76}"/>
                </a:ext>
              </a:extLst>
            </p:cNvPr>
            <p:cNvSpPr/>
            <p:nvPr/>
          </p:nvSpPr>
          <p:spPr>
            <a:xfrm>
              <a:off x="10253128" y="3028738"/>
              <a:ext cx="411681" cy="481968"/>
            </a:xfrm>
            <a:custGeom>
              <a:avLst/>
              <a:gdLst>
                <a:gd name="connsiteX0" fmla="*/ 243338 w 411680"/>
                <a:gd name="connsiteY0" fmla="*/ 2136 h 481967"/>
                <a:gd name="connsiteX1" fmla="*/ 20930 w 411680"/>
                <a:gd name="connsiteY1" fmla="*/ 155261 h 481967"/>
                <a:gd name="connsiteX2" fmla="*/ 26955 w 411680"/>
                <a:gd name="connsiteY2" fmla="*/ 229565 h 481967"/>
                <a:gd name="connsiteX3" fmla="*/ 848 w 411680"/>
                <a:gd name="connsiteY3" fmla="*/ 359093 h 481967"/>
                <a:gd name="connsiteX4" fmla="*/ 38000 w 411680"/>
                <a:gd name="connsiteY4" fmla="*/ 374155 h 481967"/>
                <a:gd name="connsiteX5" fmla="*/ 95735 w 411680"/>
                <a:gd name="connsiteY5" fmla="*/ 484104 h 481967"/>
                <a:gd name="connsiteX6" fmla="*/ 350777 w 411680"/>
                <a:gd name="connsiteY6" fmla="*/ 354073 h 481967"/>
                <a:gd name="connsiteX7" fmla="*/ 243338 w 411680"/>
                <a:gd name="connsiteY7" fmla="*/ 2136 h 48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80" h="481967">
                  <a:moveTo>
                    <a:pt x="243338" y="2136"/>
                  </a:moveTo>
                  <a:cubicBezTo>
                    <a:pt x="186606" y="-6901"/>
                    <a:pt x="57580" y="7157"/>
                    <a:pt x="20930" y="155261"/>
                  </a:cubicBezTo>
                  <a:cubicBezTo>
                    <a:pt x="20930" y="155261"/>
                    <a:pt x="20930" y="196429"/>
                    <a:pt x="26955" y="229565"/>
                  </a:cubicBezTo>
                  <a:cubicBezTo>
                    <a:pt x="32979" y="262700"/>
                    <a:pt x="-6180" y="353571"/>
                    <a:pt x="848" y="359093"/>
                  </a:cubicBezTo>
                  <a:cubicBezTo>
                    <a:pt x="7877" y="364616"/>
                    <a:pt x="38000" y="374155"/>
                    <a:pt x="38000" y="374155"/>
                  </a:cubicBezTo>
                  <a:cubicBezTo>
                    <a:pt x="38000" y="374155"/>
                    <a:pt x="59588" y="480589"/>
                    <a:pt x="95735" y="484104"/>
                  </a:cubicBezTo>
                  <a:cubicBezTo>
                    <a:pt x="131883" y="487116"/>
                    <a:pt x="271955" y="474565"/>
                    <a:pt x="350777" y="354073"/>
                  </a:cubicBezTo>
                  <a:cubicBezTo>
                    <a:pt x="429598" y="233581"/>
                    <a:pt x="471771" y="39288"/>
                    <a:pt x="243338" y="2136"/>
                  </a:cubicBezTo>
                  <a:close/>
                </a:path>
              </a:pathLst>
            </a:custGeom>
            <a:solidFill>
              <a:srgbClr val="EEA886"/>
            </a:solidFill>
            <a:ln w="5016"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4D4EA4A0-65DB-4CBB-89FA-2C1F4486F4E8}"/>
                </a:ext>
              </a:extLst>
            </p:cNvPr>
            <p:cNvSpPr/>
            <p:nvPr/>
          </p:nvSpPr>
          <p:spPr>
            <a:xfrm>
              <a:off x="10399570" y="3374804"/>
              <a:ext cx="185758" cy="286168"/>
            </a:xfrm>
            <a:custGeom>
              <a:avLst/>
              <a:gdLst>
                <a:gd name="connsiteX0" fmla="*/ 3013 w 185758"/>
                <a:gd name="connsiteY0" fmla="*/ 96368 h 286168"/>
                <a:gd name="connsiteX1" fmla="*/ 8535 w 185758"/>
                <a:gd name="connsiteY1" fmla="*/ 133018 h 286168"/>
                <a:gd name="connsiteX2" fmla="*/ 12049 w 185758"/>
                <a:gd name="connsiteY2" fmla="*/ 171173 h 286168"/>
                <a:gd name="connsiteX3" fmla="*/ 0 w 185758"/>
                <a:gd name="connsiteY3" fmla="*/ 281624 h 286168"/>
                <a:gd name="connsiteX4" fmla="*/ 146599 w 185758"/>
                <a:gd name="connsiteY4" fmla="*/ 219872 h 286168"/>
                <a:gd name="connsiteX5" fmla="*/ 182746 w 185758"/>
                <a:gd name="connsiteY5" fmla="*/ 18550 h 286168"/>
                <a:gd name="connsiteX6" fmla="*/ 3013 w 185758"/>
                <a:gd name="connsiteY6" fmla="*/ 96368 h 28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758" h="286168">
                  <a:moveTo>
                    <a:pt x="3013" y="96368"/>
                  </a:moveTo>
                  <a:cubicBezTo>
                    <a:pt x="3013" y="96368"/>
                    <a:pt x="6025" y="111430"/>
                    <a:pt x="8535" y="133018"/>
                  </a:cubicBezTo>
                  <a:cubicBezTo>
                    <a:pt x="10041" y="144063"/>
                    <a:pt x="11045" y="157116"/>
                    <a:pt x="12049" y="171173"/>
                  </a:cubicBezTo>
                  <a:cubicBezTo>
                    <a:pt x="14058" y="209329"/>
                    <a:pt x="13054" y="253510"/>
                    <a:pt x="0" y="281624"/>
                  </a:cubicBezTo>
                  <a:cubicBezTo>
                    <a:pt x="0" y="281624"/>
                    <a:pt x="70790" y="325303"/>
                    <a:pt x="146599" y="219872"/>
                  </a:cubicBezTo>
                  <a:cubicBezTo>
                    <a:pt x="146599" y="219872"/>
                    <a:pt x="139068" y="88335"/>
                    <a:pt x="182746" y="18550"/>
                  </a:cubicBezTo>
                  <a:cubicBezTo>
                    <a:pt x="226425" y="-50733"/>
                    <a:pt x="3013" y="96368"/>
                    <a:pt x="3013" y="96368"/>
                  </a:cubicBezTo>
                  <a:close/>
                </a:path>
              </a:pathLst>
            </a:custGeom>
            <a:solidFill>
              <a:srgbClr val="EEA886"/>
            </a:solidFill>
            <a:ln w="5016"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7B634121-5BA9-421A-AD3F-C57DC9B4405A}"/>
                </a:ext>
              </a:extLst>
            </p:cNvPr>
            <p:cNvSpPr/>
            <p:nvPr/>
          </p:nvSpPr>
          <p:spPr>
            <a:xfrm>
              <a:off x="10274058" y="3006220"/>
              <a:ext cx="406660" cy="396619"/>
            </a:xfrm>
            <a:custGeom>
              <a:avLst/>
              <a:gdLst>
                <a:gd name="connsiteX0" fmla="*/ 0 w 406660"/>
                <a:gd name="connsiteY0" fmla="*/ 177779 h 396619"/>
                <a:gd name="connsiteX1" fmla="*/ 175216 w 406660"/>
                <a:gd name="connsiteY1" fmla="*/ 274173 h 396619"/>
                <a:gd name="connsiteX2" fmla="*/ 312777 w 406660"/>
                <a:gd name="connsiteY2" fmla="*/ 398681 h 396619"/>
                <a:gd name="connsiteX3" fmla="*/ 376035 w 406660"/>
                <a:gd name="connsiteY3" fmla="*/ 85402 h 396619"/>
                <a:gd name="connsiteX4" fmla="*/ 0 w 406660"/>
                <a:gd name="connsiteY4" fmla="*/ 177779 h 39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60" h="396619">
                  <a:moveTo>
                    <a:pt x="0" y="177779"/>
                  </a:moveTo>
                  <a:cubicBezTo>
                    <a:pt x="0" y="177779"/>
                    <a:pt x="84847" y="251078"/>
                    <a:pt x="175216" y="274173"/>
                  </a:cubicBezTo>
                  <a:cubicBezTo>
                    <a:pt x="265083" y="297267"/>
                    <a:pt x="312777" y="398681"/>
                    <a:pt x="312777" y="398681"/>
                  </a:cubicBezTo>
                  <a:cubicBezTo>
                    <a:pt x="312777" y="398681"/>
                    <a:pt x="472429" y="239531"/>
                    <a:pt x="376035" y="85402"/>
                  </a:cubicBezTo>
                  <a:cubicBezTo>
                    <a:pt x="280144" y="-68727"/>
                    <a:pt x="0" y="54"/>
                    <a:pt x="0" y="177779"/>
                  </a:cubicBezTo>
                  <a:close/>
                </a:path>
              </a:pathLst>
            </a:custGeom>
            <a:solidFill>
              <a:srgbClr val="434343"/>
            </a:solidFill>
            <a:ln w="5016"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FB3EDC5F-7AF6-4415-8105-E8FF471F0515}"/>
                </a:ext>
              </a:extLst>
            </p:cNvPr>
            <p:cNvSpPr/>
            <p:nvPr/>
          </p:nvSpPr>
          <p:spPr>
            <a:xfrm>
              <a:off x="10408105" y="3454604"/>
              <a:ext cx="125512" cy="90369"/>
            </a:xfrm>
            <a:custGeom>
              <a:avLst/>
              <a:gdLst>
                <a:gd name="connsiteX0" fmla="*/ 0 w 125512"/>
                <a:gd name="connsiteY0" fmla="*/ 53217 h 90368"/>
                <a:gd name="connsiteX1" fmla="*/ 3514 w 125512"/>
                <a:gd name="connsiteY1" fmla="*/ 91373 h 90368"/>
                <a:gd name="connsiteX2" fmla="*/ 127018 w 125512"/>
                <a:gd name="connsiteY2" fmla="*/ 0 h 90368"/>
                <a:gd name="connsiteX3" fmla="*/ 0 w 125512"/>
                <a:gd name="connsiteY3" fmla="*/ 53217 h 90368"/>
              </a:gdLst>
              <a:ahLst/>
              <a:cxnLst>
                <a:cxn ang="0">
                  <a:pos x="connsiteX0" y="connsiteY0"/>
                </a:cxn>
                <a:cxn ang="0">
                  <a:pos x="connsiteX1" y="connsiteY1"/>
                </a:cxn>
                <a:cxn ang="0">
                  <a:pos x="connsiteX2" y="connsiteY2"/>
                </a:cxn>
                <a:cxn ang="0">
                  <a:pos x="connsiteX3" y="connsiteY3"/>
                </a:cxn>
              </a:cxnLst>
              <a:rect l="l" t="t" r="r" b="b"/>
              <a:pathLst>
                <a:path w="125512" h="90368">
                  <a:moveTo>
                    <a:pt x="0" y="53217"/>
                  </a:moveTo>
                  <a:cubicBezTo>
                    <a:pt x="1506" y="64263"/>
                    <a:pt x="2510" y="77316"/>
                    <a:pt x="3514" y="91373"/>
                  </a:cubicBezTo>
                  <a:cubicBezTo>
                    <a:pt x="82838" y="52715"/>
                    <a:pt x="127018" y="0"/>
                    <a:pt x="127018" y="0"/>
                  </a:cubicBezTo>
                  <a:cubicBezTo>
                    <a:pt x="79826" y="33135"/>
                    <a:pt x="0" y="53217"/>
                    <a:pt x="0" y="53217"/>
                  </a:cubicBezTo>
                  <a:close/>
                </a:path>
              </a:pathLst>
            </a:custGeom>
            <a:solidFill>
              <a:srgbClr val="A77860"/>
            </a:solidFill>
            <a:ln w="5016"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E543FF6F-8C37-4EF6-9D3D-5B8FF6DED9A9}"/>
                </a:ext>
              </a:extLst>
            </p:cNvPr>
            <p:cNvSpPr/>
            <p:nvPr/>
          </p:nvSpPr>
          <p:spPr>
            <a:xfrm>
              <a:off x="10465841" y="3266376"/>
              <a:ext cx="215881" cy="341394"/>
            </a:xfrm>
            <a:custGeom>
              <a:avLst/>
              <a:gdLst>
                <a:gd name="connsiteX0" fmla="*/ 0 w 215881"/>
                <a:gd name="connsiteY0" fmla="*/ 19540 h 341393"/>
                <a:gd name="connsiteX1" fmla="*/ 81332 w 215881"/>
                <a:gd name="connsiteY1" fmla="*/ 326795 h 341393"/>
                <a:gd name="connsiteX2" fmla="*/ 216885 w 215881"/>
                <a:gd name="connsiteY2" fmla="*/ 344868 h 341393"/>
                <a:gd name="connsiteX3" fmla="*/ 0 w 215881"/>
                <a:gd name="connsiteY3" fmla="*/ 19540 h 341393"/>
              </a:gdLst>
              <a:ahLst/>
              <a:cxnLst>
                <a:cxn ang="0">
                  <a:pos x="connsiteX0" y="connsiteY0"/>
                </a:cxn>
                <a:cxn ang="0">
                  <a:pos x="connsiteX1" y="connsiteY1"/>
                </a:cxn>
                <a:cxn ang="0">
                  <a:pos x="connsiteX2" y="connsiteY2"/>
                </a:cxn>
                <a:cxn ang="0">
                  <a:pos x="connsiteX3" y="connsiteY3"/>
                </a:cxn>
              </a:cxnLst>
              <a:rect l="l" t="t" r="r" b="b"/>
              <a:pathLst>
                <a:path w="215881" h="341393">
                  <a:moveTo>
                    <a:pt x="0" y="19540"/>
                  </a:moveTo>
                  <a:cubicBezTo>
                    <a:pt x="0" y="19540"/>
                    <a:pt x="92377" y="267553"/>
                    <a:pt x="81332" y="326795"/>
                  </a:cubicBezTo>
                  <a:cubicBezTo>
                    <a:pt x="81332" y="326795"/>
                    <a:pt x="130031" y="318260"/>
                    <a:pt x="216885" y="344868"/>
                  </a:cubicBezTo>
                  <a:cubicBezTo>
                    <a:pt x="216885" y="345371"/>
                    <a:pt x="174713" y="-96935"/>
                    <a:pt x="0" y="19540"/>
                  </a:cubicBezTo>
                  <a:close/>
                </a:path>
              </a:pathLst>
            </a:custGeom>
            <a:solidFill>
              <a:srgbClr val="434343"/>
            </a:solidFill>
            <a:ln w="5016"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48E7DC87-73DB-4440-8A60-BE7924130C33}"/>
                </a:ext>
              </a:extLst>
            </p:cNvPr>
            <p:cNvSpPr/>
            <p:nvPr/>
          </p:nvSpPr>
          <p:spPr>
            <a:xfrm>
              <a:off x="10377089" y="3588864"/>
              <a:ext cx="195799" cy="175717"/>
            </a:xfrm>
            <a:custGeom>
              <a:avLst/>
              <a:gdLst>
                <a:gd name="connsiteX0" fmla="*/ 200709 w 195799"/>
                <a:gd name="connsiteY0" fmla="*/ 12339 h 175717"/>
                <a:gd name="connsiteX1" fmla="*/ 58127 w 195799"/>
                <a:gd name="connsiteY1" fmla="*/ 177012 h 175717"/>
                <a:gd name="connsiteX2" fmla="*/ 31017 w 195799"/>
                <a:gd name="connsiteY2" fmla="*/ 19870 h 175717"/>
                <a:gd name="connsiteX3" fmla="*/ 200709 w 195799"/>
                <a:gd name="connsiteY3" fmla="*/ 12339 h 175717"/>
              </a:gdLst>
              <a:ahLst/>
              <a:cxnLst>
                <a:cxn ang="0">
                  <a:pos x="connsiteX0" y="connsiteY0"/>
                </a:cxn>
                <a:cxn ang="0">
                  <a:pos x="connsiteX1" y="connsiteY1"/>
                </a:cxn>
                <a:cxn ang="0">
                  <a:pos x="connsiteX2" y="connsiteY2"/>
                </a:cxn>
                <a:cxn ang="0">
                  <a:pos x="connsiteX3" y="connsiteY3"/>
                </a:cxn>
              </a:cxnLst>
              <a:rect l="l" t="t" r="r" b="b"/>
              <a:pathLst>
                <a:path w="195799" h="175717">
                  <a:moveTo>
                    <a:pt x="200709" y="12339"/>
                  </a:moveTo>
                  <a:cubicBezTo>
                    <a:pt x="200709" y="12339"/>
                    <a:pt x="170586" y="198098"/>
                    <a:pt x="58127" y="177012"/>
                  </a:cubicBezTo>
                  <a:cubicBezTo>
                    <a:pt x="-54332" y="155926"/>
                    <a:pt x="31017" y="19870"/>
                    <a:pt x="31017" y="19870"/>
                  </a:cubicBezTo>
                  <a:cubicBezTo>
                    <a:pt x="31017" y="19870"/>
                    <a:pt x="74695" y="-19290"/>
                    <a:pt x="200709" y="12339"/>
                  </a:cubicBezTo>
                  <a:close/>
                </a:path>
              </a:pathLst>
            </a:custGeom>
            <a:solidFill>
              <a:srgbClr val="EEA886"/>
            </a:solidFill>
            <a:ln w="5016"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9EA47D66-3F4A-43E7-9CA8-15B5A81A41DF}"/>
                </a:ext>
              </a:extLst>
            </p:cNvPr>
            <p:cNvSpPr/>
            <p:nvPr/>
          </p:nvSpPr>
          <p:spPr>
            <a:xfrm>
              <a:off x="7199505" y="697849"/>
              <a:ext cx="1184837" cy="1184837"/>
            </a:xfrm>
            <a:custGeom>
              <a:avLst/>
              <a:gdLst>
                <a:gd name="connsiteX0" fmla="*/ 1185339 w 1184837"/>
                <a:gd name="connsiteY0" fmla="*/ 592921 h 1184837"/>
                <a:gd name="connsiteX1" fmla="*/ 1046271 w 1184837"/>
                <a:gd name="connsiteY1" fmla="*/ 974479 h 1184837"/>
                <a:gd name="connsiteX2" fmla="*/ 592419 w 1184837"/>
                <a:gd name="connsiteY2" fmla="*/ 1185842 h 1184837"/>
                <a:gd name="connsiteX3" fmla="*/ 123504 w 1184837"/>
                <a:gd name="connsiteY3" fmla="*/ 955401 h 1184837"/>
                <a:gd name="connsiteX4" fmla="*/ 0 w 1184837"/>
                <a:gd name="connsiteY4" fmla="*/ 592921 h 1184837"/>
                <a:gd name="connsiteX5" fmla="*/ 592921 w 1184837"/>
                <a:gd name="connsiteY5" fmla="*/ 0 h 1184837"/>
                <a:gd name="connsiteX6" fmla="*/ 1185339 w 1184837"/>
                <a:gd name="connsiteY6" fmla="*/ 592921 h 118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37" h="1184837">
                  <a:moveTo>
                    <a:pt x="1185339" y="592921"/>
                  </a:moveTo>
                  <a:cubicBezTo>
                    <a:pt x="1185339" y="738013"/>
                    <a:pt x="1133126" y="871056"/>
                    <a:pt x="1046271" y="974479"/>
                  </a:cubicBezTo>
                  <a:cubicBezTo>
                    <a:pt x="937829" y="1103505"/>
                    <a:pt x="775164" y="1185842"/>
                    <a:pt x="592419" y="1185842"/>
                  </a:cubicBezTo>
                  <a:cubicBezTo>
                    <a:pt x="404150" y="1185842"/>
                    <a:pt x="232951" y="1097481"/>
                    <a:pt x="123504" y="955401"/>
                  </a:cubicBezTo>
                  <a:cubicBezTo>
                    <a:pt x="46188" y="854991"/>
                    <a:pt x="0" y="729478"/>
                    <a:pt x="0" y="592921"/>
                  </a:cubicBezTo>
                  <a:cubicBezTo>
                    <a:pt x="0" y="265584"/>
                    <a:pt x="265584" y="0"/>
                    <a:pt x="592921" y="0"/>
                  </a:cubicBezTo>
                  <a:cubicBezTo>
                    <a:pt x="920257" y="0"/>
                    <a:pt x="1185339" y="265584"/>
                    <a:pt x="1185339" y="592921"/>
                  </a:cubicBezTo>
                  <a:close/>
                </a:path>
              </a:pathLst>
            </a:custGeom>
            <a:solidFill>
              <a:srgbClr val="EEF0F7"/>
            </a:solidFill>
            <a:ln w="5016"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70FCABF4-47BD-4D14-AAC3-90E1C9822F56}"/>
                </a:ext>
              </a:extLst>
            </p:cNvPr>
            <p:cNvSpPr/>
            <p:nvPr/>
          </p:nvSpPr>
          <p:spPr>
            <a:xfrm>
              <a:off x="7323511" y="957985"/>
              <a:ext cx="918751" cy="923772"/>
            </a:xfrm>
            <a:custGeom>
              <a:avLst/>
              <a:gdLst>
                <a:gd name="connsiteX0" fmla="*/ 892645 w 918751"/>
                <a:gd name="connsiteY0" fmla="*/ 650583 h 923771"/>
                <a:gd name="connsiteX1" fmla="*/ 882604 w 918751"/>
                <a:gd name="connsiteY1" fmla="*/ 644558 h 923771"/>
                <a:gd name="connsiteX2" fmla="*/ 882101 w 918751"/>
                <a:gd name="connsiteY2" fmla="*/ 644056 h 923771"/>
                <a:gd name="connsiteX3" fmla="*/ 882101 w 918751"/>
                <a:gd name="connsiteY3" fmla="*/ 644056 h 923771"/>
                <a:gd name="connsiteX4" fmla="*/ 629571 w 918751"/>
                <a:gd name="connsiteY4" fmla="*/ 548667 h 923771"/>
                <a:gd name="connsiteX5" fmla="*/ 629571 w 918751"/>
                <a:gd name="connsiteY5" fmla="*/ 548667 h 923771"/>
                <a:gd name="connsiteX6" fmla="*/ 574345 w 918751"/>
                <a:gd name="connsiteY6" fmla="*/ 533103 h 923771"/>
                <a:gd name="connsiteX7" fmla="*/ 561794 w 918751"/>
                <a:gd name="connsiteY7" fmla="*/ 513021 h 923771"/>
                <a:gd name="connsiteX8" fmla="*/ 560789 w 918751"/>
                <a:gd name="connsiteY8" fmla="*/ 441730 h 923771"/>
                <a:gd name="connsiteX9" fmla="*/ 611999 w 918751"/>
                <a:gd name="connsiteY9" fmla="*/ 318728 h 923771"/>
                <a:gd name="connsiteX10" fmla="*/ 618023 w 918751"/>
                <a:gd name="connsiteY10" fmla="*/ 315716 h 923771"/>
                <a:gd name="connsiteX11" fmla="*/ 641117 w 918751"/>
                <a:gd name="connsiteY11" fmla="*/ 220828 h 923771"/>
                <a:gd name="connsiteX12" fmla="*/ 626558 w 918751"/>
                <a:gd name="connsiteY12" fmla="*/ 215306 h 923771"/>
                <a:gd name="connsiteX13" fmla="*/ 629069 w 918751"/>
                <a:gd name="connsiteY13" fmla="*/ 201750 h 923771"/>
                <a:gd name="connsiteX14" fmla="*/ 583382 w 918751"/>
                <a:gd name="connsiteY14" fmla="*/ 24025 h 923771"/>
                <a:gd name="connsiteX15" fmla="*/ 556271 w 918751"/>
                <a:gd name="connsiteY15" fmla="*/ 16996 h 923771"/>
                <a:gd name="connsiteX16" fmla="*/ 373023 w 918751"/>
                <a:gd name="connsiteY16" fmla="*/ 15992 h 923771"/>
                <a:gd name="connsiteX17" fmla="*/ 319805 w 918751"/>
                <a:gd name="connsiteY17" fmla="*/ 170121 h 923771"/>
                <a:gd name="connsiteX18" fmla="*/ 322818 w 918751"/>
                <a:gd name="connsiteY18" fmla="*/ 198236 h 923771"/>
                <a:gd name="connsiteX19" fmla="*/ 322818 w 918751"/>
                <a:gd name="connsiteY19" fmla="*/ 198738 h 923771"/>
                <a:gd name="connsiteX20" fmla="*/ 324324 w 918751"/>
                <a:gd name="connsiteY20" fmla="*/ 209783 h 923771"/>
                <a:gd name="connsiteX21" fmla="*/ 309764 w 918751"/>
                <a:gd name="connsiteY21" fmla="*/ 214804 h 923771"/>
                <a:gd name="connsiteX22" fmla="*/ 328843 w 918751"/>
                <a:gd name="connsiteY22" fmla="*/ 310193 h 923771"/>
                <a:gd name="connsiteX23" fmla="*/ 337377 w 918751"/>
                <a:gd name="connsiteY23" fmla="*/ 314209 h 923771"/>
                <a:gd name="connsiteX24" fmla="*/ 337377 w 918751"/>
                <a:gd name="connsiteY24" fmla="*/ 314209 h 923771"/>
                <a:gd name="connsiteX25" fmla="*/ 387582 w 918751"/>
                <a:gd name="connsiteY25" fmla="*/ 444742 h 923771"/>
                <a:gd name="connsiteX26" fmla="*/ 379550 w 918751"/>
                <a:gd name="connsiteY26" fmla="*/ 522560 h 923771"/>
                <a:gd name="connsiteX27" fmla="*/ 356455 w 918751"/>
                <a:gd name="connsiteY27" fmla="*/ 546659 h 923771"/>
                <a:gd name="connsiteX28" fmla="*/ 356455 w 918751"/>
                <a:gd name="connsiteY28" fmla="*/ 546659 h 923771"/>
                <a:gd name="connsiteX29" fmla="*/ 356455 w 918751"/>
                <a:gd name="connsiteY29" fmla="*/ 546659 h 923771"/>
                <a:gd name="connsiteX30" fmla="*/ 352941 w 918751"/>
                <a:gd name="connsiteY30" fmla="*/ 547663 h 923771"/>
                <a:gd name="connsiteX31" fmla="*/ 352941 w 918751"/>
                <a:gd name="connsiteY31" fmla="*/ 547663 h 923771"/>
                <a:gd name="connsiteX32" fmla="*/ 20082 w 918751"/>
                <a:gd name="connsiteY32" fmla="*/ 665142 h 923771"/>
                <a:gd name="connsiteX33" fmla="*/ 0 w 918751"/>
                <a:gd name="connsiteY33" fmla="*/ 695767 h 923771"/>
                <a:gd name="connsiteX34" fmla="*/ 468915 w 918751"/>
                <a:gd name="connsiteY34" fmla="*/ 926208 h 923771"/>
                <a:gd name="connsiteX35" fmla="*/ 922768 w 918751"/>
                <a:gd name="connsiteY35" fmla="*/ 714845 h 923771"/>
                <a:gd name="connsiteX36" fmla="*/ 892645 w 918751"/>
                <a:gd name="connsiteY36" fmla="*/ 650583 h 92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18751" h="923771">
                  <a:moveTo>
                    <a:pt x="892645" y="650583"/>
                  </a:moveTo>
                  <a:cubicBezTo>
                    <a:pt x="890636" y="648575"/>
                    <a:pt x="885616" y="646566"/>
                    <a:pt x="882604" y="644558"/>
                  </a:cubicBezTo>
                  <a:cubicBezTo>
                    <a:pt x="882604" y="644558"/>
                    <a:pt x="882101" y="644558"/>
                    <a:pt x="882101" y="644056"/>
                  </a:cubicBezTo>
                  <a:lnTo>
                    <a:pt x="882101" y="644056"/>
                  </a:lnTo>
                  <a:cubicBezTo>
                    <a:pt x="855995" y="629497"/>
                    <a:pt x="779684" y="591843"/>
                    <a:pt x="629571" y="548667"/>
                  </a:cubicBezTo>
                  <a:cubicBezTo>
                    <a:pt x="629571" y="548667"/>
                    <a:pt x="629571" y="548667"/>
                    <a:pt x="629571" y="548667"/>
                  </a:cubicBezTo>
                  <a:cubicBezTo>
                    <a:pt x="602460" y="540132"/>
                    <a:pt x="581876" y="535111"/>
                    <a:pt x="574345" y="533103"/>
                  </a:cubicBezTo>
                  <a:lnTo>
                    <a:pt x="561794" y="513021"/>
                  </a:lnTo>
                  <a:cubicBezTo>
                    <a:pt x="559786" y="492437"/>
                    <a:pt x="560287" y="462314"/>
                    <a:pt x="560789" y="441730"/>
                  </a:cubicBezTo>
                  <a:cubicBezTo>
                    <a:pt x="581876" y="417130"/>
                    <a:pt x="600953" y="378974"/>
                    <a:pt x="611999" y="318728"/>
                  </a:cubicBezTo>
                  <a:cubicBezTo>
                    <a:pt x="615513" y="321238"/>
                    <a:pt x="618023" y="315716"/>
                    <a:pt x="618023" y="315716"/>
                  </a:cubicBezTo>
                  <a:cubicBezTo>
                    <a:pt x="616015" y="312201"/>
                    <a:pt x="646640" y="237898"/>
                    <a:pt x="641117" y="220828"/>
                  </a:cubicBezTo>
                  <a:cubicBezTo>
                    <a:pt x="638105" y="211289"/>
                    <a:pt x="631579" y="212293"/>
                    <a:pt x="626558" y="215306"/>
                  </a:cubicBezTo>
                  <a:cubicBezTo>
                    <a:pt x="627060" y="210787"/>
                    <a:pt x="628064" y="206269"/>
                    <a:pt x="629069" y="201750"/>
                  </a:cubicBezTo>
                  <a:cubicBezTo>
                    <a:pt x="629069" y="201750"/>
                    <a:pt x="641117" y="87785"/>
                    <a:pt x="583382" y="24025"/>
                  </a:cubicBezTo>
                  <a:cubicBezTo>
                    <a:pt x="577357" y="18502"/>
                    <a:pt x="556271" y="16996"/>
                    <a:pt x="556271" y="16996"/>
                  </a:cubicBezTo>
                  <a:cubicBezTo>
                    <a:pt x="463392" y="-11621"/>
                    <a:pt x="407664" y="1432"/>
                    <a:pt x="373023" y="15992"/>
                  </a:cubicBezTo>
                  <a:cubicBezTo>
                    <a:pt x="321312" y="58164"/>
                    <a:pt x="317295" y="130459"/>
                    <a:pt x="319805" y="170121"/>
                  </a:cubicBezTo>
                  <a:cubicBezTo>
                    <a:pt x="320810" y="179660"/>
                    <a:pt x="321814" y="189199"/>
                    <a:pt x="322818" y="198236"/>
                  </a:cubicBezTo>
                  <a:cubicBezTo>
                    <a:pt x="322818" y="198236"/>
                    <a:pt x="322818" y="198738"/>
                    <a:pt x="322818" y="198738"/>
                  </a:cubicBezTo>
                  <a:cubicBezTo>
                    <a:pt x="323320" y="202252"/>
                    <a:pt x="323822" y="205767"/>
                    <a:pt x="324324" y="209783"/>
                  </a:cubicBezTo>
                  <a:cubicBezTo>
                    <a:pt x="319304" y="206771"/>
                    <a:pt x="313279" y="205265"/>
                    <a:pt x="309764" y="214804"/>
                  </a:cubicBezTo>
                  <a:cubicBezTo>
                    <a:pt x="303740" y="231371"/>
                    <a:pt x="326332" y="305675"/>
                    <a:pt x="328843" y="310193"/>
                  </a:cubicBezTo>
                  <a:cubicBezTo>
                    <a:pt x="328843" y="310193"/>
                    <a:pt x="333863" y="317724"/>
                    <a:pt x="337377" y="314209"/>
                  </a:cubicBezTo>
                  <a:cubicBezTo>
                    <a:pt x="337377" y="314209"/>
                    <a:pt x="337377" y="314209"/>
                    <a:pt x="337377" y="314209"/>
                  </a:cubicBezTo>
                  <a:cubicBezTo>
                    <a:pt x="347921" y="379476"/>
                    <a:pt x="367500" y="420142"/>
                    <a:pt x="387582" y="444742"/>
                  </a:cubicBezTo>
                  <a:cubicBezTo>
                    <a:pt x="386076" y="471351"/>
                    <a:pt x="382060" y="502478"/>
                    <a:pt x="379550" y="522560"/>
                  </a:cubicBezTo>
                  <a:lnTo>
                    <a:pt x="356455" y="546659"/>
                  </a:lnTo>
                  <a:lnTo>
                    <a:pt x="356455" y="546659"/>
                  </a:lnTo>
                  <a:cubicBezTo>
                    <a:pt x="356455" y="546659"/>
                    <a:pt x="356455" y="546659"/>
                    <a:pt x="356455" y="546659"/>
                  </a:cubicBezTo>
                  <a:cubicBezTo>
                    <a:pt x="355452" y="547160"/>
                    <a:pt x="353945" y="547663"/>
                    <a:pt x="352941" y="547663"/>
                  </a:cubicBezTo>
                  <a:cubicBezTo>
                    <a:pt x="352941" y="547663"/>
                    <a:pt x="352941" y="547663"/>
                    <a:pt x="352941" y="547663"/>
                  </a:cubicBezTo>
                  <a:cubicBezTo>
                    <a:pt x="93381" y="616946"/>
                    <a:pt x="20082" y="665142"/>
                    <a:pt x="20082" y="665142"/>
                  </a:cubicBezTo>
                  <a:cubicBezTo>
                    <a:pt x="13555" y="669159"/>
                    <a:pt x="7029" y="679702"/>
                    <a:pt x="0" y="695767"/>
                  </a:cubicBezTo>
                  <a:cubicBezTo>
                    <a:pt x="108443" y="835839"/>
                    <a:pt x="278638" y="926208"/>
                    <a:pt x="468915" y="926208"/>
                  </a:cubicBezTo>
                  <a:cubicBezTo>
                    <a:pt x="651661" y="926208"/>
                    <a:pt x="814325" y="843370"/>
                    <a:pt x="922768" y="714845"/>
                  </a:cubicBezTo>
                  <a:cubicBezTo>
                    <a:pt x="911220" y="686730"/>
                    <a:pt x="903188" y="661126"/>
                    <a:pt x="892645" y="650583"/>
                  </a:cubicBezTo>
                  <a:close/>
                </a:path>
              </a:pathLst>
            </a:custGeom>
            <a:solidFill>
              <a:srgbClr val="78C2FF"/>
            </a:solidFill>
            <a:ln w="5016"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80C7C0A8-936B-4091-BA58-39AC98BF3698}"/>
                </a:ext>
              </a:extLst>
            </p:cNvPr>
            <p:cNvSpPr/>
            <p:nvPr/>
          </p:nvSpPr>
          <p:spPr>
            <a:xfrm>
              <a:off x="3616878" y="823362"/>
              <a:ext cx="10041" cy="999079"/>
            </a:xfrm>
            <a:custGeom>
              <a:avLst/>
              <a:gdLst>
                <a:gd name="connsiteX0" fmla="*/ 0 w 10040"/>
                <a:gd name="connsiteY0" fmla="*/ 0 h 999079"/>
                <a:gd name="connsiteX1" fmla="*/ 10543 w 10040"/>
                <a:gd name="connsiteY1" fmla="*/ 0 h 999079"/>
                <a:gd name="connsiteX2" fmla="*/ 10543 w 10040"/>
                <a:gd name="connsiteY2" fmla="*/ 1001589 h 999079"/>
                <a:gd name="connsiteX3" fmla="*/ 0 w 10040"/>
                <a:gd name="connsiteY3" fmla="*/ 1001589 h 999079"/>
              </a:gdLst>
              <a:ahLst/>
              <a:cxnLst>
                <a:cxn ang="0">
                  <a:pos x="connsiteX0" y="connsiteY0"/>
                </a:cxn>
                <a:cxn ang="0">
                  <a:pos x="connsiteX1" y="connsiteY1"/>
                </a:cxn>
                <a:cxn ang="0">
                  <a:pos x="connsiteX2" y="connsiteY2"/>
                </a:cxn>
                <a:cxn ang="0">
                  <a:pos x="connsiteX3" y="connsiteY3"/>
                </a:cxn>
              </a:cxnLst>
              <a:rect l="l" t="t" r="r" b="b"/>
              <a:pathLst>
                <a:path w="10040" h="999079">
                  <a:moveTo>
                    <a:pt x="0" y="0"/>
                  </a:moveTo>
                  <a:lnTo>
                    <a:pt x="10543" y="0"/>
                  </a:lnTo>
                  <a:lnTo>
                    <a:pt x="10543" y="1001589"/>
                  </a:lnTo>
                  <a:lnTo>
                    <a:pt x="0" y="1001589"/>
                  </a:lnTo>
                  <a:close/>
                </a:path>
              </a:pathLst>
            </a:custGeom>
            <a:solidFill>
              <a:srgbClr val="E0E0E0"/>
            </a:solidFill>
            <a:ln w="5016"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C967A3C7-E0FB-444F-8E3E-5D331B1E86BA}"/>
                </a:ext>
              </a:extLst>
            </p:cNvPr>
            <p:cNvSpPr/>
            <p:nvPr/>
          </p:nvSpPr>
          <p:spPr>
            <a:xfrm>
              <a:off x="4371961" y="823362"/>
              <a:ext cx="10041" cy="999079"/>
            </a:xfrm>
            <a:custGeom>
              <a:avLst/>
              <a:gdLst>
                <a:gd name="connsiteX0" fmla="*/ 0 w 10040"/>
                <a:gd name="connsiteY0" fmla="*/ 0 h 999079"/>
                <a:gd name="connsiteX1" fmla="*/ 10543 w 10040"/>
                <a:gd name="connsiteY1" fmla="*/ 0 h 999079"/>
                <a:gd name="connsiteX2" fmla="*/ 10543 w 10040"/>
                <a:gd name="connsiteY2" fmla="*/ 1001589 h 999079"/>
                <a:gd name="connsiteX3" fmla="*/ 0 w 10040"/>
                <a:gd name="connsiteY3" fmla="*/ 1001589 h 999079"/>
              </a:gdLst>
              <a:ahLst/>
              <a:cxnLst>
                <a:cxn ang="0">
                  <a:pos x="connsiteX0" y="connsiteY0"/>
                </a:cxn>
                <a:cxn ang="0">
                  <a:pos x="connsiteX1" y="connsiteY1"/>
                </a:cxn>
                <a:cxn ang="0">
                  <a:pos x="connsiteX2" y="connsiteY2"/>
                </a:cxn>
                <a:cxn ang="0">
                  <a:pos x="connsiteX3" y="connsiteY3"/>
                </a:cxn>
              </a:cxnLst>
              <a:rect l="l" t="t" r="r" b="b"/>
              <a:pathLst>
                <a:path w="10040" h="999079">
                  <a:moveTo>
                    <a:pt x="0" y="0"/>
                  </a:moveTo>
                  <a:lnTo>
                    <a:pt x="10543" y="0"/>
                  </a:lnTo>
                  <a:lnTo>
                    <a:pt x="10543" y="1001589"/>
                  </a:lnTo>
                  <a:lnTo>
                    <a:pt x="0" y="1001589"/>
                  </a:lnTo>
                  <a:close/>
                </a:path>
              </a:pathLst>
            </a:custGeom>
            <a:solidFill>
              <a:srgbClr val="E0E0E0"/>
            </a:solidFill>
            <a:ln w="5016"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020F3169-14CE-439A-99A2-FCE4DCE18E1F}"/>
                </a:ext>
              </a:extLst>
            </p:cNvPr>
            <p:cNvSpPr/>
            <p:nvPr/>
          </p:nvSpPr>
          <p:spPr>
            <a:xfrm>
              <a:off x="5126541" y="823362"/>
              <a:ext cx="10041" cy="999079"/>
            </a:xfrm>
            <a:custGeom>
              <a:avLst/>
              <a:gdLst>
                <a:gd name="connsiteX0" fmla="*/ 0 w 10040"/>
                <a:gd name="connsiteY0" fmla="*/ 0 h 999079"/>
                <a:gd name="connsiteX1" fmla="*/ 10543 w 10040"/>
                <a:gd name="connsiteY1" fmla="*/ 0 h 999079"/>
                <a:gd name="connsiteX2" fmla="*/ 10543 w 10040"/>
                <a:gd name="connsiteY2" fmla="*/ 1001589 h 999079"/>
                <a:gd name="connsiteX3" fmla="*/ 0 w 10040"/>
                <a:gd name="connsiteY3" fmla="*/ 1001589 h 999079"/>
              </a:gdLst>
              <a:ahLst/>
              <a:cxnLst>
                <a:cxn ang="0">
                  <a:pos x="connsiteX0" y="connsiteY0"/>
                </a:cxn>
                <a:cxn ang="0">
                  <a:pos x="connsiteX1" y="connsiteY1"/>
                </a:cxn>
                <a:cxn ang="0">
                  <a:pos x="connsiteX2" y="connsiteY2"/>
                </a:cxn>
                <a:cxn ang="0">
                  <a:pos x="connsiteX3" y="connsiteY3"/>
                </a:cxn>
              </a:cxnLst>
              <a:rect l="l" t="t" r="r" b="b"/>
              <a:pathLst>
                <a:path w="10040" h="999079">
                  <a:moveTo>
                    <a:pt x="0" y="0"/>
                  </a:moveTo>
                  <a:lnTo>
                    <a:pt x="10543" y="0"/>
                  </a:lnTo>
                  <a:lnTo>
                    <a:pt x="10543" y="1001589"/>
                  </a:lnTo>
                  <a:lnTo>
                    <a:pt x="0" y="1001589"/>
                  </a:lnTo>
                  <a:close/>
                </a:path>
              </a:pathLst>
            </a:custGeom>
            <a:solidFill>
              <a:srgbClr val="E0E0E0"/>
            </a:solidFill>
            <a:ln w="5016"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28969B77-58FE-4C3E-A036-C21290AA3CDC}"/>
                </a:ext>
              </a:extLst>
            </p:cNvPr>
            <p:cNvSpPr/>
            <p:nvPr/>
          </p:nvSpPr>
          <p:spPr>
            <a:xfrm>
              <a:off x="5881624" y="823362"/>
              <a:ext cx="10041" cy="999079"/>
            </a:xfrm>
            <a:custGeom>
              <a:avLst/>
              <a:gdLst>
                <a:gd name="connsiteX0" fmla="*/ 0 w 10040"/>
                <a:gd name="connsiteY0" fmla="*/ 0 h 999079"/>
                <a:gd name="connsiteX1" fmla="*/ 10543 w 10040"/>
                <a:gd name="connsiteY1" fmla="*/ 0 h 999079"/>
                <a:gd name="connsiteX2" fmla="*/ 10543 w 10040"/>
                <a:gd name="connsiteY2" fmla="*/ 1001589 h 999079"/>
                <a:gd name="connsiteX3" fmla="*/ 0 w 10040"/>
                <a:gd name="connsiteY3" fmla="*/ 1001589 h 999079"/>
              </a:gdLst>
              <a:ahLst/>
              <a:cxnLst>
                <a:cxn ang="0">
                  <a:pos x="connsiteX0" y="connsiteY0"/>
                </a:cxn>
                <a:cxn ang="0">
                  <a:pos x="connsiteX1" y="connsiteY1"/>
                </a:cxn>
                <a:cxn ang="0">
                  <a:pos x="connsiteX2" y="connsiteY2"/>
                </a:cxn>
                <a:cxn ang="0">
                  <a:pos x="connsiteX3" y="connsiteY3"/>
                </a:cxn>
              </a:cxnLst>
              <a:rect l="l" t="t" r="r" b="b"/>
              <a:pathLst>
                <a:path w="10040" h="999079">
                  <a:moveTo>
                    <a:pt x="0" y="0"/>
                  </a:moveTo>
                  <a:lnTo>
                    <a:pt x="10543" y="0"/>
                  </a:lnTo>
                  <a:lnTo>
                    <a:pt x="10543" y="1001589"/>
                  </a:lnTo>
                  <a:lnTo>
                    <a:pt x="0" y="1001589"/>
                  </a:lnTo>
                  <a:close/>
                </a:path>
              </a:pathLst>
            </a:custGeom>
            <a:solidFill>
              <a:srgbClr val="E0E0E0"/>
            </a:solidFill>
            <a:ln w="5016"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25F6ECF-3362-4821-AEAA-D572FAE55022}"/>
                </a:ext>
              </a:extLst>
            </p:cNvPr>
            <p:cNvSpPr/>
            <p:nvPr/>
          </p:nvSpPr>
          <p:spPr>
            <a:xfrm>
              <a:off x="6636205" y="823362"/>
              <a:ext cx="10041" cy="999079"/>
            </a:xfrm>
            <a:custGeom>
              <a:avLst/>
              <a:gdLst>
                <a:gd name="connsiteX0" fmla="*/ 0 w 10040"/>
                <a:gd name="connsiteY0" fmla="*/ 0 h 999079"/>
                <a:gd name="connsiteX1" fmla="*/ 10543 w 10040"/>
                <a:gd name="connsiteY1" fmla="*/ 0 h 999079"/>
                <a:gd name="connsiteX2" fmla="*/ 10543 w 10040"/>
                <a:gd name="connsiteY2" fmla="*/ 1001589 h 999079"/>
                <a:gd name="connsiteX3" fmla="*/ 0 w 10040"/>
                <a:gd name="connsiteY3" fmla="*/ 1001589 h 999079"/>
              </a:gdLst>
              <a:ahLst/>
              <a:cxnLst>
                <a:cxn ang="0">
                  <a:pos x="connsiteX0" y="connsiteY0"/>
                </a:cxn>
                <a:cxn ang="0">
                  <a:pos x="connsiteX1" y="connsiteY1"/>
                </a:cxn>
                <a:cxn ang="0">
                  <a:pos x="connsiteX2" y="connsiteY2"/>
                </a:cxn>
                <a:cxn ang="0">
                  <a:pos x="connsiteX3" y="connsiteY3"/>
                </a:cxn>
              </a:cxnLst>
              <a:rect l="l" t="t" r="r" b="b"/>
              <a:pathLst>
                <a:path w="10040" h="999079">
                  <a:moveTo>
                    <a:pt x="0" y="0"/>
                  </a:moveTo>
                  <a:lnTo>
                    <a:pt x="10543" y="0"/>
                  </a:lnTo>
                  <a:lnTo>
                    <a:pt x="10543" y="1001589"/>
                  </a:lnTo>
                  <a:lnTo>
                    <a:pt x="0" y="1001589"/>
                  </a:lnTo>
                  <a:close/>
                </a:path>
              </a:pathLst>
            </a:custGeom>
            <a:solidFill>
              <a:srgbClr val="E0E0E0"/>
            </a:solidFill>
            <a:ln w="5016"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74E6C52D-F445-4D3F-9F11-864B9E9CF66E}"/>
                </a:ext>
              </a:extLst>
            </p:cNvPr>
            <p:cNvSpPr/>
            <p:nvPr/>
          </p:nvSpPr>
          <p:spPr>
            <a:xfrm>
              <a:off x="3622400" y="1884695"/>
              <a:ext cx="115471" cy="30123"/>
            </a:xfrm>
            <a:custGeom>
              <a:avLst/>
              <a:gdLst>
                <a:gd name="connsiteX0" fmla="*/ 0 w 115471"/>
                <a:gd name="connsiteY0" fmla="*/ 0 h 30122"/>
                <a:gd name="connsiteX1" fmla="*/ 119990 w 115471"/>
                <a:gd name="connsiteY1" fmla="*/ 0 h 30122"/>
                <a:gd name="connsiteX2" fmla="*/ 119990 w 115471"/>
                <a:gd name="connsiteY2" fmla="*/ 34641 h 30122"/>
                <a:gd name="connsiteX3" fmla="*/ 0 w 115471"/>
                <a:gd name="connsiteY3" fmla="*/ 34641 h 30122"/>
              </a:gdLst>
              <a:ahLst/>
              <a:cxnLst>
                <a:cxn ang="0">
                  <a:pos x="connsiteX0" y="connsiteY0"/>
                </a:cxn>
                <a:cxn ang="0">
                  <a:pos x="connsiteX1" y="connsiteY1"/>
                </a:cxn>
                <a:cxn ang="0">
                  <a:pos x="connsiteX2" y="connsiteY2"/>
                </a:cxn>
                <a:cxn ang="0">
                  <a:pos x="connsiteX3" y="connsiteY3"/>
                </a:cxn>
              </a:cxnLst>
              <a:rect l="l" t="t" r="r" b="b"/>
              <a:pathLst>
                <a:path w="115471" h="30122">
                  <a:moveTo>
                    <a:pt x="0" y="0"/>
                  </a:moveTo>
                  <a:lnTo>
                    <a:pt x="119990" y="0"/>
                  </a:lnTo>
                  <a:lnTo>
                    <a:pt x="119990" y="34641"/>
                  </a:lnTo>
                  <a:lnTo>
                    <a:pt x="0" y="34641"/>
                  </a:lnTo>
                  <a:close/>
                </a:path>
              </a:pathLst>
            </a:custGeom>
            <a:solidFill>
              <a:srgbClr val="B8B8B8"/>
            </a:solidFill>
            <a:ln w="5016"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139600AB-567A-416E-B08B-3206EFC5240A}"/>
                </a:ext>
              </a:extLst>
            </p:cNvPr>
            <p:cNvSpPr/>
            <p:nvPr/>
          </p:nvSpPr>
          <p:spPr>
            <a:xfrm>
              <a:off x="3622400" y="699857"/>
              <a:ext cx="180738" cy="25102"/>
            </a:xfrm>
            <a:custGeom>
              <a:avLst/>
              <a:gdLst>
                <a:gd name="connsiteX0" fmla="*/ 0 w 180737"/>
                <a:gd name="connsiteY0" fmla="*/ 0 h 25102"/>
                <a:gd name="connsiteX1" fmla="*/ 180738 w 180737"/>
                <a:gd name="connsiteY1" fmla="*/ 0 h 25102"/>
                <a:gd name="connsiteX2" fmla="*/ 180738 w 180737"/>
                <a:gd name="connsiteY2" fmla="*/ 26107 h 25102"/>
                <a:gd name="connsiteX3" fmla="*/ 0 w 180737"/>
                <a:gd name="connsiteY3" fmla="*/ 26107 h 25102"/>
              </a:gdLst>
              <a:ahLst/>
              <a:cxnLst>
                <a:cxn ang="0">
                  <a:pos x="connsiteX0" y="connsiteY0"/>
                </a:cxn>
                <a:cxn ang="0">
                  <a:pos x="connsiteX1" y="connsiteY1"/>
                </a:cxn>
                <a:cxn ang="0">
                  <a:pos x="connsiteX2" y="connsiteY2"/>
                </a:cxn>
                <a:cxn ang="0">
                  <a:pos x="connsiteX3" y="connsiteY3"/>
                </a:cxn>
              </a:cxnLst>
              <a:rect l="l" t="t" r="r" b="b"/>
              <a:pathLst>
                <a:path w="180737" h="25102">
                  <a:moveTo>
                    <a:pt x="0" y="0"/>
                  </a:moveTo>
                  <a:lnTo>
                    <a:pt x="180738" y="0"/>
                  </a:lnTo>
                  <a:lnTo>
                    <a:pt x="180738"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B5A1E1E-0F05-4E3E-A568-C6169709E13B}"/>
                </a:ext>
              </a:extLst>
            </p:cNvPr>
            <p:cNvSpPr/>
            <p:nvPr/>
          </p:nvSpPr>
          <p:spPr>
            <a:xfrm>
              <a:off x="3622400" y="748556"/>
              <a:ext cx="256045" cy="25102"/>
            </a:xfrm>
            <a:custGeom>
              <a:avLst/>
              <a:gdLst>
                <a:gd name="connsiteX0" fmla="*/ 0 w 256045"/>
                <a:gd name="connsiteY0" fmla="*/ 0 h 25102"/>
                <a:gd name="connsiteX1" fmla="*/ 256547 w 256045"/>
                <a:gd name="connsiteY1" fmla="*/ 0 h 25102"/>
                <a:gd name="connsiteX2" fmla="*/ 256547 w 256045"/>
                <a:gd name="connsiteY2" fmla="*/ 26107 h 25102"/>
                <a:gd name="connsiteX3" fmla="*/ 0 w 256045"/>
                <a:gd name="connsiteY3" fmla="*/ 26107 h 25102"/>
              </a:gdLst>
              <a:ahLst/>
              <a:cxnLst>
                <a:cxn ang="0">
                  <a:pos x="connsiteX0" y="connsiteY0"/>
                </a:cxn>
                <a:cxn ang="0">
                  <a:pos x="connsiteX1" y="connsiteY1"/>
                </a:cxn>
                <a:cxn ang="0">
                  <a:pos x="connsiteX2" y="connsiteY2"/>
                </a:cxn>
                <a:cxn ang="0">
                  <a:pos x="connsiteX3" y="connsiteY3"/>
                </a:cxn>
              </a:cxnLst>
              <a:rect l="l" t="t" r="r" b="b"/>
              <a:pathLst>
                <a:path w="256045" h="25102">
                  <a:moveTo>
                    <a:pt x="0" y="0"/>
                  </a:moveTo>
                  <a:lnTo>
                    <a:pt x="256547" y="0"/>
                  </a:lnTo>
                  <a:lnTo>
                    <a:pt x="256547"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BE5B94F1-63A9-4A64-A63D-4B6DD20FA023}"/>
                </a:ext>
              </a:extLst>
            </p:cNvPr>
            <p:cNvSpPr/>
            <p:nvPr/>
          </p:nvSpPr>
          <p:spPr>
            <a:xfrm>
              <a:off x="4368948" y="699857"/>
              <a:ext cx="210861" cy="25102"/>
            </a:xfrm>
            <a:custGeom>
              <a:avLst/>
              <a:gdLst>
                <a:gd name="connsiteX0" fmla="*/ 0 w 210860"/>
                <a:gd name="connsiteY0" fmla="*/ 0 h 25102"/>
                <a:gd name="connsiteX1" fmla="*/ 212367 w 210860"/>
                <a:gd name="connsiteY1" fmla="*/ 0 h 25102"/>
                <a:gd name="connsiteX2" fmla="*/ 212367 w 210860"/>
                <a:gd name="connsiteY2" fmla="*/ 26107 h 25102"/>
                <a:gd name="connsiteX3" fmla="*/ 0 w 210860"/>
                <a:gd name="connsiteY3" fmla="*/ 26107 h 25102"/>
              </a:gdLst>
              <a:ahLst/>
              <a:cxnLst>
                <a:cxn ang="0">
                  <a:pos x="connsiteX0" y="connsiteY0"/>
                </a:cxn>
                <a:cxn ang="0">
                  <a:pos x="connsiteX1" y="connsiteY1"/>
                </a:cxn>
                <a:cxn ang="0">
                  <a:pos x="connsiteX2" y="connsiteY2"/>
                </a:cxn>
                <a:cxn ang="0">
                  <a:pos x="connsiteX3" y="connsiteY3"/>
                </a:cxn>
              </a:cxnLst>
              <a:rect l="l" t="t" r="r" b="b"/>
              <a:pathLst>
                <a:path w="210860" h="25102">
                  <a:moveTo>
                    <a:pt x="0" y="0"/>
                  </a:moveTo>
                  <a:lnTo>
                    <a:pt x="212367" y="0"/>
                  </a:lnTo>
                  <a:lnTo>
                    <a:pt x="212367"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A1379E1D-48DC-462C-B71A-9FBB146227E5}"/>
                </a:ext>
              </a:extLst>
            </p:cNvPr>
            <p:cNvSpPr/>
            <p:nvPr/>
          </p:nvSpPr>
          <p:spPr>
            <a:xfrm>
              <a:off x="4368948" y="748556"/>
              <a:ext cx="135553" cy="25102"/>
            </a:xfrm>
            <a:custGeom>
              <a:avLst/>
              <a:gdLst>
                <a:gd name="connsiteX0" fmla="*/ 0 w 135553"/>
                <a:gd name="connsiteY0" fmla="*/ 0 h 25102"/>
                <a:gd name="connsiteX1" fmla="*/ 135553 w 135553"/>
                <a:gd name="connsiteY1" fmla="*/ 0 h 25102"/>
                <a:gd name="connsiteX2" fmla="*/ 135553 w 135553"/>
                <a:gd name="connsiteY2" fmla="*/ 26107 h 25102"/>
                <a:gd name="connsiteX3" fmla="*/ 0 w 135553"/>
                <a:gd name="connsiteY3" fmla="*/ 26107 h 25102"/>
              </a:gdLst>
              <a:ahLst/>
              <a:cxnLst>
                <a:cxn ang="0">
                  <a:pos x="connsiteX0" y="connsiteY0"/>
                </a:cxn>
                <a:cxn ang="0">
                  <a:pos x="connsiteX1" y="connsiteY1"/>
                </a:cxn>
                <a:cxn ang="0">
                  <a:pos x="connsiteX2" y="connsiteY2"/>
                </a:cxn>
                <a:cxn ang="0">
                  <a:pos x="connsiteX3" y="connsiteY3"/>
                </a:cxn>
              </a:cxnLst>
              <a:rect l="l" t="t" r="r" b="b"/>
              <a:pathLst>
                <a:path w="135553" h="25102">
                  <a:moveTo>
                    <a:pt x="0" y="0"/>
                  </a:moveTo>
                  <a:lnTo>
                    <a:pt x="135553" y="0"/>
                  </a:lnTo>
                  <a:lnTo>
                    <a:pt x="135553"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22D1683-4BF2-4A4E-854A-D84664AA462A}"/>
                </a:ext>
              </a:extLst>
            </p:cNvPr>
            <p:cNvSpPr/>
            <p:nvPr/>
          </p:nvSpPr>
          <p:spPr>
            <a:xfrm>
              <a:off x="5137084" y="699857"/>
              <a:ext cx="130533" cy="25102"/>
            </a:xfrm>
            <a:custGeom>
              <a:avLst/>
              <a:gdLst>
                <a:gd name="connsiteX0" fmla="*/ 0 w 130532"/>
                <a:gd name="connsiteY0" fmla="*/ 0 h 25102"/>
                <a:gd name="connsiteX1" fmla="*/ 131537 w 130532"/>
                <a:gd name="connsiteY1" fmla="*/ 0 h 25102"/>
                <a:gd name="connsiteX2" fmla="*/ 131537 w 130532"/>
                <a:gd name="connsiteY2" fmla="*/ 26107 h 25102"/>
                <a:gd name="connsiteX3" fmla="*/ 0 w 130532"/>
                <a:gd name="connsiteY3" fmla="*/ 26107 h 25102"/>
              </a:gdLst>
              <a:ahLst/>
              <a:cxnLst>
                <a:cxn ang="0">
                  <a:pos x="connsiteX0" y="connsiteY0"/>
                </a:cxn>
                <a:cxn ang="0">
                  <a:pos x="connsiteX1" y="connsiteY1"/>
                </a:cxn>
                <a:cxn ang="0">
                  <a:pos x="connsiteX2" y="connsiteY2"/>
                </a:cxn>
                <a:cxn ang="0">
                  <a:pos x="connsiteX3" y="connsiteY3"/>
                </a:cxn>
              </a:cxnLst>
              <a:rect l="l" t="t" r="r" b="b"/>
              <a:pathLst>
                <a:path w="130532" h="25102">
                  <a:moveTo>
                    <a:pt x="0" y="0"/>
                  </a:moveTo>
                  <a:lnTo>
                    <a:pt x="131537" y="0"/>
                  </a:lnTo>
                  <a:lnTo>
                    <a:pt x="131537"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4FD8D16-60ED-4CCB-8047-91F3F6C91C80}"/>
                </a:ext>
              </a:extLst>
            </p:cNvPr>
            <p:cNvSpPr/>
            <p:nvPr/>
          </p:nvSpPr>
          <p:spPr>
            <a:xfrm>
              <a:off x="5137084" y="748556"/>
              <a:ext cx="150615" cy="25102"/>
            </a:xfrm>
            <a:custGeom>
              <a:avLst/>
              <a:gdLst>
                <a:gd name="connsiteX0" fmla="*/ 0 w 150614"/>
                <a:gd name="connsiteY0" fmla="*/ 0 h 25102"/>
                <a:gd name="connsiteX1" fmla="*/ 153125 w 150614"/>
                <a:gd name="connsiteY1" fmla="*/ 0 h 25102"/>
                <a:gd name="connsiteX2" fmla="*/ 153125 w 150614"/>
                <a:gd name="connsiteY2" fmla="*/ 26107 h 25102"/>
                <a:gd name="connsiteX3" fmla="*/ 0 w 150614"/>
                <a:gd name="connsiteY3" fmla="*/ 26107 h 25102"/>
              </a:gdLst>
              <a:ahLst/>
              <a:cxnLst>
                <a:cxn ang="0">
                  <a:pos x="connsiteX0" y="connsiteY0"/>
                </a:cxn>
                <a:cxn ang="0">
                  <a:pos x="connsiteX1" y="connsiteY1"/>
                </a:cxn>
                <a:cxn ang="0">
                  <a:pos x="connsiteX2" y="connsiteY2"/>
                </a:cxn>
                <a:cxn ang="0">
                  <a:pos x="connsiteX3" y="connsiteY3"/>
                </a:cxn>
              </a:cxnLst>
              <a:rect l="l" t="t" r="r" b="b"/>
              <a:pathLst>
                <a:path w="150614" h="25102">
                  <a:moveTo>
                    <a:pt x="0" y="0"/>
                  </a:moveTo>
                  <a:lnTo>
                    <a:pt x="153125" y="0"/>
                  </a:lnTo>
                  <a:lnTo>
                    <a:pt x="153125"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D7050EBB-F9A0-40A6-9171-F28E4EB31613}"/>
                </a:ext>
              </a:extLst>
            </p:cNvPr>
            <p:cNvSpPr/>
            <p:nvPr/>
          </p:nvSpPr>
          <p:spPr>
            <a:xfrm>
              <a:off x="5892167" y="699857"/>
              <a:ext cx="190779" cy="25102"/>
            </a:xfrm>
            <a:custGeom>
              <a:avLst/>
              <a:gdLst>
                <a:gd name="connsiteX0" fmla="*/ 0 w 190778"/>
                <a:gd name="connsiteY0" fmla="*/ 0 h 25102"/>
                <a:gd name="connsiteX1" fmla="*/ 191783 w 190778"/>
                <a:gd name="connsiteY1" fmla="*/ 0 h 25102"/>
                <a:gd name="connsiteX2" fmla="*/ 191783 w 190778"/>
                <a:gd name="connsiteY2" fmla="*/ 26107 h 25102"/>
                <a:gd name="connsiteX3" fmla="*/ 0 w 190778"/>
                <a:gd name="connsiteY3" fmla="*/ 26107 h 25102"/>
              </a:gdLst>
              <a:ahLst/>
              <a:cxnLst>
                <a:cxn ang="0">
                  <a:pos x="connsiteX0" y="connsiteY0"/>
                </a:cxn>
                <a:cxn ang="0">
                  <a:pos x="connsiteX1" y="connsiteY1"/>
                </a:cxn>
                <a:cxn ang="0">
                  <a:pos x="connsiteX2" y="connsiteY2"/>
                </a:cxn>
                <a:cxn ang="0">
                  <a:pos x="connsiteX3" y="connsiteY3"/>
                </a:cxn>
              </a:cxnLst>
              <a:rect l="l" t="t" r="r" b="b"/>
              <a:pathLst>
                <a:path w="190778" h="25102">
                  <a:moveTo>
                    <a:pt x="0" y="0"/>
                  </a:moveTo>
                  <a:lnTo>
                    <a:pt x="191783" y="0"/>
                  </a:lnTo>
                  <a:lnTo>
                    <a:pt x="191783"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12776854-6B40-4FFB-B143-B598942F0817}"/>
                </a:ext>
              </a:extLst>
            </p:cNvPr>
            <p:cNvSpPr/>
            <p:nvPr/>
          </p:nvSpPr>
          <p:spPr>
            <a:xfrm>
              <a:off x="5892167" y="748556"/>
              <a:ext cx="150615" cy="25102"/>
            </a:xfrm>
            <a:custGeom>
              <a:avLst/>
              <a:gdLst>
                <a:gd name="connsiteX0" fmla="*/ 0 w 150614"/>
                <a:gd name="connsiteY0" fmla="*/ 0 h 25102"/>
                <a:gd name="connsiteX1" fmla="*/ 153125 w 150614"/>
                <a:gd name="connsiteY1" fmla="*/ 0 h 25102"/>
                <a:gd name="connsiteX2" fmla="*/ 153125 w 150614"/>
                <a:gd name="connsiteY2" fmla="*/ 26107 h 25102"/>
                <a:gd name="connsiteX3" fmla="*/ 0 w 150614"/>
                <a:gd name="connsiteY3" fmla="*/ 26107 h 25102"/>
              </a:gdLst>
              <a:ahLst/>
              <a:cxnLst>
                <a:cxn ang="0">
                  <a:pos x="connsiteX0" y="connsiteY0"/>
                </a:cxn>
                <a:cxn ang="0">
                  <a:pos x="connsiteX1" y="connsiteY1"/>
                </a:cxn>
                <a:cxn ang="0">
                  <a:pos x="connsiteX2" y="connsiteY2"/>
                </a:cxn>
                <a:cxn ang="0">
                  <a:pos x="connsiteX3" y="connsiteY3"/>
                </a:cxn>
              </a:cxnLst>
              <a:rect l="l" t="t" r="r" b="b"/>
              <a:pathLst>
                <a:path w="150614" h="25102">
                  <a:moveTo>
                    <a:pt x="0" y="0"/>
                  </a:moveTo>
                  <a:lnTo>
                    <a:pt x="153125" y="0"/>
                  </a:lnTo>
                  <a:lnTo>
                    <a:pt x="153125"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37930CBC-0880-452D-A9F8-24313DE9AD1A}"/>
                </a:ext>
              </a:extLst>
            </p:cNvPr>
            <p:cNvSpPr/>
            <p:nvPr/>
          </p:nvSpPr>
          <p:spPr>
            <a:xfrm>
              <a:off x="6641728" y="699857"/>
              <a:ext cx="110451" cy="25102"/>
            </a:xfrm>
            <a:custGeom>
              <a:avLst/>
              <a:gdLst>
                <a:gd name="connsiteX0" fmla="*/ 0 w 110450"/>
                <a:gd name="connsiteY0" fmla="*/ 0 h 25102"/>
                <a:gd name="connsiteX1" fmla="*/ 114467 w 110450"/>
                <a:gd name="connsiteY1" fmla="*/ 0 h 25102"/>
                <a:gd name="connsiteX2" fmla="*/ 114467 w 110450"/>
                <a:gd name="connsiteY2" fmla="*/ 26107 h 25102"/>
                <a:gd name="connsiteX3" fmla="*/ 0 w 110450"/>
                <a:gd name="connsiteY3" fmla="*/ 26107 h 25102"/>
              </a:gdLst>
              <a:ahLst/>
              <a:cxnLst>
                <a:cxn ang="0">
                  <a:pos x="connsiteX0" y="connsiteY0"/>
                </a:cxn>
                <a:cxn ang="0">
                  <a:pos x="connsiteX1" y="connsiteY1"/>
                </a:cxn>
                <a:cxn ang="0">
                  <a:pos x="connsiteX2" y="connsiteY2"/>
                </a:cxn>
                <a:cxn ang="0">
                  <a:pos x="connsiteX3" y="connsiteY3"/>
                </a:cxn>
              </a:cxnLst>
              <a:rect l="l" t="t" r="r" b="b"/>
              <a:pathLst>
                <a:path w="110450" h="25102">
                  <a:moveTo>
                    <a:pt x="0" y="0"/>
                  </a:moveTo>
                  <a:lnTo>
                    <a:pt x="114467" y="0"/>
                  </a:lnTo>
                  <a:lnTo>
                    <a:pt x="114467"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BAA82F21-A43A-47B7-A1B2-08658B278A75}"/>
                </a:ext>
              </a:extLst>
            </p:cNvPr>
            <p:cNvSpPr/>
            <p:nvPr/>
          </p:nvSpPr>
          <p:spPr>
            <a:xfrm>
              <a:off x="6641728" y="748556"/>
              <a:ext cx="90369" cy="25102"/>
            </a:xfrm>
            <a:custGeom>
              <a:avLst/>
              <a:gdLst>
                <a:gd name="connsiteX0" fmla="*/ 0 w 90368"/>
                <a:gd name="connsiteY0" fmla="*/ 0 h 25102"/>
                <a:gd name="connsiteX1" fmla="*/ 91373 w 90368"/>
                <a:gd name="connsiteY1" fmla="*/ 0 h 25102"/>
                <a:gd name="connsiteX2" fmla="*/ 91373 w 90368"/>
                <a:gd name="connsiteY2" fmla="*/ 26107 h 25102"/>
                <a:gd name="connsiteX3" fmla="*/ 0 w 90368"/>
                <a:gd name="connsiteY3" fmla="*/ 26107 h 25102"/>
              </a:gdLst>
              <a:ahLst/>
              <a:cxnLst>
                <a:cxn ang="0">
                  <a:pos x="connsiteX0" y="connsiteY0"/>
                </a:cxn>
                <a:cxn ang="0">
                  <a:pos x="connsiteX1" y="connsiteY1"/>
                </a:cxn>
                <a:cxn ang="0">
                  <a:pos x="connsiteX2" y="connsiteY2"/>
                </a:cxn>
                <a:cxn ang="0">
                  <a:pos x="connsiteX3" y="connsiteY3"/>
                </a:cxn>
              </a:cxnLst>
              <a:rect l="l" t="t" r="r" b="b"/>
              <a:pathLst>
                <a:path w="90368" h="25102">
                  <a:moveTo>
                    <a:pt x="0" y="0"/>
                  </a:moveTo>
                  <a:lnTo>
                    <a:pt x="91373" y="0"/>
                  </a:lnTo>
                  <a:lnTo>
                    <a:pt x="91373" y="26107"/>
                  </a:lnTo>
                  <a:lnTo>
                    <a:pt x="0" y="26107"/>
                  </a:lnTo>
                  <a:close/>
                </a:path>
              </a:pathLst>
            </a:custGeom>
            <a:solidFill>
              <a:srgbClr val="D9D9D9"/>
            </a:solidFill>
            <a:ln w="5016"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CCCF4BBE-04D9-48D1-BC29-DBDAC7FA1F67}"/>
                </a:ext>
              </a:extLst>
            </p:cNvPr>
            <p:cNvSpPr/>
            <p:nvPr/>
          </p:nvSpPr>
          <p:spPr>
            <a:xfrm>
              <a:off x="4376981" y="1884695"/>
              <a:ext cx="115471" cy="30123"/>
            </a:xfrm>
            <a:custGeom>
              <a:avLst/>
              <a:gdLst>
                <a:gd name="connsiteX0" fmla="*/ 0 w 115471"/>
                <a:gd name="connsiteY0" fmla="*/ 0 h 30122"/>
                <a:gd name="connsiteX1" fmla="*/ 119990 w 115471"/>
                <a:gd name="connsiteY1" fmla="*/ 0 h 30122"/>
                <a:gd name="connsiteX2" fmla="*/ 119990 w 115471"/>
                <a:gd name="connsiteY2" fmla="*/ 34641 h 30122"/>
                <a:gd name="connsiteX3" fmla="*/ 0 w 115471"/>
                <a:gd name="connsiteY3" fmla="*/ 34641 h 30122"/>
              </a:gdLst>
              <a:ahLst/>
              <a:cxnLst>
                <a:cxn ang="0">
                  <a:pos x="connsiteX0" y="connsiteY0"/>
                </a:cxn>
                <a:cxn ang="0">
                  <a:pos x="connsiteX1" y="connsiteY1"/>
                </a:cxn>
                <a:cxn ang="0">
                  <a:pos x="connsiteX2" y="connsiteY2"/>
                </a:cxn>
                <a:cxn ang="0">
                  <a:pos x="connsiteX3" y="connsiteY3"/>
                </a:cxn>
              </a:cxnLst>
              <a:rect l="l" t="t" r="r" b="b"/>
              <a:pathLst>
                <a:path w="115471" h="30122">
                  <a:moveTo>
                    <a:pt x="0" y="0"/>
                  </a:moveTo>
                  <a:lnTo>
                    <a:pt x="119990" y="0"/>
                  </a:lnTo>
                  <a:lnTo>
                    <a:pt x="119990" y="34641"/>
                  </a:lnTo>
                  <a:lnTo>
                    <a:pt x="0" y="34641"/>
                  </a:lnTo>
                  <a:close/>
                </a:path>
              </a:pathLst>
            </a:custGeom>
            <a:solidFill>
              <a:srgbClr val="B8B8B8"/>
            </a:solidFill>
            <a:ln w="5016"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D4DFD8B0-3276-4146-AF1E-988E973CB543}"/>
                </a:ext>
              </a:extLst>
            </p:cNvPr>
            <p:cNvSpPr/>
            <p:nvPr/>
          </p:nvSpPr>
          <p:spPr>
            <a:xfrm>
              <a:off x="5137084" y="1884695"/>
              <a:ext cx="115471" cy="30123"/>
            </a:xfrm>
            <a:custGeom>
              <a:avLst/>
              <a:gdLst>
                <a:gd name="connsiteX0" fmla="*/ 0 w 115471"/>
                <a:gd name="connsiteY0" fmla="*/ 0 h 30122"/>
                <a:gd name="connsiteX1" fmla="*/ 119990 w 115471"/>
                <a:gd name="connsiteY1" fmla="*/ 0 h 30122"/>
                <a:gd name="connsiteX2" fmla="*/ 119990 w 115471"/>
                <a:gd name="connsiteY2" fmla="*/ 34641 h 30122"/>
                <a:gd name="connsiteX3" fmla="*/ 0 w 115471"/>
                <a:gd name="connsiteY3" fmla="*/ 34641 h 30122"/>
              </a:gdLst>
              <a:ahLst/>
              <a:cxnLst>
                <a:cxn ang="0">
                  <a:pos x="connsiteX0" y="connsiteY0"/>
                </a:cxn>
                <a:cxn ang="0">
                  <a:pos x="connsiteX1" y="connsiteY1"/>
                </a:cxn>
                <a:cxn ang="0">
                  <a:pos x="connsiteX2" y="connsiteY2"/>
                </a:cxn>
                <a:cxn ang="0">
                  <a:pos x="connsiteX3" y="connsiteY3"/>
                </a:cxn>
              </a:cxnLst>
              <a:rect l="l" t="t" r="r" b="b"/>
              <a:pathLst>
                <a:path w="115471" h="30122">
                  <a:moveTo>
                    <a:pt x="0" y="0"/>
                  </a:moveTo>
                  <a:lnTo>
                    <a:pt x="119990" y="0"/>
                  </a:lnTo>
                  <a:lnTo>
                    <a:pt x="119990" y="34641"/>
                  </a:lnTo>
                  <a:lnTo>
                    <a:pt x="0" y="34641"/>
                  </a:lnTo>
                  <a:close/>
                </a:path>
              </a:pathLst>
            </a:custGeom>
            <a:solidFill>
              <a:srgbClr val="B8B8B8"/>
            </a:solidFill>
            <a:ln w="5016"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ABBE33B2-E606-412D-B194-A3A95886F7FF}"/>
                </a:ext>
              </a:extLst>
            </p:cNvPr>
            <p:cNvSpPr/>
            <p:nvPr/>
          </p:nvSpPr>
          <p:spPr>
            <a:xfrm>
              <a:off x="5892167" y="1884695"/>
              <a:ext cx="115471" cy="30123"/>
            </a:xfrm>
            <a:custGeom>
              <a:avLst/>
              <a:gdLst>
                <a:gd name="connsiteX0" fmla="*/ 0 w 115471"/>
                <a:gd name="connsiteY0" fmla="*/ 0 h 30122"/>
                <a:gd name="connsiteX1" fmla="*/ 119990 w 115471"/>
                <a:gd name="connsiteY1" fmla="*/ 0 h 30122"/>
                <a:gd name="connsiteX2" fmla="*/ 119990 w 115471"/>
                <a:gd name="connsiteY2" fmla="*/ 34641 h 30122"/>
                <a:gd name="connsiteX3" fmla="*/ 0 w 115471"/>
                <a:gd name="connsiteY3" fmla="*/ 34641 h 30122"/>
              </a:gdLst>
              <a:ahLst/>
              <a:cxnLst>
                <a:cxn ang="0">
                  <a:pos x="connsiteX0" y="connsiteY0"/>
                </a:cxn>
                <a:cxn ang="0">
                  <a:pos x="connsiteX1" y="connsiteY1"/>
                </a:cxn>
                <a:cxn ang="0">
                  <a:pos x="connsiteX2" y="connsiteY2"/>
                </a:cxn>
                <a:cxn ang="0">
                  <a:pos x="connsiteX3" y="connsiteY3"/>
                </a:cxn>
              </a:cxnLst>
              <a:rect l="l" t="t" r="r" b="b"/>
              <a:pathLst>
                <a:path w="115471" h="30122">
                  <a:moveTo>
                    <a:pt x="0" y="0"/>
                  </a:moveTo>
                  <a:lnTo>
                    <a:pt x="119990" y="0"/>
                  </a:lnTo>
                  <a:lnTo>
                    <a:pt x="119990" y="34641"/>
                  </a:lnTo>
                  <a:lnTo>
                    <a:pt x="0" y="34641"/>
                  </a:lnTo>
                  <a:close/>
                </a:path>
              </a:pathLst>
            </a:custGeom>
            <a:solidFill>
              <a:srgbClr val="B8B8B8"/>
            </a:solidFill>
            <a:ln w="5016"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09A91C4-F8A1-4F43-BEF0-991D4A5D4D15}"/>
                </a:ext>
              </a:extLst>
            </p:cNvPr>
            <p:cNvSpPr/>
            <p:nvPr/>
          </p:nvSpPr>
          <p:spPr>
            <a:xfrm>
              <a:off x="6646748" y="1884695"/>
              <a:ext cx="115471" cy="30123"/>
            </a:xfrm>
            <a:custGeom>
              <a:avLst/>
              <a:gdLst>
                <a:gd name="connsiteX0" fmla="*/ 0 w 115471"/>
                <a:gd name="connsiteY0" fmla="*/ 0 h 30122"/>
                <a:gd name="connsiteX1" fmla="*/ 119990 w 115471"/>
                <a:gd name="connsiteY1" fmla="*/ 0 h 30122"/>
                <a:gd name="connsiteX2" fmla="*/ 119990 w 115471"/>
                <a:gd name="connsiteY2" fmla="*/ 34641 h 30122"/>
                <a:gd name="connsiteX3" fmla="*/ 0 w 115471"/>
                <a:gd name="connsiteY3" fmla="*/ 34641 h 30122"/>
              </a:gdLst>
              <a:ahLst/>
              <a:cxnLst>
                <a:cxn ang="0">
                  <a:pos x="connsiteX0" y="connsiteY0"/>
                </a:cxn>
                <a:cxn ang="0">
                  <a:pos x="connsiteX1" y="connsiteY1"/>
                </a:cxn>
                <a:cxn ang="0">
                  <a:pos x="connsiteX2" y="connsiteY2"/>
                </a:cxn>
                <a:cxn ang="0">
                  <a:pos x="connsiteX3" y="connsiteY3"/>
                </a:cxn>
              </a:cxnLst>
              <a:rect l="l" t="t" r="r" b="b"/>
              <a:pathLst>
                <a:path w="115471" h="30122">
                  <a:moveTo>
                    <a:pt x="0" y="0"/>
                  </a:moveTo>
                  <a:lnTo>
                    <a:pt x="119990" y="0"/>
                  </a:lnTo>
                  <a:lnTo>
                    <a:pt x="119990" y="34641"/>
                  </a:lnTo>
                  <a:lnTo>
                    <a:pt x="0" y="34641"/>
                  </a:lnTo>
                  <a:close/>
                </a:path>
              </a:pathLst>
            </a:custGeom>
            <a:solidFill>
              <a:srgbClr val="B8B8B8"/>
            </a:solidFill>
            <a:ln w="5016"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B2EC5931-8BE6-4899-9984-429C795CCC45}"/>
                </a:ext>
              </a:extLst>
            </p:cNvPr>
            <p:cNvSpPr/>
            <p:nvPr/>
          </p:nvSpPr>
          <p:spPr>
            <a:xfrm>
              <a:off x="3621898" y="1083563"/>
              <a:ext cx="3017319" cy="441804"/>
            </a:xfrm>
            <a:custGeom>
              <a:avLst/>
              <a:gdLst>
                <a:gd name="connsiteX0" fmla="*/ 2758261 w 3017319"/>
                <a:gd name="connsiteY0" fmla="*/ 444174 h 441803"/>
                <a:gd name="connsiteX1" fmla="*/ 2104593 w 3017319"/>
                <a:gd name="connsiteY1" fmla="*/ 257412 h 441803"/>
                <a:gd name="connsiteX2" fmla="*/ 1205924 w 3017319"/>
                <a:gd name="connsiteY2" fmla="*/ 51069 h 441803"/>
                <a:gd name="connsiteX3" fmla="*/ 700359 w 3017319"/>
                <a:gd name="connsiteY3" fmla="*/ 232309 h 441803"/>
                <a:gd name="connsiteX4" fmla="*/ 325328 w 3017319"/>
                <a:gd name="connsiteY4" fmla="*/ 364850 h 441803"/>
                <a:gd name="connsiteX5" fmla="*/ 0 w 3017319"/>
                <a:gd name="connsiteY5" fmla="*/ 274983 h 441803"/>
                <a:gd name="connsiteX6" fmla="*/ 0 w 3017319"/>
                <a:gd name="connsiteY6" fmla="*/ 215741 h 441803"/>
                <a:gd name="connsiteX7" fmla="*/ 0 w 3017319"/>
                <a:gd name="connsiteY7" fmla="*/ 215741 h 441803"/>
                <a:gd name="connsiteX8" fmla="*/ 0 w 3017319"/>
                <a:gd name="connsiteY8" fmla="*/ 215741 h 441803"/>
                <a:gd name="connsiteX9" fmla="*/ 324826 w 3017319"/>
                <a:gd name="connsiteY9" fmla="*/ 319164 h 441803"/>
                <a:gd name="connsiteX10" fmla="*/ 672245 w 3017319"/>
                <a:gd name="connsiteY10" fmla="*/ 194153 h 441803"/>
                <a:gd name="connsiteX11" fmla="*/ 1199899 w 3017319"/>
                <a:gd name="connsiteY11" fmla="*/ 5885 h 441803"/>
                <a:gd name="connsiteX12" fmla="*/ 2126181 w 3017319"/>
                <a:gd name="connsiteY12" fmla="*/ 216746 h 441803"/>
                <a:gd name="connsiteX13" fmla="*/ 3018825 w 3017319"/>
                <a:gd name="connsiteY13" fmla="*/ 358826 h 441803"/>
                <a:gd name="connsiteX14" fmla="*/ 3018825 w 3017319"/>
                <a:gd name="connsiteY14" fmla="*/ 407524 h 441803"/>
                <a:gd name="connsiteX15" fmla="*/ 2758261 w 3017319"/>
                <a:gd name="connsiteY15" fmla="*/ 444174 h 44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17319" h="441803">
                  <a:moveTo>
                    <a:pt x="2758261" y="444174"/>
                  </a:moveTo>
                  <a:cubicBezTo>
                    <a:pt x="2522800" y="444174"/>
                    <a:pt x="2317964" y="352801"/>
                    <a:pt x="2104593" y="257412"/>
                  </a:cubicBezTo>
                  <a:cubicBezTo>
                    <a:pt x="1841017" y="139430"/>
                    <a:pt x="1568906" y="17934"/>
                    <a:pt x="1205924" y="51069"/>
                  </a:cubicBezTo>
                  <a:cubicBezTo>
                    <a:pt x="973977" y="72155"/>
                    <a:pt x="828884" y="157002"/>
                    <a:pt x="700359" y="232309"/>
                  </a:cubicBezTo>
                  <a:cubicBezTo>
                    <a:pt x="584386" y="300086"/>
                    <a:pt x="474437" y="359830"/>
                    <a:pt x="325328" y="364850"/>
                  </a:cubicBezTo>
                  <a:cubicBezTo>
                    <a:pt x="84846" y="372883"/>
                    <a:pt x="1506" y="281008"/>
                    <a:pt x="0" y="274983"/>
                  </a:cubicBezTo>
                  <a:lnTo>
                    <a:pt x="0" y="215741"/>
                  </a:lnTo>
                  <a:lnTo>
                    <a:pt x="0" y="215741"/>
                  </a:lnTo>
                  <a:lnTo>
                    <a:pt x="0" y="215741"/>
                  </a:lnTo>
                  <a:cubicBezTo>
                    <a:pt x="502" y="216746"/>
                    <a:pt x="52715" y="320168"/>
                    <a:pt x="324826" y="319164"/>
                  </a:cubicBezTo>
                  <a:cubicBezTo>
                    <a:pt x="458873" y="318662"/>
                    <a:pt x="557777" y="260926"/>
                    <a:pt x="672245" y="194153"/>
                  </a:cubicBezTo>
                  <a:cubicBezTo>
                    <a:pt x="805288" y="116336"/>
                    <a:pt x="956405" y="28477"/>
                    <a:pt x="1199899" y="5885"/>
                  </a:cubicBezTo>
                  <a:cubicBezTo>
                    <a:pt x="1577441" y="-28757"/>
                    <a:pt x="1856580" y="95751"/>
                    <a:pt x="2126181" y="216746"/>
                  </a:cubicBezTo>
                  <a:cubicBezTo>
                    <a:pt x="2408333" y="343262"/>
                    <a:pt x="2677933" y="461244"/>
                    <a:pt x="3018825" y="358826"/>
                  </a:cubicBezTo>
                  <a:lnTo>
                    <a:pt x="3018825" y="407524"/>
                  </a:lnTo>
                  <a:cubicBezTo>
                    <a:pt x="2922432" y="436141"/>
                    <a:pt x="2845116" y="444174"/>
                    <a:pt x="2758261" y="444174"/>
                  </a:cubicBezTo>
                  <a:close/>
                </a:path>
              </a:pathLst>
            </a:custGeom>
            <a:solidFill>
              <a:srgbClr val="40D5E6"/>
            </a:solidFill>
            <a:ln w="5016"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D4BC165E-47C1-4E8F-8D21-605A78F185C8}"/>
                </a:ext>
              </a:extLst>
            </p:cNvPr>
            <p:cNvSpPr/>
            <p:nvPr/>
          </p:nvSpPr>
          <p:spPr>
            <a:xfrm>
              <a:off x="3622902" y="947372"/>
              <a:ext cx="3017319" cy="567316"/>
            </a:xfrm>
            <a:custGeom>
              <a:avLst/>
              <a:gdLst>
                <a:gd name="connsiteX0" fmla="*/ 1343987 w 3017319"/>
                <a:gd name="connsiteY0" fmla="*/ 568818 h 567316"/>
                <a:gd name="connsiteX1" fmla="*/ 897665 w 3017319"/>
                <a:gd name="connsiteY1" fmla="*/ 360969 h 567316"/>
                <a:gd name="connsiteX2" fmla="*/ 566814 w 3017319"/>
                <a:gd name="connsiteY2" fmla="*/ 163664 h 567316"/>
                <a:gd name="connsiteX3" fmla="*/ 0 w 3017319"/>
                <a:gd name="connsiteY3" fmla="*/ 264576 h 567316"/>
                <a:gd name="connsiteX4" fmla="*/ 0 w 3017319"/>
                <a:gd name="connsiteY4" fmla="*/ 197803 h 567316"/>
                <a:gd name="connsiteX5" fmla="*/ 135051 w 3017319"/>
                <a:gd name="connsiteY5" fmla="*/ 117475 h 567316"/>
                <a:gd name="connsiteX6" fmla="*/ 583884 w 3017319"/>
                <a:gd name="connsiteY6" fmla="*/ 120488 h 567316"/>
                <a:gd name="connsiteX7" fmla="*/ 930800 w 3017319"/>
                <a:gd name="connsiteY7" fmla="*/ 325826 h 567316"/>
                <a:gd name="connsiteX8" fmla="*/ 1652748 w 3017319"/>
                <a:gd name="connsiteY8" fmla="*/ 409668 h 567316"/>
                <a:gd name="connsiteX9" fmla="*/ 2352605 w 3017319"/>
                <a:gd name="connsiteY9" fmla="*/ 23592 h 567316"/>
                <a:gd name="connsiteX10" fmla="*/ 3020331 w 3017319"/>
                <a:gd name="connsiteY10" fmla="*/ 202322 h 567316"/>
                <a:gd name="connsiteX11" fmla="*/ 3018825 w 3017319"/>
                <a:gd name="connsiteY11" fmla="*/ 263070 h 567316"/>
                <a:gd name="connsiteX12" fmla="*/ 1683373 w 3017319"/>
                <a:gd name="connsiteY12" fmla="*/ 445816 h 567316"/>
                <a:gd name="connsiteX13" fmla="*/ 1343987 w 3017319"/>
                <a:gd name="connsiteY13" fmla="*/ 568818 h 56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17319" h="567316">
                  <a:moveTo>
                    <a:pt x="1343987" y="568818"/>
                  </a:moveTo>
                  <a:cubicBezTo>
                    <a:pt x="1170278" y="568818"/>
                    <a:pt x="1032214" y="463890"/>
                    <a:pt x="897665" y="360969"/>
                  </a:cubicBezTo>
                  <a:cubicBezTo>
                    <a:pt x="795247" y="283152"/>
                    <a:pt x="689314" y="203326"/>
                    <a:pt x="566814" y="163664"/>
                  </a:cubicBezTo>
                  <a:cubicBezTo>
                    <a:pt x="192787" y="43674"/>
                    <a:pt x="1506" y="263070"/>
                    <a:pt x="0" y="264576"/>
                  </a:cubicBezTo>
                  <a:lnTo>
                    <a:pt x="0" y="197803"/>
                  </a:lnTo>
                  <a:cubicBezTo>
                    <a:pt x="2008" y="195293"/>
                    <a:pt x="36147" y="155631"/>
                    <a:pt x="135051" y="117475"/>
                  </a:cubicBezTo>
                  <a:cubicBezTo>
                    <a:pt x="224918" y="82834"/>
                    <a:pt x="375533" y="55221"/>
                    <a:pt x="583884" y="120488"/>
                  </a:cubicBezTo>
                  <a:cubicBezTo>
                    <a:pt x="715421" y="161656"/>
                    <a:pt x="824868" y="244996"/>
                    <a:pt x="930800" y="325826"/>
                  </a:cubicBezTo>
                  <a:cubicBezTo>
                    <a:pt x="1145677" y="489494"/>
                    <a:pt x="1330934" y="631072"/>
                    <a:pt x="1652748" y="409668"/>
                  </a:cubicBezTo>
                  <a:cubicBezTo>
                    <a:pt x="1896744" y="241984"/>
                    <a:pt x="2126683" y="81830"/>
                    <a:pt x="2352605" y="23592"/>
                  </a:cubicBezTo>
                  <a:cubicBezTo>
                    <a:pt x="2574009" y="-33642"/>
                    <a:pt x="2804450" y="8530"/>
                    <a:pt x="3020331" y="202322"/>
                  </a:cubicBezTo>
                  <a:lnTo>
                    <a:pt x="3018825" y="263070"/>
                  </a:lnTo>
                  <a:cubicBezTo>
                    <a:pt x="2559952" y="-151121"/>
                    <a:pt x="2169357" y="111451"/>
                    <a:pt x="1683373" y="445816"/>
                  </a:cubicBezTo>
                  <a:cubicBezTo>
                    <a:pt x="1554346" y="534679"/>
                    <a:pt x="1443393" y="568818"/>
                    <a:pt x="1343987" y="568818"/>
                  </a:cubicBezTo>
                  <a:close/>
                </a:path>
              </a:pathLst>
            </a:custGeom>
            <a:solidFill>
              <a:srgbClr val="40D5E6"/>
            </a:solidFill>
            <a:ln w="5016" cap="flat">
              <a:noFill/>
              <a:prstDash val="solid"/>
              <a:miter/>
            </a:ln>
          </p:spPr>
          <p:txBody>
            <a:bodyPr rtlCol="0" anchor="ctr"/>
            <a:lstStyle/>
            <a:p>
              <a:endParaRPr lang="en-ID"/>
            </a:p>
          </p:txBody>
        </p:sp>
      </p:grpSp>
      <p:sp>
        <p:nvSpPr>
          <p:cNvPr id="162" name="Title 135">
            <a:extLst>
              <a:ext uri="{FF2B5EF4-FFF2-40B4-BE49-F238E27FC236}">
                <a16:creationId xmlns:a16="http://schemas.microsoft.com/office/drawing/2014/main" id="{7F9EF029-31CB-4EEE-9A03-9E07CD421C2C}"/>
              </a:ext>
            </a:extLst>
          </p:cNvPr>
          <p:cNvSpPr txBox="1">
            <a:spLocks/>
          </p:cNvSpPr>
          <p:nvPr/>
        </p:nvSpPr>
        <p:spPr>
          <a:xfrm>
            <a:off x="793438" y="1927250"/>
            <a:ext cx="5424435" cy="1253959"/>
          </a:xfr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Insert Your</a:t>
            </a:r>
            <a:b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br>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Detail/ Tagline</a:t>
            </a:r>
            <a:endParaRPr lang="en-ID" dirty="0">
              <a:latin typeface="+mn-lt"/>
            </a:endParaRPr>
          </a:p>
        </p:txBody>
      </p:sp>
      <p:sp>
        <p:nvSpPr>
          <p:cNvPr id="163" name="Subtitle 2">
            <a:extLst>
              <a:ext uri="{FF2B5EF4-FFF2-40B4-BE49-F238E27FC236}">
                <a16:creationId xmlns:a16="http://schemas.microsoft.com/office/drawing/2014/main" id="{80E7A59C-C23E-4131-9D77-3EDE22894363}"/>
              </a:ext>
            </a:extLst>
          </p:cNvPr>
          <p:cNvSpPr txBox="1">
            <a:spLocks/>
          </p:cNvSpPr>
          <p:nvPr/>
        </p:nvSpPr>
        <p:spPr>
          <a:xfrm>
            <a:off x="787894" y="3199184"/>
            <a:ext cx="4913361" cy="13959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4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164" name="Rectangle: Rounded Corners 163">
            <a:extLst>
              <a:ext uri="{FF2B5EF4-FFF2-40B4-BE49-F238E27FC236}">
                <a16:creationId xmlns:a16="http://schemas.microsoft.com/office/drawing/2014/main" id="{0B13A88E-5B58-496B-BEE0-F35611DDA703}"/>
              </a:ext>
            </a:extLst>
          </p:cNvPr>
          <p:cNvSpPr/>
          <p:nvPr/>
        </p:nvSpPr>
        <p:spPr>
          <a:xfrm>
            <a:off x="787894" y="4744603"/>
            <a:ext cx="1532467" cy="35400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Learn More</a:t>
            </a:r>
            <a:endParaRPr lang="en-ID" sz="1200" b="1" dirty="0"/>
          </a:p>
        </p:txBody>
      </p:sp>
      <p:grpSp>
        <p:nvGrpSpPr>
          <p:cNvPr id="165" name="Group 164">
            <a:extLst>
              <a:ext uri="{FF2B5EF4-FFF2-40B4-BE49-F238E27FC236}">
                <a16:creationId xmlns:a16="http://schemas.microsoft.com/office/drawing/2014/main" id="{19F02AC4-5772-46E2-8E3B-95490E11543E}"/>
              </a:ext>
            </a:extLst>
          </p:cNvPr>
          <p:cNvGrpSpPr/>
          <p:nvPr/>
        </p:nvGrpSpPr>
        <p:grpSpPr>
          <a:xfrm>
            <a:off x="750546" y="1559704"/>
            <a:ext cx="2133600" cy="398864"/>
            <a:chOff x="4860925" y="679884"/>
            <a:chExt cx="2397126" cy="413659"/>
          </a:xfrm>
          <a:solidFill>
            <a:schemeClr val="bg1">
              <a:lumMod val="95000"/>
            </a:schemeClr>
          </a:solidFill>
        </p:grpSpPr>
        <p:sp>
          <p:nvSpPr>
            <p:cNvPr id="166" name="Rectangle: Rounded Corners 165">
              <a:extLst>
                <a:ext uri="{FF2B5EF4-FFF2-40B4-BE49-F238E27FC236}">
                  <a16:creationId xmlns:a16="http://schemas.microsoft.com/office/drawing/2014/main" id="{63AC3716-8E40-4DAC-9EAB-E96619832740}"/>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spc="300" dirty="0">
                  <a:solidFill>
                    <a:schemeClr val="tx1">
                      <a:lumMod val="65000"/>
                      <a:lumOff val="35000"/>
                    </a:schemeClr>
                  </a:solidFill>
                  <a:latin typeface="Raleway" panose="020B0503030101060003" pitchFamily="34" charset="0"/>
                  <a:cs typeface="Segoe UI" panose="020B0502040204020203" pitchFamily="34" charset="0"/>
                </a:rPr>
                <a:t>BUSINESS TAGLINE</a:t>
              </a:r>
            </a:p>
          </p:txBody>
        </p:sp>
        <p:sp>
          <p:nvSpPr>
            <p:cNvPr id="167" name="Right Triangle 166">
              <a:extLst>
                <a:ext uri="{FF2B5EF4-FFF2-40B4-BE49-F238E27FC236}">
                  <a16:creationId xmlns:a16="http://schemas.microsoft.com/office/drawing/2014/main" id="{F072AD5C-A1AC-413C-AF5A-FC2364B050D8}"/>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Tree>
    <p:extLst>
      <p:ext uri="{BB962C8B-B14F-4D97-AF65-F5344CB8AC3E}">
        <p14:creationId xmlns:p14="http://schemas.microsoft.com/office/powerpoint/2010/main" val="2023124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Effect transition="in" filter="fade">
                                      <p:cBhvr>
                                        <p:cTn id="7" dur="500"/>
                                        <p:tgtEl>
                                          <p:spTgt spid="16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2"/>
                                        </p:tgtEl>
                                        <p:attrNameLst>
                                          <p:attrName>style.visibility</p:attrName>
                                        </p:attrNameLst>
                                      </p:cBhvr>
                                      <p:to>
                                        <p:strVal val="visible"/>
                                      </p:to>
                                    </p:set>
                                    <p:animEffect transition="in" filter="fade">
                                      <p:cBhvr>
                                        <p:cTn id="11" dur="500"/>
                                        <p:tgtEl>
                                          <p:spTgt spid="16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63"/>
                                        </p:tgtEl>
                                        <p:attrNameLst>
                                          <p:attrName>style.visibility</p:attrName>
                                        </p:attrNameLst>
                                      </p:cBhvr>
                                      <p:to>
                                        <p:strVal val="visible"/>
                                      </p:to>
                                    </p:set>
                                    <p:animEffect transition="in" filter="fade">
                                      <p:cBhvr>
                                        <p:cTn id="15" dur="500"/>
                                        <p:tgtEl>
                                          <p:spTgt spid="16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fade">
                                      <p:cBhvr>
                                        <p:cTn id="19" dur="500"/>
                                        <p:tgtEl>
                                          <p:spTgt spid="164"/>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p:bldP spid="163" grpId="0"/>
      <p:bldP spid="164"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 name="Group 193">
            <a:extLst>
              <a:ext uri="{FF2B5EF4-FFF2-40B4-BE49-F238E27FC236}">
                <a16:creationId xmlns:a16="http://schemas.microsoft.com/office/drawing/2014/main" id="{D708341C-3A9B-4A56-A521-C06E2FC0BDF9}"/>
              </a:ext>
            </a:extLst>
          </p:cNvPr>
          <p:cNvGrpSpPr/>
          <p:nvPr/>
        </p:nvGrpSpPr>
        <p:grpSpPr>
          <a:xfrm>
            <a:off x="5683536" y="904123"/>
            <a:ext cx="6352940" cy="5296354"/>
            <a:chOff x="5683536" y="904123"/>
            <a:chExt cx="6352940" cy="5296354"/>
          </a:xfrm>
        </p:grpSpPr>
        <p:sp>
          <p:nvSpPr>
            <p:cNvPr id="5" name="Freeform: Shape 4">
              <a:extLst>
                <a:ext uri="{FF2B5EF4-FFF2-40B4-BE49-F238E27FC236}">
                  <a16:creationId xmlns:a16="http://schemas.microsoft.com/office/drawing/2014/main" id="{5790B1CF-125B-4579-9280-893C753C9E48}"/>
                </a:ext>
              </a:extLst>
            </p:cNvPr>
            <p:cNvSpPr/>
            <p:nvPr/>
          </p:nvSpPr>
          <p:spPr>
            <a:xfrm>
              <a:off x="10343428" y="904123"/>
              <a:ext cx="1150756" cy="1150756"/>
            </a:xfrm>
            <a:custGeom>
              <a:avLst/>
              <a:gdLst>
                <a:gd name="connsiteX0" fmla="*/ 704850 w 762000"/>
                <a:gd name="connsiteY0" fmla="*/ 301943 h 762000"/>
                <a:gd name="connsiteX1" fmla="*/ 669607 w 762000"/>
                <a:gd name="connsiteY1" fmla="*/ 217170 h 762000"/>
                <a:gd name="connsiteX2" fmla="*/ 705802 w 762000"/>
                <a:gd name="connsiteY2" fmla="*/ 162878 h 762000"/>
                <a:gd name="connsiteX3" fmla="*/ 656272 w 762000"/>
                <a:gd name="connsiteY3" fmla="*/ 113348 h 762000"/>
                <a:gd name="connsiteX4" fmla="*/ 606742 w 762000"/>
                <a:gd name="connsiteY4" fmla="*/ 63818 h 762000"/>
                <a:gd name="connsiteX5" fmla="*/ 552450 w 762000"/>
                <a:gd name="connsiteY5" fmla="*/ 100013 h 762000"/>
                <a:gd name="connsiteX6" fmla="*/ 467677 w 762000"/>
                <a:gd name="connsiteY6" fmla="*/ 64770 h 762000"/>
                <a:gd name="connsiteX7" fmla="*/ 454342 w 762000"/>
                <a:gd name="connsiteY7" fmla="*/ 0 h 762000"/>
                <a:gd name="connsiteX8" fmla="*/ 383857 w 762000"/>
                <a:gd name="connsiteY8" fmla="*/ 0 h 762000"/>
                <a:gd name="connsiteX9" fmla="*/ 313372 w 762000"/>
                <a:gd name="connsiteY9" fmla="*/ 0 h 762000"/>
                <a:gd name="connsiteX10" fmla="*/ 300990 w 762000"/>
                <a:gd name="connsiteY10" fmla="*/ 63818 h 762000"/>
                <a:gd name="connsiteX11" fmla="*/ 216217 w 762000"/>
                <a:gd name="connsiteY11" fmla="*/ 99060 h 762000"/>
                <a:gd name="connsiteX12" fmla="*/ 161925 w 762000"/>
                <a:gd name="connsiteY12" fmla="*/ 62865 h 762000"/>
                <a:gd name="connsiteX13" fmla="*/ 112395 w 762000"/>
                <a:gd name="connsiteY13" fmla="*/ 112395 h 762000"/>
                <a:gd name="connsiteX14" fmla="*/ 62865 w 762000"/>
                <a:gd name="connsiteY14" fmla="*/ 161925 h 762000"/>
                <a:gd name="connsiteX15" fmla="*/ 99060 w 762000"/>
                <a:gd name="connsiteY15" fmla="*/ 216218 h 762000"/>
                <a:gd name="connsiteX16" fmla="*/ 63817 w 762000"/>
                <a:gd name="connsiteY16" fmla="*/ 300990 h 762000"/>
                <a:gd name="connsiteX17" fmla="*/ 0 w 762000"/>
                <a:gd name="connsiteY17" fmla="*/ 313373 h 762000"/>
                <a:gd name="connsiteX18" fmla="*/ 0 w 762000"/>
                <a:gd name="connsiteY18" fmla="*/ 383858 h 762000"/>
                <a:gd name="connsiteX19" fmla="*/ 0 w 762000"/>
                <a:gd name="connsiteY19" fmla="*/ 454343 h 762000"/>
                <a:gd name="connsiteX20" fmla="*/ 63817 w 762000"/>
                <a:gd name="connsiteY20" fmla="*/ 466725 h 762000"/>
                <a:gd name="connsiteX21" fmla="*/ 99060 w 762000"/>
                <a:gd name="connsiteY21" fmla="*/ 551498 h 762000"/>
                <a:gd name="connsiteX22" fmla="*/ 62865 w 762000"/>
                <a:gd name="connsiteY22" fmla="*/ 605790 h 762000"/>
                <a:gd name="connsiteX23" fmla="*/ 112395 w 762000"/>
                <a:gd name="connsiteY23" fmla="*/ 655320 h 762000"/>
                <a:gd name="connsiteX24" fmla="*/ 161925 w 762000"/>
                <a:gd name="connsiteY24" fmla="*/ 704850 h 762000"/>
                <a:gd name="connsiteX25" fmla="*/ 216217 w 762000"/>
                <a:gd name="connsiteY25" fmla="*/ 668655 h 762000"/>
                <a:gd name="connsiteX26" fmla="*/ 300990 w 762000"/>
                <a:gd name="connsiteY26" fmla="*/ 703898 h 762000"/>
                <a:gd name="connsiteX27" fmla="*/ 313372 w 762000"/>
                <a:gd name="connsiteY27" fmla="*/ 767715 h 762000"/>
                <a:gd name="connsiteX28" fmla="*/ 383857 w 762000"/>
                <a:gd name="connsiteY28" fmla="*/ 767715 h 762000"/>
                <a:gd name="connsiteX29" fmla="*/ 454342 w 762000"/>
                <a:gd name="connsiteY29" fmla="*/ 767715 h 762000"/>
                <a:gd name="connsiteX30" fmla="*/ 466725 w 762000"/>
                <a:gd name="connsiteY30" fmla="*/ 703898 h 762000"/>
                <a:gd name="connsiteX31" fmla="*/ 551497 w 762000"/>
                <a:gd name="connsiteY31" fmla="*/ 668655 h 762000"/>
                <a:gd name="connsiteX32" fmla="*/ 605790 w 762000"/>
                <a:gd name="connsiteY32" fmla="*/ 704850 h 762000"/>
                <a:gd name="connsiteX33" fmla="*/ 655320 w 762000"/>
                <a:gd name="connsiteY33" fmla="*/ 655320 h 762000"/>
                <a:gd name="connsiteX34" fmla="*/ 704850 w 762000"/>
                <a:gd name="connsiteY34" fmla="*/ 605790 h 762000"/>
                <a:gd name="connsiteX35" fmla="*/ 668655 w 762000"/>
                <a:gd name="connsiteY35" fmla="*/ 551498 h 762000"/>
                <a:gd name="connsiteX36" fmla="*/ 703897 w 762000"/>
                <a:gd name="connsiteY36" fmla="*/ 466725 h 762000"/>
                <a:gd name="connsiteX37" fmla="*/ 767715 w 762000"/>
                <a:gd name="connsiteY37" fmla="*/ 454343 h 762000"/>
                <a:gd name="connsiteX38" fmla="*/ 767715 w 762000"/>
                <a:gd name="connsiteY38" fmla="*/ 383858 h 762000"/>
                <a:gd name="connsiteX39" fmla="*/ 767715 w 762000"/>
                <a:gd name="connsiteY39" fmla="*/ 314325 h 762000"/>
                <a:gd name="connsiteX40" fmla="*/ 704850 w 762000"/>
                <a:gd name="connsiteY40" fmla="*/ 301943 h 762000"/>
                <a:gd name="connsiteX41" fmla="*/ 383857 w 762000"/>
                <a:gd name="connsiteY41" fmla="*/ 631508 h 762000"/>
                <a:gd name="connsiteX42" fmla="*/ 137160 w 762000"/>
                <a:gd name="connsiteY42" fmla="*/ 384810 h 762000"/>
                <a:gd name="connsiteX43" fmla="*/ 383857 w 762000"/>
                <a:gd name="connsiteY43" fmla="*/ 138113 h 762000"/>
                <a:gd name="connsiteX44" fmla="*/ 630555 w 762000"/>
                <a:gd name="connsiteY44" fmla="*/ 384810 h 762000"/>
                <a:gd name="connsiteX45" fmla="*/ 383857 w 762000"/>
                <a:gd name="connsiteY45" fmla="*/ 631508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62000" h="762000">
                  <a:moveTo>
                    <a:pt x="704850" y="301943"/>
                  </a:moveTo>
                  <a:cubicBezTo>
                    <a:pt x="697230" y="271463"/>
                    <a:pt x="684847" y="242888"/>
                    <a:pt x="669607" y="217170"/>
                  </a:cubicBezTo>
                  <a:lnTo>
                    <a:pt x="705802" y="162878"/>
                  </a:lnTo>
                  <a:lnTo>
                    <a:pt x="656272" y="113348"/>
                  </a:lnTo>
                  <a:lnTo>
                    <a:pt x="606742" y="63818"/>
                  </a:lnTo>
                  <a:lnTo>
                    <a:pt x="552450" y="100013"/>
                  </a:lnTo>
                  <a:cubicBezTo>
                    <a:pt x="525780" y="84773"/>
                    <a:pt x="497205" y="72390"/>
                    <a:pt x="467677" y="64770"/>
                  </a:cubicBezTo>
                  <a:lnTo>
                    <a:pt x="454342" y="0"/>
                  </a:lnTo>
                  <a:lnTo>
                    <a:pt x="383857" y="0"/>
                  </a:lnTo>
                  <a:lnTo>
                    <a:pt x="313372" y="0"/>
                  </a:lnTo>
                  <a:lnTo>
                    <a:pt x="300990" y="63818"/>
                  </a:lnTo>
                  <a:cubicBezTo>
                    <a:pt x="270510" y="71438"/>
                    <a:pt x="241935" y="83820"/>
                    <a:pt x="216217" y="99060"/>
                  </a:cubicBezTo>
                  <a:lnTo>
                    <a:pt x="161925" y="62865"/>
                  </a:lnTo>
                  <a:lnTo>
                    <a:pt x="112395" y="112395"/>
                  </a:lnTo>
                  <a:lnTo>
                    <a:pt x="62865" y="161925"/>
                  </a:lnTo>
                  <a:lnTo>
                    <a:pt x="99060" y="216218"/>
                  </a:lnTo>
                  <a:cubicBezTo>
                    <a:pt x="83820" y="242888"/>
                    <a:pt x="71438" y="271463"/>
                    <a:pt x="63817" y="300990"/>
                  </a:cubicBezTo>
                  <a:lnTo>
                    <a:pt x="0" y="313373"/>
                  </a:lnTo>
                  <a:lnTo>
                    <a:pt x="0" y="383858"/>
                  </a:lnTo>
                  <a:lnTo>
                    <a:pt x="0" y="454343"/>
                  </a:lnTo>
                  <a:lnTo>
                    <a:pt x="63817" y="466725"/>
                  </a:lnTo>
                  <a:cubicBezTo>
                    <a:pt x="71438" y="497205"/>
                    <a:pt x="83820" y="525780"/>
                    <a:pt x="99060" y="551498"/>
                  </a:cubicBezTo>
                  <a:lnTo>
                    <a:pt x="62865" y="605790"/>
                  </a:lnTo>
                  <a:lnTo>
                    <a:pt x="112395" y="655320"/>
                  </a:lnTo>
                  <a:lnTo>
                    <a:pt x="161925" y="704850"/>
                  </a:lnTo>
                  <a:lnTo>
                    <a:pt x="216217" y="668655"/>
                  </a:lnTo>
                  <a:cubicBezTo>
                    <a:pt x="242888" y="683895"/>
                    <a:pt x="271463" y="696278"/>
                    <a:pt x="300990" y="703898"/>
                  </a:cubicBezTo>
                  <a:lnTo>
                    <a:pt x="313372" y="767715"/>
                  </a:lnTo>
                  <a:lnTo>
                    <a:pt x="383857" y="767715"/>
                  </a:lnTo>
                  <a:lnTo>
                    <a:pt x="454342" y="767715"/>
                  </a:lnTo>
                  <a:lnTo>
                    <a:pt x="466725" y="703898"/>
                  </a:lnTo>
                  <a:cubicBezTo>
                    <a:pt x="497205" y="696278"/>
                    <a:pt x="525780" y="683895"/>
                    <a:pt x="551497" y="668655"/>
                  </a:cubicBezTo>
                  <a:lnTo>
                    <a:pt x="605790" y="704850"/>
                  </a:lnTo>
                  <a:lnTo>
                    <a:pt x="655320" y="655320"/>
                  </a:lnTo>
                  <a:lnTo>
                    <a:pt x="704850" y="605790"/>
                  </a:lnTo>
                  <a:lnTo>
                    <a:pt x="668655" y="551498"/>
                  </a:lnTo>
                  <a:cubicBezTo>
                    <a:pt x="683895" y="524828"/>
                    <a:pt x="696277" y="496253"/>
                    <a:pt x="703897" y="466725"/>
                  </a:cubicBezTo>
                  <a:lnTo>
                    <a:pt x="767715" y="454343"/>
                  </a:lnTo>
                  <a:lnTo>
                    <a:pt x="767715" y="383858"/>
                  </a:lnTo>
                  <a:lnTo>
                    <a:pt x="767715" y="314325"/>
                  </a:lnTo>
                  <a:lnTo>
                    <a:pt x="704850" y="301943"/>
                  </a:lnTo>
                  <a:close/>
                  <a:moveTo>
                    <a:pt x="383857" y="631508"/>
                  </a:moveTo>
                  <a:cubicBezTo>
                    <a:pt x="247650" y="631508"/>
                    <a:pt x="137160" y="521018"/>
                    <a:pt x="137160" y="384810"/>
                  </a:cubicBezTo>
                  <a:cubicBezTo>
                    <a:pt x="137160" y="248603"/>
                    <a:pt x="247650" y="138113"/>
                    <a:pt x="383857" y="138113"/>
                  </a:cubicBezTo>
                  <a:cubicBezTo>
                    <a:pt x="520065" y="138113"/>
                    <a:pt x="630555" y="248603"/>
                    <a:pt x="630555" y="384810"/>
                  </a:cubicBezTo>
                  <a:cubicBezTo>
                    <a:pt x="630555" y="521018"/>
                    <a:pt x="520065" y="631508"/>
                    <a:pt x="383857" y="631508"/>
                  </a:cubicBezTo>
                  <a:close/>
                </a:path>
              </a:pathLst>
            </a:custGeom>
            <a:solidFill>
              <a:srgbClr val="73C0FF"/>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E0779AD7-657D-4094-9D13-A5281FAD02DE}"/>
                </a:ext>
              </a:extLst>
            </p:cNvPr>
            <p:cNvSpPr/>
            <p:nvPr/>
          </p:nvSpPr>
          <p:spPr>
            <a:xfrm>
              <a:off x="11062650" y="2054879"/>
              <a:ext cx="532225" cy="532225"/>
            </a:xfrm>
            <a:custGeom>
              <a:avLst/>
              <a:gdLst>
                <a:gd name="connsiteX0" fmla="*/ 324802 w 352425"/>
                <a:gd name="connsiteY0" fmla="*/ 139065 h 352425"/>
                <a:gd name="connsiteX1" fmla="*/ 308610 w 352425"/>
                <a:gd name="connsiteY1" fmla="*/ 100013 h 352425"/>
                <a:gd name="connsiteX2" fmla="*/ 324802 w 352425"/>
                <a:gd name="connsiteY2" fmla="*/ 75248 h 352425"/>
                <a:gd name="connsiteX3" fmla="*/ 301942 w 352425"/>
                <a:gd name="connsiteY3" fmla="*/ 52388 h 352425"/>
                <a:gd name="connsiteX4" fmla="*/ 279082 w 352425"/>
                <a:gd name="connsiteY4" fmla="*/ 29527 h 352425"/>
                <a:gd name="connsiteX5" fmla="*/ 254317 w 352425"/>
                <a:gd name="connsiteY5" fmla="*/ 45720 h 352425"/>
                <a:gd name="connsiteX6" fmla="*/ 215265 w 352425"/>
                <a:gd name="connsiteY6" fmla="*/ 29527 h 352425"/>
                <a:gd name="connsiteX7" fmla="*/ 209550 w 352425"/>
                <a:gd name="connsiteY7" fmla="*/ 0 h 352425"/>
                <a:gd name="connsiteX8" fmla="*/ 177165 w 352425"/>
                <a:gd name="connsiteY8" fmla="*/ 0 h 352425"/>
                <a:gd name="connsiteX9" fmla="*/ 144780 w 352425"/>
                <a:gd name="connsiteY9" fmla="*/ 0 h 352425"/>
                <a:gd name="connsiteX10" fmla="*/ 139065 w 352425"/>
                <a:gd name="connsiteY10" fmla="*/ 29527 h 352425"/>
                <a:gd name="connsiteX11" fmla="*/ 100013 w 352425"/>
                <a:gd name="connsiteY11" fmla="*/ 45720 h 352425"/>
                <a:gd name="connsiteX12" fmla="*/ 75247 w 352425"/>
                <a:gd name="connsiteY12" fmla="*/ 29527 h 352425"/>
                <a:gd name="connsiteX13" fmla="*/ 52388 w 352425"/>
                <a:gd name="connsiteY13" fmla="*/ 52388 h 352425"/>
                <a:gd name="connsiteX14" fmla="*/ 29527 w 352425"/>
                <a:gd name="connsiteY14" fmla="*/ 75248 h 352425"/>
                <a:gd name="connsiteX15" fmla="*/ 45720 w 352425"/>
                <a:gd name="connsiteY15" fmla="*/ 100013 h 352425"/>
                <a:gd name="connsiteX16" fmla="*/ 29527 w 352425"/>
                <a:gd name="connsiteY16" fmla="*/ 139065 h 352425"/>
                <a:gd name="connsiteX17" fmla="*/ 0 w 352425"/>
                <a:gd name="connsiteY17" fmla="*/ 144780 h 352425"/>
                <a:gd name="connsiteX18" fmla="*/ 0 w 352425"/>
                <a:gd name="connsiteY18" fmla="*/ 177165 h 352425"/>
                <a:gd name="connsiteX19" fmla="*/ 0 w 352425"/>
                <a:gd name="connsiteY19" fmla="*/ 209550 h 352425"/>
                <a:gd name="connsiteX20" fmla="*/ 29527 w 352425"/>
                <a:gd name="connsiteY20" fmla="*/ 215265 h 352425"/>
                <a:gd name="connsiteX21" fmla="*/ 45720 w 352425"/>
                <a:gd name="connsiteY21" fmla="*/ 254317 h 352425"/>
                <a:gd name="connsiteX22" fmla="*/ 29527 w 352425"/>
                <a:gd name="connsiteY22" fmla="*/ 279083 h 352425"/>
                <a:gd name="connsiteX23" fmla="*/ 52388 w 352425"/>
                <a:gd name="connsiteY23" fmla="*/ 301942 h 352425"/>
                <a:gd name="connsiteX24" fmla="*/ 75247 w 352425"/>
                <a:gd name="connsiteY24" fmla="*/ 324803 h 352425"/>
                <a:gd name="connsiteX25" fmla="*/ 100013 w 352425"/>
                <a:gd name="connsiteY25" fmla="*/ 308610 h 352425"/>
                <a:gd name="connsiteX26" fmla="*/ 139065 w 352425"/>
                <a:gd name="connsiteY26" fmla="*/ 324803 h 352425"/>
                <a:gd name="connsiteX27" fmla="*/ 144780 w 352425"/>
                <a:gd name="connsiteY27" fmla="*/ 354330 h 352425"/>
                <a:gd name="connsiteX28" fmla="*/ 177165 w 352425"/>
                <a:gd name="connsiteY28" fmla="*/ 354330 h 352425"/>
                <a:gd name="connsiteX29" fmla="*/ 209550 w 352425"/>
                <a:gd name="connsiteY29" fmla="*/ 354330 h 352425"/>
                <a:gd name="connsiteX30" fmla="*/ 215265 w 352425"/>
                <a:gd name="connsiteY30" fmla="*/ 324803 h 352425"/>
                <a:gd name="connsiteX31" fmla="*/ 254317 w 352425"/>
                <a:gd name="connsiteY31" fmla="*/ 308610 h 352425"/>
                <a:gd name="connsiteX32" fmla="*/ 279082 w 352425"/>
                <a:gd name="connsiteY32" fmla="*/ 324803 h 352425"/>
                <a:gd name="connsiteX33" fmla="*/ 301942 w 352425"/>
                <a:gd name="connsiteY33" fmla="*/ 301942 h 352425"/>
                <a:gd name="connsiteX34" fmla="*/ 324802 w 352425"/>
                <a:gd name="connsiteY34" fmla="*/ 279083 h 352425"/>
                <a:gd name="connsiteX35" fmla="*/ 308610 w 352425"/>
                <a:gd name="connsiteY35" fmla="*/ 254317 h 352425"/>
                <a:gd name="connsiteX36" fmla="*/ 324802 w 352425"/>
                <a:gd name="connsiteY36" fmla="*/ 215265 h 352425"/>
                <a:gd name="connsiteX37" fmla="*/ 354330 w 352425"/>
                <a:gd name="connsiteY37" fmla="*/ 209550 h 352425"/>
                <a:gd name="connsiteX38" fmla="*/ 354330 w 352425"/>
                <a:gd name="connsiteY38" fmla="*/ 177165 h 352425"/>
                <a:gd name="connsiteX39" fmla="*/ 354330 w 352425"/>
                <a:gd name="connsiteY39" fmla="*/ 144780 h 352425"/>
                <a:gd name="connsiteX40" fmla="*/ 324802 w 352425"/>
                <a:gd name="connsiteY40" fmla="*/ 139065 h 352425"/>
                <a:gd name="connsiteX41" fmla="*/ 178117 w 352425"/>
                <a:gd name="connsiteY41" fmla="*/ 290513 h 352425"/>
                <a:gd name="connsiteX42" fmla="*/ 64770 w 352425"/>
                <a:gd name="connsiteY42" fmla="*/ 177165 h 352425"/>
                <a:gd name="connsiteX43" fmla="*/ 178117 w 352425"/>
                <a:gd name="connsiteY43" fmla="*/ 63817 h 352425"/>
                <a:gd name="connsiteX44" fmla="*/ 291465 w 352425"/>
                <a:gd name="connsiteY44" fmla="*/ 177165 h 352425"/>
                <a:gd name="connsiteX45" fmla="*/ 178117 w 352425"/>
                <a:gd name="connsiteY45" fmla="*/ 290513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52425" h="352425">
                  <a:moveTo>
                    <a:pt x="324802" y="139065"/>
                  </a:moveTo>
                  <a:cubicBezTo>
                    <a:pt x="320992" y="124777"/>
                    <a:pt x="315277" y="112395"/>
                    <a:pt x="308610" y="100013"/>
                  </a:cubicBezTo>
                  <a:lnTo>
                    <a:pt x="324802" y="75248"/>
                  </a:lnTo>
                  <a:lnTo>
                    <a:pt x="301942" y="52388"/>
                  </a:lnTo>
                  <a:lnTo>
                    <a:pt x="279082" y="29527"/>
                  </a:lnTo>
                  <a:lnTo>
                    <a:pt x="254317" y="45720"/>
                  </a:lnTo>
                  <a:cubicBezTo>
                    <a:pt x="241935" y="39052"/>
                    <a:pt x="229552" y="33338"/>
                    <a:pt x="215265" y="29527"/>
                  </a:cubicBezTo>
                  <a:lnTo>
                    <a:pt x="209550" y="0"/>
                  </a:lnTo>
                  <a:lnTo>
                    <a:pt x="177165" y="0"/>
                  </a:lnTo>
                  <a:lnTo>
                    <a:pt x="144780" y="0"/>
                  </a:lnTo>
                  <a:lnTo>
                    <a:pt x="139065" y="29527"/>
                  </a:lnTo>
                  <a:cubicBezTo>
                    <a:pt x="124777" y="33338"/>
                    <a:pt x="112395" y="39052"/>
                    <a:pt x="100013" y="45720"/>
                  </a:cubicBezTo>
                  <a:lnTo>
                    <a:pt x="75247" y="29527"/>
                  </a:lnTo>
                  <a:lnTo>
                    <a:pt x="52388" y="52388"/>
                  </a:lnTo>
                  <a:lnTo>
                    <a:pt x="29527" y="75248"/>
                  </a:lnTo>
                  <a:lnTo>
                    <a:pt x="45720" y="100013"/>
                  </a:lnTo>
                  <a:cubicBezTo>
                    <a:pt x="39052" y="112395"/>
                    <a:pt x="33338" y="124777"/>
                    <a:pt x="29527" y="139065"/>
                  </a:cubicBezTo>
                  <a:lnTo>
                    <a:pt x="0" y="144780"/>
                  </a:lnTo>
                  <a:lnTo>
                    <a:pt x="0" y="177165"/>
                  </a:lnTo>
                  <a:lnTo>
                    <a:pt x="0" y="209550"/>
                  </a:lnTo>
                  <a:lnTo>
                    <a:pt x="29527" y="215265"/>
                  </a:lnTo>
                  <a:cubicBezTo>
                    <a:pt x="33338" y="229552"/>
                    <a:pt x="39052" y="241935"/>
                    <a:pt x="45720" y="254317"/>
                  </a:cubicBezTo>
                  <a:lnTo>
                    <a:pt x="29527" y="279083"/>
                  </a:lnTo>
                  <a:lnTo>
                    <a:pt x="52388" y="301942"/>
                  </a:lnTo>
                  <a:lnTo>
                    <a:pt x="75247" y="324803"/>
                  </a:lnTo>
                  <a:lnTo>
                    <a:pt x="100013" y="308610"/>
                  </a:lnTo>
                  <a:cubicBezTo>
                    <a:pt x="112395" y="315278"/>
                    <a:pt x="124777" y="320992"/>
                    <a:pt x="139065" y="324803"/>
                  </a:cubicBezTo>
                  <a:lnTo>
                    <a:pt x="144780" y="354330"/>
                  </a:lnTo>
                  <a:lnTo>
                    <a:pt x="177165" y="354330"/>
                  </a:lnTo>
                  <a:lnTo>
                    <a:pt x="209550" y="354330"/>
                  </a:lnTo>
                  <a:lnTo>
                    <a:pt x="215265" y="324803"/>
                  </a:lnTo>
                  <a:cubicBezTo>
                    <a:pt x="229552" y="320992"/>
                    <a:pt x="241935" y="315278"/>
                    <a:pt x="254317" y="308610"/>
                  </a:cubicBezTo>
                  <a:lnTo>
                    <a:pt x="279082" y="324803"/>
                  </a:lnTo>
                  <a:lnTo>
                    <a:pt x="301942" y="301942"/>
                  </a:lnTo>
                  <a:lnTo>
                    <a:pt x="324802" y="279083"/>
                  </a:lnTo>
                  <a:lnTo>
                    <a:pt x="308610" y="254317"/>
                  </a:lnTo>
                  <a:cubicBezTo>
                    <a:pt x="315277" y="241935"/>
                    <a:pt x="320992" y="229552"/>
                    <a:pt x="324802" y="215265"/>
                  </a:cubicBezTo>
                  <a:lnTo>
                    <a:pt x="354330" y="209550"/>
                  </a:lnTo>
                  <a:lnTo>
                    <a:pt x="354330" y="177165"/>
                  </a:lnTo>
                  <a:lnTo>
                    <a:pt x="354330" y="144780"/>
                  </a:lnTo>
                  <a:lnTo>
                    <a:pt x="324802" y="139065"/>
                  </a:lnTo>
                  <a:close/>
                  <a:moveTo>
                    <a:pt x="178117" y="290513"/>
                  </a:moveTo>
                  <a:cubicBezTo>
                    <a:pt x="115252" y="290513"/>
                    <a:pt x="64770" y="240030"/>
                    <a:pt x="64770" y="177165"/>
                  </a:cubicBezTo>
                  <a:cubicBezTo>
                    <a:pt x="64770" y="114300"/>
                    <a:pt x="115252" y="63817"/>
                    <a:pt x="178117" y="63817"/>
                  </a:cubicBezTo>
                  <a:cubicBezTo>
                    <a:pt x="240982" y="63817"/>
                    <a:pt x="291465" y="114300"/>
                    <a:pt x="291465" y="177165"/>
                  </a:cubicBezTo>
                  <a:cubicBezTo>
                    <a:pt x="290513" y="239077"/>
                    <a:pt x="240030" y="290513"/>
                    <a:pt x="178117" y="290513"/>
                  </a:cubicBezTo>
                  <a:close/>
                </a:path>
              </a:pathLst>
            </a:custGeom>
            <a:solidFill>
              <a:srgbClr val="73C0FF"/>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A50F5E27-8F18-4D3C-B335-79AF07D70C91}"/>
                </a:ext>
              </a:extLst>
            </p:cNvPr>
            <p:cNvSpPr/>
            <p:nvPr/>
          </p:nvSpPr>
          <p:spPr>
            <a:xfrm>
              <a:off x="8461381" y="4064932"/>
              <a:ext cx="517840" cy="1582289"/>
            </a:xfrm>
            <a:custGeom>
              <a:avLst/>
              <a:gdLst>
                <a:gd name="connsiteX0" fmla="*/ 346710 w 342900"/>
                <a:gd name="connsiteY0" fmla="*/ 1052513 h 1047750"/>
                <a:gd name="connsiteX1" fmla="*/ 0 w 342900"/>
                <a:gd name="connsiteY1" fmla="*/ 1052513 h 1047750"/>
                <a:gd name="connsiteX2" fmla="*/ 0 w 342900"/>
                <a:gd name="connsiteY2" fmla="*/ 0 h 1047750"/>
                <a:gd name="connsiteX3" fmla="*/ 346710 w 342900"/>
                <a:gd name="connsiteY3" fmla="*/ 0 h 1047750"/>
              </a:gdLst>
              <a:ahLst/>
              <a:cxnLst>
                <a:cxn ang="0">
                  <a:pos x="connsiteX0" y="connsiteY0"/>
                </a:cxn>
                <a:cxn ang="0">
                  <a:pos x="connsiteX1" y="connsiteY1"/>
                </a:cxn>
                <a:cxn ang="0">
                  <a:pos x="connsiteX2" y="connsiteY2"/>
                </a:cxn>
                <a:cxn ang="0">
                  <a:pos x="connsiteX3" y="connsiteY3"/>
                </a:cxn>
              </a:cxnLst>
              <a:rect l="l" t="t" r="r" b="b"/>
              <a:pathLst>
                <a:path w="342900" h="1047750">
                  <a:moveTo>
                    <a:pt x="346710" y="1052513"/>
                  </a:moveTo>
                  <a:lnTo>
                    <a:pt x="0" y="1052513"/>
                  </a:lnTo>
                  <a:lnTo>
                    <a:pt x="0" y="0"/>
                  </a:lnTo>
                  <a:lnTo>
                    <a:pt x="346710" y="0"/>
                  </a:lnTo>
                  <a:close/>
                </a:path>
              </a:pathLst>
            </a:custGeom>
            <a:gradFill>
              <a:gsLst>
                <a:gs pos="0">
                  <a:srgbClr val="61B7FF"/>
                </a:gs>
                <a:gs pos="100000">
                  <a:srgbClr val="6789DD"/>
                </a:gs>
              </a:gsLst>
              <a:lin ang="5400000" scaled="1"/>
            </a:gra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BEC2CB1-D742-4F0D-A959-E1054DCEEE15}"/>
                </a:ext>
              </a:extLst>
            </p:cNvPr>
            <p:cNvSpPr/>
            <p:nvPr/>
          </p:nvSpPr>
          <p:spPr>
            <a:xfrm>
              <a:off x="6463943" y="1642044"/>
              <a:ext cx="4516717" cy="3178963"/>
            </a:xfrm>
            <a:custGeom>
              <a:avLst/>
              <a:gdLst>
                <a:gd name="connsiteX0" fmla="*/ 152400 w 2990850"/>
                <a:gd name="connsiteY0" fmla="*/ 2110740 h 2105025"/>
                <a:gd name="connsiteX1" fmla="*/ 2841308 w 2990850"/>
                <a:gd name="connsiteY1" fmla="*/ 2110740 h 2105025"/>
                <a:gd name="connsiteX2" fmla="*/ 2993708 w 2990850"/>
                <a:gd name="connsiteY2" fmla="*/ 1958340 h 2105025"/>
                <a:gd name="connsiteX3" fmla="*/ 2993708 w 2990850"/>
                <a:gd name="connsiteY3" fmla="*/ 152400 h 2105025"/>
                <a:gd name="connsiteX4" fmla="*/ 2841308 w 2990850"/>
                <a:gd name="connsiteY4" fmla="*/ 0 h 2105025"/>
                <a:gd name="connsiteX5" fmla="*/ 152400 w 2990850"/>
                <a:gd name="connsiteY5" fmla="*/ 0 h 2105025"/>
                <a:gd name="connsiteX6" fmla="*/ 0 w 2990850"/>
                <a:gd name="connsiteY6" fmla="*/ 152400 h 2105025"/>
                <a:gd name="connsiteX7" fmla="*/ 0 w 2990850"/>
                <a:gd name="connsiteY7" fmla="*/ 1959293 h 2105025"/>
                <a:gd name="connsiteX8" fmla="*/ 152400 w 2990850"/>
                <a:gd name="connsiteY8" fmla="*/ 2110740 h 210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850" h="2105025">
                  <a:moveTo>
                    <a:pt x="152400" y="2110740"/>
                  </a:moveTo>
                  <a:lnTo>
                    <a:pt x="2841308" y="2110740"/>
                  </a:lnTo>
                  <a:cubicBezTo>
                    <a:pt x="2925128" y="2110740"/>
                    <a:pt x="2993708" y="2042160"/>
                    <a:pt x="2993708" y="1958340"/>
                  </a:cubicBezTo>
                  <a:lnTo>
                    <a:pt x="2993708" y="152400"/>
                  </a:lnTo>
                  <a:cubicBezTo>
                    <a:pt x="2993708" y="68580"/>
                    <a:pt x="2925128" y="0"/>
                    <a:pt x="2841308" y="0"/>
                  </a:cubicBezTo>
                  <a:lnTo>
                    <a:pt x="152400" y="0"/>
                  </a:lnTo>
                  <a:cubicBezTo>
                    <a:pt x="68580" y="0"/>
                    <a:pt x="0" y="68580"/>
                    <a:pt x="0" y="152400"/>
                  </a:cubicBezTo>
                  <a:lnTo>
                    <a:pt x="0" y="1959293"/>
                  </a:lnTo>
                  <a:cubicBezTo>
                    <a:pt x="0" y="2043112"/>
                    <a:pt x="67628" y="2110740"/>
                    <a:pt x="152400" y="2110740"/>
                  </a:cubicBezTo>
                  <a:close/>
                </a:path>
              </a:pathLst>
            </a:custGeom>
            <a:solidFill>
              <a:srgbClr val="B5DEFF"/>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C07B3D7E-8060-48FF-8393-9F3D9A816830}"/>
                </a:ext>
              </a:extLst>
            </p:cNvPr>
            <p:cNvSpPr/>
            <p:nvPr/>
          </p:nvSpPr>
          <p:spPr>
            <a:xfrm>
              <a:off x="6640310" y="1302558"/>
              <a:ext cx="4157106" cy="3020734"/>
            </a:xfrm>
            <a:custGeom>
              <a:avLst/>
              <a:gdLst>
                <a:gd name="connsiteX0" fmla="*/ 2758440 w 2752725"/>
                <a:gd name="connsiteY0" fmla="*/ 2005013 h 2000250"/>
                <a:gd name="connsiteX1" fmla="*/ 0 w 2752725"/>
                <a:gd name="connsiteY1" fmla="*/ 2005013 h 2000250"/>
                <a:gd name="connsiteX2" fmla="*/ 0 w 2752725"/>
                <a:gd name="connsiteY2" fmla="*/ 0 h 2000250"/>
                <a:gd name="connsiteX3" fmla="*/ 2758440 w 2752725"/>
                <a:gd name="connsiteY3" fmla="*/ 0 h 2000250"/>
              </a:gdLst>
              <a:ahLst/>
              <a:cxnLst>
                <a:cxn ang="0">
                  <a:pos x="connsiteX0" y="connsiteY0"/>
                </a:cxn>
                <a:cxn ang="0">
                  <a:pos x="connsiteX1" y="connsiteY1"/>
                </a:cxn>
                <a:cxn ang="0">
                  <a:pos x="connsiteX2" y="connsiteY2"/>
                </a:cxn>
                <a:cxn ang="0">
                  <a:pos x="connsiteX3" y="connsiteY3"/>
                </a:cxn>
              </a:cxnLst>
              <a:rect l="l" t="t" r="r" b="b"/>
              <a:pathLst>
                <a:path w="2752725" h="2000250">
                  <a:moveTo>
                    <a:pt x="2758440" y="2005013"/>
                  </a:moveTo>
                  <a:lnTo>
                    <a:pt x="0" y="2005013"/>
                  </a:lnTo>
                  <a:lnTo>
                    <a:pt x="0" y="0"/>
                  </a:lnTo>
                  <a:lnTo>
                    <a:pt x="2758440" y="0"/>
                  </a:lnTo>
                  <a:close/>
                </a:path>
              </a:pathLst>
            </a:custGeom>
            <a:solidFill>
              <a:srgbClr val="FFFFFF"/>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7EFBA31-4264-42AB-8827-7ABFF4BB55D2}"/>
                </a:ext>
              </a:extLst>
            </p:cNvPr>
            <p:cNvSpPr/>
            <p:nvPr/>
          </p:nvSpPr>
          <p:spPr>
            <a:xfrm>
              <a:off x="6640870" y="1302573"/>
              <a:ext cx="4157106" cy="359611"/>
            </a:xfrm>
            <a:custGeom>
              <a:avLst/>
              <a:gdLst>
                <a:gd name="connsiteX0" fmla="*/ 0 w 2752725"/>
                <a:gd name="connsiteY0" fmla="*/ 241935 h 238125"/>
                <a:gd name="connsiteX1" fmla="*/ 2758440 w 2752725"/>
                <a:gd name="connsiteY1" fmla="*/ 241935 h 238125"/>
                <a:gd name="connsiteX2" fmla="*/ 2758440 w 2752725"/>
                <a:gd name="connsiteY2" fmla="*/ 0 h 238125"/>
                <a:gd name="connsiteX3" fmla="*/ 0 w 2752725"/>
                <a:gd name="connsiteY3" fmla="*/ 0 h 238125"/>
              </a:gdLst>
              <a:ahLst/>
              <a:cxnLst>
                <a:cxn ang="0">
                  <a:pos x="connsiteX0" y="connsiteY0"/>
                </a:cxn>
                <a:cxn ang="0">
                  <a:pos x="connsiteX1" y="connsiteY1"/>
                </a:cxn>
                <a:cxn ang="0">
                  <a:pos x="connsiteX2" y="connsiteY2"/>
                </a:cxn>
                <a:cxn ang="0">
                  <a:pos x="connsiteX3" y="connsiteY3"/>
                </a:cxn>
              </a:cxnLst>
              <a:rect l="l" t="t" r="r" b="b"/>
              <a:pathLst>
                <a:path w="2752725" h="238125">
                  <a:moveTo>
                    <a:pt x="0" y="241935"/>
                  </a:moveTo>
                  <a:lnTo>
                    <a:pt x="2758440" y="241935"/>
                  </a:lnTo>
                  <a:lnTo>
                    <a:pt x="2758440" y="0"/>
                  </a:lnTo>
                  <a:lnTo>
                    <a:pt x="0" y="0"/>
                  </a:lnTo>
                  <a:close/>
                </a:path>
              </a:pathLst>
            </a:custGeom>
            <a:gradFill>
              <a:gsLst>
                <a:gs pos="0">
                  <a:srgbClr val="61B7FF"/>
                </a:gs>
                <a:gs pos="100000">
                  <a:srgbClr val="6789DD"/>
                </a:gs>
              </a:gsLst>
              <a:lin ang="5400000" scaled="1"/>
            </a:gra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9E77B6-2DAA-4DF8-AF63-E001D9AEC2E1}"/>
                </a:ext>
              </a:extLst>
            </p:cNvPr>
            <p:cNvSpPr/>
            <p:nvPr/>
          </p:nvSpPr>
          <p:spPr>
            <a:xfrm>
              <a:off x="8577017" y="4413928"/>
              <a:ext cx="287689" cy="287689"/>
            </a:xfrm>
            <a:custGeom>
              <a:avLst/>
              <a:gdLst>
                <a:gd name="connsiteX0" fmla="*/ 0 w 190500"/>
                <a:gd name="connsiteY0" fmla="*/ 96203 h 190500"/>
                <a:gd name="connsiteX1" fmla="*/ 96203 w 190500"/>
                <a:gd name="connsiteY1" fmla="*/ 192405 h 190500"/>
                <a:gd name="connsiteX2" fmla="*/ 192405 w 190500"/>
                <a:gd name="connsiteY2" fmla="*/ 96203 h 190500"/>
                <a:gd name="connsiteX3" fmla="*/ 96203 w 190500"/>
                <a:gd name="connsiteY3" fmla="*/ 0 h 190500"/>
                <a:gd name="connsiteX4" fmla="*/ 0 w 190500"/>
                <a:gd name="connsiteY4" fmla="*/ 9620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500">
                  <a:moveTo>
                    <a:pt x="0" y="96203"/>
                  </a:moveTo>
                  <a:cubicBezTo>
                    <a:pt x="0" y="149543"/>
                    <a:pt x="42863" y="192405"/>
                    <a:pt x="96203" y="192405"/>
                  </a:cubicBezTo>
                  <a:cubicBezTo>
                    <a:pt x="149543" y="192405"/>
                    <a:pt x="192405" y="149543"/>
                    <a:pt x="192405" y="96203"/>
                  </a:cubicBezTo>
                  <a:cubicBezTo>
                    <a:pt x="192405" y="42863"/>
                    <a:pt x="149543" y="0"/>
                    <a:pt x="96203" y="0"/>
                  </a:cubicBezTo>
                  <a:cubicBezTo>
                    <a:pt x="43815" y="0"/>
                    <a:pt x="0" y="42863"/>
                    <a:pt x="0" y="96203"/>
                  </a:cubicBezTo>
                  <a:close/>
                </a:path>
              </a:pathLst>
            </a:custGeom>
            <a:gradFill>
              <a:gsLst>
                <a:gs pos="0">
                  <a:srgbClr val="61B7FF"/>
                </a:gs>
                <a:gs pos="100000">
                  <a:srgbClr val="6789DD"/>
                </a:gs>
              </a:gsLst>
              <a:lin ang="5400000" scaled="1"/>
            </a:gra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3822A2E7-CD74-4D6F-9EDB-F1EE07010650}"/>
                </a:ext>
              </a:extLst>
            </p:cNvPr>
            <p:cNvSpPr/>
            <p:nvPr/>
          </p:nvSpPr>
          <p:spPr>
            <a:xfrm>
              <a:off x="7995886" y="1928296"/>
              <a:ext cx="1337754" cy="100691"/>
            </a:xfrm>
            <a:custGeom>
              <a:avLst/>
              <a:gdLst>
                <a:gd name="connsiteX0" fmla="*/ 33338 w 885825"/>
                <a:gd name="connsiteY0" fmla="*/ 71438 h 66675"/>
                <a:gd name="connsiteX1" fmla="*/ 857250 w 885825"/>
                <a:gd name="connsiteY1" fmla="*/ 71438 h 66675"/>
                <a:gd name="connsiteX2" fmla="*/ 890588 w 885825"/>
                <a:gd name="connsiteY2" fmla="*/ 38100 h 66675"/>
                <a:gd name="connsiteX3" fmla="*/ 890588 w 885825"/>
                <a:gd name="connsiteY3" fmla="*/ 33338 h 66675"/>
                <a:gd name="connsiteX4" fmla="*/ 857250 w 885825"/>
                <a:gd name="connsiteY4" fmla="*/ 0 h 66675"/>
                <a:gd name="connsiteX5" fmla="*/ 33338 w 885825"/>
                <a:gd name="connsiteY5" fmla="*/ 0 h 66675"/>
                <a:gd name="connsiteX6" fmla="*/ 0 w 885825"/>
                <a:gd name="connsiteY6" fmla="*/ 33338 h 66675"/>
                <a:gd name="connsiteX7" fmla="*/ 0 w 885825"/>
                <a:gd name="connsiteY7" fmla="*/ 38100 h 66675"/>
                <a:gd name="connsiteX8" fmla="*/ 33338 w 885825"/>
                <a:gd name="connsiteY8" fmla="*/ 7143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25" h="66675">
                  <a:moveTo>
                    <a:pt x="33338" y="71438"/>
                  </a:moveTo>
                  <a:lnTo>
                    <a:pt x="857250" y="71438"/>
                  </a:lnTo>
                  <a:cubicBezTo>
                    <a:pt x="875347" y="71438"/>
                    <a:pt x="890588" y="56198"/>
                    <a:pt x="890588" y="38100"/>
                  </a:cubicBezTo>
                  <a:lnTo>
                    <a:pt x="890588" y="33338"/>
                  </a:lnTo>
                  <a:cubicBezTo>
                    <a:pt x="890588" y="15240"/>
                    <a:pt x="875347" y="0"/>
                    <a:pt x="857250" y="0"/>
                  </a:cubicBezTo>
                  <a:lnTo>
                    <a:pt x="33338" y="0"/>
                  </a:lnTo>
                  <a:cubicBezTo>
                    <a:pt x="15240" y="0"/>
                    <a:pt x="0" y="15240"/>
                    <a:pt x="0" y="33338"/>
                  </a:cubicBezTo>
                  <a:lnTo>
                    <a:pt x="0" y="38100"/>
                  </a:lnTo>
                  <a:cubicBezTo>
                    <a:pt x="0" y="57150"/>
                    <a:pt x="15240" y="71438"/>
                    <a:pt x="33338" y="71438"/>
                  </a:cubicBezTo>
                  <a:close/>
                </a:path>
              </a:pathLst>
            </a:custGeom>
            <a:solidFill>
              <a:srgbClr val="DFE1E8"/>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DAA72F5C-7C93-4ACE-B35D-70626E98A678}"/>
                </a:ext>
              </a:extLst>
            </p:cNvPr>
            <p:cNvSpPr/>
            <p:nvPr/>
          </p:nvSpPr>
          <p:spPr>
            <a:xfrm>
              <a:off x="7995886" y="2123924"/>
              <a:ext cx="1337754" cy="100691"/>
            </a:xfrm>
            <a:custGeom>
              <a:avLst/>
              <a:gdLst>
                <a:gd name="connsiteX0" fmla="*/ 33338 w 885825"/>
                <a:gd name="connsiteY0" fmla="*/ 71438 h 66675"/>
                <a:gd name="connsiteX1" fmla="*/ 857250 w 885825"/>
                <a:gd name="connsiteY1" fmla="*/ 71438 h 66675"/>
                <a:gd name="connsiteX2" fmla="*/ 890588 w 885825"/>
                <a:gd name="connsiteY2" fmla="*/ 38100 h 66675"/>
                <a:gd name="connsiteX3" fmla="*/ 890588 w 885825"/>
                <a:gd name="connsiteY3" fmla="*/ 33338 h 66675"/>
                <a:gd name="connsiteX4" fmla="*/ 857250 w 885825"/>
                <a:gd name="connsiteY4" fmla="*/ 0 h 66675"/>
                <a:gd name="connsiteX5" fmla="*/ 33338 w 885825"/>
                <a:gd name="connsiteY5" fmla="*/ 0 h 66675"/>
                <a:gd name="connsiteX6" fmla="*/ 0 w 885825"/>
                <a:gd name="connsiteY6" fmla="*/ 33338 h 66675"/>
                <a:gd name="connsiteX7" fmla="*/ 0 w 885825"/>
                <a:gd name="connsiteY7" fmla="*/ 38100 h 66675"/>
                <a:gd name="connsiteX8" fmla="*/ 33338 w 885825"/>
                <a:gd name="connsiteY8" fmla="*/ 7143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25" h="66675">
                  <a:moveTo>
                    <a:pt x="33338" y="71438"/>
                  </a:moveTo>
                  <a:lnTo>
                    <a:pt x="857250" y="71438"/>
                  </a:lnTo>
                  <a:cubicBezTo>
                    <a:pt x="875347" y="71438"/>
                    <a:pt x="890588" y="56197"/>
                    <a:pt x="890588" y="38100"/>
                  </a:cubicBezTo>
                  <a:lnTo>
                    <a:pt x="890588" y="33338"/>
                  </a:lnTo>
                  <a:cubicBezTo>
                    <a:pt x="890588" y="15240"/>
                    <a:pt x="875347" y="0"/>
                    <a:pt x="857250" y="0"/>
                  </a:cubicBezTo>
                  <a:lnTo>
                    <a:pt x="33338" y="0"/>
                  </a:lnTo>
                  <a:cubicBezTo>
                    <a:pt x="15240" y="0"/>
                    <a:pt x="0" y="15240"/>
                    <a:pt x="0" y="33338"/>
                  </a:cubicBezTo>
                  <a:lnTo>
                    <a:pt x="0" y="38100"/>
                  </a:lnTo>
                  <a:cubicBezTo>
                    <a:pt x="0" y="57150"/>
                    <a:pt x="15240" y="71438"/>
                    <a:pt x="33338" y="71438"/>
                  </a:cubicBezTo>
                  <a:close/>
                </a:path>
              </a:pathLst>
            </a:custGeom>
            <a:solidFill>
              <a:srgbClr val="DFE1E8"/>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26C2DCB8-351C-41DC-8708-4D8A2C085A2F}"/>
                </a:ext>
              </a:extLst>
            </p:cNvPr>
            <p:cNvSpPr/>
            <p:nvPr/>
          </p:nvSpPr>
          <p:spPr>
            <a:xfrm>
              <a:off x="7995886" y="2319553"/>
              <a:ext cx="1337754" cy="100691"/>
            </a:xfrm>
            <a:custGeom>
              <a:avLst/>
              <a:gdLst>
                <a:gd name="connsiteX0" fmla="*/ 33338 w 885825"/>
                <a:gd name="connsiteY0" fmla="*/ 71438 h 66675"/>
                <a:gd name="connsiteX1" fmla="*/ 857250 w 885825"/>
                <a:gd name="connsiteY1" fmla="*/ 71438 h 66675"/>
                <a:gd name="connsiteX2" fmla="*/ 890588 w 885825"/>
                <a:gd name="connsiteY2" fmla="*/ 38100 h 66675"/>
                <a:gd name="connsiteX3" fmla="*/ 890588 w 885825"/>
                <a:gd name="connsiteY3" fmla="*/ 33338 h 66675"/>
                <a:gd name="connsiteX4" fmla="*/ 857250 w 885825"/>
                <a:gd name="connsiteY4" fmla="*/ 0 h 66675"/>
                <a:gd name="connsiteX5" fmla="*/ 33338 w 885825"/>
                <a:gd name="connsiteY5" fmla="*/ 0 h 66675"/>
                <a:gd name="connsiteX6" fmla="*/ 0 w 885825"/>
                <a:gd name="connsiteY6" fmla="*/ 33338 h 66675"/>
                <a:gd name="connsiteX7" fmla="*/ 0 w 885825"/>
                <a:gd name="connsiteY7" fmla="*/ 38100 h 66675"/>
                <a:gd name="connsiteX8" fmla="*/ 33338 w 885825"/>
                <a:gd name="connsiteY8" fmla="*/ 7143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25" h="66675">
                  <a:moveTo>
                    <a:pt x="33338" y="71438"/>
                  </a:moveTo>
                  <a:lnTo>
                    <a:pt x="857250" y="71438"/>
                  </a:lnTo>
                  <a:cubicBezTo>
                    <a:pt x="875347" y="71438"/>
                    <a:pt x="890588" y="56198"/>
                    <a:pt x="890588" y="38100"/>
                  </a:cubicBezTo>
                  <a:lnTo>
                    <a:pt x="890588" y="33338"/>
                  </a:lnTo>
                  <a:cubicBezTo>
                    <a:pt x="890588" y="15240"/>
                    <a:pt x="875347" y="0"/>
                    <a:pt x="857250" y="0"/>
                  </a:cubicBezTo>
                  <a:lnTo>
                    <a:pt x="33338" y="0"/>
                  </a:lnTo>
                  <a:cubicBezTo>
                    <a:pt x="15240" y="0"/>
                    <a:pt x="0" y="15240"/>
                    <a:pt x="0" y="33338"/>
                  </a:cubicBezTo>
                  <a:lnTo>
                    <a:pt x="0" y="38100"/>
                  </a:lnTo>
                  <a:cubicBezTo>
                    <a:pt x="0" y="56198"/>
                    <a:pt x="15240" y="71438"/>
                    <a:pt x="33338" y="71438"/>
                  </a:cubicBezTo>
                  <a:close/>
                </a:path>
              </a:pathLst>
            </a:custGeom>
            <a:solidFill>
              <a:srgbClr val="DFE1E8"/>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CC0419CD-E754-4C15-9089-7CF2AA7986BD}"/>
                </a:ext>
              </a:extLst>
            </p:cNvPr>
            <p:cNvSpPr/>
            <p:nvPr/>
          </p:nvSpPr>
          <p:spPr>
            <a:xfrm>
              <a:off x="6833622" y="2696425"/>
              <a:ext cx="2028207" cy="1409676"/>
            </a:xfrm>
            <a:custGeom>
              <a:avLst/>
              <a:gdLst>
                <a:gd name="connsiteX0" fmla="*/ 1190625 w 1343025"/>
                <a:gd name="connsiteY0" fmla="*/ 941070 h 933450"/>
                <a:gd name="connsiteX1" fmla="*/ 156210 w 1343025"/>
                <a:gd name="connsiteY1" fmla="*/ 941070 h 933450"/>
                <a:gd name="connsiteX2" fmla="*/ 0 w 1343025"/>
                <a:gd name="connsiteY2" fmla="*/ 784860 h 933450"/>
                <a:gd name="connsiteX3" fmla="*/ 0 w 1343025"/>
                <a:gd name="connsiteY3" fmla="*/ 156210 h 933450"/>
                <a:gd name="connsiteX4" fmla="*/ 156210 w 1343025"/>
                <a:gd name="connsiteY4" fmla="*/ 0 h 933450"/>
                <a:gd name="connsiteX5" fmla="*/ 1190625 w 1343025"/>
                <a:gd name="connsiteY5" fmla="*/ 0 h 933450"/>
                <a:gd name="connsiteX6" fmla="*/ 1346835 w 1343025"/>
                <a:gd name="connsiteY6" fmla="*/ 156210 h 933450"/>
                <a:gd name="connsiteX7" fmla="*/ 1346835 w 1343025"/>
                <a:gd name="connsiteY7" fmla="*/ 784860 h 933450"/>
                <a:gd name="connsiteX8" fmla="*/ 1190625 w 1343025"/>
                <a:gd name="connsiteY8" fmla="*/ 941070 h 933450"/>
                <a:gd name="connsiteX9" fmla="*/ 156210 w 1343025"/>
                <a:gd name="connsiteY9" fmla="*/ 19050 h 933450"/>
                <a:gd name="connsiteX10" fmla="*/ 19050 w 1343025"/>
                <a:gd name="connsiteY10" fmla="*/ 156210 h 933450"/>
                <a:gd name="connsiteX11" fmla="*/ 19050 w 1343025"/>
                <a:gd name="connsiteY11" fmla="*/ 784860 h 933450"/>
                <a:gd name="connsiteX12" fmla="*/ 156210 w 1343025"/>
                <a:gd name="connsiteY12" fmla="*/ 922020 h 933450"/>
                <a:gd name="connsiteX13" fmla="*/ 1190625 w 1343025"/>
                <a:gd name="connsiteY13" fmla="*/ 922020 h 933450"/>
                <a:gd name="connsiteX14" fmla="*/ 1327785 w 1343025"/>
                <a:gd name="connsiteY14" fmla="*/ 784860 h 933450"/>
                <a:gd name="connsiteX15" fmla="*/ 1327785 w 1343025"/>
                <a:gd name="connsiteY15" fmla="*/ 156210 h 933450"/>
                <a:gd name="connsiteX16" fmla="*/ 1190625 w 1343025"/>
                <a:gd name="connsiteY16" fmla="*/ 19050 h 933450"/>
                <a:gd name="connsiteX17" fmla="*/ 156210 w 1343025"/>
                <a:gd name="connsiteY17" fmla="*/ 19050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025" h="933450">
                  <a:moveTo>
                    <a:pt x="1190625" y="941070"/>
                  </a:moveTo>
                  <a:lnTo>
                    <a:pt x="156210" y="941070"/>
                  </a:lnTo>
                  <a:cubicBezTo>
                    <a:pt x="69533" y="941070"/>
                    <a:pt x="0" y="870585"/>
                    <a:pt x="0" y="784860"/>
                  </a:cubicBezTo>
                  <a:lnTo>
                    <a:pt x="0" y="156210"/>
                  </a:lnTo>
                  <a:cubicBezTo>
                    <a:pt x="0" y="69532"/>
                    <a:pt x="70485" y="0"/>
                    <a:pt x="156210" y="0"/>
                  </a:cubicBezTo>
                  <a:lnTo>
                    <a:pt x="1190625" y="0"/>
                  </a:lnTo>
                  <a:cubicBezTo>
                    <a:pt x="1277302" y="0"/>
                    <a:pt x="1346835" y="70485"/>
                    <a:pt x="1346835" y="156210"/>
                  </a:cubicBezTo>
                  <a:lnTo>
                    <a:pt x="1346835" y="784860"/>
                  </a:lnTo>
                  <a:cubicBezTo>
                    <a:pt x="1346835" y="870585"/>
                    <a:pt x="1276350" y="941070"/>
                    <a:pt x="1190625" y="941070"/>
                  </a:cubicBezTo>
                  <a:close/>
                  <a:moveTo>
                    <a:pt x="156210" y="19050"/>
                  </a:moveTo>
                  <a:cubicBezTo>
                    <a:pt x="80963" y="19050"/>
                    <a:pt x="19050" y="80010"/>
                    <a:pt x="19050" y="156210"/>
                  </a:cubicBezTo>
                  <a:lnTo>
                    <a:pt x="19050" y="784860"/>
                  </a:lnTo>
                  <a:cubicBezTo>
                    <a:pt x="19050" y="860107"/>
                    <a:pt x="80010" y="922020"/>
                    <a:pt x="156210" y="922020"/>
                  </a:cubicBezTo>
                  <a:lnTo>
                    <a:pt x="1190625" y="922020"/>
                  </a:lnTo>
                  <a:cubicBezTo>
                    <a:pt x="1265873" y="922020"/>
                    <a:pt x="1327785" y="861060"/>
                    <a:pt x="1327785" y="784860"/>
                  </a:cubicBezTo>
                  <a:lnTo>
                    <a:pt x="1327785" y="156210"/>
                  </a:lnTo>
                  <a:cubicBezTo>
                    <a:pt x="1327785" y="80963"/>
                    <a:pt x="1266825" y="19050"/>
                    <a:pt x="1190625" y="19050"/>
                  </a:cubicBezTo>
                  <a:lnTo>
                    <a:pt x="156210" y="19050"/>
                  </a:lnTo>
                  <a:close/>
                </a:path>
              </a:pathLst>
            </a:custGeom>
            <a:solidFill>
              <a:srgbClr val="DFE1E8"/>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6BE5C3DF-40BA-41B0-AB0A-9A411B8CFE2F}"/>
                </a:ext>
              </a:extLst>
            </p:cNvPr>
            <p:cNvSpPr/>
            <p:nvPr/>
          </p:nvSpPr>
          <p:spPr>
            <a:xfrm>
              <a:off x="7088226" y="2823008"/>
              <a:ext cx="1524752" cy="230151"/>
            </a:xfrm>
            <a:custGeom>
              <a:avLst/>
              <a:gdLst>
                <a:gd name="connsiteX0" fmla="*/ 69533 w 1009650"/>
                <a:gd name="connsiteY0" fmla="*/ 152400 h 152400"/>
                <a:gd name="connsiteX1" fmla="*/ 940118 w 1009650"/>
                <a:gd name="connsiteY1" fmla="*/ 152400 h 152400"/>
                <a:gd name="connsiteX2" fmla="*/ 1009650 w 1009650"/>
                <a:gd name="connsiteY2" fmla="*/ 82868 h 152400"/>
                <a:gd name="connsiteX3" fmla="*/ 1009650 w 1009650"/>
                <a:gd name="connsiteY3" fmla="*/ 69533 h 152400"/>
                <a:gd name="connsiteX4" fmla="*/ 940118 w 1009650"/>
                <a:gd name="connsiteY4" fmla="*/ 0 h 152400"/>
                <a:gd name="connsiteX5" fmla="*/ 69533 w 1009650"/>
                <a:gd name="connsiteY5" fmla="*/ 0 h 152400"/>
                <a:gd name="connsiteX6" fmla="*/ 0 w 1009650"/>
                <a:gd name="connsiteY6" fmla="*/ 69533 h 152400"/>
                <a:gd name="connsiteX7" fmla="*/ 0 w 1009650"/>
                <a:gd name="connsiteY7" fmla="*/ 82868 h 152400"/>
                <a:gd name="connsiteX8" fmla="*/ 69533 w 1009650"/>
                <a:gd name="connsiteY8"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650" h="152400">
                  <a:moveTo>
                    <a:pt x="69533" y="152400"/>
                  </a:moveTo>
                  <a:lnTo>
                    <a:pt x="940118" y="152400"/>
                  </a:lnTo>
                  <a:cubicBezTo>
                    <a:pt x="978218" y="152400"/>
                    <a:pt x="1009650" y="121920"/>
                    <a:pt x="1009650" y="82868"/>
                  </a:cubicBezTo>
                  <a:lnTo>
                    <a:pt x="1009650" y="69533"/>
                  </a:lnTo>
                  <a:cubicBezTo>
                    <a:pt x="1009650" y="31433"/>
                    <a:pt x="979170" y="0"/>
                    <a:pt x="940118" y="0"/>
                  </a:cubicBezTo>
                  <a:lnTo>
                    <a:pt x="69533" y="0"/>
                  </a:lnTo>
                  <a:cubicBezTo>
                    <a:pt x="31433" y="0"/>
                    <a:pt x="0" y="30480"/>
                    <a:pt x="0" y="69533"/>
                  </a:cubicBezTo>
                  <a:lnTo>
                    <a:pt x="0" y="82868"/>
                  </a:lnTo>
                  <a:cubicBezTo>
                    <a:pt x="0" y="121920"/>
                    <a:pt x="31433" y="152400"/>
                    <a:pt x="69533" y="152400"/>
                  </a:cubicBezTo>
                  <a:close/>
                </a:path>
              </a:pathLst>
            </a:custGeom>
            <a:solidFill>
              <a:srgbClr val="DFE1E8"/>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0E065EDB-14AC-4596-84E8-E719D9ABDF3D}"/>
                </a:ext>
              </a:extLst>
            </p:cNvPr>
            <p:cNvSpPr/>
            <p:nvPr/>
          </p:nvSpPr>
          <p:spPr>
            <a:xfrm>
              <a:off x="7545653" y="5594892"/>
              <a:ext cx="2344665" cy="115076"/>
            </a:xfrm>
            <a:custGeom>
              <a:avLst/>
              <a:gdLst>
                <a:gd name="connsiteX0" fmla="*/ 0 w 1552575"/>
                <a:gd name="connsiteY0" fmla="*/ 0 h 76200"/>
                <a:gd name="connsiteX1" fmla="*/ 1559243 w 1552575"/>
                <a:gd name="connsiteY1" fmla="*/ 0 h 76200"/>
                <a:gd name="connsiteX2" fmla="*/ 1559243 w 1552575"/>
                <a:gd name="connsiteY2" fmla="*/ 79057 h 76200"/>
                <a:gd name="connsiteX3" fmla="*/ 0 w 1552575"/>
                <a:gd name="connsiteY3" fmla="*/ 79057 h 76200"/>
              </a:gdLst>
              <a:ahLst/>
              <a:cxnLst>
                <a:cxn ang="0">
                  <a:pos x="connsiteX0" y="connsiteY0"/>
                </a:cxn>
                <a:cxn ang="0">
                  <a:pos x="connsiteX1" y="connsiteY1"/>
                </a:cxn>
                <a:cxn ang="0">
                  <a:pos x="connsiteX2" y="connsiteY2"/>
                </a:cxn>
                <a:cxn ang="0">
                  <a:pos x="connsiteX3" y="connsiteY3"/>
                </a:cxn>
              </a:cxnLst>
              <a:rect l="l" t="t" r="r" b="b"/>
              <a:pathLst>
                <a:path w="1552575" h="76200">
                  <a:moveTo>
                    <a:pt x="0" y="0"/>
                  </a:moveTo>
                  <a:lnTo>
                    <a:pt x="1559243" y="0"/>
                  </a:lnTo>
                  <a:lnTo>
                    <a:pt x="1559243" y="79057"/>
                  </a:lnTo>
                  <a:lnTo>
                    <a:pt x="0" y="79057"/>
                  </a:lnTo>
                  <a:close/>
                </a:path>
              </a:pathLst>
            </a:custGeom>
            <a:solidFill>
              <a:srgbClr val="B5DEFF"/>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9136526-734C-483A-A79E-1BC02F0DDEE4}"/>
                </a:ext>
              </a:extLst>
            </p:cNvPr>
            <p:cNvSpPr/>
            <p:nvPr/>
          </p:nvSpPr>
          <p:spPr>
            <a:xfrm>
              <a:off x="9658728" y="2667656"/>
              <a:ext cx="676069" cy="676069"/>
            </a:xfrm>
            <a:custGeom>
              <a:avLst/>
              <a:gdLst>
                <a:gd name="connsiteX0" fmla="*/ 449580 w 447675"/>
                <a:gd name="connsiteY0" fmla="*/ 224790 h 447675"/>
                <a:gd name="connsiteX1" fmla="*/ 338138 w 447675"/>
                <a:gd name="connsiteY1" fmla="*/ 418148 h 447675"/>
                <a:gd name="connsiteX2" fmla="*/ 295275 w 447675"/>
                <a:gd name="connsiteY2" fmla="*/ 437198 h 447675"/>
                <a:gd name="connsiteX3" fmla="*/ 291465 w 447675"/>
                <a:gd name="connsiteY3" fmla="*/ 438150 h 447675"/>
                <a:gd name="connsiteX4" fmla="*/ 224790 w 447675"/>
                <a:gd name="connsiteY4" fmla="*/ 448628 h 447675"/>
                <a:gd name="connsiteX5" fmla="*/ 124778 w 447675"/>
                <a:gd name="connsiteY5" fmla="*/ 425768 h 447675"/>
                <a:gd name="connsiteX6" fmla="*/ 0 w 447675"/>
                <a:gd name="connsiteY6" fmla="*/ 224790 h 447675"/>
                <a:gd name="connsiteX7" fmla="*/ 224790 w 447675"/>
                <a:gd name="connsiteY7" fmla="*/ 0 h 447675"/>
                <a:gd name="connsiteX8" fmla="*/ 449580 w 447675"/>
                <a:gd name="connsiteY8" fmla="*/ 22479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675" h="447675">
                  <a:moveTo>
                    <a:pt x="449580" y="224790"/>
                  </a:moveTo>
                  <a:cubicBezTo>
                    <a:pt x="449580" y="307657"/>
                    <a:pt x="404813" y="380048"/>
                    <a:pt x="338138" y="418148"/>
                  </a:cubicBezTo>
                  <a:cubicBezTo>
                    <a:pt x="324803" y="425768"/>
                    <a:pt x="310515" y="432435"/>
                    <a:pt x="295275" y="437198"/>
                  </a:cubicBezTo>
                  <a:cubicBezTo>
                    <a:pt x="294322" y="437198"/>
                    <a:pt x="292417" y="438150"/>
                    <a:pt x="291465" y="438150"/>
                  </a:cubicBezTo>
                  <a:cubicBezTo>
                    <a:pt x="270510" y="444818"/>
                    <a:pt x="247650" y="448628"/>
                    <a:pt x="224790" y="448628"/>
                  </a:cubicBezTo>
                  <a:cubicBezTo>
                    <a:pt x="188595" y="448628"/>
                    <a:pt x="155257" y="440055"/>
                    <a:pt x="124778" y="425768"/>
                  </a:cubicBezTo>
                  <a:cubicBezTo>
                    <a:pt x="50482" y="388620"/>
                    <a:pt x="0" y="312420"/>
                    <a:pt x="0" y="224790"/>
                  </a:cubicBezTo>
                  <a:cubicBezTo>
                    <a:pt x="0" y="100965"/>
                    <a:pt x="100965" y="0"/>
                    <a:pt x="224790" y="0"/>
                  </a:cubicBezTo>
                  <a:cubicBezTo>
                    <a:pt x="349567" y="952"/>
                    <a:pt x="449580" y="100965"/>
                    <a:pt x="449580" y="224790"/>
                  </a:cubicBezTo>
                  <a:close/>
                </a:path>
              </a:pathLst>
            </a:custGeom>
            <a:solidFill>
              <a:srgbClr val="EEF0F7"/>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C6207529-2216-4E4F-8F95-9F170E1553ED}"/>
                </a:ext>
              </a:extLst>
            </p:cNvPr>
            <p:cNvSpPr/>
            <p:nvPr/>
          </p:nvSpPr>
          <p:spPr>
            <a:xfrm>
              <a:off x="9915955" y="2824405"/>
              <a:ext cx="230151" cy="417149"/>
            </a:xfrm>
            <a:custGeom>
              <a:avLst/>
              <a:gdLst>
                <a:gd name="connsiteX0" fmla="*/ 1121 w 152400"/>
                <a:gd name="connsiteY0" fmla="*/ 97182 h 276225"/>
                <a:gd name="connsiteX1" fmla="*/ 67796 w 152400"/>
                <a:gd name="connsiteY1" fmla="*/ 27 h 276225"/>
                <a:gd name="connsiteX2" fmla="*/ 147806 w 152400"/>
                <a:gd name="connsiteY2" fmla="*/ 100040 h 276225"/>
                <a:gd name="connsiteX3" fmla="*/ 150663 w 152400"/>
                <a:gd name="connsiteY3" fmla="*/ 212435 h 276225"/>
                <a:gd name="connsiteX4" fmla="*/ 120183 w 152400"/>
                <a:gd name="connsiteY4" fmla="*/ 280062 h 276225"/>
                <a:gd name="connsiteX5" fmla="*/ 68748 w 152400"/>
                <a:gd name="connsiteY5" fmla="*/ 209577 h 276225"/>
                <a:gd name="connsiteX6" fmla="*/ 1121 w 152400"/>
                <a:gd name="connsiteY6" fmla="*/ 9718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0" h="276225">
                  <a:moveTo>
                    <a:pt x="1121" y="97182"/>
                  </a:moveTo>
                  <a:cubicBezTo>
                    <a:pt x="1121" y="97182"/>
                    <a:pt x="-14119" y="-1878"/>
                    <a:pt x="67796" y="27"/>
                  </a:cubicBezTo>
                  <a:cubicBezTo>
                    <a:pt x="149711" y="1932"/>
                    <a:pt x="148758" y="50510"/>
                    <a:pt x="147806" y="100040"/>
                  </a:cubicBezTo>
                  <a:cubicBezTo>
                    <a:pt x="145901" y="148617"/>
                    <a:pt x="114468" y="144807"/>
                    <a:pt x="150663" y="212435"/>
                  </a:cubicBezTo>
                  <a:cubicBezTo>
                    <a:pt x="185906" y="280062"/>
                    <a:pt x="120183" y="280062"/>
                    <a:pt x="120183" y="280062"/>
                  </a:cubicBezTo>
                  <a:lnTo>
                    <a:pt x="68748" y="209577"/>
                  </a:lnTo>
                  <a:lnTo>
                    <a:pt x="1121" y="97182"/>
                  </a:lnTo>
                  <a:close/>
                </a:path>
              </a:pathLst>
            </a:custGeom>
            <a:solidFill>
              <a:srgbClr val="3C4145"/>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76E9CAC4-EB82-44AD-B895-CF0D75F930FA}"/>
                </a:ext>
              </a:extLst>
            </p:cNvPr>
            <p:cNvSpPr/>
            <p:nvPr/>
          </p:nvSpPr>
          <p:spPr>
            <a:xfrm>
              <a:off x="9917435" y="2837092"/>
              <a:ext cx="186998" cy="258920"/>
            </a:xfrm>
            <a:custGeom>
              <a:avLst/>
              <a:gdLst>
                <a:gd name="connsiteX0" fmla="*/ 58244 w 123825"/>
                <a:gd name="connsiteY0" fmla="*/ 1151 h 171450"/>
                <a:gd name="connsiteX1" fmla="*/ 141 w 123825"/>
                <a:gd name="connsiteY1" fmla="*/ 88781 h 171450"/>
                <a:gd name="connsiteX2" fmla="*/ 63959 w 123825"/>
                <a:gd name="connsiteY2" fmla="*/ 167839 h 171450"/>
                <a:gd name="connsiteX3" fmla="*/ 128729 w 123825"/>
                <a:gd name="connsiteY3" fmla="*/ 55443 h 171450"/>
                <a:gd name="connsiteX4" fmla="*/ 58244 w 123825"/>
                <a:gd name="connsiteY4" fmla="*/ 115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71450">
                  <a:moveTo>
                    <a:pt x="58244" y="1151"/>
                  </a:moveTo>
                  <a:cubicBezTo>
                    <a:pt x="58244" y="1151"/>
                    <a:pt x="2999" y="9723"/>
                    <a:pt x="141" y="88781"/>
                  </a:cubicBezTo>
                  <a:cubicBezTo>
                    <a:pt x="-1764" y="167839"/>
                    <a:pt x="15381" y="184984"/>
                    <a:pt x="63959" y="167839"/>
                  </a:cubicBezTo>
                  <a:cubicBezTo>
                    <a:pt x="112536" y="151646"/>
                    <a:pt x="127776" y="68779"/>
                    <a:pt x="128729" y="55443"/>
                  </a:cubicBezTo>
                  <a:cubicBezTo>
                    <a:pt x="130634" y="44014"/>
                    <a:pt x="133491" y="-8374"/>
                    <a:pt x="58244" y="1151"/>
                  </a:cubicBezTo>
                  <a:close/>
                </a:path>
              </a:pathLst>
            </a:custGeom>
            <a:solidFill>
              <a:srgbClr val="EEA886"/>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AD90C3DF-5799-4FD1-8330-1CF4D214E71A}"/>
                </a:ext>
              </a:extLst>
            </p:cNvPr>
            <p:cNvSpPr/>
            <p:nvPr/>
          </p:nvSpPr>
          <p:spPr>
            <a:xfrm>
              <a:off x="9843975" y="3136952"/>
              <a:ext cx="302073" cy="201382"/>
            </a:xfrm>
            <a:custGeom>
              <a:avLst/>
              <a:gdLst>
                <a:gd name="connsiteX0" fmla="*/ 204042 w 200025"/>
                <a:gd name="connsiteY0" fmla="*/ 77865 h 133350"/>
                <a:gd name="connsiteX1" fmla="*/ 172609 w 200025"/>
                <a:gd name="connsiteY1" fmla="*/ 127396 h 133350"/>
                <a:gd name="connsiteX2" fmla="*/ 168799 w 200025"/>
                <a:gd name="connsiteY2" fmla="*/ 128348 h 133350"/>
                <a:gd name="connsiteX3" fmla="*/ 102124 w 200025"/>
                <a:gd name="connsiteY3" fmla="*/ 138825 h 133350"/>
                <a:gd name="connsiteX4" fmla="*/ 2112 w 200025"/>
                <a:gd name="connsiteY4" fmla="*/ 115965 h 133350"/>
                <a:gd name="connsiteX5" fmla="*/ 24972 w 200025"/>
                <a:gd name="connsiteY5" fmla="*/ 54053 h 133350"/>
                <a:gd name="connsiteX6" fmla="*/ 75454 w 200025"/>
                <a:gd name="connsiteY6" fmla="*/ 3571 h 133350"/>
                <a:gd name="connsiteX7" fmla="*/ 170704 w 200025"/>
                <a:gd name="connsiteY7" fmla="*/ 12143 h 133350"/>
                <a:gd name="connsiteX8" fmla="*/ 204042 w 200025"/>
                <a:gd name="connsiteY8" fmla="*/ 77865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025" h="133350">
                  <a:moveTo>
                    <a:pt x="204042" y="77865"/>
                  </a:moveTo>
                  <a:cubicBezTo>
                    <a:pt x="204042" y="101678"/>
                    <a:pt x="191659" y="116918"/>
                    <a:pt x="172609" y="127396"/>
                  </a:cubicBezTo>
                  <a:cubicBezTo>
                    <a:pt x="171657" y="127396"/>
                    <a:pt x="169752" y="128348"/>
                    <a:pt x="168799" y="128348"/>
                  </a:cubicBezTo>
                  <a:cubicBezTo>
                    <a:pt x="147844" y="135015"/>
                    <a:pt x="124984" y="138825"/>
                    <a:pt x="102124" y="138825"/>
                  </a:cubicBezTo>
                  <a:cubicBezTo>
                    <a:pt x="65929" y="138825"/>
                    <a:pt x="32592" y="130253"/>
                    <a:pt x="2112" y="115965"/>
                  </a:cubicBezTo>
                  <a:cubicBezTo>
                    <a:pt x="-4556" y="102630"/>
                    <a:pt x="4969" y="83580"/>
                    <a:pt x="24972" y="54053"/>
                  </a:cubicBezTo>
                  <a:cubicBezTo>
                    <a:pt x="38307" y="34050"/>
                    <a:pt x="51642" y="13096"/>
                    <a:pt x="75454" y="3571"/>
                  </a:cubicBezTo>
                  <a:cubicBezTo>
                    <a:pt x="109744" y="-2145"/>
                    <a:pt x="144987" y="-2145"/>
                    <a:pt x="170704" y="12143"/>
                  </a:cubicBezTo>
                  <a:cubicBezTo>
                    <a:pt x="190707" y="22621"/>
                    <a:pt x="204042" y="42623"/>
                    <a:pt x="204042" y="77865"/>
                  </a:cubicBezTo>
                  <a:close/>
                </a:path>
              </a:pathLst>
            </a:custGeom>
            <a:solidFill>
              <a:srgbClr val="E55353"/>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1136874D-D7E9-4A82-B249-D7046AEC82C8}"/>
                </a:ext>
              </a:extLst>
            </p:cNvPr>
            <p:cNvSpPr/>
            <p:nvPr/>
          </p:nvSpPr>
          <p:spPr>
            <a:xfrm>
              <a:off x="9860110" y="3149536"/>
              <a:ext cx="71922" cy="115076"/>
            </a:xfrm>
            <a:custGeom>
              <a:avLst/>
              <a:gdLst>
                <a:gd name="connsiteX0" fmla="*/ 25717 w 47625"/>
                <a:gd name="connsiteY0" fmla="*/ 43815 h 76200"/>
                <a:gd name="connsiteX1" fmla="*/ 0 w 47625"/>
                <a:gd name="connsiteY1" fmla="*/ 83820 h 76200"/>
                <a:gd name="connsiteX2" fmla="*/ 4763 w 47625"/>
                <a:gd name="connsiteY2" fmla="*/ 60007 h 76200"/>
                <a:gd name="connsiteX3" fmla="*/ 6667 w 47625"/>
                <a:gd name="connsiteY3" fmla="*/ 48577 h 76200"/>
                <a:gd name="connsiteX4" fmla="*/ 7620 w 47625"/>
                <a:gd name="connsiteY4" fmla="*/ 44767 h 76200"/>
                <a:gd name="connsiteX5" fmla="*/ 7620 w 47625"/>
                <a:gd name="connsiteY5" fmla="*/ 44767 h 76200"/>
                <a:gd name="connsiteX6" fmla="*/ 54292 w 47625"/>
                <a:gd name="connsiteY6" fmla="*/ 0 h 76200"/>
                <a:gd name="connsiteX7" fmla="*/ 25717 w 47625"/>
                <a:gd name="connsiteY7" fmla="*/ 4381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76200">
                  <a:moveTo>
                    <a:pt x="25717" y="43815"/>
                  </a:moveTo>
                  <a:lnTo>
                    <a:pt x="0" y="83820"/>
                  </a:lnTo>
                  <a:cubicBezTo>
                    <a:pt x="0" y="83820"/>
                    <a:pt x="1905" y="77152"/>
                    <a:pt x="4763" y="60007"/>
                  </a:cubicBezTo>
                  <a:cubicBezTo>
                    <a:pt x="5715" y="56197"/>
                    <a:pt x="5715" y="53340"/>
                    <a:pt x="6667" y="48577"/>
                  </a:cubicBezTo>
                  <a:cubicBezTo>
                    <a:pt x="6667" y="47625"/>
                    <a:pt x="6667" y="45720"/>
                    <a:pt x="7620" y="44767"/>
                  </a:cubicBezTo>
                  <a:lnTo>
                    <a:pt x="7620" y="44767"/>
                  </a:lnTo>
                  <a:cubicBezTo>
                    <a:pt x="18097" y="20002"/>
                    <a:pt x="52388" y="952"/>
                    <a:pt x="54292" y="0"/>
                  </a:cubicBezTo>
                  <a:lnTo>
                    <a:pt x="25717" y="43815"/>
                  </a:lnTo>
                  <a:close/>
                </a:path>
              </a:pathLst>
            </a:custGeom>
            <a:solidFill>
              <a:srgbClr val="E55353"/>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4EAE6F7B-7137-48B0-A19F-0CCF81C74AEA}"/>
                </a:ext>
              </a:extLst>
            </p:cNvPr>
            <p:cNvSpPr/>
            <p:nvPr/>
          </p:nvSpPr>
          <p:spPr>
            <a:xfrm>
              <a:off x="10055739" y="3153851"/>
              <a:ext cx="100691" cy="172613"/>
            </a:xfrm>
            <a:custGeom>
              <a:avLst/>
              <a:gdLst>
                <a:gd name="connsiteX0" fmla="*/ 75247 w 66675"/>
                <a:gd name="connsiteY0" fmla="*/ 97155 h 114300"/>
                <a:gd name="connsiteX1" fmla="*/ 32385 w 66675"/>
                <a:gd name="connsiteY1" fmla="*/ 116205 h 114300"/>
                <a:gd name="connsiteX2" fmla="*/ 28575 w 66675"/>
                <a:gd name="connsiteY2" fmla="*/ 117158 h 114300"/>
                <a:gd name="connsiteX3" fmla="*/ 17145 w 66675"/>
                <a:gd name="connsiteY3" fmla="*/ 86678 h 114300"/>
                <a:gd name="connsiteX4" fmla="*/ 15240 w 66675"/>
                <a:gd name="connsiteY4" fmla="*/ 81915 h 114300"/>
                <a:gd name="connsiteX5" fmla="*/ 0 w 66675"/>
                <a:gd name="connsiteY5" fmla="*/ 26670 h 114300"/>
                <a:gd name="connsiteX6" fmla="*/ 17145 w 66675"/>
                <a:gd name="connsiteY6" fmla="*/ 953 h 114300"/>
                <a:gd name="connsiteX7" fmla="*/ 30480 w 66675"/>
                <a:gd name="connsiteY7" fmla="*/ 0 h 114300"/>
                <a:gd name="connsiteX8" fmla="*/ 57150 w 66675"/>
                <a:gd name="connsiteY8" fmla="*/ 26670 h 114300"/>
                <a:gd name="connsiteX9" fmla="*/ 57150 w 66675"/>
                <a:gd name="connsiteY9" fmla="*/ 27623 h 114300"/>
                <a:gd name="connsiteX10" fmla="*/ 61913 w 66675"/>
                <a:gd name="connsiteY10" fmla="*/ 45720 h 114300"/>
                <a:gd name="connsiteX11" fmla="*/ 62865 w 66675"/>
                <a:gd name="connsiteY11" fmla="*/ 48578 h 114300"/>
                <a:gd name="connsiteX12" fmla="*/ 66675 w 66675"/>
                <a:gd name="connsiteY12" fmla="*/ 65723 h 114300"/>
                <a:gd name="connsiteX13" fmla="*/ 75247 w 66675"/>
                <a:gd name="connsiteY13" fmla="*/ 9715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75" h="114300">
                  <a:moveTo>
                    <a:pt x="75247" y="97155"/>
                  </a:moveTo>
                  <a:cubicBezTo>
                    <a:pt x="61913" y="104775"/>
                    <a:pt x="47625" y="111443"/>
                    <a:pt x="32385" y="116205"/>
                  </a:cubicBezTo>
                  <a:cubicBezTo>
                    <a:pt x="31432" y="116205"/>
                    <a:pt x="29527" y="117158"/>
                    <a:pt x="28575" y="117158"/>
                  </a:cubicBezTo>
                  <a:cubicBezTo>
                    <a:pt x="22860" y="102870"/>
                    <a:pt x="18097" y="89535"/>
                    <a:pt x="17145" y="86678"/>
                  </a:cubicBezTo>
                  <a:cubicBezTo>
                    <a:pt x="17145" y="85725"/>
                    <a:pt x="16192" y="83820"/>
                    <a:pt x="15240" y="81915"/>
                  </a:cubicBezTo>
                  <a:cubicBezTo>
                    <a:pt x="10477" y="70485"/>
                    <a:pt x="0" y="45720"/>
                    <a:pt x="0" y="26670"/>
                  </a:cubicBezTo>
                  <a:cubicBezTo>
                    <a:pt x="0" y="14288"/>
                    <a:pt x="3810" y="3810"/>
                    <a:pt x="17145" y="953"/>
                  </a:cubicBezTo>
                  <a:cubicBezTo>
                    <a:pt x="21907" y="0"/>
                    <a:pt x="26670" y="0"/>
                    <a:pt x="30480" y="0"/>
                  </a:cubicBezTo>
                  <a:cubicBezTo>
                    <a:pt x="44767" y="2858"/>
                    <a:pt x="52388" y="15240"/>
                    <a:pt x="57150" y="26670"/>
                  </a:cubicBezTo>
                  <a:cubicBezTo>
                    <a:pt x="57150" y="26670"/>
                    <a:pt x="57150" y="26670"/>
                    <a:pt x="57150" y="27623"/>
                  </a:cubicBezTo>
                  <a:cubicBezTo>
                    <a:pt x="60960" y="37148"/>
                    <a:pt x="61913" y="45720"/>
                    <a:pt x="61913" y="45720"/>
                  </a:cubicBezTo>
                  <a:cubicBezTo>
                    <a:pt x="61913" y="45720"/>
                    <a:pt x="61913" y="46673"/>
                    <a:pt x="62865" y="48578"/>
                  </a:cubicBezTo>
                  <a:cubicBezTo>
                    <a:pt x="63817" y="51435"/>
                    <a:pt x="64770" y="58103"/>
                    <a:pt x="66675" y="65723"/>
                  </a:cubicBezTo>
                  <a:cubicBezTo>
                    <a:pt x="69532" y="73343"/>
                    <a:pt x="72390" y="84773"/>
                    <a:pt x="75247" y="97155"/>
                  </a:cubicBezTo>
                  <a:close/>
                </a:path>
              </a:pathLst>
            </a:custGeom>
            <a:solidFill>
              <a:srgbClr val="EEA886"/>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0ECBC65-A70D-43AB-B3E7-5BEF1BF569E4}"/>
                </a:ext>
              </a:extLst>
            </p:cNvPr>
            <p:cNvSpPr/>
            <p:nvPr/>
          </p:nvSpPr>
          <p:spPr>
            <a:xfrm>
              <a:off x="9954350" y="3035777"/>
              <a:ext cx="100691" cy="115076"/>
            </a:xfrm>
            <a:custGeom>
              <a:avLst/>
              <a:gdLst>
                <a:gd name="connsiteX0" fmla="*/ 70947 w 66675"/>
                <a:gd name="connsiteY0" fmla="*/ 1033 h 76200"/>
                <a:gd name="connsiteX1" fmla="*/ 61422 w 66675"/>
                <a:gd name="connsiteY1" fmla="*/ 66755 h 76200"/>
                <a:gd name="connsiteX2" fmla="*/ 463 w 66675"/>
                <a:gd name="connsiteY2" fmla="*/ 78185 h 76200"/>
                <a:gd name="connsiteX3" fmla="*/ 4272 w 66675"/>
                <a:gd name="connsiteY3" fmla="*/ 55325 h 76200"/>
                <a:gd name="connsiteX4" fmla="*/ 3320 w 66675"/>
                <a:gd name="connsiteY4" fmla="*/ 41990 h 76200"/>
                <a:gd name="connsiteX5" fmla="*/ 3320 w 66675"/>
                <a:gd name="connsiteY5" fmla="*/ 40085 h 76200"/>
                <a:gd name="connsiteX6" fmla="*/ 70947 w 66675"/>
                <a:gd name="connsiteY6" fmla="*/ 103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76200">
                  <a:moveTo>
                    <a:pt x="70947" y="1033"/>
                  </a:moveTo>
                  <a:cubicBezTo>
                    <a:pt x="66185" y="10558"/>
                    <a:pt x="61422" y="66755"/>
                    <a:pt x="61422" y="66755"/>
                  </a:cubicBezTo>
                  <a:cubicBezTo>
                    <a:pt x="61422" y="66755"/>
                    <a:pt x="-6205" y="92472"/>
                    <a:pt x="463" y="78185"/>
                  </a:cubicBezTo>
                  <a:cubicBezTo>
                    <a:pt x="3320" y="71517"/>
                    <a:pt x="4272" y="62945"/>
                    <a:pt x="4272" y="55325"/>
                  </a:cubicBezTo>
                  <a:cubicBezTo>
                    <a:pt x="4272" y="49610"/>
                    <a:pt x="4272" y="44847"/>
                    <a:pt x="3320" y="41990"/>
                  </a:cubicBezTo>
                  <a:cubicBezTo>
                    <a:pt x="3320" y="40085"/>
                    <a:pt x="3320" y="40085"/>
                    <a:pt x="3320" y="40085"/>
                  </a:cubicBezTo>
                  <a:cubicBezTo>
                    <a:pt x="3320" y="40085"/>
                    <a:pt x="75710" y="-7540"/>
                    <a:pt x="70947" y="1033"/>
                  </a:cubicBezTo>
                  <a:close/>
                </a:path>
              </a:pathLst>
            </a:custGeom>
            <a:solidFill>
              <a:srgbClr val="EEA886"/>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5E83BFE1-BDC6-45CA-8F72-1B84C3113571}"/>
                </a:ext>
              </a:extLst>
            </p:cNvPr>
            <p:cNvSpPr/>
            <p:nvPr/>
          </p:nvSpPr>
          <p:spPr>
            <a:xfrm>
              <a:off x="9917648" y="2836873"/>
              <a:ext cx="186998" cy="230151"/>
            </a:xfrm>
            <a:custGeom>
              <a:avLst/>
              <a:gdLst>
                <a:gd name="connsiteX0" fmla="*/ 35242 w 123825"/>
                <a:gd name="connsiteY0" fmla="*/ 58447 h 152400"/>
                <a:gd name="connsiteX1" fmla="*/ 89535 w 123825"/>
                <a:gd name="connsiteY1" fmla="*/ 123217 h 152400"/>
                <a:gd name="connsiteX2" fmla="*/ 101917 w 123825"/>
                <a:gd name="connsiteY2" fmla="*/ 156554 h 152400"/>
                <a:gd name="connsiteX3" fmla="*/ 105728 w 123825"/>
                <a:gd name="connsiteY3" fmla="*/ 4154 h 152400"/>
                <a:gd name="connsiteX4" fmla="*/ 0 w 123825"/>
                <a:gd name="connsiteY4" fmla="*/ 89879 h 152400"/>
                <a:gd name="connsiteX5" fmla="*/ 35242 w 123825"/>
                <a:gd name="connsiteY5" fmla="*/ 58447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52400">
                  <a:moveTo>
                    <a:pt x="35242" y="58447"/>
                  </a:moveTo>
                  <a:cubicBezTo>
                    <a:pt x="35242" y="58447"/>
                    <a:pt x="63817" y="105119"/>
                    <a:pt x="89535" y="123217"/>
                  </a:cubicBezTo>
                  <a:cubicBezTo>
                    <a:pt x="115253" y="141314"/>
                    <a:pt x="101917" y="156554"/>
                    <a:pt x="101917" y="156554"/>
                  </a:cubicBezTo>
                  <a:cubicBezTo>
                    <a:pt x="101917" y="156554"/>
                    <a:pt x="169545" y="13679"/>
                    <a:pt x="105728" y="4154"/>
                  </a:cubicBezTo>
                  <a:cubicBezTo>
                    <a:pt x="40957" y="-5371"/>
                    <a:pt x="1905" y="-6323"/>
                    <a:pt x="0" y="89879"/>
                  </a:cubicBezTo>
                  <a:cubicBezTo>
                    <a:pt x="0" y="88927"/>
                    <a:pt x="29528" y="57494"/>
                    <a:pt x="35242" y="58447"/>
                  </a:cubicBezTo>
                  <a:close/>
                </a:path>
              </a:pathLst>
            </a:custGeom>
            <a:solidFill>
              <a:srgbClr val="3C4145"/>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B39B4D0-1A62-4963-BA18-2BD3EFEB02AA}"/>
                </a:ext>
              </a:extLst>
            </p:cNvPr>
            <p:cNvSpPr/>
            <p:nvPr/>
          </p:nvSpPr>
          <p:spPr>
            <a:xfrm>
              <a:off x="9959364" y="3090559"/>
              <a:ext cx="57538" cy="28769"/>
            </a:xfrm>
            <a:custGeom>
              <a:avLst/>
              <a:gdLst>
                <a:gd name="connsiteX0" fmla="*/ 39053 w 38100"/>
                <a:gd name="connsiteY0" fmla="*/ 0 h 19050"/>
                <a:gd name="connsiteX1" fmla="*/ 953 w 38100"/>
                <a:gd name="connsiteY1" fmla="*/ 20003 h 19050"/>
                <a:gd name="connsiteX2" fmla="*/ 953 w 38100"/>
                <a:gd name="connsiteY2" fmla="*/ 20003 h 19050"/>
                <a:gd name="connsiteX3" fmla="*/ 0 w 38100"/>
                <a:gd name="connsiteY3" fmla="*/ 6667 h 19050"/>
                <a:gd name="connsiteX4" fmla="*/ 39053 w 3810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9050">
                  <a:moveTo>
                    <a:pt x="39053" y="0"/>
                  </a:moveTo>
                  <a:cubicBezTo>
                    <a:pt x="28575" y="15240"/>
                    <a:pt x="953" y="20003"/>
                    <a:pt x="953" y="20003"/>
                  </a:cubicBezTo>
                  <a:cubicBezTo>
                    <a:pt x="953" y="20003"/>
                    <a:pt x="953" y="20003"/>
                    <a:pt x="953" y="20003"/>
                  </a:cubicBezTo>
                  <a:cubicBezTo>
                    <a:pt x="953" y="14288"/>
                    <a:pt x="953" y="9525"/>
                    <a:pt x="0" y="6667"/>
                  </a:cubicBezTo>
                  <a:cubicBezTo>
                    <a:pt x="18097" y="8572"/>
                    <a:pt x="39053" y="0"/>
                    <a:pt x="39053" y="0"/>
                  </a:cubicBezTo>
                  <a:close/>
                </a:path>
              </a:pathLst>
            </a:custGeom>
            <a:solidFill>
              <a:srgbClr val="A77860"/>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FE60010D-9DDA-49AC-A7F6-8A9B4E4FEB55}"/>
                </a:ext>
              </a:extLst>
            </p:cNvPr>
            <p:cNvSpPr/>
            <p:nvPr/>
          </p:nvSpPr>
          <p:spPr>
            <a:xfrm>
              <a:off x="9867303" y="3149536"/>
              <a:ext cx="71922" cy="86307"/>
            </a:xfrm>
            <a:custGeom>
              <a:avLst/>
              <a:gdLst>
                <a:gd name="connsiteX0" fmla="*/ 2857 w 47625"/>
                <a:gd name="connsiteY0" fmla="*/ 44767 h 57150"/>
                <a:gd name="connsiteX1" fmla="*/ 2857 w 47625"/>
                <a:gd name="connsiteY1" fmla="*/ 44767 h 57150"/>
                <a:gd name="connsiteX2" fmla="*/ 0 w 47625"/>
                <a:gd name="connsiteY2" fmla="*/ 60007 h 57150"/>
                <a:gd name="connsiteX3" fmla="*/ 10478 w 47625"/>
                <a:gd name="connsiteY3" fmla="*/ 44767 h 57150"/>
                <a:gd name="connsiteX4" fmla="*/ 34290 w 47625"/>
                <a:gd name="connsiteY4" fmla="*/ 12382 h 57150"/>
                <a:gd name="connsiteX5" fmla="*/ 49530 w 47625"/>
                <a:gd name="connsiteY5" fmla="*/ 0 h 57150"/>
                <a:gd name="connsiteX6" fmla="*/ 2857 w 47625"/>
                <a:gd name="connsiteY6" fmla="*/ 4476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57150">
                  <a:moveTo>
                    <a:pt x="2857" y="44767"/>
                  </a:moveTo>
                  <a:cubicBezTo>
                    <a:pt x="2857" y="44767"/>
                    <a:pt x="2857" y="44767"/>
                    <a:pt x="2857" y="44767"/>
                  </a:cubicBezTo>
                  <a:cubicBezTo>
                    <a:pt x="2857" y="44767"/>
                    <a:pt x="953" y="47625"/>
                    <a:pt x="0" y="60007"/>
                  </a:cubicBezTo>
                  <a:lnTo>
                    <a:pt x="10478" y="44767"/>
                  </a:lnTo>
                  <a:cubicBezTo>
                    <a:pt x="10478" y="44767"/>
                    <a:pt x="28575" y="19050"/>
                    <a:pt x="34290" y="12382"/>
                  </a:cubicBezTo>
                  <a:cubicBezTo>
                    <a:pt x="40005" y="5715"/>
                    <a:pt x="49530" y="0"/>
                    <a:pt x="49530" y="0"/>
                  </a:cubicBezTo>
                  <a:cubicBezTo>
                    <a:pt x="49530" y="0"/>
                    <a:pt x="13335" y="17145"/>
                    <a:pt x="2857" y="44767"/>
                  </a:cubicBezTo>
                  <a:close/>
                </a:path>
              </a:pathLst>
            </a:custGeom>
            <a:solidFill>
              <a:srgbClr val="BD4444"/>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F9D3873-651D-48A9-B3A5-82AC23762933}"/>
                </a:ext>
              </a:extLst>
            </p:cNvPr>
            <p:cNvSpPr/>
            <p:nvPr/>
          </p:nvSpPr>
          <p:spPr>
            <a:xfrm>
              <a:off x="10052309" y="3151542"/>
              <a:ext cx="100691" cy="115076"/>
            </a:xfrm>
            <a:custGeom>
              <a:avLst/>
              <a:gdLst>
                <a:gd name="connsiteX0" fmla="*/ 15606 w 66675"/>
                <a:gd name="connsiteY0" fmla="*/ 81539 h 76200"/>
                <a:gd name="connsiteX1" fmla="*/ 71803 w 66675"/>
                <a:gd name="connsiteY1" fmla="*/ 63441 h 76200"/>
                <a:gd name="connsiteX2" fmla="*/ 20368 w 66675"/>
                <a:gd name="connsiteY2" fmla="*/ 576 h 76200"/>
                <a:gd name="connsiteX3" fmla="*/ 15606 w 66675"/>
                <a:gd name="connsiteY3" fmla="*/ 81539 h 76200"/>
              </a:gdLst>
              <a:ahLst/>
              <a:cxnLst>
                <a:cxn ang="0">
                  <a:pos x="connsiteX0" y="connsiteY0"/>
                </a:cxn>
                <a:cxn ang="0">
                  <a:pos x="connsiteX1" y="connsiteY1"/>
                </a:cxn>
                <a:cxn ang="0">
                  <a:pos x="connsiteX2" y="connsiteY2"/>
                </a:cxn>
                <a:cxn ang="0">
                  <a:pos x="connsiteX3" y="connsiteY3"/>
                </a:cxn>
              </a:cxnLst>
              <a:rect l="l" t="t" r="r" b="b"/>
              <a:pathLst>
                <a:path w="66675" h="76200">
                  <a:moveTo>
                    <a:pt x="15606" y="81539"/>
                  </a:moveTo>
                  <a:cubicBezTo>
                    <a:pt x="15606" y="81539"/>
                    <a:pt x="59421" y="64394"/>
                    <a:pt x="71803" y="63441"/>
                  </a:cubicBezTo>
                  <a:cubicBezTo>
                    <a:pt x="71803" y="63441"/>
                    <a:pt x="63231" y="-7044"/>
                    <a:pt x="20368" y="576"/>
                  </a:cubicBezTo>
                  <a:cubicBezTo>
                    <a:pt x="-22494" y="8196"/>
                    <a:pt x="15606" y="81539"/>
                    <a:pt x="15606" y="81539"/>
                  </a:cubicBezTo>
                  <a:close/>
                </a:path>
              </a:pathLst>
            </a:custGeom>
            <a:solidFill>
              <a:srgbClr val="E55353"/>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52E924B8-B3F7-4068-87B2-954DBA3BEAD8}"/>
                </a:ext>
              </a:extLst>
            </p:cNvPr>
            <p:cNvSpPr/>
            <p:nvPr/>
          </p:nvSpPr>
          <p:spPr>
            <a:xfrm>
              <a:off x="9922589" y="3129120"/>
              <a:ext cx="143844" cy="86307"/>
            </a:xfrm>
            <a:custGeom>
              <a:avLst/>
              <a:gdLst>
                <a:gd name="connsiteX0" fmla="*/ 23398 w 95250"/>
                <a:gd name="connsiteY0" fmla="*/ 7804 h 57150"/>
                <a:gd name="connsiteX1" fmla="*/ 2443 w 95250"/>
                <a:gd name="connsiteY1" fmla="*/ 61144 h 57150"/>
                <a:gd name="connsiteX2" fmla="*/ 96741 w 95250"/>
                <a:gd name="connsiteY2" fmla="*/ 8756 h 57150"/>
                <a:gd name="connsiteX3" fmla="*/ 23398 w 95250"/>
                <a:gd name="connsiteY3" fmla="*/ 7804 h 57150"/>
              </a:gdLst>
              <a:ahLst/>
              <a:cxnLst>
                <a:cxn ang="0">
                  <a:pos x="connsiteX0" y="connsiteY0"/>
                </a:cxn>
                <a:cxn ang="0">
                  <a:pos x="connsiteX1" y="connsiteY1"/>
                </a:cxn>
                <a:cxn ang="0">
                  <a:pos x="connsiteX2" y="connsiteY2"/>
                </a:cxn>
                <a:cxn ang="0">
                  <a:pos x="connsiteX3" y="connsiteY3"/>
                </a:cxn>
              </a:cxnLst>
              <a:rect l="l" t="t" r="r" b="b"/>
              <a:pathLst>
                <a:path w="95250" h="57150">
                  <a:moveTo>
                    <a:pt x="23398" y="7804"/>
                  </a:moveTo>
                  <a:cubicBezTo>
                    <a:pt x="23398" y="7804"/>
                    <a:pt x="-8987" y="57334"/>
                    <a:pt x="2443" y="61144"/>
                  </a:cubicBezTo>
                  <a:cubicBezTo>
                    <a:pt x="12920" y="65906"/>
                    <a:pt x="71976" y="55429"/>
                    <a:pt x="96741" y="8756"/>
                  </a:cubicBezTo>
                  <a:cubicBezTo>
                    <a:pt x="96741" y="8756"/>
                    <a:pt x="59593" y="-10294"/>
                    <a:pt x="23398" y="7804"/>
                  </a:cubicBezTo>
                  <a:close/>
                </a:path>
              </a:pathLst>
            </a:custGeom>
            <a:solidFill>
              <a:srgbClr val="EEA886"/>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AB0A7DE-1E49-488E-8A96-94148AC07D1A}"/>
                </a:ext>
              </a:extLst>
            </p:cNvPr>
            <p:cNvSpPr/>
            <p:nvPr/>
          </p:nvSpPr>
          <p:spPr>
            <a:xfrm>
              <a:off x="9581052" y="1577315"/>
              <a:ext cx="877451" cy="877451"/>
            </a:xfrm>
            <a:custGeom>
              <a:avLst/>
              <a:gdLst>
                <a:gd name="connsiteX0" fmla="*/ 583882 w 581025"/>
                <a:gd name="connsiteY0" fmla="*/ 292418 h 581025"/>
                <a:gd name="connsiteX1" fmla="*/ 515302 w 581025"/>
                <a:gd name="connsiteY1" fmla="*/ 480060 h 581025"/>
                <a:gd name="connsiteX2" fmla="*/ 482917 w 581025"/>
                <a:gd name="connsiteY2" fmla="*/ 513397 h 581025"/>
                <a:gd name="connsiteX3" fmla="*/ 472440 w 581025"/>
                <a:gd name="connsiteY3" fmla="*/ 521970 h 581025"/>
                <a:gd name="connsiteX4" fmla="*/ 460057 w 581025"/>
                <a:gd name="connsiteY4" fmla="*/ 530543 h 581025"/>
                <a:gd name="connsiteX5" fmla="*/ 327660 w 581025"/>
                <a:gd name="connsiteY5" fmla="*/ 581978 h 581025"/>
                <a:gd name="connsiteX6" fmla="*/ 300990 w 581025"/>
                <a:gd name="connsiteY6" fmla="*/ 583883 h 581025"/>
                <a:gd name="connsiteX7" fmla="*/ 291465 w 581025"/>
                <a:gd name="connsiteY7" fmla="*/ 583883 h 581025"/>
                <a:gd name="connsiteX8" fmla="*/ 263842 w 581025"/>
                <a:gd name="connsiteY8" fmla="*/ 582930 h 581025"/>
                <a:gd name="connsiteX9" fmla="*/ 233363 w 581025"/>
                <a:gd name="connsiteY9" fmla="*/ 578168 h 581025"/>
                <a:gd name="connsiteX10" fmla="*/ 114300 w 581025"/>
                <a:gd name="connsiteY10" fmla="*/ 523875 h 581025"/>
                <a:gd name="connsiteX11" fmla="*/ 84772 w 581025"/>
                <a:gd name="connsiteY11" fmla="*/ 498158 h 581025"/>
                <a:gd name="connsiteX12" fmla="*/ 79057 w 581025"/>
                <a:gd name="connsiteY12" fmla="*/ 492443 h 581025"/>
                <a:gd name="connsiteX13" fmla="*/ 60960 w 581025"/>
                <a:gd name="connsiteY13" fmla="*/ 470535 h 581025"/>
                <a:gd name="connsiteX14" fmla="*/ 0 w 581025"/>
                <a:gd name="connsiteY14" fmla="*/ 292418 h 581025"/>
                <a:gd name="connsiteX15" fmla="*/ 292417 w 581025"/>
                <a:gd name="connsiteY15" fmla="*/ 0 h 581025"/>
                <a:gd name="connsiteX16" fmla="*/ 583882 w 581025"/>
                <a:gd name="connsiteY16" fmla="*/ 292418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1025" h="581025">
                  <a:moveTo>
                    <a:pt x="583882" y="292418"/>
                  </a:moveTo>
                  <a:cubicBezTo>
                    <a:pt x="583882" y="363855"/>
                    <a:pt x="558165" y="429578"/>
                    <a:pt x="515302" y="480060"/>
                  </a:cubicBezTo>
                  <a:cubicBezTo>
                    <a:pt x="505777" y="491490"/>
                    <a:pt x="494347" y="502920"/>
                    <a:pt x="482917" y="513397"/>
                  </a:cubicBezTo>
                  <a:cubicBezTo>
                    <a:pt x="479107" y="516255"/>
                    <a:pt x="476250" y="519113"/>
                    <a:pt x="472440" y="521970"/>
                  </a:cubicBezTo>
                  <a:cubicBezTo>
                    <a:pt x="468630" y="524828"/>
                    <a:pt x="464820" y="527685"/>
                    <a:pt x="460057" y="530543"/>
                  </a:cubicBezTo>
                  <a:cubicBezTo>
                    <a:pt x="421957" y="558165"/>
                    <a:pt x="376238" y="576263"/>
                    <a:pt x="327660" y="581978"/>
                  </a:cubicBezTo>
                  <a:cubicBezTo>
                    <a:pt x="319088" y="582930"/>
                    <a:pt x="310515" y="583883"/>
                    <a:pt x="300990" y="583883"/>
                  </a:cubicBezTo>
                  <a:cubicBezTo>
                    <a:pt x="298132" y="583883"/>
                    <a:pt x="294322" y="583883"/>
                    <a:pt x="291465" y="583883"/>
                  </a:cubicBezTo>
                  <a:cubicBezTo>
                    <a:pt x="281940" y="583883"/>
                    <a:pt x="272415" y="583883"/>
                    <a:pt x="263842" y="582930"/>
                  </a:cubicBezTo>
                  <a:cubicBezTo>
                    <a:pt x="253365" y="581978"/>
                    <a:pt x="243840" y="580073"/>
                    <a:pt x="233363" y="578168"/>
                  </a:cubicBezTo>
                  <a:cubicBezTo>
                    <a:pt x="189547" y="569595"/>
                    <a:pt x="148590" y="550545"/>
                    <a:pt x="114300" y="523875"/>
                  </a:cubicBezTo>
                  <a:cubicBezTo>
                    <a:pt x="103822" y="516255"/>
                    <a:pt x="94297" y="507683"/>
                    <a:pt x="84772" y="498158"/>
                  </a:cubicBezTo>
                  <a:cubicBezTo>
                    <a:pt x="82867" y="496253"/>
                    <a:pt x="80963" y="494347"/>
                    <a:pt x="79057" y="492443"/>
                  </a:cubicBezTo>
                  <a:cubicBezTo>
                    <a:pt x="72390" y="485775"/>
                    <a:pt x="66675" y="478155"/>
                    <a:pt x="60960" y="470535"/>
                  </a:cubicBezTo>
                  <a:cubicBezTo>
                    <a:pt x="22860" y="421005"/>
                    <a:pt x="0" y="359093"/>
                    <a:pt x="0" y="292418"/>
                  </a:cubicBezTo>
                  <a:cubicBezTo>
                    <a:pt x="0" y="131445"/>
                    <a:pt x="130492" y="0"/>
                    <a:pt x="292417" y="0"/>
                  </a:cubicBezTo>
                  <a:cubicBezTo>
                    <a:pt x="453390" y="0"/>
                    <a:pt x="583882" y="130493"/>
                    <a:pt x="583882" y="292418"/>
                  </a:cubicBezTo>
                  <a:close/>
                </a:path>
              </a:pathLst>
            </a:custGeom>
            <a:solidFill>
              <a:srgbClr val="EEF0F7"/>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EE3E0A5A-A438-4A6F-A3BA-D898144DADC9}"/>
                </a:ext>
              </a:extLst>
            </p:cNvPr>
            <p:cNvSpPr/>
            <p:nvPr/>
          </p:nvSpPr>
          <p:spPr>
            <a:xfrm>
              <a:off x="9734965" y="2159886"/>
              <a:ext cx="560993" cy="287689"/>
            </a:xfrm>
            <a:custGeom>
              <a:avLst/>
              <a:gdLst>
                <a:gd name="connsiteX0" fmla="*/ 380047 w 371475"/>
                <a:gd name="connsiteY0" fmla="*/ 67627 h 190500"/>
                <a:gd name="connsiteX1" fmla="*/ 358140 w 371475"/>
                <a:gd name="connsiteY1" fmla="*/ 144780 h 190500"/>
                <a:gd name="connsiteX2" fmla="*/ 225743 w 371475"/>
                <a:gd name="connsiteY2" fmla="*/ 196215 h 190500"/>
                <a:gd name="connsiteX3" fmla="*/ 199072 w 371475"/>
                <a:gd name="connsiteY3" fmla="*/ 198120 h 190500"/>
                <a:gd name="connsiteX4" fmla="*/ 189547 w 371475"/>
                <a:gd name="connsiteY4" fmla="*/ 198120 h 190500"/>
                <a:gd name="connsiteX5" fmla="*/ 161925 w 371475"/>
                <a:gd name="connsiteY5" fmla="*/ 197167 h 190500"/>
                <a:gd name="connsiteX6" fmla="*/ 131445 w 371475"/>
                <a:gd name="connsiteY6" fmla="*/ 192405 h 190500"/>
                <a:gd name="connsiteX7" fmla="*/ 12383 w 371475"/>
                <a:gd name="connsiteY7" fmla="*/ 138113 h 190500"/>
                <a:gd name="connsiteX8" fmla="*/ 0 w 371475"/>
                <a:gd name="connsiteY8" fmla="*/ 58102 h 190500"/>
                <a:gd name="connsiteX9" fmla="*/ 133350 w 371475"/>
                <a:gd name="connsiteY9" fmla="*/ 12382 h 190500"/>
                <a:gd name="connsiteX10" fmla="*/ 135255 w 371475"/>
                <a:gd name="connsiteY10" fmla="*/ 11430 h 190500"/>
                <a:gd name="connsiteX11" fmla="*/ 138113 w 371475"/>
                <a:gd name="connsiteY11" fmla="*/ 10477 h 190500"/>
                <a:gd name="connsiteX12" fmla="*/ 145733 w 371475"/>
                <a:gd name="connsiteY12" fmla="*/ 7620 h 190500"/>
                <a:gd name="connsiteX13" fmla="*/ 152400 w 371475"/>
                <a:gd name="connsiteY13" fmla="*/ 5715 h 190500"/>
                <a:gd name="connsiteX14" fmla="*/ 169545 w 371475"/>
                <a:gd name="connsiteY14" fmla="*/ 0 h 190500"/>
                <a:gd name="connsiteX15" fmla="*/ 169545 w 371475"/>
                <a:gd name="connsiteY15" fmla="*/ 0 h 190500"/>
                <a:gd name="connsiteX16" fmla="*/ 170497 w 371475"/>
                <a:gd name="connsiteY16" fmla="*/ 0 h 190500"/>
                <a:gd name="connsiteX17" fmla="*/ 171450 w 371475"/>
                <a:gd name="connsiteY17" fmla="*/ 0 h 190500"/>
                <a:gd name="connsiteX18" fmla="*/ 229553 w 371475"/>
                <a:gd name="connsiteY18" fmla="*/ 4763 h 190500"/>
                <a:gd name="connsiteX19" fmla="*/ 239078 w 371475"/>
                <a:gd name="connsiteY19" fmla="*/ 5715 h 190500"/>
                <a:gd name="connsiteX20" fmla="*/ 241935 w 371475"/>
                <a:gd name="connsiteY20" fmla="*/ 5715 h 190500"/>
                <a:gd name="connsiteX21" fmla="*/ 242888 w 371475"/>
                <a:gd name="connsiteY21" fmla="*/ 5715 h 190500"/>
                <a:gd name="connsiteX22" fmla="*/ 269558 w 371475"/>
                <a:gd name="connsiteY22" fmla="*/ 13335 h 190500"/>
                <a:gd name="connsiteX23" fmla="*/ 269558 w 371475"/>
                <a:gd name="connsiteY23" fmla="*/ 13335 h 190500"/>
                <a:gd name="connsiteX24" fmla="*/ 380047 w 371475"/>
                <a:gd name="connsiteY24" fmla="*/ 6762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475" h="190500">
                  <a:moveTo>
                    <a:pt x="380047" y="67627"/>
                  </a:moveTo>
                  <a:lnTo>
                    <a:pt x="358140" y="144780"/>
                  </a:lnTo>
                  <a:cubicBezTo>
                    <a:pt x="320040" y="172402"/>
                    <a:pt x="274320" y="190500"/>
                    <a:pt x="225743" y="196215"/>
                  </a:cubicBezTo>
                  <a:cubicBezTo>
                    <a:pt x="217170" y="197167"/>
                    <a:pt x="208597" y="198120"/>
                    <a:pt x="199072" y="198120"/>
                  </a:cubicBezTo>
                  <a:cubicBezTo>
                    <a:pt x="196215" y="198120"/>
                    <a:pt x="192405" y="198120"/>
                    <a:pt x="189547" y="198120"/>
                  </a:cubicBezTo>
                  <a:cubicBezTo>
                    <a:pt x="180022" y="198120"/>
                    <a:pt x="170497" y="198120"/>
                    <a:pt x="161925" y="197167"/>
                  </a:cubicBezTo>
                  <a:cubicBezTo>
                    <a:pt x="151447" y="196215"/>
                    <a:pt x="141922" y="194310"/>
                    <a:pt x="131445" y="192405"/>
                  </a:cubicBezTo>
                  <a:cubicBezTo>
                    <a:pt x="87630" y="183832"/>
                    <a:pt x="46672" y="164782"/>
                    <a:pt x="12383" y="138113"/>
                  </a:cubicBezTo>
                  <a:cubicBezTo>
                    <a:pt x="8572" y="112395"/>
                    <a:pt x="3810" y="83820"/>
                    <a:pt x="0" y="58102"/>
                  </a:cubicBezTo>
                  <a:cubicBezTo>
                    <a:pt x="21908" y="50482"/>
                    <a:pt x="89535" y="26670"/>
                    <a:pt x="133350" y="12382"/>
                  </a:cubicBezTo>
                  <a:cubicBezTo>
                    <a:pt x="134303" y="12382"/>
                    <a:pt x="134303" y="12382"/>
                    <a:pt x="135255" y="11430"/>
                  </a:cubicBezTo>
                  <a:cubicBezTo>
                    <a:pt x="136208" y="11430"/>
                    <a:pt x="137160" y="10477"/>
                    <a:pt x="138113" y="10477"/>
                  </a:cubicBezTo>
                  <a:cubicBezTo>
                    <a:pt x="140970" y="9525"/>
                    <a:pt x="142875" y="8572"/>
                    <a:pt x="145733" y="7620"/>
                  </a:cubicBezTo>
                  <a:cubicBezTo>
                    <a:pt x="147638" y="6667"/>
                    <a:pt x="150495" y="5715"/>
                    <a:pt x="152400" y="5715"/>
                  </a:cubicBezTo>
                  <a:cubicBezTo>
                    <a:pt x="160972" y="2857"/>
                    <a:pt x="167640" y="952"/>
                    <a:pt x="169545" y="0"/>
                  </a:cubicBezTo>
                  <a:cubicBezTo>
                    <a:pt x="169545" y="0"/>
                    <a:pt x="169545" y="0"/>
                    <a:pt x="169545" y="0"/>
                  </a:cubicBezTo>
                  <a:cubicBezTo>
                    <a:pt x="170497" y="0"/>
                    <a:pt x="170497" y="0"/>
                    <a:pt x="170497" y="0"/>
                  </a:cubicBezTo>
                  <a:lnTo>
                    <a:pt x="171450" y="0"/>
                  </a:lnTo>
                  <a:lnTo>
                    <a:pt x="229553" y="4763"/>
                  </a:lnTo>
                  <a:lnTo>
                    <a:pt x="239078" y="5715"/>
                  </a:lnTo>
                  <a:lnTo>
                    <a:pt x="241935" y="5715"/>
                  </a:lnTo>
                  <a:cubicBezTo>
                    <a:pt x="241935" y="5715"/>
                    <a:pt x="241935" y="5715"/>
                    <a:pt x="242888" y="5715"/>
                  </a:cubicBezTo>
                  <a:cubicBezTo>
                    <a:pt x="246697" y="6667"/>
                    <a:pt x="256222" y="9525"/>
                    <a:pt x="269558" y="13335"/>
                  </a:cubicBezTo>
                  <a:cubicBezTo>
                    <a:pt x="269558" y="13335"/>
                    <a:pt x="269558" y="13335"/>
                    <a:pt x="269558" y="13335"/>
                  </a:cubicBezTo>
                  <a:cubicBezTo>
                    <a:pt x="303847" y="23813"/>
                    <a:pt x="359093" y="43815"/>
                    <a:pt x="380047" y="67627"/>
                  </a:cubicBezTo>
                  <a:close/>
                </a:path>
              </a:pathLst>
            </a:custGeom>
            <a:solidFill>
              <a:srgbClr val="D9C7C1"/>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FA5AA014-0F1A-44D4-BC17-778782AFA3FE}"/>
                </a:ext>
              </a:extLst>
            </p:cNvPr>
            <p:cNvSpPr/>
            <p:nvPr/>
          </p:nvSpPr>
          <p:spPr>
            <a:xfrm>
              <a:off x="9918785" y="1797664"/>
              <a:ext cx="215767" cy="330842"/>
            </a:xfrm>
            <a:custGeom>
              <a:avLst/>
              <a:gdLst>
                <a:gd name="connsiteX0" fmla="*/ 84020 w 142875"/>
                <a:gd name="connsiteY0" fmla="*/ 776 h 219075"/>
                <a:gd name="connsiteX1" fmla="*/ 142122 w 142875"/>
                <a:gd name="connsiteY1" fmla="*/ 121744 h 219075"/>
                <a:gd name="connsiteX2" fmla="*/ 64970 w 142875"/>
                <a:gd name="connsiteY2" fmla="*/ 220804 h 219075"/>
                <a:gd name="connsiteX3" fmla="*/ 200 w 142875"/>
                <a:gd name="connsiteY3" fmla="*/ 89359 h 219075"/>
                <a:gd name="connsiteX4" fmla="*/ 84020 w 142875"/>
                <a:gd name="connsiteY4" fmla="*/ 776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219075">
                  <a:moveTo>
                    <a:pt x="84020" y="776"/>
                  </a:moveTo>
                  <a:cubicBezTo>
                    <a:pt x="84020" y="776"/>
                    <a:pt x="153552" y="12206"/>
                    <a:pt x="142122" y="121744"/>
                  </a:cubicBezTo>
                  <a:cubicBezTo>
                    <a:pt x="130692" y="230329"/>
                    <a:pt x="68780" y="220804"/>
                    <a:pt x="64970" y="220804"/>
                  </a:cubicBezTo>
                  <a:cubicBezTo>
                    <a:pt x="61160" y="220804"/>
                    <a:pt x="3057" y="221756"/>
                    <a:pt x="200" y="89359"/>
                  </a:cubicBezTo>
                  <a:cubicBezTo>
                    <a:pt x="-753" y="89359"/>
                    <a:pt x="-1705" y="-9701"/>
                    <a:pt x="84020" y="776"/>
                  </a:cubicBezTo>
                  <a:close/>
                </a:path>
              </a:pathLst>
            </a:custGeom>
            <a:solidFill>
              <a:srgbClr val="EEA987"/>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BE251F2-3381-48E9-8DB1-1F70AA77F418}"/>
                </a:ext>
              </a:extLst>
            </p:cNvPr>
            <p:cNvSpPr/>
            <p:nvPr/>
          </p:nvSpPr>
          <p:spPr>
            <a:xfrm>
              <a:off x="9953610" y="2064206"/>
              <a:ext cx="129460" cy="129460"/>
            </a:xfrm>
            <a:custGeom>
              <a:avLst/>
              <a:gdLst>
                <a:gd name="connsiteX0" fmla="*/ 91440 w 85725"/>
                <a:gd name="connsiteY0" fmla="*/ 12874 h 85725"/>
                <a:gd name="connsiteX1" fmla="*/ 93345 w 85725"/>
                <a:gd name="connsiteY1" fmla="*/ 67167 h 85725"/>
                <a:gd name="connsiteX2" fmla="*/ 0 w 85725"/>
                <a:gd name="connsiteY2" fmla="*/ 72882 h 85725"/>
                <a:gd name="connsiteX3" fmla="*/ 4763 w 85725"/>
                <a:gd name="connsiteY3" fmla="*/ 6207 h 85725"/>
                <a:gd name="connsiteX4" fmla="*/ 91440 w 85725"/>
                <a:gd name="connsiteY4" fmla="*/ 12874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91440" y="12874"/>
                  </a:moveTo>
                  <a:cubicBezTo>
                    <a:pt x="91440" y="12874"/>
                    <a:pt x="88582" y="57642"/>
                    <a:pt x="93345" y="67167"/>
                  </a:cubicBezTo>
                  <a:cubicBezTo>
                    <a:pt x="97155" y="76692"/>
                    <a:pt x="37147" y="108124"/>
                    <a:pt x="0" y="72882"/>
                  </a:cubicBezTo>
                  <a:cubicBezTo>
                    <a:pt x="0" y="72882"/>
                    <a:pt x="7620" y="24304"/>
                    <a:pt x="4763" y="6207"/>
                  </a:cubicBezTo>
                  <a:cubicBezTo>
                    <a:pt x="2857" y="-10938"/>
                    <a:pt x="91440" y="12874"/>
                    <a:pt x="91440" y="12874"/>
                  </a:cubicBezTo>
                  <a:close/>
                </a:path>
              </a:pathLst>
            </a:custGeom>
            <a:solidFill>
              <a:srgbClr val="EEA987"/>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323CA17-690E-4FE4-8F13-1E79E0DF1FCF}"/>
                </a:ext>
              </a:extLst>
            </p:cNvPr>
            <p:cNvSpPr/>
            <p:nvPr/>
          </p:nvSpPr>
          <p:spPr>
            <a:xfrm>
              <a:off x="10128025" y="1930374"/>
              <a:ext cx="14384" cy="71922"/>
            </a:xfrm>
            <a:custGeom>
              <a:avLst/>
              <a:gdLst>
                <a:gd name="connsiteX0" fmla="*/ 4522 w 9525"/>
                <a:gd name="connsiteY0" fmla="*/ 3387 h 47625"/>
                <a:gd name="connsiteX1" fmla="*/ 14999 w 9525"/>
                <a:gd name="connsiteY1" fmla="*/ 3387 h 47625"/>
                <a:gd name="connsiteX2" fmla="*/ 3570 w 9525"/>
                <a:gd name="connsiteY2" fmla="*/ 50059 h 47625"/>
                <a:gd name="connsiteX3" fmla="*/ 712 w 9525"/>
                <a:gd name="connsiteY3" fmla="*/ 51012 h 47625"/>
                <a:gd name="connsiteX4" fmla="*/ 4522 w 9525"/>
                <a:gd name="connsiteY4" fmla="*/ 3387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47625">
                  <a:moveTo>
                    <a:pt x="4522" y="3387"/>
                  </a:moveTo>
                  <a:cubicBezTo>
                    <a:pt x="4522" y="3387"/>
                    <a:pt x="12142" y="-4233"/>
                    <a:pt x="14999" y="3387"/>
                  </a:cubicBezTo>
                  <a:cubicBezTo>
                    <a:pt x="17857" y="11959"/>
                    <a:pt x="2617" y="48154"/>
                    <a:pt x="3570" y="50059"/>
                  </a:cubicBezTo>
                  <a:cubicBezTo>
                    <a:pt x="3570" y="50059"/>
                    <a:pt x="2617" y="52917"/>
                    <a:pt x="712" y="51012"/>
                  </a:cubicBezTo>
                  <a:cubicBezTo>
                    <a:pt x="-2146" y="50059"/>
                    <a:pt x="4522" y="3387"/>
                    <a:pt x="4522" y="3387"/>
                  </a:cubicBezTo>
                  <a:close/>
                </a:path>
              </a:pathLst>
            </a:custGeom>
            <a:solidFill>
              <a:srgbClr val="EEA987"/>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962473-64FA-4DF9-8FA7-DBBA45184ACD}"/>
                </a:ext>
              </a:extLst>
            </p:cNvPr>
            <p:cNvSpPr/>
            <p:nvPr/>
          </p:nvSpPr>
          <p:spPr>
            <a:xfrm>
              <a:off x="9902522" y="1925419"/>
              <a:ext cx="14384" cy="71922"/>
            </a:xfrm>
            <a:custGeom>
              <a:avLst/>
              <a:gdLst>
                <a:gd name="connsiteX0" fmla="*/ 10968 w 9525"/>
                <a:gd name="connsiteY0" fmla="*/ 3810 h 47625"/>
                <a:gd name="connsiteX1" fmla="*/ 491 w 9525"/>
                <a:gd name="connsiteY1" fmla="*/ 3810 h 47625"/>
                <a:gd name="connsiteX2" fmla="*/ 10016 w 9525"/>
                <a:gd name="connsiteY2" fmla="*/ 50483 h 47625"/>
                <a:gd name="connsiteX3" fmla="*/ 13826 w 9525"/>
                <a:gd name="connsiteY3" fmla="*/ 52387 h 47625"/>
                <a:gd name="connsiteX4" fmla="*/ 10968 w 9525"/>
                <a:gd name="connsiteY4" fmla="*/ 381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47625">
                  <a:moveTo>
                    <a:pt x="10968" y="3810"/>
                  </a:moveTo>
                  <a:cubicBezTo>
                    <a:pt x="10968" y="3810"/>
                    <a:pt x="3348" y="-4763"/>
                    <a:pt x="491" y="3810"/>
                  </a:cubicBezTo>
                  <a:cubicBezTo>
                    <a:pt x="-2367" y="12383"/>
                    <a:pt x="8110" y="48577"/>
                    <a:pt x="10016" y="50483"/>
                  </a:cubicBezTo>
                  <a:cubicBezTo>
                    <a:pt x="10016" y="50483"/>
                    <a:pt x="12873" y="54292"/>
                    <a:pt x="13826" y="52387"/>
                  </a:cubicBezTo>
                  <a:cubicBezTo>
                    <a:pt x="15731" y="50483"/>
                    <a:pt x="10968" y="3810"/>
                    <a:pt x="10968" y="3810"/>
                  </a:cubicBezTo>
                  <a:close/>
                </a:path>
              </a:pathLst>
            </a:custGeom>
            <a:solidFill>
              <a:srgbClr val="EEA987"/>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7F0341F-C995-445D-A570-30C6FB732A5C}"/>
                </a:ext>
              </a:extLst>
            </p:cNvPr>
            <p:cNvSpPr/>
            <p:nvPr/>
          </p:nvSpPr>
          <p:spPr>
            <a:xfrm>
              <a:off x="9910179" y="1770932"/>
              <a:ext cx="230151" cy="215767"/>
            </a:xfrm>
            <a:custGeom>
              <a:avLst/>
              <a:gdLst>
                <a:gd name="connsiteX0" fmla="*/ 152583 w 152400"/>
                <a:gd name="connsiteY0" fmla="*/ 99439 h 142875"/>
                <a:gd name="connsiteX1" fmla="*/ 147821 w 152400"/>
                <a:gd name="connsiteY1" fmla="*/ 125157 h 142875"/>
                <a:gd name="connsiteX2" fmla="*/ 137343 w 152400"/>
                <a:gd name="connsiteY2" fmla="*/ 138492 h 142875"/>
                <a:gd name="connsiteX3" fmla="*/ 136391 w 152400"/>
                <a:gd name="connsiteY3" fmla="*/ 105154 h 142875"/>
                <a:gd name="connsiteX4" fmla="*/ 134486 w 152400"/>
                <a:gd name="connsiteY4" fmla="*/ 96582 h 142875"/>
                <a:gd name="connsiteX5" fmla="*/ 131628 w 152400"/>
                <a:gd name="connsiteY5" fmla="*/ 83247 h 142875"/>
                <a:gd name="connsiteX6" fmla="*/ 20186 w 152400"/>
                <a:gd name="connsiteY6" fmla="*/ 87057 h 142875"/>
                <a:gd name="connsiteX7" fmla="*/ 20186 w 152400"/>
                <a:gd name="connsiteY7" fmla="*/ 96582 h 142875"/>
                <a:gd name="connsiteX8" fmla="*/ 17328 w 152400"/>
                <a:gd name="connsiteY8" fmla="*/ 109917 h 142875"/>
                <a:gd name="connsiteX9" fmla="*/ 14471 w 152400"/>
                <a:gd name="connsiteY9" fmla="*/ 144207 h 142875"/>
                <a:gd name="connsiteX10" fmla="*/ 6851 w 152400"/>
                <a:gd name="connsiteY10" fmla="*/ 134682 h 142875"/>
                <a:gd name="connsiteX11" fmla="*/ 2088 w 152400"/>
                <a:gd name="connsiteY11" fmla="*/ 98487 h 142875"/>
                <a:gd name="connsiteX12" fmla="*/ 2088 w 152400"/>
                <a:gd name="connsiteY12" fmla="*/ 98487 h 142875"/>
                <a:gd name="connsiteX13" fmla="*/ 183 w 152400"/>
                <a:gd name="connsiteY13" fmla="*/ 84199 h 142875"/>
                <a:gd name="connsiteX14" fmla="*/ 26853 w 152400"/>
                <a:gd name="connsiteY14" fmla="*/ 7999 h 142875"/>
                <a:gd name="connsiteX15" fmla="*/ 117341 w 152400"/>
                <a:gd name="connsiteY15" fmla="*/ 7999 h 142875"/>
                <a:gd name="connsiteX16" fmla="*/ 130676 w 152400"/>
                <a:gd name="connsiteY16" fmla="*/ 11809 h 142875"/>
                <a:gd name="connsiteX17" fmla="*/ 152583 w 152400"/>
                <a:gd name="connsiteY17" fmla="*/ 9943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42875">
                  <a:moveTo>
                    <a:pt x="152583" y="99439"/>
                  </a:moveTo>
                  <a:cubicBezTo>
                    <a:pt x="149726" y="114679"/>
                    <a:pt x="147821" y="125157"/>
                    <a:pt x="147821" y="125157"/>
                  </a:cubicBezTo>
                  <a:lnTo>
                    <a:pt x="137343" y="138492"/>
                  </a:lnTo>
                  <a:cubicBezTo>
                    <a:pt x="137343" y="138492"/>
                    <a:pt x="138296" y="108964"/>
                    <a:pt x="136391" y="105154"/>
                  </a:cubicBezTo>
                  <a:cubicBezTo>
                    <a:pt x="135438" y="103249"/>
                    <a:pt x="135438" y="100392"/>
                    <a:pt x="134486" y="96582"/>
                  </a:cubicBezTo>
                  <a:cubicBezTo>
                    <a:pt x="133533" y="90867"/>
                    <a:pt x="132581" y="85152"/>
                    <a:pt x="131628" y="83247"/>
                  </a:cubicBezTo>
                  <a:cubicBezTo>
                    <a:pt x="130676" y="80389"/>
                    <a:pt x="71621" y="63244"/>
                    <a:pt x="20186" y="87057"/>
                  </a:cubicBezTo>
                  <a:cubicBezTo>
                    <a:pt x="20186" y="87057"/>
                    <a:pt x="20186" y="91819"/>
                    <a:pt x="20186" y="96582"/>
                  </a:cubicBezTo>
                  <a:cubicBezTo>
                    <a:pt x="20186" y="102297"/>
                    <a:pt x="19233" y="108964"/>
                    <a:pt x="17328" y="109917"/>
                  </a:cubicBezTo>
                  <a:cubicBezTo>
                    <a:pt x="12566" y="111822"/>
                    <a:pt x="14471" y="144207"/>
                    <a:pt x="14471" y="144207"/>
                  </a:cubicBezTo>
                  <a:lnTo>
                    <a:pt x="6851" y="134682"/>
                  </a:lnTo>
                  <a:cubicBezTo>
                    <a:pt x="6851" y="134682"/>
                    <a:pt x="4946" y="117537"/>
                    <a:pt x="2088" y="98487"/>
                  </a:cubicBezTo>
                  <a:cubicBezTo>
                    <a:pt x="2088" y="98487"/>
                    <a:pt x="2088" y="98487"/>
                    <a:pt x="2088" y="98487"/>
                  </a:cubicBezTo>
                  <a:cubicBezTo>
                    <a:pt x="1136" y="93724"/>
                    <a:pt x="1136" y="88962"/>
                    <a:pt x="183" y="84199"/>
                  </a:cubicBezTo>
                  <a:cubicBezTo>
                    <a:pt x="-769" y="64197"/>
                    <a:pt x="1136" y="28954"/>
                    <a:pt x="26853" y="7999"/>
                  </a:cubicBezTo>
                  <a:cubicBezTo>
                    <a:pt x="43998" y="379"/>
                    <a:pt x="71621" y="-5336"/>
                    <a:pt x="117341" y="7999"/>
                  </a:cubicBezTo>
                  <a:cubicBezTo>
                    <a:pt x="117341" y="7999"/>
                    <a:pt x="127818" y="8952"/>
                    <a:pt x="130676" y="11809"/>
                  </a:cubicBezTo>
                  <a:cubicBezTo>
                    <a:pt x="159251" y="43242"/>
                    <a:pt x="152583" y="99439"/>
                    <a:pt x="152583" y="99439"/>
                  </a:cubicBezTo>
                  <a:close/>
                </a:path>
              </a:pathLst>
            </a:custGeom>
            <a:solidFill>
              <a:srgbClr val="E8734D"/>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8E8B3EF-E3AF-4A54-8A4D-AA2FFECCB871}"/>
                </a:ext>
              </a:extLst>
            </p:cNvPr>
            <p:cNvSpPr/>
            <p:nvPr/>
          </p:nvSpPr>
          <p:spPr>
            <a:xfrm>
              <a:off x="9967994" y="2109540"/>
              <a:ext cx="100691" cy="28769"/>
            </a:xfrm>
            <a:custGeom>
              <a:avLst/>
              <a:gdLst>
                <a:gd name="connsiteX0" fmla="*/ 0 w 66675"/>
                <a:gd name="connsiteY0" fmla="*/ 0 h 19050"/>
                <a:gd name="connsiteX1" fmla="*/ 37147 w 66675"/>
                <a:gd name="connsiteY1" fmla="*/ 15240 h 19050"/>
                <a:gd name="connsiteX2" fmla="*/ 74295 w 66675"/>
                <a:gd name="connsiteY2" fmla="*/ 952 h 19050"/>
                <a:gd name="connsiteX3" fmla="*/ 37147 w 66675"/>
                <a:gd name="connsiteY3" fmla="*/ 26670 h 19050"/>
                <a:gd name="connsiteX4" fmla="*/ 0 w 66675"/>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9050">
                  <a:moveTo>
                    <a:pt x="0" y="0"/>
                  </a:moveTo>
                  <a:cubicBezTo>
                    <a:pt x="0" y="0"/>
                    <a:pt x="11430" y="15240"/>
                    <a:pt x="37147" y="15240"/>
                  </a:cubicBezTo>
                  <a:cubicBezTo>
                    <a:pt x="62865" y="14288"/>
                    <a:pt x="74295" y="952"/>
                    <a:pt x="74295" y="952"/>
                  </a:cubicBezTo>
                  <a:cubicBezTo>
                    <a:pt x="74295" y="952"/>
                    <a:pt x="61913" y="26670"/>
                    <a:pt x="37147" y="26670"/>
                  </a:cubicBezTo>
                  <a:cubicBezTo>
                    <a:pt x="12382" y="25717"/>
                    <a:pt x="0" y="0"/>
                    <a:pt x="0" y="0"/>
                  </a:cubicBezTo>
                  <a:close/>
                </a:path>
              </a:pathLst>
            </a:custGeom>
            <a:solidFill>
              <a:srgbClr val="C78D71"/>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A1F13964-C035-49DF-86FC-C8F2E38E34DB}"/>
                </a:ext>
              </a:extLst>
            </p:cNvPr>
            <p:cNvSpPr/>
            <p:nvPr/>
          </p:nvSpPr>
          <p:spPr>
            <a:xfrm>
              <a:off x="9942101" y="2155732"/>
              <a:ext cx="158229" cy="71922"/>
            </a:xfrm>
            <a:custGeom>
              <a:avLst/>
              <a:gdLst>
                <a:gd name="connsiteX0" fmla="*/ 0 w 104775"/>
                <a:gd name="connsiteY0" fmla="*/ 13228 h 47625"/>
                <a:gd name="connsiteX1" fmla="*/ 54293 w 104775"/>
                <a:gd name="connsiteY1" fmla="*/ 48470 h 47625"/>
                <a:gd name="connsiteX2" fmla="*/ 104775 w 104775"/>
                <a:gd name="connsiteY2" fmla="*/ 8465 h 47625"/>
                <a:gd name="connsiteX3" fmla="*/ 0 w 104775"/>
                <a:gd name="connsiteY3" fmla="*/ 13228 h 47625"/>
              </a:gdLst>
              <a:ahLst/>
              <a:cxnLst>
                <a:cxn ang="0">
                  <a:pos x="connsiteX0" y="connsiteY0"/>
                </a:cxn>
                <a:cxn ang="0">
                  <a:pos x="connsiteX1" y="connsiteY1"/>
                </a:cxn>
                <a:cxn ang="0">
                  <a:pos x="connsiteX2" y="connsiteY2"/>
                </a:cxn>
                <a:cxn ang="0">
                  <a:pos x="connsiteX3" y="connsiteY3"/>
                </a:cxn>
              </a:cxnLst>
              <a:rect l="l" t="t" r="r" b="b"/>
              <a:pathLst>
                <a:path w="104775" h="47625">
                  <a:moveTo>
                    <a:pt x="0" y="13228"/>
                  </a:moveTo>
                  <a:cubicBezTo>
                    <a:pt x="0" y="13228"/>
                    <a:pt x="19050" y="45613"/>
                    <a:pt x="54293" y="48470"/>
                  </a:cubicBezTo>
                  <a:cubicBezTo>
                    <a:pt x="77153" y="50375"/>
                    <a:pt x="96203" y="21800"/>
                    <a:pt x="104775" y="8465"/>
                  </a:cubicBezTo>
                  <a:cubicBezTo>
                    <a:pt x="104775" y="8465"/>
                    <a:pt x="55245" y="-13442"/>
                    <a:pt x="0" y="13228"/>
                  </a:cubicBezTo>
                  <a:close/>
                </a:path>
              </a:pathLst>
            </a:custGeom>
            <a:solidFill>
              <a:srgbClr val="EEA987"/>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1B9B236-1E4E-4405-B0CB-176B3B6407FF}"/>
                </a:ext>
              </a:extLst>
            </p:cNvPr>
            <p:cNvSpPr/>
            <p:nvPr/>
          </p:nvSpPr>
          <p:spPr>
            <a:xfrm>
              <a:off x="10024093" y="2152693"/>
              <a:ext cx="71922" cy="100691"/>
            </a:xfrm>
            <a:custGeom>
              <a:avLst/>
              <a:gdLst>
                <a:gd name="connsiteX0" fmla="*/ 44768 w 47625"/>
                <a:gd name="connsiteY0" fmla="*/ 0 h 66675"/>
                <a:gd name="connsiteX1" fmla="*/ 0 w 47625"/>
                <a:gd name="connsiteY1" fmla="*/ 38100 h 66675"/>
                <a:gd name="connsiteX2" fmla="*/ 19050 w 47625"/>
                <a:gd name="connsiteY2" fmla="*/ 66675 h 66675"/>
                <a:gd name="connsiteX3" fmla="*/ 51435 w 47625"/>
                <a:gd name="connsiteY3" fmla="*/ 9525 h 66675"/>
                <a:gd name="connsiteX4" fmla="*/ 44768 w 4762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66675">
                  <a:moveTo>
                    <a:pt x="44768" y="0"/>
                  </a:moveTo>
                  <a:cubicBezTo>
                    <a:pt x="44768" y="0"/>
                    <a:pt x="30480" y="19050"/>
                    <a:pt x="0" y="38100"/>
                  </a:cubicBezTo>
                  <a:lnTo>
                    <a:pt x="19050" y="66675"/>
                  </a:lnTo>
                  <a:lnTo>
                    <a:pt x="51435" y="9525"/>
                  </a:lnTo>
                  <a:lnTo>
                    <a:pt x="44768" y="0"/>
                  </a:lnTo>
                  <a:close/>
                </a:path>
              </a:pathLst>
            </a:custGeom>
            <a:solidFill>
              <a:srgbClr val="EDDAD3"/>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AE66241-289C-499A-80DE-C101ED59DBDC}"/>
                </a:ext>
              </a:extLst>
            </p:cNvPr>
            <p:cNvSpPr/>
            <p:nvPr/>
          </p:nvSpPr>
          <p:spPr>
            <a:xfrm>
              <a:off x="9937786" y="2159886"/>
              <a:ext cx="86307" cy="86307"/>
            </a:xfrm>
            <a:custGeom>
              <a:avLst/>
              <a:gdLst>
                <a:gd name="connsiteX0" fmla="*/ 11430 w 57150"/>
                <a:gd name="connsiteY0" fmla="*/ 0 h 57150"/>
                <a:gd name="connsiteX1" fmla="*/ 57150 w 57150"/>
                <a:gd name="connsiteY1" fmla="*/ 34290 h 57150"/>
                <a:gd name="connsiteX2" fmla="*/ 36195 w 57150"/>
                <a:gd name="connsiteY2" fmla="*/ 63817 h 57150"/>
                <a:gd name="connsiteX3" fmla="*/ 0 w 57150"/>
                <a:gd name="connsiteY3" fmla="*/ 11430 h 57150"/>
                <a:gd name="connsiteX4" fmla="*/ 11430 w 57150"/>
                <a:gd name="connsiteY4" fmla="*/ 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11430" y="0"/>
                  </a:moveTo>
                  <a:cubicBezTo>
                    <a:pt x="11430" y="0"/>
                    <a:pt x="29528" y="22860"/>
                    <a:pt x="57150" y="34290"/>
                  </a:cubicBezTo>
                  <a:lnTo>
                    <a:pt x="36195" y="63817"/>
                  </a:lnTo>
                  <a:lnTo>
                    <a:pt x="0" y="11430"/>
                  </a:lnTo>
                  <a:lnTo>
                    <a:pt x="11430" y="0"/>
                  </a:lnTo>
                  <a:close/>
                </a:path>
              </a:pathLst>
            </a:custGeom>
            <a:solidFill>
              <a:srgbClr val="EDDAD3"/>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414D587-A383-4062-B5AD-7F52A79CF20C}"/>
                </a:ext>
              </a:extLst>
            </p:cNvPr>
            <p:cNvSpPr/>
            <p:nvPr/>
          </p:nvSpPr>
          <p:spPr>
            <a:xfrm>
              <a:off x="9999638" y="2211670"/>
              <a:ext cx="43153" cy="43153"/>
            </a:xfrm>
            <a:custGeom>
              <a:avLst/>
              <a:gdLst>
                <a:gd name="connsiteX0" fmla="*/ 16193 w 28575"/>
                <a:gd name="connsiteY0" fmla="*/ 0 h 28575"/>
                <a:gd name="connsiteX1" fmla="*/ 32385 w 28575"/>
                <a:gd name="connsiteY1" fmla="*/ 24765 h 28575"/>
                <a:gd name="connsiteX2" fmla="*/ 0 w 28575"/>
                <a:gd name="connsiteY2" fmla="*/ 23813 h 28575"/>
                <a:gd name="connsiteX3" fmla="*/ 16193 w 28575"/>
                <a:gd name="connsiteY3" fmla="*/ 0 h 28575"/>
              </a:gdLst>
              <a:ahLst/>
              <a:cxnLst>
                <a:cxn ang="0">
                  <a:pos x="connsiteX0" y="connsiteY0"/>
                </a:cxn>
                <a:cxn ang="0">
                  <a:pos x="connsiteX1" y="connsiteY1"/>
                </a:cxn>
                <a:cxn ang="0">
                  <a:pos x="connsiteX2" y="connsiteY2"/>
                </a:cxn>
                <a:cxn ang="0">
                  <a:pos x="connsiteX3" y="connsiteY3"/>
                </a:cxn>
              </a:cxnLst>
              <a:rect l="l" t="t" r="r" b="b"/>
              <a:pathLst>
                <a:path w="28575" h="28575">
                  <a:moveTo>
                    <a:pt x="16193" y="0"/>
                  </a:moveTo>
                  <a:lnTo>
                    <a:pt x="32385" y="24765"/>
                  </a:lnTo>
                  <a:cubicBezTo>
                    <a:pt x="32385" y="24765"/>
                    <a:pt x="15240" y="34290"/>
                    <a:pt x="0" y="23813"/>
                  </a:cubicBezTo>
                  <a:lnTo>
                    <a:pt x="16193" y="0"/>
                  </a:lnTo>
                  <a:close/>
                </a:path>
              </a:pathLst>
            </a:custGeom>
            <a:solidFill>
              <a:srgbClr val="5073AB"/>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3623EB81-F3D1-43FE-AAC3-9670B4682C5E}"/>
                </a:ext>
              </a:extLst>
            </p:cNvPr>
            <p:cNvSpPr/>
            <p:nvPr/>
          </p:nvSpPr>
          <p:spPr>
            <a:xfrm>
              <a:off x="10077316" y="2168517"/>
              <a:ext cx="258920" cy="287689"/>
            </a:xfrm>
            <a:custGeom>
              <a:avLst/>
              <a:gdLst>
                <a:gd name="connsiteX0" fmla="*/ 172402 w 171450"/>
                <a:gd name="connsiteY0" fmla="*/ 57150 h 190500"/>
                <a:gd name="connsiteX1" fmla="*/ 172402 w 171450"/>
                <a:gd name="connsiteY1" fmla="*/ 59055 h 190500"/>
                <a:gd name="connsiteX2" fmla="*/ 155257 w 171450"/>
                <a:gd name="connsiteY2" fmla="*/ 121920 h 190500"/>
                <a:gd name="connsiteX3" fmla="*/ 144780 w 171450"/>
                <a:gd name="connsiteY3" fmla="*/ 130492 h 190500"/>
                <a:gd name="connsiteX4" fmla="*/ 132397 w 171450"/>
                <a:gd name="connsiteY4" fmla="*/ 139065 h 190500"/>
                <a:gd name="connsiteX5" fmla="*/ 0 w 171450"/>
                <a:gd name="connsiteY5" fmla="*/ 190500 h 190500"/>
                <a:gd name="connsiteX6" fmla="*/ 16192 w 171450"/>
                <a:gd name="connsiteY6" fmla="*/ 0 h 190500"/>
                <a:gd name="connsiteX7" fmla="*/ 42863 w 171450"/>
                <a:gd name="connsiteY7" fmla="*/ 7620 h 190500"/>
                <a:gd name="connsiteX8" fmla="*/ 42863 w 171450"/>
                <a:gd name="connsiteY8" fmla="*/ 7620 h 190500"/>
                <a:gd name="connsiteX9" fmla="*/ 167640 w 171450"/>
                <a:gd name="connsiteY9" fmla="*/ 54292 h 190500"/>
                <a:gd name="connsiteX10" fmla="*/ 167640 w 171450"/>
                <a:gd name="connsiteY10" fmla="*/ 54292 h 190500"/>
                <a:gd name="connsiteX11" fmla="*/ 172402 w 171450"/>
                <a:gd name="connsiteY11" fmla="*/ 5715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450" h="190500">
                  <a:moveTo>
                    <a:pt x="172402" y="57150"/>
                  </a:moveTo>
                  <a:cubicBezTo>
                    <a:pt x="172402" y="57150"/>
                    <a:pt x="172402" y="58102"/>
                    <a:pt x="172402" y="59055"/>
                  </a:cubicBezTo>
                  <a:cubicBezTo>
                    <a:pt x="170497" y="65723"/>
                    <a:pt x="163830" y="89535"/>
                    <a:pt x="155257" y="121920"/>
                  </a:cubicBezTo>
                  <a:cubicBezTo>
                    <a:pt x="151447" y="124777"/>
                    <a:pt x="148590" y="127635"/>
                    <a:pt x="144780" y="130492"/>
                  </a:cubicBezTo>
                  <a:cubicBezTo>
                    <a:pt x="140970" y="133350"/>
                    <a:pt x="137160" y="136207"/>
                    <a:pt x="132397" y="139065"/>
                  </a:cubicBezTo>
                  <a:cubicBezTo>
                    <a:pt x="94297" y="166688"/>
                    <a:pt x="48577" y="184785"/>
                    <a:pt x="0" y="190500"/>
                  </a:cubicBezTo>
                  <a:cubicBezTo>
                    <a:pt x="4763" y="89535"/>
                    <a:pt x="16192" y="0"/>
                    <a:pt x="16192" y="0"/>
                  </a:cubicBezTo>
                  <a:cubicBezTo>
                    <a:pt x="25717" y="2857"/>
                    <a:pt x="34290" y="4763"/>
                    <a:pt x="42863" y="7620"/>
                  </a:cubicBezTo>
                  <a:cubicBezTo>
                    <a:pt x="42863" y="7620"/>
                    <a:pt x="42863" y="7620"/>
                    <a:pt x="42863" y="7620"/>
                  </a:cubicBezTo>
                  <a:cubicBezTo>
                    <a:pt x="117157" y="28575"/>
                    <a:pt x="154305" y="47625"/>
                    <a:pt x="167640" y="54292"/>
                  </a:cubicBezTo>
                  <a:cubicBezTo>
                    <a:pt x="167640" y="54292"/>
                    <a:pt x="167640" y="54292"/>
                    <a:pt x="167640" y="54292"/>
                  </a:cubicBezTo>
                  <a:cubicBezTo>
                    <a:pt x="170497" y="56198"/>
                    <a:pt x="172402" y="57150"/>
                    <a:pt x="172402" y="57150"/>
                  </a:cubicBezTo>
                  <a:close/>
                </a:path>
              </a:pathLst>
            </a:custGeom>
            <a:solidFill>
              <a:srgbClr val="323657"/>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60C8E00C-F117-4175-9254-3ADD51204451}"/>
                </a:ext>
              </a:extLst>
            </p:cNvPr>
            <p:cNvSpPr/>
            <p:nvPr/>
          </p:nvSpPr>
          <p:spPr>
            <a:xfrm>
              <a:off x="9687497" y="2177147"/>
              <a:ext cx="244536" cy="273305"/>
            </a:xfrm>
            <a:custGeom>
              <a:avLst/>
              <a:gdLst>
                <a:gd name="connsiteX0" fmla="*/ 162878 w 161925"/>
                <a:gd name="connsiteY0" fmla="*/ 180975 h 180975"/>
                <a:gd name="connsiteX1" fmla="*/ 43815 w 161925"/>
                <a:gd name="connsiteY1" fmla="*/ 126683 h 180975"/>
                <a:gd name="connsiteX2" fmla="*/ 14288 w 161925"/>
                <a:gd name="connsiteY2" fmla="*/ 100965 h 180975"/>
                <a:gd name="connsiteX3" fmla="*/ 8572 w 161925"/>
                <a:gd name="connsiteY3" fmla="*/ 95250 h 180975"/>
                <a:gd name="connsiteX4" fmla="*/ 0 w 161925"/>
                <a:gd name="connsiteY4" fmla="*/ 58102 h 180975"/>
                <a:gd name="connsiteX5" fmla="*/ 0 w 161925"/>
                <a:gd name="connsiteY5" fmla="*/ 58102 h 180975"/>
                <a:gd name="connsiteX6" fmla="*/ 163830 w 161925"/>
                <a:gd name="connsiteY6" fmla="*/ 0 h 180975"/>
                <a:gd name="connsiteX7" fmla="*/ 163830 w 161925"/>
                <a:gd name="connsiteY7" fmla="*/ 0 h 180975"/>
                <a:gd name="connsiteX8" fmla="*/ 162878 w 161925"/>
                <a:gd name="connsiteY8" fmla="*/ 18097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80975">
                  <a:moveTo>
                    <a:pt x="162878" y="180975"/>
                  </a:moveTo>
                  <a:cubicBezTo>
                    <a:pt x="119063" y="172402"/>
                    <a:pt x="78105" y="153352"/>
                    <a:pt x="43815" y="126683"/>
                  </a:cubicBezTo>
                  <a:cubicBezTo>
                    <a:pt x="33338" y="119063"/>
                    <a:pt x="23813" y="110490"/>
                    <a:pt x="14288" y="100965"/>
                  </a:cubicBezTo>
                  <a:cubicBezTo>
                    <a:pt x="12382" y="99060"/>
                    <a:pt x="10478" y="97155"/>
                    <a:pt x="8572" y="95250"/>
                  </a:cubicBezTo>
                  <a:cubicBezTo>
                    <a:pt x="3810" y="73342"/>
                    <a:pt x="0" y="59055"/>
                    <a:pt x="0" y="58102"/>
                  </a:cubicBezTo>
                  <a:lnTo>
                    <a:pt x="0" y="58102"/>
                  </a:lnTo>
                  <a:cubicBezTo>
                    <a:pt x="0" y="58102"/>
                    <a:pt x="36195" y="34290"/>
                    <a:pt x="163830" y="0"/>
                  </a:cubicBezTo>
                  <a:cubicBezTo>
                    <a:pt x="163830" y="0"/>
                    <a:pt x="163830" y="0"/>
                    <a:pt x="163830" y="0"/>
                  </a:cubicBezTo>
                  <a:cubicBezTo>
                    <a:pt x="163830" y="3810"/>
                    <a:pt x="163830" y="85725"/>
                    <a:pt x="162878" y="180975"/>
                  </a:cubicBezTo>
                  <a:close/>
                </a:path>
              </a:pathLst>
            </a:custGeom>
            <a:solidFill>
              <a:srgbClr val="323657"/>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B65F8E8F-3B7D-42AB-8019-A98671BAFE2A}"/>
                </a:ext>
              </a:extLst>
            </p:cNvPr>
            <p:cNvSpPr/>
            <p:nvPr/>
          </p:nvSpPr>
          <p:spPr>
            <a:xfrm>
              <a:off x="9980939" y="2239000"/>
              <a:ext cx="57538" cy="215767"/>
            </a:xfrm>
            <a:custGeom>
              <a:avLst/>
              <a:gdLst>
                <a:gd name="connsiteX0" fmla="*/ 38100 w 38100"/>
                <a:gd name="connsiteY0" fmla="*/ 8572 h 142875"/>
                <a:gd name="connsiteX1" fmla="*/ 37147 w 38100"/>
                <a:gd name="connsiteY1" fmla="*/ 145732 h 142875"/>
                <a:gd name="connsiteX2" fmla="*/ 27622 w 38100"/>
                <a:gd name="connsiteY2" fmla="*/ 145732 h 142875"/>
                <a:gd name="connsiteX3" fmla="*/ 0 w 38100"/>
                <a:gd name="connsiteY3" fmla="*/ 144780 h 142875"/>
                <a:gd name="connsiteX4" fmla="*/ 19050 w 38100"/>
                <a:gd name="connsiteY4" fmla="*/ 8572 h 142875"/>
                <a:gd name="connsiteX5" fmla="*/ 20955 w 38100"/>
                <a:gd name="connsiteY5" fmla="*/ 0 h 142875"/>
                <a:gd name="connsiteX6" fmla="*/ 38100 w 38100"/>
                <a:gd name="connsiteY6" fmla="*/ 2857 h 142875"/>
                <a:gd name="connsiteX7" fmla="*/ 38100 w 38100"/>
                <a:gd name="connsiteY7" fmla="*/ 857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142875">
                  <a:moveTo>
                    <a:pt x="38100" y="8572"/>
                  </a:moveTo>
                  <a:cubicBezTo>
                    <a:pt x="37147" y="35242"/>
                    <a:pt x="37147" y="86677"/>
                    <a:pt x="37147" y="145732"/>
                  </a:cubicBezTo>
                  <a:cubicBezTo>
                    <a:pt x="34290" y="145732"/>
                    <a:pt x="30480" y="145732"/>
                    <a:pt x="27622" y="145732"/>
                  </a:cubicBezTo>
                  <a:cubicBezTo>
                    <a:pt x="18097" y="145732"/>
                    <a:pt x="8572" y="145732"/>
                    <a:pt x="0" y="144780"/>
                  </a:cubicBezTo>
                  <a:cubicBezTo>
                    <a:pt x="5715" y="72390"/>
                    <a:pt x="15240" y="26670"/>
                    <a:pt x="19050" y="8572"/>
                  </a:cubicBezTo>
                  <a:cubicBezTo>
                    <a:pt x="20003" y="2857"/>
                    <a:pt x="20955" y="0"/>
                    <a:pt x="20955" y="0"/>
                  </a:cubicBezTo>
                  <a:lnTo>
                    <a:pt x="38100" y="2857"/>
                  </a:lnTo>
                  <a:cubicBezTo>
                    <a:pt x="38100" y="4763"/>
                    <a:pt x="38100" y="6667"/>
                    <a:pt x="38100" y="8572"/>
                  </a:cubicBezTo>
                  <a:close/>
                </a:path>
              </a:pathLst>
            </a:custGeom>
            <a:solidFill>
              <a:srgbClr val="5073AB"/>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67AE129E-C4A3-4F33-BF4D-56A9C02DCC07}"/>
                </a:ext>
              </a:extLst>
            </p:cNvPr>
            <p:cNvSpPr/>
            <p:nvPr/>
          </p:nvSpPr>
          <p:spPr>
            <a:xfrm>
              <a:off x="10294520" y="2250507"/>
              <a:ext cx="57538" cy="115076"/>
            </a:xfrm>
            <a:custGeom>
              <a:avLst/>
              <a:gdLst>
                <a:gd name="connsiteX0" fmla="*/ 42863 w 38100"/>
                <a:gd name="connsiteY0" fmla="*/ 34290 h 76200"/>
                <a:gd name="connsiteX1" fmla="*/ 10478 w 38100"/>
                <a:gd name="connsiteY1" fmla="*/ 67627 h 76200"/>
                <a:gd name="connsiteX2" fmla="*/ 0 w 38100"/>
                <a:gd name="connsiteY2" fmla="*/ 76200 h 76200"/>
                <a:gd name="connsiteX3" fmla="*/ 22860 w 38100"/>
                <a:gd name="connsiteY3" fmla="*/ 0 h 76200"/>
                <a:gd name="connsiteX4" fmla="*/ 22860 w 38100"/>
                <a:gd name="connsiteY4" fmla="*/ 0 h 76200"/>
                <a:gd name="connsiteX5" fmla="*/ 22860 w 38100"/>
                <a:gd name="connsiteY5" fmla="*/ 0 h 76200"/>
                <a:gd name="connsiteX6" fmla="*/ 27623 w 38100"/>
                <a:gd name="connsiteY6" fmla="*/ 4763 h 76200"/>
                <a:gd name="connsiteX7" fmla="*/ 42863 w 38100"/>
                <a:gd name="connsiteY7" fmla="*/ 3429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76200">
                  <a:moveTo>
                    <a:pt x="42863" y="34290"/>
                  </a:moveTo>
                  <a:cubicBezTo>
                    <a:pt x="33338" y="45720"/>
                    <a:pt x="21908" y="57150"/>
                    <a:pt x="10478" y="67627"/>
                  </a:cubicBezTo>
                  <a:cubicBezTo>
                    <a:pt x="6668" y="70485"/>
                    <a:pt x="3810" y="73343"/>
                    <a:pt x="0" y="76200"/>
                  </a:cubicBezTo>
                  <a:lnTo>
                    <a:pt x="22860" y="0"/>
                  </a:lnTo>
                  <a:lnTo>
                    <a:pt x="22860" y="0"/>
                  </a:lnTo>
                  <a:cubicBezTo>
                    <a:pt x="22860" y="0"/>
                    <a:pt x="22860" y="0"/>
                    <a:pt x="22860" y="0"/>
                  </a:cubicBezTo>
                  <a:cubicBezTo>
                    <a:pt x="23813" y="952"/>
                    <a:pt x="25718" y="2858"/>
                    <a:pt x="27623" y="4763"/>
                  </a:cubicBezTo>
                  <a:cubicBezTo>
                    <a:pt x="32385" y="10477"/>
                    <a:pt x="38100" y="20955"/>
                    <a:pt x="42863" y="34290"/>
                  </a:cubicBezTo>
                  <a:close/>
                </a:path>
              </a:pathLst>
            </a:custGeom>
            <a:solidFill>
              <a:srgbClr val="323657"/>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5162586-62F9-45D4-9AC0-90B6C79A0E98}"/>
                </a:ext>
              </a:extLst>
            </p:cNvPr>
            <p:cNvSpPr/>
            <p:nvPr/>
          </p:nvSpPr>
          <p:spPr>
            <a:xfrm>
              <a:off x="9673112" y="2264892"/>
              <a:ext cx="28769" cy="57538"/>
            </a:xfrm>
            <a:custGeom>
              <a:avLst/>
              <a:gdLst>
                <a:gd name="connsiteX0" fmla="*/ 23813 w 19050"/>
                <a:gd name="connsiteY0" fmla="*/ 42863 h 38100"/>
                <a:gd name="connsiteX1" fmla="*/ 18097 w 19050"/>
                <a:gd name="connsiteY1" fmla="*/ 37148 h 38100"/>
                <a:gd name="connsiteX2" fmla="*/ 0 w 19050"/>
                <a:gd name="connsiteY2" fmla="*/ 15240 h 38100"/>
                <a:gd name="connsiteX3" fmla="*/ 9525 w 19050"/>
                <a:gd name="connsiteY3" fmla="*/ 0 h 38100"/>
                <a:gd name="connsiteX4" fmla="*/ 9525 w 19050"/>
                <a:gd name="connsiteY4" fmla="*/ 0 h 38100"/>
                <a:gd name="connsiteX5" fmla="*/ 23813 w 19050"/>
                <a:gd name="connsiteY5" fmla="*/ 4286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38100">
                  <a:moveTo>
                    <a:pt x="23813" y="42863"/>
                  </a:moveTo>
                  <a:cubicBezTo>
                    <a:pt x="21907" y="40958"/>
                    <a:pt x="20003" y="39052"/>
                    <a:pt x="18097" y="37148"/>
                  </a:cubicBezTo>
                  <a:cubicBezTo>
                    <a:pt x="11430" y="30480"/>
                    <a:pt x="5715" y="22860"/>
                    <a:pt x="0" y="15240"/>
                  </a:cubicBezTo>
                  <a:cubicBezTo>
                    <a:pt x="2857" y="7620"/>
                    <a:pt x="6667" y="1905"/>
                    <a:pt x="9525" y="0"/>
                  </a:cubicBezTo>
                  <a:lnTo>
                    <a:pt x="9525" y="0"/>
                  </a:lnTo>
                  <a:lnTo>
                    <a:pt x="23813" y="42863"/>
                  </a:lnTo>
                  <a:close/>
                </a:path>
              </a:pathLst>
            </a:custGeom>
            <a:solidFill>
              <a:srgbClr val="323657"/>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E7E7016-B4A8-4781-B5B3-2712ECF764FB}"/>
                </a:ext>
              </a:extLst>
            </p:cNvPr>
            <p:cNvSpPr/>
            <p:nvPr/>
          </p:nvSpPr>
          <p:spPr>
            <a:xfrm>
              <a:off x="6813484" y="1414772"/>
              <a:ext cx="589762" cy="129460"/>
            </a:xfrm>
            <a:custGeom>
              <a:avLst/>
              <a:gdLst>
                <a:gd name="connsiteX0" fmla="*/ 360997 w 390525"/>
                <a:gd name="connsiteY0" fmla="*/ 92393 h 85725"/>
                <a:gd name="connsiteX1" fmla="*/ 33338 w 390525"/>
                <a:gd name="connsiteY1" fmla="*/ 92393 h 85725"/>
                <a:gd name="connsiteX2" fmla="*/ 0 w 390525"/>
                <a:gd name="connsiteY2" fmla="*/ 59055 h 85725"/>
                <a:gd name="connsiteX3" fmla="*/ 0 w 390525"/>
                <a:gd name="connsiteY3" fmla="*/ 33338 h 85725"/>
                <a:gd name="connsiteX4" fmla="*/ 33338 w 390525"/>
                <a:gd name="connsiteY4" fmla="*/ 0 h 85725"/>
                <a:gd name="connsiteX5" fmla="*/ 360997 w 390525"/>
                <a:gd name="connsiteY5" fmla="*/ 0 h 85725"/>
                <a:gd name="connsiteX6" fmla="*/ 394335 w 390525"/>
                <a:gd name="connsiteY6" fmla="*/ 33338 h 85725"/>
                <a:gd name="connsiteX7" fmla="*/ 394335 w 390525"/>
                <a:gd name="connsiteY7" fmla="*/ 59055 h 85725"/>
                <a:gd name="connsiteX8" fmla="*/ 360997 w 390525"/>
                <a:gd name="connsiteY8" fmla="*/ 92393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5725">
                  <a:moveTo>
                    <a:pt x="360997" y="92393"/>
                  </a:moveTo>
                  <a:lnTo>
                    <a:pt x="33338" y="92393"/>
                  </a:lnTo>
                  <a:cubicBezTo>
                    <a:pt x="15240" y="92393"/>
                    <a:pt x="0" y="78105"/>
                    <a:pt x="0" y="59055"/>
                  </a:cubicBezTo>
                  <a:lnTo>
                    <a:pt x="0" y="33338"/>
                  </a:lnTo>
                  <a:cubicBezTo>
                    <a:pt x="0" y="15240"/>
                    <a:pt x="14288" y="0"/>
                    <a:pt x="33338" y="0"/>
                  </a:cubicBezTo>
                  <a:lnTo>
                    <a:pt x="360997" y="0"/>
                  </a:lnTo>
                  <a:cubicBezTo>
                    <a:pt x="379095" y="0"/>
                    <a:pt x="394335" y="14288"/>
                    <a:pt x="394335" y="33338"/>
                  </a:cubicBezTo>
                  <a:lnTo>
                    <a:pt x="394335" y="59055"/>
                  </a:lnTo>
                  <a:cubicBezTo>
                    <a:pt x="394335" y="78105"/>
                    <a:pt x="379095" y="92393"/>
                    <a:pt x="360997" y="92393"/>
                  </a:cubicBezTo>
                  <a:close/>
                </a:path>
              </a:pathLst>
            </a:custGeom>
            <a:solidFill>
              <a:srgbClr val="F5F7FF"/>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1EA66BD-579B-4982-A6F7-67B77B91ADC9}"/>
                </a:ext>
              </a:extLst>
            </p:cNvPr>
            <p:cNvSpPr/>
            <p:nvPr/>
          </p:nvSpPr>
          <p:spPr>
            <a:xfrm>
              <a:off x="6865268" y="1902336"/>
              <a:ext cx="560993" cy="560993"/>
            </a:xfrm>
            <a:custGeom>
              <a:avLst/>
              <a:gdLst>
                <a:gd name="connsiteX0" fmla="*/ 129540 w 371475"/>
                <a:gd name="connsiteY0" fmla="*/ 368662 h 371475"/>
                <a:gd name="connsiteX1" fmla="*/ 187643 w 371475"/>
                <a:gd name="connsiteY1" fmla="*/ 378187 h 371475"/>
                <a:gd name="connsiteX2" fmla="*/ 339090 w 371475"/>
                <a:gd name="connsiteY2" fmla="*/ 304845 h 371475"/>
                <a:gd name="connsiteX3" fmla="*/ 378143 w 371475"/>
                <a:gd name="connsiteY3" fmla="*/ 191497 h 371475"/>
                <a:gd name="connsiteX4" fmla="*/ 378143 w 371475"/>
                <a:gd name="connsiteY4" fmla="*/ 179115 h 371475"/>
                <a:gd name="connsiteX5" fmla="*/ 366713 w 371475"/>
                <a:gd name="connsiteY5" fmla="*/ 124822 h 371475"/>
                <a:gd name="connsiteX6" fmla="*/ 191453 w 371475"/>
                <a:gd name="connsiteY6" fmla="*/ 45 h 371475"/>
                <a:gd name="connsiteX7" fmla="*/ 75248 w 371475"/>
                <a:gd name="connsiteY7" fmla="*/ 38145 h 371475"/>
                <a:gd name="connsiteX8" fmla="*/ 0 w 371475"/>
                <a:gd name="connsiteY8" fmla="*/ 186735 h 371475"/>
                <a:gd name="connsiteX9" fmla="*/ 129540 w 371475"/>
                <a:gd name="connsiteY9" fmla="*/ 368662 h 371475"/>
                <a:gd name="connsiteX10" fmla="*/ 47625 w 371475"/>
                <a:gd name="connsiteY10" fmla="*/ 187687 h 371475"/>
                <a:gd name="connsiteX11" fmla="*/ 103823 w 371475"/>
                <a:gd name="connsiteY11" fmla="*/ 77197 h 371475"/>
                <a:gd name="connsiteX12" fmla="*/ 191453 w 371475"/>
                <a:gd name="connsiteY12" fmla="*/ 47670 h 371475"/>
                <a:gd name="connsiteX13" fmla="*/ 322898 w 371475"/>
                <a:gd name="connsiteY13" fmla="*/ 141015 h 371475"/>
                <a:gd name="connsiteX14" fmla="*/ 322898 w 371475"/>
                <a:gd name="connsiteY14" fmla="*/ 141015 h 371475"/>
                <a:gd name="connsiteX15" fmla="*/ 331470 w 371475"/>
                <a:gd name="connsiteY15" fmla="*/ 181972 h 371475"/>
                <a:gd name="connsiteX16" fmla="*/ 331470 w 371475"/>
                <a:gd name="connsiteY16" fmla="*/ 191497 h 371475"/>
                <a:gd name="connsiteX17" fmla="*/ 301943 w 371475"/>
                <a:gd name="connsiteY17" fmla="*/ 276270 h 371475"/>
                <a:gd name="connsiteX18" fmla="*/ 187643 w 371475"/>
                <a:gd name="connsiteY18" fmla="*/ 331515 h 371475"/>
                <a:gd name="connsiteX19" fmla="*/ 143828 w 371475"/>
                <a:gd name="connsiteY19" fmla="*/ 323895 h 371475"/>
                <a:gd name="connsiteX20" fmla="*/ 47625 w 371475"/>
                <a:gd name="connsiteY20" fmla="*/ 18768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475" h="371475">
                  <a:moveTo>
                    <a:pt x="129540" y="368662"/>
                  </a:moveTo>
                  <a:cubicBezTo>
                    <a:pt x="147638" y="375330"/>
                    <a:pt x="167640" y="378187"/>
                    <a:pt x="187643" y="378187"/>
                  </a:cubicBezTo>
                  <a:cubicBezTo>
                    <a:pt x="249555" y="379140"/>
                    <a:pt x="304800" y="350565"/>
                    <a:pt x="339090" y="304845"/>
                  </a:cubicBezTo>
                  <a:cubicBezTo>
                    <a:pt x="363855" y="273412"/>
                    <a:pt x="378143" y="234360"/>
                    <a:pt x="378143" y="191497"/>
                  </a:cubicBezTo>
                  <a:cubicBezTo>
                    <a:pt x="378143" y="187687"/>
                    <a:pt x="378143" y="182925"/>
                    <a:pt x="378143" y="179115"/>
                  </a:cubicBezTo>
                  <a:cubicBezTo>
                    <a:pt x="377190" y="160065"/>
                    <a:pt x="373380" y="141967"/>
                    <a:pt x="366713" y="124822"/>
                  </a:cubicBezTo>
                  <a:cubicBezTo>
                    <a:pt x="340995" y="53385"/>
                    <a:pt x="272415" y="997"/>
                    <a:pt x="191453" y="45"/>
                  </a:cubicBezTo>
                  <a:cubicBezTo>
                    <a:pt x="147638" y="-908"/>
                    <a:pt x="107633" y="13380"/>
                    <a:pt x="75248" y="38145"/>
                  </a:cubicBezTo>
                  <a:cubicBezTo>
                    <a:pt x="30480" y="72435"/>
                    <a:pt x="953" y="125775"/>
                    <a:pt x="0" y="186735"/>
                  </a:cubicBezTo>
                  <a:cubicBezTo>
                    <a:pt x="0" y="271507"/>
                    <a:pt x="53340" y="343897"/>
                    <a:pt x="129540" y="368662"/>
                  </a:cubicBezTo>
                  <a:close/>
                  <a:moveTo>
                    <a:pt x="47625" y="187687"/>
                  </a:moveTo>
                  <a:cubicBezTo>
                    <a:pt x="48578" y="141967"/>
                    <a:pt x="69533" y="101962"/>
                    <a:pt x="103823" y="77197"/>
                  </a:cubicBezTo>
                  <a:cubicBezTo>
                    <a:pt x="128588" y="58147"/>
                    <a:pt x="159068" y="47670"/>
                    <a:pt x="191453" y="47670"/>
                  </a:cubicBezTo>
                  <a:cubicBezTo>
                    <a:pt x="252413" y="48622"/>
                    <a:pt x="302895" y="86722"/>
                    <a:pt x="322898" y="141015"/>
                  </a:cubicBezTo>
                  <a:lnTo>
                    <a:pt x="322898" y="141015"/>
                  </a:lnTo>
                  <a:cubicBezTo>
                    <a:pt x="327660" y="153397"/>
                    <a:pt x="330518" y="167685"/>
                    <a:pt x="331470" y="181972"/>
                  </a:cubicBezTo>
                  <a:cubicBezTo>
                    <a:pt x="331470" y="184830"/>
                    <a:pt x="331470" y="188640"/>
                    <a:pt x="331470" y="191497"/>
                  </a:cubicBezTo>
                  <a:cubicBezTo>
                    <a:pt x="331470" y="223882"/>
                    <a:pt x="320040" y="252457"/>
                    <a:pt x="301943" y="276270"/>
                  </a:cubicBezTo>
                  <a:cubicBezTo>
                    <a:pt x="275273" y="310560"/>
                    <a:pt x="234315" y="331515"/>
                    <a:pt x="187643" y="331515"/>
                  </a:cubicBezTo>
                  <a:cubicBezTo>
                    <a:pt x="172403" y="331515"/>
                    <a:pt x="158115" y="328657"/>
                    <a:pt x="143828" y="323895"/>
                  </a:cubicBezTo>
                  <a:cubicBezTo>
                    <a:pt x="87630" y="304845"/>
                    <a:pt x="47625" y="251505"/>
                    <a:pt x="47625" y="187687"/>
                  </a:cubicBezTo>
                  <a:close/>
                </a:path>
              </a:pathLst>
            </a:custGeom>
            <a:solidFill>
              <a:srgbClr val="78C2FF"/>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E8693581-8225-466E-B8B6-D7C159615867}"/>
                </a:ext>
              </a:extLst>
            </p:cNvPr>
            <p:cNvSpPr/>
            <p:nvPr/>
          </p:nvSpPr>
          <p:spPr>
            <a:xfrm>
              <a:off x="7060896" y="2319553"/>
              <a:ext cx="316458" cy="143844"/>
            </a:xfrm>
            <a:custGeom>
              <a:avLst/>
              <a:gdLst>
                <a:gd name="connsiteX0" fmla="*/ 172403 w 209550"/>
                <a:gd name="connsiteY0" fmla="*/ 0 h 95250"/>
                <a:gd name="connsiteX1" fmla="*/ 209550 w 209550"/>
                <a:gd name="connsiteY1" fmla="*/ 28575 h 95250"/>
                <a:gd name="connsiteX2" fmla="*/ 58103 w 209550"/>
                <a:gd name="connsiteY2" fmla="*/ 101917 h 95250"/>
                <a:gd name="connsiteX3" fmla="*/ 0 w 209550"/>
                <a:gd name="connsiteY3" fmla="*/ 92392 h 95250"/>
                <a:gd name="connsiteX4" fmla="*/ 15240 w 209550"/>
                <a:gd name="connsiteY4" fmla="*/ 47625 h 95250"/>
                <a:gd name="connsiteX5" fmla="*/ 59055 w 209550"/>
                <a:gd name="connsiteY5" fmla="*/ 55245 h 95250"/>
                <a:gd name="connsiteX6" fmla="*/ 172403 w 209550"/>
                <a:gd name="connsiteY6" fmla="*/ 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95250">
                  <a:moveTo>
                    <a:pt x="172403" y="0"/>
                  </a:moveTo>
                  <a:lnTo>
                    <a:pt x="209550" y="28575"/>
                  </a:lnTo>
                  <a:cubicBezTo>
                    <a:pt x="174308" y="73342"/>
                    <a:pt x="119063" y="102870"/>
                    <a:pt x="58103" y="101917"/>
                  </a:cubicBezTo>
                  <a:cubicBezTo>
                    <a:pt x="38100" y="101917"/>
                    <a:pt x="18097" y="98107"/>
                    <a:pt x="0" y="92392"/>
                  </a:cubicBezTo>
                  <a:lnTo>
                    <a:pt x="15240" y="47625"/>
                  </a:lnTo>
                  <a:cubicBezTo>
                    <a:pt x="28575" y="52388"/>
                    <a:pt x="43815" y="55245"/>
                    <a:pt x="59055" y="55245"/>
                  </a:cubicBezTo>
                  <a:cubicBezTo>
                    <a:pt x="104775" y="56198"/>
                    <a:pt x="145733" y="34290"/>
                    <a:pt x="172403" y="0"/>
                  </a:cubicBezTo>
                  <a:close/>
                </a:path>
              </a:pathLst>
            </a:custGeom>
            <a:solidFill>
              <a:srgbClr val="1A598C"/>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331BCD16-1231-49B2-813A-AF64908C760E}"/>
                </a:ext>
              </a:extLst>
            </p:cNvPr>
            <p:cNvSpPr/>
            <p:nvPr/>
          </p:nvSpPr>
          <p:spPr>
            <a:xfrm>
              <a:off x="7321256" y="2172831"/>
              <a:ext cx="115076" cy="186998"/>
            </a:xfrm>
            <a:custGeom>
              <a:avLst/>
              <a:gdLst>
                <a:gd name="connsiteX0" fmla="*/ 29527 w 76200"/>
                <a:gd name="connsiteY0" fmla="*/ 2858 h 123825"/>
                <a:gd name="connsiteX1" fmla="*/ 77152 w 76200"/>
                <a:gd name="connsiteY1" fmla="*/ 0 h 123825"/>
                <a:gd name="connsiteX2" fmla="*/ 77152 w 76200"/>
                <a:gd name="connsiteY2" fmla="*/ 12383 h 123825"/>
                <a:gd name="connsiteX3" fmla="*/ 37147 w 76200"/>
                <a:gd name="connsiteY3" fmla="*/ 125730 h 123825"/>
                <a:gd name="connsiteX4" fmla="*/ 0 w 76200"/>
                <a:gd name="connsiteY4" fmla="*/ 97155 h 123825"/>
                <a:gd name="connsiteX5" fmla="*/ 29527 w 76200"/>
                <a:gd name="connsiteY5" fmla="*/ 12383 h 123825"/>
                <a:gd name="connsiteX6" fmla="*/ 29527 w 76200"/>
                <a:gd name="connsiteY6" fmla="*/ 2858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23825">
                  <a:moveTo>
                    <a:pt x="29527" y="2858"/>
                  </a:moveTo>
                  <a:lnTo>
                    <a:pt x="77152" y="0"/>
                  </a:lnTo>
                  <a:cubicBezTo>
                    <a:pt x="77152" y="3810"/>
                    <a:pt x="77152" y="8573"/>
                    <a:pt x="77152" y="12383"/>
                  </a:cubicBezTo>
                  <a:cubicBezTo>
                    <a:pt x="76200" y="55245"/>
                    <a:pt x="61913" y="94298"/>
                    <a:pt x="37147" y="125730"/>
                  </a:cubicBezTo>
                  <a:lnTo>
                    <a:pt x="0" y="97155"/>
                  </a:lnTo>
                  <a:cubicBezTo>
                    <a:pt x="18097" y="73343"/>
                    <a:pt x="29527" y="43815"/>
                    <a:pt x="29527" y="12383"/>
                  </a:cubicBezTo>
                  <a:cubicBezTo>
                    <a:pt x="29527" y="9525"/>
                    <a:pt x="29527" y="6668"/>
                    <a:pt x="29527" y="2858"/>
                  </a:cubicBezTo>
                  <a:close/>
                </a:path>
              </a:pathLst>
            </a:custGeom>
            <a:solidFill>
              <a:srgbClr val="2273B5"/>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C51AE44-82FB-4C70-92EF-2C5395C7432E}"/>
                </a:ext>
              </a:extLst>
            </p:cNvPr>
            <p:cNvSpPr/>
            <p:nvPr/>
          </p:nvSpPr>
          <p:spPr>
            <a:xfrm>
              <a:off x="7352901" y="2090841"/>
              <a:ext cx="71922" cy="86307"/>
            </a:xfrm>
            <a:custGeom>
              <a:avLst/>
              <a:gdLst>
                <a:gd name="connsiteX0" fmla="*/ 8572 w 47625"/>
                <a:gd name="connsiteY0" fmla="*/ 57150 h 57150"/>
                <a:gd name="connsiteX1" fmla="*/ 0 w 47625"/>
                <a:gd name="connsiteY1" fmla="*/ 16192 h 57150"/>
                <a:gd name="connsiteX2" fmla="*/ 0 w 47625"/>
                <a:gd name="connsiteY2" fmla="*/ 16192 h 57150"/>
                <a:gd name="connsiteX3" fmla="*/ 44767 w 47625"/>
                <a:gd name="connsiteY3" fmla="*/ 0 h 57150"/>
                <a:gd name="connsiteX4" fmla="*/ 56197 w 47625"/>
                <a:gd name="connsiteY4" fmla="*/ 54292 h 57150"/>
                <a:gd name="connsiteX5" fmla="*/ 8572 w 47625"/>
                <a:gd name="connsiteY5" fmla="*/ 571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57150">
                  <a:moveTo>
                    <a:pt x="8572" y="57150"/>
                  </a:moveTo>
                  <a:cubicBezTo>
                    <a:pt x="7620" y="42863"/>
                    <a:pt x="4763" y="29527"/>
                    <a:pt x="0" y="16192"/>
                  </a:cubicBezTo>
                  <a:lnTo>
                    <a:pt x="0" y="16192"/>
                  </a:lnTo>
                  <a:lnTo>
                    <a:pt x="44767" y="0"/>
                  </a:lnTo>
                  <a:cubicBezTo>
                    <a:pt x="51435" y="17145"/>
                    <a:pt x="55245" y="35242"/>
                    <a:pt x="56197" y="54292"/>
                  </a:cubicBezTo>
                  <a:lnTo>
                    <a:pt x="8572" y="57150"/>
                  </a:lnTo>
                  <a:close/>
                </a:path>
              </a:pathLst>
            </a:custGeom>
            <a:solidFill>
              <a:srgbClr val="2273B5"/>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D527163-75DE-47E7-BB9E-4E4A93182D25}"/>
                </a:ext>
              </a:extLst>
            </p:cNvPr>
            <p:cNvSpPr/>
            <p:nvPr/>
          </p:nvSpPr>
          <p:spPr>
            <a:xfrm>
              <a:off x="6980343" y="1903843"/>
              <a:ext cx="431533" cy="201382"/>
            </a:xfrm>
            <a:custGeom>
              <a:avLst/>
              <a:gdLst>
                <a:gd name="connsiteX0" fmla="*/ 0 w 285750"/>
                <a:gd name="connsiteY0" fmla="*/ 38100 h 133350"/>
                <a:gd name="connsiteX1" fmla="*/ 116205 w 285750"/>
                <a:gd name="connsiteY1" fmla="*/ 0 h 133350"/>
                <a:gd name="connsiteX2" fmla="*/ 291465 w 285750"/>
                <a:gd name="connsiteY2" fmla="*/ 124777 h 133350"/>
                <a:gd name="connsiteX3" fmla="*/ 246698 w 285750"/>
                <a:gd name="connsiteY3" fmla="*/ 140970 h 133350"/>
                <a:gd name="connsiteX4" fmla="*/ 246698 w 285750"/>
                <a:gd name="connsiteY4" fmla="*/ 140970 h 133350"/>
                <a:gd name="connsiteX5" fmla="*/ 115253 w 285750"/>
                <a:gd name="connsiteY5" fmla="*/ 47625 h 133350"/>
                <a:gd name="connsiteX6" fmla="*/ 27623 w 285750"/>
                <a:gd name="connsiteY6" fmla="*/ 77152 h 133350"/>
                <a:gd name="connsiteX7" fmla="*/ 0 w 285750"/>
                <a:gd name="connsiteY7" fmla="*/ 3810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33350">
                  <a:moveTo>
                    <a:pt x="0" y="38100"/>
                  </a:moveTo>
                  <a:cubicBezTo>
                    <a:pt x="32385" y="13335"/>
                    <a:pt x="72390" y="0"/>
                    <a:pt x="116205" y="0"/>
                  </a:cubicBezTo>
                  <a:cubicBezTo>
                    <a:pt x="197168" y="952"/>
                    <a:pt x="265748" y="52388"/>
                    <a:pt x="291465" y="124777"/>
                  </a:cubicBezTo>
                  <a:lnTo>
                    <a:pt x="246698" y="140970"/>
                  </a:lnTo>
                  <a:lnTo>
                    <a:pt x="246698" y="140970"/>
                  </a:lnTo>
                  <a:cubicBezTo>
                    <a:pt x="226695" y="87630"/>
                    <a:pt x="176213" y="48577"/>
                    <a:pt x="115253" y="47625"/>
                  </a:cubicBezTo>
                  <a:cubicBezTo>
                    <a:pt x="81915" y="47625"/>
                    <a:pt x="51435" y="58102"/>
                    <a:pt x="27623" y="77152"/>
                  </a:cubicBezTo>
                  <a:lnTo>
                    <a:pt x="0" y="38100"/>
                  </a:lnTo>
                  <a:close/>
                </a:path>
              </a:pathLst>
            </a:custGeom>
            <a:solidFill>
              <a:srgbClr val="4DA8F2"/>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2CFA29F8-E593-4660-9743-81456E30783F}"/>
                </a:ext>
              </a:extLst>
            </p:cNvPr>
            <p:cNvSpPr/>
            <p:nvPr/>
          </p:nvSpPr>
          <p:spPr>
            <a:xfrm>
              <a:off x="9022935" y="2710810"/>
              <a:ext cx="316458" cy="316458"/>
            </a:xfrm>
            <a:custGeom>
              <a:avLst/>
              <a:gdLst>
                <a:gd name="connsiteX0" fmla="*/ 166688 w 209550"/>
                <a:gd name="connsiteY0" fmla="*/ 210502 h 209550"/>
                <a:gd name="connsiteX1" fmla="*/ 43815 w 209550"/>
                <a:gd name="connsiteY1" fmla="*/ 210502 h 209550"/>
                <a:gd name="connsiteX2" fmla="*/ 0 w 209550"/>
                <a:gd name="connsiteY2" fmla="*/ 166688 h 209550"/>
                <a:gd name="connsiteX3" fmla="*/ 0 w 209550"/>
                <a:gd name="connsiteY3" fmla="*/ 43815 h 209550"/>
                <a:gd name="connsiteX4" fmla="*/ 43815 w 209550"/>
                <a:gd name="connsiteY4" fmla="*/ 0 h 209550"/>
                <a:gd name="connsiteX5" fmla="*/ 166688 w 209550"/>
                <a:gd name="connsiteY5" fmla="*/ 0 h 209550"/>
                <a:gd name="connsiteX6" fmla="*/ 210503 w 209550"/>
                <a:gd name="connsiteY6" fmla="*/ 43815 h 209550"/>
                <a:gd name="connsiteX7" fmla="*/ 210503 w 209550"/>
                <a:gd name="connsiteY7" fmla="*/ 165735 h 209550"/>
                <a:gd name="connsiteX8" fmla="*/ 166688 w 209550"/>
                <a:gd name="connsiteY8" fmla="*/ 210502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209550">
                  <a:moveTo>
                    <a:pt x="166688" y="210502"/>
                  </a:moveTo>
                  <a:lnTo>
                    <a:pt x="43815" y="210502"/>
                  </a:lnTo>
                  <a:cubicBezTo>
                    <a:pt x="19050" y="210502"/>
                    <a:pt x="0" y="190500"/>
                    <a:pt x="0" y="166688"/>
                  </a:cubicBezTo>
                  <a:lnTo>
                    <a:pt x="0" y="43815"/>
                  </a:lnTo>
                  <a:cubicBezTo>
                    <a:pt x="0" y="19050"/>
                    <a:pt x="20003" y="0"/>
                    <a:pt x="43815" y="0"/>
                  </a:cubicBezTo>
                  <a:lnTo>
                    <a:pt x="166688" y="0"/>
                  </a:lnTo>
                  <a:cubicBezTo>
                    <a:pt x="191453" y="0"/>
                    <a:pt x="210503" y="20002"/>
                    <a:pt x="210503" y="43815"/>
                  </a:cubicBezTo>
                  <a:lnTo>
                    <a:pt x="210503" y="165735"/>
                  </a:lnTo>
                  <a:cubicBezTo>
                    <a:pt x="210503" y="190500"/>
                    <a:pt x="191453" y="210502"/>
                    <a:pt x="166688" y="210502"/>
                  </a:cubicBezTo>
                  <a:close/>
                </a:path>
              </a:pathLst>
            </a:custGeom>
            <a:solidFill>
              <a:srgbClr val="78C2FF"/>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A25FCFC-522E-4A94-A06F-963EEAF899E3}"/>
                </a:ext>
              </a:extLst>
            </p:cNvPr>
            <p:cNvSpPr/>
            <p:nvPr/>
          </p:nvSpPr>
          <p:spPr>
            <a:xfrm>
              <a:off x="9086391" y="2797281"/>
              <a:ext cx="186998" cy="129460"/>
            </a:xfrm>
            <a:custGeom>
              <a:avLst/>
              <a:gdLst>
                <a:gd name="connsiteX0" fmla="*/ 57041 w 123825"/>
                <a:gd name="connsiteY0" fmla="*/ 94188 h 85725"/>
                <a:gd name="connsiteX1" fmla="*/ 3701 w 123825"/>
                <a:gd name="connsiteY1" fmla="*/ 47516 h 85725"/>
                <a:gd name="connsiteX2" fmla="*/ 2748 w 123825"/>
                <a:gd name="connsiteY2" fmla="*/ 32276 h 85725"/>
                <a:gd name="connsiteX3" fmla="*/ 17988 w 123825"/>
                <a:gd name="connsiteY3" fmla="*/ 31323 h 85725"/>
                <a:gd name="connsiteX4" fmla="*/ 56088 w 123825"/>
                <a:gd name="connsiteY4" fmla="*/ 63708 h 85725"/>
                <a:gd name="connsiteX5" fmla="*/ 109428 w 123825"/>
                <a:gd name="connsiteY5" fmla="*/ 3701 h 85725"/>
                <a:gd name="connsiteX6" fmla="*/ 124668 w 123825"/>
                <a:gd name="connsiteY6" fmla="*/ 2748 h 85725"/>
                <a:gd name="connsiteX7" fmla="*/ 125621 w 123825"/>
                <a:gd name="connsiteY7" fmla="*/ 17988 h 85725"/>
                <a:gd name="connsiteX8" fmla="*/ 57041 w 123825"/>
                <a:gd name="connsiteY8" fmla="*/ 94188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25" h="85725">
                  <a:moveTo>
                    <a:pt x="57041" y="94188"/>
                  </a:moveTo>
                  <a:lnTo>
                    <a:pt x="3701" y="47516"/>
                  </a:lnTo>
                  <a:cubicBezTo>
                    <a:pt x="-1062" y="43706"/>
                    <a:pt x="-1062" y="37038"/>
                    <a:pt x="2748" y="32276"/>
                  </a:cubicBezTo>
                  <a:cubicBezTo>
                    <a:pt x="6558" y="27513"/>
                    <a:pt x="13226" y="27513"/>
                    <a:pt x="17988" y="31323"/>
                  </a:cubicBezTo>
                  <a:lnTo>
                    <a:pt x="56088" y="63708"/>
                  </a:lnTo>
                  <a:lnTo>
                    <a:pt x="109428" y="3701"/>
                  </a:lnTo>
                  <a:cubicBezTo>
                    <a:pt x="113238" y="-1062"/>
                    <a:pt x="119906" y="-1062"/>
                    <a:pt x="124668" y="2748"/>
                  </a:cubicBezTo>
                  <a:cubicBezTo>
                    <a:pt x="129431" y="6558"/>
                    <a:pt x="129431" y="13226"/>
                    <a:pt x="125621" y="17988"/>
                  </a:cubicBezTo>
                  <a:lnTo>
                    <a:pt x="57041" y="94188"/>
                  </a:lnTo>
                  <a:close/>
                </a:path>
              </a:pathLst>
            </a:custGeom>
            <a:solidFill>
              <a:srgbClr val="F3F3F3"/>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F7E158A7-05F0-47FB-ABF3-60C897A58FE3}"/>
                </a:ext>
              </a:extLst>
            </p:cNvPr>
            <p:cNvSpPr/>
            <p:nvPr/>
          </p:nvSpPr>
          <p:spPr>
            <a:xfrm>
              <a:off x="9022935" y="3117889"/>
              <a:ext cx="316458" cy="316458"/>
            </a:xfrm>
            <a:custGeom>
              <a:avLst/>
              <a:gdLst>
                <a:gd name="connsiteX0" fmla="*/ 166688 w 209550"/>
                <a:gd name="connsiteY0" fmla="*/ 210503 h 209550"/>
                <a:gd name="connsiteX1" fmla="*/ 43815 w 209550"/>
                <a:gd name="connsiteY1" fmla="*/ 210503 h 209550"/>
                <a:gd name="connsiteX2" fmla="*/ 0 w 209550"/>
                <a:gd name="connsiteY2" fmla="*/ 166688 h 209550"/>
                <a:gd name="connsiteX3" fmla="*/ 0 w 209550"/>
                <a:gd name="connsiteY3" fmla="*/ 43815 h 209550"/>
                <a:gd name="connsiteX4" fmla="*/ 43815 w 209550"/>
                <a:gd name="connsiteY4" fmla="*/ 0 h 209550"/>
                <a:gd name="connsiteX5" fmla="*/ 166688 w 209550"/>
                <a:gd name="connsiteY5" fmla="*/ 0 h 209550"/>
                <a:gd name="connsiteX6" fmla="*/ 210503 w 209550"/>
                <a:gd name="connsiteY6" fmla="*/ 43815 h 209550"/>
                <a:gd name="connsiteX7" fmla="*/ 210503 w 209550"/>
                <a:gd name="connsiteY7" fmla="*/ 166688 h 209550"/>
                <a:gd name="connsiteX8" fmla="*/ 166688 w 209550"/>
                <a:gd name="connsiteY8" fmla="*/ 210503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209550">
                  <a:moveTo>
                    <a:pt x="166688" y="210503"/>
                  </a:moveTo>
                  <a:lnTo>
                    <a:pt x="43815" y="210503"/>
                  </a:lnTo>
                  <a:cubicBezTo>
                    <a:pt x="19050" y="210503"/>
                    <a:pt x="0" y="190500"/>
                    <a:pt x="0" y="166688"/>
                  </a:cubicBezTo>
                  <a:lnTo>
                    <a:pt x="0" y="43815"/>
                  </a:lnTo>
                  <a:cubicBezTo>
                    <a:pt x="0" y="19050"/>
                    <a:pt x="20003" y="0"/>
                    <a:pt x="43815" y="0"/>
                  </a:cubicBezTo>
                  <a:lnTo>
                    <a:pt x="166688" y="0"/>
                  </a:lnTo>
                  <a:cubicBezTo>
                    <a:pt x="191453" y="0"/>
                    <a:pt x="210503" y="20003"/>
                    <a:pt x="210503" y="43815"/>
                  </a:cubicBezTo>
                  <a:lnTo>
                    <a:pt x="210503" y="166688"/>
                  </a:lnTo>
                  <a:cubicBezTo>
                    <a:pt x="210503" y="190500"/>
                    <a:pt x="191453" y="210503"/>
                    <a:pt x="166688" y="210503"/>
                  </a:cubicBezTo>
                  <a:close/>
                </a:path>
              </a:pathLst>
            </a:custGeom>
            <a:solidFill>
              <a:srgbClr val="78C2F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7A8D6EEB-E2F9-4292-85EA-1B60C24C7187}"/>
                </a:ext>
              </a:extLst>
            </p:cNvPr>
            <p:cNvSpPr/>
            <p:nvPr/>
          </p:nvSpPr>
          <p:spPr>
            <a:xfrm>
              <a:off x="9086391" y="3204362"/>
              <a:ext cx="186998" cy="129460"/>
            </a:xfrm>
            <a:custGeom>
              <a:avLst/>
              <a:gdLst>
                <a:gd name="connsiteX0" fmla="*/ 57041 w 123825"/>
                <a:gd name="connsiteY0" fmla="*/ 94188 h 85725"/>
                <a:gd name="connsiteX1" fmla="*/ 3701 w 123825"/>
                <a:gd name="connsiteY1" fmla="*/ 47516 h 85725"/>
                <a:gd name="connsiteX2" fmla="*/ 2748 w 123825"/>
                <a:gd name="connsiteY2" fmla="*/ 32276 h 85725"/>
                <a:gd name="connsiteX3" fmla="*/ 17988 w 123825"/>
                <a:gd name="connsiteY3" fmla="*/ 31323 h 85725"/>
                <a:gd name="connsiteX4" fmla="*/ 56088 w 123825"/>
                <a:gd name="connsiteY4" fmla="*/ 63708 h 85725"/>
                <a:gd name="connsiteX5" fmla="*/ 109428 w 123825"/>
                <a:gd name="connsiteY5" fmla="*/ 3701 h 85725"/>
                <a:gd name="connsiteX6" fmla="*/ 124668 w 123825"/>
                <a:gd name="connsiteY6" fmla="*/ 2748 h 85725"/>
                <a:gd name="connsiteX7" fmla="*/ 125621 w 123825"/>
                <a:gd name="connsiteY7" fmla="*/ 17988 h 85725"/>
                <a:gd name="connsiteX8" fmla="*/ 57041 w 123825"/>
                <a:gd name="connsiteY8" fmla="*/ 94188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25" h="85725">
                  <a:moveTo>
                    <a:pt x="57041" y="94188"/>
                  </a:moveTo>
                  <a:lnTo>
                    <a:pt x="3701" y="47516"/>
                  </a:lnTo>
                  <a:cubicBezTo>
                    <a:pt x="-1062" y="43706"/>
                    <a:pt x="-1062" y="37038"/>
                    <a:pt x="2748" y="32276"/>
                  </a:cubicBezTo>
                  <a:cubicBezTo>
                    <a:pt x="6558" y="27513"/>
                    <a:pt x="13226" y="27513"/>
                    <a:pt x="17988" y="31323"/>
                  </a:cubicBezTo>
                  <a:lnTo>
                    <a:pt x="56088" y="63708"/>
                  </a:lnTo>
                  <a:lnTo>
                    <a:pt x="109428" y="3701"/>
                  </a:lnTo>
                  <a:cubicBezTo>
                    <a:pt x="113238" y="-1062"/>
                    <a:pt x="119906" y="-1062"/>
                    <a:pt x="124668" y="2748"/>
                  </a:cubicBezTo>
                  <a:cubicBezTo>
                    <a:pt x="129431" y="6558"/>
                    <a:pt x="129431" y="13226"/>
                    <a:pt x="125621" y="17988"/>
                  </a:cubicBezTo>
                  <a:lnTo>
                    <a:pt x="57041" y="94188"/>
                  </a:lnTo>
                  <a:close/>
                </a:path>
              </a:pathLst>
            </a:custGeom>
            <a:solidFill>
              <a:srgbClr val="F3F3F3"/>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B39355AB-4A13-42E4-A8BF-A31790F775C4}"/>
                </a:ext>
              </a:extLst>
            </p:cNvPr>
            <p:cNvSpPr/>
            <p:nvPr/>
          </p:nvSpPr>
          <p:spPr>
            <a:xfrm>
              <a:off x="9022935" y="3524969"/>
              <a:ext cx="316458" cy="316458"/>
            </a:xfrm>
            <a:custGeom>
              <a:avLst/>
              <a:gdLst>
                <a:gd name="connsiteX0" fmla="*/ 166688 w 209550"/>
                <a:gd name="connsiteY0" fmla="*/ 210503 h 209550"/>
                <a:gd name="connsiteX1" fmla="*/ 43815 w 209550"/>
                <a:gd name="connsiteY1" fmla="*/ 210503 h 209550"/>
                <a:gd name="connsiteX2" fmla="*/ 0 w 209550"/>
                <a:gd name="connsiteY2" fmla="*/ 166688 h 209550"/>
                <a:gd name="connsiteX3" fmla="*/ 0 w 209550"/>
                <a:gd name="connsiteY3" fmla="*/ 43815 h 209550"/>
                <a:gd name="connsiteX4" fmla="*/ 43815 w 209550"/>
                <a:gd name="connsiteY4" fmla="*/ 0 h 209550"/>
                <a:gd name="connsiteX5" fmla="*/ 166688 w 209550"/>
                <a:gd name="connsiteY5" fmla="*/ 0 h 209550"/>
                <a:gd name="connsiteX6" fmla="*/ 210503 w 209550"/>
                <a:gd name="connsiteY6" fmla="*/ 43815 h 209550"/>
                <a:gd name="connsiteX7" fmla="*/ 210503 w 209550"/>
                <a:gd name="connsiteY7" fmla="*/ 166688 h 209550"/>
                <a:gd name="connsiteX8" fmla="*/ 166688 w 209550"/>
                <a:gd name="connsiteY8" fmla="*/ 210503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209550">
                  <a:moveTo>
                    <a:pt x="166688" y="210503"/>
                  </a:moveTo>
                  <a:lnTo>
                    <a:pt x="43815" y="210503"/>
                  </a:lnTo>
                  <a:cubicBezTo>
                    <a:pt x="19050" y="210503"/>
                    <a:pt x="0" y="190500"/>
                    <a:pt x="0" y="166688"/>
                  </a:cubicBezTo>
                  <a:lnTo>
                    <a:pt x="0" y="43815"/>
                  </a:lnTo>
                  <a:cubicBezTo>
                    <a:pt x="0" y="19050"/>
                    <a:pt x="20003" y="0"/>
                    <a:pt x="43815" y="0"/>
                  </a:cubicBezTo>
                  <a:lnTo>
                    <a:pt x="166688" y="0"/>
                  </a:lnTo>
                  <a:cubicBezTo>
                    <a:pt x="191453" y="0"/>
                    <a:pt x="210503" y="20003"/>
                    <a:pt x="210503" y="43815"/>
                  </a:cubicBezTo>
                  <a:lnTo>
                    <a:pt x="210503" y="166688"/>
                  </a:lnTo>
                  <a:cubicBezTo>
                    <a:pt x="210503" y="190500"/>
                    <a:pt x="191453" y="210503"/>
                    <a:pt x="166688" y="210503"/>
                  </a:cubicBezTo>
                  <a:close/>
                </a:path>
              </a:pathLst>
            </a:custGeom>
            <a:solidFill>
              <a:srgbClr val="78C2FF"/>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33922DCA-17BA-4A74-BD21-D2C502291D87}"/>
                </a:ext>
              </a:extLst>
            </p:cNvPr>
            <p:cNvSpPr/>
            <p:nvPr/>
          </p:nvSpPr>
          <p:spPr>
            <a:xfrm>
              <a:off x="7858924" y="5647507"/>
              <a:ext cx="230151" cy="302073"/>
            </a:xfrm>
            <a:custGeom>
              <a:avLst/>
              <a:gdLst>
                <a:gd name="connsiteX0" fmla="*/ 104027 w 152400"/>
                <a:gd name="connsiteY0" fmla="*/ 51837 h 200025"/>
                <a:gd name="connsiteX1" fmla="*/ 114505 w 152400"/>
                <a:gd name="connsiteY1" fmla="*/ 112797 h 200025"/>
                <a:gd name="connsiteX2" fmla="*/ 157367 w 152400"/>
                <a:gd name="connsiteY2" fmla="*/ 191854 h 200025"/>
                <a:gd name="connsiteX3" fmla="*/ 131650 w 152400"/>
                <a:gd name="connsiteY3" fmla="*/ 204237 h 200025"/>
                <a:gd name="connsiteX4" fmla="*/ 55450 w 152400"/>
                <a:gd name="connsiteY4" fmla="*/ 115654 h 200025"/>
                <a:gd name="connsiteX5" fmla="*/ 205 w 152400"/>
                <a:gd name="connsiteY5" fmla="*/ 48027 h 200025"/>
                <a:gd name="connsiteX6" fmla="*/ 59260 w 152400"/>
                <a:gd name="connsiteY6" fmla="*/ 402 h 200025"/>
                <a:gd name="connsiteX7" fmla="*/ 104027 w 152400"/>
                <a:gd name="connsiteY7" fmla="*/ 5183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200025">
                  <a:moveTo>
                    <a:pt x="104027" y="51837"/>
                  </a:moveTo>
                  <a:cubicBezTo>
                    <a:pt x="104027" y="51837"/>
                    <a:pt x="110695" y="94699"/>
                    <a:pt x="114505" y="112797"/>
                  </a:cubicBezTo>
                  <a:cubicBezTo>
                    <a:pt x="118315" y="130894"/>
                    <a:pt x="158320" y="183282"/>
                    <a:pt x="157367" y="191854"/>
                  </a:cubicBezTo>
                  <a:cubicBezTo>
                    <a:pt x="156415" y="200427"/>
                    <a:pt x="140222" y="210904"/>
                    <a:pt x="131650" y="204237"/>
                  </a:cubicBezTo>
                  <a:cubicBezTo>
                    <a:pt x="123077" y="196617"/>
                    <a:pt x="67832" y="140419"/>
                    <a:pt x="55450" y="115654"/>
                  </a:cubicBezTo>
                  <a:cubicBezTo>
                    <a:pt x="44020" y="90889"/>
                    <a:pt x="4015" y="59457"/>
                    <a:pt x="205" y="48027"/>
                  </a:cubicBezTo>
                  <a:cubicBezTo>
                    <a:pt x="-3605" y="37549"/>
                    <a:pt x="46877" y="5164"/>
                    <a:pt x="59260" y="402"/>
                  </a:cubicBezTo>
                  <a:cubicBezTo>
                    <a:pt x="73547" y="-5313"/>
                    <a:pt x="104027" y="51837"/>
                    <a:pt x="104027" y="51837"/>
                  </a:cubicBezTo>
                  <a:close/>
                </a:path>
              </a:pathLst>
            </a:custGeom>
            <a:solidFill>
              <a:srgbClr val="1D2033"/>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EA56338-C0E1-4980-8BF6-9FA729CBECDB}"/>
                </a:ext>
              </a:extLst>
            </p:cNvPr>
            <p:cNvSpPr/>
            <p:nvPr/>
          </p:nvSpPr>
          <p:spPr>
            <a:xfrm>
              <a:off x="7793064" y="4563527"/>
              <a:ext cx="115076" cy="244536"/>
            </a:xfrm>
            <a:custGeom>
              <a:avLst/>
              <a:gdLst>
                <a:gd name="connsiteX0" fmla="*/ 49530 w 76200"/>
                <a:gd name="connsiteY0" fmla="*/ 10478 h 161925"/>
                <a:gd name="connsiteX1" fmla="*/ 58103 w 76200"/>
                <a:gd name="connsiteY1" fmla="*/ 42863 h 161925"/>
                <a:gd name="connsiteX2" fmla="*/ 73343 w 76200"/>
                <a:gd name="connsiteY2" fmla="*/ 77153 h 161925"/>
                <a:gd name="connsiteX3" fmla="*/ 81915 w 76200"/>
                <a:gd name="connsiteY3" fmla="*/ 109538 h 161925"/>
                <a:gd name="connsiteX4" fmla="*/ 70485 w 76200"/>
                <a:gd name="connsiteY4" fmla="*/ 111443 h 161925"/>
                <a:gd name="connsiteX5" fmla="*/ 60008 w 76200"/>
                <a:gd name="connsiteY5" fmla="*/ 85725 h 161925"/>
                <a:gd name="connsiteX6" fmla="*/ 49530 w 76200"/>
                <a:gd name="connsiteY6" fmla="*/ 66675 h 161925"/>
                <a:gd name="connsiteX7" fmla="*/ 47625 w 76200"/>
                <a:gd name="connsiteY7" fmla="*/ 98108 h 161925"/>
                <a:gd name="connsiteX8" fmla="*/ 52388 w 76200"/>
                <a:gd name="connsiteY8" fmla="*/ 129540 h 161925"/>
                <a:gd name="connsiteX9" fmla="*/ 60008 w 76200"/>
                <a:gd name="connsiteY9" fmla="*/ 169545 h 161925"/>
                <a:gd name="connsiteX10" fmla="*/ 47625 w 76200"/>
                <a:gd name="connsiteY10" fmla="*/ 162878 h 161925"/>
                <a:gd name="connsiteX11" fmla="*/ 35243 w 76200"/>
                <a:gd name="connsiteY11" fmla="*/ 157163 h 161925"/>
                <a:gd name="connsiteX12" fmla="*/ 23813 w 76200"/>
                <a:gd name="connsiteY12" fmla="*/ 146685 h 161925"/>
                <a:gd name="connsiteX13" fmla="*/ 17145 w 76200"/>
                <a:gd name="connsiteY13" fmla="*/ 139065 h 161925"/>
                <a:gd name="connsiteX14" fmla="*/ 3810 w 76200"/>
                <a:gd name="connsiteY14" fmla="*/ 77153 h 161925"/>
                <a:gd name="connsiteX15" fmla="*/ 6668 w 76200"/>
                <a:gd name="connsiteY15" fmla="*/ 37147 h 161925"/>
                <a:gd name="connsiteX16" fmla="*/ 0 w 76200"/>
                <a:gd name="connsiteY16" fmla="*/ 0 h 161925"/>
                <a:gd name="connsiteX17" fmla="*/ 49530 w 76200"/>
                <a:gd name="connsiteY17" fmla="*/ 10478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200" h="161925">
                  <a:moveTo>
                    <a:pt x="49530" y="10478"/>
                  </a:moveTo>
                  <a:cubicBezTo>
                    <a:pt x="49530" y="10478"/>
                    <a:pt x="54293" y="38100"/>
                    <a:pt x="58103" y="42863"/>
                  </a:cubicBezTo>
                  <a:cubicBezTo>
                    <a:pt x="61913" y="47625"/>
                    <a:pt x="72390" y="73343"/>
                    <a:pt x="73343" y="77153"/>
                  </a:cubicBezTo>
                  <a:cubicBezTo>
                    <a:pt x="74295" y="80963"/>
                    <a:pt x="80963" y="106680"/>
                    <a:pt x="81915" y="109538"/>
                  </a:cubicBezTo>
                  <a:cubicBezTo>
                    <a:pt x="82868" y="112395"/>
                    <a:pt x="76200" y="118110"/>
                    <a:pt x="70485" y="111443"/>
                  </a:cubicBezTo>
                  <a:cubicBezTo>
                    <a:pt x="67628" y="107633"/>
                    <a:pt x="61913" y="90488"/>
                    <a:pt x="60008" y="85725"/>
                  </a:cubicBezTo>
                  <a:cubicBezTo>
                    <a:pt x="58103" y="80010"/>
                    <a:pt x="51435" y="63818"/>
                    <a:pt x="49530" y="66675"/>
                  </a:cubicBezTo>
                  <a:cubicBezTo>
                    <a:pt x="47625" y="69533"/>
                    <a:pt x="48578" y="92393"/>
                    <a:pt x="47625" y="98108"/>
                  </a:cubicBezTo>
                  <a:cubicBezTo>
                    <a:pt x="47625" y="103822"/>
                    <a:pt x="51435" y="121920"/>
                    <a:pt x="52388" y="129540"/>
                  </a:cubicBezTo>
                  <a:cubicBezTo>
                    <a:pt x="53340" y="137160"/>
                    <a:pt x="63818" y="167640"/>
                    <a:pt x="60008" y="169545"/>
                  </a:cubicBezTo>
                  <a:cubicBezTo>
                    <a:pt x="56198" y="171450"/>
                    <a:pt x="52388" y="170497"/>
                    <a:pt x="47625" y="162878"/>
                  </a:cubicBezTo>
                  <a:cubicBezTo>
                    <a:pt x="47625" y="162878"/>
                    <a:pt x="40005" y="167640"/>
                    <a:pt x="35243" y="157163"/>
                  </a:cubicBezTo>
                  <a:cubicBezTo>
                    <a:pt x="35243" y="157163"/>
                    <a:pt x="27623" y="160020"/>
                    <a:pt x="23813" y="146685"/>
                  </a:cubicBezTo>
                  <a:cubicBezTo>
                    <a:pt x="23813" y="146685"/>
                    <a:pt x="19050" y="143828"/>
                    <a:pt x="17145" y="139065"/>
                  </a:cubicBezTo>
                  <a:cubicBezTo>
                    <a:pt x="15240" y="134303"/>
                    <a:pt x="3810" y="93345"/>
                    <a:pt x="3810" y="77153"/>
                  </a:cubicBezTo>
                  <a:cubicBezTo>
                    <a:pt x="3810" y="60008"/>
                    <a:pt x="7620" y="48578"/>
                    <a:pt x="6668" y="37147"/>
                  </a:cubicBezTo>
                  <a:cubicBezTo>
                    <a:pt x="5715" y="25718"/>
                    <a:pt x="0" y="0"/>
                    <a:pt x="0" y="0"/>
                  </a:cubicBezTo>
                  <a:lnTo>
                    <a:pt x="49530" y="10478"/>
                  </a:lnTo>
                  <a:close/>
                </a:path>
              </a:pathLst>
            </a:custGeom>
            <a:solidFill>
              <a:srgbClr val="EEA886"/>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55702C03-1F99-4E5A-A335-1CC44F7CE6DF}"/>
                </a:ext>
              </a:extLst>
            </p:cNvPr>
            <p:cNvSpPr/>
            <p:nvPr/>
          </p:nvSpPr>
          <p:spPr>
            <a:xfrm>
              <a:off x="7949855" y="5638046"/>
              <a:ext cx="86307" cy="86307"/>
            </a:xfrm>
            <a:custGeom>
              <a:avLst/>
              <a:gdLst>
                <a:gd name="connsiteX0" fmla="*/ 15240 w 57150"/>
                <a:gd name="connsiteY0" fmla="*/ 0 h 57150"/>
                <a:gd name="connsiteX1" fmla="*/ 0 w 57150"/>
                <a:gd name="connsiteY1" fmla="*/ 6667 h 57150"/>
                <a:gd name="connsiteX2" fmla="*/ 43815 w 57150"/>
                <a:gd name="connsiteY2" fmla="*/ 58103 h 57150"/>
                <a:gd name="connsiteX3" fmla="*/ 58102 w 57150"/>
                <a:gd name="connsiteY3" fmla="*/ 41910 h 57150"/>
              </a:gdLst>
              <a:ahLst/>
              <a:cxnLst>
                <a:cxn ang="0">
                  <a:pos x="connsiteX0" y="connsiteY0"/>
                </a:cxn>
                <a:cxn ang="0">
                  <a:pos x="connsiteX1" y="connsiteY1"/>
                </a:cxn>
                <a:cxn ang="0">
                  <a:pos x="connsiteX2" y="connsiteY2"/>
                </a:cxn>
                <a:cxn ang="0">
                  <a:pos x="connsiteX3" y="connsiteY3"/>
                </a:cxn>
              </a:cxnLst>
              <a:rect l="l" t="t" r="r" b="b"/>
              <a:pathLst>
                <a:path w="57150" h="57150">
                  <a:moveTo>
                    <a:pt x="15240" y="0"/>
                  </a:moveTo>
                  <a:lnTo>
                    <a:pt x="0" y="6667"/>
                  </a:lnTo>
                  <a:lnTo>
                    <a:pt x="43815" y="58103"/>
                  </a:lnTo>
                  <a:lnTo>
                    <a:pt x="58102" y="41910"/>
                  </a:lnTo>
                  <a:close/>
                </a:path>
              </a:pathLst>
            </a:custGeom>
            <a:solidFill>
              <a:srgbClr val="50558A"/>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3A5A5CB-4961-474D-A35F-F79485271404}"/>
                </a:ext>
              </a:extLst>
            </p:cNvPr>
            <p:cNvSpPr/>
            <p:nvPr/>
          </p:nvSpPr>
          <p:spPr>
            <a:xfrm>
              <a:off x="8116715" y="5800589"/>
              <a:ext cx="186998" cy="158229"/>
            </a:xfrm>
            <a:custGeom>
              <a:avLst/>
              <a:gdLst>
                <a:gd name="connsiteX0" fmla="*/ 58103 w 123825"/>
                <a:gd name="connsiteY0" fmla="*/ 0 h 104775"/>
                <a:gd name="connsiteX1" fmla="*/ 40005 w 123825"/>
                <a:gd name="connsiteY1" fmla="*/ 33338 h 104775"/>
                <a:gd name="connsiteX2" fmla="*/ 0 w 123825"/>
                <a:gd name="connsiteY2" fmla="*/ 86678 h 104775"/>
                <a:gd name="connsiteX3" fmla="*/ 74295 w 123825"/>
                <a:gd name="connsiteY3" fmla="*/ 107633 h 104775"/>
                <a:gd name="connsiteX4" fmla="*/ 105728 w 123825"/>
                <a:gd name="connsiteY4" fmla="*/ 73343 h 104775"/>
                <a:gd name="connsiteX5" fmla="*/ 124778 w 123825"/>
                <a:gd name="connsiteY5" fmla="*/ 45720 h 104775"/>
                <a:gd name="connsiteX6" fmla="*/ 118110 w 123825"/>
                <a:gd name="connsiteY6" fmla="*/ 953 h 104775"/>
                <a:gd name="connsiteX7" fmla="*/ 58103 w 123825"/>
                <a:gd name="connsiteY7" fmla="*/ 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104775">
                  <a:moveTo>
                    <a:pt x="58103" y="0"/>
                  </a:moveTo>
                  <a:cubicBezTo>
                    <a:pt x="58103" y="0"/>
                    <a:pt x="48578" y="23813"/>
                    <a:pt x="40005" y="33338"/>
                  </a:cubicBezTo>
                  <a:cubicBezTo>
                    <a:pt x="31433" y="42863"/>
                    <a:pt x="0" y="59055"/>
                    <a:pt x="0" y="86678"/>
                  </a:cubicBezTo>
                  <a:cubicBezTo>
                    <a:pt x="0" y="117158"/>
                    <a:pt x="53340" y="108585"/>
                    <a:pt x="74295" y="107633"/>
                  </a:cubicBezTo>
                  <a:cubicBezTo>
                    <a:pt x="95250" y="106680"/>
                    <a:pt x="97155" y="90488"/>
                    <a:pt x="105728" y="73343"/>
                  </a:cubicBezTo>
                  <a:cubicBezTo>
                    <a:pt x="114300" y="56197"/>
                    <a:pt x="123825" y="59055"/>
                    <a:pt x="124778" y="45720"/>
                  </a:cubicBezTo>
                  <a:cubicBezTo>
                    <a:pt x="126683" y="32385"/>
                    <a:pt x="118110" y="953"/>
                    <a:pt x="118110" y="953"/>
                  </a:cubicBezTo>
                  <a:lnTo>
                    <a:pt x="58103" y="0"/>
                  </a:lnTo>
                  <a:close/>
                </a:path>
              </a:pathLst>
            </a:custGeom>
            <a:solidFill>
              <a:srgbClr val="1D2033"/>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09EED28-CE9B-4942-B97B-23F3923FCC64}"/>
                </a:ext>
              </a:extLst>
            </p:cNvPr>
            <p:cNvSpPr/>
            <p:nvPr/>
          </p:nvSpPr>
          <p:spPr>
            <a:xfrm>
              <a:off x="8200145" y="5781890"/>
              <a:ext cx="86307" cy="28769"/>
            </a:xfrm>
            <a:custGeom>
              <a:avLst/>
              <a:gdLst>
                <a:gd name="connsiteX0" fmla="*/ 1905 w 57150"/>
                <a:gd name="connsiteY0" fmla="*/ 3810 h 19050"/>
                <a:gd name="connsiteX1" fmla="*/ 0 w 57150"/>
                <a:gd name="connsiteY1" fmla="*/ 18097 h 19050"/>
                <a:gd name="connsiteX2" fmla="*/ 63817 w 57150"/>
                <a:gd name="connsiteY2" fmla="*/ 19050 h 19050"/>
                <a:gd name="connsiteX3" fmla="*/ 61913 w 57150"/>
                <a:gd name="connsiteY3" fmla="*/ 0 h 19050"/>
                <a:gd name="connsiteX4" fmla="*/ 1905 w 57150"/>
                <a:gd name="connsiteY4" fmla="*/ 381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1905" y="3810"/>
                  </a:moveTo>
                  <a:lnTo>
                    <a:pt x="0" y="18097"/>
                  </a:lnTo>
                  <a:cubicBezTo>
                    <a:pt x="0" y="18097"/>
                    <a:pt x="32385" y="29528"/>
                    <a:pt x="63817" y="19050"/>
                  </a:cubicBezTo>
                  <a:lnTo>
                    <a:pt x="61913" y="0"/>
                  </a:lnTo>
                  <a:lnTo>
                    <a:pt x="1905" y="3810"/>
                  </a:lnTo>
                  <a:close/>
                </a:path>
              </a:pathLst>
            </a:custGeom>
            <a:solidFill>
              <a:srgbClr val="50558A"/>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C53CE08C-89CD-435D-BCDC-8CBA91CC4232}"/>
                </a:ext>
              </a:extLst>
            </p:cNvPr>
            <p:cNvSpPr/>
            <p:nvPr/>
          </p:nvSpPr>
          <p:spPr>
            <a:xfrm>
              <a:off x="7968190" y="4369898"/>
              <a:ext cx="503456" cy="1424060"/>
            </a:xfrm>
            <a:custGeom>
              <a:avLst/>
              <a:gdLst>
                <a:gd name="connsiteX0" fmla="*/ 337426 w 333375"/>
                <a:gd name="connsiteY0" fmla="*/ 575890 h 942975"/>
                <a:gd name="connsiteX1" fmla="*/ 311708 w 333375"/>
                <a:gd name="connsiteY1" fmla="*/ 202511 h 942975"/>
                <a:gd name="connsiteX2" fmla="*/ 297421 w 333375"/>
                <a:gd name="connsiteY2" fmla="*/ 64398 h 942975"/>
                <a:gd name="connsiteX3" fmla="*/ 297421 w 333375"/>
                <a:gd name="connsiteY3" fmla="*/ 63446 h 942975"/>
                <a:gd name="connsiteX4" fmla="*/ 297421 w 333375"/>
                <a:gd name="connsiteY4" fmla="*/ 63446 h 942975"/>
                <a:gd name="connsiteX5" fmla="*/ 293611 w 333375"/>
                <a:gd name="connsiteY5" fmla="*/ 27251 h 942975"/>
                <a:gd name="connsiteX6" fmla="*/ 292658 w 333375"/>
                <a:gd name="connsiteY6" fmla="*/ 18678 h 942975"/>
                <a:gd name="connsiteX7" fmla="*/ 292658 w 333375"/>
                <a:gd name="connsiteY7" fmla="*/ 15821 h 942975"/>
                <a:gd name="connsiteX8" fmla="*/ 27864 w 333375"/>
                <a:gd name="connsiteY8" fmla="*/ 13915 h 942975"/>
                <a:gd name="connsiteX9" fmla="*/ 17386 w 333375"/>
                <a:gd name="connsiteY9" fmla="*/ 18678 h 942975"/>
                <a:gd name="connsiteX10" fmla="*/ 16434 w 333375"/>
                <a:gd name="connsiteY10" fmla="*/ 23440 h 942975"/>
                <a:gd name="connsiteX11" fmla="*/ 10719 w 333375"/>
                <a:gd name="connsiteY11" fmla="*/ 63446 h 942975"/>
                <a:gd name="connsiteX12" fmla="*/ 9766 w 333375"/>
                <a:gd name="connsiteY12" fmla="*/ 73923 h 942975"/>
                <a:gd name="connsiteX13" fmla="*/ 27864 w 333375"/>
                <a:gd name="connsiteY13" fmla="*/ 386343 h 942975"/>
                <a:gd name="connsiteX14" fmla="*/ 64059 w 333375"/>
                <a:gd name="connsiteY14" fmla="*/ 588273 h 942975"/>
                <a:gd name="connsiteX15" fmla="*/ 85966 w 333375"/>
                <a:gd name="connsiteY15" fmla="*/ 725433 h 942975"/>
                <a:gd name="connsiteX16" fmla="*/ 241 w 333375"/>
                <a:gd name="connsiteY16" fmla="*/ 839733 h 942975"/>
                <a:gd name="connsiteX17" fmla="*/ 79298 w 333375"/>
                <a:gd name="connsiteY17" fmla="*/ 909265 h 942975"/>
                <a:gd name="connsiteX18" fmla="*/ 110731 w 333375"/>
                <a:gd name="connsiteY18" fmla="*/ 873071 h 942975"/>
                <a:gd name="connsiteX19" fmla="*/ 121209 w 333375"/>
                <a:gd name="connsiteY19" fmla="*/ 935936 h 942975"/>
                <a:gd name="connsiteX20" fmla="*/ 222174 w 333375"/>
                <a:gd name="connsiteY20" fmla="*/ 937840 h 942975"/>
                <a:gd name="connsiteX21" fmla="*/ 200266 w 333375"/>
                <a:gd name="connsiteY21" fmla="*/ 768296 h 942975"/>
                <a:gd name="connsiteX22" fmla="*/ 337426 w 333375"/>
                <a:gd name="connsiteY22" fmla="*/ 575890 h 942975"/>
                <a:gd name="connsiteX23" fmla="*/ 173596 w 333375"/>
                <a:gd name="connsiteY23" fmla="*/ 549221 h 942975"/>
                <a:gd name="connsiteX24" fmla="*/ 152641 w 333375"/>
                <a:gd name="connsiteY24" fmla="*/ 220608 h 942975"/>
                <a:gd name="connsiteX25" fmla="*/ 226936 w 333375"/>
                <a:gd name="connsiteY25" fmla="*/ 523503 h 942975"/>
                <a:gd name="connsiteX26" fmla="*/ 202171 w 333375"/>
                <a:gd name="connsiteY26" fmla="*/ 571128 h 942975"/>
                <a:gd name="connsiteX27" fmla="*/ 178358 w 333375"/>
                <a:gd name="connsiteY27" fmla="*/ 604465 h 942975"/>
                <a:gd name="connsiteX28" fmla="*/ 178358 w 333375"/>
                <a:gd name="connsiteY28" fmla="*/ 604465 h 942975"/>
                <a:gd name="connsiteX29" fmla="*/ 173596 w 333375"/>
                <a:gd name="connsiteY29" fmla="*/ 549221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3375" h="942975">
                  <a:moveTo>
                    <a:pt x="337426" y="575890"/>
                  </a:moveTo>
                  <a:cubicBezTo>
                    <a:pt x="337426" y="538743"/>
                    <a:pt x="310756" y="214893"/>
                    <a:pt x="311708" y="202511"/>
                  </a:cubicBezTo>
                  <a:cubicBezTo>
                    <a:pt x="312661" y="194890"/>
                    <a:pt x="304089" y="116785"/>
                    <a:pt x="297421" y="64398"/>
                  </a:cubicBezTo>
                  <a:cubicBezTo>
                    <a:pt x="297421" y="64398"/>
                    <a:pt x="297421" y="63446"/>
                    <a:pt x="297421" y="63446"/>
                  </a:cubicBezTo>
                  <a:cubicBezTo>
                    <a:pt x="297421" y="63446"/>
                    <a:pt x="297421" y="63446"/>
                    <a:pt x="297421" y="63446"/>
                  </a:cubicBezTo>
                  <a:cubicBezTo>
                    <a:pt x="295516" y="48206"/>
                    <a:pt x="294564" y="35823"/>
                    <a:pt x="293611" y="27251"/>
                  </a:cubicBezTo>
                  <a:cubicBezTo>
                    <a:pt x="293611" y="23440"/>
                    <a:pt x="292658" y="20583"/>
                    <a:pt x="292658" y="18678"/>
                  </a:cubicBezTo>
                  <a:cubicBezTo>
                    <a:pt x="292658" y="16773"/>
                    <a:pt x="292658" y="15821"/>
                    <a:pt x="292658" y="15821"/>
                  </a:cubicBezTo>
                  <a:cubicBezTo>
                    <a:pt x="292658" y="15821"/>
                    <a:pt x="118351" y="-18469"/>
                    <a:pt x="27864" y="13915"/>
                  </a:cubicBezTo>
                  <a:cubicBezTo>
                    <a:pt x="24054" y="14868"/>
                    <a:pt x="20244" y="16773"/>
                    <a:pt x="17386" y="18678"/>
                  </a:cubicBezTo>
                  <a:cubicBezTo>
                    <a:pt x="17386" y="18678"/>
                    <a:pt x="17386" y="20583"/>
                    <a:pt x="16434" y="23440"/>
                  </a:cubicBezTo>
                  <a:cubicBezTo>
                    <a:pt x="15481" y="30108"/>
                    <a:pt x="13576" y="44396"/>
                    <a:pt x="10719" y="63446"/>
                  </a:cubicBezTo>
                  <a:cubicBezTo>
                    <a:pt x="10719" y="66303"/>
                    <a:pt x="9766" y="70113"/>
                    <a:pt x="9766" y="73923"/>
                  </a:cubicBezTo>
                  <a:cubicBezTo>
                    <a:pt x="-3569" y="171078"/>
                    <a:pt x="5004" y="277758"/>
                    <a:pt x="27864" y="386343"/>
                  </a:cubicBezTo>
                  <a:cubicBezTo>
                    <a:pt x="49771" y="493023"/>
                    <a:pt x="62154" y="572081"/>
                    <a:pt x="64059" y="588273"/>
                  </a:cubicBezTo>
                  <a:cubicBezTo>
                    <a:pt x="66916" y="608275"/>
                    <a:pt x="75489" y="664473"/>
                    <a:pt x="85966" y="725433"/>
                  </a:cubicBezTo>
                  <a:cubicBezTo>
                    <a:pt x="38341" y="784488"/>
                    <a:pt x="-3569" y="834971"/>
                    <a:pt x="241" y="839733"/>
                  </a:cubicBezTo>
                  <a:cubicBezTo>
                    <a:pt x="7861" y="852115"/>
                    <a:pt x="75489" y="921648"/>
                    <a:pt x="79298" y="909265"/>
                  </a:cubicBezTo>
                  <a:cubicBezTo>
                    <a:pt x="79298" y="909265"/>
                    <a:pt x="91681" y="895931"/>
                    <a:pt x="110731" y="873071"/>
                  </a:cubicBezTo>
                  <a:cubicBezTo>
                    <a:pt x="116446" y="910218"/>
                    <a:pt x="121209" y="935936"/>
                    <a:pt x="121209" y="935936"/>
                  </a:cubicBezTo>
                  <a:cubicBezTo>
                    <a:pt x="121209" y="935936"/>
                    <a:pt x="195504" y="954033"/>
                    <a:pt x="222174" y="937840"/>
                  </a:cubicBezTo>
                  <a:cubicBezTo>
                    <a:pt x="222174" y="937840"/>
                    <a:pt x="211696" y="856878"/>
                    <a:pt x="200266" y="768296"/>
                  </a:cubicBezTo>
                  <a:cubicBezTo>
                    <a:pt x="266941" y="685428"/>
                    <a:pt x="337426" y="594940"/>
                    <a:pt x="337426" y="575890"/>
                  </a:cubicBezTo>
                  <a:close/>
                  <a:moveTo>
                    <a:pt x="173596" y="549221"/>
                  </a:moveTo>
                  <a:cubicBezTo>
                    <a:pt x="172644" y="499690"/>
                    <a:pt x="150736" y="220608"/>
                    <a:pt x="152641" y="220608"/>
                  </a:cubicBezTo>
                  <a:cubicBezTo>
                    <a:pt x="163119" y="220608"/>
                    <a:pt x="225031" y="486356"/>
                    <a:pt x="226936" y="523503"/>
                  </a:cubicBezTo>
                  <a:cubicBezTo>
                    <a:pt x="226936" y="531123"/>
                    <a:pt x="217411" y="548268"/>
                    <a:pt x="202171" y="571128"/>
                  </a:cubicBezTo>
                  <a:cubicBezTo>
                    <a:pt x="195504" y="581606"/>
                    <a:pt x="186931" y="592083"/>
                    <a:pt x="178358" y="604465"/>
                  </a:cubicBezTo>
                  <a:lnTo>
                    <a:pt x="178358" y="604465"/>
                  </a:lnTo>
                  <a:cubicBezTo>
                    <a:pt x="176454" y="576843"/>
                    <a:pt x="173596" y="556840"/>
                    <a:pt x="173596" y="549221"/>
                  </a:cubicBezTo>
                  <a:close/>
                </a:path>
              </a:pathLst>
            </a:custGeom>
            <a:solidFill>
              <a:srgbClr val="292C47"/>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B553F537-42CF-498F-BD5B-98EB717FB614}"/>
                </a:ext>
              </a:extLst>
            </p:cNvPr>
            <p:cNvSpPr/>
            <p:nvPr/>
          </p:nvSpPr>
          <p:spPr>
            <a:xfrm>
              <a:off x="7949855" y="3591138"/>
              <a:ext cx="560993" cy="863067"/>
            </a:xfrm>
            <a:custGeom>
              <a:avLst/>
              <a:gdLst>
                <a:gd name="connsiteX0" fmla="*/ 379095 w 371475"/>
                <a:gd name="connsiteY0" fmla="*/ 67627 h 571500"/>
                <a:gd name="connsiteX1" fmla="*/ 332423 w 371475"/>
                <a:gd name="connsiteY1" fmla="*/ 236220 h 571500"/>
                <a:gd name="connsiteX2" fmla="*/ 326708 w 371475"/>
                <a:gd name="connsiteY2" fmla="*/ 256222 h 571500"/>
                <a:gd name="connsiteX3" fmla="*/ 326708 w 371475"/>
                <a:gd name="connsiteY3" fmla="*/ 256222 h 571500"/>
                <a:gd name="connsiteX4" fmla="*/ 326708 w 371475"/>
                <a:gd name="connsiteY4" fmla="*/ 256222 h 571500"/>
                <a:gd name="connsiteX5" fmla="*/ 306705 w 371475"/>
                <a:gd name="connsiteY5" fmla="*/ 382905 h 571500"/>
                <a:gd name="connsiteX6" fmla="*/ 311467 w 371475"/>
                <a:gd name="connsiteY6" fmla="*/ 557213 h 571500"/>
                <a:gd name="connsiteX7" fmla="*/ 134302 w 371475"/>
                <a:gd name="connsiteY7" fmla="*/ 577215 h 571500"/>
                <a:gd name="connsiteX8" fmla="*/ 29527 w 371475"/>
                <a:gd name="connsiteY8" fmla="*/ 504825 h 571500"/>
                <a:gd name="connsiteX9" fmla="*/ 26670 w 371475"/>
                <a:gd name="connsiteY9" fmla="*/ 223838 h 571500"/>
                <a:gd name="connsiteX10" fmla="*/ 0 w 371475"/>
                <a:gd name="connsiteY10" fmla="*/ 58102 h 571500"/>
                <a:gd name="connsiteX11" fmla="*/ 169545 w 371475"/>
                <a:gd name="connsiteY11" fmla="*/ 0 h 571500"/>
                <a:gd name="connsiteX12" fmla="*/ 240983 w 371475"/>
                <a:gd name="connsiteY12" fmla="*/ 5715 h 571500"/>
                <a:gd name="connsiteX13" fmla="*/ 379095 w 371475"/>
                <a:gd name="connsiteY13" fmla="*/ 6762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1475" h="571500">
                  <a:moveTo>
                    <a:pt x="379095" y="67627"/>
                  </a:moveTo>
                  <a:lnTo>
                    <a:pt x="332423" y="236220"/>
                  </a:lnTo>
                  <a:cubicBezTo>
                    <a:pt x="330517" y="241935"/>
                    <a:pt x="328612" y="248602"/>
                    <a:pt x="326708" y="256222"/>
                  </a:cubicBezTo>
                  <a:lnTo>
                    <a:pt x="326708" y="256222"/>
                  </a:lnTo>
                  <a:cubicBezTo>
                    <a:pt x="326708" y="256222"/>
                    <a:pt x="326708" y="256222"/>
                    <a:pt x="326708" y="256222"/>
                  </a:cubicBezTo>
                  <a:cubicBezTo>
                    <a:pt x="319087" y="286702"/>
                    <a:pt x="309562" y="332422"/>
                    <a:pt x="306705" y="382905"/>
                  </a:cubicBezTo>
                  <a:cubicBezTo>
                    <a:pt x="304800" y="417195"/>
                    <a:pt x="311467" y="557213"/>
                    <a:pt x="311467" y="557213"/>
                  </a:cubicBezTo>
                  <a:cubicBezTo>
                    <a:pt x="311467" y="557213"/>
                    <a:pt x="240030" y="583883"/>
                    <a:pt x="134302" y="577215"/>
                  </a:cubicBezTo>
                  <a:cubicBezTo>
                    <a:pt x="134302" y="577215"/>
                    <a:pt x="20002" y="574358"/>
                    <a:pt x="29527" y="504825"/>
                  </a:cubicBezTo>
                  <a:cubicBezTo>
                    <a:pt x="54292" y="319088"/>
                    <a:pt x="30480" y="242888"/>
                    <a:pt x="26670" y="223838"/>
                  </a:cubicBezTo>
                  <a:cubicBezTo>
                    <a:pt x="26670" y="223838"/>
                    <a:pt x="11430" y="133350"/>
                    <a:pt x="0" y="58102"/>
                  </a:cubicBezTo>
                  <a:cubicBezTo>
                    <a:pt x="32385" y="45720"/>
                    <a:pt x="169545" y="0"/>
                    <a:pt x="169545" y="0"/>
                  </a:cubicBezTo>
                  <a:lnTo>
                    <a:pt x="240983" y="5715"/>
                  </a:lnTo>
                  <a:cubicBezTo>
                    <a:pt x="240030" y="4763"/>
                    <a:pt x="347662" y="31433"/>
                    <a:pt x="379095" y="67627"/>
                  </a:cubicBezTo>
                  <a:close/>
                </a:path>
              </a:pathLst>
            </a:custGeom>
            <a:solidFill>
              <a:srgbClr val="D9C7C1"/>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5D6E6C81-D885-4384-9896-8BECAF155106}"/>
                </a:ext>
              </a:extLst>
            </p:cNvPr>
            <p:cNvSpPr/>
            <p:nvPr/>
          </p:nvSpPr>
          <p:spPr>
            <a:xfrm>
              <a:off x="8131098" y="3230344"/>
              <a:ext cx="215767" cy="330842"/>
            </a:xfrm>
            <a:custGeom>
              <a:avLst/>
              <a:gdLst>
                <a:gd name="connsiteX0" fmla="*/ 83821 w 142875"/>
                <a:gd name="connsiteY0" fmla="*/ 783 h 219075"/>
                <a:gd name="connsiteX1" fmla="*/ 141923 w 142875"/>
                <a:gd name="connsiteY1" fmla="*/ 121751 h 219075"/>
                <a:gd name="connsiteX2" fmla="*/ 64771 w 142875"/>
                <a:gd name="connsiteY2" fmla="*/ 220811 h 219075"/>
                <a:gd name="connsiteX3" fmla="*/ 0 w 142875"/>
                <a:gd name="connsiteY3" fmla="*/ 89366 h 219075"/>
                <a:gd name="connsiteX4" fmla="*/ 83821 w 142875"/>
                <a:gd name="connsiteY4" fmla="*/ 783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219075">
                  <a:moveTo>
                    <a:pt x="83821" y="783"/>
                  </a:moveTo>
                  <a:cubicBezTo>
                    <a:pt x="83821" y="783"/>
                    <a:pt x="153353" y="12213"/>
                    <a:pt x="141923" y="121751"/>
                  </a:cubicBezTo>
                  <a:cubicBezTo>
                    <a:pt x="130493" y="230336"/>
                    <a:pt x="68581" y="220811"/>
                    <a:pt x="64771" y="220811"/>
                  </a:cubicBezTo>
                  <a:cubicBezTo>
                    <a:pt x="60960" y="220811"/>
                    <a:pt x="2858" y="221763"/>
                    <a:pt x="0" y="89366"/>
                  </a:cubicBezTo>
                  <a:cubicBezTo>
                    <a:pt x="0" y="88413"/>
                    <a:pt x="-952" y="-9694"/>
                    <a:pt x="83821" y="783"/>
                  </a:cubicBezTo>
                  <a:close/>
                </a:path>
              </a:pathLst>
            </a:custGeom>
            <a:solidFill>
              <a:srgbClr val="EEA987"/>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FCA6F36-697A-417B-9F6B-3DBE74EA901A}"/>
                </a:ext>
              </a:extLst>
            </p:cNvPr>
            <p:cNvSpPr/>
            <p:nvPr/>
          </p:nvSpPr>
          <p:spPr>
            <a:xfrm>
              <a:off x="8165622" y="3495458"/>
              <a:ext cx="129460" cy="129460"/>
            </a:xfrm>
            <a:custGeom>
              <a:avLst/>
              <a:gdLst>
                <a:gd name="connsiteX0" fmla="*/ 91440 w 85725"/>
                <a:gd name="connsiteY0" fmla="*/ 12874 h 85725"/>
                <a:gd name="connsiteX1" fmla="*/ 93345 w 85725"/>
                <a:gd name="connsiteY1" fmla="*/ 67167 h 85725"/>
                <a:gd name="connsiteX2" fmla="*/ 0 w 85725"/>
                <a:gd name="connsiteY2" fmla="*/ 72882 h 85725"/>
                <a:gd name="connsiteX3" fmla="*/ 4763 w 85725"/>
                <a:gd name="connsiteY3" fmla="*/ 6207 h 85725"/>
                <a:gd name="connsiteX4" fmla="*/ 91440 w 85725"/>
                <a:gd name="connsiteY4" fmla="*/ 12874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91440" y="12874"/>
                  </a:moveTo>
                  <a:cubicBezTo>
                    <a:pt x="91440" y="12874"/>
                    <a:pt x="88583" y="57642"/>
                    <a:pt x="93345" y="67167"/>
                  </a:cubicBezTo>
                  <a:cubicBezTo>
                    <a:pt x="97155" y="76692"/>
                    <a:pt x="37148" y="108124"/>
                    <a:pt x="0" y="72882"/>
                  </a:cubicBezTo>
                  <a:cubicBezTo>
                    <a:pt x="0" y="72882"/>
                    <a:pt x="7620" y="24304"/>
                    <a:pt x="4763" y="6207"/>
                  </a:cubicBezTo>
                  <a:cubicBezTo>
                    <a:pt x="2858" y="-10938"/>
                    <a:pt x="91440" y="12874"/>
                    <a:pt x="91440" y="12874"/>
                  </a:cubicBezTo>
                  <a:close/>
                </a:path>
              </a:pathLst>
            </a:custGeom>
            <a:solidFill>
              <a:srgbClr val="EEA987"/>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A2E476D1-B374-4223-A024-3EC29A38D792}"/>
                </a:ext>
              </a:extLst>
            </p:cNvPr>
            <p:cNvSpPr/>
            <p:nvPr/>
          </p:nvSpPr>
          <p:spPr>
            <a:xfrm>
              <a:off x="8340525" y="3361626"/>
              <a:ext cx="14384" cy="71922"/>
            </a:xfrm>
            <a:custGeom>
              <a:avLst/>
              <a:gdLst>
                <a:gd name="connsiteX0" fmla="*/ 4199 w 9525"/>
                <a:gd name="connsiteY0" fmla="*/ 3387 h 47625"/>
                <a:gd name="connsiteX1" fmla="*/ 14676 w 9525"/>
                <a:gd name="connsiteY1" fmla="*/ 3387 h 47625"/>
                <a:gd name="connsiteX2" fmla="*/ 3246 w 9525"/>
                <a:gd name="connsiteY2" fmla="*/ 50059 h 47625"/>
                <a:gd name="connsiteX3" fmla="*/ 389 w 9525"/>
                <a:gd name="connsiteY3" fmla="*/ 51012 h 47625"/>
                <a:gd name="connsiteX4" fmla="*/ 4199 w 9525"/>
                <a:gd name="connsiteY4" fmla="*/ 3387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47625">
                  <a:moveTo>
                    <a:pt x="4199" y="3387"/>
                  </a:moveTo>
                  <a:cubicBezTo>
                    <a:pt x="4199" y="3387"/>
                    <a:pt x="11819" y="-4233"/>
                    <a:pt x="14676" y="3387"/>
                  </a:cubicBezTo>
                  <a:cubicBezTo>
                    <a:pt x="17534" y="11959"/>
                    <a:pt x="2294" y="48154"/>
                    <a:pt x="3246" y="50059"/>
                  </a:cubicBezTo>
                  <a:cubicBezTo>
                    <a:pt x="3246" y="50059"/>
                    <a:pt x="2294" y="52917"/>
                    <a:pt x="389" y="51012"/>
                  </a:cubicBezTo>
                  <a:cubicBezTo>
                    <a:pt x="-1516" y="50059"/>
                    <a:pt x="4199" y="3387"/>
                    <a:pt x="4199" y="3387"/>
                  </a:cubicBezTo>
                  <a:close/>
                </a:path>
              </a:pathLst>
            </a:custGeom>
            <a:solidFill>
              <a:srgbClr val="EEA987"/>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D4FD4077-2786-4E26-870F-75E765CA0976}"/>
                </a:ext>
              </a:extLst>
            </p:cNvPr>
            <p:cNvSpPr/>
            <p:nvPr/>
          </p:nvSpPr>
          <p:spPr>
            <a:xfrm>
              <a:off x="8115973" y="3356671"/>
              <a:ext cx="14384" cy="71922"/>
            </a:xfrm>
            <a:custGeom>
              <a:avLst/>
              <a:gdLst>
                <a:gd name="connsiteX0" fmla="*/ 10968 w 9525"/>
                <a:gd name="connsiteY0" fmla="*/ 3810 h 47625"/>
                <a:gd name="connsiteX1" fmla="*/ 491 w 9525"/>
                <a:gd name="connsiteY1" fmla="*/ 3810 h 47625"/>
                <a:gd name="connsiteX2" fmla="*/ 10016 w 9525"/>
                <a:gd name="connsiteY2" fmla="*/ 50483 h 47625"/>
                <a:gd name="connsiteX3" fmla="*/ 13826 w 9525"/>
                <a:gd name="connsiteY3" fmla="*/ 52388 h 47625"/>
                <a:gd name="connsiteX4" fmla="*/ 10968 w 9525"/>
                <a:gd name="connsiteY4" fmla="*/ 381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47625">
                  <a:moveTo>
                    <a:pt x="10968" y="3810"/>
                  </a:moveTo>
                  <a:cubicBezTo>
                    <a:pt x="10968" y="3810"/>
                    <a:pt x="3348" y="-4762"/>
                    <a:pt x="491" y="3810"/>
                  </a:cubicBezTo>
                  <a:cubicBezTo>
                    <a:pt x="-2367" y="12383"/>
                    <a:pt x="8111" y="48578"/>
                    <a:pt x="10016" y="50483"/>
                  </a:cubicBezTo>
                  <a:cubicBezTo>
                    <a:pt x="10016" y="50483"/>
                    <a:pt x="12873" y="54293"/>
                    <a:pt x="13826" y="52388"/>
                  </a:cubicBezTo>
                  <a:cubicBezTo>
                    <a:pt x="15731" y="50483"/>
                    <a:pt x="10968" y="3810"/>
                    <a:pt x="10968" y="3810"/>
                  </a:cubicBezTo>
                  <a:close/>
                </a:path>
              </a:pathLst>
            </a:custGeom>
            <a:solidFill>
              <a:srgbClr val="EEA987"/>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3FA575CE-92E5-4C39-B1AD-9E8A1D91FD15}"/>
                </a:ext>
              </a:extLst>
            </p:cNvPr>
            <p:cNvSpPr/>
            <p:nvPr/>
          </p:nvSpPr>
          <p:spPr>
            <a:xfrm>
              <a:off x="8122192" y="3202185"/>
              <a:ext cx="230151" cy="215767"/>
            </a:xfrm>
            <a:custGeom>
              <a:avLst/>
              <a:gdLst>
                <a:gd name="connsiteX0" fmla="*/ 153536 w 152400"/>
                <a:gd name="connsiteY0" fmla="*/ 99439 h 142875"/>
                <a:gd name="connsiteX1" fmla="*/ 148773 w 152400"/>
                <a:gd name="connsiteY1" fmla="*/ 125157 h 142875"/>
                <a:gd name="connsiteX2" fmla="*/ 138296 w 152400"/>
                <a:gd name="connsiteY2" fmla="*/ 138492 h 142875"/>
                <a:gd name="connsiteX3" fmla="*/ 137344 w 152400"/>
                <a:gd name="connsiteY3" fmla="*/ 105154 h 142875"/>
                <a:gd name="connsiteX4" fmla="*/ 135438 w 152400"/>
                <a:gd name="connsiteY4" fmla="*/ 96582 h 142875"/>
                <a:gd name="connsiteX5" fmla="*/ 132581 w 152400"/>
                <a:gd name="connsiteY5" fmla="*/ 83247 h 142875"/>
                <a:gd name="connsiteX6" fmla="*/ 21138 w 152400"/>
                <a:gd name="connsiteY6" fmla="*/ 87057 h 142875"/>
                <a:gd name="connsiteX7" fmla="*/ 21138 w 152400"/>
                <a:gd name="connsiteY7" fmla="*/ 96582 h 142875"/>
                <a:gd name="connsiteX8" fmla="*/ 17328 w 152400"/>
                <a:gd name="connsiteY8" fmla="*/ 109917 h 142875"/>
                <a:gd name="connsiteX9" fmla="*/ 14471 w 152400"/>
                <a:gd name="connsiteY9" fmla="*/ 144207 h 142875"/>
                <a:gd name="connsiteX10" fmla="*/ 6851 w 152400"/>
                <a:gd name="connsiteY10" fmla="*/ 134682 h 142875"/>
                <a:gd name="connsiteX11" fmla="*/ 2088 w 152400"/>
                <a:gd name="connsiteY11" fmla="*/ 98487 h 142875"/>
                <a:gd name="connsiteX12" fmla="*/ 2088 w 152400"/>
                <a:gd name="connsiteY12" fmla="*/ 98487 h 142875"/>
                <a:gd name="connsiteX13" fmla="*/ 183 w 152400"/>
                <a:gd name="connsiteY13" fmla="*/ 84199 h 142875"/>
                <a:gd name="connsiteX14" fmla="*/ 26853 w 152400"/>
                <a:gd name="connsiteY14" fmla="*/ 7999 h 142875"/>
                <a:gd name="connsiteX15" fmla="*/ 117341 w 152400"/>
                <a:gd name="connsiteY15" fmla="*/ 7999 h 142875"/>
                <a:gd name="connsiteX16" fmla="*/ 130676 w 152400"/>
                <a:gd name="connsiteY16" fmla="*/ 11809 h 142875"/>
                <a:gd name="connsiteX17" fmla="*/ 153536 w 152400"/>
                <a:gd name="connsiteY17" fmla="*/ 9943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42875">
                  <a:moveTo>
                    <a:pt x="153536" y="99439"/>
                  </a:moveTo>
                  <a:cubicBezTo>
                    <a:pt x="150678" y="114679"/>
                    <a:pt x="148773" y="125157"/>
                    <a:pt x="148773" y="125157"/>
                  </a:cubicBezTo>
                  <a:lnTo>
                    <a:pt x="138296" y="138492"/>
                  </a:lnTo>
                  <a:cubicBezTo>
                    <a:pt x="138296" y="138492"/>
                    <a:pt x="139248" y="108964"/>
                    <a:pt x="137344" y="105154"/>
                  </a:cubicBezTo>
                  <a:cubicBezTo>
                    <a:pt x="136391" y="103249"/>
                    <a:pt x="136391" y="100392"/>
                    <a:pt x="135438" y="96582"/>
                  </a:cubicBezTo>
                  <a:cubicBezTo>
                    <a:pt x="134486" y="90867"/>
                    <a:pt x="133533" y="85152"/>
                    <a:pt x="132581" y="83247"/>
                  </a:cubicBezTo>
                  <a:cubicBezTo>
                    <a:pt x="131628" y="80389"/>
                    <a:pt x="72573" y="63244"/>
                    <a:pt x="21138" y="87057"/>
                  </a:cubicBezTo>
                  <a:cubicBezTo>
                    <a:pt x="21138" y="87057"/>
                    <a:pt x="21138" y="91819"/>
                    <a:pt x="21138" y="96582"/>
                  </a:cubicBezTo>
                  <a:cubicBezTo>
                    <a:pt x="21138" y="102297"/>
                    <a:pt x="20186" y="108964"/>
                    <a:pt x="17328" y="109917"/>
                  </a:cubicBezTo>
                  <a:cubicBezTo>
                    <a:pt x="12566" y="111822"/>
                    <a:pt x="14471" y="144207"/>
                    <a:pt x="14471" y="144207"/>
                  </a:cubicBezTo>
                  <a:lnTo>
                    <a:pt x="6851" y="134682"/>
                  </a:lnTo>
                  <a:cubicBezTo>
                    <a:pt x="6851" y="134682"/>
                    <a:pt x="4946" y="117537"/>
                    <a:pt x="2088" y="98487"/>
                  </a:cubicBezTo>
                  <a:cubicBezTo>
                    <a:pt x="2088" y="98487"/>
                    <a:pt x="2088" y="98487"/>
                    <a:pt x="2088" y="98487"/>
                  </a:cubicBezTo>
                  <a:cubicBezTo>
                    <a:pt x="1136" y="93724"/>
                    <a:pt x="1136" y="88962"/>
                    <a:pt x="183" y="84199"/>
                  </a:cubicBezTo>
                  <a:cubicBezTo>
                    <a:pt x="-769" y="64197"/>
                    <a:pt x="1136" y="28954"/>
                    <a:pt x="26853" y="7999"/>
                  </a:cubicBezTo>
                  <a:cubicBezTo>
                    <a:pt x="43998" y="379"/>
                    <a:pt x="71621" y="-5336"/>
                    <a:pt x="117341" y="7999"/>
                  </a:cubicBezTo>
                  <a:cubicBezTo>
                    <a:pt x="117341" y="7999"/>
                    <a:pt x="127819" y="8952"/>
                    <a:pt x="130676" y="11809"/>
                  </a:cubicBezTo>
                  <a:cubicBezTo>
                    <a:pt x="159251" y="43242"/>
                    <a:pt x="153536" y="99439"/>
                    <a:pt x="153536" y="99439"/>
                  </a:cubicBezTo>
                  <a:close/>
                </a:path>
              </a:pathLst>
            </a:custGeom>
            <a:solidFill>
              <a:srgbClr val="E8734D"/>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6FBE7D6E-9531-49DE-A8FC-C78B27253EF4}"/>
                </a:ext>
              </a:extLst>
            </p:cNvPr>
            <p:cNvSpPr/>
            <p:nvPr/>
          </p:nvSpPr>
          <p:spPr>
            <a:xfrm>
              <a:off x="8181444" y="3540793"/>
              <a:ext cx="100691" cy="28769"/>
            </a:xfrm>
            <a:custGeom>
              <a:avLst/>
              <a:gdLst>
                <a:gd name="connsiteX0" fmla="*/ 0 w 66675"/>
                <a:gd name="connsiteY0" fmla="*/ 0 h 19050"/>
                <a:gd name="connsiteX1" fmla="*/ 37147 w 66675"/>
                <a:gd name="connsiteY1" fmla="*/ 15240 h 19050"/>
                <a:gd name="connsiteX2" fmla="*/ 74295 w 66675"/>
                <a:gd name="connsiteY2" fmla="*/ 952 h 19050"/>
                <a:gd name="connsiteX3" fmla="*/ 37147 w 66675"/>
                <a:gd name="connsiteY3" fmla="*/ 26670 h 19050"/>
                <a:gd name="connsiteX4" fmla="*/ 0 w 66675"/>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9050">
                  <a:moveTo>
                    <a:pt x="0" y="0"/>
                  </a:moveTo>
                  <a:cubicBezTo>
                    <a:pt x="0" y="0"/>
                    <a:pt x="11430" y="15240"/>
                    <a:pt x="37147" y="15240"/>
                  </a:cubicBezTo>
                  <a:cubicBezTo>
                    <a:pt x="62865" y="14288"/>
                    <a:pt x="74295" y="952"/>
                    <a:pt x="74295" y="952"/>
                  </a:cubicBezTo>
                  <a:cubicBezTo>
                    <a:pt x="74295" y="952"/>
                    <a:pt x="61913" y="26670"/>
                    <a:pt x="37147" y="26670"/>
                  </a:cubicBezTo>
                  <a:cubicBezTo>
                    <a:pt x="11430" y="25717"/>
                    <a:pt x="0" y="0"/>
                    <a:pt x="0" y="0"/>
                  </a:cubicBezTo>
                  <a:close/>
                </a:path>
              </a:pathLst>
            </a:custGeom>
            <a:solidFill>
              <a:srgbClr val="C78D71"/>
            </a:solidFill>
            <a:ln w="9525" cap="flat">
              <a:noFill/>
              <a:prstDash val="solid"/>
              <a:miter/>
            </a:ln>
          </p:spPr>
          <p:txBody>
            <a:bodyPr rtlCol="0" anchor="ctr"/>
            <a:lstStyle/>
            <a:p>
              <a:endParaRPr lang="en-ID"/>
            </a:p>
          </p:txBody>
        </p:sp>
        <p:grpSp>
          <p:nvGrpSpPr>
            <p:cNvPr id="193" name="Group 192">
              <a:extLst>
                <a:ext uri="{FF2B5EF4-FFF2-40B4-BE49-F238E27FC236}">
                  <a16:creationId xmlns:a16="http://schemas.microsoft.com/office/drawing/2014/main" id="{9953FBFE-1EE5-4783-A979-32B18C72A7F3}"/>
                </a:ext>
              </a:extLst>
            </p:cNvPr>
            <p:cNvGrpSpPr/>
            <p:nvPr/>
          </p:nvGrpSpPr>
          <p:grpSpPr>
            <a:xfrm>
              <a:off x="5683536" y="3834660"/>
              <a:ext cx="3037894" cy="2355941"/>
              <a:chOff x="5569572" y="3834660"/>
              <a:chExt cx="3037894" cy="2355941"/>
            </a:xfrm>
          </p:grpSpPr>
          <p:sp>
            <p:nvSpPr>
              <p:cNvPr id="30" name="Freeform: Shape 29">
                <a:extLst>
                  <a:ext uri="{FF2B5EF4-FFF2-40B4-BE49-F238E27FC236}">
                    <a16:creationId xmlns:a16="http://schemas.microsoft.com/office/drawing/2014/main" id="{EAFCE46C-07F3-4318-A4AE-DD876068214B}"/>
                  </a:ext>
                </a:extLst>
              </p:cNvPr>
              <p:cNvSpPr/>
              <p:nvPr/>
            </p:nvSpPr>
            <p:spPr>
              <a:xfrm>
                <a:off x="6918700" y="4777409"/>
                <a:ext cx="517840" cy="43153"/>
              </a:xfrm>
              <a:custGeom>
                <a:avLst/>
                <a:gdLst>
                  <a:gd name="connsiteX0" fmla="*/ 0 w 342900"/>
                  <a:gd name="connsiteY0" fmla="*/ 2649 h 28575"/>
                  <a:gd name="connsiteX1" fmla="*/ 349568 w 342900"/>
                  <a:gd name="connsiteY1" fmla="*/ 0 h 28575"/>
                  <a:gd name="connsiteX2" fmla="*/ 349813 w 342900"/>
                  <a:gd name="connsiteY2" fmla="*/ 32385 h 28575"/>
                  <a:gd name="connsiteX3" fmla="*/ 245 w 342900"/>
                  <a:gd name="connsiteY3" fmla="*/ 35034 h 28575"/>
                </a:gdLst>
                <a:ahLst/>
                <a:cxnLst>
                  <a:cxn ang="0">
                    <a:pos x="connsiteX0" y="connsiteY0"/>
                  </a:cxn>
                  <a:cxn ang="0">
                    <a:pos x="connsiteX1" y="connsiteY1"/>
                  </a:cxn>
                  <a:cxn ang="0">
                    <a:pos x="connsiteX2" y="connsiteY2"/>
                  </a:cxn>
                  <a:cxn ang="0">
                    <a:pos x="connsiteX3" y="connsiteY3"/>
                  </a:cxn>
                </a:cxnLst>
                <a:rect l="l" t="t" r="r" b="b"/>
                <a:pathLst>
                  <a:path w="342900" h="28575">
                    <a:moveTo>
                      <a:pt x="0" y="2649"/>
                    </a:moveTo>
                    <a:lnTo>
                      <a:pt x="349568" y="0"/>
                    </a:lnTo>
                    <a:lnTo>
                      <a:pt x="349813" y="32385"/>
                    </a:lnTo>
                    <a:lnTo>
                      <a:pt x="245" y="35034"/>
                    </a:lnTo>
                    <a:close/>
                  </a:path>
                </a:pathLst>
              </a:custGeom>
              <a:solidFill>
                <a:srgbClr val="323657"/>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694A4A13-011D-41FC-8723-2D662F380208}"/>
                  </a:ext>
                </a:extLst>
              </p:cNvPr>
              <p:cNvSpPr/>
              <p:nvPr/>
            </p:nvSpPr>
            <p:spPr>
              <a:xfrm>
                <a:off x="7402471" y="4306049"/>
                <a:ext cx="186998" cy="517840"/>
              </a:xfrm>
              <a:custGeom>
                <a:avLst/>
                <a:gdLst>
                  <a:gd name="connsiteX0" fmla="*/ 0 w 123825"/>
                  <a:gd name="connsiteY0" fmla="*/ 334291 h 342900"/>
                  <a:gd name="connsiteX1" fmla="*/ 102248 w 123825"/>
                  <a:gd name="connsiteY1" fmla="*/ 0 h 342900"/>
                  <a:gd name="connsiteX2" fmla="*/ 133218 w 123825"/>
                  <a:gd name="connsiteY2" fmla="*/ 9473 h 342900"/>
                  <a:gd name="connsiteX3" fmla="*/ 30970 w 123825"/>
                  <a:gd name="connsiteY3" fmla="*/ 343764 h 342900"/>
                </a:gdLst>
                <a:ahLst/>
                <a:cxnLst>
                  <a:cxn ang="0">
                    <a:pos x="connsiteX0" y="connsiteY0"/>
                  </a:cxn>
                  <a:cxn ang="0">
                    <a:pos x="connsiteX1" y="connsiteY1"/>
                  </a:cxn>
                  <a:cxn ang="0">
                    <a:pos x="connsiteX2" y="connsiteY2"/>
                  </a:cxn>
                  <a:cxn ang="0">
                    <a:pos x="connsiteX3" y="connsiteY3"/>
                  </a:cxn>
                </a:cxnLst>
                <a:rect l="l" t="t" r="r" b="b"/>
                <a:pathLst>
                  <a:path w="123825" h="342900">
                    <a:moveTo>
                      <a:pt x="0" y="334291"/>
                    </a:moveTo>
                    <a:lnTo>
                      <a:pt x="102248" y="0"/>
                    </a:lnTo>
                    <a:lnTo>
                      <a:pt x="133218" y="9473"/>
                    </a:lnTo>
                    <a:lnTo>
                      <a:pt x="30970" y="343764"/>
                    </a:lnTo>
                    <a:close/>
                  </a:path>
                </a:pathLst>
              </a:custGeom>
              <a:solidFill>
                <a:srgbClr val="323657"/>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D5A3CE8-FA05-482B-B195-8F957E53909D}"/>
                  </a:ext>
                </a:extLst>
              </p:cNvPr>
              <p:cNvSpPr/>
              <p:nvPr/>
            </p:nvSpPr>
            <p:spPr>
              <a:xfrm>
                <a:off x="8355840" y="4888615"/>
                <a:ext cx="28769" cy="1265831"/>
              </a:xfrm>
              <a:custGeom>
                <a:avLst/>
                <a:gdLst>
                  <a:gd name="connsiteX0" fmla="*/ 0 w 19050"/>
                  <a:gd name="connsiteY0" fmla="*/ 0 h 838200"/>
                  <a:gd name="connsiteX1" fmla="*/ 27622 w 19050"/>
                  <a:gd name="connsiteY1" fmla="*/ 0 h 838200"/>
                  <a:gd name="connsiteX2" fmla="*/ 27622 w 19050"/>
                  <a:gd name="connsiteY2" fmla="*/ 841057 h 838200"/>
                  <a:gd name="connsiteX3" fmla="*/ 0 w 19050"/>
                  <a:gd name="connsiteY3" fmla="*/ 841057 h 838200"/>
                </a:gdLst>
                <a:ahLst/>
                <a:cxnLst>
                  <a:cxn ang="0">
                    <a:pos x="connsiteX0" y="connsiteY0"/>
                  </a:cxn>
                  <a:cxn ang="0">
                    <a:pos x="connsiteX1" y="connsiteY1"/>
                  </a:cxn>
                  <a:cxn ang="0">
                    <a:pos x="connsiteX2" y="connsiteY2"/>
                  </a:cxn>
                  <a:cxn ang="0">
                    <a:pos x="connsiteX3" y="connsiteY3"/>
                  </a:cxn>
                </a:cxnLst>
                <a:rect l="l" t="t" r="r" b="b"/>
                <a:pathLst>
                  <a:path w="19050" h="838200">
                    <a:moveTo>
                      <a:pt x="0" y="0"/>
                    </a:moveTo>
                    <a:lnTo>
                      <a:pt x="27622" y="0"/>
                    </a:lnTo>
                    <a:lnTo>
                      <a:pt x="27622" y="841057"/>
                    </a:lnTo>
                    <a:lnTo>
                      <a:pt x="0" y="841057"/>
                    </a:lnTo>
                    <a:close/>
                  </a:path>
                </a:pathLst>
              </a:custGeom>
              <a:solidFill>
                <a:srgbClr val="706865"/>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A5C8453D-8D90-4C10-B719-F53D8E4D20AC}"/>
                  </a:ext>
                </a:extLst>
              </p:cNvPr>
              <p:cNvSpPr/>
              <p:nvPr/>
            </p:nvSpPr>
            <p:spPr>
              <a:xfrm>
                <a:off x="6809410" y="4816951"/>
                <a:ext cx="1798056" cy="71922"/>
              </a:xfrm>
              <a:custGeom>
                <a:avLst/>
                <a:gdLst>
                  <a:gd name="connsiteX0" fmla="*/ 1199198 w 1190625"/>
                  <a:gd name="connsiteY0" fmla="*/ 47625 h 47625"/>
                  <a:gd name="connsiteX1" fmla="*/ 0 w 1190625"/>
                  <a:gd name="connsiteY1" fmla="*/ 47625 h 47625"/>
                  <a:gd name="connsiteX2" fmla="*/ 0 w 1190625"/>
                  <a:gd name="connsiteY2" fmla="*/ 0 h 47625"/>
                  <a:gd name="connsiteX3" fmla="*/ 1199198 w 1190625"/>
                  <a:gd name="connsiteY3" fmla="*/ 0 h 47625"/>
                </a:gdLst>
                <a:ahLst/>
                <a:cxnLst>
                  <a:cxn ang="0">
                    <a:pos x="connsiteX0" y="connsiteY0"/>
                  </a:cxn>
                  <a:cxn ang="0">
                    <a:pos x="connsiteX1" y="connsiteY1"/>
                  </a:cxn>
                  <a:cxn ang="0">
                    <a:pos x="connsiteX2" y="connsiteY2"/>
                  </a:cxn>
                  <a:cxn ang="0">
                    <a:pos x="connsiteX3" y="connsiteY3"/>
                  </a:cxn>
                </a:cxnLst>
                <a:rect l="l" t="t" r="r" b="b"/>
                <a:pathLst>
                  <a:path w="1190625" h="47625">
                    <a:moveTo>
                      <a:pt x="1199198" y="47625"/>
                    </a:moveTo>
                    <a:lnTo>
                      <a:pt x="0" y="47625"/>
                    </a:lnTo>
                    <a:lnTo>
                      <a:pt x="0" y="0"/>
                    </a:lnTo>
                    <a:lnTo>
                      <a:pt x="1199198" y="0"/>
                    </a:lnTo>
                    <a:close/>
                  </a:path>
                </a:pathLst>
              </a:custGeom>
              <a:solidFill>
                <a:srgbClr val="B59074"/>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35F97CDB-65DB-4D4D-A401-F19E2643F087}"/>
                  </a:ext>
                </a:extLst>
              </p:cNvPr>
              <p:cNvSpPr/>
              <p:nvPr/>
            </p:nvSpPr>
            <p:spPr>
              <a:xfrm>
                <a:off x="7040311" y="4887449"/>
                <a:ext cx="28769" cy="1265831"/>
              </a:xfrm>
              <a:custGeom>
                <a:avLst/>
                <a:gdLst>
                  <a:gd name="connsiteX0" fmla="*/ 27622 w 19050"/>
                  <a:gd name="connsiteY0" fmla="*/ 841058 h 838200"/>
                  <a:gd name="connsiteX1" fmla="*/ 0 w 19050"/>
                  <a:gd name="connsiteY1" fmla="*/ 841058 h 838200"/>
                  <a:gd name="connsiteX2" fmla="*/ 0 w 19050"/>
                  <a:gd name="connsiteY2" fmla="*/ 0 h 838200"/>
                  <a:gd name="connsiteX3" fmla="*/ 27622 w 19050"/>
                  <a:gd name="connsiteY3" fmla="*/ 0 h 838200"/>
                </a:gdLst>
                <a:ahLst/>
                <a:cxnLst>
                  <a:cxn ang="0">
                    <a:pos x="connsiteX0" y="connsiteY0"/>
                  </a:cxn>
                  <a:cxn ang="0">
                    <a:pos x="connsiteX1" y="connsiteY1"/>
                  </a:cxn>
                  <a:cxn ang="0">
                    <a:pos x="connsiteX2" y="connsiteY2"/>
                  </a:cxn>
                  <a:cxn ang="0">
                    <a:pos x="connsiteX3" y="connsiteY3"/>
                  </a:cxn>
                </a:cxnLst>
                <a:rect l="l" t="t" r="r" b="b"/>
                <a:pathLst>
                  <a:path w="19050" h="838200">
                    <a:moveTo>
                      <a:pt x="27622" y="841058"/>
                    </a:moveTo>
                    <a:lnTo>
                      <a:pt x="0" y="841058"/>
                    </a:lnTo>
                    <a:lnTo>
                      <a:pt x="0" y="0"/>
                    </a:lnTo>
                    <a:lnTo>
                      <a:pt x="27622" y="0"/>
                    </a:lnTo>
                    <a:close/>
                  </a:path>
                </a:pathLst>
              </a:custGeom>
              <a:solidFill>
                <a:srgbClr val="706865"/>
              </a:solidFill>
              <a:ln w="9525" cap="flat">
                <a:noFill/>
                <a:prstDash val="solid"/>
                <a:miter/>
              </a:ln>
            </p:spPr>
            <p:txBody>
              <a:bodyPr rtlCol="0" anchor="ctr"/>
              <a:lstStyle/>
              <a:p>
                <a:endParaRPr lang="en-ID" dirty="0"/>
              </a:p>
            </p:txBody>
          </p:sp>
          <p:sp>
            <p:nvSpPr>
              <p:cNvPr id="35" name="Freeform: Shape 34">
                <a:extLst>
                  <a:ext uri="{FF2B5EF4-FFF2-40B4-BE49-F238E27FC236}">
                    <a16:creationId xmlns:a16="http://schemas.microsoft.com/office/drawing/2014/main" id="{18B9E9B7-7E95-43CC-AC6D-273208B2F48F}"/>
                  </a:ext>
                </a:extLst>
              </p:cNvPr>
              <p:cNvSpPr/>
              <p:nvPr/>
            </p:nvSpPr>
            <p:spPr>
              <a:xfrm>
                <a:off x="6212558" y="5324465"/>
                <a:ext cx="43153" cy="618531"/>
              </a:xfrm>
              <a:custGeom>
                <a:avLst/>
                <a:gdLst>
                  <a:gd name="connsiteX0" fmla="*/ 0 w 28575"/>
                  <a:gd name="connsiteY0" fmla="*/ 0 h 409575"/>
                  <a:gd name="connsiteX1" fmla="*/ 32385 w 28575"/>
                  <a:gd name="connsiteY1" fmla="*/ 0 h 409575"/>
                  <a:gd name="connsiteX2" fmla="*/ 32385 w 28575"/>
                  <a:gd name="connsiteY2" fmla="*/ 414337 h 409575"/>
                  <a:gd name="connsiteX3" fmla="*/ 0 w 28575"/>
                  <a:gd name="connsiteY3" fmla="*/ 414337 h 409575"/>
                </a:gdLst>
                <a:ahLst/>
                <a:cxnLst>
                  <a:cxn ang="0">
                    <a:pos x="connsiteX0" y="connsiteY0"/>
                  </a:cxn>
                  <a:cxn ang="0">
                    <a:pos x="connsiteX1" y="connsiteY1"/>
                  </a:cxn>
                  <a:cxn ang="0">
                    <a:pos x="connsiteX2" y="connsiteY2"/>
                  </a:cxn>
                  <a:cxn ang="0">
                    <a:pos x="connsiteX3" y="connsiteY3"/>
                  </a:cxn>
                </a:cxnLst>
                <a:rect l="l" t="t" r="r" b="b"/>
                <a:pathLst>
                  <a:path w="28575" h="409575">
                    <a:moveTo>
                      <a:pt x="0" y="0"/>
                    </a:moveTo>
                    <a:lnTo>
                      <a:pt x="32385" y="0"/>
                    </a:lnTo>
                    <a:lnTo>
                      <a:pt x="32385" y="414337"/>
                    </a:lnTo>
                    <a:lnTo>
                      <a:pt x="0" y="414337"/>
                    </a:lnTo>
                    <a:close/>
                  </a:path>
                </a:pathLst>
              </a:custGeom>
              <a:solidFill>
                <a:srgbClr val="918783"/>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80C10C42-CF17-425B-9386-1AEF93823328}"/>
                  </a:ext>
                </a:extLst>
              </p:cNvPr>
              <p:cNvSpPr/>
              <p:nvPr/>
            </p:nvSpPr>
            <p:spPr>
              <a:xfrm>
                <a:off x="6677175" y="5845374"/>
                <a:ext cx="287689" cy="345227"/>
              </a:xfrm>
              <a:custGeom>
                <a:avLst/>
                <a:gdLst>
                  <a:gd name="connsiteX0" fmla="*/ 120967 w 190500"/>
                  <a:gd name="connsiteY0" fmla="*/ 19875 h 228600"/>
                  <a:gd name="connsiteX1" fmla="*/ 127635 w 190500"/>
                  <a:gd name="connsiteY1" fmla="*/ 59880 h 228600"/>
                  <a:gd name="connsiteX2" fmla="*/ 151448 w 190500"/>
                  <a:gd name="connsiteY2" fmla="*/ 144653 h 228600"/>
                  <a:gd name="connsiteX3" fmla="*/ 193358 w 190500"/>
                  <a:gd name="connsiteY3" fmla="*/ 198945 h 228600"/>
                  <a:gd name="connsiteX4" fmla="*/ 144780 w 190500"/>
                  <a:gd name="connsiteY4" fmla="*/ 224663 h 228600"/>
                  <a:gd name="connsiteX5" fmla="*/ 72390 w 190500"/>
                  <a:gd name="connsiteY5" fmla="*/ 169418 h 228600"/>
                  <a:gd name="connsiteX6" fmla="*/ 43815 w 190500"/>
                  <a:gd name="connsiteY6" fmla="*/ 104648 h 228600"/>
                  <a:gd name="connsiteX7" fmla="*/ 15240 w 190500"/>
                  <a:gd name="connsiteY7" fmla="*/ 174180 h 228600"/>
                  <a:gd name="connsiteX8" fmla="*/ 0 w 190500"/>
                  <a:gd name="connsiteY8" fmla="*/ 168465 h 228600"/>
                  <a:gd name="connsiteX9" fmla="*/ 20955 w 190500"/>
                  <a:gd name="connsiteY9" fmla="*/ 86550 h 228600"/>
                  <a:gd name="connsiteX10" fmla="*/ 78105 w 190500"/>
                  <a:gd name="connsiteY10" fmla="*/ 4635 h 228600"/>
                  <a:gd name="connsiteX11" fmla="*/ 120967 w 190500"/>
                  <a:gd name="connsiteY11" fmla="*/ 1987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0" h="228600">
                    <a:moveTo>
                      <a:pt x="120967" y="19875"/>
                    </a:moveTo>
                    <a:cubicBezTo>
                      <a:pt x="120967" y="19875"/>
                      <a:pt x="120967" y="37973"/>
                      <a:pt x="127635" y="59880"/>
                    </a:cubicBezTo>
                    <a:cubicBezTo>
                      <a:pt x="132398" y="75120"/>
                      <a:pt x="140970" y="136080"/>
                      <a:pt x="151448" y="144653"/>
                    </a:cubicBezTo>
                    <a:cubicBezTo>
                      <a:pt x="162877" y="153225"/>
                      <a:pt x="199073" y="175133"/>
                      <a:pt x="193358" y="198945"/>
                    </a:cubicBezTo>
                    <a:cubicBezTo>
                      <a:pt x="187642" y="221805"/>
                      <a:pt x="183833" y="237998"/>
                      <a:pt x="144780" y="224663"/>
                    </a:cubicBezTo>
                    <a:cubicBezTo>
                      <a:pt x="105727" y="211328"/>
                      <a:pt x="80010" y="202755"/>
                      <a:pt x="72390" y="169418"/>
                    </a:cubicBezTo>
                    <a:cubicBezTo>
                      <a:pt x="64770" y="135128"/>
                      <a:pt x="43815" y="104648"/>
                      <a:pt x="43815" y="104648"/>
                    </a:cubicBezTo>
                    <a:lnTo>
                      <a:pt x="15240" y="174180"/>
                    </a:lnTo>
                    <a:lnTo>
                      <a:pt x="0" y="168465"/>
                    </a:lnTo>
                    <a:cubicBezTo>
                      <a:pt x="0" y="168465"/>
                      <a:pt x="22860" y="93218"/>
                      <a:pt x="20955" y="86550"/>
                    </a:cubicBezTo>
                    <a:cubicBezTo>
                      <a:pt x="19050" y="79883"/>
                      <a:pt x="31433" y="19875"/>
                      <a:pt x="78105" y="4635"/>
                    </a:cubicBezTo>
                    <a:cubicBezTo>
                      <a:pt x="125730" y="-11557"/>
                      <a:pt x="120967" y="19875"/>
                      <a:pt x="120967" y="19875"/>
                    </a:cubicBezTo>
                    <a:close/>
                  </a:path>
                </a:pathLst>
              </a:custGeom>
              <a:solidFill>
                <a:srgbClr val="1D3B54"/>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04C2323-4480-4C06-BCB2-C2EFA9CB8197}"/>
                  </a:ext>
                </a:extLst>
              </p:cNvPr>
              <p:cNvSpPr/>
              <p:nvPr/>
            </p:nvSpPr>
            <p:spPr>
              <a:xfrm>
                <a:off x="7141429" y="5888814"/>
                <a:ext cx="316458" cy="287689"/>
              </a:xfrm>
              <a:custGeom>
                <a:avLst/>
                <a:gdLst>
                  <a:gd name="connsiteX0" fmla="*/ 73583 w 209550"/>
                  <a:gd name="connsiteY0" fmla="*/ 13970 h 190500"/>
                  <a:gd name="connsiteX1" fmla="*/ 94538 w 209550"/>
                  <a:gd name="connsiteY1" fmla="*/ 48260 h 190500"/>
                  <a:gd name="connsiteX2" fmla="*/ 148830 w 209550"/>
                  <a:gd name="connsiteY2" fmla="*/ 117792 h 190500"/>
                  <a:gd name="connsiteX3" fmla="*/ 207885 w 209550"/>
                  <a:gd name="connsiteY3" fmla="*/ 152082 h 190500"/>
                  <a:gd name="connsiteX4" fmla="*/ 172643 w 209550"/>
                  <a:gd name="connsiteY4" fmla="*/ 193992 h 190500"/>
                  <a:gd name="connsiteX5" fmla="*/ 85013 w 209550"/>
                  <a:gd name="connsiteY5" fmla="*/ 169227 h 190500"/>
                  <a:gd name="connsiteX6" fmla="*/ 33578 w 209550"/>
                  <a:gd name="connsiteY6" fmla="*/ 119698 h 190500"/>
                  <a:gd name="connsiteX7" fmla="*/ 33578 w 209550"/>
                  <a:gd name="connsiteY7" fmla="*/ 194945 h 190500"/>
                  <a:gd name="connsiteX8" fmla="*/ 16433 w 209550"/>
                  <a:gd name="connsiteY8" fmla="*/ 194945 h 190500"/>
                  <a:gd name="connsiteX9" fmla="*/ 5003 w 209550"/>
                  <a:gd name="connsiteY9" fmla="*/ 111125 h 190500"/>
                  <a:gd name="connsiteX10" fmla="*/ 27863 w 209550"/>
                  <a:gd name="connsiteY10" fmla="*/ 13970 h 190500"/>
                  <a:gd name="connsiteX11" fmla="*/ 73583 w 209550"/>
                  <a:gd name="connsiteY11" fmla="*/ 1397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550" h="190500">
                    <a:moveTo>
                      <a:pt x="73583" y="13970"/>
                    </a:moveTo>
                    <a:cubicBezTo>
                      <a:pt x="73583" y="13970"/>
                      <a:pt x="80250" y="31115"/>
                      <a:pt x="94538" y="48260"/>
                    </a:cubicBezTo>
                    <a:cubicBezTo>
                      <a:pt x="104063" y="61595"/>
                      <a:pt x="135495" y="113982"/>
                      <a:pt x="148830" y="117792"/>
                    </a:cubicBezTo>
                    <a:cubicBezTo>
                      <a:pt x="162165" y="121602"/>
                      <a:pt x="204075" y="129223"/>
                      <a:pt x="207885" y="152082"/>
                    </a:cubicBezTo>
                    <a:cubicBezTo>
                      <a:pt x="211695" y="175895"/>
                      <a:pt x="213600" y="192088"/>
                      <a:pt x="172643" y="193992"/>
                    </a:cubicBezTo>
                    <a:cubicBezTo>
                      <a:pt x="131685" y="195898"/>
                      <a:pt x="104063" y="198755"/>
                      <a:pt x="85013" y="169227"/>
                    </a:cubicBezTo>
                    <a:cubicBezTo>
                      <a:pt x="65010" y="140652"/>
                      <a:pt x="33578" y="119698"/>
                      <a:pt x="33578" y="119698"/>
                    </a:cubicBezTo>
                    <a:lnTo>
                      <a:pt x="33578" y="194945"/>
                    </a:lnTo>
                    <a:lnTo>
                      <a:pt x="16433" y="194945"/>
                    </a:lnTo>
                    <a:cubicBezTo>
                      <a:pt x="16433" y="194945"/>
                      <a:pt x="8813" y="116840"/>
                      <a:pt x="5003" y="111125"/>
                    </a:cubicBezTo>
                    <a:cubicBezTo>
                      <a:pt x="240" y="105410"/>
                      <a:pt x="-10237" y="45402"/>
                      <a:pt x="27863" y="13970"/>
                    </a:cubicBezTo>
                    <a:cubicBezTo>
                      <a:pt x="65963" y="-17462"/>
                      <a:pt x="73583" y="13970"/>
                      <a:pt x="73583" y="13970"/>
                    </a:cubicBezTo>
                    <a:close/>
                  </a:path>
                </a:pathLst>
              </a:custGeom>
              <a:solidFill>
                <a:srgbClr val="1D3B54"/>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0355F675-AEDA-4BA9-BB9D-32479C1BBD1E}"/>
                  </a:ext>
                </a:extLst>
              </p:cNvPr>
              <p:cNvSpPr/>
              <p:nvPr/>
            </p:nvSpPr>
            <p:spPr>
              <a:xfrm>
                <a:off x="6619637" y="4251263"/>
                <a:ext cx="129460" cy="143844"/>
              </a:xfrm>
              <a:custGeom>
                <a:avLst/>
                <a:gdLst>
                  <a:gd name="connsiteX0" fmla="*/ 0 w 85725"/>
                  <a:gd name="connsiteY0" fmla="*/ 73423 h 95250"/>
                  <a:gd name="connsiteX1" fmla="*/ 10477 w 85725"/>
                  <a:gd name="connsiteY1" fmla="*/ 36276 h 95250"/>
                  <a:gd name="connsiteX2" fmla="*/ 30480 w 85725"/>
                  <a:gd name="connsiteY2" fmla="*/ 15321 h 95250"/>
                  <a:gd name="connsiteX3" fmla="*/ 61913 w 85725"/>
                  <a:gd name="connsiteY3" fmla="*/ 81 h 95250"/>
                  <a:gd name="connsiteX4" fmla="*/ 70485 w 85725"/>
                  <a:gd name="connsiteY4" fmla="*/ 4843 h 95250"/>
                  <a:gd name="connsiteX5" fmla="*/ 75248 w 85725"/>
                  <a:gd name="connsiteY5" fmla="*/ 16273 h 95250"/>
                  <a:gd name="connsiteX6" fmla="*/ 82867 w 85725"/>
                  <a:gd name="connsiteY6" fmla="*/ 27703 h 95250"/>
                  <a:gd name="connsiteX7" fmla="*/ 88583 w 85725"/>
                  <a:gd name="connsiteY7" fmla="*/ 40086 h 95250"/>
                  <a:gd name="connsiteX8" fmla="*/ 93345 w 85725"/>
                  <a:gd name="connsiteY8" fmla="*/ 50563 h 95250"/>
                  <a:gd name="connsiteX9" fmla="*/ 81915 w 85725"/>
                  <a:gd name="connsiteY9" fmla="*/ 62946 h 95250"/>
                  <a:gd name="connsiteX10" fmla="*/ 39052 w 85725"/>
                  <a:gd name="connsiteY10" fmla="*/ 96283 h 95250"/>
                  <a:gd name="connsiteX11" fmla="*/ 0 w 85725"/>
                  <a:gd name="connsiteY11" fmla="*/ 7342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725" h="95250">
                    <a:moveTo>
                      <a:pt x="0" y="73423"/>
                    </a:moveTo>
                    <a:cubicBezTo>
                      <a:pt x="0" y="73423"/>
                      <a:pt x="9525" y="41038"/>
                      <a:pt x="10477" y="36276"/>
                    </a:cubicBezTo>
                    <a:cubicBezTo>
                      <a:pt x="11430" y="32466"/>
                      <a:pt x="20002" y="23893"/>
                      <a:pt x="30480" y="15321"/>
                    </a:cubicBezTo>
                    <a:cubicBezTo>
                      <a:pt x="40958" y="6748"/>
                      <a:pt x="60008" y="-872"/>
                      <a:pt x="61913" y="81"/>
                    </a:cubicBezTo>
                    <a:cubicBezTo>
                      <a:pt x="63817" y="1033"/>
                      <a:pt x="66675" y="81"/>
                      <a:pt x="70485" y="4843"/>
                    </a:cubicBezTo>
                    <a:cubicBezTo>
                      <a:pt x="74295" y="9606"/>
                      <a:pt x="75248" y="16273"/>
                      <a:pt x="75248" y="16273"/>
                    </a:cubicBezTo>
                    <a:cubicBezTo>
                      <a:pt x="75248" y="16273"/>
                      <a:pt x="82867" y="20083"/>
                      <a:pt x="82867" y="27703"/>
                    </a:cubicBezTo>
                    <a:cubicBezTo>
                      <a:pt x="82867" y="27703"/>
                      <a:pt x="89535" y="31513"/>
                      <a:pt x="88583" y="40086"/>
                    </a:cubicBezTo>
                    <a:cubicBezTo>
                      <a:pt x="88583" y="40086"/>
                      <a:pt x="95250" y="43896"/>
                      <a:pt x="93345" y="50563"/>
                    </a:cubicBezTo>
                    <a:cubicBezTo>
                      <a:pt x="93345" y="50563"/>
                      <a:pt x="84773" y="59136"/>
                      <a:pt x="81915" y="62946"/>
                    </a:cubicBezTo>
                    <a:cubicBezTo>
                      <a:pt x="80010" y="66756"/>
                      <a:pt x="60008" y="82948"/>
                      <a:pt x="39052" y="96283"/>
                    </a:cubicBezTo>
                    <a:cubicBezTo>
                      <a:pt x="40005" y="96283"/>
                      <a:pt x="13335" y="116286"/>
                      <a:pt x="0" y="73423"/>
                    </a:cubicBezTo>
                    <a:close/>
                  </a:path>
                </a:pathLst>
              </a:custGeom>
              <a:solidFill>
                <a:srgbClr val="EEA886"/>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D4719FF-12D7-4D59-B8E8-81CEEE0148DF}"/>
                  </a:ext>
                </a:extLst>
              </p:cNvPr>
              <p:cNvSpPr/>
              <p:nvPr/>
            </p:nvSpPr>
            <p:spPr>
              <a:xfrm>
                <a:off x="6680051" y="4322744"/>
                <a:ext cx="43153" cy="28769"/>
              </a:xfrm>
              <a:custGeom>
                <a:avLst/>
                <a:gdLst>
                  <a:gd name="connsiteX0" fmla="*/ 0 w 28575"/>
                  <a:gd name="connsiteY0" fmla="*/ 373 h 19050"/>
                  <a:gd name="connsiteX1" fmla="*/ 2858 w 28575"/>
                  <a:gd name="connsiteY1" fmla="*/ 18470 h 19050"/>
                  <a:gd name="connsiteX2" fmla="*/ 34290 w 28575"/>
                  <a:gd name="connsiteY2" fmla="*/ 23233 h 19050"/>
                  <a:gd name="connsiteX3" fmla="*/ 0 w 28575"/>
                  <a:gd name="connsiteY3" fmla="*/ 373 h 19050"/>
                </a:gdLst>
                <a:ahLst/>
                <a:cxnLst>
                  <a:cxn ang="0">
                    <a:pos x="connsiteX0" y="connsiteY0"/>
                  </a:cxn>
                  <a:cxn ang="0">
                    <a:pos x="connsiteX1" y="connsiteY1"/>
                  </a:cxn>
                  <a:cxn ang="0">
                    <a:pos x="connsiteX2" y="connsiteY2"/>
                  </a:cxn>
                  <a:cxn ang="0">
                    <a:pos x="connsiteX3" y="connsiteY3"/>
                  </a:cxn>
                </a:cxnLst>
                <a:rect l="l" t="t" r="r" b="b"/>
                <a:pathLst>
                  <a:path w="28575" h="19050">
                    <a:moveTo>
                      <a:pt x="0" y="373"/>
                    </a:moveTo>
                    <a:cubicBezTo>
                      <a:pt x="0" y="373"/>
                      <a:pt x="3810" y="13708"/>
                      <a:pt x="2858" y="18470"/>
                    </a:cubicBezTo>
                    <a:cubicBezTo>
                      <a:pt x="1905" y="23233"/>
                      <a:pt x="34290" y="23233"/>
                      <a:pt x="34290" y="23233"/>
                    </a:cubicBezTo>
                    <a:cubicBezTo>
                      <a:pt x="34290" y="23233"/>
                      <a:pt x="16193" y="-3437"/>
                      <a:pt x="0" y="373"/>
                    </a:cubicBezTo>
                    <a:close/>
                  </a:path>
                </a:pathLst>
              </a:custGeom>
              <a:solidFill>
                <a:srgbClr val="CF8C6C"/>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734487F5-6D41-4563-ADEF-D1547462B208}"/>
                  </a:ext>
                </a:extLst>
              </p:cNvPr>
              <p:cNvSpPr/>
              <p:nvPr/>
            </p:nvSpPr>
            <p:spPr>
              <a:xfrm>
                <a:off x="6119381" y="4352075"/>
                <a:ext cx="560993" cy="359611"/>
              </a:xfrm>
              <a:custGeom>
                <a:avLst/>
                <a:gdLst>
                  <a:gd name="connsiteX0" fmla="*/ 10264 w 371475"/>
                  <a:gd name="connsiteY0" fmla="*/ 62865 h 238125"/>
                  <a:gd name="connsiteX1" fmla="*/ 95036 w 371475"/>
                  <a:gd name="connsiteY1" fmla="*/ 70485 h 238125"/>
                  <a:gd name="connsiteX2" fmla="*/ 150281 w 371475"/>
                  <a:gd name="connsiteY2" fmla="*/ 113348 h 238125"/>
                  <a:gd name="connsiteX3" fmla="*/ 220766 w 371475"/>
                  <a:gd name="connsiteY3" fmla="*/ 155258 h 238125"/>
                  <a:gd name="connsiteX4" fmla="*/ 270296 w 371475"/>
                  <a:gd name="connsiteY4" fmla="*/ 98108 h 238125"/>
                  <a:gd name="connsiteX5" fmla="*/ 326494 w 371475"/>
                  <a:gd name="connsiteY5" fmla="*/ 0 h 238125"/>
                  <a:gd name="connsiteX6" fmla="*/ 379834 w 371475"/>
                  <a:gd name="connsiteY6" fmla="*/ 40005 h 238125"/>
                  <a:gd name="connsiteX7" fmla="*/ 255056 w 371475"/>
                  <a:gd name="connsiteY7" fmla="*/ 240983 h 238125"/>
                  <a:gd name="connsiteX8" fmla="*/ 135041 w 371475"/>
                  <a:gd name="connsiteY8" fmla="*/ 217170 h 238125"/>
                  <a:gd name="connsiteX9" fmla="*/ 50269 w 371475"/>
                  <a:gd name="connsiteY9" fmla="*/ 180975 h 238125"/>
                  <a:gd name="connsiteX10" fmla="*/ 10264 w 371475"/>
                  <a:gd name="connsiteY10" fmla="*/ 62865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475" h="238125">
                    <a:moveTo>
                      <a:pt x="10264" y="62865"/>
                    </a:moveTo>
                    <a:cubicBezTo>
                      <a:pt x="23599" y="41910"/>
                      <a:pt x="40744" y="32385"/>
                      <a:pt x="95036" y="70485"/>
                    </a:cubicBezTo>
                    <a:cubicBezTo>
                      <a:pt x="150281" y="108585"/>
                      <a:pt x="136946" y="100965"/>
                      <a:pt x="150281" y="113348"/>
                    </a:cubicBezTo>
                    <a:cubicBezTo>
                      <a:pt x="163616" y="125730"/>
                      <a:pt x="220766" y="155258"/>
                      <a:pt x="220766" y="155258"/>
                    </a:cubicBezTo>
                    <a:cubicBezTo>
                      <a:pt x="220766" y="155258"/>
                      <a:pt x="254104" y="121920"/>
                      <a:pt x="270296" y="98108"/>
                    </a:cubicBezTo>
                    <a:cubicBezTo>
                      <a:pt x="288394" y="71438"/>
                      <a:pt x="326494" y="0"/>
                      <a:pt x="326494" y="0"/>
                    </a:cubicBezTo>
                    <a:lnTo>
                      <a:pt x="379834" y="40005"/>
                    </a:lnTo>
                    <a:cubicBezTo>
                      <a:pt x="379834" y="40005"/>
                      <a:pt x="276964" y="227648"/>
                      <a:pt x="255056" y="240983"/>
                    </a:cubicBezTo>
                    <a:cubicBezTo>
                      <a:pt x="233149" y="255270"/>
                      <a:pt x="168379" y="231458"/>
                      <a:pt x="135041" y="217170"/>
                    </a:cubicBezTo>
                    <a:cubicBezTo>
                      <a:pt x="100751" y="202883"/>
                      <a:pt x="65509" y="184785"/>
                      <a:pt x="50269" y="180975"/>
                    </a:cubicBezTo>
                    <a:cubicBezTo>
                      <a:pt x="34076" y="176213"/>
                      <a:pt x="-23074" y="117158"/>
                      <a:pt x="10264" y="62865"/>
                    </a:cubicBezTo>
                    <a:close/>
                  </a:path>
                </a:pathLst>
              </a:custGeom>
              <a:solidFill>
                <a:srgbClr val="1D3B54"/>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7A15AB8-EDC8-48A4-B8C0-9444A2E789CC}"/>
                  </a:ext>
                </a:extLst>
              </p:cNvPr>
              <p:cNvSpPr/>
              <p:nvPr/>
            </p:nvSpPr>
            <p:spPr>
              <a:xfrm>
                <a:off x="6684882" y="4117606"/>
                <a:ext cx="43153" cy="172613"/>
              </a:xfrm>
              <a:custGeom>
                <a:avLst/>
                <a:gdLst>
                  <a:gd name="connsiteX0" fmla="*/ 0 w 28575"/>
                  <a:gd name="connsiteY0" fmla="*/ 117231 h 114300"/>
                  <a:gd name="connsiteX1" fmla="*/ 25719 w 28575"/>
                  <a:gd name="connsiteY1" fmla="*/ 0 h 114300"/>
                  <a:gd name="connsiteX2" fmla="*/ 35954 w 28575"/>
                  <a:gd name="connsiteY2" fmla="*/ 2245 h 114300"/>
                  <a:gd name="connsiteX3" fmla="*/ 10234 w 28575"/>
                  <a:gd name="connsiteY3" fmla="*/ 119476 h 114300"/>
                </a:gdLst>
                <a:ahLst/>
                <a:cxnLst>
                  <a:cxn ang="0">
                    <a:pos x="connsiteX0" y="connsiteY0"/>
                  </a:cxn>
                  <a:cxn ang="0">
                    <a:pos x="connsiteX1" y="connsiteY1"/>
                  </a:cxn>
                  <a:cxn ang="0">
                    <a:pos x="connsiteX2" y="connsiteY2"/>
                  </a:cxn>
                  <a:cxn ang="0">
                    <a:pos x="connsiteX3" y="connsiteY3"/>
                  </a:cxn>
                </a:cxnLst>
                <a:rect l="l" t="t" r="r" b="b"/>
                <a:pathLst>
                  <a:path w="28575" h="114300">
                    <a:moveTo>
                      <a:pt x="0" y="117231"/>
                    </a:moveTo>
                    <a:lnTo>
                      <a:pt x="25719" y="0"/>
                    </a:lnTo>
                    <a:lnTo>
                      <a:pt x="35954" y="2245"/>
                    </a:lnTo>
                    <a:lnTo>
                      <a:pt x="10234" y="119476"/>
                    </a:lnTo>
                    <a:close/>
                  </a:path>
                </a:pathLst>
              </a:custGeom>
              <a:solidFill>
                <a:srgbClr val="EB4747"/>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E083825A-0B2A-417E-9DBC-5CE9031C3633}"/>
                  </a:ext>
                </a:extLst>
              </p:cNvPr>
              <p:cNvSpPr/>
              <p:nvPr/>
            </p:nvSpPr>
            <p:spPr>
              <a:xfrm>
                <a:off x="6672535" y="4252430"/>
                <a:ext cx="86307" cy="100691"/>
              </a:xfrm>
              <a:custGeom>
                <a:avLst/>
                <a:gdLst>
                  <a:gd name="connsiteX0" fmla="*/ 24027 w 57150"/>
                  <a:gd name="connsiteY0" fmla="*/ 2165 h 66675"/>
                  <a:gd name="connsiteX1" fmla="*/ 214 w 57150"/>
                  <a:gd name="connsiteY1" fmla="*/ 29787 h 66675"/>
                  <a:gd name="connsiteX2" fmla="*/ 7834 w 57150"/>
                  <a:gd name="connsiteY2" fmla="*/ 34550 h 66675"/>
                  <a:gd name="connsiteX3" fmla="*/ 1167 w 57150"/>
                  <a:gd name="connsiteY3" fmla="*/ 48837 h 66675"/>
                  <a:gd name="connsiteX4" fmla="*/ 15454 w 57150"/>
                  <a:gd name="connsiteY4" fmla="*/ 56457 h 66675"/>
                  <a:gd name="connsiteX5" fmla="*/ 26884 w 57150"/>
                  <a:gd name="connsiteY5" fmla="*/ 62172 h 66675"/>
                  <a:gd name="connsiteX6" fmla="*/ 36409 w 57150"/>
                  <a:gd name="connsiteY6" fmla="*/ 67887 h 66675"/>
                  <a:gd name="connsiteX7" fmla="*/ 59269 w 57150"/>
                  <a:gd name="connsiteY7" fmla="*/ 50742 h 66675"/>
                  <a:gd name="connsiteX8" fmla="*/ 54507 w 57150"/>
                  <a:gd name="connsiteY8" fmla="*/ 40265 h 66675"/>
                  <a:gd name="connsiteX9" fmla="*/ 48792 w 57150"/>
                  <a:gd name="connsiteY9" fmla="*/ 27882 h 66675"/>
                  <a:gd name="connsiteX10" fmla="*/ 41172 w 57150"/>
                  <a:gd name="connsiteY10" fmla="*/ 16452 h 66675"/>
                  <a:gd name="connsiteX11" fmla="*/ 27837 w 57150"/>
                  <a:gd name="connsiteY11" fmla="*/ 260 h 66675"/>
                  <a:gd name="connsiteX12" fmla="*/ 24027 w 57150"/>
                  <a:gd name="connsiteY12" fmla="*/ 216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50" h="66675">
                    <a:moveTo>
                      <a:pt x="24027" y="2165"/>
                    </a:moveTo>
                    <a:cubicBezTo>
                      <a:pt x="24027" y="2165"/>
                      <a:pt x="-2643" y="25025"/>
                      <a:pt x="214" y="29787"/>
                    </a:cubicBezTo>
                    <a:cubicBezTo>
                      <a:pt x="3072" y="34550"/>
                      <a:pt x="7834" y="34550"/>
                      <a:pt x="7834" y="34550"/>
                    </a:cubicBezTo>
                    <a:lnTo>
                      <a:pt x="1167" y="48837"/>
                    </a:lnTo>
                    <a:cubicBezTo>
                      <a:pt x="1167" y="48837"/>
                      <a:pt x="2119" y="61220"/>
                      <a:pt x="15454" y="56457"/>
                    </a:cubicBezTo>
                    <a:cubicBezTo>
                      <a:pt x="15454" y="56457"/>
                      <a:pt x="15454" y="67887"/>
                      <a:pt x="26884" y="62172"/>
                    </a:cubicBezTo>
                    <a:cubicBezTo>
                      <a:pt x="26884" y="62172"/>
                      <a:pt x="29742" y="69792"/>
                      <a:pt x="36409" y="67887"/>
                    </a:cubicBezTo>
                    <a:cubicBezTo>
                      <a:pt x="42124" y="65982"/>
                      <a:pt x="59269" y="50742"/>
                      <a:pt x="59269" y="50742"/>
                    </a:cubicBezTo>
                    <a:cubicBezTo>
                      <a:pt x="59269" y="50742"/>
                      <a:pt x="61174" y="45980"/>
                      <a:pt x="54507" y="40265"/>
                    </a:cubicBezTo>
                    <a:cubicBezTo>
                      <a:pt x="54507" y="40265"/>
                      <a:pt x="56412" y="31692"/>
                      <a:pt x="48792" y="27882"/>
                    </a:cubicBezTo>
                    <a:cubicBezTo>
                      <a:pt x="48792" y="27882"/>
                      <a:pt x="48792" y="21215"/>
                      <a:pt x="41172" y="16452"/>
                    </a:cubicBezTo>
                    <a:cubicBezTo>
                      <a:pt x="41172" y="16452"/>
                      <a:pt x="41172" y="1212"/>
                      <a:pt x="27837" y="260"/>
                    </a:cubicBezTo>
                    <a:cubicBezTo>
                      <a:pt x="26884" y="-693"/>
                      <a:pt x="24979" y="1212"/>
                      <a:pt x="24027" y="2165"/>
                    </a:cubicBezTo>
                    <a:close/>
                  </a:path>
                </a:pathLst>
              </a:custGeom>
              <a:solidFill>
                <a:srgbClr val="DB9C7C"/>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1238E92-F7E4-45B5-AD66-253F17D29D08}"/>
                  </a:ext>
                </a:extLst>
              </p:cNvPr>
              <p:cNvSpPr/>
              <p:nvPr/>
            </p:nvSpPr>
            <p:spPr>
              <a:xfrm>
                <a:off x="6635459" y="4274398"/>
                <a:ext cx="57538" cy="57538"/>
              </a:xfrm>
              <a:custGeom>
                <a:avLst/>
                <a:gdLst>
                  <a:gd name="connsiteX0" fmla="*/ 0 w 38100"/>
                  <a:gd name="connsiteY0" fmla="*/ 21908 h 38100"/>
                  <a:gd name="connsiteX1" fmla="*/ 31433 w 38100"/>
                  <a:gd name="connsiteY1" fmla="*/ 952 h 38100"/>
                  <a:gd name="connsiteX2" fmla="*/ 40005 w 38100"/>
                  <a:gd name="connsiteY2" fmla="*/ 1905 h 38100"/>
                  <a:gd name="connsiteX3" fmla="*/ 33338 w 38100"/>
                  <a:gd name="connsiteY3" fmla="*/ 18097 h 38100"/>
                  <a:gd name="connsiteX4" fmla="*/ 20002 w 38100"/>
                  <a:gd name="connsiteY4" fmla="*/ 38100 h 38100"/>
                  <a:gd name="connsiteX5" fmla="*/ 0 w 38100"/>
                  <a:gd name="connsiteY5" fmla="*/ 2190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38100">
                    <a:moveTo>
                      <a:pt x="0" y="21908"/>
                    </a:moveTo>
                    <a:cubicBezTo>
                      <a:pt x="0" y="21908"/>
                      <a:pt x="18098" y="5715"/>
                      <a:pt x="31433" y="952"/>
                    </a:cubicBezTo>
                    <a:cubicBezTo>
                      <a:pt x="34290" y="0"/>
                      <a:pt x="38100" y="-953"/>
                      <a:pt x="40005" y="1905"/>
                    </a:cubicBezTo>
                    <a:cubicBezTo>
                      <a:pt x="41910" y="4763"/>
                      <a:pt x="40958" y="10477"/>
                      <a:pt x="33338" y="18097"/>
                    </a:cubicBezTo>
                    <a:cubicBezTo>
                      <a:pt x="25718" y="25718"/>
                      <a:pt x="20002" y="38100"/>
                      <a:pt x="20002" y="38100"/>
                    </a:cubicBezTo>
                    <a:cubicBezTo>
                      <a:pt x="20002" y="38100"/>
                      <a:pt x="10477" y="43815"/>
                      <a:pt x="0" y="21908"/>
                    </a:cubicBezTo>
                    <a:close/>
                  </a:path>
                </a:pathLst>
              </a:custGeom>
              <a:solidFill>
                <a:srgbClr val="EEA886"/>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B116BCE6-2648-4004-8B0A-9DEAE15F1C15}"/>
                  </a:ext>
                </a:extLst>
              </p:cNvPr>
              <p:cNvSpPr/>
              <p:nvPr/>
            </p:nvSpPr>
            <p:spPr>
              <a:xfrm>
                <a:off x="6500678" y="4513180"/>
                <a:ext cx="14384" cy="100691"/>
              </a:xfrm>
              <a:custGeom>
                <a:avLst/>
                <a:gdLst>
                  <a:gd name="connsiteX0" fmla="*/ 13049 w 9525"/>
                  <a:gd name="connsiteY0" fmla="*/ 69533 h 66675"/>
                  <a:gd name="connsiteX1" fmla="*/ 11144 w 9525"/>
                  <a:gd name="connsiteY1" fmla="*/ 0 h 66675"/>
                  <a:gd name="connsiteX2" fmla="*/ 2571 w 9525"/>
                  <a:gd name="connsiteY2" fmla="*/ 53340 h 66675"/>
                  <a:gd name="connsiteX3" fmla="*/ 13049 w 9525"/>
                  <a:gd name="connsiteY3" fmla="*/ 69533 h 66675"/>
                </a:gdLst>
                <a:ahLst/>
                <a:cxnLst>
                  <a:cxn ang="0">
                    <a:pos x="connsiteX0" y="connsiteY0"/>
                  </a:cxn>
                  <a:cxn ang="0">
                    <a:pos x="connsiteX1" y="connsiteY1"/>
                  </a:cxn>
                  <a:cxn ang="0">
                    <a:pos x="connsiteX2" y="connsiteY2"/>
                  </a:cxn>
                  <a:cxn ang="0">
                    <a:pos x="connsiteX3" y="connsiteY3"/>
                  </a:cxn>
                </a:cxnLst>
                <a:rect l="l" t="t" r="r" b="b"/>
                <a:pathLst>
                  <a:path w="9525" h="66675">
                    <a:moveTo>
                      <a:pt x="13049" y="69533"/>
                    </a:moveTo>
                    <a:cubicBezTo>
                      <a:pt x="13049" y="69533"/>
                      <a:pt x="23526" y="30480"/>
                      <a:pt x="11144" y="0"/>
                    </a:cubicBezTo>
                    <a:cubicBezTo>
                      <a:pt x="11144" y="0"/>
                      <a:pt x="15906" y="31433"/>
                      <a:pt x="2571" y="53340"/>
                    </a:cubicBezTo>
                    <a:cubicBezTo>
                      <a:pt x="-6954" y="70485"/>
                      <a:pt x="13049" y="69533"/>
                      <a:pt x="13049" y="69533"/>
                    </a:cubicBezTo>
                    <a:close/>
                  </a:path>
                </a:pathLst>
              </a:custGeom>
              <a:solidFill>
                <a:srgbClr val="152C3D"/>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BE619394-BD09-4DFA-9FCC-BBC1F6B5DA6C}"/>
                  </a:ext>
                </a:extLst>
              </p:cNvPr>
              <p:cNvSpPr/>
              <p:nvPr/>
            </p:nvSpPr>
            <p:spPr>
              <a:xfrm>
                <a:off x="6718940" y="4162201"/>
                <a:ext cx="215767" cy="460302"/>
              </a:xfrm>
              <a:custGeom>
                <a:avLst/>
                <a:gdLst>
                  <a:gd name="connsiteX0" fmla="*/ 64736 w 142875"/>
                  <a:gd name="connsiteY0" fmla="*/ 307657 h 304800"/>
                  <a:gd name="connsiteX1" fmla="*/ 143794 w 142875"/>
                  <a:gd name="connsiteY1" fmla="*/ 0 h 304800"/>
                  <a:gd name="connsiteX2" fmla="*/ 69499 w 142875"/>
                  <a:gd name="connsiteY2" fmla="*/ 0 h 304800"/>
                  <a:gd name="connsiteX3" fmla="*/ 1871 w 142875"/>
                  <a:gd name="connsiteY3" fmla="*/ 294322 h 304800"/>
                  <a:gd name="connsiteX4" fmla="*/ 64736 w 142875"/>
                  <a:gd name="connsiteY4" fmla="*/ 307657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304800">
                    <a:moveTo>
                      <a:pt x="64736" y="307657"/>
                    </a:moveTo>
                    <a:cubicBezTo>
                      <a:pt x="64736" y="307657"/>
                      <a:pt x="93311" y="93345"/>
                      <a:pt x="143794" y="0"/>
                    </a:cubicBezTo>
                    <a:lnTo>
                      <a:pt x="69499" y="0"/>
                    </a:lnTo>
                    <a:cubicBezTo>
                      <a:pt x="69499" y="0"/>
                      <a:pt x="-13369" y="146685"/>
                      <a:pt x="1871" y="294322"/>
                    </a:cubicBezTo>
                    <a:lnTo>
                      <a:pt x="64736" y="307657"/>
                    </a:lnTo>
                    <a:close/>
                  </a:path>
                </a:pathLst>
              </a:custGeom>
              <a:solidFill>
                <a:srgbClr val="EDDAD3"/>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2908F624-96AE-4969-A6F1-64B58C8DCCA2}"/>
                  </a:ext>
                </a:extLst>
              </p:cNvPr>
              <p:cNvSpPr/>
              <p:nvPr/>
            </p:nvSpPr>
            <p:spPr>
              <a:xfrm>
                <a:off x="6844034" y="4351431"/>
                <a:ext cx="28769" cy="28769"/>
              </a:xfrm>
              <a:custGeom>
                <a:avLst/>
                <a:gdLst>
                  <a:gd name="connsiteX0" fmla="*/ 0 w 19050"/>
                  <a:gd name="connsiteY0" fmla="*/ 22334 h 19050"/>
                  <a:gd name="connsiteX1" fmla="*/ 10477 w 19050"/>
                  <a:gd name="connsiteY1" fmla="*/ 1379 h 19050"/>
                  <a:gd name="connsiteX2" fmla="*/ 20002 w 19050"/>
                  <a:gd name="connsiteY2" fmla="*/ 11857 h 19050"/>
                  <a:gd name="connsiteX3" fmla="*/ 0 w 19050"/>
                  <a:gd name="connsiteY3" fmla="*/ 22334 h 19050"/>
                </a:gdLst>
                <a:ahLst/>
                <a:cxnLst>
                  <a:cxn ang="0">
                    <a:pos x="connsiteX0" y="connsiteY0"/>
                  </a:cxn>
                  <a:cxn ang="0">
                    <a:pos x="connsiteX1" y="connsiteY1"/>
                  </a:cxn>
                  <a:cxn ang="0">
                    <a:pos x="connsiteX2" y="connsiteY2"/>
                  </a:cxn>
                  <a:cxn ang="0">
                    <a:pos x="connsiteX3" y="connsiteY3"/>
                  </a:cxn>
                </a:cxnLst>
                <a:rect l="l" t="t" r="r" b="b"/>
                <a:pathLst>
                  <a:path w="19050" h="19050">
                    <a:moveTo>
                      <a:pt x="0" y="22334"/>
                    </a:moveTo>
                    <a:cubicBezTo>
                      <a:pt x="0" y="22334"/>
                      <a:pt x="8573" y="6142"/>
                      <a:pt x="10477" y="1379"/>
                    </a:cubicBezTo>
                    <a:cubicBezTo>
                      <a:pt x="12383" y="-3383"/>
                      <a:pt x="20955" y="5189"/>
                      <a:pt x="20002" y="11857"/>
                    </a:cubicBezTo>
                    <a:cubicBezTo>
                      <a:pt x="18098" y="18524"/>
                      <a:pt x="0" y="22334"/>
                      <a:pt x="0" y="22334"/>
                    </a:cubicBezTo>
                    <a:close/>
                  </a:path>
                </a:pathLst>
              </a:custGeom>
              <a:solidFill>
                <a:srgbClr val="EEA886"/>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44FED6C-53C7-4385-9BC9-1909F4D3EBC5}"/>
                  </a:ext>
                </a:extLst>
              </p:cNvPr>
              <p:cNvSpPr/>
              <p:nvPr/>
            </p:nvSpPr>
            <p:spPr>
              <a:xfrm>
                <a:off x="6790812" y="4366320"/>
                <a:ext cx="143844" cy="158229"/>
              </a:xfrm>
              <a:custGeom>
                <a:avLst/>
                <a:gdLst>
                  <a:gd name="connsiteX0" fmla="*/ 100965 w 95250"/>
                  <a:gd name="connsiteY0" fmla="*/ 48670 h 104775"/>
                  <a:gd name="connsiteX1" fmla="*/ 96202 w 95250"/>
                  <a:gd name="connsiteY1" fmla="*/ 59148 h 104775"/>
                  <a:gd name="connsiteX2" fmla="*/ 87630 w 95250"/>
                  <a:gd name="connsiteY2" fmla="*/ 67720 h 104775"/>
                  <a:gd name="connsiteX3" fmla="*/ 84773 w 95250"/>
                  <a:gd name="connsiteY3" fmla="*/ 70578 h 104775"/>
                  <a:gd name="connsiteX4" fmla="*/ 71438 w 95250"/>
                  <a:gd name="connsiteY4" fmla="*/ 86770 h 104775"/>
                  <a:gd name="connsiteX5" fmla="*/ 36195 w 95250"/>
                  <a:gd name="connsiteY5" fmla="*/ 111535 h 104775"/>
                  <a:gd name="connsiteX6" fmla="*/ 16192 w 95250"/>
                  <a:gd name="connsiteY6" fmla="*/ 90580 h 104775"/>
                  <a:gd name="connsiteX7" fmla="*/ 0 w 95250"/>
                  <a:gd name="connsiteY7" fmla="*/ 74388 h 104775"/>
                  <a:gd name="connsiteX8" fmla="*/ 20002 w 95250"/>
                  <a:gd name="connsiteY8" fmla="*/ 17238 h 104775"/>
                  <a:gd name="connsiteX9" fmla="*/ 21907 w 95250"/>
                  <a:gd name="connsiteY9" fmla="*/ 15333 h 104775"/>
                  <a:gd name="connsiteX10" fmla="*/ 37148 w 95250"/>
                  <a:gd name="connsiteY10" fmla="*/ 6760 h 104775"/>
                  <a:gd name="connsiteX11" fmla="*/ 55245 w 95250"/>
                  <a:gd name="connsiteY11" fmla="*/ 93 h 104775"/>
                  <a:gd name="connsiteX12" fmla="*/ 64770 w 95250"/>
                  <a:gd name="connsiteY12" fmla="*/ 10570 h 104775"/>
                  <a:gd name="connsiteX13" fmla="*/ 79057 w 95250"/>
                  <a:gd name="connsiteY13" fmla="*/ 22953 h 104775"/>
                  <a:gd name="connsiteX14" fmla="*/ 91440 w 95250"/>
                  <a:gd name="connsiteY14" fmla="*/ 37240 h 104775"/>
                  <a:gd name="connsiteX15" fmla="*/ 100965 w 95250"/>
                  <a:gd name="connsiteY15" fmla="*/ 4867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50" h="104775">
                    <a:moveTo>
                      <a:pt x="100965" y="48670"/>
                    </a:moveTo>
                    <a:cubicBezTo>
                      <a:pt x="100965" y="48670"/>
                      <a:pt x="99060" y="56290"/>
                      <a:pt x="96202" y="59148"/>
                    </a:cubicBezTo>
                    <a:cubicBezTo>
                      <a:pt x="96202" y="59148"/>
                      <a:pt x="91440" y="63910"/>
                      <a:pt x="87630" y="67720"/>
                    </a:cubicBezTo>
                    <a:cubicBezTo>
                      <a:pt x="86677" y="68673"/>
                      <a:pt x="85725" y="69625"/>
                      <a:pt x="84773" y="70578"/>
                    </a:cubicBezTo>
                    <a:cubicBezTo>
                      <a:pt x="82867" y="73435"/>
                      <a:pt x="79057" y="81055"/>
                      <a:pt x="71438" y="86770"/>
                    </a:cubicBezTo>
                    <a:cubicBezTo>
                      <a:pt x="63817" y="92485"/>
                      <a:pt x="36195" y="111535"/>
                      <a:pt x="36195" y="111535"/>
                    </a:cubicBezTo>
                    <a:lnTo>
                      <a:pt x="16192" y="90580"/>
                    </a:lnTo>
                    <a:lnTo>
                      <a:pt x="0" y="74388"/>
                    </a:lnTo>
                    <a:cubicBezTo>
                      <a:pt x="0" y="74388"/>
                      <a:pt x="13335" y="23905"/>
                      <a:pt x="20002" y="17238"/>
                    </a:cubicBezTo>
                    <a:cubicBezTo>
                      <a:pt x="20955" y="16285"/>
                      <a:pt x="20955" y="16285"/>
                      <a:pt x="21907" y="15333"/>
                    </a:cubicBezTo>
                    <a:cubicBezTo>
                      <a:pt x="27623" y="10570"/>
                      <a:pt x="34290" y="9618"/>
                      <a:pt x="37148" y="6760"/>
                    </a:cubicBezTo>
                    <a:cubicBezTo>
                      <a:pt x="38100" y="5808"/>
                      <a:pt x="51435" y="-860"/>
                      <a:pt x="55245" y="93"/>
                    </a:cubicBezTo>
                    <a:cubicBezTo>
                      <a:pt x="60960" y="1998"/>
                      <a:pt x="63817" y="5808"/>
                      <a:pt x="64770" y="10570"/>
                    </a:cubicBezTo>
                    <a:cubicBezTo>
                      <a:pt x="64770" y="10570"/>
                      <a:pt x="75248" y="15333"/>
                      <a:pt x="79057" y="22953"/>
                    </a:cubicBezTo>
                    <a:cubicBezTo>
                      <a:pt x="79057" y="22953"/>
                      <a:pt x="89535" y="26763"/>
                      <a:pt x="91440" y="37240"/>
                    </a:cubicBezTo>
                    <a:cubicBezTo>
                      <a:pt x="91440" y="36288"/>
                      <a:pt x="100965" y="42003"/>
                      <a:pt x="100965" y="48670"/>
                    </a:cubicBezTo>
                    <a:close/>
                  </a:path>
                </a:pathLst>
              </a:custGeom>
              <a:solidFill>
                <a:srgbClr val="EEA886"/>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A550FCE4-215E-4FF5-91B2-135C929930AB}"/>
                  </a:ext>
                </a:extLst>
              </p:cNvPr>
              <p:cNvSpPr/>
              <p:nvPr/>
            </p:nvSpPr>
            <p:spPr>
              <a:xfrm>
                <a:off x="6787934" y="5234522"/>
                <a:ext cx="345227" cy="661685"/>
              </a:xfrm>
              <a:custGeom>
                <a:avLst/>
                <a:gdLst>
                  <a:gd name="connsiteX0" fmla="*/ 234315 w 228600"/>
                  <a:gd name="connsiteY0" fmla="*/ 27172 h 438150"/>
                  <a:gd name="connsiteX1" fmla="*/ 150495 w 228600"/>
                  <a:gd name="connsiteY1" fmla="*/ 215768 h 438150"/>
                  <a:gd name="connsiteX2" fmla="*/ 134303 w 228600"/>
                  <a:gd name="connsiteY2" fmla="*/ 251962 h 438150"/>
                  <a:gd name="connsiteX3" fmla="*/ 120968 w 228600"/>
                  <a:gd name="connsiteY3" fmla="*/ 282443 h 438150"/>
                  <a:gd name="connsiteX4" fmla="*/ 43815 w 228600"/>
                  <a:gd name="connsiteY4" fmla="*/ 441510 h 438150"/>
                  <a:gd name="connsiteX5" fmla="*/ 0 w 228600"/>
                  <a:gd name="connsiteY5" fmla="*/ 408172 h 438150"/>
                  <a:gd name="connsiteX6" fmla="*/ 40005 w 228600"/>
                  <a:gd name="connsiteY6" fmla="*/ 278632 h 438150"/>
                  <a:gd name="connsiteX7" fmla="*/ 98108 w 228600"/>
                  <a:gd name="connsiteY7" fmla="*/ 34793 h 438150"/>
                  <a:gd name="connsiteX8" fmla="*/ 234315 w 228600"/>
                  <a:gd name="connsiteY8" fmla="*/ 27172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600" h="438150">
                    <a:moveTo>
                      <a:pt x="234315" y="27172"/>
                    </a:moveTo>
                    <a:cubicBezTo>
                      <a:pt x="234315" y="27172"/>
                      <a:pt x="185738" y="137662"/>
                      <a:pt x="150495" y="215768"/>
                    </a:cubicBezTo>
                    <a:cubicBezTo>
                      <a:pt x="144780" y="229102"/>
                      <a:pt x="139065" y="241485"/>
                      <a:pt x="134303" y="251962"/>
                    </a:cubicBezTo>
                    <a:cubicBezTo>
                      <a:pt x="128588" y="264345"/>
                      <a:pt x="123825" y="274822"/>
                      <a:pt x="120968" y="282443"/>
                    </a:cubicBezTo>
                    <a:cubicBezTo>
                      <a:pt x="99060" y="332925"/>
                      <a:pt x="43815" y="441510"/>
                      <a:pt x="43815" y="441510"/>
                    </a:cubicBezTo>
                    <a:cubicBezTo>
                      <a:pt x="43815" y="441510"/>
                      <a:pt x="2858" y="443415"/>
                      <a:pt x="0" y="408172"/>
                    </a:cubicBezTo>
                    <a:cubicBezTo>
                      <a:pt x="0" y="408172"/>
                      <a:pt x="40005" y="331972"/>
                      <a:pt x="40005" y="278632"/>
                    </a:cubicBezTo>
                    <a:cubicBezTo>
                      <a:pt x="40005" y="225293"/>
                      <a:pt x="47625" y="68130"/>
                      <a:pt x="98108" y="34793"/>
                    </a:cubicBezTo>
                    <a:cubicBezTo>
                      <a:pt x="159068" y="-6165"/>
                      <a:pt x="200025" y="-13785"/>
                      <a:pt x="234315" y="27172"/>
                    </a:cubicBezTo>
                    <a:close/>
                  </a:path>
                </a:pathLst>
              </a:custGeom>
              <a:solidFill>
                <a:srgbClr val="EEA886"/>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461EF2C-4592-4E60-A6C3-4348A3E2FB55}"/>
                  </a:ext>
                </a:extLst>
              </p:cNvPr>
              <p:cNvSpPr/>
              <p:nvPr/>
            </p:nvSpPr>
            <p:spPr>
              <a:xfrm>
                <a:off x="6068579" y="4901138"/>
                <a:ext cx="1179525" cy="1021296"/>
              </a:xfrm>
              <a:custGeom>
                <a:avLst/>
                <a:gdLst>
                  <a:gd name="connsiteX0" fmla="*/ 257263 w 781050"/>
                  <a:gd name="connsiteY0" fmla="*/ 38380 h 676275"/>
                  <a:gd name="connsiteX1" fmla="*/ 276313 w 781050"/>
                  <a:gd name="connsiteY1" fmla="*/ 50763 h 676275"/>
                  <a:gd name="connsiteX2" fmla="*/ 499198 w 781050"/>
                  <a:gd name="connsiteY2" fmla="*/ 86958 h 676275"/>
                  <a:gd name="connsiteX3" fmla="*/ 673506 w 781050"/>
                  <a:gd name="connsiteY3" fmla="*/ 142203 h 676275"/>
                  <a:gd name="connsiteX4" fmla="*/ 717321 w 781050"/>
                  <a:gd name="connsiteY4" fmla="*/ 286030 h 676275"/>
                  <a:gd name="connsiteX5" fmla="*/ 783996 w 781050"/>
                  <a:gd name="connsiteY5" fmla="*/ 667030 h 676275"/>
                  <a:gd name="connsiteX6" fmla="*/ 729703 w 781050"/>
                  <a:gd name="connsiteY6" fmla="*/ 675603 h 676275"/>
                  <a:gd name="connsiteX7" fmla="*/ 628738 w 781050"/>
                  <a:gd name="connsiteY7" fmla="*/ 441288 h 676275"/>
                  <a:gd name="connsiteX8" fmla="*/ 583018 w 781050"/>
                  <a:gd name="connsiteY8" fmla="*/ 279363 h 676275"/>
                  <a:gd name="connsiteX9" fmla="*/ 362038 w 781050"/>
                  <a:gd name="connsiteY9" fmla="*/ 238405 h 676275"/>
                  <a:gd name="connsiteX10" fmla="*/ 96291 w 781050"/>
                  <a:gd name="connsiteY10" fmla="*/ 234595 h 676275"/>
                  <a:gd name="connsiteX11" fmla="*/ 11518 w 781050"/>
                  <a:gd name="connsiteY11" fmla="*/ 47905 h 676275"/>
                  <a:gd name="connsiteX12" fmla="*/ 257263 w 781050"/>
                  <a:gd name="connsiteY12" fmla="*/ 3838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1050" h="676275">
                    <a:moveTo>
                      <a:pt x="257263" y="38380"/>
                    </a:moveTo>
                    <a:cubicBezTo>
                      <a:pt x="257263" y="38380"/>
                      <a:pt x="267741" y="48858"/>
                      <a:pt x="276313" y="50763"/>
                    </a:cubicBezTo>
                    <a:cubicBezTo>
                      <a:pt x="284886" y="53620"/>
                      <a:pt x="431571" y="64098"/>
                      <a:pt x="499198" y="86958"/>
                    </a:cubicBezTo>
                    <a:cubicBezTo>
                      <a:pt x="566826" y="108865"/>
                      <a:pt x="656361" y="123153"/>
                      <a:pt x="673506" y="142203"/>
                    </a:cubicBezTo>
                    <a:cubicBezTo>
                      <a:pt x="690651" y="161253"/>
                      <a:pt x="718273" y="266028"/>
                      <a:pt x="717321" y="286030"/>
                    </a:cubicBezTo>
                    <a:cubicBezTo>
                      <a:pt x="716368" y="306033"/>
                      <a:pt x="776376" y="641313"/>
                      <a:pt x="783996" y="667030"/>
                    </a:cubicBezTo>
                    <a:cubicBezTo>
                      <a:pt x="787806" y="681318"/>
                      <a:pt x="729703" y="675603"/>
                      <a:pt x="729703" y="675603"/>
                    </a:cubicBezTo>
                    <a:cubicBezTo>
                      <a:pt x="729703" y="675603"/>
                      <a:pt x="646836" y="477483"/>
                      <a:pt x="628738" y="441288"/>
                    </a:cubicBezTo>
                    <a:cubicBezTo>
                      <a:pt x="596353" y="373660"/>
                      <a:pt x="594448" y="291745"/>
                      <a:pt x="583018" y="279363"/>
                    </a:cubicBezTo>
                    <a:cubicBezTo>
                      <a:pt x="570636" y="266980"/>
                      <a:pt x="438238" y="238405"/>
                      <a:pt x="362038" y="238405"/>
                    </a:cubicBezTo>
                    <a:cubicBezTo>
                      <a:pt x="285838" y="238405"/>
                      <a:pt x="114388" y="245073"/>
                      <a:pt x="96291" y="234595"/>
                    </a:cubicBezTo>
                    <a:cubicBezTo>
                      <a:pt x="78193" y="224118"/>
                      <a:pt x="-36107" y="148870"/>
                      <a:pt x="11518" y="47905"/>
                    </a:cubicBezTo>
                    <a:cubicBezTo>
                      <a:pt x="58191" y="-54012"/>
                      <a:pt x="257263" y="38380"/>
                      <a:pt x="257263" y="38380"/>
                    </a:cubicBezTo>
                    <a:close/>
                  </a:path>
                </a:pathLst>
              </a:custGeom>
              <a:solidFill>
                <a:srgbClr val="EEA886"/>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6FCBD90-730A-4BED-A8A6-DED258510CFF}"/>
                  </a:ext>
                </a:extLst>
              </p:cNvPr>
              <p:cNvSpPr/>
              <p:nvPr/>
            </p:nvSpPr>
            <p:spPr>
              <a:xfrm>
                <a:off x="6055167" y="4870040"/>
                <a:ext cx="891836" cy="546609"/>
              </a:xfrm>
              <a:custGeom>
                <a:avLst/>
                <a:gdLst>
                  <a:gd name="connsiteX0" fmla="*/ 596662 w 590550"/>
                  <a:gd name="connsiteY0" fmla="*/ 131363 h 361950"/>
                  <a:gd name="connsiteX1" fmla="*/ 475695 w 590550"/>
                  <a:gd name="connsiteY1" fmla="*/ 364725 h 361950"/>
                  <a:gd name="connsiteX2" fmla="*/ 375682 w 590550"/>
                  <a:gd name="connsiteY2" fmla="*/ 263760 h 361950"/>
                  <a:gd name="connsiteX3" fmla="*/ 57547 w 590550"/>
                  <a:gd name="connsiteY3" fmla="*/ 257093 h 361950"/>
                  <a:gd name="connsiteX4" fmla="*/ 40402 w 590550"/>
                  <a:gd name="connsiteY4" fmla="*/ 31350 h 361950"/>
                  <a:gd name="connsiteX5" fmla="*/ 256620 w 590550"/>
                  <a:gd name="connsiteY5" fmla="*/ 43732 h 361950"/>
                  <a:gd name="connsiteX6" fmla="*/ 292815 w 590550"/>
                  <a:gd name="connsiteY6" fmla="*/ 70403 h 361950"/>
                  <a:gd name="connsiteX7" fmla="*/ 596662 w 590550"/>
                  <a:gd name="connsiteY7" fmla="*/ 13136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0550" h="361950">
                    <a:moveTo>
                      <a:pt x="596662" y="131363"/>
                    </a:moveTo>
                    <a:lnTo>
                      <a:pt x="475695" y="364725"/>
                    </a:lnTo>
                    <a:cubicBezTo>
                      <a:pt x="475695" y="364725"/>
                      <a:pt x="439500" y="278047"/>
                      <a:pt x="375682" y="263760"/>
                    </a:cubicBezTo>
                    <a:cubicBezTo>
                      <a:pt x="311865" y="248520"/>
                      <a:pt x="57547" y="257093"/>
                      <a:pt x="57547" y="257093"/>
                    </a:cubicBezTo>
                    <a:cubicBezTo>
                      <a:pt x="57547" y="257093"/>
                      <a:pt x="-59610" y="108503"/>
                      <a:pt x="40402" y="31350"/>
                    </a:cubicBezTo>
                    <a:cubicBezTo>
                      <a:pt x="140415" y="-45803"/>
                      <a:pt x="256620" y="43732"/>
                      <a:pt x="256620" y="43732"/>
                    </a:cubicBezTo>
                    <a:cubicBezTo>
                      <a:pt x="256620" y="43732"/>
                      <a:pt x="280432" y="69450"/>
                      <a:pt x="292815" y="70403"/>
                    </a:cubicBezTo>
                    <a:cubicBezTo>
                      <a:pt x="377587" y="74213"/>
                      <a:pt x="468075" y="89453"/>
                      <a:pt x="596662" y="131363"/>
                    </a:cubicBezTo>
                    <a:close/>
                  </a:path>
                </a:pathLst>
              </a:custGeom>
              <a:solidFill>
                <a:srgbClr val="1D3B54"/>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23E580C5-2BD6-4801-BE5D-7D31BE4A108A}"/>
                  </a:ext>
                </a:extLst>
              </p:cNvPr>
              <p:cNvSpPr/>
              <p:nvPr/>
            </p:nvSpPr>
            <p:spPr>
              <a:xfrm>
                <a:off x="7169123" y="5897330"/>
                <a:ext cx="186998" cy="172613"/>
              </a:xfrm>
              <a:custGeom>
                <a:avLst/>
                <a:gdLst>
                  <a:gd name="connsiteX0" fmla="*/ 129540 w 123825"/>
                  <a:gd name="connsiteY0" fmla="*/ 112154 h 114300"/>
                  <a:gd name="connsiteX1" fmla="*/ 78105 w 123825"/>
                  <a:gd name="connsiteY1" fmla="*/ 112154 h 114300"/>
                  <a:gd name="connsiteX2" fmla="*/ 0 w 123825"/>
                  <a:gd name="connsiteY2" fmla="*/ 16904 h 114300"/>
                  <a:gd name="connsiteX3" fmla="*/ 54293 w 123825"/>
                  <a:gd name="connsiteY3" fmla="*/ 8331 h 114300"/>
                  <a:gd name="connsiteX4" fmla="*/ 129540 w 123825"/>
                  <a:gd name="connsiteY4" fmla="*/ 112154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14300">
                    <a:moveTo>
                      <a:pt x="129540" y="112154"/>
                    </a:moveTo>
                    <a:cubicBezTo>
                      <a:pt x="129540" y="112154"/>
                      <a:pt x="92393" y="121679"/>
                      <a:pt x="78105" y="112154"/>
                    </a:cubicBezTo>
                    <a:cubicBezTo>
                      <a:pt x="63818" y="102629"/>
                      <a:pt x="16193" y="21666"/>
                      <a:pt x="0" y="16904"/>
                    </a:cubicBezTo>
                    <a:cubicBezTo>
                      <a:pt x="0" y="16904"/>
                      <a:pt x="15240" y="-14529"/>
                      <a:pt x="54293" y="8331"/>
                    </a:cubicBezTo>
                    <a:cubicBezTo>
                      <a:pt x="55245" y="8331"/>
                      <a:pt x="119063" y="97866"/>
                      <a:pt x="129540" y="112154"/>
                    </a:cubicBezTo>
                    <a:close/>
                  </a:path>
                </a:pathLst>
              </a:custGeom>
              <a:solidFill>
                <a:srgbClr val="EEA886"/>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AC595-4246-4DC4-BC21-09E6325DC95D}"/>
                  </a:ext>
                </a:extLst>
              </p:cNvPr>
              <p:cNvSpPr/>
              <p:nvPr/>
            </p:nvSpPr>
            <p:spPr>
              <a:xfrm>
                <a:off x="6777866" y="5847118"/>
                <a:ext cx="115076" cy="215767"/>
              </a:xfrm>
              <a:custGeom>
                <a:avLst/>
                <a:gdLst>
                  <a:gd name="connsiteX0" fmla="*/ 84773 w 76200"/>
                  <a:gd name="connsiteY0" fmla="*/ 143498 h 142875"/>
                  <a:gd name="connsiteX1" fmla="*/ 37148 w 76200"/>
                  <a:gd name="connsiteY1" fmla="*/ 124448 h 142875"/>
                  <a:gd name="connsiteX2" fmla="*/ 0 w 76200"/>
                  <a:gd name="connsiteY2" fmla="*/ 7290 h 142875"/>
                  <a:gd name="connsiteX3" fmla="*/ 53340 w 76200"/>
                  <a:gd name="connsiteY3" fmla="*/ 19673 h 142875"/>
                  <a:gd name="connsiteX4" fmla="*/ 84773 w 76200"/>
                  <a:gd name="connsiteY4" fmla="*/ 143498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42875">
                    <a:moveTo>
                      <a:pt x="84773" y="143498"/>
                    </a:moveTo>
                    <a:cubicBezTo>
                      <a:pt x="84773" y="143498"/>
                      <a:pt x="46673" y="138735"/>
                      <a:pt x="37148" y="124448"/>
                    </a:cubicBezTo>
                    <a:cubicBezTo>
                      <a:pt x="27623" y="110160"/>
                      <a:pt x="13335" y="17767"/>
                      <a:pt x="0" y="7290"/>
                    </a:cubicBezTo>
                    <a:cubicBezTo>
                      <a:pt x="0" y="7290"/>
                      <a:pt x="25717" y="-15570"/>
                      <a:pt x="53340" y="19673"/>
                    </a:cubicBezTo>
                    <a:cubicBezTo>
                      <a:pt x="54292" y="18720"/>
                      <a:pt x="80010" y="127305"/>
                      <a:pt x="84773" y="143498"/>
                    </a:cubicBezTo>
                    <a:close/>
                  </a:path>
                </a:pathLst>
              </a:custGeom>
              <a:solidFill>
                <a:srgbClr val="EEA886"/>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F8D5EF8-2F9D-4819-A53D-8F371AD91D85}"/>
                  </a:ext>
                </a:extLst>
              </p:cNvPr>
              <p:cNvSpPr/>
              <p:nvPr/>
            </p:nvSpPr>
            <p:spPr>
              <a:xfrm>
                <a:off x="6179263" y="3852870"/>
                <a:ext cx="302073" cy="373996"/>
              </a:xfrm>
              <a:custGeom>
                <a:avLst/>
                <a:gdLst>
                  <a:gd name="connsiteX0" fmla="*/ 96341 w 200025"/>
                  <a:gd name="connsiteY0" fmla="*/ 43 h 247650"/>
                  <a:gd name="connsiteX1" fmla="*/ 200164 w 200025"/>
                  <a:gd name="connsiteY1" fmla="*/ 90531 h 247650"/>
                  <a:gd name="connsiteX2" fmla="*/ 192544 w 200025"/>
                  <a:gd name="connsiteY2" fmla="*/ 127678 h 247650"/>
                  <a:gd name="connsiteX3" fmla="*/ 198259 w 200025"/>
                  <a:gd name="connsiteY3" fmla="*/ 194353 h 247650"/>
                  <a:gd name="connsiteX4" fmla="*/ 178256 w 200025"/>
                  <a:gd name="connsiteY4" fmla="*/ 200068 h 247650"/>
                  <a:gd name="connsiteX5" fmla="*/ 143014 w 200025"/>
                  <a:gd name="connsiteY5" fmla="*/ 252456 h 247650"/>
                  <a:gd name="connsiteX6" fmla="*/ 22046 w 200025"/>
                  <a:gd name="connsiteY6" fmla="*/ 172446 h 247650"/>
                  <a:gd name="connsiteX7" fmla="*/ 96341 w 200025"/>
                  <a:gd name="connsiteY7" fmla="*/ 43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25" h="247650">
                    <a:moveTo>
                      <a:pt x="96341" y="43"/>
                    </a:moveTo>
                    <a:cubicBezTo>
                      <a:pt x="125869" y="-909"/>
                      <a:pt x="189686" y="13378"/>
                      <a:pt x="200164" y="90531"/>
                    </a:cubicBezTo>
                    <a:cubicBezTo>
                      <a:pt x="200164" y="90531"/>
                      <a:pt x="198259" y="111486"/>
                      <a:pt x="192544" y="127678"/>
                    </a:cubicBezTo>
                    <a:cubicBezTo>
                      <a:pt x="187781" y="143871"/>
                      <a:pt x="202069" y="192448"/>
                      <a:pt x="198259" y="194353"/>
                    </a:cubicBezTo>
                    <a:cubicBezTo>
                      <a:pt x="194449" y="196258"/>
                      <a:pt x="178256" y="200068"/>
                      <a:pt x="178256" y="200068"/>
                    </a:cubicBezTo>
                    <a:cubicBezTo>
                      <a:pt x="178256" y="200068"/>
                      <a:pt x="161111" y="252456"/>
                      <a:pt x="143014" y="252456"/>
                    </a:cubicBezTo>
                    <a:cubicBezTo>
                      <a:pt x="124916" y="252456"/>
                      <a:pt x="54431" y="237216"/>
                      <a:pt x="22046" y="172446"/>
                    </a:cubicBezTo>
                    <a:cubicBezTo>
                      <a:pt x="-11291" y="106723"/>
                      <a:pt x="-20816" y="5758"/>
                      <a:pt x="96341" y="43"/>
                    </a:cubicBezTo>
                    <a:close/>
                  </a:path>
                </a:pathLst>
              </a:custGeom>
              <a:solidFill>
                <a:srgbClr val="EEA886"/>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F6CE30B-0342-42D9-8C3D-B79E48F319BE}"/>
                  </a:ext>
                </a:extLst>
              </p:cNvPr>
              <p:cNvSpPr/>
              <p:nvPr/>
            </p:nvSpPr>
            <p:spPr>
              <a:xfrm>
                <a:off x="6224884" y="4107139"/>
                <a:ext cx="129460" cy="230151"/>
              </a:xfrm>
              <a:custGeom>
                <a:avLst/>
                <a:gdLst>
                  <a:gd name="connsiteX0" fmla="*/ 88040 w 85725"/>
                  <a:gd name="connsiteY0" fmla="*/ 59320 h 152400"/>
                  <a:gd name="connsiteX1" fmla="*/ 83278 w 85725"/>
                  <a:gd name="connsiteY1" fmla="*/ 77418 h 152400"/>
                  <a:gd name="connsiteX2" fmla="*/ 79468 w 85725"/>
                  <a:gd name="connsiteY2" fmla="*/ 96468 h 152400"/>
                  <a:gd name="connsiteX3" fmla="*/ 79468 w 85725"/>
                  <a:gd name="connsiteY3" fmla="*/ 152665 h 152400"/>
                  <a:gd name="connsiteX4" fmla="*/ 6125 w 85725"/>
                  <a:gd name="connsiteY4" fmla="*/ 108850 h 152400"/>
                  <a:gd name="connsiteX5" fmla="*/ 2315 w 85725"/>
                  <a:gd name="connsiteY5" fmla="*/ 8838 h 152400"/>
                  <a:gd name="connsiteX6" fmla="*/ 88040 w 85725"/>
                  <a:gd name="connsiteY6" fmla="*/ 5932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152400">
                    <a:moveTo>
                      <a:pt x="88040" y="59320"/>
                    </a:moveTo>
                    <a:cubicBezTo>
                      <a:pt x="88040" y="59320"/>
                      <a:pt x="86135" y="66940"/>
                      <a:pt x="83278" y="77418"/>
                    </a:cubicBezTo>
                    <a:cubicBezTo>
                      <a:pt x="82325" y="83133"/>
                      <a:pt x="80420" y="89800"/>
                      <a:pt x="79468" y="96468"/>
                    </a:cubicBezTo>
                    <a:cubicBezTo>
                      <a:pt x="75658" y="115518"/>
                      <a:pt x="73753" y="138378"/>
                      <a:pt x="79468" y="152665"/>
                    </a:cubicBezTo>
                    <a:cubicBezTo>
                      <a:pt x="79468" y="152665"/>
                      <a:pt x="38510" y="166953"/>
                      <a:pt x="6125" y="108850"/>
                    </a:cubicBezTo>
                    <a:cubicBezTo>
                      <a:pt x="6125" y="108850"/>
                      <a:pt x="20413" y="46938"/>
                      <a:pt x="2315" y="8838"/>
                    </a:cubicBezTo>
                    <a:cubicBezTo>
                      <a:pt x="-16735" y="-27357"/>
                      <a:pt x="88040" y="59320"/>
                      <a:pt x="88040" y="59320"/>
                    </a:cubicBezTo>
                    <a:close/>
                  </a:path>
                </a:pathLst>
              </a:custGeom>
              <a:solidFill>
                <a:srgbClr val="EEA886"/>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A8A992EA-A2AF-45C9-8B05-D376E4D207E8}"/>
                  </a:ext>
                </a:extLst>
              </p:cNvPr>
              <p:cNvSpPr/>
              <p:nvPr/>
            </p:nvSpPr>
            <p:spPr>
              <a:xfrm>
                <a:off x="6169022" y="3834660"/>
                <a:ext cx="302073" cy="287689"/>
              </a:xfrm>
              <a:custGeom>
                <a:avLst/>
                <a:gdLst>
                  <a:gd name="connsiteX0" fmla="*/ 206945 w 200025"/>
                  <a:gd name="connsiteY0" fmla="*/ 102588 h 190500"/>
                  <a:gd name="connsiteX1" fmla="*/ 115505 w 200025"/>
                  <a:gd name="connsiteY1" fmla="*/ 139736 h 190500"/>
                  <a:gd name="connsiteX2" fmla="*/ 36448 w 200025"/>
                  <a:gd name="connsiteY2" fmla="*/ 196886 h 190500"/>
                  <a:gd name="connsiteX3" fmla="*/ 22160 w 200025"/>
                  <a:gd name="connsiteY3" fmla="*/ 34961 h 190500"/>
                  <a:gd name="connsiteX4" fmla="*/ 206945 w 200025"/>
                  <a:gd name="connsiteY4" fmla="*/ 102588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90500">
                    <a:moveTo>
                      <a:pt x="206945" y="102588"/>
                    </a:moveTo>
                    <a:cubicBezTo>
                      <a:pt x="206945" y="102588"/>
                      <a:pt x="162178" y="142593"/>
                      <a:pt x="115505" y="139736"/>
                    </a:cubicBezTo>
                    <a:cubicBezTo>
                      <a:pt x="67880" y="136878"/>
                      <a:pt x="36448" y="196886"/>
                      <a:pt x="36448" y="196886"/>
                    </a:cubicBezTo>
                    <a:cubicBezTo>
                      <a:pt x="36448" y="196886"/>
                      <a:pt x="-34990" y="107351"/>
                      <a:pt x="22160" y="34961"/>
                    </a:cubicBezTo>
                    <a:cubicBezTo>
                      <a:pt x="79310" y="-38382"/>
                      <a:pt x="216470" y="13053"/>
                      <a:pt x="206945" y="102588"/>
                    </a:cubicBezTo>
                    <a:close/>
                  </a:path>
                </a:pathLst>
              </a:custGeom>
              <a:solidFill>
                <a:srgbClr val="1D3B54"/>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4034770F-E70A-49FB-A3EA-2AAB82934021}"/>
                  </a:ext>
                </a:extLst>
              </p:cNvPr>
              <p:cNvSpPr/>
              <p:nvPr/>
            </p:nvSpPr>
            <p:spPr>
              <a:xfrm>
                <a:off x="6263236" y="4020867"/>
                <a:ext cx="43153" cy="71922"/>
              </a:xfrm>
              <a:custGeom>
                <a:avLst/>
                <a:gdLst>
                  <a:gd name="connsiteX0" fmla="*/ 30259 w 28575"/>
                  <a:gd name="connsiteY0" fmla="*/ 15482 h 47625"/>
                  <a:gd name="connsiteX1" fmla="*/ 5494 w 28575"/>
                  <a:gd name="connsiteY1" fmla="*/ 5005 h 47625"/>
                  <a:gd name="connsiteX2" fmla="*/ 22639 w 28575"/>
                  <a:gd name="connsiteY2" fmla="*/ 56440 h 47625"/>
                  <a:gd name="connsiteX3" fmla="*/ 30259 w 28575"/>
                  <a:gd name="connsiteY3" fmla="*/ 15482 h 47625"/>
                </a:gdLst>
                <a:ahLst/>
                <a:cxnLst>
                  <a:cxn ang="0">
                    <a:pos x="connsiteX0" y="connsiteY0"/>
                  </a:cxn>
                  <a:cxn ang="0">
                    <a:pos x="connsiteX1" y="connsiteY1"/>
                  </a:cxn>
                  <a:cxn ang="0">
                    <a:pos x="connsiteX2" y="connsiteY2"/>
                  </a:cxn>
                  <a:cxn ang="0">
                    <a:pos x="connsiteX3" y="connsiteY3"/>
                  </a:cxn>
                </a:cxnLst>
                <a:rect l="l" t="t" r="r" b="b"/>
                <a:pathLst>
                  <a:path w="28575" h="47625">
                    <a:moveTo>
                      <a:pt x="30259" y="15482"/>
                    </a:moveTo>
                    <a:cubicBezTo>
                      <a:pt x="30259" y="5957"/>
                      <a:pt x="19782" y="-7378"/>
                      <a:pt x="5494" y="5005"/>
                    </a:cubicBezTo>
                    <a:cubicBezTo>
                      <a:pt x="-9746" y="17387"/>
                      <a:pt x="10257" y="60250"/>
                      <a:pt x="22639" y="56440"/>
                    </a:cubicBezTo>
                    <a:cubicBezTo>
                      <a:pt x="35022" y="52630"/>
                      <a:pt x="31212" y="25007"/>
                      <a:pt x="30259" y="15482"/>
                    </a:cubicBezTo>
                    <a:close/>
                  </a:path>
                </a:pathLst>
              </a:custGeom>
              <a:solidFill>
                <a:srgbClr val="EEA886"/>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1457577-F8CA-4346-92A1-4DA809F0FB52}"/>
                  </a:ext>
                </a:extLst>
              </p:cNvPr>
              <p:cNvSpPr/>
              <p:nvPr/>
            </p:nvSpPr>
            <p:spPr>
              <a:xfrm>
                <a:off x="6258588" y="4173709"/>
                <a:ext cx="86307" cy="71922"/>
              </a:xfrm>
              <a:custGeom>
                <a:avLst/>
                <a:gdLst>
                  <a:gd name="connsiteX0" fmla="*/ 60960 w 57150"/>
                  <a:gd name="connsiteY0" fmla="*/ 34290 h 47625"/>
                  <a:gd name="connsiteX1" fmla="*/ 57150 w 57150"/>
                  <a:gd name="connsiteY1" fmla="*/ 53340 h 47625"/>
                  <a:gd name="connsiteX2" fmla="*/ 0 w 57150"/>
                  <a:gd name="connsiteY2" fmla="*/ 0 h 47625"/>
                  <a:gd name="connsiteX3" fmla="*/ 60960 w 57150"/>
                  <a:gd name="connsiteY3" fmla="*/ 34290 h 47625"/>
                </a:gdLst>
                <a:ahLst/>
                <a:cxnLst>
                  <a:cxn ang="0">
                    <a:pos x="connsiteX0" y="connsiteY0"/>
                  </a:cxn>
                  <a:cxn ang="0">
                    <a:pos x="connsiteX1" y="connsiteY1"/>
                  </a:cxn>
                  <a:cxn ang="0">
                    <a:pos x="connsiteX2" y="connsiteY2"/>
                  </a:cxn>
                  <a:cxn ang="0">
                    <a:pos x="connsiteX3" y="connsiteY3"/>
                  </a:cxn>
                </a:cxnLst>
                <a:rect l="l" t="t" r="r" b="b"/>
                <a:pathLst>
                  <a:path w="57150" h="47625">
                    <a:moveTo>
                      <a:pt x="60960" y="34290"/>
                    </a:moveTo>
                    <a:cubicBezTo>
                      <a:pt x="60007" y="40005"/>
                      <a:pt x="58102" y="46672"/>
                      <a:pt x="57150" y="53340"/>
                    </a:cubicBezTo>
                    <a:cubicBezTo>
                      <a:pt x="19050" y="29527"/>
                      <a:pt x="0" y="0"/>
                      <a:pt x="0" y="0"/>
                    </a:cubicBezTo>
                    <a:cubicBezTo>
                      <a:pt x="21907" y="19050"/>
                      <a:pt x="60960" y="34290"/>
                      <a:pt x="60960" y="34290"/>
                    </a:cubicBezTo>
                    <a:close/>
                  </a:path>
                </a:pathLst>
              </a:custGeom>
              <a:solidFill>
                <a:srgbClr val="A77860"/>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5B0F6761-97FE-4468-9D75-64C9D6AB33ED}"/>
                  </a:ext>
                </a:extLst>
              </p:cNvPr>
              <p:cNvSpPr/>
              <p:nvPr/>
            </p:nvSpPr>
            <p:spPr>
              <a:xfrm>
                <a:off x="6088850" y="4242754"/>
                <a:ext cx="417149" cy="834298"/>
              </a:xfrm>
              <a:custGeom>
                <a:avLst/>
                <a:gdLst>
                  <a:gd name="connsiteX0" fmla="*/ 283845 w 276225"/>
                  <a:gd name="connsiteY0" fmla="*/ 208597 h 552450"/>
                  <a:gd name="connsiteX1" fmla="*/ 254318 w 276225"/>
                  <a:gd name="connsiteY1" fmla="*/ 280035 h 552450"/>
                  <a:gd name="connsiteX2" fmla="*/ 249555 w 276225"/>
                  <a:gd name="connsiteY2" fmla="*/ 358140 h 552450"/>
                  <a:gd name="connsiteX3" fmla="*/ 242888 w 276225"/>
                  <a:gd name="connsiteY3" fmla="*/ 385763 h 552450"/>
                  <a:gd name="connsiteX4" fmla="*/ 241935 w 276225"/>
                  <a:gd name="connsiteY4" fmla="*/ 389572 h 552450"/>
                  <a:gd name="connsiteX5" fmla="*/ 239078 w 276225"/>
                  <a:gd name="connsiteY5" fmla="*/ 405765 h 552450"/>
                  <a:gd name="connsiteX6" fmla="*/ 236220 w 276225"/>
                  <a:gd name="connsiteY6" fmla="*/ 434340 h 552450"/>
                  <a:gd name="connsiteX7" fmla="*/ 251460 w 276225"/>
                  <a:gd name="connsiteY7" fmla="*/ 475297 h 552450"/>
                  <a:gd name="connsiteX8" fmla="*/ 0 w 276225"/>
                  <a:gd name="connsiteY8" fmla="*/ 552450 h 552450"/>
                  <a:gd name="connsiteX9" fmla="*/ 40958 w 276225"/>
                  <a:gd name="connsiteY9" fmla="*/ 402907 h 552450"/>
                  <a:gd name="connsiteX10" fmla="*/ 40005 w 276225"/>
                  <a:gd name="connsiteY10" fmla="*/ 150495 h 552450"/>
                  <a:gd name="connsiteX11" fmla="*/ 99060 w 276225"/>
                  <a:gd name="connsiteY11" fmla="*/ 0 h 552450"/>
                  <a:gd name="connsiteX12" fmla="*/ 165735 w 276225"/>
                  <a:gd name="connsiteY12" fmla="*/ 31432 h 552450"/>
                  <a:gd name="connsiteX13" fmla="*/ 248603 w 276225"/>
                  <a:gd name="connsiteY13" fmla="*/ 123825 h 552450"/>
                  <a:gd name="connsiteX14" fmla="*/ 283845 w 276225"/>
                  <a:gd name="connsiteY14" fmla="*/ 208597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6225" h="552450">
                    <a:moveTo>
                      <a:pt x="283845" y="208597"/>
                    </a:moveTo>
                    <a:cubicBezTo>
                      <a:pt x="275273" y="248603"/>
                      <a:pt x="252413" y="250507"/>
                      <a:pt x="254318" y="280035"/>
                    </a:cubicBezTo>
                    <a:cubicBezTo>
                      <a:pt x="255270" y="309563"/>
                      <a:pt x="264795" y="312420"/>
                      <a:pt x="249555" y="358140"/>
                    </a:cubicBezTo>
                    <a:cubicBezTo>
                      <a:pt x="246698" y="366713"/>
                      <a:pt x="244793" y="376238"/>
                      <a:pt x="242888" y="385763"/>
                    </a:cubicBezTo>
                    <a:cubicBezTo>
                      <a:pt x="242888" y="386715"/>
                      <a:pt x="242888" y="387667"/>
                      <a:pt x="241935" y="389572"/>
                    </a:cubicBezTo>
                    <a:cubicBezTo>
                      <a:pt x="240983" y="395288"/>
                      <a:pt x="240030" y="400050"/>
                      <a:pt x="239078" y="405765"/>
                    </a:cubicBezTo>
                    <a:cubicBezTo>
                      <a:pt x="238125" y="415290"/>
                      <a:pt x="237173" y="424815"/>
                      <a:pt x="236220" y="434340"/>
                    </a:cubicBezTo>
                    <a:cubicBezTo>
                      <a:pt x="234315" y="457200"/>
                      <a:pt x="251460" y="475297"/>
                      <a:pt x="251460" y="475297"/>
                    </a:cubicBezTo>
                    <a:cubicBezTo>
                      <a:pt x="251460" y="475297"/>
                      <a:pt x="102870" y="564832"/>
                      <a:pt x="0" y="552450"/>
                    </a:cubicBezTo>
                    <a:cubicBezTo>
                      <a:pt x="0" y="552450"/>
                      <a:pt x="26670" y="441007"/>
                      <a:pt x="40958" y="402907"/>
                    </a:cubicBezTo>
                    <a:cubicBezTo>
                      <a:pt x="55245" y="364807"/>
                      <a:pt x="51435" y="188595"/>
                      <a:pt x="40005" y="150495"/>
                    </a:cubicBezTo>
                    <a:cubicBezTo>
                      <a:pt x="23813" y="94297"/>
                      <a:pt x="56198" y="10477"/>
                      <a:pt x="99060" y="0"/>
                    </a:cubicBezTo>
                    <a:lnTo>
                      <a:pt x="165735" y="31432"/>
                    </a:lnTo>
                    <a:cubicBezTo>
                      <a:pt x="165735" y="31432"/>
                      <a:pt x="233363" y="112395"/>
                      <a:pt x="248603" y="123825"/>
                    </a:cubicBezTo>
                    <a:cubicBezTo>
                      <a:pt x="263843" y="134302"/>
                      <a:pt x="292418" y="168592"/>
                      <a:pt x="283845" y="208597"/>
                    </a:cubicBezTo>
                    <a:close/>
                  </a:path>
                </a:pathLst>
              </a:custGeom>
              <a:solidFill>
                <a:srgbClr val="1D3B5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F8114EAE-E786-4AC4-AD27-D862A8B252DD}"/>
                  </a:ext>
                </a:extLst>
              </p:cNvPr>
              <p:cNvSpPr/>
              <p:nvPr/>
            </p:nvSpPr>
            <p:spPr>
              <a:xfrm>
                <a:off x="6155325" y="4279823"/>
                <a:ext cx="704838" cy="517840"/>
              </a:xfrm>
              <a:custGeom>
                <a:avLst/>
                <a:gdLst>
                  <a:gd name="connsiteX0" fmla="*/ 18847 w 466725"/>
                  <a:gd name="connsiteY0" fmla="*/ 21173 h 342900"/>
                  <a:gd name="connsiteX1" fmla="*/ 105525 w 466725"/>
                  <a:gd name="connsiteY1" fmla="*/ 31651 h 342900"/>
                  <a:gd name="connsiteX2" fmla="*/ 183630 w 466725"/>
                  <a:gd name="connsiteY2" fmla="*/ 134521 h 342900"/>
                  <a:gd name="connsiteX3" fmla="*/ 267450 w 466725"/>
                  <a:gd name="connsiteY3" fmla="*/ 258346 h 342900"/>
                  <a:gd name="connsiteX4" fmla="*/ 330315 w 466725"/>
                  <a:gd name="connsiteY4" fmla="*/ 204053 h 342900"/>
                  <a:gd name="connsiteX5" fmla="*/ 426517 w 466725"/>
                  <a:gd name="connsiteY5" fmla="*/ 111661 h 342900"/>
                  <a:gd name="connsiteX6" fmla="*/ 473190 w 466725"/>
                  <a:gd name="connsiteY6" fmla="*/ 163096 h 342900"/>
                  <a:gd name="connsiteX7" fmla="*/ 287452 w 466725"/>
                  <a:gd name="connsiteY7" fmla="*/ 347881 h 342900"/>
                  <a:gd name="connsiteX8" fmla="*/ 165532 w 466725"/>
                  <a:gd name="connsiteY8" fmla="*/ 266919 h 342900"/>
                  <a:gd name="connsiteX9" fmla="*/ 47422 w 466725"/>
                  <a:gd name="connsiteY9" fmla="*/ 145951 h 342900"/>
                  <a:gd name="connsiteX10" fmla="*/ 18847 w 466725"/>
                  <a:gd name="connsiteY10" fmla="*/ 21173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725" h="342900">
                    <a:moveTo>
                      <a:pt x="18847" y="21173"/>
                    </a:moveTo>
                    <a:cubicBezTo>
                      <a:pt x="37897" y="4981"/>
                      <a:pt x="65520" y="-21689"/>
                      <a:pt x="105525" y="31651"/>
                    </a:cubicBezTo>
                    <a:cubicBezTo>
                      <a:pt x="145530" y="84991"/>
                      <a:pt x="174105" y="119281"/>
                      <a:pt x="183630" y="134521"/>
                    </a:cubicBezTo>
                    <a:cubicBezTo>
                      <a:pt x="192202" y="149761"/>
                      <a:pt x="267450" y="258346"/>
                      <a:pt x="267450" y="258346"/>
                    </a:cubicBezTo>
                    <a:cubicBezTo>
                      <a:pt x="267450" y="258346"/>
                      <a:pt x="307455" y="221198"/>
                      <a:pt x="330315" y="204053"/>
                    </a:cubicBezTo>
                    <a:cubicBezTo>
                      <a:pt x="356032" y="184051"/>
                      <a:pt x="426517" y="111661"/>
                      <a:pt x="426517" y="111661"/>
                    </a:cubicBezTo>
                    <a:lnTo>
                      <a:pt x="473190" y="163096"/>
                    </a:lnTo>
                    <a:cubicBezTo>
                      <a:pt x="473190" y="163096"/>
                      <a:pt x="312217" y="341213"/>
                      <a:pt x="287452" y="347881"/>
                    </a:cubicBezTo>
                    <a:cubicBezTo>
                      <a:pt x="262687" y="354548"/>
                      <a:pt x="193155" y="291683"/>
                      <a:pt x="165532" y="266919"/>
                    </a:cubicBezTo>
                    <a:cubicBezTo>
                      <a:pt x="137910" y="243106"/>
                      <a:pt x="60757" y="154523"/>
                      <a:pt x="47422" y="145951"/>
                    </a:cubicBezTo>
                    <a:cubicBezTo>
                      <a:pt x="31230" y="137378"/>
                      <a:pt x="-30683" y="62131"/>
                      <a:pt x="18847" y="21173"/>
                    </a:cubicBezTo>
                    <a:close/>
                  </a:path>
                </a:pathLst>
              </a:custGeom>
              <a:solidFill>
                <a:srgbClr val="1D3B54"/>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7A8BB67E-8DBD-4273-BE8E-2389E38B79DB}"/>
                  </a:ext>
                </a:extLst>
              </p:cNvPr>
              <p:cNvSpPr/>
              <p:nvPr/>
            </p:nvSpPr>
            <p:spPr>
              <a:xfrm>
                <a:off x="6964776" y="5380563"/>
                <a:ext cx="43153" cy="230151"/>
              </a:xfrm>
              <a:custGeom>
                <a:avLst/>
                <a:gdLst>
                  <a:gd name="connsiteX0" fmla="*/ 32443 w 28575"/>
                  <a:gd name="connsiteY0" fmla="*/ 119063 h 152400"/>
                  <a:gd name="connsiteX1" fmla="*/ 16250 w 28575"/>
                  <a:gd name="connsiteY1" fmla="*/ 155257 h 152400"/>
                  <a:gd name="connsiteX2" fmla="*/ 58 w 28575"/>
                  <a:gd name="connsiteY2" fmla="*/ 0 h 152400"/>
                  <a:gd name="connsiteX3" fmla="*/ 32443 w 28575"/>
                  <a:gd name="connsiteY3" fmla="*/ 119063 h 152400"/>
                </a:gdLst>
                <a:ahLst/>
                <a:cxnLst>
                  <a:cxn ang="0">
                    <a:pos x="connsiteX0" y="connsiteY0"/>
                  </a:cxn>
                  <a:cxn ang="0">
                    <a:pos x="connsiteX1" y="connsiteY1"/>
                  </a:cxn>
                  <a:cxn ang="0">
                    <a:pos x="connsiteX2" y="connsiteY2"/>
                  </a:cxn>
                  <a:cxn ang="0">
                    <a:pos x="connsiteX3" y="connsiteY3"/>
                  </a:cxn>
                </a:cxnLst>
                <a:rect l="l" t="t" r="r" b="b"/>
                <a:pathLst>
                  <a:path w="28575" h="152400">
                    <a:moveTo>
                      <a:pt x="32443" y="119063"/>
                    </a:moveTo>
                    <a:cubicBezTo>
                      <a:pt x="26728" y="132397"/>
                      <a:pt x="21013" y="144780"/>
                      <a:pt x="16250" y="155257"/>
                    </a:cubicBezTo>
                    <a:cubicBezTo>
                      <a:pt x="-1847" y="97155"/>
                      <a:pt x="58" y="0"/>
                      <a:pt x="58" y="0"/>
                    </a:cubicBezTo>
                    <a:cubicBezTo>
                      <a:pt x="10535" y="68580"/>
                      <a:pt x="32443" y="119063"/>
                      <a:pt x="32443" y="119063"/>
                    </a:cubicBezTo>
                    <a:close/>
                  </a:path>
                </a:pathLst>
              </a:custGeom>
              <a:solidFill>
                <a:srgbClr val="A77860"/>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6BB0B057-D49F-43A6-A484-6A63F64DB987}"/>
                  </a:ext>
                </a:extLst>
              </p:cNvPr>
              <p:cNvSpPr/>
              <p:nvPr/>
            </p:nvSpPr>
            <p:spPr>
              <a:xfrm>
                <a:off x="5841439" y="5256857"/>
                <a:ext cx="776760" cy="86307"/>
              </a:xfrm>
              <a:custGeom>
                <a:avLst/>
                <a:gdLst>
                  <a:gd name="connsiteX0" fmla="*/ 0 w 514350"/>
                  <a:gd name="connsiteY0" fmla="*/ 0 h 57150"/>
                  <a:gd name="connsiteX1" fmla="*/ 516255 w 514350"/>
                  <a:gd name="connsiteY1" fmla="*/ 0 h 57150"/>
                  <a:gd name="connsiteX2" fmla="*/ 516255 w 514350"/>
                  <a:gd name="connsiteY2" fmla="*/ 57150 h 57150"/>
                  <a:gd name="connsiteX3" fmla="*/ 0 w 51435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514350" h="57150">
                    <a:moveTo>
                      <a:pt x="0" y="0"/>
                    </a:moveTo>
                    <a:lnTo>
                      <a:pt x="516255" y="0"/>
                    </a:lnTo>
                    <a:lnTo>
                      <a:pt x="516255" y="57150"/>
                    </a:lnTo>
                    <a:lnTo>
                      <a:pt x="0" y="57150"/>
                    </a:lnTo>
                    <a:close/>
                  </a:path>
                </a:pathLst>
              </a:custGeom>
              <a:solidFill>
                <a:srgbClr val="B5DEFF"/>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802D7D4-4750-4FDA-A7BA-39B7F9652CE0}"/>
                  </a:ext>
                </a:extLst>
              </p:cNvPr>
              <p:cNvSpPr/>
              <p:nvPr/>
            </p:nvSpPr>
            <p:spPr>
              <a:xfrm>
                <a:off x="6205365" y="4983553"/>
                <a:ext cx="316458" cy="273305"/>
              </a:xfrm>
              <a:custGeom>
                <a:avLst/>
                <a:gdLst>
                  <a:gd name="connsiteX0" fmla="*/ 27622 w 209550"/>
                  <a:gd name="connsiteY0" fmla="*/ 0 h 180975"/>
                  <a:gd name="connsiteX1" fmla="*/ 76200 w 209550"/>
                  <a:gd name="connsiteY1" fmla="*/ 64770 h 180975"/>
                  <a:gd name="connsiteX2" fmla="*/ 212408 w 209550"/>
                  <a:gd name="connsiteY2" fmla="*/ 186690 h 180975"/>
                  <a:gd name="connsiteX3" fmla="*/ 0 w 209550"/>
                  <a:gd name="connsiteY3" fmla="*/ 186690 h 180975"/>
                  <a:gd name="connsiteX4" fmla="*/ 27622 w 209550"/>
                  <a:gd name="connsiteY4" fmla="*/ 0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180975">
                    <a:moveTo>
                      <a:pt x="27622" y="0"/>
                    </a:moveTo>
                    <a:cubicBezTo>
                      <a:pt x="27622" y="0"/>
                      <a:pt x="14288" y="52388"/>
                      <a:pt x="76200" y="64770"/>
                    </a:cubicBezTo>
                    <a:cubicBezTo>
                      <a:pt x="137160" y="77153"/>
                      <a:pt x="212408" y="92392"/>
                      <a:pt x="212408" y="186690"/>
                    </a:cubicBezTo>
                    <a:lnTo>
                      <a:pt x="0" y="186690"/>
                    </a:lnTo>
                    <a:lnTo>
                      <a:pt x="27622" y="0"/>
                    </a:lnTo>
                    <a:close/>
                  </a:path>
                </a:pathLst>
              </a:custGeom>
              <a:solidFill>
                <a:srgbClr val="B5DE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11512A4-16E5-4A8F-B1B7-DC7EE00EF642}"/>
                  </a:ext>
                </a:extLst>
              </p:cNvPr>
              <p:cNvSpPr/>
              <p:nvPr/>
            </p:nvSpPr>
            <p:spPr>
              <a:xfrm>
                <a:off x="6723205" y="4093154"/>
                <a:ext cx="14384" cy="28769"/>
              </a:xfrm>
              <a:custGeom>
                <a:avLst/>
                <a:gdLst>
                  <a:gd name="connsiteX0" fmla="*/ 0 w 9525"/>
                  <a:gd name="connsiteY0" fmla="*/ 16192 h 19050"/>
                  <a:gd name="connsiteX1" fmla="*/ 8573 w 9525"/>
                  <a:gd name="connsiteY1" fmla="*/ 0 h 19050"/>
                  <a:gd name="connsiteX2" fmla="*/ 9525 w 9525"/>
                  <a:gd name="connsiteY2" fmla="*/ 19050 h 19050"/>
                </a:gdLst>
                <a:ahLst/>
                <a:cxnLst>
                  <a:cxn ang="0">
                    <a:pos x="connsiteX0" y="connsiteY0"/>
                  </a:cxn>
                  <a:cxn ang="0">
                    <a:pos x="connsiteX1" y="connsiteY1"/>
                  </a:cxn>
                  <a:cxn ang="0">
                    <a:pos x="connsiteX2" y="connsiteY2"/>
                  </a:cxn>
                </a:cxnLst>
                <a:rect l="l" t="t" r="r" b="b"/>
                <a:pathLst>
                  <a:path w="9525" h="19050">
                    <a:moveTo>
                      <a:pt x="0" y="16192"/>
                    </a:moveTo>
                    <a:lnTo>
                      <a:pt x="8573" y="0"/>
                    </a:lnTo>
                    <a:lnTo>
                      <a:pt x="9525" y="19050"/>
                    </a:lnTo>
                    <a:close/>
                  </a:path>
                </a:pathLst>
              </a:custGeom>
              <a:solidFill>
                <a:srgbClr val="EEA886"/>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83A7298-AD10-472D-A38F-3E61F56500F2}"/>
                  </a:ext>
                </a:extLst>
              </p:cNvPr>
              <p:cNvSpPr/>
              <p:nvPr/>
            </p:nvSpPr>
            <p:spPr>
              <a:xfrm>
                <a:off x="5569572" y="4183954"/>
                <a:ext cx="834298" cy="1150756"/>
              </a:xfrm>
              <a:custGeom>
                <a:avLst/>
                <a:gdLst>
                  <a:gd name="connsiteX0" fmla="*/ 180023 w 552450"/>
                  <a:gd name="connsiteY0" fmla="*/ 766646 h 762000"/>
                  <a:gd name="connsiteX1" fmla="*/ 0 w 552450"/>
                  <a:gd name="connsiteY1" fmla="*/ 8456 h 762000"/>
                  <a:gd name="connsiteX2" fmla="*/ 364808 w 552450"/>
                  <a:gd name="connsiteY2" fmla="*/ 103706 h 762000"/>
                  <a:gd name="connsiteX3" fmla="*/ 544830 w 552450"/>
                  <a:gd name="connsiteY3" fmla="*/ 712353 h 762000"/>
                  <a:gd name="connsiteX4" fmla="*/ 180023 w 552450"/>
                  <a:gd name="connsiteY4" fmla="*/ 766646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0" h="762000">
                    <a:moveTo>
                      <a:pt x="180023" y="766646"/>
                    </a:moveTo>
                    <a:lnTo>
                      <a:pt x="0" y="8456"/>
                    </a:lnTo>
                    <a:cubicBezTo>
                      <a:pt x="0" y="8456"/>
                      <a:pt x="325755" y="-42027"/>
                      <a:pt x="364808" y="103706"/>
                    </a:cubicBezTo>
                    <a:cubicBezTo>
                      <a:pt x="403860" y="250391"/>
                      <a:pt x="467678" y="684731"/>
                      <a:pt x="544830" y="712353"/>
                    </a:cubicBezTo>
                    <a:cubicBezTo>
                      <a:pt x="622935" y="739976"/>
                      <a:pt x="180023" y="766646"/>
                      <a:pt x="180023" y="766646"/>
                    </a:cubicBezTo>
                    <a:close/>
                  </a:path>
                </a:pathLst>
              </a:custGeom>
              <a:solidFill>
                <a:srgbClr val="B5DEFF"/>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B3AD96E4-E4AC-4A45-B4D0-4A3217F9E5ED}"/>
                  </a:ext>
                </a:extLst>
              </p:cNvPr>
              <p:cNvSpPr/>
              <p:nvPr/>
            </p:nvSpPr>
            <p:spPr>
              <a:xfrm>
                <a:off x="6346332" y="4629695"/>
                <a:ext cx="129460" cy="143844"/>
              </a:xfrm>
              <a:custGeom>
                <a:avLst/>
                <a:gdLst>
                  <a:gd name="connsiteX0" fmla="*/ 85725 w 85725"/>
                  <a:gd name="connsiteY0" fmla="*/ 77153 h 95250"/>
                  <a:gd name="connsiteX1" fmla="*/ 79057 w 85725"/>
                  <a:gd name="connsiteY1" fmla="*/ 102870 h 95250"/>
                  <a:gd name="connsiteX2" fmla="*/ 0 w 85725"/>
                  <a:gd name="connsiteY2" fmla="*/ 0 h 95250"/>
                  <a:gd name="connsiteX3" fmla="*/ 85725 w 85725"/>
                  <a:gd name="connsiteY3" fmla="*/ 77153 h 95250"/>
                </a:gdLst>
                <a:ahLst/>
                <a:cxnLst>
                  <a:cxn ang="0">
                    <a:pos x="connsiteX0" y="connsiteY0"/>
                  </a:cxn>
                  <a:cxn ang="0">
                    <a:pos x="connsiteX1" y="connsiteY1"/>
                  </a:cxn>
                  <a:cxn ang="0">
                    <a:pos x="connsiteX2" y="connsiteY2"/>
                  </a:cxn>
                  <a:cxn ang="0">
                    <a:pos x="connsiteX3" y="connsiteY3"/>
                  </a:cxn>
                </a:cxnLst>
                <a:rect l="l" t="t" r="r" b="b"/>
                <a:pathLst>
                  <a:path w="85725" h="95250">
                    <a:moveTo>
                      <a:pt x="85725" y="77153"/>
                    </a:moveTo>
                    <a:cubicBezTo>
                      <a:pt x="85725" y="77153"/>
                      <a:pt x="82868" y="91440"/>
                      <a:pt x="79057" y="102870"/>
                    </a:cubicBezTo>
                    <a:lnTo>
                      <a:pt x="0" y="0"/>
                    </a:lnTo>
                    <a:lnTo>
                      <a:pt x="85725" y="77153"/>
                    </a:lnTo>
                    <a:close/>
                  </a:path>
                </a:pathLst>
              </a:custGeom>
              <a:solidFill>
                <a:srgbClr val="152C3D"/>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23965A6E-D81D-421B-9314-D6F916DB49A3}"/>
                  </a:ext>
                </a:extLst>
              </p:cNvPr>
              <p:cNvSpPr/>
              <p:nvPr/>
            </p:nvSpPr>
            <p:spPr>
              <a:xfrm>
                <a:off x="6175157" y="4025822"/>
                <a:ext cx="86307" cy="158229"/>
              </a:xfrm>
              <a:custGeom>
                <a:avLst/>
                <a:gdLst>
                  <a:gd name="connsiteX0" fmla="*/ 0 w 57150"/>
                  <a:gd name="connsiteY0" fmla="*/ 5534 h 104775"/>
                  <a:gd name="connsiteX1" fmla="*/ 22860 w 57150"/>
                  <a:gd name="connsiteY1" fmla="*/ 111262 h 104775"/>
                  <a:gd name="connsiteX2" fmla="*/ 62865 w 57150"/>
                  <a:gd name="connsiteY2" fmla="*/ 36014 h 104775"/>
                  <a:gd name="connsiteX3" fmla="*/ 0 w 57150"/>
                  <a:gd name="connsiteY3" fmla="*/ 5534 h 104775"/>
                </a:gdLst>
                <a:ahLst/>
                <a:cxnLst>
                  <a:cxn ang="0">
                    <a:pos x="connsiteX0" y="connsiteY0"/>
                  </a:cxn>
                  <a:cxn ang="0">
                    <a:pos x="connsiteX1" y="connsiteY1"/>
                  </a:cxn>
                  <a:cxn ang="0">
                    <a:pos x="connsiteX2" y="connsiteY2"/>
                  </a:cxn>
                  <a:cxn ang="0">
                    <a:pos x="connsiteX3" y="connsiteY3"/>
                  </a:cxn>
                </a:cxnLst>
                <a:rect l="l" t="t" r="r" b="b"/>
                <a:pathLst>
                  <a:path w="57150" h="104775">
                    <a:moveTo>
                      <a:pt x="0" y="5534"/>
                    </a:moveTo>
                    <a:cubicBezTo>
                      <a:pt x="0" y="5534"/>
                      <a:pt x="31433" y="88402"/>
                      <a:pt x="22860" y="111262"/>
                    </a:cubicBezTo>
                    <a:cubicBezTo>
                      <a:pt x="22860" y="111262"/>
                      <a:pt x="71438" y="90307"/>
                      <a:pt x="62865" y="36014"/>
                    </a:cubicBezTo>
                    <a:cubicBezTo>
                      <a:pt x="54293" y="-19231"/>
                      <a:pt x="0" y="5534"/>
                      <a:pt x="0" y="5534"/>
                    </a:cubicBezTo>
                    <a:close/>
                  </a:path>
                </a:pathLst>
              </a:custGeom>
              <a:solidFill>
                <a:srgbClr val="1D3B54"/>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44D31C-F54A-4E73-8BEA-D380EBEC08D6}"/>
                  </a:ext>
                </a:extLst>
              </p:cNvPr>
              <p:cNvSpPr/>
              <p:nvPr/>
            </p:nvSpPr>
            <p:spPr>
              <a:xfrm>
                <a:off x="6203925" y="4218300"/>
                <a:ext cx="129460" cy="71922"/>
              </a:xfrm>
              <a:custGeom>
                <a:avLst/>
                <a:gdLst>
                  <a:gd name="connsiteX0" fmla="*/ 94298 w 85725"/>
                  <a:gd name="connsiteY0" fmla="*/ 50483 h 47625"/>
                  <a:gd name="connsiteX1" fmla="*/ 94298 w 85725"/>
                  <a:gd name="connsiteY1" fmla="*/ 33338 h 47625"/>
                  <a:gd name="connsiteX2" fmla="*/ 24765 w 85725"/>
                  <a:gd name="connsiteY2" fmla="*/ 0 h 47625"/>
                  <a:gd name="connsiteX3" fmla="*/ 0 w 85725"/>
                  <a:gd name="connsiteY3" fmla="*/ 27623 h 47625"/>
                </a:gdLst>
                <a:ahLst/>
                <a:cxnLst>
                  <a:cxn ang="0">
                    <a:pos x="connsiteX0" y="connsiteY0"/>
                  </a:cxn>
                  <a:cxn ang="0">
                    <a:pos x="connsiteX1" y="connsiteY1"/>
                  </a:cxn>
                  <a:cxn ang="0">
                    <a:pos x="connsiteX2" y="connsiteY2"/>
                  </a:cxn>
                  <a:cxn ang="0">
                    <a:pos x="connsiteX3" y="connsiteY3"/>
                  </a:cxn>
                </a:cxnLst>
                <a:rect l="l" t="t" r="r" b="b"/>
                <a:pathLst>
                  <a:path w="85725" h="47625">
                    <a:moveTo>
                      <a:pt x="94298" y="50483"/>
                    </a:moveTo>
                    <a:lnTo>
                      <a:pt x="94298" y="33338"/>
                    </a:lnTo>
                    <a:lnTo>
                      <a:pt x="24765" y="0"/>
                    </a:lnTo>
                    <a:lnTo>
                      <a:pt x="0" y="27623"/>
                    </a:lnTo>
                    <a:close/>
                  </a:path>
                </a:pathLst>
              </a:custGeom>
              <a:solidFill>
                <a:srgbClr val="1D3B54"/>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1D6073E8-5750-4B62-A0A9-B6672DD5D8AC}"/>
                  </a:ext>
                </a:extLst>
              </p:cNvPr>
              <p:cNvSpPr/>
              <p:nvPr/>
            </p:nvSpPr>
            <p:spPr>
              <a:xfrm>
                <a:off x="6638337" y="6071017"/>
                <a:ext cx="71922" cy="71922"/>
              </a:xfrm>
              <a:custGeom>
                <a:avLst/>
                <a:gdLst>
                  <a:gd name="connsiteX0" fmla="*/ 53340 w 47625"/>
                  <a:gd name="connsiteY0" fmla="*/ 26670 h 47625"/>
                  <a:gd name="connsiteX1" fmla="*/ 26670 w 47625"/>
                  <a:gd name="connsiteY1" fmla="*/ 53340 h 47625"/>
                  <a:gd name="connsiteX2" fmla="*/ 0 w 47625"/>
                  <a:gd name="connsiteY2" fmla="*/ 26670 h 47625"/>
                  <a:gd name="connsiteX3" fmla="*/ 26670 w 47625"/>
                  <a:gd name="connsiteY3" fmla="*/ 0 h 47625"/>
                  <a:gd name="connsiteX4" fmla="*/ 53340 w 47625"/>
                  <a:gd name="connsiteY4" fmla="*/ 2667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53340" y="26670"/>
                    </a:moveTo>
                    <a:cubicBezTo>
                      <a:pt x="53340" y="41910"/>
                      <a:pt x="40957" y="53340"/>
                      <a:pt x="26670" y="53340"/>
                    </a:cubicBezTo>
                    <a:cubicBezTo>
                      <a:pt x="11430" y="53340"/>
                      <a:pt x="0" y="40957"/>
                      <a:pt x="0" y="26670"/>
                    </a:cubicBezTo>
                    <a:cubicBezTo>
                      <a:pt x="0" y="11430"/>
                      <a:pt x="12382" y="0"/>
                      <a:pt x="26670" y="0"/>
                    </a:cubicBezTo>
                    <a:cubicBezTo>
                      <a:pt x="40957" y="0"/>
                      <a:pt x="53340" y="11430"/>
                      <a:pt x="53340" y="26670"/>
                    </a:cubicBezTo>
                    <a:close/>
                  </a:path>
                </a:pathLst>
              </a:custGeom>
              <a:solidFill>
                <a:srgbClr val="BFB2AC"/>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9A2DBED-FCE7-481F-AA9A-683F1761B936}"/>
                  </a:ext>
                </a:extLst>
              </p:cNvPr>
              <p:cNvSpPr/>
              <p:nvPr/>
            </p:nvSpPr>
            <p:spPr>
              <a:xfrm>
                <a:off x="5801162" y="5905596"/>
                <a:ext cx="431533" cy="186998"/>
              </a:xfrm>
              <a:custGeom>
                <a:avLst/>
                <a:gdLst>
                  <a:gd name="connsiteX0" fmla="*/ 0 w 285750"/>
                  <a:gd name="connsiteY0" fmla="*/ 109538 h 123825"/>
                  <a:gd name="connsiteX1" fmla="*/ 6667 w 285750"/>
                  <a:gd name="connsiteY1" fmla="*/ 128588 h 123825"/>
                  <a:gd name="connsiteX2" fmla="*/ 295275 w 285750"/>
                  <a:gd name="connsiteY2" fmla="*/ 39052 h 123825"/>
                  <a:gd name="connsiteX3" fmla="*/ 281940 w 285750"/>
                  <a:gd name="connsiteY3" fmla="*/ 0 h 123825"/>
                </a:gdLst>
                <a:ahLst/>
                <a:cxnLst>
                  <a:cxn ang="0">
                    <a:pos x="connsiteX0" y="connsiteY0"/>
                  </a:cxn>
                  <a:cxn ang="0">
                    <a:pos x="connsiteX1" y="connsiteY1"/>
                  </a:cxn>
                  <a:cxn ang="0">
                    <a:pos x="connsiteX2" y="connsiteY2"/>
                  </a:cxn>
                  <a:cxn ang="0">
                    <a:pos x="connsiteX3" y="connsiteY3"/>
                  </a:cxn>
                </a:cxnLst>
                <a:rect l="l" t="t" r="r" b="b"/>
                <a:pathLst>
                  <a:path w="285750" h="123825">
                    <a:moveTo>
                      <a:pt x="0" y="109538"/>
                    </a:moveTo>
                    <a:lnTo>
                      <a:pt x="6667" y="128588"/>
                    </a:lnTo>
                    <a:lnTo>
                      <a:pt x="295275" y="39052"/>
                    </a:lnTo>
                    <a:lnTo>
                      <a:pt x="281940" y="0"/>
                    </a:lnTo>
                    <a:close/>
                  </a:path>
                </a:pathLst>
              </a:custGeom>
              <a:solidFill>
                <a:srgbClr val="918783"/>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19BF85B-4901-47FD-9184-D96D44863EF8}"/>
                  </a:ext>
                </a:extLst>
              </p:cNvPr>
              <p:cNvSpPr/>
              <p:nvPr/>
            </p:nvSpPr>
            <p:spPr>
              <a:xfrm>
                <a:off x="6231257" y="5902720"/>
                <a:ext cx="445918" cy="186998"/>
              </a:xfrm>
              <a:custGeom>
                <a:avLst/>
                <a:gdLst>
                  <a:gd name="connsiteX0" fmla="*/ 296228 w 295275"/>
                  <a:gd name="connsiteY0" fmla="*/ 111443 h 123825"/>
                  <a:gd name="connsiteX1" fmla="*/ 288608 w 295275"/>
                  <a:gd name="connsiteY1" fmla="*/ 130493 h 123825"/>
                  <a:gd name="connsiteX2" fmla="*/ 0 w 295275"/>
                  <a:gd name="connsiteY2" fmla="*/ 40957 h 123825"/>
                  <a:gd name="connsiteX3" fmla="*/ 13335 w 295275"/>
                  <a:gd name="connsiteY3" fmla="*/ 0 h 123825"/>
                </a:gdLst>
                <a:ahLst/>
                <a:cxnLst>
                  <a:cxn ang="0">
                    <a:pos x="connsiteX0" y="connsiteY0"/>
                  </a:cxn>
                  <a:cxn ang="0">
                    <a:pos x="connsiteX1" y="connsiteY1"/>
                  </a:cxn>
                  <a:cxn ang="0">
                    <a:pos x="connsiteX2" y="connsiteY2"/>
                  </a:cxn>
                  <a:cxn ang="0">
                    <a:pos x="connsiteX3" y="connsiteY3"/>
                  </a:cxn>
                </a:cxnLst>
                <a:rect l="l" t="t" r="r" b="b"/>
                <a:pathLst>
                  <a:path w="295275" h="123825">
                    <a:moveTo>
                      <a:pt x="296228" y="111443"/>
                    </a:moveTo>
                    <a:lnTo>
                      <a:pt x="288608" y="130493"/>
                    </a:lnTo>
                    <a:lnTo>
                      <a:pt x="0" y="40957"/>
                    </a:lnTo>
                    <a:lnTo>
                      <a:pt x="13335" y="0"/>
                    </a:lnTo>
                    <a:close/>
                  </a:path>
                </a:pathLst>
              </a:custGeom>
              <a:solidFill>
                <a:srgbClr val="918783"/>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B3F3CBE-6FF6-4D49-8A23-0D5B101CB44F}"/>
                  </a:ext>
                </a:extLst>
              </p:cNvPr>
              <p:cNvSpPr/>
              <p:nvPr/>
            </p:nvSpPr>
            <p:spPr>
              <a:xfrm>
                <a:off x="6231257" y="5902720"/>
                <a:ext cx="129460" cy="215767"/>
              </a:xfrm>
              <a:custGeom>
                <a:avLst/>
                <a:gdLst>
                  <a:gd name="connsiteX0" fmla="*/ 92393 w 85725"/>
                  <a:gd name="connsiteY0" fmla="*/ 128588 h 142875"/>
                  <a:gd name="connsiteX1" fmla="*/ 92393 w 85725"/>
                  <a:gd name="connsiteY1" fmla="*/ 150495 h 142875"/>
                  <a:gd name="connsiteX2" fmla="*/ 0 w 85725"/>
                  <a:gd name="connsiteY2" fmla="*/ 40957 h 142875"/>
                  <a:gd name="connsiteX3" fmla="*/ 13335 w 85725"/>
                  <a:gd name="connsiteY3" fmla="*/ 0 h 142875"/>
                </a:gdLst>
                <a:ahLst/>
                <a:cxnLst>
                  <a:cxn ang="0">
                    <a:pos x="connsiteX0" y="connsiteY0"/>
                  </a:cxn>
                  <a:cxn ang="0">
                    <a:pos x="connsiteX1" y="connsiteY1"/>
                  </a:cxn>
                  <a:cxn ang="0">
                    <a:pos x="connsiteX2" y="connsiteY2"/>
                  </a:cxn>
                  <a:cxn ang="0">
                    <a:pos x="connsiteX3" y="connsiteY3"/>
                  </a:cxn>
                </a:cxnLst>
                <a:rect l="l" t="t" r="r" b="b"/>
                <a:pathLst>
                  <a:path w="85725" h="142875">
                    <a:moveTo>
                      <a:pt x="92393" y="128588"/>
                    </a:moveTo>
                    <a:lnTo>
                      <a:pt x="92393" y="150495"/>
                    </a:lnTo>
                    <a:lnTo>
                      <a:pt x="0" y="40957"/>
                    </a:lnTo>
                    <a:lnTo>
                      <a:pt x="13335" y="0"/>
                    </a:lnTo>
                    <a:close/>
                  </a:path>
                </a:pathLst>
              </a:custGeom>
              <a:solidFill>
                <a:srgbClr val="918783"/>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4F277B8A-CAA6-4290-B0A4-017278CD9234}"/>
                  </a:ext>
                </a:extLst>
              </p:cNvPr>
              <p:cNvSpPr/>
              <p:nvPr/>
            </p:nvSpPr>
            <p:spPr>
              <a:xfrm>
                <a:off x="6293109" y="6071017"/>
                <a:ext cx="71922" cy="71922"/>
              </a:xfrm>
              <a:custGeom>
                <a:avLst/>
                <a:gdLst>
                  <a:gd name="connsiteX0" fmla="*/ 53340 w 47625"/>
                  <a:gd name="connsiteY0" fmla="*/ 26670 h 47625"/>
                  <a:gd name="connsiteX1" fmla="*/ 26670 w 47625"/>
                  <a:gd name="connsiteY1" fmla="*/ 53340 h 47625"/>
                  <a:gd name="connsiteX2" fmla="*/ 0 w 47625"/>
                  <a:gd name="connsiteY2" fmla="*/ 26670 h 47625"/>
                  <a:gd name="connsiteX3" fmla="*/ 26670 w 47625"/>
                  <a:gd name="connsiteY3" fmla="*/ 0 h 47625"/>
                  <a:gd name="connsiteX4" fmla="*/ 53340 w 47625"/>
                  <a:gd name="connsiteY4" fmla="*/ 2667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53340" y="26670"/>
                    </a:moveTo>
                    <a:cubicBezTo>
                      <a:pt x="53340" y="41910"/>
                      <a:pt x="40957" y="53340"/>
                      <a:pt x="26670" y="53340"/>
                    </a:cubicBezTo>
                    <a:cubicBezTo>
                      <a:pt x="11430" y="53340"/>
                      <a:pt x="0" y="40957"/>
                      <a:pt x="0" y="26670"/>
                    </a:cubicBezTo>
                    <a:cubicBezTo>
                      <a:pt x="0" y="11430"/>
                      <a:pt x="12382" y="0"/>
                      <a:pt x="26670" y="0"/>
                    </a:cubicBezTo>
                    <a:cubicBezTo>
                      <a:pt x="41910" y="0"/>
                      <a:pt x="53340" y="11430"/>
                      <a:pt x="53340" y="26670"/>
                    </a:cubicBezTo>
                    <a:close/>
                  </a:path>
                </a:pathLst>
              </a:custGeom>
              <a:solidFill>
                <a:srgbClr val="BFB2AC"/>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7B0648F-AB5E-4F89-9838-249C3180A5E9}"/>
                  </a:ext>
                </a:extLst>
              </p:cNvPr>
              <p:cNvSpPr/>
              <p:nvPr/>
            </p:nvSpPr>
            <p:spPr>
              <a:xfrm>
                <a:off x="5760886" y="6071017"/>
                <a:ext cx="71922" cy="71922"/>
              </a:xfrm>
              <a:custGeom>
                <a:avLst/>
                <a:gdLst>
                  <a:gd name="connsiteX0" fmla="*/ 53340 w 47625"/>
                  <a:gd name="connsiteY0" fmla="*/ 26670 h 47625"/>
                  <a:gd name="connsiteX1" fmla="*/ 26670 w 47625"/>
                  <a:gd name="connsiteY1" fmla="*/ 53340 h 47625"/>
                  <a:gd name="connsiteX2" fmla="*/ 0 w 47625"/>
                  <a:gd name="connsiteY2" fmla="*/ 26670 h 47625"/>
                  <a:gd name="connsiteX3" fmla="*/ 26670 w 47625"/>
                  <a:gd name="connsiteY3" fmla="*/ 0 h 47625"/>
                  <a:gd name="connsiteX4" fmla="*/ 53340 w 47625"/>
                  <a:gd name="connsiteY4" fmla="*/ 2667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53340" y="26670"/>
                    </a:moveTo>
                    <a:cubicBezTo>
                      <a:pt x="53340" y="41399"/>
                      <a:pt x="41399" y="53340"/>
                      <a:pt x="26670" y="53340"/>
                    </a:cubicBezTo>
                    <a:cubicBezTo>
                      <a:pt x="11941" y="53340"/>
                      <a:pt x="0" y="41399"/>
                      <a:pt x="0" y="26670"/>
                    </a:cubicBezTo>
                    <a:cubicBezTo>
                      <a:pt x="0" y="11941"/>
                      <a:pt x="11941" y="0"/>
                      <a:pt x="26670" y="0"/>
                    </a:cubicBezTo>
                    <a:cubicBezTo>
                      <a:pt x="41399" y="0"/>
                      <a:pt x="53340" y="11941"/>
                      <a:pt x="53340" y="26670"/>
                    </a:cubicBezTo>
                    <a:close/>
                  </a:path>
                </a:pathLst>
              </a:custGeom>
              <a:solidFill>
                <a:srgbClr val="BFB2AC"/>
              </a:solidFill>
              <a:ln w="9525" cap="flat">
                <a:noFill/>
                <a:prstDash val="solid"/>
                <a:miter/>
              </a:ln>
            </p:spPr>
            <p:txBody>
              <a:bodyPr rtlCol="0" anchor="ctr"/>
              <a:lstStyle/>
              <a:p>
                <a:endParaRPr lang="en-ID"/>
              </a:p>
            </p:txBody>
          </p:sp>
        </p:grpSp>
        <p:sp>
          <p:nvSpPr>
            <p:cNvPr id="115" name="Freeform: Shape 114">
              <a:extLst>
                <a:ext uri="{FF2B5EF4-FFF2-40B4-BE49-F238E27FC236}">
                  <a16:creationId xmlns:a16="http://schemas.microsoft.com/office/drawing/2014/main" id="{FB8FA643-B9A1-4EC5-809A-F0623622EA34}"/>
                </a:ext>
              </a:extLst>
            </p:cNvPr>
            <p:cNvSpPr/>
            <p:nvPr/>
          </p:nvSpPr>
          <p:spPr>
            <a:xfrm>
              <a:off x="8155554" y="3586985"/>
              <a:ext cx="158229" cy="71922"/>
            </a:xfrm>
            <a:custGeom>
              <a:avLst/>
              <a:gdLst>
                <a:gd name="connsiteX0" fmla="*/ 0 w 104775"/>
                <a:gd name="connsiteY0" fmla="*/ 13228 h 47625"/>
                <a:gd name="connsiteX1" fmla="*/ 54292 w 104775"/>
                <a:gd name="connsiteY1" fmla="*/ 48470 h 47625"/>
                <a:gd name="connsiteX2" fmla="*/ 104775 w 104775"/>
                <a:gd name="connsiteY2" fmla="*/ 8465 h 47625"/>
                <a:gd name="connsiteX3" fmla="*/ 0 w 104775"/>
                <a:gd name="connsiteY3" fmla="*/ 13228 h 47625"/>
              </a:gdLst>
              <a:ahLst/>
              <a:cxnLst>
                <a:cxn ang="0">
                  <a:pos x="connsiteX0" y="connsiteY0"/>
                </a:cxn>
                <a:cxn ang="0">
                  <a:pos x="connsiteX1" y="connsiteY1"/>
                </a:cxn>
                <a:cxn ang="0">
                  <a:pos x="connsiteX2" y="connsiteY2"/>
                </a:cxn>
                <a:cxn ang="0">
                  <a:pos x="connsiteX3" y="connsiteY3"/>
                </a:cxn>
              </a:cxnLst>
              <a:rect l="l" t="t" r="r" b="b"/>
              <a:pathLst>
                <a:path w="104775" h="47625">
                  <a:moveTo>
                    <a:pt x="0" y="13228"/>
                  </a:moveTo>
                  <a:cubicBezTo>
                    <a:pt x="0" y="13228"/>
                    <a:pt x="19050" y="45613"/>
                    <a:pt x="54292" y="48470"/>
                  </a:cubicBezTo>
                  <a:cubicBezTo>
                    <a:pt x="77153" y="50375"/>
                    <a:pt x="96203" y="21800"/>
                    <a:pt x="104775" y="8465"/>
                  </a:cubicBezTo>
                  <a:cubicBezTo>
                    <a:pt x="104775" y="8465"/>
                    <a:pt x="54292" y="-13442"/>
                    <a:pt x="0" y="13228"/>
                  </a:cubicBezTo>
                  <a:close/>
                </a:path>
              </a:pathLst>
            </a:custGeom>
            <a:solidFill>
              <a:srgbClr val="EEA987"/>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8493461A-7790-462C-A2CA-C8CD84F049B0}"/>
                </a:ext>
              </a:extLst>
            </p:cNvPr>
            <p:cNvSpPr/>
            <p:nvPr/>
          </p:nvSpPr>
          <p:spPr>
            <a:xfrm>
              <a:off x="8236107" y="3583946"/>
              <a:ext cx="71922" cy="100691"/>
            </a:xfrm>
            <a:custGeom>
              <a:avLst/>
              <a:gdLst>
                <a:gd name="connsiteX0" fmla="*/ 44767 w 47625"/>
                <a:gd name="connsiteY0" fmla="*/ 0 h 66675"/>
                <a:gd name="connsiteX1" fmla="*/ 0 w 47625"/>
                <a:gd name="connsiteY1" fmla="*/ 38100 h 66675"/>
                <a:gd name="connsiteX2" fmla="*/ 19050 w 47625"/>
                <a:gd name="connsiteY2" fmla="*/ 66675 h 66675"/>
                <a:gd name="connsiteX3" fmla="*/ 51435 w 47625"/>
                <a:gd name="connsiteY3" fmla="*/ 9525 h 66675"/>
                <a:gd name="connsiteX4" fmla="*/ 44767 w 4762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66675">
                  <a:moveTo>
                    <a:pt x="44767" y="0"/>
                  </a:moveTo>
                  <a:cubicBezTo>
                    <a:pt x="44767" y="0"/>
                    <a:pt x="30480" y="19050"/>
                    <a:pt x="0" y="38100"/>
                  </a:cubicBezTo>
                  <a:lnTo>
                    <a:pt x="19050" y="66675"/>
                  </a:lnTo>
                  <a:lnTo>
                    <a:pt x="51435" y="9525"/>
                  </a:lnTo>
                  <a:lnTo>
                    <a:pt x="44767" y="0"/>
                  </a:lnTo>
                  <a:close/>
                </a:path>
              </a:pathLst>
            </a:custGeom>
            <a:solidFill>
              <a:srgbClr val="EDDAD3"/>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C576895E-57FB-4105-875F-9B8D150B55F3}"/>
                </a:ext>
              </a:extLst>
            </p:cNvPr>
            <p:cNvSpPr/>
            <p:nvPr/>
          </p:nvSpPr>
          <p:spPr>
            <a:xfrm>
              <a:off x="8151238" y="3591138"/>
              <a:ext cx="71922" cy="86307"/>
            </a:xfrm>
            <a:custGeom>
              <a:avLst/>
              <a:gdLst>
                <a:gd name="connsiteX0" fmla="*/ 11430 w 47625"/>
                <a:gd name="connsiteY0" fmla="*/ 0 h 57150"/>
                <a:gd name="connsiteX1" fmla="*/ 57150 w 47625"/>
                <a:gd name="connsiteY1" fmla="*/ 34290 h 57150"/>
                <a:gd name="connsiteX2" fmla="*/ 36195 w 47625"/>
                <a:gd name="connsiteY2" fmla="*/ 63817 h 57150"/>
                <a:gd name="connsiteX3" fmla="*/ 0 w 47625"/>
                <a:gd name="connsiteY3" fmla="*/ 11430 h 57150"/>
                <a:gd name="connsiteX4" fmla="*/ 11430 w 47625"/>
                <a:gd name="connsiteY4" fmla="*/ 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57150">
                  <a:moveTo>
                    <a:pt x="11430" y="0"/>
                  </a:moveTo>
                  <a:cubicBezTo>
                    <a:pt x="11430" y="0"/>
                    <a:pt x="29527" y="22860"/>
                    <a:pt x="57150" y="34290"/>
                  </a:cubicBezTo>
                  <a:lnTo>
                    <a:pt x="36195" y="63817"/>
                  </a:lnTo>
                  <a:lnTo>
                    <a:pt x="0" y="11430"/>
                  </a:lnTo>
                  <a:lnTo>
                    <a:pt x="11430" y="0"/>
                  </a:lnTo>
                  <a:close/>
                </a:path>
              </a:pathLst>
            </a:custGeom>
            <a:solidFill>
              <a:srgbClr val="EDDAD3"/>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9143939D-117C-4CC2-B30D-D5C2DD7C1B17}"/>
                </a:ext>
              </a:extLst>
            </p:cNvPr>
            <p:cNvSpPr/>
            <p:nvPr/>
          </p:nvSpPr>
          <p:spPr>
            <a:xfrm>
              <a:off x="8213091" y="3642922"/>
              <a:ext cx="43153" cy="43153"/>
            </a:xfrm>
            <a:custGeom>
              <a:avLst/>
              <a:gdLst>
                <a:gd name="connsiteX0" fmla="*/ 16192 w 28575"/>
                <a:gd name="connsiteY0" fmla="*/ 0 h 28575"/>
                <a:gd name="connsiteX1" fmla="*/ 32385 w 28575"/>
                <a:gd name="connsiteY1" fmla="*/ 24765 h 28575"/>
                <a:gd name="connsiteX2" fmla="*/ 0 w 28575"/>
                <a:gd name="connsiteY2" fmla="*/ 23813 h 28575"/>
                <a:gd name="connsiteX3" fmla="*/ 16192 w 28575"/>
                <a:gd name="connsiteY3" fmla="*/ 0 h 28575"/>
              </a:gdLst>
              <a:ahLst/>
              <a:cxnLst>
                <a:cxn ang="0">
                  <a:pos x="connsiteX0" y="connsiteY0"/>
                </a:cxn>
                <a:cxn ang="0">
                  <a:pos x="connsiteX1" y="connsiteY1"/>
                </a:cxn>
                <a:cxn ang="0">
                  <a:pos x="connsiteX2" y="connsiteY2"/>
                </a:cxn>
                <a:cxn ang="0">
                  <a:pos x="connsiteX3" y="connsiteY3"/>
                </a:cxn>
              </a:cxnLst>
              <a:rect l="l" t="t" r="r" b="b"/>
              <a:pathLst>
                <a:path w="28575" h="28575">
                  <a:moveTo>
                    <a:pt x="16192" y="0"/>
                  </a:moveTo>
                  <a:lnTo>
                    <a:pt x="32385" y="24765"/>
                  </a:lnTo>
                  <a:cubicBezTo>
                    <a:pt x="32385" y="24765"/>
                    <a:pt x="15240" y="34290"/>
                    <a:pt x="0" y="23813"/>
                  </a:cubicBezTo>
                  <a:lnTo>
                    <a:pt x="16192" y="0"/>
                  </a:lnTo>
                  <a:close/>
                </a:path>
              </a:pathLst>
            </a:custGeom>
            <a:solidFill>
              <a:srgbClr val="5073AB"/>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14F763D0-A9A3-47CB-A27B-8884267B086F}"/>
                </a:ext>
              </a:extLst>
            </p:cNvPr>
            <p:cNvSpPr/>
            <p:nvPr/>
          </p:nvSpPr>
          <p:spPr>
            <a:xfrm>
              <a:off x="7985817" y="4429752"/>
              <a:ext cx="417149" cy="71922"/>
            </a:xfrm>
            <a:custGeom>
              <a:avLst/>
              <a:gdLst>
                <a:gd name="connsiteX0" fmla="*/ 0 w 276225"/>
                <a:gd name="connsiteY0" fmla="*/ 34290 h 47625"/>
                <a:gd name="connsiteX1" fmla="*/ 284798 w 276225"/>
                <a:gd name="connsiteY1" fmla="*/ 36195 h 47625"/>
                <a:gd name="connsiteX2" fmla="*/ 281940 w 276225"/>
                <a:gd name="connsiteY2" fmla="*/ 0 h 47625"/>
                <a:gd name="connsiteX3" fmla="*/ 3810 w 276225"/>
                <a:gd name="connsiteY3" fmla="*/ 4763 h 47625"/>
                <a:gd name="connsiteX4" fmla="*/ 0 w 276225"/>
                <a:gd name="connsiteY4" fmla="*/ 3429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47625">
                  <a:moveTo>
                    <a:pt x="0" y="34290"/>
                  </a:moveTo>
                  <a:cubicBezTo>
                    <a:pt x="0" y="34290"/>
                    <a:pt x="87630" y="66675"/>
                    <a:pt x="284798" y="36195"/>
                  </a:cubicBezTo>
                  <a:lnTo>
                    <a:pt x="281940" y="0"/>
                  </a:lnTo>
                  <a:cubicBezTo>
                    <a:pt x="281940" y="0"/>
                    <a:pt x="167640" y="33338"/>
                    <a:pt x="3810" y="4763"/>
                  </a:cubicBezTo>
                  <a:lnTo>
                    <a:pt x="0" y="34290"/>
                  </a:lnTo>
                  <a:close/>
                </a:path>
              </a:pathLst>
            </a:custGeom>
            <a:solidFill>
              <a:srgbClr val="1D2033"/>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102AD2D2-6701-405F-8863-1722FF2637E1}"/>
                </a:ext>
              </a:extLst>
            </p:cNvPr>
            <p:cNvSpPr/>
            <p:nvPr/>
          </p:nvSpPr>
          <p:spPr>
            <a:xfrm>
              <a:off x="8287468" y="3599769"/>
              <a:ext cx="258920" cy="978142"/>
            </a:xfrm>
            <a:custGeom>
              <a:avLst/>
              <a:gdLst>
                <a:gd name="connsiteX0" fmla="*/ 17425 w 171450"/>
                <a:gd name="connsiteY0" fmla="*/ 0 h 647700"/>
                <a:gd name="connsiteX1" fmla="*/ 279 w 171450"/>
                <a:gd name="connsiteY1" fmla="*/ 283845 h 647700"/>
                <a:gd name="connsiteX2" fmla="*/ 102197 w 171450"/>
                <a:gd name="connsiteY2" fmla="*/ 653415 h 647700"/>
                <a:gd name="connsiteX3" fmla="*/ 164110 w 171450"/>
                <a:gd name="connsiteY3" fmla="*/ 587693 h 647700"/>
                <a:gd name="connsiteX4" fmla="*/ 97434 w 171450"/>
                <a:gd name="connsiteY4" fmla="*/ 357188 h 647700"/>
                <a:gd name="connsiteX5" fmla="*/ 173635 w 171450"/>
                <a:gd name="connsiteY5" fmla="*/ 56198 h 647700"/>
                <a:gd name="connsiteX6" fmla="*/ 17425 w 171450"/>
                <a:gd name="connsiteY6"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647700">
                  <a:moveTo>
                    <a:pt x="17425" y="0"/>
                  </a:moveTo>
                  <a:cubicBezTo>
                    <a:pt x="17425" y="0"/>
                    <a:pt x="-2578" y="152400"/>
                    <a:pt x="279" y="283845"/>
                  </a:cubicBezTo>
                  <a:cubicBezTo>
                    <a:pt x="3137" y="415290"/>
                    <a:pt x="102197" y="653415"/>
                    <a:pt x="102197" y="653415"/>
                  </a:cubicBezTo>
                  <a:cubicBezTo>
                    <a:pt x="102197" y="653415"/>
                    <a:pt x="146012" y="611505"/>
                    <a:pt x="164110" y="587693"/>
                  </a:cubicBezTo>
                  <a:cubicBezTo>
                    <a:pt x="164110" y="587693"/>
                    <a:pt x="96482" y="392430"/>
                    <a:pt x="97434" y="357188"/>
                  </a:cubicBezTo>
                  <a:cubicBezTo>
                    <a:pt x="98387" y="321945"/>
                    <a:pt x="173635" y="56198"/>
                    <a:pt x="173635" y="56198"/>
                  </a:cubicBezTo>
                  <a:cubicBezTo>
                    <a:pt x="173635" y="56198"/>
                    <a:pt x="132677" y="30480"/>
                    <a:pt x="17425" y="0"/>
                  </a:cubicBezTo>
                  <a:close/>
                </a:path>
              </a:pathLst>
            </a:custGeom>
            <a:solidFill>
              <a:srgbClr val="323657"/>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560F5CE7-F9E3-4CB6-916C-DD40ABD1C30F}"/>
                </a:ext>
              </a:extLst>
            </p:cNvPr>
            <p:cNvSpPr/>
            <p:nvPr/>
          </p:nvSpPr>
          <p:spPr>
            <a:xfrm>
              <a:off x="7900948" y="3609838"/>
              <a:ext cx="244536" cy="978142"/>
            </a:xfrm>
            <a:custGeom>
              <a:avLst/>
              <a:gdLst>
                <a:gd name="connsiteX0" fmla="*/ 163830 w 161925"/>
                <a:gd name="connsiteY0" fmla="*/ 0 h 647700"/>
                <a:gd name="connsiteX1" fmla="*/ 160973 w 161925"/>
                <a:gd name="connsiteY1" fmla="*/ 277177 h 647700"/>
                <a:gd name="connsiteX2" fmla="*/ 140970 w 161925"/>
                <a:gd name="connsiteY2" fmla="*/ 653415 h 647700"/>
                <a:gd name="connsiteX3" fmla="*/ 24765 w 161925"/>
                <a:gd name="connsiteY3" fmla="*/ 614363 h 647700"/>
                <a:gd name="connsiteX4" fmla="*/ 62865 w 161925"/>
                <a:gd name="connsiteY4" fmla="*/ 351472 h 647700"/>
                <a:gd name="connsiteX5" fmla="*/ 0 w 161925"/>
                <a:gd name="connsiteY5" fmla="*/ 57150 h 647700"/>
                <a:gd name="connsiteX6" fmla="*/ 163830 w 161925"/>
                <a:gd name="connsiteY6"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647700">
                  <a:moveTo>
                    <a:pt x="163830" y="0"/>
                  </a:moveTo>
                  <a:cubicBezTo>
                    <a:pt x="163830" y="0"/>
                    <a:pt x="163830" y="145732"/>
                    <a:pt x="160973" y="277177"/>
                  </a:cubicBezTo>
                  <a:cubicBezTo>
                    <a:pt x="158115" y="408622"/>
                    <a:pt x="140970" y="653415"/>
                    <a:pt x="140970" y="653415"/>
                  </a:cubicBezTo>
                  <a:cubicBezTo>
                    <a:pt x="140970" y="653415"/>
                    <a:pt x="43815" y="638175"/>
                    <a:pt x="24765" y="614363"/>
                  </a:cubicBezTo>
                  <a:cubicBezTo>
                    <a:pt x="24765" y="614363"/>
                    <a:pt x="63818" y="386715"/>
                    <a:pt x="62865" y="351472"/>
                  </a:cubicBezTo>
                  <a:cubicBezTo>
                    <a:pt x="61913" y="316230"/>
                    <a:pt x="0" y="57150"/>
                    <a:pt x="0" y="57150"/>
                  </a:cubicBezTo>
                  <a:cubicBezTo>
                    <a:pt x="0" y="57150"/>
                    <a:pt x="36195" y="33338"/>
                    <a:pt x="163830" y="0"/>
                  </a:cubicBezTo>
                  <a:close/>
                </a:path>
              </a:pathLst>
            </a:custGeom>
            <a:solidFill>
              <a:srgbClr val="323657"/>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57BB21E-2523-434F-B13B-0862F7AE60AD}"/>
                </a:ext>
              </a:extLst>
            </p:cNvPr>
            <p:cNvSpPr/>
            <p:nvPr/>
          </p:nvSpPr>
          <p:spPr>
            <a:xfrm>
              <a:off x="8165622" y="4447013"/>
              <a:ext cx="71922" cy="57538"/>
            </a:xfrm>
            <a:custGeom>
              <a:avLst/>
              <a:gdLst>
                <a:gd name="connsiteX0" fmla="*/ 0 w 47625"/>
                <a:gd name="connsiteY0" fmla="*/ 0 h 38100"/>
                <a:gd name="connsiteX1" fmla="*/ 53340 w 47625"/>
                <a:gd name="connsiteY1" fmla="*/ 0 h 38100"/>
                <a:gd name="connsiteX2" fmla="*/ 53340 w 47625"/>
                <a:gd name="connsiteY2" fmla="*/ 40005 h 38100"/>
                <a:gd name="connsiteX3" fmla="*/ 0 w 47625"/>
                <a:gd name="connsiteY3" fmla="*/ 40005 h 38100"/>
              </a:gdLst>
              <a:ahLst/>
              <a:cxnLst>
                <a:cxn ang="0">
                  <a:pos x="connsiteX0" y="connsiteY0"/>
                </a:cxn>
                <a:cxn ang="0">
                  <a:pos x="connsiteX1" y="connsiteY1"/>
                </a:cxn>
                <a:cxn ang="0">
                  <a:pos x="connsiteX2" y="connsiteY2"/>
                </a:cxn>
                <a:cxn ang="0">
                  <a:pos x="connsiteX3" y="connsiteY3"/>
                </a:cxn>
              </a:cxnLst>
              <a:rect l="l" t="t" r="r" b="b"/>
              <a:pathLst>
                <a:path w="47625" h="38100">
                  <a:moveTo>
                    <a:pt x="0" y="0"/>
                  </a:moveTo>
                  <a:lnTo>
                    <a:pt x="53340" y="0"/>
                  </a:lnTo>
                  <a:lnTo>
                    <a:pt x="53340" y="40005"/>
                  </a:lnTo>
                  <a:lnTo>
                    <a:pt x="0" y="40005"/>
                  </a:lnTo>
                  <a:close/>
                </a:path>
              </a:pathLst>
            </a:custGeom>
            <a:solidFill>
              <a:srgbClr val="3A4066"/>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A2F47358-424C-47B7-B599-4B3D8876CCCA}"/>
                </a:ext>
              </a:extLst>
            </p:cNvPr>
            <p:cNvSpPr/>
            <p:nvPr/>
          </p:nvSpPr>
          <p:spPr>
            <a:xfrm>
              <a:off x="8186520" y="3670253"/>
              <a:ext cx="57538" cy="733607"/>
            </a:xfrm>
            <a:custGeom>
              <a:avLst/>
              <a:gdLst>
                <a:gd name="connsiteX0" fmla="*/ 26167 w 38100"/>
                <a:gd name="connsiteY0" fmla="*/ 0 h 485775"/>
                <a:gd name="connsiteX1" fmla="*/ 450 w 38100"/>
                <a:gd name="connsiteY1" fmla="*/ 243840 h 485775"/>
                <a:gd name="connsiteX2" fmla="*/ 3307 w 38100"/>
                <a:gd name="connsiteY2" fmla="*/ 452438 h 485775"/>
                <a:gd name="connsiteX3" fmla="*/ 22357 w 38100"/>
                <a:gd name="connsiteY3" fmla="*/ 489585 h 485775"/>
                <a:gd name="connsiteX4" fmla="*/ 47122 w 38100"/>
                <a:gd name="connsiteY4" fmla="*/ 450533 h 485775"/>
                <a:gd name="connsiteX5" fmla="*/ 43312 w 38100"/>
                <a:gd name="connsiteY5" fmla="*/ 1905 h 485775"/>
                <a:gd name="connsiteX6" fmla="*/ 26167 w 38100"/>
                <a:gd name="connsiteY6" fmla="*/ 0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485775">
                  <a:moveTo>
                    <a:pt x="26167" y="0"/>
                  </a:moveTo>
                  <a:cubicBezTo>
                    <a:pt x="26167" y="0"/>
                    <a:pt x="2355" y="81915"/>
                    <a:pt x="450" y="243840"/>
                  </a:cubicBezTo>
                  <a:cubicBezTo>
                    <a:pt x="-1455" y="405765"/>
                    <a:pt x="3307" y="452438"/>
                    <a:pt x="3307" y="452438"/>
                  </a:cubicBezTo>
                  <a:lnTo>
                    <a:pt x="22357" y="489585"/>
                  </a:lnTo>
                  <a:lnTo>
                    <a:pt x="47122" y="450533"/>
                  </a:lnTo>
                  <a:cubicBezTo>
                    <a:pt x="47122" y="450533"/>
                    <a:pt x="39502" y="77152"/>
                    <a:pt x="43312" y="1905"/>
                  </a:cubicBezTo>
                  <a:lnTo>
                    <a:pt x="26167" y="0"/>
                  </a:lnTo>
                  <a:close/>
                </a:path>
              </a:pathLst>
            </a:custGeom>
            <a:solidFill>
              <a:srgbClr val="5073AB"/>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3A17C788-AD80-4337-B021-C411B2EF2ED4}"/>
                </a:ext>
              </a:extLst>
            </p:cNvPr>
            <p:cNvSpPr/>
            <p:nvPr/>
          </p:nvSpPr>
          <p:spPr>
            <a:xfrm>
              <a:off x="8345927" y="4457082"/>
              <a:ext cx="129460" cy="129460"/>
            </a:xfrm>
            <a:custGeom>
              <a:avLst/>
              <a:gdLst>
                <a:gd name="connsiteX0" fmla="*/ 57772 w 85725"/>
                <a:gd name="connsiteY0" fmla="*/ 87630 h 85725"/>
                <a:gd name="connsiteX1" fmla="*/ 65392 w 85725"/>
                <a:gd name="connsiteY1" fmla="*/ 80963 h 85725"/>
                <a:gd name="connsiteX2" fmla="*/ 70155 w 85725"/>
                <a:gd name="connsiteY2" fmla="*/ 72390 h 85725"/>
                <a:gd name="connsiteX3" fmla="*/ 72059 w 85725"/>
                <a:gd name="connsiteY3" fmla="*/ 69533 h 85725"/>
                <a:gd name="connsiteX4" fmla="*/ 81584 w 85725"/>
                <a:gd name="connsiteY4" fmla="*/ 54292 h 85725"/>
                <a:gd name="connsiteX5" fmla="*/ 86347 w 85725"/>
                <a:gd name="connsiteY5" fmla="*/ 13335 h 85725"/>
                <a:gd name="connsiteX6" fmla="*/ 65392 w 85725"/>
                <a:gd name="connsiteY6" fmla="*/ 7620 h 85725"/>
                <a:gd name="connsiteX7" fmla="*/ 47294 w 85725"/>
                <a:gd name="connsiteY7" fmla="*/ 0 h 85725"/>
                <a:gd name="connsiteX8" fmla="*/ 3480 w 85725"/>
                <a:gd name="connsiteY8" fmla="*/ 37147 h 85725"/>
                <a:gd name="connsiteX9" fmla="*/ 2527 w 85725"/>
                <a:gd name="connsiteY9" fmla="*/ 39053 h 85725"/>
                <a:gd name="connsiteX10" fmla="*/ 622 w 85725"/>
                <a:gd name="connsiteY10" fmla="*/ 53340 h 85725"/>
                <a:gd name="connsiteX11" fmla="*/ 1575 w 85725"/>
                <a:gd name="connsiteY11" fmla="*/ 68580 h 85725"/>
                <a:gd name="connsiteX12" fmla="*/ 13005 w 85725"/>
                <a:gd name="connsiteY12" fmla="*/ 72390 h 85725"/>
                <a:gd name="connsiteX13" fmla="*/ 28244 w 85725"/>
                <a:gd name="connsiteY13" fmla="*/ 80010 h 85725"/>
                <a:gd name="connsiteX14" fmla="*/ 44437 w 85725"/>
                <a:gd name="connsiteY14" fmla="*/ 84772 h 85725"/>
                <a:gd name="connsiteX15" fmla="*/ 57772 w 85725"/>
                <a:gd name="connsiteY15" fmla="*/ 876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25" h="85725">
                  <a:moveTo>
                    <a:pt x="57772" y="87630"/>
                  </a:moveTo>
                  <a:cubicBezTo>
                    <a:pt x="57772" y="87630"/>
                    <a:pt x="63487" y="83820"/>
                    <a:pt x="65392" y="80963"/>
                  </a:cubicBezTo>
                  <a:cubicBezTo>
                    <a:pt x="65392" y="80963"/>
                    <a:pt x="68250" y="75247"/>
                    <a:pt x="70155" y="72390"/>
                  </a:cubicBezTo>
                  <a:cubicBezTo>
                    <a:pt x="71107" y="71438"/>
                    <a:pt x="71107" y="70485"/>
                    <a:pt x="72059" y="69533"/>
                  </a:cubicBezTo>
                  <a:cubicBezTo>
                    <a:pt x="73965" y="66675"/>
                    <a:pt x="78727" y="61913"/>
                    <a:pt x="81584" y="54292"/>
                  </a:cubicBezTo>
                  <a:cubicBezTo>
                    <a:pt x="84442" y="46672"/>
                    <a:pt x="86347" y="13335"/>
                    <a:pt x="86347" y="13335"/>
                  </a:cubicBezTo>
                  <a:lnTo>
                    <a:pt x="65392" y="7620"/>
                  </a:lnTo>
                  <a:lnTo>
                    <a:pt x="47294" y="0"/>
                  </a:lnTo>
                  <a:cubicBezTo>
                    <a:pt x="47294" y="0"/>
                    <a:pt x="7290" y="30480"/>
                    <a:pt x="3480" y="37147"/>
                  </a:cubicBezTo>
                  <a:cubicBezTo>
                    <a:pt x="3480" y="38100"/>
                    <a:pt x="2527" y="38100"/>
                    <a:pt x="2527" y="39053"/>
                  </a:cubicBezTo>
                  <a:cubicBezTo>
                    <a:pt x="622" y="44767"/>
                    <a:pt x="1575" y="49530"/>
                    <a:pt x="622" y="53340"/>
                  </a:cubicBezTo>
                  <a:cubicBezTo>
                    <a:pt x="622" y="54292"/>
                    <a:pt x="-1283" y="65722"/>
                    <a:pt x="1575" y="68580"/>
                  </a:cubicBezTo>
                  <a:cubicBezTo>
                    <a:pt x="5384" y="72390"/>
                    <a:pt x="9194" y="73342"/>
                    <a:pt x="13005" y="72390"/>
                  </a:cubicBezTo>
                  <a:cubicBezTo>
                    <a:pt x="13005" y="72390"/>
                    <a:pt x="20625" y="79058"/>
                    <a:pt x="28244" y="80010"/>
                  </a:cubicBezTo>
                  <a:cubicBezTo>
                    <a:pt x="28244" y="80010"/>
                    <a:pt x="34912" y="86678"/>
                    <a:pt x="44437" y="84772"/>
                  </a:cubicBezTo>
                  <a:cubicBezTo>
                    <a:pt x="44437" y="83820"/>
                    <a:pt x="52057" y="89535"/>
                    <a:pt x="57772" y="87630"/>
                  </a:cubicBezTo>
                  <a:close/>
                </a:path>
              </a:pathLst>
            </a:custGeom>
            <a:solidFill>
              <a:srgbClr val="EEA886"/>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84DF9F52-E5B4-4D8B-A0F6-B4B22CDB93D2}"/>
                </a:ext>
              </a:extLst>
            </p:cNvPr>
            <p:cNvSpPr/>
            <p:nvPr/>
          </p:nvSpPr>
          <p:spPr>
            <a:xfrm>
              <a:off x="8394336" y="3686075"/>
              <a:ext cx="287689" cy="819914"/>
            </a:xfrm>
            <a:custGeom>
              <a:avLst/>
              <a:gdLst>
                <a:gd name="connsiteX0" fmla="*/ 0 w 190500"/>
                <a:gd name="connsiteY0" fmla="*/ 506730 h 542925"/>
                <a:gd name="connsiteX1" fmla="*/ 66675 w 190500"/>
                <a:gd name="connsiteY1" fmla="*/ 543878 h 542925"/>
                <a:gd name="connsiteX2" fmla="*/ 197167 w 190500"/>
                <a:gd name="connsiteY2" fmla="*/ 318135 h 542925"/>
                <a:gd name="connsiteX3" fmla="*/ 103822 w 190500"/>
                <a:gd name="connsiteY3" fmla="*/ 0 h 542925"/>
                <a:gd name="connsiteX4" fmla="*/ 50482 w 190500"/>
                <a:gd name="connsiteY4" fmla="*/ 157163 h 542925"/>
                <a:gd name="connsiteX5" fmla="*/ 111442 w 190500"/>
                <a:gd name="connsiteY5" fmla="*/ 292418 h 542925"/>
                <a:gd name="connsiteX6" fmla="*/ 0 w 190500"/>
                <a:gd name="connsiteY6" fmla="*/ 506730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542925">
                  <a:moveTo>
                    <a:pt x="0" y="506730"/>
                  </a:moveTo>
                  <a:cubicBezTo>
                    <a:pt x="0" y="506730"/>
                    <a:pt x="27622" y="531495"/>
                    <a:pt x="66675" y="543878"/>
                  </a:cubicBezTo>
                  <a:cubicBezTo>
                    <a:pt x="66675" y="543878"/>
                    <a:pt x="196215" y="333375"/>
                    <a:pt x="197167" y="318135"/>
                  </a:cubicBezTo>
                  <a:cubicBezTo>
                    <a:pt x="199072" y="303848"/>
                    <a:pt x="133350" y="18098"/>
                    <a:pt x="103822" y="0"/>
                  </a:cubicBezTo>
                  <a:lnTo>
                    <a:pt x="50482" y="157163"/>
                  </a:lnTo>
                  <a:cubicBezTo>
                    <a:pt x="54292" y="156210"/>
                    <a:pt x="111442" y="276225"/>
                    <a:pt x="111442" y="292418"/>
                  </a:cubicBezTo>
                  <a:cubicBezTo>
                    <a:pt x="111442" y="313373"/>
                    <a:pt x="0" y="506730"/>
                    <a:pt x="0" y="506730"/>
                  </a:cubicBezTo>
                  <a:close/>
                </a:path>
              </a:pathLst>
            </a:custGeom>
            <a:solidFill>
              <a:srgbClr val="323657"/>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337B2900-ACA4-498F-BF4F-5479BEE3DA75}"/>
                </a:ext>
              </a:extLst>
            </p:cNvPr>
            <p:cNvSpPr/>
            <p:nvPr/>
          </p:nvSpPr>
          <p:spPr>
            <a:xfrm>
              <a:off x="7782996" y="3697583"/>
              <a:ext cx="186998" cy="920605"/>
            </a:xfrm>
            <a:custGeom>
              <a:avLst/>
              <a:gdLst>
                <a:gd name="connsiteX0" fmla="*/ 71438 w 123825"/>
                <a:gd name="connsiteY0" fmla="*/ 612458 h 609600"/>
                <a:gd name="connsiteX1" fmla="*/ 0 w 123825"/>
                <a:gd name="connsiteY1" fmla="*/ 615315 h 609600"/>
                <a:gd name="connsiteX2" fmla="*/ 14288 w 123825"/>
                <a:gd name="connsiteY2" fmla="*/ 330517 h 609600"/>
                <a:gd name="connsiteX3" fmla="*/ 77153 w 123825"/>
                <a:gd name="connsiteY3" fmla="*/ 0 h 609600"/>
                <a:gd name="connsiteX4" fmla="*/ 129540 w 123825"/>
                <a:gd name="connsiteY4" fmla="*/ 159067 h 609600"/>
                <a:gd name="connsiteX5" fmla="*/ 94298 w 123825"/>
                <a:gd name="connsiteY5" fmla="*/ 337185 h 609600"/>
                <a:gd name="connsiteX6" fmla="*/ 71438 w 123825"/>
                <a:gd name="connsiteY6" fmla="*/ 612458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609600">
                  <a:moveTo>
                    <a:pt x="71438" y="612458"/>
                  </a:moveTo>
                  <a:cubicBezTo>
                    <a:pt x="71438" y="612458"/>
                    <a:pt x="42863" y="618173"/>
                    <a:pt x="0" y="615315"/>
                  </a:cubicBezTo>
                  <a:cubicBezTo>
                    <a:pt x="0" y="615315"/>
                    <a:pt x="16192" y="344805"/>
                    <a:pt x="14288" y="330517"/>
                  </a:cubicBezTo>
                  <a:cubicBezTo>
                    <a:pt x="12383" y="316230"/>
                    <a:pt x="47625" y="18098"/>
                    <a:pt x="77153" y="0"/>
                  </a:cubicBezTo>
                  <a:lnTo>
                    <a:pt x="129540" y="159067"/>
                  </a:lnTo>
                  <a:cubicBezTo>
                    <a:pt x="125730" y="158115"/>
                    <a:pt x="94298" y="321945"/>
                    <a:pt x="94298" y="337185"/>
                  </a:cubicBezTo>
                  <a:cubicBezTo>
                    <a:pt x="95250" y="357188"/>
                    <a:pt x="71438" y="612458"/>
                    <a:pt x="71438" y="612458"/>
                  </a:cubicBezTo>
                  <a:close/>
                </a:path>
              </a:pathLst>
            </a:custGeom>
            <a:solidFill>
              <a:srgbClr val="323657"/>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ADF87E2C-C2F6-43B1-A858-8E13F63DC26C}"/>
                </a:ext>
              </a:extLst>
            </p:cNvPr>
            <p:cNvSpPr/>
            <p:nvPr/>
          </p:nvSpPr>
          <p:spPr>
            <a:xfrm>
              <a:off x="8312343" y="4495919"/>
              <a:ext cx="143844" cy="143844"/>
            </a:xfrm>
            <a:custGeom>
              <a:avLst/>
              <a:gdLst>
                <a:gd name="connsiteX0" fmla="*/ 20003 w 95250"/>
                <a:gd name="connsiteY0" fmla="*/ 0 h 95250"/>
                <a:gd name="connsiteX1" fmla="*/ 102870 w 95250"/>
                <a:gd name="connsiteY1" fmla="*/ 42863 h 95250"/>
                <a:gd name="connsiteX2" fmla="*/ 70485 w 95250"/>
                <a:gd name="connsiteY2" fmla="*/ 103823 h 95250"/>
                <a:gd name="connsiteX3" fmla="*/ 0 w 95250"/>
                <a:gd name="connsiteY3" fmla="*/ 27623 h 95250"/>
              </a:gdLst>
              <a:ahLst/>
              <a:cxnLst>
                <a:cxn ang="0">
                  <a:pos x="connsiteX0" y="connsiteY0"/>
                </a:cxn>
                <a:cxn ang="0">
                  <a:pos x="connsiteX1" y="connsiteY1"/>
                </a:cxn>
                <a:cxn ang="0">
                  <a:pos x="connsiteX2" y="connsiteY2"/>
                </a:cxn>
                <a:cxn ang="0">
                  <a:pos x="connsiteX3" y="connsiteY3"/>
                </a:cxn>
              </a:cxnLst>
              <a:rect l="l" t="t" r="r" b="b"/>
              <a:pathLst>
                <a:path w="95250" h="95250">
                  <a:moveTo>
                    <a:pt x="20003" y="0"/>
                  </a:moveTo>
                  <a:lnTo>
                    <a:pt x="102870" y="42863"/>
                  </a:lnTo>
                  <a:lnTo>
                    <a:pt x="70485" y="103823"/>
                  </a:lnTo>
                  <a:lnTo>
                    <a:pt x="0" y="27623"/>
                  </a:lnTo>
                  <a:close/>
                </a:path>
              </a:pathLst>
            </a:custGeom>
            <a:solidFill>
              <a:srgbClr val="292C47"/>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683740F9-38C3-48E6-B3E1-FD828FFDB44C}"/>
                </a:ext>
              </a:extLst>
            </p:cNvPr>
            <p:cNvSpPr/>
            <p:nvPr/>
          </p:nvSpPr>
          <p:spPr>
            <a:xfrm>
              <a:off x="8238982" y="5232403"/>
              <a:ext cx="28769" cy="244536"/>
            </a:xfrm>
            <a:custGeom>
              <a:avLst/>
              <a:gdLst>
                <a:gd name="connsiteX0" fmla="*/ 23813 w 19050"/>
                <a:gd name="connsiteY0" fmla="*/ 0 h 161925"/>
                <a:gd name="connsiteX1" fmla="*/ 15240 w 19050"/>
                <a:gd name="connsiteY1" fmla="*/ 163830 h 161925"/>
                <a:gd name="connsiteX2" fmla="*/ 0 w 19050"/>
                <a:gd name="connsiteY2" fmla="*/ 33338 h 161925"/>
                <a:gd name="connsiteX3" fmla="*/ 0 w 19050"/>
                <a:gd name="connsiteY3" fmla="*/ 33338 h 161925"/>
                <a:gd name="connsiteX4" fmla="*/ 23813 w 19050"/>
                <a:gd name="connsiteY4" fmla="*/ 0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61925">
                  <a:moveTo>
                    <a:pt x="23813" y="0"/>
                  </a:moveTo>
                  <a:lnTo>
                    <a:pt x="15240" y="163830"/>
                  </a:lnTo>
                  <a:lnTo>
                    <a:pt x="0" y="33338"/>
                  </a:lnTo>
                  <a:lnTo>
                    <a:pt x="0" y="33338"/>
                  </a:lnTo>
                  <a:cubicBezTo>
                    <a:pt x="8572" y="20955"/>
                    <a:pt x="17145" y="9525"/>
                    <a:pt x="23813" y="0"/>
                  </a:cubicBezTo>
                  <a:close/>
                </a:path>
              </a:pathLst>
            </a:custGeom>
            <a:solidFill>
              <a:srgbClr val="1D2033"/>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814CE686-F0E6-4E92-9F57-F7519058C8CA}"/>
                </a:ext>
              </a:extLst>
            </p:cNvPr>
            <p:cNvSpPr/>
            <p:nvPr/>
          </p:nvSpPr>
          <p:spPr>
            <a:xfrm>
              <a:off x="7644905" y="2217424"/>
              <a:ext cx="71922" cy="230151"/>
            </a:xfrm>
            <a:custGeom>
              <a:avLst/>
              <a:gdLst>
                <a:gd name="connsiteX0" fmla="*/ 0 w 47625"/>
                <a:gd name="connsiteY0" fmla="*/ 0 h 152400"/>
                <a:gd name="connsiteX1" fmla="*/ 48578 w 47625"/>
                <a:gd name="connsiteY1" fmla="*/ 0 h 152400"/>
                <a:gd name="connsiteX2" fmla="*/ 48578 w 47625"/>
                <a:gd name="connsiteY2" fmla="*/ 159068 h 152400"/>
                <a:gd name="connsiteX3" fmla="*/ 0 w 47625"/>
                <a:gd name="connsiteY3" fmla="*/ 159068 h 152400"/>
              </a:gdLst>
              <a:ahLst/>
              <a:cxnLst>
                <a:cxn ang="0">
                  <a:pos x="connsiteX0" y="connsiteY0"/>
                </a:cxn>
                <a:cxn ang="0">
                  <a:pos x="connsiteX1" y="connsiteY1"/>
                </a:cxn>
                <a:cxn ang="0">
                  <a:pos x="connsiteX2" y="connsiteY2"/>
                </a:cxn>
                <a:cxn ang="0">
                  <a:pos x="connsiteX3" y="connsiteY3"/>
                </a:cxn>
              </a:cxnLst>
              <a:rect l="l" t="t" r="r" b="b"/>
              <a:pathLst>
                <a:path w="47625" h="152400">
                  <a:moveTo>
                    <a:pt x="0" y="0"/>
                  </a:moveTo>
                  <a:lnTo>
                    <a:pt x="48578" y="0"/>
                  </a:lnTo>
                  <a:lnTo>
                    <a:pt x="48578" y="159068"/>
                  </a:lnTo>
                  <a:lnTo>
                    <a:pt x="0" y="159068"/>
                  </a:lnTo>
                  <a:close/>
                </a:path>
              </a:pathLst>
            </a:custGeom>
            <a:solidFill>
              <a:srgbClr val="78C2FF"/>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B71EF0C5-B710-410D-9030-3DF1FE719B9D}"/>
                </a:ext>
              </a:extLst>
            </p:cNvPr>
            <p:cNvSpPr/>
            <p:nvPr/>
          </p:nvSpPr>
          <p:spPr>
            <a:xfrm>
              <a:off x="9658728" y="3476062"/>
              <a:ext cx="676069" cy="676069"/>
            </a:xfrm>
            <a:custGeom>
              <a:avLst/>
              <a:gdLst>
                <a:gd name="connsiteX0" fmla="*/ 449580 w 447675"/>
                <a:gd name="connsiteY0" fmla="*/ 224790 h 447675"/>
                <a:gd name="connsiteX1" fmla="*/ 224790 w 447675"/>
                <a:gd name="connsiteY1" fmla="*/ 449580 h 447675"/>
                <a:gd name="connsiteX2" fmla="*/ 0 w 447675"/>
                <a:gd name="connsiteY2" fmla="*/ 224790 h 447675"/>
                <a:gd name="connsiteX3" fmla="*/ 224790 w 447675"/>
                <a:gd name="connsiteY3" fmla="*/ 0 h 447675"/>
                <a:gd name="connsiteX4" fmla="*/ 449580 w 447675"/>
                <a:gd name="connsiteY4" fmla="*/ 224790 h 447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75" h="447675">
                  <a:moveTo>
                    <a:pt x="449580" y="224790"/>
                  </a:moveTo>
                  <a:cubicBezTo>
                    <a:pt x="449580" y="348615"/>
                    <a:pt x="349567" y="449580"/>
                    <a:pt x="224790" y="449580"/>
                  </a:cubicBezTo>
                  <a:cubicBezTo>
                    <a:pt x="100965" y="449580"/>
                    <a:pt x="0" y="348615"/>
                    <a:pt x="0" y="224790"/>
                  </a:cubicBezTo>
                  <a:cubicBezTo>
                    <a:pt x="0" y="100965"/>
                    <a:pt x="100965" y="0"/>
                    <a:pt x="224790" y="0"/>
                  </a:cubicBezTo>
                  <a:cubicBezTo>
                    <a:pt x="349567" y="0"/>
                    <a:pt x="449580" y="100965"/>
                    <a:pt x="449580" y="224790"/>
                  </a:cubicBezTo>
                  <a:close/>
                </a:path>
              </a:pathLst>
            </a:custGeom>
            <a:solidFill>
              <a:srgbClr val="EEF0F7"/>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1B3BA6AA-20CC-4720-8E48-FA2EEA9D1130}"/>
                </a:ext>
              </a:extLst>
            </p:cNvPr>
            <p:cNvSpPr/>
            <p:nvPr/>
          </p:nvSpPr>
          <p:spPr>
            <a:xfrm>
              <a:off x="7524076" y="2285030"/>
              <a:ext cx="71922" cy="172613"/>
            </a:xfrm>
            <a:custGeom>
              <a:avLst/>
              <a:gdLst>
                <a:gd name="connsiteX0" fmla="*/ 0 w 47625"/>
                <a:gd name="connsiteY0" fmla="*/ 0 h 114300"/>
                <a:gd name="connsiteX1" fmla="*/ 48578 w 47625"/>
                <a:gd name="connsiteY1" fmla="*/ 0 h 114300"/>
                <a:gd name="connsiteX2" fmla="*/ 48578 w 47625"/>
                <a:gd name="connsiteY2" fmla="*/ 114300 h 114300"/>
                <a:gd name="connsiteX3" fmla="*/ 0 w 47625"/>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47625" h="114300">
                  <a:moveTo>
                    <a:pt x="0" y="0"/>
                  </a:moveTo>
                  <a:lnTo>
                    <a:pt x="48578" y="0"/>
                  </a:lnTo>
                  <a:lnTo>
                    <a:pt x="48578" y="114300"/>
                  </a:lnTo>
                  <a:lnTo>
                    <a:pt x="0" y="114300"/>
                  </a:lnTo>
                  <a:close/>
                </a:path>
              </a:pathLst>
            </a:custGeom>
            <a:solidFill>
              <a:srgbClr val="78C2FF"/>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B2B48B84-E0D7-4442-9765-B08ECFA3206E}"/>
                </a:ext>
              </a:extLst>
            </p:cNvPr>
            <p:cNvSpPr/>
            <p:nvPr/>
          </p:nvSpPr>
          <p:spPr>
            <a:xfrm>
              <a:off x="7764297" y="2106663"/>
              <a:ext cx="71922" cy="345227"/>
            </a:xfrm>
            <a:custGeom>
              <a:avLst/>
              <a:gdLst>
                <a:gd name="connsiteX0" fmla="*/ 0 w 47625"/>
                <a:gd name="connsiteY0" fmla="*/ 0 h 228600"/>
                <a:gd name="connsiteX1" fmla="*/ 48578 w 47625"/>
                <a:gd name="connsiteY1" fmla="*/ 0 h 228600"/>
                <a:gd name="connsiteX2" fmla="*/ 48578 w 47625"/>
                <a:gd name="connsiteY2" fmla="*/ 232410 h 228600"/>
                <a:gd name="connsiteX3" fmla="*/ 0 w 47625"/>
                <a:gd name="connsiteY3" fmla="*/ 232410 h 228600"/>
              </a:gdLst>
              <a:ahLst/>
              <a:cxnLst>
                <a:cxn ang="0">
                  <a:pos x="connsiteX0" y="connsiteY0"/>
                </a:cxn>
                <a:cxn ang="0">
                  <a:pos x="connsiteX1" y="connsiteY1"/>
                </a:cxn>
                <a:cxn ang="0">
                  <a:pos x="connsiteX2" y="connsiteY2"/>
                </a:cxn>
                <a:cxn ang="0">
                  <a:pos x="connsiteX3" y="connsiteY3"/>
                </a:cxn>
              </a:cxnLst>
              <a:rect l="l" t="t" r="r" b="b"/>
              <a:pathLst>
                <a:path w="47625" h="228600">
                  <a:moveTo>
                    <a:pt x="0" y="0"/>
                  </a:moveTo>
                  <a:lnTo>
                    <a:pt x="48578" y="0"/>
                  </a:lnTo>
                  <a:lnTo>
                    <a:pt x="48578" y="232410"/>
                  </a:lnTo>
                  <a:lnTo>
                    <a:pt x="0" y="232410"/>
                  </a:lnTo>
                  <a:close/>
                </a:path>
              </a:pathLst>
            </a:custGeom>
            <a:solidFill>
              <a:srgbClr val="78C2FF"/>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DE643726-D00D-41A0-849F-64F68AC9B1C5}"/>
                </a:ext>
              </a:extLst>
            </p:cNvPr>
            <p:cNvSpPr/>
            <p:nvPr/>
          </p:nvSpPr>
          <p:spPr>
            <a:xfrm>
              <a:off x="10811439" y="4787593"/>
              <a:ext cx="460302" cy="14384"/>
            </a:xfrm>
            <a:custGeom>
              <a:avLst/>
              <a:gdLst>
                <a:gd name="connsiteX0" fmla="*/ 311467 w 304800"/>
                <a:gd name="connsiteY0" fmla="*/ 18098 h 9525"/>
                <a:gd name="connsiteX1" fmla="*/ 0 w 304800"/>
                <a:gd name="connsiteY1" fmla="*/ 18098 h 9525"/>
                <a:gd name="connsiteX2" fmla="*/ 0 w 304800"/>
                <a:gd name="connsiteY2" fmla="*/ 0 h 9525"/>
                <a:gd name="connsiteX3" fmla="*/ 311467 w 304800"/>
                <a:gd name="connsiteY3" fmla="*/ 0 h 9525"/>
              </a:gdLst>
              <a:ahLst/>
              <a:cxnLst>
                <a:cxn ang="0">
                  <a:pos x="connsiteX0" y="connsiteY0"/>
                </a:cxn>
                <a:cxn ang="0">
                  <a:pos x="connsiteX1" y="connsiteY1"/>
                </a:cxn>
                <a:cxn ang="0">
                  <a:pos x="connsiteX2" y="connsiteY2"/>
                </a:cxn>
                <a:cxn ang="0">
                  <a:pos x="connsiteX3" y="connsiteY3"/>
                </a:cxn>
              </a:cxnLst>
              <a:rect l="l" t="t" r="r" b="b"/>
              <a:pathLst>
                <a:path w="304800" h="9525">
                  <a:moveTo>
                    <a:pt x="311467" y="18098"/>
                  </a:moveTo>
                  <a:lnTo>
                    <a:pt x="0" y="18098"/>
                  </a:lnTo>
                  <a:lnTo>
                    <a:pt x="0" y="0"/>
                  </a:lnTo>
                  <a:lnTo>
                    <a:pt x="311467" y="0"/>
                  </a:lnTo>
                  <a:close/>
                </a:path>
              </a:pathLst>
            </a:custGeom>
            <a:solidFill>
              <a:srgbClr val="E2D2CA"/>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1534E38D-06DA-45EA-8B73-3EC8A18A1B05}"/>
                </a:ext>
              </a:extLst>
            </p:cNvPr>
            <p:cNvSpPr/>
            <p:nvPr/>
          </p:nvSpPr>
          <p:spPr>
            <a:xfrm>
              <a:off x="11177726" y="4887178"/>
              <a:ext cx="28769" cy="1265831"/>
            </a:xfrm>
            <a:custGeom>
              <a:avLst/>
              <a:gdLst>
                <a:gd name="connsiteX0" fmla="*/ 0 w 19050"/>
                <a:gd name="connsiteY0" fmla="*/ 0 h 838200"/>
                <a:gd name="connsiteX1" fmla="*/ 27623 w 19050"/>
                <a:gd name="connsiteY1" fmla="*/ 0 h 838200"/>
                <a:gd name="connsiteX2" fmla="*/ 27623 w 19050"/>
                <a:gd name="connsiteY2" fmla="*/ 841057 h 838200"/>
                <a:gd name="connsiteX3" fmla="*/ 0 w 19050"/>
                <a:gd name="connsiteY3" fmla="*/ 841057 h 838200"/>
              </a:gdLst>
              <a:ahLst/>
              <a:cxnLst>
                <a:cxn ang="0">
                  <a:pos x="connsiteX0" y="connsiteY0"/>
                </a:cxn>
                <a:cxn ang="0">
                  <a:pos x="connsiteX1" y="connsiteY1"/>
                </a:cxn>
                <a:cxn ang="0">
                  <a:pos x="connsiteX2" y="connsiteY2"/>
                </a:cxn>
                <a:cxn ang="0">
                  <a:pos x="connsiteX3" y="connsiteY3"/>
                </a:cxn>
              </a:cxnLst>
              <a:rect l="l" t="t" r="r" b="b"/>
              <a:pathLst>
                <a:path w="19050" h="838200">
                  <a:moveTo>
                    <a:pt x="0" y="0"/>
                  </a:moveTo>
                  <a:lnTo>
                    <a:pt x="27623" y="0"/>
                  </a:lnTo>
                  <a:lnTo>
                    <a:pt x="27623" y="841057"/>
                  </a:lnTo>
                  <a:lnTo>
                    <a:pt x="0" y="841057"/>
                  </a:lnTo>
                  <a:close/>
                </a:path>
              </a:pathLst>
            </a:custGeom>
            <a:solidFill>
              <a:srgbClr val="706865"/>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E6B39A2-2BD2-4047-8750-5D82FC867327}"/>
                </a:ext>
              </a:extLst>
            </p:cNvPr>
            <p:cNvSpPr/>
            <p:nvPr/>
          </p:nvSpPr>
          <p:spPr>
            <a:xfrm>
              <a:off x="10558332" y="4777984"/>
              <a:ext cx="316458" cy="28769"/>
            </a:xfrm>
            <a:custGeom>
              <a:avLst/>
              <a:gdLst>
                <a:gd name="connsiteX0" fmla="*/ 216217 w 209550"/>
                <a:gd name="connsiteY0" fmla="*/ 26670 h 19050"/>
                <a:gd name="connsiteX1" fmla="*/ 0 w 209550"/>
                <a:gd name="connsiteY1" fmla="*/ 26670 h 19050"/>
                <a:gd name="connsiteX2" fmla="*/ 0 w 209550"/>
                <a:gd name="connsiteY2" fmla="*/ 0 h 19050"/>
                <a:gd name="connsiteX3" fmla="*/ 216217 w 209550"/>
                <a:gd name="connsiteY3" fmla="*/ 0 h 19050"/>
              </a:gdLst>
              <a:ahLst/>
              <a:cxnLst>
                <a:cxn ang="0">
                  <a:pos x="connsiteX0" y="connsiteY0"/>
                </a:cxn>
                <a:cxn ang="0">
                  <a:pos x="connsiteX1" y="connsiteY1"/>
                </a:cxn>
                <a:cxn ang="0">
                  <a:pos x="connsiteX2" y="connsiteY2"/>
                </a:cxn>
                <a:cxn ang="0">
                  <a:pos x="connsiteX3" y="connsiteY3"/>
                </a:cxn>
              </a:cxnLst>
              <a:rect l="l" t="t" r="r" b="b"/>
              <a:pathLst>
                <a:path w="209550" h="19050">
                  <a:moveTo>
                    <a:pt x="216217" y="26670"/>
                  </a:moveTo>
                  <a:lnTo>
                    <a:pt x="0" y="26670"/>
                  </a:lnTo>
                  <a:lnTo>
                    <a:pt x="0" y="0"/>
                  </a:lnTo>
                  <a:lnTo>
                    <a:pt x="216217" y="0"/>
                  </a:lnTo>
                  <a:close/>
                </a:path>
              </a:pathLst>
            </a:custGeom>
            <a:solidFill>
              <a:srgbClr val="CCBDB7"/>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C5B83FEB-2F4D-4AC3-A592-9A661211376B}"/>
                </a:ext>
              </a:extLst>
            </p:cNvPr>
            <p:cNvSpPr/>
            <p:nvPr/>
          </p:nvSpPr>
          <p:spPr>
            <a:xfrm>
              <a:off x="10659023" y="4439446"/>
              <a:ext cx="115076" cy="373996"/>
            </a:xfrm>
            <a:custGeom>
              <a:avLst/>
              <a:gdLst>
                <a:gd name="connsiteX0" fmla="*/ 81915 w 76200"/>
                <a:gd name="connsiteY0" fmla="*/ 248603 h 247650"/>
                <a:gd name="connsiteX1" fmla="*/ 0 w 76200"/>
                <a:gd name="connsiteY1" fmla="*/ 248603 h 247650"/>
                <a:gd name="connsiteX2" fmla="*/ 0 w 76200"/>
                <a:gd name="connsiteY2" fmla="*/ 0 h 247650"/>
                <a:gd name="connsiteX3" fmla="*/ 81915 w 76200"/>
                <a:gd name="connsiteY3" fmla="*/ 0 h 247650"/>
              </a:gdLst>
              <a:ahLst/>
              <a:cxnLst>
                <a:cxn ang="0">
                  <a:pos x="connsiteX0" y="connsiteY0"/>
                </a:cxn>
                <a:cxn ang="0">
                  <a:pos x="connsiteX1" y="connsiteY1"/>
                </a:cxn>
                <a:cxn ang="0">
                  <a:pos x="connsiteX2" y="connsiteY2"/>
                </a:cxn>
                <a:cxn ang="0">
                  <a:pos x="connsiteX3" y="connsiteY3"/>
                </a:cxn>
              </a:cxnLst>
              <a:rect l="l" t="t" r="r" b="b"/>
              <a:pathLst>
                <a:path w="76200" h="247650">
                  <a:moveTo>
                    <a:pt x="81915" y="248603"/>
                  </a:moveTo>
                  <a:lnTo>
                    <a:pt x="0" y="248603"/>
                  </a:lnTo>
                  <a:lnTo>
                    <a:pt x="0" y="0"/>
                  </a:lnTo>
                  <a:lnTo>
                    <a:pt x="81915" y="0"/>
                  </a:lnTo>
                  <a:close/>
                </a:path>
              </a:pathLst>
            </a:custGeom>
            <a:solidFill>
              <a:srgbClr val="4667A8"/>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9AC0B906-65FD-476A-A9D2-01A6D25927C2}"/>
                </a:ext>
              </a:extLst>
            </p:cNvPr>
            <p:cNvSpPr/>
            <p:nvPr/>
          </p:nvSpPr>
          <p:spPr>
            <a:xfrm>
              <a:off x="9639423" y="4815298"/>
              <a:ext cx="1798056" cy="71922"/>
            </a:xfrm>
            <a:custGeom>
              <a:avLst/>
              <a:gdLst>
                <a:gd name="connsiteX0" fmla="*/ 1199197 w 1190625"/>
                <a:gd name="connsiteY0" fmla="*/ 47625 h 47625"/>
                <a:gd name="connsiteX1" fmla="*/ 0 w 1190625"/>
                <a:gd name="connsiteY1" fmla="*/ 47625 h 47625"/>
                <a:gd name="connsiteX2" fmla="*/ 0 w 1190625"/>
                <a:gd name="connsiteY2" fmla="*/ 0 h 47625"/>
                <a:gd name="connsiteX3" fmla="*/ 1199197 w 1190625"/>
                <a:gd name="connsiteY3" fmla="*/ 0 h 47625"/>
              </a:gdLst>
              <a:ahLst/>
              <a:cxnLst>
                <a:cxn ang="0">
                  <a:pos x="connsiteX0" y="connsiteY0"/>
                </a:cxn>
                <a:cxn ang="0">
                  <a:pos x="connsiteX1" y="connsiteY1"/>
                </a:cxn>
                <a:cxn ang="0">
                  <a:pos x="connsiteX2" y="connsiteY2"/>
                </a:cxn>
                <a:cxn ang="0">
                  <a:pos x="connsiteX3" y="connsiteY3"/>
                </a:cxn>
              </a:cxnLst>
              <a:rect l="l" t="t" r="r" b="b"/>
              <a:pathLst>
                <a:path w="1190625" h="47625">
                  <a:moveTo>
                    <a:pt x="1199197" y="47625"/>
                  </a:moveTo>
                  <a:lnTo>
                    <a:pt x="0" y="47625"/>
                  </a:lnTo>
                  <a:lnTo>
                    <a:pt x="0" y="0"/>
                  </a:lnTo>
                  <a:lnTo>
                    <a:pt x="1199197" y="0"/>
                  </a:lnTo>
                  <a:close/>
                </a:path>
              </a:pathLst>
            </a:custGeom>
            <a:solidFill>
              <a:srgbClr val="B59074"/>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4C646F90-2486-4559-8333-23E3F9DE2D97}"/>
                </a:ext>
              </a:extLst>
            </p:cNvPr>
            <p:cNvSpPr/>
            <p:nvPr/>
          </p:nvSpPr>
          <p:spPr>
            <a:xfrm>
              <a:off x="11597650" y="4256704"/>
              <a:ext cx="345227" cy="647300"/>
            </a:xfrm>
            <a:custGeom>
              <a:avLst/>
              <a:gdLst>
                <a:gd name="connsiteX0" fmla="*/ 132464 w 228600"/>
                <a:gd name="connsiteY0" fmla="*/ 80297 h 428625"/>
                <a:gd name="connsiteX1" fmla="*/ 109604 w 228600"/>
                <a:gd name="connsiteY1" fmla="*/ 286037 h 428625"/>
                <a:gd name="connsiteX2" fmla="*/ 67 w 228600"/>
                <a:gd name="connsiteY2" fmla="*/ 354617 h 428625"/>
                <a:gd name="connsiteX3" fmla="*/ 50550 w 228600"/>
                <a:gd name="connsiteY3" fmla="*/ 432722 h 428625"/>
                <a:gd name="connsiteX4" fmla="*/ 228667 w 228600"/>
                <a:gd name="connsiteY4" fmla="*/ 283180 h 428625"/>
                <a:gd name="connsiteX5" fmla="*/ 196282 w 228600"/>
                <a:gd name="connsiteY5" fmla="*/ 3145 h 428625"/>
                <a:gd name="connsiteX6" fmla="*/ 146752 w 228600"/>
                <a:gd name="connsiteY6" fmla="*/ 18385 h 428625"/>
                <a:gd name="connsiteX7" fmla="*/ 132464 w 228600"/>
                <a:gd name="connsiteY7" fmla="*/ 80297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428625">
                  <a:moveTo>
                    <a:pt x="132464" y="80297"/>
                  </a:moveTo>
                  <a:cubicBezTo>
                    <a:pt x="132464" y="80297"/>
                    <a:pt x="145800" y="264130"/>
                    <a:pt x="109604" y="286037"/>
                  </a:cubicBezTo>
                  <a:cubicBezTo>
                    <a:pt x="86744" y="299372"/>
                    <a:pt x="-2791" y="346045"/>
                    <a:pt x="67" y="354617"/>
                  </a:cubicBezTo>
                  <a:cubicBezTo>
                    <a:pt x="2925" y="363190"/>
                    <a:pt x="50550" y="432722"/>
                    <a:pt x="50550" y="432722"/>
                  </a:cubicBezTo>
                  <a:cubicBezTo>
                    <a:pt x="50550" y="432722"/>
                    <a:pt x="222952" y="319375"/>
                    <a:pt x="228667" y="283180"/>
                  </a:cubicBezTo>
                  <a:cubicBezTo>
                    <a:pt x="234382" y="247937"/>
                    <a:pt x="220094" y="13622"/>
                    <a:pt x="196282" y="3145"/>
                  </a:cubicBezTo>
                  <a:cubicBezTo>
                    <a:pt x="178185" y="-4475"/>
                    <a:pt x="169612" y="2192"/>
                    <a:pt x="146752" y="18385"/>
                  </a:cubicBezTo>
                  <a:cubicBezTo>
                    <a:pt x="116272" y="42197"/>
                    <a:pt x="132464" y="80297"/>
                    <a:pt x="132464" y="80297"/>
                  </a:cubicBezTo>
                  <a:close/>
                </a:path>
              </a:pathLst>
            </a:custGeom>
            <a:solidFill>
              <a:srgbClr val="FFC05C"/>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B60BDBF5-8657-49BF-87F5-C03159EF68C3}"/>
                </a:ext>
              </a:extLst>
            </p:cNvPr>
            <p:cNvSpPr/>
            <p:nvPr/>
          </p:nvSpPr>
          <p:spPr>
            <a:xfrm>
              <a:off x="11476922" y="5976079"/>
              <a:ext cx="100691" cy="71922"/>
            </a:xfrm>
            <a:custGeom>
              <a:avLst/>
              <a:gdLst>
                <a:gd name="connsiteX0" fmla="*/ 0 w 66675"/>
                <a:gd name="connsiteY0" fmla="*/ 4763 h 47625"/>
                <a:gd name="connsiteX1" fmla="*/ 5715 w 66675"/>
                <a:gd name="connsiteY1" fmla="*/ 47625 h 47625"/>
                <a:gd name="connsiteX2" fmla="*/ 65722 w 66675"/>
                <a:gd name="connsiteY2" fmla="*/ 44767 h 47625"/>
                <a:gd name="connsiteX3" fmla="*/ 70485 w 66675"/>
                <a:gd name="connsiteY3" fmla="*/ 0 h 47625"/>
                <a:gd name="connsiteX4" fmla="*/ 0 w 66675"/>
                <a:gd name="connsiteY4" fmla="*/ 476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47625">
                  <a:moveTo>
                    <a:pt x="0" y="4763"/>
                  </a:moveTo>
                  <a:cubicBezTo>
                    <a:pt x="0" y="4763"/>
                    <a:pt x="5715" y="41910"/>
                    <a:pt x="5715" y="47625"/>
                  </a:cubicBezTo>
                  <a:cubicBezTo>
                    <a:pt x="6668" y="53340"/>
                    <a:pt x="65722" y="44767"/>
                    <a:pt x="65722" y="44767"/>
                  </a:cubicBezTo>
                  <a:lnTo>
                    <a:pt x="70485" y="0"/>
                  </a:lnTo>
                  <a:cubicBezTo>
                    <a:pt x="70485" y="0"/>
                    <a:pt x="7620" y="0"/>
                    <a:pt x="0" y="4763"/>
                  </a:cubicBezTo>
                  <a:close/>
                </a:path>
              </a:pathLst>
            </a:custGeom>
            <a:solidFill>
              <a:srgbClr val="424773"/>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0B7F756C-CA45-4A11-8E64-A0051F5AD740}"/>
                </a:ext>
              </a:extLst>
            </p:cNvPr>
            <p:cNvSpPr/>
            <p:nvPr/>
          </p:nvSpPr>
          <p:spPr>
            <a:xfrm>
              <a:off x="11330237" y="6037932"/>
              <a:ext cx="258920" cy="143844"/>
            </a:xfrm>
            <a:custGeom>
              <a:avLst/>
              <a:gdLst>
                <a:gd name="connsiteX0" fmla="*/ 102846 w 171450"/>
                <a:gd name="connsiteY0" fmla="*/ 1905 h 95250"/>
                <a:gd name="connsiteX1" fmla="*/ 65699 w 171450"/>
                <a:gd name="connsiteY1" fmla="*/ 34290 h 95250"/>
                <a:gd name="connsiteX2" fmla="*/ 8549 w 171450"/>
                <a:gd name="connsiteY2" fmla="*/ 58103 h 95250"/>
                <a:gd name="connsiteX3" fmla="*/ 55221 w 171450"/>
                <a:gd name="connsiteY3" fmla="*/ 96203 h 95250"/>
                <a:gd name="connsiteX4" fmla="*/ 174284 w 171450"/>
                <a:gd name="connsiteY4" fmla="*/ 88583 h 95250"/>
                <a:gd name="connsiteX5" fmla="*/ 162853 w 171450"/>
                <a:gd name="connsiteY5" fmla="*/ 0 h 95250"/>
                <a:gd name="connsiteX6" fmla="*/ 102846 w 171450"/>
                <a:gd name="connsiteY6" fmla="*/ 190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95250">
                  <a:moveTo>
                    <a:pt x="102846" y="1905"/>
                  </a:moveTo>
                  <a:cubicBezTo>
                    <a:pt x="102846" y="1905"/>
                    <a:pt x="83796" y="24765"/>
                    <a:pt x="65699" y="34290"/>
                  </a:cubicBezTo>
                  <a:cubicBezTo>
                    <a:pt x="47601" y="43815"/>
                    <a:pt x="19026" y="47625"/>
                    <a:pt x="8549" y="58103"/>
                  </a:cubicBezTo>
                  <a:cubicBezTo>
                    <a:pt x="928" y="65722"/>
                    <a:pt x="-20026" y="97155"/>
                    <a:pt x="55221" y="96203"/>
                  </a:cubicBezTo>
                  <a:cubicBezTo>
                    <a:pt x="130468" y="95250"/>
                    <a:pt x="166663" y="100965"/>
                    <a:pt x="174284" y="88583"/>
                  </a:cubicBezTo>
                  <a:cubicBezTo>
                    <a:pt x="181903" y="76200"/>
                    <a:pt x="162853" y="0"/>
                    <a:pt x="162853" y="0"/>
                  </a:cubicBezTo>
                  <a:cubicBezTo>
                    <a:pt x="162853" y="0"/>
                    <a:pt x="145709" y="5715"/>
                    <a:pt x="102846" y="1905"/>
                  </a:cubicBezTo>
                  <a:close/>
                </a:path>
              </a:pathLst>
            </a:custGeom>
            <a:solidFill>
              <a:srgbClr val="292C47"/>
            </a:solid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4116BE77-AB74-4A24-972E-FC38B53533A5}"/>
                </a:ext>
              </a:extLst>
            </p:cNvPr>
            <p:cNvSpPr/>
            <p:nvPr/>
          </p:nvSpPr>
          <p:spPr>
            <a:xfrm>
              <a:off x="10907298" y="5977428"/>
              <a:ext cx="100691" cy="71922"/>
            </a:xfrm>
            <a:custGeom>
              <a:avLst/>
              <a:gdLst>
                <a:gd name="connsiteX0" fmla="*/ 0 w 66675"/>
                <a:gd name="connsiteY0" fmla="*/ 4822 h 47625"/>
                <a:gd name="connsiteX1" fmla="*/ 5715 w 66675"/>
                <a:gd name="connsiteY1" fmla="*/ 47685 h 47625"/>
                <a:gd name="connsiteX2" fmla="*/ 65722 w 66675"/>
                <a:gd name="connsiteY2" fmla="*/ 44827 h 47625"/>
                <a:gd name="connsiteX3" fmla="*/ 70485 w 66675"/>
                <a:gd name="connsiteY3" fmla="*/ 60 h 47625"/>
                <a:gd name="connsiteX4" fmla="*/ 0 w 66675"/>
                <a:gd name="connsiteY4" fmla="*/ 4822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47625">
                  <a:moveTo>
                    <a:pt x="0" y="4822"/>
                  </a:moveTo>
                  <a:cubicBezTo>
                    <a:pt x="0" y="4822"/>
                    <a:pt x="5715" y="41969"/>
                    <a:pt x="5715" y="47685"/>
                  </a:cubicBezTo>
                  <a:cubicBezTo>
                    <a:pt x="6668" y="53399"/>
                    <a:pt x="65722" y="44827"/>
                    <a:pt x="65722" y="44827"/>
                  </a:cubicBezTo>
                  <a:lnTo>
                    <a:pt x="70485" y="60"/>
                  </a:lnTo>
                  <a:cubicBezTo>
                    <a:pt x="70485" y="60"/>
                    <a:pt x="6668" y="-893"/>
                    <a:pt x="0" y="4822"/>
                  </a:cubicBezTo>
                  <a:close/>
                </a:path>
              </a:pathLst>
            </a:custGeom>
            <a:solidFill>
              <a:srgbClr val="424773"/>
            </a:solid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E35763B-F917-4553-8988-EA1F43102F1A}"/>
                </a:ext>
              </a:extLst>
            </p:cNvPr>
            <p:cNvSpPr/>
            <p:nvPr/>
          </p:nvSpPr>
          <p:spPr>
            <a:xfrm>
              <a:off x="10706946" y="6039371"/>
              <a:ext cx="316458" cy="143844"/>
            </a:xfrm>
            <a:custGeom>
              <a:avLst/>
              <a:gdLst>
                <a:gd name="connsiteX0" fmla="*/ 137430 w 209550"/>
                <a:gd name="connsiteY0" fmla="*/ 1905 h 95250"/>
                <a:gd name="connsiteX1" fmla="*/ 100283 w 209550"/>
                <a:gd name="connsiteY1" fmla="*/ 34290 h 95250"/>
                <a:gd name="connsiteX2" fmla="*/ 5033 w 209550"/>
                <a:gd name="connsiteY2" fmla="*/ 61913 h 95250"/>
                <a:gd name="connsiteX3" fmla="*/ 89805 w 209550"/>
                <a:gd name="connsiteY3" fmla="*/ 96203 h 95250"/>
                <a:gd name="connsiteX4" fmla="*/ 208868 w 209550"/>
                <a:gd name="connsiteY4" fmla="*/ 88582 h 95250"/>
                <a:gd name="connsiteX5" fmla="*/ 197438 w 209550"/>
                <a:gd name="connsiteY5" fmla="*/ 0 h 95250"/>
                <a:gd name="connsiteX6" fmla="*/ 137430 w 209550"/>
                <a:gd name="connsiteY6" fmla="*/ 190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95250">
                  <a:moveTo>
                    <a:pt x="137430" y="1905"/>
                  </a:moveTo>
                  <a:cubicBezTo>
                    <a:pt x="137430" y="1905"/>
                    <a:pt x="118380" y="24765"/>
                    <a:pt x="100283" y="34290"/>
                  </a:cubicBezTo>
                  <a:cubicBezTo>
                    <a:pt x="82185" y="43815"/>
                    <a:pt x="15510" y="52388"/>
                    <a:pt x="5033" y="61913"/>
                  </a:cubicBezTo>
                  <a:cubicBezTo>
                    <a:pt x="-2587" y="69532"/>
                    <a:pt x="-15922" y="99060"/>
                    <a:pt x="89805" y="96203"/>
                  </a:cubicBezTo>
                  <a:cubicBezTo>
                    <a:pt x="165053" y="94297"/>
                    <a:pt x="201248" y="100965"/>
                    <a:pt x="208868" y="88582"/>
                  </a:cubicBezTo>
                  <a:cubicBezTo>
                    <a:pt x="216488" y="76200"/>
                    <a:pt x="197438" y="0"/>
                    <a:pt x="197438" y="0"/>
                  </a:cubicBezTo>
                  <a:cubicBezTo>
                    <a:pt x="197438" y="0"/>
                    <a:pt x="181245" y="5715"/>
                    <a:pt x="137430" y="1905"/>
                  </a:cubicBezTo>
                  <a:close/>
                </a:path>
              </a:pathLst>
            </a:custGeom>
            <a:solidFill>
              <a:srgbClr val="292C47"/>
            </a:solidFill>
            <a:ln w="9525"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B973F814-ADB8-43EF-A7CE-423151898B7A}"/>
                </a:ext>
              </a:extLst>
            </p:cNvPr>
            <p:cNvSpPr/>
            <p:nvPr/>
          </p:nvSpPr>
          <p:spPr>
            <a:xfrm>
              <a:off x="10835293" y="5012321"/>
              <a:ext cx="1006911" cy="1021296"/>
            </a:xfrm>
            <a:custGeom>
              <a:avLst/>
              <a:gdLst>
                <a:gd name="connsiteX0" fmla="*/ 615371 w 666750"/>
                <a:gd name="connsiteY0" fmla="*/ 0 h 676275"/>
                <a:gd name="connsiteX1" fmla="*/ 352480 w 666750"/>
                <a:gd name="connsiteY1" fmla="*/ 43815 h 676275"/>
                <a:gd name="connsiteX2" fmla="*/ 8628 w 666750"/>
                <a:gd name="connsiteY2" fmla="*/ 137160 h 676275"/>
                <a:gd name="connsiteX3" fmla="*/ 31488 w 666750"/>
                <a:gd name="connsiteY3" fmla="*/ 679132 h 676275"/>
                <a:gd name="connsiteX4" fmla="*/ 135311 w 666750"/>
                <a:gd name="connsiteY4" fmla="*/ 679132 h 676275"/>
                <a:gd name="connsiteX5" fmla="*/ 142930 w 666750"/>
                <a:gd name="connsiteY5" fmla="*/ 243840 h 676275"/>
                <a:gd name="connsiteX6" fmla="*/ 445826 w 666750"/>
                <a:gd name="connsiteY6" fmla="*/ 228600 h 676275"/>
                <a:gd name="connsiteX7" fmla="*/ 668711 w 666750"/>
                <a:gd name="connsiteY7" fmla="*/ 184785 h 676275"/>
                <a:gd name="connsiteX8" fmla="*/ 615371 w 666750"/>
                <a:gd name="connsiteY8" fmla="*/ 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0" h="676275">
                  <a:moveTo>
                    <a:pt x="615371" y="0"/>
                  </a:moveTo>
                  <a:cubicBezTo>
                    <a:pt x="615371" y="0"/>
                    <a:pt x="401058" y="36195"/>
                    <a:pt x="352480" y="43815"/>
                  </a:cubicBezTo>
                  <a:cubicBezTo>
                    <a:pt x="303903" y="51435"/>
                    <a:pt x="41013" y="117157"/>
                    <a:pt x="8628" y="137160"/>
                  </a:cubicBezTo>
                  <a:cubicBezTo>
                    <a:pt x="-17089" y="153353"/>
                    <a:pt x="21963" y="533400"/>
                    <a:pt x="31488" y="679132"/>
                  </a:cubicBezTo>
                  <a:lnTo>
                    <a:pt x="135311" y="679132"/>
                  </a:lnTo>
                  <a:lnTo>
                    <a:pt x="142930" y="243840"/>
                  </a:lnTo>
                  <a:cubicBezTo>
                    <a:pt x="266755" y="246697"/>
                    <a:pt x="355338" y="215265"/>
                    <a:pt x="445826" y="228600"/>
                  </a:cubicBezTo>
                  <a:cubicBezTo>
                    <a:pt x="536313" y="241935"/>
                    <a:pt x="611561" y="261938"/>
                    <a:pt x="668711" y="184785"/>
                  </a:cubicBezTo>
                  <a:cubicBezTo>
                    <a:pt x="668711" y="183832"/>
                    <a:pt x="671568" y="17145"/>
                    <a:pt x="615371" y="0"/>
                  </a:cubicBezTo>
                  <a:close/>
                </a:path>
              </a:pathLst>
            </a:custGeom>
            <a:solidFill>
              <a:srgbClr val="292C47"/>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EE855AB-B7A4-433F-95F4-A41ADD186342}"/>
                </a:ext>
              </a:extLst>
            </p:cNvPr>
            <p:cNvSpPr/>
            <p:nvPr/>
          </p:nvSpPr>
          <p:spPr>
            <a:xfrm>
              <a:off x="11396491" y="5081367"/>
              <a:ext cx="503456" cy="949374"/>
            </a:xfrm>
            <a:custGeom>
              <a:avLst/>
              <a:gdLst>
                <a:gd name="connsiteX0" fmla="*/ 32304 w 333375"/>
                <a:gd name="connsiteY0" fmla="*/ 633413 h 628650"/>
                <a:gd name="connsiteX1" fmla="*/ 133269 w 333375"/>
                <a:gd name="connsiteY1" fmla="*/ 626745 h 628650"/>
                <a:gd name="connsiteX2" fmla="*/ 142794 w 333375"/>
                <a:gd name="connsiteY2" fmla="*/ 197168 h 628650"/>
                <a:gd name="connsiteX3" fmla="*/ 258046 w 333375"/>
                <a:gd name="connsiteY3" fmla="*/ 189547 h 628650"/>
                <a:gd name="connsiteX4" fmla="*/ 339009 w 333375"/>
                <a:gd name="connsiteY4" fmla="*/ 0 h 628650"/>
                <a:gd name="connsiteX5" fmla="*/ 8491 w 333375"/>
                <a:gd name="connsiteY5" fmla="*/ 90488 h 628650"/>
                <a:gd name="connsiteX6" fmla="*/ 32304 w 333375"/>
                <a:gd name="connsiteY6" fmla="*/ 633413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375" h="628650">
                  <a:moveTo>
                    <a:pt x="32304" y="633413"/>
                  </a:moveTo>
                  <a:lnTo>
                    <a:pt x="133269" y="626745"/>
                  </a:lnTo>
                  <a:lnTo>
                    <a:pt x="142794" y="197168"/>
                  </a:lnTo>
                  <a:cubicBezTo>
                    <a:pt x="196134" y="198120"/>
                    <a:pt x="214231" y="195263"/>
                    <a:pt x="258046" y="189547"/>
                  </a:cubicBezTo>
                  <a:lnTo>
                    <a:pt x="339009" y="0"/>
                  </a:lnTo>
                  <a:cubicBezTo>
                    <a:pt x="267571" y="14288"/>
                    <a:pt x="38971" y="71438"/>
                    <a:pt x="8491" y="90488"/>
                  </a:cubicBezTo>
                  <a:cubicBezTo>
                    <a:pt x="-17226" y="106680"/>
                    <a:pt x="22779" y="488633"/>
                    <a:pt x="32304" y="633413"/>
                  </a:cubicBezTo>
                  <a:close/>
                </a:path>
              </a:pathLst>
            </a:custGeom>
            <a:solidFill>
              <a:srgbClr val="292C47"/>
            </a:solidFill>
            <a:ln w="9525"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F306A57C-3390-4251-9CE9-0840EA42BAD3}"/>
                </a:ext>
              </a:extLst>
            </p:cNvPr>
            <p:cNvSpPr/>
            <p:nvPr/>
          </p:nvSpPr>
          <p:spPr>
            <a:xfrm>
              <a:off x="11428244" y="3792489"/>
              <a:ext cx="258920" cy="345227"/>
            </a:xfrm>
            <a:custGeom>
              <a:avLst/>
              <a:gdLst>
                <a:gd name="connsiteX0" fmla="*/ 124626 w 171450"/>
                <a:gd name="connsiteY0" fmla="*/ 3831 h 228600"/>
                <a:gd name="connsiteX1" fmla="*/ 16041 w 171450"/>
                <a:gd name="connsiteY1" fmla="*/ 42884 h 228600"/>
                <a:gd name="connsiteX2" fmla="*/ 38901 w 171450"/>
                <a:gd name="connsiteY2" fmla="*/ 230526 h 228600"/>
                <a:gd name="connsiteX3" fmla="*/ 152248 w 171450"/>
                <a:gd name="connsiteY3" fmla="*/ 190521 h 228600"/>
                <a:gd name="connsiteX4" fmla="*/ 177966 w 171450"/>
                <a:gd name="connsiteY4" fmla="*/ 63839 h 228600"/>
                <a:gd name="connsiteX5" fmla="*/ 124626 w 171450"/>
                <a:gd name="connsiteY5" fmla="*/ 38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228600">
                  <a:moveTo>
                    <a:pt x="124626" y="3831"/>
                  </a:moveTo>
                  <a:cubicBezTo>
                    <a:pt x="124626" y="3831"/>
                    <a:pt x="45568" y="-18076"/>
                    <a:pt x="16041" y="42884"/>
                  </a:cubicBezTo>
                  <a:cubicBezTo>
                    <a:pt x="-13487" y="103844"/>
                    <a:pt x="-152" y="220049"/>
                    <a:pt x="38901" y="230526"/>
                  </a:cubicBezTo>
                  <a:cubicBezTo>
                    <a:pt x="78906" y="241004"/>
                    <a:pt x="135103" y="228621"/>
                    <a:pt x="152248" y="190521"/>
                  </a:cubicBezTo>
                  <a:cubicBezTo>
                    <a:pt x="168441" y="152421"/>
                    <a:pt x="181776" y="98129"/>
                    <a:pt x="177966" y="63839"/>
                  </a:cubicBezTo>
                  <a:cubicBezTo>
                    <a:pt x="173203" y="29549"/>
                    <a:pt x="144628" y="12404"/>
                    <a:pt x="124626" y="3831"/>
                  </a:cubicBezTo>
                  <a:close/>
                </a:path>
              </a:pathLst>
            </a:custGeom>
            <a:solidFill>
              <a:srgbClr val="EEA886"/>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9C5BE875-794B-48D5-90B9-5C24783FCC26}"/>
                </a:ext>
              </a:extLst>
            </p:cNvPr>
            <p:cNvSpPr/>
            <p:nvPr/>
          </p:nvSpPr>
          <p:spPr>
            <a:xfrm>
              <a:off x="11511226" y="4042807"/>
              <a:ext cx="158229" cy="172613"/>
            </a:xfrm>
            <a:custGeom>
              <a:avLst/>
              <a:gdLst>
                <a:gd name="connsiteX0" fmla="*/ 3955 w 104775"/>
                <a:gd name="connsiteY0" fmla="*/ 53343 h 114300"/>
                <a:gd name="connsiteX1" fmla="*/ 145 w 104775"/>
                <a:gd name="connsiteY1" fmla="*/ 109540 h 114300"/>
                <a:gd name="connsiteX2" fmla="*/ 109682 w 104775"/>
                <a:gd name="connsiteY2" fmla="*/ 117160 h 114300"/>
                <a:gd name="connsiteX3" fmla="*/ 102062 w 104775"/>
                <a:gd name="connsiteY3" fmla="*/ 14290 h 114300"/>
                <a:gd name="connsiteX4" fmla="*/ 3955 w 104775"/>
                <a:gd name="connsiteY4" fmla="*/ 53343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14300">
                  <a:moveTo>
                    <a:pt x="3955" y="53343"/>
                  </a:moveTo>
                  <a:cubicBezTo>
                    <a:pt x="3955" y="53343"/>
                    <a:pt x="4907" y="100015"/>
                    <a:pt x="145" y="109540"/>
                  </a:cubicBezTo>
                  <a:cubicBezTo>
                    <a:pt x="-4618" y="119065"/>
                    <a:pt x="109682" y="117160"/>
                    <a:pt x="109682" y="117160"/>
                  </a:cubicBezTo>
                  <a:cubicBezTo>
                    <a:pt x="109682" y="117160"/>
                    <a:pt x="91585" y="60963"/>
                    <a:pt x="102062" y="14290"/>
                  </a:cubicBezTo>
                  <a:cubicBezTo>
                    <a:pt x="111587" y="-33335"/>
                    <a:pt x="3955" y="53343"/>
                    <a:pt x="3955" y="53343"/>
                  </a:cubicBezTo>
                  <a:close/>
                </a:path>
              </a:pathLst>
            </a:custGeom>
            <a:solidFill>
              <a:srgbClr val="EEA886"/>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BEF46351-63D7-4DFE-B841-2A15028EFAE3}"/>
                </a:ext>
              </a:extLst>
            </p:cNvPr>
            <p:cNvSpPr/>
            <p:nvPr/>
          </p:nvSpPr>
          <p:spPr>
            <a:xfrm>
              <a:off x="11422358" y="3780933"/>
              <a:ext cx="273305" cy="258920"/>
            </a:xfrm>
            <a:custGeom>
              <a:avLst/>
              <a:gdLst>
                <a:gd name="connsiteX0" fmla="*/ 166623 w 180975"/>
                <a:gd name="connsiteY0" fmla="*/ 169598 h 171450"/>
                <a:gd name="connsiteX1" fmla="*/ 130428 w 180975"/>
                <a:gd name="connsiteY1" fmla="*/ 180076 h 171450"/>
                <a:gd name="connsiteX2" fmla="*/ 49466 w 180975"/>
                <a:gd name="connsiteY2" fmla="*/ 139118 h 171450"/>
                <a:gd name="connsiteX3" fmla="*/ 36131 w 180975"/>
                <a:gd name="connsiteY3" fmla="*/ 128641 h 171450"/>
                <a:gd name="connsiteX4" fmla="*/ 29463 w 180975"/>
                <a:gd name="connsiteY4" fmla="*/ 140071 h 171450"/>
                <a:gd name="connsiteX5" fmla="*/ 16128 w 180975"/>
                <a:gd name="connsiteY5" fmla="*/ 141976 h 171450"/>
                <a:gd name="connsiteX6" fmla="*/ 5651 w 180975"/>
                <a:gd name="connsiteY6" fmla="*/ 93398 h 171450"/>
                <a:gd name="connsiteX7" fmla="*/ 111378 w 180975"/>
                <a:gd name="connsiteY7" fmla="*/ 3863 h 171450"/>
                <a:gd name="connsiteX8" fmla="*/ 186626 w 180975"/>
                <a:gd name="connsiteY8" fmla="*/ 58156 h 171450"/>
                <a:gd name="connsiteX9" fmla="*/ 166623 w 180975"/>
                <a:gd name="connsiteY9" fmla="*/ 169598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171450">
                  <a:moveTo>
                    <a:pt x="166623" y="169598"/>
                  </a:moveTo>
                  <a:cubicBezTo>
                    <a:pt x="166623" y="169598"/>
                    <a:pt x="160908" y="181981"/>
                    <a:pt x="130428" y="180076"/>
                  </a:cubicBezTo>
                  <a:cubicBezTo>
                    <a:pt x="100901" y="178171"/>
                    <a:pt x="61848" y="141976"/>
                    <a:pt x="49466" y="139118"/>
                  </a:cubicBezTo>
                  <a:cubicBezTo>
                    <a:pt x="37083" y="136261"/>
                    <a:pt x="36131" y="128641"/>
                    <a:pt x="36131" y="128641"/>
                  </a:cubicBezTo>
                  <a:lnTo>
                    <a:pt x="29463" y="140071"/>
                  </a:lnTo>
                  <a:lnTo>
                    <a:pt x="16128" y="141976"/>
                  </a:lnTo>
                  <a:cubicBezTo>
                    <a:pt x="16128" y="141976"/>
                    <a:pt x="24701" y="105781"/>
                    <a:pt x="5651" y="93398"/>
                  </a:cubicBezTo>
                  <a:cubicBezTo>
                    <a:pt x="-13399" y="81016"/>
                    <a:pt x="14223" y="-20902"/>
                    <a:pt x="111378" y="3863"/>
                  </a:cubicBezTo>
                  <a:cubicBezTo>
                    <a:pt x="111378" y="3863"/>
                    <a:pt x="185673" y="17198"/>
                    <a:pt x="186626" y="58156"/>
                  </a:cubicBezTo>
                  <a:cubicBezTo>
                    <a:pt x="187578" y="100066"/>
                    <a:pt x="180911" y="147691"/>
                    <a:pt x="166623" y="169598"/>
                  </a:cubicBezTo>
                  <a:close/>
                </a:path>
              </a:pathLst>
            </a:custGeom>
            <a:solidFill>
              <a:srgbClr val="3A3F47"/>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E4CF24-636B-4F8D-87AF-F781D11E37E2}"/>
                </a:ext>
              </a:extLst>
            </p:cNvPr>
            <p:cNvSpPr/>
            <p:nvPr/>
          </p:nvSpPr>
          <p:spPr>
            <a:xfrm>
              <a:off x="11502814" y="4160462"/>
              <a:ext cx="172613" cy="43153"/>
            </a:xfrm>
            <a:custGeom>
              <a:avLst/>
              <a:gdLst>
                <a:gd name="connsiteX0" fmla="*/ 0 w 114300"/>
                <a:gd name="connsiteY0" fmla="*/ 30679 h 28575"/>
                <a:gd name="connsiteX1" fmla="*/ 8573 w 114300"/>
                <a:gd name="connsiteY1" fmla="*/ 9724 h 28575"/>
                <a:gd name="connsiteX2" fmla="*/ 109538 w 114300"/>
                <a:gd name="connsiteY2" fmla="*/ 1151 h 28575"/>
                <a:gd name="connsiteX3" fmla="*/ 114300 w 114300"/>
                <a:gd name="connsiteY3" fmla="*/ 25916 h 28575"/>
                <a:gd name="connsiteX4" fmla="*/ 0 w 114300"/>
                <a:gd name="connsiteY4" fmla="*/ 30679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28575">
                  <a:moveTo>
                    <a:pt x="0" y="30679"/>
                  </a:moveTo>
                  <a:cubicBezTo>
                    <a:pt x="0" y="30679"/>
                    <a:pt x="0" y="11629"/>
                    <a:pt x="8573" y="9724"/>
                  </a:cubicBezTo>
                  <a:cubicBezTo>
                    <a:pt x="17145" y="7819"/>
                    <a:pt x="99060" y="-3611"/>
                    <a:pt x="109538" y="1151"/>
                  </a:cubicBezTo>
                  <a:lnTo>
                    <a:pt x="114300" y="25916"/>
                  </a:lnTo>
                  <a:cubicBezTo>
                    <a:pt x="113348" y="25916"/>
                    <a:pt x="93345" y="38299"/>
                    <a:pt x="0" y="30679"/>
                  </a:cubicBezTo>
                  <a:close/>
                </a:path>
              </a:pathLst>
            </a:custGeom>
            <a:solidFill>
              <a:srgbClr val="E2D2CA"/>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B5AE9EB-10FE-4796-B929-912D8670180C}"/>
                </a:ext>
              </a:extLst>
            </p:cNvPr>
            <p:cNvSpPr/>
            <p:nvPr/>
          </p:nvSpPr>
          <p:spPr>
            <a:xfrm>
              <a:off x="11465297" y="3930474"/>
              <a:ext cx="43153" cy="100691"/>
            </a:xfrm>
            <a:custGeom>
              <a:avLst/>
              <a:gdLst>
                <a:gd name="connsiteX0" fmla="*/ 1031 w 28575"/>
                <a:gd name="connsiteY0" fmla="*/ 21046 h 66675"/>
                <a:gd name="connsiteX1" fmla="*/ 30558 w 28575"/>
                <a:gd name="connsiteY1" fmla="*/ 11521 h 66675"/>
                <a:gd name="connsiteX2" fmla="*/ 12461 w 28575"/>
                <a:gd name="connsiteY2" fmla="*/ 68671 h 66675"/>
                <a:gd name="connsiteX3" fmla="*/ 1031 w 28575"/>
                <a:gd name="connsiteY3" fmla="*/ 21046 h 66675"/>
              </a:gdLst>
              <a:ahLst/>
              <a:cxnLst>
                <a:cxn ang="0">
                  <a:pos x="connsiteX0" y="connsiteY0"/>
                </a:cxn>
                <a:cxn ang="0">
                  <a:pos x="connsiteX1" y="connsiteY1"/>
                </a:cxn>
                <a:cxn ang="0">
                  <a:pos x="connsiteX2" y="connsiteY2"/>
                </a:cxn>
                <a:cxn ang="0">
                  <a:pos x="connsiteX3" y="connsiteY3"/>
                </a:cxn>
              </a:cxnLst>
              <a:rect l="l" t="t" r="r" b="b"/>
              <a:pathLst>
                <a:path w="28575" h="66675">
                  <a:moveTo>
                    <a:pt x="1031" y="21046"/>
                  </a:moveTo>
                  <a:cubicBezTo>
                    <a:pt x="2936" y="5806"/>
                    <a:pt x="21033" y="-12292"/>
                    <a:pt x="30558" y="11521"/>
                  </a:cubicBezTo>
                  <a:cubicBezTo>
                    <a:pt x="41036" y="35333"/>
                    <a:pt x="23891" y="70576"/>
                    <a:pt x="12461" y="68671"/>
                  </a:cubicBezTo>
                  <a:cubicBezTo>
                    <a:pt x="1031" y="67718"/>
                    <a:pt x="-1827" y="42001"/>
                    <a:pt x="1031" y="21046"/>
                  </a:cubicBezTo>
                  <a:close/>
                </a:path>
              </a:pathLst>
            </a:custGeom>
            <a:solidFill>
              <a:srgbClr val="EEA886"/>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816BDD8C-228F-40E6-AC14-EA1327AB38F6}"/>
                </a:ext>
              </a:extLst>
            </p:cNvPr>
            <p:cNvSpPr/>
            <p:nvPr/>
          </p:nvSpPr>
          <p:spPr>
            <a:xfrm>
              <a:off x="10986412" y="4543388"/>
              <a:ext cx="14384" cy="1438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cubicBezTo>
                    <a:pt x="0" y="0"/>
                    <a:pt x="0" y="0"/>
                    <a:pt x="0" y="0"/>
                  </a:cubicBezTo>
                  <a:cubicBezTo>
                    <a:pt x="0" y="0"/>
                    <a:pt x="0" y="0"/>
                    <a:pt x="0" y="0"/>
                  </a:cubicBezTo>
                  <a:close/>
                </a:path>
              </a:pathLst>
            </a:custGeom>
            <a:solidFill>
              <a:srgbClr val="323657"/>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0C532B8D-BA8E-42F3-AF25-31653BF6E473}"/>
                </a:ext>
              </a:extLst>
            </p:cNvPr>
            <p:cNvSpPr/>
            <p:nvPr/>
          </p:nvSpPr>
          <p:spPr>
            <a:xfrm>
              <a:off x="11650975" y="3815510"/>
              <a:ext cx="71922" cy="215767"/>
            </a:xfrm>
            <a:custGeom>
              <a:avLst/>
              <a:gdLst>
                <a:gd name="connsiteX0" fmla="*/ 0 w 47625"/>
                <a:gd name="connsiteY0" fmla="*/ 17 h 142875"/>
                <a:gd name="connsiteX1" fmla="*/ 17145 w 47625"/>
                <a:gd name="connsiteY1" fmla="*/ 144797 h 142875"/>
                <a:gd name="connsiteX2" fmla="*/ 0 w 47625"/>
                <a:gd name="connsiteY2" fmla="*/ 17 h 142875"/>
              </a:gdLst>
              <a:ahLst/>
              <a:cxnLst>
                <a:cxn ang="0">
                  <a:pos x="connsiteX0" y="connsiteY0"/>
                </a:cxn>
                <a:cxn ang="0">
                  <a:pos x="connsiteX1" y="connsiteY1"/>
                </a:cxn>
                <a:cxn ang="0">
                  <a:pos x="connsiteX2" y="connsiteY2"/>
                </a:cxn>
              </a:cxnLst>
              <a:rect l="l" t="t" r="r" b="b"/>
              <a:pathLst>
                <a:path w="47625" h="142875">
                  <a:moveTo>
                    <a:pt x="0" y="17"/>
                  </a:moveTo>
                  <a:cubicBezTo>
                    <a:pt x="0" y="17"/>
                    <a:pt x="96203" y="-4745"/>
                    <a:pt x="17145" y="144797"/>
                  </a:cubicBezTo>
                  <a:lnTo>
                    <a:pt x="0" y="17"/>
                  </a:lnTo>
                  <a:close/>
                </a:path>
              </a:pathLst>
            </a:custGeom>
            <a:solidFill>
              <a:srgbClr val="3A3F47"/>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8DD80681-2AFE-4C79-8B6E-4DF83DF7F6C6}"/>
                </a:ext>
              </a:extLst>
            </p:cNvPr>
            <p:cNvSpPr/>
            <p:nvPr/>
          </p:nvSpPr>
          <p:spPr>
            <a:xfrm>
              <a:off x="11507130" y="5942995"/>
              <a:ext cx="460302" cy="201382"/>
            </a:xfrm>
            <a:custGeom>
              <a:avLst/>
              <a:gdLst>
                <a:gd name="connsiteX0" fmla="*/ 308610 w 304800"/>
                <a:gd name="connsiteY0" fmla="*/ 114300 h 133350"/>
                <a:gd name="connsiteX1" fmla="*/ 300990 w 304800"/>
                <a:gd name="connsiteY1" fmla="*/ 134303 h 133350"/>
                <a:gd name="connsiteX2" fmla="*/ 0 w 304800"/>
                <a:gd name="connsiteY2" fmla="*/ 40958 h 133350"/>
                <a:gd name="connsiteX3" fmla="*/ 14288 w 304800"/>
                <a:gd name="connsiteY3" fmla="*/ 0 h 133350"/>
              </a:gdLst>
              <a:ahLst/>
              <a:cxnLst>
                <a:cxn ang="0">
                  <a:pos x="connsiteX0" y="connsiteY0"/>
                </a:cxn>
                <a:cxn ang="0">
                  <a:pos x="connsiteX1" y="connsiteY1"/>
                </a:cxn>
                <a:cxn ang="0">
                  <a:pos x="connsiteX2" y="connsiteY2"/>
                </a:cxn>
                <a:cxn ang="0">
                  <a:pos x="connsiteX3" y="connsiteY3"/>
                </a:cxn>
              </a:cxnLst>
              <a:rect l="l" t="t" r="r" b="b"/>
              <a:pathLst>
                <a:path w="304800" h="133350">
                  <a:moveTo>
                    <a:pt x="308610" y="114300"/>
                  </a:moveTo>
                  <a:lnTo>
                    <a:pt x="300990" y="134303"/>
                  </a:lnTo>
                  <a:lnTo>
                    <a:pt x="0" y="40958"/>
                  </a:lnTo>
                  <a:lnTo>
                    <a:pt x="14288" y="0"/>
                  </a:lnTo>
                  <a:close/>
                </a:path>
              </a:pathLst>
            </a:custGeom>
            <a:solidFill>
              <a:srgbClr val="918783"/>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EE8DB23E-D725-4F7F-9102-102B6015CCD1}"/>
                </a:ext>
              </a:extLst>
            </p:cNvPr>
            <p:cNvSpPr/>
            <p:nvPr/>
          </p:nvSpPr>
          <p:spPr>
            <a:xfrm>
              <a:off x="11491710" y="5487584"/>
              <a:ext cx="43153" cy="489071"/>
            </a:xfrm>
            <a:custGeom>
              <a:avLst/>
              <a:gdLst>
                <a:gd name="connsiteX0" fmla="*/ 34290 w 28575"/>
                <a:gd name="connsiteY0" fmla="*/ 327660 h 323850"/>
                <a:gd name="connsiteX1" fmla="*/ 0 w 28575"/>
                <a:gd name="connsiteY1" fmla="*/ 327660 h 323850"/>
                <a:gd name="connsiteX2" fmla="*/ 0 w 28575"/>
                <a:gd name="connsiteY2" fmla="*/ 0 h 323850"/>
                <a:gd name="connsiteX3" fmla="*/ 34290 w 28575"/>
                <a:gd name="connsiteY3" fmla="*/ 0 h 323850"/>
              </a:gdLst>
              <a:ahLst/>
              <a:cxnLst>
                <a:cxn ang="0">
                  <a:pos x="connsiteX0" y="connsiteY0"/>
                </a:cxn>
                <a:cxn ang="0">
                  <a:pos x="connsiteX1" y="connsiteY1"/>
                </a:cxn>
                <a:cxn ang="0">
                  <a:pos x="connsiteX2" y="connsiteY2"/>
                </a:cxn>
                <a:cxn ang="0">
                  <a:pos x="connsiteX3" y="connsiteY3"/>
                </a:cxn>
              </a:cxnLst>
              <a:rect l="l" t="t" r="r" b="b"/>
              <a:pathLst>
                <a:path w="28575" h="323850">
                  <a:moveTo>
                    <a:pt x="34290" y="327660"/>
                  </a:moveTo>
                  <a:lnTo>
                    <a:pt x="0" y="327660"/>
                  </a:lnTo>
                  <a:lnTo>
                    <a:pt x="0" y="0"/>
                  </a:lnTo>
                  <a:lnTo>
                    <a:pt x="34290" y="0"/>
                  </a:lnTo>
                  <a:close/>
                </a:path>
              </a:pathLst>
            </a:custGeom>
            <a:solidFill>
              <a:srgbClr val="918783"/>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551BA07A-06C8-4F46-ABF0-FCDB7F370FA6}"/>
                </a:ext>
              </a:extLst>
            </p:cNvPr>
            <p:cNvSpPr/>
            <p:nvPr/>
          </p:nvSpPr>
          <p:spPr>
            <a:xfrm>
              <a:off x="11365127" y="5462827"/>
              <a:ext cx="302073" cy="28769"/>
            </a:xfrm>
            <a:custGeom>
              <a:avLst/>
              <a:gdLst>
                <a:gd name="connsiteX0" fmla="*/ 201930 w 200025"/>
                <a:gd name="connsiteY0" fmla="*/ 19050 h 19050"/>
                <a:gd name="connsiteX1" fmla="*/ 0 w 200025"/>
                <a:gd name="connsiteY1" fmla="*/ 19050 h 19050"/>
                <a:gd name="connsiteX2" fmla="*/ 0 w 200025"/>
                <a:gd name="connsiteY2" fmla="*/ 0 h 19050"/>
                <a:gd name="connsiteX3" fmla="*/ 201930 w 200025"/>
                <a:gd name="connsiteY3" fmla="*/ 0 h 19050"/>
              </a:gdLst>
              <a:ahLst/>
              <a:cxnLst>
                <a:cxn ang="0">
                  <a:pos x="connsiteX0" y="connsiteY0"/>
                </a:cxn>
                <a:cxn ang="0">
                  <a:pos x="connsiteX1" y="connsiteY1"/>
                </a:cxn>
                <a:cxn ang="0">
                  <a:pos x="connsiteX2" y="connsiteY2"/>
                </a:cxn>
                <a:cxn ang="0">
                  <a:pos x="connsiteX3" y="connsiteY3"/>
                </a:cxn>
              </a:cxnLst>
              <a:rect l="l" t="t" r="r" b="b"/>
              <a:pathLst>
                <a:path w="200025" h="19050">
                  <a:moveTo>
                    <a:pt x="201930" y="19050"/>
                  </a:moveTo>
                  <a:lnTo>
                    <a:pt x="0" y="19050"/>
                  </a:lnTo>
                  <a:lnTo>
                    <a:pt x="0" y="0"/>
                  </a:lnTo>
                  <a:lnTo>
                    <a:pt x="201930" y="0"/>
                  </a:lnTo>
                  <a:close/>
                </a:path>
              </a:pathLst>
            </a:custGeom>
            <a:solidFill>
              <a:srgbClr val="5E5854"/>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8C65EEF4-494B-4DD2-8BFE-CEDA2B17881C}"/>
                </a:ext>
              </a:extLst>
            </p:cNvPr>
            <p:cNvSpPr/>
            <p:nvPr/>
          </p:nvSpPr>
          <p:spPr>
            <a:xfrm>
              <a:off x="11058334" y="5938680"/>
              <a:ext cx="460302" cy="201382"/>
            </a:xfrm>
            <a:custGeom>
              <a:avLst/>
              <a:gdLst>
                <a:gd name="connsiteX0" fmla="*/ 0 w 304800"/>
                <a:gd name="connsiteY0" fmla="*/ 117157 h 133350"/>
                <a:gd name="connsiteX1" fmla="*/ 6668 w 304800"/>
                <a:gd name="connsiteY1" fmla="*/ 137160 h 133350"/>
                <a:gd name="connsiteX2" fmla="*/ 307658 w 304800"/>
                <a:gd name="connsiteY2" fmla="*/ 43815 h 133350"/>
                <a:gd name="connsiteX3" fmla="*/ 295275 w 304800"/>
                <a:gd name="connsiteY3" fmla="*/ 0 h 133350"/>
              </a:gdLst>
              <a:ahLst/>
              <a:cxnLst>
                <a:cxn ang="0">
                  <a:pos x="connsiteX0" y="connsiteY0"/>
                </a:cxn>
                <a:cxn ang="0">
                  <a:pos x="connsiteX1" y="connsiteY1"/>
                </a:cxn>
                <a:cxn ang="0">
                  <a:pos x="connsiteX2" y="connsiteY2"/>
                </a:cxn>
                <a:cxn ang="0">
                  <a:pos x="connsiteX3" y="connsiteY3"/>
                </a:cxn>
              </a:cxnLst>
              <a:rect l="l" t="t" r="r" b="b"/>
              <a:pathLst>
                <a:path w="304800" h="133350">
                  <a:moveTo>
                    <a:pt x="0" y="117157"/>
                  </a:moveTo>
                  <a:lnTo>
                    <a:pt x="6668" y="137160"/>
                  </a:lnTo>
                  <a:lnTo>
                    <a:pt x="307658" y="43815"/>
                  </a:lnTo>
                  <a:lnTo>
                    <a:pt x="295275" y="0"/>
                  </a:lnTo>
                  <a:close/>
                </a:path>
              </a:pathLst>
            </a:custGeom>
            <a:solidFill>
              <a:srgbClr val="918783"/>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084632EB-BEB0-45E1-8D20-EB5752FF30D6}"/>
                </a:ext>
              </a:extLst>
            </p:cNvPr>
            <p:cNvSpPr/>
            <p:nvPr/>
          </p:nvSpPr>
          <p:spPr>
            <a:xfrm>
              <a:off x="11379108" y="5938680"/>
              <a:ext cx="143844" cy="230151"/>
            </a:xfrm>
            <a:custGeom>
              <a:avLst/>
              <a:gdLst>
                <a:gd name="connsiteX0" fmla="*/ 0 w 95250"/>
                <a:gd name="connsiteY0" fmla="*/ 134303 h 152400"/>
                <a:gd name="connsiteX1" fmla="*/ 0 w 95250"/>
                <a:gd name="connsiteY1" fmla="*/ 158115 h 152400"/>
                <a:gd name="connsiteX2" fmla="*/ 95250 w 95250"/>
                <a:gd name="connsiteY2" fmla="*/ 43815 h 152400"/>
                <a:gd name="connsiteX3" fmla="*/ 82867 w 95250"/>
                <a:gd name="connsiteY3" fmla="*/ 0 h 152400"/>
              </a:gdLst>
              <a:ahLst/>
              <a:cxnLst>
                <a:cxn ang="0">
                  <a:pos x="connsiteX0" y="connsiteY0"/>
                </a:cxn>
                <a:cxn ang="0">
                  <a:pos x="connsiteX1" y="connsiteY1"/>
                </a:cxn>
                <a:cxn ang="0">
                  <a:pos x="connsiteX2" y="connsiteY2"/>
                </a:cxn>
                <a:cxn ang="0">
                  <a:pos x="connsiteX3" y="connsiteY3"/>
                </a:cxn>
              </a:cxnLst>
              <a:rect l="l" t="t" r="r" b="b"/>
              <a:pathLst>
                <a:path w="95250" h="152400">
                  <a:moveTo>
                    <a:pt x="0" y="134303"/>
                  </a:moveTo>
                  <a:lnTo>
                    <a:pt x="0" y="158115"/>
                  </a:lnTo>
                  <a:lnTo>
                    <a:pt x="95250" y="43815"/>
                  </a:lnTo>
                  <a:lnTo>
                    <a:pt x="82867" y="0"/>
                  </a:lnTo>
                  <a:close/>
                </a:path>
              </a:pathLst>
            </a:custGeom>
            <a:solidFill>
              <a:srgbClr val="918783"/>
            </a:solidFill>
            <a:ln w="9525"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66C8CA75-BB8C-4099-B304-1D0AE79BD0FD}"/>
                </a:ext>
              </a:extLst>
            </p:cNvPr>
            <p:cNvSpPr/>
            <p:nvPr/>
          </p:nvSpPr>
          <p:spPr>
            <a:xfrm>
              <a:off x="11015181" y="6114170"/>
              <a:ext cx="86307" cy="86307"/>
            </a:xfrm>
            <a:custGeom>
              <a:avLst/>
              <a:gdLst>
                <a:gd name="connsiteX0" fmla="*/ 0 w 57150"/>
                <a:gd name="connsiteY0" fmla="*/ 28575 h 57150"/>
                <a:gd name="connsiteX1" fmla="*/ 28575 w 57150"/>
                <a:gd name="connsiteY1" fmla="*/ 57150 h 57150"/>
                <a:gd name="connsiteX2" fmla="*/ 57150 w 57150"/>
                <a:gd name="connsiteY2" fmla="*/ 28575 h 57150"/>
                <a:gd name="connsiteX3" fmla="*/ 28575 w 57150"/>
                <a:gd name="connsiteY3" fmla="*/ 0 h 57150"/>
                <a:gd name="connsiteX4" fmla="*/ 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0" y="28575"/>
                  </a:moveTo>
                  <a:cubicBezTo>
                    <a:pt x="0" y="43815"/>
                    <a:pt x="12383" y="57150"/>
                    <a:pt x="28575" y="57150"/>
                  </a:cubicBezTo>
                  <a:cubicBezTo>
                    <a:pt x="43815" y="57150"/>
                    <a:pt x="57150" y="44767"/>
                    <a:pt x="57150" y="28575"/>
                  </a:cubicBezTo>
                  <a:cubicBezTo>
                    <a:pt x="57150" y="13335"/>
                    <a:pt x="44768" y="0"/>
                    <a:pt x="28575" y="0"/>
                  </a:cubicBezTo>
                  <a:cubicBezTo>
                    <a:pt x="12383" y="0"/>
                    <a:pt x="0" y="13335"/>
                    <a:pt x="0" y="28575"/>
                  </a:cubicBezTo>
                  <a:close/>
                </a:path>
              </a:pathLst>
            </a:custGeom>
            <a:solidFill>
              <a:srgbClr val="BFB2AC"/>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48937214-B6B5-462D-835A-F509FDB63FCA}"/>
                </a:ext>
              </a:extLst>
            </p:cNvPr>
            <p:cNvSpPr/>
            <p:nvPr/>
          </p:nvSpPr>
          <p:spPr>
            <a:xfrm>
              <a:off x="11374792" y="6114170"/>
              <a:ext cx="86307" cy="86307"/>
            </a:xfrm>
            <a:custGeom>
              <a:avLst/>
              <a:gdLst>
                <a:gd name="connsiteX0" fmla="*/ 0 w 57150"/>
                <a:gd name="connsiteY0" fmla="*/ 28575 h 57150"/>
                <a:gd name="connsiteX1" fmla="*/ 28575 w 57150"/>
                <a:gd name="connsiteY1" fmla="*/ 57150 h 57150"/>
                <a:gd name="connsiteX2" fmla="*/ 57150 w 57150"/>
                <a:gd name="connsiteY2" fmla="*/ 28575 h 57150"/>
                <a:gd name="connsiteX3" fmla="*/ 28575 w 57150"/>
                <a:gd name="connsiteY3" fmla="*/ 0 h 57150"/>
                <a:gd name="connsiteX4" fmla="*/ 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0" y="28575"/>
                  </a:moveTo>
                  <a:cubicBezTo>
                    <a:pt x="0" y="43815"/>
                    <a:pt x="12383" y="57150"/>
                    <a:pt x="28575" y="57150"/>
                  </a:cubicBezTo>
                  <a:cubicBezTo>
                    <a:pt x="43815" y="57150"/>
                    <a:pt x="57150" y="44767"/>
                    <a:pt x="57150" y="28575"/>
                  </a:cubicBezTo>
                  <a:cubicBezTo>
                    <a:pt x="57150" y="13335"/>
                    <a:pt x="44768" y="0"/>
                    <a:pt x="28575" y="0"/>
                  </a:cubicBezTo>
                  <a:cubicBezTo>
                    <a:pt x="12383" y="0"/>
                    <a:pt x="0" y="13335"/>
                    <a:pt x="0" y="28575"/>
                  </a:cubicBezTo>
                  <a:close/>
                </a:path>
              </a:pathLst>
            </a:custGeom>
            <a:solidFill>
              <a:srgbClr val="BFB2AC"/>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7FE68F4F-F944-4B4D-9668-9EFAF6097384}"/>
                </a:ext>
              </a:extLst>
            </p:cNvPr>
            <p:cNvSpPr/>
            <p:nvPr/>
          </p:nvSpPr>
          <p:spPr>
            <a:xfrm>
              <a:off x="11930033" y="6114170"/>
              <a:ext cx="86307" cy="86307"/>
            </a:xfrm>
            <a:custGeom>
              <a:avLst/>
              <a:gdLst>
                <a:gd name="connsiteX0" fmla="*/ 0 w 57150"/>
                <a:gd name="connsiteY0" fmla="*/ 28575 h 57150"/>
                <a:gd name="connsiteX1" fmla="*/ 28575 w 57150"/>
                <a:gd name="connsiteY1" fmla="*/ 57150 h 57150"/>
                <a:gd name="connsiteX2" fmla="*/ 57150 w 57150"/>
                <a:gd name="connsiteY2" fmla="*/ 28575 h 57150"/>
                <a:gd name="connsiteX3" fmla="*/ 28575 w 57150"/>
                <a:gd name="connsiteY3" fmla="*/ 0 h 57150"/>
                <a:gd name="connsiteX4" fmla="*/ 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0" y="28575"/>
                  </a:moveTo>
                  <a:cubicBezTo>
                    <a:pt x="0" y="43815"/>
                    <a:pt x="12382" y="57150"/>
                    <a:pt x="28575" y="57150"/>
                  </a:cubicBezTo>
                  <a:cubicBezTo>
                    <a:pt x="44768" y="57150"/>
                    <a:pt x="57150" y="44767"/>
                    <a:pt x="57150" y="28575"/>
                  </a:cubicBezTo>
                  <a:cubicBezTo>
                    <a:pt x="57150" y="13335"/>
                    <a:pt x="44768" y="0"/>
                    <a:pt x="28575" y="0"/>
                  </a:cubicBezTo>
                  <a:cubicBezTo>
                    <a:pt x="12382" y="0"/>
                    <a:pt x="0" y="13335"/>
                    <a:pt x="0" y="28575"/>
                  </a:cubicBezTo>
                  <a:close/>
                </a:path>
              </a:pathLst>
            </a:custGeom>
            <a:solidFill>
              <a:srgbClr val="BFB2AC"/>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30112F8-F491-4BF6-AA4D-D646541F2E45}"/>
                </a:ext>
              </a:extLst>
            </p:cNvPr>
            <p:cNvSpPr/>
            <p:nvPr/>
          </p:nvSpPr>
          <p:spPr>
            <a:xfrm>
              <a:off x="11153273" y="5351794"/>
              <a:ext cx="719222" cy="100691"/>
            </a:xfrm>
            <a:custGeom>
              <a:avLst/>
              <a:gdLst>
                <a:gd name="connsiteX0" fmla="*/ 36195 w 476250"/>
                <a:gd name="connsiteY0" fmla="*/ 72390 h 66675"/>
                <a:gd name="connsiteX1" fmla="*/ 442913 w 476250"/>
                <a:gd name="connsiteY1" fmla="*/ 72390 h 66675"/>
                <a:gd name="connsiteX2" fmla="*/ 479107 w 476250"/>
                <a:gd name="connsiteY2" fmla="*/ 36195 h 66675"/>
                <a:gd name="connsiteX3" fmla="*/ 479107 w 476250"/>
                <a:gd name="connsiteY3" fmla="*/ 36195 h 66675"/>
                <a:gd name="connsiteX4" fmla="*/ 442913 w 476250"/>
                <a:gd name="connsiteY4" fmla="*/ 0 h 66675"/>
                <a:gd name="connsiteX5" fmla="*/ 36195 w 476250"/>
                <a:gd name="connsiteY5" fmla="*/ 0 h 66675"/>
                <a:gd name="connsiteX6" fmla="*/ 0 w 476250"/>
                <a:gd name="connsiteY6" fmla="*/ 36195 h 66675"/>
                <a:gd name="connsiteX7" fmla="*/ 0 w 476250"/>
                <a:gd name="connsiteY7" fmla="*/ 37147 h 66675"/>
                <a:gd name="connsiteX8" fmla="*/ 36195 w 476250"/>
                <a:gd name="connsiteY8" fmla="*/ 7239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0" h="66675">
                  <a:moveTo>
                    <a:pt x="36195" y="72390"/>
                  </a:moveTo>
                  <a:lnTo>
                    <a:pt x="442913" y="72390"/>
                  </a:lnTo>
                  <a:cubicBezTo>
                    <a:pt x="462915" y="72390"/>
                    <a:pt x="479107" y="56197"/>
                    <a:pt x="479107" y="36195"/>
                  </a:cubicBezTo>
                  <a:lnTo>
                    <a:pt x="479107" y="36195"/>
                  </a:lnTo>
                  <a:cubicBezTo>
                    <a:pt x="479107" y="16192"/>
                    <a:pt x="462915" y="0"/>
                    <a:pt x="442913" y="0"/>
                  </a:cubicBezTo>
                  <a:lnTo>
                    <a:pt x="36195" y="0"/>
                  </a:lnTo>
                  <a:cubicBezTo>
                    <a:pt x="16193" y="0"/>
                    <a:pt x="0" y="16192"/>
                    <a:pt x="0" y="36195"/>
                  </a:cubicBezTo>
                  <a:lnTo>
                    <a:pt x="0" y="37147"/>
                  </a:lnTo>
                  <a:cubicBezTo>
                    <a:pt x="953" y="56197"/>
                    <a:pt x="17145" y="72390"/>
                    <a:pt x="36195" y="72390"/>
                  </a:cubicBezTo>
                  <a:close/>
                </a:path>
              </a:pathLst>
            </a:custGeom>
            <a:solidFill>
              <a:srgbClr val="E2D2CA"/>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256A8EE-DAC0-4505-BA73-135812B7CDF1}"/>
                </a:ext>
              </a:extLst>
            </p:cNvPr>
            <p:cNvSpPr/>
            <p:nvPr/>
          </p:nvSpPr>
          <p:spPr>
            <a:xfrm>
              <a:off x="9870323" y="4887206"/>
              <a:ext cx="28769" cy="1265831"/>
            </a:xfrm>
            <a:custGeom>
              <a:avLst/>
              <a:gdLst>
                <a:gd name="connsiteX0" fmla="*/ 27623 w 19050"/>
                <a:gd name="connsiteY0" fmla="*/ 841058 h 838200"/>
                <a:gd name="connsiteX1" fmla="*/ 0 w 19050"/>
                <a:gd name="connsiteY1" fmla="*/ 841058 h 838200"/>
                <a:gd name="connsiteX2" fmla="*/ 0 w 19050"/>
                <a:gd name="connsiteY2" fmla="*/ 0 h 838200"/>
                <a:gd name="connsiteX3" fmla="*/ 27623 w 19050"/>
                <a:gd name="connsiteY3" fmla="*/ 0 h 838200"/>
              </a:gdLst>
              <a:ahLst/>
              <a:cxnLst>
                <a:cxn ang="0">
                  <a:pos x="connsiteX0" y="connsiteY0"/>
                </a:cxn>
                <a:cxn ang="0">
                  <a:pos x="connsiteX1" y="connsiteY1"/>
                </a:cxn>
                <a:cxn ang="0">
                  <a:pos x="connsiteX2" y="connsiteY2"/>
                </a:cxn>
                <a:cxn ang="0">
                  <a:pos x="connsiteX3" y="connsiteY3"/>
                </a:cxn>
              </a:cxnLst>
              <a:rect l="l" t="t" r="r" b="b"/>
              <a:pathLst>
                <a:path w="19050" h="838200">
                  <a:moveTo>
                    <a:pt x="27623" y="841058"/>
                  </a:moveTo>
                  <a:lnTo>
                    <a:pt x="0" y="841058"/>
                  </a:lnTo>
                  <a:lnTo>
                    <a:pt x="0" y="0"/>
                  </a:lnTo>
                  <a:lnTo>
                    <a:pt x="27623" y="0"/>
                  </a:lnTo>
                  <a:close/>
                </a:path>
              </a:pathLst>
            </a:custGeom>
            <a:solidFill>
              <a:srgbClr val="706865"/>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2E759BE7-6390-4812-8650-A95B740DEF22}"/>
                </a:ext>
              </a:extLst>
            </p:cNvPr>
            <p:cNvSpPr/>
            <p:nvPr/>
          </p:nvSpPr>
          <p:spPr>
            <a:xfrm>
              <a:off x="10186636" y="3864442"/>
              <a:ext cx="1064449" cy="747991"/>
            </a:xfrm>
            <a:custGeom>
              <a:avLst/>
              <a:gdLst>
                <a:gd name="connsiteX0" fmla="*/ 36195 w 704850"/>
                <a:gd name="connsiteY0" fmla="*/ 500062 h 495300"/>
                <a:gd name="connsiteX1" fmla="*/ 672465 w 704850"/>
                <a:gd name="connsiteY1" fmla="*/ 500062 h 495300"/>
                <a:gd name="connsiteX2" fmla="*/ 708660 w 704850"/>
                <a:gd name="connsiteY2" fmla="*/ 463867 h 495300"/>
                <a:gd name="connsiteX3" fmla="*/ 708660 w 704850"/>
                <a:gd name="connsiteY3" fmla="*/ 36195 h 495300"/>
                <a:gd name="connsiteX4" fmla="*/ 672465 w 704850"/>
                <a:gd name="connsiteY4" fmla="*/ 0 h 495300"/>
                <a:gd name="connsiteX5" fmla="*/ 36195 w 704850"/>
                <a:gd name="connsiteY5" fmla="*/ 0 h 495300"/>
                <a:gd name="connsiteX6" fmla="*/ 0 w 704850"/>
                <a:gd name="connsiteY6" fmla="*/ 36195 h 495300"/>
                <a:gd name="connsiteX7" fmla="*/ 0 w 704850"/>
                <a:gd name="connsiteY7" fmla="*/ 463867 h 495300"/>
                <a:gd name="connsiteX8" fmla="*/ 36195 w 704850"/>
                <a:gd name="connsiteY8" fmla="*/ 500062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4850" h="495300">
                  <a:moveTo>
                    <a:pt x="36195" y="500062"/>
                  </a:moveTo>
                  <a:lnTo>
                    <a:pt x="672465" y="500062"/>
                  </a:lnTo>
                  <a:cubicBezTo>
                    <a:pt x="692468" y="500062"/>
                    <a:pt x="708660" y="483870"/>
                    <a:pt x="708660" y="463867"/>
                  </a:cubicBezTo>
                  <a:lnTo>
                    <a:pt x="708660" y="36195"/>
                  </a:lnTo>
                  <a:cubicBezTo>
                    <a:pt x="708660" y="16192"/>
                    <a:pt x="692468" y="0"/>
                    <a:pt x="672465" y="0"/>
                  </a:cubicBezTo>
                  <a:lnTo>
                    <a:pt x="36195" y="0"/>
                  </a:lnTo>
                  <a:cubicBezTo>
                    <a:pt x="16193" y="0"/>
                    <a:pt x="0" y="16192"/>
                    <a:pt x="0" y="36195"/>
                  </a:cubicBezTo>
                  <a:lnTo>
                    <a:pt x="0" y="463867"/>
                  </a:lnTo>
                  <a:cubicBezTo>
                    <a:pt x="0" y="483870"/>
                    <a:pt x="16193" y="500062"/>
                    <a:pt x="36195" y="500062"/>
                  </a:cubicBezTo>
                  <a:close/>
                </a:path>
              </a:pathLst>
            </a:custGeom>
            <a:solidFill>
              <a:srgbClr val="5F8BE3"/>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22205363-E4B1-4943-BC3C-55BE6DC346E8}"/>
                </a:ext>
              </a:extLst>
            </p:cNvPr>
            <p:cNvSpPr/>
            <p:nvPr/>
          </p:nvSpPr>
          <p:spPr>
            <a:xfrm>
              <a:off x="10228942" y="3906216"/>
              <a:ext cx="978142" cy="589762"/>
            </a:xfrm>
            <a:custGeom>
              <a:avLst/>
              <a:gdLst>
                <a:gd name="connsiteX0" fmla="*/ 652462 w 647700"/>
                <a:gd name="connsiteY0" fmla="*/ 394335 h 390525"/>
                <a:gd name="connsiteX1" fmla="*/ 0 w 647700"/>
                <a:gd name="connsiteY1" fmla="*/ 394335 h 390525"/>
                <a:gd name="connsiteX2" fmla="*/ 0 w 647700"/>
                <a:gd name="connsiteY2" fmla="*/ 0 h 390525"/>
                <a:gd name="connsiteX3" fmla="*/ 652462 w 647700"/>
                <a:gd name="connsiteY3" fmla="*/ 0 h 390525"/>
              </a:gdLst>
              <a:ahLst/>
              <a:cxnLst>
                <a:cxn ang="0">
                  <a:pos x="connsiteX0" y="connsiteY0"/>
                </a:cxn>
                <a:cxn ang="0">
                  <a:pos x="connsiteX1" y="connsiteY1"/>
                </a:cxn>
                <a:cxn ang="0">
                  <a:pos x="connsiteX2" y="connsiteY2"/>
                </a:cxn>
                <a:cxn ang="0">
                  <a:pos x="connsiteX3" y="connsiteY3"/>
                </a:cxn>
              </a:cxnLst>
              <a:rect l="l" t="t" r="r" b="b"/>
              <a:pathLst>
                <a:path w="647700" h="390525">
                  <a:moveTo>
                    <a:pt x="652462" y="394335"/>
                  </a:moveTo>
                  <a:lnTo>
                    <a:pt x="0" y="394335"/>
                  </a:lnTo>
                  <a:lnTo>
                    <a:pt x="0" y="0"/>
                  </a:lnTo>
                  <a:lnTo>
                    <a:pt x="652462" y="0"/>
                  </a:lnTo>
                  <a:close/>
                </a:path>
              </a:pathLst>
            </a:custGeom>
            <a:solidFill>
              <a:srgbClr val="F5F7FF"/>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2E3BC1B0-5877-46B8-AB08-CB8EBFFE50AC}"/>
                </a:ext>
              </a:extLst>
            </p:cNvPr>
            <p:cNvSpPr/>
            <p:nvPr/>
          </p:nvSpPr>
          <p:spPr>
            <a:xfrm>
              <a:off x="10228942" y="3906373"/>
              <a:ext cx="978142" cy="43153"/>
            </a:xfrm>
            <a:custGeom>
              <a:avLst/>
              <a:gdLst>
                <a:gd name="connsiteX0" fmla="*/ 652462 w 647700"/>
                <a:gd name="connsiteY0" fmla="*/ 31433 h 28575"/>
                <a:gd name="connsiteX1" fmla="*/ 0 w 647700"/>
                <a:gd name="connsiteY1" fmla="*/ 31433 h 28575"/>
                <a:gd name="connsiteX2" fmla="*/ 0 w 647700"/>
                <a:gd name="connsiteY2" fmla="*/ 0 h 28575"/>
                <a:gd name="connsiteX3" fmla="*/ 652462 w 647700"/>
                <a:gd name="connsiteY3" fmla="*/ 0 h 28575"/>
              </a:gdLst>
              <a:ahLst/>
              <a:cxnLst>
                <a:cxn ang="0">
                  <a:pos x="connsiteX0" y="connsiteY0"/>
                </a:cxn>
                <a:cxn ang="0">
                  <a:pos x="connsiteX1" y="connsiteY1"/>
                </a:cxn>
                <a:cxn ang="0">
                  <a:pos x="connsiteX2" y="connsiteY2"/>
                </a:cxn>
                <a:cxn ang="0">
                  <a:pos x="connsiteX3" y="connsiteY3"/>
                </a:cxn>
              </a:cxnLst>
              <a:rect l="l" t="t" r="r" b="b"/>
              <a:pathLst>
                <a:path w="647700" h="28575">
                  <a:moveTo>
                    <a:pt x="652462" y="31433"/>
                  </a:moveTo>
                  <a:lnTo>
                    <a:pt x="0" y="31433"/>
                  </a:lnTo>
                  <a:lnTo>
                    <a:pt x="0" y="0"/>
                  </a:lnTo>
                  <a:lnTo>
                    <a:pt x="652462" y="0"/>
                  </a:lnTo>
                  <a:close/>
                </a:path>
              </a:pathLst>
            </a:custGeom>
            <a:solidFill>
              <a:srgbClr val="CECFD6"/>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1176FE1F-8D00-4A59-AC3D-EB90B1C8A643}"/>
                </a:ext>
              </a:extLst>
            </p:cNvPr>
            <p:cNvSpPr/>
            <p:nvPr/>
          </p:nvSpPr>
          <p:spPr>
            <a:xfrm>
              <a:off x="10265751" y="3989588"/>
              <a:ext cx="115076" cy="474687"/>
            </a:xfrm>
            <a:custGeom>
              <a:avLst/>
              <a:gdLst>
                <a:gd name="connsiteX0" fmla="*/ 21908 w 76200"/>
                <a:gd name="connsiteY0" fmla="*/ 314325 h 314325"/>
                <a:gd name="connsiteX1" fmla="*/ 56198 w 76200"/>
                <a:gd name="connsiteY1" fmla="*/ 314325 h 314325"/>
                <a:gd name="connsiteX2" fmla="*/ 78105 w 76200"/>
                <a:gd name="connsiteY2" fmla="*/ 292417 h 314325"/>
                <a:gd name="connsiteX3" fmla="*/ 78105 w 76200"/>
                <a:gd name="connsiteY3" fmla="*/ 21908 h 314325"/>
                <a:gd name="connsiteX4" fmla="*/ 56198 w 76200"/>
                <a:gd name="connsiteY4" fmla="*/ 0 h 314325"/>
                <a:gd name="connsiteX5" fmla="*/ 21908 w 76200"/>
                <a:gd name="connsiteY5" fmla="*/ 0 h 314325"/>
                <a:gd name="connsiteX6" fmla="*/ 0 w 76200"/>
                <a:gd name="connsiteY6" fmla="*/ 21908 h 314325"/>
                <a:gd name="connsiteX7" fmla="*/ 0 w 76200"/>
                <a:gd name="connsiteY7" fmla="*/ 292417 h 314325"/>
                <a:gd name="connsiteX8" fmla="*/ 21908 w 76200"/>
                <a:gd name="connsiteY8"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314325">
                  <a:moveTo>
                    <a:pt x="21908" y="314325"/>
                  </a:moveTo>
                  <a:lnTo>
                    <a:pt x="56198" y="314325"/>
                  </a:lnTo>
                  <a:cubicBezTo>
                    <a:pt x="68580" y="314325"/>
                    <a:pt x="78105" y="304800"/>
                    <a:pt x="78105" y="292417"/>
                  </a:cubicBezTo>
                  <a:lnTo>
                    <a:pt x="78105" y="21908"/>
                  </a:lnTo>
                  <a:cubicBezTo>
                    <a:pt x="78105" y="9525"/>
                    <a:pt x="68580" y="0"/>
                    <a:pt x="56198" y="0"/>
                  </a:cubicBezTo>
                  <a:lnTo>
                    <a:pt x="21908" y="0"/>
                  </a:lnTo>
                  <a:cubicBezTo>
                    <a:pt x="9525" y="0"/>
                    <a:pt x="0" y="9525"/>
                    <a:pt x="0" y="21908"/>
                  </a:cubicBezTo>
                  <a:lnTo>
                    <a:pt x="0" y="292417"/>
                  </a:lnTo>
                  <a:cubicBezTo>
                    <a:pt x="0" y="304800"/>
                    <a:pt x="9525" y="314325"/>
                    <a:pt x="21908" y="314325"/>
                  </a:cubicBezTo>
                  <a:close/>
                </a:path>
              </a:pathLst>
            </a:custGeom>
            <a:solidFill>
              <a:srgbClr val="CECFD6"/>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777D6AA6-3607-4FD2-B254-989B597F24A8}"/>
                </a:ext>
              </a:extLst>
            </p:cNvPr>
            <p:cNvSpPr/>
            <p:nvPr/>
          </p:nvSpPr>
          <p:spPr>
            <a:xfrm>
              <a:off x="10969152" y="3988149"/>
              <a:ext cx="215767" cy="43153"/>
            </a:xfrm>
            <a:custGeom>
              <a:avLst/>
              <a:gdLst>
                <a:gd name="connsiteX0" fmla="*/ 12382 w 142875"/>
                <a:gd name="connsiteY0" fmla="*/ 29528 h 28575"/>
                <a:gd name="connsiteX1" fmla="*/ 131445 w 142875"/>
                <a:gd name="connsiteY1" fmla="*/ 29528 h 28575"/>
                <a:gd name="connsiteX2" fmla="*/ 143827 w 142875"/>
                <a:gd name="connsiteY2" fmla="*/ 17145 h 28575"/>
                <a:gd name="connsiteX3" fmla="*/ 143827 w 142875"/>
                <a:gd name="connsiteY3" fmla="*/ 12383 h 28575"/>
                <a:gd name="connsiteX4" fmla="*/ 131445 w 142875"/>
                <a:gd name="connsiteY4" fmla="*/ 0 h 28575"/>
                <a:gd name="connsiteX5" fmla="*/ 12382 w 142875"/>
                <a:gd name="connsiteY5" fmla="*/ 0 h 28575"/>
                <a:gd name="connsiteX6" fmla="*/ 0 w 142875"/>
                <a:gd name="connsiteY6" fmla="*/ 12383 h 28575"/>
                <a:gd name="connsiteX7" fmla="*/ 0 w 142875"/>
                <a:gd name="connsiteY7" fmla="*/ 17145 h 28575"/>
                <a:gd name="connsiteX8" fmla="*/ 12382 w 142875"/>
                <a:gd name="connsiteY8" fmla="*/ 2952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28575">
                  <a:moveTo>
                    <a:pt x="12382" y="29528"/>
                  </a:moveTo>
                  <a:lnTo>
                    <a:pt x="131445" y="29528"/>
                  </a:lnTo>
                  <a:cubicBezTo>
                    <a:pt x="138113" y="29528"/>
                    <a:pt x="143827" y="23813"/>
                    <a:pt x="143827" y="17145"/>
                  </a:cubicBezTo>
                  <a:lnTo>
                    <a:pt x="143827" y="12383"/>
                  </a:lnTo>
                  <a:cubicBezTo>
                    <a:pt x="143827" y="5715"/>
                    <a:pt x="138113" y="0"/>
                    <a:pt x="131445" y="0"/>
                  </a:cubicBezTo>
                  <a:lnTo>
                    <a:pt x="12382" y="0"/>
                  </a:lnTo>
                  <a:cubicBezTo>
                    <a:pt x="5715" y="0"/>
                    <a:pt x="0" y="5715"/>
                    <a:pt x="0" y="12383"/>
                  </a:cubicBezTo>
                  <a:lnTo>
                    <a:pt x="0" y="17145"/>
                  </a:lnTo>
                  <a:cubicBezTo>
                    <a:pt x="0" y="24765"/>
                    <a:pt x="5715" y="29528"/>
                    <a:pt x="12382" y="29528"/>
                  </a:cubicBezTo>
                  <a:close/>
                </a:path>
              </a:pathLst>
            </a:custGeom>
            <a:solidFill>
              <a:srgbClr val="CECFD6"/>
            </a:soli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D802367E-1714-4FE2-B1FF-E8B36A630948}"/>
                </a:ext>
              </a:extLst>
            </p:cNvPr>
            <p:cNvSpPr/>
            <p:nvPr/>
          </p:nvSpPr>
          <p:spPr>
            <a:xfrm>
              <a:off x="10969152" y="4062948"/>
              <a:ext cx="215767" cy="402765"/>
            </a:xfrm>
            <a:custGeom>
              <a:avLst/>
              <a:gdLst>
                <a:gd name="connsiteX0" fmla="*/ 24765 w 142875"/>
                <a:gd name="connsiteY0" fmla="*/ 274320 h 266700"/>
                <a:gd name="connsiteX1" fmla="*/ 118110 w 142875"/>
                <a:gd name="connsiteY1" fmla="*/ 274320 h 266700"/>
                <a:gd name="connsiteX2" fmla="*/ 142875 w 142875"/>
                <a:gd name="connsiteY2" fmla="*/ 249555 h 266700"/>
                <a:gd name="connsiteX3" fmla="*/ 142875 w 142875"/>
                <a:gd name="connsiteY3" fmla="*/ 24765 h 266700"/>
                <a:gd name="connsiteX4" fmla="*/ 118110 w 142875"/>
                <a:gd name="connsiteY4" fmla="*/ 0 h 266700"/>
                <a:gd name="connsiteX5" fmla="*/ 24765 w 142875"/>
                <a:gd name="connsiteY5" fmla="*/ 0 h 266700"/>
                <a:gd name="connsiteX6" fmla="*/ 0 w 142875"/>
                <a:gd name="connsiteY6" fmla="*/ 24765 h 266700"/>
                <a:gd name="connsiteX7" fmla="*/ 0 w 142875"/>
                <a:gd name="connsiteY7" fmla="*/ 249555 h 266700"/>
                <a:gd name="connsiteX8" fmla="*/ 24765 w 142875"/>
                <a:gd name="connsiteY8" fmla="*/ 27432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266700">
                  <a:moveTo>
                    <a:pt x="24765" y="274320"/>
                  </a:moveTo>
                  <a:lnTo>
                    <a:pt x="118110" y="274320"/>
                  </a:lnTo>
                  <a:cubicBezTo>
                    <a:pt x="131445" y="274320"/>
                    <a:pt x="142875" y="262890"/>
                    <a:pt x="142875" y="249555"/>
                  </a:cubicBezTo>
                  <a:lnTo>
                    <a:pt x="142875" y="24765"/>
                  </a:lnTo>
                  <a:cubicBezTo>
                    <a:pt x="142875" y="11430"/>
                    <a:pt x="131445" y="0"/>
                    <a:pt x="118110" y="0"/>
                  </a:cubicBezTo>
                  <a:lnTo>
                    <a:pt x="24765" y="0"/>
                  </a:lnTo>
                  <a:cubicBezTo>
                    <a:pt x="11430" y="0"/>
                    <a:pt x="0" y="11430"/>
                    <a:pt x="0" y="24765"/>
                  </a:cubicBezTo>
                  <a:lnTo>
                    <a:pt x="0" y="249555"/>
                  </a:lnTo>
                  <a:cubicBezTo>
                    <a:pt x="0" y="262890"/>
                    <a:pt x="11430" y="274320"/>
                    <a:pt x="24765" y="274320"/>
                  </a:cubicBezTo>
                  <a:close/>
                </a:path>
              </a:pathLst>
            </a:custGeom>
            <a:solidFill>
              <a:srgbClr val="CECFD6"/>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D33C66-43BF-4CBF-8252-20DBBEEA0C0C}"/>
                </a:ext>
              </a:extLst>
            </p:cNvPr>
            <p:cNvSpPr/>
            <p:nvPr/>
          </p:nvSpPr>
          <p:spPr>
            <a:xfrm>
              <a:off x="10687217" y="4523250"/>
              <a:ext cx="57538" cy="57538"/>
            </a:xfrm>
            <a:custGeom>
              <a:avLst/>
              <a:gdLst>
                <a:gd name="connsiteX0" fmla="*/ 0 w 38100"/>
                <a:gd name="connsiteY0" fmla="*/ 22860 h 38100"/>
                <a:gd name="connsiteX1" fmla="*/ 22860 w 38100"/>
                <a:gd name="connsiteY1" fmla="*/ 45720 h 38100"/>
                <a:gd name="connsiteX2" fmla="*/ 45720 w 38100"/>
                <a:gd name="connsiteY2" fmla="*/ 22860 h 38100"/>
                <a:gd name="connsiteX3" fmla="*/ 22860 w 38100"/>
                <a:gd name="connsiteY3" fmla="*/ 0 h 38100"/>
                <a:gd name="connsiteX4" fmla="*/ 0 w 38100"/>
                <a:gd name="connsiteY4" fmla="*/ 2286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0" y="22860"/>
                  </a:moveTo>
                  <a:cubicBezTo>
                    <a:pt x="0" y="35242"/>
                    <a:pt x="10478" y="45720"/>
                    <a:pt x="22860" y="45720"/>
                  </a:cubicBezTo>
                  <a:cubicBezTo>
                    <a:pt x="35242" y="45720"/>
                    <a:pt x="45720" y="35242"/>
                    <a:pt x="45720" y="22860"/>
                  </a:cubicBezTo>
                  <a:cubicBezTo>
                    <a:pt x="45720" y="10477"/>
                    <a:pt x="35242" y="0"/>
                    <a:pt x="22860" y="0"/>
                  </a:cubicBezTo>
                  <a:cubicBezTo>
                    <a:pt x="9525" y="0"/>
                    <a:pt x="0" y="9525"/>
                    <a:pt x="0" y="22860"/>
                  </a:cubicBezTo>
                  <a:close/>
                </a:path>
              </a:pathLst>
            </a:custGeom>
            <a:solidFill>
              <a:srgbClr val="5C5552"/>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93F7577-3BAD-4F7B-934D-9344EA1F4916}"/>
                </a:ext>
              </a:extLst>
            </p:cNvPr>
            <p:cNvSpPr/>
            <p:nvPr/>
          </p:nvSpPr>
          <p:spPr>
            <a:xfrm>
              <a:off x="10500219" y="4718879"/>
              <a:ext cx="273305" cy="86307"/>
            </a:xfrm>
            <a:custGeom>
              <a:avLst/>
              <a:gdLst>
                <a:gd name="connsiteX0" fmla="*/ 0 w 180975"/>
                <a:gd name="connsiteY0" fmla="*/ 64770 h 57150"/>
                <a:gd name="connsiteX1" fmla="*/ 0 w 180975"/>
                <a:gd name="connsiteY1" fmla="*/ 55245 h 57150"/>
                <a:gd name="connsiteX2" fmla="*/ 100965 w 180975"/>
                <a:gd name="connsiteY2" fmla="*/ 0 h 57150"/>
                <a:gd name="connsiteX3" fmla="*/ 187642 w 180975"/>
                <a:gd name="connsiteY3" fmla="*/ 63817 h 57150"/>
                <a:gd name="connsiteX4" fmla="*/ 0 w 180975"/>
                <a:gd name="connsiteY4" fmla="*/ 63817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57150">
                  <a:moveTo>
                    <a:pt x="0" y="64770"/>
                  </a:moveTo>
                  <a:lnTo>
                    <a:pt x="0" y="55245"/>
                  </a:lnTo>
                  <a:cubicBezTo>
                    <a:pt x="0" y="55245"/>
                    <a:pt x="12382" y="0"/>
                    <a:pt x="100965" y="0"/>
                  </a:cubicBezTo>
                  <a:cubicBezTo>
                    <a:pt x="189547" y="0"/>
                    <a:pt x="187642" y="63817"/>
                    <a:pt x="187642" y="63817"/>
                  </a:cubicBezTo>
                  <a:lnTo>
                    <a:pt x="0" y="63817"/>
                  </a:lnTo>
                  <a:close/>
                </a:path>
              </a:pathLst>
            </a:custGeom>
            <a:solidFill>
              <a:srgbClr val="2E436E"/>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596F2FAA-98B3-4261-95AE-2CBE27AA443D}"/>
                </a:ext>
              </a:extLst>
            </p:cNvPr>
            <p:cNvSpPr/>
            <p:nvPr/>
          </p:nvSpPr>
          <p:spPr>
            <a:xfrm>
              <a:off x="10544749" y="4680673"/>
              <a:ext cx="258920" cy="143844"/>
            </a:xfrm>
            <a:custGeom>
              <a:avLst/>
              <a:gdLst>
                <a:gd name="connsiteX0" fmla="*/ 159108 w 171450"/>
                <a:gd name="connsiteY0" fmla="*/ 33871 h 95250"/>
                <a:gd name="connsiteX1" fmla="*/ 132438 w 171450"/>
                <a:gd name="connsiteY1" fmla="*/ 28156 h 95250"/>
                <a:gd name="connsiteX2" fmla="*/ 73383 w 171450"/>
                <a:gd name="connsiteY2" fmla="*/ 534 h 95250"/>
                <a:gd name="connsiteX3" fmla="*/ 41 w 171450"/>
                <a:gd name="connsiteY3" fmla="*/ 34824 h 95250"/>
                <a:gd name="connsiteX4" fmla="*/ 13376 w 171450"/>
                <a:gd name="connsiteY4" fmla="*/ 41491 h 95250"/>
                <a:gd name="connsiteX5" fmla="*/ 69573 w 171450"/>
                <a:gd name="connsiteY5" fmla="*/ 31014 h 95250"/>
                <a:gd name="connsiteX6" fmla="*/ 22901 w 171450"/>
                <a:gd name="connsiteY6" fmla="*/ 60541 h 95250"/>
                <a:gd name="connsiteX7" fmla="*/ 37188 w 171450"/>
                <a:gd name="connsiteY7" fmla="*/ 80544 h 95250"/>
                <a:gd name="connsiteX8" fmla="*/ 59095 w 171450"/>
                <a:gd name="connsiteY8" fmla="*/ 97689 h 95250"/>
                <a:gd name="connsiteX9" fmla="*/ 141963 w 171450"/>
                <a:gd name="connsiteY9" fmla="*/ 76734 h 95250"/>
                <a:gd name="connsiteX10" fmla="*/ 178158 w 171450"/>
                <a:gd name="connsiteY10" fmla="*/ 75781 h 95250"/>
                <a:gd name="connsiteX11" fmla="*/ 159108 w 171450"/>
                <a:gd name="connsiteY11" fmla="*/ 3387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450" h="95250">
                  <a:moveTo>
                    <a:pt x="159108" y="33871"/>
                  </a:moveTo>
                  <a:cubicBezTo>
                    <a:pt x="159108" y="33871"/>
                    <a:pt x="140058" y="31966"/>
                    <a:pt x="132438" y="28156"/>
                  </a:cubicBezTo>
                  <a:cubicBezTo>
                    <a:pt x="125770" y="24346"/>
                    <a:pt x="82908" y="-4229"/>
                    <a:pt x="73383" y="534"/>
                  </a:cubicBezTo>
                  <a:cubicBezTo>
                    <a:pt x="63858" y="5296"/>
                    <a:pt x="-1865" y="25299"/>
                    <a:pt x="41" y="34824"/>
                  </a:cubicBezTo>
                  <a:cubicBezTo>
                    <a:pt x="1945" y="44349"/>
                    <a:pt x="8613" y="43396"/>
                    <a:pt x="13376" y="41491"/>
                  </a:cubicBezTo>
                  <a:cubicBezTo>
                    <a:pt x="18138" y="39586"/>
                    <a:pt x="65763" y="30061"/>
                    <a:pt x="69573" y="31014"/>
                  </a:cubicBezTo>
                  <a:cubicBezTo>
                    <a:pt x="69573" y="31014"/>
                    <a:pt x="22901" y="48159"/>
                    <a:pt x="22901" y="60541"/>
                  </a:cubicBezTo>
                  <a:cubicBezTo>
                    <a:pt x="22901" y="72924"/>
                    <a:pt x="32426" y="75781"/>
                    <a:pt x="37188" y="80544"/>
                  </a:cubicBezTo>
                  <a:cubicBezTo>
                    <a:pt x="41951" y="85306"/>
                    <a:pt x="46713" y="96736"/>
                    <a:pt x="59095" y="97689"/>
                  </a:cubicBezTo>
                  <a:cubicBezTo>
                    <a:pt x="71478" y="98641"/>
                    <a:pt x="130533" y="77686"/>
                    <a:pt x="141963" y="76734"/>
                  </a:cubicBezTo>
                  <a:cubicBezTo>
                    <a:pt x="154345" y="75781"/>
                    <a:pt x="176253" y="77686"/>
                    <a:pt x="178158" y="75781"/>
                  </a:cubicBezTo>
                  <a:cubicBezTo>
                    <a:pt x="180063" y="74829"/>
                    <a:pt x="159108" y="33871"/>
                    <a:pt x="159108" y="33871"/>
                  </a:cubicBezTo>
                  <a:close/>
                </a:path>
              </a:pathLst>
            </a:custGeom>
            <a:solidFill>
              <a:srgbClr val="EEA886"/>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18C24D94-D41F-40E6-A555-5211C7D269BA}"/>
                </a:ext>
              </a:extLst>
            </p:cNvPr>
            <p:cNvSpPr/>
            <p:nvPr/>
          </p:nvSpPr>
          <p:spPr>
            <a:xfrm>
              <a:off x="10753962" y="4198162"/>
              <a:ext cx="1150756" cy="1107603"/>
            </a:xfrm>
            <a:custGeom>
              <a:avLst/>
              <a:gdLst>
                <a:gd name="connsiteX0" fmla="*/ 370140 w 762000"/>
                <a:gd name="connsiteY0" fmla="*/ 31433 h 733425"/>
                <a:gd name="connsiteX1" fmla="*/ 495870 w 762000"/>
                <a:gd name="connsiteY1" fmla="*/ 4763 h 733425"/>
                <a:gd name="connsiteX2" fmla="*/ 610170 w 762000"/>
                <a:gd name="connsiteY2" fmla="*/ 0 h 733425"/>
                <a:gd name="connsiteX3" fmla="*/ 755902 w 762000"/>
                <a:gd name="connsiteY3" fmla="*/ 41910 h 733425"/>
                <a:gd name="connsiteX4" fmla="*/ 770189 w 762000"/>
                <a:gd name="connsiteY4" fmla="*/ 159067 h 733425"/>
                <a:gd name="connsiteX5" fmla="*/ 735900 w 762000"/>
                <a:gd name="connsiteY5" fmla="*/ 231458 h 733425"/>
                <a:gd name="connsiteX6" fmla="*/ 712087 w 762000"/>
                <a:gd name="connsiteY6" fmla="*/ 438150 h 733425"/>
                <a:gd name="connsiteX7" fmla="*/ 717802 w 762000"/>
                <a:gd name="connsiteY7" fmla="*/ 720090 h 733425"/>
                <a:gd name="connsiteX8" fmla="*/ 630172 w 762000"/>
                <a:gd name="connsiteY8" fmla="*/ 733425 h 733425"/>
                <a:gd name="connsiteX9" fmla="*/ 356805 w 762000"/>
                <a:gd name="connsiteY9" fmla="*/ 721043 h 733425"/>
                <a:gd name="connsiteX10" fmla="*/ 395857 w 762000"/>
                <a:gd name="connsiteY10" fmla="*/ 361950 h 733425"/>
                <a:gd name="connsiteX11" fmla="*/ 388237 w 762000"/>
                <a:gd name="connsiteY11" fmla="*/ 213360 h 733425"/>
                <a:gd name="connsiteX12" fmla="*/ 296797 w 762000"/>
                <a:gd name="connsiteY12" fmla="*/ 363855 h 733425"/>
                <a:gd name="connsiteX13" fmla="*/ 138682 w 762000"/>
                <a:gd name="connsiteY13" fmla="*/ 404813 h 733425"/>
                <a:gd name="connsiteX14" fmla="*/ 4380 w 762000"/>
                <a:gd name="connsiteY14" fmla="*/ 411480 h 733425"/>
                <a:gd name="connsiteX15" fmla="*/ 2475 w 762000"/>
                <a:gd name="connsiteY15" fmla="*/ 334328 h 733425"/>
                <a:gd name="connsiteX16" fmla="*/ 205357 w 762000"/>
                <a:gd name="connsiteY16" fmla="*/ 301943 h 733425"/>
                <a:gd name="connsiteX17" fmla="*/ 264412 w 762000"/>
                <a:gd name="connsiteY17" fmla="*/ 198120 h 733425"/>
                <a:gd name="connsiteX18" fmla="*/ 370140 w 762000"/>
                <a:gd name="connsiteY18" fmla="*/ 31433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000" h="733425">
                  <a:moveTo>
                    <a:pt x="370140" y="31433"/>
                  </a:moveTo>
                  <a:cubicBezTo>
                    <a:pt x="431100" y="20955"/>
                    <a:pt x="495870" y="4763"/>
                    <a:pt x="495870" y="4763"/>
                  </a:cubicBezTo>
                  <a:lnTo>
                    <a:pt x="610170" y="0"/>
                  </a:lnTo>
                  <a:cubicBezTo>
                    <a:pt x="610170" y="0"/>
                    <a:pt x="714945" y="22860"/>
                    <a:pt x="755902" y="41910"/>
                  </a:cubicBezTo>
                  <a:cubicBezTo>
                    <a:pt x="759712" y="43815"/>
                    <a:pt x="759712" y="135255"/>
                    <a:pt x="770189" y="159067"/>
                  </a:cubicBezTo>
                  <a:lnTo>
                    <a:pt x="735900" y="231458"/>
                  </a:lnTo>
                  <a:cubicBezTo>
                    <a:pt x="735900" y="231458"/>
                    <a:pt x="715897" y="374332"/>
                    <a:pt x="712087" y="438150"/>
                  </a:cubicBezTo>
                  <a:cubicBezTo>
                    <a:pt x="710182" y="467678"/>
                    <a:pt x="717802" y="720090"/>
                    <a:pt x="717802" y="720090"/>
                  </a:cubicBezTo>
                  <a:cubicBezTo>
                    <a:pt x="717802" y="720090"/>
                    <a:pt x="707325" y="724853"/>
                    <a:pt x="630172" y="733425"/>
                  </a:cubicBezTo>
                  <a:cubicBezTo>
                    <a:pt x="552067" y="741997"/>
                    <a:pt x="357757" y="730568"/>
                    <a:pt x="356805" y="721043"/>
                  </a:cubicBezTo>
                  <a:cubicBezTo>
                    <a:pt x="355852" y="711518"/>
                    <a:pt x="394905" y="379095"/>
                    <a:pt x="395857" y="361950"/>
                  </a:cubicBezTo>
                  <a:cubicBezTo>
                    <a:pt x="398715" y="335280"/>
                    <a:pt x="388237" y="213360"/>
                    <a:pt x="388237" y="213360"/>
                  </a:cubicBezTo>
                  <a:cubicBezTo>
                    <a:pt x="373950" y="233363"/>
                    <a:pt x="335850" y="321945"/>
                    <a:pt x="296797" y="363855"/>
                  </a:cubicBezTo>
                  <a:cubicBezTo>
                    <a:pt x="273937" y="388620"/>
                    <a:pt x="160590" y="403860"/>
                    <a:pt x="138682" y="404813"/>
                  </a:cubicBezTo>
                  <a:cubicBezTo>
                    <a:pt x="92010" y="406718"/>
                    <a:pt x="7237" y="415290"/>
                    <a:pt x="4380" y="411480"/>
                  </a:cubicBezTo>
                  <a:cubicBezTo>
                    <a:pt x="2475" y="408622"/>
                    <a:pt x="-3240" y="336232"/>
                    <a:pt x="2475" y="334328"/>
                  </a:cubicBezTo>
                  <a:cubicBezTo>
                    <a:pt x="7237" y="332422"/>
                    <a:pt x="164400" y="323850"/>
                    <a:pt x="205357" y="301943"/>
                  </a:cubicBezTo>
                  <a:cubicBezTo>
                    <a:pt x="220597" y="294322"/>
                    <a:pt x="264412" y="198120"/>
                    <a:pt x="264412" y="198120"/>
                  </a:cubicBezTo>
                  <a:cubicBezTo>
                    <a:pt x="264412" y="198120"/>
                    <a:pt x="335850" y="46672"/>
                    <a:pt x="370140" y="31433"/>
                  </a:cubicBezTo>
                  <a:close/>
                </a:path>
              </a:pathLst>
            </a:custGeom>
            <a:solidFill>
              <a:srgbClr val="FFC05C"/>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A7020EA6-9B51-4F4D-B04C-BECA10F2E217}"/>
                </a:ext>
              </a:extLst>
            </p:cNvPr>
            <p:cNvSpPr/>
            <p:nvPr/>
          </p:nvSpPr>
          <p:spPr>
            <a:xfrm>
              <a:off x="11547405" y="4583665"/>
              <a:ext cx="489071" cy="676069"/>
            </a:xfrm>
            <a:custGeom>
              <a:avLst/>
              <a:gdLst>
                <a:gd name="connsiteX0" fmla="*/ 69533 w 323850"/>
                <a:gd name="connsiteY0" fmla="*/ 457200 h 447675"/>
                <a:gd name="connsiteX1" fmla="*/ 260985 w 323850"/>
                <a:gd name="connsiteY1" fmla="*/ 457200 h 447675"/>
                <a:gd name="connsiteX2" fmla="*/ 330517 w 323850"/>
                <a:gd name="connsiteY2" fmla="*/ 387667 h 447675"/>
                <a:gd name="connsiteX3" fmla="*/ 330517 w 323850"/>
                <a:gd name="connsiteY3" fmla="*/ 69533 h 447675"/>
                <a:gd name="connsiteX4" fmla="*/ 260985 w 323850"/>
                <a:gd name="connsiteY4" fmla="*/ 0 h 447675"/>
                <a:gd name="connsiteX5" fmla="*/ 69533 w 323850"/>
                <a:gd name="connsiteY5" fmla="*/ 0 h 447675"/>
                <a:gd name="connsiteX6" fmla="*/ 0 w 323850"/>
                <a:gd name="connsiteY6" fmla="*/ 69533 h 447675"/>
                <a:gd name="connsiteX7" fmla="*/ 0 w 323850"/>
                <a:gd name="connsiteY7" fmla="*/ 387667 h 447675"/>
                <a:gd name="connsiteX8" fmla="*/ 69533 w 323850"/>
                <a:gd name="connsiteY8" fmla="*/ 45720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850" h="447675">
                  <a:moveTo>
                    <a:pt x="69533" y="457200"/>
                  </a:moveTo>
                  <a:lnTo>
                    <a:pt x="260985" y="457200"/>
                  </a:lnTo>
                  <a:cubicBezTo>
                    <a:pt x="299085" y="457200"/>
                    <a:pt x="330517" y="425767"/>
                    <a:pt x="330517" y="387667"/>
                  </a:cubicBezTo>
                  <a:lnTo>
                    <a:pt x="330517" y="69533"/>
                  </a:lnTo>
                  <a:cubicBezTo>
                    <a:pt x="330517" y="31433"/>
                    <a:pt x="299085" y="0"/>
                    <a:pt x="260985" y="0"/>
                  </a:cubicBezTo>
                  <a:lnTo>
                    <a:pt x="69533" y="0"/>
                  </a:lnTo>
                  <a:cubicBezTo>
                    <a:pt x="31433" y="0"/>
                    <a:pt x="0" y="31433"/>
                    <a:pt x="0" y="69533"/>
                  </a:cubicBezTo>
                  <a:lnTo>
                    <a:pt x="0" y="387667"/>
                  </a:lnTo>
                  <a:cubicBezTo>
                    <a:pt x="0" y="425767"/>
                    <a:pt x="30480" y="457200"/>
                    <a:pt x="69533" y="457200"/>
                  </a:cubicBezTo>
                  <a:close/>
                </a:path>
              </a:pathLst>
            </a:custGeom>
            <a:solidFill>
              <a:srgbClr val="E2D2CA"/>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B894CDB-82B5-4997-8223-BB880BC626B8}"/>
                </a:ext>
              </a:extLst>
            </p:cNvPr>
            <p:cNvSpPr/>
            <p:nvPr/>
          </p:nvSpPr>
          <p:spPr>
            <a:xfrm>
              <a:off x="11606382" y="5023693"/>
              <a:ext cx="287689" cy="402765"/>
            </a:xfrm>
            <a:custGeom>
              <a:avLst/>
              <a:gdLst>
                <a:gd name="connsiteX0" fmla="*/ 19050 w 190500"/>
                <a:gd name="connsiteY0" fmla="*/ 271553 h 266700"/>
                <a:gd name="connsiteX1" fmla="*/ 136207 w 190500"/>
                <a:gd name="connsiteY1" fmla="*/ 222975 h 266700"/>
                <a:gd name="connsiteX2" fmla="*/ 189548 w 190500"/>
                <a:gd name="connsiteY2" fmla="*/ 16283 h 266700"/>
                <a:gd name="connsiteX3" fmla="*/ 169545 w 190500"/>
                <a:gd name="connsiteY3" fmla="*/ 90 h 266700"/>
                <a:gd name="connsiteX4" fmla="*/ 153353 w 190500"/>
                <a:gd name="connsiteY4" fmla="*/ 20093 h 266700"/>
                <a:gd name="connsiteX5" fmla="*/ 108585 w 190500"/>
                <a:gd name="connsiteY5" fmla="*/ 198210 h 266700"/>
                <a:gd name="connsiteX6" fmla="*/ 18097 w 190500"/>
                <a:gd name="connsiteY6" fmla="*/ 234405 h 266700"/>
                <a:gd name="connsiteX7" fmla="*/ 0 w 190500"/>
                <a:gd name="connsiteY7" fmla="*/ 252503 h 266700"/>
                <a:gd name="connsiteX8" fmla="*/ 19050 w 190500"/>
                <a:gd name="connsiteY8" fmla="*/ 27155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266700">
                  <a:moveTo>
                    <a:pt x="19050" y="271553"/>
                  </a:moveTo>
                  <a:cubicBezTo>
                    <a:pt x="67628" y="271553"/>
                    <a:pt x="107632" y="255360"/>
                    <a:pt x="136207" y="222975"/>
                  </a:cubicBezTo>
                  <a:cubicBezTo>
                    <a:pt x="201930" y="150585"/>
                    <a:pt x="190500" y="21998"/>
                    <a:pt x="189548" y="16283"/>
                  </a:cubicBezTo>
                  <a:cubicBezTo>
                    <a:pt x="188595" y="5805"/>
                    <a:pt x="179070" y="-862"/>
                    <a:pt x="169545" y="90"/>
                  </a:cubicBezTo>
                  <a:cubicBezTo>
                    <a:pt x="159068" y="1043"/>
                    <a:pt x="152400" y="9615"/>
                    <a:pt x="153353" y="20093"/>
                  </a:cubicBezTo>
                  <a:cubicBezTo>
                    <a:pt x="153353" y="21998"/>
                    <a:pt x="163830" y="137250"/>
                    <a:pt x="108585" y="198210"/>
                  </a:cubicBezTo>
                  <a:cubicBezTo>
                    <a:pt x="86678" y="222975"/>
                    <a:pt x="57150" y="234405"/>
                    <a:pt x="18097" y="234405"/>
                  </a:cubicBezTo>
                  <a:cubicBezTo>
                    <a:pt x="7620" y="234405"/>
                    <a:pt x="0" y="242978"/>
                    <a:pt x="0" y="252503"/>
                  </a:cubicBezTo>
                  <a:cubicBezTo>
                    <a:pt x="953" y="263933"/>
                    <a:pt x="9525" y="271553"/>
                    <a:pt x="19050" y="271553"/>
                  </a:cubicBezTo>
                  <a:close/>
                </a:path>
              </a:pathLst>
            </a:custGeom>
            <a:solidFill>
              <a:srgbClr val="E2D2CA"/>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F62AF61B-D543-4DF9-BA97-3EA92EB3506A}"/>
                </a:ext>
              </a:extLst>
            </p:cNvPr>
            <p:cNvSpPr/>
            <p:nvPr/>
          </p:nvSpPr>
          <p:spPr>
            <a:xfrm>
              <a:off x="10457065" y="4011140"/>
              <a:ext cx="273305" cy="273305"/>
            </a:xfrm>
            <a:custGeom>
              <a:avLst/>
              <a:gdLst>
                <a:gd name="connsiteX0" fmla="*/ 184785 w 180975"/>
                <a:gd name="connsiteY0" fmla="*/ 91456 h 180975"/>
                <a:gd name="connsiteX1" fmla="*/ 162878 w 180975"/>
                <a:gd name="connsiteY1" fmla="*/ 150511 h 180975"/>
                <a:gd name="connsiteX2" fmla="*/ 152400 w 180975"/>
                <a:gd name="connsiteY2" fmla="*/ 160988 h 180975"/>
                <a:gd name="connsiteX3" fmla="*/ 149542 w 180975"/>
                <a:gd name="connsiteY3" fmla="*/ 163846 h 180975"/>
                <a:gd name="connsiteX4" fmla="*/ 145732 w 180975"/>
                <a:gd name="connsiteY4" fmla="*/ 166703 h 180975"/>
                <a:gd name="connsiteX5" fmla="*/ 103822 w 180975"/>
                <a:gd name="connsiteY5" fmla="*/ 182896 h 180975"/>
                <a:gd name="connsiteX6" fmla="*/ 95250 w 180975"/>
                <a:gd name="connsiteY6" fmla="*/ 183848 h 180975"/>
                <a:gd name="connsiteX7" fmla="*/ 92392 w 180975"/>
                <a:gd name="connsiteY7" fmla="*/ 183848 h 180975"/>
                <a:gd name="connsiteX8" fmla="*/ 83820 w 180975"/>
                <a:gd name="connsiteY8" fmla="*/ 183848 h 180975"/>
                <a:gd name="connsiteX9" fmla="*/ 74295 w 180975"/>
                <a:gd name="connsiteY9" fmla="*/ 182896 h 180975"/>
                <a:gd name="connsiteX10" fmla="*/ 36195 w 180975"/>
                <a:gd name="connsiteY10" fmla="*/ 165751 h 180975"/>
                <a:gd name="connsiteX11" fmla="*/ 26670 w 180975"/>
                <a:gd name="connsiteY11" fmla="*/ 157178 h 180975"/>
                <a:gd name="connsiteX12" fmla="*/ 24765 w 180975"/>
                <a:gd name="connsiteY12" fmla="*/ 155273 h 180975"/>
                <a:gd name="connsiteX13" fmla="*/ 19050 w 180975"/>
                <a:gd name="connsiteY13" fmla="*/ 148606 h 180975"/>
                <a:gd name="connsiteX14" fmla="*/ 0 w 180975"/>
                <a:gd name="connsiteY14" fmla="*/ 92408 h 180975"/>
                <a:gd name="connsiteX15" fmla="*/ 92392 w 180975"/>
                <a:gd name="connsiteY15" fmla="*/ 16 h 180975"/>
                <a:gd name="connsiteX16" fmla="*/ 184785 w 180975"/>
                <a:gd name="connsiteY16" fmla="*/ 91456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0975" h="180975">
                  <a:moveTo>
                    <a:pt x="184785" y="91456"/>
                  </a:moveTo>
                  <a:cubicBezTo>
                    <a:pt x="184785" y="114316"/>
                    <a:pt x="176213" y="134318"/>
                    <a:pt x="162878" y="150511"/>
                  </a:cubicBezTo>
                  <a:cubicBezTo>
                    <a:pt x="160020" y="154321"/>
                    <a:pt x="156210" y="158131"/>
                    <a:pt x="152400" y="160988"/>
                  </a:cubicBezTo>
                  <a:cubicBezTo>
                    <a:pt x="151447" y="161941"/>
                    <a:pt x="150495" y="162893"/>
                    <a:pt x="149542" y="163846"/>
                  </a:cubicBezTo>
                  <a:cubicBezTo>
                    <a:pt x="148590" y="164798"/>
                    <a:pt x="146685" y="165751"/>
                    <a:pt x="145732" y="166703"/>
                  </a:cubicBezTo>
                  <a:cubicBezTo>
                    <a:pt x="133350" y="175276"/>
                    <a:pt x="119063" y="180991"/>
                    <a:pt x="103822" y="182896"/>
                  </a:cubicBezTo>
                  <a:cubicBezTo>
                    <a:pt x="100965" y="182896"/>
                    <a:pt x="98107" y="183848"/>
                    <a:pt x="95250" y="183848"/>
                  </a:cubicBezTo>
                  <a:cubicBezTo>
                    <a:pt x="94297" y="183848"/>
                    <a:pt x="93345" y="183848"/>
                    <a:pt x="92392" y="183848"/>
                  </a:cubicBezTo>
                  <a:cubicBezTo>
                    <a:pt x="89535" y="183848"/>
                    <a:pt x="86678" y="183848"/>
                    <a:pt x="83820" y="183848"/>
                  </a:cubicBezTo>
                  <a:cubicBezTo>
                    <a:pt x="80963" y="183848"/>
                    <a:pt x="77153" y="182896"/>
                    <a:pt x="74295" y="182896"/>
                  </a:cubicBezTo>
                  <a:cubicBezTo>
                    <a:pt x="60007" y="180038"/>
                    <a:pt x="47625" y="174323"/>
                    <a:pt x="36195" y="165751"/>
                  </a:cubicBezTo>
                  <a:cubicBezTo>
                    <a:pt x="33338" y="162893"/>
                    <a:pt x="29528" y="160036"/>
                    <a:pt x="26670" y="157178"/>
                  </a:cubicBezTo>
                  <a:cubicBezTo>
                    <a:pt x="25717" y="156226"/>
                    <a:pt x="25717" y="156226"/>
                    <a:pt x="24765" y="155273"/>
                  </a:cubicBezTo>
                  <a:cubicBezTo>
                    <a:pt x="22860" y="153368"/>
                    <a:pt x="20955" y="150511"/>
                    <a:pt x="19050" y="148606"/>
                  </a:cubicBezTo>
                  <a:cubicBezTo>
                    <a:pt x="6667" y="133366"/>
                    <a:pt x="0" y="113363"/>
                    <a:pt x="0" y="92408"/>
                  </a:cubicBezTo>
                  <a:cubicBezTo>
                    <a:pt x="0" y="41926"/>
                    <a:pt x="40957" y="16"/>
                    <a:pt x="92392" y="16"/>
                  </a:cubicBezTo>
                  <a:cubicBezTo>
                    <a:pt x="142875" y="-937"/>
                    <a:pt x="184785" y="40973"/>
                    <a:pt x="184785" y="91456"/>
                  </a:cubicBezTo>
                  <a:close/>
                </a:path>
              </a:pathLst>
            </a:custGeom>
            <a:solidFill>
              <a:srgbClr val="EEF0F7"/>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367743B0-421B-4AF0-AC39-000AB1FBE47A}"/>
                </a:ext>
              </a:extLst>
            </p:cNvPr>
            <p:cNvSpPr/>
            <p:nvPr/>
          </p:nvSpPr>
          <p:spPr>
            <a:xfrm>
              <a:off x="10505973" y="4196722"/>
              <a:ext cx="172613" cy="86307"/>
            </a:xfrm>
            <a:custGeom>
              <a:avLst/>
              <a:gdLst>
                <a:gd name="connsiteX0" fmla="*/ 120015 w 114300"/>
                <a:gd name="connsiteY0" fmla="*/ 20003 h 57150"/>
                <a:gd name="connsiteX1" fmla="*/ 113347 w 114300"/>
                <a:gd name="connsiteY1" fmla="*/ 44768 h 57150"/>
                <a:gd name="connsiteX2" fmla="*/ 71438 w 114300"/>
                <a:gd name="connsiteY2" fmla="*/ 60960 h 57150"/>
                <a:gd name="connsiteX3" fmla="*/ 62865 w 114300"/>
                <a:gd name="connsiteY3" fmla="*/ 61913 h 57150"/>
                <a:gd name="connsiteX4" fmla="*/ 60007 w 114300"/>
                <a:gd name="connsiteY4" fmla="*/ 61913 h 57150"/>
                <a:gd name="connsiteX5" fmla="*/ 51435 w 114300"/>
                <a:gd name="connsiteY5" fmla="*/ 61913 h 57150"/>
                <a:gd name="connsiteX6" fmla="*/ 41910 w 114300"/>
                <a:gd name="connsiteY6" fmla="*/ 60960 h 57150"/>
                <a:gd name="connsiteX7" fmla="*/ 3810 w 114300"/>
                <a:gd name="connsiteY7" fmla="*/ 43815 h 57150"/>
                <a:gd name="connsiteX8" fmla="*/ 0 w 114300"/>
                <a:gd name="connsiteY8" fmla="*/ 18098 h 57150"/>
                <a:gd name="connsiteX9" fmla="*/ 41910 w 114300"/>
                <a:gd name="connsiteY9" fmla="*/ 3810 h 57150"/>
                <a:gd name="connsiteX10" fmla="*/ 42863 w 114300"/>
                <a:gd name="connsiteY10" fmla="*/ 3810 h 57150"/>
                <a:gd name="connsiteX11" fmla="*/ 43815 w 114300"/>
                <a:gd name="connsiteY11" fmla="*/ 3810 h 57150"/>
                <a:gd name="connsiteX12" fmla="*/ 45720 w 114300"/>
                <a:gd name="connsiteY12" fmla="*/ 2858 h 57150"/>
                <a:gd name="connsiteX13" fmla="*/ 47625 w 114300"/>
                <a:gd name="connsiteY13" fmla="*/ 1905 h 57150"/>
                <a:gd name="connsiteX14" fmla="*/ 53340 w 114300"/>
                <a:gd name="connsiteY14" fmla="*/ 0 h 57150"/>
                <a:gd name="connsiteX15" fmla="*/ 53340 w 114300"/>
                <a:gd name="connsiteY15" fmla="*/ 0 h 57150"/>
                <a:gd name="connsiteX16" fmla="*/ 53340 w 114300"/>
                <a:gd name="connsiteY16" fmla="*/ 0 h 57150"/>
                <a:gd name="connsiteX17" fmla="*/ 53340 w 114300"/>
                <a:gd name="connsiteY17" fmla="*/ 0 h 57150"/>
                <a:gd name="connsiteX18" fmla="*/ 71438 w 114300"/>
                <a:gd name="connsiteY18" fmla="*/ 953 h 57150"/>
                <a:gd name="connsiteX19" fmla="*/ 74295 w 114300"/>
                <a:gd name="connsiteY19" fmla="*/ 953 h 57150"/>
                <a:gd name="connsiteX20" fmla="*/ 75247 w 114300"/>
                <a:gd name="connsiteY20" fmla="*/ 953 h 57150"/>
                <a:gd name="connsiteX21" fmla="*/ 75247 w 114300"/>
                <a:gd name="connsiteY21" fmla="*/ 953 h 57150"/>
                <a:gd name="connsiteX22" fmla="*/ 83820 w 114300"/>
                <a:gd name="connsiteY22" fmla="*/ 3810 h 57150"/>
                <a:gd name="connsiteX23" fmla="*/ 83820 w 114300"/>
                <a:gd name="connsiteY23" fmla="*/ 3810 h 57150"/>
                <a:gd name="connsiteX24" fmla="*/ 120015 w 114300"/>
                <a:gd name="connsiteY24" fmla="*/ 2000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300" h="57150">
                  <a:moveTo>
                    <a:pt x="120015" y="20003"/>
                  </a:moveTo>
                  <a:lnTo>
                    <a:pt x="113347" y="44768"/>
                  </a:lnTo>
                  <a:cubicBezTo>
                    <a:pt x="100965" y="53340"/>
                    <a:pt x="86678" y="59055"/>
                    <a:pt x="71438" y="60960"/>
                  </a:cubicBezTo>
                  <a:cubicBezTo>
                    <a:pt x="68580" y="60960"/>
                    <a:pt x="65722" y="61913"/>
                    <a:pt x="62865" y="61913"/>
                  </a:cubicBezTo>
                  <a:cubicBezTo>
                    <a:pt x="61913" y="61913"/>
                    <a:pt x="60960" y="61913"/>
                    <a:pt x="60007" y="61913"/>
                  </a:cubicBezTo>
                  <a:cubicBezTo>
                    <a:pt x="57150" y="61913"/>
                    <a:pt x="54293" y="61913"/>
                    <a:pt x="51435" y="61913"/>
                  </a:cubicBezTo>
                  <a:cubicBezTo>
                    <a:pt x="48578" y="61913"/>
                    <a:pt x="44768" y="60960"/>
                    <a:pt x="41910" y="60960"/>
                  </a:cubicBezTo>
                  <a:cubicBezTo>
                    <a:pt x="27622" y="58103"/>
                    <a:pt x="15240" y="52388"/>
                    <a:pt x="3810" y="43815"/>
                  </a:cubicBezTo>
                  <a:cubicBezTo>
                    <a:pt x="2857" y="36195"/>
                    <a:pt x="953" y="26670"/>
                    <a:pt x="0" y="18098"/>
                  </a:cubicBezTo>
                  <a:cubicBezTo>
                    <a:pt x="6668" y="15240"/>
                    <a:pt x="28575" y="8573"/>
                    <a:pt x="41910" y="3810"/>
                  </a:cubicBezTo>
                  <a:cubicBezTo>
                    <a:pt x="41910" y="3810"/>
                    <a:pt x="41910" y="3810"/>
                    <a:pt x="42863" y="3810"/>
                  </a:cubicBezTo>
                  <a:cubicBezTo>
                    <a:pt x="42863" y="3810"/>
                    <a:pt x="43815" y="3810"/>
                    <a:pt x="43815" y="3810"/>
                  </a:cubicBezTo>
                  <a:cubicBezTo>
                    <a:pt x="44768" y="3810"/>
                    <a:pt x="45720" y="2858"/>
                    <a:pt x="45720" y="2858"/>
                  </a:cubicBezTo>
                  <a:cubicBezTo>
                    <a:pt x="46672" y="2858"/>
                    <a:pt x="47625" y="1905"/>
                    <a:pt x="47625" y="1905"/>
                  </a:cubicBezTo>
                  <a:cubicBezTo>
                    <a:pt x="50482" y="953"/>
                    <a:pt x="52388" y="0"/>
                    <a:pt x="53340" y="0"/>
                  </a:cubicBezTo>
                  <a:cubicBezTo>
                    <a:pt x="53340" y="0"/>
                    <a:pt x="53340" y="0"/>
                    <a:pt x="53340" y="0"/>
                  </a:cubicBezTo>
                  <a:cubicBezTo>
                    <a:pt x="53340" y="0"/>
                    <a:pt x="53340" y="0"/>
                    <a:pt x="53340" y="0"/>
                  </a:cubicBezTo>
                  <a:lnTo>
                    <a:pt x="53340" y="0"/>
                  </a:lnTo>
                  <a:lnTo>
                    <a:pt x="71438" y="953"/>
                  </a:lnTo>
                  <a:lnTo>
                    <a:pt x="74295" y="953"/>
                  </a:lnTo>
                  <a:lnTo>
                    <a:pt x="75247" y="953"/>
                  </a:lnTo>
                  <a:cubicBezTo>
                    <a:pt x="75247" y="953"/>
                    <a:pt x="75247" y="953"/>
                    <a:pt x="75247" y="953"/>
                  </a:cubicBezTo>
                  <a:cubicBezTo>
                    <a:pt x="76200" y="953"/>
                    <a:pt x="80010" y="1905"/>
                    <a:pt x="83820" y="3810"/>
                  </a:cubicBezTo>
                  <a:cubicBezTo>
                    <a:pt x="83820" y="3810"/>
                    <a:pt x="83820" y="3810"/>
                    <a:pt x="83820" y="3810"/>
                  </a:cubicBezTo>
                  <a:cubicBezTo>
                    <a:pt x="96203" y="5715"/>
                    <a:pt x="113347" y="12383"/>
                    <a:pt x="120015" y="20003"/>
                  </a:cubicBezTo>
                  <a:close/>
                </a:path>
              </a:pathLst>
            </a:custGeom>
            <a:solidFill>
              <a:srgbClr val="D9C7C1"/>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5F354E85-12D7-4E21-9481-AADBA2AA2094}"/>
                </a:ext>
              </a:extLst>
            </p:cNvPr>
            <p:cNvSpPr/>
            <p:nvPr/>
          </p:nvSpPr>
          <p:spPr>
            <a:xfrm>
              <a:off x="10563510" y="4079924"/>
              <a:ext cx="57538" cy="100691"/>
            </a:xfrm>
            <a:custGeom>
              <a:avLst/>
              <a:gdLst>
                <a:gd name="connsiteX0" fmla="*/ 26670 w 38100"/>
                <a:gd name="connsiteY0" fmla="*/ 189 h 66675"/>
                <a:gd name="connsiteX1" fmla="*/ 44768 w 38100"/>
                <a:gd name="connsiteY1" fmla="*/ 38289 h 66675"/>
                <a:gd name="connsiteX2" fmla="*/ 20003 w 38100"/>
                <a:gd name="connsiteY2" fmla="*/ 69722 h 66675"/>
                <a:gd name="connsiteX3" fmla="*/ 0 w 38100"/>
                <a:gd name="connsiteY3" fmla="*/ 27812 h 66675"/>
                <a:gd name="connsiteX4" fmla="*/ 26670 w 38100"/>
                <a:gd name="connsiteY4" fmla="*/ 189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66675">
                  <a:moveTo>
                    <a:pt x="26670" y="189"/>
                  </a:moveTo>
                  <a:cubicBezTo>
                    <a:pt x="26670" y="189"/>
                    <a:pt x="48578" y="3999"/>
                    <a:pt x="44768" y="38289"/>
                  </a:cubicBezTo>
                  <a:cubicBezTo>
                    <a:pt x="40957" y="72579"/>
                    <a:pt x="21907" y="69722"/>
                    <a:pt x="20003" y="69722"/>
                  </a:cubicBezTo>
                  <a:cubicBezTo>
                    <a:pt x="19050" y="69722"/>
                    <a:pt x="953" y="69722"/>
                    <a:pt x="0" y="27812"/>
                  </a:cubicBezTo>
                  <a:cubicBezTo>
                    <a:pt x="0" y="27812"/>
                    <a:pt x="0" y="-2668"/>
                    <a:pt x="26670" y="189"/>
                  </a:cubicBezTo>
                  <a:close/>
                </a:path>
              </a:pathLst>
            </a:custGeom>
            <a:solidFill>
              <a:srgbClr val="EEA987"/>
            </a:solidFill>
            <a:ln w="9525"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EA7822A6-CAC5-4E79-9CA1-B0DB0487055D}"/>
                </a:ext>
              </a:extLst>
            </p:cNvPr>
            <p:cNvSpPr/>
            <p:nvPr/>
          </p:nvSpPr>
          <p:spPr>
            <a:xfrm>
              <a:off x="10575016" y="4164744"/>
              <a:ext cx="43153" cy="28769"/>
            </a:xfrm>
            <a:custGeom>
              <a:avLst/>
              <a:gdLst>
                <a:gd name="connsiteX0" fmla="*/ 28575 w 28575"/>
                <a:gd name="connsiteY0" fmla="*/ 4030 h 19050"/>
                <a:gd name="connsiteX1" fmla="*/ 29528 w 28575"/>
                <a:gd name="connsiteY1" fmla="*/ 21175 h 19050"/>
                <a:gd name="connsiteX2" fmla="*/ 0 w 28575"/>
                <a:gd name="connsiteY2" fmla="*/ 23080 h 19050"/>
                <a:gd name="connsiteX3" fmla="*/ 1905 w 28575"/>
                <a:gd name="connsiteY3" fmla="*/ 2125 h 19050"/>
                <a:gd name="connsiteX4" fmla="*/ 28575 w 28575"/>
                <a:gd name="connsiteY4" fmla="*/ 403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9050">
                  <a:moveTo>
                    <a:pt x="28575" y="4030"/>
                  </a:moveTo>
                  <a:cubicBezTo>
                    <a:pt x="28575" y="4030"/>
                    <a:pt x="27623" y="18318"/>
                    <a:pt x="29528" y="21175"/>
                  </a:cubicBezTo>
                  <a:cubicBezTo>
                    <a:pt x="30480" y="24033"/>
                    <a:pt x="12383" y="33558"/>
                    <a:pt x="0" y="23080"/>
                  </a:cubicBezTo>
                  <a:cubicBezTo>
                    <a:pt x="0" y="23080"/>
                    <a:pt x="2858" y="7840"/>
                    <a:pt x="1905" y="2125"/>
                  </a:cubicBezTo>
                  <a:cubicBezTo>
                    <a:pt x="953" y="-3590"/>
                    <a:pt x="28575" y="4030"/>
                    <a:pt x="28575" y="4030"/>
                  </a:cubicBezTo>
                  <a:close/>
                </a:path>
              </a:pathLst>
            </a:custGeom>
            <a:solidFill>
              <a:srgbClr val="EEA987"/>
            </a:solidFill>
            <a:ln w="9525"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655A72A-D365-4826-9EF1-96C32FEBEE9F}"/>
                </a:ext>
              </a:extLst>
            </p:cNvPr>
            <p:cNvSpPr/>
            <p:nvPr/>
          </p:nvSpPr>
          <p:spPr>
            <a:xfrm>
              <a:off x="10629679" y="4121445"/>
              <a:ext cx="14384" cy="14384"/>
            </a:xfrm>
            <a:custGeom>
              <a:avLst/>
              <a:gdLst>
                <a:gd name="connsiteX0" fmla="*/ 1905 w 0"/>
                <a:gd name="connsiteY0" fmla="*/ 1270 h 9525"/>
                <a:gd name="connsiteX1" fmla="*/ 4763 w 0"/>
                <a:gd name="connsiteY1" fmla="*/ 1270 h 9525"/>
                <a:gd name="connsiteX2" fmla="*/ 953 w 0"/>
                <a:gd name="connsiteY2" fmla="*/ 15558 h 9525"/>
                <a:gd name="connsiteX3" fmla="*/ 0 w 0"/>
                <a:gd name="connsiteY3" fmla="*/ 15558 h 9525"/>
                <a:gd name="connsiteX4" fmla="*/ 1905 w 0"/>
                <a:gd name="connsiteY4" fmla="*/ 127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9525">
                  <a:moveTo>
                    <a:pt x="1905" y="1270"/>
                  </a:moveTo>
                  <a:cubicBezTo>
                    <a:pt x="1905" y="1270"/>
                    <a:pt x="4763" y="-1588"/>
                    <a:pt x="4763" y="1270"/>
                  </a:cubicBezTo>
                  <a:cubicBezTo>
                    <a:pt x="5715" y="4128"/>
                    <a:pt x="953" y="15558"/>
                    <a:pt x="953" y="15558"/>
                  </a:cubicBezTo>
                  <a:cubicBezTo>
                    <a:pt x="953" y="15558"/>
                    <a:pt x="953" y="16510"/>
                    <a:pt x="0" y="15558"/>
                  </a:cubicBezTo>
                  <a:cubicBezTo>
                    <a:pt x="0" y="15558"/>
                    <a:pt x="1905" y="1270"/>
                    <a:pt x="1905" y="1270"/>
                  </a:cubicBezTo>
                  <a:close/>
                </a:path>
              </a:pathLst>
            </a:custGeom>
            <a:solidFill>
              <a:srgbClr val="EEA987"/>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12AEFD75-76B4-4E25-8715-0D00CD1C85B1}"/>
                </a:ext>
              </a:extLst>
            </p:cNvPr>
            <p:cNvSpPr/>
            <p:nvPr/>
          </p:nvSpPr>
          <p:spPr>
            <a:xfrm>
              <a:off x="10558963" y="4120005"/>
              <a:ext cx="14384" cy="14384"/>
            </a:xfrm>
            <a:custGeom>
              <a:avLst/>
              <a:gdLst>
                <a:gd name="connsiteX0" fmla="*/ 3010 w 0"/>
                <a:gd name="connsiteY0" fmla="*/ 1270 h 9525"/>
                <a:gd name="connsiteX1" fmla="*/ 153 w 0"/>
                <a:gd name="connsiteY1" fmla="*/ 1270 h 9525"/>
                <a:gd name="connsiteX2" fmla="*/ 3010 w 0"/>
                <a:gd name="connsiteY2" fmla="*/ 16510 h 9525"/>
                <a:gd name="connsiteX3" fmla="*/ 3963 w 0"/>
                <a:gd name="connsiteY3" fmla="*/ 17462 h 9525"/>
                <a:gd name="connsiteX4" fmla="*/ 3010 w 0"/>
                <a:gd name="connsiteY4" fmla="*/ 127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9525">
                  <a:moveTo>
                    <a:pt x="3010" y="1270"/>
                  </a:moveTo>
                  <a:cubicBezTo>
                    <a:pt x="3010" y="1270"/>
                    <a:pt x="1105" y="-1588"/>
                    <a:pt x="153" y="1270"/>
                  </a:cubicBezTo>
                  <a:cubicBezTo>
                    <a:pt x="-800" y="4128"/>
                    <a:pt x="3010" y="15558"/>
                    <a:pt x="3010" y="16510"/>
                  </a:cubicBezTo>
                  <a:cubicBezTo>
                    <a:pt x="3010" y="16510"/>
                    <a:pt x="3963" y="17462"/>
                    <a:pt x="3963" y="17462"/>
                  </a:cubicBezTo>
                  <a:cubicBezTo>
                    <a:pt x="4915" y="16510"/>
                    <a:pt x="3010" y="1270"/>
                    <a:pt x="3010" y="1270"/>
                  </a:cubicBezTo>
                  <a:close/>
                </a:path>
              </a:pathLst>
            </a:custGeom>
            <a:solidFill>
              <a:srgbClr val="EEA987"/>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A0DDC79E-A8A0-4477-A3B9-17B3E21625E7}"/>
                </a:ext>
              </a:extLst>
            </p:cNvPr>
            <p:cNvSpPr/>
            <p:nvPr/>
          </p:nvSpPr>
          <p:spPr>
            <a:xfrm>
              <a:off x="10559194" y="4069081"/>
              <a:ext cx="71922" cy="57538"/>
            </a:xfrm>
            <a:custGeom>
              <a:avLst/>
              <a:gdLst>
                <a:gd name="connsiteX0" fmla="*/ 49530 w 47625"/>
                <a:gd name="connsiteY0" fmla="*/ 33086 h 38100"/>
                <a:gd name="connsiteX1" fmla="*/ 47625 w 47625"/>
                <a:gd name="connsiteY1" fmla="*/ 41659 h 38100"/>
                <a:gd name="connsiteX2" fmla="*/ 44767 w 47625"/>
                <a:gd name="connsiteY2" fmla="*/ 45469 h 38100"/>
                <a:gd name="connsiteX3" fmla="*/ 44767 w 47625"/>
                <a:gd name="connsiteY3" fmla="*/ 34991 h 38100"/>
                <a:gd name="connsiteX4" fmla="*/ 43815 w 47625"/>
                <a:gd name="connsiteY4" fmla="*/ 32134 h 38100"/>
                <a:gd name="connsiteX5" fmla="*/ 42863 w 47625"/>
                <a:gd name="connsiteY5" fmla="*/ 27371 h 38100"/>
                <a:gd name="connsiteX6" fmla="*/ 7620 w 47625"/>
                <a:gd name="connsiteY6" fmla="*/ 28324 h 38100"/>
                <a:gd name="connsiteX7" fmla="*/ 7620 w 47625"/>
                <a:gd name="connsiteY7" fmla="*/ 31181 h 38100"/>
                <a:gd name="connsiteX8" fmla="*/ 6667 w 47625"/>
                <a:gd name="connsiteY8" fmla="*/ 34991 h 38100"/>
                <a:gd name="connsiteX9" fmla="*/ 5715 w 47625"/>
                <a:gd name="connsiteY9" fmla="*/ 45469 h 38100"/>
                <a:gd name="connsiteX10" fmla="*/ 2857 w 47625"/>
                <a:gd name="connsiteY10" fmla="*/ 42611 h 38100"/>
                <a:gd name="connsiteX11" fmla="*/ 952 w 47625"/>
                <a:gd name="connsiteY11" fmla="*/ 31181 h 38100"/>
                <a:gd name="connsiteX12" fmla="*/ 952 w 47625"/>
                <a:gd name="connsiteY12" fmla="*/ 31181 h 38100"/>
                <a:gd name="connsiteX13" fmla="*/ 0 w 47625"/>
                <a:gd name="connsiteY13" fmla="*/ 26419 h 38100"/>
                <a:gd name="connsiteX14" fmla="*/ 8572 w 47625"/>
                <a:gd name="connsiteY14" fmla="*/ 2606 h 38100"/>
                <a:gd name="connsiteX15" fmla="*/ 37147 w 47625"/>
                <a:gd name="connsiteY15" fmla="*/ 2606 h 38100"/>
                <a:gd name="connsiteX16" fmla="*/ 40957 w 47625"/>
                <a:gd name="connsiteY16" fmla="*/ 3559 h 38100"/>
                <a:gd name="connsiteX17" fmla="*/ 49530 w 47625"/>
                <a:gd name="connsiteY17" fmla="*/ 3308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625" h="38100">
                  <a:moveTo>
                    <a:pt x="49530" y="33086"/>
                  </a:moveTo>
                  <a:cubicBezTo>
                    <a:pt x="48577" y="37849"/>
                    <a:pt x="47625" y="41659"/>
                    <a:pt x="47625" y="41659"/>
                  </a:cubicBezTo>
                  <a:lnTo>
                    <a:pt x="44767" y="45469"/>
                  </a:lnTo>
                  <a:cubicBezTo>
                    <a:pt x="44767" y="45469"/>
                    <a:pt x="44767" y="35944"/>
                    <a:pt x="44767" y="34991"/>
                  </a:cubicBezTo>
                  <a:cubicBezTo>
                    <a:pt x="44767" y="34039"/>
                    <a:pt x="44767" y="33086"/>
                    <a:pt x="43815" y="32134"/>
                  </a:cubicBezTo>
                  <a:cubicBezTo>
                    <a:pt x="43815" y="30229"/>
                    <a:pt x="42863" y="28324"/>
                    <a:pt x="42863" y="27371"/>
                  </a:cubicBezTo>
                  <a:cubicBezTo>
                    <a:pt x="42863" y="26419"/>
                    <a:pt x="23813" y="20704"/>
                    <a:pt x="7620" y="28324"/>
                  </a:cubicBezTo>
                  <a:cubicBezTo>
                    <a:pt x="7620" y="28324"/>
                    <a:pt x="7620" y="29276"/>
                    <a:pt x="7620" y="31181"/>
                  </a:cubicBezTo>
                  <a:cubicBezTo>
                    <a:pt x="7620" y="33086"/>
                    <a:pt x="7620" y="34991"/>
                    <a:pt x="6667" y="34991"/>
                  </a:cubicBezTo>
                  <a:cubicBezTo>
                    <a:pt x="4763" y="35944"/>
                    <a:pt x="5715" y="45469"/>
                    <a:pt x="5715" y="45469"/>
                  </a:cubicBezTo>
                  <a:lnTo>
                    <a:pt x="2857" y="42611"/>
                  </a:lnTo>
                  <a:cubicBezTo>
                    <a:pt x="2857" y="42611"/>
                    <a:pt x="1905" y="36896"/>
                    <a:pt x="952" y="31181"/>
                  </a:cubicBezTo>
                  <a:cubicBezTo>
                    <a:pt x="952" y="31181"/>
                    <a:pt x="952" y="31181"/>
                    <a:pt x="952" y="31181"/>
                  </a:cubicBezTo>
                  <a:cubicBezTo>
                    <a:pt x="952" y="29276"/>
                    <a:pt x="952" y="28324"/>
                    <a:pt x="0" y="26419"/>
                  </a:cubicBezTo>
                  <a:cubicBezTo>
                    <a:pt x="0" y="20704"/>
                    <a:pt x="0" y="9274"/>
                    <a:pt x="8572" y="2606"/>
                  </a:cubicBezTo>
                  <a:cubicBezTo>
                    <a:pt x="14288" y="701"/>
                    <a:pt x="22860" y="-2156"/>
                    <a:pt x="37147" y="2606"/>
                  </a:cubicBezTo>
                  <a:cubicBezTo>
                    <a:pt x="37147" y="2606"/>
                    <a:pt x="40005" y="2606"/>
                    <a:pt x="40957" y="3559"/>
                  </a:cubicBezTo>
                  <a:cubicBezTo>
                    <a:pt x="51435" y="14989"/>
                    <a:pt x="49530" y="33086"/>
                    <a:pt x="49530" y="33086"/>
                  </a:cubicBezTo>
                  <a:close/>
                </a:path>
              </a:pathLst>
            </a:custGeom>
            <a:solidFill>
              <a:srgbClr val="E8734D"/>
            </a:soli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8310B018-903D-4126-8969-12A70AEA5F3D}"/>
                </a:ext>
              </a:extLst>
            </p:cNvPr>
            <p:cNvSpPr/>
            <p:nvPr/>
          </p:nvSpPr>
          <p:spPr>
            <a:xfrm>
              <a:off x="10579332" y="4178023"/>
              <a:ext cx="28769" cy="14384"/>
            </a:xfrm>
            <a:custGeom>
              <a:avLst/>
              <a:gdLst>
                <a:gd name="connsiteX0" fmla="*/ 0 w 19050"/>
                <a:gd name="connsiteY0" fmla="*/ 0 h 0"/>
                <a:gd name="connsiteX1" fmla="*/ 11430 w 19050"/>
                <a:gd name="connsiteY1" fmla="*/ 4763 h 0"/>
                <a:gd name="connsiteX2" fmla="*/ 22860 w 19050"/>
                <a:gd name="connsiteY2" fmla="*/ 0 h 0"/>
                <a:gd name="connsiteX3" fmla="*/ 11430 w 19050"/>
                <a:gd name="connsiteY3" fmla="*/ 7620 h 0"/>
                <a:gd name="connsiteX4" fmla="*/ 0 w 1905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a:moveTo>
                    <a:pt x="0" y="0"/>
                  </a:moveTo>
                  <a:cubicBezTo>
                    <a:pt x="0" y="0"/>
                    <a:pt x="3810" y="4763"/>
                    <a:pt x="11430" y="4763"/>
                  </a:cubicBezTo>
                  <a:cubicBezTo>
                    <a:pt x="20003" y="4763"/>
                    <a:pt x="22860" y="0"/>
                    <a:pt x="22860" y="0"/>
                  </a:cubicBezTo>
                  <a:cubicBezTo>
                    <a:pt x="22860" y="0"/>
                    <a:pt x="19050" y="7620"/>
                    <a:pt x="11430" y="7620"/>
                  </a:cubicBezTo>
                  <a:cubicBezTo>
                    <a:pt x="3810" y="8572"/>
                    <a:pt x="0" y="0"/>
                    <a:pt x="0" y="0"/>
                  </a:cubicBezTo>
                  <a:close/>
                </a:path>
              </a:pathLst>
            </a:custGeom>
            <a:solidFill>
              <a:srgbClr val="C78D71"/>
            </a:solid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7256BEE3-B0AF-476F-A0CA-CE06A1DD6E70}"/>
                </a:ext>
              </a:extLst>
            </p:cNvPr>
            <p:cNvSpPr/>
            <p:nvPr/>
          </p:nvSpPr>
          <p:spPr>
            <a:xfrm>
              <a:off x="10570702" y="4193075"/>
              <a:ext cx="43153" cy="14384"/>
            </a:xfrm>
            <a:custGeom>
              <a:avLst/>
              <a:gdLst>
                <a:gd name="connsiteX0" fmla="*/ 0 w 28575"/>
                <a:gd name="connsiteY0" fmla="*/ 4321 h 9525"/>
                <a:gd name="connsiteX1" fmla="*/ 17145 w 28575"/>
                <a:gd name="connsiteY1" fmla="*/ 15751 h 9525"/>
                <a:gd name="connsiteX2" fmla="*/ 33338 w 28575"/>
                <a:gd name="connsiteY2" fmla="*/ 3368 h 9525"/>
                <a:gd name="connsiteX3" fmla="*/ 0 w 28575"/>
                <a:gd name="connsiteY3" fmla="*/ 4321 h 9525"/>
              </a:gdLst>
              <a:ahLst/>
              <a:cxnLst>
                <a:cxn ang="0">
                  <a:pos x="connsiteX0" y="connsiteY0"/>
                </a:cxn>
                <a:cxn ang="0">
                  <a:pos x="connsiteX1" y="connsiteY1"/>
                </a:cxn>
                <a:cxn ang="0">
                  <a:pos x="connsiteX2" y="connsiteY2"/>
                </a:cxn>
                <a:cxn ang="0">
                  <a:pos x="connsiteX3" y="connsiteY3"/>
                </a:cxn>
              </a:cxnLst>
              <a:rect l="l" t="t" r="r" b="b"/>
              <a:pathLst>
                <a:path w="28575" h="9525">
                  <a:moveTo>
                    <a:pt x="0" y="4321"/>
                  </a:moveTo>
                  <a:cubicBezTo>
                    <a:pt x="0" y="4321"/>
                    <a:pt x="5715" y="14798"/>
                    <a:pt x="17145" y="15751"/>
                  </a:cubicBezTo>
                  <a:cubicBezTo>
                    <a:pt x="23813" y="16703"/>
                    <a:pt x="30480" y="7178"/>
                    <a:pt x="33338" y="3368"/>
                  </a:cubicBezTo>
                  <a:cubicBezTo>
                    <a:pt x="33338" y="2416"/>
                    <a:pt x="18097" y="-4252"/>
                    <a:pt x="0" y="4321"/>
                  </a:cubicBezTo>
                  <a:close/>
                </a:path>
              </a:pathLst>
            </a:custGeom>
            <a:solidFill>
              <a:srgbClr val="EEA987"/>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4B74AE7-3443-4D7D-ACAB-8260E6841D30}"/>
                </a:ext>
              </a:extLst>
            </p:cNvPr>
            <p:cNvSpPr/>
            <p:nvPr/>
          </p:nvSpPr>
          <p:spPr>
            <a:xfrm>
              <a:off x="10596594" y="4192408"/>
              <a:ext cx="14384" cy="28769"/>
            </a:xfrm>
            <a:custGeom>
              <a:avLst/>
              <a:gdLst>
                <a:gd name="connsiteX0" fmla="*/ 14288 w 9525"/>
                <a:gd name="connsiteY0" fmla="*/ 0 h 19050"/>
                <a:gd name="connsiteX1" fmla="*/ 0 w 9525"/>
                <a:gd name="connsiteY1" fmla="*/ 12382 h 19050"/>
                <a:gd name="connsiteX2" fmla="*/ 5715 w 9525"/>
                <a:gd name="connsiteY2" fmla="*/ 21907 h 19050"/>
                <a:gd name="connsiteX3" fmla="*/ 16193 w 9525"/>
                <a:gd name="connsiteY3" fmla="*/ 3810 h 19050"/>
                <a:gd name="connsiteX4" fmla="*/ 14288 w 9525"/>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4288" y="0"/>
                  </a:moveTo>
                  <a:cubicBezTo>
                    <a:pt x="14288" y="0"/>
                    <a:pt x="9525" y="5715"/>
                    <a:pt x="0" y="12382"/>
                  </a:cubicBezTo>
                  <a:lnTo>
                    <a:pt x="5715" y="21907"/>
                  </a:lnTo>
                  <a:lnTo>
                    <a:pt x="16193" y="3810"/>
                  </a:lnTo>
                  <a:lnTo>
                    <a:pt x="14288" y="0"/>
                  </a:lnTo>
                  <a:close/>
                </a:path>
              </a:pathLst>
            </a:custGeom>
            <a:solidFill>
              <a:srgbClr val="EDDAD3"/>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529E15D0-F29D-4B34-89B8-9D5F17F23FFB}"/>
                </a:ext>
              </a:extLst>
            </p:cNvPr>
            <p:cNvSpPr/>
            <p:nvPr/>
          </p:nvSpPr>
          <p:spPr>
            <a:xfrm>
              <a:off x="10569263" y="4193846"/>
              <a:ext cx="14384" cy="28769"/>
            </a:xfrm>
            <a:custGeom>
              <a:avLst/>
              <a:gdLst>
                <a:gd name="connsiteX0" fmla="*/ 3810 w 9525"/>
                <a:gd name="connsiteY0" fmla="*/ 0 h 19050"/>
                <a:gd name="connsiteX1" fmla="*/ 18097 w 9525"/>
                <a:gd name="connsiteY1" fmla="*/ 10478 h 19050"/>
                <a:gd name="connsiteX2" fmla="*/ 11430 w 9525"/>
                <a:gd name="connsiteY2" fmla="*/ 20003 h 19050"/>
                <a:gd name="connsiteX3" fmla="*/ 0 w 9525"/>
                <a:gd name="connsiteY3" fmla="*/ 3810 h 19050"/>
                <a:gd name="connsiteX4" fmla="*/ 3810 w 9525"/>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3810" y="0"/>
                  </a:moveTo>
                  <a:cubicBezTo>
                    <a:pt x="3810" y="0"/>
                    <a:pt x="9525" y="7620"/>
                    <a:pt x="18097" y="10478"/>
                  </a:cubicBezTo>
                  <a:lnTo>
                    <a:pt x="11430" y="20003"/>
                  </a:lnTo>
                  <a:lnTo>
                    <a:pt x="0" y="3810"/>
                  </a:lnTo>
                  <a:lnTo>
                    <a:pt x="3810" y="0"/>
                  </a:lnTo>
                  <a:close/>
                </a:path>
              </a:pathLst>
            </a:custGeom>
            <a:solidFill>
              <a:srgbClr val="EDDAD3"/>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E49980F1-EA66-4031-8C42-EC0BED2FE937}"/>
                </a:ext>
              </a:extLst>
            </p:cNvPr>
            <p:cNvSpPr/>
            <p:nvPr/>
          </p:nvSpPr>
          <p:spPr>
            <a:xfrm>
              <a:off x="10587963" y="4209669"/>
              <a:ext cx="14384" cy="14384"/>
            </a:xfrm>
            <a:custGeom>
              <a:avLst/>
              <a:gdLst>
                <a:gd name="connsiteX0" fmla="*/ 5715 w 9525"/>
                <a:gd name="connsiteY0" fmla="*/ 0 h 0"/>
                <a:gd name="connsiteX1" fmla="*/ 10477 w 9525"/>
                <a:gd name="connsiteY1" fmla="*/ 7620 h 0"/>
                <a:gd name="connsiteX2" fmla="*/ 0 w 9525"/>
                <a:gd name="connsiteY2" fmla="*/ 7620 h 0"/>
                <a:gd name="connsiteX3" fmla="*/ 5715 w 9525"/>
                <a:gd name="connsiteY3" fmla="*/ 0 h 0"/>
              </a:gdLst>
              <a:ahLst/>
              <a:cxnLst>
                <a:cxn ang="0">
                  <a:pos x="connsiteX0" y="connsiteY0"/>
                </a:cxn>
                <a:cxn ang="0">
                  <a:pos x="connsiteX1" y="connsiteY1"/>
                </a:cxn>
                <a:cxn ang="0">
                  <a:pos x="connsiteX2" y="connsiteY2"/>
                </a:cxn>
                <a:cxn ang="0">
                  <a:pos x="connsiteX3" y="connsiteY3"/>
                </a:cxn>
              </a:cxnLst>
              <a:rect l="l" t="t" r="r" b="b"/>
              <a:pathLst>
                <a:path w="9525">
                  <a:moveTo>
                    <a:pt x="5715" y="0"/>
                  </a:moveTo>
                  <a:lnTo>
                    <a:pt x="10477" y="7620"/>
                  </a:lnTo>
                  <a:cubicBezTo>
                    <a:pt x="10477" y="7620"/>
                    <a:pt x="4763" y="10477"/>
                    <a:pt x="0" y="7620"/>
                  </a:cubicBezTo>
                  <a:lnTo>
                    <a:pt x="5715" y="0"/>
                  </a:lnTo>
                  <a:close/>
                </a:path>
              </a:pathLst>
            </a:custGeom>
            <a:solidFill>
              <a:srgbClr val="5073AB"/>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88FBDC25-7699-4A35-95CC-1429377C1451}"/>
                </a:ext>
              </a:extLst>
            </p:cNvPr>
            <p:cNvSpPr/>
            <p:nvPr/>
          </p:nvSpPr>
          <p:spPr>
            <a:xfrm>
              <a:off x="10613855" y="4196722"/>
              <a:ext cx="71922" cy="86307"/>
            </a:xfrm>
            <a:custGeom>
              <a:avLst/>
              <a:gdLst>
                <a:gd name="connsiteX0" fmla="*/ 54293 w 47625"/>
                <a:gd name="connsiteY0" fmla="*/ 18098 h 57150"/>
                <a:gd name="connsiteX1" fmla="*/ 48578 w 47625"/>
                <a:gd name="connsiteY1" fmla="*/ 38100 h 57150"/>
                <a:gd name="connsiteX2" fmla="*/ 45720 w 47625"/>
                <a:gd name="connsiteY2" fmla="*/ 40958 h 57150"/>
                <a:gd name="connsiteX3" fmla="*/ 41910 w 47625"/>
                <a:gd name="connsiteY3" fmla="*/ 43815 h 57150"/>
                <a:gd name="connsiteX4" fmla="*/ 0 w 47625"/>
                <a:gd name="connsiteY4" fmla="*/ 60008 h 57150"/>
                <a:gd name="connsiteX5" fmla="*/ 4763 w 47625"/>
                <a:gd name="connsiteY5" fmla="*/ 0 h 57150"/>
                <a:gd name="connsiteX6" fmla="*/ 13335 w 47625"/>
                <a:gd name="connsiteY6" fmla="*/ 1905 h 57150"/>
                <a:gd name="connsiteX7" fmla="*/ 13335 w 47625"/>
                <a:gd name="connsiteY7" fmla="*/ 1905 h 57150"/>
                <a:gd name="connsiteX8" fmla="*/ 54293 w 47625"/>
                <a:gd name="connsiteY8" fmla="*/ 18098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57150">
                  <a:moveTo>
                    <a:pt x="54293" y="18098"/>
                  </a:moveTo>
                  <a:cubicBezTo>
                    <a:pt x="54293" y="18098"/>
                    <a:pt x="48578" y="38100"/>
                    <a:pt x="48578" y="38100"/>
                  </a:cubicBezTo>
                  <a:cubicBezTo>
                    <a:pt x="47625" y="39053"/>
                    <a:pt x="46672" y="40005"/>
                    <a:pt x="45720" y="40958"/>
                  </a:cubicBezTo>
                  <a:cubicBezTo>
                    <a:pt x="44768" y="41910"/>
                    <a:pt x="42863" y="42863"/>
                    <a:pt x="41910" y="43815"/>
                  </a:cubicBezTo>
                  <a:cubicBezTo>
                    <a:pt x="29528" y="52388"/>
                    <a:pt x="15240" y="58103"/>
                    <a:pt x="0" y="60008"/>
                  </a:cubicBezTo>
                  <a:cubicBezTo>
                    <a:pt x="953" y="28575"/>
                    <a:pt x="4763" y="0"/>
                    <a:pt x="4763" y="0"/>
                  </a:cubicBezTo>
                  <a:cubicBezTo>
                    <a:pt x="7620" y="953"/>
                    <a:pt x="10478" y="1905"/>
                    <a:pt x="13335" y="1905"/>
                  </a:cubicBezTo>
                  <a:cubicBezTo>
                    <a:pt x="13335" y="1905"/>
                    <a:pt x="13335" y="1905"/>
                    <a:pt x="13335" y="1905"/>
                  </a:cubicBezTo>
                  <a:cubicBezTo>
                    <a:pt x="22860" y="4763"/>
                    <a:pt x="45720" y="12383"/>
                    <a:pt x="54293" y="18098"/>
                  </a:cubicBezTo>
                  <a:close/>
                </a:path>
              </a:pathLst>
            </a:custGeom>
            <a:solidFill>
              <a:srgbClr val="323657"/>
            </a:soli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EB31CB4-B43B-43E6-835E-07438668E7E4}"/>
                </a:ext>
              </a:extLst>
            </p:cNvPr>
            <p:cNvSpPr/>
            <p:nvPr/>
          </p:nvSpPr>
          <p:spPr>
            <a:xfrm>
              <a:off x="10490149" y="4199601"/>
              <a:ext cx="71922" cy="86307"/>
            </a:xfrm>
            <a:custGeom>
              <a:avLst/>
              <a:gdLst>
                <a:gd name="connsiteX0" fmla="*/ 52388 w 47625"/>
                <a:gd name="connsiteY0" fmla="*/ 57150 h 57150"/>
                <a:gd name="connsiteX1" fmla="*/ 14288 w 47625"/>
                <a:gd name="connsiteY1" fmla="*/ 40005 h 57150"/>
                <a:gd name="connsiteX2" fmla="*/ 4763 w 47625"/>
                <a:gd name="connsiteY2" fmla="*/ 31432 h 57150"/>
                <a:gd name="connsiteX3" fmla="*/ 2858 w 47625"/>
                <a:gd name="connsiteY3" fmla="*/ 29527 h 57150"/>
                <a:gd name="connsiteX4" fmla="*/ 0 w 47625"/>
                <a:gd name="connsiteY4" fmla="*/ 18097 h 57150"/>
                <a:gd name="connsiteX5" fmla="*/ 0 w 47625"/>
                <a:gd name="connsiteY5" fmla="*/ 18097 h 57150"/>
                <a:gd name="connsiteX6" fmla="*/ 51435 w 47625"/>
                <a:gd name="connsiteY6" fmla="*/ 0 h 57150"/>
                <a:gd name="connsiteX7" fmla="*/ 51435 w 47625"/>
                <a:gd name="connsiteY7" fmla="*/ 0 h 57150"/>
                <a:gd name="connsiteX8" fmla="*/ 52388 w 47625"/>
                <a:gd name="connsiteY8" fmla="*/ 571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57150">
                  <a:moveTo>
                    <a:pt x="52388" y="57150"/>
                  </a:moveTo>
                  <a:cubicBezTo>
                    <a:pt x="38100" y="54292"/>
                    <a:pt x="25718" y="48577"/>
                    <a:pt x="14288" y="40005"/>
                  </a:cubicBezTo>
                  <a:cubicBezTo>
                    <a:pt x="11430" y="37147"/>
                    <a:pt x="7620" y="34290"/>
                    <a:pt x="4763" y="31432"/>
                  </a:cubicBezTo>
                  <a:cubicBezTo>
                    <a:pt x="3810" y="30480"/>
                    <a:pt x="3810" y="30480"/>
                    <a:pt x="2858" y="29527"/>
                  </a:cubicBezTo>
                  <a:cubicBezTo>
                    <a:pt x="953" y="22860"/>
                    <a:pt x="0" y="18097"/>
                    <a:pt x="0" y="18097"/>
                  </a:cubicBezTo>
                  <a:lnTo>
                    <a:pt x="0" y="18097"/>
                  </a:lnTo>
                  <a:cubicBezTo>
                    <a:pt x="0" y="18097"/>
                    <a:pt x="11430" y="10477"/>
                    <a:pt x="51435" y="0"/>
                  </a:cubicBezTo>
                  <a:cubicBezTo>
                    <a:pt x="51435" y="0"/>
                    <a:pt x="51435" y="0"/>
                    <a:pt x="51435" y="0"/>
                  </a:cubicBezTo>
                  <a:cubicBezTo>
                    <a:pt x="52388" y="952"/>
                    <a:pt x="52388" y="26670"/>
                    <a:pt x="52388" y="57150"/>
                  </a:cubicBezTo>
                  <a:close/>
                </a:path>
              </a:pathLst>
            </a:custGeom>
            <a:solidFill>
              <a:srgbClr val="323657"/>
            </a:solid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A40F843E-1882-4BA2-8A71-49624A600985}"/>
                </a:ext>
              </a:extLst>
            </p:cNvPr>
            <p:cNvSpPr/>
            <p:nvPr/>
          </p:nvSpPr>
          <p:spPr>
            <a:xfrm>
              <a:off x="10583647" y="4219739"/>
              <a:ext cx="14384" cy="57538"/>
            </a:xfrm>
            <a:custGeom>
              <a:avLst/>
              <a:gdLst>
                <a:gd name="connsiteX0" fmla="*/ 11430 w 9525"/>
                <a:gd name="connsiteY0" fmla="*/ 2858 h 38100"/>
                <a:gd name="connsiteX1" fmla="*/ 11430 w 9525"/>
                <a:gd name="connsiteY1" fmla="*/ 45720 h 38100"/>
                <a:gd name="connsiteX2" fmla="*/ 8572 w 9525"/>
                <a:gd name="connsiteY2" fmla="*/ 45720 h 38100"/>
                <a:gd name="connsiteX3" fmla="*/ 0 w 9525"/>
                <a:gd name="connsiteY3" fmla="*/ 45720 h 38100"/>
                <a:gd name="connsiteX4" fmla="*/ 5715 w 9525"/>
                <a:gd name="connsiteY4" fmla="*/ 2858 h 38100"/>
                <a:gd name="connsiteX5" fmla="*/ 6668 w 9525"/>
                <a:gd name="connsiteY5" fmla="*/ 0 h 38100"/>
                <a:gd name="connsiteX6" fmla="*/ 12383 w 9525"/>
                <a:gd name="connsiteY6" fmla="*/ 953 h 38100"/>
                <a:gd name="connsiteX7" fmla="*/ 11430 w 9525"/>
                <a:gd name="connsiteY7" fmla="*/ 285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38100">
                  <a:moveTo>
                    <a:pt x="11430" y="2858"/>
                  </a:moveTo>
                  <a:cubicBezTo>
                    <a:pt x="11430" y="11430"/>
                    <a:pt x="11430" y="27622"/>
                    <a:pt x="11430" y="45720"/>
                  </a:cubicBezTo>
                  <a:cubicBezTo>
                    <a:pt x="10478" y="45720"/>
                    <a:pt x="9525" y="45720"/>
                    <a:pt x="8572" y="45720"/>
                  </a:cubicBezTo>
                  <a:cubicBezTo>
                    <a:pt x="5715" y="45720"/>
                    <a:pt x="2858" y="45720"/>
                    <a:pt x="0" y="45720"/>
                  </a:cubicBezTo>
                  <a:cubicBezTo>
                    <a:pt x="1905" y="22860"/>
                    <a:pt x="4763" y="8572"/>
                    <a:pt x="5715" y="2858"/>
                  </a:cubicBezTo>
                  <a:cubicBezTo>
                    <a:pt x="5715" y="953"/>
                    <a:pt x="6668" y="0"/>
                    <a:pt x="6668" y="0"/>
                  </a:cubicBezTo>
                  <a:lnTo>
                    <a:pt x="12383" y="953"/>
                  </a:lnTo>
                  <a:cubicBezTo>
                    <a:pt x="11430" y="953"/>
                    <a:pt x="11430" y="1905"/>
                    <a:pt x="11430" y="2858"/>
                  </a:cubicBezTo>
                  <a:close/>
                </a:path>
              </a:pathLst>
            </a:custGeom>
            <a:solidFill>
              <a:srgbClr val="5073AB"/>
            </a:solid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7D21657-8E62-4483-88DD-7CA7E8ADF9A9}"/>
                </a:ext>
              </a:extLst>
            </p:cNvPr>
            <p:cNvSpPr/>
            <p:nvPr/>
          </p:nvSpPr>
          <p:spPr>
            <a:xfrm>
              <a:off x="10682901" y="4224054"/>
              <a:ext cx="14384" cy="28769"/>
            </a:xfrm>
            <a:custGeom>
              <a:avLst/>
              <a:gdLst>
                <a:gd name="connsiteX0" fmla="*/ 13335 w 9525"/>
                <a:gd name="connsiteY0" fmla="*/ 9525 h 19050"/>
                <a:gd name="connsiteX1" fmla="*/ 2858 w 9525"/>
                <a:gd name="connsiteY1" fmla="*/ 20002 h 19050"/>
                <a:gd name="connsiteX2" fmla="*/ 0 w 9525"/>
                <a:gd name="connsiteY2" fmla="*/ 22860 h 19050"/>
                <a:gd name="connsiteX3" fmla="*/ 8573 w 9525"/>
                <a:gd name="connsiteY3" fmla="*/ 0 h 19050"/>
                <a:gd name="connsiteX4" fmla="*/ 13335 w 9525"/>
                <a:gd name="connsiteY4" fmla="*/ 95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50">
                  <a:moveTo>
                    <a:pt x="13335" y="9525"/>
                  </a:moveTo>
                  <a:cubicBezTo>
                    <a:pt x="10478" y="13335"/>
                    <a:pt x="6668" y="17145"/>
                    <a:pt x="2858" y="20002"/>
                  </a:cubicBezTo>
                  <a:cubicBezTo>
                    <a:pt x="1905" y="20955"/>
                    <a:pt x="953" y="21908"/>
                    <a:pt x="0" y="22860"/>
                  </a:cubicBezTo>
                  <a:cubicBezTo>
                    <a:pt x="0" y="22860"/>
                    <a:pt x="8573" y="0"/>
                    <a:pt x="8573" y="0"/>
                  </a:cubicBezTo>
                  <a:cubicBezTo>
                    <a:pt x="11430" y="1905"/>
                    <a:pt x="12383" y="7620"/>
                    <a:pt x="13335" y="9525"/>
                  </a:cubicBezTo>
                  <a:close/>
                </a:path>
              </a:pathLst>
            </a:custGeom>
            <a:solidFill>
              <a:srgbClr val="323657"/>
            </a:soli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8544090A-D397-4975-A418-2B95743CC3C5}"/>
                </a:ext>
              </a:extLst>
            </p:cNvPr>
            <p:cNvSpPr/>
            <p:nvPr/>
          </p:nvSpPr>
          <p:spPr>
            <a:xfrm>
              <a:off x="10485834" y="4226931"/>
              <a:ext cx="14384" cy="14384"/>
            </a:xfrm>
            <a:custGeom>
              <a:avLst/>
              <a:gdLst>
                <a:gd name="connsiteX0" fmla="*/ 7620 w 0"/>
                <a:gd name="connsiteY0" fmla="*/ 13335 h 9525"/>
                <a:gd name="connsiteX1" fmla="*/ 5715 w 0"/>
                <a:gd name="connsiteY1" fmla="*/ 11430 h 9525"/>
                <a:gd name="connsiteX2" fmla="*/ 0 w 0"/>
                <a:gd name="connsiteY2" fmla="*/ 4763 h 9525"/>
                <a:gd name="connsiteX3" fmla="*/ 2857 w 0"/>
                <a:gd name="connsiteY3" fmla="*/ 0 h 9525"/>
                <a:gd name="connsiteX4" fmla="*/ 2857 w 0"/>
                <a:gd name="connsiteY4" fmla="*/ 0 h 9525"/>
                <a:gd name="connsiteX5" fmla="*/ 7620 w 0"/>
                <a:gd name="connsiteY5" fmla="*/ 1333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9525">
                  <a:moveTo>
                    <a:pt x="7620" y="13335"/>
                  </a:moveTo>
                  <a:cubicBezTo>
                    <a:pt x="6667" y="12383"/>
                    <a:pt x="6667" y="12383"/>
                    <a:pt x="5715" y="11430"/>
                  </a:cubicBezTo>
                  <a:cubicBezTo>
                    <a:pt x="3810" y="9525"/>
                    <a:pt x="1905" y="6667"/>
                    <a:pt x="0" y="4763"/>
                  </a:cubicBezTo>
                  <a:cubicBezTo>
                    <a:pt x="953" y="1905"/>
                    <a:pt x="1905" y="953"/>
                    <a:pt x="2857" y="0"/>
                  </a:cubicBezTo>
                  <a:lnTo>
                    <a:pt x="2857" y="0"/>
                  </a:lnTo>
                  <a:lnTo>
                    <a:pt x="7620" y="13335"/>
                  </a:lnTo>
                  <a:close/>
                </a:path>
              </a:pathLst>
            </a:custGeom>
            <a:solidFill>
              <a:srgbClr val="323657"/>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64B17747-8A13-41DC-B45C-DC2ED31E4A2A}"/>
                </a:ext>
              </a:extLst>
            </p:cNvPr>
            <p:cNvSpPr/>
            <p:nvPr/>
          </p:nvSpPr>
          <p:spPr>
            <a:xfrm>
              <a:off x="9980939" y="3680322"/>
              <a:ext cx="28769" cy="258920"/>
            </a:xfrm>
            <a:custGeom>
              <a:avLst/>
              <a:gdLst>
                <a:gd name="connsiteX0" fmla="*/ 11430 w 19050"/>
                <a:gd name="connsiteY0" fmla="*/ 179070 h 171450"/>
                <a:gd name="connsiteX1" fmla="*/ 0 w 19050"/>
                <a:gd name="connsiteY1" fmla="*/ 167640 h 171450"/>
                <a:gd name="connsiteX2" fmla="*/ 0 w 19050"/>
                <a:gd name="connsiteY2" fmla="*/ 11430 h 171450"/>
                <a:gd name="connsiteX3" fmla="*/ 11430 w 19050"/>
                <a:gd name="connsiteY3" fmla="*/ 0 h 171450"/>
                <a:gd name="connsiteX4" fmla="*/ 22860 w 19050"/>
                <a:gd name="connsiteY4" fmla="*/ 11430 h 171450"/>
                <a:gd name="connsiteX5" fmla="*/ 22860 w 19050"/>
                <a:gd name="connsiteY5" fmla="*/ 167640 h 171450"/>
                <a:gd name="connsiteX6" fmla="*/ 11430 w 19050"/>
                <a:gd name="connsiteY6" fmla="*/ 17907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171450">
                  <a:moveTo>
                    <a:pt x="11430" y="179070"/>
                  </a:moveTo>
                  <a:cubicBezTo>
                    <a:pt x="4763" y="179070"/>
                    <a:pt x="0" y="174308"/>
                    <a:pt x="0" y="167640"/>
                  </a:cubicBezTo>
                  <a:lnTo>
                    <a:pt x="0" y="11430"/>
                  </a:lnTo>
                  <a:cubicBezTo>
                    <a:pt x="0" y="4763"/>
                    <a:pt x="4763" y="0"/>
                    <a:pt x="11430" y="0"/>
                  </a:cubicBezTo>
                  <a:cubicBezTo>
                    <a:pt x="18097" y="0"/>
                    <a:pt x="22860" y="4763"/>
                    <a:pt x="22860" y="11430"/>
                  </a:cubicBezTo>
                  <a:lnTo>
                    <a:pt x="22860" y="167640"/>
                  </a:lnTo>
                  <a:cubicBezTo>
                    <a:pt x="22860" y="173355"/>
                    <a:pt x="18097" y="179070"/>
                    <a:pt x="11430" y="179070"/>
                  </a:cubicBezTo>
                  <a:close/>
                </a:path>
              </a:pathLst>
            </a:custGeom>
            <a:solidFill>
              <a:srgbClr val="949494"/>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B80AD7B3-D979-471E-A3B9-FA2AE1037B5F}"/>
                </a:ext>
              </a:extLst>
            </p:cNvPr>
            <p:cNvSpPr/>
            <p:nvPr/>
          </p:nvSpPr>
          <p:spPr>
            <a:xfrm>
              <a:off x="9862987" y="3798274"/>
              <a:ext cx="258920" cy="28769"/>
            </a:xfrm>
            <a:custGeom>
              <a:avLst/>
              <a:gdLst>
                <a:gd name="connsiteX0" fmla="*/ 168593 w 171450"/>
                <a:gd name="connsiteY0" fmla="*/ 22860 h 19050"/>
                <a:gd name="connsiteX1" fmla="*/ 11430 w 171450"/>
                <a:gd name="connsiteY1" fmla="*/ 22860 h 19050"/>
                <a:gd name="connsiteX2" fmla="*/ 0 w 171450"/>
                <a:gd name="connsiteY2" fmla="*/ 11430 h 19050"/>
                <a:gd name="connsiteX3" fmla="*/ 11430 w 171450"/>
                <a:gd name="connsiteY3" fmla="*/ 0 h 19050"/>
                <a:gd name="connsiteX4" fmla="*/ 167640 w 171450"/>
                <a:gd name="connsiteY4" fmla="*/ 0 h 19050"/>
                <a:gd name="connsiteX5" fmla="*/ 179070 w 171450"/>
                <a:gd name="connsiteY5" fmla="*/ 11430 h 19050"/>
                <a:gd name="connsiteX6" fmla="*/ 168593 w 171450"/>
                <a:gd name="connsiteY6" fmla="*/ 2286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19050">
                  <a:moveTo>
                    <a:pt x="168593" y="22860"/>
                  </a:moveTo>
                  <a:lnTo>
                    <a:pt x="11430" y="22860"/>
                  </a:lnTo>
                  <a:cubicBezTo>
                    <a:pt x="4763" y="22860"/>
                    <a:pt x="0" y="18098"/>
                    <a:pt x="0" y="11430"/>
                  </a:cubicBezTo>
                  <a:cubicBezTo>
                    <a:pt x="0" y="4763"/>
                    <a:pt x="4763" y="0"/>
                    <a:pt x="11430" y="0"/>
                  </a:cubicBezTo>
                  <a:lnTo>
                    <a:pt x="167640" y="0"/>
                  </a:lnTo>
                  <a:cubicBezTo>
                    <a:pt x="174308" y="0"/>
                    <a:pt x="179070" y="4763"/>
                    <a:pt x="179070" y="11430"/>
                  </a:cubicBezTo>
                  <a:cubicBezTo>
                    <a:pt x="179070" y="17145"/>
                    <a:pt x="174308" y="22860"/>
                    <a:pt x="168593" y="22860"/>
                  </a:cubicBezTo>
                  <a:close/>
                </a:path>
              </a:pathLst>
            </a:custGeom>
            <a:solidFill>
              <a:srgbClr val="949494"/>
            </a:solidFill>
            <a:ln w="9525" cap="flat">
              <a:noFill/>
              <a:prstDash val="solid"/>
              <a:miter/>
            </a:ln>
          </p:spPr>
          <p:txBody>
            <a:bodyPr rtlCol="0" anchor="ctr"/>
            <a:lstStyle/>
            <a:p>
              <a:endParaRPr lang="en-ID"/>
            </a:p>
          </p:txBody>
        </p:sp>
      </p:grpSp>
      <p:sp>
        <p:nvSpPr>
          <p:cNvPr id="204" name="Title 135">
            <a:extLst>
              <a:ext uri="{FF2B5EF4-FFF2-40B4-BE49-F238E27FC236}">
                <a16:creationId xmlns:a16="http://schemas.microsoft.com/office/drawing/2014/main" id="{D4D2A0B5-A3D4-4ECD-9432-E50810847B96}"/>
              </a:ext>
            </a:extLst>
          </p:cNvPr>
          <p:cNvSpPr txBox="1">
            <a:spLocks/>
          </p:cNvSpPr>
          <p:nvPr/>
        </p:nvSpPr>
        <p:spPr>
          <a:xfrm>
            <a:off x="793438" y="1927250"/>
            <a:ext cx="5424435" cy="1253959"/>
          </a:xfr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Insert Your</a:t>
            </a:r>
            <a:b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br>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Detail/ Tagline</a:t>
            </a:r>
            <a:endParaRPr lang="en-ID" dirty="0">
              <a:latin typeface="+mn-lt"/>
            </a:endParaRPr>
          </a:p>
        </p:txBody>
      </p:sp>
      <p:sp>
        <p:nvSpPr>
          <p:cNvPr id="205" name="Subtitle 2">
            <a:extLst>
              <a:ext uri="{FF2B5EF4-FFF2-40B4-BE49-F238E27FC236}">
                <a16:creationId xmlns:a16="http://schemas.microsoft.com/office/drawing/2014/main" id="{46BE4BDA-0BFB-4AC8-AA13-537E63B02780}"/>
              </a:ext>
            </a:extLst>
          </p:cNvPr>
          <p:cNvSpPr txBox="1">
            <a:spLocks/>
          </p:cNvSpPr>
          <p:nvPr/>
        </p:nvSpPr>
        <p:spPr>
          <a:xfrm>
            <a:off x="787894" y="3199184"/>
            <a:ext cx="4913361" cy="13959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4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206" name="Rectangle: Rounded Corners 205">
            <a:extLst>
              <a:ext uri="{FF2B5EF4-FFF2-40B4-BE49-F238E27FC236}">
                <a16:creationId xmlns:a16="http://schemas.microsoft.com/office/drawing/2014/main" id="{2B665170-2DEF-4CD7-9A6E-978BE5086E1A}"/>
              </a:ext>
            </a:extLst>
          </p:cNvPr>
          <p:cNvSpPr/>
          <p:nvPr/>
        </p:nvSpPr>
        <p:spPr>
          <a:xfrm>
            <a:off x="787894" y="4744603"/>
            <a:ext cx="1532467" cy="35400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Learn More</a:t>
            </a:r>
            <a:endParaRPr lang="en-ID" sz="1200" b="1" dirty="0"/>
          </a:p>
        </p:txBody>
      </p:sp>
      <p:grpSp>
        <p:nvGrpSpPr>
          <p:cNvPr id="207" name="Group 206">
            <a:extLst>
              <a:ext uri="{FF2B5EF4-FFF2-40B4-BE49-F238E27FC236}">
                <a16:creationId xmlns:a16="http://schemas.microsoft.com/office/drawing/2014/main" id="{170AEBC8-7949-4C70-991A-FC59DD394ACB}"/>
              </a:ext>
            </a:extLst>
          </p:cNvPr>
          <p:cNvGrpSpPr/>
          <p:nvPr/>
        </p:nvGrpSpPr>
        <p:grpSpPr>
          <a:xfrm>
            <a:off x="750546" y="1559704"/>
            <a:ext cx="2133600" cy="398864"/>
            <a:chOff x="4860925" y="679884"/>
            <a:chExt cx="2397126" cy="413659"/>
          </a:xfrm>
          <a:solidFill>
            <a:schemeClr val="bg1">
              <a:lumMod val="95000"/>
            </a:schemeClr>
          </a:solidFill>
        </p:grpSpPr>
        <p:sp>
          <p:nvSpPr>
            <p:cNvPr id="208" name="Rectangle: Rounded Corners 207">
              <a:extLst>
                <a:ext uri="{FF2B5EF4-FFF2-40B4-BE49-F238E27FC236}">
                  <a16:creationId xmlns:a16="http://schemas.microsoft.com/office/drawing/2014/main" id="{948952D6-9DD3-422B-97E9-640F0FAA55D4}"/>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spc="300" dirty="0">
                  <a:solidFill>
                    <a:schemeClr val="tx1">
                      <a:lumMod val="65000"/>
                      <a:lumOff val="35000"/>
                    </a:schemeClr>
                  </a:solidFill>
                  <a:latin typeface="Raleway" panose="020B0503030101060003" pitchFamily="34" charset="0"/>
                  <a:cs typeface="Segoe UI" panose="020B0502040204020203" pitchFamily="34" charset="0"/>
                </a:rPr>
                <a:t>BUSINESS TAGLINE</a:t>
              </a:r>
            </a:p>
          </p:txBody>
        </p:sp>
        <p:sp>
          <p:nvSpPr>
            <p:cNvPr id="209" name="Right Triangle 208">
              <a:extLst>
                <a:ext uri="{FF2B5EF4-FFF2-40B4-BE49-F238E27FC236}">
                  <a16:creationId xmlns:a16="http://schemas.microsoft.com/office/drawing/2014/main" id="{0C734F61-FBE0-4500-B697-84B937A4EBAC}"/>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Tree>
    <p:extLst>
      <p:ext uri="{BB962C8B-B14F-4D97-AF65-F5344CB8AC3E}">
        <p14:creationId xmlns:p14="http://schemas.microsoft.com/office/powerpoint/2010/main" val="235212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fade">
                                      <p:cBhvr>
                                        <p:cTn id="7" dur="500"/>
                                        <p:tgtEl>
                                          <p:spTgt spid="20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4"/>
                                        </p:tgtEl>
                                        <p:attrNameLst>
                                          <p:attrName>style.visibility</p:attrName>
                                        </p:attrNameLst>
                                      </p:cBhvr>
                                      <p:to>
                                        <p:strVal val="visible"/>
                                      </p:to>
                                    </p:set>
                                    <p:animEffect transition="in" filter="fade">
                                      <p:cBhvr>
                                        <p:cTn id="11" dur="500"/>
                                        <p:tgtEl>
                                          <p:spTgt spid="20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5"/>
                                        </p:tgtEl>
                                        <p:attrNameLst>
                                          <p:attrName>style.visibility</p:attrName>
                                        </p:attrNameLst>
                                      </p:cBhvr>
                                      <p:to>
                                        <p:strVal val="visible"/>
                                      </p:to>
                                    </p:set>
                                    <p:animEffect transition="in" filter="fade">
                                      <p:cBhvr>
                                        <p:cTn id="15" dur="500"/>
                                        <p:tgtEl>
                                          <p:spTgt spid="20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6"/>
                                        </p:tgtEl>
                                        <p:attrNameLst>
                                          <p:attrName>style.visibility</p:attrName>
                                        </p:attrNameLst>
                                      </p:cBhvr>
                                      <p:to>
                                        <p:strVal val="visible"/>
                                      </p:to>
                                    </p:set>
                                    <p:animEffect transition="in" filter="fade">
                                      <p:cBhvr>
                                        <p:cTn id="19" dur="500"/>
                                        <p:tgtEl>
                                          <p:spTgt spid="206"/>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94"/>
                                        </p:tgtEl>
                                        <p:attrNameLst>
                                          <p:attrName>style.visibility</p:attrName>
                                        </p:attrNameLst>
                                      </p:cBhvr>
                                      <p:to>
                                        <p:strVal val="visible"/>
                                      </p:to>
                                    </p:set>
                                    <p:anim calcmode="lin" valueType="num">
                                      <p:cBhvr>
                                        <p:cTn id="23" dur="500" fill="hold"/>
                                        <p:tgtEl>
                                          <p:spTgt spid="194"/>
                                        </p:tgtEl>
                                        <p:attrNameLst>
                                          <p:attrName>ppt_w</p:attrName>
                                        </p:attrNameLst>
                                      </p:cBhvr>
                                      <p:tavLst>
                                        <p:tav tm="0">
                                          <p:val>
                                            <p:fltVal val="0"/>
                                          </p:val>
                                        </p:tav>
                                        <p:tav tm="100000">
                                          <p:val>
                                            <p:strVal val="#ppt_w"/>
                                          </p:val>
                                        </p:tav>
                                      </p:tavLst>
                                    </p:anim>
                                    <p:anim calcmode="lin" valueType="num">
                                      <p:cBhvr>
                                        <p:cTn id="24" dur="500" fill="hold"/>
                                        <p:tgtEl>
                                          <p:spTgt spid="194"/>
                                        </p:tgtEl>
                                        <p:attrNameLst>
                                          <p:attrName>ppt_h</p:attrName>
                                        </p:attrNameLst>
                                      </p:cBhvr>
                                      <p:tavLst>
                                        <p:tav tm="0">
                                          <p:val>
                                            <p:fltVal val="0"/>
                                          </p:val>
                                        </p:tav>
                                        <p:tav tm="100000">
                                          <p:val>
                                            <p:strVal val="#ppt_h"/>
                                          </p:val>
                                        </p:tav>
                                      </p:tavLst>
                                    </p:anim>
                                    <p:animEffect transition="in" filter="fade">
                                      <p:cBhvr>
                                        <p:cTn id="25"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 grpId="0"/>
      <p:bldP spid="205" grpId="0"/>
      <p:bldP spid="20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D54334B8-C573-41EA-A50B-107970F81F20}"/>
              </a:ext>
            </a:extLst>
          </p:cNvPr>
          <p:cNvGrpSpPr/>
          <p:nvPr/>
        </p:nvGrpSpPr>
        <p:grpSpPr>
          <a:xfrm>
            <a:off x="6095482" y="589246"/>
            <a:ext cx="6454776" cy="5786154"/>
            <a:chOff x="3705225" y="1285875"/>
            <a:chExt cx="4781550" cy="4286250"/>
          </a:xfrm>
        </p:grpSpPr>
        <p:sp>
          <p:nvSpPr>
            <p:cNvPr id="5" name="Freeform: Shape 4">
              <a:extLst>
                <a:ext uri="{FF2B5EF4-FFF2-40B4-BE49-F238E27FC236}">
                  <a16:creationId xmlns:a16="http://schemas.microsoft.com/office/drawing/2014/main" id="{C70734B7-95F4-42F4-B39A-E2C8919CB517}"/>
                </a:ext>
              </a:extLst>
            </p:cNvPr>
            <p:cNvSpPr/>
            <p:nvPr/>
          </p:nvSpPr>
          <p:spPr>
            <a:xfrm>
              <a:off x="4091940" y="5008245"/>
              <a:ext cx="647700" cy="76200"/>
            </a:xfrm>
            <a:custGeom>
              <a:avLst/>
              <a:gdLst>
                <a:gd name="connsiteX0" fmla="*/ 0 w 647700"/>
                <a:gd name="connsiteY0" fmla="*/ 0 h 76200"/>
                <a:gd name="connsiteX1" fmla="*/ 650558 w 647700"/>
                <a:gd name="connsiteY1" fmla="*/ 0 h 76200"/>
                <a:gd name="connsiteX2" fmla="*/ 650558 w 647700"/>
                <a:gd name="connsiteY2" fmla="*/ 79057 h 76200"/>
                <a:gd name="connsiteX3" fmla="*/ 0 w 647700"/>
                <a:gd name="connsiteY3" fmla="*/ 79057 h 76200"/>
              </a:gdLst>
              <a:ahLst/>
              <a:cxnLst>
                <a:cxn ang="0">
                  <a:pos x="connsiteX0" y="connsiteY0"/>
                </a:cxn>
                <a:cxn ang="0">
                  <a:pos x="connsiteX1" y="connsiteY1"/>
                </a:cxn>
                <a:cxn ang="0">
                  <a:pos x="connsiteX2" y="connsiteY2"/>
                </a:cxn>
                <a:cxn ang="0">
                  <a:pos x="connsiteX3" y="connsiteY3"/>
                </a:cxn>
              </a:cxnLst>
              <a:rect l="l" t="t" r="r" b="b"/>
              <a:pathLst>
                <a:path w="647700" h="76200">
                  <a:moveTo>
                    <a:pt x="0" y="0"/>
                  </a:moveTo>
                  <a:lnTo>
                    <a:pt x="650558" y="0"/>
                  </a:lnTo>
                  <a:lnTo>
                    <a:pt x="650558" y="79057"/>
                  </a:lnTo>
                  <a:lnTo>
                    <a:pt x="0" y="79057"/>
                  </a:lnTo>
                  <a:close/>
                </a:path>
              </a:pathLst>
            </a:custGeom>
            <a:solidFill>
              <a:srgbClr val="FF9340"/>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C3197692-1781-43D7-9A47-08ED57303759}"/>
                </a:ext>
              </a:extLst>
            </p:cNvPr>
            <p:cNvSpPr/>
            <p:nvPr/>
          </p:nvSpPr>
          <p:spPr>
            <a:xfrm>
              <a:off x="4115753" y="4929188"/>
              <a:ext cx="647700" cy="76200"/>
            </a:xfrm>
            <a:custGeom>
              <a:avLst/>
              <a:gdLst>
                <a:gd name="connsiteX0" fmla="*/ 0 w 647700"/>
                <a:gd name="connsiteY0" fmla="*/ 0 h 76200"/>
                <a:gd name="connsiteX1" fmla="*/ 650558 w 647700"/>
                <a:gd name="connsiteY1" fmla="*/ 0 h 76200"/>
                <a:gd name="connsiteX2" fmla="*/ 650558 w 647700"/>
                <a:gd name="connsiteY2" fmla="*/ 79057 h 76200"/>
                <a:gd name="connsiteX3" fmla="*/ 0 w 647700"/>
                <a:gd name="connsiteY3" fmla="*/ 79057 h 76200"/>
              </a:gdLst>
              <a:ahLst/>
              <a:cxnLst>
                <a:cxn ang="0">
                  <a:pos x="connsiteX0" y="connsiteY0"/>
                </a:cxn>
                <a:cxn ang="0">
                  <a:pos x="connsiteX1" y="connsiteY1"/>
                </a:cxn>
                <a:cxn ang="0">
                  <a:pos x="connsiteX2" y="connsiteY2"/>
                </a:cxn>
                <a:cxn ang="0">
                  <a:pos x="connsiteX3" y="connsiteY3"/>
                </a:cxn>
              </a:cxnLst>
              <a:rect l="l" t="t" r="r" b="b"/>
              <a:pathLst>
                <a:path w="647700" h="76200">
                  <a:moveTo>
                    <a:pt x="0" y="0"/>
                  </a:moveTo>
                  <a:lnTo>
                    <a:pt x="650558" y="0"/>
                  </a:lnTo>
                  <a:lnTo>
                    <a:pt x="650558" y="79057"/>
                  </a:lnTo>
                  <a:lnTo>
                    <a:pt x="0" y="79057"/>
                  </a:lnTo>
                  <a:close/>
                </a:path>
              </a:pathLst>
            </a:custGeom>
            <a:solidFill>
              <a:srgbClr val="F58631"/>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76644388-63DB-4DFD-9BAC-F78BAF5339AE}"/>
                </a:ext>
              </a:extLst>
            </p:cNvPr>
            <p:cNvSpPr/>
            <p:nvPr/>
          </p:nvSpPr>
          <p:spPr>
            <a:xfrm>
              <a:off x="4102418" y="4850130"/>
              <a:ext cx="647700" cy="76200"/>
            </a:xfrm>
            <a:custGeom>
              <a:avLst/>
              <a:gdLst>
                <a:gd name="connsiteX0" fmla="*/ 0 w 647700"/>
                <a:gd name="connsiteY0" fmla="*/ 0 h 76200"/>
                <a:gd name="connsiteX1" fmla="*/ 650558 w 647700"/>
                <a:gd name="connsiteY1" fmla="*/ 0 h 76200"/>
                <a:gd name="connsiteX2" fmla="*/ 650558 w 647700"/>
                <a:gd name="connsiteY2" fmla="*/ 79058 h 76200"/>
                <a:gd name="connsiteX3" fmla="*/ 0 w 647700"/>
                <a:gd name="connsiteY3" fmla="*/ 79058 h 76200"/>
              </a:gdLst>
              <a:ahLst/>
              <a:cxnLst>
                <a:cxn ang="0">
                  <a:pos x="connsiteX0" y="connsiteY0"/>
                </a:cxn>
                <a:cxn ang="0">
                  <a:pos x="connsiteX1" y="connsiteY1"/>
                </a:cxn>
                <a:cxn ang="0">
                  <a:pos x="connsiteX2" y="connsiteY2"/>
                </a:cxn>
                <a:cxn ang="0">
                  <a:pos x="connsiteX3" y="connsiteY3"/>
                </a:cxn>
              </a:cxnLst>
              <a:rect l="l" t="t" r="r" b="b"/>
              <a:pathLst>
                <a:path w="647700" h="76200">
                  <a:moveTo>
                    <a:pt x="0" y="0"/>
                  </a:moveTo>
                  <a:lnTo>
                    <a:pt x="650558" y="0"/>
                  </a:lnTo>
                  <a:lnTo>
                    <a:pt x="650558" y="79058"/>
                  </a:lnTo>
                  <a:lnTo>
                    <a:pt x="0" y="79058"/>
                  </a:lnTo>
                  <a:close/>
                </a:path>
              </a:pathLst>
            </a:custGeom>
            <a:solidFill>
              <a:srgbClr val="FF9340"/>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D5B4F4E0-D118-434E-BEB8-C69320084B5E}"/>
                </a:ext>
              </a:extLst>
            </p:cNvPr>
            <p:cNvSpPr/>
            <p:nvPr/>
          </p:nvSpPr>
          <p:spPr>
            <a:xfrm>
              <a:off x="4115753" y="4771073"/>
              <a:ext cx="647700" cy="76200"/>
            </a:xfrm>
            <a:custGeom>
              <a:avLst/>
              <a:gdLst>
                <a:gd name="connsiteX0" fmla="*/ 0 w 647700"/>
                <a:gd name="connsiteY0" fmla="*/ 0 h 76200"/>
                <a:gd name="connsiteX1" fmla="*/ 650558 w 647700"/>
                <a:gd name="connsiteY1" fmla="*/ 0 h 76200"/>
                <a:gd name="connsiteX2" fmla="*/ 650558 w 647700"/>
                <a:gd name="connsiteY2" fmla="*/ 79057 h 76200"/>
                <a:gd name="connsiteX3" fmla="*/ 0 w 647700"/>
                <a:gd name="connsiteY3" fmla="*/ 79057 h 76200"/>
              </a:gdLst>
              <a:ahLst/>
              <a:cxnLst>
                <a:cxn ang="0">
                  <a:pos x="connsiteX0" y="connsiteY0"/>
                </a:cxn>
                <a:cxn ang="0">
                  <a:pos x="connsiteX1" y="connsiteY1"/>
                </a:cxn>
                <a:cxn ang="0">
                  <a:pos x="connsiteX2" y="connsiteY2"/>
                </a:cxn>
                <a:cxn ang="0">
                  <a:pos x="connsiteX3" y="connsiteY3"/>
                </a:cxn>
              </a:cxnLst>
              <a:rect l="l" t="t" r="r" b="b"/>
              <a:pathLst>
                <a:path w="647700" h="76200">
                  <a:moveTo>
                    <a:pt x="0" y="0"/>
                  </a:moveTo>
                  <a:lnTo>
                    <a:pt x="650558" y="0"/>
                  </a:lnTo>
                  <a:lnTo>
                    <a:pt x="650558" y="79057"/>
                  </a:lnTo>
                  <a:lnTo>
                    <a:pt x="0" y="79057"/>
                  </a:lnTo>
                  <a:close/>
                </a:path>
              </a:pathLst>
            </a:custGeom>
            <a:solidFill>
              <a:srgbClr val="F58631"/>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0C4C7C48-5A3B-4D52-BFD0-2C72EB739669}"/>
                </a:ext>
              </a:extLst>
            </p:cNvPr>
            <p:cNvSpPr/>
            <p:nvPr/>
          </p:nvSpPr>
          <p:spPr>
            <a:xfrm>
              <a:off x="4126230" y="4692015"/>
              <a:ext cx="647700" cy="76200"/>
            </a:xfrm>
            <a:custGeom>
              <a:avLst/>
              <a:gdLst>
                <a:gd name="connsiteX0" fmla="*/ 0 w 647700"/>
                <a:gd name="connsiteY0" fmla="*/ 0 h 76200"/>
                <a:gd name="connsiteX1" fmla="*/ 650558 w 647700"/>
                <a:gd name="connsiteY1" fmla="*/ 0 h 76200"/>
                <a:gd name="connsiteX2" fmla="*/ 650558 w 647700"/>
                <a:gd name="connsiteY2" fmla="*/ 79057 h 76200"/>
                <a:gd name="connsiteX3" fmla="*/ 0 w 647700"/>
                <a:gd name="connsiteY3" fmla="*/ 79057 h 76200"/>
              </a:gdLst>
              <a:ahLst/>
              <a:cxnLst>
                <a:cxn ang="0">
                  <a:pos x="connsiteX0" y="connsiteY0"/>
                </a:cxn>
                <a:cxn ang="0">
                  <a:pos x="connsiteX1" y="connsiteY1"/>
                </a:cxn>
                <a:cxn ang="0">
                  <a:pos x="connsiteX2" y="connsiteY2"/>
                </a:cxn>
                <a:cxn ang="0">
                  <a:pos x="connsiteX3" y="connsiteY3"/>
                </a:cxn>
              </a:cxnLst>
              <a:rect l="l" t="t" r="r" b="b"/>
              <a:pathLst>
                <a:path w="647700" h="76200">
                  <a:moveTo>
                    <a:pt x="0" y="0"/>
                  </a:moveTo>
                  <a:lnTo>
                    <a:pt x="650558" y="0"/>
                  </a:lnTo>
                  <a:lnTo>
                    <a:pt x="650558" y="79057"/>
                  </a:lnTo>
                  <a:lnTo>
                    <a:pt x="0" y="79057"/>
                  </a:lnTo>
                  <a:close/>
                </a:path>
              </a:pathLst>
            </a:custGeom>
            <a:solidFill>
              <a:srgbClr val="FF9340"/>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AEDA538-A318-4191-B5C3-80B1101B5269}"/>
                </a:ext>
              </a:extLst>
            </p:cNvPr>
            <p:cNvSpPr/>
            <p:nvPr/>
          </p:nvSpPr>
          <p:spPr>
            <a:xfrm>
              <a:off x="4106228" y="4613910"/>
              <a:ext cx="647700" cy="76200"/>
            </a:xfrm>
            <a:custGeom>
              <a:avLst/>
              <a:gdLst>
                <a:gd name="connsiteX0" fmla="*/ 0 w 647700"/>
                <a:gd name="connsiteY0" fmla="*/ 0 h 76200"/>
                <a:gd name="connsiteX1" fmla="*/ 650558 w 647700"/>
                <a:gd name="connsiteY1" fmla="*/ 0 h 76200"/>
                <a:gd name="connsiteX2" fmla="*/ 650558 w 647700"/>
                <a:gd name="connsiteY2" fmla="*/ 79057 h 76200"/>
                <a:gd name="connsiteX3" fmla="*/ 0 w 647700"/>
                <a:gd name="connsiteY3" fmla="*/ 79057 h 76200"/>
              </a:gdLst>
              <a:ahLst/>
              <a:cxnLst>
                <a:cxn ang="0">
                  <a:pos x="connsiteX0" y="connsiteY0"/>
                </a:cxn>
                <a:cxn ang="0">
                  <a:pos x="connsiteX1" y="connsiteY1"/>
                </a:cxn>
                <a:cxn ang="0">
                  <a:pos x="connsiteX2" y="connsiteY2"/>
                </a:cxn>
                <a:cxn ang="0">
                  <a:pos x="connsiteX3" y="connsiteY3"/>
                </a:cxn>
              </a:cxnLst>
              <a:rect l="l" t="t" r="r" b="b"/>
              <a:pathLst>
                <a:path w="647700" h="76200">
                  <a:moveTo>
                    <a:pt x="0" y="0"/>
                  </a:moveTo>
                  <a:lnTo>
                    <a:pt x="650558" y="0"/>
                  </a:lnTo>
                  <a:lnTo>
                    <a:pt x="650558" y="79057"/>
                  </a:lnTo>
                  <a:lnTo>
                    <a:pt x="0" y="79057"/>
                  </a:lnTo>
                  <a:close/>
                </a:path>
              </a:pathLst>
            </a:custGeom>
            <a:solidFill>
              <a:srgbClr val="F58631"/>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908E167-683A-43D8-9301-D149FD188FEE}"/>
                </a:ext>
              </a:extLst>
            </p:cNvPr>
            <p:cNvSpPr/>
            <p:nvPr/>
          </p:nvSpPr>
          <p:spPr>
            <a:xfrm>
              <a:off x="4091940" y="4534853"/>
              <a:ext cx="647700" cy="76200"/>
            </a:xfrm>
            <a:custGeom>
              <a:avLst/>
              <a:gdLst>
                <a:gd name="connsiteX0" fmla="*/ 0 w 647700"/>
                <a:gd name="connsiteY0" fmla="*/ 0 h 76200"/>
                <a:gd name="connsiteX1" fmla="*/ 650558 w 647700"/>
                <a:gd name="connsiteY1" fmla="*/ 0 h 76200"/>
                <a:gd name="connsiteX2" fmla="*/ 650558 w 647700"/>
                <a:gd name="connsiteY2" fmla="*/ 79057 h 76200"/>
                <a:gd name="connsiteX3" fmla="*/ 0 w 647700"/>
                <a:gd name="connsiteY3" fmla="*/ 79057 h 76200"/>
              </a:gdLst>
              <a:ahLst/>
              <a:cxnLst>
                <a:cxn ang="0">
                  <a:pos x="connsiteX0" y="connsiteY0"/>
                </a:cxn>
                <a:cxn ang="0">
                  <a:pos x="connsiteX1" y="connsiteY1"/>
                </a:cxn>
                <a:cxn ang="0">
                  <a:pos x="connsiteX2" y="connsiteY2"/>
                </a:cxn>
                <a:cxn ang="0">
                  <a:pos x="connsiteX3" y="connsiteY3"/>
                </a:cxn>
              </a:cxnLst>
              <a:rect l="l" t="t" r="r" b="b"/>
              <a:pathLst>
                <a:path w="647700" h="76200">
                  <a:moveTo>
                    <a:pt x="0" y="0"/>
                  </a:moveTo>
                  <a:lnTo>
                    <a:pt x="650558" y="0"/>
                  </a:lnTo>
                  <a:lnTo>
                    <a:pt x="650558" y="79057"/>
                  </a:lnTo>
                  <a:lnTo>
                    <a:pt x="0" y="79057"/>
                  </a:lnTo>
                  <a:close/>
                </a:path>
              </a:pathLst>
            </a:custGeom>
            <a:solidFill>
              <a:srgbClr val="FF9340"/>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4F6631A-9F25-4C95-BF04-6AD17D0FC06B}"/>
                </a:ext>
              </a:extLst>
            </p:cNvPr>
            <p:cNvSpPr/>
            <p:nvPr/>
          </p:nvSpPr>
          <p:spPr>
            <a:xfrm>
              <a:off x="4118610" y="4455795"/>
              <a:ext cx="647700" cy="76200"/>
            </a:xfrm>
            <a:custGeom>
              <a:avLst/>
              <a:gdLst>
                <a:gd name="connsiteX0" fmla="*/ 0 w 647700"/>
                <a:gd name="connsiteY0" fmla="*/ 0 h 76200"/>
                <a:gd name="connsiteX1" fmla="*/ 650558 w 647700"/>
                <a:gd name="connsiteY1" fmla="*/ 0 h 76200"/>
                <a:gd name="connsiteX2" fmla="*/ 650558 w 647700"/>
                <a:gd name="connsiteY2" fmla="*/ 79057 h 76200"/>
                <a:gd name="connsiteX3" fmla="*/ 0 w 647700"/>
                <a:gd name="connsiteY3" fmla="*/ 79057 h 76200"/>
              </a:gdLst>
              <a:ahLst/>
              <a:cxnLst>
                <a:cxn ang="0">
                  <a:pos x="connsiteX0" y="connsiteY0"/>
                </a:cxn>
                <a:cxn ang="0">
                  <a:pos x="connsiteX1" y="connsiteY1"/>
                </a:cxn>
                <a:cxn ang="0">
                  <a:pos x="connsiteX2" y="connsiteY2"/>
                </a:cxn>
                <a:cxn ang="0">
                  <a:pos x="connsiteX3" y="connsiteY3"/>
                </a:cxn>
              </a:cxnLst>
              <a:rect l="l" t="t" r="r" b="b"/>
              <a:pathLst>
                <a:path w="647700" h="76200">
                  <a:moveTo>
                    <a:pt x="0" y="0"/>
                  </a:moveTo>
                  <a:lnTo>
                    <a:pt x="650558" y="0"/>
                  </a:lnTo>
                  <a:lnTo>
                    <a:pt x="650558" y="79057"/>
                  </a:lnTo>
                  <a:lnTo>
                    <a:pt x="0" y="79057"/>
                  </a:lnTo>
                  <a:close/>
                </a:path>
              </a:pathLst>
            </a:custGeom>
            <a:solidFill>
              <a:srgbClr val="F58631"/>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9F77B31B-C7F9-4881-8E25-7E7C4964C842}"/>
                </a:ext>
              </a:extLst>
            </p:cNvPr>
            <p:cNvSpPr/>
            <p:nvPr/>
          </p:nvSpPr>
          <p:spPr>
            <a:xfrm>
              <a:off x="4143375" y="5083493"/>
              <a:ext cx="647700" cy="76200"/>
            </a:xfrm>
            <a:custGeom>
              <a:avLst/>
              <a:gdLst>
                <a:gd name="connsiteX0" fmla="*/ 0 w 647700"/>
                <a:gd name="connsiteY0" fmla="*/ 0 h 76200"/>
                <a:gd name="connsiteX1" fmla="*/ 650558 w 647700"/>
                <a:gd name="connsiteY1" fmla="*/ 0 h 76200"/>
                <a:gd name="connsiteX2" fmla="*/ 650558 w 647700"/>
                <a:gd name="connsiteY2" fmla="*/ 79058 h 76200"/>
                <a:gd name="connsiteX3" fmla="*/ 0 w 647700"/>
                <a:gd name="connsiteY3" fmla="*/ 79058 h 76200"/>
              </a:gdLst>
              <a:ahLst/>
              <a:cxnLst>
                <a:cxn ang="0">
                  <a:pos x="connsiteX0" y="connsiteY0"/>
                </a:cxn>
                <a:cxn ang="0">
                  <a:pos x="connsiteX1" y="connsiteY1"/>
                </a:cxn>
                <a:cxn ang="0">
                  <a:pos x="connsiteX2" y="connsiteY2"/>
                </a:cxn>
                <a:cxn ang="0">
                  <a:pos x="connsiteX3" y="connsiteY3"/>
                </a:cxn>
              </a:cxnLst>
              <a:rect l="l" t="t" r="r" b="b"/>
              <a:pathLst>
                <a:path w="647700" h="76200">
                  <a:moveTo>
                    <a:pt x="0" y="0"/>
                  </a:moveTo>
                  <a:lnTo>
                    <a:pt x="650558" y="0"/>
                  </a:lnTo>
                  <a:lnTo>
                    <a:pt x="650558" y="79058"/>
                  </a:lnTo>
                  <a:lnTo>
                    <a:pt x="0" y="79058"/>
                  </a:lnTo>
                  <a:close/>
                </a:path>
              </a:pathLst>
            </a:custGeom>
            <a:solidFill>
              <a:srgbClr val="F58631"/>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A8D68973-6D64-4589-847C-8763A0EF51E5}"/>
                </a:ext>
              </a:extLst>
            </p:cNvPr>
            <p:cNvSpPr/>
            <p:nvPr/>
          </p:nvSpPr>
          <p:spPr>
            <a:xfrm>
              <a:off x="4176713" y="4371975"/>
              <a:ext cx="647700" cy="85725"/>
            </a:xfrm>
            <a:custGeom>
              <a:avLst/>
              <a:gdLst>
                <a:gd name="connsiteX0" fmla="*/ 650558 w 647700"/>
                <a:gd name="connsiteY0" fmla="*/ 94297 h 85725"/>
                <a:gd name="connsiteX1" fmla="*/ 0 w 647700"/>
                <a:gd name="connsiteY1" fmla="*/ 79057 h 85725"/>
                <a:gd name="connsiteX2" fmla="*/ 1905 w 647700"/>
                <a:gd name="connsiteY2" fmla="*/ 0 h 85725"/>
                <a:gd name="connsiteX3" fmla="*/ 652463 w 647700"/>
                <a:gd name="connsiteY3" fmla="*/ 16193 h 85725"/>
              </a:gdLst>
              <a:ahLst/>
              <a:cxnLst>
                <a:cxn ang="0">
                  <a:pos x="connsiteX0" y="connsiteY0"/>
                </a:cxn>
                <a:cxn ang="0">
                  <a:pos x="connsiteX1" y="connsiteY1"/>
                </a:cxn>
                <a:cxn ang="0">
                  <a:pos x="connsiteX2" y="connsiteY2"/>
                </a:cxn>
                <a:cxn ang="0">
                  <a:pos x="connsiteX3" y="connsiteY3"/>
                </a:cxn>
              </a:cxnLst>
              <a:rect l="l" t="t" r="r" b="b"/>
              <a:pathLst>
                <a:path w="647700" h="85725">
                  <a:moveTo>
                    <a:pt x="650558" y="94297"/>
                  </a:moveTo>
                  <a:lnTo>
                    <a:pt x="0" y="79057"/>
                  </a:lnTo>
                  <a:lnTo>
                    <a:pt x="1905" y="0"/>
                  </a:lnTo>
                  <a:lnTo>
                    <a:pt x="652463" y="16193"/>
                  </a:lnTo>
                  <a:close/>
                </a:path>
              </a:pathLst>
            </a:custGeom>
            <a:solidFill>
              <a:srgbClr val="FF9340"/>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3CCF9F9D-0263-45C4-A7B0-5F4A307E614E}"/>
                </a:ext>
              </a:extLst>
            </p:cNvPr>
            <p:cNvSpPr/>
            <p:nvPr/>
          </p:nvSpPr>
          <p:spPr>
            <a:xfrm>
              <a:off x="4860250" y="1719977"/>
              <a:ext cx="190500" cy="219075"/>
            </a:xfrm>
            <a:custGeom>
              <a:avLst/>
              <a:gdLst>
                <a:gd name="connsiteX0" fmla="*/ 136565 w 190500"/>
                <a:gd name="connsiteY0" fmla="*/ 44053 h 219075"/>
                <a:gd name="connsiteX1" fmla="*/ 127040 w 190500"/>
                <a:gd name="connsiteY1" fmla="*/ 40243 h 219075"/>
                <a:gd name="connsiteX2" fmla="*/ 110847 w 190500"/>
                <a:gd name="connsiteY2" fmla="*/ 37386 h 219075"/>
                <a:gd name="connsiteX3" fmla="*/ 91797 w 190500"/>
                <a:gd name="connsiteY3" fmla="*/ 36433 h 219075"/>
                <a:gd name="connsiteX4" fmla="*/ 71795 w 190500"/>
                <a:gd name="connsiteY4" fmla="*/ 39291 h 219075"/>
                <a:gd name="connsiteX5" fmla="*/ 47982 w 190500"/>
                <a:gd name="connsiteY5" fmla="*/ 53578 h 219075"/>
                <a:gd name="connsiteX6" fmla="*/ 45125 w 190500"/>
                <a:gd name="connsiteY6" fmla="*/ 73581 h 219075"/>
                <a:gd name="connsiteX7" fmla="*/ 51792 w 190500"/>
                <a:gd name="connsiteY7" fmla="*/ 84058 h 219075"/>
                <a:gd name="connsiteX8" fmla="*/ 63222 w 190500"/>
                <a:gd name="connsiteY8" fmla="*/ 88821 h 219075"/>
                <a:gd name="connsiteX9" fmla="*/ 80367 w 190500"/>
                <a:gd name="connsiteY9" fmla="*/ 90726 h 219075"/>
                <a:gd name="connsiteX10" fmla="*/ 103227 w 190500"/>
                <a:gd name="connsiteY10" fmla="*/ 89773 h 219075"/>
                <a:gd name="connsiteX11" fmla="*/ 134660 w 190500"/>
                <a:gd name="connsiteY11" fmla="*/ 90726 h 219075"/>
                <a:gd name="connsiteX12" fmla="*/ 160377 w 190500"/>
                <a:gd name="connsiteY12" fmla="*/ 96441 h 219075"/>
                <a:gd name="connsiteX13" fmla="*/ 179427 w 190500"/>
                <a:gd name="connsiteY13" fmla="*/ 109776 h 219075"/>
                <a:gd name="connsiteX14" fmla="*/ 191810 w 190500"/>
                <a:gd name="connsiteY14" fmla="*/ 133588 h 219075"/>
                <a:gd name="connsiteX15" fmla="*/ 193715 w 190500"/>
                <a:gd name="connsiteY15" fmla="*/ 165021 h 219075"/>
                <a:gd name="connsiteX16" fmla="*/ 182285 w 190500"/>
                <a:gd name="connsiteY16" fmla="*/ 189786 h 219075"/>
                <a:gd name="connsiteX17" fmla="*/ 160377 w 190500"/>
                <a:gd name="connsiteY17" fmla="*/ 208836 h 219075"/>
                <a:gd name="connsiteX18" fmla="*/ 130850 w 190500"/>
                <a:gd name="connsiteY18" fmla="*/ 221218 h 219075"/>
                <a:gd name="connsiteX19" fmla="*/ 81320 w 190500"/>
                <a:gd name="connsiteY19" fmla="*/ 227886 h 219075"/>
                <a:gd name="connsiteX20" fmla="*/ 32742 w 190500"/>
                <a:gd name="connsiteY20" fmla="*/ 220266 h 219075"/>
                <a:gd name="connsiteX21" fmla="*/ 40362 w 190500"/>
                <a:gd name="connsiteY21" fmla="*/ 178356 h 219075"/>
                <a:gd name="connsiteX22" fmla="*/ 52745 w 190500"/>
                <a:gd name="connsiteY22" fmla="*/ 182166 h 219075"/>
                <a:gd name="connsiteX23" fmla="*/ 71795 w 190500"/>
                <a:gd name="connsiteY23" fmla="*/ 185976 h 219075"/>
                <a:gd name="connsiteX24" fmla="*/ 95607 w 190500"/>
                <a:gd name="connsiteY24" fmla="*/ 186928 h 219075"/>
                <a:gd name="connsiteX25" fmla="*/ 120372 w 190500"/>
                <a:gd name="connsiteY25" fmla="*/ 183118 h 219075"/>
                <a:gd name="connsiteX26" fmla="*/ 147995 w 190500"/>
                <a:gd name="connsiteY26" fmla="*/ 150733 h 219075"/>
                <a:gd name="connsiteX27" fmla="*/ 140375 w 190500"/>
                <a:gd name="connsiteY27" fmla="*/ 140256 h 219075"/>
                <a:gd name="connsiteX28" fmla="*/ 127040 w 190500"/>
                <a:gd name="connsiteY28" fmla="*/ 135493 h 219075"/>
                <a:gd name="connsiteX29" fmla="*/ 107037 w 190500"/>
                <a:gd name="connsiteY29" fmla="*/ 134541 h 219075"/>
                <a:gd name="connsiteX30" fmla="*/ 82272 w 190500"/>
                <a:gd name="connsiteY30" fmla="*/ 134541 h 219075"/>
                <a:gd name="connsiteX31" fmla="*/ 52745 w 190500"/>
                <a:gd name="connsiteY31" fmla="*/ 133588 h 219075"/>
                <a:gd name="connsiteX32" fmla="*/ 29885 w 190500"/>
                <a:gd name="connsiteY32" fmla="*/ 127873 h 219075"/>
                <a:gd name="connsiteX33" fmla="*/ 13692 w 190500"/>
                <a:gd name="connsiteY33" fmla="*/ 115491 h 219075"/>
                <a:gd name="connsiteX34" fmla="*/ 3215 w 190500"/>
                <a:gd name="connsiteY34" fmla="*/ 95488 h 219075"/>
                <a:gd name="connsiteX35" fmla="*/ 357 w 190500"/>
                <a:gd name="connsiteY35" fmla="*/ 65008 h 219075"/>
                <a:gd name="connsiteX36" fmla="*/ 10835 w 190500"/>
                <a:gd name="connsiteY36" fmla="*/ 39291 h 219075"/>
                <a:gd name="connsiteX37" fmla="*/ 31790 w 190500"/>
                <a:gd name="connsiteY37" fmla="*/ 19288 h 219075"/>
                <a:gd name="connsiteX38" fmla="*/ 61317 w 190500"/>
                <a:gd name="connsiteY38" fmla="*/ 5953 h 219075"/>
                <a:gd name="connsiteX39" fmla="*/ 105132 w 190500"/>
                <a:gd name="connsiteY39" fmla="*/ 238 h 219075"/>
                <a:gd name="connsiteX40" fmla="*/ 143232 w 190500"/>
                <a:gd name="connsiteY40" fmla="*/ 6906 h 219075"/>
                <a:gd name="connsiteX41" fmla="*/ 136565 w 190500"/>
                <a:gd name="connsiteY41" fmla="*/ 44053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0500" h="219075">
                  <a:moveTo>
                    <a:pt x="136565" y="44053"/>
                  </a:moveTo>
                  <a:cubicBezTo>
                    <a:pt x="134660" y="43101"/>
                    <a:pt x="131802" y="42148"/>
                    <a:pt x="127040" y="40243"/>
                  </a:cubicBezTo>
                  <a:cubicBezTo>
                    <a:pt x="122277" y="39291"/>
                    <a:pt x="117515" y="38338"/>
                    <a:pt x="110847" y="37386"/>
                  </a:cubicBezTo>
                  <a:cubicBezTo>
                    <a:pt x="105132" y="36433"/>
                    <a:pt x="98465" y="36433"/>
                    <a:pt x="91797" y="36433"/>
                  </a:cubicBezTo>
                  <a:cubicBezTo>
                    <a:pt x="85130" y="36433"/>
                    <a:pt x="78462" y="37386"/>
                    <a:pt x="71795" y="39291"/>
                  </a:cubicBezTo>
                  <a:cubicBezTo>
                    <a:pt x="60365" y="43101"/>
                    <a:pt x="52745" y="47863"/>
                    <a:pt x="47982" y="53578"/>
                  </a:cubicBezTo>
                  <a:cubicBezTo>
                    <a:pt x="43220" y="59293"/>
                    <a:pt x="42267" y="65961"/>
                    <a:pt x="45125" y="73581"/>
                  </a:cubicBezTo>
                  <a:cubicBezTo>
                    <a:pt x="46077" y="78343"/>
                    <a:pt x="48935" y="81201"/>
                    <a:pt x="51792" y="84058"/>
                  </a:cubicBezTo>
                  <a:cubicBezTo>
                    <a:pt x="54650" y="85963"/>
                    <a:pt x="58460" y="87868"/>
                    <a:pt x="63222" y="88821"/>
                  </a:cubicBezTo>
                  <a:cubicBezTo>
                    <a:pt x="67985" y="89773"/>
                    <a:pt x="73700" y="90726"/>
                    <a:pt x="80367" y="90726"/>
                  </a:cubicBezTo>
                  <a:cubicBezTo>
                    <a:pt x="87035" y="90726"/>
                    <a:pt x="94655" y="90726"/>
                    <a:pt x="103227" y="89773"/>
                  </a:cubicBezTo>
                  <a:cubicBezTo>
                    <a:pt x="114657" y="89773"/>
                    <a:pt x="125135" y="89773"/>
                    <a:pt x="134660" y="90726"/>
                  </a:cubicBezTo>
                  <a:cubicBezTo>
                    <a:pt x="144185" y="91678"/>
                    <a:pt x="152757" y="93583"/>
                    <a:pt x="160377" y="96441"/>
                  </a:cubicBezTo>
                  <a:cubicBezTo>
                    <a:pt x="167997" y="99298"/>
                    <a:pt x="173712" y="104061"/>
                    <a:pt x="179427" y="109776"/>
                  </a:cubicBezTo>
                  <a:cubicBezTo>
                    <a:pt x="185142" y="115491"/>
                    <a:pt x="188952" y="123111"/>
                    <a:pt x="191810" y="133588"/>
                  </a:cubicBezTo>
                  <a:cubicBezTo>
                    <a:pt x="195620" y="145018"/>
                    <a:pt x="195620" y="155496"/>
                    <a:pt x="193715" y="165021"/>
                  </a:cubicBezTo>
                  <a:cubicBezTo>
                    <a:pt x="191810" y="174546"/>
                    <a:pt x="188000" y="183118"/>
                    <a:pt x="182285" y="189786"/>
                  </a:cubicBezTo>
                  <a:cubicBezTo>
                    <a:pt x="176570" y="197406"/>
                    <a:pt x="168950" y="203121"/>
                    <a:pt x="160377" y="208836"/>
                  </a:cubicBezTo>
                  <a:cubicBezTo>
                    <a:pt x="151805" y="213598"/>
                    <a:pt x="142280" y="218361"/>
                    <a:pt x="130850" y="221218"/>
                  </a:cubicBezTo>
                  <a:cubicBezTo>
                    <a:pt x="114657" y="225981"/>
                    <a:pt x="98465" y="228838"/>
                    <a:pt x="81320" y="227886"/>
                  </a:cubicBezTo>
                  <a:cubicBezTo>
                    <a:pt x="64175" y="227886"/>
                    <a:pt x="47982" y="225028"/>
                    <a:pt x="32742" y="220266"/>
                  </a:cubicBezTo>
                  <a:lnTo>
                    <a:pt x="40362" y="178356"/>
                  </a:lnTo>
                  <a:cubicBezTo>
                    <a:pt x="42267" y="179308"/>
                    <a:pt x="47030" y="181213"/>
                    <a:pt x="52745" y="182166"/>
                  </a:cubicBezTo>
                  <a:cubicBezTo>
                    <a:pt x="58460" y="184071"/>
                    <a:pt x="65127" y="185023"/>
                    <a:pt x="71795" y="185976"/>
                  </a:cubicBezTo>
                  <a:cubicBezTo>
                    <a:pt x="79415" y="186928"/>
                    <a:pt x="87035" y="186928"/>
                    <a:pt x="95607" y="186928"/>
                  </a:cubicBezTo>
                  <a:cubicBezTo>
                    <a:pt x="104180" y="186928"/>
                    <a:pt x="112752" y="185023"/>
                    <a:pt x="120372" y="183118"/>
                  </a:cubicBezTo>
                  <a:cubicBezTo>
                    <a:pt x="143232" y="176451"/>
                    <a:pt x="152757" y="165021"/>
                    <a:pt x="147995" y="150733"/>
                  </a:cubicBezTo>
                  <a:cubicBezTo>
                    <a:pt x="147042" y="145971"/>
                    <a:pt x="144185" y="142161"/>
                    <a:pt x="140375" y="140256"/>
                  </a:cubicBezTo>
                  <a:cubicBezTo>
                    <a:pt x="136565" y="137398"/>
                    <a:pt x="131802" y="136446"/>
                    <a:pt x="127040" y="135493"/>
                  </a:cubicBezTo>
                  <a:cubicBezTo>
                    <a:pt x="121325" y="134541"/>
                    <a:pt x="114657" y="133588"/>
                    <a:pt x="107037" y="134541"/>
                  </a:cubicBezTo>
                  <a:cubicBezTo>
                    <a:pt x="99417" y="134541"/>
                    <a:pt x="90845" y="134541"/>
                    <a:pt x="82272" y="134541"/>
                  </a:cubicBezTo>
                  <a:cubicBezTo>
                    <a:pt x="70842" y="134541"/>
                    <a:pt x="61317" y="134541"/>
                    <a:pt x="52745" y="133588"/>
                  </a:cubicBezTo>
                  <a:cubicBezTo>
                    <a:pt x="44172" y="132636"/>
                    <a:pt x="36552" y="130731"/>
                    <a:pt x="29885" y="127873"/>
                  </a:cubicBezTo>
                  <a:cubicBezTo>
                    <a:pt x="23217" y="125016"/>
                    <a:pt x="18455" y="120253"/>
                    <a:pt x="13692" y="115491"/>
                  </a:cubicBezTo>
                  <a:cubicBezTo>
                    <a:pt x="8930" y="110728"/>
                    <a:pt x="6072" y="103108"/>
                    <a:pt x="3215" y="95488"/>
                  </a:cubicBezTo>
                  <a:cubicBezTo>
                    <a:pt x="357" y="85011"/>
                    <a:pt x="-595" y="74533"/>
                    <a:pt x="357" y="65008"/>
                  </a:cubicBezTo>
                  <a:cubicBezTo>
                    <a:pt x="2262" y="55483"/>
                    <a:pt x="5120" y="46911"/>
                    <a:pt x="10835" y="39291"/>
                  </a:cubicBezTo>
                  <a:cubicBezTo>
                    <a:pt x="16550" y="31671"/>
                    <a:pt x="23217" y="25003"/>
                    <a:pt x="31790" y="19288"/>
                  </a:cubicBezTo>
                  <a:cubicBezTo>
                    <a:pt x="40362" y="13573"/>
                    <a:pt x="49887" y="8811"/>
                    <a:pt x="61317" y="5953"/>
                  </a:cubicBezTo>
                  <a:cubicBezTo>
                    <a:pt x="76557" y="1191"/>
                    <a:pt x="90845" y="-714"/>
                    <a:pt x="105132" y="238"/>
                  </a:cubicBezTo>
                  <a:cubicBezTo>
                    <a:pt x="119420" y="1191"/>
                    <a:pt x="131802" y="3096"/>
                    <a:pt x="143232" y="6906"/>
                  </a:cubicBezTo>
                  <a:lnTo>
                    <a:pt x="136565" y="44053"/>
                  </a:lnTo>
                  <a:close/>
                </a:path>
              </a:pathLst>
            </a:custGeom>
            <a:solidFill>
              <a:srgbClr val="78C2FF"/>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E735664-F4FE-433E-BDA0-BC720E02A5E1}"/>
                </a:ext>
              </a:extLst>
            </p:cNvPr>
            <p:cNvSpPr/>
            <p:nvPr/>
          </p:nvSpPr>
          <p:spPr>
            <a:xfrm>
              <a:off x="5053965" y="1720090"/>
              <a:ext cx="180975" cy="171450"/>
            </a:xfrm>
            <a:custGeom>
              <a:avLst/>
              <a:gdLst>
                <a:gd name="connsiteX0" fmla="*/ 88582 w 180975"/>
                <a:gd name="connsiteY0" fmla="*/ 176338 h 171450"/>
                <a:gd name="connsiteX1" fmla="*/ 65722 w 180975"/>
                <a:gd name="connsiteY1" fmla="*/ 179195 h 171450"/>
                <a:gd name="connsiteX2" fmla="*/ 45720 w 180975"/>
                <a:gd name="connsiteY2" fmla="*/ 173480 h 171450"/>
                <a:gd name="connsiteX3" fmla="*/ 29527 w 180975"/>
                <a:gd name="connsiteY3" fmla="*/ 161098 h 171450"/>
                <a:gd name="connsiteX4" fmla="*/ 19050 w 180975"/>
                <a:gd name="connsiteY4" fmla="*/ 142048 h 171450"/>
                <a:gd name="connsiteX5" fmla="*/ 18097 w 180975"/>
                <a:gd name="connsiteY5" fmla="*/ 120140 h 171450"/>
                <a:gd name="connsiteX6" fmla="*/ 27622 w 180975"/>
                <a:gd name="connsiteY6" fmla="*/ 100137 h 171450"/>
                <a:gd name="connsiteX7" fmla="*/ 45720 w 180975"/>
                <a:gd name="connsiteY7" fmla="*/ 82993 h 171450"/>
                <a:gd name="connsiteX8" fmla="*/ 71438 w 180975"/>
                <a:gd name="connsiteY8" fmla="*/ 70610 h 171450"/>
                <a:gd name="connsiteX9" fmla="*/ 92392 w 180975"/>
                <a:gd name="connsiteY9" fmla="*/ 65848 h 171450"/>
                <a:gd name="connsiteX10" fmla="*/ 112395 w 180975"/>
                <a:gd name="connsiteY10" fmla="*/ 65848 h 171450"/>
                <a:gd name="connsiteX11" fmla="*/ 109538 w 180975"/>
                <a:gd name="connsiteY11" fmla="*/ 56323 h 171450"/>
                <a:gd name="connsiteX12" fmla="*/ 93345 w 180975"/>
                <a:gd name="connsiteY12" fmla="*/ 34415 h 171450"/>
                <a:gd name="connsiteX13" fmla="*/ 64770 w 180975"/>
                <a:gd name="connsiteY13" fmla="*/ 33462 h 171450"/>
                <a:gd name="connsiteX14" fmla="*/ 40957 w 180975"/>
                <a:gd name="connsiteY14" fmla="*/ 45845 h 171450"/>
                <a:gd name="connsiteX15" fmla="*/ 20002 w 180975"/>
                <a:gd name="connsiteY15" fmla="*/ 66800 h 171450"/>
                <a:gd name="connsiteX16" fmla="*/ 0 w 180975"/>
                <a:gd name="connsiteY16" fmla="*/ 44893 h 171450"/>
                <a:gd name="connsiteX17" fmla="*/ 60007 w 180975"/>
                <a:gd name="connsiteY17" fmla="*/ 4887 h 171450"/>
                <a:gd name="connsiteX18" fmla="*/ 118110 w 180975"/>
                <a:gd name="connsiteY18" fmla="*/ 5840 h 171450"/>
                <a:gd name="connsiteX19" fmla="*/ 151447 w 180975"/>
                <a:gd name="connsiteY19" fmla="*/ 48703 h 171450"/>
                <a:gd name="connsiteX20" fmla="*/ 165735 w 180975"/>
                <a:gd name="connsiteY20" fmla="*/ 99185 h 171450"/>
                <a:gd name="connsiteX21" fmla="*/ 170497 w 180975"/>
                <a:gd name="connsiteY21" fmla="*/ 107758 h 171450"/>
                <a:gd name="connsiteX22" fmla="*/ 179070 w 180975"/>
                <a:gd name="connsiteY22" fmla="*/ 108710 h 171450"/>
                <a:gd name="connsiteX23" fmla="*/ 189547 w 180975"/>
                <a:gd name="connsiteY23" fmla="*/ 143000 h 171450"/>
                <a:gd name="connsiteX24" fmla="*/ 172402 w 180975"/>
                <a:gd name="connsiteY24" fmla="*/ 150620 h 171450"/>
                <a:gd name="connsiteX25" fmla="*/ 153352 w 180975"/>
                <a:gd name="connsiteY25" fmla="*/ 150620 h 171450"/>
                <a:gd name="connsiteX26" fmla="*/ 141922 w 180975"/>
                <a:gd name="connsiteY26" fmla="*/ 139190 h 171450"/>
                <a:gd name="connsiteX27" fmla="*/ 138113 w 180975"/>
                <a:gd name="connsiteY27" fmla="*/ 130618 h 171450"/>
                <a:gd name="connsiteX28" fmla="*/ 119063 w 180975"/>
                <a:gd name="connsiteY28" fmla="*/ 159193 h 171450"/>
                <a:gd name="connsiteX29" fmla="*/ 88582 w 180975"/>
                <a:gd name="connsiteY29" fmla="*/ 176338 h 171450"/>
                <a:gd name="connsiteX30" fmla="*/ 90488 w 180975"/>
                <a:gd name="connsiteY30" fmla="*/ 143000 h 171450"/>
                <a:gd name="connsiteX31" fmla="*/ 108585 w 180975"/>
                <a:gd name="connsiteY31" fmla="*/ 133475 h 171450"/>
                <a:gd name="connsiteX32" fmla="*/ 120015 w 180975"/>
                <a:gd name="connsiteY32" fmla="*/ 119187 h 171450"/>
                <a:gd name="connsiteX33" fmla="*/ 122872 w 180975"/>
                <a:gd name="connsiteY33" fmla="*/ 105853 h 171450"/>
                <a:gd name="connsiteX34" fmla="*/ 117157 w 180975"/>
                <a:gd name="connsiteY34" fmla="*/ 87755 h 171450"/>
                <a:gd name="connsiteX35" fmla="*/ 100013 w 180975"/>
                <a:gd name="connsiteY35" fmla="*/ 87755 h 171450"/>
                <a:gd name="connsiteX36" fmla="*/ 82867 w 180975"/>
                <a:gd name="connsiteY36" fmla="*/ 90612 h 171450"/>
                <a:gd name="connsiteX37" fmla="*/ 59055 w 180975"/>
                <a:gd name="connsiteY37" fmla="*/ 105853 h 171450"/>
                <a:gd name="connsiteX38" fmla="*/ 54292 w 180975"/>
                <a:gd name="connsiteY38" fmla="*/ 126808 h 171450"/>
                <a:gd name="connsiteX39" fmla="*/ 67627 w 180975"/>
                <a:gd name="connsiteY39" fmla="*/ 141095 h 171450"/>
                <a:gd name="connsiteX40" fmla="*/ 90488 w 180975"/>
                <a:gd name="connsiteY40" fmla="*/ 14300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0975" h="171450">
                  <a:moveTo>
                    <a:pt x="88582" y="176338"/>
                  </a:moveTo>
                  <a:cubicBezTo>
                    <a:pt x="80963" y="178243"/>
                    <a:pt x="73342" y="179195"/>
                    <a:pt x="65722" y="179195"/>
                  </a:cubicBezTo>
                  <a:cubicBezTo>
                    <a:pt x="58102" y="178243"/>
                    <a:pt x="51435" y="177290"/>
                    <a:pt x="45720" y="173480"/>
                  </a:cubicBezTo>
                  <a:cubicBezTo>
                    <a:pt x="39052" y="170623"/>
                    <a:pt x="34290" y="165860"/>
                    <a:pt x="29527" y="161098"/>
                  </a:cubicBezTo>
                  <a:cubicBezTo>
                    <a:pt x="24765" y="156335"/>
                    <a:pt x="21907" y="149668"/>
                    <a:pt x="19050" y="142048"/>
                  </a:cubicBezTo>
                  <a:cubicBezTo>
                    <a:pt x="17145" y="134428"/>
                    <a:pt x="16192" y="126808"/>
                    <a:pt x="18097" y="120140"/>
                  </a:cubicBezTo>
                  <a:cubicBezTo>
                    <a:pt x="20002" y="112520"/>
                    <a:pt x="22860" y="105853"/>
                    <a:pt x="27622" y="100137"/>
                  </a:cubicBezTo>
                  <a:cubicBezTo>
                    <a:pt x="32385" y="93470"/>
                    <a:pt x="38100" y="88708"/>
                    <a:pt x="45720" y="82993"/>
                  </a:cubicBezTo>
                  <a:cubicBezTo>
                    <a:pt x="53340" y="78230"/>
                    <a:pt x="61913" y="74420"/>
                    <a:pt x="71438" y="70610"/>
                  </a:cubicBezTo>
                  <a:cubicBezTo>
                    <a:pt x="78105" y="68705"/>
                    <a:pt x="85725" y="66800"/>
                    <a:pt x="92392" y="65848"/>
                  </a:cubicBezTo>
                  <a:cubicBezTo>
                    <a:pt x="99060" y="64895"/>
                    <a:pt x="105727" y="64895"/>
                    <a:pt x="112395" y="65848"/>
                  </a:cubicBezTo>
                  <a:lnTo>
                    <a:pt x="109538" y="56323"/>
                  </a:lnTo>
                  <a:cubicBezTo>
                    <a:pt x="106680" y="45845"/>
                    <a:pt x="100965" y="38225"/>
                    <a:pt x="93345" y="34415"/>
                  </a:cubicBezTo>
                  <a:cubicBezTo>
                    <a:pt x="85725" y="30605"/>
                    <a:pt x="76200" y="30605"/>
                    <a:pt x="64770" y="33462"/>
                  </a:cubicBezTo>
                  <a:cubicBezTo>
                    <a:pt x="56197" y="36320"/>
                    <a:pt x="48577" y="40130"/>
                    <a:pt x="40957" y="45845"/>
                  </a:cubicBezTo>
                  <a:cubicBezTo>
                    <a:pt x="33338" y="51560"/>
                    <a:pt x="26670" y="58228"/>
                    <a:pt x="20002" y="66800"/>
                  </a:cubicBezTo>
                  <a:lnTo>
                    <a:pt x="0" y="44893"/>
                  </a:lnTo>
                  <a:cubicBezTo>
                    <a:pt x="16192" y="24890"/>
                    <a:pt x="36195" y="11555"/>
                    <a:pt x="60007" y="4887"/>
                  </a:cubicBezTo>
                  <a:cubicBezTo>
                    <a:pt x="82867" y="-1780"/>
                    <a:pt x="101917" y="-1780"/>
                    <a:pt x="118110" y="5840"/>
                  </a:cubicBezTo>
                  <a:cubicBezTo>
                    <a:pt x="134302" y="13460"/>
                    <a:pt x="144780" y="27748"/>
                    <a:pt x="151447" y="48703"/>
                  </a:cubicBezTo>
                  <a:lnTo>
                    <a:pt x="165735" y="99185"/>
                  </a:lnTo>
                  <a:cubicBezTo>
                    <a:pt x="166688" y="102995"/>
                    <a:pt x="168592" y="105853"/>
                    <a:pt x="170497" y="107758"/>
                  </a:cubicBezTo>
                  <a:cubicBezTo>
                    <a:pt x="172402" y="108710"/>
                    <a:pt x="175260" y="109662"/>
                    <a:pt x="179070" y="108710"/>
                  </a:cubicBezTo>
                  <a:lnTo>
                    <a:pt x="189547" y="143000"/>
                  </a:lnTo>
                  <a:cubicBezTo>
                    <a:pt x="182880" y="146810"/>
                    <a:pt x="177165" y="148715"/>
                    <a:pt x="172402" y="150620"/>
                  </a:cubicBezTo>
                  <a:cubicBezTo>
                    <a:pt x="164782" y="152525"/>
                    <a:pt x="158115" y="152525"/>
                    <a:pt x="153352" y="150620"/>
                  </a:cubicBezTo>
                  <a:cubicBezTo>
                    <a:pt x="148590" y="148715"/>
                    <a:pt x="143827" y="144905"/>
                    <a:pt x="141922" y="139190"/>
                  </a:cubicBezTo>
                  <a:lnTo>
                    <a:pt x="138113" y="130618"/>
                  </a:lnTo>
                  <a:cubicBezTo>
                    <a:pt x="133350" y="142048"/>
                    <a:pt x="127635" y="151573"/>
                    <a:pt x="119063" y="159193"/>
                  </a:cubicBezTo>
                  <a:cubicBezTo>
                    <a:pt x="109538" y="166813"/>
                    <a:pt x="100013" y="172528"/>
                    <a:pt x="88582" y="176338"/>
                  </a:cubicBezTo>
                  <a:close/>
                  <a:moveTo>
                    <a:pt x="90488" y="143000"/>
                  </a:moveTo>
                  <a:cubicBezTo>
                    <a:pt x="97155" y="141095"/>
                    <a:pt x="103822" y="138238"/>
                    <a:pt x="108585" y="133475"/>
                  </a:cubicBezTo>
                  <a:cubicBezTo>
                    <a:pt x="114300" y="129665"/>
                    <a:pt x="118110" y="124903"/>
                    <a:pt x="120015" y="119187"/>
                  </a:cubicBezTo>
                  <a:cubicBezTo>
                    <a:pt x="123825" y="114425"/>
                    <a:pt x="124777" y="109662"/>
                    <a:pt x="122872" y="105853"/>
                  </a:cubicBezTo>
                  <a:lnTo>
                    <a:pt x="117157" y="87755"/>
                  </a:lnTo>
                  <a:cubicBezTo>
                    <a:pt x="111442" y="87755"/>
                    <a:pt x="105727" y="87755"/>
                    <a:pt x="100013" y="87755"/>
                  </a:cubicBezTo>
                  <a:cubicBezTo>
                    <a:pt x="94297" y="88708"/>
                    <a:pt x="88582" y="89660"/>
                    <a:pt x="82867" y="90612"/>
                  </a:cubicBezTo>
                  <a:cubicBezTo>
                    <a:pt x="72390" y="93470"/>
                    <a:pt x="64770" y="98233"/>
                    <a:pt x="59055" y="105853"/>
                  </a:cubicBezTo>
                  <a:cubicBezTo>
                    <a:pt x="54292" y="112520"/>
                    <a:pt x="52388" y="119187"/>
                    <a:pt x="54292" y="126808"/>
                  </a:cubicBezTo>
                  <a:cubicBezTo>
                    <a:pt x="56197" y="133475"/>
                    <a:pt x="60960" y="138238"/>
                    <a:pt x="67627" y="141095"/>
                  </a:cubicBezTo>
                  <a:cubicBezTo>
                    <a:pt x="76200" y="144905"/>
                    <a:pt x="82867" y="145858"/>
                    <a:pt x="90488" y="143000"/>
                  </a:cubicBezTo>
                  <a:close/>
                </a:path>
              </a:pathLst>
            </a:custGeom>
            <a:solidFill>
              <a:srgbClr val="78C2FF"/>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C8939799-1376-4C9E-9F80-EDB583C70D32}"/>
                </a:ext>
              </a:extLst>
            </p:cNvPr>
            <p:cNvSpPr/>
            <p:nvPr/>
          </p:nvSpPr>
          <p:spPr>
            <a:xfrm>
              <a:off x="5205413" y="1621155"/>
              <a:ext cx="142875" cy="219075"/>
            </a:xfrm>
            <a:custGeom>
              <a:avLst/>
              <a:gdLst>
                <a:gd name="connsiteX0" fmla="*/ 0 w 142875"/>
                <a:gd name="connsiteY0" fmla="*/ 12382 h 219075"/>
                <a:gd name="connsiteX1" fmla="*/ 40958 w 142875"/>
                <a:gd name="connsiteY1" fmla="*/ 0 h 219075"/>
                <a:gd name="connsiteX2" fmla="*/ 91440 w 142875"/>
                <a:gd name="connsiteY2" fmla="*/ 169545 h 219075"/>
                <a:gd name="connsiteX3" fmla="*/ 100013 w 142875"/>
                <a:gd name="connsiteY3" fmla="*/ 181927 h 219075"/>
                <a:gd name="connsiteX4" fmla="*/ 113347 w 142875"/>
                <a:gd name="connsiteY4" fmla="*/ 182880 h 219075"/>
                <a:gd name="connsiteX5" fmla="*/ 120967 w 142875"/>
                <a:gd name="connsiteY5" fmla="*/ 179070 h 219075"/>
                <a:gd name="connsiteX6" fmla="*/ 128588 w 142875"/>
                <a:gd name="connsiteY6" fmla="*/ 173355 h 219075"/>
                <a:gd name="connsiteX7" fmla="*/ 142875 w 142875"/>
                <a:gd name="connsiteY7" fmla="*/ 202883 h 219075"/>
                <a:gd name="connsiteX8" fmla="*/ 125730 w 142875"/>
                <a:gd name="connsiteY8" fmla="*/ 214313 h 219075"/>
                <a:gd name="connsiteX9" fmla="*/ 106680 w 142875"/>
                <a:gd name="connsiteY9" fmla="*/ 221933 h 219075"/>
                <a:gd name="connsiteX10" fmla="*/ 74295 w 142875"/>
                <a:gd name="connsiteY10" fmla="*/ 220980 h 219075"/>
                <a:gd name="connsiteX11" fmla="*/ 55245 w 142875"/>
                <a:gd name="connsiteY11" fmla="*/ 195263 h 219075"/>
                <a:gd name="connsiteX12" fmla="*/ 0 w 142875"/>
                <a:gd name="connsiteY12" fmla="*/ 12382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5" h="219075">
                  <a:moveTo>
                    <a:pt x="0" y="12382"/>
                  </a:moveTo>
                  <a:lnTo>
                    <a:pt x="40958" y="0"/>
                  </a:lnTo>
                  <a:lnTo>
                    <a:pt x="91440" y="169545"/>
                  </a:lnTo>
                  <a:cubicBezTo>
                    <a:pt x="93345" y="175260"/>
                    <a:pt x="96203" y="179070"/>
                    <a:pt x="100013" y="181927"/>
                  </a:cubicBezTo>
                  <a:cubicBezTo>
                    <a:pt x="103822" y="184785"/>
                    <a:pt x="108585" y="184785"/>
                    <a:pt x="113347" y="182880"/>
                  </a:cubicBezTo>
                  <a:cubicBezTo>
                    <a:pt x="116205" y="181927"/>
                    <a:pt x="118110" y="180975"/>
                    <a:pt x="120967" y="179070"/>
                  </a:cubicBezTo>
                  <a:cubicBezTo>
                    <a:pt x="123825" y="177165"/>
                    <a:pt x="125730" y="175260"/>
                    <a:pt x="128588" y="173355"/>
                  </a:cubicBezTo>
                  <a:lnTo>
                    <a:pt x="142875" y="202883"/>
                  </a:lnTo>
                  <a:cubicBezTo>
                    <a:pt x="138113" y="206693"/>
                    <a:pt x="132397" y="211455"/>
                    <a:pt x="125730" y="214313"/>
                  </a:cubicBezTo>
                  <a:cubicBezTo>
                    <a:pt x="119063" y="218122"/>
                    <a:pt x="112395" y="220980"/>
                    <a:pt x="106680" y="221933"/>
                  </a:cubicBezTo>
                  <a:cubicBezTo>
                    <a:pt x="94297" y="225743"/>
                    <a:pt x="82867" y="225743"/>
                    <a:pt x="74295" y="220980"/>
                  </a:cubicBezTo>
                  <a:cubicBezTo>
                    <a:pt x="65722" y="216218"/>
                    <a:pt x="59055" y="207645"/>
                    <a:pt x="55245" y="195263"/>
                  </a:cubicBezTo>
                  <a:lnTo>
                    <a:pt x="0" y="12382"/>
                  </a:lnTo>
                  <a:close/>
                </a:path>
              </a:pathLst>
            </a:custGeom>
            <a:solidFill>
              <a:srgbClr val="78C2FF"/>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C07A0B94-AD41-4585-8A67-E8A1FFDED631}"/>
                </a:ext>
              </a:extLst>
            </p:cNvPr>
            <p:cNvSpPr/>
            <p:nvPr/>
          </p:nvSpPr>
          <p:spPr>
            <a:xfrm>
              <a:off x="5329846" y="1638909"/>
              <a:ext cx="171450" cy="171450"/>
            </a:xfrm>
            <a:custGeom>
              <a:avLst/>
              <a:gdLst>
                <a:gd name="connsiteX0" fmla="*/ 111786 w 171450"/>
                <a:gd name="connsiteY0" fmla="*/ 167984 h 171450"/>
                <a:gd name="connsiteX1" fmla="*/ 75591 w 171450"/>
                <a:gd name="connsiteY1" fmla="*/ 171794 h 171450"/>
                <a:gd name="connsiteX2" fmla="*/ 44158 w 171450"/>
                <a:gd name="connsiteY2" fmla="*/ 162269 h 171450"/>
                <a:gd name="connsiteX3" fmla="*/ 19394 w 171450"/>
                <a:gd name="connsiteY3" fmla="*/ 141314 h 171450"/>
                <a:gd name="connsiteX4" fmla="*/ 4154 w 171450"/>
                <a:gd name="connsiteY4" fmla="*/ 111786 h 171450"/>
                <a:gd name="connsiteX5" fmla="*/ 344 w 171450"/>
                <a:gd name="connsiteY5" fmla="*/ 78449 h 171450"/>
                <a:gd name="connsiteX6" fmla="*/ 8916 w 171450"/>
                <a:gd name="connsiteY6" fmla="*/ 47016 h 171450"/>
                <a:gd name="connsiteX7" fmla="*/ 29871 w 171450"/>
                <a:gd name="connsiteY7" fmla="*/ 21299 h 171450"/>
                <a:gd name="connsiteX8" fmla="*/ 63208 w 171450"/>
                <a:gd name="connsiteY8" fmla="*/ 4154 h 171450"/>
                <a:gd name="connsiteX9" fmla="*/ 99404 w 171450"/>
                <a:gd name="connsiteY9" fmla="*/ 344 h 171450"/>
                <a:gd name="connsiteX10" fmla="*/ 130836 w 171450"/>
                <a:gd name="connsiteY10" fmla="*/ 10821 h 171450"/>
                <a:gd name="connsiteX11" fmla="*/ 154649 w 171450"/>
                <a:gd name="connsiteY11" fmla="*/ 31776 h 171450"/>
                <a:gd name="connsiteX12" fmla="*/ 169888 w 171450"/>
                <a:gd name="connsiteY12" fmla="*/ 61304 h 171450"/>
                <a:gd name="connsiteX13" fmla="*/ 171794 w 171450"/>
                <a:gd name="connsiteY13" fmla="*/ 68924 h 171450"/>
                <a:gd name="connsiteX14" fmla="*/ 172746 w 171450"/>
                <a:gd name="connsiteY14" fmla="*/ 75591 h 171450"/>
                <a:gd name="connsiteX15" fmla="*/ 49874 w 171450"/>
                <a:gd name="connsiteY15" fmla="*/ 111786 h 171450"/>
                <a:gd name="connsiteX16" fmla="*/ 59399 w 171450"/>
                <a:gd name="connsiteY16" fmla="*/ 127026 h 171450"/>
                <a:gd name="connsiteX17" fmla="*/ 72733 w 171450"/>
                <a:gd name="connsiteY17" fmla="*/ 136551 h 171450"/>
                <a:gd name="connsiteX18" fmla="*/ 87974 w 171450"/>
                <a:gd name="connsiteY18" fmla="*/ 140361 h 171450"/>
                <a:gd name="connsiteX19" fmla="*/ 104166 w 171450"/>
                <a:gd name="connsiteY19" fmla="*/ 138456 h 171450"/>
                <a:gd name="connsiteX20" fmla="*/ 125121 w 171450"/>
                <a:gd name="connsiteY20" fmla="*/ 126074 h 171450"/>
                <a:gd name="connsiteX21" fmla="*/ 135599 w 171450"/>
                <a:gd name="connsiteY21" fmla="*/ 106071 h 171450"/>
                <a:gd name="connsiteX22" fmla="*/ 173699 w 171450"/>
                <a:gd name="connsiteY22" fmla="*/ 105119 h 171450"/>
                <a:gd name="connsiteX23" fmla="*/ 154649 w 171450"/>
                <a:gd name="connsiteY23" fmla="*/ 143219 h 171450"/>
                <a:gd name="connsiteX24" fmla="*/ 111786 w 171450"/>
                <a:gd name="connsiteY24" fmla="*/ 167984 h 171450"/>
                <a:gd name="connsiteX25" fmla="*/ 125121 w 171450"/>
                <a:gd name="connsiteY25" fmla="*/ 60351 h 171450"/>
                <a:gd name="connsiteX26" fmla="*/ 103213 w 171450"/>
                <a:gd name="connsiteY26" fmla="*/ 35586 h 171450"/>
                <a:gd name="connsiteX27" fmla="*/ 71781 w 171450"/>
                <a:gd name="connsiteY27" fmla="*/ 33681 h 171450"/>
                <a:gd name="connsiteX28" fmla="*/ 57494 w 171450"/>
                <a:gd name="connsiteY28" fmla="*/ 41301 h 171450"/>
                <a:gd name="connsiteX29" fmla="*/ 47016 w 171450"/>
                <a:gd name="connsiteY29" fmla="*/ 52731 h 171450"/>
                <a:gd name="connsiteX30" fmla="*/ 42254 w 171450"/>
                <a:gd name="connsiteY30" fmla="*/ 67971 h 171450"/>
                <a:gd name="connsiteX31" fmla="*/ 43206 w 171450"/>
                <a:gd name="connsiteY31" fmla="*/ 85116 h 171450"/>
                <a:gd name="connsiteX32" fmla="*/ 125121 w 171450"/>
                <a:gd name="connsiteY32" fmla="*/ 60351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450" h="171450">
                  <a:moveTo>
                    <a:pt x="111786" y="167984"/>
                  </a:moveTo>
                  <a:cubicBezTo>
                    <a:pt x="99404" y="171794"/>
                    <a:pt x="87021" y="172746"/>
                    <a:pt x="75591" y="171794"/>
                  </a:cubicBezTo>
                  <a:cubicBezTo>
                    <a:pt x="64161" y="170841"/>
                    <a:pt x="53683" y="167031"/>
                    <a:pt x="44158" y="162269"/>
                  </a:cubicBezTo>
                  <a:cubicBezTo>
                    <a:pt x="34633" y="156554"/>
                    <a:pt x="26061" y="149886"/>
                    <a:pt x="19394" y="141314"/>
                  </a:cubicBezTo>
                  <a:cubicBezTo>
                    <a:pt x="12726" y="132741"/>
                    <a:pt x="7011" y="123216"/>
                    <a:pt x="4154" y="111786"/>
                  </a:cubicBezTo>
                  <a:cubicBezTo>
                    <a:pt x="344" y="100356"/>
                    <a:pt x="-609" y="88926"/>
                    <a:pt x="344" y="78449"/>
                  </a:cubicBezTo>
                  <a:cubicBezTo>
                    <a:pt x="1296" y="67019"/>
                    <a:pt x="4154" y="56541"/>
                    <a:pt x="8916" y="47016"/>
                  </a:cubicBezTo>
                  <a:cubicBezTo>
                    <a:pt x="13679" y="37491"/>
                    <a:pt x="21299" y="28919"/>
                    <a:pt x="29871" y="21299"/>
                  </a:cubicBezTo>
                  <a:cubicBezTo>
                    <a:pt x="39396" y="13679"/>
                    <a:pt x="49874" y="7964"/>
                    <a:pt x="63208" y="4154"/>
                  </a:cubicBezTo>
                  <a:cubicBezTo>
                    <a:pt x="76544" y="344"/>
                    <a:pt x="87974" y="-609"/>
                    <a:pt x="99404" y="344"/>
                  </a:cubicBezTo>
                  <a:cubicBezTo>
                    <a:pt x="110833" y="1296"/>
                    <a:pt x="121311" y="5106"/>
                    <a:pt x="130836" y="10821"/>
                  </a:cubicBezTo>
                  <a:cubicBezTo>
                    <a:pt x="140361" y="16536"/>
                    <a:pt x="147981" y="23204"/>
                    <a:pt x="154649" y="31776"/>
                  </a:cubicBezTo>
                  <a:cubicBezTo>
                    <a:pt x="161316" y="40349"/>
                    <a:pt x="166079" y="49874"/>
                    <a:pt x="169888" y="61304"/>
                  </a:cubicBezTo>
                  <a:cubicBezTo>
                    <a:pt x="170841" y="64161"/>
                    <a:pt x="171794" y="66066"/>
                    <a:pt x="171794" y="68924"/>
                  </a:cubicBezTo>
                  <a:cubicBezTo>
                    <a:pt x="172746" y="71781"/>
                    <a:pt x="172746" y="73686"/>
                    <a:pt x="172746" y="75591"/>
                  </a:cubicBezTo>
                  <a:lnTo>
                    <a:pt x="49874" y="111786"/>
                  </a:lnTo>
                  <a:cubicBezTo>
                    <a:pt x="52731" y="117501"/>
                    <a:pt x="55588" y="123216"/>
                    <a:pt x="59399" y="127026"/>
                  </a:cubicBezTo>
                  <a:cubicBezTo>
                    <a:pt x="63208" y="130836"/>
                    <a:pt x="67971" y="134646"/>
                    <a:pt x="72733" y="136551"/>
                  </a:cubicBezTo>
                  <a:cubicBezTo>
                    <a:pt x="77496" y="138456"/>
                    <a:pt x="82258" y="140361"/>
                    <a:pt x="87974" y="140361"/>
                  </a:cubicBezTo>
                  <a:cubicBezTo>
                    <a:pt x="93688" y="140361"/>
                    <a:pt x="98451" y="140361"/>
                    <a:pt x="104166" y="138456"/>
                  </a:cubicBezTo>
                  <a:cubicBezTo>
                    <a:pt x="111786" y="135599"/>
                    <a:pt x="119406" y="131789"/>
                    <a:pt x="125121" y="126074"/>
                  </a:cubicBezTo>
                  <a:cubicBezTo>
                    <a:pt x="130836" y="120359"/>
                    <a:pt x="134646" y="113691"/>
                    <a:pt x="135599" y="106071"/>
                  </a:cubicBezTo>
                  <a:lnTo>
                    <a:pt x="173699" y="105119"/>
                  </a:lnTo>
                  <a:cubicBezTo>
                    <a:pt x="171794" y="119406"/>
                    <a:pt x="165126" y="131789"/>
                    <a:pt x="154649" y="143219"/>
                  </a:cubicBezTo>
                  <a:cubicBezTo>
                    <a:pt x="144171" y="154649"/>
                    <a:pt x="129883" y="162269"/>
                    <a:pt x="111786" y="167984"/>
                  </a:cubicBezTo>
                  <a:close/>
                  <a:moveTo>
                    <a:pt x="125121" y="60351"/>
                  </a:moveTo>
                  <a:cubicBezTo>
                    <a:pt x="120358" y="48921"/>
                    <a:pt x="113691" y="40349"/>
                    <a:pt x="103213" y="35586"/>
                  </a:cubicBezTo>
                  <a:cubicBezTo>
                    <a:pt x="93688" y="30824"/>
                    <a:pt x="83211" y="29871"/>
                    <a:pt x="71781" y="33681"/>
                  </a:cubicBezTo>
                  <a:cubicBezTo>
                    <a:pt x="66066" y="35586"/>
                    <a:pt x="61304" y="37491"/>
                    <a:pt x="57494" y="41301"/>
                  </a:cubicBezTo>
                  <a:cubicBezTo>
                    <a:pt x="53683" y="45111"/>
                    <a:pt x="49874" y="48921"/>
                    <a:pt x="47016" y="52731"/>
                  </a:cubicBezTo>
                  <a:cubicBezTo>
                    <a:pt x="44158" y="57494"/>
                    <a:pt x="42254" y="62256"/>
                    <a:pt x="42254" y="67971"/>
                  </a:cubicBezTo>
                  <a:cubicBezTo>
                    <a:pt x="41301" y="73686"/>
                    <a:pt x="41301" y="79401"/>
                    <a:pt x="43206" y="85116"/>
                  </a:cubicBezTo>
                  <a:lnTo>
                    <a:pt x="125121" y="60351"/>
                  </a:lnTo>
                  <a:close/>
                </a:path>
              </a:pathLst>
            </a:custGeom>
            <a:solidFill>
              <a:srgbClr val="78C2FF"/>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7947C52B-9AA6-4AA5-8B32-28A506394DE0}"/>
                </a:ext>
              </a:extLst>
            </p:cNvPr>
            <p:cNvSpPr/>
            <p:nvPr/>
          </p:nvSpPr>
          <p:spPr>
            <a:xfrm>
              <a:off x="6327457" y="3488218"/>
              <a:ext cx="676275" cy="542925"/>
            </a:xfrm>
            <a:custGeom>
              <a:avLst/>
              <a:gdLst>
                <a:gd name="connsiteX0" fmla="*/ 644843 w 676275"/>
                <a:gd name="connsiteY0" fmla="*/ 417984 h 542925"/>
                <a:gd name="connsiteX1" fmla="*/ 0 w 676275"/>
                <a:gd name="connsiteY1" fmla="*/ 23649 h 542925"/>
                <a:gd name="connsiteX2" fmla="*/ 574358 w 676275"/>
                <a:gd name="connsiteY2" fmla="*/ 402744 h 542925"/>
                <a:gd name="connsiteX3" fmla="*/ 644843 w 676275"/>
                <a:gd name="connsiteY3" fmla="*/ 417984 h 542925"/>
              </a:gdLst>
              <a:ahLst/>
              <a:cxnLst>
                <a:cxn ang="0">
                  <a:pos x="connsiteX0" y="connsiteY0"/>
                </a:cxn>
                <a:cxn ang="0">
                  <a:pos x="connsiteX1" y="connsiteY1"/>
                </a:cxn>
                <a:cxn ang="0">
                  <a:pos x="connsiteX2" y="connsiteY2"/>
                </a:cxn>
                <a:cxn ang="0">
                  <a:pos x="connsiteX3" y="connsiteY3"/>
                </a:cxn>
              </a:cxnLst>
              <a:rect l="l" t="t" r="r" b="b"/>
              <a:pathLst>
                <a:path w="676275" h="542925">
                  <a:moveTo>
                    <a:pt x="644843" y="417984"/>
                  </a:moveTo>
                  <a:cubicBezTo>
                    <a:pt x="644843" y="417984"/>
                    <a:pt x="450533" y="-117321"/>
                    <a:pt x="0" y="23649"/>
                  </a:cubicBezTo>
                  <a:cubicBezTo>
                    <a:pt x="0" y="23649"/>
                    <a:pt x="379095" y="84609"/>
                    <a:pt x="574358" y="402744"/>
                  </a:cubicBezTo>
                  <a:cubicBezTo>
                    <a:pt x="769620" y="719926"/>
                    <a:pt x="644843" y="417984"/>
                    <a:pt x="644843" y="417984"/>
                  </a:cubicBezTo>
                  <a:close/>
                </a:path>
              </a:pathLst>
            </a:custGeom>
            <a:solidFill>
              <a:srgbClr val="8A1851"/>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A1CD356-4727-4F4E-B6D8-8011725690ED}"/>
                </a:ext>
              </a:extLst>
            </p:cNvPr>
            <p:cNvSpPr/>
            <p:nvPr/>
          </p:nvSpPr>
          <p:spPr>
            <a:xfrm>
              <a:off x="6121319" y="3486394"/>
              <a:ext cx="371475" cy="466725"/>
            </a:xfrm>
            <a:custGeom>
              <a:avLst/>
              <a:gdLst>
                <a:gd name="connsiteX0" fmla="*/ 377589 w 371475"/>
                <a:gd name="connsiteY0" fmla="*/ 2614 h 466725"/>
                <a:gd name="connsiteX1" fmla="*/ 366159 w 371475"/>
                <a:gd name="connsiteY1" fmla="*/ 453146 h 466725"/>
                <a:gd name="connsiteX2" fmla="*/ 207091 w 371475"/>
                <a:gd name="connsiteY2" fmla="*/ 471244 h 466725"/>
                <a:gd name="connsiteX3" fmla="*/ 377589 w 371475"/>
                <a:gd name="connsiteY3" fmla="*/ 2614 h 466725"/>
              </a:gdLst>
              <a:ahLst/>
              <a:cxnLst>
                <a:cxn ang="0">
                  <a:pos x="connsiteX0" y="connsiteY0"/>
                </a:cxn>
                <a:cxn ang="0">
                  <a:pos x="connsiteX1" y="connsiteY1"/>
                </a:cxn>
                <a:cxn ang="0">
                  <a:pos x="connsiteX2" y="connsiteY2"/>
                </a:cxn>
                <a:cxn ang="0">
                  <a:pos x="connsiteX3" y="connsiteY3"/>
                </a:cxn>
              </a:cxnLst>
              <a:rect l="l" t="t" r="r" b="b"/>
              <a:pathLst>
                <a:path w="371475" h="466725">
                  <a:moveTo>
                    <a:pt x="377589" y="2614"/>
                  </a:moveTo>
                  <a:cubicBezTo>
                    <a:pt x="377589" y="2614"/>
                    <a:pt x="65169" y="-62156"/>
                    <a:pt x="366159" y="453146"/>
                  </a:cubicBezTo>
                  <a:lnTo>
                    <a:pt x="207091" y="471244"/>
                  </a:lnTo>
                  <a:cubicBezTo>
                    <a:pt x="206139" y="471244"/>
                    <a:pt x="-356789" y="-22151"/>
                    <a:pt x="377589" y="2614"/>
                  </a:cubicBezTo>
                  <a:close/>
                </a:path>
              </a:pathLst>
            </a:custGeom>
            <a:solidFill>
              <a:srgbClr val="D6267E"/>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2375CE38-C6F0-4EFD-8F16-967E4FAA047D}"/>
                </a:ext>
              </a:extLst>
            </p:cNvPr>
            <p:cNvSpPr/>
            <p:nvPr/>
          </p:nvSpPr>
          <p:spPr>
            <a:xfrm>
              <a:off x="6856826" y="3488218"/>
              <a:ext cx="676275" cy="542925"/>
            </a:xfrm>
            <a:custGeom>
              <a:avLst/>
              <a:gdLst>
                <a:gd name="connsiteX0" fmla="*/ 39274 w 676275"/>
                <a:gd name="connsiteY0" fmla="*/ 417984 h 542925"/>
                <a:gd name="connsiteX1" fmla="*/ 684117 w 676275"/>
                <a:gd name="connsiteY1" fmla="*/ 23649 h 542925"/>
                <a:gd name="connsiteX2" fmla="*/ 109759 w 676275"/>
                <a:gd name="connsiteY2" fmla="*/ 402744 h 542925"/>
                <a:gd name="connsiteX3" fmla="*/ 39274 w 676275"/>
                <a:gd name="connsiteY3" fmla="*/ 417984 h 542925"/>
              </a:gdLst>
              <a:ahLst/>
              <a:cxnLst>
                <a:cxn ang="0">
                  <a:pos x="connsiteX0" y="connsiteY0"/>
                </a:cxn>
                <a:cxn ang="0">
                  <a:pos x="connsiteX1" y="connsiteY1"/>
                </a:cxn>
                <a:cxn ang="0">
                  <a:pos x="connsiteX2" y="connsiteY2"/>
                </a:cxn>
                <a:cxn ang="0">
                  <a:pos x="connsiteX3" y="connsiteY3"/>
                </a:cxn>
              </a:cxnLst>
              <a:rect l="l" t="t" r="r" b="b"/>
              <a:pathLst>
                <a:path w="676275" h="542925">
                  <a:moveTo>
                    <a:pt x="39274" y="417984"/>
                  </a:moveTo>
                  <a:cubicBezTo>
                    <a:pt x="39274" y="417984"/>
                    <a:pt x="233584" y="-117321"/>
                    <a:pt x="684117" y="23649"/>
                  </a:cubicBezTo>
                  <a:cubicBezTo>
                    <a:pt x="684117" y="23649"/>
                    <a:pt x="305021" y="84609"/>
                    <a:pt x="109759" y="402744"/>
                  </a:cubicBezTo>
                  <a:cubicBezTo>
                    <a:pt x="-85504" y="719926"/>
                    <a:pt x="39274" y="417984"/>
                    <a:pt x="39274" y="417984"/>
                  </a:cubicBezTo>
                  <a:close/>
                </a:path>
              </a:pathLst>
            </a:custGeom>
            <a:solidFill>
              <a:srgbClr val="8F1954"/>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CD2FB4CA-92EE-4C2D-A107-F6F4D2B35549}"/>
                </a:ext>
              </a:extLst>
            </p:cNvPr>
            <p:cNvSpPr/>
            <p:nvPr/>
          </p:nvSpPr>
          <p:spPr>
            <a:xfrm>
              <a:off x="7370445" y="3486394"/>
              <a:ext cx="371475" cy="466725"/>
            </a:xfrm>
            <a:custGeom>
              <a:avLst/>
              <a:gdLst>
                <a:gd name="connsiteX0" fmla="*/ 0 w 371475"/>
                <a:gd name="connsiteY0" fmla="*/ 2614 h 466725"/>
                <a:gd name="connsiteX1" fmla="*/ 11430 w 371475"/>
                <a:gd name="connsiteY1" fmla="*/ 453146 h 466725"/>
                <a:gd name="connsiteX2" fmla="*/ 170498 w 371475"/>
                <a:gd name="connsiteY2" fmla="*/ 471244 h 466725"/>
                <a:gd name="connsiteX3" fmla="*/ 0 w 371475"/>
                <a:gd name="connsiteY3" fmla="*/ 2614 h 466725"/>
              </a:gdLst>
              <a:ahLst/>
              <a:cxnLst>
                <a:cxn ang="0">
                  <a:pos x="connsiteX0" y="connsiteY0"/>
                </a:cxn>
                <a:cxn ang="0">
                  <a:pos x="connsiteX1" y="connsiteY1"/>
                </a:cxn>
                <a:cxn ang="0">
                  <a:pos x="connsiteX2" y="connsiteY2"/>
                </a:cxn>
                <a:cxn ang="0">
                  <a:pos x="connsiteX3" y="connsiteY3"/>
                </a:cxn>
              </a:cxnLst>
              <a:rect l="l" t="t" r="r" b="b"/>
              <a:pathLst>
                <a:path w="371475" h="466725">
                  <a:moveTo>
                    <a:pt x="0" y="2614"/>
                  </a:moveTo>
                  <a:cubicBezTo>
                    <a:pt x="0" y="2614"/>
                    <a:pt x="312420" y="-62156"/>
                    <a:pt x="11430" y="453146"/>
                  </a:cubicBezTo>
                  <a:lnTo>
                    <a:pt x="170498" y="471244"/>
                  </a:lnTo>
                  <a:cubicBezTo>
                    <a:pt x="170498" y="471244"/>
                    <a:pt x="733425" y="-22151"/>
                    <a:pt x="0" y="2614"/>
                  </a:cubicBezTo>
                  <a:close/>
                </a:path>
              </a:pathLst>
            </a:custGeom>
            <a:solidFill>
              <a:srgbClr val="D6267E"/>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259B6862-B856-4797-9670-F7B89BDBA7DB}"/>
                </a:ext>
              </a:extLst>
            </p:cNvPr>
            <p:cNvSpPr/>
            <p:nvPr/>
          </p:nvSpPr>
          <p:spPr>
            <a:xfrm>
              <a:off x="6829641" y="3816173"/>
              <a:ext cx="190500" cy="114300"/>
            </a:xfrm>
            <a:custGeom>
              <a:avLst/>
              <a:gdLst>
                <a:gd name="connsiteX0" fmla="*/ 195999 w 190500"/>
                <a:gd name="connsiteY0" fmla="*/ 90983 h 114300"/>
                <a:gd name="connsiteX1" fmla="*/ 142659 w 190500"/>
                <a:gd name="connsiteY1" fmla="*/ 114795 h 114300"/>
                <a:gd name="connsiteX2" fmla="*/ 128372 w 190500"/>
                <a:gd name="connsiteY2" fmla="*/ 121462 h 114300"/>
                <a:gd name="connsiteX3" fmla="*/ 35979 w 190500"/>
                <a:gd name="connsiteY3" fmla="*/ 11925 h 114300"/>
                <a:gd name="connsiteX4" fmla="*/ 108369 w 190500"/>
                <a:gd name="connsiteY4" fmla="*/ 2400 h 114300"/>
                <a:gd name="connsiteX5" fmla="*/ 195999 w 190500"/>
                <a:gd name="connsiteY5" fmla="*/ 90983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 h="114300">
                  <a:moveTo>
                    <a:pt x="195999" y="90983"/>
                  </a:moveTo>
                  <a:lnTo>
                    <a:pt x="142659" y="114795"/>
                  </a:lnTo>
                  <a:lnTo>
                    <a:pt x="128372" y="121462"/>
                  </a:lnTo>
                  <a:cubicBezTo>
                    <a:pt x="128372" y="121462"/>
                    <a:pt x="-82131" y="62408"/>
                    <a:pt x="35979" y="11925"/>
                  </a:cubicBezTo>
                  <a:cubicBezTo>
                    <a:pt x="64554" y="-457"/>
                    <a:pt x="88367" y="-2363"/>
                    <a:pt x="108369" y="2400"/>
                  </a:cubicBezTo>
                  <a:cubicBezTo>
                    <a:pt x="172187" y="15735"/>
                    <a:pt x="195999" y="90983"/>
                    <a:pt x="195999" y="90983"/>
                  </a:cubicBezTo>
                  <a:close/>
                </a:path>
              </a:pathLst>
            </a:custGeom>
            <a:solidFill>
              <a:srgbClr val="FF4257"/>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1BE6FAE-3451-430D-88C2-89BF1AD7978D}"/>
                </a:ext>
              </a:extLst>
            </p:cNvPr>
            <p:cNvSpPr/>
            <p:nvPr/>
          </p:nvSpPr>
          <p:spPr>
            <a:xfrm>
              <a:off x="6829641" y="3817125"/>
              <a:ext cx="133350" cy="114300"/>
            </a:xfrm>
            <a:custGeom>
              <a:avLst/>
              <a:gdLst>
                <a:gd name="connsiteX0" fmla="*/ 142659 w 133350"/>
                <a:gd name="connsiteY0" fmla="*/ 114795 h 114300"/>
                <a:gd name="connsiteX1" fmla="*/ 128372 w 133350"/>
                <a:gd name="connsiteY1" fmla="*/ 121462 h 114300"/>
                <a:gd name="connsiteX2" fmla="*/ 35979 w 133350"/>
                <a:gd name="connsiteY2" fmla="*/ 11925 h 114300"/>
                <a:gd name="connsiteX3" fmla="*/ 108369 w 133350"/>
                <a:gd name="connsiteY3" fmla="*/ 2400 h 114300"/>
                <a:gd name="connsiteX4" fmla="*/ 108369 w 133350"/>
                <a:gd name="connsiteY4" fmla="*/ 2400 h 114300"/>
                <a:gd name="connsiteX5" fmla="*/ 142659 w 133350"/>
                <a:gd name="connsiteY5" fmla="*/ 11479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114300">
                  <a:moveTo>
                    <a:pt x="142659" y="114795"/>
                  </a:moveTo>
                  <a:lnTo>
                    <a:pt x="128372" y="121462"/>
                  </a:lnTo>
                  <a:cubicBezTo>
                    <a:pt x="128372" y="121462"/>
                    <a:pt x="-82131" y="62407"/>
                    <a:pt x="35979" y="11925"/>
                  </a:cubicBezTo>
                  <a:cubicBezTo>
                    <a:pt x="64554" y="-457"/>
                    <a:pt x="88367" y="-2363"/>
                    <a:pt x="108369" y="2400"/>
                  </a:cubicBezTo>
                  <a:cubicBezTo>
                    <a:pt x="108369" y="2400"/>
                    <a:pt x="108369" y="2400"/>
                    <a:pt x="108369" y="2400"/>
                  </a:cubicBezTo>
                  <a:cubicBezTo>
                    <a:pt x="109322" y="1447"/>
                    <a:pt x="15977" y="32880"/>
                    <a:pt x="142659" y="114795"/>
                  </a:cubicBezTo>
                  <a:close/>
                </a:path>
              </a:pathLst>
            </a:custGeom>
            <a:solidFill>
              <a:srgbClr val="D6262A"/>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41BF9DE-29AE-496A-B8E7-D0BB75836F30}"/>
                </a:ext>
              </a:extLst>
            </p:cNvPr>
            <p:cNvSpPr/>
            <p:nvPr/>
          </p:nvSpPr>
          <p:spPr>
            <a:xfrm>
              <a:off x="6092190" y="3877628"/>
              <a:ext cx="1638300" cy="1285875"/>
            </a:xfrm>
            <a:custGeom>
              <a:avLst/>
              <a:gdLst>
                <a:gd name="connsiteX0" fmla="*/ 0 w 1638300"/>
                <a:gd name="connsiteY0" fmla="*/ 0 h 1285875"/>
                <a:gd name="connsiteX1" fmla="*/ 1639253 w 1638300"/>
                <a:gd name="connsiteY1" fmla="*/ 0 h 1285875"/>
                <a:gd name="connsiteX2" fmla="*/ 1639253 w 1638300"/>
                <a:gd name="connsiteY2" fmla="*/ 1287780 h 1285875"/>
                <a:gd name="connsiteX3" fmla="*/ 0 w 1638300"/>
                <a:gd name="connsiteY3" fmla="*/ 1287780 h 1285875"/>
              </a:gdLst>
              <a:ahLst/>
              <a:cxnLst>
                <a:cxn ang="0">
                  <a:pos x="connsiteX0" y="connsiteY0"/>
                </a:cxn>
                <a:cxn ang="0">
                  <a:pos x="connsiteX1" y="connsiteY1"/>
                </a:cxn>
                <a:cxn ang="0">
                  <a:pos x="connsiteX2" y="connsiteY2"/>
                </a:cxn>
                <a:cxn ang="0">
                  <a:pos x="connsiteX3" y="connsiteY3"/>
                </a:cxn>
              </a:cxnLst>
              <a:rect l="l" t="t" r="r" b="b"/>
              <a:pathLst>
                <a:path w="1638300" h="1285875">
                  <a:moveTo>
                    <a:pt x="0" y="0"/>
                  </a:moveTo>
                  <a:lnTo>
                    <a:pt x="1639253" y="0"/>
                  </a:lnTo>
                  <a:lnTo>
                    <a:pt x="1639253" y="1287780"/>
                  </a:lnTo>
                  <a:lnTo>
                    <a:pt x="0" y="1287780"/>
                  </a:lnTo>
                  <a:close/>
                </a:path>
              </a:pathLst>
            </a:custGeom>
            <a:gradFill>
              <a:gsLst>
                <a:gs pos="0">
                  <a:srgbClr val="C9513A"/>
                </a:gs>
                <a:gs pos="100000">
                  <a:srgbClr val="F4942A"/>
                </a:gs>
              </a:gsLst>
              <a:lin ang="5400000" scaled="1"/>
            </a:gra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8FD87D1D-098D-45F6-863C-EF217A34D333}"/>
                </a:ext>
              </a:extLst>
            </p:cNvPr>
            <p:cNvSpPr/>
            <p:nvPr/>
          </p:nvSpPr>
          <p:spPr>
            <a:xfrm>
              <a:off x="6034088" y="3877628"/>
              <a:ext cx="1752600" cy="381000"/>
            </a:xfrm>
            <a:custGeom>
              <a:avLst/>
              <a:gdLst>
                <a:gd name="connsiteX0" fmla="*/ 0 w 1752600"/>
                <a:gd name="connsiteY0" fmla="*/ 0 h 381000"/>
                <a:gd name="connsiteX1" fmla="*/ 1756410 w 1752600"/>
                <a:gd name="connsiteY1" fmla="*/ 0 h 381000"/>
                <a:gd name="connsiteX2" fmla="*/ 1756410 w 1752600"/>
                <a:gd name="connsiteY2" fmla="*/ 386715 h 381000"/>
                <a:gd name="connsiteX3" fmla="*/ 0 w 1752600"/>
                <a:gd name="connsiteY3" fmla="*/ 386715 h 381000"/>
              </a:gdLst>
              <a:ahLst/>
              <a:cxnLst>
                <a:cxn ang="0">
                  <a:pos x="connsiteX0" y="connsiteY0"/>
                </a:cxn>
                <a:cxn ang="0">
                  <a:pos x="connsiteX1" y="connsiteY1"/>
                </a:cxn>
                <a:cxn ang="0">
                  <a:pos x="connsiteX2" y="connsiteY2"/>
                </a:cxn>
                <a:cxn ang="0">
                  <a:pos x="connsiteX3" y="connsiteY3"/>
                </a:cxn>
              </a:cxnLst>
              <a:rect l="l" t="t" r="r" b="b"/>
              <a:pathLst>
                <a:path w="1752600" h="381000">
                  <a:moveTo>
                    <a:pt x="0" y="0"/>
                  </a:moveTo>
                  <a:lnTo>
                    <a:pt x="1756410" y="0"/>
                  </a:lnTo>
                  <a:lnTo>
                    <a:pt x="1756410" y="386715"/>
                  </a:lnTo>
                  <a:lnTo>
                    <a:pt x="0" y="386715"/>
                  </a:lnTo>
                  <a:close/>
                </a:path>
              </a:pathLst>
            </a:custGeom>
            <a:gradFill>
              <a:gsLst>
                <a:gs pos="0">
                  <a:srgbClr val="C9513A"/>
                </a:gs>
                <a:gs pos="100000">
                  <a:srgbClr val="F4942A"/>
                </a:gs>
              </a:gsLst>
              <a:lin ang="5400000" scaled="1"/>
            </a:gra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BDD1E394-DD37-444E-BEF0-8F0AD60C0276}"/>
                </a:ext>
              </a:extLst>
            </p:cNvPr>
            <p:cNvSpPr/>
            <p:nvPr/>
          </p:nvSpPr>
          <p:spPr>
            <a:xfrm>
              <a:off x="6735128" y="3877628"/>
              <a:ext cx="352425" cy="1285875"/>
            </a:xfrm>
            <a:custGeom>
              <a:avLst/>
              <a:gdLst>
                <a:gd name="connsiteX0" fmla="*/ 0 w 352425"/>
                <a:gd name="connsiteY0" fmla="*/ 0 h 1285875"/>
                <a:gd name="connsiteX1" fmla="*/ 352425 w 352425"/>
                <a:gd name="connsiteY1" fmla="*/ 0 h 1285875"/>
                <a:gd name="connsiteX2" fmla="*/ 352425 w 352425"/>
                <a:gd name="connsiteY2" fmla="*/ 1287780 h 1285875"/>
                <a:gd name="connsiteX3" fmla="*/ 0 w 352425"/>
                <a:gd name="connsiteY3" fmla="*/ 1287780 h 1285875"/>
              </a:gdLst>
              <a:ahLst/>
              <a:cxnLst>
                <a:cxn ang="0">
                  <a:pos x="connsiteX0" y="connsiteY0"/>
                </a:cxn>
                <a:cxn ang="0">
                  <a:pos x="connsiteX1" y="connsiteY1"/>
                </a:cxn>
                <a:cxn ang="0">
                  <a:pos x="connsiteX2" y="connsiteY2"/>
                </a:cxn>
                <a:cxn ang="0">
                  <a:pos x="connsiteX3" y="connsiteY3"/>
                </a:cxn>
              </a:cxnLst>
              <a:rect l="l" t="t" r="r" b="b"/>
              <a:pathLst>
                <a:path w="352425" h="1285875">
                  <a:moveTo>
                    <a:pt x="0" y="0"/>
                  </a:moveTo>
                  <a:lnTo>
                    <a:pt x="352425" y="0"/>
                  </a:lnTo>
                  <a:lnTo>
                    <a:pt x="352425" y="1287780"/>
                  </a:lnTo>
                  <a:lnTo>
                    <a:pt x="0" y="1287780"/>
                  </a:lnTo>
                  <a:close/>
                </a:path>
              </a:pathLst>
            </a:custGeom>
            <a:solidFill>
              <a:srgbClr val="D6267E"/>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B7F677B8-08C1-4EA7-B23D-619F17EBD986}"/>
                </a:ext>
              </a:extLst>
            </p:cNvPr>
            <p:cNvSpPr/>
            <p:nvPr/>
          </p:nvSpPr>
          <p:spPr>
            <a:xfrm>
              <a:off x="7721918" y="4124457"/>
              <a:ext cx="209550" cy="333375"/>
            </a:xfrm>
            <a:custGeom>
              <a:avLst/>
              <a:gdLst>
                <a:gd name="connsiteX0" fmla="*/ 108585 w 209550"/>
                <a:gd name="connsiteY0" fmla="*/ 3678 h 333375"/>
                <a:gd name="connsiteX1" fmla="*/ 214313 w 209550"/>
                <a:gd name="connsiteY1" fmla="*/ 274188 h 333375"/>
                <a:gd name="connsiteX2" fmla="*/ 0 w 209550"/>
                <a:gd name="connsiteY2" fmla="*/ 8440 h 333375"/>
                <a:gd name="connsiteX3" fmla="*/ 108585 w 209550"/>
                <a:gd name="connsiteY3" fmla="*/ 3678 h 333375"/>
              </a:gdLst>
              <a:ahLst/>
              <a:cxnLst>
                <a:cxn ang="0">
                  <a:pos x="connsiteX0" y="connsiteY0"/>
                </a:cxn>
                <a:cxn ang="0">
                  <a:pos x="connsiteX1" y="connsiteY1"/>
                </a:cxn>
                <a:cxn ang="0">
                  <a:pos x="connsiteX2" y="connsiteY2"/>
                </a:cxn>
                <a:cxn ang="0">
                  <a:pos x="connsiteX3" y="connsiteY3"/>
                </a:cxn>
              </a:cxnLst>
              <a:rect l="l" t="t" r="r" b="b"/>
              <a:pathLst>
                <a:path w="209550" h="333375">
                  <a:moveTo>
                    <a:pt x="108585" y="3678"/>
                  </a:moveTo>
                  <a:cubicBezTo>
                    <a:pt x="108585" y="3678"/>
                    <a:pt x="201930" y="46540"/>
                    <a:pt x="214313" y="274188"/>
                  </a:cubicBezTo>
                  <a:cubicBezTo>
                    <a:pt x="225742" y="501835"/>
                    <a:pt x="0" y="8440"/>
                    <a:pt x="0" y="8440"/>
                  </a:cubicBezTo>
                  <a:cubicBezTo>
                    <a:pt x="0" y="8440"/>
                    <a:pt x="74295" y="-6800"/>
                    <a:pt x="108585" y="3678"/>
                  </a:cubicBezTo>
                  <a:close/>
                </a:path>
              </a:pathLst>
            </a:custGeom>
            <a:gradFill>
              <a:gsLst>
                <a:gs pos="0">
                  <a:schemeClr val="bg2">
                    <a:lumMod val="50000"/>
                  </a:schemeClr>
                </a:gs>
                <a:gs pos="100000">
                  <a:schemeClr val="bg2">
                    <a:lumMod val="10000"/>
                  </a:schemeClr>
                </a:gs>
              </a:gsLst>
              <a:lin ang="5400000" scaled="1"/>
            </a:gra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D02DBD3-EF9B-42E3-B047-4EAC1B1F2BD4}"/>
                </a:ext>
              </a:extLst>
            </p:cNvPr>
            <p:cNvSpPr/>
            <p:nvPr/>
          </p:nvSpPr>
          <p:spPr>
            <a:xfrm>
              <a:off x="7432357" y="4168140"/>
              <a:ext cx="409575" cy="238125"/>
            </a:xfrm>
            <a:custGeom>
              <a:avLst/>
              <a:gdLst>
                <a:gd name="connsiteX0" fmla="*/ 140970 w 409575"/>
                <a:gd name="connsiteY0" fmla="*/ 0 h 238125"/>
                <a:gd name="connsiteX1" fmla="*/ 390525 w 409575"/>
                <a:gd name="connsiteY1" fmla="*/ 192405 h 238125"/>
                <a:gd name="connsiteX2" fmla="*/ 0 w 409575"/>
                <a:gd name="connsiteY2" fmla="*/ 26670 h 238125"/>
                <a:gd name="connsiteX3" fmla="*/ 140970 w 409575"/>
                <a:gd name="connsiteY3" fmla="*/ 0 h 238125"/>
              </a:gdLst>
              <a:ahLst/>
              <a:cxnLst>
                <a:cxn ang="0">
                  <a:pos x="connsiteX0" y="connsiteY0"/>
                </a:cxn>
                <a:cxn ang="0">
                  <a:pos x="connsiteX1" y="connsiteY1"/>
                </a:cxn>
                <a:cxn ang="0">
                  <a:pos x="connsiteX2" y="connsiteY2"/>
                </a:cxn>
                <a:cxn ang="0">
                  <a:pos x="connsiteX3" y="connsiteY3"/>
                </a:cxn>
              </a:cxnLst>
              <a:rect l="l" t="t" r="r" b="b"/>
              <a:pathLst>
                <a:path w="409575" h="238125">
                  <a:moveTo>
                    <a:pt x="140970" y="0"/>
                  </a:moveTo>
                  <a:cubicBezTo>
                    <a:pt x="140970" y="0"/>
                    <a:pt x="240983" y="16192"/>
                    <a:pt x="390525" y="192405"/>
                  </a:cubicBezTo>
                  <a:cubicBezTo>
                    <a:pt x="541020" y="368617"/>
                    <a:pt x="0" y="26670"/>
                    <a:pt x="0" y="26670"/>
                  </a:cubicBezTo>
                  <a:cubicBezTo>
                    <a:pt x="0" y="26670"/>
                    <a:pt x="45720" y="6667"/>
                    <a:pt x="140970" y="0"/>
                  </a:cubicBezTo>
                  <a:close/>
                </a:path>
              </a:pathLst>
            </a:custGeom>
            <a:gradFill>
              <a:gsLst>
                <a:gs pos="0">
                  <a:schemeClr val="bg2">
                    <a:lumMod val="50000"/>
                  </a:schemeClr>
                </a:gs>
                <a:gs pos="100000">
                  <a:schemeClr val="bg2">
                    <a:lumMod val="10000"/>
                  </a:schemeClr>
                </a:gs>
              </a:gsLst>
              <a:lin ang="5400000" scaled="1"/>
            </a:gra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50E2851A-D69F-4DBF-8318-B82FDA8F557F}"/>
                </a:ext>
              </a:extLst>
            </p:cNvPr>
            <p:cNvSpPr/>
            <p:nvPr/>
          </p:nvSpPr>
          <p:spPr>
            <a:xfrm>
              <a:off x="7416776" y="4165438"/>
              <a:ext cx="333375" cy="238125"/>
            </a:xfrm>
            <a:custGeom>
              <a:avLst/>
              <a:gdLst>
                <a:gd name="connsiteX0" fmla="*/ 341336 w 333375"/>
                <a:gd name="connsiteY0" fmla="*/ 197964 h 238125"/>
                <a:gd name="connsiteX1" fmla="*/ 156551 w 333375"/>
                <a:gd name="connsiteY1" fmla="*/ 2702 h 238125"/>
                <a:gd name="connsiteX2" fmla="*/ 16534 w 333375"/>
                <a:gd name="connsiteY2" fmla="*/ 29372 h 238125"/>
                <a:gd name="connsiteX3" fmla="*/ 224179 w 333375"/>
                <a:gd name="connsiteY3" fmla="*/ 242732 h 238125"/>
                <a:gd name="connsiteX4" fmla="*/ 341336 w 333375"/>
                <a:gd name="connsiteY4" fmla="*/ 197964 h 23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375" h="238125">
                  <a:moveTo>
                    <a:pt x="341336" y="197964"/>
                  </a:moveTo>
                  <a:cubicBezTo>
                    <a:pt x="341336" y="197964"/>
                    <a:pt x="109879" y="35087"/>
                    <a:pt x="156551" y="2702"/>
                  </a:cubicBezTo>
                  <a:cubicBezTo>
                    <a:pt x="156551" y="2702"/>
                    <a:pt x="104164" y="-12538"/>
                    <a:pt x="16534" y="29372"/>
                  </a:cubicBezTo>
                  <a:cubicBezTo>
                    <a:pt x="-72049" y="71282"/>
                    <a:pt x="224179" y="242732"/>
                    <a:pt x="224179" y="242732"/>
                  </a:cubicBezTo>
                  <a:cubicBezTo>
                    <a:pt x="224179" y="242732"/>
                    <a:pt x="335621" y="227492"/>
                    <a:pt x="341336" y="197964"/>
                  </a:cubicBezTo>
                  <a:close/>
                </a:path>
              </a:pathLst>
            </a:custGeom>
            <a:gradFill>
              <a:gsLst>
                <a:gs pos="0">
                  <a:schemeClr val="bg2">
                    <a:lumMod val="75000"/>
                  </a:schemeClr>
                </a:gs>
                <a:gs pos="100000">
                  <a:schemeClr val="bg1"/>
                </a:gs>
              </a:gsLst>
              <a:lin ang="5400000" scaled="1"/>
            </a:gra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927751-3142-4967-9283-BFA3328F6E5D}"/>
                </a:ext>
              </a:extLst>
            </p:cNvPr>
            <p:cNvSpPr/>
            <p:nvPr/>
          </p:nvSpPr>
          <p:spPr>
            <a:xfrm>
              <a:off x="7669489" y="4121335"/>
              <a:ext cx="238125" cy="257175"/>
            </a:xfrm>
            <a:custGeom>
              <a:avLst/>
              <a:gdLst>
                <a:gd name="connsiteX0" fmla="*/ 241977 w 238125"/>
                <a:gd name="connsiteY0" fmla="*/ 249687 h 257175"/>
                <a:gd name="connsiteX1" fmla="*/ 161014 w 238125"/>
                <a:gd name="connsiteY1" fmla="*/ 7752 h 257175"/>
                <a:gd name="connsiteX2" fmla="*/ 15281 w 238125"/>
                <a:gd name="connsiteY2" fmla="*/ 34422 h 257175"/>
                <a:gd name="connsiteX3" fmla="*/ 141011 w 238125"/>
                <a:gd name="connsiteY3" fmla="*/ 265880 h 257175"/>
                <a:gd name="connsiteX4" fmla="*/ 241977 w 238125"/>
                <a:gd name="connsiteY4" fmla="*/ 249687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5" h="257175">
                  <a:moveTo>
                    <a:pt x="241977" y="249687"/>
                  </a:moveTo>
                  <a:cubicBezTo>
                    <a:pt x="241977" y="249687"/>
                    <a:pt x="115294" y="40137"/>
                    <a:pt x="161014" y="7752"/>
                  </a:cubicBezTo>
                  <a:cubicBezTo>
                    <a:pt x="161014" y="7752"/>
                    <a:pt x="86719" y="-21775"/>
                    <a:pt x="15281" y="34422"/>
                  </a:cubicBezTo>
                  <a:cubicBezTo>
                    <a:pt x="-55204" y="90620"/>
                    <a:pt x="141011" y="265880"/>
                    <a:pt x="141011" y="265880"/>
                  </a:cubicBezTo>
                  <a:lnTo>
                    <a:pt x="241977" y="249687"/>
                  </a:lnTo>
                  <a:close/>
                </a:path>
              </a:pathLst>
            </a:custGeom>
            <a:gradFill>
              <a:gsLst>
                <a:gs pos="0">
                  <a:schemeClr val="bg2">
                    <a:lumMod val="75000"/>
                  </a:schemeClr>
                </a:gs>
                <a:gs pos="100000">
                  <a:schemeClr val="bg1"/>
                </a:gs>
              </a:gsLst>
              <a:lin ang="5400000" scaled="1"/>
            </a:gra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B06CF9F9-1B10-4F47-8DA6-DA25A85E94B8}"/>
                </a:ext>
              </a:extLst>
            </p:cNvPr>
            <p:cNvSpPr/>
            <p:nvPr/>
          </p:nvSpPr>
          <p:spPr>
            <a:xfrm>
              <a:off x="7923428" y="4124457"/>
              <a:ext cx="209550" cy="333375"/>
            </a:xfrm>
            <a:custGeom>
              <a:avLst/>
              <a:gdLst>
                <a:gd name="connsiteX0" fmla="*/ 106147 w 209550"/>
                <a:gd name="connsiteY0" fmla="*/ 3678 h 333375"/>
                <a:gd name="connsiteX1" fmla="*/ 420 w 209550"/>
                <a:gd name="connsiteY1" fmla="*/ 274188 h 333375"/>
                <a:gd name="connsiteX2" fmla="*/ 214732 w 209550"/>
                <a:gd name="connsiteY2" fmla="*/ 8440 h 333375"/>
                <a:gd name="connsiteX3" fmla="*/ 106147 w 209550"/>
                <a:gd name="connsiteY3" fmla="*/ 3678 h 333375"/>
              </a:gdLst>
              <a:ahLst/>
              <a:cxnLst>
                <a:cxn ang="0">
                  <a:pos x="connsiteX0" y="connsiteY0"/>
                </a:cxn>
                <a:cxn ang="0">
                  <a:pos x="connsiteX1" y="connsiteY1"/>
                </a:cxn>
                <a:cxn ang="0">
                  <a:pos x="connsiteX2" y="connsiteY2"/>
                </a:cxn>
                <a:cxn ang="0">
                  <a:pos x="connsiteX3" y="connsiteY3"/>
                </a:cxn>
              </a:cxnLst>
              <a:rect l="l" t="t" r="r" b="b"/>
              <a:pathLst>
                <a:path w="209550" h="333375">
                  <a:moveTo>
                    <a:pt x="106147" y="3678"/>
                  </a:moveTo>
                  <a:cubicBezTo>
                    <a:pt x="106147" y="3678"/>
                    <a:pt x="12803" y="46540"/>
                    <a:pt x="420" y="274188"/>
                  </a:cubicBezTo>
                  <a:cubicBezTo>
                    <a:pt x="-11010" y="501835"/>
                    <a:pt x="214732" y="8440"/>
                    <a:pt x="214732" y="8440"/>
                  </a:cubicBezTo>
                  <a:cubicBezTo>
                    <a:pt x="214732" y="8440"/>
                    <a:pt x="139485" y="-6800"/>
                    <a:pt x="106147" y="3678"/>
                  </a:cubicBezTo>
                  <a:close/>
                </a:path>
              </a:pathLst>
            </a:custGeom>
            <a:gradFill>
              <a:gsLst>
                <a:gs pos="0">
                  <a:schemeClr val="bg2">
                    <a:lumMod val="50000"/>
                  </a:schemeClr>
                </a:gs>
                <a:gs pos="100000">
                  <a:schemeClr val="bg2">
                    <a:lumMod val="10000"/>
                  </a:schemeClr>
                </a:gs>
              </a:gsLst>
              <a:lin ang="5400000" scaled="1"/>
            </a:gra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AB952EBE-2420-4DBB-ADC3-221E9ED05634}"/>
                </a:ext>
              </a:extLst>
            </p:cNvPr>
            <p:cNvSpPr/>
            <p:nvPr/>
          </p:nvSpPr>
          <p:spPr>
            <a:xfrm>
              <a:off x="8009801" y="4168140"/>
              <a:ext cx="409575" cy="238125"/>
            </a:xfrm>
            <a:custGeom>
              <a:avLst/>
              <a:gdLst>
                <a:gd name="connsiteX0" fmla="*/ 275997 w 409575"/>
                <a:gd name="connsiteY0" fmla="*/ 0 h 238125"/>
                <a:gd name="connsiteX1" fmla="*/ 26442 w 409575"/>
                <a:gd name="connsiteY1" fmla="*/ 192405 h 238125"/>
                <a:gd name="connsiteX2" fmla="*/ 416967 w 409575"/>
                <a:gd name="connsiteY2" fmla="*/ 26670 h 238125"/>
                <a:gd name="connsiteX3" fmla="*/ 275997 w 409575"/>
                <a:gd name="connsiteY3" fmla="*/ 0 h 238125"/>
              </a:gdLst>
              <a:ahLst/>
              <a:cxnLst>
                <a:cxn ang="0">
                  <a:pos x="connsiteX0" y="connsiteY0"/>
                </a:cxn>
                <a:cxn ang="0">
                  <a:pos x="connsiteX1" y="connsiteY1"/>
                </a:cxn>
                <a:cxn ang="0">
                  <a:pos x="connsiteX2" y="connsiteY2"/>
                </a:cxn>
                <a:cxn ang="0">
                  <a:pos x="connsiteX3" y="connsiteY3"/>
                </a:cxn>
              </a:cxnLst>
              <a:rect l="l" t="t" r="r" b="b"/>
              <a:pathLst>
                <a:path w="409575" h="238125">
                  <a:moveTo>
                    <a:pt x="275997" y="0"/>
                  </a:moveTo>
                  <a:cubicBezTo>
                    <a:pt x="275997" y="0"/>
                    <a:pt x="175984" y="16192"/>
                    <a:pt x="26442" y="192405"/>
                  </a:cubicBezTo>
                  <a:cubicBezTo>
                    <a:pt x="-124053" y="368617"/>
                    <a:pt x="416967" y="26670"/>
                    <a:pt x="416967" y="26670"/>
                  </a:cubicBezTo>
                  <a:cubicBezTo>
                    <a:pt x="416967" y="26670"/>
                    <a:pt x="372199" y="6667"/>
                    <a:pt x="275997" y="0"/>
                  </a:cubicBezTo>
                  <a:close/>
                </a:path>
              </a:pathLst>
            </a:custGeom>
            <a:gradFill>
              <a:gsLst>
                <a:gs pos="0">
                  <a:schemeClr val="bg2">
                    <a:lumMod val="50000"/>
                  </a:schemeClr>
                </a:gs>
                <a:gs pos="100000">
                  <a:schemeClr val="bg2">
                    <a:lumMod val="10000"/>
                  </a:schemeClr>
                </a:gs>
              </a:gsLst>
              <a:lin ang="5400000" scaled="1"/>
            </a:gra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F0F3C7D9-0A10-46AE-BBC8-6CA4A07AEA75}"/>
                </a:ext>
              </a:extLst>
            </p:cNvPr>
            <p:cNvSpPr/>
            <p:nvPr/>
          </p:nvSpPr>
          <p:spPr>
            <a:xfrm>
              <a:off x="8101013" y="4165438"/>
              <a:ext cx="333375" cy="238125"/>
            </a:xfrm>
            <a:custGeom>
              <a:avLst/>
              <a:gdLst>
                <a:gd name="connsiteX0" fmla="*/ 0 w 333375"/>
                <a:gd name="connsiteY0" fmla="*/ 197964 h 238125"/>
                <a:gd name="connsiteX1" fmla="*/ 184785 w 333375"/>
                <a:gd name="connsiteY1" fmla="*/ 2702 h 238125"/>
                <a:gd name="connsiteX2" fmla="*/ 324803 w 333375"/>
                <a:gd name="connsiteY2" fmla="*/ 29372 h 238125"/>
                <a:gd name="connsiteX3" fmla="*/ 117157 w 333375"/>
                <a:gd name="connsiteY3" fmla="*/ 242732 h 238125"/>
                <a:gd name="connsiteX4" fmla="*/ 0 w 333375"/>
                <a:gd name="connsiteY4" fmla="*/ 197964 h 23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375" h="238125">
                  <a:moveTo>
                    <a:pt x="0" y="197964"/>
                  </a:moveTo>
                  <a:cubicBezTo>
                    <a:pt x="0" y="197964"/>
                    <a:pt x="231457" y="35087"/>
                    <a:pt x="184785" y="2702"/>
                  </a:cubicBezTo>
                  <a:cubicBezTo>
                    <a:pt x="184785" y="2702"/>
                    <a:pt x="237172" y="-12538"/>
                    <a:pt x="324803" y="29372"/>
                  </a:cubicBezTo>
                  <a:cubicBezTo>
                    <a:pt x="413385" y="71282"/>
                    <a:pt x="117157" y="242732"/>
                    <a:pt x="117157" y="242732"/>
                  </a:cubicBezTo>
                  <a:cubicBezTo>
                    <a:pt x="117157" y="242732"/>
                    <a:pt x="5715" y="227492"/>
                    <a:pt x="0" y="197964"/>
                  </a:cubicBezTo>
                  <a:close/>
                </a:path>
              </a:pathLst>
            </a:custGeom>
            <a:gradFill>
              <a:gsLst>
                <a:gs pos="0">
                  <a:schemeClr val="bg2">
                    <a:lumMod val="75000"/>
                  </a:schemeClr>
                </a:gs>
                <a:gs pos="100000">
                  <a:schemeClr val="bg1"/>
                </a:gs>
              </a:gsLst>
              <a:lin ang="5400000" scaled="1"/>
            </a:gra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040558F4-C659-4420-994D-9EF293F6F0A5}"/>
                </a:ext>
              </a:extLst>
            </p:cNvPr>
            <p:cNvSpPr/>
            <p:nvPr/>
          </p:nvSpPr>
          <p:spPr>
            <a:xfrm>
              <a:off x="7948613" y="4121335"/>
              <a:ext cx="238125" cy="257175"/>
            </a:xfrm>
            <a:custGeom>
              <a:avLst/>
              <a:gdLst>
                <a:gd name="connsiteX0" fmla="*/ 0 w 238125"/>
                <a:gd name="connsiteY0" fmla="*/ 249687 h 257175"/>
                <a:gd name="connsiteX1" fmla="*/ 80963 w 238125"/>
                <a:gd name="connsiteY1" fmla="*/ 7752 h 257175"/>
                <a:gd name="connsiteX2" fmla="*/ 226695 w 238125"/>
                <a:gd name="connsiteY2" fmla="*/ 34422 h 257175"/>
                <a:gd name="connsiteX3" fmla="*/ 100965 w 238125"/>
                <a:gd name="connsiteY3" fmla="*/ 265880 h 257175"/>
                <a:gd name="connsiteX4" fmla="*/ 0 w 238125"/>
                <a:gd name="connsiteY4" fmla="*/ 249687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5" h="257175">
                  <a:moveTo>
                    <a:pt x="0" y="249687"/>
                  </a:moveTo>
                  <a:cubicBezTo>
                    <a:pt x="0" y="249687"/>
                    <a:pt x="126682" y="40137"/>
                    <a:pt x="80963" y="7752"/>
                  </a:cubicBezTo>
                  <a:cubicBezTo>
                    <a:pt x="80963" y="7752"/>
                    <a:pt x="155257" y="-21775"/>
                    <a:pt x="226695" y="34422"/>
                  </a:cubicBezTo>
                  <a:cubicBezTo>
                    <a:pt x="297180" y="90620"/>
                    <a:pt x="100965" y="265880"/>
                    <a:pt x="100965" y="265880"/>
                  </a:cubicBezTo>
                  <a:lnTo>
                    <a:pt x="0" y="249687"/>
                  </a:lnTo>
                  <a:close/>
                </a:path>
              </a:pathLst>
            </a:custGeom>
            <a:gradFill>
              <a:gsLst>
                <a:gs pos="0">
                  <a:schemeClr val="bg2">
                    <a:lumMod val="75000"/>
                  </a:schemeClr>
                </a:gs>
                <a:gs pos="100000">
                  <a:schemeClr val="bg1"/>
                </a:gs>
              </a:gsLst>
              <a:lin ang="5400000" scaled="1"/>
            </a:gra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486B7055-D755-4F06-BA44-EFF2C5354A6D}"/>
                </a:ext>
              </a:extLst>
            </p:cNvPr>
            <p:cNvSpPr/>
            <p:nvPr/>
          </p:nvSpPr>
          <p:spPr>
            <a:xfrm>
              <a:off x="7401878" y="4345305"/>
              <a:ext cx="1038225" cy="819150"/>
            </a:xfrm>
            <a:custGeom>
              <a:avLst/>
              <a:gdLst>
                <a:gd name="connsiteX0" fmla="*/ 0 w 1038225"/>
                <a:gd name="connsiteY0" fmla="*/ 0 h 819150"/>
                <a:gd name="connsiteX1" fmla="*/ 1043940 w 1038225"/>
                <a:gd name="connsiteY1" fmla="*/ 0 h 819150"/>
                <a:gd name="connsiteX2" fmla="*/ 1043940 w 1038225"/>
                <a:gd name="connsiteY2" fmla="*/ 820103 h 819150"/>
                <a:gd name="connsiteX3" fmla="*/ 0 w 1038225"/>
                <a:gd name="connsiteY3" fmla="*/ 820103 h 819150"/>
              </a:gdLst>
              <a:ahLst/>
              <a:cxnLst>
                <a:cxn ang="0">
                  <a:pos x="connsiteX0" y="connsiteY0"/>
                </a:cxn>
                <a:cxn ang="0">
                  <a:pos x="connsiteX1" y="connsiteY1"/>
                </a:cxn>
                <a:cxn ang="0">
                  <a:pos x="connsiteX2" y="connsiteY2"/>
                </a:cxn>
                <a:cxn ang="0">
                  <a:pos x="connsiteX3" y="connsiteY3"/>
                </a:cxn>
              </a:cxnLst>
              <a:rect l="l" t="t" r="r" b="b"/>
              <a:pathLst>
                <a:path w="1038225" h="819150">
                  <a:moveTo>
                    <a:pt x="0" y="0"/>
                  </a:moveTo>
                  <a:lnTo>
                    <a:pt x="1043940" y="0"/>
                  </a:lnTo>
                  <a:lnTo>
                    <a:pt x="1043940" y="820103"/>
                  </a:lnTo>
                  <a:lnTo>
                    <a:pt x="0" y="820103"/>
                  </a:lnTo>
                  <a:close/>
                </a:path>
              </a:pathLst>
            </a:custGeom>
            <a:solidFill>
              <a:srgbClr val="FF5C5C"/>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C434938-3AA7-497B-9CA6-079693E574FA}"/>
                </a:ext>
              </a:extLst>
            </p:cNvPr>
            <p:cNvSpPr/>
            <p:nvPr/>
          </p:nvSpPr>
          <p:spPr>
            <a:xfrm>
              <a:off x="7364730" y="4345305"/>
              <a:ext cx="1114425" cy="276225"/>
            </a:xfrm>
            <a:custGeom>
              <a:avLst/>
              <a:gdLst>
                <a:gd name="connsiteX0" fmla="*/ 0 w 1114425"/>
                <a:gd name="connsiteY0" fmla="*/ 0 h 276225"/>
                <a:gd name="connsiteX1" fmla="*/ 1117283 w 1114425"/>
                <a:gd name="connsiteY1" fmla="*/ 0 h 276225"/>
                <a:gd name="connsiteX2" fmla="*/ 1117283 w 1114425"/>
                <a:gd name="connsiteY2" fmla="*/ 284798 h 276225"/>
                <a:gd name="connsiteX3" fmla="*/ 0 w 1114425"/>
                <a:gd name="connsiteY3" fmla="*/ 284798 h 276225"/>
              </a:gdLst>
              <a:ahLst/>
              <a:cxnLst>
                <a:cxn ang="0">
                  <a:pos x="connsiteX0" y="connsiteY0"/>
                </a:cxn>
                <a:cxn ang="0">
                  <a:pos x="connsiteX1" y="connsiteY1"/>
                </a:cxn>
                <a:cxn ang="0">
                  <a:pos x="connsiteX2" y="connsiteY2"/>
                </a:cxn>
                <a:cxn ang="0">
                  <a:pos x="connsiteX3" y="connsiteY3"/>
                </a:cxn>
              </a:cxnLst>
              <a:rect l="l" t="t" r="r" b="b"/>
              <a:pathLst>
                <a:path w="1114425" h="276225">
                  <a:moveTo>
                    <a:pt x="0" y="0"/>
                  </a:moveTo>
                  <a:lnTo>
                    <a:pt x="1117283" y="0"/>
                  </a:lnTo>
                  <a:lnTo>
                    <a:pt x="1117283" y="284798"/>
                  </a:lnTo>
                  <a:lnTo>
                    <a:pt x="0" y="284798"/>
                  </a:lnTo>
                  <a:close/>
                </a:path>
              </a:pathLst>
            </a:custGeom>
            <a:solidFill>
              <a:srgbClr val="FF5C5C"/>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B50E2C6-917A-4F8B-9DC7-4BE2966A69AE}"/>
                </a:ext>
              </a:extLst>
            </p:cNvPr>
            <p:cNvSpPr/>
            <p:nvPr/>
          </p:nvSpPr>
          <p:spPr>
            <a:xfrm>
              <a:off x="7811453" y="4345305"/>
              <a:ext cx="219075" cy="819150"/>
            </a:xfrm>
            <a:custGeom>
              <a:avLst/>
              <a:gdLst>
                <a:gd name="connsiteX0" fmla="*/ 0 w 219075"/>
                <a:gd name="connsiteY0" fmla="*/ 0 h 819150"/>
                <a:gd name="connsiteX1" fmla="*/ 224790 w 219075"/>
                <a:gd name="connsiteY1" fmla="*/ 0 h 819150"/>
                <a:gd name="connsiteX2" fmla="*/ 224790 w 219075"/>
                <a:gd name="connsiteY2" fmla="*/ 820103 h 819150"/>
                <a:gd name="connsiteX3" fmla="*/ 0 w 219075"/>
                <a:gd name="connsiteY3" fmla="*/ 820103 h 819150"/>
              </a:gdLst>
              <a:ahLst/>
              <a:cxnLst>
                <a:cxn ang="0">
                  <a:pos x="connsiteX0" y="connsiteY0"/>
                </a:cxn>
                <a:cxn ang="0">
                  <a:pos x="connsiteX1" y="connsiteY1"/>
                </a:cxn>
                <a:cxn ang="0">
                  <a:pos x="connsiteX2" y="connsiteY2"/>
                </a:cxn>
                <a:cxn ang="0">
                  <a:pos x="connsiteX3" y="connsiteY3"/>
                </a:cxn>
              </a:cxnLst>
              <a:rect l="l" t="t" r="r" b="b"/>
              <a:pathLst>
                <a:path w="219075" h="819150">
                  <a:moveTo>
                    <a:pt x="0" y="0"/>
                  </a:moveTo>
                  <a:lnTo>
                    <a:pt x="224790" y="0"/>
                  </a:lnTo>
                  <a:lnTo>
                    <a:pt x="224790" y="820103"/>
                  </a:lnTo>
                  <a:lnTo>
                    <a:pt x="0" y="820103"/>
                  </a:lnTo>
                  <a:close/>
                </a:path>
              </a:pathLst>
            </a:custGeom>
            <a:gradFill>
              <a:gsLst>
                <a:gs pos="0">
                  <a:schemeClr val="bg2">
                    <a:lumMod val="75000"/>
                  </a:schemeClr>
                </a:gs>
                <a:gs pos="100000">
                  <a:schemeClr val="bg1"/>
                </a:gs>
              </a:gsLst>
              <a:lin ang="5400000" scaled="1"/>
            </a:gra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5CB27A2-5BFD-4E6D-B8BA-961DB6683012}"/>
                </a:ext>
              </a:extLst>
            </p:cNvPr>
            <p:cNvSpPr/>
            <p:nvPr/>
          </p:nvSpPr>
          <p:spPr>
            <a:xfrm>
              <a:off x="6574155" y="3214688"/>
              <a:ext cx="1076325" cy="57150"/>
            </a:xfrm>
            <a:custGeom>
              <a:avLst/>
              <a:gdLst>
                <a:gd name="connsiteX0" fmla="*/ 0 w 1076325"/>
                <a:gd name="connsiteY0" fmla="*/ 0 h 57150"/>
                <a:gd name="connsiteX1" fmla="*/ 1078230 w 1076325"/>
                <a:gd name="connsiteY1" fmla="*/ 0 h 57150"/>
                <a:gd name="connsiteX2" fmla="*/ 1078230 w 1076325"/>
                <a:gd name="connsiteY2" fmla="*/ 60008 h 57150"/>
                <a:gd name="connsiteX3" fmla="*/ 0 w 1076325"/>
                <a:gd name="connsiteY3" fmla="*/ 60008 h 57150"/>
              </a:gdLst>
              <a:ahLst/>
              <a:cxnLst>
                <a:cxn ang="0">
                  <a:pos x="connsiteX0" y="connsiteY0"/>
                </a:cxn>
                <a:cxn ang="0">
                  <a:pos x="connsiteX1" y="connsiteY1"/>
                </a:cxn>
                <a:cxn ang="0">
                  <a:pos x="connsiteX2" y="connsiteY2"/>
                </a:cxn>
                <a:cxn ang="0">
                  <a:pos x="connsiteX3" y="connsiteY3"/>
                </a:cxn>
              </a:cxnLst>
              <a:rect l="l" t="t" r="r" b="b"/>
              <a:pathLst>
                <a:path w="1076325" h="57150">
                  <a:moveTo>
                    <a:pt x="0" y="0"/>
                  </a:moveTo>
                  <a:lnTo>
                    <a:pt x="1078230" y="0"/>
                  </a:lnTo>
                  <a:lnTo>
                    <a:pt x="1078230" y="60008"/>
                  </a:lnTo>
                  <a:lnTo>
                    <a:pt x="0" y="60008"/>
                  </a:lnTo>
                  <a:close/>
                </a:path>
              </a:pathLst>
            </a:custGeom>
            <a:solidFill>
              <a:srgbClr val="FFC05C"/>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11B13C88-E764-4F83-A26C-A714F288F85B}"/>
                </a:ext>
              </a:extLst>
            </p:cNvPr>
            <p:cNvSpPr/>
            <p:nvPr/>
          </p:nvSpPr>
          <p:spPr>
            <a:xfrm>
              <a:off x="6574155" y="2987993"/>
              <a:ext cx="1076325" cy="57150"/>
            </a:xfrm>
            <a:custGeom>
              <a:avLst/>
              <a:gdLst>
                <a:gd name="connsiteX0" fmla="*/ 0 w 1076325"/>
                <a:gd name="connsiteY0" fmla="*/ 0 h 57150"/>
                <a:gd name="connsiteX1" fmla="*/ 1078230 w 1076325"/>
                <a:gd name="connsiteY1" fmla="*/ 0 h 57150"/>
                <a:gd name="connsiteX2" fmla="*/ 1078230 w 1076325"/>
                <a:gd name="connsiteY2" fmla="*/ 60008 h 57150"/>
                <a:gd name="connsiteX3" fmla="*/ 0 w 1076325"/>
                <a:gd name="connsiteY3" fmla="*/ 60008 h 57150"/>
              </a:gdLst>
              <a:ahLst/>
              <a:cxnLst>
                <a:cxn ang="0">
                  <a:pos x="connsiteX0" y="connsiteY0"/>
                </a:cxn>
                <a:cxn ang="0">
                  <a:pos x="connsiteX1" y="connsiteY1"/>
                </a:cxn>
                <a:cxn ang="0">
                  <a:pos x="connsiteX2" y="connsiteY2"/>
                </a:cxn>
                <a:cxn ang="0">
                  <a:pos x="connsiteX3" y="connsiteY3"/>
                </a:cxn>
              </a:cxnLst>
              <a:rect l="l" t="t" r="r" b="b"/>
              <a:pathLst>
                <a:path w="1076325" h="57150">
                  <a:moveTo>
                    <a:pt x="0" y="0"/>
                  </a:moveTo>
                  <a:lnTo>
                    <a:pt x="1078230" y="0"/>
                  </a:lnTo>
                  <a:lnTo>
                    <a:pt x="1078230" y="60008"/>
                  </a:lnTo>
                  <a:lnTo>
                    <a:pt x="0" y="60008"/>
                  </a:lnTo>
                  <a:close/>
                </a:path>
              </a:pathLst>
            </a:custGeom>
            <a:solidFill>
              <a:srgbClr val="FFC05C"/>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457B8D5E-5055-4BBB-AB40-FAE6DDB199EF}"/>
                </a:ext>
              </a:extLst>
            </p:cNvPr>
            <p:cNvSpPr/>
            <p:nvPr/>
          </p:nvSpPr>
          <p:spPr>
            <a:xfrm>
              <a:off x="4900613" y="2718435"/>
              <a:ext cx="1924050" cy="2438400"/>
            </a:xfrm>
            <a:custGeom>
              <a:avLst/>
              <a:gdLst>
                <a:gd name="connsiteX0" fmla="*/ 111442 w 1924050"/>
                <a:gd name="connsiteY0" fmla="*/ 2443163 h 2438400"/>
                <a:gd name="connsiteX1" fmla="*/ 1817370 w 1924050"/>
                <a:gd name="connsiteY1" fmla="*/ 2443163 h 2438400"/>
                <a:gd name="connsiteX2" fmla="*/ 1928813 w 1924050"/>
                <a:gd name="connsiteY2" fmla="*/ 2331720 h 2438400"/>
                <a:gd name="connsiteX3" fmla="*/ 1928813 w 1924050"/>
                <a:gd name="connsiteY3" fmla="*/ 111443 h 2438400"/>
                <a:gd name="connsiteX4" fmla="*/ 1817370 w 1924050"/>
                <a:gd name="connsiteY4" fmla="*/ 0 h 2438400"/>
                <a:gd name="connsiteX5" fmla="*/ 111442 w 1924050"/>
                <a:gd name="connsiteY5" fmla="*/ 0 h 2438400"/>
                <a:gd name="connsiteX6" fmla="*/ 0 w 1924050"/>
                <a:gd name="connsiteY6" fmla="*/ 111443 h 2438400"/>
                <a:gd name="connsiteX7" fmla="*/ 0 w 1924050"/>
                <a:gd name="connsiteY7" fmla="*/ 2331720 h 2438400"/>
                <a:gd name="connsiteX8" fmla="*/ 111442 w 1924050"/>
                <a:gd name="connsiteY8" fmla="*/ 244316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4050" h="2438400">
                  <a:moveTo>
                    <a:pt x="111442" y="2443163"/>
                  </a:moveTo>
                  <a:lnTo>
                    <a:pt x="1817370" y="2443163"/>
                  </a:lnTo>
                  <a:cubicBezTo>
                    <a:pt x="1878330" y="2443163"/>
                    <a:pt x="1928813" y="2393633"/>
                    <a:pt x="1928813" y="2331720"/>
                  </a:cubicBezTo>
                  <a:lnTo>
                    <a:pt x="1928813" y="111443"/>
                  </a:lnTo>
                  <a:cubicBezTo>
                    <a:pt x="1928813" y="50483"/>
                    <a:pt x="1879282" y="0"/>
                    <a:pt x="1817370" y="0"/>
                  </a:cubicBezTo>
                  <a:lnTo>
                    <a:pt x="111442" y="0"/>
                  </a:lnTo>
                  <a:cubicBezTo>
                    <a:pt x="50483" y="0"/>
                    <a:pt x="0" y="49530"/>
                    <a:pt x="0" y="111443"/>
                  </a:cubicBezTo>
                  <a:lnTo>
                    <a:pt x="0" y="2331720"/>
                  </a:lnTo>
                  <a:cubicBezTo>
                    <a:pt x="952" y="2393633"/>
                    <a:pt x="50483" y="2443163"/>
                    <a:pt x="111442" y="2443163"/>
                  </a:cubicBezTo>
                  <a:close/>
                </a:path>
              </a:pathLst>
            </a:custGeom>
            <a:solidFill>
              <a:srgbClr val="FF9F55"/>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369F0537-0CB7-4545-8A6D-43618F671E07}"/>
                </a:ext>
              </a:extLst>
            </p:cNvPr>
            <p:cNvSpPr/>
            <p:nvPr/>
          </p:nvSpPr>
          <p:spPr>
            <a:xfrm>
              <a:off x="5012055" y="2567940"/>
              <a:ext cx="1704975" cy="2352675"/>
            </a:xfrm>
            <a:custGeom>
              <a:avLst/>
              <a:gdLst>
                <a:gd name="connsiteX0" fmla="*/ 0 w 1704975"/>
                <a:gd name="connsiteY0" fmla="*/ 0 h 2352675"/>
                <a:gd name="connsiteX1" fmla="*/ 1705927 w 1704975"/>
                <a:gd name="connsiteY1" fmla="*/ 0 h 2352675"/>
                <a:gd name="connsiteX2" fmla="*/ 1705927 w 1704975"/>
                <a:gd name="connsiteY2" fmla="*/ 2355533 h 2352675"/>
                <a:gd name="connsiteX3" fmla="*/ 0 w 1704975"/>
                <a:gd name="connsiteY3" fmla="*/ 2355533 h 2352675"/>
              </a:gdLst>
              <a:ahLst/>
              <a:cxnLst>
                <a:cxn ang="0">
                  <a:pos x="connsiteX0" y="connsiteY0"/>
                </a:cxn>
                <a:cxn ang="0">
                  <a:pos x="connsiteX1" y="connsiteY1"/>
                </a:cxn>
                <a:cxn ang="0">
                  <a:pos x="connsiteX2" y="connsiteY2"/>
                </a:cxn>
                <a:cxn ang="0">
                  <a:pos x="connsiteX3" y="connsiteY3"/>
                </a:cxn>
              </a:cxnLst>
              <a:rect l="l" t="t" r="r" b="b"/>
              <a:pathLst>
                <a:path w="1704975" h="2352675">
                  <a:moveTo>
                    <a:pt x="0" y="0"/>
                  </a:moveTo>
                  <a:lnTo>
                    <a:pt x="1705927" y="0"/>
                  </a:lnTo>
                  <a:lnTo>
                    <a:pt x="1705927" y="2355533"/>
                  </a:lnTo>
                  <a:lnTo>
                    <a:pt x="0" y="2355533"/>
                  </a:lnTo>
                  <a:close/>
                </a:path>
              </a:pathLst>
            </a:custGeom>
            <a:solidFill>
              <a:srgbClr val="E8E8E8"/>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03E6A203-AE5D-4655-B504-6C8B41E50EB6}"/>
                </a:ext>
              </a:extLst>
            </p:cNvPr>
            <p:cNvSpPr/>
            <p:nvPr/>
          </p:nvSpPr>
          <p:spPr>
            <a:xfrm>
              <a:off x="5013008" y="2319338"/>
              <a:ext cx="1695450" cy="438150"/>
            </a:xfrm>
            <a:custGeom>
              <a:avLst/>
              <a:gdLst>
                <a:gd name="connsiteX0" fmla="*/ 1704975 w 1695450"/>
                <a:gd name="connsiteY0" fmla="*/ 0 h 438150"/>
                <a:gd name="connsiteX1" fmla="*/ 1704975 w 1695450"/>
                <a:gd name="connsiteY1" fmla="*/ 389572 h 438150"/>
                <a:gd name="connsiteX2" fmla="*/ 1534477 w 1695450"/>
                <a:gd name="connsiteY2" fmla="*/ 389572 h 438150"/>
                <a:gd name="connsiteX3" fmla="*/ 1363980 w 1695450"/>
                <a:gd name="connsiteY3" fmla="*/ 389572 h 438150"/>
                <a:gd name="connsiteX4" fmla="*/ 1193483 w 1695450"/>
                <a:gd name="connsiteY4" fmla="*/ 389572 h 438150"/>
                <a:gd name="connsiteX5" fmla="*/ 1022985 w 1695450"/>
                <a:gd name="connsiteY5" fmla="*/ 389572 h 438150"/>
                <a:gd name="connsiteX6" fmla="*/ 852488 w 1695450"/>
                <a:gd name="connsiteY6" fmla="*/ 389572 h 438150"/>
                <a:gd name="connsiteX7" fmla="*/ 681990 w 1695450"/>
                <a:gd name="connsiteY7" fmla="*/ 389572 h 438150"/>
                <a:gd name="connsiteX8" fmla="*/ 511492 w 1695450"/>
                <a:gd name="connsiteY8" fmla="*/ 389572 h 438150"/>
                <a:gd name="connsiteX9" fmla="*/ 340995 w 1695450"/>
                <a:gd name="connsiteY9" fmla="*/ 389572 h 438150"/>
                <a:gd name="connsiteX10" fmla="*/ 170497 w 1695450"/>
                <a:gd name="connsiteY10" fmla="*/ 389572 h 438150"/>
                <a:gd name="connsiteX11" fmla="*/ 0 w 1695450"/>
                <a:gd name="connsiteY11" fmla="*/ 389572 h 438150"/>
                <a:gd name="connsiteX12" fmla="*/ 0 w 1695450"/>
                <a:gd name="connsiteY12" fmla="*/ 0 h 438150"/>
                <a:gd name="connsiteX13" fmla="*/ 1704975 w 1695450"/>
                <a:gd name="connsiteY13" fmla="*/ 0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5450" h="438150">
                  <a:moveTo>
                    <a:pt x="1704975" y="0"/>
                  </a:moveTo>
                  <a:lnTo>
                    <a:pt x="1704975" y="389572"/>
                  </a:lnTo>
                  <a:lnTo>
                    <a:pt x="1534477" y="389572"/>
                  </a:lnTo>
                  <a:cubicBezTo>
                    <a:pt x="1442085" y="499110"/>
                    <a:pt x="1363980" y="389572"/>
                    <a:pt x="1363980" y="389572"/>
                  </a:cubicBezTo>
                  <a:lnTo>
                    <a:pt x="1193483" y="389572"/>
                  </a:lnTo>
                  <a:cubicBezTo>
                    <a:pt x="1100138" y="499110"/>
                    <a:pt x="1022985" y="389572"/>
                    <a:pt x="1022985" y="389572"/>
                  </a:cubicBezTo>
                  <a:lnTo>
                    <a:pt x="852488" y="389572"/>
                  </a:lnTo>
                  <a:cubicBezTo>
                    <a:pt x="759143" y="499110"/>
                    <a:pt x="681990" y="389572"/>
                    <a:pt x="681990" y="389572"/>
                  </a:cubicBezTo>
                  <a:lnTo>
                    <a:pt x="511492" y="389572"/>
                  </a:lnTo>
                  <a:cubicBezTo>
                    <a:pt x="419100" y="499110"/>
                    <a:pt x="340995" y="389572"/>
                    <a:pt x="340995" y="389572"/>
                  </a:cubicBezTo>
                  <a:lnTo>
                    <a:pt x="170497" y="389572"/>
                  </a:lnTo>
                  <a:cubicBezTo>
                    <a:pt x="77152" y="499110"/>
                    <a:pt x="0" y="389572"/>
                    <a:pt x="0" y="389572"/>
                  </a:cubicBezTo>
                  <a:lnTo>
                    <a:pt x="0" y="0"/>
                  </a:lnTo>
                  <a:lnTo>
                    <a:pt x="1704975" y="0"/>
                  </a:lnTo>
                  <a:close/>
                </a:path>
              </a:pathLst>
            </a:custGeom>
            <a:solidFill>
              <a:srgbClr val="FF5358"/>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DA8F953-9C8E-4603-A4C6-1F7CB0ABF051}"/>
                </a:ext>
              </a:extLst>
            </p:cNvPr>
            <p:cNvSpPr/>
            <p:nvPr/>
          </p:nvSpPr>
          <p:spPr>
            <a:xfrm>
              <a:off x="5182553" y="2319338"/>
              <a:ext cx="161925" cy="438150"/>
            </a:xfrm>
            <a:custGeom>
              <a:avLst/>
              <a:gdLst>
                <a:gd name="connsiteX0" fmla="*/ 0 w 161925"/>
                <a:gd name="connsiteY0" fmla="*/ 389572 h 438150"/>
                <a:gd name="connsiteX1" fmla="*/ 170497 w 161925"/>
                <a:gd name="connsiteY1" fmla="*/ 389572 h 438150"/>
                <a:gd name="connsiteX2" fmla="*/ 170497 w 161925"/>
                <a:gd name="connsiteY2" fmla="*/ 0 h 438150"/>
                <a:gd name="connsiteX3" fmla="*/ 0 w 161925"/>
                <a:gd name="connsiteY3" fmla="*/ 0 h 438150"/>
                <a:gd name="connsiteX4" fmla="*/ 0 w 161925"/>
                <a:gd name="connsiteY4" fmla="*/ 389572 h 43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438150">
                  <a:moveTo>
                    <a:pt x="0" y="389572"/>
                  </a:moveTo>
                  <a:cubicBezTo>
                    <a:pt x="0" y="389572"/>
                    <a:pt x="78105" y="499110"/>
                    <a:pt x="170497" y="389572"/>
                  </a:cubicBezTo>
                  <a:lnTo>
                    <a:pt x="170497" y="0"/>
                  </a:lnTo>
                  <a:lnTo>
                    <a:pt x="0" y="0"/>
                  </a:lnTo>
                  <a:lnTo>
                    <a:pt x="0" y="389572"/>
                  </a:lnTo>
                  <a:close/>
                </a:path>
              </a:pathLst>
            </a:custGeom>
            <a:solidFill>
              <a:srgbClr val="FFB15B"/>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98E3985A-BFE3-4E00-B460-2F280ECFD3DC}"/>
                </a:ext>
              </a:extLst>
            </p:cNvPr>
            <p:cNvSpPr/>
            <p:nvPr/>
          </p:nvSpPr>
          <p:spPr>
            <a:xfrm>
              <a:off x="5523547" y="2319338"/>
              <a:ext cx="161925" cy="438150"/>
            </a:xfrm>
            <a:custGeom>
              <a:avLst/>
              <a:gdLst>
                <a:gd name="connsiteX0" fmla="*/ 0 w 161925"/>
                <a:gd name="connsiteY0" fmla="*/ 389572 h 438150"/>
                <a:gd name="connsiteX1" fmla="*/ 170498 w 161925"/>
                <a:gd name="connsiteY1" fmla="*/ 389572 h 438150"/>
                <a:gd name="connsiteX2" fmla="*/ 170498 w 161925"/>
                <a:gd name="connsiteY2" fmla="*/ 0 h 438150"/>
                <a:gd name="connsiteX3" fmla="*/ 0 w 161925"/>
                <a:gd name="connsiteY3" fmla="*/ 0 h 438150"/>
                <a:gd name="connsiteX4" fmla="*/ 0 w 161925"/>
                <a:gd name="connsiteY4" fmla="*/ 389572 h 43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438150">
                  <a:moveTo>
                    <a:pt x="0" y="389572"/>
                  </a:moveTo>
                  <a:cubicBezTo>
                    <a:pt x="0" y="389572"/>
                    <a:pt x="78105" y="499110"/>
                    <a:pt x="170498" y="389572"/>
                  </a:cubicBezTo>
                  <a:lnTo>
                    <a:pt x="170498" y="0"/>
                  </a:lnTo>
                  <a:lnTo>
                    <a:pt x="0" y="0"/>
                  </a:lnTo>
                  <a:lnTo>
                    <a:pt x="0" y="389572"/>
                  </a:lnTo>
                  <a:close/>
                </a:path>
              </a:pathLst>
            </a:custGeom>
            <a:solidFill>
              <a:srgbClr val="FFB15B"/>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60FF81A-92D2-4FE4-B817-46B68534F70A}"/>
                </a:ext>
              </a:extLst>
            </p:cNvPr>
            <p:cNvSpPr/>
            <p:nvPr/>
          </p:nvSpPr>
          <p:spPr>
            <a:xfrm>
              <a:off x="5865495" y="2319338"/>
              <a:ext cx="161925" cy="438150"/>
            </a:xfrm>
            <a:custGeom>
              <a:avLst/>
              <a:gdLst>
                <a:gd name="connsiteX0" fmla="*/ 0 w 161925"/>
                <a:gd name="connsiteY0" fmla="*/ 389572 h 438150"/>
                <a:gd name="connsiteX1" fmla="*/ 170497 w 161925"/>
                <a:gd name="connsiteY1" fmla="*/ 389572 h 438150"/>
                <a:gd name="connsiteX2" fmla="*/ 170497 w 161925"/>
                <a:gd name="connsiteY2" fmla="*/ 0 h 438150"/>
                <a:gd name="connsiteX3" fmla="*/ 0 w 161925"/>
                <a:gd name="connsiteY3" fmla="*/ 0 h 438150"/>
                <a:gd name="connsiteX4" fmla="*/ 0 w 161925"/>
                <a:gd name="connsiteY4" fmla="*/ 389572 h 43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438150">
                  <a:moveTo>
                    <a:pt x="0" y="389572"/>
                  </a:moveTo>
                  <a:cubicBezTo>
                    <a:pt x="0" y="389572"/>
                    <a:pt x="78105" y="499110"/>
                    <a:pt x="170497" y="389572"/>
                  </a:cubicBezTo>
                  <a:lnTo>
                    <a:pt x="170497" y="0"/>
                  </a:lnTo>
                  <a:lnTo>
                    <a:pt x="0" y="0"/>
                  </a:lnTo>
                  <a:lnTo>
                    <a:pt x="0" y="389572"/>
                  </a:lnTo>
                  <a:close/>
                </a:path>
              </a:pathLst>
            </a:custGeom>
            <a:solidFill>
              <a:srgbClr val="FFB15B"/>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A763761-E2AA-4C6D-902B-ADE2660F9AAC}"/>
                </a:ext>
              </a:extLst>
            </p:cNvPr>
            <p:cNvSpPr/>
            <p:nvPr/>
          </p:nvSpPr>
          <p:spPr>
            <a:xfrm>
              <a:off x="6206490" y="2319338"/>
              <a:ext cx="161925" cy="438150"/>
            </a:xfrm>
            <a:custGeom>
              <a:avLst/>
              <a:gdLst>
                <a:gd name="connsiteX0" fmla="*/ 0 w 161925"/>
                <a:gd name="connsiteY0" fmla="*/ 389572 h 438150"/>
                <a:gd name="connsiteX1" fmla="*/ 170497 w 161925"/>
                <a:gd name="connsiteY1" fmla="*/ 389572 h 438150"/>
                <a:gd name="connsiteX2" fmla="*/ 170497 w 161925"/>
                <a:gd name="connsiteY2" fmla="*/ 0 h 438150"/>
                <a:gd name="connsiteX3" fmla="*/ 0 w 161925"/>
                <a:gd name="connsiteY3" fmla="*/ 0 h 438150"/>
                <a:gd name="connsiteX4" fmla="*/ 0 w 161925"/>
                <a:gd name="connsiteY4" fmla="*/ 389572 h 43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438150">
                  <a:moveTo>
                    <a:pt x="0" y="389572"/>
                  </a:moveTo>
                  <a:cubicBezTo>
                    <a:pt x="0" y="389572"/>
                    <a:pt x="78105" y="499110"/>
                    <a:pt x="170497" y="389572"/>
                  </a:cubicBezTo>
                  <a:lnTo>
                    <a:pt x="170497" y="0"/>
                  </a:lnTo>
                  <a:lnTo>
                    <a:pt x="0" y="0"/>
                  </a:lnTo>
                  <a:lnTo>
                    <a:pt x="0" y="389572"/>
                  </a:lnTo>
                  <a:close/>
                </a:path>
              </a:pathLst>
            </a:custGeom>
            <a:solidFill>
              <a:srgbClr val="FFB15B"/>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A1E1AEF3-1AD7-4489-A49C-4FE02B74622B}"/>
                </a:ext>
              </a:extLst>
            </p:cNvPr>
            <p:cNvSpPr/>
            <p:nvPr/>
          </p:nvSpPr>
          <p:spPr>
            <a:xfrm>
              <a:off x="6547485" y="2319338"/>
              <a:ext cx="161925" cy="438150"/>
            </a:xfrm>
            <a:custGeom>
              <a:avLst/>
              <a:gdLst>
                <a:gd name="connsiteX0" fmla="*/ 170497 w 161925"/>
                <a:gd name="connsiteY0" fmla="*/ 0 h 438150"/>
                <a:gd name="connsiteX1" fmla="*/ 170497 w 161925"/>
                <a:gd name="connsiteY1" fmla="*/ 389572 h 438150"/>
                <a:gd name="connsiteX2" fmla="*/ 0 w 161925"/>
                <a:gd name="connsiteY2" fmla="*/ 389572 h 438150"/>
                <a:gd name="connsiteX3" fmla="*/ 0 w 161925"/>
                <a:gd name="connsiteY3" fmla="*/ 0 h 438150"/>
                <a:gd name="connsiteX4" fmla="*/ 170497 w 161925"/>
                <a:gd name="connsiteY4" fmla="*/ 0 h 438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438150">
                  <a:moveTo>
                    <a:pt x="170497" y="0"/>
                  </a:moveTo>
                  <a:lnTo>
                    <a:pt x="170497" y="389572"/>
                  </a:lnTo>
                  <a:cubicBezTo>
                    <a:pt x="78105" y="499110"/>
                    <a:pt x="0" y="389572"/>
                    <a:pt x="0" y="389572"/>
                  </a:cubicBezTo>
                  <a:lnTo>
                    <a:pt x="0" y="0"/>
                  </a:lnTo>
                  <a:lnTo>
                    <a:pt x="170497" y="0"/>
                  </a:lnTo>
                  <a:close/>
                </a:path>
              </a:pathLst>
            </a:custGeom>
            <a:solidFill>
              <a:srgbClr val="FFB15B"/>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F104DCCE-6395-40F8-AD6D-E4FB81E92C6A}"/>
                </a:ext>
              </a:extLst>
            </p:cNvPr>
            <p:cNvSpPr/>
            <p:nvPr/>
          </p:nvSpPr>
          <p:spPr>
            <a:xfrm>
              <a:off x="6911340" y="2927985"/>
              <a:ext cx="1076325" cy="409575"/>
            </a:xfrm>
            <a:custGeom>
              <a:avLst/>
              <a:gdLst>
                <a:gd name="connsiteX0" fmla="*/ 971550 w 1076325"/>
                <a:gd name="connsiteY0" fmla="*/ 409575 h 409575"/>
                <a:gd name="connsiteX1" fmla="*/ 107632 w 1076325"/>
                <a:gd name="connsiteY1" fmla="*/ 409575 h 409575"/>
                <a:gd name="connsiteX2" fmla="*/ 0 w 1076325"/>
                <a:gd name="connsiteY2" fmla="*/ 301943 h 409575"/>
                <a:gd name="connsiteX3" fmla="*/ 0 w 1076325"/>
                <a:gd name="connsiteY3" fmla="*/ 107633 h 409575"/>
                <a:gd name="connsiteX4" fmla="*/ 107632 w 1076325"/>
                <a:gd name="connsiteY4" fmla="*/ 0 h 409575"/>
                <a:gd name="connsiteX5" fmla="*/ 971550 w 1076325"/>
                <a:gd name="connsiteY5" fmla="*/ 0 h 409575"/>
                <a:gd name="connsiteX6" fmla="*/ 1079182 w 1076325"/>
                <a:gd name="connsiteY6" fmla="*/ 107633 h 409575"/>
                <a:gd name="connsiteX7" fmla="*/ 1079182 w 1076325"/>
                <a:gd name="connsiteY7" fmla="*/ 301943 h 409575"/>
                <a:gd name="connsiteX8" fmla="*/ 971550 w 1076325"/>
                <a:gd name="connsiteY8" fmla="*/ 4095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6325" h="409575">
                  <a:moveTo>
                    <a:pt x="971550" y="409575"/>
                  </a:moveTo>
                  <a:lnTo>
                    <a:pt x="107632" y="409575"/>
                  </a:lnTo>
                  <a:cubicBezTo>
                    <a:pt x="48578" y="409575"/>
                    <a:pt x="0" y="361950"/>
                    <a:pt x="0" y="301943"/>
                  </a:cubicBezTo>
                  <a:lnTo>
                    <a:pt x="0" y="107633"/>
                  </a:lnTo>
                  <a:cubicBezTo>
                    <a:pt x="0" y="48578"/>
                    <a:pt x="47625" y="0"/>
                    <a:pt x="107632" y="0"/>
                  </a:cubicBezTo>
                  <a:lnTo>
                    <a:pt x="971550" y="0"/>
                  </a:lnTo>
                  <a:cubicBezTo>
                    <a:pt x="1030605" y="0"/>
                    <a:pt x="1079182" y="47625"/>
                    <a:pt x="1079182" y="107633"/>
                  </a:cubicBezTo>
                  <a:lnTo>
                    <a:pt x="1079182" y="301943"/>
                  </a:lnTo>
                  <a:cubicBezTo>
                    <a:pt x="1079182" y="361950"/>
                    <a:pt x="1030605" y="409575"/>
                    <a:pt x="971550" y="409575"/>
                  </a:cubicBezTo>
                  <a:close/>
                </a:path>
              </a:pathLst>
            </a:custGeom>
            <a:solidFill>
              <a:srgbClr val="FFC455"/>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9A97DE0-9E3F-4172-9B41-3810CDADE4BB}"/>
                </a:ext>
              </a:extLst>
            </p:cNvPr>
            <p:cNvSpPr/>
            <p:nvPr/>
          </p:nvSpPr>
          <p:spPr>
            <a:xfrm>
              <a:off x="7091363" y="3026092"/>
              <a:ext cx="180975" cy="190500"/>
            </a:xfrm>
            <a:custGeom>
              <a:avLst/>
              <a:gdLst>
                <a:gd name="connsiteX0" fmla="*/ 93345 w 180975"/>
                <a:gd name="connsiteY0" fmla="*/ 192405 h 190500"/>
                <a:gd name="connsiteX1" fmla="*/ 55245 w 180975"/>
                <a:gd name="connsiteY1" fmla="*/ 183833 h 190500"/>
                <a:gd name="connsiteX2" fmla="*/ 25718 w 180975"/>
                <a:gd name="connsiteY2" fmla="*/ 161925 h 190500"/>
                <a:gd name="connsiteX3" fmla="*/ 6668 w 180975"/>
                <a:gd name="connsiteY3" fmla="*/ 130492 h 190500"/>
                <a:gd name="connsiteX4" fmla="*/ 0 w 180975"/>
                <a:gd name="connsiteY4" fmla="*/ 95250 h 190500"/>
                <a:gd name="connsiteX5" fmla="*/ 6668 w 180975"/>
                <a:gd name="connsiteY5" fmla="*/ 59055 h 190500"/>
                <a:gd name="connsiteX6" fmla="*/ 26670 w 180975"/>
                <a:gd name="connsiteY6" fmla="*/ 28575 h 190500"/>
                <a:gd name="connsiteX7" fmla="*/ 56197 w 180975"/>
                <a:gd name="connsiteY7" fmla="*/ 7620 h 190500"/>
                <a:gd name="connsiteX8" fmla="*/ 93345 w 180975"/>
                <a:gd name="connsiteY8" fmla="*/ 0 h 190500"/>
                <a:gd name="connsiteX9" fmla="*/ 131445 w 180975"/>
                <a:gd name="connsiteY9" fmla="*/ 8573 h 190500"/>
                <a:gd name="connsiteX10" fmla="*/ 160972 w 180975"/>
                <a:gd name="connsiteY10" fmla="*/ 30480 h 190500"/>
                <a:gd name="connsiteX11" fmla="*/ 180022 w 180975"/>
                <a:gd name="connsiteY11" fmla="*/ 61913 h 190500"/>
                <a:gd name="connsiteX12" fmla="*/ 186690 w 180975"/>
                <a:gd name="connsiteY12" fmla="*/ 97155 h 190500"/>
                <a:gd name="connsiteX13" fmla="*/ 180022 w 180975"/>
                <a:gd name="connsiteY13" fmla="*/ 133350 h 190500"/>
                <a:gd name="connsiteX14" fmla="*/ 160972 w 180975"/>
                <a:gd name="connsiteY14" fmla="*/ 163830 h 190500"/>
                <a:gd name="connsiteX15" fmla="*/ 131445 w 180975"/>
                <a:gd name="connsiteY15" fmla="*/ 184785 h 190500"/>
                <a:gd name="connsiteX16" fmla="*/ 93345 w 180975"/>
                <a:gd name="connsiteY16" fmla="*/ 192405 h 190500"/>
                <a:gd name="connsiteX17" fmla="*/ 38100 w 180975"/>
                <a:gd name="connsiteY17" fmla="*/ 96203 h 190500"/>
                <a:gd name="connsiteX18" fmla="*/ 41910 w 180975"/>
                <a:gd name="connsiteY18" fmla="*/ 120015 h 190500"/>
                <a:gd name="connsiteX19" fmla="*/ 52388 w 180975"/>
                <a:gd name="connsiteY19" fmla="*/ 140017 h 190500"/>
                <a:gd name="connsiteX20" fmla="*/ 69532 w 180975"/>
                <a:gd name="connsiteY20" fmla="*/ 154305 h 190500"/>
                <a:gd name="connsiteX21" fmla="*/ 93345 w 180975"/>
                <a:gd name="connsiteY21" fmla="*/ 160020 h 190500"/>
                <a:gd name="connsiteX22" fmla="*/ 117157 w 180975"/>
                <a:gd name="connsiteY22" fmla="*/ 154305 h 190500"/>
                <a:gd name="connsiteX23" fmla="*/ 134303 w 180975"/>
                <a:gd name="connsiteY23" fmla="*/ 140017 h 190500"/>
                <a:gd name="connsiteX24" fmla="*/ 144780 w 180975"/>
                <a:gd name="connsiteY24" fmla="*/ 119063 h 190500"/>
                <a:gd name="connsiteX25" fmla="*/ 148590 w 180975"/>
                <a:gd name="connsiteY25" fmla="*/ 96203 h 190500"/>
                <a:gd name="connsiteX26" fmla="*/ 144780 w 180975"/>
                <a:gd name="connsiteY26" fmla="*/ 72390 h 190500"/>
                <a:gd name="connsiteX27" fmla="*/ 133350 w 180975"/>
                <a:gd name="connsiteY27" fmla="*/ 52388 h 190500"/>
                <a:gd name="connsiteX28" fmla="*/ 116205 w 180975"/>
                <a:gd name="connsiteY28" fmla="*/ 38100 h 190500"/>
                <a:gd name="connsiteX29" fmla="*/ 93345 w 180975"/>
                <a:gd name="connsiteY29" fmla="*/ 33338 h 190500"/>
                <a:gd name="connsiteX30" fmla="*/ 69532 w 180975"/>
                <a:gd name="connsiteY30" fmla="*/ 39053 h 190500"/>
                <a:gd name="connsiteX31" fmla="*/ 52388 w 180975"/>
                <a:gd name="connsiteY31" fmla="*/ 53340 h 190500"/>
                <a:gd name="connsiteX32" fmla="*/ 41910 w 180975"/>
                <a:gd name="connsiteY32" fmla="*/ 73342 h 190500"/>
                <a:gd name="connsiteX33" fmla="*/ 38100 w 180975"/>
                <a:gd name="connsiteY33" fmla="*/ 9620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0975" h="190500">
                  <a:moveTo>
                    <a:pt x="93345" y="192405"/>
                  </a:moveTo>
                  <a:cubicBezTo>
                    <a:pt x="79057" y="192405"/>
                    <a:pt x="66675" y="189548"/>
                    <a:pt x="55245" y="183833"/>
                  </a:cubicBezTo>
                  <a:cubicBezTo>
                    <a:pt x="43815" y="178117"/>
                    <a:pt x="34290" y="171450"/>
                    <a:pt x="25718" y="161925"/>
                  </a:cubicBezTo>
                  <a:cubicBezTo>
                    <a:pt x="17145" y="153353"/>
                    <a:pt x="11430" y="142875"/>
                    <a:pt x="6668" y="130492"/>
                  </a:cubicBezTo>
                  <a:cubicBezTo>
                    <a:pt x="1905" y="119063"/>
                    <a:pt x="0" y="106680"/>
                    <a:pt x="0" y="95250"/>
                  </a:cubicBezTo>
                  <a:cubicBezTo>
                    <a:pt x="0" y="82867"/>
                    <a:pt x="1905" y="70485"/>
                    <a:pt x="6668" y="59055"/>
                  </a:cubicBezTo>
                  <a:cubicBezTo>
                    <a:pt x="11430" y="47625"/>
                    <a:pt x="18097" y="37148"/>
                    <a:pt x="26670" y="28575"/>
                  </a:cubicBezTo>
                  <a:cubicBezTo>
                    <a:pt x="35243" y="20003"/>
                    <a:pt x="44768" y="12383"/>
                    <a:pt x="56197" y="7620"/>
                  </a:cubicBezTo>
                  <a:cubicBezTo>
                    <a:pt x="67628" y="1905"/>
                    <a:pt x="80010" y="0"/>
                    <a:pt x="93345" y="0"/>
                  </a:cubicBezTo>
                  <a:cubicBezTo>
                    <a:pt x="106680" y="0"/>
                    <a:pt x="120015" y="2858"/>
                    <a:pt x="131445" y="8573"/>
                  </a:cubicBezTo>
                  <a:cubicBezTo>
                    <a:pt x="142875" y="14288"/>
                    <a:pt x="152400" y="21908"/>
                    <a:pt x="160972" y="30480"/>
                  </a:cubicBezTo>
                  <a:cubicBezTo>
                    <a:pt x="168593" y="40005"/>
                    <a:pt x="175260" y="49530"/>
                    <a:pt x="180022" y="61913"/>
                  </a:cubicBezTo>
                  <a:cubicBezTo>
                    <a:pt x="184785" y="73342"/>
                    <a:pt x="186690" y="85725"/>
                    <a:pt x="186690" y="97155"/>
                  </a:cubicBezTo>
                  <a:cubicBezTo>
                    <a:pt x="186690" y="109538"/>
                    <a:pt x="184785" y="121920"/>
                    <a:pt x="180022" y="133350"/>
                  </a:cubicBezTo>
                  <a:cubicBezTo>
                    <a:pt x="175260" y="144780"/>
                    <a:pt x="168593" y="155258"/>
                    <a:pt x="160972" y="163830"/>
                  </a:cubicBezTo>
                  <a:cubicBezTo>
                    <a:pt x="152400" y="172403"/>
                    <a:pt x="142875" y="180023"/>
                    <a:pt x="131445" y="184785"/>
                  </a:cubicBezTo>
                  <a:cubicBezTo>
                    <a:pt x="119063" y="189548"/>
                    <a:pt x="106680" y="192405"/>
                    <a:pt x="93345" y="192405"/>
                  </a:cubicBezTo>
                  <a:close/>
                  <a:moveTo>
                    <a:pt x="38100" y="96203"/>
                  </a:moveTo>
                  <a:cubicBezTo>
                    <a:pt x="38100" y="104775"/>
                    <a:pt x="39053" y="112395"/>
                    <a:pt x="41910" y="120015"/>
                  </a:cubicBezTo>
                  <a:cubicBezTo>
                    <a:pt x="44768" y="127635"/>
                    <a:pt x="47625" y="134303"/>
                    <a:pt x="52388" y="140017"/>
                  </a:cubicBezTo>
                  <a:cubicBezTo>
                    <a:pt x="57150" y="145733"/>
                    <a:pt x="62865" y="150495"/>
                    <a:pt x="69532" y="154305"/>
                  </a:cubicBezTo>
                  <a:cubicBezTo>
                    <a:pt x="76200" y="158115"/>
                    <a:pt x="83820" y="160020"/>
                    <a:pt x="93345" y="160020"/>
                  </a:cubicBezTo>
                  <a:cubicBezTo>
                    <a:pt x="101918" y="160020"/>
                    <a:pt x="110490" y="158115"/>
                    <a:pt x="117157" y="154305"/>
                  </a:cubicBezTo>
                  <a:cubicBezTo>
                    <a:pt x="123825" y="150495"/>
                    <a:pt x="129540" y="145733"/>
                    <a:pt x="134303" y="140017"/>
                  </a:cubicBezTo>
                  <a:cubicBezTo>
                    <a:pt x="139065" y="134303"/>
                    <a:pt x="142875" y="126683"/>
                    <a:pt x="144780" y="119063"/>
                  </a:cubicBezTo>
                  <a:cubicBezTo>
                    <a:pt x="147638" y="111442"/>
                    <a:pt x="148590" y="103823"/>
                    <a:pt x="148590" y="96203"/>
                  </a:cubicBezTo>
                  <a:cubicBezTo>
                    <a:pt x="148590" y="87630"/>
                    <a:pt x="147638" y="80010"/>
                    <a:pt x="144780" y="72390"/>
                  </a:cubicBezTo>
                  <a:cubicBezTo>
                    <a:pt x="141922" y="64770"/>
                    <a:pt x="138113" y="58103"/>
                    <a:pt x="133350" y="52388"/>
                  </a:cubicBezTo>
                  <a:cubicBezTo>
                    <a:pt x="128588" y="46673"/>
                    <a:pt x="122872" y="41910"/>
                    <a:pt x="116205" y="38100"/>
                  </a:cubicBezTo>
                  <a:cubicBezTo>
                    <a:pt x="109538" y="34290"/>
                    <a:pt x="101918" y="33338"/>
                    <a:pt x="93345" y="33338"/>
                  </a:cubicBezTo>
                  <a:cubicBezTo>
                    <a:pt x="84772" y="33338"/>
                    <a:pt x="76200" y="35242"/>
                    <a:pt x="69532" y="39053"/>
                  </a:cubicBezTo>
                  <a:cubicBezTo>
                    <a:pt x="62865" y="42863"/>
                    <a:pt x="57150" y="47625"/>
                    <a:pt x="52388" y="53340"/>
                  </a:cubicBezTo>
                  <a:cubicBezTo>
                    <a:pt x="47625" y="59055"/>
                    <a:pt x="43815" y="65723"/>
                    <a:pt x="41910" y="73342"/>
                  </a:cubicBezTo>
                  <a:cubicBezTo>
                    <a:pt x="39053" y="80010"/>
                    <a:pt x="38100" y="87630"/>
                    <a:pt x="38100" y="96203"/>
                  </a:cubicBezTo>
                  <a:close/>
                </a:path>
              </a:pathLst>
            </a:custGeom>
            <a:solidFill>
              <a:srgbClr val="FFFFFF"/>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089A9E1-814F-4FBB-8B43-D6321380071F}"/>
                </a:ext>
              </a:extLst>
            </p:cNvPr>
            <p:cNvSpPr/>
            <p:nvPr/>
          </p:nvSpPr>
          <p:spPr>
            <a:xfrm>
              <a:off x="7305675" y="3027045"/>
              <a:ext cx="133350" cy="190500"/>
            </a:xfrm>
            <a:custGeom>
              <a:avLst/>
              <a:gdLst>
                <a:gd name="connsiteX0" fmla="*/ 0 w 133350"/>
                <a:gd name="connsiteY0" fmla="*/ 190500 h 190500"/>
                <a:gd name="connsiteX1" fmla="*/ 0 w 133350"/>
                <a:gd name="connsiteY1" fmla="*/ 0 h 190500"/>
                <a:gd name="connsiteX2" fmla="*/ 80963 w 133350"/>
                <a:gd name="connsiteY2" fmla="*/ 0 h 190500"/>
                <a:gd name="connsiteX3" fmla="*/ 104775 w 133350"/>
                <a:gd name="connsiteY3" fmla="*/ 5715 h 190500"/>
                <a:gd name="connsiteX4" fmla="*/ 123825 w 133350"/>
                <a:gd name="connsiteY4" fmla="*/ 20002 h 190500"/>
                <a:gd name="connsiteX5" fmla="*/ 136207 w 133350"/>
                <a:gd name="connsiteY5" fmla="*/ 40005 h 190500"/>
                <a:gd name="connsiteX6" fmla="*/ 140970 w 133350"/>
                <a:gd name="connsiteY6" fmla="*/ 62865 h 190500"/>
                <a:gd name="connsiteX7" fmla="*/ 136207 w 133350"/>
                <a:gd name="connsiteY7" fmla="*/ 86677 h 190500"/>
                <a:gd name="connsiteX8" fmla="*/ 123825 w 133350"/>
                <a:gd name="connsiteY8" fmla="*/ 106680 h 190500"/>
                <a:gd name="connsiteX9" fmla="*/ 104775 w 133350"/>
                <a:gd name="connsiteY9" fmla="*/ 120967 h 190500"/>
                <a:gd name="connsiteX10" fmla="*/ 80963 w 133350"/>
                <a:gd name="connsiteY10" fmla="*/ 126683 h 190500"/>
                <a:gd name="connsiteX11" fmla="*/ 36195 w 133350"/>
                <a:gd name="connsiteY11" fmla="*/ 126683 h 190500"/>
                <a:gd name="connsiteX12" fmla="*/ 36195 w 133350"/>
                <a:gd name="connsiteY12" fmla="*/ 190500 h 190500"/>
                <a:gd name="connsiteX13" fmla="*/ 0 w 133350"/>
                <a:gd name="connsiteY13" fmla="*/ 190500 h 190500"/>
                <a:gd name="connsiteX14" fmla="*/ 37147 w 133350"/>
                <a:gd name="connsiteY14" fmla="*/ 93345 h 190500"/>
                <a:gd name="connsiteX15" fmla="*/ 80010 w 133350"/>
                <a:gd name="connsiteY15" fmla="*/ 93345 h 190500"/>
                <a:gd name="connsiteX16" fmla="*/ 97155 w 133350"/>
                <a:gd name="connsiteY16" fmla="*/ 84772 h 190500"/>
                <a:gd name="connsiteX17" fmla="*/ 103822 w 133350"/>
                <a:gd name="connsiteY17" fmla="*/ 61913 h 190500"/>
                <a:gd name="connsiteX18" fmla="*/ 101918 w 133350"/>
                <a:gd name="connsiteY18" fmla="*/ 48577 h 190500"/>
                <a:gd name="connsiteX19" fmla="*/ 96203 w 133350"/>
                <a:gd name="connsiteY19" fmla="*/ 39052 h 190500"/>
                <a:gd name="connsiteX20" fmla="*/ 87630 w 133350"/>
                <a:gd name="connsiteY20" fmla="*/ 33338 h 190500"/>
                <a:gd name="connsiteX21" fmla="*/ 78105 w 133350"/>
                <a:gd name="connsiteY21" fmla="*/ 31433 h 190500"/>
                <a:gd name="connsiteX22" fmla="*/ 37147 w 133350"/>
                <a:gd name="connsiteY22" fmla="*/ 31433 h 190500"/>
                <a:gd name="connsiteX23" fmla="*/ 37147 w 133350"/>
                <a:gd name="connsiteY23" fmla="*/ 9334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3350" h="190500">
                  <a:moveTo>
                    <a:pt x="0" y="190500"/>
                  </a:moveTo>
                  <a:lnTo>
                    <a:pt x="0" y="0"/>
                  </a:lnTo>
                  <a:lnTo>
                    <a:pt x="80963" y="0"/>
                  </a:lnTo>
                  <a:cubicBezTo>
                    <a:pt x="89535" y="0"/>
                    <a:pt x="98107" y="1905"/>
                    <a:pt x="104775" y="5715"/>
                  </a:cubicBezTo>
                  <a:cubicBezTo>
                    <a:pt x="112395" y="9525"/>
                    <a:pt x="119063" y="14288"/>
                    <a:pt x="123825" y="20002"/>
                  </a:cubicBezTo>
                  <a:cubicBezTo>
                    <a:pt x="129540" y="25717"/>
                    <a:pt x="133350" y="32385"/>
                    <a:pt x="136207" y="40005"/>
                  </a:cubicBezTo>
                  <a:cubicBezTo>
                    <a:pt x="139065" y="47625"/>
                    <a:pt x="140970" y="55245"/>
                    <a:pt x="140970" y="62865"/>
                  </a:cubicBezTo>
                  <a:cubicBezTo>
                    <a:pt x="140970" y="70485"/>
                    <a:pt x="139065" y="79058"/>
                    <a:pt x="136207" y="86677"/>
                  </a:cubicBezTo>
                  <a:cubicBezTo>
                    <a:pt x="133350" y="94297"/>
                    <a:pt x="129540" y="100965"/>
                    <a:pt x="123825" y="106680"/>
                  </a:cubicBezTo>
                  <a:cubicBezTo>
                    <a:pt x="119063" y="112395"/>
                    <a:pt x="112395" y="117158"/>
                    <a:pt x="104775" y="120967"/>
                  </a:cubicBezTo>
                  <a:cubicBezTo>
                    <a:pt x="97155" y="124777"/>
                    <a:pt x="89535" y="126683"/>
                    <a:pt x="80963" y="126683"/>
                  </a:cubicBezTo>
                  <a:lnTo>
                    <a:pt x="36195" y="126683"/>
                  </a:lnTo>
                  <a:lnTo>
                    <a:pt x="36195" y="190500"/>
                  </a:lnTo>
                  <a:lnTo>
                    <a:pt x="0" y="190500"/>
                  </a:lnTo>
                  <a:close/>
                  <a:moveTo>
                    <a:pt x="37147" y="93345"/>
                  </a:moveTo>
                  <a:lnTo>
                    <a:pt x="80010" y="93345"/>
                  </a:lnTo>
                  <a:cubicBezTo>
                    <a:pt x="86678" y="93345"/>
                    <a:pt x="92393" y="90488"/>
                    <a:pt x="97155" y="84772"/>
                  </a:cubicBezTo>
                  <a:cubicBezTo>
                    <a:pt x="101918" y="79058"/>
                    <a:pt x="103822" y="71438"/>
                    <a:pt x="103822" y="61913"/>
                  </a:cubicBezTo>
                  <a:cubicBezTo>
                    <a:pt x="103822" y="57150"/>
                    <a:pt x="102870" y="52388"/>
                    <a:pt x="101918" y="48577"/>
                  </a:cubicBezTo>
                  <a:cubicBezTo>
                    <a:pt x="100013" y="44767"/>
                    <a:pt x="99060" y="41910"/>
                    <a:pt x="96203" y="39052"/>
                  </a:cubicBezTo>
                  <a:cubicBezTo>
                    <a:pt x="94297" y="36195"/>
                    <a:pt x="91440" y="34290"/>
                    <a:pt x="87630" y="33338"/>
                  </a:cubicBezTo>
                  <a:cubicBezTo>
                    <a:pt x="84772" y="32385"/>
                    <a:pt x="80963" y="31433"/>
                    <a:pt x="78105" y="31433"/>
                  </a:cubicBezTo>
                  <a:lnTo>
                    <a:pt x="37147" y="31433"/>
                  </a:lnTo>
                  <a:lnTo>
                    <a:pt x="37147" y="93345"/>
                  </a:lnTo>
                  <a:close/>
                </a:path>
              </a:pathLst>
            </a:custGeom>
            <a:solidFill>
              <a:srgbClr val="FFFFFF"/>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2A9803F9-7CB1-458C-8A1C-284C9A834085}"/>
                </a:ext>
              </a:extLst>
            </p:cNvPr>
            <p:cNvSpPr/>
            <p:nvPr/>
          </p:nvSpPr>
          <p:spPr>
            <a:xfrm>
              <a:off x="7472363" y="3026092"/>
              <a:ext cx="123825" cy="190500"/>
            </a:xfrm>
            <a:custGeom>
              <a:avLst/>
              <a:gdLst>
                <a:gd name="connsiteX0" fmla="*/ 132397 w 123825"/>
                <a:gd name="connsiteY0" fmla="*/ 158115 h 190500"/>
                <a:gd name="connsiteX1" fmla="*/ 132397 w 123825"/>
                <a:gd name="connsiteY1" fmla="*/ 190500 h 190500"/>
                <a:gd name="connsiteX2" fmla="*/ 0 w 123825"/>
                <a:gd name="connsiteY2" fmla="*/ 190500 h 190500"/>
                <a:gd name="connsiteX3" fmla="*/ 0 w 123825"/>
                <a:gd name="connsiteY3" fmla="*/ 0 h 190500"/>
                <a:gd name="connsiteX4" fmla="*/ 129540 w 123825"/>
                <a:gd name="connsiteY4" fmla="*/ 0 h 190500"/>
                <a:gd name="connsiteX5" fmla="*/ 129540 w 123825"/>
                <a:gd name="connsiteY5" fmla="*/ 32385 h 190500"/>
                <a:gd name="connsiteX6" fmla="*/ 37147 w 123825"/>
                <a:gd name="connsiteY6" fmla="*/ 32385 h 190500"/>
                <a:gd name="connsiteX7" fmla="*/ 37147 w 123825"/>
                <a:gd name="connsiteY7" fmla="*/ 78105 h 190500"/>
                <a:gd name="connsiteX8" fmla="*/ 117157 w 123825"/>
                <a:gd name="connsiteY8" fmla="*/ 78105 h 190500"/>
                <a:gd name="connsiteX9" fmla="*/ 117157 w 123825"/>
                <a:gd name="connsiteY9" fmla="*/ 108585 h 190500"/>
                <a:gd name="connsiteX10" fmla="*/ 37147 w 123825"/>
                <a:gd name="connsiteY10" fmla="*/ 108585 h 190500"/>
                <a:gd name="connsiteX11" fmla="*/ 37147 w 123825"/>
                <a:gd name="connsiteY11" fmla="*/ 158115 h 190500"/>
                <a:gd name="connsiteX12" fmla="*/ 132397 w 123825"/>
                <a:gd name="connsiteY12" fmla="*/ 1581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825" h="190500">
                  <a:moveTo>
                    <a:pt x="132397" y="158115"/>
                  </a:moveTo>
                  <a:lnTo>
                    <a:pt x="132397" y="190500"/>
                  </a:lnTo>
                  <a:lnTo>
                    <a:pt x="0" y="190500"/>
                  </a:lnTo>
                  <a:lnTo>
                    <a:pt x="0" y="0"/>
                  </a:lnTo>
                  <a:lnTo>
                    <a:pt x="129540" y="0"/>
                  </a:lnTo>
                  <a:lnTo>
                    <a:pt x="129540" y="32385"/>
                  </a:lnTo>
                  <a:lnTo>
                    <a:pt x="37147" y="32385"/>
                  </a:lnTo>
                  <a:lnTo>
                    <a:pt x="37147" y="78105"/>
                  </a:lnTo>
                  <a:lnTo>
                    <a:pt x="117157" y="78105"/>
                  </a:lnTo>
                  <a:lnTo>
                    <a:pt x="117157" y="108585"/>
                  </a:lnTo>
                  <a:lnTo>
                    <a:pt x="37147" y="108585"/>
                  </a:lnTo>
                  <a:lnTo>
                    <a:pt x="37147" y="158115"/>
                  </a:lnTo>
                  <a:lnTo>
                    <a:pt x="132397" y="158115"/>
                  </a:lnTo>
                  <a:close/>
                </a:path>
              </a:pathLst>
            </a:custGeom>
            <a:solidFill>
              <a:srgbClr val="FFFFFF"/>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C4689E2-2DA1-483B-93BB-4A1C700E2DC4}"/>
                </a:ext>
              </a:extLst>
            </p:cNvPr>
            <p:cNvSpPr/>
            <p:nvPr/>
          </p:nvSpPr>
          <p:spPr>
            <a:xfrm>
              <a:off x="7634288" y="3026092"/>
              <a:ext cx="161925" cy="190500"/>
            </a:xfrm>
            <a:custGeom>
              <a:avLst/>
              <a:gdLst>
                <a:gd name="connsiteX0" fmla="*/ 37147 w 161925"/>
                <a:gd name="connsiteY0" fmla="*/ 68580 h 190500"/>
                <a:gd name="connsiteX1" fmla="*/ 37147 w 161925"/>
                <a:gd name="connsiteY1" fmla="*/ 190500 h 190500"/>
                <a:gd name="connsiteX2" fmla="*/ 0 w 161925"/>
                <a:gd name="connsiteY2" fmla="*/ 190500 h 190500"/>
                <a:gd name="connsiteX3" fmla="*/ 0 w 161925"/>
                <a:gd name="connsiteY3" fmla="*/ 0 h 190500"/>
                <a:gd name="connsiteX4" fmla="*/ 28575 w 161925"/>
                <a:gd name="connsiteY4" fmla="*/ 0 h 190500"/>
                <a:gd name="connsiteX5" fmla="*/ 127635 w 161925"/>
                <a:gd name="connsiteY5" fmla="*/ 124778 h 190500"/>
                <a:gd name="connsiteX6" fmla="*/ 127635 w 161925"/>
                <a:gd name="connsiteY6" fmla="*/ 0 h 190500"/>
                <a:gd name="connsiteX7" fmla="*/ 164782 w 161925"/>
                <a:gd name="connsiteY7" fmla="*/ 0 h 190500"/>
                <a:gd name="connsiteX8" fmla="*/ 164782 w 161925"/>
                <a:gd name="connsiteY8" fmla="*/ 190500 h 190500"/>
                <a:gd name="connsiteX9" fmla="*/ 134303 w 161925"/>
                <a:gd name="connsiteY9" fmla="*/ 190500 h 190500"/>
                <a:gd name="connsiteX10" fmla="*/ 37147 w 161925"/>
                <a:gd name="connsiteY10" fmla="*/ 6858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25" h="190500">
                  <a:moveTo>
                    <a:pt x="37147" y="68580"/>
                  </a:moveTo>
                  <a:lnTo>
                    <a:pt x="37147" y="190500"/>
                  </a:lnTo>
                  <a:lnTo>
                    <a:pt x="0" y="190500"/>
                  </a:lnTo>
                  <a:lnTo>
                    <a:pt x="0" y="0"/>
                  </a:lnTo>
                  <a:lnTo>
                    <a:pt x="28575" y="0"/>
                  </a:lnTo>
                  <a:lnTo>
                    <a:pt x="127635" y="124778"/>
                  </a:lnTo>
                  <a:lnTo>
                    <a:pt x="127635" y="0"/>
                  </a:lnTo>
                  <a:lnTo>
                    <a:pt x="164782" y="0"/>
                  </a:lnTo>
                  <a:lnTo>
                    <a:pt x="164782" y="190500"/>
                  </a:lnTo>
                  <a:lnTo>
                    <a:pt x="134303" y="190500"/>
                  </a:lnTo>
                  <a:lnTo>
                    <a:pt x="37147" y="68580"/>
                  </a:lnTo>
                  <a:close/>
                </a:path>
              </a:pathLst>
            </a:custGeom>
            <a:solidFill>
              <a:srgbClr val="FFFFFF"/>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77DC29F-21EE-43AC-A67E-06EFF37179C9}"/>
                </a:ext>
              </a:extLst>
            </p:cNvPr>
            <p:cNvSpPr/>
            <p:nvPr/>
          </p:nvSpPr>
          <p:spPr>
            <a:xfrm>
              <a:off x="5263515" y="3254693"/>
              <a:ext cx="1200150" cy="1200150"/>
            </a:xfrm>
            <a:custGeom>
              <a:avLst/>
              <a:gdLst>
                <a:gd name="connsiteX0" fmla="*/ 0 w 1200150"/>
                <a:gd name="connsiteY0" fmla="*/ 0 h 1200150"/>
                <a:gd name="connsiteX1" fmla="*/ 1203008 w 1200150"/>
                <a:gd name="connsiteY1" fmla="*/ 0 h 1200150"/>
                <a:gd name="connsiteX2" fmla="*/ 1203008 w 1200150"/>
                <a:gd name="connsiteY2" fmla="*/ 1203960 h 1200150"/>
                <a:gd name="connsiteX3" fmla="*/ 0 w 1200150"/>
                <a:gd name="connsiteY3" fmla="*/ 1203960 h 1200150"/>
              </a:gdLst>
              <a:ahLst/>
              <a:cxnLst>
                <a:cxn ang="0">
                  <a:pos x="connsiteX0" y="connsiteY0"/>
                </a:cxn>
                <a:cxn ang="0">
                  <a:pos x="connsiteX1" y="connsiteY1"/>
                </a:cxn>
                <a:cxn ang="0">
                  <a:pos x="connsiteX2" y="connsiteY2"/>
                </a:cxn>
                <a:cxn ang="0">
                  <a:pos x="connsiteX3" y="connsiteY3"/>
                </a:cxn>
              </a:cxnLst>
              <a:rect l="l" t="t" r="r" b="b"/>
              <a:pathLst>
                <a:path w="1200150" h="1200150">
                  <a:moveTo>
                    <a:pt x="0" y="0"/>
                  </a:moveTo>
                  <a:lnTo>
                    <a:pt x="1203008" y="0"/>
                  </a:lnTo>
                  <a:lnTo>
                    <a:pt x="1203008" y="1203960"/>
                  </a:lnTo>
                  <a:lnTo>
                    <a:pt x="0" y="1203960"/>
                  </a:lnTo>
                  <a:close/>
                </a:path>
              </a:pathLst>
            </a:custGeom>
            <a:solidFill>
              <a:srgbClr val="FFFFFF">
                <a:alpha val="72000"/>
              </a:srgbClr>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AF7F5173-3464-4253-9F62-AC803096A3D8}"/>
                </a:ext>
              </a:extLst>
            </p:cNvPr>
            <p:cNvSpPr/>
            <p:nvPr/>
          </p:nvSpPr>
          <p:spPr>
            <a:xfrm>
              <a:off x="4460558" y="3018473"/>
              <a:ext cx="723900" cy="723900"/>
            </a:xfrm>
            <a:custGeom>
              <a:avLst/>
              <a:gdLst>
                <a:gd name="connsiteX0" fmla="*/ 0 w 723900"/>
                <a:gd name="connsiteY0" fmla="*/ 0 h 723900"/>
                <a:gd name="connsiteX1" fmla="*/ 727710 w 723900"/>
                <a:gd name="connsiteY1" fmla="*/ 0 h 723900"/>
                <a:gd name="connsiteX2" fmla="*/ 727710 w 723900"/>
                <a:gd name="connsiteY2" fmla="*/ 727710 h 723900"/>
                <a:gd name="connsiteX3" fmla="*/ 0 w 723900"/>
                <a:gd name="connsiteY3" fmla="*/ 727710 h 723900"/>
              </a:gdLst>
              <a:ahLst/>
              <a:cxnLst>
                <a:cxn ang="0">
                  <a:pos x="connsiteX0" y="connsiteY0"/>
                </a:cxn>
                <a:cxn ang="0">
                  <a:pos x="connsiteX1" y="connsiteY1"/>
                </a:cxn>
                <a:cxn ang="0">
                  <a:pos x="connsiteX2" y="connsiteY2"/>
                </a:cxn>
                <a:cxn ang="0">
                  <a:pos x="connsiteX3" y="connsiteY3"/>
                </a:cxn>
              </a:cxnLst>
              <a:rect l="l" t="t" r="r" b="b"/>
              <a:pathLst>
                <a:path w="723900" h="723900">
                  <a:moveTo>
                    <a:pt x="0" y="0"/>
                  </a:moveTo>
                  <a:lnTo>
                    <a:pt x="727710" y="0"/>
                  </a:lnTo>
                  <a:lnTo>
                    <a:pt x="727710" y="727710"/>
                  </a:lnTo>
                  <a:lnTo>
                    <a:pt x="0" y="727710"/>
                  </a:lnTo>
                  <a:close/>
                </a:path>
              </a:pathLst>
            </a:custGeom>
            <a:solidFill>
              <a:srgbClr val="FFFFFF">
                <a:alpha val="72000"/>
              </a:srgbClr>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2435087F-AD1A-48D7-ABC5-C90BFEC802BC}"/>
                </a:ext>
              </a:extLst>
            </p:cNvPr>
            <p:cNvSpPr/>
            <p:nvPr/>
          </p:nvSpPr>
          <p:spPr>
            <a:xfrm>
              <a:off x="4460558" y="3856673"/>
              <a:ext cx="723900" cy="723900"/>
            </a:xfrm>
            <a:custGeom>
              <a:avLst/>
              <a:gdLst>
                <a:gd name="connsiteX0" fmla="*/ 0 w 723900"/>
                <a:gd name="connsiteY0" fmla="*/ 0 h 723900"/>
                <a:gd name="connsiteX1" fmla="*/ 727710 w 723900"/>
                <a:gd name="connsiteY1" fmla="*/ 0 h 723900"/>
                <a:gd name="connsiteX2" fmla="*/ 727710 w 723900"/>
                <a:gd name="connsiteY2" fmla="*/ 727710 h 723900"/>
                <a:gd name="connsiteX3" fmla="*/ 0 w 723900"/>
                <a:gd name="connsiteY3" fmla="*/ 727710 h 723900"/>
              </a:gdLst>
              <a:ahLst/>
              <a:cxnLst>
                <a:cxn ang="0">
                  <a:pos x="connsiteX0" y="connsiteY0"/>
                </a:cxn>
                <a:cxn ang="0">
                  <a:pos x="connsiteX1" y="connsiteY1"/>
                </a:cxn>
                <a:cxn ang="0">
                  <a:pos x="connsiteX2" y="connsiteY2"/>
                </a:cxn>
                <a:cxn ang="0">
                  <a:pos x="connsiteX3" y="connsiteY3"/>
                </a:cxn>
              </a:cxnLst>
              <a:rect l="l" t="t" r="r" b="b"/>
              <a:pathLst>
                <a:path w="723900" h="723900">
                  <a:moveTo>
                    <a:pt x="0" y="0"/>
                  </a:moveTo>
                  <a:lnTo>
                    <a:pt x="727710" y="0"/>
                  </a:lnTo>
                  <a:lnTo>
                    <a:pt x="727710" y="727710"/>
                  </a:lnTo>
                  <a:lnTo>
                    <a:pt x="0" y="727710"/>
                  </a:lnTo>
                  <a:close/>
                </a:path>
              </a:pathLst>
            </a:custGeom>
            <a:solidFill>
              <a:srgbClr val="FFFFFF">
                <a:alpha val="72000"/>
              </a:srgbClr>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327DEBF0-C822-4AE5-8B79-21376C4EF9D3}"/>
                </a:ext>
              </a:extLst>
            </p:cNvPr>
            <p:cNvSpPr/>
            <p:nvPr/>
          </p:nvSpPr>
          <p:spPr>
            <a:xfrm>
              <a:off x="3961447" y="2745105"/>
              <a:ext cx="104775" cy="104775"/>
            </a:xfrm>
            <a:custGeom>
              <a:avLst/>
              <a:gdLst>
                <a:gd name="connsiteX0" fmla="*/ 111442 w 104775"/>
                <a:gd name="connsiteY0" fmla="*/ 111442 h 104775"/>
                <a:gd name="connsiteX1" fmla="*/ 0 w 104775"/>
                <a:gd name="connsiteY1" fmla="*/ 111442 h 104775"/>
                <a:gd name="connsiteX2" fmla="*/ 0 w 104775"/>
                <a:gd name="connsiteY2" fmla="*/ 0 h 104775"/>
                <a:gd name="connsiteX3" fmla="*/ 20955 w 104775"/>
                <a:gd name="connsiteY3" fmla="*/ 0 h 104775"/>
                <a:gd name="connsiteX4" fmla="*/ 20955 w 104775"/>
                <a:gd name="connsiteY4" fmla="*/ 90488 h 104775"/>
                <a:gd name="connsiteX5" fmla="*/ 111442 w 104775"/>
                <a:gd name="connsiteY5" fmla="*/ 9048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04775">
                  <a:moveTo>
                    <a:pt x="111442" y="111442"/>
                  </a:moveTo>
                  <a:lnTo>
                    <a:pt x="0" y="111442"/>
                  </a:lnTo>
                  <a:lnTo>
                    <a:pt x="0" y="0"/>
                  </a:lnTo>
                  <a:lnTo>
                    <a:pt x="20955" y="0"/>
                  </a:lnTo>
                  <a:lnTo>
                    <a:pt x="20955" y="90488"/>
                  </a:lnTo>
                  <a:lnTo>
                    <a:pt x="111442" y="90488"/>
                  </a:lnTo>
                  <a:close/>
                </a:path>
              </a:pathLst>
            </a:custGeom>
            <a:solidFill>
              <a:srgbClr val="78C2FF"/>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CD40B87A-75FE-430C-87FD-47D565637A0A}"/>
                </a:ext>
              </a:extLst>
            </p:cNvPr>
            <p:cNvSpPr/>
            <p:nvPr/>
          </p:nvSpPr>
          <p:spPr>
            <a:xfrm>
              <a:off x="4624388" y="2745105"/>
              <a:ext cx="104775" cy="104775"/>
            </a:xfrm>
            <a:custGeom>
              <a:avLst/>
              <a:gdLst>
                <a:gd name="connsiteX0" fmla="*/ 111442 w 104775"/>
                <a:gd name="connsiteY0" fmla="*/ 111442 h 104775"/>
                <a:gd name="connsiteX1" fmla="*/ 0 w 104775"/>
                <a:gd name="connsiteY1" fmla="*/ 111442 h 104775"/>
                <a:gd name="connsiteX2" fmla="*/ 0 w 104775"/>
                <a:gd name="connsiteY2" fmla="*/ 90488 h 104775"/>
                <a:gd name="connsiteX3" fmla="*/ 90488 w 104775"/>
                <a:gd name="connsiteY3" fmla="*/ 90488 h 104775"/>
                <a:gd name="connsiteX4" fmla="*/ 90488 w 104775"/>
                <a:gd name="connsiteY4" fmla="*/ 0 h 104775"/>
                <a:gd name="connsiteX5" fmla="*/ 111442 w 104775"/>
                <a:gd name="connsiteY5" fmla="*/ 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04775">
                  <a:moveTo>
                    <a:pt x="111442" y="111442"/>
                  </a:moveTo>
                  <a:lnTo>
                    <a:pt x="0" y="111442"/>
                  </a:lnTo>
                  <a:lnTo>
                    <a:pt x="0" y="90488"/>
                  </a:lnTo>
                  <a:lnTo>
                    <a:pt x="90488" y="90488"/>
                  </a:lnTo>
                  <a:lnTo>
                    <a:pt x="90488" y="0"/>
                  </a:lnTo>
                  <a:lnTo>
                    <a:pt x="111442" y="0"/>
                  </a:lnTo>
                  <a:close/>
                </a:path>
              </a:pathLst>
            </a:custGeom>
            <a:solidFill>
              <a:srgbClr val="78C2FF"/>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8DE2F98-5DC3-46BD-BFFA-6DBCAAC86BD5}"/>
                </a:ext>
              </a:extLst>
            </p:cNvPr>
            <p:cNvSpPr/>
            <p:nvPr/>
          </p:nvSpPr>
          <p:spPr>
            <a:xfrm>
              <a:off x="3961447" y="2220277"/>
              <a:ext cx="104775" cy="104775"/>
            </a:xfrm>
            <a:custGeom>
              <a:avLst/>
              <a:gdLst>
                <a:gd name="connsiteX0" fmla="*/ 20955 w 104775"/>
                <a:gd name="connsiteY0" fmla="*/ 111443 h 104775"/>
                <a:gd name="connsiteX1" fmla="*/ 0 w 104775"/>
                <a:gd name="connsiteY1" fmla="*/ 111443 h 104775"/>
                <a:gd name="connsiteX2" fmla="*/ 0 w 104775"/>
                <a:gd name="connsiteY2" fmla="*/ 0 h 104775"/>
                <a:gd name="connsiteX3" fmla="*/ 111442 w 104775"/>
                <a:gd name="connsiteY3" fmla="*/ 0 h 104775"/>
                <a:gd name="connsiteX4" fmla="*/ 111442 w 104775"/>
                <a:gd name="connsiteY4" fmla="*/ 20955 h 104775"/>
                <a:gd name="connsiteX5" fmla="*/ 20955 w 104775"/>
                <a:gd name="connsiteY5" fmla="*/ 2095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04775">
                  <a:moveTo>
                    <a:pt x="20955" y="111443"/>
                  </a:moveTo>
                  <a:lnTo>
                    <a:pt x="0" y="111443"/>
                  </a:lnTo>
                  <a:lnTo>
                    <a:pt x="0" y="0"/>
                  </a:lnTo>
                  <a:lnTo>
                    <a:pt x="111442" y="0"/>
                  </a:lnTo>
                  <a:lnTo>
                    <a:pt x="111442" y="20955"/>
                  </a:lnTo>
                  <a:lnTo>
                    <a:pt x="20955" y="20955"/>
                  </a:lnTo>
                  <a:close/>
                </a:path>
              </a:pathLst>
            </a:custGeom>
            <a:solidFill>
              <a:srgbClr val="78C2FF"/>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49BBACB9-146B-4912-A5BF-D7B9DA8B1CE4}"/>
                </a:ext>
              </a:extLst>
            </p:cNvPr>
            <p:cNvSpPr/>
            <p:nvPr/>
          </p:nvSpPr>
          <p:spPr>
            <a:xfrm>
              <a:off x="4624388" y="2220277"/>
              <a:ext cx="104775" cy="104775"/>
            </a:xfrm>
            <a:custGeom>
              <a:avLst/>
              <a:gdLst>
                <a:gd name="connsiteX0" fmla="*/ 111442 w 104775"/>
                <a:gd name="connsiteY0" fmla="*/ 111443 h 104775"/>
                <a:gd name="connsiteX1" fmla="*/ 90488 w 104775"/>
                <a:gd name="connsiteY1" fmla="*/ 111443 h 104775"/>
                <a:gd name="connsiteX2" fmla="*/ 90488 w 104775"/>
                <a:gd name="connsiteY2" fmla="*/ 20955 h 104775"/>
                <a:gd name="connsiteX3" fmla="*/ 0 w 104775"/>
                <a:gd name="connsiteY3" fmla="*/ 20955 h 104775"/>
                <a:gd name="connsiteX4" fmla="*/ 0 w 104775"/>
                <a:gd name="connsiteY4" fmla="*/ 0 h 104775"/>
                <a:gd name="connsiteX5" fmla="*/ 111442 w 104775"/>
                <a:gd name="connsiteY5" fmla="*/ 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04775">
                  <a:moveTo>
                    <a:pt x="111442" y="111443"/>
                  </a:moveTo>
                  <a:lnTo>
                    <a:pt x="90488" y="111443"/>
                  </a:lnTo>
                  <a:lnTo>
                    <a:pt x="90488" y="20955"/>
                  </a:lnTo>
                  <a:lnTo>
                    <a:pt x="0" y="20955"/>
                  </a:lnTo>
                  <a:lnTo>
                    <a:pt x="0" y="0"/>
                  </a:lnTo>
                  <a:lnTo>
                    <a:pt x="111442" y="0"/>
                  </a:lnTo>
                  <a:close/>
                </a:path>
              </a:pathLst>
            </a:custGeom>
            <a:solidFill>
              <a:srgbClr val="78C2FF"/>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46946A9-8CDD-4FB1-892B-58F11630D309}"/>
                </a:ext>
              </a:extLst>
            </p:cNvPr>
            <p:cNvSpPr/>
            <p:nvPr/>
          </p:nvSpPr>
          <p:spPr>
            <a:xfrm>
              <a:off x="6096953" y="1285875"/>
              <a:ext cx="676275" cy="790575"/>
            </a:xfrm>
            <a:custGeom>
              <a:avLst/>
              <a:gdLst>
                <a:gd name="connsiteX0" fmla="*/ 461963 w 676275"/>
                <a:gd name="connsiteY0" fmla="*/ 95250 h 790575"/>
                <a:gd name="connsiteX1" fmla="*/ 480060 w 676275"/>
                <a:gd name="connsiteY1" fmla="*/ 185738 h 790575"/>
                <a:gd name="connsiteX2" fmla="*/ 0 w 676275"/>
                <a:gd name="connsiteY2" fmla="*/ 400050 h 790575"/>
                <a:gd name="connsiteX3" fmla="*/ 8572 w 676275"/>
                <a:gd name="connsiteY3" fmla="*/ 419100 h 790575"/>
                <a:gd name="connsiteX4" fmla="*/ 220980 w 676275"/>
                <a:gd name="connsiteY4" fmla="*/ 708660 h 790575"/>
                <a:gd name="connsiteX5" fmla="*/ 224790 w 676275"/>
                <a:gd name="connsiteY5" fmla="*/ 718185 h 790575"/>
                <a:gd name="connsiteX6" fmla="*/ 263842 w 676275"/>
                <a:gd name="connsiteY6" fmla="*/ 701040 h 790575"/>
                <a:gd name="connsiteX7" fmla="*/ 292417 w 676275"/>
                <a:gd name="connsiteY7" fmla="*/ 738188 h 790575"/>
                <a:gd name="connsiteX8" fmla="*/ 306705 w 676275"/>
                <a:gd name="connsiteY8" fmla="*/ 731520 h 790575"/>
                <a:gd name="connsiteX9" fmla="*/ 298132 w 676275"/>
                <a:gd name="connsiteY9" fmla="*/ 774383 h 790575"/>
                <a:gd name="connsiteX10" fmla="*/ 348615 w 676275"/>
                <a:gd name="connsiteY10" fmla="*/ 793433 h 790575"/>
                <a:gd name="connsiteX11" fmla="*/ 367665 w 676275"/>
                <a:gd name="connsiteY11" fmla="*/ 742950 h 790575"/>
                <a:gd name="connsiteX12" fmla="*/ 329565 w 676275"/>
                <a:gd name="connsiteY12" fmla="*/ 720090 h 790575"/>
                <a:gd name="connsiteX13" fmla="*/ 526732 w 676275"/>
                <a:gd name="connsiteY13" fmla="*/ 632460 h 790575"/>
                <a:gd name="connsiteX14" fmla="*/ 518160 w 676275"/>
                <a:gd name="connsiteY14" fmla="*/ 675323 h 790575"/>
                <a:gd name="connsiteX15" fmla="*/ 568642 w 676275"/>
                <a:gd name="connsiteY15" fmla="*/ 694373 h 790575"/>
                <a:gd name="connsiteX16" fmla="*/ 587692 w 676275"/>
                <a:gd name="connsiteY16" fmla="*/ 643890 h 790575"/>
                <a:gd name="connsiteX17" fmla="*/ 549592 w 676275"/>
                <a:gd name="connsiteY17" fmla="*/ 621030 h 790575"/>
                <a:gd name="connsiteX18" fmla="*/ 564832 w 676275"/>
                <a:gd name="connsiteY18" fmla="*/ 614363 h 790575"/>
                <a:gd name="connsiteX19" fmla="*/ 561022 w 676275"/>
                <a:gd name="connsiteY19" fmla="*/ 600075 h 790575"/>
                <a:gd name="connsiteX20" fmla="*/ 297180 w 676275"/>
                <a:gd name="connsiteY20" fmla="*/ 717233 h 790575"/>
                <a:gd name="connsiteX21" fmla="*/ 279082 w 676275"/>
                <a:gd name="connsiteY21" fmla="*/ 693420 h 790575"/>
                <a:gd name="connsiteX22" fmla="*/ 577215 w 676275"/>
                <a:gd name="connsiteY22" fmla="*/ 561023 h 790575"/>
                <a:gd name="connsiteX23" fmla="*/ 573405 w 676275"/>
                <a:gd name="connsiteY23" fmla="*/ 551498 h 790575"/>
                <a:gd name="connsiteX24" fmla="*/ 513397 w 676275"/>
                <a:gd name="connsiteY24" fmla="*/ 263843 h 790575"/>
                <a:gd name="connsiteX25" fmla="*/ 481013 w 676275"/>
                <a:gd name="connsiteY25" fmla="*/ 104775 h 790575"/>
                <a:gd name="connsiteX26" fmla="*/ 681990 w 676275"/>
                <a:gd name="connsiteY26" fmla="*/ 15240 h 790575"/>
                <a:gd name="connsiteX27" fmla="*/ 675322 w 676275"/>
                <a:gd name="connsiteY27" fmla="*/ 0 h 790575"/>
                <a:gd name="connsiteX28" fmla="*/ 461963 w 676275"/>
                <a:gd name="connsiteY28" fmla="*/ 95250 h 790575"/>
                <a:gd name="connsiteX29" fmla="*/ 353378 w 676275"/>
                <a:gd name="connsiteY29" fmla="*/ 749618 h 790575"/>
                <a:gd name="connsiteX30" fmla="*/ 341947 w 676275"/>
                <a:gd name="connsiteY30" fmla="*/ 779145 h 790575"/>
                <a:gd name="connsiteX31" fmla="*/ 312420 w 676275"/>
                <a:gd name="connsiteY31" fmla="*/ 767715 h 790575"/>
                <a:gd name="connsiteX32" fmla="*/ 323850 w 676275"/>
                <a:gd name="connsiteY32" fmla="*/ 738188 h 790575"/>
                <a:gd name="connsiteX33" fmla="*/ 353378 w 676275"/>
                <a:gd name="connsiteY33" fmla="*/ 749618 h 790575"/>
                <a:gd name="connsiteX34" fmla="*/ 575310 w 676275"/>
                <a:gd name="connsiteY34" fmla="*/ 650558 h 790575"/>
                <a:gd name="connsiteX35" fmla="*/ 563880 w 676275"/>
                <a:gd name="connsiteY35" fmla="*/ 680085 h 790575"/>
                <a:gd name="connsiteX36" fmla="*/ 534353 w 676275"/>
                <a:gd name="connsiteY36" fmla="*/ 668655 h 790575"/>
                <a:gd name="connsiteX37" fmla="*/ 545782 w 676275"/>
                <a:gd name="connsiteY37" fmla="*/ 639128 h 790575"/>
                <a:gd name="connsiteX38" fmla="*/ 575310 w 676275"/>
                <a:gd name="connsiteY38" fmla="*/ 650558 h 790575"/>
                <a:gd name="connsiteX39" fmla="*/ 240030 w 676275"/>
                <a:gd name="connsiteY39" fmla="*/ 447675 h 790575"/>
                <a:gd name="connsiteX40" fmla="*/ 365760 w 676275"/>
                <a:gd name="connsiteY40" fmla="*/ 391478 h 790575"/>
                <a:gd name="connsiteX41" fmla="*/ 399097 w 676275"/>
                <a:gd name="connsiteY41" fmla="*/ 485775 h 790575"/>
                <a:gd name="connsiteX42" fmla="*/ 286703 w 676275"/>
                <a:gd name="connsiteY42" fmla="*/ 536258 h 790575"/>
                <a:gd name="connsiteX43" fmla="*/ 240030 w 676275"/>
                <a:gd name="connsiteY43" fmla="*/ 447675 h 790575"/>
                <a:gd name="connsiteX44" fmla="*/ 270510 w 676275"/>
                <a:gd name="connsiteY44" fmla="*/ 542925 h 790575"/>
                <a:gd name="connsiteX45" fmla="*/ 158115 w 676275"/>
                <a:gd name="connsiteY45" fmla="*/ 593408 h 790575"/>
                <a:gd name="connsiteX46" fmla="*/ 98107 w 676275"/>
                <a:gd name="connsiteY46" fmla="*/ 510540 h 790575"/>
                <a:gd name="connsiteX47" fmla="*/ 223838 w 676275"/>
                <a:gd name="connsiteY47" fmla="*/ 454343 h 790575"/>
                <a:gd name="connsiteX48" fmla="*/ 270510 w 676275"/>
                <a:gd name="connsiteY48" fmla="*/ 542925 h 790575"/>
                <a:gd name="connsiteX49" fmla="*/ 358140 w 676275"/>
                <a:gd name="connsiteY49" fmla="*/ 372428 h 790575"/>
                <a:gd name="connsiteX50" fmla="*/ 229553 w 676275"/>
                <a:gd name="connsiteY50" fmla="*/ 429578 h 790575"/>
                <a:gd name="connsiteX51" fmla="*/ 181928 w 676275"/>
                <a:gd name="connsiteY51" fmla="*/ 340995 h 790575"/>
                <a:gd name="connsiteX52" fmla="*/ 322897 w 676275"/>
                <a:gd name="connsiteY52" fmla="*/ 278130 h 790575"/>
                <a:gd name="connsiteX53" fmla="*/ 358140 w 676275"/>
                <a:gd name="connsiteY53" fmla="*/ 372428 h 790575"/>
                <a:gd name="connsiteX54" fmla="*/ 340995 w 676275"/>
                <a:gd name="connsiteY54" fmla="*/ 270510 h 790575"/>
                <a:gd name="connsiteX55" fmla="*/ 481965 w 676275"/>
                <a:gd name="connsiteY55" fmla="*/ 207645 h 790575"/>
                <a:gd name="connsiteX56" fmla="*/ 502920 w 676275"/>
                <a:gd name="connsiteY56" fmla="*/ 307658 h 790575"/>
                <a:gd name="connsiteX57" fmla="*/ 375285 w 676275"/>
                <a:gd name="connsiteY57" fmla="*/ 364808 h 790575"/>
                <a:gd name="connsiteX58" fmla="*/ 340995 w 676275"/>
                <a:gd name="connsiteY58" fmla="*/ 270510 h 790575"/>
                <a:gd name="connsiteX59" fmla="*/ 406717 w 676275"/>
                <a:gd name="connsiteY59" fmla="*/ 504825 h 790575"/>
                <a:gd name="connsiteX60" fmla="*/ 441007 w 676275"/>
                <a:gd name="connsiteY60" fmla="*/ 599123 h 790575"/>
                <a:gd name="connsiteX61" fmla="*/ 344805 w 676275"/>
                <a:gd name="connsiteY61" fmla="*/ 641985 h 790575"/>
                <a:gd name="connsiteX62" fmla="*/ 297180 w 676275"/>
                <a:gd name="connsiteY62" fmla="*/ 553403 h 790575"/>
                <a:gd name="connsiteX63" fmla="*/ 406717 w 676275"/>
                <a:gd name="connsiteY63" fmla="*/ 504825 h 790575"/>
                <a:gd name="connsiteX64" fmla="*/ 422910 w 676275"/>
                <a:gd name="connsiteY64" fmla="*/ 497205 h 790575"/>
                <a:gd name="connsiteX65" fmla="*/ 532447 w 676275"/>
                <a:gd name="connsiteY65" fmla="*/ 448628 h 790575"/>
                <a:gd name="connsiteX66" fmla="*/ 553403 w 676275"/>
                <a:gd name="connsiteY66" fmla="*/ 548640 h 790575"/>
                <a:gd name="connsiteX67" fmla="*/ 457200 w 676275"/>
                <a:gd name="connsiteY67" fmla="*/ 591503 h 790575"/>
                <a:gd name="connsiteX68" fmla="*/ 422910 w 676275"/>
                <a:gd name="connsiteY68" fmla="*/ 497205 h 790575"/>
                <a:gd name="connsiteX69" fmla="*/ 528638 w 676275"/>
                <a:gd name="connsiteY69" fmla="*/ 428625 h 790575"/>
                <a:gd name="connsiteX70" fmla="*/ 416242 w 676275"/>
                <a:gd name="connsiteY70" fmla="*/ 479108 h 790575"/>
                <a:gd name="connsiteX71" fmla="*/ 381953 w 676275"/>
                <a:gd name="connsiteY71" fmla="*/ 384810 h 790575"/>
                <a:gd name="connsiteX72" fmla="*/ 507682 w 676275"/>
                <a:gd name="connsiteY72" fmla="*/ 328613 h 790575"/>
                <a:gd name="connsiteX73" fmla="*/ 528638 w 676275"/>
                <a:gd name="connsiteY73" fmla="*/ 426720 h 790575"/>
                <a:gd name="connsiteX74" fmla="*/ 528638 w 676275"/>
                <a:gd name="connsiteY74" fmla="*/ 428625 h 790575"/>
                <a:gd name="connsiteX75" fmla="*/ 166688 w 676275"/>
                <a:gd name="connsiteY75" fmla="*/ 347663 h 790575"/>
                <a:gd name="connsiteX76" fmla="*/ 214313 w 676275"/>
                <a:gd name="connsiteY76" fmla="*/ 436245 h 790575"/>
                <a:gd name="connsiteX77" fmla="*/ 86678 w 676275"/>
                <a:gd name="connsiteY77" fmla="*/ 493395 h 790575"/>
                <a:gd name="connsiteX78" fmla="*/ 26670 w 676275"/>
                <a:gd name="connsiteY78" fmla="*/ 410528 h 790575"/>
                <a:gd name="connsiteX79" fmla="*/ 166688 w 676275"/>
                <a:gd name="connsiteY79" fmla="*/ 347663 h 790575"/>
                <a:gd name="connsiteX80" fmla="*/ 170497 w 676275"/>
                <a:gd name="connsiteY80" fmla="*/ 609600 h 790575"/>
                <a:gd name="connsiteX81" fmla="*/ 280035 w 676275"/>
                <a:gd name="connsiteY81" fmla="*/ 561023 h 790575"/>
                <a:gd name="connsiteX82" fmla="*/ 327660 w 676275"/>
                <a:gd name="connsiteY82" fmla="*/ 649605 h 790575"/>
                <a:gd name="connsiteX83" fmla="*/ 231457 w 676275"/>
                <a:gd name="connsiteY83" fmla="*/ 692468 h 790575"/>
                <a:gd name="connsiteX84" fmla="*/ 170497 w 676275"/>
                <a:gd name="connsiteY84" fmla="*/ 609600 h 79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676275" h="790575">
                  <a:moveTo>
                    <a:pt x="461963" y="95250"/>
                  </a:moveTo>
                  <a:lnTo>
                    <a:pt x="480060" y="185738"/>
                  </a:lnTo>
                  <a:lnTo>
                    <a:pt x="0" y="400050"/>
                  </a:lnTo>
                  <a:lnTo>
                    <a:pt x="8572" y="419100"/>
                  </a:lnTo>
                  <a:lnTo>
                    <a:pt x="220980" y="708660"/>
                  </a:lnTo>
                  <a:lnTo>
                    <a:pt x="224790" y="718185"/>
                  </a:lnTo>
                  <a:lnTo>
                    <a:pt x="263842" y="701040"/>
                  </a:lnTo>
                  <a:lnTo>
                    <a:pt x="292417" y="738188"/>
                  </a:lnTo>
                  <a:lnTo>
                    <a:pt x="306705" y="731520"/>
                  </a:lnTo>
                  <a:cubicBezTo>
                    <a:pt x="295275" y="741998"/>
                    <a:pt x="291465" y="759143"/>
                    <a:pt x="298132" y="774383"/>
                  </a:cubicBezTo>
                  <a:cubicBezTo>
                    <a:pt x="306705" y="793433"/>
                    <a:pt x="329565" y="802005"/>
                    <a:pt x="348615" y="793433"/>
                  </a:cubicBezTo>
                  <a:cubicBezTo>
                    <a:pt x="367665" y="784860"/>
                    <a:pt x="376238" y="762000"/>
                    <a:pt x="367665" y="742950"/>
                  </a:cubicBezTo>
                  <a:cubicBezTo>
                    <a:pt x="360997" y="727710"/>
                    <a:pt x="345757" y="719138"/>
                    <a:pt x="329565" y="720090"/>
                  </a:cubicBezTo>
                  <a:lnTo>
                    <a:pt x="526732" y="632460"/>
                  </a:lnTo>
                  <a:cubicBezTo>
                    <a:pt x="515303" y="642938"/>
                    <a:pt x="511492" y="660083"/>
                    <a:pt x="518160" y="675323"/>
                  </a:cubicBezTo>
                  <a:cubicBezTo>
                    <a:pt x="526732" y="694373"/>
                    <a:pt x="549592" y="702945"/>
                    <a:pt x="568642" y="694373"/>
                  </a:cubicBezTo>
                  <a:cubicBezTo>
                    <a:pt x="587692" y="685800"/>
                    <a:pt x="596265" y="662940"/>
                    <a:pt x="587692" y="643890"/>
                  </a:cubicBezTo>
                  <a:cubicBezTo>
                    <a:pt x="581025" y="628650"/>
                    <a:pt x="565785" y="620078"/>
                    <a:pt x="549592" y="621030"/>
                  </a:cubicBezTo>
                  <a:lnTo>
                    <a:pt x="564832" y="614363"/>
                  </a:lnTo>
                  <a:lnTo>
                    <a:pt x="561022" y="600075"/>
                  </a:lnTo>
                  <a:lnTo>
                    <a:pt x="297180" y="717233"/>
                  </a:lnTo>
                  <a:lnTo>
                    <a:pt x="279082" y="693420"/>
                  </a:lnTo>
                  <a:lnTo>
                    <a:pt x="577215" y="561023"/>
                  </a:lnTo>
                  <a:lnTo>
                    <a:pt x="573405" y="551498"/>
                  </a:lnTo>
                  <a:lnTo>
                    <a:pt x="513397" y="263843"/>
                  </a:lnTo>
                  <a:lnTo>
                    <a:pt x="481013" y="104775"/>
                  </a:lnTo>
                  <a:lnTo>
                    <a:pt x="681990" y="15240"/>
                  </a:lnTo>
                  <a:lnTo>
                    <a:pt x="675322" y="0"/>
                  </a:lnTo>
                  <a:lnTo>
                    <a:pt x="461963" y="95250"/>
                  </a:lnTo>
                  <a:close/>
                  <a:moveTo>
                    <a:pt x="353378" y="749618"/>
                  </a:moveTo>
                  <a:cubicBezTo>
                    <a:pt x="358140" y="761048"/>
                    <a:pt x="353378" y="774383"/>
                    <a:pt x="341947" y="779145"/>
                  </a:cubicBezTo>
                  <a:cubicBezTo>
                    <a:pt x="330517" y="783908"/>
                    <a:pt x="317182" y="779145"/>
                    <a:pt x="312420" y="767715"/>
                  </a:cubicBezTo>
                  <a:cubicBezTo>
                    <a:pt x="307657" y="756285"/>
                    <a:pt x="312420" y="742950"/>
                    <a:pt x="323850" y="738188"/>
                  </a:cubicBezTo>
                  <a:cubicBezTo>
                    <a:pt x="335280" y="733425"/>
                    <a:pt x="348615" y="738188"/>
                    <a:pt x="353378" y="749618"/>
                  </a:cubicBezTo>
                  <a:close/>
                  <a:moveTo>
                    <a:pt x="575310" y="650558"/>
                  </a:moveTo>
                  <a:cubicBezTo>
                    <a:pt x="580072" y="661988"/>
                    <a:pt x="575310" y="675323"/>
                    <a:pt x="563880" y="680085"/>
                  </a:cubicBezTo>
                  <a:cubicBezTo>
                    <a:pt x="552450" y="684848"/>
                    <a:pt x="539115" y="680085"/>
                    <a:pt x="534353" y="668655"/>
                  </a:cubicBezTo>
                  <a:cubicBezTo>
                    <a:pt x="529590" y="657225"/>
                    <a:pt x="534353" y="643890"/>
                    <a:pt x="545782" y="639128"/>
                  </a:cubicBezTo>
                  <a:cubicBezTo>
                    <a:pt x="557213" y="634365"/>
                    <a:pt x="569595" y="640080"/>
                    <a:pt x="575310" y="650558"/>
                  </a:cubicBezTo>
                  <a:close/>
                  <a:moveTo>
                    <a:pt x="240030" y="447675"/>
                  </a:moveTo>
                  <a:lnTo>
                    <a:pt x="365760" y="391478"/>
                  </a:lnTo>
                  <a:lnTo>
                    <a:pt x="399097" y="485775"/>
                  </a:lnTo>
                  <a:lnTo>
                    <a:pt x="286703" y="536258"/>
                  </a:lnTo>
                  <a:lnTo>
                    <a:pt x="240030" y="447675"/>
                  </a:lnTo>
                  <a:close/>
                  <a:moveTo>
                    <a:pt x="270510" y="542925"/>
                  </a:moveTo>
                  <a:lnTo>
                    <a:pt x="158115" y="593408"/>
                  </a:lnTo>
                  <a:lnTo>
                    <a:pt x="98107" y="510540"/>
                  </a:lnTo>
                  <a:lnTo>
                    <a:pt x="223838" y="454343"/>
                  </a:lnTo>
                  <a:lnTo>
                    <a:pt x="270510" y="542925"/>
                  </a:lnTo>
                  <a:close/>
                  <a:moveTo>
                    <a:pt x="358140" y="372428"/>
                  </a:moveTo>
                  <a:lnTo>
                    <a:pt x="229553" y="429578"/>
                  </a:lnTo>
                  <a:lnTo>
                    <a:pt x="181928" y="340995"/>
                  </a:lnTo>
                  <a:lnTo>
                    <a:pt x="322897" y="278130"/>
                  </a:lnTo>
                  <a:lnTo>
                    <a:pt x="358140" y="372428"/>
                  </a:lnTo>
                  <a:close/>
                  <a:moveTo>
                    <a:pt x="340995" y="270510"/>
                  </a:moveTo>
                  <a:lnTo>
                    <a:pt x="481965" y="207645"/>
                  </a:lnTo>
                  <a:lnTo>
                    <a:pt x="502920" y="307658"/>
                  </a:lnTo>
                  <a:lnTo>
                    <a:pt x="375285" y="364808"/>
                  </a:lnTo>
                  <a:lnTo>
                    <a:pt x="340995" y="270510"/>
                  </a:lnTo>
                  <a:close/>
                  <a:moveTo>
                    <a:pt x="406717" y="504825"/>
                  </a:moveTo>
                  <a:lnTo>
                    <a:pt x="441007" y="599123"/>
                  </a:lnTo>
                  <a:lnTo>
                    <a:pt x="344805" y="641985"/>
                  </a:lnTo>
                  <a:lnTo>
                    <a:pt x="297180" y="553403"/>
                  </a:lnTo>
                  <a:lnTo>
                    <a:pt x="406717" y="504825"/>
                  </a:lnTo>
                  <a:close/>
                  <a:moveTo>
                    <a:pt x="422910" y="497205"/>
                  </a:moveTo>
                  <a:lnTo>
                    <a:pt x="532447" y="448628"/>
                  </a:lnTo>
                  <a:lnTo>
                    <a:pt x="553403" y="548640"/>
                  </a:lnTo>
                  <a:lnTo>
                    <a:pt x="457200" y="591503"/>
                  </a:lnTo>
                  <a:lnTo>
                    <a:pt x="422910" y="497205"/>
                  </a:lnTo>
                  <a:close/>
                  <a:moveTo>
                    <a:pt x="528638" y="428625"/>
                  </a:moveTo>
                  <a:lnTo>
                    <a:pt x="416242" y="479108"/>
                  </a:lnTo>
                  <a:lnTo>
                    <a:pt x="381953" y="384810"/>
                  </a:lnTo>
                  <a:lnTo>
                    <a:pt x="507682" y="328613"/>
                  </a:lnTo>
                  <a:lnTo>
                    <a:pt x="528638" y="426720"/>
                  </a:lnTo>
                  <a:lnTo>
                    <a:pt x="528638" y="428625"/>
                  </a:lnTo>
                  <a:close/>
                  <a:moveTo>
                    <a:pt x="166688" y="347663"/>
                  </a:moveTo>
                  <a:lnTo>
                    <a:pt x="214313" y="436245"/>
                  </a:lnTo>
                  <a:lnTo>
                    <a:pt x="86678" y="493395"/>
                  </a:lnTo>
                  <a:lnTo>
                    <a:pt x="26670" y="410528"/>
                  </a:lnTo>
                  <a:lnTo>
                    <a:pt x="166688" y="347663"/>
                  </a:lnTo>
                  <a:close/>
                  <a:moveTo>
                    <a:pt x="170497" y="609600"/>
                  </a:moveTo>
                  <a:lnTo>
                    <a:pt x="280035" y="561023"/>
                  </a:lnTo>
                  <a:lnTo>
                    <a:pt x="327660" y="649605"/>
                  </a:lnTo>
                  <a:lnTo>
                    <a:pt x="231457" y="692468"/>
                  </a:lnTo>
                  <a:lnTo>
                    <a:pt x="170497" y="609600"/>
                  </a:lnTo>
                  <a:close/>
                </a:path>
              </a:pathLst>
            </a:custGeom>
            <a:solidFill>
              <a:srgbClr val="78C2FF"/>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54E03908-EE21-48F1-A4AC-5305D9952405}"/>
                </a:ext>
              </a:extLst>
            </p:cNvPr>
            <p:cNvSpPr/>
            <p:nvPr/>
          </p:nvSpPr>
          <p:spPr>
            <a:xfrm>
              <a:off x="5263515" y="4536757"/>
              <a:ext cx="561975" cy="152400"/>
            </a:xfrm>
            <a:custGeom>
              <a:avLst/>
              <a:gdLst>
                <a:gd name="connsiteX0" fmla="*/ 530543 w 561975"/>
                <a:gd name="connsiteY0" fmla="*/ 158115 h 152400"/>
                <a:gd name="connsiteX1" fmla="*/ 36195 w 561975"/>
                <a:gd name="connsiteY1" fmla="*/ 158115 h 152400"/>
                <a:gd name="connsiteX2" fmla="*/ 0 w 561975"/>
                <a:gd name="connsiteY2" fmla="*/ 121920 h 152400"/>
                <a:gd name="connsiteX3" fmla="*/ 0 w 561975"/>
                <a:gd name="connsiteY3" fmla="*/ 36195 h 152400"/>
                <a:gd name="connsiteX4" fmla="*/ 36195 w 561975"/>
                <a:gd name="connsiteY4" fmla="*/ 0 h 152400"/>
                <a:gd name="connsiteX5" fmla="*/ 530543 w 561975"/>
                <a:gd name="connsiteY5" fmla="*/ 0 h 152400"/>
                <a:gd name="connsiteX6" fmla="*/ 566738 w 561975"/>
                <a:gd name="connsiteY6" fmla="*/ 36195 h 152400"/>
                <a:gd name="connsiteX7" fmla="*/ 566738 w 561975"/>
                <a:gd name="connsiteY7" fmla="*/ 121920 h 152400"/>
                <a:gd name="connsiteX8" fmla="*/ 530543 w 561975"/>
                <a:gd name="connsiteY8" fmla="*/ 15811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152400">
                  <a:moveTo>
                    <a:pt x="530543" y="158115"/>
                  </a:moveTo>
                  <a:lnTo>
                    <a:pt x="36195" y="158115"/>
                  </a:lnTo>
                  <a:cubicBezTo>
                    <a:pt x="16192" y="158115"/>
                    <a:pt x="0" y="141923"/>
                    <a:pt x="0" y="121920"/>
                  </a:cubicBezTo>
                  <a:lnTo>
                    <a:pt x="0" y="36195"/>
                  </a:lnTo>
                  <a:cubicBezTo>
                    <a:pt x="0" y="16193"/>
                    <a:pt x="16192" y="0"/>
                    <a:pt x="36195" y="0"/>
                  </a:cubicBezTo>
                  <a:lnTo>
                    <a:pt x="530543" y="0"/>
                  </a:lnTo>
                  <a:cubicBezTo>
                    <a:pt x="550545" y="0"/>
                    <a:pt x="566738" y="16193"/>
                    <a:pt x="566738" y="36195"/>
                  </a:cubicBezTo>
                  <a:lnTo>
                    <a:pt x="566738" y="121920"/>
                  </a:lnTo>
                  <a:cubicBezTo>
                    <a:pt x="566738" y="142875"/>
                    <a:pt x="550545" y="158115"/>
                    <a:pt x="530543" y="158115"/>
                  </a:cubicBezTo>
                  <a:close/>
                </a:path>
              </a:pathLst>
            </a:custGeom>
            <a:solidFill>
              <a:srgbClr val="FFFFFF"/>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00A3475F-BAB1-48F9-A388-EB1215A6E75C}"/>
                </a:ext>
              </a:extLst>
            </p:cNvPr>
            <p:cNvSpPr/>
            <p:nvPr/>
          </p:nvSpPr>
          <p:spPr>
            <a:xfrm>
              <a:off x="5982653" y="4536757"/>
              <a:ext cx="476250" cy="152400"/>
            </a:xfrm>
            <a:custGeom>
              <a:avLst/>
              <a:gdLst>
                <a:gd name="connsiteX0" fmla="*/ 447675 w 476250"/>
                <a:gd name="connsiteY0" fmla="*/ 158115 h 152400"/>
                <a:gd name="connsiteX1" fmla="*/ 36195 w 476250"/>
                <a:gd name="connsiteY1" fmla="*/ 158115 h 152400"/>
                <a:gd name="connsiteX2" fmla="*/ 0 w 476250"/>
                <a:gd name="connsiteY2" fmla="*/ 121920 h 152400"/>
                <a:gd name="connsiteX3" fmla="*/ 0 w 476250"/>
                <a:gd name="connsiteY3" fmla="*/ 36195 h 152400"/>
                <a:gd name="connsiteX4" fmla="*/ 36195 w 476250"/>
                <a:gd name="connsiteY4" fmla="*/ 0 h 152400"/>
                <a:gd name="connsiteX5" fmla="*/ 447675 w 476250"/>
                <a:gd name="connsiteY5" fmla="*/ 0 h 152400"/>
                <a:gd name="connsiteX6" fmla="*/ 483870 w 476250"/>
                <a:gd name="connsiteY6" fmla="*/ 36195 h 152400"/>
                <a:gd name="connsiteX7" fmla="*/ 483870 w 476250"/>
                <a:gd name="connsiteY7" fmla="*/ 121920 h 152400"/>
                <a:gd name="connsiteX8" fmla="*/ 447675 w 476250"/>
                <a:gd name="connsiteY8" fmla="*/ 15811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0" h="152400">
                  <a:moveTo>
                    <a:pt x="447675" y="158115"/>
                  </a:moveTo>
                  <a:lnTo>
                    <a:pt x="36195" y="158115"/>
                  </a:lnTo>
                  <a:cubicBezTo>
                    <a:pt x="16192" y="158115"/>
                    <a:pt x="0" y="141923"/>
                    <a:pt x="0" y="121920"/>
                  </a:cubicBezTo>
                  <a:lnTo>
                    <a:pt x="0" y="36195"/>
                  </a:lnTo>
                  <a:cubicBezTo>
                    <a:pt x="0" y="16193"/>
                    <a:pt x="16192" y="0"/>
                    <a:pt x="36195" y="0"/>
                  </a:cubicBezTo>
                  <a:lnTo>
                    <a:pt x="447675" y="0"/>
                  </a:lnTo>
                  <a:cubicBezTo>
                    <a:pt x="467678" y="0"/>
                    <a:pt x="483870" y="16193"/>
                    <a:pt x="483870" y="36195"/>
                  </a:cubicBezTo>
                  <a:lnTo>
                    <a:pt x="483870" y="121920"/>
                  </a:lnTo>
                  <a:cubicBezTo>
                    <a:pt x="483870" y="142875"/>
                    <a:pt x="467678" y="158115"/>
                    <a:pt x="447675" y="158115"/>
                  </a:cubicBezTo>
                  <a:close/>
                </a:path>
              </a:pathLst>
            </a:custGeom>
            <a:solidFill>
              <a:srgbClr val="FFFFFF">
                <a:alpha val="72000"/>
              </a:srgbClr>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638CD59-6EF4-4B1D-A823-9675481AA1D1}"/>
                </a:ext>
              </a:extLst>
            </p:cNvPr>
            <p:cNvSpPr/>
            <p:nvPr/>
          </p:nvSpPr>
          <p:spPr>
            <a:xfrm>
              <a:off x="5254943" y="3018473"/>
              <a:ext cx="800100" cy="66675"/>
            </a:xfrm>
            <a:custGeom>
              <a:avLst/>
              <a:gdLst>
                <a:gd name="connsiteX0" fmla="*/ 0 w 800100"/>
                <a:gd name="connsiteY0" fmla="*/ 0 h 66675"/>
                <a:gd name="connsiteX1" fmla="*/ 802005 w 800100"/>
                <a:gd name="connsiteY1" fmla="*/ 0 h 66675"/>
                <a:gd name="connsiteX2" fmla="*/ 802005 w 800100"/>
                <a:gd name="connsiteY2" fmla="*/ 72390 h 66675"/>
                <a:gd name="connsiteX3" fmla="*/ 0 w 800100"/>
                <a:gd name="connsiteY3" fmla="*/ 72390 h 66675"/>
              </a:gdLst>
              <a:ahLst/>
              <a:cxnLst>
                <a:cxn ang="0">
                  <a:pos x="connsiteX0" y="connsiteY0"/>
                </a:cxn>
                <a:cxn ang="0">
                  <a:pos x="connsiteX1" y="connsiteY1"/>
                </a:cxn>
                <a:cxn ang="0">
                  <a:pos x="connsiteX2" y="connsiteY2"/>
                </a:cxn>
                <a:cxn ang="0">
                  <a:pos x="connsiteX3" y="connsiteY3"/>
                </a:cxn>
              </a:cxnLst>
              <a:rect l="l" t="t" r="r" b="b"/>
              <a:pathLst>
                <a:path w="800100" h="66675">
                  <a:moveTo>
                    <a:pt x="0" y="0"/>
                  </a:moveTo>
                  <a:lnTo>
                    <a:pt x="802005" y="0"/>
                  </a:lnTo>
                  <a:lnTo>
                    <a:pt x="802005" y="72390"/>
                  </a:lnTo>
                  <a:lnTo>
                    <a:pt x="0" y="72390"/>
                  </a:lnTo>
                  <a:close/>
                </a:path>
              </a:pathLst>
            </a:custGeom>
            <a:solidFill>
              <a:srgbClr val="FFFFFF">
                <a:alpha val="72000"/>
              </a:srgbClr>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2590951B-7417-4911-80EB-C7AC2D84AE11}"/>
                </a:ext>
              </a:extLst>
            </p:cNvPr>
            <p:cNvSpPr/>
            <p:nvPr/>
          </p:nvSpPr>
          <p:spPr>
            <a:xfrm>
              <a:off x="5254943" y="3134678"/>
              <a:ext cx="904875" cy="66675"/>
            </a:xfrm>
            <a:custGeom>
              <a:avLst/>
              <a:gdLst>
                <a:gd name="connsiteX0" fmla="*/ 0 w 904875"/>
                <a:gd name="connsiteY0" fmla="*/ 0 h 66675"/>
                <a:gd name="connsiteX1" fmla="*/ 913448 w 904875"/>
                <a:gd name="connsiteY1" fmla="*/ 0 h 66675"/>
                <a:gd name="connsiteX2" fmla="*/ 913448 w 904875"/>
                <a:gd name="connsiteY2" fmla="*/ 72390 h 66675"/>
                <a:gd name="connsiteX3" fmla="*/ 0 w 904875"/>
                <a:gd name="connsiteY3" fmla="*/ 72390 h 66675"/>
              </a:gdLst>
              <a:ahLst/>
              <a:cxnLst>
                <a:cxn ang="0">
                  <a:pos x="connsiteX0" y="connsiteY0"/>
                </a:cxn>
                <a:cxn ang="0">
                  <a:pos x="connsiteX1" y="connsiteY1"/>
                </a:cxn>
                <a:cxn ang="0">
                  <a:pos x="connsiteX2" y="connsiteY2"/>
                </a:cxn>
                <a:cxn ang="0">
                  <a:pos x="connsiteX3" y="connsiteY3"/>
                </a:cxn>
              </a:cxnLst>
              <a:rect l="l" t="t" r="r" b="b"/>
              <a:pathLst>
                <a:path w="904875" h="66675">
                  <a:moveTo>
                    <a:pt x="0" y="0"/>
                  </a:moveTo>
                  <a:lnTo>
                    <a:pt x="913448" y="0"/>
                  </a:lnTo>
                  <a:lnTo>
                    <a:pt x="913448" y="72390"/>
                  </a:lnTo>
                  <a:lnTo>
                    <a:pt x="0" y="72390"/>
                  </a:lnTo>
                  <a:close/>
                </a:path>
              </a:pathLst>
            </a:custGeom>
            <a:solidFill>
              <a:srgbClr val="FFFFFF">
                <a:alpha val="72000"/>
              </a:srgbClr>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B1705E6E-4DE5-48A7-96C2-51EF2CE063A7}"/>
                </a:ext>
              </a:extLst>
            </p:cNvPr>
            <p:cNvSpPr/>
            <p:nvPr/>
          </p:nvSpPr>
          <p:spPr>
            <a:xfrm>
              <a:off x="6985635" y="2479358"/>
              <a:ext cx="371475" cy="200025"/>
            </a:xfrm>
            <a:custGeom>
              <a:avLst/>
              <a:gdLst>
                <a:gd name="connsiteX0" fmla="*/ 376238 w 371475"/>
                <a:gd name="connsiteY0" fmla="*/ 72390 h 200025"/>
                <a:gd name="connsiteX1" fmla="*/ 365760 w 371475"/>
                <a:gd name="connsiteY1" fmla="*/ 201930 h 200025"/>
                <a:gd name="connsiteX2" fmla="*/ 0 w 371475"/>
                <a:gd name="connsiteY2" fmla="*/ 170497 h 200025"/>
                <a:gd name="connsiteX3" fmla="*/ 15240 w 371475"/>
                <a:gd name="connsiteY3" fmla="*/ 0 h 200025"/>
                <a:gd name="connsiteX4" fmla="*/ 339090 w 371475"/>
                <a:gd name="connsiteY4" fmla="*/ 28575 h 200025"/>
                <a:gd name="connsiteX5" fmla="*/ 340043 w 371475"/>
                <a:gd name="connsiteY5" fmla="*/ 30480 h 200025"/>
                <a:gd name="connsiteX6" fmla="*/ 375285 w 371475"/>
                <a:gd name="connsiteY6" fmla="*/ 70485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475" h="200025">
                  <a:moveTo>
                    <a:pt x="376238" y="72390"/>
                  </a:moveTo>
                  <a:lnTo>
                    <a:pt x="365760" y="201930"/>
                  </a:lnTo>
                  <a:lnTo>
                    <a:pt x="0" y="170497"/>
                  </a:lnTo>
                  <a:lnTo>
                    <a:pt x="15240" y="0"/>
                  </a:lnTo>
                  <a:lnTo>
                    <a:pt x="339090" y="28575"/>
                  </a:lnTo>
                  <a:lnTo>
                    <a:pt x="340043" y="30480"/>
                  </a:lnTo>
                  <a:lnTo>
                    <a:pt x="375285" y="70485"/>
                  </a:lnTo>
                  <a:close/>
                </a:path>
              </a:pathLst>
            </a:custGeom>
            <a:solidFill>
              <a:srgbClr val="78C2FF"/>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1B01FB89-BB80-4231-A8AF-388C90B75C9A}"/>
                </a:ext>
              </a:extLst>
            </p:cNvPr>
            <p:cNvSpPr/>
            <p:nvPr/>
          </p:nvSpPr>
          <p:spPr>
            <a:xfrm>
              <a:off x="7320915" y="2507933"/>
              <a:ext cx="38100" cy="38100"/>
            </a:xfrm>
            <a:custGeom>
              <a:avLst/>
              <a:gdLst>
                <a:gd name="connsiteX0" fmla="*/ 40957 w 38100"/>
                <a:gd name="connsiteY0" fmla="*/ 43815 h 38100"/>
                <a:gd name="connsiteX1" fmla="*/ 0 w 38100"/>
                <a:gd name="connsiteY1" fmla="*/ 40958 h 38100"/>
                <a:gd name="connsiteX2" fmla="*/ 3810 w 38100"/>
                <a:gd name="connsiteY2" fmla="*/ 0 h 38100"/>
                <a:gd name="connsiteX3" fmla="*/ 4763 w 38100"/>
                <a:gd name="connsiteY3" fmla="*/ 952 h 38100"/>
                <a:gd name="connsiteX4" fmla="*/ 5715 w 38100"/>
                <a:gd name="connsiteY4" fmla="*/ 2858 h 38100"/>
                <a:gd name="connsiteX5" fmla="*/ 39053 w 38100"/>
                <a:gd name="connsiteY5" fmla="*/ 4095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38100">
                  <a:moveTo>
                    <a:pt x="40957" y="43815"/>
                  </a:moveTo>
                  <a:lnTo>
                    <a:pt x="0" y="40958"/>
                  </a:lnTo>
                  <a:lnTo>
                    <a:pt x="3810" y="0"/>
                  </a:lnTo>
                  <a:lnTo>
                    <a:pt x="4763" y="952"/>
                  </a:lnTo>
                  <a:lnTo>
                    <a:pt x="5715" y="2858"/>
                  </a:lnTo>
                  <a:lnTo>
                    <a:pt x="39053" y="40958"/>
                  </a:lnTo>
                  <a:close/>
                </a:path>
              </a:pathLst>
            </a:custGeom>
            <a:solidFill>
              <a:srgbClr val="2180CC"/>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3A0603AA-B011-4B0E-9F4B-6D04BEB4E858}"/>
                </a:ext>
              </a:extLst>
            </p:cNvPr>
            <p:cNvSpPr/>
            <p:nvPr/>
          </p:nvSpPr>
          <p:spPr>
            <a:xfrm>
              <a:off x="7133120" y="2540165"/>
              <a:ext cx="76200" cy="76200"/>
            </a:xfrm>
            <a:custGeom>
              <a:avLst/>
              <a:gdLst>
                <a:gd name="connsiteX0" fmla="*/ 79210 w 76200"/>
                <a:gd name="connsiteY0" fmla="*/ 43015 h 76200"/>
                <a:gd name="connsiteX1" fmla="*/ 36347 w 76200"/>
                <a:gd name="connsiteY1" fmla="*/ 79210 h 76200"/>
                <a:gd name="connsiteX2" fmla="*/ 152 w 76200"/>
                <a:gd name="connsiteY2" fmla="*/ 36347 h 76200"/>
                <a:gd name="connsiteX3" fmla="*/ 43015 w 76200"/>
                <a:gd name="connsiteY3" fmla="*/ 152 h 76200"/>
                <a:gd name="connsiteX4" fmla="*/ 79210 w 76200"/>
                <a:gd name="connsiteY4" fmla="*/ 43015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79210" y="43015"/>
                  </a:moveTo>
                  <a:cubicBezTo>
                    <a:pt x="77305" y="64922"/>
                    <a:pt x="58255" y="81115"/>
                    <a:pt x="36347" y="79210"/>
                  </a:cubicBezTo>
                  <a:cubicBezTo>
                    <a:pt x="14440" y="77305"/>
                    <a:pt x="-1753" y="58255"/>
                    <a:pt x="152" y="36347"/>
                  </a:cubicBezTo>
                  <a:cubicBezTo>
                    <a:pt x="2057" y="14440"/>
                    <a:pt x="21107" y="-1753"/>
                    <a:pt x="43015" y="152"/>
                  </a:cubicBezTo>
                  <a:cubicBezTo>
                    <a:pt x="64922" y="3010"/>
                    <a:pt x="81115" y="22060"/>
                    <a:pt x="79210" y="43015"/>
                  </a:cubicBezTo>
                  <a:close/>
                </a:path>
              </a:pathLst>
            </a:custGeom>
            <a:solidFill>
              <a:srgbClr val="2180CC"/>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6EFB7B3-74D9-4958-99A6-15051CF63E7A}"/>
                </a:ext>
              </a:extLst>
            </p:cNvPr>
            <p:cNvSpPr/>
            <p:nvPr/>
          </p:nvSpPr>
          <p:spPr>
            <a:xfrm>
              <a:off x="7258912" y="2572612"/>
              <a:ext cx="28575" cy="28575"/>
            </a:xfrm>
            <a:custGeom>
              <a:avLst/>
              <a:gdLst>
                <a:gd name="connsiteX0" fmla="*/ 33428 w 28575"/>
                <a:gd name="connsiteY0" fmla="*/ 18188 h 28575"/>
                <a:gd name="connsiteX1" fmla="*/ 15331 w 28575"/>
                <a:gd name="connsiteY1" fmla="*/ 33428 h 28575"/>
                <a:gd name="connsiteX2" fmla="*/ 91 w 28575"/>
                <a:gd name="connsiteY2" fmla="*/ 15330 h 28575"/>
                <a:gd name="connsiteX3" fmla="*/ 18188 w 28575"/>
                <a:gd name="connsiteY3" fmla="*/ 91 h 28575"/>
                <a:gd name="connsiteX4" fmla="*/ 33428 w 28575"/>
                <a:gd name="connsiteY4" fmla="*/ 181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33428" y="18188"/>
                  </a:moveTo>
                  <a:cubicBezTo>
                    <a:pt x="32475" y="27713"/>
                    <a:pt x="24856" y="34380"/>
                    <a:pt x="15331" y="33428"/>
                  </a:cubicBezTo>
                  <a:cubicBezTo>
                    <a:pt x="5806" y="32475"/>
                    <a:pt x="-862" y="24855"/>
                    <a:pt x="91" y="15330"/>
                  </a:cubicBezTo>
                  <a:cubicBezTo>
                    <a:pt x="1043" y="5805"/>
                    <a:pt x="8663" y="-862"/>
                    <a:pt x="18188" y="91"/>
                  </a:cubicBezTo>
                  <a:cubicBezTo>
                    <a:pt x="27713" y="1043"/>
                    <a:pt x="34381" y="8663"/>
                    <a:pt x="33428" y="18188"/>
                  </a:cubicBezTo>
                  <a:close/>
                </a:path>
              </a:pathLst>
            </a:custGeom>
            <a:solidFill>
              <a:srgbClr val="2180CC"/>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F9805D44-1D94-421D-9CC2-DA7F041BA6FB}"/>
                </a:ext>
              </a:extLst>
            </p:cNvPr>
            <p:cNvSpPr/>
            <p:nvPr/>
          </p:nvSpPr>
          <p:spPr>
            <a:xfrm>
              <a:off x="7053172" y="2554514"/>
              <a:ext cx="28575" cy="28575"/>
            </a:xfrm>
            <a:custGeom>
              <a:avLst/>
              <a:gdLst>
                <a:gd name="connsiteX0" fmla="*/ 91 w 28575"/>
                <a:gd name="connsiteY0" fmla="*/ 15331 h 28575"/>
                <a:gd name="connsiteX1" fmla="*/ 18188 w 28575"/>
                <a:gd name="connsiteY1" fmla="*/ 90 h 28575"/>
                <a:gd name="connsiteX2" fmla="*/ 33428 w 28575"/>
                <a:gd name="connsiteY2" fmla="*/ 18188 h 28575"/>
                <a:gd name="connsiteX3" fmla="*/ 15331 w 28575"/>
                <a:gd name="connsiteY3" fmla="*/ 33428 h 28575"/>
                <a:gd name="connsiteX4" fmla="*/ 91 w 28575"/>
                <a:gd name="connsiteY4" fmla="*/ 1533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91" y="15331"/>
                  </a:moveTo>
                  <a:cubicBezTo>
                    <a:pt x="1043" y="5806"/>
                    <a:pt x="8663" y="-862"/>
                    <a:pt x="18188" y="90"/>
                  </a:cubicBezTo>
                  <a:cubicBezTo>
                    <a:pt x="27713" y="1043"/>
                    <a:pt x="34381" y="8663"/>
                    <a:pt x="33428" y="18188"/>
                  </a:cubicBezTo>
                  <a:cubicBezTo>
                    <a:pt x="32475" y="27713"/>
                    <a:pt x="24856" y="34381"/>
                    <a:pt x="15331" y="33428"/>
                  </a:cubicBezTo>
                  <a:cubicBezTo>
                    <a:pt x="5806" y="32476"/>
                    <a:pt x="-862" y="24856"/>
                    <a:pt x="91" y="15331"/>
                  </a:cubicBezTo>
                  <a:close/>
                </a:path>
              </a:pathLst>
            </a:custGeom>
            <a:solidFill>
              <a:srgbClr val="2180CC"/>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DC7FEE1C-44BD-41AE-AF8E-12A90800AEFB}"/>
                </a:ext>
              </a:extLst>
            </p:cNvPr>
            <p:cNvSpPr/>
            <p:nvPr/>
          </p:nvSpPr>
          <p:spPr>
            <a:xfrm>
              <a:off x="7460932" y="2215515"/>
              <a:ext cx="400050" cy="295275"/>
            </a:xfrm>
            <a:custGeom>
              <a:avLst/>
              <a:gdLst>
                <a:gd name="connsiteX0" fmla="*/ 342900 w 400050"/>
                <a:gd name="connsiteY0" fmla="*/ 16193 h 295275"/>
                <a:gd name="connsiteX1" fmla="*/ 403860 w 400050"/>
                <a:gd name="connsiteY1" fmla="*/ 130493 h 295275"/>
                <a:gd name="connsiteX2" fmla="*/ 80963 w 400050"/>
                <a:gd name="connsiteY2" fmla="*/ 303848 h 295275"/>
                <a:gd name="connsiteX3" fmla="*/ 0 w 400050"/>
                <a:gd name="connsiteY3" fmla="*/ 153352 h 295275"/>
                <a:gd name="connsiteX4" fmla="*/ 286703 w 400050"/>
                <a:gd name="connsiteY4" fmla="*/ 0 h 295275"/>
                <a:gd name="connsiteX5" fmla="*/ 289560 w 400050"/>
                <a:gd name="connsiteY5" fmla="*/ 952 h 295275"/>
                <a:gd name="connsiteX6" fmla="*/ 340995 w 400050"/>
                <a:gd name="connsiteY6" fmla="*/ 16193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0" h="295275">
                  <a:moveTo>
                    <a:pt x="342900" y="16193"/>
                  </a:moveTo>
                  <a:lnTo>
                    <a:pt x="403860" y="130493"/>
                  </a:lnTo>
                  <a:lnTo>
                    <a:pt x="80963" y="303848"/>
                  </a:lnTo>
                  <a:lnTo>
                    <a:pt x="0" y="153352"/>
                  </a:lnTo>
                  <a:lnTo>
                    <a:pt x="286703" y="0"/>
                  </a:lnTo>
                  <a:lnTo>
                    <a:pt x="289560" y="952"/>
                  </a:lnTo>
                  <a:lnTo>
                    <a:pt x="340995" y="16193"/>
                  </a:lnTo>
                  <a:close/>
                </a:path>
              </a:pathLst>
            </a:custGeom>
            <a:solidFill>
              <a:srgbClr val="78C2FF"/>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4432681-0904-4D6A-9047-4AA806D7633C}"/>
                </a:ext>
              </a:extLst>
            </p:cNvPr>
            <p:cNvSpPr/>
            <p:nvPr/>
          </p:nvSpPr>
          <p:spPr>
            <a:xfrm>
              <a:off x="7748588" y="2215515"/>
              <a:ext cx="47625" cy="28575"/>
            </a:xfrm>
            <a:custGeom>
              <a:avLst/>
              <a:gdLst>
                <a:gd name="connsiteX0" fmla="*/ 55245 w 47625"/>
                <a:gd name="connsiteY0" fmla="*/ 16193 h 28575"/>
                <a:gd name="connsiteX1" fmla="*/ 19050 w 47625"/>
                <a:gd name="connsiteY1" fmla="*/ 36195 h 28575"/>
                <a:gd name="connsiteX2" fmla="*/ 0 w 47625"/>
                <a:gd name="connsiteY2" fmla="*/ 0 h 28575"/>
                <a:gd name="connsiteX3" fmla="*/ 953 w 47625"/>
                <a:gd name="connsiteY3" fmla="*/ 0 h 28575"/>
                <a:gd name="connsiteX4" fmla="*/ 2857 w 47625"/>
                <a:gd name="connsiteY4" fmla="*/ 952 h 28575"/>
                <a:gd name="connsiteX5" fmla="*/ 51435 w 47625"/>
                <a:gd name="connsiteY5" fmla="*/ 1524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28575">
                  <a:moveTo>
                    <a:pt x="55245" y="16193"/>
                  </a:moveTo>
                  <a:lnTo>
                    <a:pt x="19050" y="36195"/>
                  </a:lnTo>
                  <a:lnTo>
                    <a:pt x="0" y="0"/>
                  </a:lnTo>
                  <a:lnTo>
                    <a:pt x="953" y="0"/>
                  </a:lnTo>
                  <a:lnTo>
                    <a:pt x="2857" y="952"/>
                  </a:lnTo>
                  <a:lnTo>
                    <a:pt x="51435" y="15240"/>
                  </a:lnTo>
                  <a:close/>
                </a:path>
              </a:pathLst>
            </a:custGeom>
            <a:solidFill>
              <a:srgbClr val="2180CC"/>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3EC5F4D-51B4-42A0-8CD6-B8362DEDB841}"/>
                </a:ext>
              </a:extLst>
            </p:cNvPr>
            <p:cNvSpPr/>
            <p:nvPr/>
          </p:nvSpPr>
          <p:spPr>
            <a:xfrm>
              <a:off x="7620989" y="2319374"/>
              <a:ext cx="76200" cy="76200"/>
            </a:xfrm>
            <a:custGeom>
              <a:avLst/>
              <a:gdLst>
                <a:gd name="connsiteX0" fmla="*/ 74258 w 76200"/>
                <a:gd name="connsiteY0" fmla="*/ 20918 h 76200"/>
                <a:gd name="connsiteX1" fmla="*/ 58066 w 76200"/>
                <a:gd name="connsiteY1" fmla="*/ 74258 h 76200"/>
                <a:gd name="connsiteX2" fmla="*/ 4726 w 76200"/>
                <a:gd name="connsiteY2" fmla="*/ 58066 h 76200"/>
                <a:gd name="connsiteX3" fmla="*/ 20918 w 76200"/>
                <a:gd name="connsiteY3" fmla="*/ 4726 h 76200"/>
                <a:gd name="connsiteX4" fmla="*/ 74258 w 76200"/>
                <a:gd name="connsiteY4" fmla="*/ 20918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74258" y="20918"/>
                  </a:moveTo>
                  <a:cubicBezTo>
                    <a:pt x="84736" y="39968"/>
                    <a:pt x="77116" y="63781"/>
                    <a:pt x="58066" y="74258"/>
                  </a:cubicBezTo>
                  <a:cubicBezTo>
                    <a:pt x="39016" y="84736"/>
                    <a:pt x="15203" y="77116"/>
                    <a:pt x="4726" y="58066"/>
                  </a:cubicBezTo>
                  <a:cubicBezTo>
                    <a:pt x="-5752" y="39016"/>
                    <a:pt x="1868" y="15203"/>
                    <a:pt x="20918" y="4726"/>
                  </a:cubicBezTo>
                  <a:cubicBezTo>
                    <a:pt x="39968" y="-5752"/>
                    <a:pt x="64733" y="1868"/>
                    <a:pt x="74258" y="20918"/>
                  </a:cubicBezTo>
                  <a:close/>
                </a:path>
              </a:pathLst>
            </a:custGeom>
            <a:solidFill>
              <a:srgbClr val="2180CC"/>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4C62050B-73C9-4D6A-9A10-C0503528C9E7}"/>
                </a:ext>
              </a:extLst>
            </p:cNvPr>
            <p:cNvSpPr/>
            <p:nvPr/>
          </p:nvSpPr>
          <p:spPr>
            <a:xfrm>
              <a:off x="7735057" y="2293231"/>
              <a:ext cx="28575" cy="28575"/>
            </a:xfrm>
            <a:custGeom>
              <a:avLst/>
              <a:gdLst>
                <a:gd name="connsiteX0" fmla="*/ 31628 w 28575"/>
                <a:gd name="connsiteY0" fmla="*/ 8962 h 28575"/>
                <a:gd name="connsiteX1" fmla="*/ 24961 w 28575"/>
                <a:gd name="connsiteY1" fmla="*/ 31822 h 28575"/>
                <a:gd name="connsiteX2" fmla="*/ 2100 w 28575"/>
                <a:gd name="connsiteY2" fmla="*/ 25154 h 28575"/>
                <a:gd name="connsiteX3" fmla="*/ 8768 w 28575"/>
                <a:gd name="connsiteY3" fmla="*/ 2294 h 28575"/>
                <a:gd name="connsiteX4" fmla="*/ 31628 w 28575"/>
                <a:gd name="connsiteY4" fmla="*/ 8962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31628" y="8962"/>
                  </a:moveTo>
                  <a:cubicBezTo>
                    <a:pt x="36391" y="17534"/>
                    <a:pt x="32581" y="27059"/>
                    <a:pt x="24961" y="31822"/>
                  </a:cubicBezTo>
                  <a:cubicBezTo>
                    <a:pt x="16388" y="36584"/>
                    <a:pt x="6863" y="32774"/>
                    <a:pt x="2100" y="25154"/>
                  </a:cubicBezTo>
                  <a:cubicBezTo>
                    <a:pt x="-2662" y="16582"/>
                    <a:pt x="1148" y="7057"/>
                    <a:pt x="8768" y="2294"/>
                  </a:cubicBezTo>
                  <a:cubicBezTo>
                    <a:pt x="17341" y="-2468"/>
                    <a:pt x="27818" y="389"/>
                    <a:pt x="31628" y="8962"/>
                  </a:cubicBezTo>
                  <a:close/>
                </a:path>
              </a:pathLst>
            </a:custGeom>
            <a:solidFill>
              <a:srgbClr val="2180CC"/>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32AE59C-8274-43ED-8DF0-A957F14BE2BB}"/>
                </a:ext>
              </a:extLst>
            </p:cNvPr>
            <p:cNvSpPr/>
            <p:nvPr/>
          </p:nvSpPr>
          <p:spPr>
            <a:xfrm>
              <a:off x="7553130" y="2390579"/>
              <a:ext cx="28575" cy="28575"/>
            </a:xfrm>
            <a:custGeom>
              <a:avLst/>
              <a:gdLst>
                <a:gd name="connsiteX0" fmla="*/ 2101 w 28575"/>
                <a:gd name="connsiteY0" fmla="*/ 24961 h 28575"/>
                <a:gd name="connsiteX1" fmla="*/ 8768 w 28575"/>
                <a:gd name="connsiteY1" fmla="*/ 2100 h 28575"/>
                <a:gd name="connsiteX2" fmla="*/ 31628 w 28575"/>
                <a:gd name="connsiteY2" fmla="*/ 8768 h 28575"/>
                <a:gd name="connsiteX3" fmla="*/ 24960 w 28575"/>
                <a:gd name="connsiteY3" fmla="*/ 31628 h 28575"/>
                <a:gd name="connsiteX4" fmla="*/ 2101 w 28575"/>
                <a:gd name="connsiteY4" fmla="*/ 2496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101" y="24961"/>
                  </a:moveTo>
                  <a:cubicBezTo>
                    <a:pt x="-2662" y="16388"/>
                    <a:pt x="1148" y="6863"/>
                    <a:pt x="8768" y="2100"/>
                  </a:cubicBezTo>
                  <a:cubicBezTo>
                    <a:pt x="17340" y="-2662"/>
                    <a:pt x="26865" y="1148"/>
                    <a:pt x="31628" y="8768"/>
                  </a:cubicBezTo>
                  <a:cubicBezTo>
                    <a:pt x="36390" y="17341"/>
                    <a:pt x="32580" y="26866"/>
                    <a:pt x="24960" y="31628"/>
                  </a:cubicBezTo>
                  <a:cubicBezTo>
                    <a:pt x="16388" y="36391"/>
                    <a:pt x="5910" y="33533"/>
                    <a:pt x="2101" y="24961"/>
                  </a:cubicBezTo>
                  <a:close/>
                </a:path>
              </a:pathLst>
            </a:custGeom>
            <a:solidFill>
              <a:srgbClr val="2180CC"/>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AE4DE588-F080-4AD4-8B90-432CD632144B}"/>
                </a:ext>
              </a:extLst>
            </p:cNvPr>
            <p:cNvSpPr/>
            <p:nvPr/>
          </p:nvSpPr>
          <p:spPr>
            <a:xfrm>
              <a:off x="7163753" y="1830705"/>
              <a:ext cx="361950" cy="352425"/>
            </a:xfrm>
            <a:custGeom>
              <a:avLst/>
              <a:gdLst>
                <a:gd name="connsiteX0" fmla="*/ 370522 w 361950"/>
                <a:gd name="connsiteY0" fmla="*/ 253365 h 352425"/>
                <a:gd name="connsiteX1" fmla="*/ 292417 w 361950"/>
                <a:gd name="connsiteY1" fmla="*/ 357187 h 352425"/>
                <a:gd name="connsiteX2" fmla="*/ 0 w 361950"/>
                <a:gd name="connsiteY2" fmla="*/ 136208 h 352425"/>
                <a:gd name="connsiteX3" fmla="*/ 102870 w 361950"/>
                <a:gd name="connsiteY3" fmla="*/ 0 h 352425"/>
                <a:gd name="connsiteX4" fmla="*/ 361950 w 361950"/>
                <a:gd name="connsiteY4" fmla="*/ 195262 h 352425"/>
                <a:gd name="connsiteX5" fmla="*/ 362903 w 361950"/>
                <a:gd name="connsiteY5" fmla="*/ 198120 h 352425"/>
                <a:gd name="connsiteX6" fmla="*/ 370522 w 361950"/>
                <a:gd name="connsiteY6" fmla="*/ 250508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352425">
                  <a:moveTo>
                    <a:pt x="370522" y="253365"/>
                  </a:moveTo>
                  <a:lnTo>
                    <a:pt x="292417" y="357187"/>
                  </a:lnTo>
                  <a:lnTo>
                    <a:pt x="0" y="136208"/>
                  </a:lnTo>
                  <a:lnTo>
                    <a:pt x="102870" y="0"/>
                  </a:lnTo>
                  <a:lnTo>
                    <a:pt x="361950" y="195262"/>
                  </a:lnTo>
                  <a:lnTo>
                    <a:pt x="362903" y="198120"/>
                  </a:lnTo>
                  <a:lnTo>
                    <a:pt x="370522" y="250508"/>
                  </a:lnTo>
                  <a:close/>
                </a:path>
              </a:pathLst>
            </a:custGeom>
            <a:solidFill>
              <a:srgbClr val="78C2FF"/>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FD1E6A0-E0A4-4698-9D40-8F691E769283}"/>
                </a:ext>
              </a:extLst>
            </p:cNvPr>
            <p:cNvSpPr/>
            <p:nvPr/>
          </p:nvSpPr>
          <p:spPr>
            <a:xfrm>
              <a:off x="7501890" y="2026920"/>
              <a:ext cx="28575" cy="57150"/>
            </a:xfrm>
            <a:custGeom>
              <a:avLst/>
              <a:gdLst>
                <a:gd name="connsiteX0" fmla="*/ 32385 w 28575"/>
                <a:gd name="connsiteY0" fmla="*/ 57150 h 57150"/>
                <a:gd name="connsiteX1" fmla="*/ 0 w 28575"/>
                <a:gd name="connsiteY1" fmla="*/ 32385 h 57150"/>
                <a:gd name="connsiteX2" fmla="*/ 24765 w 28575"/>
                <a:gd name="connsiteY2" fmla="*/ 0 h 57150"/>
                <a:gd name="connsiteX3" fmla="*/ 24765 w 28575"/>
                <a:gd name="connsiteY3" fmla="*/ 952 h 57150"/>
                <a:gd name="connsiteX4" fmla="*/ 24765 w 28575"/>
                <a:gd name="connsiteY4" fmla="*/ 2857 h 57150"/>
                <a:gd name="connsiteX5" fmla="*/ 31432 w 28575"/>
                <a:gd name="connsiteY5" fmla="*/ 5334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57150">
                  <a:moveTo>
                    <a:pt x="32385" y="57150"/>
                  </a:moveTo>
                  <a:lnTo>
                    <a:pt x="0" y="32385"/>
                  </a:lnTo>
                  <a:lnTo>
                    <a:pt x="24765" y="0"/>
                  </a:lnTo>
                  <a:lnTo>
                    <a:pt x="24765" y="952"/>
                  </a:lnTo>
                  <a:lnTo>
                    <a:pt x="24765" y="2857"/>
                  </a:lnTo>
                  <a:lnTo>
                    <a:pt x="31432" y="53340"/>
                  </a:lnTo>
                  <a:close/>
                </a:path>
              </a:pathLst>
            </a:custGeom>
            <a:solidFill>
              <a:srgbClr val="2180CC"/>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676E9FD3-B5C2-4BAD-AF7A-25A7CE3EFEA2}"/>
                </a:ext>
              </a:extLst>
            </p:cNvPr>
            <p:cNvSpPr/>
            <p:nvPr/>
          </p:nvSpPr>
          <p:spPr>
            <a:xfrm>
              <a:off x="7319564" y="1967466"/>
              <a:ext cx="76200" cy="76200"/>
            </a:xfrm>
            <a:custGeom>
              <a:avLst/>
              <a:gdLst>
                <a:gd name="connsiteX0" fmla="*/ 70884 w 76200"/>
                <a:gd name="connsiteY0" fmla="*/ 63264 h 76200"/>
                <a:gd name="connsiteX1" fmla="*/ 15639 w 76200"/>
                <a:gd name="connsiteY1" fmla="*/ 70884 h 76200"/>
                <a:gd name="connsiteX2" fmla="*/ 8019 w 76200"/>
                <a:gd name="connsiteY2" fmla="*/ 15639 h 76200"/>
                <a:gd name="connsiteX3" fmla="*/ 63264 w 76200"/>
                <a:gd name="connsiteY3" fmla="*/ 8019 h 76200"/>
                <a:gd name="connsiteX4" fmla="*/ 70884 w 76200"/>
                <a:gd name="connsiteY4" fmla="*/ 6326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70884" y="63264"/>
                  </a:moveTo>
                  <a:cubicBezTo>
                    <a:pt x="57549" y="80409"/>
                    <a:pt x="32784" y="84219"/>
                    <a:pt x="15639" y="70884"/>
                  </a:cubicBezTo>
                  <a:cubicBezTo>
                    <a:pt x="-1506" y="57549"/>
                    <a:pt x="-5316" y="32784"/>
                    <a:pt x="8019" y="15639"/>
                  </a:cubicBezTo>
                  <a:cubicBezTo>
                    <a:pt x="21354" y="-1506"/>
                    <a:pt x="46119" y="-5316"/>
                    <a:pt x="63264" y="8019"/>
                  </a:cubicBezTo>
                  <a:cubicBezTo>
                    <a:pt x="80409" y="21354"/>
                    <a:pt x="84219" y="46119"/>
                    <a:pt x="70884" y="63264"/>
                  </a:cubicBezTo>
                  <a:close/>
                </a:path>
              </a:pathLst>
            </a:custGeom>
            <a:solidFill>
              <a:srgbClr val="2180CC"/>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4FA03590-73BE-4EA2-94EB-F2325DDE396A}"/>
                </a:ext>
              </a:extLst>
            </p:cNvPr>
            <p:cNvSpPr/>
            <p:nvPr/>
          </p:nvSpPr>
          <p:spPr>
            <a:xfrm>
              <a:off x="7424874" y="2051821"/>
              <a:ext cx="28575" cy="28575"/>
            </a:xfrm>
            <a:custGeom>
              <a:avLst/>
              <a:gdLst>
                <a:gd name="connsiteX0" fmla="*/ 30344 w 28575"/>
                <a:gd name="connsiteY0" fmla="*/ 27486 h 28575"/>
                <a:gd name="connsiteX1" fmla="*/ 6532 w 28575"/>
                <a:gd name="connsiteY1" fmla="*/ 30344 h 28575"/>
                <a:gd name="connsiteX2" fmla="*/ 3674 w 28575"/>
                <a:gd name="connsiteY2" fmla="*/ 6531 h 28575"/>
                <a:gd name="connsiteX3" fmla="*/ 27486 w 28575"/>
                <a:gd name="connsiteY3" fmla="*/ 3674 h 28575"/>
                <a:gd name="connsiteX4" fmla="*/ 30344 w 28575"/>
                <a:gd name="connsiteY4" fmla="*/ 27486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30344" y="27486"/>
                  </a:moveTo>
                  <a:cubicBezTo>
                    <a:pt x="24629" y="35106"/>
                    <a:pt x="14151" y="36059"/>
                    <a:pt x="6532" y="30344"/>
                  </a:cubicBezTo>
                  <a:cubicBezTo>
                    <a:pt x="-1089" y="24629"/>
                    <a:pt x="-2041" y="14151"/>
                    <a:pt x="3674" y="6531"/>
                  </a:cubicBezTo>
                  <a:cubicBezTo>
                    <a:pt x="9389" y="-1089"/>
                    <a:pt x="19867" y="-2041"/>
                    <a:pt x="27486" y="3674"/>
                  </a:cubicBezTo>
                  <a:cubicBezTo>
                    <a:pt x="34154" y="10341"/>
                    <a:pt x="36059" y="20819"/>
                    <a:pt x="30344" y="27486"/>
                  </a:cubicBezTo>
                  <a:close/>
                </a:path>
              </a:pathLst>
            </a:custGeom>
            <a:solidFill>
              <a:srgbClr val="2180CC"/>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912794D5-336D-4606-BF1F-B767F3A1ABBA}"/>
                </a:ext>
              </a:extLst>
            </p:cNvPr>
            <p:cNvSpPr/>
            <p:nvPr/>
          </p:nvSpPr>
          <p:spPr>
            <a:xfrm>
              <a:off x="7259429" y="1927996"/>
              <a:ext cx="28575" cy="28575"/>
            </a:xfrm>
            <a:custGeom>
              <a:avLst/>
              <a:gdLst>
                <a:gd name="connsiteX0" fmla="*/ 3384 w 28575"/>
                <a:gd name="connsiteY0" fmla="*/ 6531 h 28575"/>
                <a:gd name="connsiteX1" fmla="*/ 27196 w 28575"/>
                <a:gd name="connsiteY1" fmla="*/ 3674 h 28575"/>
                <a:gd name="connsiteX2" fmla="*/ 30054 w 28575"/>
                <a:gd name="connsiteY2" fmla="*/ 27486 h 28575"/>
                <a:gd name="connsiteX3" fmla="*/ 6241 w 28575"/>
                <a:gd name="connsiteY3" fmla="*/ 30344 h 28575"/>
                <a:gd name="connsiteX4" fmla="*/ 3384 w 28575"/>
                <a:gd name="connsiteY4" fmla="*/ 653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3384" y="6531"/>
                  </a:moveTo>
                  <a:cubicBezTo>
                    <a:pt x="9099" y="-1089"/>
                    <a:pt x="19577" y="-2041"/>
                    <a:pt x="27196" y="3674"/>
                  </a:cubicBezTo>
                  <a:cubicBezTo>
                    <a:pt x="34816" y="9389"/>
                    <a:pt x="35769" y="19866"/>
                    <a:pt x="30054" y="27486"/>
                  </a:cubicBezTo>
                  <a:cubicBezTo>
                    <a:pt x="24339" y="35106"/>
                    <a:pt x="13862" y="36059"/>
                    <a:pt x="6241" y="30344"/>
                  </a:cubicBezTo>
                  <a:cubicBezTo>
                    <a:pt x="-426" y="24629"/>
                    <a:pt x="-2331" y="14151"/>
                    <a:pt x="3384" y="6531"/>
                  </a:cubicBezTo>
                  <a:close/>
                </a:path>
              </a:pathLst>
            </a:custGeom>
            <a:solidFill>
              <a:srgbClr val="2180CC"/>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E01EA8C-4B85-47C7-9AC3-E57404BCC8D9}"/>
                </a:ext>
              </a:extLst>
            </p:cNvPr>
            <p:cNvSpPr/>
            <p:nvPr/>
          </p:nvSpPr>
          <p:spPr>
            <a:xfrm>
              <a:off x="7558088" y="1463993"/>
              <a:ext cx="400050" cy="314325"/>
            </a:xfrm>
            <a:custGeom>
              <a:avLst/>
              <a:gdLst>
                <a:gd name="connsiteX0" fmla="*/ 329565 w 400050"/>
                <a:gd name="connsiteY0" fmla="*/ 12382 h 314325"/>
                <a:gd name="connsiteX1" fmla="*/ 400050 w 400050"/>
                <a:gd name="connsiteY1" fmla="*/ 120967 h 314325"/>
                <a:gd name="connsiteX2" fmla="*/ 93345 w 400050"/>
                <a:gd name="connsiteY2" fmla="*/ 320993 h 314325"/>
                <a:gd name="connsiteX3" fmla="*/ 0 w 400050"/>
                <a:gd name="connsiteY3" fmla="*/ 177165 h 314325"/>
                <a:gd name="connsiteX4" fmla="*/ 272415 w 400050"/>
                <a:gd name="connsiteY4" fmla="*/ 0 h 314325"/>
                <a:gd name="connsiteX5" fmla="*/ 275272 w 400050"/>
                <a:gd name="connsiteY5" fmla="*/ 952 h 314325"/>
                <a:gd name="connsiteX6" fmla="*/ 327660 w 400050"/>
                <a:gd name="connsiteY6" fmla="*/ 1143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0" h="314325">
                  <a:moveTo>
                    <a:pt x="329565" y="12382"/>
                  </a:moveTo>
                  <a:lnTo>
                    <a:pt x="400050" y="120967"/>
                  </a:lnTo>
                  <a:lnTo>
                    <a:pt x="93345" y="320993"/>
                  </a:lnTo>
                  <a:lnTo>
                    <a:pt x="0" y="177165"/>
                  </a:lnTo>
                  <a:lnTo>
                    <a:pt x="272415" y="0"/>
                  </a:lnTo>
                  <a:lnTo>
                    <a:pt x="275272" y="952"/>
                  </a:lnTo>
                  <a:lnTo>
                    <a:pt x="327660" y="11430"/>
                  </a:lnTo>
                  <a:close/>
                </a:path>
              </a:pathLst>
            </a:custGeom>
            <a:solidFill>
              <a:srgbClr val="78C2FF"/>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8CDEB8F5-C67D-4633-AC75-414CEF0B4F26}"/>
                </a:ext>
              </a:extLst>
            </p:cNvPr>
            <p:cNvSpPr/>
            <p:nvPr/>
          </p:nvSpPr>
          <p:spPr>
            <a:xfrm>
              <a:off x="7831455" y="1463993"/>
              <a:ext cx="47625" cy="28575"/>
            </a:xfrm>
            <a:custGeom>
              <a:avLst/>
              <a:gdLst>
                <a:gd name="connsiteX0" fmla="*/ 56197 w 47625"/>
                <a:gd name="connsiteY0" fmla="*/ 12382 h 28575"/>
                <a:gd name="connsiteX1" fmla="*/ 21907 w 47625"/>
                <a:gd name="connsiteY1" fmla="*/ 34290 h 28575"/>
                <a:gd name="connsiteX2" fmla="*/ 0 w 47625"/>
                <a:gd name="connsiteY2" fmla="*/ 0 h 28575"/>
                <a:gd name="connsiteX3" fmla="*/ 952 w 47625"/>
                <a:gd name="connsiteY3" fmla="*/ 952 h 28575"/>
                <a:gd name="connsiteX4" fmla="*/ 2857 w 47625"/>
                <a:gd name="connsiteY4" fmla="*/ 952 h 28575"/>
                <a:gd name="connsiteX5" fmla="*/ 52388 w 47625"/>
                <a:gd name="connsiteY5" fmla="*/ 1143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28575">
                  <a:moveTo>
                    <a:pt x="56197" y="12382"/>
                  </a:moveTo>
                  <a:lnTo>
                    <a:pt x="21907" y="34290"/>
                  </a:lnTo>
                  <a:lnTo>
                    <a:pt x="0" y="0"/>
                  </a:lnTo>
                  <a:lnTo>
                    <a:pt x="952" y="952"/>
                  </a:lnTo>
                  <a:lnTo>
                    <a:pt x="2857" y="952"/>
                  </a:lnTo>
                  <a:lnTo>
                    <a:pt x="52388" y="11430"/>
                  </a:lnTo>
                  <a:close/>
                </a:path>
              </a:pathLst>
            </a:custGeom>
            <a:solidFill>
              <a:srgbClr val="2180CC"/>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C958EDD-8ABC-46EB-9FF2-AB0C6A44EC1C}"/>
                </a:ext>
              </a:extLst>
            </p:cNvPr>
            <p:cNvSpPr/>
            <p:nvPr/>
          </p:nvSpPr>
          <p:spPr>
            <a:xfrm>
              <a:off x="7716687" y="1575499"/>
              <a:ext cx="76200" cy="76200"/>
            </a:xfrm>
            <a:custGeom>
              <a:avLst/>
              <a:gdLst>
                <a:gd name="connsiteX0" fmla="*/ 71906 w 76200"/>
                <a:gd name="connsiteY0" fmla="*/ 18034 h 76200"/>
                <a:gd name="connsiteX1" fmla="*/ 60476 w 76200"/>
                <a:gd name="connsiteY1" fmla="*/ 72326 h 76200"/>
                <a:gd name="connsiteX2" fmla="*/ 6183 w 76200"/>
                <a:gd name="connsiteY2" fmla="*/ 60896 h 76200"/>
                <a:gd name="connsiteX3" fmla="*/ 17613 w 76200"/>
                <a:gd name="connsiteY3" fmla="*/ 6604 h 76200"/>
                <a:gd name="connsiteX4" fmla="*/ 71906 w 76200"/>
                <a:gd name="connsiteY4" fmla="*/ 1803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71906" y="18034"/>
                  </a:moveTo>
                  <a:cubicBezTo>
                    <a:pt x="83336" y="36131"/>
                    <a:pt x="78573" y="60896"/>
                    <a:pt x="60476" y="72326"/>
                  </a:cubicBezTo>
                  <a:cubicBezTo>
                    <a:pt x="42378" y="83756"/>
                    <a:pt x="17613" y="78994"/>
                    <a:pt x="6183" y="60896"/>
                  </a:cubicBezTo>
                  <a:cubicBezTo>
                    <a:pt x="-5247" y="42799"/>
                    <a:pt x="-484" y="18034"/>
                    <a:pt x="17613" y="6604"/>
                  </a:cubicBezTo>
                  <a:cubicBezTo>
                    <a:pt x="35711" y="-5779"/>
                    <a:pt x="60476" y="-64"/>
                    <a:pt x="71906" y="18034"/>
                  </a:cubicBezTo>
                  <a:close/>
                </a:path>
              </a:pathLst>
            </a:custGeom>
            <a:solidFill>
              <a:srgbClr val="2180CC"/>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B775F411-57CE-43F6-B9B9-70E99A002BD6}"/>
                </a:ext>
              </a:extLst>
            </p:cNvPr>
            <p:cNvSpPr/>
            <p:nvPr/>
          </p:nvSpPr>
          <p:spPr>
            <a:xfrm>
              <a:off x="7826954" y="1541688"/>
              <a:ext cx="28575" cy="28575"/>
            </a:xfrm>
            <a:custGeom>
              <a:avLst/>
              <a:gdLst>
                <a:gd name="connsiteX0" fmla="*/ 30219 w 28575"/>
                <a:gd name="connsiteY0" fmla="*/ 8029 h 28575"/>
                <a:gd name="connsiteX1" fmla="*/ 25456 w 28575"/>
                <a:gd name="connsiteY1" fmla="*/ 30889 h 28575"/>
                <a:gd name="connsiteX2" fmla="*/ 2596 w 28575"/>
                <a:gd name="connsiteY2" fmla="*/ 26127 h 28575"/>
                <a:gd name="connsiteX3" fmla="*/ 7359 w 28575"/>
                <a:gd name="connsiteY3" fmla="*/ 3267 h 28575"/>
                <a:gd name="connsiteX4" fmla="*/ 30219 w 28575"/>
                <a:gd name="connsiteY4" fmla="*/ 8029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30219" y="8029"/>
                  </a:moveTo>
                  <a:cubicBezTo>
                    <a:pt x="34981" y="15649"/>
                    <a:pt x="33077" y="26127"/>
                    <a:pt x="25456" y="30889"/>
                  </a:cubicBezTo>
                  <a:cubicBezTo>
                    <a:pt x="17837" y="35652"/>
                    <a:pt x="7359" y="33747"/>
                    <a:pt x="2596" y="26127"/>
                  </a:cubicBezTo>
                  <a:cubicBezTo>
                    <a:pt x="-2166" y="18507"/>
                    <a:pt x="-261" y="8029"/>
                    <a:pt x="7359" y="3267"/>
                  </a:cubicBezTo>
                  <a:cubicBezTo>
                    <a:pt x="14027" y="-2448"/>
                    <a:pt x="24504" y="-543"/>
                    <a:pt x="30219" y="8029"/>
                  </a:cubicBezTo>
                  <a:close/>
                </a:path>
              </a:pathLst>
            </a:custGeom>
            <a:solidFill>
              <a:srgbClr val="2180CC"/>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5FA4EE5C-F074-4755-B0CF-D758F72D8F54}"/>
                </a:ext>
              </a:extLst>
            </p:cNvPr>
            <p:cNvSpPr/>
            <p:nvPr/>
          </p:nvSpPr>
          <p:spPr>
            <a:xfrm>
              <a:off x="7652646" y="1654754"/>
              <a:ext cx="28575" cy="28575"/>
            </a:xfrm>
            <a:custGeom>
              <a:avLst/>
              <a:gdLst>
                <a:gd name="connsiteX0" fmla="*/ 2597 w 28575"/>
                <a:gd name="connsiteY0" fmla="*/ 25456 h 28575"/>
                <a:gd name="connsiteX1" fmla="*/ 7359 w 28575"/>
                <a:gd name="connsiteY1" fmla="*/ 2596 h 28575"/>
                <a:gd name="connsiteX2" fmla="*/ 30219 w 28575"/>
                <a:gd name="connsiteY2" fmla="*/ 7359 h 28575"/>
                <a:gd name="connsiteX3" fmla="*/ 25456 w 28575"/>
                <a:gd name="connsiteY3" fmla="*/ 30219 h 28575"/>
                <a:gd name="connsiteX4" fmla="*/ 2597 w 28575"/>
                <a:gd name="connsiteY4" fmla="*/ 25456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597" y="25456"/>
                  </a:moveTo>
                  <a:cubicBezTo>
                    <a:pt x="-2166" y="17836"/>
                    <a:pt x="-261" y="7359"/>
                    <a:pt x="7359" y="2596"/>
                  </a:cubicBezTo>
                  <a:cubicBezTo>
                    <a:pt x="14979" y="-2166"/>
                    <a:pt x="25456" y="-261"/>
                    <a:pt x="30219" y="7359"/>
                  </a:cubicBezTo>
                  <a:cubicBezTo>
                    <a:pt x="34981" y="14979"/>
                    <a:pt x="33076" y="25456"/>
                    <a:pt x="25456" y="30219"/>
                  </a:cubicBezTo>
                  <a:cubicBezTo>
                    <a:pt x="17836" y="34981"/>
                    <a:pt x="7359" y="33076"/>
                    <a:pt x="2597" y="25456"/>
                  </a:cubicBezTo>
                  <a:close/>
                </a:path>
              </a:pathLst>
            </a:custGeom>
            <a:solidFill>
              <a:srgbClr val="2180CC"/>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925499C6-FBE9-4149-9E36-DEDF60FAC5FA}"/>
                </a:ext>
              </a:extLst>
            </p:cNvPr>
            <p:cNvSpPr/>
            <p:nvPr/>
          </p:nvSpPr>
          <p:spPr>
            <a:xfrm>
              <a:off x="4145280" y="2306002"/>
              <a:ext cx="428625" cy="428625"/>
            </a:xfrm>
            <a:custGeom>
              <a:avLst/>
              <a:gdLst>
                <a:gd name="connsiteX0" fmla="*/ 433387 w 428625"/>
                <a:gd name="connsiteY0" fmla="*/ 433388 h 428625"/>
                <a:gd name="connsiteX1" fmla="*/ 0 w 428625"/>
                <a:gd name="connsiteY1" fmla="*/ 433388 h 428625"/>
                <a:gd name="connsiteX2" fmla="*/ 0 w 428625"/>
                <a:gd name="connsiteY2" fmla="*/ 0 h 428625"/>
                <a:gd name="connsiteX3" fmla="*/ 433387 w 428625"/>
                <a:gd name="connsiteY3" fmla="*/ 0 h 428625"/>
                <a:gd name="connsiteX4" fmla="*/ 433387 w 428625"/>
                <a:gd name="connsiteY4" fmla="*/ 433388 h 428625"/>
                <a:gd name="connsiteX5" fmla="*/ 25718 w 428625"/>
                <a:gd name="connsiteY5" fmla="*/ 408623 h 428625"/>
                <a:gd name="connsiteX6" fmla="*/ 407670 w 428625"/>
                <a:gd name="connsiteY6" fmla="*/ 408623 h 428625"/>
                <a:gd name="connsiteX7" fmla="*/ 407670 w 428625"/>
                <a:gd name="connsiteY7" fmla="*/ 25718 h 428625"/>
                <a:gd name="connsiteX8" fmla="*/ 25718 w 428625"/>
                <a:gd name="connsiteY8" fmla="*/ 25718 h 428625"/>
                <a:gd name="connsiteX9" fmla="*/ 25718 w 428625"/>
                <a:gd name="connsiteY9" fmla="*/ 408623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428625">
                  <a:moveTo>
                    <a:pt x="433387" y="433388"/>
                  </a:moveTo>
                  <a:lnTo>
                    <a:pt x="0" y="433388"/>
                  </a:lnTo>
                  <a:lnTo>
                    <a:pt x="0" y="0"/>
                  </a:lnTo>
                  <a:lnTo>
                    <a:pt x="433387" y="0"/>
                  </a:lnTo>
                  <a:lnTo>
                    <a:pt x="433387" y="433388"/>
                  </a:lnTo>
                  <a:close/>
                  <a:moveTo>
                    <a:pt x="25718" y="408623"/>
                  </a:moveTo>
                  <a:lnTo>
                    <a:pt x="407670" y="408623"/>
                  </a:lnTo>
                  <a:lnTo>
                    <a:pt x="407670" y="25718"/>
                  </a:lnTo>
                  <a:lnTo>
                    <a:pt x="25718" y="25718"/>
                  </a:lnTo>
                  <a:lnTo>
                    <a:pt x="25718" y="408623"/>
                  </a:lnTo>
                  <a:close/>
                </a:path>
              </a:pathLst>
            </a:custGeom>
            <a:solidFill>
              <a:srgbClr val="78C2FF"/>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8F7A3439-5DB7-41B2-A505-3DFE844AD73F}"/>
                </a:ext>
              </a:extLst>
            </p:cNvPr>
            <p:cNvSpPr/>
            <p:nvPr/>
          </p:nvSpPr>
          <p:spPr>
            <a:xfrm>
              <a:off x="4189095" y="2410778"/>
              <a:ext cx="342900" cy="19050"/>
            </a:xfrm>
            <a:custGeom>
              <a:avLst/>
              <a:gdLst>
                <a:gd name="connsiteX0" fmla="*/ 0 w 342900"/>
                <a:gd name="connsiteY0" fmla="*/ 0 h 19050"/>
                <a:gd name="connsiteX1" fmla="*/ 344805 w 342900"/>
                <a:gd name="connsiteY1" fmla="*/ 0 h 19050"/>
                <a:gd name="connsiteX2" fmla="*/ 344805 w 342900"/>
                <a:gd name="connsiteY2" fmla="*/ 25717 h 19050"/>
                <a:gd name="connsiteX3" fmla="*/ 0 w 342900"/>
                <a:gd name="connsiteY3" fmla="*/ 25717 h 19050"/>
              </a:gdLst>
              <a:ahLst/>
              <a:cxnLst>
                <a:cxn ang="0">
                  <a:pos x="connsiteX0" y="connsiteY0"/>
                </a:cxn>
                <a:cxn ang="0">
                  <a:pos x="connsiteX1" y="connsiteY1"/>
                </a:cxn>
                <a:cxn ang="0">
                  <a:pos x="connsiteX2" y="connsiteY2"/>
                </a:cxn>
                <a:cxn ang="0">
                  <a:pos x="connsiteX3" y="connsiteY3"/>
                </a:cxn>
              </a:cxnLst>
              <a:rect l="l" t="t" r="r" b="b"/>
              <a:pathLst>
                <a:path w="342900" h="19050">
                  <a:moveTo>
                    <a:pt x="0" y="0"/>
                  </a:moveTo>
                  <a:lnTo>
                    <a:pt x="344805" y="0"/>
                  </a:lnTo>
                  <a:lnTo>
                    <a:pt x="344805" y="25717"/>
                  </a:lnTo>
                  <a:lnTo>
                    <a:pt x="0" y="25717"/>
                  </a:lnTo>
                  <a:close/>
                </a:path>
              </a:pathLst>
            </a:custGeom>
            <a:solidFill>
              <a:srgbClr val="78C2FF"/>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3C6CD034-0730-4DD5-9C46-0EC4C5794709}"/>
                </a:ext>
              </a:extLst>
            </p:cNvPr>
            <p:cNvSpPr/>
            <p:nvPr/>
          </p:nvSpPr>
          <p:spPr>
            <a:xfrm>
              <a:off x="5476360" y="3439478"/>
              <a:ext cx="771525" cy="828675"/>
            </a:xfrm>
            <a:custGeom>
              <a:avLst/>
              <a:gdLst>
                <a:gd name="connsiteX0" fmla="*/ 121483 w 771525"/>
                <a:gd name="connsiteY0" fmla="*/ 37147 h 828675"/>
                <a:gd name="connsiteX1" fmla="*/ 261500 w 771525"/>
                <a:gd name="connsiteY1" fmla="*/ 3810 h 828675"/>
                <a:gd name="connsiteX2" fmla="*/ 283408 w 771525"/>
                <a:gd name="connsiteY2" fmla="*/ 1905 h 828675"/>
                <a:gd name="connsiteX3" fmla="*/ 314840 w 771525"/>
                <a:gd name="connsiteY3" fmla="*/ 0 h 828675"/>
                <a:gd name="connsiteX4" fmla="*/ 389135 w 771525"/>
                <a:gd name="connsiteY4" fmla="*/ 64770 h 828675"/>
                <a:gd name="connsiteX5" fmla="*/ 463430 w 771525"/>
                <a:gd name="connsiteY5" fmla="*/ 0 h 828675"/>
                <a:gd name="connsiteX6" fmla="*/ 494863 w 771525"/>
                <a:gd name="connsiteY6" fmla="*/ 1905 h 828675"/>
                <a:gd name="connsiteX7" fmla="*/ 516770 w 771525"/>
                <a:gd name="connsiteY7" fmla="*/ 3810 h 828675"/>
                <a:gd name="connsiteX8" fmla="*/ 707270 w 771525"/>
                <a:gd name="connsiteY8" fmla="*/ 75247 h 828675"/>
                <a:gd name="connsiteX9" fmla="*/ 773945 w 771525"/>
                <a:gd name="connsiteY9" fmla="*/ 813435 h 828675"/>
                <a:gd name="connsiteX10" fmla="*/ 760610 w 771525"/>
                <a:gd name="connsiteY10" fmla="*/ 813435 h 828675"/>
                <a:gd name="connsiteX11" fmla="*/ 760610 w 771525"/>
                <a:gd name="connsiteY11" fmla="*/ 835342 h 828675"/>
                <a:gd name="connsiteX12" fmla="*/ 672028 w 771525"/>
                <a:gd name="connsiteY12" fmla="*/ 835342 h 828675"/>
                <a:gd name="connsiteX13" fmla="*/ 672028 w 771525"/>
                <a:gd name="connsiteY13" fmla="*/ 813435 h 828675"/>
                <a:gd name="connsiteX14" fmla="*/ 654883 w 771525"/>
                <a:gd name="connsiteY14" fmla="*/ 813435 h 828675"/>
                <a:gd name="connsiteX15" fmla="*/ 654883 w 771525"/>
                <a:gd name="connsiteY15" fmla="*/ 703897 h 828675"/>
                <a:gd name="connsiteX16" fmla="*/ 619640 w 771525"/>
                <a:gd name="connsiteY16" fmla="*/ 703897 h 828675"/>
                <a:gd name="connsiteX17" fmla="*/ 619640 w 771525"/>
                <a:gd name="connsiteY17" fmla="*/ 748665 h 828675"/>
                <a:gd name="connsiteX18" fmla="*/ 156725 w 771525"/>
                <a:gd name="connsiteY18" fmla="*/ 748665 h 828675"/>
                <a:gd name="connsiteX19" fmla="*/ 156725 w 771525"/>
                <a:gd name="connsiteY19" fmla="*/ 703897 h 828675"/>
                <a:gd name="connsiteX20" fmla="*/ 122435 w 771525"/>
                <a:gd name="connsiteY20" fmla="*/ 703897 h 828675"/>
                <a:gd name="connsiteX21" fmla="*/ 122435 w 771525"/>
                <a:gd name="connsiteY21" fmla="*/ 812482 h 828675"/>
                <a:gd name="connsiteX22" fmla="*/ 106243 w 771525"/>
                <a:gd name="connsiteY22" fmla="*/ 812482 h 828675"/>
                <a:gd name="connsiteX23" fmla="*/ 106243 w 771525"/>
                <a:gd name="connsiteY23" fmla="*/ 834390 h 828675"/>
                <a:gd name="connsiteX24" fmla="*/ 17660 w 771525"/>
                <a:gd name="connsiteY24" fmla="*/ 834390 h 828675"/>
                <a:gd name="connsiteX25" fmla="*/ 17660 w 771525"/>
                <a:gd name="connsiteY25" fmla="*/ 812482 h 828675"/>
                <a:gd name="connsiteX26" fmla="*/ 2420 w 771525"/>
                <a:gd name="connsiteY26" fmla="*/ 812482 h 828675"/>
                <a:gd name="connsiteX27" fmla="*/ 69095 w 771525"/>
                <a:gd name="connsiteY27" fmla="*/ 74295 h 828675"/>
                <a:gd name="connsiteX28" fmla="*/ 115768 w 771525"/>
                <a:gd name="connsiteY28" fmla="*/ 38100 h 828675"/>
                <a:gd name="connsiteX29" fmla="*/ 121483 w 771525"/>
                <a:gd name="connsiteY29" fmla="*/ 37147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525" h="828675">
                  <a:moveTo>
                    <a:pt x="121483" y="37147"/>
                  </a:moveTo>
                  <a:cubicBezTo>
                    <a:pt x="161488" y="19050"/>
                    <a:pt x="212923" y="8572"/>
                    <a:pt x="261500" y="3810"/>
                  </a:cubicBezTo>
                  <a:cubicBezTo>
                    <a:pt x="269120" y="2857"/>
                    <a:pt x="276740" y="2857"/>
                    <a:pt x="283408" y="1905"/>
                  </a:cubicBezTo>
                  <a:cubicBezTo>
                    <a:pt x="293885" y="952"/>
                    <a:pt x="305315" y="0"/>
                    <a:pt x="314840" y="0"/>
                  </a:cubicBezTo>
                  <a:cubicBezTo>
                    <a:pt x="319603" y="37147"/>
                    <a:pt x="351035" y="64770"/>
                    <a:pt x="389135" y="64770"/>
                  </a:cubicBezTo>
                  <a:cubicBezTo>
                    <a:pt x="427235" y="64770"/>
                    <a:pt x="458668" y="36195"/>
                    <a:pt x="463430" y="0"/>
                  </a:cubicBezTo>
                  <a:cubicBezTo>
                    <a:pt x="472955" y="0"/>
                    <a:pt x="483433" y="952"/>
                    <a:pt x="494863" y="1905"/>
                  </a:cubicBezTo>
                  <a:cubicBezTo>
                    <a:pt x="502483" y="2857"/>
                    <a:pt x="509150" y="2857"/>
                    <a:pt x="516770" y="3810"/>
                  </a:cubicBezTo>
                  <a:cubicBezTo>
                    <a:pt x="591065" y="11430"/>
                    <a:pt x="674885" y="30480"/>
                    <a:pt x="707270" y="75247"/>
                  </a:cubicBezTo>
                  <a:cubicBezTo>
                    <a:pt x="771088" y="161925"/>
                    <a:pt x="783470" y="385763"/>
                    <a:pt x="773945" y="813435"/>
                  </a:cubicBezTo>
                  <a:lnTo>
                    <a:pt x="760610" y="813435"/>
                  </a:lnTo>
                  <a:lnTo>
                    <a:pt x="760610" y="835342"/>
                  </a:lnTo>
                  <a:lnTo>
                    <a:pt x="672028" y="835342"/>
                  </a:lnTo>
                  <a:lnTo>
                    <a:pt x="672028" y="813435"/>
                  </a:lnTo>
                  <a:lnTo>
                    <a:pt x="654883" y="813435"/>
                  </a:lnTo>
                  <a:lnTo>
                    <a:pt x="654883" y="703897"/>
                  </a:lnTo>
                  <a:lnTo>
                    <a:pt x="619640" y="703897"/>
                  </a:lnTo>
                  <a:lnTo>
                    <a:pt x="619640" y="748665"/>
                  </a:lnTo>
                  <a:lnTo>
                    <a:pt x="156725" y="748665"/>
                  </a:lnTo>
                  <a:lnTo>
                    <a:pt x="156725" y="703897"/>
                  </a:lnTo>
                  <a:lnTo>
                    <a:pt x="122435" y="703897"/>
                  </a:lnTo>
                  <a:lnTo>
                    <a:pt x="122435" y="812482"/>
                  </a:lnTo>
                  <a:lnTo>
                    <a:pt x="106243" y="812482"/>
                  </a:lnTo>
                  <a:lnTo>
                    <a:pt x="106243" y="834390"/>
                  </a:lnTo>
                  <a:lnTo>
                    <a:pt x="17660" y="834390"/>
                  </a:lnTo>
                  <a:lnTo>
                    <a:pt x="17660" y="812482"/>
                  </a:lnTo>
                  <a:lnTo>
                    <a:pt x="2420" y="812482"/>
                  </a:lnTo>
                  <a:cubicBezTo>
                    <a:pt x="-6152" y="384810"/>
                    <a:pt x="6230" y="161925"/>
                    <a:pt x="69095" y="74295"/>
                  </a:cubicBezTo>
                  <a:cubicBezTo>
                    <a:pt x="79573" y="60007"/>
                    <a:pt x="96718" y="47625"/>
                    <a:pt x="115768" y="38100"/>
                  </a:cubicBezTo>
                  <a:lnTo>
                    <a:pt x="121483" y="37147"/>
                  </a:lnTo>
                  <a:close/>
                </a:path>
              </a:pathLst>
            </a:custGeom>
            <a:solidFill>
              <a:srgbClr val="6B7ADB"/>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C5FF2322-4644-4577-98E3-56C4B72CFBAF}"/>
                </a:ext>
              </a:extLst>
            </p:cNvPr>
            <p:cNvSpPr/>
            <p:nvPr/>
          </p:nvSpPr>
          <p:spPr>
            <a:xfrm>
              <a:off x="5758815" y="3439478"/>
              <a:ext cx="209550" cy="104775"/>
            </a:xfrm>
            <a:custGeom>
              <a:avLst/>
              <a:gdLst>
                <a:gd name="connsiteX0" fmla="*/ 211455 w 209550"/>
                <a:gd name="connsiteY0" fmla="*/ 1905 h 104775"/>
                <a:gd name="connsiteX1" fmla="*/ 105727 w 209550"/>
                <a:gd name="connsiteY1" fmla="*/ 104775 h 104775"/>
                <a:gd name="connsiteX2" fmla="*/ 0 w 209550"/>
                <a:gd name="connsiteY2" fmla="*/ 1905 h 104775"/>
                <a:gd name="connsiteX3" fmla="*/ 31432 w 209550"/>
                <a:gd name="connsiteY3" fmla="*/ 0 h 104775"/>
                <a:gd name="connsiteX4" fmla="*/ 105727 w 209550"/>
                <a:gd name="connsiteY4" fmla="*/ 64770 h 104775"/>
                <a:gd name="connsiteX5" fmla="*/ 180022 w 209550"/>
                <a:gd name="connsiteY5" fmla="*/ 0 h 104775"/>
                <a:gd name="connsiteX6" fmla="*/ 211455 w 209550"/>
                <a:gd name="connsiteY6" fmla="*/ 190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104775">
                  <a:moveTo>
                    <a:pt x="211455" y="1905"/>
                  </a:moveTo>
                  <a:cubicBezTo>
                    <a:pt x="210502" y="59055"/>
                    <a:pt x="163830" y="104775"/>
                    <a:pt x="105727" y="104775"/>
                  </a:cubicBezTo>
                  <a:cubicBezTo>
                    <a:pt x="48577" y="104775"/>
                    <a:pt x="1905" y="59055"/>
                    <a:pt x="0" y="1905"/>
                  </a:cubicBezTo>
                  <a:cubicBezTo>
                    <a:pt x="10477" y="952"/>
                    <a:pt x="21907" y="0"/>
                    <a:pt x="31432" y="0"/>
                  </a:cubicBezTo>
                  <a:cubicBezTo>
                    <a:pt x="36195" y="37147"/>
                    <a:pt x="67627" y="64770"/>
                    <a:pt x="105727" y="64770"/>
                  </a:cubicBezTo>
                  <a:cubicBezTo>
                    <a:pt x="143827" y="64770"/>
                    <a:pt x="175260" y="36195"/>
                    <a:pt x="180022" y="0"/>
                  </a:cubicBezTo>
                  <a:cubicBezTo>
                    <a:pt x="190500" y="0"/>
                    <a:pt x="200977" y="952"/>
                    <a:pt x="211455" y="1905"/>
                  </a:cubicBezTo>
                  <a:close/>
                </a:path>
              </a:pathLst>
            </a:custGeom>
            <a:solidFill>
              <a:srgbClr val="4855B0"/>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0F2C9896-6579-44FA-B48C-BCCFA2B8C3A5}"/>
                </a:ext>
              </a:extLst>
            </p:cNvPr>
            <p:cNvSpPr/>
            <p:nvPr/>
          </p:nvSpPr>
          <p:spPr>
            <a:xfrm>
              <a:off x="4606290" y="3169920"/>
              <a:ext cx="428625" cy="419100"/>
            </a:xfrm>
            <a:custGeom>
              <a:avLst/>
              <a:gdLst>
                <a:gd name="connsiteX0" fmla="*/ 435293 w 428625"/>
                <a:gd name="connsiteY0" fmla="*/ 115252 h 419100"/>
                <a:gd name="connsiteX1" fmla="*/ 364807 w 428625"/>
                <a:gd name="connsiteY1" fmla="*/ 168592 h 419100"/>
                <a:gd name="connsiteX2" fmla="*/ 364807 w 428625"/>
                <a:gd name="connsiteY2" fmla="*/ 423863 h 419100"/>
                <a:gd name="connsiteX3" fmla="*/ 70485 w 428625"/>
                <a:gd name="connsiteY3" fmla="*/ 423863 h 419100"/>
                <a:gd name="connsiteX4" fmla="*/ 70485 w 428625"/>
                <a:gd name="connsiteY4" fmla="*/ 168592 h 419100"/>
                <a:gd name="connsiteX5" fmla="*/ 0 w 428625"/>
                <a:gd name="connsiteY5" fmla="*/ 115252 h 419100"/>
                <a:gd name="connsiteX6" fmla="*/ 70485 w 428625"/>
                <a:gd name="connsiteY6" fmla="*/ 18097 h 419100"/>
                <a:gd name="connsiteX7" fmla="*/ 146685 w 428625"/>
                <a:gd name="connsiteY7" fmla="*/ 0 h 419100"/>
                <a:gd name="connsiteX8" fmla="*/ 218123 w 428625"/>
                <a:gd name="connsiteY8" fmla="*/ 27622 h 419100"/>
                <a:gd name="connsiteX9" fmla="*/ 289560 w 428625"/>
                <a:gd name="connsiteY9" fmla="*/ 0 h 419100"/>
                <a:gd name="connsiteX10" fmla="*/ 365760 w 428625"/>
                <a:gd name="connsiteY10" fmla="*/ 18097 h 419100"/>
                <a:gd name="connsiteX11" fmla="*/ 435293 w 428625"/>
                <a:gd name="connsiteY11" fmla="*/ 115252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8625" h="419100">
                  <a:moveTo>
                    <a:pt x="435293" y="115252"/>
                  </a:moveTo>
                  <a:lnTo>
                    <a:pt x="364807" y="168592"/>
                  </a:lnTo>
                  <a:lnTo>
                    <a:pt x="364807" y="423863"/>
                  </a:lnTo>
                  <a:lnTo>
                    <a:pt x="70485" y="423863"/>
                  </a:lnTo>
                  <a:lnTo>
                    <a:pt x="70485" y="168592"/>
                  </a:lnTo>
                  <a:lnTo>
                    <a:pt x="0" y="115252"/>
                  </a:lnTo>
                  <a:cubicBezTo>
                    <a:pt x="0" y="115252"/>
                    <a:pt x="20002" y="38100"/>
                    <a:pt x="70485" y="18097"/>
                  </a:cubicBezTo>
                  <a:cubicBezTo>
                    <a:pt x="91440" y="9525"/>
                    <a:pt x="120015" y="3810"/>
                    <a:pt x="146685" y="0"/>
                  </a:cubicBezTo>
                  <a:cubicBezTo>
                    <a:pt x="151448" y="15240"/>
                    <a:pt x="180975" y="27622"/>
                    <a:pt x="218123" y="27622"/>
                  </a:cubicBezTo>
                  <a:cubicBezTo>
                    <a:pt x="254318" y="27622"/>
                    <a:pt x="284798" y="15240"/>
                    <a:pt x="289560" y="0"/>
                  </a:cubicBezTo>
                  <a:cubicBezTo>
                    <a:pt x="316230" y="3810"/>
                    <a:pt x="344805" y="9525"/>
                    <a:pt x="365760" y="18097"/>
                  </a:cubicBezTo>
                  <a:cubicBezTo>
                    <a:pt x="415290" y="39052"/>
                    <a:pt x="435293" y="115252"/>
                    <a:pt x="435293" y="115252"/>
                  </a:cubicBezTo>
                  <a:close/>
                </a:path>
              </a:pathLst>
            </a:custGeom>
            <a:solidFill>
              <a:srgbClr val="FFAD55"/>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F0A9DE7-779B-4B6B-9B95-0ACE216E9492}"/>
                </a:ext>
              </a:extLst>
            </p:cNvPr>
            <p:cNvSpPr/>
            <p:nvPr/>
          </p:nvSpPr>
          <p:spPr>
            <a:xfrm>
              <a:off x="4650105" y="3969068"/>
              <a:ext cx="342900" cy="495300"/>
            </a:xfrm>
            <a:custGeom>
              <a:avLst/>
              <a:gdLst>
                <a:gd name="connsiteX0" fmla="*/ 239078 w 342900"/>
                <a:gd name="connsiteY0" fmla="*/ 120015 h 495300"/>
                <a:gd name="connsiteX1" fmla="*/ 239078 w 342900"/>
                <a:gd name="connsiteY1" fmla="*/ 120015 h 495300"/>
                <a:gd name="connsiteX2" fmla="*/ 257175 w 342900"/>
                <a:gd name="connsiteY2" fmla="*/ 59055 h 495300"/>
                <a:gd name="connsiteX3" fmla="*/ 257175 w 342900"/>
                <a:gd name="connsiteY3" fmla="*/ 59055 h 495300"/>
                <a:gd name="connsiteX4" fmla="*/ 311467 w 342900"/>
                <a:gd name="connsiteY4" fmla="*/ 56197 h 495300"/>
                <a:gd name="connsiteX5" fmla="*/ 302895 w 342900"/>
                <a:gd name="connsiteY5" fmla="*/ 4763 h 495300"/>
                <a:gd name="connsiteX6" fmla="*/ 194310 w 342900"/>
                <a:gd name="connsiteY6" fmla="*/ 0 h 495300"/>
                <a:gd name="connsiteX7" fmla="*/ 173355 w 342900"/>
                <a:gd name="connsiteY7" fmla="*/ 30480 h 495300"/>
                <a:gd name="connsiteX8" fmla="*/ 152400 w 342900"/>
                <a:gd name="connsiteY8" fmla="*/ 0 h 495300"/>
                <a:gd name="connsiteX9" fmla="*/ 43815 w 342900"/>
                <a:gd name="connsiteY9" fmla="*/ 4763 h 495300"/>
                <a:gd name="connsiteX10" fmla="*/ 35243 w 342900"/>
                <a:gd name="connsiteY10" fmla="*/ 56197 h 495300"/>
                <a:gd name="connsiteX11" fmla="*/ 89535 w 342900"/>
                <a:gd name="connsiteY11" fmla="*/ 59055 h 495300"/>
                <a:gd name="connsiteX12" fmla="*/ 89535 w 342900"/>
                <a:gd name="connsiteY12" fmla="*/ 59055 h 495300"/>
                <a:gd name="connsiteX13" fmla="*/ 107633 w 342900"/>
                <a:gd name="connsiteY13" fmla="*/ 120015 h 495300"/>
                <a:gd name="connsiteX14" fmla="*/ 107633 w 342900"/>
                <a:gd name="connsiteY14" fmla="*/ 120015 h 495300"/>
                <a:gd name="connsiteX15" fmla="*/ 0 w 342900"/>
                <a:gd name="connsiteY15" fmla="*/ 503872 h 495300"/>
                <a:gd name="connsiteX16" fmla="*/ 172403 w 342900"/>
                <a:gd name="connsiteY16" fmla="*/ 503872 h 495300"/>
                <a:gd name="connsiteX17" fmla="*/ 344805 w 342900"/>
                <a:gd name="connsiteY17" fmla="*/ 503872 h 495300"/>
                <a:gd name="connsiteX18" fmla="*/ 239078 w 342900"/>
                <a:gd name="connsiteY18" fmla="*/ 120015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495300">
                  <a:moveTo>
                    <a:pt x="239078" y="120015"/>
                  </a:moveTo>
                  <a:lnTo>
                    <a:pt x="239078" y="120015"/>
                  </a:lnTo>
                  <a:cubicBezTo>
                    <a:pt x="246698" y="98107"/>
                    <a:pt x="253365" y="77152"/>
                    <a:pt x="257175" y="59055"/>
                  </a:cubicBezTo>
                  <a:lnTo>
                    <a:pt x="257175" y="59055"/>
                  </a:lnTo>
                  <a:lnTo>
                    <a:pt x="311467" y="56197"/>
                  </a:lnTo>
                  <a:lnTo>
                    <a:pt x="302895" y="4763"/>
                  </a:lnTo>
                  <a:cubicBezTo>
                    <a:pt x="263843" y="952"/>
                    <a:pt x="220028" y="0"/>
                    <a:pt x="194310" y="0"/>
                  </a:cubicBezTo>
                  <a:cubicBezTo>
                    <a:pt x="192405" y="20955"/>
                    <a:pt x="173355" y="30480"/>
                    <a:pt x="173355" y="30480"/>
                  </a:cubicBezTo>
                  <a:cubicBezTo>
                    <a:pt x="173355" y="30480"/>
                    <a:pt x="153353" y="20002"/>
                    <a:pt x="152400" y="0"/>
                  </a:cubicBezTo>
                  <a:cubicBezTo>
                    <a:pt x="126683" y="0"/>
                    <a:pt x="82868" y="952"/>
                    <a:pt x="43815" y="4763"/>
                  </a:cubicBezTo>
                  <a:lnTo>
                    <a:pt x="35243" y="56197"/>
                  </a:lnTo>
                  <a:lnTo>
                    <a:pt x="89535" y="59055"/>
                  </a:lnTo>
                  <a:lnTo>
                    <a:pt x="89535" y="59055"/>
                  </a:lnTo>
                  <a:cubicBezTo>
                    <a:pt x="94298" y="77152"/>
                    <a:pt x="100013" y="99060"/>
                    <a:pt x="107633" y="120015"/>
                  </a:cubicBezTo>
                  <a:lnTo>
                    <a:pt x="107633" y="120015"/>
                  </a:lnTo>
                  <a:cubicBezTo>
                    <a:pt x="107633" y="120015"/>
                    <a:pt x="0" y="300038"/>
                    <a:pt x="0" y="503872"/>
                  </a:cubicBezTo>
                  <a:lnTo>
                    <a:pt x="172403" y="503872"/>
                  </a:lnTo>
                  <a:lnTo>
                    <a:pt x="344805" y="503872"/>
                  </a:lnTo>
                  <a:cubicBezTo>
                    <a:pt x="346710" y="300038"/>
                    <a:pt x="239078" y="120015"/>
                    <a:pt x="239078" y="120015"/>
                  </a:cubicBezTo>
                  <a:close/>
                </a:path>
              </a:pathLst>
            </a:custGeom>
            <a:solidFill>
              <a:srgbClr val="E665A9"/>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D827086C-7062-4BF4-8116-4233BF7CF467}"/>
                </a:ext>
              </a:extLst>
            </p:cNvPr>
            <p:cNvSpPr/>
            <p:nvPr/>
          </p:nvSpPr>
          <p:spPr>
            <a:xfrm>
              <a:off x="6863094" y="3882354"/>
              <a:ext cx="142875" cy="285750"/>
            </a:xfrm>
            <a:custGeom>
              <a:avLst/>
              <a:gdLst>
                <a:gd name="connsiteX0" fmla="*/ 53961 w 142875"/>
                <a:gd name="connsiteY0" fmla="*/ 29564 h 285750"/>
                <a:gd name="connsiteX1" fmla="*/ 113968 w 142875"/>
                <a:gd name="connsiteY1" fmla="*/ 4799 h 285750"/>
                <a:gd name="connsiteX2" fmla="*/ 133018 w 142875"/>
                <a:gd name="connsiteY2" fmla="*/ 105764 h 285750"/>
                <a:gd name="connsiteX3" fmla="*/ 82536 w 142875"/>
                <a:gd name="connsiteY3" fmla="*/ 209586 h 285750"/>
                <a:gd name="connsiteX4" fmla="*/ 121588 w 142875"/>
                <a:gd name="connsiteY4" fmla="*/ 287691 h 285750"/>
                <a:gd name="connsiteX5" fmla="*/ 1573 w 142875"/>
                <a:gd name="connsiteY5" fmla="*/ 225779 h 285750"/>
                <a:gd name="connsiteX6" fmla="*/ 53961 w 142875"/>
                <a:gd name="connsiteY6" fmla="*/ 29564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0">
                  <a:moveTo>
                    <a:pt x="53961" y="29564"/>
                  </a:moveTo>
                  <a:cubicBezTo>
                    <a:pt x="53961" y="29564"/>
                    <a:pt x="73963" y="-14251"/>
                    <a:pt x="113968" y="4799"/>
                  </a:cubicBezTo>
                  <a:cubicBezTo>
                    <a:pt x="153973" y="23849"/>
                    <a:pt x="147306" y="81952"/>
                    <a:pt x="133018" y="105764"/>
                  </a:cubicBezTo>
                  <a:cubicBezTo>
                    <a:pt x="117778" y="130529"/>
                    <a:pt x="64438" y="165771"/>
                    <a:pt x="82536" y="209586"/>
                  </a:cubicBezTo>
                  <a:cubicBezTo>
                    <a:pt x="99681" y="253402"/>
                    <a:pt x="121588" y="287691"/>
                    <a:pt x="121588" y="287691"/>
                  </a:cubicBezTo>
                  <a:cubicBezTo>
                    <a:pt x="121588" y="287691"/>
                    <a:pt x="13956" y="282929"/>
                    <a:pt x="1573" y="225779"/>
                  </a:cubicBezTo>
                  <a:cubicBezTo>
                    <a:pt x="-10809" y="169581"/>
                    <a:pt x="53961" y="29564"/>
                    <a:pt x="53961" y="29564"/>
                  </a:cubicBezTo>
                  <a:close/>
                </a:path>
              </a:pathLst>
            </a:custGeom>
            <a:solidFill>
              <a:srgbClr val="223247"/>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D22FF62B-1F1B-4FDC-9F13-45ED8760BA15}"/>
                </a:ext>
              </a:extLst>
            </p:cNvPr>
            <p:cNvSpPr/>
            <p:nvPr/>
          </p:nvSpPr>
          <p:spPr>
            <a:xfrm>
              <a:off x="6701354" y="4094797"/>
              <a:ext cx="85725" cy="342900"/>
            </a:xfrm>
            <a:custGeom>
              <a:avLst/>
              <a:gdLst>
                <a:gd name="connsiteX0" fmla="*/ 436 w 85725"/>
                <a:gd name="connsiteY0" fmla="*/ 332422 h 342900"/>
                <a:gd name="connsiteX1" fmla="*/ 8056 w 85725"/>
                <a:gd name="connsiteY1" fmla="*/ 294322 h 342900"/>
                <a:gd name="connsiteX2" fmla="*/ 12818 w 85725"/>
                <a:gd name="connsiteY2" fmla="*/ 147638 h 342900"/>
                <a:gd name="connsiteX3" fmla="*/ 30915 w 85725"/>
                <a:gd name="connsiteY3" fmla="*/ 43815 h 342900"/>
                <a:gd name="connsiteX4" fmla="*/ 93781 w 85725"/>
                <a:gd name="connsiteY4" fmla="*/ 0 h 342900"/>
                <a:gd name="connsiteX5" fmla="*/ 69015 w 85725"/>
                <a:gd name="connsiteY5" fmla="*/ 160972 h 342900"/>
                <a:gd name="connsiteX6" fmla="*/ 62348 w 85725"/>
                <a:gd name="connsiteY6" fmla="*/ 201930 h 342900"/>
                <a:gd name="connsiteX7" fmla="*/ 62348 w 85725"/>
                <a:gd name="connsiteY7" fmla="*/ 201930 h 342900"/>
                <a:gd name="connsiteX8" fmla="*/ 62348 w 85725"/>
                <a:gd name="connsiteY8" fmla="*/ 212408 h 342900"/>
                <a:gd name="connsiteX9" fmla="*/ 66158 w 85725"/>
                <a:gd name="connsiteY9" fmla="*/ 241935 h 342900"/>
                <a:gd name="connsiteX10" fmla="*/ 66158 w 85725"/>
                <a:gd name="connsiteY10" fmla="*/ 248603 h 342900"/>
                <a:gd name="connsiteX11" fmla="*/ 65206 w 85725"/>
                <a:gd name="connsiteY11" fmla="*/ 252413 h 342900"/>
                <a:gd name="connsiteX12" fmla="*/ 53776 w 85725"/>
                <a:gd name="connsiteY12" fmla="*/ 300038 h 342900"/>
                <a:gd name="connsiteX13" fmla="*/ 52823 w 85725"/>
                <a:gd name="connsiteY13" fmla="*/ 303847 h 342900"/>
                <a:gd name="connsiteX14" fmla="*/ 48061 w 85725"/>
                <a:gd name="connsiteY14" fmla="*/ 340043 h 342900"/>
                <a:gd name="connsiteX15" fmla="*/ 436 w 85725"/>
                <a:gd name="connsiteY15" fmla="*/ 332422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725" h="342900">
                  <a:moveTo>
                    <a:pt x="436" y="332422"/>
                  </a:moveTo>
                  <a:cubicBezTo>
                    <a:pt x="3293" y="316230"/>
                    <a:pt x="6151" y="317183"/>
                    <a:pt x="8056" y="294322"/>
                  </a:cubicBezTo>
                  <a:cubicBezTo>
                    <a:pt x="9961" y="271463"/>
                    <a:pt x="11865" y="160972"/>
                    <a:pt x="12818" y="147638"/>
                  </a:cubicBezTo>
                  <a:cubicBezTo>
                    <a:pt x="13771" y="134303"/>
                    <a:pt x="15676" y="70485"/>
                    <a:pt x="30915" y="43815"/>
                  </a:cubicBezTo>
                  <a:cubicBezTo>
                    <a:pt x="46156" y="16193"/>
                    <a:pt x="93781" y="0"/>
                    <a:pt x="93781" y="0"/>
                  </a:cubicBezTo>
                  <a:cubicBezTo>
                    <a:pt x="93781" y="0"/>
                    <a:pt x="69015" y="133350"/>
                    <a:pt x="69015" y="160972"/>
                  </a:cubicBezTo>
                  <a:cubicBezTo>
                    <a:pt x="69015" y="169545"/>
                    <a:pt x="66158" y="184785"/>
                    <a:pt x="62348" y="201930"/>
                  </a:cubicBezTo>
                  <a:cubicBezTo>
                    <a:pt x="62348" y="201930"/>
                    <a:pt x="62348" y="201930"/>
                    <a:pt x="62348" y="201930"/>
                  </a:cubicBezTo>
                  <a:cubicBezTo>
                    <a:pt x="61396" y="205740"/>
                    <a:pt x="61396" y="209550"/>
                    <a:pt x="62348" y="212408"/>
                  </a:cubicBezTo>
                  <a:cubicBezTo>
                    <a:pt x="63301" y="221933"/>
                    <a:pt x="69015" y="228600"/>
                    <a:pt x="66158" y="241935"/>
                  </a:cubicBezTo>
                  <a:lnTo>
                    <a:pt x="66158" y="248603"/>
                  </a:lnTo>
                  <a:cubicBezTo>
                    <a:pt x="66158" y="249555"/>
                    <a:pt x="65206" y="251460"/>
                    <a:pt x="65206" y="252413"/>
                  </a:cubicBezTo>
                  <a:cubicBezTo>
                    <a:pt x="60443" y="271463"/>
                    <a:pt x="55681" y="291465"/>
                    <a:pt x="53776" y="300038"/>
                  </a:cubicBezTo>
                  <a:cubicBezTo>
                    <a:pt x="53776" y="301943"/>
                    <a:pt x="52823" y="302895"/>
                    <a:pt x="52823" y="303847"/>
                  </a:cubicBezTo>
                  <a:cubicBezTo>
                    <a:pt x="49965" y="316230"/>
                    <a:pt x="53776" y="309563"/>
                    <a:pt x="48061" y="340043"/>
                  </a:cubicBezTo>
                  <a:cubicBezTo>
                    <a:pt x="47108" y="341947"/>
                    <a:pt x="-5279" y="363855"/>
                    <a:pt x="436" y="332422"/>
                  </a:cubicBezTo>
                  <a:close/>
                </a:path>
              </a:pathLst>
            </a:custGeom>
            <a:solidFill>
              <a:srgbClr val="F08D29"/>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DF4D619E-8B93-4E30-964B-00C08CDE6FDE}"/>
                </a:ext>
              </a:extLst>
            </p:cNvPr>
            <p:cNvSpPr/>
            <p:nvPr/>
          </p:nvSpPr>
          <p:spPr>
            <a:xfrm>
              <a:off x="6847522" y="4497394"/>
              <a:ext cx="190500" cy="971550"/>
            </a:xfrm>
            <a:custGeom>
              <a:avLst/>
              <a:gdLst>
                <a:gd name="connsiteX0" fmla="*/ 127635 w 190500"/>
                <a:gd name="connsiteY0" fmla="*/ 17456 h 971550"/>
                <a:gd name="connsiteX1" fmla="*/ 180022 w 190500"/>
                <a:gd name="connsiteY1" fmla="*/ 134613 h 971550"/>
                <a:gd name="connsiteX2" fmla="*/ 174308 w 190500"/>
                <a:gd name="connsiteY2" fmla="*/ 444176 h 971550"/>
                <a:gd name="connsiteX3" fmla="*/ 198120 w 190500"/>
                <a:gd name="connsiteY3" fmla="*/ 613721 h 971550"/>
                <a:gd name="connsiteX4" fmla="*/ 142875 w 190500"/>
                <a:gd name="connsiteY4" fmla="*/ 971861 h 971550"/>
                <a:gd name="connsiteX5" fmla="*/ 104775 w 190500"/>
                <a:gd name="connsiteY5" fmla="*/ 965193 h 971550"/>
                <a:gd name="connsiteX6" fmla="*/ 105728 w 190500"/>
                <a:gd name="connsiteY6" fmla="*/ 629913 h 971550"/>
                <a:gd name="connsiteX7" fmla="*/ 93345 w 190500"/>
                <a:gd name="connsiteY7" fmla="*/ 504183 h 971550"/>
                <a:gd name="connsiteX8" fmla="*/ 0 w 190500"/>
                <a:gd name="connsiteY8" fmla="*/ 178428 h 971550"/>
                <a:gd name="connsiteX9" fmla="*/ 127635 w 190500"/>
                <a:gd name="connsiteY9" fmla="*/ 17456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971550">
                  <a:moveTo>
                    <a:pt x="127635" y="17456"/>
                  </a:moveTo>
                  <a:cubicBezTo>
                    <a:pt x="127635" y="17456"/>
                    <a:pt x="168593" y="70796"/>
                    <a:pt x="180022" y="134613"/>
                  </a:cubicBezTo>
                  <a:cubicBezTo>
                    <a:pt x="191453" y="198431"/>
                    <a:pt x="173355" y="412743"/>
                    <a:pt x="174308" y="444176"/>
                  </a:cubicBezTo>
                  <a:cubicBezTo>
                    <a:pt x="175260" y="475608"/>
                    <a:pt x="203835" y="553713"/>
                    <a:pt x="198120" y="613721"/>
                  </a:cubicBezTo>
                  <a:cubicBezTo>
                    <a:pt x="192405" y="672776"/>
                    <a:pt x="142875" y="971861"/>
                    <a:pt x="142875" y="971861"/>
                  </a:cubicBezTo>
                  <a:lnTo>
                    <a:pt x="104775" y="965193"/>
                  </a:lnTo>
                  <a:cubicBezTo>
                    <a:pt x="104775" y="965193"/>
                    <a:pt x="109538" y="654678"/>
                    <a:pt x="105728" y="629913"/>
                  </a:cubicBezTo>
                  <a:cubicBezTo>
                    <a:pt x="101918" y="605148"/>
                    <a:pt x="94297" y="513708"/>
                    <a:pt x="93345" y="504183"/>
                  </a:cubicBezTo>
                  <a:cubicBezTo>
                    <a:pt x="91440" y="493706"/>
                    <a:pt x="0" y="224148"/>
                    <a:pt x="0" y="178428"/>
                  </a:cubicBezTo>
                  <a:cubicBezTo>
                    <a:pt x="0" y="131756"/>
                    <a:pt x="28575" y="-57792"/>
                    <a:pt x="127635" y="17456"/>
                  </a:cubicBezTo>
                  <a:close/>
                </a:path>
              </a:pathLst>
            </a:custGeom>
            <a:solidFill>
              <a:srgbClr val="8E4F3A"/>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2B397489-2CC8-4BC9-B953-2893B1A14D11}"/>
                </a:ext>
              </a:extLst>
            </p:cNvPr>
            <p:cNvSpPr/>
            <p:nvPr/>
          </p:nvSpPr>
          <p:spPr>
            <a:xfrm>
              <a:off x="6583680" y="4522386"/>
              <a:ext cx="323850" cy="904875"/>
            </a:xfrm>
            <a:custGeom>
              <a:avLst/>
              <a:gdLst>
                <a:gd name="connsiteX0" fmla="*/ 183832 w 323850"/>
                <a:gd name="connsiteY0" fmla="*/ 13420 h 904875"/>
                <a:gd name="connsiteX1" fmla="*/ 107632 w 323850"/>
                <a:gd name="connsiteY1" fmla="*/ 308695 h 904875"/>
                <a:gd name="connsiteX2" fmla="*/ 87630 w 323850"/>
                <a:gd name="connsiteY2" fmla="*/ 389657 h 904875"/>
                <a:gd name="connsiteX3" fmla="*/ 74295 w 323850"/>
                <a:gd name="connsiteY3" fmla="*/ 493480 h 904875"/>
                <a:gd name="connsiteX4" fmla="*/ 0 w 323850"/>
                <a:gd name="connsiteY4" fmla="*/ 911627 h 904875"/>
                <a:gd name="connsiteX5" fmla="*/ 42863 w 323850"/>
                <a:gd name="connsiteY5" fmla="*/ 911627 h 904875"/>
                <a:gd name="connsiteX6" fmla="*/ 160020 w 323850"/>
                <a:gd name="connsiteY6" fmla="*/ 576347 h 904875"/>
                <a:gd name="connsiteX7" fmla="*/ 178117 w 323850"/>
                <a:gd name="connsiteY7" fmla="*/ 448712 h 904875"/>
                <a:gd name="connsiteX8" fmla="*/ 309563 w 323850"/>
                <a:gd name="connsiteY8" fmla="*/ 203920 h 904875"/>
                <a:gd name="connsiteX9" fmla="*/ 183832 w 323850"/>
                <a:gd name="connsiteY9" fmla="*/ 1342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850" h="904875">
                  <a:moveTo>
                    <a:pt x="183832" y="13420"/>
                  </a:moveTo>
                  <a:cubicBezTo>
                    <a:pt x="183832" y="13420"/>
                    <a:pt x="116205" y="272499"/>
                    <a:pt x="107632" y="308695"/>
                  </a:cubicBezTo>
                  <a:cubicBezTo>
                    <a:pt x="100013" y="344889"/>
                    <a:pt x="87630" y="374417"/>
                    <a:pt x="87630" y="389657"/>
                  </a:cubicBezTo>
                  <a:cubicBezTo>
                    <a:pt x="87630" y="424899"/>
                    <a:pt x="74295" y="493480"/>
                    <a:pt x="74295" y="493480"/>
                  </a:cubicBezTo>
                  <a:lnTo>
                    <a:pt x="0" y="911627"/>
                  </a:lnTo>
                  <a:lnTo>
                    <a:pt x="42863" y="911627"/>
                  </a:lnTo>
                  <a:cubicBezTo>
                    <a:pt x="42863" y="911627"/>
                    <a:pt x="147638" y="638259"/>
                    <a:pt x="160020" y="576347"/>
                  </a:cubicBezTo>
                  <a:cubicBezTo>
                    <a:pt x="169545" y="528722"/>
                    <a:pt x="170497" y="468714"/>
                    <a:pt x="178117" y="448712"/>
                  </a:cubicBezTo>
                  <a:cubicBezTo>
                    <a:pt x="185738" y="427757"/>
                    <a:pt x="309563" y="203920"/>
                    <a:pt x="309563" y="203920"/>
                  </a:cubicBezTo>
                  <a:cubicBezTo>
                    <a:pt x="309563" y="203920"/>
                    <a:pt x="393382" y="-61828"/>
                    <a:pt x="183832" y="13420"/>
                  </a:cubicBezTo>
                  <a:close/>
                </a:path>
              </a:pathLst>
            </a:custGeom>
            <a:solidFill>
              <a:srgbClr val="8E4F3A"/>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F60956F7-AE3A-42B2-9F39-4DE0256A7DC1}"/>
                </a:ext>
              </a:extLst>
            </p:cNvPr>
            <p:cNvSpPr/>
            <p:nvPr/>
          </p:nvSpPr>
          <p:spPr>
            <a:xfrm>
              <a:off x="6672263" y="4549066"/>
              <a:ext cx="390525" cy="428625"/>
            </a:xfrm>
            <a:custGeom>
              <a:avLst/>
              <a:gdLst>
                <a:gd name="connsiteX0" fmla="*/ 0 w 390525"/>
                <a:gd name="connsiteY0" fmla="*/ 362977 h 428625"/>
                <a:gd name="connsiteX1" fmla="*/ 391478 w 390525"/>
                <a:gd name="connsiteY1" fmla="*/ 430604 h 428625"/>
                <a:gd name="connsiteX2" fmla="*/ 346710 w 390525"/>
                <a:gd name="connsiteY2" fmla="*/ 49604 h 428625"/>
                <a:gd name="connsiteX3" fmla="*/ 90488 w 390525"/>
                <a:gd name="connsiteY3" fmla="*/ 7694 h 428625"/>
                <a:gd name="connsiteX4" fmla="*/ 0 w 390525"/>
                <a:gd name="connsiteY4" fmla="*/ 362977 h 428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525" h="428625">
                  <a:moveTo>
                    <a:pt x="0" y="362977"/>
                  </a:moveTo>
                  <a:cubicBezTo>
                    <a:pt x="0" y="362977"/>
                    <a:pt x="157163" y="430604"/>
                    <a:pt x="391478" y="430604"/>
                  </a:cubicBezTo>
                  <a:cubicBezTo>
                    <a:pt x="391478" y="430604"/>
                    <a:pt x="381000" y="125804"/>
                    <a:pt x="346710" y="49604"/>
                  </a:cubicBezTo>
                  <a:cubicBezTo>
                    <a:pt x="312420" y="-26596"/>
                    <a:pt x="90488" y="7694"/>
                    <a:pt x="90488" y="7694"/>
                  </a:cubicBezTo>
                  <a:cubicBezTo>
                    <a:pt x="90488" y="7694"/>
                    <a:pt x="0" y="299159"/>
                    <a:pt x="0" y="362977"/>
                  </a:cubicBezTo>
                  <a:close/>
                </a:path>
              </a:pathLst>
            </a:custGeom>
            <a:solidFill>
              <a:srgbClr val="292C47"/>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6F715630-7370-42FA-AA7C-A5A388B359AB}"/>
                </a:ext>
              </a:extLst>
            </p:cNvPr>
            <p:cNvSpPr/>
            <p:nvPr/>
          </p:nvSpPr>
          <p:spPr>
            <a:xfrm>
              <a:off x="6722622" y="4073671"/>
              <a:ext cx="314325" cy="523875"/>
            </a:xfrm>
            <a:custGeom>
              <a:avLst/>
              <a:gdLst>
                <a:gd name="connsiteX0" fmla="*/ 21078 w 314325"/>
                <a:gd name="connsiteY0" fmla="*/ 209722 h 523875"/>
                <a:gd name="connsiteX1" fmla="*/ 30603 w 314325"/>
                <a:gd name="connsiteY1" fmla="*/ 304972 h 523875"/>
                <a:gd name="connsiteX2" fmla="*/ 37270 w 314325"/>
                <a:gd name="connsiteY2" fmla="*/ 480232 h 523875"/>
                <a:gd name="connsiteX3" fmla="*/ 304923 w 314325"/>
                <a:gd name="connsiteY3" fmla="*/ 518332 h 523875"/>
                <a:gd name="connsiteX4" fmla="*/ 277300 w 314325"/>
                <a:gd name="connsiteY4" fmla="*/ 429749 h 523875"/>
                <a:gd name="connsiteX5" fmla="*/ 271585 w 314325"/>
                <a:gd name="connsiteY5" fmla="*/ 412604 h 523875"/>
                <a:gd name="connsiteX6" fmla="*/ 247773 w 314325"/>
                <a:gd name="connsiteY6" fmla="*/ 352597 h 523875"/>
                <a:gd name="connsiteX7" fmla="*/ 245868 w 314325"/>
                <a:gd name="connsiteY7" fmla="*/ 280207 h 523875"/>
                <a:gd name="connsiteX8" fmla="*/ 270633 w 314325"/>
                <a:gd name="connsiteY8" fmla="*/ 234487 h 523875"/>
                <a:gd name="connsiteX9" fmla="*/ 285873 w 314325"/>
                <a:gd name="connsiteY9" fmla="*/ 207817 h 523875"/>
                <a:gd name="connsiteX10" fmla="*/ 313495 w 314325"/>
                <a:gd name="connsiteY10" fmla="*/ 161144 h 523875"/>
                <a:gd name="connsiteX11" fmla="*/ 299208 w 314325"/>
                <a:gd name="connsiteY11" fmla="*/ 34462 h 523875"/>
                <a:gd name="connsiteX12" fmla="*/ 255393 w 314325"/>
                <a:gd name="connsiteY12" fmla="*/ 17317 h 523875"/>
                <a:gd name="connsiteX13" fmla="*/ 235390 w 314325"/>
                <a:gd name="connsiteY13" fmla="*/ 12554 h 523875"/>
                <a:gd name="connsiteX14" fmla="*/ 191575 w 314325"/>
                <a:gd name="connsiteY14" fmla="*/ 3982 h 523875"/>
                <a:gd name="connsiteX15" fmla="*/ 122995 w 314325"/>
                <a:gd name="connsiteY15" fmla="*/ 2077 h 523875"/>
                <a:gd name="connsiteX16" fmla="*/ 74418 w 314325"/>
                <a:gd name="connsiteY16" fmla="*/ 22079 h 523875"/>
                <a:gd name="connsiteX17" fmla="*/ 3933 w 314325"/>
                <a:gd name="connsiteY17" fmla="*/ 111614 h 523875"/>
                <a:gd name="connsiteX18" fmla="*/ 21078 w 314325"/>
                <a:gd name="connsiteY18" fmla="*/ 20972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4325" h="523875">
                  <a:moveTo>
                    <a:pt x="21078" y="209722"/>
                  </a:moveTo>
                  <a:cubicBezTo>
                    <a:pt x="39175" y="250679"/>
                    <a:pt x="22030" y="264014"/>
                    <a:pt x="30603" y="304972"/>
                  </a:cubicBezTo>
                  <a:cubicBezTo>
                    <a:pt x="38223" y="345929"/>
                    <a:pt x="38223" y="457372"/>
                    <a:pt x="37270" y="480232"/>
                  </a:cubicBezTo>
                  <a:cubicBezTo>
                    <a:pt x="35365" y="503092"/>
                    <a:pt x="258250" y="559289"/>
                    <a:pt x="304923" y="518332"/>
                  </a:cubicBezTo>
                  <a:cubicBezTo>
                    <a:pt x="304923" y="518332"/>
                    <a:pt x="292540" y="475469"/>
                    <a:pt x="277300" y="429749"/>
                  </a:cubicBezTo>
                  <a:cubicBezTo>
                    <a:pt x="275395" y="424034"/>
                    <a:pt x="273490" y="418319"/>
                    <a:pt x="271585" y="412604"/>
                  </a:cubicBezTo>
                  <a:cubicBezTo>
                    <a:pt x="263965" y="390697"/>
                    <a:pt x="255393" y="369742"/>
                    <a:pt x="247773" y="352597"/>
                  </a:cubicBezTo>
                  <a:cubicBezTo>
                    <a:pt x="243010" y="342119"/>
                    <a:pt x="240153" y="294494"/>
                    <a:pt x="245868" y="280207"/>
                  </a:cubicBezTo>
                  <a:cubicBezTo>
                    <a:pt x="247773" y="274492"/>
                    <a:pt x="258250" y="255442"/>
                    <a:pt x="270633" y="234487"/>
                  </a:cubicBezTo>
                  <a:cubicBezTo>
                    <a:pt x="275395" y="225914"/>
                    <a:pt x="281110" y="216389"/>
                    <a:pt x="285873" y="207817"/>
                  </a:cubicBezTo>
                  <a:cubicBezTo>
                    <a:pt x="300160" y="183052"/>
                    <a:pt x="313495" y="161144"/>
                    <a:pt x="313495" y="161144"/>
                  </a:cubicBezTo>
                  <a:cubicBezTo>
                    <a:pt x="313495" y="161144"/>
                    <a:pt x="326830" y="56369"/>
                    <a:pt x="299208" y="34462"/>
                  </a:cubicBezTo>
                  <a:cubicBezTo>
                    <a:pt x="289683" y="26842"/>
                    <a:pt x="272538" y="21127"/>
                    <a:pt x="255393" y="17317"/>
                  </a:cubicBezTo>
                  <a:cubicBezTo>
                    <a:pt x="248725" y="15412"/>
                    <a:pt x="242058" y="14459"/>
                    <a:pt x="235390" y="12554"/>
                  </a:cubicBezTo>
                  <a:cubicBezTo>
                    <a:pt x="214435" y="8744"/>
                    <a:pt x="196338" y="5887"/>
                    <a:pt x="191575" y="3982"/>
                  </a:cubicBezTo>
                  <a:cubicBezTo>
                    <a:pt x="180145" y="172"/>
                    <a:pt x="145855" y="-1733"/>
                    <a:pt x="122995" y="2077"/>
                  </a:cubicBezTo>
                  <a:cubicBezTo>
                    <a:pt x="122995" y="2077"/>
                    <a:pt x="86800" y="19222"/>
                    <a:pt x="74418" y="22079"/>
                  </a:cubicBezTo>
                  <a:cubicBezTo>
                    <a:pt x="62035" y="24937"/>
                    <a:pt x="12505" y="87802"/>
                    <a:pt x="3933" y="111614"/>
                  </a:cubicBezTo>
                  <a:cubicBezTo>
                    <a:pt x="-5592" y="133522"/>
                    <a:pt x="2980" y="168764"/>
                    <a:pt x="21078" y="209722"/>
                  </a:cubicBezTo>
                  <a:close/>
                </a:path>
              </a:pathLst>
            </a:custGeom>
            <a:solidFill>
              <a:srgbClr val="F08D29"/>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AFF00C6-2553-4347-9B7F-09C848704339}"/>
                </a:ext>
              </a:extLst>
            </p:cNvPr>
            <p:cNvSpPr/>
            <p:nvPr/>
          </p:nvSpPr>
          <p:spPr>
            <a:xfrm>
              <a:off x="6827520" y="3984220"/>
              <a:ext cx="85725" cy="142875"/>
            </a:xfrm>
            <a:custGeom>
              <a:avLst/>
              <a:gdLst>
                <a:gd name="connsiteX0" fmla="*/ 0 w 85725"/>
                <a:gd name="connsiteY0" fmla="*/ 49618 h 142875"/>
                <a:gd name="connsiteX1" fmla="*/ 1905 w 85725"/>
                <a:gd name="connsiteY1" fmla="*/ 69620 h 142875"/>
                <a:gd name="connsiteX2" fmla="*/ 3810 w 85725"/>
                <a:gd name="connsiteY2" fmla="*/ 87718 h 142875"/>
                <a:gd name="connsiteX3" fmla="*/ 5715 w 85725"/>
                <a:gd name="connsiteY3" fmla="*/ 138200 h 142875"/>
                <a:gd name="connsiteX4" fmla="*/ 86678 w 85725"/>
                <a:gd name="connsiteY4" fmla="*/ 94385 h 142875"/>
                <a:gd name="connsiteX5" fmla="*/ 81915 w 85725"/>
                <a:gd name="connsiteY5" fmla="*/ 14375 h 142875"/>
                <a:gd name="connsiteX6" fmla="*/ 0 w 85725"/>
                <a:gd name="connsiteY6" fmla="*/ 49618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142875">
                  <a:moveTo>
                    <a:pt x="0" y="49618"/>
                  </a:moveTo>
                  <a:cubicBezTo>
                    <a:pt x="0" y="49618"/>
                    <a:pt x="953" y="58190"/>
                    <a:pt x="1905" y="69620"/>
                  </a:cubicBezTo>
                  <a:cubicBezTo>
                    <a:pt x="2858" y="75335"/>
                    <a:pt x="2858" y="81050"/>
                    <a:pt x="3810" y="87718"/>
                  </a:cubicBezTo>
                  <a:cubicBezTo>
                    <a:pt x="5715" y="106768"/>
                    <a:pt x="6668" y="127723"/>
                    <a:pt x="5715" y="138200"/>
                  </a:cubicBezTo>
                  <a:cubicBezTo>
                    <a:pt x="5715" y="138200"/>
                    <a:pt x="43815" y="176300"/>
                    <a:pt x="86678" y="94385"/>
                  </a:cubicBezTo>
                  <a:cubicBezTo>
                    <a:pt x="86678" y="94385"/>
                    <a:pt x="68580" y="61048"/>
                    <a:pt x="81915" y="14375"/>
                  </a:cubicBezTo>
                  <a:cubicBezTo>
                    <a:pt x="95250" y="-32297"/>
                    <a:pt x="0" y="49618"/>
                    <a:pt x="0" y="49618"/>
                  </a:cubicBezTo>
                  <a:close/>
                </a:path>
              </a:pathLst>
            </a:custGeom>
            <a:solidFill>
              <a:srgbClr val="8E4F3A"/>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0424D5E3-A5BE-43D6-ADE7-147A25244BC8}"/>
                </a:ext>
              </a:extLst>
            </p:cNvPr>
            <p:cNvSpPr/>
            <p:nvPr/>
          </p:nvSpPr>
          <p:spPr>
            <a:xfrm>
              <a:off x="6802131" y="4076700"/>
              <a:ext cx="133350" cy="76200"/>
            </a:xfrm>
            <a:custGeom>
              <a:avLst/>
              <a:gdLst>
                <a:gd name="connsiteX0" fmla="*/ 140642 w 133350"/>
                <a:gd name="connsiteY0" fmla="*/ 6668 h 76200"/>
                <a:gd name="connsiteX1" fmla="*/ 43487 w 133350"/>
                <a:gd name="connsiteY1" fmla="*/ 78105 h 76200"/>
                <a:gd name="connsiteX2" fmla="*/ 10149 w 133350"/>
                <a:gd name="connsiteY2" fmla="*/ 13335 h 76200"/>
                <a:gd name="connsiteX3" fmla="*/ 33009 w 133350"/>
                <a:gd name="connsiteY3" fmla="*/ 1905 h 76200"/>
                <a:gd name="connsiteX4" fmla="*/ 112067 w 133350"/>
                <a:gd name="connsiteY4" fmla="*/ 0 h 76200"/>
                <a:gd name="connsiteX5" fmla="*/ 140642 w 133350"/>
                <a:gd name="connsiteY5" fmla="*/ 6668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76200">
                  <a:moveTo>
                    <a:pt x="140642" y="6668"/>
                  </a:moveTo>
                  <a:cubicBezTo>
                    <a:pt x="140642" y="6668"/>
                    <a:pt x="94922" y="80963"/>
                    <a:pt x="43487" y="78105"/>
                  </a:cubicBezTo>
                  <a:cubicBezTo>
                    <a:pt x="-27951" y="73343"/>
                    <a:pt x="10149" y="13335"/>
                    <a:pt x="10149" y="13335"/>
                  </a:cubicBezTo>
                  <a:cubicBezTo>
                    <a:pt x="10149" y="13335"/>
                    <a:pt x="28247" y="2857"/>
                    <a:pt x="33009" y="1905"/>
                  </a:cubicBezTo>
                  <a:cubicBezTo>
                    <a:pt x="37772" y="953"/>
                    <a:pt x="112067" y="0"/>
                    <a:pt x="112067" y="0"/>
                  </a:cubicBezTo>
                  <a:lnTo>
                    <a:pt x="140642" y="6668"/>
                  </a:lnTo>
                  <a:close/>
                </a:path>
              </a:pathLst>
            </a:custGeom>
            <a:solidFill>
              <a:srgbClr val="8E4F3A"/>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3FC6D089-D679-4454-86D8-CA60D4AD31F7}"/>
                </a:ext>
              </a:extLst>
            </p:cNvPr>
            <p:cNvSpPr/>
            <p:nvPr/>
          </p:nvSpPr>
          <p:spPr>
            <a:xfrm>
              <a:off x="6951345" y="4096955"/>
              <a:ext cx="161925" cy="342900"/>
            </a:xfrm>
            <a:custGeom>
              <a:avLst/>
              <a:gdLst>
                <a:gd name="connsiteX0" fmla="*/ 19050 w 161925"/>
                <a:gd name="connsiteY0" fmla="*/ 700 h 342900"/>
                <a:gd name="connsiteX1" fmla="*/ 92393 w 161925"/>
                <a:gd name="connsiteY1" fmla="*/ 34990 h 342900"/>
                <a:gd name="connsiteX2" fmla="*/ 125730 w 161925"/>
                <a:gd name="connsiteY2" fmla="*/ 130240 h 342900"/>
                <a:gd name="connsiteX3" fmla="*/ 145733 w 161925"/>
                <a:gd name="connsiteY3" fmla="*/ 196915 h 342900"/>
                <a:gd name="connsiteX4" fmla="*/ 167640 w 161925"/>
                <a:gd name="connsiteY4" fmla="*/ 296927 h 342900"/>
                <a:gd name="connsiteX5" fmla="*/ 16193 w 161925"/>
                <a:gd name="connsiteY5" fmla="*/ 351220 h 342900"/>
                <a:gd name="connsiteX6" fmla="*/ 0 w 161925"/>
                <a:gd name="connsiteY6" fmla="*/ 303595 h 342900"/>
                <a:gd name="connsiteX7" fmla="*/ 39053 w 161925"/>
                <a:gd name="connsiteY7" fmla="*/ 293117 h 342900"/>
                <a:gd name="connsiteX8" fmla="*/ 82868 w 161925"/>
                <a:gd name="connsiteY8" fmla="*/ 258827 h 342900"/>
                <a:gd name="connsiteX9" fmla="*/ 44768 w 161925"/>
                <a:gd name="connsiteY9" fmla="*/ 158815 h 342900"/>
                <a:gd name="connsiteX10" fmla="*/ 19050 w 161925"/>
                <a:gd name="connsiteY10" fmla="*/ 7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25" h="342900">
                  <a:moveTo>
                    <a:pt x="19050" y="700"/>
                  </a:moveTo>
                  <a:cubicBezTo>
                    <a:pt x="19050" y="700"/>
                    <a:pt x="66675" y="-7873"/>
                    <a:pt x="92393" y="34990"/>
                  </a:cubicBezTo>
                  <a:cubicBezTo>
                    <a:pt x="121920" y="83567"/>
                    <a:pt x="121920" y="105475"/>
                    <a:pt x="125730" y="130240"/>
                  </a:cubicBezTo>
                  <a:cubicBezTo>
                    <a:pt x="130493" y="153100"/>
                    <a:pt x="143828" y="190247"/>
                    <a:pt x="145733" y="196915"/>
                  </a:cubicBezTo>
                  <a:cubicBezTo>
                    <a:pt x="147638" y="203582"/>
                    <a:pt x="181928" y="269305"/>
                    <a:pt x="167640" y="296927"/>
                  </a:cubicBezTo>
                  <a:cubicBezTo>
                    <a:pt x="153353" y="325502"/>
                    <a:pt x="17145" y="345505"/>
                    <a:pt x="16193" y="351220"/>
                  </a:cubicBezTo>
                  <a:cubicBezTo>
                    <a:pt x="15240" y="355030"/>
                    <a:pt x="0" y="303595"/>
                    <a:pt x="0" y="303595"/>
                  </a:cubicBezTo>
                  <a:cubicBezTo>
                    <a:pt x="0" y="303595"/>
                    <a:pt x="20003" y="299785"/>
                    <a:pt x="39053" y="293117"/>
                  </a:cubicBezTo>
                  <a:cubicBezTo>
                    <a:pt x="62865" y="285497"/>
                    <a:pt x="85725" y="270257"/>
                    <a:pt x="82868" y="258827"/>
                  </a:cubicBezTo>
                  <a:cubicBezTo>
                    <a:pt x="76200" y="232157"/>
                    <a:pt x="51435" y="172150"/>
                    <a:pt x="44768" y="158815"/>
                  </a:cubicBezTo>
                  <a:cubicBezTo>
                    <a:pt x="40005" y="146432"/>
                    <a:pt x="-18097" y="18797"/>
                    <a:pt x="19050" y="700"/>
                  </a:cubicBezTo>
                  <a:close/>
                </a:path>
              </a:pathLst>
            </a:custGeom>
            <a:solidFill>
              <a:srgbClr val="F08D29"/>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BC15AD5A-24FD-4C39-8F51-5574E8C242DD}"/>
                </a:ext>
              </a:extLst>
            </p:cNvPr>
            <p:cNvSpPr/>
            <p:nvPr/>
          </p:nvSpPr>
          <p:spPr>
            <a:xfrm>
              <a:off x="6474068" y="5413971"/>
              <a:ext cx="180975" cy="104775"/>
            </a:xfrm>
            <a:custGeom>
              <a:avLst/>
              <a:gdLst>
                <a:gd name="connsiteX0" fmla="*/ 145807 w 180975"/>
                <a:gd name="connsiteY0" fmla="*/ 15279 h 104775"/>
                <a:gd name="connsiteX1" fmla="*/ 123899 w 180975"/>
                <a:gd name="connsiteY1" fmla="*/ 991 h 104775"/>
                <a:gd name="connsiteX2" fmla="*/ 106754 w 180975"/>
                <a:gd name="connsiteY2" fmla="*/ 2896 h 104775"/>
                <a:gd name="connsiteX3" fmla="*/ 89609 w 180975"/>
                <a:gd name="connsiteY3" fmla="*/ 24804 h 104775"/>
                <a:gd name="connsiteX4" fmla="*/ 41984 w 180975"/>
                <a:gd name="connsiteY4" fmla="*/ 64809 h 104775"/>
                <a:gd name="connsiteX5" fmla="*/ 74 w 180975"/>
                <a:gd name="connsiteY5" fmla="*/ 85764 h 104775"/>
                <a:gd name="connsiteX6" fmla="*/ 81989 w 180975"/>
                <a:gd name="connsiteY6" fmla="*/ 110529 h 104775"/>
                <a:gd name="connsiteX7" fmla="*/ 156284 w 180975"/>
                <a:gd name="connsiteY7" fmla="*/ 87669 h 104775"/>
                <a:gd name="connsiteX8" fmla="*/ 182002 w 180975"/>
                <a:gd name="connsiteY8" fmla="*/ 49569 h 104775"/>
                <a:gd name="connsiteX9" fmla="*/ 158189 w 180975"/>
                <a:gd name="connsiteY9" fmla="*/ 9564 h 104775"/>
                <a:gd name="connsiteX10" fmla="*/ 145807 w 180975"/>
                <a:gd name="connsiteY10" fmla="*/ 152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975" h="104775">
                  <a:moveTo>
                    <a:pt x="145807" y="15279"/>
                  </a:moveTo>
                  <a:cubicBezTo>
                    <a:pt x="145807" y="15279"/>
                    <a:pt x="130567" y="1944"/>
                    <a:pt x="123899" y="991"/>
                  </a:cubicBezTo>
                  <a:cubicBezTo>
                    <a:pt x="116279" y="-914"/>
                    <a:pt x="109612" y="39"/>
                    <a:pt x="106754" y="2896"/>
                  </a:cubicBezTo>
                  <a:cubicBezTo>
                    <a:pt x="103897" y="6706"/>
                    <a:pt x="94372" y="20041"/>
                    <a:pt x="89609" y="24804"/>
                  </a:cubicBezTo>
                  <a:cubicBezTo>
                    <a:pt x="84847" y="29566"/>
                    <a:pt x="50557" y="62904"/>
                    <a:pt x="41984" y="64809"/>
                  </a:cubicBezTo>
                  <a:cubicBezTo>
                    <a:pt x="33412" y="66714"/>
                    <a:pt x="-1831" y="64809"/>
                    <a:pt x="74" y="85764"/>
                  </a:cubicBezTo>
                  <a:cubicBezTo>
                    <a:pt x="1979" y="106719"/>
                    <a:pt x="30554" y="115291"/>
                    <a:pt x="81989" y="110529"/>
                  </a:cubicBezTo>
                  <a:cubicBezTo>
                    <a:pt x="133424" y="105766"/>
                    <a:pt x="126757" y="93384"/>
                    <a:pt x="156284" y="87669"/>
                  </a:cubicBezTo>
                  <a:cubicBezTo>
                    <a:pt x="184859" y="81001"/>
                    <a:pt x="186764" y="66714"/>
                    <a:pt x="182002" y="49569"/>
                  </a:cubicBezTo>
                  <a:cubicBezTo>
                    <a:pt x="177239" y="32424"/>
                    <a:pt x="156284" y="14326"/>
                    <a:pt x="158189" y="9564"/>
                  </a:cubicBezTo>
                  <a:cubicBezTo>
                    <a:pt x="161047" y="4801"/>
                    <a:pt x="145807" y="15279"/>
                    <a:pt x="145807" y="15279"/>
                  </a:cubicBezTo>
                  <a:close/>
                </a:path>
              </a:pathLst>
            </a:custGeom>
            <a:solidFill>
              <a:srgbClr val="51578C"/>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C9D91197-6821-4B20-A971-340C3BE94222}"/>
                </a:ext>
              </a:extLst>
            </p:cNvPr>
            <p:cNvSpPr/>
            <p:nvPr/>
          </p:nvSpPr>
          <p:spPr>
            <a:xfrm>
              <a:off x="6878572" y="5457687"/>
              <a:ext cx="133350" cy="114300"/>
            </a:xfrm>
            <a:custGeom>
              <a:avLst/>
              <a:gdLst>
                <a:gd name="connsiteX0" fmla="*/ 104205 w 133350"/>
                <a:gd name="connsiteY0" fmla="*/ 8710 h 114300"/>
                <a:gd name="connsiteX1" fmla="*/ 76583 w 133350"/>
                <a:gd name="connsiteY1" fmla="*/ 2043 h 114300"/>
                <a:gd name="connsiteX2" fmla="*/ 64200 w 133350"/>
                <a:gd name="connsiteY2" fmla="*/ 13473 h 114300"/>
                <a:gd name="connsiteX3" fmla="*/ 28958 w 133350"/>
                <a:gd name="connsiteY3" fmla="*/ 63955 h 114300"/>
                <a:gd name="connsiteX4" fmla="*/ 383 w 133350"/>
                <a:gd name="connsiteY4" fmla="*/ 96340 h 114300"/>
                <a:gd name="connsiteX5" fmla="*/ 74678 w 133350"/>
                <a:gd name="connsiteY5" fmla="*/ 115390 h 114300"/>
                <a:gd name="connsiteX6" fmla="*/ 139448 w 133350"/>
                <a:gd name="connsiteY6" fmla="*/ 65860 h 114300"/>
                <a:gd name="connsiteX7" fmla="*/ 118493 w 133350"/>
                <a:gd name="connsiteY7" fmla="*/ 1090 h 114300"/>
                <a:gd name="connsiteX8" fmla="*/ 104205 w 133350"/>
                <a:gd name="connsiteY8" fmla="*/ 871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114300">
                  <a:moveTo>
                    <a:pt x="104205" y="8710"/>
                  </a:moveTo>
                  <a:cubicBezTo>
                    <a:pt x="104205" y="8710"/>
                    <a:pt x="88013" y="1090"/>
                    <a:pt x="76583" y="2043"/>
                  </a:cubicBezTo>
                  <a:cubicBezTo>
                    <a:pt x="66105" y="2043"/>
                    <a:pt x="67058" y="8710"/>
                    <a:pt x="64200" y="13473"/>
                  </a:cubicBezTo>
                  <a:cubicBezTo>
                    <a:pt x="61343" y="17283"/>
                    <a:pt x="35625" y="56335"/>
                    <a:pt x="28958" y="63955"/>
                  </a:cubicBezTo>
                  <a:cubicBezTo>
                    <a:pt x="22290" y="70623"/>
                    <a:pt x="-3427" y="78243"/>
                    <a:pt x="383" y="96340"/>
                  </a:cubicBezTo>
                  <a:cubicBezTo>
                    <a:pt x="4193" y="113485"/>
                    <a:pt x="35625" y="121105"/>
                    <a:pt x="74678" y="115390"/>
                  </a:cubicBezTo>
                  <a:cubicBezTo>
                    <a:pt x="113730" y="110628"/>
                    <a:pt x="132780" y="74433"/>
                    <a:pt x="139448" y="65860"/>
                  </a:cubicBezTo>
                  <a:cubicBezTo>
                    <a:pt x="146115" y="57288"/>
                    <a:pt x="124208" y="4900"/>
                    <a:pt x="118493" y="1090"/>
                  </a:cubicBezTo>
                  <a:cubicBezTo>
                    <a:pt x="111825" y="-3672"/>
                    <a:pt x="104205" y="8710"/>
                    <a:pt x="104205" y="8710"/>
                  </a:cubicBezTo>
                  <a:close/>
                </a:path>
              </a:pathLst>
            </a:custGeom>
            <a:solidFill>
              <a:srgbClr val="51578C"/>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96F23B8B-BF98-4976-BCDC-31F0C6F76567}"/>
                </a:ext>
              </a:extLst>
            </p:cNvPr>
            <p:cNvSpPr/>
            <p:nvPr/>
          </p:nvSpPr>
          <p:spPr>
            <a:xfrm>
              <a:off x="6725603" y="4230053"/>
              <a:ext cx="28575" cy="180975"/>
            </a:xfrm>
            <a:custGeom>
              <a:avLst/>
              <a:gdLst>
                <a:gd name="connsiteX0" fmla="*/ 0 w 28575"/>
                <a:gd name="connsiteY0" fmla="*/ 0 h 180975"/>
                <a:gd name="connsiteX1" fmla="*/ 19050 w 28575"/>
                <a:gd name="connsiteY1" fmla="*/ 55245 h 180975"/>
                <a:gd name="connsiteX2" fmla="*/ 25717 w 28575"/>
                <a:gd name="connsiteY2" fmla="*/ 110490 h 180975"/>
                <a:gd name="connsiteX3" fmla="*/ 29528 w 28575"/>
                <a:gd name="connsiteY3" fmla="*/ 163830 h 180975"/>
                <a:gd name="connsiteX4" fmla="*/ 24765 w 28575"/>
                <a:gd name="connsiteY4" fmla="*/ 182880 h 180975"/>
                <a:gd name="connsiteX5" fmla="*/ 0 w 28575"/>
                <a:gd name="connsiteY5"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80975">
                  <a:moveTo>
                    <a:pt x="0" y="0"/>
                  </a:moveTo>
                  <a:cubicBezTo>
                    <a:pt x="0" y="0"/>
                    <a:pt x="10478" y="37147"/>
                    <a:pt x="19050" y="55245"/>
                  </a:cubicBezTo>
                  <a:cubicBezTo>
                    <a:pt x="27622" y="73342"/>
                    <a:pt x="25717" y="96203"/>
                    <a:pt x="25717" y="110490"/>
                  </a:cubicBezTo>
                  <a:cubicBezTo>
                    <a:pt x="24765" y="124778"/>
                    <a:pt x="25717" y="140970"/>
                    <a:pt x="29528" y="163830"/>
                  </a:cubicBezTo>
                  <a:cubicBezTo>
                    <a:pt x="29528" y="163830"/>
                    <a:pt x="28575" y="183832"/>
                    <a:pt x="24765" y="182880"/>
                  </a:cubicBezTo>
                  <a:cubicBezTo>
                    <a:pt x="24765" y="183832"/>
                    <a:pt x="6667" y="134303"/>
                    <a:pt x="0" y="0"/>
                  </a:cubicBezTo>
                  <a:close/>
                </a:path>
              </a:pathLst>
            </a:custGeom>
            <a:solidFill>
              <a:srgbClr val="C9B9B3"/>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69F2BA1-D98B-44B5-9AFE-2966A46EB0DE}"/>
                </a:ext>
              </a:extLst>
            </p:cNvPr>
            <p:cNvSpPr/>
            <p:nvPr/>
          </p:nvSpPr>
          <p:spPr>
            <a:xfrm>
              <a:off x="6918144" y="3890010"/>
              <a:ext cx="47625" cy="95250"/>
            </a:xfrm>
            <a:custGeom>
              <a:avLst/>
              <a:gdLst>
                <a:gd name="connsiteX0" fmla="*/ 29391 w 47625"/>
                <a:gd name="connsiteY0" fmla="*/ 0 h 95250"/>
                <a:gd name="connsiteX1" fmla="*/ 50346 w 47625"/>
                <a:gd name="connsiteY1" fmla="*/ 43815 h 95250"/>
                <a:gd name="connsiteX2" fmla="*/ 2721 w 47625"/>
                <a:gd name="connsiteY2" fmla="*/ 95250 h 95250"/>
                <a:gd name="connsiteX3" fmla="*/ 29391 w 47625"/>
                <a:gd name="connsiteY3" fmla="*/ 0 h 95250"/>
              </a:gdLst>
              <a:ahLst/>
              <a:cxnLst>
                <a:cxn ang="0">
                  <a:pos x="connsiteX0" y="connsiteY0"/>
                </a:cxn>
                <a:cxn ang="0">
                  <a:pos x="connsiteX1" y="connsiteY1"/>
                </a:cxn>
                <a:cxn ang="0">
                  <a:pos x="connsiteX2" y="connsiteY2"/>
                </a:cxn>
                <a:cxn ang="0">
                  <a:pos x="connsiteX3" y="connsiteY3"/>
                </a:cxn>
              </a:cxnLst>
              <a:rect l="l" t="t" r="r" b="b"/>
              <a:pathLst>
                <a:path w="47625" h="95250">
                  <a:moveTo>
                    <a:pt x="29391" y="0"/>
                  </a:moveTo>
                  <a:cubicBezTo>
                    <a:pt x="29391" y="0"/>
                    <a:pt x="51299" y="11430"/>
                    <a:pt x="50346" y="43815"/>
                  </a:cubicBezTo>
                  <a:cubicBezTo>
                    <a:pt x="49394" y="76200"/>
                    <a:pt x="17009" y="101918"/>
                    <a:pt x="2721" y="95250"/>
                  </a:cubicBezTo>
                  <a:cubicBezTo>
                    <a:pt x="-10614" y="88583"/>
                    <a:pt x="29391" y="0"/>
                    <a:pt x="29391" y="0"/>
                  </a:cubicBezTo>
                  <a:close/>
                </a:path>
              </a:pathLst>
            </a:custGeom>
            <a:solidFill>
              <a:srgbClr val="51578C"/>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EA6BBB2-7FD7-44B7-9615-7AFFE8246BFF}"/>
                </a:ext>
              </a:extLst>
            </p:cNvPr>
            <p:cNvSpPr/>
            <p:nvPr/>
          </p:nvSpPr>
          <p:spPr>
            <a:xfrm>
              <a:off x="6765373" y="3829278"/>
              <a:ext cx="171450" cy="219075"/>
            </a:xfrm>
            <a:custGeom>
              <a:avLst/>
              <a:gdLst>
                <a:gd name="connsiteX0" fmla="*/ 40240 w 171450"/>
                <a:gd name="connsiteY0" fmla="*/ 11203 h 219075"/>
                <a:gd name="connsiteX1" fmla="*/ 235 w 171450"/>
                <a:gd name="connsiteY1" fmla="*/ 99785 h 219075"/>
                <a:gd name="connsiteX2" fmla="*/ 36430 w 171450"/>
                <a:gd name="connsiteY2" fmla="*/ 226467 h 219075"/>
                <a:gd name="connsiteX3" fmla="*/ 112630 w 171450"/>
                <a:gd name="connsiteY3" fmla="*/ 206465 h 219075"/>
                <a:gd name="connsiteX4" fmla="*/ 148825 w 171450"/>
                <a:gd name="connsiteY4" fmla="*/ 170270 h 219075"/>
                <a:gd name="connsiteX5" fmla="*/ 154540 w 171450"/>
                <a:gd name="connsiteY5" fmla="*/ 31205 h 219075"/>
                <a:gd name="connsiteX6" fmla="*/ 40240 w 171450"/>
                <a:gd name="connsiteY6" fmla="*/ 11203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219075">
                  <a:moveTo>
                    <a:pt x="40240" y="11203"/>
                  </a:moveTo>
                  <a:cubicBezTo>
                    <a:pt x="40240" y="11203"/>
                    <a:pt x="-3575" y="39778"/>
                    <a:pt x="235" y="99785"/>
                  </a:cubicBezTo>
                  <a:cubicBezTo>
                    <a:pt x="4045" y="159792"/>
                    <a:pt x="24047" y="220753"/>
                    <a:pt x="36430" y="226467"/>
                  </a:cubicBezTo>
                  <a:cubicBezTo>
                    <a:pt x="48812" y="232182"/>
                    <a:pt x="102152" y="212180"/>
                    <a:pt x="112630" y="206465"/>
                  </a:cubicBezTo>
                  <a:cubicBezTo>
                    <a:pt x="124060" y="199797"/>
                    <a:pt x="145015" y="176938"/>
                    <a:pt x="148825" y="170270"/>
                  </a:cubicBezTo>
                  <a:cubicBezTo>
                    <a:pt x="152635" y="163603"/>
                    <a:pt x="196450" y="67400"/>
                    <a:pt x="154540" y="31205"/>
                  </a:cubicBezTo>
                  <a:cubicBezTo>
                    <a:pt x="112630" y="-4990"/>
                    <a:pt x="90722" y="-6895"/>
                    <a:pt x="40240" y="11203"/>
                  </a:cubicBezTo>
                  <a:close/>
                </a:path>
              </a:pathLst>
            </a:custGeom>
            <a:solidFill>
              <a:srgbClr val="8E4F3A"/>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1A18DE78-B4CD-4705-85C1-A7377DE99D9C}"/>
                </a:ext>
              </a:extLst>
            </p:cNvPr>
            <p:cNvSpPr/>
            <p:nvPr/>
          </p:nvSpPr>
          <p:spPr>
            <a:xfrm>
              <a:off x="6766127" y="3816668"/>
              <a:ext cx="180975" cy="190500"/>
            </a:xfrm>
            <a:custGeom>
              <a:avLst/>
              <a:gdLst>
                <a:gd name="connsiteX0" fmla="*/ 74728 w 180975"/>
                <a:gd name="connsiteY0" fmla="*/ 96202 h 190500"/>
                <a:gd name="connsiteX1" fmla="*/ 433 w 180975"/>
                <a:gd name="connsiteY1" fmla="*/ 106680 h 190500"/>
                <a:gd name="connsiteX2" fmla="*/ 95683 w 180975"/>
                <a:gd name="connsiteY2" fmla="*/ 0 h 190500"/>
                <a:gd name="connsiteX3" fmla="*/ 185218 w 180975"/>
                <a:gd name="connsiteY3" fmla="*/ 120967 h 190500"/>
                <a:gd name="connsiteX4" fmla="*/ 140451 w 180975"/>
                <a:gd name="connsiteY4" fmla="*/ 199072 h 190500"/>
                <a:gd name="connsiteX5" fmla="*/ 132831 w 180975"/>
                <a:gd name="connsiteY5" fmla="*/ 134302 h 190500"/>
                <a:gd name="connsiteX6" fmla="*/ 74728 w 180975"/>
                <a:gd name="connsiteY6" fmla="*/ 96202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190500">
                  <a:moveTo>
                    <a:pt x="74728" y="96202"/>
                  </a:moveTo>
                  <a:cubicBezTo>
                    <a:pt x="74728" y="96202"/>
                    <a:pt x="37581" y="109538"/>
                    <a:pt x="433" y="106680"/>
                  </a:cubicBezTo>
                  <a:cubicBezTo>
                    <a:pt x="433" y="106680"/>
                    <a:pt x="-11949" y="0"/>
                    <a:pt x="95683" y="0"/>
                  </a:cubicBezTo>
                  <a:cubicBezTo>
                    <a:pt x="202363" y="0"/>
                    <a:pt x="187123" y="106680"/>
                    <a:pt x="185218" y="120967"/>
                  </a:cubicBezTo>
                  <a:cubicBezTo>
                    <a:pt x="183313" y="135255"/>
                    <a:pt x="163311" y="187642"/>
                    <a:pt x="140451" y="199072"/>
                  </a:cubicBezTo>
                  <a:cubicBezTo>
                    <a:pt x="140451" y="199072"/>
                    <a:pt x="149023" y="143827"/>
                    <a:pt x="132831" y="134302"/>
                  </a:cubicBezTo>
                  <a:cubicBezTo>
                    <a:pt x="116638" y="124777"/>
                    <a:pt x="82348" y="112395"/>
                    <a:pt x="74728" y="96202"/>
                  </a:cubicBezTo>
                  <a:close/>
                </a:path>
              </a:pathLst>
            </a:custGeom>
            <a:solidFill>
              <a:srgbClr val="223247"/>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E51CAF26-7A52-476D-AD45-950A19194C15}"/>
                </a:ext>
              </a:extLst>
            </p:cNvPr>
            <p:cNvSpPr/>
            <p:nvPr/>
          </p:nvSpPr>
          <p:spPr>
            <a:xfrm>
              <a:off x="6874859" y="3922777"/>
              <a:ext cx="28575" cy="38100"/>
            </a:xfrm>
            <a:custGeom>
              <a:avLst/>
              <a:gdLst>
                <a:gd name="connsiteX0" fmla="*/ 1239 w 28575"/>
                <a:gd name="connsiteY0" fmla="*/ 16763 h 38100"/>
                <a:gd name="connsiteX1" fmla="*/ 27909 w 28575"/>
                <a:gd name="connsiteY1" fmla="*/ 5333 h 38100"/>
                <a:gd name="connsiteX2" fmla="*/ 8859 w 28575"/>
                <a:gd name="connsiteY2" fmla="*/ 47243 h 38100"/>
                <a:gd name="connsiteX3" fmla="*/ 1239 w 28575"/>
                <a:gd name="connsiteY3" fmla="*/ 16763 h 38100"/>
              </a:gdLst>
              <a:ahLst/>
              <a:cxnLst>
                <a:cxn ang="0">
                  <a:pos x="connsiteX0" y="connsiteY0"/>
                </a:cxn>
                <a:cxn ang="0">
                  <a:pos x="connsiteX1" y="connsiteY1"/>
                </a:cxn>
                <a:cxn ang="0">
                  <a:pos x="connsiteX2" y="connsiteY2"/>
                </a:cxn>
                <a:cxn ang="0">
                  <a:pos x="connsiteX3" y="connsiteY3"/>
                </a:cxn>
              </a:cxnLst>
              <a:rect l="l" t="t" r="r" b="b"/>
              <a:pathLst>
                <a:path w="28575" h="38100">
                  <a:moveTo>
                    <a:pt x="1239" y="16763"/>
                  </a:moveTo>
                  <a:cubicBezTo>
                    <a:pt x="3144" y="4381"/>
                    <a:pt x="14573" y="-7049"/>
                    <a:pt x="27909" y="5333"/>
                  </a:cubicBezTo>
                  <a:cubicBezTo>
                    <a:pt x="41244" y="17716"/>
                    <a:pt x="18384" y="49148"/>
                    <a:pt x="8859" y="47243"/>
                  </a:cubicBezTo>
                  <a:cubicBezTo>
                    <a:pt x="286" y="46291"/>
                    <a:pt x="-1619" y="32956"/>
                    <a:pt x="1239" y="16763"/>
                  </a:cubicBezTo>
                  <a:close/>
                </a:path>
              </a:pathLst>
            </a:custGeom>
            <a:solidFill>
              <a:srgbClr val="8E4F3A"/>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03FAAC7-81D8-4DEA-AC95-70D134D6EC3B}"/>
                </a:ext>
              </a:extLst>
            </p:cNvPr>
            <p:cNvSpPr/>
            <p:nvPr/>
          </p:nvSpPr>
          <p:spPr>
            <a:xfrm>
              <a:off x="6829425" y="4033838"/>
              <a:ext cx="47625" cy="38100"/>
            </a:xfrm>
            <a:custGeom>
              <a:avLst/>
              <a:gdLst>
                <a:gd name="connsiteX0" fmla="*/ 0 w 47625"/>
                <a:gd name="connsiteY0" fmla="*/ 20003 h 38100"/>
                <a:gd name="connsiteX1" fmla="*/ 1905 w 47625"/>
                <a:gd name="connsiteY1" fmla="*/ 38100 h 38100"/>
                <a:gd name="connsiteX2" fmla="*/ 53340 w 47625"/>
                <a:gd name="connsiteY2" fmla="*/ 0 h 38100"/>
                <a:gd name="connsiteX3" fmla="*/ 0 w 47625"/>
                <a:gd name="connsiteY3" fmla="*/ 20003 h 38100"/>
              </a:gdLst>
              <a:ahLst/>
              <a:cxnLst>
                <a:cxn ang="0">
                  <a:pos x="connsiteX0" y="connsiteY0"/>
                </a:cxn>
                <a:cxn ang="0">
                  <a:pos x="connsiteX1" y="connsiteY1"/>
                </a:cxn>
                <a:cxn ang="0">
                  <a:pos x="connsiteX2" y="connsiteY2"/>
                </a:cxn>
                <a:cxn ang="0">
                  <a:pos x="connsiteX3" y="connsiteY3"/>
                </a:cxn>
              </a:cxnLst>
              <a:rect l="l" t="t" r="r" b="b"/>
              <a:pathLst>
                <a:path w="47625" h="38100">
                  <a:moveTo>
                    <a:pt x="0" y="20003"/>
                  </a:moveTo>
                  <a:cubicBezTo>
                    <a:pt x="953" y="25718"/>
                    <a:pt x="953" y="31432"/>
                    <a:pt x="1905" y="38100"/>
                  </a:cubicBezTo>
                  <a:cubicBezTo>
                    <a:pt x="38100" y="24765"/>
                    <a:pt x="53340" y="0"/>
                    <a:pt x="53340" y="0"/>
                  </a:cubicBezTo>
                  <a:cubicBezTo>
                    <a:pt x="43815" y="7620"/>
                    <a:pt x="0" y="20003"/>
                    <a:pt x="0" y="20003"/>
                  </a:cubicBezTo>
                  <a:close/>
                </a:path>
              </a:pathLst>
            </a:custGeom>
            <a:solidFill>
              <a:srgbClr val="613628"/>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E67BA0BE-812B-4A03-962D-C77F06FD4C53}"/>
                </a:ext>
              </a:extLst>
            </p:cNvPr>
            <p:cNvSpPr/>
            <p:nvPr/>
          </p:nvSpPr>
          <p:spPr>
            <a:xfrm>
              <a:off x="6378283" y="3829806"/>
              <a:ext cx="657225" cy="657225"/>
            </a:xfrm>
            <a:custGeom>
              <a:avLst/>
              <a:gdLst>
                <a:gd name="connsiteX0" fmla="*/ 31089 w 657225"/>
                <a:gd name="connsiteY0" fmla="*/ 189744 h 657225"/>
                <a:gd name="connsiteX1" fmla="*/ 190157 w 657225"/>
                <a:gd name="connsiteY1" fmla="*/ 627894 h 657225"/>
                <a:gd name="connsiteX2" fmla="*/ 628307 w 657225"/>
                <a:gd name="connsiteY2" fmla="*/ 468827 h 657225"/>
                <a:gd name="connsiteX3" fmla="*/ 469239 w 657225"/>
                <a:gd name="connsiteY3" fmla="*/ 30677 h 657225"/>
                <a:gd name="connsiteX4" fmla="*/ 31089 w 657225"/>
                <a:gd name="connsiteY4" fmla="*/ 189744 h 65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225" h="657225">
                  <a:moveTo>
                    <a:pt x="31089" y="189744"/>
                  </a:moveTo>
                  <a:cubicBezTo>
                    <a:pt x="-46063" y="354527"/>
                    <a:pt x="25374" y="550742"/>
                    <a:pt x="190157" y="627894"/>
                  </a:cubicBezTo>
                  <a:cubicBezTo>
                    <a:pt x="354939" y="705047"/>
                    <a:pt x="551154" y="633610"/>
                    <a:pt x="628307" y="468827"/>
                  </a:cubicBezTo>
                  <a:cubicBezTo>
                    <a:pt x="705459" y="304044"/>
                    <a:pt x="634022" y="107829"/>
                    <a:pt x="469239" y="30677"/>
                  </a:cubicBezTo>
                  <a:cubicBezTo>
                    <a:pt x="304457" y="-45523"/>
                    <a:pt x="108242" y="24962"/>
                    <a:pt x="31089" y="189744"/>
                  </a:cubicBezTo>
                  <a:close/>
                </a:path>
              </a:pathLst>
            </a:custGeom>
            <a:solidFill>
              <a:srgbClr val="F8BB66"/>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5606F2D7-3AC8-44F0-8569-8A45A6AA5A3C}"/>
                </a:ext>
              </a:extLst>
            </p:cNvPr>
            <p:cNvSpPr/>
            <p:nvPr/>
          </p:nvSpPr>
          <p:spPr>
            <a:xfrm>
              <a:off x="6586538" y="3870007"/>
              <a:ext cx="447675" cy="619125"/>
            </a:xfrm>
            <a:custGeom>
              <a:avLst/>
              <a:gdLst>
                <a:gd name="connsiteX0" fmla="*/ 278130 w 447675"/>
                <a:gd name="connsiteY0" fmla="*/ 0 h 619125"/>
                <a:gd name="connsiteX1" fmla="*/ 0 w 447675"/>
                <a:gd name="connsiteY1" fmla="*/ 596265 h 619125"/>
                <a:gd name="connsiteX2" fmla="*/ 420053 w 447675"/>
                <a:gd name="connsiteY2" fmla="*/ 429578 h 619125"/>
                <a:gd name="connsiteX3" fmla="*/ 278130 w 447675"/>
                <a:gd name="connsiteY3" fmla="*/ 0 h 619125"/>
              </a:gdLst>
              <a:ahLst/>
              <a:cxnLst>
                <a:cxn ang="0">
                  <a:pos x="connsiteX0" y="connsiteY0"/>
                </a:cxn>
                <a:cxn ang="0">
                  <a:pos x="connsiteX1" y="connsiteY1"/>
                </a:cxn>
                <a:cxn ang="0">
                  <a:pos x="connsiteX2" y="connsiteY2"/>
                </a:cxn>
                <a:cxn ang="0">
                  <a:pos x="connsiteX3" y="connsiteY3"/>
                </a:cxn>
              </a:cxnLst>
              <a:rect l="l" t="t" r="r" b="b"/>
              <a:pathLst>
                <a:path w="447675" h="619125">
                  <a:moveTo>
                    <a:pt x="278130" y="0"/>
                  </a:moveTo>
                  <a:lnTo>
                    <a:pt x="0" y="596265"/>
                  </a:lnTo>
                  <a:cubicBezTo>
                    <a:pt x="160972" y="660083"/>
                    <a:pt x="345757" y="588645"/>
                    <a:pt x="420053" y="429578"/>
                  </a:cubicBezTo>
                  <a:cubicBezTo>
                    <a:pt x="494347" y="270510"/>
                    <a:pt x="430530" y="81915"/>
                    <a:pt x="278130" y="0"/>
                  </a:cubicBezTo>
                  <a:close/>
                </a:path>
              </a:pathLst>
            </a:custGeom>
            <a:solidFill>
              <a:srgbClr val="F8BB66"/>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5C89AE06-1DBA-4D0A-9003-EA1ED9123CA3}"/>
                </a:ext>
              </a:extLst>
            </p:cNvPr>
            <p:cNvSpPr/>
            <p:nvPr/>
          </p:nvSpPr>
          <p:spPr>
            <a:xfrm>
              <a:off x="6378187" y="3829905"/>
              <a:ext cx="390525" cy="581025"/>
            </a:xfrm>
            <a:custGeom>
              <a:avLst/>
              <a:gdLst>
                <a:gd name="connsiteX0" fmla="*/ 31185 w 390525"/>
                <a:gd name="connsiteY0" fmla="*/ 189645 h 581025"/>
                <a:gd name="connsiteX1" fmla="*/ 121673 w 390525"/>
                <a:gd name="connsiteY1" fmla="*/ 584933 h 581025"/>
                <a:gd name="connsiteX2" fmla="*/ 392183 w 390525"/>
                <a:gd name="connsiteY2" fmla="*/ 5813 h 581025"/>
                <a:gd name="connsiteX3" fmla="*/ 31185 w 390525"/>
                <a:gd name="connsiteY3" fmla="*/ 189645 h 581025"/>
              </a:gdLst>
              <a:ahLst/>
              <a:cxnLst>
                <a:cxn ang="0">
                  <a:pos x="connsiteX0" y="connsiteY0"/>
                </a:cxn>
                <a:cxn ang="0">
                  <a:pos x="connsiteX1" y="connsiteY1"/>
                </a:cxn>
                <a:cxn ang="0">
                  <a:pos x="connsiteX2" y="connsiteY2"/>
                </a:cxn>
                <a:cxn ang="0">
                  <a:pos x="connsiteX3" y="connsiteY3"/>
                </a:cxn>
              </a:cxnLst>
              <a:rect l="l" t="t" r="r" b="b"/>
              <a:pathLst>
                <a:path w="390525" h="581025">
                  <a:moveTo>
                    <a:pt x="31185" y="189645"/>
                  </a:moveTo>
                  <a:cubicBezTo>
                    <a:pt x="-34537" y="329663"/>
                    <a:pt x="7373" y="491588"/>
                    <a:pt x="121673" y="584933"/>
                  </a:cubicBezTo>
                  <a:lnTo>
                    <a:pt x="392183" y="5813"/>
                  </a:lnTo>
                  <a:cubicBezTo>
                    <a:pt x="247403" y="-21810"/>
                    <a:pt x="96908" y="50580"/>
                    <a:pt x="31185" y="189645"/>
                  </a:cubicBezTo>
                  <a:close/>
                </a:path>
              </a:pathLst>
            </a:custGeom>
            <a:solidFill>
              <a:srgbClr val="F8BB66"/>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02B2D54-D11D-44A1-A8CB-36DBB922B90D}"/>
                </a:ext>
              </a:extLst>
            </p:cNvPr>
            <p:cNvSpPr/>
            <p:nvPr/>
          </p:nvSpPr>
          <p:spPr>
            <a:xfrm>
              <a:off x="6457346" y="3908996"/>
              <a:ext cx="495300" cy="495300"/>
            </a:xfrm>
            <a:custGeom>
              <a:avLst/>
              <a:gdLst>
                <a:gd name="connsiteX0" fmla="*/ 23464 w 495300"/>
                <a:gd name="connsiteY0" fmla="*/ 144844 h 495300"/>
                <a:gd name="connsiteX1" fmla="*/ 144431 w 495300"/>
                <a:gd name="connsiteY1" fmla="*/ 477266 h 495300"/>
                <a:gd name="connsiteX2" fmla="*/ 476854 w 495300"/>
                <a:gd name="connsiteY2" fmla="*/ 356299 h 495300"/>
                <a:gd name="connsiteX3" fmla="*/ 355886 w 495300"/>
                <a:gd name="connsiteY3" fmla="*/ 23876 h 495300"/>
                <a:gd name="connsiteX4" fmla="*/ 23464 w 495300"/>
                <a:gd name="connsiteY4" fmla="*/ 144844 h 49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0" h="495300">
                  <a:moveTo>
                    <a:pt x="23464" y="144844"/>
                  </a:moveTo>
                  <a:cubicBezTo>
                    <a:pt x="-34639" y="270574"/>
                    <a:pt x="18701" y="419164"/>
                    <a:pt x="144431" y="477266"/>
                  </a:cubicBezTo>
                  <a:cubicBezTo>
                    <a:pt x="270161" y="535369"/>
                    <a:pt x="418751" y="482029"/>
                    <a:pt x="476854" y="356299"/>
                  </a:cubicBezTo>
                  <a:cubicBezTo>
                    <a:pt x="534956" y="230569"/>
                    <a:pt x="481616" y="81979"/>
                    <a:pt x="355886" y="23876"/>
                  </a:cubicBezTo>
                  <a:cubicBezTo>
                    <a:pt x="231109" y="-35179"/>
                    <a:pt x="82519" y="19114"/>
                    <a:pt x="23464" y="144844"/>
                  </a:cubicBezTo>
                  <a:close/>
                </a:path>
              </a:pathLst>
            </a:custGeom>
            <a:solidFill>
              <a:srgbClr val="F89829"/>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CDE67BD0-8D08-495B-8271-BBAFEB93D825}"/>
                </a:ext>
              </a:extLst>
            </p:cNvPr>
            <p:cNvSpPr/>
            <p:nvPr/>
          </p:nvSpPr>
          <p:spPr>
            <a:xfrm>
              <a:off x="6590347" y="3988118"/>
              <a:ext cx="228600" cy="314325"/>
            </a:xfrm>
            <a:custGeom>
              <a:avLst/>
              <a:gdLst>
                <a:gd name="connsiteX0" fmla="*/ 85725 w 228600"/>
                <a:gd name="connsiteY0" fmla="*/ 26670 h 314325"/>
                <a:gd name="connsiteX1" fmla="*/ 125730 w 228600"/>
                <a:gd name="connsiteY1" fmla="*/ 23813 h 314325"/>
                <a:gd name="connsiteX2" fmla="*/ 169545 w 228600"/>
                <a:gd name="connsiteY2" fmla="*/ 33338 h 314325"/>
                <a:gd name="connsiteX3" fmla="*/ 184785 w 228600"/>
                <a:gd name="connsiteY3" fmla="*/ 0 h 314325"/>
                <a:gd name="connsiteX4" fmla="*/ 201930 w 228600"/>
                <a:gd name="connsiteY4" fmla="*/ 7620 h 314325"/>
                <a:gd name="connsiteX5" fmla="*/ 186690 w 228600"/>
                <a:gd name="connsiteY5" fmla="*/ 40957 h 314325"/>
                <a:gd name="connsiteX6" fmla="*/ 214313 w 228600"/>
                <a:gd name="connsiteY6" fmla="*/ 61913 h 314325"/>
                <a:gd name="connsiteX7" fmla="*/ 231458 w 228600"/>
                <a:gd name="connsiteY7" fmla="*/ 87630 h 314325"/>
                <a:gd name="connsiteX8" fmla="*/ 237172 w 228600"/>
                <a:gd name="connsiteY8" fmla="*/ 117157 h 314325"/>
                <a:gd name="connsiteX9" fmla="*/ 229553 w 228600"/>
                <a:gd name="connsiteY9" fmla="*/ 148590 h 314325"/>
                <a:gd name="connsiteX10" fmla="*/ 214313 w 228600"/>
                <a:gd name="connsiteY10" fmla="*/ 170497 h 314325"/>
                <a:gd name="connsiteX11" fmla="*/ 193358 w 228600"/>
                <a:gd name="connsiteY11" fmla="*/ 180975 h 314325"/>
                <a:gd name="connsiteX12" fmla="*/ 165735 w 228600"/>
                <a:gd name="connsiteY12" fmla="*/ 182880 h 314325"/>
                <a:gd name="connsiteX13" fmla="*/ 130493 w 228600"/>
                <a:gd name="connsiteY13" fmla="*/ 178117 h 314325"/>
                <a:gd name="connsiteX14" fmla="*/ 125730 w 228600"/>
                <a:gd name="connsiteY14" fmla="*/ 177165 h 314325"/>
                <a:gd name="connsiteX15" fmla="*/ 120968 w 228600"/>
                <a:gd name="connsiteY15" fmla="*/ 176213 h 314325"/>
                <a:gd name="connsiteX16" fmla="*/ 88583 w 228600"/>
                <a:gd name="connsiteY16" fmla="*/ 244792 h 314325"/>
                <a:gd name="connsiteX17" fmla="*/ 113347 w 228600"/>
                <a:gd name="connsiteY17" fmla="*/ 250507 h 314325"/>
                <a:gd name="connsiteX18" fmla="*/ 137160 w 228600"/>
                <a:gd name="connsiteY18" fmla="*/ 252413 h 314325"/>
                <a:gd name="connsiteX19" fmla="*/ 157163 w 228600"/>
                <a:gd name="connsiteY19" fmla="*/ 251460 h 314325"/>
                <a:gd name="connsiteX20" fmla="*/ 171450 w 228600"/>
                <a:gd name="connsiteY20" fmla="*/ 247650 h 314325"/>
                <a:gd name="connsiteX21" fmla="*/ 173355 w 228600"/>
                <a:gd name="connsiteY21" fmla="*/ 287655 h 314325"/>
                <a:gd name="connsiteX22" fmla="*/ 123825 w 228600"/>
                <a:gd name="connsiteY22" fmla="*/ 290513 h 314325"/>
                <a:gd name="connsiteX23" fmla="*/ 74295 w 228600"/>
                <a:gd name="connsiteY23" fmla="*/ 279082 h 314325"/>
                <a:gd name="connsiteX24" fmla="*/ 58103 w 228600"/>
                <a:gd name="connsiteY24" fmla="*/ 314325 h 314325"/>
                <a:gd name="connsiteX25" fmla="*/ 40958 w 228600"/>
                <a:gd name="connsiteY25" fmla="*/ 306705 h 314325"/>
                <a:gd name="connsiteX26" fmla="*/ 57150 w 228600"/>
                <a:gd name="connsiteY26" fmla="*/ 271463 h 314325"/>
                <a:gd name="connsiteX27" fmla="*/ 27622 w 228600"/>
                <a:gd name="connsiteY27" fmla="*/ 252413 h 314325"/>
                <a:gd name="connsiteX28" fmla="*/ 7620 w 228600"/>
                <a:gd name="connsiteY28" fmla="*/ 227647 h 314325"/>
                <a:gd name="connsiteX29" fmla="*/ 0 w 228600"/>
                <a:gd name="connsiteY29" fmla="*/ 199072 h 314325"/>
                <a:gd name="connsiteX30" fmla="*/ 7620 w 228600"/>
                <a:gd name="connsiteY30" fmla="*/ 165735 h 314325"/>
                <a:gd name="connsiteX31" fmla="*/ 25718 w 228600"/>
                <a:gd name="connsiteY31" fmla="*/ 140970 h 314325"/>
                <a:gd name="connsiteX32" fmla="*/ 49530 w 228600"/>
                <a:gd name="connsiteY32" fmla="*/ 129540 h 314325"/>
                <a:gd name="connsiteX33" fmla="*/ 80010 w 228600"/>
                <a:gd name="connsiteY33" fmla="*/ 127635 h 314325"/>
                <a:gd name="connsiteX34" fmla="*/ 117158 w 228600"/>
                <a:gd name="connsiteY34" fmla="*/ 133350 h 314325"/>
                <a:gd name="connsiteX35" fmla="*/ 123825 w 228600"/>
                <a:gd name="connsiteY35" fmla="*/ 135255 h 314325"/>
                <a:gd name="connsiteX36" fmla="*/ 156210 w 228600"/>
                <a:gd name="connsiteY36" fmla="*/ 66675 h 314325"/>
                <a:gd name="connsiteX37" fmla="*/ 136208 w 228600"/>
                <a:gd name="connsiteY37" fmla="*/ 60960 h 314325"/>
                <a:gd name="connsiteX38" fmla="*/ 117158 w 228600"/>
                <a:gd name="connsiteY38" fmla="*/ 59055 h 314325"/>
                <a:gd name="connsiteX39" fmla="*/ 100013 w 228600"/>
                <a:gd name="connsiteY39" fmla="*/ 60007 h 314325"/>
                <a:gd name="connsiteX40" fmla="*/ 87630 w 228600"/>
                <a:gd name="connsiteY40" fmla="*/ 62865 h 314325"/>
                <a:gd name="connsiteX41" fmla="*/ 85725 w 228600"/>
                <a:gd name="connsiteY41" fmla="*/ 26670 h 314325"/>
                <a:gd name="connsiteX42" fmla="*/ 194310 w 228600"/>
                <a:gd name="connsiteY42" fmla="*/ 98107 h 314325"/>
                <a:gd name="connsiteX43" fmla="*/ 168593 w 228600"/>
                <a:gd name="connsiteY43" fmla="*/ 74295 h 314325"/>
                <a:gd name="connsiteX44" fmla="*/ 138113 w 228600"/>
                <a:gd name="connsiteY44" fmla="*/ 140017 h 314325"/>
                <a:gd name="connsiteX45" fmla="*/ 173355 w 228600"/>
                <a:gd name="connsiteY45" fmla="*/ 141922 h 314325"/>
                <a:gd name="connsiteX46" fmla="*/ 193358 w 228600"/>
                <a:gd name="connsiteY46" fmla="*/ 125730 h 314325"/>
                <a:gd name="connsiteX47" fmla="*/ 194310 w 228600"/>
                <a:gd name="connsiteY47" fmla="*/ 98107 h 314325"/>
                <a:gd name="connsiteX48" fmla="*/ 47625 w 228600"/>
                <a:gd name="connsiteY48" fmla="*/ 218122 h 314325"/>
                <a:gd name="connsiteX49" fmla="*/ 76200 w 228600"/>
                <a:gd name="connsiteY49" fmla="*/ 240982 h 314325"/>
                <a:gd name="connsiteX50" fmla="*/ 106680 w 228600"/>
                <a:gd name="connsiteY50" fmla="*/ 175260 h 314325"/>
                <a:gd name="connsiteX51" fmla="*/ 67628 w 228600"/>
                <a:gd name="connsiteY51" fmla="*/ 173355 h 314325"/>
                <a:gd name="connsiteX52" fmla="*/ 45720 w 228600"/>
                <a:gd name="connsiteY52" fmla="*/ 189547 h 314325"/>
                <a:gd name="connsiteX53" fmla="*/ 47625 w 228600"/>
                <a:gd name="connsiteY53" fmla="*/ 218122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8600" h="314325">
                  <a:moveTo>
                    <a:pt x="85725" y="26670"/>
                  </a:moveTo>
                  <a:cubicBezTo>
                    <a:pt x="98108" y="23813"/>
                    <a:pt x="111443" y="22860"/>
                    <a:pt x="125730" y="23813"/>
                  </a:cubicBezTo>
                  <a:cubicBezTo>
                    <a:pt x="140018" y="24765"/>
                    <a:pt x="154305" y="27622"/>
                    <a:pt x="169545" y="33338"/>
                  </a:cubicBezTo>
                  <a:lnTo>
                    <a:pt x="184785" y="0"/>
                  </a:lnTo>
                  <a:lnTo>
                    <a:pt x="201930" y="7620"/>
                  </a:lnTo>
                  <a:lnTo>
                    <a:pt x="186690" y="40957"/>
                  </a:lnTo>
                  <a:cubicBezTo>
                    <a:pt x="197168" y="46672"/>
                    <a:pt x="206693" y="54292"/>
                    <a:pt x="214313" y="61913"/>
                  </a:cubicBezTo>
                  <a:cubicBezTo>
                    <a:pt x="221933" y="69532"/>
                    <a:pt x="227647" y="78105"/>
                    <a:pt x="231458" y="87630"/>
                  </a:cubicBezTo>
                  <a:cubicBezTo>
                    <a:pt x="235268" y="97155"/>
                    <a:pt x="237172" y="106680"/>
                    <a:pt x="237172" y="117157"/>
                  </a:cubicBezTo>
                  <a:cubicBezTo>
                    <a:pt x="237172" y="127635"/>
                    <a:pt x="234315" y="138113"/>
                    <a:pt x="229553" y="148590"/>
                  </a:cubicBezTo>
                  <a:cubicBezTo>
                    <a:pt x="224790" y="158115"/>
                    <a:pt x="220028" y="164782"/>
                    <a:pt x="214313" y="170497"/>
                  </a:cubicBezTo>
                  <a:cubicBezTo>
                    <a:pt x="208597" y="175260"/>
                    <a:pt x="200978" y="179070"/>
                    <a:pt x="193358" y="180975"/>
                  </a:cubicBezTo>
                  <a:cubicBezTo>
                    <a:pt x="185738" y="182880"/>
                    <a:pt x="176213" y="183832"/>
                    <a:pt x="165735" y="182880"/>
                  </a:cubicBezTo>
                  <a:cubicBezTo>
                    <a:pt x="155258" y="181927"/>
                    <a:pt x="143828" y="180975"/>
                    <a:pt x="130493" y="178117"/>
                  </a:cubicBezTo>
                  <a:cubicBezTo>
                    <a:pt x="128588" y="178117"/>
                    <a:pt x="127635" y="178117"/>
                    <a:pt x="125730" y="177165"/>
                  </a:cubicBezTo>
                  <a:cubicBezTo>
                    <a:pt x="123825" y="177165"/>
                    <a:pt x="122872" y="176213"/>
                    <a:pt x="120968" y="176213"/>
                  </a:cubicBezTo>
                  <a:lnTo>
                    <a:pt x="88583" y="244792"/>
                  </a:lnTo>
                  <a:cubicBezTo>
                    <a:pt x="97155" y="247650"/>
                    <a:pt x="105728" y="249555"/>
                    <a:pt x="113347" y="250507"/>
                  </a:cubicBezTo>
                  <a:cubicBezTo>
                    <a:pt x="121920" y="251460"/>
                    <a:pt x="129540" y="252413"/>
                    <a:pt x="137160" y="252413"/>
                  </a:cubicBezTo>
                  <a:cubicBezTo>
                    <a:pt x="144780" y="252413"/>
                    <a:pt x="151447" y="252413"/>
                    <a:pt x="157163" y="251460"/>
                  </a:cubicBezTo>
                  <a:cubicBezTo>
                    <a:pt x="162878" y="250507"/>
                    <a:pt x="168593" y="249555"/>
                    <a:pt x="171450" y="247650"/>
                  </a:cubicBezTo>
                  <a:lnTo>
                    <a:pt x="173355" y="287655"/>
                  </a:lnTo>
                  <a:cubicBezTo>
                    <a:pt x="157163" y="291465"/>
                    <a:pt x="140970" y="292417"/>
                    <a:pt x="123825" y="290513"/>
                  </a:cubicBezTo>
                  <a:cubicBezTo>
                    <a:pt x="106680" y="288607"/>
                    <a:pt x="90488" y="284797"/>
                    <a:pt x="74295" y="279082"/>
                  </a:cubicBezTo>
                  <a:lnTo>
                    <a:pt x="58103" y="314325"/>
                  </a:lnTo>
                  <a:lnTo>
                    <a:pt x="40958" y="306705"/>
                  </a:lnTo>
                  <a:lnTo>
                    <a:pt x="57150" y="271463"/>
                  </a:lnTo>
                  <a:cubicBezTo>
                    <a:pt x="45720" y="265747"/>
                    <a:pt x="36195" y="259080"/>
                    <a:pt x="27622" y="252413"/>
                  </a:cubicBezTo>
                  <a:cubicBezTo>
                    <a:pt x="19050" y="244792"/>
                    <a:pt x="12383" y="237172"/>
                    <a:pt x="7620" y="227647"/>
                  </a:cubicBezTo>
                  <a:cubicBezTo>
                    <a:pt x="2858" y="219075"/>
                    <a:pt x="0" y="208597"/>
                    <a:pt x="0" y="199072"/>
                  </a:cubicBezTo>
                  <a:cubicBezTo>
                    <a:pt x="0" y="188595"/>
                    <a:pt x="1905" y="178117"/>
                    <a:pt x="7620" y="165735"/>
                  </a:cubicBezTo>
                  <a:cubicBezTo>
                    <a:pt x="12383" y="155257"/>
                    <a:pt x="19050" y="146685"/>
                    <a:pt x="25718" y="140970"/>
                  </a:cubicBezTo>
                  <a:cubicBezTo>
                    <a:pt x="32385" y="135255"/>
                    <a:pt x="40958" y="131445"/>
                    <a:pt x="49530" y="129540"/>
                  </a:cubicBezTo>
                  <a:cubicBezTo>
                    <a:pt x="58103" y="127635"/>
                    <a:pt x="68580" y="126682"/>
                    <a:pt x="80010" y="127635"/>
                  </a:cubicBezTo>
                  <a:cubicBezTo>
                    <a:pt x="91440" y="128588"/>
                    <a:pt x="103822" y="130492"/>
                    <a:pt x="117158" y="133350"/>
                  </a:cubicBezTo>
                  <a:lnTo>
                    <a:pt x="123825" y="135255"/>
                  </a:lnTo>
                  <a:lnTo>
                    <a:pt x="156210" y="66675"/>
                  </a:lnTo>
                  <a:cubicBezTo>
                    <a:pt x="149543" y="63817"/>
                    <a:pt x="142875" y="61913"/>
                    <a:pt x="136208" y="60960"/>
                  </a:cubicBezTo>
                  <a:cubicBezTo>
                    <a:pt x="129540" y="60007"/>
                    <a:pt x="122872" y="59055"/>
                    <a:pt x="117158" y="59055"/>
                  </a:cubicBezTo>
                  <a:cubicBezTo>
                    <a:pt x="111443" y="59055"/>
                    <a:pt x="105728" y="59055"/>
                    <a:pt x="100013" y="60007"/>
                  </a:cubicBezTo>
                  <a:cubicBezTo>
                    <a:pt x="95250" y="60960"/>
                    <a:pt x="90488" y="61913"/>
                    <a:pt x="87630" y="62865"/>
                  </a:cubicBezTo>
                  <a:lnTo>
                    <a:pt x="85725" y="26670"/>
                  </a:lnTo>
                  <a:close/>
                  <a:moveTo>
                    <a:pt x="194310" y="98107"/>
                  </a:moveTo>
                  <a:cubicBezTo>
                    <a:pt x="190500" y="89535"/>
                    <a:pt x="181928" y="81915"/>
                    <a:pt x="168593" y="74295"/>
                  </a:cubicBezTo>
                  <a:lnTo>
                    <a:pt x="138113" y="140017"/>
                  </a:lnTo>
                  <a:cubicBezTo>
                    <a:pt x="153353" y="142875"/>
                    <a:pt x="164783" y="142875"/>
                    <a:pt x="173355" y="141922"/>
                  </a:cubicBezTo>
                  <a:cubicBezTo>
                    <a:pt x="181928" y="140017"/>
                    <a:pt x="188595" y="135255"/>
                    <a:pt x="193358" y="125730"/>
                  </a:cubicBezTo>
                  <a:cubicBezTo>
                    <a:pt x="198120" y="115252"/>
                    <a:pt x="198120" y="106680"/>
                    <a:pt x="194310" y="98107"/>
                  </a:cubicBezTo>
                  <a:close/>
                  <a:moveTo>
                    <a:pt x="47625" y="218122"/>
                  </a:moveTo>
                  <a:cubicBezTo>
                    <a:pt x="53340" y="226695"/>
                    <a:pt x="62865" y="234315"/>
                    <a:pt x="76200" y="240982"/>
                  </a:cubicBezTo>
                  <a:lnTo>
                    <a:pt x="106680" y="175260"/>
                  </a:lnTo>
                  <a:cubicBezTo>
                    <a:pt x="90488" y="172402"/>
                    <a:pt x="78105" y="172402"/>
                    <a:pt x="67628" y="173355"/>
                  </a:cubicBezTo>
                  <a:cubicBezTo>
                    <a:pt x="57150" y="174307"/>
                    <a:pt x="50483" y="180022"/>
                    <a:pt x="45720" y="189547"/>
                  </a:cubicBezTo>
                  <a:cubicBezTo>
                    <a:pt x="41910" y="200025"/>
                    <a:pt x="41910" y="209550"/>
                    <a:pt x="47625" y="218122"/>
                  </a:cubicBezTo>
                  <a:close/>
                </a:path>
              </a:pathLst>
            </a:custGeom>
            <a:solidFill>
              <a:srgbClr val="F8C681"/>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C5DE293-E0C3-43F7-B8EC-2BD02B24B249}"/>
                </a:ext>
              </a:extLst>
            </p:cNvPr>
            <p:cNvSpPr/>
            <p:nvPr/>
          </p:nvSpPr>
          <p:spPr>
            <a:xfrm>
              <a:off x="6638925" y="3899535"/>
              <a:ext cx="390525" cy="581025"/>
            </a:xfrm>
            <a:custGeom>
              <a:avLst/>
              <a:gdLst>
                <a:gd name="connsiteX0" fmla="*/ 271463 w 390525"/>
                <a:gd name="connsiteY0" fmla="*/ 0 h 581025"/>
                <a:gd name="connsiteX1" fmla="*/ 367665 w 390525"/>
                <a:gd name="connsiteY1" fmla="*/ 399097 h 581025"/>
                <a:gd name="connsiteX2" fmla="*/ 0 w 390525"/>
                <a:gd name="connsiteY2" fmla="*/ 581978 h 581025"/>
                <a:gd name="connsiteX3" fmla="*/ 271463 w 390525"/>
                <a:gd name="connsiteY3" fmla="*/ 0 h 581025"/>
              </a:gdLst>
              <a:ahLst/>
              <a:cxnLst>
                <a:cxn ang="0">
                  <a:pos x="connsiteX0" y="connsiteY0"/>
                </a:cxn>
                <a:cxn ang="0">
                  <a:pos x="connsiteX1" y="connsiteY1"/>
                </a:cxn>
                <a:cxn ang="0">
                  <a:pos x="connsiteX2" y="connsiteY2"/>
                </a:cxn>
                <a:cxn ang="0">
                  <a:pos x="connsiteX3" y="connsiteY3"/>
                </a:cxn>
              </a:cxnLst>
              <a:rect l="l" t="t" r="r" b="b"/>
              <a:pathLst>
                <a:path w="390525" h="581025">
                  <a:moveTo>
                    <a:pt x="271463" y="0"/>
                  </a:moveTo>
                  <a:cubicBezTo>
                    <a:pt x="390525" y="92393"/>
                    <a:pt x="433388" y="257175"/>
                    <a:pt x="367665" y="399097"/>
                  </a:cubicBezTo>
                  <a:cubicBezTo>
                    <a:pt x="300990" y="541020"/>
                    <a:pt x="146685" y="613410"/>
                    <a:pt x="0" y="581978"/>
                  </a:cubicBezTo>
                  <a:lnTo>
                    <a:pt x="271463" y="0"/>
                  </a:lnTo>
                  <a:close/>
                </a:path>
              </a:pathLst>
            </a:custGeom>
            <a:solidFill>
              <a:srgbClr val="F8F8F8">
                <a:alpha val="34000"/>
              </a:srgbClr>
            </a:solidFill>
            <a:ln w="9525" cap="flat">
              <a:noFill/>
              <a:prstDash val="solid"/>
              <a:miter/>
            </a:ln>
          </p:spPr>
          <p:txBody>
            <a:bodyPr rtlCol="0" anchor="ctr"/>
            <a:lstStyle/>
            <a:p>
              <a:endParaRPr lang="en-ID" dirty="0"/>
            </a:p>
          </p:txBody>
        </p:sp>
        <p:sp>
          <p:nvSpPr>
            <p:cNvPr id="115" name="Freeform: Shape 114">
              <a:extLst>
                <a:ext uri="{FF2B5EF4-FFF2-40B4-BE49-F238E27FC236}">
                  <a16:creationId xmlns:a16="http://schemas.microsoft.com/office/drawing/2014/main" id="{6DCB1E6A-F14C-4508-830D-7A19E1F2F7F8}"/>
                </a:ext>
              </a:extLst>
            </p:cNvPr>
            <p:cNvSpPr/>
            <p:nvPr/>
          </p:nvSpPr>
          <p:spPr>
            <a:xfrm>
              <a:off x="6499860" y="3835718"/>
              <a:ext cx="361950" cy="628650"/>
            </a:xfrm>
            <a:custGeom>
              <a:avLst/>
              <a:gdLst>
                <a:gd name="connsiteX0" fmla="*/ 270510 w 361950"/>
                <a:gd name="connsiteY0" fmla="*/ 0 h 628650"/>
                <a:gd name="connsiteX1" fmla="*/ 0 w 361950"/>
                <a:gd name="connsiteY1" fmla="*/ 579120 h 628650"/>
                <a:gd name="connsiteX2" fmla="*/ 68580 w 361950"/>
                <a:gd name="connsiteY2" fmla="*/ 621982 h 628650"/>
                <a:gd name="connsiteX3" fmla="*/ 86678 w 361950"/>
                <a:gd name="connsiteY3" fmla="*/ 629602 h 628650"/>
                <a:gd name="connsiteX4" fmla="*/ 364808 w 361950"/>
                <a:gd name="connsiteY4" fmla="*/ 33338 h 628650"/>
                <a:gd name="connsiteX5" fmla="*/ 347663 w 361950"/>
                <a:gd name="connsiteY5" fmla="*/ 24765 h 628650"/>
                <a:gd name="connsiteX6" fmla="*/ 270510 w 361950"/>
                <a:gd name="connsiteY6" fmla="*/ 0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628650">
                  <a:moveTo>
                    <a:pt x="270510" y="0"/>
                  </a:moveTo>
                  <a:lnTo>
                    <a:pt x="0" y="579120"/>
                  </a:lnTo>
                  <a:cubicBezTo>
                    <a:pt x="20955" y="596265"/>
                    <a:pt x="43815" y="610552"/>
                    <a:pt x="68580" y="621982"/>
                  </a:cubicBezTo>
                  <a:cubicBezTo>
                    <a:pt x="74295" y="624840"/>
                    <a:pt x="80963" y="627697"/>
                    <a:pt x="86678" y="629602"/>
                  </a:cubicBezTo>
                  <a:lnTo>
                    <a:pt x="364808" y="33338"/>
                  </a:lnTo>
                  <a:cubicBezTo>
                    <a:pt x="359093" y="30480"/>
                    <a:pt x="353378" y="27622"/>
                    <a:pt x="347663" y="24765"/>
                  </a:cubicBezTo>
                  <a:cubicBezTo>
                    <a:pt x="321945" y="13335"/>
                    <a:pt x="296228" y="5715"/>
                    <a:pt x="270510" y="0"/>
                  </a:cubicBezTo>
                  <a:close/>
                </a:path>
              </a:pathLst>
            </a:custGeom>
            <a:solidFill>
              <a:srgbClr val="F8F8F8">
                <a:alpha val="28000"/>
              </a:srgbClr>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71C14F24-7FFA-4A5C-B6E4-92319DF9F59B}"/>
                </a:ext>
              </a:extLst>
            </p:cNvPr>
            <p:cNvSpPr/>
            <p:nvPr/>
          </p:nvSpPr>
          <p:spPr>
            <a:xfrm>
              <a:off x="6418710" y="4320540"/>
              <a:ext cx="66675" cy="76200"/>
            </a:xfrm>
            <a:custGeom>
              <a:avLst/>
              <a:gdLst>
                <a:gd name="connsiteX0" fmla="*/ 19237 w 66675"/>
                <a:gd name="connsiteY0" fmla="*/ 0 h 76200"/>
                <a:gd name="connsiteX1" fmla="*/ 1140 w 66675"/>
                <a:gd name="connsiteY1" fmla="*/ 36195 h 76200"/>
                <a:gd name="connsiteX2" fmla="*/ 31620 w 66675"/>
                <a:gd name="connsiteY2" fmla="*/ 73342 h 76200"/>
                <a:gd name="connsiteX3" fmla="*/ 66862 w 66675"/>
                <a:gd name="connsiteY3" fmla="*/ 77153 h 76200"/>
                <a:gd name="connsiteX4" fmla="*/ 19237 w 66675"/>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76200">
                  <a:moveTo>
                    <a:pt x="19237" y="0"/>
                  </a:moveTo>
                  <a:cubicBezTo>
                    <a:pt x="19237" y="0"/>
                    <a:pt x="-5528" y="18097"/>
                    <a:pt x="1140" y="36195"/>
                  </a:cubicBezTo>
                  <a:cubicBezTo>
                    <a:pt x="7807" y="54292"/>
                    <a:pt x="23047" y="68580"/>
                    <a:pt x="31620" y="73342"/>
                  </a:cubicBezTo>
                  <a:cubicBezTo>
                    <a:pt x="40192" y="78105"/>
                    <a:pt x="64005" y="88582"/>
                    <a:pt x="66862" y="77153"/>
                  </a:cubicBezTo>
                  <a:cubicBezTo>
                    <a:pt x="74482" y="41910"/>
                    <a:pt x="19237" y="0"/>
                    <a:pt x="19237" y="0"/>
                  </a:cubicBezTo>
                  <a:close/>
                </a:path>
              </a:pathLst>
            </a:custGeom>
            <a:solidFill>
              <a:srgbClr val="8E4F3A"/>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2765FA52-EE98-4DE5-AA31-78D39F113FBA}"/>
                </a:ext>
              </a:extLst>
            </p:cNvPr>
            <p:cNvSpPr/>
            <p:nvPr/>
          </p:nvSpPr>
          <p:spPr>
            <a:xfrm>
              <a:off x="6416660" y="4316150"/>
              <a:ext cx="9525" cy="19050"/>
            </a:xfrm>
            <a:custGeom>
              <a:avLst/>
              <a:gdLst>
                <a:gd name="connsiteX0" fmla="*/ 8905 w 9525"/>
                <a:gd name="connsiteY0" fmla="*/ 22488 h 19050"/>
                <a:gd name="connsiteX1" fmla="*/ 2237 w 9525"/>
                <a:gd name="connsiteY1" fmla="*/ 581 h 19050"/>
                <a:gd name="connsiteX2" fmla="*/ 17477 w 9525"/>
                <a:gd name="connsiteY2" fmla="*/ 12963 h 19050"/>
                <a:gd name="connsiteX3" fmla="*/ 8905 w 9525"/>
                <a:gd name="connsiteY3" fmla="*/ 22488 h 19050"/>
              </a:gdLst>
              <a:ahLst/>
              <a:cxnLst>
                <a:cxn ang="0">
                  <a:pos x="connsiteX0" y="connsiteY0"/>
                </a:cxn>
                <a:cxn ang="0">
                  <a:pos x="connsiteX1" y="connsiteY1"/>
                </a:cxn>
                <a:cxn ang="0">
                  <a:pos x="connsiteX2" y="connsiteY2"/>
                </a:cxn>
                <a:cxn ang="0">
                  <a:pos x="connsiteX3" y="connsiteY3"/>
                </a:cxn>
              </a:cxnLst>
              <a:rect l="l" t="t" r="r" b="b"/>
              <a:pathLst>
                <a:path w="9525" h="19050">
                  <a:moveTo>
                    <a:pt x="8905" y="22488"/>
                  </a:moveTo>
                  <a:cubicBezTo>
                    <a:pt x="8905" y="22488"/>
                    <a:pt x="-5382" y="4390"/>
                    <a:pt x="2237" y="581"/>
                  </a:cubicBezTo>
                  <a:cubicBezTo>
                    <a:pt x="9858" y="-3230"/>
                    <a:pt x="17477" y="12963"/>
                    <a:pt x="17477" y="12963"/>
                  </a:cubicBezTo>
                  <a:lnTo>
                    <a:pt x="8905" y="22488"/>
                  </a:lnTo>
                  <a:close/>
                </a:path>
              </a:pathLst>
            </a:custGeom>
            <a:solidFill>
              <a:srgbClr val="8E4F3A"/>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74EE96EE-41E5-4E2E-A259-1EED6592E280}"/>
                </a:ext>
              </a:extLst>
            </p:cNvPr>
            <p:cNvSpPr/>
            <p:nvPr/>
          </p:nvSpPr>
          <p:spPr>
            <a:xfrm>
              <a:off x="6960870" y="4400550"/>
              <a:ext cx="9525" cy="28575"/>
            </a:xfrm>
            <a:custGeom>
              <a:avLst/>
              <a:gdLst>
                <a:gd name="connsiteX0" fmla="*/ 0 w 9525"/>
                <a:gd name="connsiteY0" fmla="*/ 0 h 28575"/>
                <a:gd name="connsiteX1" fmla="*/ 17145 w 9525"/>
                <a:gd name="connsiteY1" fmla="*/ 11430 h 28575"/>
                <a:gd name="connsiteX2" fmla="*/ 10478 w 9525"/>
                <a:gd name="connsiteY2" fmla="*/ 29528 h 28575"/>
                <a:gd name="connsiteX3" fmla="*/ 0 w 9525"/>
                <a:gd name="connsiteY3" fmla="*/ 0 h 28575"/>
              </a:gdLst>
              <a:ahLst/>
              <a:cxnLst>
                <a:cxn ang="0">
                  <a:pos x="connsiteX0" y="connsiteY0"/>
                </a:cxn>
                <a:cxn ang="0">
                  <a:pos x="connsiteX1" y="connsiteY1"/>
                </a:cxn>
                <a:cxn ang="0">
                  <a:pos x="connsiteX2" y="connsiteY2"/>
                </a:cxn>
                <a:cxn ang="0">
                  <a:pos x="connsiteX3" y="connsiteY3"/>
                </a:cxn>
              </a:cxnLst>
              <a:rect l="l" t="t" r="r" b="b"/>
              <a:pathLst>
                <a:path w="9525" h="28575">
                  <a:moveTo>
                    <a:pt x="0" y="0"/>
                  </a:moveTo>
                  <a:cubicBezTo>
                    <a:pt x="0" y="0"/>
                    <a:pt x="20003" y="2857"/>
                    <a:pt x="17145" y="11430"/>
                  </a:cubicBezTo>
                  <a:cubicBezTo>
                    <a:pt x="14288" y="20003"/>
                    <a:pt x="10478" y="29528"/>
                    <a:pt x="10478" y="29528"/>
                  </a:cubicBezTo>
                  <a:lnTo>
                    <a:pt x="0" y="0"/>
                  </a:lnTo>
                  <a:close/>
                </a:path>
              </a:pathLst>
            </a:custGeom>
            <a:solidFill>
              <a:srgbClr val="8E4F3A"/>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B429FD9C-465C-4E11-9D78-D7BEAEA44062}"/>
                </a:ext>
              </a:extLst>
            </p:cNvPr>
            <p:cNvSpPr/>
            <p:nvPr/>
          </p:nvSpPr>
          <p:spPr>
            <a:xfrm>
              <a:off x="6825509" y="4398645"/>
              <a:ext cx="142875" cy="66675"/>
            </a:xfrm>
            <a:custGeom>
              <a:avLst/>
              <a:gdLst>
                <a:gd name="connsiteX0" fmla="*/ 106 w 142875"/>
                <a:gd name="connsiteY0" fmla="*/ 63818 h 66675"/>
                <a:gd name="connsiteX1" fmla="*/ 78211 w 142875"/>
                <a:gd name="connsiteY1" fmla="*/ 27623 h 66675"/>
                <a:gd name="connsiteX2" fmla="*/ 56303 w 142875"/>
                <a:gd name="connsiteY2" fmla="*/ 20003 h 66675"/>
                <a:gd name="connsiteX3" fmla="*/ 93451 w 142875"/>
                <a:gd name="connsiteY3" fmla="*/ 10478 h 66675"/>
                <a:gd name="connsiteX4" fmla="*/ 117263 w 142875"/>
                <a:gd name="connsiteY4" fmla="*/ 8573 h 66675"/>
                <a:gd name="connsiteX5" fmla="*/ 136313 w 142875"/>
                <a:gd name="connsiteY5" fmla="*/ 0 h 66675"/>
                <a:gd name="connsiteX6" fmla="*/ 144886 w 142875"/>
                <a:gd name="connsiteY6" fmla="*/ 30480 h 66675"/>
                <a:gd name="connsiteX7" fmla="*/ 94403 w 142875"/>
                <a:gd name="connsiteY7" fmla="*/ 60008 h 66675"/>
                <a:gd name="connsiteX8" fmla="*/ 2963 w 142875"/>
                <a:gd name="connsiteY8" fmla="*/ 70485 h 66675"/>
                <a:gd name="connsiteX9" fmla="*/ 106 w 142875"/>
                <a:gd name="connsiteY9" fmla="*/ 6381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875" h="66675">
                  <a:moveTo>
                    <a:pt x="106" y="63818"/>
                  </a:moveTo>
                  <a:lnTo>
                    <a:pt x="78211" y="27623"/>
                  </a:lnTo>
                  <a:cubicBezTo>
                    <a:pt x="69638" y="26670"/>
                    <a:pt x="55351" y="24765"/>
                    <a:pt x="56303" y="20003"/>
                  </a:cubicBezTo>
                  <a:cubicBezTo>
                    <a:pt x="57256" y="14288"/>
                    <a:pt x="83926" y="14288"/>
                    <a:pt x="93451" y="10478"/>
                  </a:cubicBezTo>
                  <a:cubicBezTo>
                    <a:pt x="102023" y="7620"/>
                    <a:pt x="115358" y="8573"/>
                    <a:pt x="117263" y="8573"/>
                  </a:cubicBezTo>
                  <a:lnTo>
                    <a:pt x="136313" y="0"/>
                  </a:lnTo>
                  <a:lnTo>
                    <a:pt x="144886" y="30480"/>
                  </a:lnTo>
                  <a:cubicBezTo>
                    <a:pt x="144886" y="30480"/>
                    <a:pt x="105833" y="54293"/>
                    <a:pt x="94403" y="60008"/>
                  </a:cubicBezTo>
                  <a:cubicBezTo>
                    <a:pt x="75353" y="70485"/>
                    <a:pt x="5821" y="74295"/>
                    <a:pt x="2963" y="70485"/>
                  </a:cubicBezTo>
                  <a:cubicBezTo>
                    <a:pt x="-847" y="66675"/>
                    <a:pt x="106" y="63818"/>
                    <a:pt x="106" y="63818"/>
                  </a:cubicBezTo>
                  <a:close/>
                </a:path>
              </a:pathLst>
            </a:custGeom>
            <a:solidFill>
              <a:srgbClr val="8E4F3A"/>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18E7020E-A963-49D4-9870-E533A7B0E69D}"/>
                </a:ext>
              </a:extLst>
            </p:cNvPr>
            <p:cNvSpPr/>
            <p:nvPr/>
          </p:nvSpPr>
          <p:spPr>
            <a:xfrm>
              <a:off x="6952297" y="4373880"/>
              <a:ext cx="114300" cy="76200"/>
            </a:xfrm>
            <a:custGeom>
              <a:avLst/>
              <a:gdLst>
                <a:gd name="connsiteX0" fmla="*/ 0 w 114300"/>
                <a:gd name="connsiteY0" fmla="*/ 26670 h 76200"/>
                <a:gd name="connsiteX1" fmla="*/ 20003 w 114300"/>
                <a:gd name="connsiteY1" fmla="*/ 81915 h 76200"/>
                <a:gd name="connsiteX2" fmla="*/ 121920 w 114300"/>
                <a:gd name="connsiteY2" fmla="*/ 44767 h 76200"/>
                <a:gd name="connsiteX3" fmla="*/ 71438 w 114300"/>
                <a:gd name="connsiteY3" fmla="*/ 0 h 76200"/>
                <a:gd name="connsiteX4" fmla="*/ 0 w 114300"/>
                <a:gd name="connsiteY4" fmla="*/ 2667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76200">
                  <a:moveTo>
                    <a:pt x="0" y="26670"/>
                  </a:moveTo>
                  <a:cubicBezTo>
                    <a:pt x="0" y="26670"/>
                    <a:pt x="7620" y="65722"/>
                    <a:pt x="20003" y="81915"/>
                  </a:cubicBezTo>
                  <a:cubicBezTo>
                    <a:pt x="20003" y="81915"/>
                    <a:pt x="101918" y="52388"/>
                    <a:pt x="121920" y="44767"/>
                  </a:cubicBezTo>
                  <a:lnTo>
                    <a:pt x="71438" y="0"/>
                  </a:lnTo>
                  <a:cubicBezTo>
                    <a:pt x="71438" y="952"/>
                    <a:pt x="42863" y="17145"/>
                    <a:pt x="0" y="26670"/>
                  </a:cubicBezTo>
                  <a:close/>
                </a:path>
              </a:pathLst>
            </a:custGeom>
            <a:solidFill>
              <a:srgbClr val="F08D29"/>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D52CDFF7-66F6-4A15-A8C4-9F7229BFF608}"/>
                </a:ext>
              </a:extLst>
            </p:cNvPr>
            <p:cNvSpPr/>
            <p:nvPr/>
          </p:nvSpPr>
          <p:spPr>
            <a:xfrm>
              <a:off x="3777615" y="3821076"/>
              <a:ext cx="104775" cy="238125"/>
            </a:xfrm>
            <a:custGeom>
              <a:avLst/>
              <a:gdLst>
                <a:gd name="connsiteX0" fmla="*/ 81915 w 104775"/>
                <a:gd name="connsiteY0" fmla="*/ 1307 h 238125"/>
                <a:gd name="connsiteX1" fmla="*/ 26670 w 104775"/>
                <a:gd name="connsiteY1" fmla="*/ 24167 h 238125"/>
                <a:gd name="connsiteX2" fmla="*/ 50482 w 104775"/>
                <a:gd name="connsiteY2" fmla="*/ 200379 h 238125"/>
                <a:gd name="connsiteX3" fmla="*/ 0 w 104775"/>
                <a:gd name="connsiteY3" fmla="*/ 218477 h 238125"/>
                <a:gd name="connsiteX4" fmla="*/ 94298 w 104775"/>
                <a:gd name="connsiteY4" fmla="*/ 208952 h 238125"/>
                <a:gd name="connsiteX5" fmla="*/ 107633 w 104775"/>
                <a:gd name="connsiteY5" fmla="*/ 91794 h 238125"/>
                <a:gd name="connsiteX6" fmla="*/ 81915 w 104775"/>
                <a:gd name="connsiteY6" fmla="*/ 130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238125">
                  <a:moveTo>
                    <a:pt x="81915" y="1307"/>
                  </a:moveTo>
                  <a:cubicBezTo>
                    <a:pt x="81915" y="1307"/>
                    <a:pt x="44768" y="-8218"/>
                    <a:pt x="26670" y="24167"/>
                  </a:cubicBezTo>
                  <a:cubicBezTo>
                    <a:pt x="8573" y="56552"/>
                    <a:pt x="80010" y="158469"/>
                    <a:pt x="50482" y="200379"/>
                  </a:cubicBezTo>
                  <a:cubicBezTo>
                    <a:pt x="23813" y="236574"/>
                    <a:pt x="0" y="218477"/>
                    <a:pt x="0" y="218477"/>
                  </a:cubicBezTo>
                  <a:cubicBezTo>
                    <a:pt x="0" y="218477"/>
                    <a:pt x="50482" y="273722"/>
                    <a:pt x="94298" y="208952"/>
                  </a:cubicBezTo>
                  <a:cubicBezTo>
                    <a:pt x="120015" y="169899"/>
                    <a:pt x="109538" y="127037"/>
                    <a:pt x="107633" y="91794"/>
                  </a:cubicBezTo>
                  <a:cubicBezTo>
                    <a:pt x="106680" y="55599"/>
                    <a:pt x="81915" y="1307"/>
                    <a:pt x="81915" y="1307"/>
                  </a:cubicBezTo>
                  <a:close/>
                </a:path>
              </a:pathLst>
            </a:custGeom>
            <a:solidFill>
              <a:srgbClr val="292C47"/>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F53C178-6D06-4CF8-8465-BC7E9E9A52F1}"/>
                </a:ext>
              </a:extLst>
            </p:cNvPr>
            <p:cNvSpPr/>
            <p:nvPr/>
          </p:nvSpPr>
          <p:spPr>
            <a:xfrm>
              <a:off x="4087198" y="5422729"/>
              <a:ext cx="180975" cy="133350"/>
            </a:xfrm>
            <a:custGeom>
              <a:avLst/>
              <a:gdLst>
                <a:gd name="connsiteX0" fmla="*/ 59034 w 180975"/>
                <a:gd name="connsiteY0" fmla="*/ 26523 h 133350"/>
                <a:gd name="connsiteX1" fmla="*/ 82847 w 180975"/>
                <a:gd name="connsiteY1" fmla="*/ 58908 h 133350"/>
                <a:gd name="connsiteX2" fmla="*/ 139997 w 180975"/>
                <a:gd name="connsiteY2" fmla="*/ 96056 h 133350"/>
                <a:gd name="connsiteX3" fmla="*/ 183812 w 180975"/>
                <a:gd name="connsiteY3" fmla="*/ 116058 h 133350"/>
                <a:gd name="connsiteX4" fmla="*/ 121899 w 180975"/>
                <a:gd name="connsiteY4" fmla="*/ 137966 h 133350"/>
                <a:gd name="connsiteX5" fmla="*/ 3789 w 180975"/>
                <a:gd name="connsiteY5" fmla="*/ 101771 h 133350"/>
                <a:gd name="connsiteX6" fmla="*/ 11409 w 180975"/>
                <a:gd name="connsiteY6" fmla="*/ 10331 h 133350"/>
                <a:gd name="connsiteX7" fmla="*/ 59034 w 180975"/>
                <a:gd name="connsiteY7" fmla="*/ 2652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75" h="133350">
                  <a:moveTo>
                    <a:pt x="59034" y="26523"/>
                  </a:moveTo>
                  <a:cubicBezTo>
                    <a:pt x="59034" y="26523"/>
                    <a:pt x="68559" y="53193"/>
                    <a:pt x="82847" y="58908"/>
                  </a:cubicBezTo>
                  <a:cubicBezTo>
                    <a:pt x="96182" y="65576"/>
                    <a:pt x="127614" y="94151"/>
                    <a:pt x="139997" y="96056"/>
                  </a:cubicBezTo>
                  <a:cubicBezTo>
                    <a:pt x="152379" y="97961"/>
                    <a:pt x="182859" y="100818"/>
                    <a:pt x="183812" y="116058"/>
                  </a:cubicBezTo>
                  <a:cubicBezTo>
                    <a:pt x="185717" y="132251"/>
                    <a:pt x="181907" y="146538"/>
                    <a:pt x="121899" y="137966"/>
                  </a:cubicBezTo>
                  <a:cubicBezTo>
                    <a:pt x="60939" y="129393"/>
                    <a:pt x="3789" y="101771"/>
                    <a:pt x="3789" y="101771"/>
                  </a:cubicBezTo>
                  <a:cubicBezTo>
                    <a:pt x="3789" y="101771"/>
                    <a:pt x="-8593" y="40811"/>
                    <a:pt x="11409" y="10331"/>
                  </a:cubicBezTo>
                  <a:cubicBezTo>
                    <a:pt x="32364" y="-20149"/>
                    <a:pt x="59034" y="26523"/>
                    <a:pt x="59034" y="26523"/>
                  </a:cubicBezTo>
                  <a:close/>
                </a:path>
              </a:pathLst>
            </a:custGeom>
            <a:solidFill>
              <a:srgbClr val="2F4563"/>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EA9427DF-614A-4C0A-BD7D-B7B9D963CD03}"/>
                </a:ext>
              </a:extLst>
            </p:cNvPr>
            <p:cNvSpPr/>
            <p:nvPr/>
          </p:nvSpPr>
          <p:spPr>
            <a:xfrm>
              <a:off x="4091940" y="5411153"/>
              <a:ext cx="47625" cy="47625"/>
            </a:xfrm>
            <a:custGeom>
              <a:avLst/>
              <a:gdLst>
                <a:gd name="connsiteX0" fmla="*/ 54293 w 47625"/>
                <a:gd name="connsiteY0" fmla="*/ 38100 h 47625"/>
                <a:gd name="connsiteX1" fmla="*/ 42863 w 47625"/>
                <a:gd name="connsiteY1" fmla="*/ 0 h 47625"/>
                <a:gd name="connsiteX2" fmla="*/ 0 w 47625"/>
                <a:gd name="connsiteY2" fmla="*/ 0 h 47625"/>
                <a:gd name="connsiteX3" fmla="*/ 0 w 47625"/>
                <a:gd name="connsiteY3" fmla="*/ 40005 h 47625"/>
                <a:gd name="connsiteX4" fmla="*/ 54293 w 47625"/>
                <a:gd name="connsiteY4" fmla="*/ 3810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54293" y="38100"/>
                  </a:moveTo>
                  <a:lnTo>
                    <a:pt x="42863" y="0"/>
                  </a:lnTo>
                  <a:lnTo>
                    <a:pt x="0" y="0"/>
                  </a:lnTo>
                  <a:lnTo>
                    <a:pt x="0" y="40005"/>
                  </a:lnTo>
                  <a:cubicBezTo>
                    <a:pt x="0" y="40005"/>
                    <a:pt x="65723" y="64770"/>
                    <a:pt x="54293" y="38100"/>
                  </a:cubicBezTo>
                  <a:close/>
                </a:path>
              </a:pathLst>
            </a:custGeom>
            <a:solidFill>
              <a:srgbClr val="EEA886"/>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7C63CAF1-9399-4BA4-A748-F61C0B9FAFE9}"/>
                </a:ext>
              </a:extLst>
            </p:cNvPr>
            <p:cNvSpPr/>
            <p:nvPr/>
          </p:nvSpPr>
          <p:spPr>
            <a:xfrm>
              <a:off x="3706605" y="5356057"/>
              <a:ext cx="133350" cy="171450"/>
            </a:xfrm>
            <a:custGeom>
              <a:avLst/>
              <a:gdLst>
                <a:gd name="connsiteX0" fmla="*/ 60533 w 133350"/>
                <a:gd name="connsiteY0" fmla="*/ 21758 h 171450"/>
                <a:gd name="connsiteX1" fmla="*/ 71963 w 133350"/>
                <a:gd name="connsiteY1" fmla="*/ 57000 h 171450"/>
                <a:gd name="connsiteX2" fmla="*/ 102443 w 133350"/>
                <a:gd name="connsiteY2" fmla="*/ 117008 h 171450"/>
                <a:gd name="connsiteX3" fmla="*/ 139590 w 133350"/>
                <a:gd name="connsiteY3" fmla="*/ 172253 h 171450"/>
                <a:gd name="connsiteX4" fmla="*/ 31958 w 133350"/>
                <a:gd name="connsiteY4" fmla="*/ 124628 h 171450"/>
                <a:gd name="connsiteX5" fmla="*/ 525 w 133350"/>
                <a:gd name="connsiteY5" fmla="*/ 63668 h 171450"/>
                <a:gd name="connsiteX6" fmla="*/ 27195 w 133350"/>
                <a:gd name="connsiteY6" fmla="*/ 803 h 171450"/>
                <a:gd name="connsiteX7" fmla="*/ 60533 w 133350"/>
                <a:gd name="connsiteY7" fmla="*/ 21758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171450">
                  <a:moveTo>
                    <a:pt x="60533" y="21758"/>
                  </a:moveTo>
                  <a:cubicBezTo>
                    <a:pt x="60533" y="21758"/>
                    <a:pt x="64343" y="49380"/>
                    <a:pt x="71963" y="57000"/>
                  </a:cubicBezTo>
                  <a:cubicBezTo>
                    <a:pt x="78630" y="65573"/>
                    <a:pt x="88155" y="104625"/>
                    <a:pt x="102443" y="117008"/>
                  </a:cubicBezTo>
                  <a:cubicBezTo>
                    <a:pt x="115778" y="129390"/>
                    <a:pt x="150068" y="157965"/>
                    <a:pt x="139590" y="172253"/>
                  </a:cubicBezTo>
                  <a:cubicBezTo>
                    <a:pt x="129113" y="186540"/>
                    <a:pt x="57675" y="168443"/>
                    <a:pt x="31958" y="124628"/>
                  </a:cubicBezTo>
                  <a:cubicBezTo>
                    <a:pt x="6240" y="80813"/>
                    <a:pt x="-2332" y="76050"/>
                    <a:pt x="525" y="63668"/>
                  </a:cubicBezTo>
                  <a:cubicBezTo>
                    <a:pt x="3383" y="52238"/>
                    <a:pt x="28148" y="6518"/>
                    <a:pt x="27195" y="803"/>
                  </a:cubicBezTo>
                  <a:cubicBezTo>
                    <a:pt x="25290" y="-4912"/>
                    <a:pt x="60533" y="21758"/>
                    <a:pt x="60533" y="21758"/>
                  </a:cubicBezTo>
                  <a:close/>
                </a:path>
              </a:pathLst>
            </a:custGeom>
            <a:solidFill>
              <a:srgbClr val="2F4563"/>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68F7DDD0-318F-4483-AD16-6E58E4F5F3C5}"/>
                </a:ext>
              </a:extLst>
            </p:cNvPr>
            <p:cNvSpPr/>
            <p:nvPr/>
          </p:nvSpPr>
          <p:spPr>
            <a:xfrm>
              <a:off x="3732848" y="5325428"/>
              <a:ext cx="38100" cy="57150"/>
            </a:xfrm>
            <a:custGeom>
              <a:avLst/>
              <a:gdLst>
                <a:gd name="connsiteX0" fmla="*/ 44768 w 38100"/>
                <a:gd name="connsiteY0" fmla="*/ 32385 h 57150"/>
                <a:gd name="connsiteX1" fmla="*/ 34290 w 38100"/>
                <a:gd name="connsiteY1" fmla="*/ 52388 h 57150"/>
                <a:gd name="connsiteX2" fmla="*/ 3810 w 38100"/>
                <a:gd name="connsiteY2" fmla="*/ 46672 h 57150"/>
                <a:gd name="connsiteX3" fmla="*/ 0 w 38100"/>
                <a:gd name="connsiteY3" fmla="*/ 31432 h 57150"/>
                <a:gd name="connsiteX4" fmla="*/ 11430 w 38100"/>
                <a:gd name="connsiteY4" fmla="*/ 0 h 57150"/>
                <a:gd name="connsiteX5" fmla="*/ 44768 w 38100"/>
                <a:gd name="connsiteY5" fmla="*/ 3238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57150">
                  <a:moveTo>
                    <a:pt x="44768" y="32385"/>
                  </a:moveTo>
                  <a:cubicBezTo>
                    <a:pt x="44768" y="32385"/>
                    <a:pt x="36195" y="44767"/>
                    <a:pt x="34290" y="52388"/>
                  </a:cubicBezTo>
                  <a:cubicBezTo>
                    <a:pt x="32385" y="60007"/>
                    <a:pt x="16192" y="62865"/>
                    <a:pt x="3810" y="46672"/>
                  </a:cubicBezTo>
                  <a:cubicBezTo>
                    <a:pt x="3810" y="46672"/>
                    <a:pt x="0" y="40957"/>
                    <a:pt x="0" y="31432"/>
                  </a:cubicBezTo>
                  <a:cubicBezTo>
                    <a:pt x="952" y="21907"/>
                    <a:pt x="11430" y="0"/>
                    <a:pt x="11430" y="0"/>
                  </a:cubicBezTo>
                  <a:lnTo>
                    <a:pt x="44768" y="32385"/>
                  </a:lnTo>
                  <a:close/>
                </a:path>
              </a:pathLst>
            </a:custGeom>
            <a:solidFill>
              <a:srgbClr val="EEA886"/>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DE09C32-4895-4C18-AE86-30633CA5A6B0}"/>
                </a:ext>
              </a:extLst>
            </p:cNvPr>
            <p:cNvSpPr/>
            <p:nvPr/>
          </p:nvSpPr>
          <p:spPr>
            <a:xfrm>
              <a:off x="4063094" y="4237672"/>
              <a:ext cx="152400" cy="323850"/>
            </a:xfrm>
            <a:custGeom>
              <a:avLst/>
              <a:gdLst>
                <a:gd name="connsiteX0" fmla="*/ 5986 w 152400"/>
                <a:gd name="connsiteY0" fmla="*/ 174308 h 323850"/>
                <a:gd name="connsiteX1" fmla="*/ 8844 w 152400"/>
                <a:gd name="connsiteY1" fmla="*/ 177165 h 323850"/>
                <a:gd name="connsiteX2" fmla="*/ 8844 w 152400"/>
                <a:gd name="connsiteY2" fmla="*/ 177165 h 323850"/>
                <a:gd name="connsiteX3" fmla="*/ 21226 w 152400"/>
                <a:gd name="connsiteY3" fmla="*/ 192405 h 323850"/>
                <a:gd name="connsiteX4" fmla="*/ 146004 w 152400"/>
                <a:gd name="connsiteY4" fmla="*/ 321945 h 323850"/>
                <a:gd name="connsiteX5" fmla="*/ 148861 w 152400"/>
                <a:gd name="connsiteY5" fmla="*/ 280988 h 323850"/>
                <a:gd name="connsiteX6" fmla="*/ 43134 w 152400"/>
                <a:gd name="connsiteY6" fmla="*/ 124778 h 323850"/>
                <a:gd name="connsiteX7" fmla="*/ 14559 w 152400"/>
                <a:gd name="connsiteY7" fmla="*/ 0 h 323850"/>
                <a:gd name="connsiteX8" fmla="*/ 1224 w 152400"/>
                <a:gd name="connsiteY8" fmla="*/ 104775 h 323850"/>
                <a:gd name="connsiteX9" fmla="*/ 5986 w 152400"/>
                <a:gd name="connsiteY9" fmla="*/ 174308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00" h="323850">
                  <a:moveTo>
                    <a:pt x="5986" y="174308"/>
                  </a:moveTo>
                  <a:cubicBezTo>
                    <a:pt x="6939" y="175260"/>
                    <a:pt x="6939" y="176213"/>
                    <a:pt x="8844" y="177165"/>
                  </a:cubicBezTo>
                  <a:lnTo>
                    <a:pt x="8844" y="177165"/>
                  </a:lnTo>
                  <a:cubicBezTo>
                    <a:pt x="11701" y="180022"/>
                    <a:pt x="15511" y="185738"/>
                    <a:pt x="21226" y="192405"/>
                  </a:cubicBezTo>
                  <a:cubicBezTo>
                    <a:pt x="51706" y="229553"/>
                    <a:pt x="119334" y="307658"/>
                    <a:pt x="146004" y="321945"/>
                  </a:cubicBezTo>
                  <a:cubicBezTo>
                    <a:pt x="164101" y="332422"/>
                    <a:pt x="166959" y="300038"/>
                    <a:pt x="148861" y="280988"/>
                  </a:cubicBezTo>
                  <a:cubicBezTo>
                    <a:pt x="132669" y="262890"/>
                    <a:pt x="67899" y="149543"/>
                    <a:pt x="43134" y="124778"/>
                  </a:cubicBezTo>
                  <a:cubicBezTo>
                    <a:pt x="30751" y="112395"/>
                    <a:pt x="14559" y="0"/>
                    <a:pt x="14559" y="0"/>
                  </a:cubicBezTo>
                  <a:cubicBezTo>
                    <a:pt x="14559" y="0"/>
                    <a:pt x="-681" y="94297"/>
                    <a:pt x="1224" y="104775"/>
                  </a:cubicBezTo>
                  <a:cubicBezTo>
                    <a:pt x="2176" y="115253"/>
                    <a:pt x="-4491" y="161925"/>
                    <a:pt x="5986" y="174308"/>
                  </a:cubicBezTo>
                  <a:close/>
                </a:path>
              </a:pathLst>
            </a:custGeom>
            <a:solidFill>
              <a:srgbClr val="E8E8E8"/>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13F99C95-C30F-4C4E-A320-DC2B742F67FF}"/>
                </a:ext>
              </a:extLst>
            </p:cNvPr>
            <p:cNvSpPr/>
            <p:nvPr/>
          </p:nvSpPr>
          <p:spPr>
            <a:xfrm>
              <a:off x="4178618" y="4518660"/>
              <a:ext cx="104775" cy="104775"/>
            </a:xfrm>
            <a:custGeom>
              <a:avLst/>
              <a:gdLst>
                <a:gd name="connsiteX0" fmla="*/ 32385 w 104775"/>
                <a:gd name="connsiteY0" fmla="*/ 0 h 104775"/>
                <a:gd name="connsiteX1" fmla="*/ 48577 w 104775"/>
                <a:gd name="connsiteY1" fmla="*/ 16193 h 104775"/>
                <a:gd name="connsiteX2" fmla="*/ 64770 w 104775"/>
                <a:gd name="connsiteY2" fmla="*/ 30480 h 104775"/>
                <a:gd name="connsiteX3" fmla="*/ 88582 w 104775"/>
                <a:gd name="connsiteY3" fmla="*/ 40005 h 104775"/>
                <a:gd name="connsiteX4" fmla="*/ 98107 w 104775"/>
                <a:gd name="connsiteY4" fmla="*/ 59055 h 104775"/>
                <a:gd name="connsiteX5" fmla="*/ 106680 w 104775"/>
                <a:gd name="connsiteY5" fmla="*/ 70485 h 104775"/>
                <a:gd name="connsiteX6" fmla="*/ 95250 w 104775"/>
                <a:gd name="connsiteY6" fmla="*/ 70485 h 104775"/>
                <a:gd name="connsiteX7" fmla="*/ 96202 w 104775"/>
                <a:gd name="connsiteY7" fmla="*/ 77153 h 104775"/>
                <a:gd name="connsiteX8" fmla="*/ 88582 w 104775"/>
                <a:gd name="connsiteY8" fmla="*/ 81915 h 104775"/>
                <a:gd name="connsiteX9" fmla="*/ 87630 w 104775"/>
                <a:gd name="connsiteY9" fmla="*/ 89535 h 104775"/>
                <a:gd name="connsiteX10" fmla="*/ 78105 w 104775"/>
                <a:gd name="connsiteY10" fmla="*/ 94297 h 104775"/>
                <a:gd name="connsiteX11" fmla="*/ 73343 w 104775"/>
                <a:gd name="connsiteY11" fmla="*/ 100965 h 104775"/>
                <a:gd name="connsiteX12" fmla="*/ 62865 w 104775"/>
                <a:gd name="connsiteY12" fmla="*/ 101918 h 104775"/>
                <a:gd name="connsiteX13" fmla="*/ 53340 w 104775"/>
                <a:gd name="connsiteY13" fmla="*/ 105728 h 104775"/>
                <a:gd name="connsiteX14" fmla="*/ 44768 w 104775"/>
                <a:gd name="connsiteY14" fmla="*/ 99060 h 104775"/>
                <a:gd name="connsiteX15" fmla="*/ 18097 w 104775"/>
                <a:gd name="connsiteY15" fmla="*/ 49530 h 104775"/>
                <a:gd name="connsiteX16" fmla="*/ 0 w 104775"/>
                <a:gd name="connsiteY16" fmla="*/ 11430 h 104775"/>
                <a:gd name="connsiteX17" fmla="*/ 32385 w 104775"/>
                <a:gd name="connsiteY17" fmla="*/ 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104775">
                  <a:moveTo>
                    <a:pt x="32385" y="0"/>
                  </a:moveTo>
                  <a:cubicBezTo>
                    <a:pt x="32385" y="0"/>
                    <a:pt x="42863" y="14288"/>
                    <a:pt x="48577" y="16193"/>
                  </a:cubicBezTo>
                  <a:cubicBezTo>
                    <a:pt x="54293" y="18097"/>
                    <a:pt x="60007" y="27622"/>
                    <a:pt x="64770" y="30480"/>
                  </a:cubicBezTo>
                  <a:cubicBezTo>
                    <a:pt x="69532" y="33338"/>
                    <a:pt x="84772" y="35243"/>
                    <a:pt x="88582" y="40005"/>
                  </a:cubicBezTo>
                  <a:cubicBezTo>
                    <a:pt x="90488" y="41910"/>
                    <a:pt x="95250" y="56197"/>
                    <a:pt x="98107" y="59055"/>
                  </a:cubicBezTo>
                  <a:cubicBezTo>
                    <a:pt x="101918" y="61913"/>
                    <a:pt x="109538" y="67628"/>
                    <a:pt x="106680" y="70485"/>
                  </a:cubicBezTo>
                  <a:cubicBezTo>
                    <a:pt x="103822" y="73343"/>
                    <a:pt x="95250" y="70485"/>
                    <a:pt x="95250" y="70485"/>
                  </a:cubicBezTo>
                  <a:cubicBezTo>
                    <a:pt x="95250" y="70485"/>
                    <a:pt x="98107" y="73343"/>
                    <a:pt x="96202" y="77153"/>
                  </a:cubicBezTo>
                  <a:cubicBezTo>
                    <a:pt x="92393" y="81915"/>
                    <a:pt x="88582" y="81915"/>
                    <a:pt x="88582" y="81915"/>
                  </a:cubicBezTo>
                  <a:cubicBezTo>
                    <a:pt x="88582" y="81915"/>
                    <a:pt x="89535" y="86678"/>
                    <a:pt x="87630" y="89535"/>
                  </a:cubicBezTo>
                  <a:cubicBezTo>
                    <a:pt x="82868" y="94297"/>
                    <a:pt x="78105" y="94297"/>
                    <a:pt x="78105" y="94297"/>
                  </a:cubicBezTo>
                  <a:cubicBezTo>
                    <a:pt x="78105" y="94297"/>
                    <a:pt x="77152" y="98108"/>
                    <a:pt x="73343" y="100965"/>
                  </a:cubicBezTo>
                  <a:cubicBezTo>
                    <a:pt x="68580" y="104775"/>
                    <a:pt x="62865" y="101918"/>
                    <a:pt x="62865" y="101918"/>
                  </a:cubicBezTo>
                  <a:cubicBezTo>
                    <a:pt x="62865" y="101918"/>
                    <a:pt x="57150" y="107633"/>
                    <a:pt x="53340" y="105728"/>
                  </a:cubicBezTo>
                  <a:cubicBezTo>
                    <a:pt x="49530" y="103822"/>
                    <a:pt x="47625" y="100965"/>
                    <a:pt x="44768" y="99060"/>
                  </a:cubicBezTo>
                  <a:cubicBezTo>
                    <a:pt x="41910" y="97155"/>
                    <a:pt x="23813" y="71438"/>
                    <a:pt x="18097" y="49530"/>
                  </a:cubicBezTo>
                  <a:cubicBezTo>
                    <a:pt x="13335" y="26670"/>
                    <a:pt x="0" y="11430"/>
                    <a:pt x="0" y="11430"/>
                  </a:cubicBezTo>
                  <a:lnTo>
                    <a:pt x="32385" y="0"/>
                  </a:lnTo>
                  <a:close/>
                </a:path>
              </a:pathLst>
            </a:custGeom>
            <a:solidFill>
              <a:srgbClr val="EEA886"/>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0A65240A-8FE5-4E41-8093-F8148F9797B3}"/>
                </a:ext>
              </a:extLst>
            </p:cNvPr>
            <p:cNvSpPr/>
            <p:nvPr/>
          </p:nvSpPr>
          <p:spPr>
            <a:xfrm>
              <a:off x="4193193" y="4581586"/>
              <a:ext cx="133350" cy="95250"/>
            </a:xfrm>
            <a:custGeom>
              <a:avLst/>
              <a:gdLst>
                <a:gd name="connsiteX0" fmla="*/ 10189 w 133350"/>
                <a:gd name="connsiteY0" fmla="*/ 99952 h 95250"/>
                <a:gd name="connsiteX1" fmla="*/ 4474 w 133350"/>
                <a:gd name="connsiteY1" fmla="*/ 32324 h 95250"/>
                <a:gd name="connsiteX2" fmla="*/ 35907 w 133350"/>
                <a:gd name="connsiteY2" fmla="*/ 4702 h 95250"/>
                <a:gd name="connsiteX3" fmla="*/ 93057 w 133350"/>
                <a:gd name="connsiteY3" fmla="*/ 8512 h 95250"/>
                <a:gd name="connsiteX4" fmla="*/ 128299 w 133350"/>
                <a:gd name="connsiteY4" fmla="*/ 51374 h 95250"/>
                <a:gd name="connsiteX5" fmla="*/ 137824 w 133350"/>
                <a:gd name="connsiteY5" fmla="*/ 78997 h 95250"/>
                <a:gd name="connsiteX6" fmla="*/ 138777 w 133350"/>
                <a:gd name="connsiteY6" fmla="*/ 81854 h 95250"/>
                <a:gd name="connsiteX7" fmla="*/ 11142 w 133350"/>
                <a:gd name="connsiteY7" fmla="*/ 102809 h 95250"/>
                <a:gd name="connsiteX8" fmla="*/ 10189 w 133350"/>
                <a:gd name="connsiteY8" fmla="*/ 99952 h 95250"/>
                <a:gd name="connsiteX9" fmla="*/ 91152 w 133350"/>
                <a:gd name="connsiteY9" fmla="*/ 13274 h 95250"/>
                <a:gd name="connsiteX10" fmla="*/ 38764 w 133350"/>
                <a:gd name="connsiteY10" fmla="*/ 10417 h 95250"/>
                <a:gd name="connsiteX11" fmla="*/ 11142 w 133350"/>
                <a:gd name="connsiteY11" fmla="*/ 34229 h 95250"/>
                <a:gd name="connsiteX12" fmla="*/ 14952 w 133350"/>
                <a:gd name="connsiteY12" fmla="*/ 95189 h 95250"/>
                <a:gd name="connsiteX13" fmla="*/ 131157 w 133350"/>
                <a:gd name="connsiteY13" fmla="*/ 76139 h 95250"/>
                <a:gd name="connsiteX14" fmla="*/ 91152 w 133350"/>
                <a:gd name="connsiteY14" fmla="*/ 1327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350" h="95250">
                  <a:moveTo>
                    <a:pt x="10189" y="99952"/>
                  </a:moveTo>
                  <a:cubicBezTo>
                    <a:pt x="9237" y="98047"/>
                    <a:pt x="-7908" y="60899"/>
                    <a:pt x="4474" y="32324"/>
                  </a:cubicBezTo>
                  <a:cubicBezTo>
                    <a:pt x="10189" y="18989"/>
                    <a:pt x="20667" y="10417"/>
                    <a:pt x="35907" y="4702"/>
                  </a:cubicBezTo>
                  <a:cubicBezTo>
                    <a:pt x="57814" y="-2918"/>
                    <a:pt x="76864" y="-1013"/>
                    <a:pt x="93057" y="8512"/>
                  </a:cubicBezTo>
                  <a:cubicBezTo>
                    <a:pt x="111154" y="18989"/>
                    <a:pt x="122584" y="37087"/>
                    <a:pt x="128299" y="51374"/>
                  </a:cubicBezTo>
                  <a:cubicBezTo>
                    <a:pt x="134967" y="65662"/>
                    <a:pt x="137824" y="78044"/>
                    <a:pt x="137824" y="78997"/>
                  </a:cubicBezTo>
                  <a:lnTo>
                    <a:pt x="138777" y="81854"/>
                  </a:lnTo>
                  <a:lnTo>
                    <a:pt x="11142" y="102809"/>
                  </a:lnTo>
                  <a:lnTo>
                    <a:pt x="10189" y="99952"/>
                  </a:lnTo>
                  <a:close/>
                  <a:moveTo>
                    <a:pt x="91152" y="13274"/>
                  </a:moveTo>
                  <a:cubicBezTo>
                    <a:pt x="75912" y="4702"/>
                    <a:pt x="58767" y="3749"/>
                    <a:pt x="38764" y="10417"/>
                  </a:cubicBezTo>
                  <a:cubicBezTo>
                    <a:pt x="25429" y="15179"/>
                    <a:pt x="15904" y="22799"/>
                    <a:pt x="11142" y="34229"/>
                  </a:cubicBezTo>
                  <a:cubicBezTo>
                    <a:pt x="1617" y="57089"/>
                    <a:pt x="12094" y="86617"/>
                    <a:pt x="14952" y="95189"/>
                  </a:cubicBezTo>
                  <a:lnTo>
                    <a:pt x="131157" y="76139"/>
                  </a:lnTo>
                  <a:cubicBezTo>
                    <a:pt x="129252" y="64709"/>
                    <a:pt x="117822" y="29467"/>
                    <a:pt x="91152" y="13274"/>
                  </a:cubicBezTo>
                  <a:close/>
                </a:path>
              </a:pathLst>
            </a:custGeom>
            <a:solidFill>
              <a:srgbClr val="23344A"/>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73F9D79-205B-413F-841B-3E0970A2FB82}"/>
                </a:ext>
              </a:extLst>
            </p:cNvPr>
            <p:cNvSpPr/>
            <p:nvPr/>
          </p:nvSpPr>
          <p:spPr>
            <a:xfrm>
              <a:off x="4062413" y="4625340"/>
              <a:ext cx="476250" cy="447675"/>
            </a:xfrm>
            <a:custGeom>
              <a:avLst/>
              <a:gdLst>
                <a:gd name="connsiteX0" fmla="*/ 479108 w 476250"/>
                <a:gd name="connsiteY0" fmla="*/ 394335 h 447675"/>
                <a:gd name="connsiteX1" fmla="*/ 69532 w 476250"/>
                <a:gd name="connsiteY1" fmla="*/ 447675 h 447675"/>
                <a:gd name="connsiteX2" fmla="*/ 0 w 476250"/>
                <a:gd name="connsiteY2" fmla="*/ 72390 h 447675"/>
                <a:gd name="connsiteX3" fmla="*/ 428625 w 476250"/>
                <a:gd name="connsiteY3" fmla="*/ 0 h 447675"/>
              </a:gdLst>
              <a:ahLst/>
              <a:cxnLst>
                <a:cxn ang="0">
                  <a:pos x="connsiteX0" y="connsiteY0"/>
                </a:cxn>
                <a:cxn ang="0">
                  <a:pos x="connsiteX1" y="connsiteY1"/>
                </a:cxn>
                <a:cxn ang="0">
                  <a:pos x="connsiteX2" y="connsiteY2"/>
                </a:cxn>
                <a:cxn ang="0">
                  <a:pos x="connsiteX3" y="connsiteY3"/>
                </a:cxn>
              </a:cxnLst>
              <a:rect l="l" t="t" r="r" b="b"/>
              <a:pathLst>
                <a:path w="476250" h="447675">
                  <a:moveTo>
                    <a:pt x="479108" y="394335"/>
                  </a:moveTo>
                  <a:lnTo>
                    <a:pt x="69532" y="447675"/>
                  </a:lnTo>
                  <a:lnTo>
                    <a:pt x="0" y="72390"/>
                  </a:lnTo>
                  <a:lnTo>
                    <a:pt x="428625" y="0"/>
                  </a:lnTo>
                  <a:close/>
                </a:path>
              </a:pathLst>
            </a:custGeom>
            <a:solidFill>
              <a:srgbClr val="7888F5"/>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AA228A46-30C6-4FE7-BD08-F0DEAE024BEC}"/>
                </a:ext>
              </a:extLst>
            </p:cNvPr>
            <p:cNvSpPr/>
            <p:nvPr/>
          </p:nvSpPr>
          <p:spPr>
            <a:xfrm>
              <a:off x="4491038" y="4625340"/>
              <a:ext cx="142875" cy="390525"/>
            </a:xfrm>
            <a:custGeom>
              <a:avLst/>
              <a:gdLst>
                <a:gd name="connsiteX0" fmla="*/ 146685 w 142875"/>
                <a:gd name="connsiteY0" fmla="*/ 366713 h 390525"/>
                <a:gd name="connsiteX1" fmla="*/ 0 w 142875"/>
                <a:gd name="connsiteY1" fmla="*/ 0 h 390525"/>
                <a:gd name="connsiteX2" fmla="*/ 50483 w 142875"/>
                <a:gd name="connsiteY2" fmla="*/ 394335 h 390525"/>
                <a:gd name="connsiteX3" fmla="*/ 93345 w 142875"/>
                <a:gd name="connsiteY3" fmla="*/ 369570 h 390525"/>
              </a:gdLst>
              <a:ahLst/>
              <a:cxnLst>
                <a:cxn ang="0">
                  <a:pos x="connsiteX0" y="connsiteY0"/>
                </a:cxn>
                <a:cxn ang="0">
                  <a:pos x="connsiteX1" y="connsiteY1"/>
                </a:cxn>
                <a:cxn ang="0">
                  <a:pos x="connsiteX2" y="connsiteY2"/>
                </a:cxn>
                <a:cxn ang="0">
                  <a:pos x="connsiteX3" y="connsiteY3"/>
                </a:cxn>
              </a:cxnLst>
              <a:rect l="l" t="t" r="r" b="b"/>
              <a:pathLst>
                <a:path w="142875" h="390525">
                  <a:moveTo>
                    <a:pt x="146685" y="366713"/>
                  </a:moveTo>
                  <a:lnTo>
                    <a:pt x="0" y="0"/>
                  </a:lnTo>
                  <a:lnTo>
                    <a:pt x="50483" y="394335"/>
                  </a:lnTo>
                  <a:lnTo>
                    <a:pt x="93345" y="369570"/>
                  </a:lnTo>
                  <a:close/>
                </a:path>
              </a:pathLst>
            </a:custGeom>
            <a:solidFill>
              <a:srgbClr val="5B68BA"/>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19218909-3DFA-4878-84AE-3147C6AC9AEF}"/>
                </a:ext>
              </a:extLst>
            </p:cNvPr>
            <p:cNvSpPr/>
            <p:nvPr/>
          </p:nvSpPr>
          <p:spPr>
            <a:xfrm>
              <a:off x="4181408" y="4582149"/>
              <a:ext cx="133350" cy="95250"/>
            </a:xfrm>
            <a:custGeom>
              <a:avLst/>
              <a:gdLst>
                <a:gd name="connsiteX0" fmla="*/ 3877 w 133350"/>
                <a:gd name="connsiteY0" fmla="*/ 95578 h 95250"/>
                <a:gd name="connsiteX1" fmla="*/ 10545 w 133350"/>
                <a:gd name="connsiteY1" fmla="*/ 24141 h 95250"/>
                <a:gd name="connsiteX2" fmla="*/ 48645 w 133350"/>
                <a:gd name="connsiteY2" fmla="*/ 1281 h 95250"/>
                <a:gd name="connsiteX3" fmla="*/ 107700 w 133350"/>
                <a:gd name="connsiteY3" fmla="*/ 14616 h 95250"/>
                <a:gd name="connsiteX4" fmla="*/ 137227 w 133350"/>
                <a:gd name="connsiteY4" fmla="*/ 65098 h 95250"/>
                <a:gd name="connsiteX5" fmla="*/ 141990 w 133350"/>
                <a:gd name="connsiteY5" fmla="*/ 95578 h 95250"/>
                <a:gd name="connsiteX6" fmla="*/ 141990 w 133350"/>
                <a:gd name="connsiteY6" fmla="*/ 99388 h 95250"/>
                <a:gd name="connsiteX7" fmla="*/ 4830 w 133350"/>
                <a:gd name="connsiteY7" fmla="*/ 99388 h 95250"/>
                <a:gd name="connsiteX8" fmla="*/ 3877 w 133350"/>
                <a:gd name="connsiteY8" fmla="*/ 95578 h 95250"/>
                <a:gd name="connsiteX9" fmla="*/ 101985 w 133350"/>
                <a:gd name="connsiteY9" fmla="*/ 19378 h 95250"/>
                <a:gd name="connsiteX10" fmla="*/ 47692 w 133350"/>
                <a:gd name="connsiteY10" fmla="*/ 6996 h 95250"/>
                <a:gd name="connsiteX11" fmla="*/ 14355 w 133350"/>
                <a:gd name="connsiteY11" fmla="*/ 26998 h 95250"/>
                <a:gd name="connsiteX12" fmla="*/ 8640 w 133350"/>
                <a:gd name="connsiteY12" fmla="*/ 90816 h 95250"/>
                <a:gd name="connsiteX13" fmla="*/ 133417 w 133350"/>
                <a:gd name="connsiteY13" fmla="*/ 90816 h 95250"/>
                <a:gd name="connsiteX14" fmla="*/ 101985 w 133350"/>
                <a:gd name="connsiteY14" fmla="*/ 1937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350" h="95250">
                  <a:moveTo>
                    <a:pt x="3877" y="95578"/>
                  </a:moveTo>
                  <a:cubicBezTo>
                    <a:pt x="2925" y="93673"/>
                    <a:pt x="-7553" y="51763"/>
                    <a:pt x="10545" y="24141"/>
                  </a:cubicBezTo>
                  <a:cubicBezTo>
                    <a:pt x="18165" y="11758"/>
                    <a:pt x="31500" y="4138"/>
                    <a:pt x="48645" y="1281"/>
                  </a:cubicBezTo>
                  <a:cubicBezTo>
                    <a:pt x="72457" y="-2529"/>
                    <a:pt x="92460" y="2233"/>
                    <a:pt x="107700" y="14616"/>
                  </a:cubicBezTo>
                  <a:cubicBezTo>
                    <a:pt x="124845" y="28903"/>
                    <a:pt x="133417" y="49858"/>
                    <a:pt x="137227" y="65098"/>
                  </a:cubicBezTo>
                  <a:cubicBezTo>
                    <a:pt x="141990" y="81291"/>
                    <a:pt x="141990" y="94626"/>
                    <a:pt x="141990" y="95578"/>
                  </a:cubicBezTo>
                  <a:lnTo>
                    <a:pt x="141990" y="99388"/>
                  </a:lnTo>
                  <a:lnTo>
                    <a:pt x="4830" y="99388"/>
                  </a:lnTo>
                  <a:lnTo>
                    <a:pt x="3877" y="95578"/>
                  </a:lnTo>
                  <a:close/>
                  <a:moveTo>
                    <a:pt x="101985" y="19378"/>
                  </a:moveTo>
                  <a:cubicBezTo>
                    <a:pt x="87697" y="7948"/>
                    <a:pt x="69600" y="4138"/>
                    <a:pt x="47692" y="6996"/>
                  </a:cubicBezTo>
                  <a:cubicBezTo>
                    <a:pt x="32452" y="9853"/>
                    <a:pt x="21975" y="16521"/>
                    <a:pt x="14355" y="26998"/>
                  </a:cubicBezTo>
                  <a:cubicBezTo>
                    <a:pt x="67" y="48906"/>
                    <a:pt x="5782" y="82243"/>
                    <a:pt x="8640" y="90816"/>
                  </a:cubicBezTo>
                  <a:lnTo>
                    <a:pt x="133417" y="90816"/>
                  </a:lnTo>
                  <a:cubicBezTo>
                    <a:pt x="133417" y="79386"/>
                    <a:pt x="127702" y="40333"/>
                    <a:pt x="101985" y="19378"/>
                  </a:cubicBezTo>
                  <a:close/>
                </a:path>
              </a:pathLst>
            </a:custGeom>
            <a:solidFill>
              <a:srgbClr val="23344A"/>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73C0ECE-EC90-4DB6-8163-ACC7B8C14C16}"/>
                </a:ext>
              </a:extLst>
            </p:cNvPr>
            <p:cNvSpPr/>
            <p:nvPr/>
          </p:nvSpPr>
          <p:spPr>
            <a:xfrm>
              <a:off x="4034790" y="4668203"/>
              <a:ext cx="457200" cy="419100"/>
            </a:xfrm>
            <a:custGeom>
              <a:avLst/>
              <a:gdLst>
                <a:gd name="connsiteX0" fmla="*/ 443865 w 457200"/>
                <a:gd name="connsiteY0" fmla="*/ 421005 h 419100"/>
                <a:gd name="connsiteX1" fmla="*/ 7620 w 457200"/>
                <a:gd name="connsiteY1" fmla="*/ 405765 h 419100"/>
                <a:gd name="connsiteX2" fmla="*/ 0 w 457200"/>
                <a:gd name="connsiteY2" fmla="*/ 1905 h 419100"/>
                <a:gd name="connsiteX3" fmla="*/ 459105 w 457200"/>
                <a:gd name="connsiteY3" fmla="*/ 0 h 419100"/>
              </a:gdLst>
              <a:ahLst/>
              <a:cxnLst>
                <a:cxn ang="0">
                  <a:pos x="connsiteX0" y="connsiteY0"/>
                </a:cxn>
                <a:cxn ang="0">
                  <a:pos x="connsiteX1" y="connsiteY1"/>
                </a:cxn>
                <a:cxn ang="0">
                  <a:pos x="connsiteX2" y="connsiteY2"/>
                </a:cxn>
                <a:cxn ang="0">
                  <a:pos x="connsiteX3" y="connsiteY3"/>
                </a:cxn>
              </a:cxnLst>
              <a:rect l="l" t="t" r="r" b="b"/>
              <a:pathLst>
                <a:path w="457200" h="419100">
                  <a:moveTo>
                    <a:pt x="443865" y="421005"/>
                  </a:moveTo>
                  <a:lnTo>
                    <a:pt x="7620" y="405765"/>
                  </a:lnTo>
                  <a:lnTo>
                    <a:pt x="0" y="1905"/>
                  </a:lnTo>
                  <a:lnTo>
                    <a:pt x="459105" y="0"/>
                  </a:lnTo>
                  <a:close/>
                </a:path>
              </a:pathLst>
            </a:custGeom>
            <a:solidFill>
              <a:srgbClr val="FA565D"/>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A9FD05D4-094A-473C-88AB-A99C41ED6434}"/>
                </a:ext>
              </a:extLst>
            </p:cNvPr>
            <p:cNvSpPr/>
            <p:nvPr/>
          </p:nvSpPr>
          <p:spPr>
            <a:xfrm>
              <a:off x="4478655" y="4668203"/>
              <a:ext cx="104775" cy="419100"/>
            </a:xfrm>
            <a:custGeom>
              <a:avLst/>
              <a:gdLst>
                <a:gd name="connsiteX0" fmla="*/ 105728 w 104775"/>
                <a:gd name="connsiteY0" fmla="*/ 408622 h 419100"/>
                <a:gd name="connsiteX1" fmla="*/ 15240 w 104775"/>
                <a:gd name="connsiteY1" fmla="*/ 0 h 419100"/>
                <a:gd name="connsiteX2" fmla="*/ 0 w 104775"/>
                <a:gd name="connsiteY2" fmla="*/ 421005 h 419100"/>
                <a:gd name="connsiteX3" fmla="*/ 49530 w 104775"/>
                <a:gd name="connsiteY3" fmla="*/ 401955 h 419100"/>
              </a:gdLst>
              <a:ahLst/>
              <a:cxnLst>
                <a:cxn ang="0">
                  <a:pos x="connsiteX0" y="connsiteY0"/>
                </a:cxn>
                <a:cxn ang="0">
                  <a:pos x="connsiteX1" y="connsiteY1"/>
                </a:cxn>
                <a:cxn ang="0">
                  <a:pos x="connsiteX2" y="connsiteY2"/>
                </a:cxn>
                <a:cxn ang="0">
                  <a:pos x="connsiteX3" y="connsiteY3"/>
                </a:cxn>
              </a:cxnLst>
              <a:rect l="l" t="t" r="r" b="b"/>
              <a:pathLst>
                <a:path w="104775" h="419100">
                  <a:moveTo>
                    <a:pt x="105728" y="408622"/>
                  </a:moveTo>
                  <a:lnTo>
                    <a:pt x="15240" y="0"/>
                  </a:lnTo>
                  <a:lnTo>
                    <a:pt x="0" y="421005"/>
                  </a:lnTo>
                  <a:lnTo>
                    <a:pt x="49530" y="401955"/>
                  </a:lnTo>
                  <a:close/>
                </a:path>
              </a:pathLst>
            </a:custGeom>
            <a:solidFill>
              <a:srgbClr val="AD3434"/>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606520D1-2418-4030-8621-6687AEE06FB0}"/>
                </a:ext>
              </a:extLst>
            </p:cNvPr>
            <p:cNvSpPr/>
            <p:nvPr/>
          </p:nvSpPr>
          <p:spPr>
            <a:xfrm>
              <a:off x="4211899" y="4563428"/>
              <a:ext cx="57150" cy="57150"/>
            </a:xfrm>
            <a:custGeom>
              <a:avLst/>
              <a:gdLst>
                <a:gd name="connsiteX0" fmla="*/ 61016 w 57150"/>
                <a:gd name="connsiteY0" fmla="*/ 21907 h 57150"/>
                <a:gd name="connsiteX1" fmla="*/ 36251 w 57150"/>
                <a:gd name="connsiteY1" fmla="*/ 0 h 57150"/>
                <a:gd name="connsiteX2" fmla="*/ 32441 w 57150"/>
                <a:gd name="connsiteY2" fmla="*/ 7620 h 57150"/>
                <a:gd name="connsiteX3" fmla="*/ 20059 w 57150"/>
                <a:gd name="connsiteY3" fmla="*/ 2857 h 57150"/>
                <a:gd name="connsiteX4" fmla="*/ 20059 w 57150"/>
                <a:gd name="connsiteY4" fmla="*/ 15240 h 57150"/>
                <a:gd name="connsiteX5" fmla="*/ 8629 w 57150"/>
                <a:gd name="connsiteY5" fmla="*/ 16192 h 57150"/>
                <a:gd name="connsiteX6" fmla="*/ 10534 w 57150"/>
                <a:gd name="connsiteY6" fmla="*/ 28575 h 57150"/>
                <a:gd name="connsiteX7" fmla="*/ 56 w 57150"/>
                <a:gd name="connsiteY7" fmla="*/ 35242 h 57150"/>
                <a:gd name="connsiteX8" fmla="*/ 19106 w 57150"/>
                <a:gd name="connsiteY8" fmla="*/ 60960 h 57150"/>
                <a:gd name="connsiteX9" fmla="*/ 29584 w 57150"/>
                <a:gd name="connsiteY9" fmla="*/ 57150 h 57150"/>
                <a:gd name="connsiteX10" fmla="*/ 44824 w 57150"/>
                <a:gd name="connsiteY10" fmla="*/ 49530 h 57150"/>
                <a:gd name="connsiteX11" fmla="*/ 55301 w 57150"/>
                <a:gd name="connsiteY11" fmla="*/ 37147 h 57150"/>
                <a:gd name="connsiteX12" fmla="*/ 61016 w 57150"/>
                <a:gd name="connsiteY12" fmla="*/ 2190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50" h="57150">
                  <a:moveTo>
                    <a:pt x="61016" y="21907"/>
                  </a:moveTo>
                  <a:cubicBezTo>
                    <a:pt x="61016" y="21907"/>
                    <a:pt x="44824" y="953"/>
                    <a:pt x="36251" y="0"/>
                  </a:cubicBezTo>
                  <a:cubicBezTo>
                    <a:pt x="26726" y="0"/>
                    <a:pt x="32441" y="7620"/>
                    <a:pt x="32441" y="7620"/>
                  </a:cubicBezTo>
                  <a:cubicBezTo>
                    <a:pt x="32441" y="7620"/>
                    <a:pt x="27679" y="0"/>
                    <a:pt x="20059" y="2857"/>
                  </a:cubicBezTo>
                  <a:cubicBezTo>
                    <a:pt x="13391" y="6667"/>
                    <a:pt x="20059" y="15240"/>
                    <a:pt x="20059" y="15240"/>
                  </a:cubicBezTo>
                  <a:cubicBezTo>
                    <a:pt x="20059" y="15240"/>
                    <a:pt x="14344" y="10478"/>
                    <a:pt x="8629" y="16192"/>
                  </a:cubicBezTo>
                  <a:cubicBezTo>
                    <a:pt x="2914" y="21907"/>
                    <a:pt x="10534" y="28575"/>
                    <a:pt x="10534" y="28575"/>
                  </a:cubicBezTo>
                  <a:cubicBezTo>
                    <a:pt x="10534" y="28575"/>
                    <a:pt x="-896" y="25717"/>
                    <a:pt x="56" y="35242"/>
                  </a:cubicBezTo>
                  <a:cubicBezTo>
                    <a:pt x="2914" y="51435"/>
                    <a:pt x="19106" y="60960"/>
                    <a:pt x="19106" y="60960"/>
                  </a:cubicBezTo>
                  <a:cubicBezTo>
                    <a:pt x="19106" y="60960"/>
                    <a:pt x="23869" y="62865"/>
                    <a:pt x="29584" y="57150"/>
                  </a:cubicBezTo>
                  <a:cubicBezTo>
                    <a:pt x="29584" y="57150"/>
                    <a:pt x="40061" y="61913"/>
                    <a:pt x="44824" y="49530"/>
                  </a:cubicBezTo>
                  <a:cubicBezTo>
                    <a:pt x="44824" y="49530"/>
                    <a:pt x="58159" y="47625"/>
                    <a:pt x="55301" y="37147"/>
                  </a:cubicBezTo>
                  <a:cubicBezTo>
                    <a:pt x="55301" y="38100"/>
                    <a:pt x="69589" y="34290"/>
                    <a:pt x="61016" y="21907"/>
                  </a:cubicBezTo>
                  <a:close/>
                </a:path>
              </a:pathLst>
            </a:custGeom>
            <a:solidFill>
              <a:srgbClr val="DB9C7C"/>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2677391-6597-4907-AEEF-30B6353E6033}"/>
                </a:ext>
              </a:extLst>
            </p:cNvPr>
            <p:cNvSpPr/>
            <p:nvPr/>
          </p:nvSpPr>
          <p:spPr>
            <a:xfrm>
              <a:off x="3938991" y="4535310"/>
              <a:ext cx="209550" cy="904875"/>
            </a:xfrm>
            <a:custGeom>
              <a:avLst/>
              <a:gdLst>
                <a:gd name="connsiteX0" fmla="*/ 17694 w 209550"/>
                <a:gd name="connsiteY0" fmla="*/ 200520 h 904875"/>
                <a:gd name="connsiteX1" fmla="*/ 51031 w 209550"/>
                <a:gd name="connsiteY1" fmla="*/ 308152 h 904875"/>
                <a:gd name="connsiteX2" fmla="*/ 51031 w 209550"/>
                <a:gd name="connsiteY2" fmla="*/ 308152 h 904875"/>
                <a:gd name="connsiteX3" fmla="*/ 91989 w 209550"/>
                <a:gd name="connsiteY3" fmla="*/ 436740 h 904875"/>
                <a:gd name="connsiteX4" fmla="*/ 99609 w 209550"/>
                <a:gd name="connsiteY4" fmla="*/ 464362 h 904875"/>
                <a:gd name="connsiteX5" fmla="*/ 94846 w 209550"/>
                <a:gd name="connsiteY5" fmla="*/ 612000 h 904875"/>
                <a:gd name="connsiteX6" fmla="*/ 145329 w 209550"/>
                <a:gd name="connsiteY6" fmla="*/ 908228 h 904875"/>
                <a:gd name="connsiteX7" fmla="*/ 214861 w 209550"/>
                <a:gd name="connsiteY7" fmla="*/ 898703 h 904875"/>
                <a:gd name="connsiteX8" fmla="*/ 197716 w 209550"/>
                <a:gd name="connsiteY8" fmla="*/ 555803 h 904875"/>
                <a:gd name="connsiteX9" fmla="*/ 201526 w 209550"/>
                <a:gd name="connsiteY9" fmla="*/ 460552 h 904875"/>
                <a:gd name="connsiteX10" fmla="*/ 199621 w 209550"/>
                <a:gd name="connsiteY10" fmla="*/ 443408 h 904875"/>
                <a:gd name="connsiteX11" fmla="*/ 208194 w 209550"/>
                <a:gd name="connsiteY11" fmla="*/ 324345 h 904875"/>
                <a:gd name="connsiteX12" fmla="*/ 185334 w 209550"/>
                <a:gd name="connsiteY12" fmla="*/ 98602 h 904875"/>
                <a:gd name="connsiteX13" fmla="*/ 183429 w 209550"/>
                <a:gd name="connsiteY13" fmla="*/ 93840 h 904875"/>
                <a:gd name="connsiteX14" fmla="*/ 156759 w 209550"/>
                <a:gd name="connsiteY14" fmla="*/ 11925 h 904875"/>
                <a:gd name="connsiteX15" fmla="*/ 62461 w 209550"/>
                <a:gd name="connsiteY15" fmla="*/ 2400 h 904875"/>
                <a:gd name="connsiteX16" fmla="*/ 7216 w 209550"/>
                <a:gd name="connsiteY16" fmla="*/ 50025 h 904875"/>
                <a:gd name="connsiteX17" fmla="*/ 17694 w 209550"/>
                <a:gd name="connsiteY17" fmla="*/ 20052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550" h="904875">
                  <a:moveTo>
                    <a:pt x="17694" y="200520"/>
                  </a:moveTo>
                  <a:cubicBezTo>
                    <a:pt x="19599" y="210997"/>
                    <a:pt x="34839" y="256718"/>
                    <a:pt x="51031" y="308152"/>
                  </a:cubicBezTo>
                  <a:lnTo>
                    <a:pt x="51031" y="308152"/>
                  </a:lnTo>
                  <a:cubicBezTo>
                    <a:pt x="66271" y="354825"/>
                    <a:pt x="82464" y="405308"/>
                    <a:pt x="91989" y="436740"/>
                  </a:cubicBezTo>
                  <a:cubicBezTo>
                    <a:pt x="95799" y="449122"/>
                    <a:pt x="98656" y="458647"/>
                    <a:pt x="99609" y="464362"/>
                  </a:cubicBezTo>
                  <a:cubicBezTo>
                    <a:pt x="109134" y="502462"/>
                    <a:pt x="98656" y="562470"/>
                    <a:pt x="94846" y="612000"/>
                  </a:cubicBezTo>
                  <a:cubicBezTo>
                    <a:pt x="91036" y="661530"/>
                    <a:pt x="145329" y="908228"/>
                    <a:pt x="145329" y="908228"/>
                  </a:cubicBezTo>
                  <a:cubicBezTo>
                    <a:pt x="157711" y="913943"/>
                    <a:pt x="214861" y="898703"/>
                    <a:pt x="214861" y="898703"/>
                  </a:cubicBezTo>
                  <a:cubicBezTo>
                    <a:pt x="205336" y="880605"/>
                    <a:pt x="192954" y="574853"/>
                    <a:pt x="197716" y="555803"/>
                  </a:cubicBezTo>
                  <a:cubicBezTo>
                    <a:pt x="202479" y="536753"/>
                    <a:pt x="206289" y="482460"/>
                    <a:pt x="201526" y="460552"/>
                  </a:cubicBezTo>
                  <a:cubicBezTo>
                    <a:pt x="200574" y="455790"/>
                    <a:pt x="199621" y="450075"/>
                    <a:pt x="199621" y="443408"/>
                  </a:cubicBezTo>
                  <a:cubicBezTo>
                    <a:pt x="199621" y="416737"/>
                    <a:pt x="204384" y="372922"/>
                    <a:pt x="208194" y="324345"/>
                  </a:cubicBezTo>
                  <a:cubicBezTo>
                    <a:pt x="212004" y="263385"/>
                    <a:pt x="189144" y="111937"/>
                    <a:pt x="185334" y="98602"/>
                  </a:cubicBezTo>
                  <a:cubicBezTo>
                    <a:pt x="185334" y="97650"/>
                    <a:pt x="184381" y="95745"/>
                    <a:pt x="183429" y="93840"/>
                  </a:cubicBezTo>
                  <a:cubicBezTo>
                    <a:pt x="176761" y="72885"/>
                    <a:pt x="156759" y="11925"/>
                    <a:pt x="156759" y="11925"/>
                  </a:cubicBezTo>
                  <a:cubicBezTo>
                    <a:pt x="115801" y="-457"/>
                    <a:pt x="85321" y="-2363"/>
                    <a:pt x="62461" y="2400"/>
                  </a:cubicBezTo>
                  <a:cubicBezTo>
                    <a:pt x="31981" y="8115"/>
                    <a:pt x="15789" y="27165"/>
                    <a:pt x="7216" y="50025"/>
                  </a:cubicBezTo>
                  <a:cubicBezTo>
                    <a:pt x="-12786" y="103365"/>
                    <a:pt x="14836" y="186233"/>
                    <a:pt x="17694" y="200520"/>
                  </a:cubicBezTo>
                  <a:close/>
                </a:path>
              </a:pathLst>
            </a:custGeom>
            <a:solidFill>
              <a:srgbClr val="292C47"/>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30363724-48EF-43F5-A1C9-24D51452DA9A}"/>
                </a:ext>
              </a:extLst>
            </p:cNvPr>
            <p:cNvSpPr/>
            <p:nvPr/>
          </p:nvSpPr>
          <p:spPr>
            <a:xfrm>
              <a:off x="3724275" y="4492473"/>
              <a:ext cx="276225" cy="876300"/>
            </a:xfrm>
            <a:custGeom>
              <a:avLst/>
              <a:gdLst>
                <a:gd name="connsiteX0" fmla="*/ 0 w 276225"/>
                <a:gd name="connsiteY0" fmla="*/ 857720 h 876300"/>
                <a:gd name="connsiteX1" fmla="*/ 55245 w 276225"/>
                <a:gd name="connsiteY1" fmla="*/ 881532 h 876300"/>
                <a:gd name="connsiteX2" fmla="*/ 227648 w 276225"/>
                <a:gd name="connsiteY2" fmla="*/ 586257 h 876300"/>
                <a:gd name="connsiteX3" fmla="*/ 248603 w 276225"/>
                <a:gd name="connsiteY3" fmla="*/ 491007 h 876300"/>
                <a:gd name="connsiteX4" fmla="*/ 249555 w 276225"/>
                <a:gd name="connsiteY4" fmla="*/ 474815 h 876300"/>
                <a:gd name="connsiteX5" fmla="*/ 263843 w 276225"/>
                <a:gd name="connsiteY5" fmla="*/ 351942 h 876300"/>
                <a:gd name="connsiteX6" fmla="*/ 268605 w 276225"/>
                <a:gd name="connsiteY6" fmla="*/ 330035 h 876300"/>
                <a:gd name="connsiteX7" fmla="*/ 278130 w 276225"/>
                <a:gd name="connsiteY7" fmla="*/ 100482 h 876300"/>
                <a:gd name="connsiteX8" fmla="*/ 278130 w 276225"/>
                <a:gd name="connsiteY8" fmla="*/ 46190 h 876300"/>
                <a:gd name="connsiteX9" fmla="*/ 276225 w 276225"/>
                <a:gd name="connsiteY9" fmla="*/ 44285 h 876300"/>
                <a:gd name="connsiteX10" fmla="*/ 126683 w 276225"/>
                <a:gd name="connsiteY10" fmla="*/ 28092 h 876300"/>
                <a:gd name="connsiteX11" fmla="*/ 107633 w 276225"/>
                <a:gd name="connsiteY11" fmla="*/ 84290 h 876300"/>
                <a:gd name="connsiteX12" fmla="*/ 105728 w 276225"/>
                <a:gd name="connsiteY12" fmla="*/ 281457 h 876300"/>
                <a:gd name="connsiteX13" fmla="*/ 142875 w 276225"/>
                <a:gd name="connsiteY13" fmla="*/ 458622 h 876300"/>
                <a:gd name="connsiteX14" fmla="*/ 137160 w 276225"/>
                <a:gd name="connsiteY14" fmla="*/ 526250 h 876300"/>
                <a:gd name="connsiteX15" fmla="*/ 59055 w 276225"/>
                <a:gd name="connsiteY15" fmla="*/ 708177 h 876300"/>
                <a:gd name="connsiteX16" fmla="*/ 0 w 276225"/>
                <a:gd name="connsiteY16" fmla="*/ 857720 h 8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6225" h="876300">
                  <a:moveTo>
                    <a:pt x="0" y="857720"/>
                  </a:moveTo>
                  <a:lnTo>
                    <a:pt x="55245" y="881532"/>
                  </a:lnTo>
                  <a:cubicBezTo>
                    <a:pt x="61913" y="847242"/>
                    <a:pt x="217170" y="611975"/>
                    <a:pt x="227648" y="586257"/>
                  </a:cubicBezTo>
                  <a:cubicBezTo>
                    <a:pt x="238125" y="559587"/>
                    <a:pt x="248603" y="509105"/>
                    <a:pt x="248603" y="491007"/>
                  </a:cubicBezTo>
                  <a:cubicBezTo>
                    <a:pt x="248603" y="488150"/>
                    <a:pt x="248603" y="482435"/>
                    <a:pt x="249555" y="474815"/>
                  </a:cubicBezTo>
                  <a:cubicBezTo>
                    <a:pt x="251460" y="446240"/>
                    <a:pt x="256223" y="392900"/>
                    <a:pt x="263843" y="351942"/>
                  </a:cubicBezTo>
                  <a:cubicBezTo>
                    <a:pt x="264795" y="344322"/>
                    <a:pt x="266700" y="336702"/>
                    <a:pt x="268605" y="330035"/>
                  </a:cubicBezTo>
                  <a:cubicBezTo>
                    <a:pt x="277178" y="293840"/>
                    <a:pt x="278130" y="171920"/>
                    <a:pt x="278130" y="100482"/>
                  </a:cubicBezTo>
                  <a:cubicBezTo>
                    <a:pt x="278130" y="68097"/>
                    <a:pt x="278130" y="46190"/>
                    <a:pt x="278130" y="46190"/>
                  </a:cubicBezTo>
                  <a:cubicBezTo>
                    <a:pt x="278130" y="46190"/>
                    <a:pt x="277178" y="45237"/>
                    <a:pt x="276225" y="44285"/>
                  </a:cubicBezTo>
                  <a:cubicBezTo>
                    <a:pt x="260985" y="32855"/>
                    <a:pt x="161925" y="-38583"/>
                    <a:pt x="126683" y="28092"/>
                  </a:cubicBezTo>
                  <a:cubicBezTo>
                    <a:pt x="117158" y="45237"/>
                    <a:pt x="111443" y="64287"/>
                    <a:pt x="107633" y="84290"/>
                  </a:cubicBezTo>
                  <a:cubicBezTo>
                    <a:pt x="96203" y="144297"/>
                    <a:pt x="97155" y="219545"/>
                    <a:pt x="105728" y="281457"/>
                  </a:cubicBezTo>
                  <a:cubicBezTo>
                    <a:pt x="113348" y="334797"/>
                    <a:pt x="139065" y="403377"/>
                    <a:pt x="142875" y="458622"/>
                  </a:cubicBezTo>
                  <a:cubicBezTo>
                    <a:pt x="144780" y="489102"/>
                    <a:pt x="144780" y="513867"/>
                    <a:pt x="137160" y="526250"/>
                  </a:cubicBezTo>
                  <a:cubicBezTo>
                    <a:pt x="118110" y="560540"/>
                    <a:pt x="99060" y="589115"/>
                    <a:pt x="59055" y="708177"/>
                  </a:cubicBezTo>
                  <a:cubicBezTo>
                    <a:pt x="48578" y="746277"/>
                    <a:pt x="0" y="857720"/>
                    <a:pt x="0" y="857720"/>
                  </a:cubicBezTo>
                  <a:close/>
                </a:path>
              </a:pathLst>
            </a:custGeom>
            <a:solidFill>
              <a:srgbClr val="292C47"/>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8D1503E-5348-4F2F-86D0-5092D81EF1D4}"/>
                </a:ext>
              </a:extLst>
            </p:cNvPr>
            <p:cNvSpPr/>
            <p:nvPr/>
          </p:nvSpPr>
          <p:spPr>
            <a:xfrm>
              <a:off x="3846592" y="3805324"/>
              <a:ext cx="180975" cy="228600"/>
            </a:xfrm>
            <a:custGeom>
              <a:avLst/>
              <a:gdLst>
                <a:gd name="connsiteX0" fmla="*/ 101521 w 180975"/>
                <a:gd name="connsiteY0" fmla="*/ 1818 h 228600"/>
                <a:gd name="connsiteX1" fmla="*/ 181531 w 180975"/>
                <a:gd name="connsiteY1" fmla="*/ 115166 h 228600"/>
                <a:gd name="connsiteX2" fmla="*/ 91996 w 180975"/>
                <a:gd name="connsiteY2" fmla="*/ 226608 h 228600"/>
                <a:gd name="connsiteX3" fmla="*/ 556 w 180975"/>
                <a:gd name="connsiteY3" fmla="*/ 69446 h 228600"/>
                <a:gd name="connsiteX4" fmla="*/ 101521 w 180975"/>
                <a:gd name="connsiteY4" fmla="*/ 1818 h 2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228600">
                  <a:moveTo>
                    <a:pt x="101521" y="1818"/>
                  </a:moveTo>
                  <a:cubicBezTo>
                    <a:pt x="101521" y="1818"/>
                    <a:pt x="178673" y="4676"/>
                    <a:pt x="181531" y="115166"/>
                  </a:cubicBezTo>
                  <a:cubicBezTo>
                    <a:pt x="184388" y="226608"/>
                    <a:pt x="160576" y="249468"/>
                    <a:pt x="91996" y="226608"/>
                  </a:cubicBezTo>
                  <a:cubicBezTo>
                    <a:pt x="23416" y="203748"/>
                    <a:pt x="1508" y="87543"/>
                    <a:pt x="556" y="69446"/>
                  </a:cubicBezTo>
                  <a:cubicBezTo>
                    <a:pt x="-1349" y="52301"/>
                    <a:pt x="-4207" y="-11517"/>
                    <a:pt x="101521" y="1818"/>
                  </a:cubicBezTo>
                  <a:close/>
                </a:path>
              </a:pathLst>
            </a:custGeom>
            <a:solidFill>
              <a:srgbClr val="EEA886"/>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D8BA28D2-8684-4642-BF24-3BC1CD91D1B3}"/>
                </a:ext>
              </a:extLst>
            </p:cNvPr>
            <p:cNvSpPr/>
            <p:nvPr/>
          </p:nvSpPr>
          <p:spPr>
            <a:xfrm>
              <a:off x="3809047" y="4069080"/>
              <a:ext cx="304800" cy="552450"/>
            </a:xfrm>
            <a:custGeom>
              <a:avLst/>
              <a:gdLst>
                <a:gd name="connsiteX0" fmla="*/ 0 w 304800"/>
                <a:gd name="connsiteY0" fmla="*/ 115252 h 552450"/>
                <a:gd name="connsiteX1" fmla="*/ 50483 w 304800"/>
                <a:gd name="connsiteY1" fmla="*/ 273367 h 552450"/>
                <a:gd name="connsiteX2" fmla="*/ 59055 w 304800"/>
                <a:gd name="connsiteY2" fmla="*/ 346710 h 552450"/>
                <a:gd name="connsiteX3" fmla="*/ 22860 w 304800"/>
                <a:gd name="connsiteY3" fmla="*/ 516255 h 552450"/>
                <a:gd name="connsiteX4" fmla="*/ 312420 w 304800"/>
                <a:gd name="connsiteY4" fmla="*/ 559117 h 552450"/>
                <a:gd name="connsiteX5" fmla="*/ 262890 w 304800"/>
                <a:gd name="connsiteY5" fmla="*/ 366713 h 552450"/>
                <a:gd name="connsiteX6" fmla="*/ 268605 w 304800"/>
                <a:gd name="connsiteY6" fmla="*/ 252413 h 552450"/>
                <a:gd name="connsiteX7" fmla="*/ 290513 w 304800"/>
                <a:gd name="connsiteY7" fmla="*/ 165735 h 552450"/>
                <a:gd name="connsiteX8" fmla="*/ 264795 w 304800"/>
                <a:gd name="connsiteY8" fmla="*/ 102870 h 552450"/>
                <a:gd name="connsiteX9" fmla="*/ 250508 w 304800"/>
                <a:gd name="connsiteY9" fmla="*/ 81915 h 552450"/>
                <a:gd name="connsiteX10" fmla="*/ 211455 w 304800"/>
                <a:gd name="connsiteY10" fmla="*/ 31432 h 552450"/>
                <a:gd name="connsiteX11" fmla="*/ 196215 w 304800"/>
                <a:gd name="connsiteY11" fmla="*/ 19050 h 552450"/>
                <a:gd name="connsiteX12" fmla="*/ 196215 w 304800"/>
                <a:gd name="connsiteY12" fmla="*/ 19050 h 552450"/>
                <a:gd name="connsiteX13" fmla="*/ 180023 w 304800"/>
                <a:gd name="connsiteY13" fmla="*/ 10477 h 552450"/>
                <a:gd name="connsiteX14" fmla="*/ 112395 w 304800"/>
                <a:gd name="connsiteY14" fmla="*/ 0 h 552450"/>
                <a:gd name="connsiteX15" fmla="*/ 46673 w 304800"/>
                <a:gd name="connsiteY15" fmla="*/ 20955 h 552450"/>
                <a:gd name="connsiteX16" fmla="*/ 0 w 304800"/>
                <a:gd name="connsiteY16" fmla="*/ 115252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800" h="552450">
                  <a:moveTo>
                    <a:pt x="0" y="115252"/>
                  </a:moveTo>
                  <a:cubicBezTo>
                    <a:pt x="0" y="153352"/>
                    <a:pt x="43815" y="244792"/>
                    <a:pt x="50483" y="273367"/>
                  </a:cubicBezTo>
                  <a:cubicBezTo>
                    <a:pt x="57150" y="301942"/>
                    <a:pt x="67628" y="310515"/>
                    <a:pt x="59055" y="346710"/>
                  </a:cubicBezTo>
                  <a:cubicBezTo>
                    <a:pt x="50483" y="382905"/>
                    <a:pt x="21908" y="504825"/>
                    <a:pt x="22860" y="516255"/>
                  </a:cubicBezTo>
                  <a:cubicBezTo>
                    <a:pt x="23813" y="526732"/>
                    <a:pt x="275273" y="566738"/>
                    <a:pt x="312420" y="559117"/>
                  </a:cubicBezTo>
                  <a:cubicBezTo>
                    <a:pt x="312420" y="559117"/>
                    <a:pt x="265748" y="386715"/>
                    <a:pt x="262890" y="366713"/>
                  </a:cubicBezTo>
                  <a:cubicBezTo>
                    <a:pt x="259080" y="346710"/>
                    <a:pt x="266700" y="272415"/>
                    <a:pt x="268605" y="252413"/>
                  </a:cubicBezTo>
                  <a:cubicBezTo>
                    <a:pt x="270510" y="231457"/>
                    <a:pt x="291465" y="186690"/>
                    <a:pt x="290513" y="165735"/>
                  </a:cubicBezTo>
                  <a:cubicBezTo>
                    <a:pt x="289560" y="144780"/>
                    <a:pt x="279083" y="125730"/>
                    <a:pt x="264795" y="102870"/>
                  </a:cubicBezTo>
                  <a:cubicBezTo>
                    <a:pt x="260033" y="96202"/>
                    <a:pt x="255270" y="88582"/>
                    <a:pt x="250508" y="81915"/>
                  </a:cubicBezTo>
                  <a:cubicBezTo>
                    <a:pt x="235267" y="59055"/>
                    <a:pt x="219075" y="38100"/>
                    <a:pt x="211455" y="31432"/>
                  </a:cubicBezTo>
                  <a:cubicBezTo>
                    <a:pt x="205740" y="25717"/>
                    <a:pt x="200025" y="21907"/>
                    <a:pt x="196215" y="19050"/>
                  </a:cubicBezTo>
                  <a:cubicBezTo>
                    <a:pt x="196215" y="19050"/>
                    <a:pt x="196215" y="19050"/>
                    <a:pt x="196215" y="19050"/>
                  </a:cubicBezTo>
                  <a:cubicBezTo>
                    <a:pt x="186690" y="12382"/>
                    <a:pt x="180023" y="10477"/>
                    <a:pt x="180023" y="10477"/>
                  </a:cubicBezTo>
                  <a:lnTo>
                    <a:pt x="112395" y="0"/>
                  </a:lnTo>
                  <a:cubicBezTo>
                    <a:pt x="112395" y="0"/>
                    <a:pt x="70485" y="15240"/>
                    <a:pt x="46673" y="20955"/>
                  </a:cubicBezTo>
                  <a:cubicBezTo>
                    <a:pt x="47625" y="19050"/>
                    <a:pt x="953" y="25717"/>
                    <a:pt x="0" y="115252"/>
                  </a:cubicBezTo>
                  <a:close/>
                </a:path>
              </a:pathLst>
            </a:custGeom>
            <a:solidFill>
              <a:srgbClr val="E8E8E8"/>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03698BD-CB07-4519-8C69-BBEBA7D5A8A7}"/>
                </a:ext>
              </a:extLst>
            </p:cNvPr>
            <p:cNvSpPr/>
            <p:nvPr/>
          </p:nvSpPr>
          <p:spPr>
            <a:xfrm>
              <a:off x="4006215" y="4087178"/>
              <a:ext cx="66675" cy="114300"/>
            </a:xfrm>
            <a:custGeom>
              <a:avLst/>
              <a:gdLst>
                <a:gd name="connsiteX0" fmla="*/ 0 w 66675"/>
                <a:gd name="connsiteY0" fmla="*/ 0 h 114300"/>
                <a:gd name="connsiteX1" fmla="*/ 39053 w 66675"/>
                <a:gd name="connsiteY1" fmla="*/ 60960 h 114300"/>
                <a:gd name="connsiteX2" fmla="*/ 75248 w 66675"/>
                <a:gd name="connsiteY2" fmla="*/ 117157 h 114300"/>
                <a:gd name="connsiteX3" fmla="*/ 68580 w 66675"/>
                <a:gd name="connsiteY3" fmla="*/ 83820 h 114300"/>
                <a:gd name="connsiteX4" fmla="*/ 65723 w 66675"/>
                <a:gd name="connsiteY4" fmla="*/ 67628 h 114300"/>
                <a:gd name="connsiteX5" fmla="*/ 64770 w 66675"/>
                <a:gd name="connsiteY5" fmla="*/ 62865 h 114300"/>
                <a:gd name="connsiteX6" fmla="*/ 64770 w 66675"/>
                <a:gd name="connsiteY6" fmla="*/ 62865 h 114300"/>
                <a:gd name="connsiteX7" fmla="*/ 0 w 66675"/>
                <a:gd name="connsiteY7" fmla="*/ 0 h 114300"/>
                <a:gd name="connsiteX8" fmla="*/ 0 w 66675"/>
                <a:gd name="connsiteY8"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114300">
                  <a:moveTo>
                    <a:pt x="0" y="0"/>
                  </a:moveTo>
                  <a:lnTo>
                    <a:pt x="39053" y="60960"/>
                  </a:lnTo>
                  <a:lnTo>
                    <a:pt x="75248" y="117157"/>
                  </a:lnTo>
                  <a:cubicBezTo>
                    <a:pt x="75248" y="117157"/>
                    <a:pt x="72390" y="108585"/>
                    <a:pt x="68580" y="83820"/>
                  </a:cubicBezTo>
                  <a:cubicBezTo>
                    <a:pt x="67628" y="79057"/>
                    <a:pt x="66675" y="73342"/>
                    <a:pt x="65723" y="67628"/>
                  </a:cubicBezTo>
                  <a:cubicBezTo>
                    <a:pt x="65723" y="65722"/>
                    <a:pt x="64770" y="63817"/>
                    <a:pt x="64770" y="62865"/>
                  </a:cubicBezTo>
                  <a:cubicBezTo>
                    <a:pt x="64770" y="62865"/>
                    <a:pt x="64770" y="62865"/>
                    <a:pt x="64770" y="62865"/>
                  </a:cubicBezTo>
                  <a:cubicBezTo>
                    <a:pt x="48578" y="27622"/>
                    <a:pt x="953" y="953"/>
                    <a:pt x="0" y="0"/>
                  </a:cubicBezTo>
                  <a:cubicBezTo>
                    <a:pt x="0" y="0"/>
                    <a:pt x="0" y="0"/>
                    <a:pt x="0" y="0"/>
                  </a:cubicBezTo>
                  <a:close/>
                </a:path>
              </a:pathLst>
            </a:custGeom>
            <a:solidFill>
              <a:srgbClr val="E8E8E8"/>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D45C2A61-C431-44BC-AB7D-82CF88BC53C0}"/>
                </a:ext>
              </a:extLst>
            </p:cNvPr>
            <p:cNvSpPr/>
            <p:nvPr/>
          </p:nvSpPr>
          <p:spPr>
            <a:xfrm>
              <a:off x="3893507" y="3980869"/>
              <a:ext cx="95250" cy="114300"/>
            </a:xfrm>
            <a:custGeom>
              <a:avLst/>
              <a:gdLst>
                <a:gd name="connsiteX0" fmla="*/ 313 w 95250"/>
                <a:gd name="connsiteY0" fmla="*/ 1534 h 114300"/>
                <a:gd name="connsiteX1" fmla="*/ 14601 w 95250"/>
                <a:gd name="connsiteY1" fmla="*/ 93926 h 114300"/>
                <a:gd name="connsiteX2" fmla="*/ 100326 w 95250"/>
                <a:gd name="connsiteY2" fmla="*/ 109166 h 114300"/>
                <a:gd name="connsiteX3" fmla="*/ 94611 w 95250"/>
                <a:gd name="connsiteY3" fmla="*/ 77734 h 114300"/>
                <a:gd name="connsiteX4" fmla="*/ 95563 w 95250"/>
                <a:gd name="connsiteY4" fmla="*/ 58684 h 114300"/>
                <a:gd name="connsiteX5" fmla="*/ 95563 w 95250"/>
                <a:gd name="connsiteY5" fmla="*/ 55826 h 114300"/>
                <a:gd name="connsiteX6" fmla="*/ 313 w 95250"/>
                <a:gd name="connsiteY6" fmla="*/ 153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14300">
                  <a:moveTo>
                    <a:pt x="313" y="1534"/>
                  </a:moveTo>
                  <a:cubicBezTo>
                    <a:pt x="6981" y="13916"/>
                    <a:pt x="14601" y="93926"/>
                    <a:pt x="14601" y="93926"/>
                  </a:cubicBezTo>
                  <a:cubicBezTo>
                    <a:pt x="14601" y="93926"/>
                    <a:pt x="109851" y="130121"/>
                    <a:pt x="100326" y="109166"/>
                  </a:cubicBezTo>
                  <a:cubicBezTo>
                    <a:pt x="95563" y="99641"/>
                    <a:pt x="94611" y="88211"/>
                    <a:pt x="94611" y="77734"/>
                  </a:cubicBezTo>
                  <a:cubicBezTo>
                    <a:pt x="94611" y="69161"/>
                    <a:pt x="95563" y="62493"/>
                    <a:pt x="95563" y="58684"/>
                  </a:cubicBezTo>
                  <a:cubicBezTo>
                    <a:pt x="95563" y="56778"/>
                    <a:pt x="95563" y="55826"/>
                    <a:pt x="95563" y="55826"/>
                  </a:cubicBezTo>
                  <a:cubicBezTo>
                    <a:pt x="95563" y="55826"/>
                    <a:pt x="-6354" y="-10849"/>
                    <a:pt x="313" y="1534"/>
                  </a:cubicBezTo>
                  <a:close/>
                </a:path>
              </a:pathLst>
            </a:custGeom>
            <a:solidFill>
              <a:srgbClr val="EEA886"/>
            </a:solid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240AD4F7-2496-4784-B32B-ADF5B86CCC0C}"/>
                </a:ext>
              </a:extLst>
            </p:cNvPr>
            <p:cNvSpPr/>
            <p:nvPr/>
          </p:nvSpPr>
          <p:spPr>
            <a:xfrm>
              <a:off x="3934778" y="4031932"/>
              <a:ext cx="47625" cy="19050"/>
            </a:xfrm>
            <a:custGeom>
              <a:avLst/>
              <a:gdLst>
                <a:gd name="connsiteX0" fmla="*/ 0 w 47625"/>
                <a:gd name="connsiteY0" fmla="*/ 0 h 19050"/>
                <a:gd name="connsiteX1" fmla="*/ 53340 w 47625"/>
                <a:gd name="connsiteY1" fmla="*/ 27623 h 19050"/>
                <a:gd name="connsiteX2" fmla="*/ 53340 w 47625"/>
                <a:gd name="connsiteY2" fmla="*/ 27623 h 19050"/>
                <a:gd name="connsiteX3" fmla="*/ 54292 w 47625"/>
                <a:gd name="connsiteY3" fmla="*/ 8573 h 19050"/>
                <a:gd name="connsiteX4" fmla="*/ 0 w 47625"/>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19050">
                  <a:moveTo>
                    <a:pt x="0" y="0"/>
                  </a:moveTo>
                  <a:cubicBezTo>
                    <a:pt x="14288" y="21908"/>
                    <a:pt x="53340" y="27623"/>
                    <a:pt x="53340" y="27623"/>
                  </a:cubicBezTo>
                  <a:cubicBezTo>
                    <a:pt x="53340" y="27623"/>
                    <a:pt x="53340" y="27623"/>
                    <a:pt x="53340" y="27623"/>
                  </a:cubicBezTo>
                  <a:cubicBezTo>
                    <a:pt x="53340" y="19050"/>
                    <a:pt x="54292" y="12383"/>
                    <a:pt x="54292" y="8573"/>
                  </a:cubicBezTo>
                  <a:cubicBezTo>
                    <a:pt x="29528" y="12383"/>
                    <a:pt x="0" y="0"/>
                    <a:pt x="0" y="0"/>
                  </a:cubicBezTo>
                  <a:close/>
                </a:path>
              </a:pathLst>
            </a:custGeom>
            <a:solidFill>
              <a:srgbClr val="A77860"/>
            </a:solid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A646C2E3-731B-4B26-BB85-ECBFDD66CC7D}"/>
                </a:ext>
              </a:extLst>
            </p:cNvPr>
            <p:cNvSpPr/>
            <p:nvPr/>
          </p:nvSpPr>
          <p:spPr>
            <a:xfrm>
              <a:off x="4006215" y="4087178"/>
              <a:ext cx="66675" cy="76200"/>
            </a:xfrm>
            <a:custGeom>
              <a:avLst/>
              <a:gdLst>
                <a:gd name="connsiteX0" fmla="*/ 63817 w 66675"/>
                <a:gd name="connsiteY0" fmla="*/ 61913 h 76200"/>
                <a:gd name="connsiteX1" fmla="*/ 63817 w 66675"/>
                <a:gd name="connsiteY1" fmla="*/ 61913 h 76200"/>
                <a:gd name="connsiteX2" fmla="*/ 67628 w 66675"/>
                <a:gd name="connsiteY2" fmla="*/ 83820 h 76200"/>
                <a:gd name="connsiteX3" fmla="*/ 53340 w 66675"/>
                <a:gd name="connsiteY3" fmla="*/ 62865 h 76200"/>
                <a:gd name="connsiteX4" fmla="*/ 20003 w 66675"/>
                <a:gd name="connsiteY4" fmla="*/ 17145 h 76200"/>
                <a:gd name="connsiteX5" fmla="*/ 0 w 66675"/>
                <a:gd name="connsiteY5" fmla="*/ 0 h 76200"/>
                <a:gd name="connsiteX6" fmla="*/ 63817 w 66675"/>
                <a:gd name="connsiteY6" fmla="*/ 6191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76200">
                  <a:moveTo>
                    <a:pt x="63817" y="61913"/>
                  </a:moveTo>
                  <a:lnTo>
                    <a:pt x="63817" y="61913"/>
                  </a:lnTo>
                  <a:cubicBezTo>
                    <a:pt x="63817" y="61913"/>
                    <a:pt x="65723" y="66675"/>
                    <a:pt x="67628" y="83820"/>
                  </a:cubicBezTo>
                  <a:lnTo>
                    <a:pt x="53340" y="62865"/>
                  </a:lnTo>
                  <a:cubicBezTo>
                    <a:pt x="53340" y="62865"/>
                    <a:pt x="28575" y="26670"/>
                    <a:pt x="20003" y="17145"/>
                  </a:cubicBezTo>
                  <a:cubicBezTo>
                    <a:pt x="11430" y="7620"/>
                    <a:pt x="0" y="0"/>
                    <a:pt x="0" y="0"/>
                  </a:cubicBezTo>
                  <a:cubicBezTo>
                    <a:pt x="0" y="0"/>
                    <a:pt x="49530" y="23813"/>
                    <a:pt x="63817" y="61913"/>
                  </a:cubicBezTo>
                  <a:close/>
                </a:path>
              </a:pathLst>
            </a:custGeom>
            <a:solidFill>
              <a:srgbClr val="E8E8E8"/>
            </a:solidFill>
            <a:ln w="9525"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710C47C1-5737-46DE-92DC-B2B3804594EE}"/>
                </a:ext>
              </a:extLst>
            </p:cNvPr>
            <p:cNvSpPr/>
            <p:nvPr/>
          </p:nvSpPr>
          <p:spPr>
            <a:xfrm>
              <a:off x="3886200" y="4067417"/>
              <a:ext cx="133350" cy="85725"/>
            </a:xfrm>
            <a:custGeom>
              <a:avLst/>
              <a:gdLst>
                <a:gd name="connsiteX0" fmla="*/ 103823 w 133350"/>
                <a:gd name="connsiteY0" fmla="*/ 11188 h 85725"/>
                <a:gd name="connsiteX1" fmla="*/ 133350 w 133350"/>
                <a:gd name="connsiteY1" fmla="*/ 86436 h 85725"/>
                <a:gd name="connsiteX2" fmla="*/ 0 w 133350"/>
                <a:gd name="connsiteY2" fmla="*/ 12141 h 85725"/>
                <a:gd name="connsiteX3" fmla="*/ 103823 w 133350"/>
                <a:gd name="connsiteY3" fmla="*/ 11188 h 85725"/>
              </a:gdLst>
              <a:ahLst/>
              <a:cxnLst>
                <a:cxn ang="0">
                  <a:pos x="connsiteX0" y="connsiteY0"/>
                </a:cxn>
                <a:cxn ang="0">
                  <a:pos x="connsiteX1" y="connsiteY1"/>
                </a:cxn>
                <a:cxn ang="0">
                  <a:pos x="connsiteX2" y="connsiteY2"/>
                </a:cxn>
                <a:cxn ang="0">
                  <a:pos x="connsiteX3" y="connsiteY3"/>
                </a:cxn>
              </a:cxnLst>
              <a:rect l="l" t="t" r="r" b="b"/>
              <a:pathLst>
                <a:path w="133350" h="85725">
                  <a:moveTo>
                    <a:pt x="103823" y="11188"/>
                  </a:moveTo>
                  <a:cubicBezTo>
                    <a:pt x="103823" y="11188"/>
                    <a:pt x="148590" y="80721"/>
                    <a:pt x="133350" y="86436"/>
                  </a:cubicBezTo>
                  <a:cubicBezTo>
                    <a:pt x="118110" y="92151"/>
                    <a:pt x="35243" y="78816"/>
                    <a:pt x="0" y="12141"/>
                  </a:cubicBezTo>
                  <a:cubicBezTo>
                    <a:pt x="953" y="12141"/>
                    <a:pt x="53340" y="-14529"/>
                    <a:pt x="103823" y="11188"/>
                  </a:cubicBezTo>
                  <a:close/>
                </a:path>
              </a:pathLst>
            </a:custGeom>
            <a:solidFill>
              <a:srgbClr val="EEA886"/>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0E1B0100-45DC-4434-A7C3-F19D6C7BC42B}"/>
                </a:ext>
              </a:extLst>
            </p:cNvPr>
            <p:cNvSpPr/>
            <p:nvPr/>
          </p:nvSpPr>
          <p:spPr>
            <a:xfrm>
              <a:off x="4171950" y="4513897"/>
              <a:ext cx="47625" cy="38100"/>
            </a:xfrm>
            <a:custGeom>
              <a:avLst/>
              <a:gdLst>
                <a:gd name="connsiteX0" fmla="*/ 49530 w 47625"/>
                <a:gd name="connsiteY0" fmla="*/ 17145 h 38100"/>
                <a:gd name="connsiteX1" fmla="*/ 19050 w 47625"/>
                <a:gd name="connsiteY1" fmla="*/ 38100 h 38100"/>
                <a:gd name="connsiteX2" fmla="*/ 0 w 47625"/>
                <a:gd name="connsiteY2" fmla="*/ 15240 h 38100"/>
                <a:gd name="connsiteX3" fmla="*/ 35243 w 47625"/>
                <a:gd name="connsiteY3" fmla="*/ 0 h 38100"/>
                <a:gd name="connsiteX4" fmla="*/ 49530 w 47625"/>
                <a:gd name="connsiteY4" fmla="*/ 17145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38100">
                  <a:moveTo>
                    <a:pt x="49530" y="17145"/>
                  </a:moveTo>
                  <a:cubicBezTo>
                    <a:pt x="49530" y="17145"/>
                    <a:pt x="26670" y="24765"/>
                    <a:pt x="19050" y="38100"/>
                  </a:cubicBezTo>
                  <a:cubicBezTo>
                    <a:pt x="19050" y="38100"/>
                    <a:pt x="4763" y="19050"/>
                    <a:pt x="0" y="15240"/>
                  </a:cubicBezTo>
                  <a:lnTo>
                    <a:pt x="35243" y="0"/>
                  </a:lnTo>
                  <a:lnTo>
                    <a:pt x="49530" y="17145"/>
                  </a:lnTo>
                  <a:close/>
                </a:path>
              </a:pathLst>
            </a:custGeom>
            <a:solidFill>
              <a:srgbClr val="E8E8E8"/>
            </a:solidFill>
            <a:ln w="9525"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B9FC1E4B-0764-4AF4-A83C-727D09B48031}"/>
                </a:ext>
              </a:extLst>
            </p:cNvPr>
            <p:cNvSpPr/>
            <p:nvPr/>
          </p:nvSpPr>
          <p:spPr>
            <a:xfrm>
              <a:off x="4077652" y="4319588"/>
              <a:ext cx="9525" cy="9525"/>
            </a:xfrm>
            <a:custGeom>
              <a:avLst/>
              <a:gdLst>
                <a:gd name="connsiteX0" fmla="*/ 0 w 0"/>
                <a:gd name="connsiteY0" fmla="*/ 1905 h 0"/>
                <a:gd name="connsiteX1" fmla="*/ 0 w 0"/>
                <a:gd name="connsiteY1" fmla="*/ 0 h 0"/>
                <a:gd name="connsiteX2" fmla="*/ 0 w 0"/>
                <a:gd name="connsiteY2" fmla="*/ 0 h 0"/>
                <a:gd name="connsiteX3" fmla="*/ 0 w 0"/>
                <a:gd name="connsiteY3" fmla="*/ 1905 h 0"/>
              </a:gdLst>
              <a:ahLst/>
              <a:cxnLst>
                <a:cxn ang="0">
                  <a:pos x="connsiteX0" y="connsiteY0"/>
                </a:cxn>
                <a:cxn ang="0">
                  <a:pos x="connsiteX1" y="connsiteY1"/>
                </a:cxn>
                <a:cxn ang="0">
                  <a:pos x="connsiteX2" y="connsiteY2"/>
                </a:cxn>
                <a:cxn ang="0">
                  <a:pos x="connsiteX3" y="connsiteY3"/>
                </a:cxn>
              </a:cxnLst>
              <a:rect l="l" t="t" r="r" b="b"/>
              <a:pathLst>
                <a:path>
                  <a:moveTo>
                    <a:pt x="0" y="1905"/>
                  </a:moveTo>
                  <a:cubicBezTo>
                    <a:pt x="0" y="953"/>
                    <a:pt x="0" y="0"/>
                    <a:pt x="0" y="0"/>
                  </a:cubicBezTo>
                  <a:cubicBezTo>
                    <a:pt x="0" y="0"/>
                    <a:pt x="0" y="0"/>
                    <a:pt x="0" y="0"/>
                  </a:cubicBezTo>
                  <a:cubicBezTo>
                    <a:pt x="0" y="953"/>
                    <a:pt x="0" y="1905"/>
                    <a:pt x="0" y="1905"/>
                  </a:cubicBezTo>
                  <a:close/>
                </a:path>
              </a:pathLst>
            </a:custGeom>
            <a:solidFill>
              <a:srgbClr val="2F4563"/>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6AC252C0-C5A5-4FD1-B3B6-D2B1DCB18B43}"/>
                </a:ext>
              </a:extLst>
            </p:cNvPr>
            <p:cNvSpPr/>
            <p:nvPr/>
          </p:nvSpPr>
          <p:spPr>
            <a:xfrm>
              <a:off x="4070681" y="4322445"/>
              <a:ext cx="9525" cy="114300"/>
            </a:xfrm>
            <a:custGeom>
              <a:avLst/>
              <a:gdLst>
                <a:gd name="connsiteX0" fmla="*/ 304 w 9525"/>
                <a:gd name="connsiteY0" fmla="*/ 93345 h 114300"/>
                <a:gd name="connsiteX1" fmla="*/ 304 w 9525"/>
                <a:gd name="connsiteY1" fmla="*/ 93345 h 114300"/>
                <a:gd name="connsiteX2" fmla="*/ 18402 w 9525"/>
                <a:gd name="connsiteY2" fmla="*/ 115253 h 114300"/>
                <a:gd name="connsiteX3" fmla="*/ 6972 w 9525"/>
                <a:gd name="connsiteY3" fmla="*/ 0 h 114300"/>
                <a:gd name="connsiteX4" fmla="*/ 304 w 9525"/>
                <a:gd name="connsiteY4" fmla="*/ 93345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14300">
                  <a:moveTo>
                    <a:pt x="304" y="93345"/>
                  </a:moveTo>
                  <a:lnTo>
                    <a:pt x="304" y="93345"/>
                  </a:lnTo>
                  <a:cubicBezTo>
                    <a:pt x="3162" y="96203"/>
                    <a:pt x="13639" y="108585"/>
                    <a:pt x="18402" y="115253"/>
                  </a:cubicBezTo>
                  <a:cubicBezTo>
                    <a:pt x="18402" y="115253"/>
                    <a:pt x="6019" y="12383"/>
                    <a:pt x="6972" y="0"/>
                  </a:cubicBezTo>
                  <a:cubicBezTo>
                    <a:pt x="6019" y="9525"/>
                    <a:pt x="-1601" y="70485"/>
                    <a:pt x="304" y="93345"/>
                  </a:cubicBezTo>
                  <a:close/>
                </a:path>
              </a:pathLst>
            </a:custGeom>
            <a:solidFill>
              <a:srgbClr val="B5B5B5"/>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A7D40A60-99FC-4C27-91C1-2F47B720E900}"/>
                </a:ext>
              </a:extLst>
            </p:cNvPr>
            <p:cNvSpPr/>
            <p:nvPr/>
          </p:nvSpPr>
          <p:spPr>
            <a:xfrm>
              <a:off x="3713797" y="4213860"/>
              <a:ext cx="352425" cy="333375"/>
            </a:xfrm>
            <a:custGeom>
              <a:avLst/>
              <a:gdLst>
                <a:gd name="connsiteX0" fmla="*/ 274320 w 352425"/>
                <a:gd name="connsiteY0" fmla="*/ 340043 h 333375"/>
                <a:gd name="connsiteX1" fmla="*/ 0 w 352425"/>
                <a:gd name="connsiteY1" fmla="*/ 257175 h 333375"/>
                <a:gd name="connsiteX2" fmla="*/ 62865 w 352425"/>
                <a:gd name="connsiteY2" fmla="*/ 0 h 333375"/>
                <a:gd name="connsiteX3" fmla="*/ 355283 w 352425"/>
                <a:gd name="connsiteY3" fmla="*/ 75247 h 333375"/>
              </a:gdLst>
              <a:ahLst/>
              <a:cxnLst>
                <a:cxn ang="0">
                  <a:pos x="connsiteX0" y="connsiteY0"/>
                </a:cxn>
                <a:cxn ang="0">
                  <a:pos x="connsiteX1" y="connsiteY1"/>
                </a:cxn>
                <a:cxn ang="0">
                  <a:pos x="connsiteX2" y="connsiteY2"/>
                </a:cxn>
                <a:cxn ang="0">
                  <a:pos x="connsiteX3" y="connsiteY3"/>
                </a:cxn>
              </a:cxnLst>
              <a:rect l="l" t="t" r="r" b="b"/>
              <a:pathLst>
                <a:path w="352425" h="333375">
                  <a:moveTo>
                    <a:pt x="274320" y="340043"/>
                  </a:moveTo>
                  <a:lnTo>
                    <a:pt x="0" y="257175"/>
                  </a:lnTo>
                  <a:lnTo>
                    <a:pt x="62865" y="0"/>
                  </a:lnTo>
                  <a:lnTo>
                    <a:pt x="355283" y="75247"/>
                  </a:lnTo>
                  <a:close/>
                </a:path>
              </a:pathLst>
            </a:custGeom>
            <a:solidFill>
              <a:srgbClr val="EB4747"/>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538EE69B-1EDA-4836-BCC3-4E8DE4612860}"/>
                </a:ext>
              </a:extLst>
            </p:cNvPr>
            <p:cNvSpPr/>
            <p:nvPr/>
          </p:nvSpPr>
          <p:spPr>
            <a:xfrm>
              <a:off x="3988118" y="4289107"/>
              <a:ext cx="76200" cy="266700"/>
            </a:xfrm>
            <a:custGeom>
              <a:avLst/>
              <a:gdLst>
                <a:gd name="connsiteX0" fmla="*/ 69532 w 76200"/>
                <a:gd name="connsiteY0" fmla="*/ 275273 h 266700"/>
                <a:gd name="connsiteX1" fmla="*/ 80963 w 76200"/>
                <a:gd name="connsiteY1" fmla="*/ 0 h 266700"/>
                <a:gd name="connsiteX2" fmla="*/ 0 w 76200"/>
                <a:gd name="connsiteY2" fmla="*/ 264795 h 266700"/>
                <a:gd name="connsiteX3" fmla="*/ 34290 w 76200"/>
                <a:gd name="connsiteY3" fmla="*/ 260985 h 266700"/>
              </a:gdLst>
              <a:ahLst/>
              <a:cxnLst>
                <a:cxn ang="0">
                  <a:pos x="connsiteX0" y="connsiteY0"/>
                </a:cxn>
                <a:cxn ang="0">
                  <a:pos x="connsiteX1" y="connsiteY1"/>
                </a:cxn>
                <a:cxn ang="0">
                  <a:pos x="connsiteX2" y="connsiteY2"/>
                </a:cxn>
                <a:cxn ang="0">
                  <a:pos x="connsiteX3" y="connsiteY3"/>
                </a:cxn>
              </a:cxnLst>
              <a:rect l="l" t="t" r="r" b="b"/>
              <a:pathLst>
                <a:path w="76200" h="266700">
                  <a:moveTo>
                    <a:pt x="69532" y="275273"/>
                  </a:moveTo>
                  <a:lnTo>
                    <a:pt x="80963" y="0"/>
                  </a:lnTo>
                  <a:lnTo>
                    <a:pt x="0" y="264795"/>
                  </a:lnTo>
                  <a:lnTo>
                    <a:pt x="34290" y="260985"/>
                  </a:lnTo>
                  <a:close/>
                </a:path>
              </a:pathLst>
            </a:custGeom>
            <a:solidFill>
              <a:srgbClr val="AD3434"/>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BC8E4103-68FE-4F4F-AC18-52237EED2A11}"/>
                </a:ext>
              </a:extLst>
            </p:cNvPr>
            <p:cNvSpPr/>
            <p:nvPr/>
          </p:nvSpPr>
          <p:spPr>
            <a:xfrm>
              <a:off x="3766520" y="4087844"/>
              <a:ext cx="228600" cy="333375"/>
            </a:xfrm>
            <a:custGeom>
              <a:avLst/>
              <a:gdLst>
                <a:gd name="connsiteX0" fmla="*/ 49195 w 228600"/>
                <a:gd name="connsiteY0" fmla="*/ 61246 h 333375"/>
                <a:gd name="connsiteX1" fmla="*/ 112060 w 228600"/>
                <a:gd name="connsiteY1" fmla="*/ 1239 h 333375"/>
                <a:gd name="connsiteX2" fmla="*/ 111107 w 228600"/>
                <a:gd name="connsiteY2" fmla="*/ 117444 h 333375"/>
                <a:gd name="connsiteX3" fmla="*/ 67292 w 228600"/>
                <a:gd name="connsiteY3" fmla="*/ 230791 h 333375"/>
                <a:gd name="connsiteX4" fmla="*/ 81580 w 228600"/>
                <a:gd name="connsiteY4" fmla="*/ 278416 h 333375"/>
                <a:gd name="connsiteX5" fmla="*/ 229217 w 228600"/>
                <a:gd name="connsiteY5" fmla="*/ 316516 h 333375"/>
                <a:gd name="connsiteX6" fmla="*/ 223502 w 228600"/>
                <a:gd name="connsiteY6" fmla="*/ 340329 h 333375"/>
                <a:gd name="connsiteX7" fmla="*/ 46337 w 228600"/>
                <a:gd name="connsiteY7" fmla="*/ 326994 h 333375"/>
                <a:gd name="connsiteX8" fmla="*/ 1570 w 228600"/>
                <a:gd name="connsiteY8" fmla="*/ 259366 h 333375"/>
                <a:gd name="connsiteX9" fmla="*/ 49195 w 228600"/>
                <a:gd name="connsiteY9" fmla="*/ 61246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 h="333375">
                  <a:moveTo>
                    <a:pt x="49195" y="61246"/>
                  </a:moveTo>
                  <a:cubicBezTo>
                    <a:pt x="49195" y="61246"/>
                    <a:pt x="59672" y="-10191"/>
                    <a:pt x="112060" y="1239"/>
                  </a:cubicBezTo>
                  <a:cubicBezTo>
                    <a:pt x="162542" y="12669"/>
                    <a:pt x="114917" y="106014"/>
                    <a:pt x="111107" y="117444"/>
                  </a:cubicBezTo>
                  <a:cubicBezTo>
                    <a:pt x="107297" y="128874"/>
                    <a:pt x="70150" y="219361"/>
                    <a:pt x="67292" y="230791"/>
                  </a:cubicBezTo>
                  <a:cubicBezTo>
                    <a:pt x="56815" y="267939"/>
                    <a:pt x="66340" y="268891"/>
                    <a:pt x="81580" y="278416"/>
                  </a:cubicBezTo>
                  <a:cubicBezTo>
                    <a:pt x="127300" y="305086"/>
                    <a:pt x="218740" y="308896"/>
                    <a:pt x="229217" y="316516"/>
                  </a:cubicBezTo>
                  <a:cubicBezTo>
                    <a:pt x="239695" y="324136"/>
                    <a:pt x="241600" y="339376"/>
                    <a:pt x="223502" y="340329"/>
                  </a:cubicBezTo>
                  <a:cubicBezTo>
                    <a:pt x="199690" y="341281"/>
                    <a:pt x="65387" y="328899"/>
                    <a:pt x="46337" y="326994"/>
                  </a:cubicBezTo>
                  <a:cubicBezTo>
                    <a:pt x="28240" y="325089"/>
                    <a:pt x="-7955" y="324136"/>
                    <a:pt x="1570" y="259366"/>
                  </a:cubicBezTo>
                  <a:cubicBezTo>
                    <a:pt x="8237" y="215551"/>
                    <a:pt x="49195" y="61246"/>
                    <a:pt x="49195" y="61246"/>
                  </a:cubicBezTo>
                  <a:close/>
                </a:path>
              </a:pathLst>
            </a:custGeom>
            <a:solidFill>
              <a:srgbClr val="E8E8E8"/>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026456C-EED3-41C7-93AD-E3A36A2E4BAC}"/>
                </a:ext>
              </a:extLst>
            </p:cNvPr>
            <p:cNvSpPr/>
            <p:nvPr/>
          </p:nvSpPr>
          <p:spPr>
            <a:xfrm>
              <a:off x="3912870" y="4361100"/>
              <a:ext cx="152400" cy="76200"/>
            </a:xfrm>
            <a:custGeom>
              <a:avLst/>
              <a:gdLst>
                <a:gd name="connsiteX0" fmla="*/ 2858 w 152400"/>
                <a:gd name="connsiteY0" fmla="*/ 27067 h 76200"/>
                <a:gd name="connsiteX1" fmla="*/ 33338 w 152400"/>
                <a:gd name="connsiteY1" fmla="*/ 30877 h 76200"/>
                <a:gd name="connsiteX2" fmla="*/ 60008 w 152400"/>
                <a:gd name="connsiteY2" fmla="*/ 8970 h 76200"/>
                <a:gd name="connsiteX3" fmla="*/ 93345 w 152400"/>
                <a:gd name="connsiteY3" fmla="*/ 397 h 76200"/>
                <a:gd name="connsiteX4" fmla="*/ 85725 w 152400"/>
                <a:gd name="connsiteY4" fmla="*/ 15637 h 76200"/>
                <a:gd name="connsiteX5" fmla="*/ 93345 w 152400"/>
                <a:gd name="connsiteY5" fmla="*/ 32782 h 76200"/>
                <a:gd name="connsiteX6" fmla="*/ 149543 w 152400"/>
                <a:gd name="connsiteY6" fmla="*/ 38497 h 76200"/>
                <a:gd name="connsiteX7" fmla="*/ 100965 w 152400"/>
                <a:gd name="connsiteY7" fmla="*/ 47070 h 76200"/>
                <a:gd name="connsiteX8" fmla="*/ 152400 w 152400"/>
                <a:gd name="connsiteY8" fmla="*/ 49927 h 76200"/>
                <a:gd name="connsiteX9" fmla="*/ 103823 w 152400"/>
                <a:gd name="connsiteY9" fmla="*/ 57547 h 76200"/>
                <a:gd name="connsiteX10" fmla="*/ 146685 w 152400"/>
                <a:gd name="connsiteY10" fmla="*/ 64215 h 76200"/>
                <a:gd name="connsiteX11" fmla="*/ 103823 w 152400"/>
                <a:gd name="connsiteY11" fmla="*/ 68025 h 76200"/>
                <a:gd name="connsiteX12" fmla="*/ 137160 w 152400"/>
                <a:gd name="connsiteY12" fmla="*/ 73740 h 76200"/>
                <a:gd name="connsiteX13" fmla="*/ 100965 w 152400"/>
                <a:gd name="connsiteY13" fmla="*/ 77550 h 76200"/>
                <a:gd name="connsiteX14" fmla="*/ 26670 w 152400"/>
                <a:gd name="connsiteY14" fmla="*/ 68025 h 76200"/>
                <a:gd name="connsiteX15" fmla="*/ 0 w 152400"/>
                <a:gd name="connsiteY15" fmla="*/ 65167 h 76200"/>
                <a:gd name="connsiteX16" fmla="*/ 2858 w 152400"/>
                <a:gd name="connsiteY16" fmla="*/ 2706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00" h="76200">
                  <a:moveTo>
                    <a:pt x="2858" y="27067"/>
                  </a:moveTo>
                  <a:cubicBezTo>
                    <a:pt x="2858" y="27067"/>
                    <a:pt x="30480" y="31830"/>
                    <a:pt x="33338" y="30877"/>
                  </a:cubicBezTo>
                  <a:cubicBezTo>
                    <a:pt x="36195" y="30877"/>
                    <a:pt x="46673" y="11827"/>
                    <a:pt x="60008" y="8970"/>
                  </a:cubicBezTo>
                  <a:cubicBezTo>
                    <a:pt x="73343" y="6112"/>
                    <a:pt x="88583" y="3255"/>
                    <a:pt x="93345" y="397"/>
                  </a:cubicBezTo>
                  <a:cubicBezTo>
                    <a:pt x="97155" y="-2460"/>
                    <a:pt x="98107" y="10875"/>
                    <a:pt x="85725" y="15637"/>
                  </a:cubicBezTo>
                  <a:cubicBezTo>
                    <a:pt x="73343" y="20400"/>
                    <a:pt x="70485" y="28020"/>
                    <a:pt x="93345" y="32782"/>
                  </a:cubicBezTo>
                  <a:cubicBezTo>
                    <a:pt x="105728" y="35640"/>
                    <a:pt x="154305" y="29925"/>
                    <a:pt x="149543" y="38497"/>
                  </a:cubicBezTo>
                  <a:cubicBezTo>
                    <a:pt x="147638" y="43260"/>
                    <a:pt x="100965" y="47070"/>
                    <a:pt x="100965" y="47070"/>
                  </a:cubicBezTo>
                  <a:cubicBezTo>
                    <a:pt x="100965" y="47070"/>
                    <a:pt x="150495" y="47070"/>
                    <a:pt x="152400" y="49927"/>
                  </a:cubicBezTo>
                  <a:cubicBezTo>
                    <a:pt x="155258" y="55642"/>
                    <a:pt x="105728" y="57547"/>
                    <a:pt x="103823" y="57547"/>
                  </a:cubicBezTo>
                  <a:cubicBezTo>
                    <a:pt x="103823" y="57547"/>
                    <a:pt x="146685" y="60405"/>
                    <a:pt x="146685" y="64215"/>
                  </a:cubicBezTo>
                  <a:cubicBezTo>
                    <a:pt x="146685" y="68977"/>
                    <a:pt x="103823" y="67072"/>
                    <a:pt x="103823" y="68025"/>
                  </a:cubicBezTo>
                  <a:cubicBezTo>
                    <a:pt x="103823" y="68025"/>
                    <a:pt x="138113" y="69930"/>
                    <a:pt x="137160" y="73740"/>
                  </a:cubicBezTo>
                  <a:cubicBezTo>
                    <a:pt x="137160" y="77550"/>
                    <a:pt x="106680" y="77550"/>
                    <a:pt x="100965" y="77550"/>
                  </a:cubicBezTo>
                  <a:cubicBezTo>
                    <a:pt x="95250" y="76597"/>
                    <a:pt x="36195" y="69930"/>
                    <a:pt x="26670" y="68025"/>
                  </a:cubicBezTo>
                  <a:cubicBezTo>
                    <a:pt x="17145" y="66120"/>
                    <a:pt x="0" y="65167"/>
                    <a:pt x="0" y="65167"/>
                  </a:cubicBezTo>
                  <a:lnTo>
                    <a:pt x="2858" y="27067"/>
                  </a:lnTo>
                  <a:close/>
                </a:path>
              </a:pathLst>
            </a:custGeom>
            <a:solidFill>
              <a:srgbClr val="EEA886"/>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E10D8AB-284C-4B4D-969D-0C6B85B59D4E}"/>
                </a:ext>
              </a:extLst>
            </p:cNvPr>
            <p:cNvSpPr/>
            <p:nvPr/>
          </p:nvSpPr>
          <p:spPr>
            <a:xfrm>
              <a:off x="3846490" y="4372928"/>
              <a:ext cx="76200" cy="47625"/>
            </a:xfrm>
            <a:custGeom>
              <a:avLst/>
              <a:gdLst>
                <a:gd name="connsiteX0" fmla="*/ 15897 w 76200"/>
                <a:gd name="connsiteY0" fmla="*/ 0 h 47625"/>
                <a:gd name="connsiteX1" fmla="*/ 69237 w 76200"/>
                <a:gd name="connsiteY1" fmla="*/ 15240 h 47625"/>
                <a:gd name="connsiteX2" fmla="*/ 68285 w 76200"/>
                <a:gd name="connsiteY2" fmla="*/ 51435 h 47625"/>
                <a:gd name="connsiteX3" fmla="*/ 1610 w 76200"/>
                <a:gd name="connsiteY3" fmla="*/ 44767 h 47625"/>
                <a:gd name="connsiteX4" fmla="*/ 15897 w 76200"/>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15897" y="0"/>
                  </a:moveTo>
                  <a:cubicBezTo>
                    <a:pt x="15897" y="0"/>
                    <a:pt x="43520" y="9525"/>
                    <a:pt x="69237" y="15240"/>
                  </a:cubicBezTo>
                  <a:cubicBezTo>
                    <a:pt x="94955" y="20955"/>
                    <a:pt x="68285" y="51435"/>
                    <a:pt x="68285" y="51435"/>
                  </a:cubicBezTo>
                  <a:cubicBezTo>
                    <a:pt x="68285" y="51435"/>
                    <a:pt x="23517" y="47625"/>
                    <a:pt x="1610" y="44767"/>
                  </a:cubicBezTo>
                  <a:cubicBezTo>
                    <a:pt x="-6010" y="44767"/>
                    <a:pt x="15897" y="0"/>
                    <a:pt x="15897" y="0"/>
                  </a:cubicBezTo>
                  <a:close/>
                </a:path>
              </a:pathLst>
            </a:custGeom>
            <a:solidFill>
              <a:srgbClr val="EEA886"/>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0D0EB454-ADD0-4CCF-9905-3E4B39F3B7EC}"/>
                </a:ext>
              </a:extLst>
            </p:cNvPr>
            <p:cNvSpPr/>
            <p:nvPr/>
          </p:nvSpPr>
          <p:spPr>
            <a:xfrm>
              <a:off x="3808095" y="4087361"/>
              <a:ext cx="95250" cy="104775"/>
            </a:xfrm>
            <a:custGeom>
              <a:avLst/>
              <a:gdLst>
                <a:gd name="connsiteX0" fmla="*/ 75248 w 95250"/>
                <a:gd name="connsiteY0" fmla="*/ 112212 h 104775"/>
                <a:gd name="connsiteX1" fmla="*/ 0 w 95250"/>
                <a:gd name="connsiteY1" fmla="*/ 90304 h 104775"/>
                <a:gd name="connsiteX2" fmla="*/ 68580 w 95250"/>
                <a:gd name="connsiteY2" fmla="*/ 769 h 104775"/>
                <a:gd name="connsiteX3" fmla="*/ 75248 w 95250"/>
                <a:gd name="connsiteY3" fmla="*/ 112212 h 104775"/>
              </a:gdLst>
              <a:ahLst/>
              <a:cxnLst>
                <a:cxn ang="0">
                  <a:pos x="connsiteX0" y="connsiteY0"/>
                </a:cxn>
                <a:cxn ang="0">
                  <a:pos x="connsiteX1" y="connsiteY1"/>
                </a:cxn>
                <a:cxn ang="0">
                  <a:pos x="connsiteX2" y="connsiteY2"/>
                </a:cxn>
                <a:cxn ang="0">
                  <a:pos x="connsiteX3" y="connsiteY3"/>
                </a:cxn>
              </a:cxnLst>
              <a:rect l="l" t="t" r="r" b="b"/>
              <a:pathLst>
                <a:path w="95250" h="104775">
                  <a:moveTo>
                    <a:pt x="75248" y="112212"/>
                  </a:moveTo>
                  <a:cubicBezTo>
                    <a:pt x="75248" y="112212"/>
                    <a:pt x="18097" y="92209"/>
                    <a:pt x="0" y="90304"/>
                  </a:cubicBezTo>
                  <a:cubicBezTo>
                    <a:pt x="0" y="90304"/>
                    <a:pt x="9525" y="-9708"/>
                    <a:pt x="68580" y="769"/>
                  </a:cubicBezTo>
                  <a:cubicBezTo>
                    <a:pt x="127635" y="10294"/>
                    <a:pt x="75248" y="112212"/>
                    <a:pt x="75248" y="112212"/>
                  </a:cubicBezTo>
                  <a:close/>
                </a:path>
              </a:pathLst>
            </a:custGeom>
            <a:solidFill>
              <a:srgbClr val="E8E8E8"/>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BB437F7-6B0A-420C-A20D-C091D8CCE5E2}"/>
                </a:ext>
              </a:extLst>
            </p:cNvPr>
            <p:cNvSpPr/>
            <p:nvPr/>
          </p:nvSpPr>
          <p:spPr>
            <a:xfrm>
              <a:off x="3870053" y="4240530"/>
              <a:ext cx="95250" cy="66675"/>
            </a:xfrm>
            <a:custGeom>
              <a:avLst/>
              <a:gdLst>
                <a:gd name="connsiteX0" fmla="*/ 10432 w 95250"/>
                <a:gd name="connsiteY0" fmla="*/ 0 h 66675"/>
                <a:gd name="connsiteX1" fmla="*/ 97109 w 95250"/>
                <a:gd name="connsiteY1" fmla="*/ 22860 h 66675"/>
                <a:gd name="connsiteX2" fmla="*/ 96157 w 95250"/>
                <a:gd name="connsiteY2" fmla="*/ 24765 h 66675"/>
                <a:gd name="connsiteX3" fmla="*/ 88537 w 95250"/>
                <a:gd name="connsiteY3" fmla="*/ 42863 h 66675"/>
                <a:gd name="connsiteX4" fmla="*/ 61867 w 95250"/>
                <a:gd name="connsiteY4" fmla="*/ 70485 h 66675"/>
                <a:gd name="connsiteX5" fmla="*/ 21862 w 95250"/>
                <a:gd name="connsiteY5" fmla="*/ 69532 h 66675"/>
                <a:gd name="connsiteX6" fmla="*/ 1859 w 95250"/>
                <a:gd name="connsiteY6" fmla="*/ 48577 h 66675"/>
                <a:gd name="connsiteX7" fmla="*/ 9479 w 95250"/>
                <a:gd name="connsiteY7" fmla="*/ 1905 h 66675"/>
                <a:gd name="connsiteX8" fmla="*/ 10432 w 95250"/>
                <a:gd name="connsiteY8" fmla="*/ 0 h 66675"/>
                <a:gd name="connsiteX9" fmla="*/ 92347 w 95250"/>
                <a:gd name="connsiteY9" fmla="*/ 25717 h 66675"/>
                <a:gd name="connsiteX10" fmla="*/ 12337 w 95250"/>
                <a:gd name="connsiteY10" fmla="*/ 5715 h 66675"/>
                <a:gd name="connsiteX11" fmla="*/ 5669 w 95250"/>
                <a:gd name="connsiteY11" fmla="*/ 47625 h 66675"/>
                <a:gd name="connsiteX12" fmla="*/ 23767 w 95250"/>
                <a:gd name="connsiteY12" fmla="*/ 65722 h 66675"/>
                <a:gd name="connsiteX13" fmla="*/ 59962 w 95250"/>
                <a:gd name="connsiteY13" fmla="*/ 66675 h 66675"/>
                <a:gd name="connsiteX14" fmla="*/ 92347 w 95250"/>
                <a:gd name="connsiteY14" fmla="*/ 25717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250" h="66675">
                  <a:moveTo>
                    <a:pt x="10432" y="0"/>
                  </a:moveTo>
                  <a:lnTo>
                    <a:pt x="97109" y="22860"/>
                  </a:lnTo>
                  <a:lnTo>
                    <a:pt x="96157" y="24765"/>
                  </a:lnTo>
                  <a:cubicBezTo>
                    <a:pt x="96157" y="24765"/>
                    <a:pt x="93299" y="33338"/>
                    <a:pt x="88537" y="42863"/>
                  </a:cubicBezTo>
                  <a:cubicBezTo>
                    <a:pt x="83774" y="52388"/>
                    <a:pt x="74249" y="63817"/>
                    <a:pt x="61867" y="70485"/>
                  </a:cubicBezTo>
                  <a:cubicBezTo>
                    <a:pt x="49484" y="76200"/>
                    <a:pt x="36149" y="76200"/>
                    <a:pt x="21862" y="69532"/>
                  </a:cubicBezTo>
                  <a:cubicBezTo>
                    <a:pt x="11384" y="64770"/>
                    <a:pt x="4717" y="58102"/>
                    <a:pt x="1859" y="48577"/>
                  </a:cubicBezTo>
                  <a:cubicBezTo>
                    <a:pt x="-4808" y="27622"/>
                    <a:pt x="8527" y="2857"/>
                    <a:pt x="9479" y="1905"/>
                  </a:cubicBezTo>
                  <a:lnTo>
                    <a:pt x="10432" y="0"/>
                  </a:lnTo>
                  <a:close/>
                  <a:moveTo>
                    <a:pt x="92347" y="25717"/>
                  </a:moveTo>
                  <a:lnTo>
                    <a:pt x="12337" y="5715"/>
                  </a:lnTo>
                  <a:cubicBezTo>
                    <a:pt x="9479" y="11430"/>
                    <a:pt x="907" y="31432"/>
                    <a:pt x="5669" y="47625"/>
                  </a:cubicBezTo>
                  <a:cubicBezTo>
                    <a:pt x="8527" y="55245"/>
                    <a:pt x="14242" y="61913"/>
                    <a:pt x="23767" y="65722"/>
                  </a:cubicBezTo>
                  <a:cubicBezTo>
                    <a:pt x="37102" y="71438"/>
                    <a:pt x="49484" y="71438"/>
                    <a:pt x="59962" y="66675"/>
                  </a:cubicBezTo>
                  <a:cubicBezTo>
                    <a:pt x="79964" y="57150"/>
                    <a:pt x="89489" y="32385"/>
                    <a:pt x="92347" y="25717"/>
                  </a:cubicBezTo>
                  <a:close/>
                </a:path>
              </a:pathLst>
            </a:custGeom>
            <a:solidFill>
              <a:srgbClr val="23344A"/>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2DE742C-9768-48C4-996A-6F8EF2F8637A}"/>
                </a:ext>
              </a:extLst>
            </p:cNvPr>
            <p:cNvSpPr/>
            <p:nvPr/>
          </p:nvSpPr>
          <p:spPr>
            <a:xfrm>
              <a:off x="3841554" y="3800333"/>
              <a:ext cx="180975" cy="142875"/>
            </a:xfrm>
            <a:custGeom>
              <a:avLst/>
              <a:gdLst>
                <a:gd name="connsiteX0" fmla="*/ 126561 w 180975"/>
                <a:gd name="connsiteY0" fmla="*/ 77295 h 142875"/>
                <a:gd name="connsiteX1" fmla="*/ 23691 w 180975"/>
                <a:gd name="connsiteY1" fmla="*/ 147780 h 142875"/>
                <a:gd name="connsiteX2" fmla="*/ 51314 w 180975"/>
                <a:gd name="connsiteY2" fmla="*/ 4905 h 142875"/>
                <a:gd name="connsiteX3" fmla="*/ 182759 w 180975"/>
                <a:gd name="connsiteY3" fmla="*/ 91582 h 142875"/>
                <a:gd name="connsiteX4" fmla="*/ 126561 w 180975"/>
                <a:gd name="connsiteY4" fmla="*/ 77295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42875">
                  <a:moveTo>
                    <a:pt x="126561" y="77295"/>
                  </a:moveTo>
                  <a:cubicBezTo>
                    <a:pt x="126561" y="77295"/>
                    <a:pt x="111321" y="131587"/>
                    <a:pt x="23691" y="147780"/>
                  </a:cubicBezTo>
                  <a:cubicBezTo>
                    <a:pt x="23691" y="147780"/>
                    <a:pt x="-44889" y="29670"/>
                    <a:pt x="51314" y="4905"/>
                  </a:cubicBezTo>
                  <a:cubicBezTo>
                    <a:pt x="148469" y="-19860"/>
                    <a:pt x="179901" y="55387"/>
                    <a:pt x="182759" y="91582"/>
                  </a:cubicBezTo>
                  <a:cubicBezTo>
                    <a:pt x="182759" y="92535"/>
                    <a:pt x="157041" y="75390"/>
                    <a:pt x="126561" y="77295"/>
                  </a:cubicBezTo>
                  <a:close/>
                </a:path>
              </a:pathLst>
            </a:custGeom>
            <a:solidFill>
              <a:srgbClr val="292C47"/>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C4B79B2-48F8-48BE-9BCE-A7BCCA9838DA}"/>
                </a:ext>
              </a:extLst>
            </p:cNvPr>
            <p:cNvSpPr/>
            <p:nvPr/>
          </p:nvSpPr>
          <p:spPr>
            <a:xfrm>
              <a:off x="3838027" y="3792022"/>
              <a:ext cx="180975" cy="152400"/>
            </a:xfrm>
            <a:custGeom>
              <a:avLst/>
              <a:gdLst>
                <a:gd name="connsiteX0" fmla="*/ 183428 w 180975"/>
                <a:gd name="connsiteY0" fmla="*/ 85605 h 152400"/>
                <a:gd name="connsiteX1" fmla="*/ 25313 w 180975"/>
                <a:gd name="connsiteY1" fmla="*/ 23693 h 152400"/>
                <a:gd name="connsiteX2" fmla="*/ 30075 w 180975"/>
                <a:gd name="connsiteY2" fmla="*/ 161805 h 152400"/>
                <a:gd name="connsiteX3" fmla="*/ 183428 w 180975"/>
                <a:gd name="connsiteY3" fmla="*/ 85605 h 152400"/>
              </a:gdLst>
              <a:ahLst/>
              <a:cxnLst>
                <a:cxn ang="0">
                  <a:pos x="connsiteX0" y="connsiteY0"/>
                </a:cxn>
                <a:cxn ang="0">
                  <a:pos x="connsiteX1" y="connsiteY1"/>
                </a:cxn>
                <a:cxn ang="0">
                  <a:pos x="connsiteX2" y="connsiteY2"/>
                </a:cxn>
                <a:cxn ang="0">
                  <a:pos x="connsiteX3" y="connsiteY3"/>
                </a:cxn>
              </a:cxnLst>
              <a:rect l="l" t="t" r="r" b="b"/>
              <a:pathLst>
                <a:path w="180975" h="152400">
                  <a:moveTo>
                    <a:pt x="183428" y="85605"/>
                  </a:moveTo>
                  <a:cubicBezTo>
                    <a:pt x="183428" y="85605"/>
                    <a:pt x="144375" y="-54412"/>
                    <a:pt x="25313" y="23693"/>
                  </a:cubicBezTo>
                  <a:cubicBezTo>
                    <a:pt x="25313" y="23693"/>
                    <a:pt x="-34695" y="63698"/>
                    <a:pt x="30075" y="161805"/>
                  </a:cubicBezTo>
                  <a:cubicBezTo>
                    <a:pt x="30075" y="161805"/>
                    <a:pt x="120563" y="137993"/>
                    <a:pt x="183428" y="85605"/>
                  </a:cubicBezTo>
                  <a:close/>
                </a:path>
              </a:pathLst>
            </a:custGeom>
            <a:solidFill>
              <a:srgbClr val="292C47"/>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37B0987A-2DA0-477F-85EC-3448841E28CF}"/>
                </a:ext>
              </a:extLst>
            </p:cNvPr>
            <p:cNvSpPr/>
            <p:nvPr/>
          </p:nvSpPr>
          <p:spPr>
            <a:xfrm>
              <a:off x="3920543" y="4389878"/>
              <a:ext cx="9525" cy="28575"/>
            </a:xfrm>
            <a:custGeom>
              <a:avLst/>
              <a:gdLst>
                <a:gd name="connsiteX0" fmla="*/ 6615 w 9525"/>
                <a:gd name="connsiteY0" fmla="*/ 194 h 28575"/>
                <a:gd name="connsiteX1" fmla="*/ 900 w 9525"/>
                <a:gd name="connsiteY1" fmla="*/ 35437 h 28575"/>
                <a:gd name="connsiteX2" fmla="*/ 10425 w 9525"/>
                <a:gd name="connsiteY2" fmla="*/ 36390 h 28575"/>
                <a:gd name="connsiteX3" fmla="*/ 18045 w 9525"/>
                <a:gd name="connsiteY3" fmla="*/ 2100 h 28575"/>
                <a:gd name="connsiteX4" fmla="*/ 6615 w 9525"/>
                <a:gd name="connsiteY4" fmla="*/ 19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28575">
                  <a:moveTo>
                    <a:pt x="6615" y="194"/>
                  </a:moveTo>
                  <a:cubicBezTo>
                    <a:pt x="6615" y="194"/>
                    <a:pt x="-2910" y="11625"/>
                    <a:pt x="900" y="35437"/>
                  </a:cubicBezTo>
                  <a:cubicBezTo>
                    <a:pt x="900" y="35437"/>
                    <a:pt x="2805" y="38294"/>
                    <a:pt x="10425" y="36390"/>
                  </a:cubicBezTo>
                  <a:cubicBezTo>
                    <a:pt x="10425" y="36390"/>
                    <a:pt x="10425" y="11625"/>
                    <a:pt x="18045" y="2100"/>
                  </a:cubicBezTo>
                  <a:cubicBezTo>
                    <a:pt x="18045" y="2100"/>
                    <a:pt x="14235" y="-758"/>
                    <a:pt x="6615" y="194"/>
                  </a:cubicBezTo>
                  <a:close/>
                </a:path>
              </a:pathLst>
            </a:custGeom>
            <a:solidFill>
              <a:srgbClr val="23344A"/>
            </a:solidFill>
            <a:ln w="9525"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93E73808-D8B0-4D43-929A-3963E3B7E57E}"/>
                </a:ext>
              </a:extLst>
            </p:cNvPr>
            <p:cNvSpPr/>
            <p:nvPr/>
          </p:nvSpPr>
          <p:spPr>
            <a:xfrm>
              <a:off x="3891487" y="3921158"/>
              <a:ext cx="28575" cy="38100"/>
            </a:xfrm>
            <a:custGeom>
              <a:avLst/>
              <a:gdLst>
                <a:gd name="connsiteX0" fmla="*/ 32813 w 28575"/>
                <a:gd name="connsiteY0" fmla="*/ 16477 h 38100"/>
                <a:gd name="connsiteX1" fmla="*/ 6143 w 28575"/>
                <a:gd name="connsiteY1" fmla="*/ 3142 h 38100"/>
                <a:gd name="connsiteX2" fmla="*/ 17573 w 28575"/>
                <a:gd name="connsiteY2" fmla="*/ 43147 h 38100"/>
                <a:gd name="connsiteX3" fmla="*/ 32813 w 28575"/>
                <a:gd name="connsiteY3" fmla="*/ 16477 h 38100"/>
              </a:gdLst>
              <a:ahLst/>
              <a:cxnLst>
                <a:cxn ang="0">
                  <a:pos x="connsiteX0" y="connsiteY0"/>
                </a:cxn>
                <a:cxn ang="0">
                  <a:pos x="connsiteX1" y="connsiteY1"/>
                </a:cxn>
                <a:cxn ang="0">
                  <a:pos x="connsiteX2" y="connsiteY2"/>
                </a:cxn>
                <a:cxn ang="0">
                  <a:pos x="connsiteX3" y="connsiteY3"/>
                </a:cxn>
              </a:cxnLst>
              <a:rect l="l" t="t" r="r" b="b"/>
              <a:pathLst>
                <a:path w="28575" h="38100">
                  <a:moveTo>
                    <a:pt x="32813" y="16477"/>
                  </a:moveTo>
                  <a:cubicBezTo>
                    <a:pt x="28051" y="5047"/>
                    <a:pt x="19478" y="-5431"/>
                    <a:pt x="6143" y="3142"/>
                  </a:cubicBezTo>
                  <a:cubicBezTo>
                    <a:pt x="-6239" y="10762"/>
                    <a:pt x="1381" y="38385"/>
                    <a:pt x="17573" y="43147"/>
                  </a:cubicBezTo>
                  <a:cubicBezTo>
                    <a:pt x="33766" y="46957"/>
                    <a:pt x="37576" y="26002"/>
                    <a:pt x="32813" y="16477"/>
                  </a:cubicBezTo>
                  <a:close/>
                </a:path>
              </a:pathLst>
            </a:custGeom>
            <a:solidFill>
              <a:srgbClr val="EEA886"/>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BA9D980-FEF7-4B83-AA47-79CDFBD3D848}"/>
                </a:ext>
              </a:extLst>
            </p:cNvPr>
            <p:cNvSpPr/>
            <p:nvPr/>
          </p:nvSpPr>
          <p:spPr>
            <a:xfrm>
              <a:off x="3864165" y="3941228"/>
              <a:ext cx="28575" cy="38100"/>
            </a:xfrm>
            <a:custGeom>
              <a:avLst/>
              <a:gdLst>
                <a:gd name="connsiteX0" fmla="*/ 28703 w 28575"/>
                <a:gd name="connsiteY0" fmla="*/ 4979 h 38100"/>
                <a:gd name="connsiteX1" fmla="*/ 18225 w 28575"/>
                <a:gd name="connsiteY1" fmla="*/ 42127 h 38100"/>
                <a:gd name="connsiteX2" fmla="*/ 128 w 28575"/>
                <a:gd name="connsiteY2" fmla="*/ 6885 h 38100"/>
                <a:gd name="connsiteX3" fmla="*/ 28703 w 28575"/>
                <a:gd name="connsiteY3" fmla="*/ 4979 h 38100"/>
              </a:gdLst>
              <a:ahLst/>
              <a:cxnLst>
                <a:cxn ang="0">
                  <a:pos x="connsiteX0" y="connsiteY0"/>
                </a:cxn>
                <a:cxn ang="0">
                  <a:pos x="connsiteX1" y="connsiteY1"/>
                </a:cxn>
                <a:cxn ang="0">
                  <a:pos x="connsiteX2" y="connsiteY2"/>
                </a:cxn>
                <a:cxn ang="0">
                  <a:pos x="connsiteX3" y="connsiteY3"/>
                </a:cxn>
              </a:cxnLst>
              <a:rect l="l" t="t" r="r" b="b"/>
              <a:pathLst>
                <a:path w="28575" h="38100">
                  <a:moveTo>
                    <a:pt x="28703" y="4979"/>
                  </a:moveTo>
                  <a:cubicBezTo>
                    <a:pt x="28703" y="4979"/>
                    <a:pt x="14415" y="24029"/>
                    <a:pt x="18225" y="42127"/>
                  </a:cubicBezTo>
                  <a:cubicBezTo>
                    <a:pt x="18225" y="42127"/>
                    <a:pt x="-1777" y="21172"/>
                    <a:pt x="128" y="6885"/>
                  </a:cubicBezTo>
                  <a:cubicBezTo>
                    <a:pt x="2033" y="-7403"/>
                    <a:pt x="28703" y="4979"/>
                    <a:pt x="28703" y="4979"/>
                  </a:cubicBezTo>
                  <a:close/>
                </a:path>
              </a:pathLst>
            </a:custGeom>
            <a:solidFill>
              <a:srgbClr val="292C47"/>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14359BD-BE5A-44CF-A873-5BFC6BB28A88}"/>
                </a:ext>
              </a:extLst>
            </p:cNvPr>
            <p:cNvSpPr/>
            <p:nvPr/>
          </p:nvSpPr>
          <p:spPr>
            <a:xfrm>
              <a:off x="5195888" y="5438775"/>
              <a:ext cx="123825" cy="104775"/>
            </a:xfrm>
            <a:custGeom>
              <a:avLst/>
              <a:gdLst>
                <a:gd name="connsiteX0" fmla="*/ 61913 w 123825"/>
                <a:gd name="connsiteY0" fmla="*/ 953 h 104775"/>
                <a:gd name="connsiteX1" fmla="*/ 40958 w 123825"/>
                <a:gd name="connsiteY1" fmla="*/ 34290 h 104775"/>
                <a:gd name="connsiteX2" fmla="*/ 0 w 123825"/>
                <a:gd name="connsiteY2" fmla="*/ 89535 h 104775"/>
                <a:gd name="connsiteX3" fmla="*/ 76200 w 123825"/>
                <a:gd name="connsiteY3" fmla="*/ 110490 h 104775"/>
                <a:gd name="connsiteX4" fmla="*/ 108585 w 123825"/>
                <a:gd name="connsiteY4" fmla="*/ 75247 h 104775"/>
                <a:gd name="connsiteX5" fmla="*/ 128588 w 123825"/>
                <a:gd name="connsiteY5" fmla="*/ 46672 h 104775"/>
                <a:gd name="connsiteX6" fmla="*/ 120015 w 123825"/>
                <a:gd name="connsiteY6" fmla="*/ 0 h 104775"/>
                <a:gd name="connsiteX7" fmla="*/ 61913 w 123825"/>
                <a:gd name="connsiteY7" fmla="*/ 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104775">
                  <a:moveTo>
                    <a:pt x="61913" y="953"/>
                  </a:moveTo>
                  <a:cubicBezTo>
                    <a:pt x="61913" y="953"/>
                    <a:pt x="48578" y="24765"/>
                    <a:pt x="40958" y="34290"/>
                  </a:cubicBezTo>
                  <a:cubicBezTo>
                    <a:pt x="32385" y="43815"/>
                    <a:pt x="0" y="60960"/>
                    <a:pt x="0" y="89535"/>
                  </a:cubicBezTo>
                  <a:cubicBezTo>
                    <a:pt x="0" y="120015"/>
                    <a:pt x="54292" y="111443"/>
                    <a:pt x="76200" y="110490"/>
                  </a:cubicBezTo>
                  <a:cubicBezTo>
                    <a:pt x="97155" y="109538"/>
                    <a:pt x="99060" y="93345"/>
                    <a:pt x="108585" y="75247"/>
                  </a:cubicBezTo>
                  <a:cubicBezTo>
                    <a:pt x="117158" y="58103"/>
                    <a:pt x="126683" y="60960"/>
                    <a:pt x="128588" y="46672"/>
                  </a:cubicBezTo>
                  <a:cubicBezTo>
                    <a:pt x="130492" y="32385"/>
                    <a:pt x="120015" y="0"/>
                    <a:pt x="120015" y="0"/>
                  </a:cubicBezTo>
                  <a:lnTo>
                    <a:pt x="61913" y="0"/>
                  </a:lnTo>
                  <a:close/>
                </a:path>
              </a:pathLst>
            </a:custGeom>
            <a:solidFill>
              <a:srgbClr val="202338"/>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52BCAEC3-B926-4A9F-9173-AF6F49FDCC22}"/>
                </a:ext>
              </a:extLst>
            </p:cNvPr>
            <p:cNvSpPr/>
            <p:nvPr/>
          </p:nvSpPr>
          <p:spPr>
            <a:xfrm>
              <a:off x="5255884" y="5424488"/>
              <a:ext cx="57150" cy="19050"/>
            </a:xfrm>
            <a:custGeom>
              <a:avLst/>
              <a:gdLst>
                <a:gd name="connsiteX0" fmla="*/ 58114 w 57150"/>
                <a:gd name="connsiteY0" fmla="*/ 5715 h 19050"/>
                <a:gd name="connsiteX1" fmla="*/ 60019 w 57150"/>
                <a:gd name="connsiteY1" fmla="*/ 19050 h 19050"/>
                <a:gd name="connsiteX2" fmla="*/ 11 w 57150"/>
                <a:gd name="connsiteY2" fmla="*/ 19050 h 19050"/>
                <a:gd name="connsiteX3" fmla="*/ 5726 w 57150"/>
                <a:gd name="connsiteY3" fmla="*/ 0 h 19050"/>
                <a:gd name="connsiteX4" fmla="*/ 58114 w 57150"/>
                <a:gd name="connsiteY4" fmla="*/ 571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58114" y="5715"/>
                  </a:moveTo>
                  <a:cubicBezTo>
                    <a:pt x="58114" y="5715"/>
                    <a:pt x="60971" y="19050"/>
                    <a:pt x="60019" y="19050"/>
                  </a:cubicBezTo>
                  <a:cubicBezTo>
                    <a:pt x="59066" y="19050"/>
                    <a:pt x="-941" y="30480"/>
                    <a:pt x="11" y="19050"/>
                  </a:cubicBezTo>
                  <a:cubicBezTo>
                    <a:pt x="11" y="10478"/>
                    <a:pt x="5726" y="0"/>
                    <a:pt x="5726" y="0"/>
                  </a:cubicBezTo>
                  <a:lnTo>
                    <a:pt x="58114" y="5715"/>
                  </a:lnTo>
                  <a:close/>
                </a:path>
              </a:pathLst>
            </a:custGeom>
            <a:solidFill>
              <a:srgbClr val="81807E"/>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97D2149B-2161-41F5-8750-C963746A6A88}"/>
                </a:ext>
              </a:extLst>
            </p:cNvPr>
            <p:cNvSpPr/>
            <p:nvPr/>
          </p:nvSpPr>
          <p:spPr>
            <a:xfrm>
              <a:off x="5412105" y="3937635"/>
              <a:ext cx="123825" cy="114300"/>
            </a:xfrm>
            <a:custGeom>
              <a:avLst/>
              <a:gdLst>
                <a:gd name="connsiteX0" fmla="*/ 87630 w 123825"/>
                <a:gd name="connsiteY0" fmla="*/ 120968 h 114300"/>
                <a:gd name="connsiteX1" fmla="*/ 0 w 123825"/>
                <a:gd name="connsiteY1" fmla="*/ 41910 h 114300"/>
                <a:gd name="connsiteX2" fmla="*/ 50483 w 123825"/>
                <a:gd name="connsiteY2" fmla="*/ 0 h 114300"/>
                <a:gd name="connsiteX3" fmla="*/ 129540 w 123825"/>
                <a:gd name="connsiteY3" fmla="*/ 82868 h 114300"/>
              </a:gdLst>
              <a:ahLst/>
              <a:cxnLst>
                <a:cxn ang="0">
                  <a:pos x="connsiteX0" y="connsiteY0"/>
                </a:cxn>
                <a:cxn ang="0">
                  <a:pos x="connsiteX1" y="connsiteY1"/>
                </a:cxn>
                <a:cxn ang="0">
                  <a:pos x="connsiteX2" y="connsiteY2"/>
                </a:cxn>
                <a:cxn ang="0">
                  <a:pos x="connsiteX3" y="connsiteY3"/>
                </a:cxn>
              </a:cxnLst>
              <a:rect l="l" t="t" r="r" b="b"/>
              <a:pathLst>
                <a:path w="123825" h="114300">
                  <a:moveTo>
                    <a:pt x="87630" y="120968"/>
                  </a:moveTo>
                  <a:lnTo>
                    <a:pt x="0" y="41910"/>
                  </a:lnTo>
                  <a:lnTo>
                    <a:pt x="50483" y="0"/>
                  </a:lnTo>
                  <a:lnTo>
                    <a:pt x="129540" y="82868"/>
                  </a:lnTo>
                  <a:close/>
                </a:path>
              </a:pathLst>
            </a:custGeom>
            <a:solidFill>
              <a:srgbClr val="51578C"/>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6683E238-28F6-4700-8F8B-1F9C08AC95A7}"/>
                </a:ext>
              </a:extLst>
            </p:cNvPr>
            <p:cNvSpPr/>
            <p:nvPr/>
          </p:nvSpPr>
          <p:spPr>
            <a:xfrm>
              <a:off x="5421630" y="3945255"/>
              <a:ext cx="104775" cy="104775"/>
            </a:xfrm>
            <a:custGeom>
              <a:avLst/>
              <a:gdLst>
                <a:gd name="connsiteX0" fmla="*/ 76200 w 104775"/>
                <a:gd name="connsiteY0" fmla="*/ 104775 h 104775"/>
                <a:gd name="connsiteX1" fmla="*/ 0 w 104775"/>
                <a:gd name="connsiteY1" fmla="*/ 37147 h 104775"/>
                <a:gd name="connsiteX2" fmla="*/ 43815 w 104775"/>
                <a:gd name="connsiteY2" fmla="*/ 0 h 104775"/>
                <a:gd name="connsiteX3" fmla="*/ 112395 w 104775"/>
                <a:gd name="connsiteY3" fmla="*/ 72390 h 104775"/>
              </a:gdLst>
              <a:ahLst/>
              <a:cxnLst>
                <a:cxn ang="0">
                  <a:pos x="connsiteX0" y="connsiteY0"/>
                </a:cxn>
                <a:cxn ang="0">
                  <a:pos x="connsiteX1" y="connsiteY1"/>
                </a:cxn>
                <a:cxn ang="0">
                  <a:pos x="connsiteX2" y="connsiteY2"/>
                </a:cxn>
                <a:cxn ang="0">
                  <a:pos x="connsiteX3" y="connsiteY3"/>
                </a:cxn>
              </a:cxnLst>
              <a:rect l="l" t="t" r="r" b="b"/>
              <a:pathLst>
                <a:path w="104775" h="104775">
                  <a:moveTo>
                    <a:pt x="76200" y="104775"/>
                  </a:moveTo>
                  <a:lnTo>
                    <a:pt x="0" y="37147"/>
                  </a:lnTo>
                  <a:lnTo>
                    <a:pt x="43815" y="0"/>
                  </a:lnTo>
                  <a:lnTo>
                    <a:pt x="112395" y="72390"/>
                  </a:lnTo>
                  <a:close/>
                </a:path>
              </a:pathLst>
            </a:custGeom>
            <a:solidFill>
              <a:srgbClr val="3E3B42"/>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083331F2-0A63-4095-AE5F-38D55C819832}"/>
                </a:ext>
              </a:extLst>
            </p:cNvPr>
            <p:cNvSpPr/>
            <p:nvPr/>
          </p:nvSpPr>
          <p:spPr>
            <a:xfrm>
              <a:off x="5492115" y="4023360"/>
              <a:ext cx="57150" cy="57150"/>
            </a:xfrm>
            <a:custGeom>
              <a:avLst/>
              <a:gdLst>
                <a:gd name="connsiteX0" fmla="*/ 58102 w 57150"/>
                <a:gd name="connsiteY0" fmla="*/ 36195 h 57150"/>
                <a:gd name="connsiteX1" fmla="*/ 48577 w 57150"/>
                <a:gd name="connsiteY1" fmla="*/ 18097 h 57150"/>
                <a:gd name="connsiteX2" fmla="*/ 46672 w 57150"/>
                <a:gd name="connsiteY2" fmla="*/ 0 h 57150"/>
                <a:gd name="connsiteX3" fmla="*/ 0 w 57150"/>
                <a:gd name="connsiteY3" fmla="*/ 41910 h 57150"/>
                <a:gd name="connsiteX4" fmla="*/ 29527 w 57150"/>
                <a:gd name="connsiteY4" fmla="*/ 62865 h 57150"/>
                <a:gd name="connsiteX5" fmla="*/ 58102 w 57150"/>
                <a:gd name="connsiteY5" fmla="*/ 3619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50">
                  <a:moveTo>
                    <a:pt x="58102" y="36195"/>
                  </a:moveTo>
                  <a:cubicBezTo>
                    <a:pt x="58102" y="36195"/>
                    <a:pt x="44767" y="33338"/>
                    <a:pt x="48577" y="18097"/>
                  </a:cubicBezTo>
                  <a:cubicBezTo>
                    <a:pt x="52388" y="2858"/>
                    <a:pt x="46672" y="0"/>
                    <a:pt x="46672" y="0"/>
                  </a:cubicBezTo>
                  <a:lnTo>
                    <a:pt x="0" y="41910"/>
                  </a:lnTo>
                  <a:cubicBezTo>
                    <a:pt x="0" y="41910"/>
                    <a:pt x="21907" y="62865"/>
                    <a:pt x="29527" y="62865"/>
                  </a:cubicBezTo>
                  <a:cubicBezTo>
                    <a:pt x="36195" y="63818"/>
                    <a:pt x="64770" y="44768"/>
                    <a:pt x="58102" y="36195"/>
                  </a:cubicBezTo>
                  <a:close/>
                </a:path>
              </a:pathLst>
            </a:custGeom>
            <a:solidFill>
              <a:srgbClr val="E3A080"/>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C66D6925-EE30-4083-8409-7E72276442B3}"/>
                </a:ext>
              </a:extLst>
            </p:cNvPr>
            <p:cNvSpPr/>
            <p:nvPr/>
          </p:nvSpPr>
          <p:spPr>
            <a:xfrm>
              <a:off x="5440960" y="4018949"/>
              <a:ext cx="66675" cy="38100"/>
            </a:xfrm>
            <a:custGeom>
              <a:avLst/>
              <a:gdLst>
                <a:gd name="connsiteX0" fmla="*/ 51155 w 66675"/>
                <a:gd name="connsiteY0" fmla="*/ 46321 h 38100"/>
                <a:gd name="connsiteX1" fmla="*/ 20675 w 66675"/>
                <a:gd name="connsiteY1" fmla="*/ 26319 h 38100"/>
                <a:gd name="connsiteX2" fmla="*/ 672 w 66675"/>
                <a:gd name="connsiteY2" fmla="*/ 5364 h 38100"/>
                <a:gd name="connsiteX3" fmla="*/ 23532 w 66675"/>
                <a:gd name="connsiteY3" fmla="*/ 5364 h 38100"/>
                <a:gd name="connsiteX4" fmla="*/ 39725 w 66675"/>
                <a:gd name="connsiteY4" fmla="*/ 14889 h 38100"/>
                <a:gd name="connsiteX5" fmla="*/ 71157 w 66675"/>
                <a:gd name="connsiteY5" fmla="*/ 28224 h 38100"/>
                <a:gd name="connsiteX6" fmla="*/ 51155 w 66675"/>
                <a:gd name="connsiteY6" fmla="*/ 4632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38100">
                  <a:moveTo>
                    <a:pt x="51155" y="46321"/>
                  </a:moveTo>
                  <a:cubicBezTo>
                    <a:pt x="51155" y="46321"/>
                    <a:pt x="23532" y="29176"/>
                    <a:pt x="20675" y="26319"/>
                  </a:cubicBezTo>
                  <a:cubicBezTo>
                    <a:pt x="17817" y="23461"/>
                    <a:pt x="5435" y="12031"/>
                    <a:pt x="672" y="5364"/>
                  </a:cubicBezTo>
                  <a:cubicBezTo>
                    <a:pt x="-4090" y="-1304"/>
                    <a:pt x="17817" y="-2256"/>
                    <a:pt x="23532" y="5364"/>
                  </a:cubicBezTo>
                  <a:cubicBezTo>
                    <a:pt x="29247" y="12031"/>
                    <a:pt x="35915" y="13936"/>
                    <a:pt x="39725" y="14889"/>
                  </a:cubicBezTo>
                  <a:cubicBezTo>
                    <a:pt x="43535" y="16794"/>
                    <a:pt x="66395" y="20604"/>
                    <a:pt x="71157" y="28224"/>
                  </a:cubicBezTo>
                  <a:cubicBezTo>
                    <a:pt x="75920" y="35844"/>
                    <a:pt x="51155" y="46321"/>
                    <a:pt x="51155" y="46321"/>
                  </a:cubicBezTo>
                  <a:close/>
                </a:path>
              </a:pathLst>
            </a:custGeom>
            <a:solidFill>
              <a:srgbClr val="E3A080"/>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2E08E2A6-37B1-4FF7-9ABB-BF57EED632C2}"/>
                </a:ext>
              </a:extLst>
            </p:cNvPr>
            <p:cNvSpPr/>
            <p:nvPr/>
          </p:nvSpPr>
          <p:spPr>
            <a:xfrm>
              <a:off x="5522742" y="3999095"/>
              <a:ext cx="9525" cy="9525"/>
            </a:xfrm>
            <a:custGeom>
              <a:avLst/>
              <a:gdLst>
                <a:gd name="connsiteX0" fmla="*/ 7473 w 0"/>
                <a:gd name="connsiteY0" fmla="*/ 14740 h 9525"/>
                <a:gd name="connsiteX1" fmla="*/ 1758 w 0"/>
                <a:gd name="connsiteY1" fmla="*/ 13787 h 9525"/>
                <a:gd name="connsiteX2" fmla="*/ 6521 w 0"/>
                <a:gd name="connsiteY2" fmla="*/ 452 h 9525"/>
                <a:gd name="connsiteX3" fmla="*/ 7473 w 0"/>
                <a:gd name="connsiteY3" fmla="*/ 14740 h 9525"/>
              </a:gdLst>
              <a:ahLst/>
              <a:cxnLst>
                <a:cxn ang="0">
                  <a:pos x="connsiteX0" y="connsiteY0"/>
                </a:cxn>
                <a:cxn ang="0">
                  <a:pos x="connsiteX1" y="connsiteY1"/>
                </a:cxn>
                <a:cxn ang="0">
                  <a:pos x="connsiteX2" y="connsiteY2"/>
                </a:cxn>
                <a:cxn ang="0">
                  <a:pos x="connsiteX3" y="connsiteY3"/>
                </a:cxn>
              </a:cxnLst>
              <a:rect l="l" t="t" r="r" b="b"/>
              <a:pathLst>
                <a:path h="9525">
                  <a:moveTo>
                    <a:pt x="7473" y="14740"/>
                  </a:moveTo>
                  <a:cubicBezTo>
                    <a:pt x="7473" y="14740"/>
                    <a:pt x="3663" y="18550"/>
                    <a:pt x="1758" y="13787"/>
                  </a:cubicBezTo>
                  <a:cubicBezTo>
                    <a:pt x="-1099" y="9025"/>
                    <a:pt x="-1099" y="-2405"/>
                    <a:pt x="6521" y="452"/>
                  </a:cubicBezTo>
                  <a:cubicBezTo>
                    <a:pt x="12236" y="4262"/>
                    <a:pt x="7473" y="14740"/>
                    <a:pt x="7473" y="14740"/>
                  </a:cubicBezTo>
                  <a:close/>
                </a:path>
              </a:pathLst>
            </a:custGeom>
            <a:solidFill>
              <a:srgbClr val="E3A080"/>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50724425-8D53-43DD-9F49-06458A14801A}"/>
                </a:ext>
              </a:extLst>
            </p:cNvPr>
            <p:cNvSpPr/>
            <p:nvPr/>
          </p:nvSpPr>
          <p:spPr>
            <a:xfrm>
              <a:off x="5510919" y="3987165"/>
              <a:ext cx="9525" cy="9525"/>
            </a:xfrm>
            <a:custGeom>
              <a:avLst/>
              <a:gdLst>
                <a:gd name="connsiteX0" fmla="*/ 10724 w 9525"/>
                <a:gd name="connsiteY0" fmla="*/ 12382 h 9525"/>
                <a:gd name="connsiteX1" fmla="*/ 5009 w 9525"/>
                <a:gd name="connsiteY1" fmla="*/ 17145 h 9525"/>
                <a:gd name="connsiteX2" fmla="*/ 4056 w 9525"/>
                <a:gd name="connsiteY2" fmla="*/ 0 h 9525"/>
                <a:gd name="connsiteX3" fmla="*/ 10724 w 9525"/>
                <a:gd name="connsiteY3" fmla="*/ 12382 h 9525"/>
              </a:gdLst>
              <a:ahLst/>
              <a:cxnLst>
                <a:cxn ang="0">
                  <a:pos x="connsiteX0" y="connsiteY0"/>
                </a:cxn>
                <a:cxn ang="0">
                  <a:pos x="connsiteX1" y="connsiteY1"/>
                </a:cxn>
                <a:cxn ang="0">
                  <a:pos x="connsiteX2" y="connsiteY2"/>
                </a:cxn>
                <a:cxn ang="0">
                  <a:pos x="connsiteX3" y="connsiteY3"/>
                </a:cxn>
              </a:cxnLst>
              <a:rect l="l" t="t" r="r" b="b"/>
              <a:pathLst>
                <a:path w="9525" h="9525">
                  <a:moveTo>
                    <a:pt x="10724" y="12382"/>
                  </a:moveTo>
                  <a:cubicBezTo>
                    <a:pt x="10724" y="12382"/>
                    <a:pt x="9771" y="20955"/>
                    <a:pt x="5009" y="17145"/>
                  </a:cubicBezTo>
                  <a:cubicBezTo>
                    <a:pt x="1199" y="13335"/>
                    <a:pt x="-3564" y="0"/>
                    <a:pt x="4056" y="0"/>
                  </a:cubicBezTo>
                  <a:cubicBezTo>
                    <a:pt x="11676" y="0"/>
                    <a:pt x="10724" y="12382"/>
                    <a:pt x="10724" y="12382"/>
                  </a:cubicBezTo>
                  <a:close/>
                </a:path>
              </a:pathLst>
            </a:custGeom>
            <a:solidFill>
              <a:srgbClr val="E3A080"/>
            </a:soli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CC2A8FDD-7AE2-4C06-8E54-3413A68A7CDC}"/>
                </a:ext>
              </a:extLst>
            </p:cNvPr>
            <p:cNvSpPr/>
            <p:nvPr/>
          </p:nvSpPr>
          <p:spPr>
            <a:xfrm>
              <a:off x="5499258" y="3973830"/>
              <a:ext cx="9525" cy="19050"/>
            </a:xfrm>
            <a:custGeom>
              <a:avLst/>
              <a:gdLst>
                <a:gd name="connsiteX0" fmla="*/ 10002 w 9525"/>
                <a:gd name="connsiteY0" fmla="*/ 13335 h 19050"/>
                <a:gd name="connsiteX1" fmla="*/ 5240 w 9525"/>
                <a:gd name="connsiteY1" fmla="*/ 20002 h 19050"/>
                <a:gd name="connsiteX2" fmla="*/ 3335 w 9525"/>
                <a:gd name="connsiteY2" fmla="*/ 0 h 19050"/>
                <a:gd name="connsiteX3" fmla="*/ 10002 w 9525"/>
                <a:gd name="connsiteY3" fmla="*/ 13335 h 19050"/>
              </a:gdLst>
              <a:ahLst/>
              <a:cxnLst>
                <a:cxn ang="0">
                  <a:pos x="connsiteX0" y="connsiteY0"/>
                </a:cxn>
                <a:cxn ang="0">
                  <a:pos x="connsiteX1" y="connsiteY1"/>
                </a:cxn>
                <a:cxn ang="0">
                  <a:pos x="connsiteX2" y="connsiteY2"/>
                </a:cxn>
                <a:cxn ang="0">
                  <a:pos x="connsiteX3" y="connsiteY3"/>
                </a:cxn>
              </a:cxnLst>
              <a:rect l="l" t="t" r="r" b="b"/>
              <a:pathLst>
                <a:path w="9525" h="19050">
                  <a:moveTo>
                    <a:pt x="10002" y="13335"/>
                  </a:moveTo>
                  <a:cubicBezTo>
                    <a:pt x="10002" y="13335"/>
                    <a:pt x="10002" y="22860"/>
                    <a:pt x="5240" y="20002"/>
                  </a:cubicBezTo>
                  <a:cubicBezTo>
                    <a:pt x="1430" y="18097"/>
                    <a:pt x="-3333" y="0"/>
                    <a:pt x="3335" y="0"/>
                  </a:cubicBezTo>
                  <a:cubicBezTo>
                    <a:pt x="10955" y="952"/>
                    <a:pt x="10002" y="13335"/>
                    <a:pt x="10002" y="13335"/>
                  </a:cubicBezTo>
                  <a:close/>
                </a:path>
              </a:pathLst>
            </a:custGeom>
            <a:solidFill>
              <a:srgbClr val="E3A080"/>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8D5060C0-E7CB-4356-A098-E9FDECD6BD07}"/>
                </a:ext>
              </a:extLst>
            </p:cNvPr>
            <p:cNvSpPr/>
            <p:nvPr/>
          </p:nvSpPr>
          <p:spPr>
            <a:xfrm>
              <a:off x="5419611" y="4046220"/>
              <a:ext cx="304800" cy="200025"/>
            </a:xfrm>
            <a:custGeom>
              <a:avLst/>
              <a:gdLst>
                <a:gd name="connsiteX0" fmla="*/ 89649 w 304800"/>
                <a:gd name="connsiteY0" fmla="*/ 38100 h 200025"/>
                <a:gd name="connsiteX1" fmla="*/ 132512 w 304800"/>
                <a:gd name="connsiteY1" fmla="*/ 0 h 200025"/>
                <a:gd name="connsiteX2" fmla="*/ 304914 w 304800"/>
                <a:gd name="connsiteY2" fmla="*/ 142875 h 200025"/>
                <a:gd name="connsiteX3" fmla="*/ 253479 w 304800"/>
                <a:gd name="connsiteY3" fmla="*/ 207645 h 200025"/>
                <a:gd name="connsiteX4" fmla="*/ 42977 w 304800"/>
                <a:gd name="connsiteY4" fmla="*/ 159068 h 200025"/>
                <a:gd name="connsiteX5" fmla="*/ 40119 w 304800"/>
                <a:gd name="connsiteY5" fmla="*/ 45720 h 200025"/>
                <a:gd name="connsiteX6" fmla="*/ 159182 w 304800"/>
                <a:gd name="connsiteY6" fmla="*/ 102870 h 200025"/>
                <a:gd name="connsiteX7" fmla="*/ 89649 w 304800"/>
                <a:gd name="connsiteY7" fmla="*/ 3810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0" h="200025">
                  <a:moveTo>
                    <a:pt x="89649" y="38100"/>
                  </a:moveTo>
                  <a:lnTo>
                    <a:pt x="132512" y="0"/>
                  </a:lnTo>
                  <a:lnTo>
                    <a:pt x="304914" y="142875"/>
                  </a:lnTo>
                  <a:cubicBezTo>
                    <a:pt x="330632" y="160973"/>
                    <a:pt x="274434" y="213360"/>
                    <a:pt x="253479" y="207645"/>
                  </a:cubicBezTo>
                  <a:cubicBezTo>
                    <a:pt x="195377" y="192405"/>
                    <a:pt x="95364" y="188595"/>
                    <a:pt x="42977" y="159068"/>
                  </a:cubicBezTo>
                  <a:cubicBezTo>
                    <a:pt x="-37033" y="115253"/>
                    <a:pt x="14402" y="38100"/>
                    <a:pt x="40119" y="45720"/>
                  </a:cubicBezTo>
                  <a:cubicBezTo>
                    <a:pt x="65837" y="53340"/>
                    <a:pt x="159182" y="102870"/>
                    <a:pt x="159182" y="102870"/>
                  </a:cubicBezTo>
                  <a:lnTo>
                    <a:pt x="89649" y="38100"/>
                  </a:lnTo>
                  <a:close/>
                </a:path>
              </a:pathLst>
            </a:custGeom>
            <a:solidFill>
              <a:srgbClr val="323657"/>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47E0C30-45E2-473B-A465-DD802B4B136C}"/>
                </a:ext>
              </a:extLst>
            </p:cNvPr>
            <p:cNvSpPr/>
            <p:nvPr/>
          </p:nvSpPr>
          <p:spPr>
            <a:xfrm>
              <a:off x="5517544" y="5430143"/>
              <a:ext cx="161925" cy="85725"/>
            </a:xfrm>
            <a:custGeom>
              <a:avLst/>
              <a:gdLst>
                <a:gd name="connsiteX0" fmla="*/ 65059 w 161925"/>
                <a:gd name="connsiteY0" fmla="*/ 4822 h 85725"/>
                <a:gd name="connsiteX1" fmla="*/ 118399 w 161925"/>
                <a:gd name="connsiteY1" fmla="*/ 40064 h 85725"/>
                <a:gd name="connsiteX2" fmla="*/ 164119 w 161925"/>
                <a:gd name="connsiteY2" fmla="*/ 71497 h 85725"/>
                <a:gd name="connsiteX3" fmla="*/ 56486 w 161925"/>
                <a:gd name="connsiteY3" fmla="*/ 82927 h 85725"/>
                <a:gd name="connsiteX4" fmla="*/ 1241 w 161925"/>
                <a:gd name="connsiteY4" fmla="*/ 52447 h 85725"/>
                <a:gd name="connsiteX5" fmla="*/ 6956 w 161925"/>
                <a:gd name="connsiteY5" fmla="*/ 1964 h 85725"/>
                <a:gd name="connsiteX6" fmla="*/ 65059 w 161925"/>
                <a:gd name="connsiteY6" fmla="*/ 482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85725">
                  <a:moveTo>
                    <a:pt x="65059" y="4822"/>
                  </a:moveTo>
                  <a:cubicBezTo>
                    <a:pt x="65059" y="4822"/>
                    <a:pt x="91729" y="34350"/>
                    <a:pt x="118399" y="40064"/>
                  </a:cubicBezTo>
                  <a:cubicBezTo>
                    <a:pt x="145069" y="45779"/>
                    <a:pt x="164119" y="54352"/>
                    <a:pt x="164119" y="71497"/>
                  </a:cubicBezTo>
                  <a:cubicBezTo>
                    <a:pt x="164119" y="88642"/>
                    <a:pt x="86966" y="99120"/>
                    <a:pt x="56486" y="82927"/>
                  </a:cubicBezTo>
                  <a:cubicBezTo>
                    <a:pt x="10766" y="57210"/>
                    <a:pt x="6004" y="64829"/>
                    <a:pt x="1241" y="52447"/>
                  </a:cubicBezTo>
                  <a:cubicBezTo>
                    <a:pt x="-3521" y="40064"/>
                    <a:pt x="6956" y="5775"/>
                    <a:pt x="6956" y="1964"/>
                  </a:cubicBezTo>
                  <a:cubicBezTo>
                    <a:pt x="6004" y="-3750"/>
                    <a:pt x="65059" y="4822"/>
                    <a:pt x="65059" y="4822"/>
                  </a:cubicBezTo>
                  <a:close/>
                </a:path>
              </a:pathLst>
            </a:custGeom>
            <a:solidFill>
              <a:srgbClr val="202338"/>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57DD4F4B-64FC-4703-B3CE-B16DC6EE9D16}"/>
                </a:ext>
              </a:extLst>
            </p:cNvPr>
            <p:cNvSpPr/>
            <p:nvPr/>
          </p:nvSpPr>
          <p:spPr>
            <a:xfrm>
              <a:off x="5523536" y="5413057"/>
              <a:ext cx="57150" cy="19050"/>
            </a:xfrm>
            <a:custGeom>
              <a:avLst/>
              <a:gdLst>
                <a:gd name="connsiteX0" fmla="*/ 56209 w 57150"/>
                <a:gd name="connsiteY0" fmla="*/ 8573 h 19050"/>
                <a:gd name="connsiteX1" fmla="*/ 59067 w 57150"/>
                <a:gd name="connsiteY1" fmla="*/ 22860 h 19050"/>
                <a:gd name="connsiteX2" fmla="*/ 11 w 57150"/>
                <a:gd name="connsiteY2" fmla="*/ 19050 h 19050"/>
                <a:gd name="connsiteX3" fmla="*/ 3821 w 57150"/>
                <a:gd name="connsiteY3" fmla="*/ 0 h 19050"/>
                <a:gd name="connsiteX4" fmla="*/ 56209 w 57150"/>
                <a:gd name="connsiteY4" fmla="*/ 8573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56209" y="8573"/>
                  </a:moveTo>
                  <a:cubicBezTo>
                    <a:pt x="56209" y="8573"/>
                    <a:pt x="60019" y="22860"/>
                    <a:pt x="59067" y="22860"/>
                  </a:cubicBezTo>
                  <a:cubicBezTo>
                    <a:pt x="58114" y="22860"/>
                    <a:pt x="-941" y="30480"/>
                    <a:pt x="11" y="19050"/>
                  </a:cubicBezTo>
                  <a:cubicBezTo>
                    <a:pt x="1917" y="10478"/>
                    <a:pt x="3821" y="0"/>
                    <a:pt x="3821" y="0"/>
                  </a:cubicBezTo>
                  <a:lnTo>
                    <a:pt x="56209" y="8573"/>
                  </a:lnTo>
                  <a:close/>
                </a:path>
              </a:pathLst>
            </a:custGeom>
            <a:solidFill>
              <a:srgbClr val="81807E"/>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1C261E23-A06C-4E91-92D9-CEC8D9C3582B}"/>
                </a:ext>
              </a:extLst>
            </p:cNvPr>
            <p:cNvSpPr/>
            <p:nvPr/>
          </p:nvSpPr>
          <p:spPr>
            <a:xfrm>
              <a:off x="5232257" y="4530396"/>
              <a:ext cx="352425" cy="904875"/>
            </a:xfrm>
            <a:custGeom>
              <a:avLst/>
              <a:gdLst>
                <a:gd name="connsiteX0" fmla="*/ 293195 w 352425"/>
                <a:gd name="connsiteY0" fmla="*/ 63512 h 904875"/>
                <a:gd name="connsiteX1" fmla="*/ 326533 w 352425"/>
                <a:gd name="connsiteY1" fmla="*/ 347357 h 904875"/>
                <a:gd name="connsiteX2" fmla="*/ 347488 w 352425"/>
                <a:gd name="connsiteY2" fmla="*/ 545477 h 904875"/>
                <a:gd name="connsiteX3" fmla="*/ 356060 w 352425"/>
                <a:gd name="connsiteY3" fmla="*/ 887424 h 904875"/>
                <a:gd name="connsiteX4" fmla="*/ 283670 w 352425"/>
                <a:gd name="connsiteY4" fmla="*/ 892187 h 904875"/>
                <a:gd name="connsiteX5" fmla="*/ 233188 w 352425"/>
                <a:gd name="connsiteY5" fmla="*/ 478802 h 904875"/>
                <a:gd name="connsiteX6" fmla="*/ 160798 w 352425"/>
                <a:gd name="connsiteY6" fmla="*/ 203529 h 904875"/>
                <a:gd name="connsiteX7" fmla="*/ 125555 w 352425"/>
                <a:gd name="connsiteY7" fmla="*/ 521664 h 904875"/>
                <a:gd name="connsiteX8" fmla="*/ 90313 w 352425"/>
                <a:gd name="connsiteY8" fmla="*/ 902664 h 904875"/>
                <a:gd name="connsiteX9" fmla="*/ 14113 w 352425"/>
                <a:gd name="connsiteY9" fmla="*/ 900760 h 904875"/>
                <a:gd name="connsiteX10" fmla="*/ 12208 w 352425"/>
                <a:gd name="connsiteY10" fmla="*/ 529285 h 904875"/>
                <a:gd name="connsiteX11" fmla="*/ 25543 w 352425"/>
                <a:gd name="connsiteY11" fmla="*/ 23507 h 904875"/>
                <a:gd name="connsiteX12" fmla="*/ 293195 w 352425"/>
                <a:gd name="connsiteY12" fmla="*/ 63512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425" h="904875">
                  <a:moveTo>
                    <a:pt x="293195" y="63512"/>
                  </a:moveTo>
                  <a:cubicBezTo>
                    <a:pt x="293195" y="63512"/>
                    <a:pt x="315103" y="274967"/>
                    <a:pt x="326533" y="347357"/>
                  </a:cubicBezTo>
                  <a:cubicBezTo>
                    <a:pt x="339868" y="432130"/>
                    <a:pt x="344630" y="501662"/>
                    <a:pt x="347488" y="545477"/>
                  </a:cubicBezTo>
                  <a:cubicBezTo>
                    <a:pt x="352250" y="600722"/>
                    <a:pt x="353203" y="872185"/>
                    <a:pt x="356060" y="887424"/>
                  </a:cubicBezTo>
                  <a:cubicBezTo>
                    <a:pt x="358918" y="903617"/>
                    <a:pt x="283670" y="892187"/>
                    <a:pt x="283670" y="892187"/>
                  </a:cubicBezTo>
                  <a:cubicBezTo>
                    <a:pt x="283670" y="892187"/>
                    <a:pt x="246523" y="537857"/>
                    <a:pt x="233188" y="478802"/>
                  </a:cubicBezTo>
                  <a:cubicBezTo>
                    <a:pt x="219853" y="424510"/>
                    <a:pt x="172228" y="189242"/>
                    <a:pt x="160798" y="203529"/>
                  </a:cubicBezTo>
                  <a:cubicBezTo>
                    <a:pt x="149368" y="218770"/>
                    <a:pt x="134128" y="477849"/>
                    <a:pt x="125555" y="521664"/>
                  </a:cubicBezTo>
                  <a:cubicBezTo>
                    <a:pt x="116983" y="564527"/>
                    <a:pt x="90313" y="902664"/>
                    <a:pt x="90313" y="902664"/>
                  </a:cubicBezTo>
                  <a:cubicBezTo>
                    <a:pt x="90313" y="902664"/>
                    <a:pt x="30305" y="915047"/>
                    <a:pt x="14113" y="900760"/>
                  </a:cubicBezTo>
                  <a:cubicBezTo>
                    <a:pt x="14113" y="900760"/>
                    <a:pt x="6493" y="610247"/>
                    <a:pt x="12208" y="529285"/>
                  </a:cubicBezTo>
                  <a:cubicBezTo>
                    <a:pt x="14113" y="498805"/>
                    <a:pt x="-23987" y="159714"/>
                    <a:pt x="25543" y="23507"/>
                  </a:cubicBezTo>
                  <a:cubicBezTo>
                    <a:pt x="52213" y="-46978"/>
                    <a:pt x="293195" y="63512"/>
                    <a:pt x="293195" y="63512"/>
                  </a:cubicBezTo>
                  <a:close/>
                </a:path>
              </a:pathLst>
            </a:custGeom>
            <a:solidFill>
              <a:srgbClr val="292C47"/>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39B525D1-308C-4154-93B9-FE6A8DAF6646}"/>
                </a:ext>
              </a:extLst>
            </p:cNvPr>
            <p:cNvSpPr/>
            <p:nvPr/>
          </p:nvSpPr>
          <p:spPr>
            <a:xfrm>
              <a:off x="5144870" y="4065196"/>
              <a:ext cx="390525" cy="590550"/>
            </a:xfrm>
            <a:custGeom>
              <a:avLst/>
              <a:gdLst>
                <a:gd name="connsiteX0" fmla="*/ 7202 w 390525"/>
                <a:gd name="connsiteY0" fmla="*/ 559191 h 590550"/>
                <a:gd name="connsiteX1" fmla="*/ 59590 w 390525"/>
                <a:gd name="connsiteY1" fmla="*/ 567764 h 590550"/>
                <a:gd name="connsiteX2" fmla="*/ 68162 w 390525"/>
                <a:gd name="connsiteY2" fmla="*/ 337259 h 590550"/>
                <a:gd name="connsiteX3" fmla="*/ 86260 w 390525"/>
                <a:gd name="connsiteY3" fmla="*/ 221054 h 590550"/>
                <a:gd name="connsiteX4" fmla="*/ 86260 w 390525"/>
                <a:gd name="connsiteY4" fmla="*/ 221054 h 590550"/>
                <a:gd name="connsiteX5" fmla="*/ 86260 w 390525"/>
                <a:gd name="connsiteY5" fmla="*/ 221054 h 590550"/>
                <a:gd name="connsiteX6" fmla="*/ 86260 w 390525"/>
                <a:gd name="connsiteY6" fmla="*/ 221054 h 590550"/>
                <a:gd name="connsiteX7" fmla="*/ 111977 w 390525"/>
                <a:gd name="connsiteY7" fmla="*/ 356309 h 590550"/>
                <a:gd name="connsiteX8" fmla="*/ 106262 w 390525"/>
                <a:gd name="connsiteY8" fmla="*/ 565859 h 590550"/>
                <a:gd name="connsiteX9" fmla="*/ 164365 w 390525"/>
                <a:gd name="connsiteY9" fmla="*/ 593482 h 590550"/>
                <a:gd name="connsiteX10" fmla="*/ 366295 w 390525"/>
                <a:gd name="connsiteY10" fmla="*/ 599197 h 590550"/>
                <a:gd name="connsiteX11" fmla="*/ 395822 w 390525"/>
                <a:gd name="connsiteY11" fmla="*/ 599197 h 590550"/>
                <a:gd name="connsiteX12" fmla="*/ 389155 w 390525"/>
                <a:gd name="connsiteY12" fmla="*/ 466799 h 590550"/>
                <a:gd name="connsiteX13" fmla="*/ 385345 w 390525"/>
                <a:gd name="connsiteY13" fmla="*/ 369644 h 590550"/>
                <a:gd name="connsiteX14" fmla="*/ 388202 w 390525"/>
                <a:gd name="connsiteY14" fmla="*/ 313447 h 590550"/>
                <a:gd name="connsiteX15" fmla="*/ 392965 w 390525"/>
                <a:gd name="connsiteY15" fmla="*/ 163904 h 590550"/>
                <a:gd name="connsiteX16" fmla="*/ 398680 w 390525"/>
                <a:gd name="connsiteY16" fmla="*/ 68654 h 590550"/>
                <a:gd name="connsiteX17" fmla="*/ 372962 w 390525"/>
                <a:gd name="connsiteY17" fmla="*/ 55319 h 590550"/>
                <a:gd name="connsiteX18" fmla="*/ 292952 w 390525"/>
                <a:gd name="connsiteY18" fmla="*/ 18172 h 590550"/>
                <a:gd name="connsiteX19" fmla="*/ 267235 w 390525"/>
                <a:gd name="connsiteY19" fmla="*/ 7694 h 590550"/>
                <a:gd name="connsiteX20" fmla="*/ 172937 w 390525"/>
                <a:gd name="connsiteY20" fmla="*/ 74 h 590550"/>
                <a:gd name="connsiteX21" fmla="*/ 145315 w 390525"/>
                <a:gd name="connsiteY21" fmla="*/ 9599 h 590550"/>
                <a:gd name="connsiteX22" fmla="*/ 45302 w 390525"/>
                <a:gd name="connsiteY22" fmla="*/ 52461 h 590550"/>
                <a:gd name="connsiteX23" fmla="*/ 535 w 390525"/>
                <a:gd name="connsiteY23" fmla="*/ 316304 h 590550"/>
                <a:gd name="connsiteX24" fmla="*/ 7202 w 390525"/>
                <a:gd name="connsiteY24" fmla="*/ 559191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0525" h="590550">
                  <a:moveTo>
                    <a:pt x="7202" y="559191"/>
                  </a:moveTo>
                  <a:cubicBezTo>
                    <a:pt x="7202" y="559191"/>
                    <a:pt x="44350" y="570622"/>
                    <a:pt x="59590" y="567764"/>
                  </a:cubicBezTo>
                  <a:cubicBezTo>
                    <a:pt x="74830" y="564907"/>
                    <a:pt x="67210" y="376311"/>
                    <a:pt x="68162" y="337259"/>
                  </a:cubicBezTo>
                  <a:cubicBezTo>
                    <a:pt x="68162" y="305826"/>
                    <a:pt x="86260" y="221054"/>
                    <a:pt x="86260" y="221054"/>
                  </a:cubicBezTo>
                  <a:cubicBezTo>
                    <a:pt x="86260" y="221054"/>
                    <a:pt x="86260" y="221054"/>
                    <a:pt x="86260" y="221054"/>
                  </a:cubicBezTo>
                  <a:cubicBezTo>
                    <a:pt x="86260" y="221054"/>
                    <a:pt x="86260" y="221054"/>
                    <a:pt x="86260" y="221054"/>
                  </a:cubicBezTo>
                  <a:cubicBezTo>
                    <a:pt x="86260" y="221054"/>
                    <a:pt x="86260" y="221054"/>
                    <a:pt x="86260" y="221054"/>
                  </a:cubicBezTo>
                  <a:cubicBezTo>
                    <a:pt x="88165" y="227722"/>
                    <a:pt x="111977" y="314399"/>
                    <a:pt x="111977" y="356309"/>
                  </a:cubicBezTo>
                  <a:cubicBezTo>
                    <a:pt x="112930" y="400124"/>
                    <a:pt x="106262" y="565859"/>
                    <a:pt x="106262" y="565859"/>
                  </a:cubicBezTo>
                  <a:lnTo>
                    <a:pt x="164365" y="593482"/>
                  </a:lnTo>
                  <a:lnTo>
                    <a:pt x="366295" y="599197"/>
                  </a:lnTo>
                  <a:lnTo>
                    <a:pt x="395822" y="599197"/>
                  </a:lnTo>
                  <a:cubicBezTo>
                    <a:pt x="395822" y="599197"/>
                    <a:pt x="391060" y="500136"/>
                    <a:pt x="389155" y="466799"/>
                  </a:cubicBezTo>
                  <a:cubicBezTo>
                    <a:pt x="388202" y="444891"/>
                    <a:pt x="383440" y="406791"/>
                    <a:pt x="385345" y="369644"/>
                  </a:cubicBezTo>
                  <a:cubicBezTo>
                    <a:pt x="385345" y="369644"/>
                    <a:pt x="384392" y="330591"/>
                    <a:pt x="388202" y="313447"/>
                  </a:cubicBezTo>
                  <a:cubicBezTo>
                    <a:pt x="388202" y="238199"/>
                    <a:pt x="392965" y="163904"/>
                    <a:pt x="392965" y="163904"/>
                  </a:cubicBezTo>
                  <a:cubicBezTo>
                    <a:pt x="395822" y="129614"/>
                    <a:pt x="396775" y="98182"/>
                    <a:pt x="398680" y="68654"/>
                  </a:cubicBezTo>
                  <a:cubicBezTo>
                    <a:pt x="390107" y="63891"/>
                    <a:pt x="380582" y="59129"/>
                    <a:pt x="372962" y="55319"/>
                  </a:cubicBezTo>
                  <a:cubicBezTo>
                    <a:pt x="348197" y="43889"/>
                    <a:pt x="314860" y="27697"/>
                    <a:pt x="292952" y="18172"/>
                  </a:cubicBezTo>
                  <a:cubicBezTo>
                    <a:pt x="280570" y="12457"/>
                    <a:pt x="267235" y="7694"/>
                    <a:pt x="267235" y="7694"/>
                  </a:cubicBezTo>
                  <a:cubicBezTo>
                    <a:pt x="267235" y="7694"/>
                    <a:pt x="179605" y="-878"/>
                    <a:pt x="172937" y="74"/>
                  </a:cubicBezTo>
                  <a:cubicBezTo>
                    <a:pt x="171032" y="74"/>
                    <a:pt x="159602" y="3884"/>
                    <a:pt x="145315" y="9599"/>
                  </a:cubicBezTo>
                  <a:cubicBezTo>
                    <a:pt x="113882" y="21029"/>
                    <a:pt x="54827" y="44841"/>
                    <a:pt x="45302" y="52461"/>
                  </a:cubicBezTo>
                  <a:cubicBezTo>
                    <a:pt x="31015" y="61986"/>
                    <a:pt x="1487" y="300111"/>
                    <a:pt x="535" y="316304"/>
                  </a:cubicBezTo>
                  <a:cubicBezTo>
                    <a:pt x="-2323" y="345832"/>
                    <a:pt x="7202" y="559191"/>
                    <a:pt x="7202" y="559191"/>
                  </a:cubicBezTo>
                  <a:close/>
                </a:path>
              </a:pathLst>
            </a:custGeom>
            <a:solidFill>
              <a:srgbClr val="E8734D"/>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10FFEA05-7230-412B-9B43-E5916716E6E9}"/>
                </a:ext>
              </a:extLst>
            </p:cNvPr>
            <p:cNvSpPr/>
            <p:nvPr/>
          </p:nvSpPr>
          <p:spPr>
            <a:xfrm>
              <a:off x="5317808" y="3977957"/>
              <a:ext cx="95250" cy="142875"/>
            </a:xfrm>
            <a:custGeom>
              <a:avLst/>
              <a:gdLst>
                <a:gd name="connsiteX0" fmla="*/ 0 w 95250"/>
                <a:gd name="connsiteY0" fmla="*/ 87313 h 142875"/>
                <a:gd name="connsiteX1" fmla="*/ 71438 w 95250"/>
                <a:gd name="connsiteY1" fmla="*/ 146368 h 142875"/>
                <a:gd name="connsiteX2" fmla="*/ 98108 w 95250"/>
                <a:gd name="connsiteY2" fmla="*/ 105411 h 142875"/>
                <a:gd name="connsiteX3" fmla="*/ 98108 w 95250"/>
                <a:gd name="connsiteY3" fmla="*/ 104458 h 142875"/>
                <a:gd name="connsiteX4" fmla="*/ 93345 w 95250"/>
                <a:gd name="connsiteY4" fmla="*/ 91123 h 142875"/>
                <a:gd name="connsiteX5" fmla="*/ 93345 w 95250"/>
                <a:gd name="connsiteY5" fmla="*/ 88266 h 142875"/>
                <a:gd name="connsiteX6" fmla="*/ 93345 w 95250"/>
                <a:gd name="connsiteY6" fmla="*/ 85408 h 142875"/>
                <a:gd name="connsiteX7" fmla="*/ 94297 w 95250"/>
                <a:gd name="connsiteY7" fmla="*/ 73026 h 142875"/>
                <a:gd name="connsiteX8" fmla="*/ 94297 w 95250"/>
                <a:gd name="connsiteY8" fmla="*/ 70168 h 142875"/>
                <a:gd name="connsiteX9" fmla="*/ 94297 w 95250"/>
                <a:gd name="connsiteY9" fmla="*/ 68263 h 142875"/>
                <a:gd name="connsiteX10" fmla="*/ 70485 w 95250"/>
                <a:gd name="connsiteY10" fmla="*/ 43498 h 142875"/>
                <a:gd name="connsiteX11" fmla="*/ 15240 w 95250"/>
                <a:gd name="connsiteY11" fmla="*/ 2541 h 142875"/>
                <a:gd name="connsiteX12" fmla="*/ 15240 w 95250"/>
                <a:gd name="connsiteY12" fmla="*/ 4446 h 142875"/>
                <a:gd name="connsiteX13" fmla="*/ 0 w 95250"/>
                <a:gd name="connsiteY13" fmla="*/ 8731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0" h="142875">
                  <a:moveTo>
                    <a:pt x="0" y="87313"/>
                  </a:moveTo>
                  <a:cubicBezTo>
                    <a:pt x="6667" y="146368"/>
                    <a:pt x="71438" y="146368"/>
                    <a:pt x="71438" y="146368"/>
                  </a:cubicBezTo>
                  <a:cubicBezTo>
                    <a:pt x="71438" y="146368"/>
                    <a:pt x="98108" y="122556"/>
                    <a:pt x="98108" y="105411"/>
                  </a:cubicBezTo>
                  <a:cubicBezTo>
                    <a:pt x="98108" y="105411"/>
                    <a:pt x="98108" y="104458"/>
                    <a:pt x="98108" y="104458"/>
                  </a:cubicBezTo>
                  <a:cubicBezTo>
                    <a:pt x="98108" y="101601"/>
                    <a:pt x="94297" y="96838"/>
                    <a:pt x="93345" y="91123"/>
                  </a:cubicBezTo>
                  <a:cubicBezTo>
                    <a:pt x="93345" y="90171"/>
                    <a:pt x="93345" y="89218"/>
                    <a:pt x="93345" y="88266"/>
                  </a:cubicBezTo>
                  <a:cubicBezTo>
                    <a:pt x="93345" y="87313"/>
                    <a:pt x="93345" y="86361"/>
                    <a:pt x="93345" y="85408"/>
                  </a:cubicBezTo>
                  <a:cubicBezTo>
                    <a:pt x="93345" y="80646"/>
                    <a:pt x="93345" y="76836"/>
                    <a:pt x="94297" y="73026"/>
                  </a:cubicBezTo>
                  <a:cubicBezTo>
                    <a:pt x="94297" y="72073"/>
                    <a:pt x="94297" y="71121"/>
                    <a:pt x="94297" y="70168"/>
                  </a:cubicBezTo>
                  <a:cubicBezTo>
                    <a:pt x="94297" y="69216"/>
                    <a:pt x="94297" y="68263"/>
                    <a:pt x="94297" y="68263"/>
                  </a:cubicBezTo>
                  <a:cubicBezTo>
                    <a:pt x="94297" y="68263"/>
                    <a:pt x="83820" y="56833"/>
                    <a:pt x="70485" y="43498"/>
                  </a:cubicBezTo>
                  <a:cubicBezTo>
                    <a:pt x="46672" y="20638"/>
                    <a:pt x="15240" y="-8889"/>
                    <a:pt x="15240" y="2541"/>
                  </a:cubicBezTo>
                  <a:cubicBezTo>
                    <a:pt x="15240" y="3493"/>
                    <a:pt x="15240" y="3493"/>
                    <a:pt x="15240" y="4446"/>
                  </a:cubicBezTo>
                  <a:cubicBezTo>
                    <a:pt x="20955" y="32068"/>
                    <a:pt x="0" y="87313"/>
                    <a:pt x="0" y="87313"/>
                  </a:cubicBezTo>
                  <a:close/>
                </a:path>
              </a:pathLst>
            </a:custGeom>
            <a:solidFill>
              <a:srgbClr val="EEA886"/>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98A62359-5398-448B-9CA7-0DE228129C6B}"/>
                </a:ext>
              </a:extLst>
            </p:cNvPr>
            <p:cNvSpPr/>
            <p:nvPr/>
          </p:nvSpPr>
          <p:spPr>
            <a:xfrm>
              <a:off x="5140642" y="4690242"/>
              <a:ext cx="19050" cy="57150"/>
            </a:xfrm>
            <a:custGeom>
              <a:avLst/>
              <a:gdLst>
                <a:gd name="connsiteX0" fmla="*/ 0 w 19050"/>
                <a:gd name="connsiteY0" fmla="*/ 56065 h 57150"/>
                <a:gd name="connsiteX1" fmla="*/ 16192 w 19050"/>
                <a:gd name="connsiteY1" fmla="*/ 1773 h 57150"/>
                <a:gd name="connsiteX2" fmla="*/ 20955 w 19050"/>
                <a:gd name="connsiteY2" fmla="*/ 9393 h 57150"/>
                <a:gd name="connsiteX3" fmla="*/ 11430 w 19050"/>
                <a:gd name="connsiteY3" fmla="*/ 57018 h 57150"/>
                <a:gd name="connsiteX4" fmla="*/ 0 w 19050"/>
                <a:gd name="connsiteY4" fmla="*/ 5606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57150">
                  <a:moveTo>
                    <a:pt x="0" y="56065"/>
                  </a:moveTo>
                  <a:cubicBezTo>
                    <a:pt x="0" y="56065"/>
                    <a:pt x="3810" y="9393"/>
                    <a:pt x="16192" y="1773"/>
                  </a:cubicBezTo>
                  <a:cubicBezTo>
                    <a:pt x="28575" y="-4895"/>
                    <a:pt x="20955" y="9393"/>
                    <a:pt x="20955" y="9393"/>
                  </a:cubicBezTo>
                  <a:cubicBezTo>
                    <a:pt x="20955" y="9393"/>
                    <a:pt x="13335" y="43683"/>
                    <a:pt x="11430" y="57018"/>
                  </a:cubicBezTo>
                  <a:cubicBezTo>
                    <a:pt x="11430" y="57970"/>
                    <a:pt x="0" y="56065"/>
                    <a:pt x="0" y="56065"/>
                  </a:cubicBezTo>
                  <a:close/>
                </a:path>
              </a:pathLst>
            </a:custGeom>
            <a:solidFill>
              <a:srgbClr val="8D919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A73366AB-E63E-4712-A959-69FB2DA4BF19}"/>
                </a:ext>
              </a:extLst>
            </p:cNvPr>
            <p:cNvSpPr/>
            <p:nvPr/>
          </p:nvSpPr>
          <p:spPr>
            <a:xfrm>
              <a:off x="5096828" y="4730115"/>
              <a:ext cx="161925" cy="304800"/>
            </a:xfrm>
            <a:custGeom>
              <a:avLst/>
              <a:gdLst>
                <a:gd name="connsiteX0" fmla="*/ 167640 w 161925"/>
                <a:gd name="connsiteY0" fmla="*/ 48578 h 304800"/>
                <a:gd name="connsiteX1" fmla="*/ 2857 w 161925"/>
                <a:gd name="connsiteY1" fmla="*/ 0 h 304800"/>
                <a:gd name="connsiteX2" fmla="*/ 0 w 161925"/>
                <a:gd name="connsiteY2" fmla="*/ 203835 h 304800"/>
                <a:gd name="connsiteX3" fmla="*/ 162877 w 161925"/>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61925" h="304800">
                  <a:moveTo>
                    <a:pt x="167640" y="48578"/>
                  </a:moveTo>
                  <a:lnTo>
                    <a:pt x="2857" y="0"/>
                  </a:lnTo>
                  <a:lnTo>
                    <a:pt x="0" y="203835"/>
                  </a:lnTo>
                  <a:lnTo>
                    <a:pt x="162877" y="304800"/>
                  </a:lnTo>
                  <a:close/>
                </a:path>
              </a:pathLst>
            </a:custGeom>
            <a:solidFill>
              <a:srgbClr val="8D9196"/>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824785C5-D8F5-493D-BC29-FE90E6980A49}"/>
                </a:ext>
              </a:extLst>
            </p:cNvPr>
            <p:cNvSpPr/>
            <p:nvPr/>
          </p:nvSpPr>
          <p:spPr>
            <a:xfrm>
              <a:off x="5080635" y="4730115"/>
              <a:ext cx="171450" cy="304800"/>
            </a:xfrm>
            <a:custGeom>
              <a:avLst/>
              <a:gdLst>
                <a:gd name="connsiteX0" fmla="*/ 179070 w 171450"/>
                <a:gd name="connsiteY0" fmla="*/ 304800 h 304800"/>
                <a:gd name="connsiteX1" fmla="*/ 159068 w 171450"/>
                <a:gd name="connsiteY1" fmla="*/ 308610 h 304800"/>
                <a:gd name="connsiteX2" fmla="*/ 0 w 171450"/>
                <a:gd name="connsiteY2" fmla="*/ 206692 h 304800"/>
                <a:gd name="connsiteX3" fmla="*/ 4763 w 171450"/>
                <a:gd name="connsiteY3" fmla="*/ 0 h 304800"/>
                <a:gd name="connsiteX4" fmla="*/ 19050 w 17145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304800">
                  <a:moveTo>
                    <a:pt x="179070" y="304800"/>
                  </a:moveTo>
                  <a:lnTo>
                    <a:pt x="159068" y="308610"/>
                  </a:lnTo>
                  <a:lnTo>
                    <a:pt x="0" y="206692"/>
                  </a:lnTo>
                  <a:lnTo>
                    <a:pt x="4763" y="0"/>
                  </a:lnTo>
                  <a:lnTo>
                    <a:pt x="19050" y="0"/>
                  </a:lnTo>
                  <a:close/>
                </a:path>
              </a:pathLst>
            </a:custGeom>
            <a:solidFill>
              <a:srgbClr val="8D9196"/>
            </a:solidFill>
            <a:ln w="9525"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C0D7D164-9B6D-460B-BB91-2914FBC5BB66}"/>
                </a:ext>
              </a:extLst>
            </p:cNvPr>
            <p:cNvSpPr/>
            <p:nvPr/>
          </p:nvSpPr>
          <p:spPr>
            <a:xfrm>
              <a:off x="5353050" y="4099560"/>
              <a:ext cx="28575" cy="19050"/>
            </a:xfrm>
            <a:custGeom>
              <a:avLst/>
              <a:gdLst>
                <a:gd name="connsiteX0" fmla="*/ 9525 w 28575"/>
                <a:gd name="connsiteY0" fmla="*/ 0 h 19050"/>
                <a:gd name="connsiteX1" fmla="*/ 37147 w 28575"/>
                <a:gd name="connsiteY1" fmla="*/ 23813 h 19050"/>
                <a:gd name="connsiteX2" fmla="*/ 0 w 28575"/>
                <a:gd name="connsiteY2" fmla="*/ 16193 h 19050"/>
                <a:gd name="connsiteX3" fmla="*/ 9525 w 28575"/>
                <a:gd name="connsiteY3" fmla="*/ 0 h 19050"/>
              </a:gdLst>
              <a:ahLst/>
              <a:cxnLst>
                <a:cxn ang="0">
                  <a:pos x="connsiteX0" y="connsiteY0"/>
                </a:cxn>
                <a:cxn ang="0">
                  <a:pos x="connsiteX1" y="connsiteY1"/>
                </a:cxn>
                <a:cxn ang="0">
                  <a:pos x="connsiteX2" y="connsiteY2"/>
                </a:cxn>
                <a:cxn ang="0">
                  <a:pos x="connsiteX3" y="connsiteY3"/>
                </a:cxn>
              </a:cxnLst>
              <a:rect l="l" t="t" r="r" b="b"/>
              <a:pathLst>
                <a:path w="28575" h="19050">
                  <a:moveTo>
                    <a:pt x="9525" y="0"/>
                  </a:moveTo>
                  <a:lnTo>
                    <a:pt x="37147" y="23813"/>
                  </a:lnTo>
                  <a:cubicBezTo>
                    <a:pt x="37147" y="23813"/>
                    <a:pt x="5715" y="21908"/>
                    <a:pt x="0" y="16193"/>
                  </a:cubicBezTo>
                  <a:lnTo>
                    <a:pt x="9525" y="0"/>
                  </a:lnTo>
                  <a:close/>
                </a:path>
              </a:pathLst>
            </a:custGeom>
            <a:solidFill>
              <a:srgbClr val="A09EA6"/>
            </a:solidFill>
            <a:ln w="9525"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FF21B421-A301-48F6-BF7F-55D76D009495}"/>
                </a:ext>
              </a:extLst>
            </p:cNvPr>
            <p:cNvSpPr/>
            <p:nvPr/>
          </p:nvSpPr>
          <p:spPr>
            <a:xfrm>
              <a:off x="5294947" y="4633913"/>
              <a:ext cx="238125" cy="38100"/>
            </a:xfrm>
            <a:custGeom>
              <a:avLst/>
              <a:gdLst>
                <a:gd name="connsiteX0" fmla="*/ 240030 w 238125"/>
                <a:gd name="connsiteY0" fmla="*/ 0 h 38100"/>
                <a:gd name="connsiteX1" fmla="*/ 0 w 238125"/>
                <a:gd name="connsiteY1" fmla="*/ 0 h 38100"/>
                <a:gd name="connsiteX2" fmla="*/ 0 w 238125"/>
                <a:gd name="connsiteY2" fmla="*/ 37147 h 38100"/>
                <a:gd name="connsiteX3" fmla="*/ 245745 w 238125"/>
                <a:gd name="connsiteY3" fmla="*/ 30480 h 38100"/>
                <a:gd name="connsiteX4" fmla="*/ 240030 w 238125"/>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5" h="38100">
                  <a:moveTo>
                    <a:pt x="240030" y="0"/>
                  </a:moveTo>
                  <a:cubicBezTo>
                    <a:pt x="240030" y="0"/>
                    <a:pt x="112395" y="10478"/>
                    <a:pt x="0" y="0"/>
                  </a:cubicBezTo>
                  <a:lnTo>
                    <a:pt x="0" y="37147"/>
                  </a:lnTo>
                  <a:cubicBezTo>
                    <a:pt x="0" y="37147"/>
                    <a:pt x="168593" y="61913"/>
                    <a:pt x="245745" y="30480"/>
                  </a:cubicBezTo>
                  <a:lnTo>
                    <a:pt x="240030" y="0"/>
                  </a:lnTo>
                  <a:close/>
                </a:path>
              </a:pathLst>
            </a:custGeom>
            <a:solidFill>
              <a:srgbClr val="292C47"/>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6E909871-1B34-4856-8EC4-23BEE3CC5E85}"/>
                </a:ext>
              </a:extLst>
            </p:cNvPr>
            <p:cNvSpPr/>
            <p:nvPr/>
          </p:nvSpPr>
          <p:spPr>
            <a:xfrm>
              <a:off x="5426392" y="4078605"/>
              <a:ext cx="142875" cy="676275"/>
            </a:xfrm>
            <a:custGeom>
              <a:avLst/>
              <a:gdLst>
                <a:gd name="connsiteX0" fmla="*/ 0 w 142875"/>
                <a:gd name="connsiteY0" fmla="*/ 0 h 676275"/>
                <a:gd name="connsiteX1" fmla="*/ 36195 w 142875"/>
                <a:gd name="connsiteY1" fmla="*/ 158115 h 676275"/>
                <a:gd name="connsiteX2" fmla="*/ 60960 w 142875"/>
                <a:gd name="connsiteY2" fmla="*/ 342900 h 676275"/>
                <a:gd name="connsiteX3" fmla="*/ 60960 w 142875"/>
                <a:gd name="connsiteY3" fmla="*/ 342900 h 676275"/>
                <a:gd name="connsiteX4" fmla="*/ 86678 w 142875"/>
                <a:gd name="connsiteY4" fmla="*/ 501967 h 676275"/>
                <a:gd name="connsiteX5" fmla="*/ 105728 w 142875"/>
                <a:gd name="connsiteY5" fmla="*/ 680085 h 676275"/>
                <a:gd name="connsiteX6" fmla="*/ 140970 w 142875"/>
                <a:gd name="connsiteY6" fmla="*/ 658177 h 676275"/>
                <a:gd name="connsiteX7" fmla="*/ 150495 w 142875"/>
                <a:gd name="connsiteY7" fmla="*/ 641032 h 676275"/>
                <a:gd name="connsiteX8" fmla="*/ 111442 w 142875"/>
                <a:gd name="connsiteY8" fmla="*/ 418147 h 676275"/>
                <a:gd name="connsiteX9" fmla="*/ 111442 w 142875"/>
                <a:gd name="connsiteY9" fmla="*/ 418147 h 676275"/>
                <a:gd name="connsiteX10" fmla="*/ 109538 w 142875"/>
                <a:gd name="connsiteY10" fmla="*/ 405765 h 676275"/>
                <a:gd name="connsiteX11" fmla="*/ 109538 w 142875"/>
                <a:gd name="connsiteY11" fmla="*/ 404813 h 676275"/>
                <a:gd name="connsiteX12" fmla="*/ 104775 w 142875"/>
                <a:gd name="connsiteY12" fmla="*/ 354330 h 676275"/>
                <a:gd name="connsiteX13" fmla="*/ 106680 w 142875"/>
                <a:gd name="connsiteY13" fmla="*/ 319088 h 676275"/>
                <a:gd name="connsiteX14" fmla="*/ 114300 w 142875"/>
                <a:gd name="connsiteY14" fmla="*/ 154305 h 676275"/>
                <a:gd name="connsiteX15" fmla="*/ 119063 w 142875"/>
                <a:gd name="connsiteY15" fmla="*/ 57150 h 676275"/>
                <a:gd name="connsiteX16" fmla="*/ 91440 w 142875"/>
                <a:gd name="connsiteY16" fmla="*/ 41910 h 676275"/>
                <a:gd name="connsiteX17" fmla="*/ 36195 w 142875"/>
                <a:gd name="connsiteY17" fmla="*/ 16192 h 676275"/>
                <a:gd name="connsiteX18" fmla="*/ 10478 w 142875"/>
                <a:gd name="connsiteY18" fmla="*/ 6667 h 676275"/>
                <a:gd name="connsiteX19" fmla="*/ 0 w 142875"/>
                <a:gd name="connsiteY19" fmla="*/ 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875" h="676275">
                  <a:moveTo>
                    <a:pt x="0" y="0"/>
                  </a:moveTo>
                  <a:cubicBezTo>
                    <a:pt x="0" y="0"/>
                    <a:pt x="20955" y="48577"/>
                    <a:pt x="36195" y="158115"/>
                  </a:cubicBezTo>
                  <a:cubicBezTo>
                    <a:pt x="41910" y="200025"/>
                    <a:pt x="53340" y="270510"/>
                    <a:pt x="60960" y="342900"/>
                  </a:cubicBezTo>
                  <a:lnTo>
                    <a:pt x="60960" y="342900"/>
                  </a:lnTo>
                  <a:cubicBezTo>
                    <a:pt x="67628" y="400050"/>
                    <a:pt x="81915" y="458152"/>
                    <a:pt x="86678" y="501967"/>
                  </a:cubicBezTo>
                  <a:cubicBezTo>
                    <a:pt x="91440" y="546735"/>
                    <a:pt x="105728" y="680085"/>
                    <a:pt x="105728" y="680085"/>
                  </a:cubicBezTo>
                  <a:lnTo>
                    <a:pt x="140970" y="658177"/>
                  </a:lnTo>
                  <a:cubicBezTo>
                    <a:pt x="145733" y="653415"/>
                    <a:pt x="153353" y="647700"/>
                    <a:pt x="150495" y="641032"/>
                  </a:cubicBezTo>
                  <a:cubicBezTo>
                    <a:pt x="140970" y="609600"/>
                    <a:pt x="122873" y="507682"/>
                    <a:pt x="111442" y="418147"/>
                  </a:cubicBezTo>
                  <a:cubicBezTo>
                    <a:pt x="111442" y="418147"/>
                    <a:pt x="111442" y="418147"/>
                    <a:pt x="111442" y="418147"/>
                  </a:cubicBezTo>
                  <a:cubicBezTo>
                    <a:pt x="110490" y="413385"/>
                    <a:pt x="110490" y="409575"/>
                    <a:pt x="109538" y="405765"/>
                  </a:cubicBezTo>
                  <a:cubicBezTo>
                    <a:pt x="109538" y="405765"/>
                    <a:pt x="109538" y="405765"/>
                    <a:pt x="109538" y="404813"/>
                  </a:cubicBezTo>
                  <a:cubicBezTo>
                    <a:pt x="107633" y="386715"/>
                    <a:pt x="105728" y="369570"/>
                    <a:pt x="104775" y="354330"/>
                  </a:cubicBezTo>
                  <a:cubicBezTo>
                    <a:pt x="103823" y="341947"/>
                    <a:pt x="104775" y="330517"/>
                    <a:pt x="106680" y="319088"/>
                  </a:cubicBezTo>
                  <a:cubicBezTo>
                    <a:pt x="111442" y="239077"/>
                    <a:pt x="114300" y="154305"/>
                    <a:pt x="114300" y="154305"/>
                  </a:cubicBezTo>
                  <a:cubicBezTo>
                    <a:pt x="117158" y="120015"/>
                    <a:pt x="118110" y="87630"/>
                    <a:pt x="119063" y="57150"/>
                  </a:cubicBezTo>
                  <a:cubicBezTo>
                    <a:pt x="110490" y="53340"/>
                    <a:pt x="100965" y="45720"/>
                    <a:pt x="91440" y="41910"/>
                  </a:cubicBezTo>
                  <a:cubicBezTo>
                    <a:pt x="75248" y="34290"/>
                    <a:pt x="55245" y="24765"/>
                    <a:pt x="36195" y="16192"/>
                  </a:cubicBezTo>
                  <a:cubicBezTo>
                    <a:pt x="27623" y="12382"/>
                    <a:pt x="17145" y="10477"/>
                    <a:pt x="10478" y="6667"/>
                  </a:cubicBezTo>
                  <a:lnTo>
                    <a:pt x="0" y="0"/>
                  </a:lnTo>
                  <a:close/>
                </a:path>
              </a:pathLst>
            </a:custGeom>
            <a:solidFill>
              <a:srgbClr val="323657"/>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5342BA4-8614-4476-9381-4E5CD9CAAE91}"/>
                </a:ext>
              </a:extLst>
            </p:cNvPr>
            <p:cNvSpPr/>
            <p:nvPr/>
          </p:nvSpPr>
          <p:spPr>
            <a:xfrm>
              <a:off x="5134585" y="4070032"/>
              <a:ext cx="228600" cy="685800"/>
            </a:xfrm>
            <a:custGeom>
              <a:avLst/>
              <a:gdLst>
                <a:gd name="connsiteX0" fmla="*/ 80352 w 228600"/>
                <a:gd name="connsiteY0" fmla="*/ 333375 h 685800"/>
                <a:gd name="connsiteX1" fmla="*/ 77495 w 228600"/>
                <a:gd name="connsiteY1" fmla="*/ 574358 h 685800"/>
                <a:gd name="connsiteX2" fmla="*/ 5105 w 228600"/>
                <a:gd name="connsiteY2" fmla="*/ 564833 h 685800"/>
                <a:gd name="connsiteX3" fmla="*/ 342 w 228600"/>
                <a:gd name="connsiteY3" fmla="*/ 324803 h 685800"/>
                <a:gd name="connsiteX4" fmla="*/ 42252 w 228600"/>
                <a:gd name="connsiteY4" fmla="*/ 49530 h 685800"/>
                <a:gd name="connsiteX5" fmla="*/ 139407 w 228600"/>
                <a:gd name="connsiteY5" fmla="*/ 11430 h 685800"/>
                <a:gd name="connsiteX6" fmla="*/ 166077 w 228600"/>
                <a:gd name="connsiteY6" fmla="*/ 0 h 685800"/>
                <a:gd name="connsiteX7" fmla="*/ 231800 w 228600"/>
                <a:gd name="connsiteY7" fmla="*/ 233363 h 685800"/>
                <a:gd name="connsiteX8" fmla="*/ 221322 w 228600"/>
                <a:gd name="connsiteY8" fmla="*/ 379095 h 685800"/>
                <a:gd name="connsiteX9" fmla="*/ 204177 w 228600"/>
                <a:gd name="connsiteY9" fmla="*/ 523875 h 685800"/>
                <a:gd name="connsiteX10" fmla="*/ 188937 w 228600"/>
                <a:gd name="connsiteY10" fmla="*/ 687705 h 685800"/>
                <a:gd name="connsiteX11" fmla="*/ 97497 w 228600"/>
                <a:gd name="connsiteY11" fmla="*/ 646748 h 685800"/>
                <a:gd name="connsiteX12" fmla="*/ 67970 w 228600"/>
                <a:gd name="connsiteY12" fmla="*/ 593408 h 685800"/>
                <a:gd name="connsiteX13" fmla="*/ 115595 w 228600"/>
                <a:gd name="connsiteY13" fmla="*/ 381953 h 685800"/>
                <a:gd name="connsiteX14" fmla="*/ 97497 w 228600"/>
                <a:gd name="connsiteY14" fmla="*/ 227648 h 685800"/>
                <a:gd name="connsiteX15" fmla="*/ 80352 w 228600"/>
                <a:gd name="connsiteY15" fmla="*/ 333375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600" h="685800">
                  <a:moveTo>
                    <a:pt x="80352" y="333375"/>
                  </a:moveTo>
                  <a:cubicBezTo>
                    <a:pt x="77495" y="369570"/>
                    <a:pt x="92735" y="571500"/>
                    <a:pt x="77495" y="574358"/>
                  </a:cubicBezTo>
                  <a:cubicBezTo>
                    <a:pt x="62255" y="577215"/>
                    <a:pt x="5105" y="564833"/>
                    <a:pt x="5105" y="564833"/>
                  </a:cubicBezTo>
                  <a:cubicBezTo>
                    <a:pt x="5105" y="564833"/>
                    <a:pt x="-1563" y="347663"/>
                    <a:pt x="342" y="324803"/>
                  </a:cubicBezTo>
                  <a:cubicBezTo>
                    <a:pt x="2247" y="308610"/>
                    <a:pt x="27965" y="59055"/>
                    <a:pt x="42252" y="49530"/>
                  </a:cubicBezTo>
                  <a:cubicBezTo>
                    <a:pt x="49872" y="43815"/>
                    <a:pt x="109880" y="22860"/>
                    <a:pt x="139407" y="11430"/>
                  </a:cubicBezTo>
                  <a:cubicBezTo>
                    <a:pt x="145122" y="9525"/>
                    <a:pt x="161315" y="1905"/>
                    <a:pt x="166077" y="0"/>
                  </a:cubicBezTo>
                  <a:cubicBezTo>
                    <a:pt x="172745" y="6668"/>
                    <a:pt x="226085" y="134303"/>
                    <a:pt x="231800" y="233363"/>
                  </a:cubicBezTo>
                  <a:cubicBezTo>
                    <a:pt x="233705" y="263843"/>
                    <a:pt x="226085" y="327660"/>
                    <a:pt x="221322" y="379095"/>
                  </a:cubicBezTo>
                  <a:cubicBezTo>
                    <a:pt x="215607" y="434340"/>
                    <a:pt x="208940" y="478155"/>
                    <a:pt x="204177" y="523875"/>
                  </a:cubicBezTo>
                  <a:cubicBezTo>
                    <a:pt x="194652" y="615315"/>
                    <a:pt x="188937" y="687705"/>
                    <a:pt x="188937" y="687705"/>
                  </a:cubicBezTo>
                  <a:lnTo>
                    <a:pt x="97497" y="646748"/>
                  </a:lnTo>
                  <a:cubicBezTo>
                    <a:pt x="83210" y="639128"/>
                    <a:pt x="62255" y="609600"/>
                    <a:pt x="67970" y="593408"/>
                  </a:cubicBezTo>
                  <a:cubicBezTo>
                    <a:pt x="88925" y="534353"/>
                    <a:pt x="115595" y="433388"/>
                    <a:pt x="115595" y="381953"/>
                  </a:cubicBezTo>
                  <a:cubicBezTo>
                    <a:pt x="115595" y="381953"/>
                    <a:pt x="105117" y="255270"/>
                    <a:pt x="97497" y="227648"/>
                  </a:cubicBezTo>
                  <a:cubicBezTo>
                    <a:pt x="98450" y="228600"/>
                    <a:pt x="84162" y="287655"/>
                    <a:pt x="80352" y="333375"/>
                  </a:cubicBezTo>
                  <a:close/>
                </a:path>
              </a:pathLst>
            </a:custGeom>
            <a:solidFill>
              <a:srgbClr val="323657"/>
            </a:soli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C2F09D5B-1965-4FA9-B58A-EA98C64FF5AD}"/>
                </a:ext>
              </a:extLst>
            </p:cNvPr>
            <p:cNvSpPr/>
            <p:nvPr/>
          </p:nvSpPr>
          <p:spPr>
            <a:xfrm>
              <a:off x="5143417" y="4609147"/>
              <a:ext cx="66675" cy="123825"/>
            </a:xfrm>
            <a:custGeom>
              <a:avLst/>
              <a:gdLst>
                <a:gd name="connsiteX0" fmla="*/ 54375 w 66675"/>
                <a:gd name="connsiteY0" fmla="*/ 33338 h 123825"/>
                <a:gd name="connsiteX1" fmla="*/ 64853 w 66675"/>
                <a:gd name="connsiteY1" fmla="*/ 74295 h 123825"/>
                <a:gd name="connsiteX2" fmla="*/ 74378 w 66675"/>
                <a:gd name="connsiteY2" fmla="*/ 112395 h 123825"/>
                <a:gd name="connsiteX3" fmla="*/ 60091 w 66675"/>
                <a:gd name="connsiteY3" fmla="*/ 124778 h 123825"/>
                <a:gd name="connsiteX4" fmla="*/ 42946 w 66675"/>
                <a:gd name="connsiteY4" fmla="*/ 87630 h 123825"/>
                <a:gd name="connsiteX5" fmla="*/ 38183 w 66675"/>
                <a:gd name="connsiteY5" fmla="*/ 126683 h 123825"/>
                <a:gd name="connsiteX6" fmla="*/ 83 w 66675"/>
                <a:gd name="connsiteY6" fmla="*/ 88583 h 123825"/>
                <a:gd name="connsiteX7" fmla="*/ 15323 w 66675"/>
                <a:gd name="connsiteY7" fmla="*/ 33338 h 123825"/>
                <a:gd name="connsiteX8" fmla="*/ 21991 w 66675"/>
                <a:gd name="connsiteY8" fmla="*/ 0 h 123825"/>
                <a:gd name="connsiteX9" fmla="*/ 54375 w 66675"/>
                <a:gd name="connsiteY9" fmla="*/ 33338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123825">
                  <a:moveTo>
                    <a:pt x="54375" y="33338"/>
                  </a:moveTo>
                  <a:cubicBezTo>
                    <a:pt x="54375" y="33338"/>
                    <a:pt x="59138" y="53340"/>
                    <a:pt x="64853" y="74295"/>
                  </a:cubicBezTo>
                  <a:cubicBezTo>
                    <a:pt x="70568" y="94297"/>
                    <a:pt x="76283" y="100965"/>
                    <a:pt x="74378" y="112395"/>
                  </a:cubicBezTo>
                  <a:cubicBezTo>
                    <a:pt x="72473" y="120968"/>
                    <a:pt x="61996" y="127635"/>
                    <a:pt x="60091" y="124778"/>
                  </a:cubicBezTo>
                  <a:cubicBezTo>
                    <a:pt x="57233" y="121920"/>
                    <a:pt x="57233" y="87630"/>
                    <a:pt x="42946" y="87630"/>
                  </a:cubicBezTo>
                  <a:cubicBezTo>
                    <a:pt x="28658" y="87630"/>
                    <a:pt x="46755" y="129540"/>
                    <a:pt x="38183" y="126683"/>
                  </a:cubicBezTo>
                  <a:cubicBezTo>
                    <a:pt x="29611" y="123825"/>
                    <a:pt x="-1822" y="105728"/>
                    <a:pt x="83" y="88583"/>
                  </a:cubicBezTo>
                  <a:cubicBezTo>
                    <a:pt x="1988" y="71438"/>
                    <a:pt x="15323" y="59055"/>
                    <a:pt x="15323" y="33338"/>
                  </a:cubicBezTo>
                  <a:cubicBezTo>
                    <a:pt x="15323" y="10478"/>
                    <a:pt x="21991" y="0"/>
                    <a:pt x="21991" y="0"/>
                  </a:cubicBezTo>
                  <a:lnTo>
                    <a:pt x="54375" y="33338"/>
                  </a:lnTo>
                  <a:close/>
                </a:path>
              </a:pathLst>
            </a:custGeom>
            <a:solidFill>
              <a:srgbClr val="EEA886"/>
            </a:solid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C2F5E5A-0552-4A9F-81A9-948997B8526A}"/>
                </a:ext>
              </a:extLst>
            </p:cNvPr>
            <p:cNvSpPr/>
            <p:nvPr/>
          </p:nvSpPr>
          <p:spPr>
            <a:xfrm>
              <a:off x="5177790" y="4694673"/>
              <a:ext cx="19050" cy="66675"/>
            </a:xfrm>
            <a:custGeom>
              <a:avLst/>
              <a:gdLst>
                <a:gd name="connsiteX0" fmla="*/ 9525 w 19050"/>
                <a:gd name="connsiteY0" fmla="*/ 199 h 66675"/>
                <a:gd name="connsiteX1" fmla="*/ 25717 w 19050"/>
                <a:gd name="connsiteY1" fmla="*/ 68779 h 66675"/>
                <a:gd name="connsiteX2" fmla="*/ 4763 w 19050"/>
                <a:gd name="connsiteY2" fmla="*/ 64969 h 66675"/>
                <a:gd name="connsiteX3" fmla="*/ 0 w 19050"/>
                <a:gd name="connsiteY3" fmla="*/ 10677 h 66675"/>
                <a:gd name="connsiteX4" fmla="*/ 9525 w 19050"/>
                <a:gd name="connsiteY4" fmla="*/ 199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66675">
                  <a:moveTo>
                    <a:pt x="9525" y="199"/>
                  </a:moveTo>
                  <a:cubicBezTo>
                    <a:pt x="9525" y="199"/>
                    <a:pt x="28575" y="4962"/>
                    <a:pt x="25717" y="68779"/>
                  </a:cubicBezTo>
                  <a:lnTo>
                    <a:pt x="4763" y="64969"/>
                  </a:lnTo>
                  <a:cubicBezTo>
                    <a:pt x="4763" y="64969"/>
                    <a:pt x="5715" y="29727"/>
                    <a:pt x="0" y="10677"/>
                  </a:cubicBezTo>
                  <a:cubicBezTo>
                    <a:pt x="0" y="10677"/>
                    <a:pt x="952" y="-1706"/>
                    <a:pt x="9525" y="199"/>
                  </a:cubicBezTo>
                  <a:close/>
                </a:path>
              </a:pathLst>
            </a:custGeom>
            <a:solidFill>
              <a:srgbClr val="8D9196"/>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8667C86C-FB33-447C-BF66-DF6A480E9A45}"/>
                </a:ext>
              </a:extLst>
            </p:cNvPr>
            <p:cNvSpPr/>
            <p:nvPr/>
          </p:nvSpPr>
          <p:spPr>
            <a:xfrm>
              <a:off x="5137785" y="4421505"/>
              <a:ext cx="76200" cy="238125"/>
            </a:xfrm>
            <a:custGeom>
              <a:avLst/>
              <a:gdLst>
                <a:gd name="connsiteX0" fmla="*/ 80010 w 76200"/>
                <a:gd name="connsiteY0" fmla="*/ 83820 h 238125"/>
                <a:gd name="connsiteX1" fmla="*/ 79058 w 76200"/>
                <a:gd name="connsiteY1" fmla="*/ 243840 h 238125"/>
                <a:gd name="connsiteX2" fmla="*/ 2858 w 76200"/>
                <a:gd name="connsiteY2" fmla="*/ 225742 h 238125"/>
                <a:gd name="connsiteX3" fmla="*/ 0 w 76200"/>
                <a:gd name="connsiteY3" fmla="*/ 0 h 238125"/>
                <a:gd name="connsiteX4" fmla="*/ 80010 w 76200"/>
                <a:gd name="connsiteY4" fmla="*/ 83820 h 23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238125">
                  <a:moveTo>
                    <a:pt x="80010" y="83820"/>
                  </a:moveTo>
                  <a:lnTo>
                    <a:pt x="79058" y="243840"/>
                  </a:lnTo>
                  <a:cubicBezTo>
                    <a:pt x="79058" y="243840"/>
                    <a:pt x="46673" y="242888"/>
                    <a:pt x="2858" y="225742"/>
                  </a:cubicBezTo>
                  <a:lnTo>
                    <a:pt x="0" y="0"/>
                  </a:lnTo>
                  <a:lnTo>
                    <a:pt x="80010" y="83820"/>
                  </a:lnTo>
                  <a:close/>
                </a:path>
              </a:pathLst>
            </a:custGeom>
            <a:solidFill>
              <a:srgbClr val="323657"/>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84580E3-AADD-410E-BB89-B423D21EDF0F}"/>
                </a:ext>
              </a:extLst>
            </p:cNvPr>
            <p:cNvSpPr/>
            <p:nvPr/>
          </p:nvSpPr>
          <p:spPr>
            <a:xfrm>
              <a:off x="5343525" y="4100513"/>
              <a:ext cx="76200" cy="38100"/>
            </a:xfrm>
            <a:custGeom>
              <a:avLst/>
              <a:gdLst>
                <a:gd name="connsiteX0" fmla="*/ 76200 w 76200"/>
                <a:gd name="connsiteY0" fmla="*/ 3810 h 38100"/>
                <a:gd name="connsiteX1" fmla="*/ 50483 w 76200"/>
                <a:gd name="connsiteY1" fmla="*/ 38100 h 38100"/>
                <a:gd name="connsiteX2" fmla="*/ 0 w 76200"/>
                <a:gd name="connsiteY2" fmla="*/ 11430 h 38100"/>
                <a:gd name="connsiteX3" fmla="*/ 46672 w 76200"/>
                <a:gd name="connsiteY3" fmla="*/ 23813 h 38100"/>
                <a:gd name="connsiteX4" fmla="*/ 75247 w 76200"/>
                <a:gd name="connsiteY4" fmla="*/ 0 h 38100"/>
                <a:gd name="connsiteX5" fmla="*/ 76200 w 76200"/>
                <a:gd name="connsiteY5" fmla="*/ 381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38100">
                  <a:moveTo>
                    <a:pt x="76200" y="3810"/>
                  </a:moveTo>
                  <a:cubicBezTo>
                    <a:pt x="76200" y="3810"/>
                    <a:pt x="78105" y="37147"/>
                    <a:pt x="50483" y="38100"/>
                  </a:cubicBezTo>
                  <a:cubicBezTo>
                    <a:pt x="21908" y="39053"/>
                    <a:pt x="0" y="11430"/>
                    <a:pt x="0" y="11430"/>
                  </a:cubicBezTo>
                  <a:lnTo>
                    <a:pt x="46672" y="23813"/>
                  </a:lnTo>
                  <a:lnTo>
                    <a:pt x="75247" y="0"/>
                  </a:lnTo>
                  <a:lnTo>
                    <a:pt x="76200" y="3810"/>
                  </a:lnTo>
                  <a:close/>
                </a:path>
              </a:pathLst>
            </a:custGeom>
            <a:solidFill>
              <a:srgbClr val="CAC7D1"/>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3F66D70B-4479-4623-97E3-BC4EBEC6EE57}"/>
                </a:ext>
              </a:extLst>
            </p:cNvPr>
            <p:cNvSpPr/>
            <p:nvPr/>
          </p:nvSpPr>
          <p:spPr>
            <a:xfrm>
              <a:off x="5299710" y="4053840"/>
              <a:ext cx="57150" cy="76200"/>
            </a:xfrm>
            <a:custGeom>
              <a:avLst/>
              <a:gdLst>
                <a:gd name="connsiteX0" fmla="*/ 21908 w 57150"/>
                <a:gd name="connsiteY0" fmla="*/ 0 h 76200"/>
                <a:gd name="connsiteX1" fmla="*/ 62865 w 57150"/>
                <a:gd name="connsiteY1" fmla="*/ 45720 h 76200"/>
                <a:gd name="connsiteX2" fmla="*/ 40005 w 57150"/>
                <a:gd name="connsiteY2" fmla="*/ 83820 h 76200"/>
                <a:gd name="connsiteX3" fmla="*/ 0 w 57150"/>
                <a:gd name="connsiteY3" fmla="*/ 16192 h 76200"/>
                <a:gd name="connsiteX4" fmla="*/ 21908 w 57150"/>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76200">
                  <a:moveTo>
                    <a:pt x="21908" y="0"/>
                  </a:moveTo>
                  <a:cubicBezTo>
                    <a:pt x="21908" y="0"/>
                    <a:pt x="48578" y="34290"/>
                    <a:pt x="62865" y="45720"/>
                  </a:cubicBezTo>
                  <a:lnTo>
                    <a:pt x="40005" y="83820"/>
                  </a:lnTo>
                  <a:lnTo>
                    <a:pt x="0" y="16192"/>
                  </a:lnTo>
                  <a:lnTo>
                    <a:pt x="21908" y="0"/>
                  </a:lnTo>
                  <a:close/>
                </a:path>
              </a:pathLst>
            </a:custGeom>
            <a:solidFill>
              <a:srgbClr val="EAE6F2"/>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EAF66896-7261-4A78-B661-3A1B3E45C269}"/>
                </a:ext>
              </a:extLst>
            </p:cNvPr>
            <p:cNvSpPr/>
            <p:nvPr/>
          </p:nvSpPr>
          <p:spPr>
            <a:xfrm>
              <a:off x="5390197" y="4068128"/>
              <a:ext cx="19050" cy="47625"/>
            </a:xfrm>
            <a:custGeom>
              <a:avLst/>
              <a:gdLst>
                <a:gd name="connsiteX0" fmla="*/ 23813 w 19050"/>
                <a:gd name="connsiteY0" fmla="*/ 38100 h 47625"/>
                <a:gd name="connsiteX1" fmla="*/ 0 w 19050"/>
                <a:gd name="connsiteY1" fmla="*/ 56197 h 47625"/>
                <a:gd name="connsiteX2" fmla="*/ 21908 w 19050"/>
                <a:gd name="connsiteY2" fmla="*/ 0 h 47625"/>
                <a:gd name="connsiteX3" fmla="*/ 23813 w 19050"/>
                <a:gd name="connsiteY3" fmla="*/ 38100 h 47625"/>
              </a:gdLst>
              <a:ahLst/>
              <a:cxnLst>
                <a:cxn ang="0">
                  <a:pos x="connsiteX0" y="connsiteY0"/>
                </a:cxn>
                <a:cxn ang="0">
                  <a:pos x="connsiteX1" y="connsiteY1"/>
                </a:cxn>
                <a:cxn ang="0">
                  <a:pos x="connsiteX2" y="connsiteY2"/>
                </a:cxn>
                <a:cxn ang="0">
                  <a:pos x="connsiteX3" y="connsiteY3"/>
                </a:cxn>
              </a:cxnLst>
              <a:rect l="l" t="t" r="r" b="b"/>
              <a:pathLst>
                <a:path w="19050" h="47625">
                  <a:moveTo>
                    <a:pt x="23813" y="38100"/>
                  </a:moveTo>
                  <a:lnTo>
                    <a:pt x="0" y="56197"/>
                  </a:lnTo>
                  <a:cubicBezTo>
                    <a:pt x="0" y="56197"/>
                    <a:pt x="20955" y="17145"/>
                    <a:pt x="21908" y="0"/>
                  </a:cubicBezTo>
                  <a:lnTo>
                    <a:pt x="23813" y="38100"/>
                  </a:lnTo>
                  <a:close/>
                </a:path>
              </a:pathLst>
            </a:custGeom>
            <a:solidFill>
              <a:srgbClr val="A09EA6"/>
            </a:soli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798E7DCF-1AF4-401E-9C1A-64E9A625441B}"/>
                </a:ext>
              </a:extLst>
            </p:cNvPr>
            <p:cNvSpPr/>
            <p:nvPr/>
          </p:nvSpPr>
          <p:spPr>
            <a:xfrm>
              <a:off x="5411153" y="4068128"/>
              <a:ext cx="28575" cy="57150"/>
            </a:xfrm>
            <a:custGeom>
              <a:avLst/>
              <a:gdLst>
                <a:gd name="connsiteX0" fmla="*/ 0 w 28575"/>
                <a:gd name="connsiteY0" fmla="*/ 0 h 57150"/>
                <a:gd name="connsiteX1" fmla="*/ 16192 w 28575"/>
                <a:gd name="connsiteY1" fmla="*/ 10478 h 57150"/>
                <a:gd name="connsiteX2" fmla="*/ 33338 w 28575"/>
                <a:gd name="connsiteY2" fmla="*/ 62865 h 57150"/>
                <a:gd name="connsiteX3" fmla="*/ 2857 w 28575"/>
                <a:gd name="connsiteY3" fmla="*/ 38100 h 57150"/>
              </a:gdLst>
              <a:ahLst/>
              <a:cxnLst>
                <a:cxn ang="0">
                  <a:pos x="connsiteX0" y="connsiteY0"/>
                </a:cxn>
                <a:cxn ang="0">
                  <a:pos x="connsiteX1" y="connsiteY1"/>
                </a:cxn>
                <a:cxn ang="0">
                  <a:pos x="connsiteX2" y="connsiteY2"/>
                </a:cxn>
                <a:cxn ang="0">
                  <a:pos x="connsiteX3" y="connsiteY3"/>
                </a:cxn>
              </a:cxnLst>
              <a:rect l="l" t="t" r="r" b="b"/>
              <a:pathLst>
                <a:path w="28575" h="57150">
                  <a:moveTo>
                    <a:pt x="0" y="0"/>
                  </a:moveTo>
                  <a:lnTo>
                    <a:pt x="16192" y="10478"/>
                  </a:lnTo>
                  <a:lnTo>
                    <a:pt x="33338" y="62865"/>
                  </a:lnTo>
                  <a:lnTo>
                    <a:pt x="2857" y="38100"/>
                  </a:lnTo>
                  <a:close/>
                </a:path>
              </a:pathLst>
            </a:custGeom>
            <a:solidFill>
              <a:srgbClr val="EAE6F2"/>
            </a:solid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0E39DE62-47B8-419E-A823-F5424D177B15}"/>
                </a:ext>
              </a:extLst>
            </p:cNvPr>
            <p:cNvSpPr/>
            <p:nvPr/>
          </p:nvSpPr>
          <p:spPr>
            <a:xfrm>
              <a:off x="5332308" y="3838664"/>
              <a:ext cx="161925" cy="219075"/>
            </a:xfrm>
            <a:custGeom>
              <a:avLst/>
              <a:gdLst>
                <a:gd name="connsiteX0" fmla="*/ 155997 w 161925"/>
                <a:gd name="connsiteY0" fmla="*/ 57061 h 219075"/>
                <a:gd name="connsiteX1" fmla="*/ 161712 w 161925"/>
                <a:gd name="connsiteY1" fmla="*/ 103733 h 219075"/>
                <a:gd name="connsiteX2" fmla="*/ 169332 w 161925"/>
                <a:gd name="connsiteY2" fmla="*/ 155168 h 219075"/>
                <a:gd name="connsiteX3" fmla="*/ 148377 w 161925"/>
                <a:gd name="connsiteY3" fmla="*/ 168503 h 219075"/>
                <a:gd name="connsiteX4" fmla="*/ 112182 w 161925"/>
                <a:gd name="connsiteY4" fmla="*/ 220891 h 219075"/>
                <a:gd name="connsiteX5" fmla="*/ 15979 w 161925"/>
                <a:gd name="connsiteY5" fmla="*/ 169456 h 219075"/>
                <a:gd name="connsiteX6" fmla="*/ 9312 w 161925"/>
                <a:gd name="connsiteY6" fmla="*/ 25628 h 219075"/>
                <a:gd name="connsiteX7" fmla="*/ 155997 w 161925"/>
                <a:gd name="connsiteY7" fmla="*/ 57061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219075">
                  <a:moveTo>
                    <a:pt x="155997" y="57061"/>
                  </a:moveTo>
                  <a:cubicBezTo>
                    <a:pt x="155997" y="57061"/>
                    <a:pt x="173142" y="98971"/>
                    <a:pt x="161712" y="103733"/>
                  </a:cubicBezTo>
                  <a:cubicBezTo>
                    <a:pt x="152187" y="107543"/>
                    <a:pt x="167427" y="148501"/>
                    <a:pt x="169332" y="155168"/>
                  </a:cubicBezTo>
                  <a:cubicBezTo>
                    <a:pt x="171237" y="161836"/>
                    <a:pt x="152187" y="164693"/>
                    <a:pt x="148377" y="168503"/>
                  </a:cubicBezTo>
                  <a:cubicBezTo>
                    <a:pt x="143614" y="172313"/>
                    <a:pt x="127422" y="220891"/>
                    <a:pt x="112182" y="220891"/>
                  </a:cubicBezTo>
                  <a:cubicBezTo>
                    <a:pt x="96942" y="220891"/>
                    <a:pt x="32172" y="190411"/>
                    <a:pt x="15979" y="169456"/>
                  </a:cubicBezTo>
                  <a:cubicBezTo>
                    <a:pt x="-213" y="148501"/>
                    <a:pt x="-6881" y="60871"/>
                    <a:pt x="9312" y="25628"/>
                  </a:cubicBezTo>
                  <a:cubicBezTo>
                    <a:pt x="25504" y="-10567"/>
                    <a:pt x="126469" y="-15329"/>
                    <a:pt x="155997" y="57061"/>
                  </a:cubicBezTo>
                  <a:close/>
                </a:path>
              </a:pathLst>
            </a:custGeom>
            <a:solidFill>
              <a:srgbClr val="EEA886"/>
            </a:solid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AB1A3383-9EDA-42F6-9375-FCD33C211F92}"/>
                </a:ext>
              </a:extLst>
            </p:cNvPr>
            <p:cNvSpPr/>
            <p:nvPr/>
          </p:nvSpPr>
          <p:spPr>
            <a:xfrm>
              <a:off x="5315179" y="3815124"/>
              <a:ext cx="180975" cy="180975"/>
            </a:xfrm>
            <a:custGeom>
              <a:avLst/>
              <a:gdLst>
                <a:gd name="connsiteX0" fmla="*/ 176936 w 180975"/>
                <a:gd name="connsiteY0" fmla="*/ 89173 h 180975"/>
                <a:gd name="connsiteX1" fmla="*/ 167411 w 180975"/>
                <a:gd name="connsiteY1" fmla="*/ 12973 h 180975"/>
                <a:gd name="connsiteX2" fmla="*/ 44538 w 180975"/>
                <a:gd name="connsiteY2" fmla="*/ 26308 h 180975"/>
                <a:gd name="connsiteX3" fmla="*/ 3581 w 180975"/>
                <a:gd name="connsiteY3" fmla="*/ 112986 h 180975"/>
                <a:gd name="connsiteX4" fmla="*/ 19773 w 180975"/>
                <a:gd name="connsiteY4" fmla="*/ 181566 h 180975"/>
                <a:gd name="connsiteX5" fmla="*/ 48348 w 180975"/>
                <a:gd name="connsiteY5" fmla="*/ 140608 h 180975"/>
                <a:gd name="connsiteX6" fmla="*/ 91211 w 180975"/>
                <a:gd name="connsiteY6" fmla="*/ 137751 h 180975"/>
                <a:gd name="connsiteX7" fmla="*/ 103593 w 180975"/>
                <a:gd name="connsiteY7" fmla="*/ 96793 h 180975"/>
                <a:gd name="connsiteX8" fmla="*/ 176936 w 180975"/>
                <a:gd name="connsiteY8" fmla="*/ 89173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75" h="180975">
                  <a:moveTo>
                    <a:pt x="176936" y="89173"/>
                  </a:moveTo>
                  <a:cubicBezTo>
                    <a:pt x="176936" y="89173"/>
                    <a:pt x="202653" y="49168"/>
                    <a:pt x="167411" y="12973"/>
                  </a:cubicBezTo>
                  <a:cubicBezTo>
                    <a:pt x="131216" y="-22269"/>
                    <a:pt x="53111" y="25356"/>
                    <a:pt x="44538" y="26308"/>
                  </a:cubicBezTo>
                  <a:cubicBezTo>
                    <a:pt x="35966" y="27260"/>
                    <a:pt x="-13564" y="38691"/>
                    <a:pt x="3581" y="112986"/>
                  </a:cubicBezTo>
                  <a:cubicBezTo>
                    <a:pt x="18821" y="180613"/>
                    <a:pt x="19773" y="181566"/>
                    <a:pt x="19773" y="181566"/>
                  </a:cubicBezTo>
                  <a:cubicBezTo>
                    <a:pt x="19773" y="181566"/>
                    <a:pt x="39776" y="146323"/>
                    <a:pt x="48348" y="140608"/>
                  </a:cubicBezTo>
                  <a:cubicBezTo>
                    <a:pt x="62636" y="132036"/>
                    <a:pt x="91211" y="137751"/>
                    <a:pt x="91211" y="137751"/>
                  </a:cubicBezTo>
                  <a:cubicBezTo>
                    <a:pt x="91211" y="137751"/>
                    <a:pt x="81686" y="99651"/>
                    <a:pt x="103593" y="96793"/>
                  </a:cubicBezTo>
                  <a:cubicBezTo>
                    <a:pt x="125501" y="94888"/>
                    <a:pt x="155981" y="78695"/>
                    <a:pt x="176936" y="89173"/>
                  </a:cubicBezTo>
                  <a:close/>
                </a:path>
              </a:pathLst>
            </a:custGeom>
            <a:solidFill>
              <a:srgbClr val="292C47"/>
            </a:soli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C096DC8E-9DF1-42E1-B39B-CCCCB5DD4A44}"/>
                </a:ext>
              </a:extLst>
            </p:cNvPr>
            <p:cNvSpPr/>
            <p:nvPr/>
          </p:nvSpPr>
          <p:spPr>
            <a:xfrm>
              <a:off x="5352182" y="3910072"/>
              <a:ext cx="28575" cy="57150"/>
            </a:xfrm>
            <a:custGeom>
              <a:avLst/>
              <a:gdLst>
                <a:gd name="connsiteX0" fmla="*/ 33253 w 28575"/>
                <a:gd name="connsiteY0" fmla="*/ 19943 h 57150"/>
                <a:gd name="connsiteX1" fmla="*/ 7536 w 28575"/>
                <a:gd name="connsiteY1" fmla="*/ 2798 h 57150"/>
                <a:gd name="connsiteX2" fmla="*/ 17061 w 28575"/>
                <a:gd name="connsiteY2" fmla="*/ 58996 h 57150"/>
                <a:gd name="connsiteX3" fmla="*/ 33253 w 28575"/>
                <a:gd name="connsiteY3" fmla="*/ 19943 h 57150"/>
              </a:gdLst>
              <a:ahLst/>
              <a:cxnLst>
                <a:cxn ang="0">
                  <a:pos x="connsiteX0" y="connsiteY0"/>
                </a:cxn>
                <a:cxn ang="0">
                  <a:pos x="connsiteX1" y="connsiteY1"/>
                </a:cxn>
                <a:cxn ang="0">
                  <a:pos x="connsiteX2" y="connsiteY2"/>
                </a:cxn>
                <a:cxn ang="0">
                  <a:pos x="connsiteX3" y="connsiteY3"/>
                </a:cxn>
              </a:cxnLst>
              <a:rect l="l" t="t" r="r" b="b"/>
              <a:pathLst>
                <a:path w="28575" h="57150">
                  <a:moveTo>
                    <a:pt x="33253" y="19943"/>
                  </a:moveTo>
                  <a:cubicBezTo>
                    <a:pt x="32301" y="14228"/>
                    <a:pt x="27538" y="-7679"/>
                    <a:pt x="7536" y="2798"/>
                  </a:cubicBezTo>
                  <a:cubicBezTo>
                    <a:pt x="-12467" y="13276"/>
                    <a:pt x="13251" y="58043"/>
                    <a:pt x="17061" y="58996"/>
                  </a:cubicBezTo>
                  <a:cubicBezTo>
                    <a:pt x="19918" y="59948"/>
                    <a:pt x="44683" y="64711"/>
                    <a:pt x="33253" y="19943"/>
                  </a:cubicBezTo>
                  <a:close/>
                </a:path>
              </a:pathLst>
            </a:custGeom>
            <a:solidFill>
              <a:srgbClr val="EEA886"/>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5A88022-C1F6-4D68-BA1E-1783330B9BBE}"/>
                </a:ext>
              </a:extLst>
            </p:cNvPr>
            <p:cNvSpPr/>
            <p:nvPr/>
          </p:nvSpPr>
          <p:spPr>
            <a:xfrm>
              <a:off x="5350192" y="4010025"/>
              <a:ext cx="57150" cy="47625"/>
            </a:xfrm>
            <a:custGeom>
              <a:avLst/>
              <a:gdLst>
                <a:gd name="connsiteX0" fmla="*/ 0 w 57150"/>
                <a:gd name="connsiteY0" fmla="*/ 0 h 47625"/>
                <a:gd name="connsiteX1" fmla="*/ 60960 w 57150"/>
                <a:gd name="connsiteY1" fmla="*/ 55245 h 47625"/>
                <a:gd name="connsiteX2" fmla="*/ 60960 w 57150"/>
                <a:gd name="connsiteY2" fmla="*/ 52388 h 47625"/>
                <a:gd name="connsiteX3" fmla="*/ 61913 w 57150"/>
                <a:gd name="connsiteY3" fmla="*/ 40005 h 47625"/>
                <a:gd name="connsiteX4" fmla="*/ 61913 w 57150"/>
                <a:gd name="connsiteY4" fmla="*/ 37147 h 47625"/>
                <a:gd name="connsiteX5" fmla="*/ 0 w 57150"/>
                <a:gd name="connsiteY5"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47625">
                  <a:moveTo>
                    <a:pt x="0" y="0"/>
                  </a:moveTo>
                  <a:cubicBezTo>
                    <a:pt x="0" y="953"/>
                    <a:pt x="15240" y="37147"/>
                    <a:pt x="60960" y="55245"/>
                  </a:cubicBezTo>
                  <a:cubicBezTo>
                    <a:pt x="60960" y="54293"/>
                    <a:pt x="60960" y="53340"/>
                    <a:pt x="60960" y="52388"/>
                  </a:cubicBezTo>
                  <a:cubicBezTo>
                    <a:pt x="60960" y="47625"/>
                    <a:pt x="60960" y="43815"/>
                    <a:pt x="61913" y="40005"/>
                  </a:cubicBezTo>
                  <a:cubicBezTo>
                    <a:pt x="61913" y="39053"/>
                    <a:pt x="61913" y="38100"/>
                    <a:pt x="61913" y="37147"/>
                  </a:cubicBezTo>
                  <a:cubicBezTo>
                    <a:pt x="61913" y="38100"/>
                    <a:pt x="13335" y="15240"/>
                    <a:pt x="0" y="0"/>
                  </a:cubicBezTo>
                  <a:close/>
                </a:path>
              </a:pathLst>
            </a:custGeom>
            <a:solidFill>
              <a:srgbClr val="A77860"/>
            </a:solidFill>
            <a:ln w="9525" cap="flat">
              <a:noFill/>
              <a:prstDash val="solid"/>
              <a:miter/>
            </a:ln>
          </p:spPr>
          <p:txBody>
            <a:bodyPr rtlCol="0" anchor="ctr"/>
            <a:lstStyle/>
            <a:p>
              <a:endParaRPr lang="en-ID"/>
            </a:p>
          </p:txBody>
        </p:sp>
      </p:grpSp>
      <p:sp>
        <p:nvSpPr>
          <p:cNvPr id="201" name="Title 135">
            <a:extLst>
              <a:ext uri="{FF2B5EF4-FFF2-40B4-BE49-F238E27FC236}">
                <a16:creationId xmlns:a16="http://schemas.microsoft.com/office/drawing/2014/main" id="{EFAE5C99-F449-41B1-9E0C-9AE201023469}"/>
              </a:ext>
            </a:extLst>
          </p:cNvPr>
          <p:cNvSpPr txBox="1">
            <a:spLocks/>
          </p:cNvSpPr>
          <p:nvPr/>
        </p:nvSpPr>
        <p:spPr>
          <a:xfrm>
            <a:off x="793438" y="1927250"/>
            <a:ext cx="5424435" cy="1253959"/>
          </a:xfr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Insert Your</a:t>
            </a:r>
            <a:b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br>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Detail/ Tagline</a:t>
            </a:r>
            <a:endParaRPr lang="en-ID" dirty="0">
              <a:latin typeface="+mn-lt"/>
            </a:endParaRPr>
          </a:p>
        </p:txBody>
      </p:sp>
      <p:sp>
        <p:nvSpPr>
          <p:cNvPr id="202" name="Subtitle 2">
            <a:extLst>
              <a:ext uri="{FF2B5EF4-FFF2-40B4-BE49-F238E27FC236}">
                <a16:creationId xmlns:a16="http://schemas.microsoft.com/office/drawing/2014/main" id="{8F1EB7EF-DA21-4693-B4F2-482AA6401E6B}"/>
              </a:ext>
            </a:extLst>
          </p:cNvPr>
          <p:cNvSpPr txBox="1">
            <a:spLocks/>
          </p:cNvSpPr>
          <p:nvPr/>
        </p:nvSpPr>
        <p:spPr>
          <a:xfrm>
            <a:off x="787894" y="3199184"/>
            <a:ext cx="4913361" cy="13959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4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203" name="Rectangle: Rounded Corners 202">
            <a:extLst>
              <a:ext uri="{FF2B5EF4-FFF2-40B4-BE49-F238E27FC236}">
                <a16:creationId xmlns:a16="http://schemas.microsoft.com/office/drawing/2014/main" id="{CC3099DF-F4BF-4186-825A-AC662D5FF794}"/>
              </a:ext>
            </a:extLst>
          </p:cNvPr>
          <p:cNvSpPr/>
          <p:nvPr/>
        </p:nvSpPr>
        <p:spPr>
          <a:xfrm>
            <a:off x="787894" y="4744603"/>
            <a:ext cx="1532467" cy="35400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Learn More</a:t>
            </a:r>
            <a:endParaRPr lang="en-ID" sz="1200" b="1" dirty="0"/>
          </a:p>
        </p:txBody>
      </p:sp>
      <p:grpSp>
        <p:nvGrpSpPr>
          <p:cNvPr id="204" name="Group 203">
            <a:extLst>
              <a:ext uri="{FF2B5EF4-FFF2-40B4-BE49-F238E27FC236}">
                <a16:creationId xmlns:a16="http://schemas.microsoft.com/office/drawing/2014/main" id="{3E363DAA-5711-4763-B8BA-2F9BCF52F7AE}"/>
              </a:ext>
            </a:extLst>
          </p:cNvPr>
          <p:cNvGrpSpPr/>
          <p:nvPr/>
        </p:nvGrpSpPr>
        <p:grpSpPr>
          <a:xfrm>
            <a:off x="750546" y="1559704"/>
            <a:ext cx="2133600" cy="398864"/>
            <a:chOff x="4860925" y="679884"/>
            <a:chExt cx="2397126" cy="413659"/>
          </a:xfrm>
          <a:solidFill>
            <a:schemeClr val="bg1">
              <a:lumMod val="95000"/>
            </a:schemeClr>
          </a:solidFill>
        </p:grpSpPr>
        <p:sp>
          <p:nvSpPr>
            <p:cNvPr id="205" name="Rectangle: Rounded Corners 204">
              <a:extLst>
                <a:ext uri="{FF2B5EF4-FFF2-40B4-BE49-F238E27FC236}">
                  <a16:creationId xmlns:a16="http://schemas.microsoft.com/office/drawing/2014/main" id="{869C9815-2497-452B-BFBD-4C8ABD70BFFB}"/>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spc="300" dirty="0">
                  <a:solidFill>
                    <a:schemeClr val="tx1">
                      <a:lumMod val="65000"/>
                      <a:lumOff val="35000"/>
                    </a:schemeClr>
                  </a:solidFill>
                  <a:latin typeface="Raleway" panose="020B0503030101060003" pitchFamily="34" charset="0"/>
                  <a:cs typeface="Segoe UI" panose="020B0502040204020203" pitchFamily="34" charset="0"/>
                </a:rPr>
                <a:t>BUSINESS TAGLINE</a:t>
              </a:r>
            </a:p>
          </p:txBody>
        </p:sp>
        <p:sp>
          <p:nvSpPr>
            <p:cNvPr id="206" name="Right Triangle 205">
              <a:extLst>
                <a:ext uri="{FF2B5EF4-FFF2-40B4-BE49-F238E27FC236}">
                  <a16:creationId xmlns:a16="http://schemas.microsoft.com/office/drawing/2014/main" id="{B505FA4D-8C74-4707-AE7B-C2ACB29F8065}"/>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Tree>
    <p:extLst>
      <p:ext uri="{BB962C8B-B14F-4D97-AF65-F5344CB8AC3E}">
        <p14:creationId xmlns:p14="http://schemas.microsoft.com/office/powerpoint/2010/main" val="4103432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500"/>
                                        <p:tgtEl>
                                          <p:spTgt spid="20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1"/>
                                        </p:tgtEl>
                                        <p:attrNameLst>
                                          <p:attrName>style.visibility</p:attrName>
                                        </p:attrNameLst>
                                      </p:cBhvr>
                                      <p:to>
                                        <p:strVal val="visible"/>
                                      </p:to>
                                    </p:set>
                                    <p:animEffect transition="in" filter="fade">
                                      <p:cBhvr>
                                        <p:cTn id="11" dur="500"/>
                                        <p:tgtEl>
                                          <p:spTgt spid="20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2"/>
                                        </p:tgtEl>
                                        <p:attrNameLst>
                                          <p:attrName>style.visibility</p:attrName>
                                        </p:attrNameLst>
                                      </p:cBhvr>
                                      <p:to>
                                        <p:strVal val="visible"/>
                                      </p:to>
                                    </p:set>
                                    <p:animEffect transition="in" filter="fade">
                                      <p:cBhvr>
                                        <p:cTn id="15" dur="500"/>
                                        <p:tgtEl>
                                          <p:spTgt spid="20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3"/>
                                        </p:tgtEl>
                                        <p:attrNameLst>
                                          <p:attrName>style.visibility</p:attrName>
                                        </p:attrNameLst>
                                      </p:cBhvr>
                                      <p:to>
                                        <p:strVal val="visible"/>
                                      </p:to>
                                    </p:set>
                                    <p:animEffect transition="in" filter="fade">
                                      <p:cBhvr>
                                        <p:cTn id="19" dur="500"/>
                                        <p:tgtEl>
                                          <p:spTgt spid="203"/>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 grpId="0"/>
      <p:bldP spid="202" grpId="0"/>
      <p:bldP spid="20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A5643CDB-1A49-4198-B659-706BDDA9E0C2}"/>
              </a:ext>
            </a:extLst>
          </p:cNvPr>
          <p:cNvGrpSpPr/>
          <p:nvPr/>
        </p:nvGrpSpPr>
        <p:grpSpPr>
          <a:xfrm>
            <a:off x="5534704" y="796925"/>
            <a:ext cx="7007468" cy="5818522"/>
            <a:chOff x="4271962" y="1914525"/>
            <a:chExt cx="3649028" cy="3029903"/>
          </a:xfrm>
        </p:grpSpPr>
        <p:sp>
          <p:nvSpPr>
            <p:cNvPr id="5" name="Freeform: Shape 4">
              <a:extLst>
                <a:ext uri="{FF2B5EF4-FFF2-40B4-BE49-F238E27FC236}">
                  <a16:creationId xmlns:a16="http://schemas.microsoft.com/office/drawing/2014/main" id="{E9AB2BA3-50C3-458D-A8C2-6D25CE1899F1}"/>
                </a:ext>
              </a:extLst>
            </p:cNvPr>
            <p:cNvSpPr/>
            <p:nvPr/>
          </p:nvSpPr>
          <p:spPr>
            <a:xfrm>
              <a:off x="6204624" y="3391885"/>
              <a:ext cx="76200" cy="66675"/>
            </a:xfrm>
            <a:custGeom>
              <a:avLst/>
              <a:gdLst>
                <a:gd name="connsiteX0" fmla="*/ 79971 w 76200"/>
                <a:gd name="connsiteY0" fmla="*/ 42830 h 66675"/>
                <a:gd name="connsiteX1" fmla="*/ 66636 w 76200"/>
                <a:gd name="connsiteY1" fmla="*/ 17112 h 66675"/>
                <a:gd name="connsiteX2" fmla="*/ 43776 w 76200"/>
                <a:gd name="connsiteY2" fmla="*/ 4730 h 66675"/>
                <a:gd name="connsiteX3" fmla="*/ 13296 w 76200"/>
                <a:gd name="connsiteY3" fmla="*/ 920 h 66675"/>
                <a:gd name="connsiteX4" fmla="*/ 7581 w 76200"/>
                <a:gd name="connsiteY4" fmla="*/ 7587 h 66675"/>
                <a:gd name="connsiteX5" fmla="*/ 6628 w 76200"/>
                <a:gd name="connsiteY5" fmla="*/ 18065 h 66675"/>
                <a:gd name="connsiteX6" fmla="*/ 3771 w 76200"/>
                <a:gd name="connsiteY6" fmla="*/ 29495 h 66675"/>
                <a:gd name="connsiteX7" fmla="*/ 2818 w 76200"/>
                <a:gd name="connsiteY7" fmla="*/ 41877 h 66675"/>
                <a:gd name="connsiteX8" fmla="*/ 913 w 76200"/>
                <a:gd name="connsiteY8" fmla="*/ 52355 h 66675"/>
                <a:gd name="connsiteX9" fmla="*/ 13296 w 76200"/>
                <a:gd name="connsiteY9" fmla="*/ 59975 h 66675"/>
                <a:gd name="connsiteX10" fmla="*/ 58063 w 76200"/>
                <a:gd name="connsiteY10" fmla="*/ 76167 h 66675"/>
                <a:gd name="connsiteX11" fmla="*/ 79971 w 76200"/>
                <a:gd name="connsiteY11" fmla="*/ 4283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66675">
                  <a:moveTo>
                    <a:pt x="79971" y="42830"/>
                  </a:moveTo>
                  <a:cubicBezTo>
                    <a:pt x="79971" y="42830"/>
                    <a:pt x="68541" y="20922"/>
                    <a:pt x="66636" y="17112"/>
                  </a:cubicBezTo>
                  <a:cubicBezTo>
                    <a:pt x="64731" y="14255"/>
                    <a:pt x="55206" y="9492"/>
                    <a:pt x="43776" y="4730"/>
                  </a:cubicBezTo>
                  <a:cubicBezTo>
                    <a:pt x="32346" y="-33"/>
                    <a:pt x="15201" y="-985"/>
                    <a:pt x="13296" y="920"/>
                  </a:cubicBezTo>
                  <a:cubicBezTo>
                    <a:pt x="11391" y="1872"/>
                    <a:pt x="9486" y="2825"/>
                    <a:pt x="7581" y="7587"/>
                  </a:cubicBezTo>
                  <a:cubicBezTo>
                    <a:pt x="5676" y="12350"/>
                    <a:pt x="6628" y="18065"/>
                    <a:pt x="6628" y="18065"/>
                  </a:cubicBezTo>
                  <a:cubicBezTo>
                    <a:pt x="6628" y="18065"/>
                    <a:pt x="913" y="23780"/>
                    <a:pt x="3771" y="29495"/>
                  </a:cubicBezTo>
                  <a:cubicBezTo>
                    <a:pt x="3771" y="29495"/>
                    <a:pt x="-992" y="34257"/>
                    <a:pt x="2818" y="41877"/>
                  </a:cubicBezTo>
                  <a:cubicBezTo>
                    <a:pt x="2818" y="41877"/>
                    <a:pt x="-1944" y="46640"/>
                    <a:pt x="913" y="52355"/>
                  </a:cubicBezTo>
                  <a:cubicBezTo>
                    <a:pt x="913" y="52355"/>
                    <a:pt x="10438" y="57117"/>
                    <a:pt x="13296" y="59975"/>
                  </a:cubicBezTo>
                  <a:cubicBezTo>
                    <a:pt x="16153" y="62832"/>
                    <a:pt x="37108" y="71405"/>
                    <a:pt x="58063" y="76167"/>
                  </a:cubicBezTo>
                  <a:cubicBezTo>
                    <a:pt x="58063" y="75215"/>
                    <a:pt x="79018" y="73310"/>
                    <a:pt x="79971" y="42830"/>
                  </a:cubicBezTo>
                  <a:close/>
                </a:path>
              </a:pathLst>
            </a:custGeom>
            <a:solidFill>
              <a:srgbClr val="EEA886"/>
            </a:soli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7CA3F8AA-583C-4946-8093-95EB901758C4}"/>
                </a:ext>
              </a:extLst>
            </p:cNvPr>
            <p:cNvSpPr/>
            <p:nvPr/>
          </p:nvSpPr>
          <p:spPr>
            <a:xfrm>
              <a:off x="6229350" y="3425190"/>
              <a:ext cx="19050" cy="28575"/>
            </a:xfrm>
            <a:custGeom>
              <a:avLst/>
              <a:gdLst>
                <a:gd name="connsiteX0" fmla="*/ 20955 w 19050"/>
                <a:gd name="connsiteY0" fmla="*/ 0 h 28575"/>
                <a:gd name="connsiteX1" fmla="*/ 23813 w 19050"/>
                <a:gd name="connsiteY1" fmla="*/ 16192 h 28575"/>
                <a:gd name="connsiteX2" fmla="*/ 0 w 19050"/>
                <a:gd name="connsiteY2" fmla="*/ 30480 h 28575"/>
                <a:gd name="connsiteX3" fmla="*/ 20955 w 19050"/>
                <a:gd name="connsiteY3" fmla="*/ 0 h 28575"/>
              </a:gdLst>
              <a:ahLst/>
              <a:cxnLst>
                <a:cxn ang="0">
                  <a:pos x="connsiteX0" y="connsiteY0"/>
                </a:cxn>
                <a:cxn ang="0">
                  <a:pos x="connsiteX1" y="connsiteY1"/>
                </a:cxn>
                <a:cxn ang="0">
                  <a:pos x="connsiteX2" y="connsiteY2"/>
                </a:cxn>
                <a:cxn ang="0">
                  <a:pos x="connsiteX3" y="connsiteY3"/>
                </a:cxn>
              </a:cxnLst>
              <a:rect l="l" t="t" r="r" b="b"/>
              <a:pathLst>
                <a:path w="19050" h="28575">
                  <a:moveTo>
                    <a:pt x="20955" y="0"/>
                  </a:moveTo>
                  <a:cubicBezTo>
                    <a:pt x="20955" y="0"/>
                    <a:pt x="21908" y="12382"/>
                    <a:pt x="23813" y="16192"/>
                  </a:cubicBezTo>
                  <a:cubicBezTo>
                    <a:pt x="25717" y="20002"/>
                    <a:pt x="0" y="30480"/>
                    <a:pt x="0" y="30480"/>
                  </a:cubicBezTo>
                  <a:cubicBezTo>
                    <a:pt x="0" y="30480"/>
                    <a:pt x="5715" y="1905"/>
                    <a:pt x="20955" y="0"/>
                  </a:cubicBezTo>
                  <a:close/>
                </a:path>
              </a:pathLst>
            </a:custGeom>
            <a:solidFill>
              <a:srgbClr val="CF8C6C"/>
            </a:soli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463E3676-8765-4AE9-BD1F-A10DB4A5240A}"/>
                </a:ext>
              </a:extLst>
            </p:cNvPr>
            <p:cNvSpPr/>
            <p:nvPr/>
          </p:nvSpPr>
          <p:spPr>
            <a:xfrm>
              <a:off x="6607255" y="3210915"/>
              <a:ext cx="219075" cy="323850"/>
            </a:xfrm>
            <a:custGeom>
              <a:avLst/>
              <a:gdLst>
                <a:gd name="connsiteX0" fmla="*/ 205977 w 219075"/>
                <a:gd name="connsiteY0" fmla="*/ 153315 h 323850"/>
                <a:gd name="connsiteX1" fmla="*/ 216454 w 219075"/>
                <a:gd name="connsiteY1" fmla="*/ 70448 h 323850"/>
                <a:gd name="connsiteX2" fmla="*/ 108822 w 219075"/>
                <a:gd name="connsiteY2" fmla="*/ 4725 h 323850"/>
                <a:gd name="connsiteX3" fmla="*/ 39289 w 219075"/>
                <a:gd name="connsiteY3" fmla="*/ 120930 h 323850"/>
                <a:gd name="connsiteX4" fmla="*/ 25002 w 219075"/>
                <a:gd name="connsiteY4" fmla="*/ 220943 h 323850"/>
                <a:gd name="connsiteX5" fmla="*/ 27859 w 219075"/>
                <a:gd name="connsiteY5" fmla="*/ 277140 h 323850"/>
                <a:gd name="connsiteX6" fmla="*/ 237 w 219075"/>
                <a:gd name="connsiteY6" fmla="*/ 327623 h 323850"/>
                <a:gd name="connsiteX7" fmla="*/ 112632 w 219075"/>
                <a:gd name="connsiteY7" fmla="*/ 257138 h 323850"/>
                <a:gd name="connsiteX8" fmla="*/ 205977 w 219075"/>
                <a:gd name="connsiteY8" fmla="*/ 153315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323850">
                  <a:moveTo>
                    <a:pt x="205977" y="153315"/>
                  </a:moveTo>
                  <a:cubicBezTo>
                    <a:pt x="205977" y="153315"/>
                    <a:pt x="226932" y="113310"/>
                    <a:pt x="216454" y="70448"/>
                  </a:cubicBezTo>
                  <a:cubicBezTo>
                    <a:pt x="205977" y="27585"/>
                    <a:pt x="166925" y="-14325"/>
                    <a:pt x="108822" y="4725"/>
                  </a:cubicBezTo>
                  <a:cubicBezTo>
                    <a:pt x="50719" y="23775"/>
                    <a:pt x="4047" y="69495"/>
                    <a:pt x="39289" y="120930"/>
                  </a:cubicBezTo>
                  <a:cubicBezTo>
                    <a:pt x="73579" y="173318"/>
                    <a:pt x="7857" y="196178"/>
                    <a:pt x="25002" y="220943"/>
                  </a:cubicBezTo>
                  <a:cubicBezTo>
                    <a:pt x="42147" y="245708"/>
                    <a:pt x="35479" y="271425"/>
                    <a:pt x="27859" y="277140"/>
                  </a:cubicBezTo>
                  <a:cubicBezTo>
                    <a:pt x="21192" y="282855"/>
                    <a:pt x="-2621" y="303810"/>
                    <a:pt x="237" y="327623"/>
                  </a:cubicBezTo>
                  <a:cubicBezTo>
                    <a:pt x="3094" y="352388"/>
                    <a:pt x="112632" y="257138"/>
                    <a:pt x="112632" y="257138"/>
                  </a:cubicBezTo>
                  <a:cubicBezTo>
                    <a:pt x="112632" y="257138"/>
                    <a:pt x="172639" y="138075"/>
                    <a:pt x="205977" y="153315"/>
                  </a:cubicBezTo>
                  <a:close/>
                </a:path>
              </a:pathLst>
            </a:custGeom>
            <a:solidFill>
              <a:srgbClr val="252E3B"/>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DDB782FC-9F50-418B-B808-2FE3A592A789}"/>
                </a:ext>
              </a:extLst>
            </p:cNvPr>
            <p:cNvSpPr/>
            <p:nvPr/>
          </p:nvSpPr>
          <p:spPr>
            <a:xfrm>
              <a:off x="6914863" y="4700245"/>
              <a:ext cx="95250" cy="142875"/>
            </a:xfrm>
            <a:custGeom>
              <a:avLst/>
              <a:gdLst>
                <a:gd name="connsiteX0" fmla="*/ 71724 w 95250"/>
                <a:gd name="connsiteY0" fmla="*/ 79400 h 142875"/>
                <a:gd name="connsiteX1" fmla="*/ 104109 w 95250"/>
                <a:gd name="connsiteY1" fmla="*/ 137502 h 142875"/>
                <a:gd name="connsiteX2" fmla="*/ 36481 w 95250"/>
                <a:gd name="connsiteY2" fmla="*/ 137502 h 142875"/>
                <a:gd name="connsiteX3" fmla="*/ 1239 w 95250"/>
                <a:gd name="connsiteY3" fmla="*/ 44157 h 142875"/>
                <a:gd name="connsiteX4" fmla="*/ 20289 w 95250"/>
                <a:gd name="connsiteY4" fmla="*/ 342 h 142875"/>
                <a:gd name="connsiteX5" fmla="*/ 48864 w 95250"/>
                <a:gd name="connsiteY5" fmla="*/ 5105 h 142875"/>
                <a:gd name="connsiteX6" fmla="*/ 71724 w 95250"/>
                <a:gd name="connsiteY6" fmla="*/ 7940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42875">
                  <a:moveTo>
                    <a:pt x="71724" y="79400"/>
                  </a:moveTo>
                  <a:cubicBezTo>
                    <a:pt x="71724" y="79400"/>
                    <a:pt x="108871" y="129882"/>
                    <a:pt x="104109" y="137502"/>
                  </a:cubicBezTo>
                  <a:cubicBezTo>
                    <a:pt x="99346" y="145122"/>
                    <a:pt x="60294" y="147027"/>
                    <a:pt x="36481" y="137502"/>
                  </a:cubicBezTo>
                  <a:cubicBezTo>
                    <a:pt x="12669" y="127977"/>
                    <a:pt x="11716" y="69875"/>
                    <a:pt x="1239" y="44157"/>
                  </a:cubicBezTo>
                  <a:cubicBezTo>
                    <a:pt x="-3524" y="33680"/>
                    <a:pt x="6001" y="2247"/>
                    <a:pt x="20289" y="342"/>
                  </a:cubicBezTo>
                  <a:cubicBezTo>
                    <a:pt x="33624" y="-1563"/>
                    <a:pt x="48864" y="5105"/>
                    <a:pt x="48864" y="5105"/>
                  </a:cubicBezTo>
                  <a:cubicBezTo>
                    <a:pt x="48864" y="5105"/>
                    <a:pt x="33624" y="40347"/>
                    <a:pt x="71724" y="79400"/>
                  </a:cubicBezTo>
                  <a:close/>
                </a:path>
              </a:pathLst>
            </a:custGeom>
            <a:solidFill>
              <a:srgbClr val="32658F"/>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991768FF-F084-4087-ADE6-DD1738868838}"/>
                </a:ext>
              </a:extLst>
            </p:cNvPr>
            <p:cNvSpPr/>
            <p:nvPr/>
          </p:nvSpPr>
          <p:spPr>
            <a:xfrm>
              <a:off x="6926580" y="4699348"/>
              <a:ext cx="66675" cy="104775"/>
            </a:xfrm>
            <a:custGeom>
              <a:avLst/>
              <a:gdLst>
                <a:gd name="connsiteX0" fmla="*/ 36195 w 66675"/>
                <a:gd name="connsiteY0" fmla="*/ 5049 h 104775"/>
                <a:gd name="connsiteX1" fmla="*/ 44767 w 66675"/>
                <a:gd name="connsiteY1" fmla="*/ 46007 h 104775"/>
                <a:gd name="connsiteX2" fmla="*/ 72390 w 66675"/>
                <a:gd name="connsiteY2" fmla="*/ 104109 h 104775"/>
                <a:gd name="connsiteX3" fmla="*/ 28575 w 66675"/>
                <a:gd name="connsiteY3" fmla="*/ 101252 h 104775"/>
                <a:gd name="connsiteX4" fmla="*/ 5715 w 66675"/>
                <a:gd name="connsiteY4" fmla="*/ 35529 h 104775"/>
                <a:gd name="connsiteX5" fmla="*/ 0 w 66675"/>
                <a:gd name="connsiteY5" fmla="*/ 6954 h 104775"/>
                <a:gd name="connsiteX6" fmla="*/ 36195 w 66675"/>
                <a:gd name="connsiteY6" fmla="*/ 504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104775">
                  <a:moveTo>
                    <a:pt x="36195" y="5049"/>
                  </a:moveTo>
                  <a:cubicBezTo>
                    <a:pt x="36195" y="5049"/>
                    <a:pt x="41910" y="25052"/>
                    <a:pt x="44767" y="46007"/>
                  </a:cubicBezTo>
                  <a:cubicBezTo>
                    <a:pt x="46672" y="63152"/>
                    <a:pt x="73342" y="100299"/>
                    <a:pt x="72390" y="104109"/>
                  </a:cubicBezTo>
                  <a:cubicBezTo>
                    <a:pt x="71438" y="108872"/>
                    <a:pt x="40957" y="112682"/>
                    <a:pt x="28575" y="101252"/>
                  </a:cubicBezTo>
                  <a:cubicBezTo>
                    <a:pt x="16192" y="89822"/>
                    <a:pt x="7620" y="55532"/>
                    <a:pt x="5715" y="35529"/>
                  </a:cubicBezTo>
                  <a:cubicBezTo>
                    <a:pt x="2857" y="16479"/>
                    <a:pt x="0" y="6954"/>
                    <a:pt x="0" y="6954"/>
                  </a:cubicBezTo>
                  <a:cubicBezTo>
                    <a:pt x="0" y="6954"/>
                    <a:pt x="24765" y="-7333"/>
                    <a:pt x="36195" y="5049"/>
                  </a:cubicBezTo>
                  <a:close/>
                </a:path>
              </a:pathLst>
            </a:custGeom>
            <a:solidFill>
              <a:srgbClr val="252E3B"/>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9D06FC56-1E4C-4020-8C12-F8D1D076F0BE}"/>
                </a:ext>
              </a:extLst>
            </p:cNvPr>
            <p:cNvSpPr/>
            <p:nvPr/>
          </p:nvSpPr>
          <p:spPr>
            <a:xfrm>
              <a:off x="6589108" y="4700245"/>
              <a:ext cx="95250" cy="142875"/>
            </a:xfrm>
            <a:custGeom>
              <a:avLst/>
              <a:gdLst>
                <a:gd name="connsiteX0" fmla="*/ 73629 w 95250"/>
                <a:gd name="connsiteY0" fmla="*/ 80352 h 142875"/>
                <a:gd name="connsiteX1" fmla="*/ 104109 w 95250"/>
                <a:gd name="connsiteY1" fmla="*/ 137502 h 142875"/>
                <a:gd name="connsiteX2" fmla="*/ 36481 w 95250"/>
                <a:gd name="connsiteY2" fmla="*/ 137502 h 142875"/>
                <a:gd name="connsiteX3" fmla="*/ 1239 w 95250"/>
                <a:gd name="connsiteY3" fmla="*/ 44157 h 142875"/>
                <a:gd name="connsiteX4" fmla="*/ 20289 w 95250"/>
                <a:gd name="connsiteY4" fmla="*/ 342 h 142875"/>
                <a:gd name="connsiteX5" fmla="*/ 49816 w 95250"/>
                <a:gd name="connsiteY5" fmla="*/ 5105 h 142875"/>
                <a:gd name="connsiteX6" fmla="*/ 73629 w 95250"/>
                <a:gd name="connsiteY6" fmla="*/ 8035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42875">
                  <a:moveTo>
                    <a:pt x="73629" y="80352"/>
                  </a:moveTo>
                  <a:cubicBezTo>
                    <a:pt x="73629" y="80352"/>
                    <a:pt x="109824" y="129882"/>
                    <a:pt x="104109" y="137502"/>
                  </a:cubicBezTo>
                  <a:cubicBezTo>
                    <a:pt x="99346" y="145122"/>
                    <a:pt x="60294" y="147027"/>
                    <a:pt x="36481" y="137502"/>
                  </a:cubicBezTo>
                  <a:cubicBezTo>
                    <a:pt x="12669" y="127977"/>
                    <a:pt x="11716" y="69875"/>
                    <a:pt x="1239" y="44157"/>
                  </a:cubicBezTo>
                  <a:cubicBezTo>
                    <a:pt x="-3524" y="33680"/>
                    <a:pt x="6001" y="2247"/>
                    <a:pt x="20289" y="342"/>
                  </a:cubicBezTo>
                  <a:cubicBezTo>
                    <a:pt x="33624" y="-1563"/>
                    <a:pt x="49816" y="5105"/>
                    <a:pt x="49816" y="5105"/>
                  </a:cubicBezTo>
                  <a:cubicBezTo>
                    <a:pt x="49816" y="5105"/>
                    <a:pt x="35529" y="41300"/>
                    <a:pt x="73629" y="80352"/>
                  </a:cubicBezTo>
                  <a:close/>
                </a:path>
              </a:pathLst>
            </a:custGeom>
            <a:solidFill>
              <a:srgbClr val="32658F"/>
            </a:soli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933BC7B1-355B-4852-92C7-4ABBD99DF125}"/>
                </a:ext>
              </a:extLst>
            </p:cNvPr>
            <p:cNvSpPr/>
            <p:nvPr/>
          </p:nvSpPr>
          <p:spPr>
            <a:xfrm>
              <a:off x="6607339" y="4698268"/>
              <a:ext cx="66675" cy="104775"/>
            </a:xfrm>
            <a:custGeom>
              <a:avLst/>
              <a:gdLst>
                <a:gd name="connsiteX0" fmla="*/ 31585 w 66675"/>
                <a:gd name="connsiteY0" fmla="*/ 7082 h 104775"/>
                <a:gd name="connsiteX1" fmla="*/ 39205 w 66675"/>
                <a:gd name="connsiteY1" fmla="*/ 47087 h 104775"/>
                <a:gd name="connsiteX2" fmla="*/ 66828 w 66675"/>
                <a:gd name="connsiteY2" fmla="*/ 105189 h 104775"/>
                <a:gd name="connsiteX3" fmla="*/ 23013 w 66675"/>
                <a:gd name="connsiteY3" fmla="*/ 102332 h 104775"/>
                <a:gd name="connsiteX4" fmla="*/ 153 w 66675"/>
                <a:gd name="connsiteY4" fmla="*/ 36610 h 104775"/>
                <a:gd name="connsiteX5" fmla="*/ 3010 w 66675"/>
                <a:gd name="connsiteY5" fmla="*/ 2319 h 104775"/>
                <a:gd name="connsiteX6" fmla="*/ 31585 w 66675"/>
                <a:gd name="connsiteY6" fmla="*/ 708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104775">
                  <a:moveTo>
                    <a:pt x="31585" y="7082"/>
                  </a:moveTo>
                  <a:cubicBezTo>
                    <a:pt x="31585" y="7082"/>
                    <a:pt x="34443" y="29942"/>
                    <a:pt x="39205" y="47087"/>
                  </a:cubicBezTo>
                  <a:cubicBezTo>
                    <a:pt x="43968" y="63279"/>
                    <a:pt x="67780" y="101379"/>
                    <a:pt x="66828" y="105189"/>
                  </a:cubicBezTo>
                  <a:cubicBezTo>
                    <a:pt x="65875" y="109952"/>
                    <a:pt x="35395" y="113762"/>
                    <a:pt x="23013" y="102332"/>
                  </a:cubicBezTo>
                  <a:cubicBezTo>
                    <a:pt x="10630" y="90902"/>
                    <a:pt x="1105" y="56612"/>
                    <a:pt x="153" y="36610"/>
                  </a:cubicBezTo>
                  <a:cubicBezTo>
                    <a:pt x="-800" y="15654"/>
                    <a:pt x="3010" y="2319"/>
                    <a:pt x="3010" y="2319"/>
                  </a:cubicBezTo>
                  <a:cubicBezTo>
                    <a:pt x="3010" y="2319"/>
                    <a:pt x="19203" y="-5300"/>
                    <a:pt x="31585" y="7082"/>
                  </a:cubicBezTo>
                  <a:close/>
                </a:path>
              </a:pathLst>
            </a:custGeom>
            <a:solidFill>
              <a:srgbClr val="252E3B"/>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BBBF6A1E-8D70-446D-A5C7-902A8102D737}"/>
                </a:ext>
              </a:extLst>
            </p:cNvPr>
            <p:cNvSpPr/>
            <p:nvPr/>
          </p:nvSpPr>
          <p:spPr>
            <a:xfrm>
              <a:off x="6552329" y="3781664"/>
              <a:ext cx="409575" cy="933450"/>
            </a:xfrm>
            <a:custGeom>
              <a:avLst/>
              <a:gdLst>
                <a:gd name="connsiteX0" fmla="*/ 270428 w 409575"/>
                <a:gd name="connsiteY0" fmla="*/ 107394 h 933450"/>
                <a:gd name="connsiteX1" fmla="*/ 304718 w 409575"/>
                <a:gd name="connsiteY1" fmla="*/ 294084 h 933450"/>
                <a:gd name="connsiteX2" fmla="*/ 335198 w 409575"/>
                <a:gd name="connsiteY2" fmla="*/ 543639 h 933450"/>
                <a:gd name="connsiteX3" fmla="*/ 366630 w 409575"/>
                <a:gd name="connsiteY3" fmla="*/ 701754 h 933450"/>
                <a:gd name="connsiteX4" fmla="*/ 412350 w 409575"/>
                <a:gd name="connsiteY4" fmla="*/ 934164 h 933450"/>
                <a:gd name="connsiteX5" fmla="*/ 379013 w 409575"/>
                <a:gd name="connsiteY5" fmla="*/ 935117 h 933450"/>
                <a:gd name="connsiteX6" fmla="*/ 283763 w 409575"/>
                <a:gd name="connsiteY6" fmla="*/ 692229 h 933450"/>
                <a:gd name="connsiteX7" fmla="*/ 224708 w 409575"/>
                <a:gd name="connsiteY7" fmla="*/ 497919 h 933450"/>
                <a:gd name="connsiteX8" fmla="*/ 147555 w 409575"/>
                <a:gd name="connsiteY8" fmla="*/ 263604 h 933450"/>
                <a:gd name="connsiteX9" fmla="*/ 133268 w 409575"/>
                <a:gd name="connsiteY9" fmla="*/ 293132 h 933450"/>
                <a:gd name="connsiteX10" fmla="*/ 110408 w 409575"/>
                <a:gd name="connsiteY10" fmla="*/ 536971 h 933450"/>
                <a:gd name="connsiteX11" fmla="*/ 105645 w 409575"/>
                <a:gd name="connsiteY11" fmla="*/ 688419 h 933450"/>
                <a:gd name="connsiteX12" fmla="*/ 85643 w 409575"/>
                <a:gd name="connsiteY12" fmla="*/ 923686 h 933450"/>
                <a:gd name="connsiteX13" fmla="*/ 56115 w 409575"/>
                <a:gd name="connsiteY13" fmla="*/ 924639 h 933450"/>
                <a:gd name="connsiteX14" fmla="*/ 25635 w 409575"/>
                <a:gd name="connsiteY14" fmla="*/ 659844 h 933450"/>
                <a:gd name="connsiteX15" fmla="*/ 22778 w 409575"/>
                <a:gd name="connsiteY15" fmla="*/ 517921 h 933450"/>
                <a:gd name="connsiteX16" fmla="*/ 28493 w 409575"/>
                <a:gd name="connsiteY16" fmla="*/ 130254 h 933450"/>
                <a:gd name="connsiteX17" fmla="*/ 270428 w 409575"/>
                <a:gd name="connsiteY17" fmla="*/ 10739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9575" h="933450">
                  <a:moveTo>
                    <a:pt x="270428" y="107394"/>
                  </a:moveTo>
                  <a:cubicBezTo>
                    <a:pt x="270428" y="107394"/>
                    <a:pt x="297098" y="256936"/>
                    <a:pt x="304718" y="294084"/>
                  </a:cubicBezTo>
                  <a:cubicBezTo>
                    <a:pt x="312338" y="331232"/>
                    <a:pt x="332340" y="513159"/>
                    <a:pt x="335198" y="543639"/>
                  </a:cubicBezTo>
                  <a:cubicBezTo>
                    <a:pt x="337103" y="574119"/>
                    <a:pt x="368535" y="690324"/>
                    <a:pt x="366630" y="701754"/>
                  </a:cubicBezTo>
                  <a:cubicBezTo>
                    <a:pt x="364725" y="713184"/>
                    <a:pt x="412350" y="934164"/>
                    <a:pt x="412350" y="934164"/>
                  </a:cubicBezTo>
                  <a:cubicBezTo>
                    <a:pt x="412350" y="934164"/>
                    <a:pt x="396158" y="947499"/>
                    <a:pt x="379013" y="935117"/>
                  </a:cubicBezTo>
                  <a:cubicBezTo>
                    <a:pt x="370440" y="929402"/>
                    <a:pt x="298050" y="745569"/>
                    <a:pt x="283763" y="692229"/>
                  </a:cubicBezTo>
                  <a:cubicBezTo>
                    <a:pt x="270428" y="639842"/>
                    <a:pt x="231375" y="515064"/>
                    <a:pt x="224708" y="497919"/>
                  </a:cubicBezTo>
                  <a:cubicBezTo>
                    <a:pt x="157080" y="339804"/>
                    <a:pt x="157080" y="274082"/>
                    <a:pt x="147555" y="263604"/>
                  </a:cubicBezTo>
                  <a:cubicBezTo>
                    <a:pt x="138983" y="253127"/>
                    <a:pt x="138030" y="270271"/>
                    <a:pt x="133268" y="293132"/>
                  </a:cubicBezTo>
                  <a:cubicBezTo>
                    <a:pt x="128505" y="315991"/>
                    <a:pt x="117075" y="512207"/>
                    <a:pt x="110408" y="536971"/>
                  </a:cubicBezTo>
                  <a:cubicBezTo>
                    <a:pt x="103740" y="561736"/>
                    <a:pt x="108503" y="646509"/>
                    <a:pt x="105645" y="688419"/>
                  </a:cubicBezTo>
                  <a:cubicBezTo>
                    <a:pt x="101835" y="731281"/>
                    <a:pt x="85643" y="923686"/>
                    <a:pt x="85643" y="923686"/>
                  </a:cubicBezTo>
                  <a:cubicBezTo>
                    <a:pt x="85643" y="923686"/>
                    <a:pt x="73260" y="943689"/>
                    <a:pt x="56115" y="924639"/>
                  </a:cubicBezTo>
                  <a:cubicBezTo>
                    <a:pt x="52305" y="920829"/>
                    <a:pt x="25635" y="710327"/>
                    <a:pt x="25635" y="659844"/>
                  </a:cubicBezTo>
                  <a:cubicBezTo>
                    <a:pt x="24683" y="609361"/>
                    <a:pt x="23730" y="539829"/>
                    <a:pt x="22778" y="517921"/>
                  </a:cubicBezTo>
                  <a:cubicBezTo>
                    <a:pt x="9443" y="308371"/>
                    <a:pt x="-23895" y="277891"/>
                    <a:pt x="28493" y="130254"/>
                  </a:cubicBezTo>
                  <a:cubicBezTo>
                    <a:pt x="126600" y="-148829"/>
                    <a:pt x="270428" y="107394"/>
                    <a:pt x="270428" y="107394"/>
                  </a:cubicBezTo>
                  <a:close/>
                </a:path>
              </a:pathLst>
            </a:custGeom>
            <a:solidFill>
              <a:srgbClr val="252E3B"/>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D8D68E92-D90A-4951-B698-7B91770DDD59}"/>
                </a:ext>
              </a:extLst>
            </p:cNvPr>
            <p:cNvSpPr/>
            <p:nvPr/>
          </p:nvSpPr>
          <p:spPr>
            <a:xfrm>
              <a:off x="6545565" y="3848062"/>
              <a:ext cx="342900" cy="333375"/>
            </a:xfrm>
            <a:custGeom>
              <a:avLst/>
              <a:gdLst>
                <a:gd name="connsiteX0" fmla="*/ 58117 w 342900"/>
                <a:gd name="connsiteY0" fmla="*/ 38 h 333375"/>
                <a:gd name="connsiteX1" fmla="*/ 2872 w 342900"/>
                <a:gd name="connsiteY1" fmla="*/ 327698 h 333375"/>
                <a:gd name="connsiteX2" fmla="*/ 342915 w 342900"/>
                <a:gd name="connsiteY2" fmla="*/ 340081 h 333375"/>
                <a:gd name="connsiteX3" fmla="*/ 278145 w 342900"/>
                <a:gd name="connsiteY3" fmla="*/ 40996 h 333375"/>
                <a:gd name="connsiteX4" fmla="*/ 58117 w 342900"/>
                <a:gd name="connsiteY4" fmla="*/ 38 h 33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0" h="333375">
                  <a:moveTo>
                    <a:pt x="58117" y="38"/>
                  </a:moveTo>
                  <a:cubicBezTo>
                    <a:pt x="58117" y="38"/>
                    <a:pt x="-15225" y="121006"/>
                    <a:pt x="2872" y="327698"/>
                  </a:cubicBezTo>
                  <a:cubicBezTo>
                    <a:pt x="2872" y="327698"/>
                    <a:pt x="208612" y="350558"/>
                    <a:pt x="342915" y="340081"/>
                  </a:cubicBezTo>
                  <a:cubicBezTo>
                    <a:pt x="342915" y="340081"/>
                    <a:pt x="295290" y="84810"/>
                    <a:pt x="278145" y="40996"/>
                  </a:cubicBezTo>
                  <a:cubicBezTo>
                    <a:pt x="260047" y="-2819"/>
                    <a:pt x="58117" y="38"/>
                    <a:pt x="58117" y="38"/>
                  </a:cubicBezTo>
                  <a:close/>
                </a:path>
              </a:pathLst>
            </a:custGeom>
            <a:solidFill>
              <a:srgbClr val="32658F"/>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CF550CBD-FB65-4AA9-A37A-E126D08EE402}"/>
                </a:ext>
              </a:extLst>
            </p:cNvPr>
            <p:cNvSpPr/>
            <p:nvPr/>
          </p:nvSpPr>
          <p:spPr>
            <a:xfrm>
              <a:off x="7125258" y="3461385"/>
              <a:ext cx="28575" cy="38100"/>
            </a:xfrm>
            <a:custGeom>
              <a:avLst/>
              <a:gdLst>
                <a:gd name="connsiteX0" fmla="*/ 30874 w 28575"/>
                <a:gd name="connsiteY0" fmla="*/ 18098 h 38100"/>
                <a:gd name="connsiteX1" fmla="*/ 11824 w 28575"/>
                <a:gd name="connsiteY1" fmla="*/ 39053 h 38100"/>
                <a:gd name="connsiteX2" fmla="*/ 3251 w 28575"/>
                <a:gd name="connsiteY2" fmla="*/ 0 h 38100"/>
                <a:gd name="connsiteX3" fmla="*/ 30874 w 28575"/>
                <a:gd name="connsiteY3" fmla="*/ 18098 h 38100"/>
              </a:gdLst>
              <a:ahLst/>
              <a:cxnLst>
                <a:cxn ang="0">
                  <a:pos x="connsiteX0" y="connsiteY0"/>
                </a:cxn>
                <a:cxn ang="0">
                  <a:pos x="connsiteX1" y="connsiteY1"/>
                </a:cxn>
                <a:cxn ang="0">
                  <a:pos x="connsiteX2" y="connsiteY2"/>
                </a:cxn>
                <a:cxn ang="0">
                  <a:pos x="connsiteX3" y="connsiteY3"/>
                </a:cxn>
              </a:cxnLst>
              <a:rect l="l" t="t" r="r" b="b"/>
              <a:pathLst>
                <a:path w="28575" h="38100">
                  <a:moveTo>
                    <a:pt x="30874" y="18098"/>
                  </a:moveTo>
                  <a:cubicBezTo>
                    <a:pt x="30874" y="18098"/>
                    <a:pt x="31826" y="24765"/>
                    <a:pt x="11824" y="39053"/>
                  </a:cubicBezTo>
                  <a:cubicBezTo>
                    <a:pt x="-8179" y="53340"/>
                    <a:pt x="3251" y="0"/>
                    <a:pt x="3251" y="0"/>
                  </a:cubicBezTo>
                  <a:lnTo>
                    <a:pt x="30874" y="18098"/>
                  </a:lnTo>
                  <a:close/>
                </a:path>
              </a:pathLst>
            </a:custGeom>
            <a:solidFill>
              <a:srgbClr val="EEA886"/>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C029F3F9-AC41-4A33-89A5-3BEC5D5CF1AA}"/>
                </a:ext>
              </a:extLst>
            </p:cNvPr>
            <p:cNvSpPr/>
            <p:nvPr/>
          </p:nvSpPr>
          <p:spPr>
            <a:xfrm>
              <a:off x="7156132" y="3382895"/>
              <a:ext cx="19050" cy="28575"/>
            </a:xfrm>
            <a:custGeom>
              <a:avLst/>
              <a:gdLst>
                <a:gd name="connsiteX0" fmla="*/ 10478 w 19050"/>
                <a:gd name="connsiteY0" fmla="*/ 33723 h 28575"/>
                <a:gd name="connsiteX1" fmla="*/ 20003 w 19050"/>
                <a:gd name="connsiteY1" fmla="*/ 8005 h 28575"/>
                <a:gd name="connsiteX2" fmla="*/ 7620 w 19050"/>
                <a:gd name="connsiteY2" fmla="*/ 6100 h 28575"/>
                <a:gd name="connsiteX3" fmla="*/ 0 w 19050"/>
                <a:gd name="connsiteY3" fmla="*/ 26102 h 28575"/>
                <a:gd name="connsiteX4" fmla="*/ 10478 w 19050"/>
                <a:gd name="connsiteY4" fmla="*/ 33723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575">
                  <a:moveTo>
                    <a:pt x="10478" y="33723"/>
                  </a:moveTo>
                  <a:cubicBezTo>
                    <a:pt x="10478" y="33723"/>
                    <a:pt x="17145" y="12768"/>
                    <a:pt x="20003" y="8005"/>
                  </a:cubicBezTo>
                  <a:cubicBezTo>
                    <a:pt x="22860" y="3243"/>
                    <a:pt x="12383" y="-6282"/>
                    <a:pt x="7620" y="6100"/>
                  </a:cubicBezTo>
                  <a:cubicBezTo>
                    <a:pt x="2858" y="18483"/>
                    <a:pt x="0" y="26102"/>
                    <a:pt x="0" y="26102"/>
                  </a:cubicBezTo>
                  <a:lnTo>
                    <a:pt x="10478" y="33723"/>
                  </a:lnTo>
                  <a:close/>
                </a:path>
              </a:pathLst>
            </a:custGeom>
            <a:solidFill>
              <a:srgbClr val="EEA886"/>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BD2E5EC5-91F1-4C68-ACFF-759EF1C275B1}"/>
                </a:ext>
              </a:extLst>
            </p:cNvPr>
            <p:cNvSpPr/>
            <p:nvPr/>
          </p:nvSpPr>
          <p:spPr>
            <a:xfrm>
              <a:off x="7104551" y="3330747"/>
              <a:ext cx="76200" cy="104775"/>
            </a:xfrm>
            <a:custGeom>
              <a:avLst/>
              <a:gdLst>
                <a:gd name="connsiteX0" fmla="*/ 55391 w 76200"/>
                <a:gd name="connsiteY0" fmla="*/ 104921 h 104775"/>
                <a:gd name="connsiteX1" fmla="*/ 76346 w 76200"/>
                <a:gd name="connsiteY1" fmla="*/ 17291 h 104775"/>
                <a:gd name="connsiteX2" fmla="*/ 67773 w 76200"/>
                <a:gd name="connsiteY2" fmla="*/ 4908 h 104775"/>
                <a:gd name="connsiteX3" fmla="*/ 25863 w 76200"/>
                <a:gd name="connsiteY3" fmla="*/ 146 h 104775"/>
                <a:gd name="connsiteX4" fmla="*/ 14433 w 76200"/>
                <a:gd name="connsiteY4" fmla="*/ 8718 h 104775"/>
                <a:gd name="connsiteX5" fmla="*/ 146 w 76200"/>
                <a:gd name="connsiteY5" fmla="*/ 98253 h 104775"/>
                <a:gd name="connsiteX6" fmla="*/ 8718 w 76200"/>
                <a:gd name="connsiteY6" fmla="*/ 109683 h 104775"/>
                <a:gd name="connsiteX7" fmla="*/ 43961 w 76200"/>
                <a:gd name="connsiteY7" fmla="*/ 112541 h 104775"/>
                <a:gd name="connsiteX8" fmla="*/ 55391 w 76200"/>
                <a:gd name="connsiteY8" fmla="*/ 10492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104775">
                  <a:moveTo>
                    <a:pt x="55391" y="104921"/>
                  </a:moveTo>
                  <a:lnTo>
                    <a:pt x="76346" y="17291"/>
                  </a:lnTo>
                  <a:cubicBezTo>
                    <a:pt x="77298" y="11576"/>
                    <a:pt x="73488" y="5861"/>
                    <a:pt x="67773" y="4908"/>
                  </a:cubicBezTo>
                  <a:lnTo>
                    <a:pt x="25863" y="146"/>
                  </a:lnTo>
                  <a:cubicBezTo>
                    <a:pt x="20148" y="-807"/>
                    <a:pt x="15386" y="3003"/>
                    <a:pt x="14433" y="8718"/>
                  </a:cubicBezTo>
                  <a:lnTo>
                    <a:pt x="146" y="98253"/>
                  </a:lnTo>
                  <a:cubicBezTo>
                    <a:pt x="-807" y="103968"/>
                    <a:pt x="3004" y="108731"/>
                    <a:pt x="8718" y="109683"/>
                  </a:cubicBezTo>
                  <a:lnTo>
                    <a:pt x="43961" y="112541"/>
                  </a:lnTo>
                  <a:cubicBezTo>
                    <a:pt x="49676" y="112541"/>
                    <a:pt x="53486" y="109683"/>
                    <a:pt x="55391" y="104921"/>
                  </a:cubicBezTo>
                  <a:close/>
                </a:path>
              </a:pathLst>
            </a:custGeom>
            <a:solidFill>
              <a:srgbClr val="2F4563"/>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410CAA0-9211-4FC2-9C13-A83EBD46966D}"/>
                </a:ext>
              </a:extLst>
            </p:cNvPr>
            <p:cNvSpPr/>
            <p:nvPr/>
          </p:nvSpPr>
          <p:spPr>
            <a:xfrm>
              <a:off x="7097040" y="3378480"/>
              <a:ext cx="66675" cy="104775"/>
            </a:xfrm>
            <a:custGeom>
              <a:avLst/>
              <a:gdLst>
                <a:gd name="connsiteX0" fmla="*/ 73379 w 66675"/>
                <a:gd name="connsiteY0" fmla="*/ 50520 h 104775"/>
                <a:gd name="connsiteX1" fmla="*/ 62902 w 66675"/>
                <a:gd name="connsiteY1" fmla="*/ 31470 h 104775"/>
                <a:gd name="connsiteX2" fmla="*/ 16229 w 66675"/>
                <a:gd name="connsiteY2" fmla="*/ 38 h 104775"/>
                <a:gd name="connsiteX3" fmla="*/ 21944 w 66675"/>
                <a:gd name="connsiteY3" fmla="*/ 15278 h 104775"/>
                <a:gd name="connsiteX4" fmla="*/ 37184 w 66675"/>
                <a:gd name="connsiteY4" fmla="*/ 25755 h 104775"/>
                <a:gd name="connsiteX5" fmla="*/ 6704 w 66675"/>
                <a:gd name="connsiteY5" fmla="*/ 18136 h 104775"/>
                <a:gd name="connsiteX6" fmla="*/ 1942 w 66675"/>
                <a:gd name="connsiteY6" fmla="*/ 28613 h 104775"/>
                <a:gd name="connsiteX7" fmla="*/ 15277 w 66675"/>
                <a:gd name="connsiteY7" fmla="*/ 34328 h 104775"/>
                <a:gd name="connsiteX8" fmla="*/ 1942 w 66675"/>
                <a:gd name="connsiteY8" fmla="*/ 35280 h 104775"/>
                <a:gd name="connsiteX9" fmla="*/ 7657 w 66675"/>
                <a:gd name="connsiteY9" fmla="*/ 47663 h 104775"/>
                <a:gd name="connsiteX10" fmla="*/ 7657 w 66675"/>
                <a:gd name="connsiteY10" fmla="*/ 60998 h 104775"/>
                <a:gd name="connsiteX11" fmla="*/ 17182 w 66675"/>
                <a:gd name="connsiteY11" fmla="*/ 84811 h 104775"/>
                <a:gd name="connsiteX12" fmla="*/ 24802 w 66675"/>
                <a:gd name="connsiteY12" fmla="*/ 112433 h 104775"/>
                <a:gd name="connsiteX13" fmla="*/ 57187 w 66675"/>
                <a:gd name="connsiteY13" fmla="*/ 101003 h 104775"/>
                <a:gd name="connsiteX14" fmla="*/ 62902 w 66675"/>
                <a:gd name="connsiteY14" fmla="*/ 70523 h 104775"/>
                <a:gd name="connsiteX15" fmla="*/ 73379 w 66675"/>
                <a:gd name="connsiteY15" fmla="*/ 5052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675" h="104775">
                  <a:moveTo>
                    <a:pt x="73379" y="50520"/>
                  </a:moveTo>
                  <a:cubicBezTo>
                    <a:pt x="73379" y="50520"/>
                    <a:pt x="76237" y="42900"/>
                    <a:pt x="62902" y="31470"/>
                  </a:cubicBezTo>
                  <a:cubicBezTo>
                    <a:pt x="45757" y="16230"/>
                    <a:pt x="20992" y="-914"/>
                    <a:pt x="16229" y="38"/>
                  </a:cubicBezTo>
                  <a:cubicBezTo>
                    <a:pt x="8609" y="1943"/>
                    <a:pt x="10515" y="7658"/>
                    <a:pt x="21944" y="15278"/>
                  </a:cubicBezTo>
                  <a:cubicBezTo>
                    <a:pt x="33374" y="22898"/>
                    <a:pt x="37184" y="25755"/>
                    <a:pt x="37184" y="25755"/>
                  </a:cubicBezTo>
                  <a:cubicBezTo>
                    <a:pt x="37184" y="25755"/>
                    <a:pt x="13372" y="16230"/>
                    <a:pt x="6704" y="18136"/>
                  </a:cubicBezTo>
                  <a:cubicBezTo>
                    <a:pt x="37" y="19088"/>
                    <a:pt x="-1868" y="26708"/>
                    <a:pt x="1942" y="28613"/>
                  </a:cubicBezTo>
                  <a:cubicBezTo>
                    <a:pt x="5752" y="30518"/>
                    <a:pt x="15277" y="34328"/>
                    <a:pt x="15277" y="34328"/>
                  </a:cubicBezTo>
                  <a:cubicBezTo>
                    <a:pt x="15277" y="34328"/>
                    <a:pt x="4799" y="31470"/>
                    <a:pt x="1942" y="35280"/>
                  </a:cubicBezTo>
                  <a:cubicBezTo>
                    <a:pt x="37" y="38138"/>
                    <a:pt x="-916" y="42900"/>
                    <a:pt x="7657" y="47663"/>
                  </a:cubicBezTo>
                  <a:cubicBezTo>
                    <a:pt x="7657" y="47663"/>
                    <a:pt x="-916" y="53378"/>
                    <a:pt x="7657" y="60998"/>
                  </a:cubicBezTo>
                  <a:cubicBezTo>
                    <a:pt x="16229" y="68618"/>
                    <a:pt x="18134" y="73380"/>
                    <a:pt x="17182" y="84811"/>
                  </a:cubicBezTo>
                  <a:cubicBezTo>
                    <a:pt x="17182" y="95288"/>
                    <a:pt x="24802" y="112433"/>
                    <a:pt x="24802" y="112433"/>
                  </a:cubicBezTo>
                  <a:lnTo>
                    <a:pt x="57187" y="101003"/>
                  </a:lnTo>
                  <a:cubicBezTo>
                    <a:pt x="57187" y="101003"/>
                    <a:pt x="59092" y="77191"/>
                    <a:pt x="62902" y="70523"/>
                  </a:cubicBezTo>
                  <a:cubicBezTo>
                    <a:pt x="67665" y="62903"/>
                    <a:pt x="73379" y="50520"/>
                    <a:pt x="73379" y="50520"/>
                  </a:cubicBezTo>
                  <a:close/>
                </a:path>
              </a:pathLst>
            </a:custGeom>
            <a:solidFill>
              <a:srgbClr val="EEA886"/>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5E8B6F40-F01A-46A9-B69F-7324CB71F586}"/>
                </a:ext>
              </a:extLst>
            </p:cNvPr>
            <p:cNvSpPr/>
            <p:nvPr/>
          </p:nvSpPr>
          <p:spPr>
            <a:xfrm>
              <a:off x="6257925" y="3434715"/>
              <a:ext cx="47625" cy="38100"/>
            </a:xfrm>
            <a:custGeom>
              <a:avLst/>
              <a:gdLst>
                <a:gd name="connsiteX0" fmla="*/ 26670 w 47625"/>
                <a:gd name="connsiteY0" fmla="*/ 0 h 38100"/>
                <a:gd name="connsiteX1" fmla="*/ 48578 w 47625"/>
                <a:gd name="connsiteY1" fmla="*/ 12382 h 38100"/>
                <a:gd name="connsiteX2" fmla="*/ 46672 w 47625"/>
                <a:gd name="connsiteY2" fmla="*/ 41910 h 38100"/>
                <a:gd name="connsiteX3" fmla="*/ 0 w 47625"/>
                <a:gd name="connsiteY3" fmla="*/ 31432 h 38100"/>
                <a:gd name="connsiteX4" fmla="*/ 26670 w 47625"/>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38100">
                  <a:moveTo>
                    <a:pt x="26670" y="0"/>
                  </a:moveTo>
                  <a:cubicBezTo>
                    <a:pt x="26670" y="0"/>
                    <a:pt x="40005" y="10477"/>
                    <a:pt x="48578" y="12382"/>
                  </a:cubicBezTo>
                  <a:cubicBezTo>
                    <a:pt x="57150" y="14288"/>
                    <a:pt x="46672" y="42863"/>
                    <a:pt x="46672" y="41910"/>
                  </a:cubicBezTo>
                  <a:cubicBezTo>
                    <a:pt x="45720" y="40957"/>
                    <a:pt x="0" y="31432"/>
                    <a:pt x="0" y="31432"/>
                  </a:cubicBezTo>
                  <a:lnTo>
                    <a:pt x="26670" y="0"/>
                  </a:lnTo>
                  <a:close/>
                </a:path>
              </a:pathLst>
            </a:custGeom>
            <a:solidFill>
              <a:srgbClr val="EEA886"/>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504B3A0E-C775-40D8-AD17-0F0A14C8D1B5}"/>
                </a:ext>
              </a:extLst>
            </p:cNvPr>
            <p:cNvSpPr/>
            <p:nvPr/>
          </p:nvSpPr>
          <p:spPr>
            <a:xfrm>
              <a:off x="6203734" y="3392805"/>
              <a:ext cx="47625" cy="57150"/>
            </a:xfrm>
            <a:custGeom>
              <a:avLst/>
              <a:gdLst>
                <a:gd name="connsiteX0" fmla="*/ 16090 w 47625"/>
                <a:gd name="connsiteY0" fmla="*/ 953 h 57150"/>
                <a:gd name="connsiteX1" fmla="*/ 43713 w 47625"/>
                <a:gd name="connsiteY1" fmla="*/ 18098 h 57150"/>
                <a:gd name="connsiteX2" fmla="*/ 38950 w 47625"/>
                <a:gd name="connsiteY2" fmla="*/ 23813 h 57150"/>
                <a:gd name="connsiteX3" fmla="*/ 48475 w 47625"/>
                <a:gd name="connsiteY3" fmla="*/ 34290 h 57150"/>
                <a:gd name="connsiteX4" fmla="*/ 38950 w 47625"/>
                <a:gd name="connsiteY4" fmla="*/ 44767 h 57150"/>
                <a:gd name="connsiteX5" fmla="*/ 30378 w 47625"/>
                <a:gd name="connsiteY5" fmla="*/ 52388 h 57150"/>
                <a:gd name="connsiteX6" fmla="*/ 24663 w 47625"/>
                <a:gd name="connsiteY6" fmla="*/ 60008 h 57150"/>
                <a:gd name="connsiteX7" fmla="*/ 850 w 47625"/>
                <a:gd name="connsiteY7" fmla="*/ 51435 h 57150"/>
                <a:gd name="connsiteX8" fmla="*/ 2755 w 47625"/>
                <a:gd name="connsiteY8" fmla="*/ 40958 h 57150"/>
                <a:gd name="connsiteX9" fmla="*/ 3708 w 47625"/>
                <a:gd name="connsiteY9" fmla="*/ 28575 h 57150"/>
                <a:gd name="connsiteX10" fmla="*/ 6565 w 47625"/>
                <a:gd name="connsiteY10" fmla="*/ 17145 h 57150"/>
                <a:gd name="connsiteX11" fmla="*/ 13233 w 47625"/>
                <a:gd name="connsiteY11" fmla="*/ 0 h 57150"/>
                <a:gd name="connsiteX12" fmla="*/ 16090 w 47625"/>
                <a:gd name="connsiteY12" fmla="*/ 95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57150">
                  <a:moveTo>
                    <a:pt x="16090" y="953"/>
                  </a:moveTo>
                  <a:cubicBezTo>
                    <a:pt x="16090" y="953"/>
                    <a:pt x="44665" y="13335"/>
                    <a:pt x="43713" y="18098"/>
                  </a:cubicBezTo>
                  <a:cubicBezTo>
                    <a:pt x="42760" y="22860"/>
                    <a:pt x="38950" y="23813"/>
                    <a:pt x="38950" y="23813"/>
                  </a:cubicBezTo>
                  <a:lnTo>
                    <a:pt x="48475" y="34290"/>
                  </a:lnTo>
                  <a:cubicBezTo>
                    <a:pt x="48475" y="34290"/>
                    <a:pt x="51333" y="44767"/>
                    <a:pt x="38950" y="44767"/>
                  </a:cubicBezTo>
                  <a:cubicBezTo>
                    <a:pt x="38950" y="44767"/>
                    <a:pt x="42760" y="54292"/>
                    <a:pt x="30378" y="52388"/>
                  </a:cubicBezTo>
                  <a:cubicBezTo>
                    <a:pt x="30378" y="52388"/>
                    <a:pt x="29425" y="60008"/>
                    <a:pt x="24663" y="60008"/>
                  </a:cubicBezTo>
                  <a:cubicBezTo>
                    <a:pt x="18948" y="60008"/>
                    <a:pt x="850" y="51435"/>
                    <a:pt x="850" y="51435"/>
                  </a:cubicBezTo>
                  <a:cubicBezTo>
                    <a:pt x="850" y="51435"/>
                    <a:pt x="-2007" y="47625"/>
                    <a:pt x="2755" y="40958"/>
                  </a:cubicBezTo>
                  <a:cubicBezTo>
                    <a:pt x="2755" y="40958"/>
                    <a:pt x="-1055" y="34290"/>
                    <a:pt x="3708" y="28575"/>
                  </a:cubicBezTo>
                  <a:cubicBezTo>
                    <a:pt x="3708" y="28575"/>
                    <a:pt x="1803" y="22860"/>
                    <a:pt x="6565" y="17145"/>
                  </a:cubicBezTo>
                  <a:cubicBezTo>
                    <a:pt x="6565" y="17145"/>
                    <a:pt x="2755" y="3810"/>
                    <a:pt x="13233" y="0"/>
                  </a:cubicBezTo>
                  <a:cubicBezTo>
                    <a:pt x="13233" y="0"/>
                    <a:pt x="15138" y="0"/>
                    <a:pt x="16090" y="953"/>
                  </a:cubicBezTo>
                  <a:close/>
                </a:path>
              </a:pathLst>
            </a:custGeom>
            <a:solidFill>
              <a:srgbClr val="DB9C7C"/>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49EE115-2C67-4A74-8C9D-BD06A4F2D8F3}"/>
                </a:ext>
              </a:extLst>
            </p:cNvPr>
            <p:cNvSpPr/>
            <p:nvPr/>
          </p:nvSpPr>
          <p:spPr>
            <a:xfrm>
              <a:off x="6233159" y="3408045"/>
              <a:ext cx="38100" cy="19050"/>
            </a:xfrm>
            <a:custGeom>
              <a:avLst/>
              <a:gdLst>
                <a:gd name="connsiteX0" fmla="*/ 37148 w 38100"/>
                <a:gd name="connsiteY0" fmla="*/ 0 h 19050"/>
                <a:gd name="connsiteX1" fmla="*/ 4763 w 38100"/>
                <a:gd name="connsiteY1" fmla="*/ 7620 h 19050"/>
                <a:gd name="connsiteX2" fmla="*/ 0 w 38100"/>
                <a:gd name="connsiteY2" fmla="*/ 13335 h 19050"/>
                <a:gd name="connsiteX3" fmla="*/ 14288 w 38100"/>
                <a:gd name="connsiteY3" fmla="*/ 19050 h 19050"/>
                <a:gd name="connsiteX4" fmla="*/ 36195 w 38100"/>
                <a:gd name="connsiteY4" fmla="*/ 22860 h 19050"/>
                <a:gd name="connsiteX5" fmla="*/ 37148 w 38100"/>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9050">
                  <a:moveTo>
                    <a:pt x="37148" y="0"/>
                  </a:moveTo>
                  <a:cubicBezTo>
                    <a:pt x="37148" y="0"/>
                    <a:pt x="16193" y="1905"/>
                    <a:pt x="4763" y="7620"/>
                  </a:cubicBezTo>
                  <a:cubicBezTo>
                    <a:pt x="1905" y="8572"/>
                    <a:pt x="0" y="10477"/>
                    <a:pt x="0" y="13335"/>
                  </a:cubicBezTo>
                  <a:cubicBezTo>
                    <a:pt x="0" y="16192"/>
                    <a:pt x="4763" y="19050"/>
                    <a:pt x="14288" y="19050"/>
                  </a:cubicBezTo>
                  <a:cubicBezTo>
                    <a:pt x="23813" y="19050"/>
                    <a:pt x="36195" y="22860"/>
                    <a:pt x="36195" y="22860"/>
                  </a:cubicBezTo>
                  <a:cubicBezTo>
                    <a:pt x="36195" y="22860"/>
                    <a:pt x="44768" y="20955"/>
                    <a:pt x="37148" y="0"/>
                  </a:cubicBezTo>
                  <a:close/>
                </a:path>
              </a:pathLst>
            </a:custGeom>
            <a:solidFill>
              <a:srgbClr val="EEA886"/>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E58E0393-1957-4AEA-ABC8-0E0B71E04B5B}"/>
                </a:ext>
              </a:extLst>
            </p:cNvPr>
            <p:cNvSpPr/>
            <p:nvPr/>
          </p:nvSpPr>
          <p:spPr>
            <a:xfrm>
              <a:off x="6590347" y="3851263"/>
              <a:ext cx="228600" cy="28575"/>
            </a:xfrm>
            <a:custGeom>
              <a:avLst/>
              <a:gdLst>
                <a:gd name="connsiteX0" fmla="*/ 233363 w 228600"/>
                <a:gd name="connsiteY0" fmla="*/ 19697 h 28575"/>
                <a:gd name="connsiteX1" fmla="*/ 0 w 228600"/>
                <a:gd name="connsiteY1" fmla="*/ 8267 h 28575"/>
                <a:gd name="connsiteX2" fmla="*/ 233363 w 228600"/>
                <a:gd name="connsiteY2" fmla="*/ 19697 h 28575"/>
              </a:gdLst>
              <a:ahLst/>
              <a:cxnLst>
                <a:cxn ang="0">
                  <a:pos x="connsiteX0" y="connsiteY0"/>
                </a:cxn>
                <a:cxn ang="0">
                  <a:pos x="connsiteX1" y="connsiteY1"/>
                </a:cxn>
                <a:cxn ang="0">
                  <a:pos x="connsiteX2" y="connsiteY2"/>
                </a:cxn>
              </a:cxnLst>
              <a:rect l="l" t="t" r="r" b="b"/>
              <a:pathLst>
                <a:path w="228600" h="28575">
                  <a:moveTo>
                    <a:pt x="233363" y="19697"/>
                  </a:moveTo>
                  <a:cubicBezTo>
                    <a:pt x="233363" y="19697"/>
                    <a:pt x="224790" y="61607"/>
                    <a:pt x="0" y="8267"/>
                  </a:cubicBezTo>
                  <a:cubicBezTo>
                    <a:pt x="0" y="8267"/>
                    <a:pt x="75248" y="-16498"/>
                    <a:pt x="233363" y="19697"/>
                  </a:cubicBezTo>
                  <a:close/>
                </a:path>
              </a:pathLst>
            </a:custGeom>
            <a:solidFill>
              <a:srgbClr val="EB4747"/>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A835A363-F998-41AB-B182-9808A0337FDD}"/>
                </a:ext>
              </a:extLst>
            </p:cNvPr>
            <p:cNvSpPr/>
            <p:nvPr/>
          </p:nvSpPr>
          <p:spPr>
            <a:xfrm>
              <a:off x="6274427" y="3436599"/>
              <a:ext cx="876300" cy="438150"/>
            </a:xfrm>
            <a:custGeom>
              <a:avLst/>
              <a:gdLst>
                <a:gd name="connsiteX0" fmla="*/ 315920 w 876300"/>
                <a:gd name="connsiteY0" fmla="*/ 433408 h 438150"/>
                <a:gd name="connsiteX1" fmla="*/ 361640 w 876300"/>
                <a:gd name="connsiteY1" fmla="*/ 330538 h 438150"/>
                <a:gd name="connsiteX2" fmla="*/ 347353 w 876300"/>
                <a:gd name="connsiteY2" fmla="*/ 226716 h 438150"/>
                <a:gd name="connsiteX3" fmla="*/ 309253 w 876300"/>
                <a:gd name="connsiteY3" fmla="*/ 126703 h 438150"/>
                <a:gd name="connsiteX4" fmla="*/ 152090 w 876300"/>
                <a:gd name="connsiteY4" fmla="*/ 100986 h 438150"/>
                <a:gd name="connsiteX5" fmla="*/ 643 w 876300"/>
                <a:gd name="connsiteY5" fmla="*/ 33358 h 438150"/>
                <a:gd name="connsiteX6" fmla="*/ 13025 w 876300"/>
                <a:gd name="connsiteY6" fmla="*/ 21 h 438150"/>
                <a:gd name="connsiteX7" fmla="*/ 163520 w 876300"/>
                <a:gd name="connsiteY7" fmla="*/ 42883 h 438150"/>
                <a:gd name="connsiteX8" fmla="*/ 326398 w 876300"/>
                <a:gd name="connsiteY8" fmla="*/ 40978 h 438150"/>
                <a:gd name="connsiteX9" fmla="*/ 414028 w 876300"/>
                <a:gd name="connsiteY9" fmla="*/ 24786 h 438150"/>
                <a:gd name="connsiteX10" fmla="*/ 487370 w 876300"/>
                <a:gd name="connsiteY10" fmla="*/ 25738 h 438150"/>
                <a:gd name="connsiteX11" fmla="*/ 565476 w 876300"/>
                <a:gd name="connsiteY11" fmla="*/ 65743 h 438150"/>
                <a:gd name="connsiteX12" fmla="*/ 686443 w 876300"/>
                <a:gd name="connsiteY12" fmla="*/ 106701 h 438150"/>
                <a:gd name="connsiteX13" fmla="*/ 774073 w 876300"/>
                <a:gd name="connsiteY13" fmla="*/ 98128 h 438150"/>
                <a:gd name="connsiteX14" fmla="*/ 838843 w 876300"/>
                <a:gd name="connsiteY14" fmla="*/ 23833 h 438150"/>
                <a:gd name="connsiteX15" fmla="*/ 884563 w 876300"/>
                <a:gd name="connsiteY15" fmla="*/ 51456 h 438150"/>
                <a:gd name="connsiteX16" fmla="*/ 769310 w 876300"/>
                <a:gd name="connsiteY16" fmla="*/ 187663 h 438150"/>
                <a:gd name="connsiteX17" fmla="*/ 661678 w 876300"/>
                <a:gd name="connsiteY17" fmla="*/ 181948 h 438150"/>
                <a:gd name="connsiteX18" fmla="*/ 574048 w 876300"/>
                <a:gd name="connsiteY18" fmla="*/ 168613 h 438150"/>
                <a:gd name="connsiteX19" fmla="*/ 554998 w 876300"/>
                <a:gd name="connsiteY19" fmla="*/ 252433 h 438150"/>
                <a:gd name="connsiteX20" fmla="*/ 550235 w 876300"/>
                <a:gd name="connsiteY20" fmla="*/ 445791 h 438150"/>
                <a:gd name="connsiteX21" fmla="*/ 315920 w 876300"/>
                <a:gd name="connsiteY21" fmla="*/ 433408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76300" h="438150">
                  <a:moveTo>
                    <a:pt x="315920" y="433408"/>
                  </a:moveTo>
                  <a:cubicBezTo>
                    <a:pt x="322588" y="418168"/>
                    <a:pt x="356878" y="362923"/>
                    <a:pt x="361640" y="330538"/>
                  </a:cubicBezTo>
                  <a:cubicBezTo>
                    <a:pt x="366403" y="293391"/>
                    <a:pt x="355925" y="257196"/>
                    <a:pt x="347353" y="226716"/>
                  </a:cubicBezTo>
                  <a:cubicBezTo>
                    <a:pt x="334018" y="180043"/>
                    <a:pt x="309253" y="126703"/>
                    <a:pt x="309253" y="126703"/>
                  </a:cubicBezTo>
                  <a:cubicBezTo>
                    <a:pt x="309253" y="126703"/>
                    <a:pt x="176855" y="105748"/>
                    <a:pt x="152090" y="100986"/>
                  </a:cubicBezTo>
                  <a:cubicBezTo>
                    <a:pt x="129230" y="97176"/>
                    <a:pt x="2548" y="34311"/>
                    <a:pt x="643" y="33358"/>
                  </a:cubicBezTo>
                  <a:cubicBezTo>
                    <a:pt x="-3167" y="31453"/>
                    <a:pt x="11120" y="-932"/>
                    <a:pt x="13025" y="21"/>
                  </a:cubicBezTo>
                  <a:cubicBezTo>
                    <a:pt x="17788" y="2878"/>
                    <a:pt x="119705" y="40026"/>
                    <a:pt x="163520" y="42883"/>
                  </a:cubicBezTo>
                  <a:cubicBezTo>
                    <a:pt x="228290" y="45741"/>
                    <a:pt x="295918" y="45741"/>
                    <a:pt x="326398" y="40978"/>
                  </a:cubicBezTo>
                  <a:cubicBezTo>
                    <a:pt x="373070" y="33358"/>
                    <a:pt x="414028" y="24786"/>
                    <a:pt x="414028" y="24786"/>
                  </a:cubicBezTo>
                  <a:cubicBezTo>
                    <a:pt x="414028" y="24786"/>
                    <a:pt x="442603" y="3831"/>
                    <a:pt x="487370" y="25738"/>
                  </a:cubicBezTo>
                  <a:cubicBezTo>
                    <a:pt x="531185" y="46693"/>
                    <a:pt x="552141" y="56218"/>
                    <a:pt x="565476" y="65743"/>
                  </a:cubicBezTo>
                  <a:cubicBezTo>
                    <a:pt x="578810" y="74316"/>
                    <a:pt x="664535" y="100986"/>
                    <a:pt x="686443" y="106701"/>
                  </a:cubicBezTo>
                  <a:cubicBezTo>
                    <a:pt x="760738" y="125751"/>
                    <a:pt x="740735" y="129561"/>
                    <a:pt x="774073" y="98128"/>
                  </a:cubicBezTo>
                  <a:lnTo>
                    <a:pt x="838843" y="23833"/>
                  </a:lnTo>
                  <a:lnTo>
                    <a:pt x="884563" y="51456"/>
                  </a:lnTo>
                  <a:lnTo>
                    <a:pt x="769310" y="187663"/>
                  </a:lnTo>
                  <a:cubicBezTo>
                    <a:pt x="755976" y="199093"/>
                    <a:pt x="698826" y="184806"/>
                    <a:pt x="661678" y="181948"/>
                  </a:cubicBezTo>
                  <a:cubicBezTo>
                    <a:pt x="649295" y="180996"/>
                    <a:pt x="574048" y="168613"/>
                    <a:pt x="574048" y="168613"/>
                  </a:cubicBezTo>
                  <a:cubicBezTo>
                    <a:pt x="575953" y="193378"/>
                    <a:pt x="579763" y="221001"/>
                    <a:pt x="554998" y="252433"/>
                  </a:cubicBezTo>
                  <a:cubicBezTo>
                    <a:pt x="534995" y="279103"/>
                    <a:pt x="547378" y="433408"/>
                    <a:pt x="550235" y="445791"/>
                  </a:cubicBezTo>
                  <a:lnTo>
                    <a:pt x="315920" y="433408"/>
                  </a:lnTo>
                  <a:close/>
                </a:path>
              </a:pathLst>
            </a:custGeom>
            <a:solidFill>
              <a:srgbClr val="EB4747"/>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1379612-C205-444F-8400-9F924B54214B}"/>
                </a:ext>
              </a:extLst>
            </p:cNvPr>
            <p:cNvSpPr/>
            <p:nvPr/>
          </p:nvSpPr>
          <p:spPr>
            <a:xfrm>
              <a:off x="6774180" y="3458528"/>
              <a:ext cx="381000" cy="447675"/>
            </a:xfrm>
            <a:custGeom>
              <a:avLst/>
              <a:gdLst>
                <a:gd name="connsiteX0" fmla="*/ 0 w 381000"/>
                <a:gd name="connsiteY0" fmla="*/ 8572 h 447675"/>
                <a:gd name="connsiteX1" fmla="*/ 20955 w 381000"/>
                <a:gd name="connsiteY1" fmla="*/ 439102 h 447675"/>
                <a:gd name="connsiteX2" fmla="*/ 37147 w 381000"/>
                <a:gd name="connsiteY2" fmla="*/ 450532 h 447675"/>
                <a:gd name="connsiteX3" fmla="*/ 51435 w 381000"/>
                <a:gd name="connsiteY3" fmla="*/ 444817 h 447675"/>
                <a:gd name="connsiteX4" fmla="*/ 57150 w 381000"/>
                <a:gd name="connsiteY4" fmla="*/ 434340 h 447675"/>
                <a:gd name="connsiteX5" fmla="*/ 54292 w 381000"/>
                <a:gd name="connsiteY5" fmla="*/ 228600 h 447675"/>
                <a:gd name="connsiteX6" fmla="*/ 73342 w 381000"/>
                <a:gd name="connsiteY6" fmla="*/ 144780 h 447675"/>
                <a:gd name="connsiteX7" fmla="*/ 90488 w 381000"/>
                <a:gd name="connsiteY7" fmla="*/ 147638 h 447675"/>
                <a:gd name="connsiteX8" fmla="*/ 161925 w 381000"/>
                <a:gd name="connsiteY8" fmla="*/ 158115 h 447675"/>
                <a:gd name="connsiteX9" fmla="*/ 269557 w 381000"/>
                <a:gd name="connsiteY9" fmla="*/ 163830 h 447675"/>
                <a:gd name="connsiteX10" fmla="*/ 384810 w 381000"/>
                <a:gd name="connsiteY10" fmla="*/ 27622 h 447675"/>
                <a:gd name="connsiteX11" fmla="*/ 339090 w 381000"/>
                <a:gd name="connsiteY11" fmla="*/ 0 h 447675"/>
                <a:gd name="connsiteX12" fmla="*/ 274320 w 381000"/>
                <a:gd name="connsiteY12" fmla="*/ 74295 h 447675"/>
                <a:gd name="connsiteX13" fmla="*/ 186690 w 381000"/>
                <a:gd name="connsiteY13" fmla="*/ 82867 h 447675"/>
                <a:gd name="connsiteX14" fmla="*/ 92392 w 381000"/>
                <a:gd name="connsiteY14" fmla="*/ 53340 h 447675"/>
                <a:gd name="connsiteX15" fmla="*/ 92392 w 381000"/>
                <a:gd name="connsiteY15" fmla="*/ 53340 h 447675"/>
                <a:gd name="connsiteX16" fmla="*/ 65722 w 381000"/>
                <a:gd name="connsiteY16" fmla="*/ 41910 h 447675"/>
                <a:gd name="connsiteX17" fmla="*/ 0 w 381000"/>
                <a:gd name="connsiteY17" fmla="*/ 8572 h 447675"/>
                <a:gd name="connsiteX18" fmla="*/ 0 w 381000"/>
                <a:gd name="connsiteY18" fmla="*/ 8572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000" h="447675">
                  <a:moveTo>
                    <a:pt x="0" y="8572"/>
                  </a:moveTo>
                  <a:cubicBezTo>
                    <a:pt x="50482" y="84772"/>
                    <a:pt x="30480" y="300990"/>
                    <a:pt x="20955" y="439102"/>
                  </a:cubicBezTo>
                  <a:cubicBezTo>
                    <a:pt x="20002" y="447675"/>
                    <a:pt x="29527" y="454342"/>
                    <a:pt x="37147" y="450532"/>
                  </a:cubicBezTo>
                  <a:lnTo>
                    <a:pt x="51435" y="444817"/>
                  </a:lnTo>
                  <a:cubicBezTo>
                    <a:pt x="55245" y="442913"/>
                    <a:pt x="58102" y="438150"/>
                    <a:pt x="57150" y="434340"/>
                  </a:cubicBezTo>
                  <a:cubicBezTo>
                    <a:pt x="51435" y="398145"/>
                    <a:pt x="36195" y="252413"/>
                    <a:pt x="54292" y="228600"/>
                  </a:cubicBezTo>
                  <a:cubicBezTo>
                    <a:pt x="78105" y="197167"/>
                    <a:pt x="74295" y="169545"/>
                    <a:pt x="73342" y="144780"/>
                  </a:cubicBezTo>
                  <a:cubicBezTo>
                    <a:pt x="73342" y="144780"/>
                    <a:pt x="80010" y="145732"/>
                    <a:pt x="90488" y="147638"/>
                  </a:cubicBezTo>
                  <a:cubicBezTo>
                    <a:pt x="113347" y="151447"/>
                    <a:pt x="153352" y="157163"/>
                    <a:pt x="161925" y="158115"/>
                  </a:cubicBezTo>
                  <a:cubicBezTo>
                    <a:pt x="199072" y="160972"/>
                    <a:pt x="257175" y="175260"/>
                    <a:pt x="269557" y="163830"/>
                  </a:cubicBezTo>
                  <a:lnTo>
                    <a:pt x="384810" y="27622"/>
                  </a:lnTo>
                  <a:lnTo>
                    <a:pt x="339090" y="0"/>
                  </a:lnTo>
                  <a:lnTo>
                    <a:pt x="274320" y="74295"/>
                  </a:lnTo>
                  <a:cubicBezTo>
                    <a:pt x="240982" y="105727"/>
                    <a:pt x="260985" y="101917"/>
                    <a:pt x="186690" y="82867"/>
                  </a:cubicBezTo>
                  <a:cubicBezTo>
                    <a:pt x="171450" y="79057"/>
                    <a:pt x="123825" y="64770"/>
                    <a:pt x="92392" y="53340"/>
                  </a:cubicBezTo>
                  <a:lnTo>
                    <a:pt x="92392" y="53340"/>
                  </a:lnTo>
                  <a:cubicBezTo>
                    <a:pt x="79057" y="48577"/>
                    <a:pt x="69532" y="44767"/>
                    <a:pt x="65722" y="41910"/>
                  </a:cubicBezTo>
                  <a:cubicBezTo>
                    <a:pt x="53340" y="34290"/>
                    <a:pt x="35242" y="25717"/>
                    <a:pt x="0" y="8572"/>
                  </a:cubicBezTo>
                  <a:cubicBezTo>
                    <a:pt x="0" y="8572"/>
                    <a:pt x="0" y="8572"/>
                    <a:pt x="0" y="8572"/>
                  </a:cubicBezTo>
                  <a:close/>
                </a:path>
              </a:pathLst>
            </a:custGeom>
            <a:solidFill>
              <a:srgbClr val="EDDAD3"/>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2E51F2F0-A30D-4BEC-B764-7910A8538259}"/>
                </a:ext>
              </a:extLst>
            </p:cNvPr>
            <p:cNvSpPr/>
            <p:nvPr/>
          </p:nvSpPr>
          <p:spPr>
            <a:xfrm>
              <a:off x="6274430" y="3435667"/>
              <a:ext cx="447675" cy="457200"/>
            </a:xfrm>
            <a:custGeom>
              <a:avLst/>
              <a:gdLst>
                <a:gd name="connsiteX0" fmla="*/ 640 w 447675"/>
                <a:gd name="connsiteY0" fmla="*/ 34290 h 457200"/>
                <a:gd name="connsiteX1" fmla="*/ 152087 w 447675"/>
                <a:gd name="connsiteY1" fmla="*/ 101917 h 457200"/>
                <a:gd name="connsiteX2" fmla="*/ 308297 w 447675"/>
                <a:gd name="connsiteY2" fmla="*/ 127635 h 457200"/>
                <a:gd name="connsiteX3" fmla="*/ 309250 w 447675"/>
                <a:gd name="connsiteY3" fmla="*/ 127635 h 457200"/>
                <a:gd name="connsiteX4" fmla="*/ 347350 w 447675"/>
                <a:gd name="connsiteY4" fmla="*/ 227648 h 457200"/>
                <a:gd name="connsiteX5" fmla="*/ 350207 w 447675"/>
                <a:gd name="connsiteY5" fmla="*/ 328613 h 457200"/>
                <a:gd name="connsiteX6" fmla="*/ 313060 w 447675"/>
                <a:gd name="connsiteY6" fmla="*/ 424815 h 457200"/>
                <a:gd name="connsiteX7" fmla="*/ 317822 w 447675"/>
                <a:gd name="connsiteY7" fmla="*/ 441008 h 457200"/>
                <a:gd name="connsiteX8" fmla="*/ 374020 w 447675"/>
                <a:gd name="connsiteY8" fmla="*/ 461963 h 457200"/>
                <a:gd name="connsiteX9" fmla="*/ 405452 w 447675"/>
                <a:gd name="connsiteY9" fmla="*/ 442913 h 457200"/>
                <a:gd name="connsiteX10" fmla="*/ 438790 w 447675"/>
                <a:gd name="connsiteY10" fmla="*/ 255270 h 457200"/>
                <a:gd name="connsiteX11" fmla="*/ 414977 w 447675"/>
                <a:gd name="connsiteY11" fmla="*/ 24765 h 457200"/>
                <a:gd name="connsiteX12" fmla="*/ 327347 w 447675"/>
                <a:gd name="connsiteY12" fmla="*/ 40958 h 457200"/>
                <a:gd name="connsiteX13" fmla="*/ 295915 w 447675"/>
                <a:gd name="connsiteY13" fmla="*/ 43815 h 457200"/>
                <a:gd name="connsiteX14" fmla="*/ 165422 w 447675"/>
                <a:gd name="connsiteY14" fmla="*/ 42863 h 457200"/>
                <a:gd name="connsiteX15" fmla="*/ 14927 w 447675"/>
                <a:gd name="connsiteY15" fmla="*/ 0 h 457200"/>
                <a:gd name="connsiteX16" fmla="*/ 640 w 447675"/>
                <a:gd name="connsiteY16" fmla="*/ 3429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7675" h="457200">
                  <a:moveTo>
                    <a:pt x="640" y="34290"/>
                  </a:moveTo>
                  <a:cubicBezTo>
                    <a:pt x="2545" y="35242"/>
                    <a:pt x="129227" y="98108"/>
                    <a:pt x="152087" y="101917"/>
                  </a:cubicBezTo>
                  <a:cubicBezTo>
                    <a:pt x="175900" y="106680"/>
                    <a:pt x="296867" y="125730"/>
                    <a:pt x="308297" y="127635"/>
                  </a:cubicBezTo>
                  <a:cubicBezTo>
                    <a:pt x="309250" y="127635"/>
                    <a:pt x="309250" y="127635"/>
                    <a:pt x="309250" y="127635"/>
                  </a:cubicBezTo>
                  <a:cubicBezTo>
                    <a:pt x="309250" y="127635"/>
                    <a:pt x="334015" y="181928"/>
                    <a:pt x="347350" y="227648"/>
                  </a:cubicBezTo>
                  <a:cubicBezTo>
                    <a:pt x="355922" y="258128"/>
                    <a:pt x="355922" y="291465"/>
                    <a:pt x="350207" y="328613"/>
                  </a:cubicBezTo>
                  <a:cubicBezTo>
                    <a:pt x="346397" y="356235"/>
                    <a:pt x="325442" y="401955"/>
                    <a:pt x="313060" y="424815"/>
                  </a:cubicBezTo>
                  <a:cubicBezTo>
                    <a:pt x="310202" y="429578"/>
                    <a:pt x="313060" y="440055"/>
                    <a:pt x="317822" y="441008"/>
                  </a:cubicBezTo>
                  <a:lnTo>
                    <a:pt x="374020" y="461963"/>
                  </a:lnTo>
                  <a:cubicBezTo>
                    <a:pt x="388307" y="466725"/>
                    <a:pt x="403547" y="458153"/>
                    <a:pt x="405452" y="442913"/>
                  </a:cubicBezTo>
                  <a:cubicBezTo>
                    <a:pt x="415930" y="364808"/>
                    <a:pt x="428312" y="284798"/>
                    <a:pt x="438790" y="255270"/>
                  </a:cubicBezTo>
                  <a:cubicBezTo>
                    <a:pt x="483557" y="123825"/>
                    <a:pt x="414977" y="24765"/>
                    <a:pt x="414977" y="24765"/>
                  </a:cubicBezTo>
                  <a:cubicBezTo>
                    <a:pt x="414977" y="24765"/>
                    <a:pt x="374020" y="32385"/>
                    <a:pt x="327347" y="40958"/>
                  </a:cubicBezTo>
                  <a:cubicBezTo>
                    <a:pt x="319727" y="41910"/>
                    <a:pt x="308297" y="42863"/>
                    <a:pt x="295915" y="43815"/>
                  </a:cubicBezTo>
                  <a:cubicBezTo>
                    <a:pt x="261625" y="45720"/>
                    <a:pt x="212095" y="45720"/>
                    <a:pt x="165422" y="42863"/>
                  </a:cubicBezTo>
                  <a:cubicBezTo>
                    <a:pt x="121607" y="40958"/>
                    <a:pt x="18737" y="2858"/>
                    <a:pt x="14927" y="0"/>
                  </a:cubicBezTo>
                  <a:cubicBezTo>
                    <a:pt x="11117" y="0"/>
                    <a:pt x="-3170" y="32385"/>
                    <a:pt x="640" y="34290"/>
                  </a:cubicBezTo>
                  <a:close/>
                </a:path>
              </a:pathLst>
            </a:custGeom>
            <a:solidFill>
              <a:srgbClr val="EDDAD3"/>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F7430108-BD10-4258-B993-E7E41D56AFB4}"/>
                </a:ext>
              </a:extLst>
            </p:cNvPr>
            <p:cNvSpPr/>
            <p:nvPr/>
          </p:nvSpPr>
          <p:spPr>
            <a:xfrm>
              <a:off x="6683006" y="3400548"/>
              <a:ext cx="76200" cy="95250"/>
            </a:xfrm>
            <a:custGeom>
              <a:avLst/>
              <a:gdLst>
                <a:gd name="connsiteX0" fmla="*/ 47358 w 76200"/>
                <a:gd name="connsiteY0" fmla="*/ 97032 h 95250"/>
                <a:gd name="connsiteX1" fmla="*/ 75933 w 76200"/>
                <a:gd name="connsiteY1" fmla="*/ 69409 h 95250"/>
                <a:gd name="connsiteX2" fmla="*/ 74028 w 76200"/>
                <a:gd name="connsiteY2" fmla="*/ 43692 h 95250"/>
                <a:gd name="connsiteX3" fmla="*/ 74028 w 76200"/>
                <a:gd name="connsiteY3" fmla="*/ 32262 h 95250"/>
                <a:gd name="connsiteX4" fmla="*/ 74981 w 76200"/>
                <a:gd name="connsiteY4" fmla="*/ 14164 h 95250"/>
                <a:gd name="connsiteX5" fmla="*/ 8306 w 76200"/>
                <a:gd name="connsiteY5" fmla="*/ 4639 h 95250"/>
                <a:gd name="connsiteX6" fmla="*/ 2591 w 76200"/>
                <a:gd name="connsiteY6" fmla="*/ 69409 h 95250"/>
                <a:gd name="connsiteX7" fmla="*/ 47358 w 76200"/>
                <a:gd name="connsiteY7" fmla="*/ 9703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95250">
                  <a:moveTo>
                    <a:pt x="47358" y="97032"/>
                  </a:moveTo>
                  <a:cubicBezTo>
                    <a:pt x="84506" y="90364"/>
                    <a:pt x="75933" y="69409"/>
                    <a:pt x="75933" y="69409"/>
                  </a:cubicBezTo>
                  <a:cubicBezTo>
                    <a:pt x="75933" y="69409"/>
                    <a:pt x="74028" y="57979"/>
                    <a:pt x="74028" y="43692"/>
                  </a:cubicBezTo>
                  <a:cubicBezTo>
                    <a:pt x="74028" y="39882"/>
                    <a:pt x="74028" y="36072"/>
                    <a:pt x="74028" y="32262"/>
                  </a:cubicBezTo>
                  <a:cubicBezTo>
                    <a:pt x="74028" y="26547"/>
                    <a:pt x="74028" y="19879"/>
                    <a:pt x="74981" y="14164"/>
                  </a:cubicBezTo>
                  <a:cubicBezTo>
                    <a:pt x="77838" y="-10601"/>
                    <a:pt x="8306" y="4639"/>
                    <a:pt x="8306" y="4639"/>
                  </a:cubicBezTo>
                  <a:cubicBezTo>
                    <a:pt x="8306" y="4639"/>
                    <a:pt x="12116" y="54169"/>
                    <a:pt x="2591" y="69409"/>
                  </a:cubicBezTo>
                  <a:cubicBezTo>
                    <a:pt x="-6934" y="83697"/>
                    <a:pt x="10211" y="103699"/>
                    <a:pt x="47358" y="97032"/>
                  </a:cubicBezTo>
                  <a:close/>
                </a:path>
              </a:pathLst>
            </a:custGeom>
            <a:solidFill>
              <a:srgbClr val="EEA886"/>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D448A667-630C-4D4F-9C9B-AB8BF5E2AAF2}"/>
                </a:ext>
              </a:extLst>
            </p:cNvPr>
            <p:cNvSpPr/>
            <p:nvPr/>
          </p:nvSpPr>
          <p:spPr>
            <a:xfrm>
              <a:off x="6661784" y="3454113"/>
              <a:ext cx="114300" cy="114300"/>
            </a:xfrm>
            <a:custGeom>
              <a:avLst/>
              <a:gdLst>
                <a:gd name="connsiteX0" fmla="*/ 0 w 114300"/>
                <a:gd name="connsiteY0" fmla="*/ 12034 h 114300"/>
                <a:gd name="connsiteX1" fmla="*/ 100013 w 114300"/>
                <a:gd name="connsiteY1" fmla="*/ 116809 h 114300"/>
                <a:gd name="connsiteX2" fmla="*/ 112395 w 114300"/>
                <a:gd name="connsiteY2" fmla="*/ 12987 h 114300"/>
                <a:gd name="connsiteX3" fmla="*/ 0 w 114300"/>
                <a:gd name="connsiteY3" fmla="*/ 12034 h 114300"/>
              </a:gdLst>
              <a:ahLst/>
              <a:cxnLst>
                <a:cxn ang="0">
                  <a:pos x="connsiteX0" y="connsiteY0"/>
                </a:cxn>
                <a:cxn ang="0">
                  <a:pos x="connsiteX1" y="connsiteY1"/>
                </a:cxn>
                <a:cxn ang="0">
                  <a:pos x="connsiteX2" y="connsiteY2"/>
                </a:cxn>
                <a:cxn ang="0">
                  <a:pos x="connsiteX3" y="connsiteY3"/>
                </a:cxn>
              </a:cxnLst>
              <a:rect l="l" t="t" r="r" b="b"/>
              <a:pathLst>
                <a:path w="114300" h="114300">
                  <a:moveTo>
                    <a:pt x="0" y="12034"/>
                  </a:moveTo>
                  <a:cubicBezTo>
                    <a:pt x="0" y="12034"/>
                    <a:pt x="73343" y="96807"/>
                    <a:pt x="100013" y="116809"/>
                  </a:cubicBezTo>
                  <a:cubicBezTo>
                    <a:pt x="100013" y="116809"/>
                    <a:pt x="131445" y="88234"/>
                    <a:pt x="112395" y="12987"/>
                  </a:cubicBezTo>
                  <a:cubicBezTo>
                    <a:pt x="112395" y="12987"/>
                    <a:pt x="74295" y="-15588"/>
                    <a:pt x="0" y="12034"/>
                  </a:cubicBezTo>
                  <a:close/>
                </a:path>
              </a:pathLst>
            </a:custGeom>
            <a:solidFill>
              <a:srgbClr val="EEA886"/>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3F8FB6E6-F01F-4E1C-BB52-DE390B2C41F7}"/>
                </a:ext>
              </a:extLst>
            </p:cNvPr>
            <p:cNvSpPr/>
            <p:nvPr/>
          </p:nvSpPr>
          <p:spPr>
            <a:xfrm>
              <a:off x="6669249" y="3250810"/>
              <a:ext cx="142875" cy="180975"/>
            </a:xfrm>
            <a:custGeom>
              <a:avLst/>
              <a:gdLst>
                <a:gd name="connsiteX0" fmla="*/ 128744 w 142875"/>
                <a:gd name="connsiteY0" fmla="*/ 14360 h 180975"/>
                <a:gd name="connsiteX1" fmla="*/ 128744 w 142875"/>
                <a:gd name="connsiteY1" fmla="*/ 158188 h 180975"/>
                <a:gd name="connsiteX2" fmla="*/ 10634 w 142875"/>
                <a:gd name="connsiteY2" fmla="*/ 116278 h 180975"/>
                <a:gd name="connsiteX3" fmla="*/ 31588 w 142875"/>
                <a:gd name="connsiteY3" fmla="*/ 17218 h 180975"/>
                <a:gd name="connsiteX4" fmla="*/ 128744 w 142875"/>
                <a:gd name="connsiteY4" fmla="*/ 14360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180975">
                  <a:moveTo>
                    <a:pt x="128744" y="14360"/>
                  </a:moveTo>
                  <a:cubicBezTo>
                    <a:pt x="128744" y="14360"/>
                    <a:pt x="166844" y="88655"/>
                    <a:pt x="128744" y="158188"/>
                  </a:cubicBezTo>
                  <a:cubicBezTo>
                    <a:pt x="90644" y="228673"/>
                    <a:pt x="15396" y="127708"/>
                    <a:pt x="10634" y="116278"/>
                  </a:cubicBezTo>
                  <a:cubicBezTo>
                    <a:pt x="5871" y="104848"/>
                    <a:pt x="-19846" y="37220"/>
                    <a:pt x="31588" y="17218"/>
                  </a:cubicBezTo>
                  <a:cubicBezTo>
                    <a:pt x="83023" y="-3737"/>
                    <a:pt x="118266" y="-6595"/>
                    <a:pt x="128744" y="14360"/>
                  </a:cubicBezTo>
                  <a:close/>
                </a:path>
              </a:pathLst>
            </a:custGeom>
            <a:solidFill>
              <a:srgbClr val="EEA886"/>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AF325D23-5818-4E7A-AE59-AE21E42D3598}"/>
                </a:ext>
              </a:extLst>
            </p:cNvPr>
            <p:cNvSpPr/>
            <p:nvPr/>
          </p:nvSpPr>
          <p:spPr>
            <a:xfrm>
              <a:off x="6662695" y="3235059"/>
              <a:ext cx="152400" cy="142875"/>
            </a:xfrm>
            <a:custGeom>
              <a:avLst/>
              <a:gdLst>
                <a:gd name="connsiteX0" fmla="*/ 122914 w 152400"/>
                <a:gd name="connsiteY0" fmla="*/ 55829 h 142875"/>
                <a:gd name="connsiteX1" fmla="*/ 152442 w 152400"/>
                <a:gd name="connsiteY1" fmla="*/ 115836 h 142875"/>
                <a:gd name="connsiteX2" fmla="*/ 133392 w 152400"/>
                <a:gd name="connsiteY2" fmla="*/ 20586 h 142875"/>
                <a:gd name="connsiteX3" fmla="*/ 18139 w 152400"/>
                <a:gd name="connsiteY3" fmla="*/ 36779 h 142875"/>
                <a:gd name="connsiteX4" fmla="*/ 28617 w 152400"/>
                <a:gd name="connsiteY4" fmla="*/ 152031 h 142875"/>
                <a:gd name="connsiteX5" fmla="*/ 122914 w 152400"/>
                <a:gd name="connsiteY5" fmla="*/ 5582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142875">
                  <a:moveTo>
                    <a:pt x="122914" y="55829"/>
                  </a:moveTo>
                  <a:cubicBezTo>
                    <a:pt x="122914" y="55829"/>
                    <a:pt x="149584" y="90119"/>
                    <a:pt x="152442" y="115836"/>
                  </a:cubicBezTo>
                  <a:cubicBezTo>
                    <a:pt x="152442" y="115836"/>
                    <a:pt x="162919" y="67259"/>
                    <a:pt x="133392" y="20586"/>
                  </a:cubicBezTo>
                  <a:cubicBezTo>
                    <a:pt x="103864" y="-26086"/>
                    <a:pt x="27664" y="18681"/>
                    <a:pt x="18139" y="36779"/>
                  </a:cubicBezTo>
                  <a:cubicBezTo>
                    <a:pt x="7662" y="55829"/>
                    <a:pt x="-21866" y="72021"/>
                    <a:pt x="28617" y="152031"/>
                  </a:cubicBezTo>
                  <a:cubicBezTo>
                    <a:pt x="27664" y="152984"/>
                    <a:pt x="117199" y="90119"/>
                    <a:pt x="122914" y="55829"/>
                  </a:cubicBezTo>
                  <a:close/>
                </a:path>
              </a:pathLst>
            </a:custGeom>
            <a:solidFill>
              <a:srgbClr val="252E3B"/>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B282DFB-B1B5-4565-BDD8-03599A79476F}"/>
                </a:ext>
              </a:extLst>
            </p:cNvPr>
            <p:cNvSpPr/>
            <p:nvPr/>
          </p:nvSpPr>
          <p:spPr>
            <a:xfrm>
              <a:off x="6914197" y="4740593"/>
              <a:ext cx="9525" cy="47625"/>
            </a:xfrm>
            <a:custGeom>
              <a:avLst/>
              <a:gdLst>
                <a:gd name="connsiteX0" fmla="*/ 0 w 0"/>
                <a:gd name="connsiteY0" fmla="*/ 0 h 47625"/>
                <a:gd name="connsiteX1" fmla="*/ 0 w 0"/>
                <a:gd name="connsiteY1" fmla="*/ 52388 h 47625"/>
                <a:gd name="connsiteX2" fmla="*/ 7620 w 0"/>
                <a:gd name="connsiteY2" fmla="*/ 52388 h 47625"/>
                <a:gd name="connsiteX3" fmla="*/ 7620 w 0"/>
                <a:gd name="connsiteY3" fmla="*/ 11430 h 47625"/>
              </a:gdLst>
              <a:ahLst/>
              <a:cxnLst>
                <a:cxn ang="0">
                  <a:pos x="connsiteX0" y="connsiteY0"/>
                </a:cxn>
                <a:cxn ang="0">
                  <a:pos x="connsiteX1" y="connsiteY1"/>
                </a:cxn>
                <a:cxn ang="0">
                  <a:pos x="connsiteX2" y="connsiteY2"/>
                </a:cxn>
                <a:cxn ang="0">
                  <a:pos x="connsiteX3" y="connsiteY3"/>
                </a:cxn>
              </a:cxnLst>
              <a:rect l="l" t="t" r="r" b="b"/>
              <a:pathLst>
                <a:path h="47625">
                  <a:moveTo>
                    <a:pt x="0" y="0"/>
                  </a:moveTo>
                  <a:lnTo>
                    <a:pt x="0" y="52388"/>
                  </a:lnTo>
                  <a:lnTo>
                    <a:pt x="7620" y="52388"/>
                  </a:lnTo>
                  <a:lnTo>
                    <a:pt x="7620" y="11430"/>
                  </a:lnTo>
                  <a:close/>
                </a:path>
              </a:pathLst>
            </a:custGeom>
            <a:solidFill>
              <a:srgbClr val="32658F"/>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0EE44542-4B82-4801-9D8F-61D2005A35E0}"/>
                </a:ext>
              </a:extLst>
            </p:cNvPr>
            <p:cNvSpPr/>
            <p:nvPr/>
          </p:nvSpPr>
          <p:spPr>
            <a:xfrm>
              <a:off x="6589395" y="4740593"/>
              <a:ext cx="9525" cy="47625"/>
            </a:xfrm>
            <a:custGeom>
              <a:avLst/>
              <a:gdLst>
                <a:gd name="connsiteX0" fmla="*/ 0 w 0"/>
                <a:gd name="connsiteY0" fmla="*/ 0 h 47625"/>
                <a:gd name="connsiteX1" fmla="*/ 0 w 0"/>
                <a:gd name="connsiteY1" fmla="*/ 52388 h 47625"/>
                <a:gd name="connsiteX2" fmla="*/ 6667 w 0"/>
                <a:gd name="connsiteY2" fmla="*/ 52388 h 47625"/>
                <a:gd name="connsiteX3" fmla="*/ 6667 w 0"/>
                <a:gd name="connsiteY3" fmla="*/ 11430 h 47625"/>
              </a:gdLst>
              <a:ahLst/>
              <a:cxnLst>
                <a:cxn ang="0">
                  <a:pos x="connsiteX0" y="connsiteY0"/>
                </a:cxn>
                <a:cxn ang="0">
                  <a:pos x="connsiteX1" y="connsiteY1"/>
                </a:cxn>
                <a:cxn ang="0">
                  <a:pos x="connsiteX2" y="connsiteY2"/>
                </a:cxn>
                <a:cxn ang="0">
                  <a:pos x="connsiteX3" y="connsiteY3"/>
                </a:cxn>
              </a:cxnLst>
              <a:rect l="l" t="t" r="r" b="b"/>
              <a:pathLst>
                <a:path h="47625">
                  <a:moveTo>
                    <a:pt x="0" y="0"/>
                  </a:moveTo>
                  <a:lnTo>
                    <a:pt x="0" y="52388"/>
                  </a:lnTo>
                  <a:lnTo>
                    <a:pt x="6667" y="52388"/>
                  </a:lnTo>
                  <a:lnTo>
                    <a:pt x="6667" y="11430"/>
                  </a:lnTo>
                  <a:close/>
                </a:path>
              </a:pathLst>
            </a:custGeom>
            <a:solidFill>
              <a:srgbClr val="32658F"/>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8029643D-D761-4ED0-A4E3-5D911396F79E}"/>
                </a:ext>
              </a:extLst>
            </p:cNvPr>
            <p:cNvSpPr/>
            <p:nvPr/>
          </p:nvSpPr>
          <p:spPr>
            <a:xfrm>
              <a:off x="6616995" y="3337006"/>
              <a:ext cx="114300" cy="209550"/>
            </a:xfrm>
            <a:custGeom>
              <a:avLst/>
              <a:gdLst>
                <a:gd name="connsiteX0" fmla="*/ 100987 w 114300"/>
                <a:gd name="connsiteY0" fmla="*/ 1507 h 209550"/>
                <a:gd name="connsiteX1" fmla="*/ 100035 w 114300"/>
                <a:gd name="connsiteY1" fmla="*/ 44369 h 209550"/>
                <a:gd name="connsiteX2" fmla="*/ 93367 w 114300"/>
                <a:gd name="connsiteY2" fmla="*/ 104377 h 209550"/>
                <a:gd name="connsiteX3" fmla="*/ 83842 w 114300"/>
                <a:gd name="connsiteY3" fmla="*/ 209152 h 209550"/>
                <a:gd name="connsiteX4" fmla="*/ 4784 w 114300"/>
                <a:gd name="connsiteY4" fmla="*/ 158669 h 209550"/>
                <a:gd name="connsiteX5" fmla="*/ 42884 w 114300"/>
                <a:gd name="connsiteY5" fmla="*/ 82469 h 209550"/>
                <a:gd name="connsiteX6" fmla="*/ 100987 w 114300"/>
                <a:gd name="connsiteY6" fmla="*/ 1507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209550">
                  <a:moveTo>
                    <a:pt x="100987" y="1507"/>
                  </a:moveTo>
                  <a:cubicBezTo>
                    <a:pt x="100987" y="1507"/>
                    <a:pt x="85747" y="24367"/>
                    <a:pt x="100035" y="44369"/>
                  </a:cubicBezTo>
                  <a:cubicBezTo>
                    <a:pt x="113369" y="64372"/>
                    <a:pt x="96224" y="83422"/>
                    <a:pt x="93367" y="104377"/>
                  </a:cubicBezTo>
                  <a:cubicBezTo>
                    <a:pt x="90509" y="125332"/>
                    <a:pt x="150517" y="181529"/>
                    <a:pt x="83842" y="209152"/>
                  </a:cubicBezTo>
                  <a:cubicBezTo>
                    <a:pt x="17167" y="236774"/>
                    <a:pt x="-12361" y="184387"/>
                    <a:pt x="4784" y="158669"/>
                  </a:cubicBezTo>
                  <a:cubicBezTo>
                    <a:pt x="21929" y="132952"/>
                    <a:pt x="41932" y="119617"/>
                    <a:pt x="42884" y="82469"/>
                  </a:cubicBezTo>
                  <a:cubicBezTo>
                    <a:pt x="45742" y="46274"/>
                    <a:pt x="57172" y="-9923"/>
                    <a:pt x="100987" y="1507"/>
                  </a:cubicBezTo>
                  <a:close/>
                </a:path>
              </a:pathLst>
            </a:custGeom>
            <a:solidFill>
              <a:srgbClr val="252E3B"/>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AFC32712-5961-4F4D-83B9-5F60235AE745}"/>
                </a:ext>
              </a:extLst>
            </p:cNvPr>
            <p:cNvSpPr/>
            <p:nvPr/>
          </p:nvSpPr>
          <p:spPr>
            <a:xfrm>
              <a:off x="6723697" y="3416617"/>
              <a:ext cx="28575" cy="28575"/>
            </a:xfrm>
            <a:custGeom>
              <a:avLst/>
              <a:gdLst>
                <a:gd name="connsiteX0" fmla="*/ 0 w 28575"/>
                <a:gd name="connsiteY0" fmla="*/ 0 h 28575"/>
                <a:gd name="connsiteX1" fmla="*/ 32385 w 28575"/>
                <a:gd name="connsiteY1" fmla="*/ 28575 h 28575"/>
                <a:gd name="connsiteX2" fmla="*/ 32385 w 28575"/>
                <a:gd name="connsiteY2" fmla="*/ 17145 h 28575"/>
                <a:gd name="connsiteX3" fmla="*/ 0 w 28575"/>
                <a:gd name="connsiteY3" fmla="*/ 0 h 28575"/>
              </a:gdLst>
              <a:ahLst/>
              <a:cxnLst>
                <a:cxn ang="0">
                  <a:pos x="connsiteX0" y="connsiteY0"/>
                </a:cxn>
                <a:cxn ang="0">
                  <a:pos x="connsiteX1" y="connsiteY1"/>
                </a:cxn>
                <a:cxn ang="0">
                  <a:pos x="connsiteX2" y="connsiteY2"/>
                </a:cxn>
                <a:cxn ang="0">
                  <a:pos x="connsiteX3" y="connsiteY3"/>
                </a:cxn>
              </a:cxnLst>
              <a:rect l="l" t="t" r="r" b="b"/>
              <a:pathLst>
                <a:path w="28575" h="28575">
                  <a:moveTo>
                    <a:pt x="0" y="0"/>
                  </a:moveTo>
                  <a:cubicBezTo>
                    <a:pt x="0" y="0"/>
                    <a:pt x="6668" y="14288"/>
                    <a:pt x="32385" y="28575"/>
                  </a:cubicBezTo>
                  <a:cubicBezTo>
                    <a:pt x="32385" y="24765"/>
                    <a:pt x="32385" y="20955"/>
                    <a:pt x="32385" y="17145"/>
                  </a:cubicBezTo>
                  <a:cubicBezTo>
                    <a:pt x="32385" y="16192"/>
                    <a:pt x="15240" y="14288"/>
                    <a:pt x="0" y="0"/>
                  </a:cubicBezTo>
                  <a:close/>
                </a:path>
              </a:pathLst>
            </a:custGeom>
            <a:solidFill>
              <a:srgbClr val="A77860"/>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4290B774-8651-4746-9AFE-28A3DB26CC3B}"/>
                </a:ext>
              </a:extLst>
            </p:cNvPr>
            <p:cNvSpPr/>
            <p:nvPr/>
          </p:nvSpPr>
          <p:spPr>
            <a:xfrm>
              <a:off x="4935566" y="4759154"/>
              <a:ext cx="152400" cy="76200"/>
            </a:xfrm>
            <a:custGeom>
              <a:avLst/>
              <a:gdLst>
                <a:gd name="connsiteX0" fmla="*/ 61249 w 152400"/>
                <a:gd name="connsiteY0" fmla="*/ 5251 h 76200"/>
                <a:gd name="connsiteX1" fmla="*/ 104111 w 152400"/>
                <a:gd name="connsiteY1" fmla="*/ 37636 h 76200"/>
                <a:gd name="connsiteX2" fmla="*/ 153641 w 152400"/>
                <a:gd name="connsiteY2" fmla="*/ 68115 h 76200"/>
                <a:gd name="connsiteX3" fmla="*/ 52676 w 152400"/>
                <a:gd name="connsiteY3" fmla="*/ 77640 h 76200"/>
                <a:gd name="connsiteX4" fmla="*/ 1241 w 152400"/>
                <a:gd name="connsiteY4" fmla="*/ 49065 h 76200"/>
                <a:gd name="connsiteX5" fmla="*/ 6956 w 152400"/>
                <a:gd name="connsiteY5" fmla="*/ 1440 h 76200"/>
                <a:gd name="connsiteX6" fmla="*/ 61249 w 152400"/>
                <a:gd name="connsiteY6" fmla="*/ 525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0" h="76200">
                  <a:moveTo>
                    <a:pt x="61249" y="5251"/>
                  </a:moveTo>
                  <a:cubicBezTo>
                    <a:pt x="61249" y="5251"/>
                    <a:pt x="79346" y="31921"/>
                    <a:pt x="104111" y="37636"/>
                  </a:cubicBezTo>
                  <a:cubicBezTo>
                    <a:pt x="128876" y="43351"/>
                    <a:pt x="153641" y="52876"/>
                    <a:pt x="153641" y="68115"/>
                  </a:cubicBezTo>
                  <a:cubicBezTo>
                    <a:pt x="153641" y="84308"/>
                    <a:pt x="81251" y="92880"/>
                    <a:pt x="52676" y="77640"/>
                  </a:cubicBezTo>
                  <a:cubicBezTo>
                    <a:pt x="9814" y="53828"/>
                    <a:pt x="6004" y="61448"/>
                    <a:pt x="1241" y="49065"/>
                  </a:cubicBezTo>
                  <a:cubicBezTo>
                    <a:pt x="-3521" y="37636"/>
                    <a:pt x="6956" y="5251"/>
                    <a:pt x="6956" y="1440"/>
                  </a:cubicBezTo>
                  <a:cubicBezTo>
                    <a:pt x="6956" y="-3322"/>
                    <a:pt x="61249" y="5251"/>
                    <a:pt x="61249" y="5251"/>
                  </a:cubicBezTo>
                  <a:close/>
                </a:path>
              </a:pathLst>
            </a:custGeom>
            <a:solidFill>
              <a:srgbClr val="353A3D"/>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10F758E4-8D13-4CEE-BEFE-CDE98D344DE5}"/>
                </a:ext>
              </a:extLst>
            </p:cNvPr>
            <p:cNvSpPr/>
            <p:nvPr/>
          </p:nvSpPr>
          <p:spPr>
            <a:xfrm>
              <a:off x="4942474" y="4743450"/>
              <a:ext cx="47625" cy="19050"/>
            </a:xfrm>
            <a:custGeom>
              <a:avLst/>
              <a:gdLst>
                <a:gd name="connsiteX0" fmla="*/ 51483 w 47625"/>
                <a:gd name="connsiteY0" fmla="*/ 7620 h 19050"/>
                <a:gd name="connsiteX1" fmla="*/ 54341 w 47625"/>
                <a:gd name="connsiteY1" fmla="*/ 20955 h 19050"/>
                <a:gd name="connsiteX2" fmla="*/ 48 w 47625"/>
                <a:gd name="connsiteY2" fmla="*/ 17145 h 19050"/>
                <a:gd name="connsiteX3" fmla="*/ 2906 w 47625"/>
                <a:gd name="connsiteY3" fmla="*/ 0 h 19050"/>
                <a:gd name="connsiteX4" fmla="*/ 51483 w 47625"/>
                <a:gd name="connsiteY4" fmla="*/ 762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19050">
                  <a:moveTo>
                    <a:pt x="51483" y="7620"/>
                  </a:moveTo>
                  <a:cubicBezTo>
                    <a:pt x="51483" y="7620"/>
                    <a:pt x="54341" y="20955"/>
                    <a:pt x="54341" y="20955"/>
                  </a:cubicBezTo>
                  <a:cubicBezTo>
                    <a:pt x="53388" y="20955"/>
                    <a:pt x="-1857" y="27622"/>
                    <a:pt x="48" y="17145"/>
                  </a:cubicBezTo>
                  <a:cubicBezTo>
                    <a:pt x="1001" y="8572"/>
                    <a:pt x="2906" y="0"/>
                    <a:pt x="2906" y="0"/>
                  </a:cubicBezTo>
                  <a:lnTo>
                    <a:pt x="51483" y="7620"/>
                  </a:lnTo>
                  <a:close/>
                </a:path>
              </a:pathLst>
            </a:custGeom>
            <a:solidFill>
              <a:srgbClr val="81807E"/>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06C2E70E-06D0-492E-9285-09BD783F3BD6}"/>
                </a:ext>
              </a:extLst>
            </p:cNvPr>
            <p:cNvSpPr/>
            <p:nvPr/>
          </p:nvSpPr>
          <p:spPr>
            <a:xfrm>
              <a:off x="4595032" y="4763652"/>
              <a:ext cx="133350" cy="85725"/>
            </a:xfrm>
            <a:custGeom>
              <a:avLst/>
              <a:gdLst>
                <a:gd name="connsiteX0" fmla="*/ 61740 w 133350"/>
                <a:gd name="connsiteY0" fmla="*/ 6468 h 85725"/>
                <a:gd name="connsiteX1" fmla="*/ 96030 w 133350"/>
                <a:gd name="connsiteY1" fmla="*/ 40758 h 85725"/>
                <a:gd name="connsiteX2" fmla="*/ 136988 w 133350"/>
                <a:gd name="connsiteY2" fmla="*/ 76001 h 85725"/>
                <a:gd name="connsiteX3" fmla="*/ 38880 w 133350"/>
                <a:gd name="connsiteY3" fmla="*/ 77906 h 85725"/>
                <a:gd name="connsiteX4" fmla="*/ 780 w 133350"/>
                <a:gd name="connsiteY4" fmla="*/ 47426 h 85725"/>
                <a:gd name="connsiteX5" fmla="*/ 7448 w 133350"/>
                <a:gd name="connsiteY5" fmla="*/ 1706 h 85725"/>
                <a:gd name="connsiteX6" fmla="*/ 61740 w 133350"/>
                <a:gd name="connsiteY6" fmla="*/ 6468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85725">
                  <a:moveTo>
                    <a:pt x="61740" y="6468"/>
                  </a:moveTo>
                  <a:cubicBezTo>
                    <a:pt x="61740" y="6468"/>
                    <a:pt x="74123" y="32186"/>
                    <a:pt x="96030" y="40758"/>
                  </a:cubicBezTo>
                  <a:cubicBezTo>
                    <a:pt x="118890" y="50283"/>
                    <a:pt x="137940" y="60761"/>
                    <a:pt x="136988" y="76001"/>
                  </a:cubicBezTo>
                  <a:cubicBezTo>
                    <a:pt x="136988" y="91241"/>
                    <a:pt x="79838" y="106481"/>
                    <a:pt x="38880" y="77906"/>
                  </a:cubicBezTo>
                  <a:cubicBezTo>
                    <a:pt x="13163" y="58856"/>
                    <a:pt x="4590" y="58856"/>
                    <a:pt x="780" y="47426"/>
                  </a:cubicBezTo>
                  <a:cubicBezTo>
                    <a:pt x="-3030" y="35996"/>
                    <a:pt x="8400" y="5516"/>
                    <a:pt x="7448" y="1706"/>
                  </a:cubicBezTo>
                  <a:cubicBezTo>
                    <a:pt x="8400" y="-4009"/>
                    <a:pt x="61740" y="6468"/>
                    <a:pt x="61740" y="6468"/>
                  </a:cubicBezTo>
                  <a:close/>
                </a:path>
              </a:pathLst>
            </a:custGeom>
            <a:solidFill>
              <a:srgbClr val="353A3D"/>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58BBFED-3666-4B1D-945E-F56BE358B203}"/>
                </a:ext>
              </a:extLst>
            </p:cNvPr>
            <p:cNvSpPr/>
            <p:nvPr/>
          </p:nvSpPr>
          <p:spPr>
            <a:xfrm>
              <a:off x="4603419" y="4746307"/>
              <a:ext cx="47625" cy="19050"/>
            </a:xfrm>
            <a:custGeom>
              <a:avLst/>
              <a:gdLst>
                <a:gd name="connsiteX0" fmla="*/ 54305 w 47625"/>
                <a:gd name="connsiteY0" fmla="*/ 10478 h 19050"/>
                <a:gd name="connsiteX1" fmla="*/ 53353 w 47625"/>
                <a:gd name="connsiteY1" fmla="*/ 23813 h 19050"/>
                <a:gd name="connsiteX2" fmla="*/ 13 w 47625"/>
                <a:gd name="connsiteY2" fmla="*/ 18098 h 19050"/>
                <a:gd name="connsiteX3" fmla="*/ 4775 w 47625"/>
                <a:gd name="connsiteY3" fmla="*/ 0 h 19050"/>
                <a:gd name="connsiteX4" fmla="*/ 54305 w 47625"/>
                <a:gd name="connsiteY4" fmla="*/ 1047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19050">
                  <a:moveTo>
                    <a:pt x="54305" y="10478"/>
                  </a:moveTo>
                  <a:cubicBezTo>
                    <a:pt x="54305" y="10478"/>
                    <a:pt x="54305" y="23813"/>
                    <a:pt x="53353" y="23813"/>
                  </a:cubicBezTo>
                  <a:cubicBezTo>
                    <a:pt x="52400" y="23813"/>
                    <a:pt x="-940" y="28575"/>
                    <a:pt x="13" y="18098"/>
                  </a:cubicBezTo>
                  <a:cubicBezTo>
                    <a:pt x="965" y="10478"/>
                    <a:pt x="4775" y="0"/>
                    <a:pt x="4775" y="0"/>
                  </a:cubicBezTo>
                  <a:lnTo>
                    <a:pt x="54305" y="10478"/>
                  </a:lnTo>
                  <a:close/>
                </a:path>
              </a:pathLst>
            </a:custGeom>
            <a:solidFill>
              <a:srgbClr val="81807E"/>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93ABA4D-EE6D-4482-859B-5A99BBF2761A}"/>
                </a:ext>
              </a:extLst>
            </p:cNvPr>
            <p:cNvSpPr/>
            <p:nvPr/>
          </p:nvSpPr>
          <p:spPr>
            <a:xfrm>
              <a:off x="4596764" y="3912304"/>
              <a:ext cx="409575" cy="847725"/>
            </a:xfrm>
            <a:custGeom>
              <a:avLst/>
              <a:gdLst>
                <a:gd name="connsiteX0" fmla="*/ 285750 w 409575"/>
                <a:gd name="connsiteY0" fmla="*/ 58669 h 847725"/>
                <a:gd name="connsiteX1" fmla="*/ 356235 w 409575"/>
                <a:gd name="connsiteY1" fmla="*/ 326322 h 847725"/>
                <a:gd name="connsiteX2" fmla="*/ 388620 w 409575"/>
                <a:gd name="connsiteY2" fmla="*/ 499677 h 847725"/>
                <a:gd name="connsiteX3" fmla="*/ 416243 w 409575"/>
                <a:gd name="connsiteY3" fmla="*/ 831147 h 847725"/>
                <a:gd name="connsiteX4" fmla="*/ 333375 w 409575"/>
                <a:gd name="connsiteY4" fmla="*/ 839719 h 847725"/>
                <a:gd name="connsiteX5" fmla="*/ 282893 w 409575"/>
                <a:gd name="connsiteY5" fmla="*/ 481579 h 847725"/>
                <a:gd name="connsiteX6" fmla="*/ 162878 w 409575"/>
                <a:gd name="connsiteY6" fmla="*/ 190114 h 847725"/>
                <a:gd name="connsiteX7" fmla="*/ 130493 w 409575"/>
                <a:gd name="connsiteY7" fmla="*/ 486341 h 847725"/>
                <a:gd name="connsiteX8" fmla="*/ 70485 w 409575"/>
                <a:gd name="connsiteY8" fmla="*/ 847339 h 847725"/>
                <a:gd name="connsiteX9" fmla="*/ 0 w 409575"/>
                <a:gd name="connsiteY9" fmla="*/ 843529 h 847725"/>
                <a:gd name="connsiteX10" fmla="*/ 25718 w 409575"/>
                <a:gd name="connsiteY10" fmla="*/ 493962 h 847725"/>
                <a:gd name="connsiteX11" fmla="*/ 38100 w 409575"/>
                <a:gd name="connsiteY11" fmla="*/ 23426 h 847725"/>
                <a:gd name="connsiteX12" fmla="*/ 285750 w 409575"/>
                <a:gd name="connsiteY12" fmla="*/ 58669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575" h="847725">
                  <a:moveTo>
                    <a:pt x="285750" y="58669"/>
                  </a:moveTo>
                  <a:cubicBezTo>
                    <a:pt x="285750" y="58669"/>
                    <a:pt x="336233" y="260599"/>
                    <a:pt x="356235" y="326322"/>
                  </a:cubicBezTo>
                  <a:cubicBezTo>
                    <a:pt x="372428" y="381567"/>
                    <a:pt x="383858" y="457766"/>
                    <a:pt x="388620" y="499677"/>
                  </a:cubicBezTo>
                  <a:cubicBezTo>
                    <a:pt x="395288" y="565399"/>
                    <a:pt x="413385" y="815906"/>
                    <a:pt x="416243" y="831147"/>
                  </a:cubicBezTo>
                  <a:cubicBezTo>
                    <a:pt x="419100" y="846387"/>
                    <a:pt x="333375" y="839719"/>
                    <a:pt x="333375" y="839719"/>
                  </a:cubicBezTo>
                  <a:cubicBezTo>
                    <a:pt x="333375" y="839719"/>
                    <a:pt x="294323" y="535872"/>
                    <a:pt x="282893" y="481579"/>
                  </a:cubicBezTo>
                  <a:cubicBezTo>
                    <a:pt x="274320" y="440622"/>
                    <a:pt x="173355" y="176779"/>
                    <a:pt x="162878" y="190114"/>
                  </a:cubicBezTo>
                  <a:cubicBezTo>
                    <a:pt x="152400" y="204401"/>
                    <a:pt x="138113" y="446337"/>
                    <a:pt x="130493" y="486341"/>
                  </a:cubicBezTo>
                  <a:cubicBezTo>
                    <a:pt x="121920" y="526347"/>
                    <a:pt x="70485" y="847339"/>
                    <a:pt x="70485" y="847339"/>
                  </a:cubicBezTo>
                  <a:cubicBezTo>
                    <a:pt x="70485" y="847339"/>
                    <a:pt x="15240" y="855912"/>
                    <a:pt x="0" y="843529"/>
                  </a:cubicBezTo>
                  <a:cubicBezTo>
                    <a:pt x="0" y="843529"/>
                    <a:pt x="20955" y="569209"/>
                    <a:pt x="25718" y="493962"/>
                  </a:cubicBezTo>
                  <a:cubicBezTo>
                    <a:pt x="27623" y="465387"/>
                    <a:pt x="-7620" y="150109"/>
                    <a:pt x="38100" y="23426"/>
                  </a:cubicBezTo>
                  <a:cubicBezTo>
                    <a:pt x="60960" y="-45154"/>
                    <a:pt x="285750" y="58669"/>
                    <a:pt x="285750" y="58669"/>
                  </a:cubicBezTo>
                  <a:close/>
                </a:path>
              </a:pathLst>
            </a:custGeom>
            <a:solidFill>
              <a:srgbClr val="2D3133"/>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FE86211E-0125-4134-B49A-E9D26DDC7CF0}"/>
                </a:ext>
              </a:extLst>
            </p:cNvPr>
            <p:cNvSpPr/>
            <p:nvPr/>
          </p:nvSpPr>
          <p:spPr>
            <a:xfrm>
              <a:off x="4488180" y="3457575"/>
              <a:ext cx="609600" cy="476250"/>
            </a:xfrm>
            <a:custGeom>
              <a:avLst/>
              <a:gdLst>
                <a:gd name="connsiteX0" fmla="*/ 612458 w 609600"/>
                <a:gd name="connsiteY0" fmla="*/ 312420 h 476250"/>
                <a:gd name="connsiteX1" fmla="*/ 454343 w 609600"/>
                <a:gd name="connsiteY1" fmla="*/ 353378 h 476250"/>
                <a:gd name="connsiteX2" fmla="*/ 419100 w 609600"/>
                <a:gd name="connsiteY2" fmla="*/ 256222 h 476250"/>
                <a:gd name="connsiteX3" fmla="*/ 405765 w 609600"/>
                <a:gd name="connsiteY3" fmla="*/ 211455 h 476250"/>
                <a:gd name="connsiteX4" fmla="*/ 405765 w 609600"/>
                <a:gd name="connsiteY4" fmla="*/ 211455 h 476250"/>
                <a:gd name="connsiteX5" fmla="*/ 387668 w 609600"/>
                <a:gd name="connsiteY5" fmla="*/ 282892 h 476250"/>
                <a:gd name="connsiteX6" fmla="*/ 386715 w 609600"/>
                <a:gd name="connsiteY6" fmla="*/ 479108 h 476250"/>
                <a:gd name="connsiteX7" fmla="*/ 386715 w 609600"/>
                <a:gd name="connsiteY7" fmla="*/ 479108 h 476250"/>
                <a:gd name="connsiteX8" fmla="*/ 148590 w 609600"/>
                <a:gd name="connsiteY8" fmla="*/ 445770 h 476250"/>
                <a:gd name="connsiteX9" fmla="*/ 148590 w 609600"/>
                <a:gd name="connsiteY9" fmla="*/ 445770 h 476250"/>
                <a:gd name="connsiteX10" fmla="*/ 137160 w 609600"/>
                <a:gd name="connsiteY10" fmla="*/ 330517 h 476250"/>
                <a:gd name="connsiteX11" fmla="*/ 113347 w 609600"/>
                <a:gd name="connsiteY11" fmla="*/ 205740 h 476250"/>
                <a:gd name="connsiteX12" fmla="*/ 113347 w 609600"/>
                <a:gd name="connsiteY12" fmla="*/ 205740 h 476250"/>
                <a:gd name="connsiteX13" fmla="*/ 113347 w 609600"/>
                <a:gd name="connsiteY13" fmla="*/ 205740 h 476250"/>
                <a:gd name="connsiteX14" fmla="*/ 113347 w 609600"/>
                <a:gd name="connsiteY14" fmla="*/ 204788 h 476250"/>
                <a:gd name="connsiteX15" fmla="*/ 113347 w 609600"/>
                <a:gd name="connsiteY15" fmla="*/ 204788 h 476250"/>
                <a:gd name="connsiteX16" fmla="*/ 113347 w 609600"/>
                <a:gd name="connsiteY16" fmla="*/ 204788 h 476250"/>
                <a:gd name="connsiteX17" fmla="*/ 113347 w 609600"/>
                <a:gd name="connsiteY17" fmla="*/ 204788 h 476250"/>
                <a:gd name="connsiteX18" fmla="*/ 113347 w 609600"/>
                <a:gd name="connsiteY18" fmla="*/ 204788 h 476250"/>
                <a:gd name="connsiteX19" fmla="*/ 42863 w 609600"/>
                <a:gd name="connsiteY19" fmla="*/ 294322 h 476250"/>
                <a:gd name="connsiteX20" fmla="*/ 15240 w 609600"/>
                <a:gd name="connsiteY20" fmla="*/ 352425 h 476250"/>
                <a:gd name="connsiteX21" fmla="*/ 0 w 609600"/>
                <a:gd name="connsiteY21" fmla="*/ 319088 h 476250"/>
                <a:gd name="connsiteX22" fmla="*/ 0 w 609600"/>
                <a:gd name="connsiteY22" fmla="*/ 318135 h 476250"/>
                <a:gd name="connsiteX23" fmla="*/ 51435 w 609600"/>
                <a:gd name="connsiteY23" fmla="*/ 110490 h 476250"/>
                <a:gd name="connsiteX24" fmla="*/ 88582 w 609600"/>
                <a:gd name="connsiteY24" fmla="*/ 43815 h 476250"/>
                <a:gd name="connsiteX25" fmla="*/ 197168 w 609600"/>
                <a:gd name="connsiteY25" fmla="*/ 0 h 476250"/>
                <a:gd name="connsiteX26" fmla="*/ 200977 w 609600"/>
                <a:gd name="connsiteY26" fmla="*/ 0 h 476250"/>
                <a:gd name="connsiteX27" fmla="*/ 281940 w 609600"/>
                <a:gd name="connsiteY27" fmla="*/ 6667 h 476250"/>
                <a:gd name="connsiteX28" fmla="*/ 286703 w 609600"/>
                <a:gd name="connsiteY28" fmla="*/ 6667 h 476250"/>
                <a:gd name="connsiteX29" fmla="*/ 286703 w 609600"/>
                <a:gd name="connsiteY29" fmla="*/ 6667 h 476250"/>
                <a:gd name="connsiteX30" fmla="*/ 305753 w 609600"/>
                <a:gd name="connsiteY30" fmla="*/ 15240 h 476250"/>
                <a:gd name="connsiteX31" fmla="*/ 305753 w 609600"/>
                <a:gd name="connsiteY31" fmla="*/ 15240 h 476250"/>
                <a:gd name="connsiteX32" fmla="*/ 306705 w 609600"/>
                <a:gd name="connsiteY32" fmla="*/ 16192 h 476250"/>
                <a:gd name="connsiteX33" fmla="*/ 329565 w 609600"/>
                <a:gd name="connsiteY33" fmla="*/ 28575 h 476250"/>
                <a:gd name="connsiteX34" fmla="*/ 379095 w 609600"/>
                <a:gd name="connsiteY34" fmla="*/ 55245 h 476250"/>
                <a:gd name="connsiteX35" fmla="*/ 415290 w 609600"/>
                <a:gd name="connsiteY35" fmla="*/ 73342 h 476250"/>
                <a:gd name="connsiteX36" fmla="*/ 489585 w 609600"/>
                <a:gd name="connsiteY36" fmla="*/ 288608 h 476250"/>
                <a:gd name="connsiteX37" fmla="*/ 619125 w 609600"/>
                <a:gd name="connsiteY37" fmla="*/ 264795 h 476250"/>
                <a:gd name="connsiteX38" fmla="*/ 612458 w 609600"/>
                <a:gd name="connsiteY38" fmla="*/ 31242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9600" h="476250">
                  <a:moveTo>
                    <a:pt x="612458" y="312420"/>
                  </a:moveTo>
                  <a:cubicBezTo>
                    <a:pt x="577215" y="307658"/>
                    <a:pt x="464820" y="357188"/>
                    <a:pt x="454343" y="353378"/>
                  </a:cubicBezTo>
                  <a:cubicBezTo>
                    <a:pt x="447675" y="350520"/>
                    <a:pt x="430530" y="297180"/>
                    <a:pt x="419100" y="256222"/>
                  </a:cubicBezTo>
                  <a:cubicBezTo>
                    <a:pt x="412433" y="232410"/>
                    <a:pt x="406718" y="212408"/>
                    <a:pt x="405765" y="211455"/>
                  </a:cubicBezTo>
                  <a:lnTo>
                    <a:pt x="405765" y="211455"/>
                  </a:lnTo>
                  <a:cubicBezTo>
                    <a:pt x="406718" y="222885"/>
                    <a:pt x="396240" y="251460"/>
                    <a:pt x="387668" y="282892"/>
                  </a:cubicBezTo>
                  <a:cubicBezTo>
                    <a:pt x="371475" y="345758"/>
                    <a:pt x="407670" y="450533"/>
                    <a:pt x="386715" y="479108"/>
                  </a:cubicBezTo>
                  <a:cubicBezTo>
                    <a:pt x="386715" y="479108"/>
                    <a:pt x="386715" y="479108"/>
                    <a:pt x="386715" y="479108"/>
                  </a:cubicBezTo>
                  <a:cubicBezTo>
                    <a:pt x="374333" y="477203"/>
                    <a:pt x="162877" y="447675"/>
                    <a:pt x="148590" y="445770"/>
                  </a:cubicBezTo>
                  <a:lnTo>
                    <a:pt x="148590" y="445770"/>
                  </a:lnTo>
                  <a:cubicBezTo>
                    <a:pt x="148590" y="445770"/>
                    <a:pt x="138113" y="371475"/>
                    <a:pt x="137160" y="330517"/>
                  </a:cubicBezTo>
                  <a:cubicBezTo>
                    <a:pt x="136208" y="293370"/>
                    <a:pt x="116205" y="218122"/>
                    <a:pt x="113347" y="205740"/>
                  </a:cubicBezTo>
                  <a:cubicBezTo>
                    <a:pt x="113347" y="205740"/>
                    <a:pt x="113347" y="205740"/>
                    <a:pt x="113347" y="205740"/>
                  </a:cubicBezTo>
                  <a:cubicBezTo>
                    <a:pt x="113347" y="205740"/>
                    <a:pt x="113347" y="205740"/>
                    <a:pt x="113347" y="205740"/>
                  </a:cubicBezTo>
                  <a:cubicBezTo>
                    <a:pt x="113347" y="205740"/>
                    <a:pt x="113347" y="205740"/>
                    <a:pt x="113347" y="204788"/>
                  </a:cubicBezTo>
                  <a:cubicBezTo>
                    <a:pt x="113347" y="204788"/>
                    <a:pt x="113347" y="204788"/>
                    <a:pt x="113347" y="204788"/>
                  </a:cubicBezTo>
                  <a:cubicBezTo>
                    <a:pt x="113347" y="204788"/>
                    <a:pt x="113347" y="204788"/>
                    <a:pt x="113347" y="204788"/>
                  </a:cubicBezTo>
                  <a:cubicBezTo>
                    <a:pt x="113347" y="204788"/>
                    <a:pt x="113347" y="204788"/>
                    <a:pt x="113347" y="204788"/>
                  </a:cubicBezTo>
                  <a:cubicBezTo>
                    <a:pt x="113347" y="204788"/>
                    <a:pt x="113347" y="204788"/>
                    <a:pt x="113347" y="204788"/>
                  </a:cubicBezTo>
                  <a:cubicBezTo>
                    <a:pt x="113347" y="204788"/>
                    <a:pt x="54292" y="267653"/>
                    <a:pt x="42863" y="294322"/>
                  </a:cubicBezTo>
                  <a:cubicBezTo>
                    <a:pt x="39052" y="302895"/>
                    <a:pt x="28575" y="324803"/>
                    <a:pt x="15240" y="352425"/>
                  </a:cubicBezTo>
                  <a:cubicBezTo>
                    <a:pt x="5715" y="334328"/>
                    <a:pt x="0" y="321945"/>
                    <a:pt x="0" y="319088"/>
                  </a:cubicBezTo>
                  <a:cubicBezTo>
                    <a:pt x="0" y="319088"/>
                    <a:pt x="0" y="318135"/>
                    <a:pt x="0" y="318135"/>
                  </a:cubicBezTo>
                  <a:cubicBezTo>
                    <a:pt x="952" y="291465"/>
                    <a:pt x="29527" y="181928"/>
                    <a:pt x="51435" y="110490"/>
                  </a:cubicBezTo>
                  <a:cubicBezTo>
                    <a:pt x="68580" y="76200"/>
                    <a:pt x="83820" y="47625"/>
                    <a:pt x="88582" y="43815"/>
                  </a:cubicBezTo>
                  <a:cubicBezTo>
                    <a:pt x="102870" y="33338"/>
                    <a:pt x="191452" y="0"/>
                    <a:pt x="197168" y="0"/>
                  </a:cubicBezTo>
                  <a:cubicBezTo>
                    <a:pt x="198120" y="0"/>
                    <a:pt x="199072" y="0"/>
                    <a:pt x="200977" y="0"/>
                  </a:cubicBezTo>
                  <a:cubicBezTo>
                    <a:pt x="217170" y="953"/>
                    <a:pt x="266700" y="5715"/>
                    <a:pt x="281940" y="6667"/>
                  </a:cubicBezTo>
                  <a:cubicBezTo>
                    <a:pt x="284797" y="6667"/>
                    <a:pt x="286703" y="6667"/>
                    <a:pt x="286703" y="6667"/>
                  </a:cubicBezTo>
                  <a:cubicBezTo>
                    <a:pt x="286703" y="6667"/>
                    <a:pt x="286703" y="6667"/>
                    <a:pt x="286703" y="6667"/>
                  </a:cubicBezTo>
                  <a:cubicBezTo>
                    <a:pt x="286703" y="6667"/>
                    <a:pt x="294322" y="10478"/>
                    <a:pt x="305753" y="15240"/>
                  </a:cubicBezTo>
                  <a:lnTo>
                    <a:pt x="305753" y="15240"/>
                  </a:lnTo>
                  <a:lnTo>
                    <a:pt x="306705" y="16192"/>
                  </a:lnTo>
                  <a:cubicBezTo>
                    <a:pt x="313372" y="19050"/>
                    <a:pt x="321945" y="23813"/>
                    <a:pt x="329565" y="28575"/>
                  </a:cubicBezTo>
                  <a:cubicBezTo>
                    <a:pt x="345758" y="37147"/>
                    <a:pt x="363855" y="47625"/>
                    <a:pt x="379095" y="55245"/>
                  </a:cubicBezTo>
                  <a:cubicBezTo>
                    <a:pt x="393383" y="61913"/>
                    <a:pt x="414337" y="72390"/>
                    <a:pt x="415290" y="73342"/>
                  </a:cubicBezTo>
                  <a:lnTo>
                    <a:pt x="489585" y="288608"/>
                  </a:lnTo>
                  <a:lnTo>
                    <a:pt x="619125" y="264795"/>
                  </a:lnTo>
                  <a:lnTo>
                    <a:pt x="612458" y="312420"/>
                  </a:lnTo>
                  <a:close/>
                </a:path>
              </a:pathLst>
            </a:custGeom>
            <a:solidFill>
              <a:srgbClr val="DECBC4"/>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62E0447-81D8-4AF7-B437-4C377346F7A5}"/>
                </a:ext>
              </a:extLst>
            </p:cNvPr>
            <p:cNvSpPr/>
            <p:nvPr/>
          </p:nvSpPr>
          <p:spPr>
            <a:xfrm>
              <a:off x="4633834" y="3903326"/>
              <a:ext cx="247650" cy="66675"/>
            </a:xfrm>
            <a:custGeom>
              <a:avLst/>
              <a:gdLst>
                <a:gd name="connsiteX0" fmla="*/ 242013 w 247650"/>
                <a:gd name="connsiteY0" fmla="*/ 33357 h 66675"/>
                <a:gd name="connsiteX1" fmla="*/ 248680 w 247650"/>
                <a:gd name="connsiteY1" fmla="*/ 67647 h 66675"/>
                <a:gd name="connsiteX2" fmla="*/ 78 w 247650"/>
                <a:gd name="connsiteY2" fmla="*/ 31452 h 66675"/>
                <a:gd name="connsiteX3" fmla="*/ 3888 w 247650"/>
                <a:gd name="connsiteY3" fmla="*/ 19 h 66675"/>
                <a:gd name="connsiteX4" fmla="*/ 242013 w 247650"/>
                <a:gd name="connsiteY4" fmla="*/ 3335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50" h="66675">
                  <a:moveTo>
                    <a:pt x="242013" y="33357"/>
                  </a:moveTo>
                  <a:cubicBezTo>
                    <a:pt x="242013" y="33357"/>
                    <a:pt x="247728" y="40024"/>
                    <a:pt x="248680" y="67647"/>
                  </a:cubicBezTo>
                  <a:cubicBezTo>
                    <a:pt x="248680" y="67647"/>
                    <a:pt x="23890" y="40977"/>
                    <a:pt x="78" y="31452"/>
                  </a:cubicBezTo>
                  <a:cubicBezTo>
                    <a:pt x="78" y="31452"/>
                    <a:pt x="-875" y="972"/>
                    <a:pt x="3888" y="19"/>
                  </a:cubicBezTo>
                  <a:cubicBezTo>
                    <a:pt x="9603" y="-933"/>
                    <a:pt x="242013" y="33357"/>
                    <a:pt x="242013" y="33357"/>
                  </a:cubicBezTo>
                  <a:close/>
                </a:path>
              </a:pathLst>
            </a:custGeom>
            <a:solidFill>
              <a:srgbClr val="495055"/>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62123D4-136B-4ACA-81AE-1CD936FCB923}"/>
                </a:ext>
              </a:extLst>
            </p:cNvPr>
            <p:cNvSpPr/>
            <p:nvPr/>
          </p:nvSpPr>
          <p:spPr>
            <a:xfrm>
              <a:off x="4683442" y="3369499"/>
              <a:ext cx="85725" cy="133350"/>
            </a:xfrm>
            <a:custGeom>
              <a:avLst/>
              <a:gdLst>
                <a:gd name="connsiteX0" fmla="*/ 0 w 85725"/>
                <a:gd name="connsiteY0" fmla="*/ 80456 h 133350"/>
                <a:gd name="connsiteX1" fmla="*/ 69532 w 85725"/>
                <a:gd name="connsiteY1" fmla="*/ 134748 h 133350"/>
                <a:gd name="connsiteX2" fmla="*/ 91440 w 85725"/>
                <a:gd name="connsiteY2" fmla="*/ 95696 h 133350"/>
                <a:gd name="connsiteX3" fmla="*/ 87630 w 85725"/>
                <a:gd name="connsiteY3" fmla="*/ 83313 h 133350"/>
                <a:gd name="connsiteX4" fmla="*/ 87630 w 85725"/>
                <a:gd name="connsiteY4" fmla="*/ 67121 h 133350"/>
                <a:gd name="connsiteX5" fmla="*/ 87630 w 85725"/>
                <a:gd name="connsiteY5" fmla="*/ 63311 h 133350"/>
                <a:gd name="connsiteX6" fmla="*/ 65722 w 85725"/>
                <a:gd name="connsiteY6" fmla="*/ 40451 h 133350"/>
                <a:gd name="connsiteX7" fmla="*/ 14288 w 85725"/>
                <a:gd name="connsiteY7" fmla="*/ 2351 h 133350"/>
                <a:gd name="connsiteX8" fmla="*/ 14288 w 85725"/>
                <a:gd name="connsiteY8" fmla="*/ 4256 h 133350"/>
                <a:gd name="connsiteX9" fmla="*/ 0 w 85725"/>
                <a:gd name="connsiteY9" fmla="*/ 80456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133350">
                  <a:moveTo>
                    <a:pt x="0" y="80456"/>
                  </a:moveTo>
                  <a:cubicBezTo>
                    <a:pt x="952" y="115698"/>
                    <a:pt x="69532" y="134748"/>
                    <a:pt x="69532" y="134748"/>
                  </a:cubicBezTo>
                  <a:cubicBezTo>
                    <a:pt x="69532" y="134748"/>
                    <a:pt x="98107" y="98553"/>
                    <a:pt x="91440" y="95696"/>
                  </a:cubicBezTo>
                  <a:cubicBezTo>
                    <a:pt x="88582" y="94743"/>
                    <a:pt x="87630" y="89028"/>
                    <a:pt x="87630" y="83313"/>
                  </a:cubicBezTo>
                  <a:cubicBezTo>
                    <a:pt x="87630" y="77598"/>
                    <a:pt x="87630" y="70931"/>
                    <a:pt x="87630" y="67121"/>
                  </a:cubicBezTo>
                  <a:cubicBezTo>
                    <a:pt x="87630" y="64263"/>
                    <a:pt x="87630" y="63311"/>
                    <a:pt x="87630" y="63311"/>
                  </a:cubicBezTo>
                  <a:cubicBezTo>
                    <a:pt x="87630" y="63311"/>
                    <a:pt x="78105" y="52833"/>
                    <a:pt x="65722" y="40451"/>
                  </a:cubicBezTo>
                  <a:cubicBezTo>
                    <a:pt x="43815" y="18543"/>
                    <a:pt x="14288" y="-8127"/>
                    <a:pt x="14288" y="2351"/>
                  </a:cubicBezTo>
                  <a:cubicBezTo>
                    <a:pt x="14288" y="3303"/>
                    <a:pt x="14288" y="3303"/>
                    <a:pt x="14288" y="4256"/>
                  </a:cubicBezTo>
                  <a:cubicBezTo>
                    <a:pt x="20002" y="29021"/>
                    <a:pt x="0" y="80456"/>
                    <a:pt x="0" y="80456"/>
                  </a:cubicBezTo>
                  <a:close/>
                </a:path>
              </a:pathLst>
            </a:custGeom>
            <a:solidFill>
              <a:srgbClr val="EEA886"/>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4971EB78-93B4-4927-AE86-D02AA7D47C1C}"/>
                </a:ext>
              </a:extLst>
            </p:cNvPr>
            <p:cNvSpPr/>
            <p:nvPr/>
          </p:nvSpPr>
          <p:spPr>
            <a:xfrm>
              <a:off x="4672964" y="3907155"/>
              <a:ext cx="9525" cy="38100"/>
            </a:xfrm>
            <a:custGeom>
              <a:avLst/>
              <a:gdLst>
                <a:gd name="connsiteX0" fmla="*/ 16193 w 9525"/>
                <a:gd name="connsiteY0" fmla="*/ 953 h 38100"/>
                <a:gd name="connsiteX1" fmla="*/ 10478 w 9525"/>
                <a:gd name="connsiteY1" fmla="*/ 40005 h 38100"/>
                <a:gd name="connsiteX2" fmla="*/ 0 w 9525"/>
                <a:gd name="connsiteY2" fmla="*/ 38100 h 38100"/>
                <a:gd name="connsiteX3" fmla="*/ 4763 w 9525"/>
                <a:gd name="connsiteY3" fmla="*/ 0 h 38100"/>
                <a:gd name="connsiteX4" fmla="*/ 16193 w 9525"/>
                <a:gd name="connsiteY4" fmla="*/ 953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38100">
                  <a:moveTo>
                    <a:pt x="16193" y="953"/>
                  </a:moveTo>
                  <a:cubicBezTo>
                    <a:pt x="16193" y="953"/>
                    <a:pt x="11430" y="32385"/>
                    <a:pt x="10478" y="40005"/>
                  </a:cubicBezTo>
                  <a:lnTo>
                    <a:pt x="0" y="38100"/>
                  </a:lnTo>
                  <a:cubicBezTo>
                    <a:pt x="0" y="38100"/>
                    <a:pt x="2858" y="5715"/>
                    <a:pt x="4763" y="0"/>
                  </a:cubicBezTo>
                  <a:lnTo>
                    <a:pt x="16193" y="953"/>
                  </a:lnTo>
                  <a:close/>
                </a:path>
              </a:pathLst>
            </a:custGeom>
            <a:solidFill>
              <a:srgbClr val="353A3D"/>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DB6FAB6A-AADF-4A3D-9142-7737D49366E9}"/>
                </a:ext>
              </a:extLst>
            </p:cNvPr>
            <p:cNvSpPr/>
            <p:nvPr/>
          </p:nvSpPr>
          <p:spPr>
            <a:xfrm>
              <a:off x="4845367" y="3930967"/>
              <a:ext cx="9525" cy="38100"/>
            </a:xfrm>
            <a:custGeom>
              <a:avLst/>
              <a:gdLst>
                <a:gd name="connsiteX0" fmla="*/ 11430 w 9525"/>
                <a:gd name="connsiteY0" fmla="*/ 1905 h 38100"/>
                <a:gd name="connsiteX1" fmla="*/ 15240 w 9525"/>
                <a:gd name="connsiteY1" fmla="*/ 40958 h 38100"/>
                <a:gd name="connsiteX2" fmla="*/ 3810 w 9525"/>
                <a:gd name="connsiteY2" fmla="*/ 39053 h 38100"/>
                <a:gd name="connsiteX3" fmla="*/ 0 w 9525"/>
                <a:gd name="connsiteY3" fmla="*/ 0 h 38100"/>
                <a:gd name="connsiteX4" fmla="*/ 11430 w 9525"/>
                <a:gd name="connsiteY4" fmla="*/ 1905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38100">
                  <a:moveTo>
                    <a:pt x="11430" y="1905"/>
                  </a:moveTo>
                  <a:cubicBezTo>
                    <a:pt x="11430" y="1905"/>
                    <a:pt x="15240" y="30480"/>
                    <a:pt x="15240" y="40958"/>
                  </a:cubicBezTo>
                  <a:lnTo>
                    <a:pt x="3810" y="39053"/>
                  </a:lnTo>
                  <a:cubicBezTo>
                    <a:pt x="3810" y="39053"/>
                    <a:pt x="1905" y="3810"/>
                    <a:pt x="0" y="0"/>
                  </a:cubicBezTo>
                  <a:lnTo>
                    <a:pt x="11430" y="1905"/>
                  </a:lnTo>
                  <a:close/>
                </a:path>
              </a:pathLst>
            </a:custGeom>
            <a:solidFill>
              <a:srgbClr val="353A3D"/>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4D40E216-FDAF-408B-AA90-603795CA76CB}"/>
                </a:ext>
              </a:extLst>
            </p:cNvPr>
            <p:cNvSpPr/>
            <p:nvPr/>
          </p:nvSpPr>
          <p:spPr>
            <a:xfrm>
              <a:off x="4710112" y="3397567"/>
              <a:ext cx="66675" cy="47625"/>
            </a:xfrm>
            <a:custGeom>
              <a:avLst/>
              <a:gdLst>
                <a:gd name="connsiteX0" fmla="*/ 0 w 66675"/>
                <a:gd name="connsiteY0" fmla="*/ 0 h 47625"/>
                <a:gd name="connsiteX1" fmla="*/ 0 w 66675"/>
                <a:gd name="connsiteY1" fmla="*/ 0 h 47625"/>
                <a:gd name="connsiteX2" fmla="*/ 7620 w 66675"/>
                <a:gd name="connsiteY2" fmla="*/ 10478 h 47625"/>
                <a:gd name="connsiteX3" fmla="*/ 60007 w 66675"/>
                <a:gd name="connsiteY3" fmla="*/ 54292 h 47625"/>
                <a:gd name="connsiteX4" fmla="*/ 60007 w 66675"/>
                <a:gd name="connsiteY4" fmla="*/ 38100 h 47625"/>
                <a:gd name="connsiteX5" fmla="*/ 66675 w 66675"/>
                <a:gd name="connsiteY5" fmla="*/ 37148 h 47625"/>
                <a:gd name="connsiteX6" fmla="*/ 51435 w 66675"/>
                <a:gd name="connsiteY6" fmla="*/ 15240 h 47625"/>
                <a:gd name="connsiteX7" fmla="*/ 38100 w 66675"/>
                <a:gd name="connsiteY7" fmla="*/ 11430 h 47625"/>
                <a:gd name="connsiteX8" fmla="*/ 0 w 66675"/>
                <a:gd name="connsiteY8"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47625">
                  <a:moveTo>
                    <a:pt x="0" y="0"/>
                  </a:moveTo>
                  <a:lnTo>
                    <a:pt x="0" y="0"/>
                  </a:lnTo>
                  <a:cubicBezTo>
                    <a:pt x="0" y="0"/>
                    <a:pt x="2857" y="4763"/>
                    <a:pt x="7620" y="10478"/>
                  </a:cubicBezTo>
                  <a:cubicBezTo>
                    <a:pt x="18098" y="23813"/>
                    <a:pt x="38100" y="45720"/>
                    <a:pt x="60007" y="54292"/>
                  </a:cubicBezTo>
                  <a:cubicBezTo>
                    <a:pt x="60007" y="48578"/>
                    <a:pt x="60007" y="41910"/>
                    <a:pt x="60007" y="38100"/>
                  </a:cubicBezTo>
                  <a:cubicBezTo>
                    <a:pt x="61913" y="38100"/>
                    <a:pt x="64770" y="38100"/>
                    <a:pt x="66675" y="37148"/>
                  </a:cubicBezTo>
                  <a:cubicBezTo>
                    <a:pt x="60960" y="26670"/>
                    <a:pt x="51435" y="15240"/>
                    <a:pt x="51435" y="15240"/>
                  </a:cubicBezTo>
                  <a:lnTo>
                    <a:pt x="38100" y="11430"/>
                  </a:lnTo>
                  <a:lnTo>
                    <a:pt x="0" y="0"/>
                  </a:lnTo>
                  <a:close/>
                </a:path>
              </a:pathLst>
            </a:custGeom>
            <a:solidFill>
              <a:srgbClr val="A77860"/>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C18E33D-63AA-4205-8D00-0D1630C842BF}"/>
                </a:ext>
              </a:extLst>
            </p:cNvPr>
            <p:cNvSpPr/>
            <p:nvPr/>
          </p:nvSpPr>
          <p:spPr>
            <a:xfrm>
              <a:off x="4673153" y="3252807"/>
              <a:ext cx="142875" cy="180975"/>
            </a:xfrm>
            <a:custGeom>
              <a:avLst/>
              <a:gdLst>
                <a:gd name="connsiteX0" fmla="*/ 23624 w 142875"/>
                <a:gd name="connsiteY0" fmla="*/ 119043 h 180975"/>
                <a:gd name="connsiteX1" fmla="*/ 36959 w 142875"/>
                <a:gd name="connsiteY1" fmla="*/ 144760 h 180975"/>
                <a:gd name="connsiteX2" fmla="*/ 36959 w 142875"/>
                <a:gd name="connsiteY2" fmla="*/ 144760 h 180975"/>
                <a:gd name="connsiteX3" fmla="*/ 44579 w 142875"/>
                <a:gd name="connsiteY3" fmla="*/ 155238 h 180975"/>
                <a:gd name="connsiteX4" fmla="*/ 96967 w 142875"/>
                <a:gd name="connsiteY4" fmla="*/ 182860 h 180975"/>
                <a:gd name="connsiteX5" fmla="*/ 103634 w 142875"/>
                <a:gd name="connsiteY5" fmla="*/ 181908 h 180975"/>
                <a:gd name="connsiteX6" fmla="*/ 127447 w 142875"/>
                <a:gd name="connsiteY6" fmla="*/ 165715 h 180975"/>
                <a:gd name="connsiteX7" fmla="*/ 138877 w 142875"/>
                <a:gd name="connsiteY7" fmla="*/ 14268 h 180975"/>
                <a:gd name="connsiteX8" fmla="*/ 3622 w 142875"/>
                <a:gd name="connsiteY8" fmla="*/ 16173 h 180975"/>
                <a:gd name="connsiteX9" fmla="*/ 23624 w 142875"/>
                <a:gd name="connsiteY9" fmla="*/ 119043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875" h="180975">
                  <a:moveTo>
                    <a:pt x="23624" y="119043"/>
                  </a:moveTo>
                  <a:cubicBezTo>
                    <a:pt x="29339" y="132378"/>
                    <a:pt x="35054" y="140950"/>
                    <a:pt x="36959" y="144760"/>
                  </a:cubicBezTo>
                  <a:lnTo>
                    <a:pt x="36959" y="144760"/>
                  </a:lnTo>
                  <a:cubicBezTo>
                    <a:pt x="37912" y="147618"/>
                    <a:pt x="40769" y="151428"/>
                    <a:pt x="44579" y="155238"/>
                  </a:cubicBezTo>
                  <a:cubicBezTo>
                    <a:pt x="56009" y="167621"/>
                    <a:pt x="76964" y="183813"/>
                    <a:pt x="96967" y="182860"/>
                  </a:cubicBezTo>
                  <a:cubicBezTo>
                    <a:pt x="98872" y="182860"/>
                    <a:pt x="101729" y="182860"/>
                    <a:pt x="103634" y="181908"/>
                  </a:cubicBezTo>
                  <a:cubicBezTo>
                    <a:pt x="112207" y="180003"/>
                    <a:pt x="121732" y="176193"/>
                    <a:pt x="127447" y="165715"/>
                  </a:cubicBezTo>
                  <a:cubicBezTo>
                    <a:pt x="170309" y="81896"/>
                    <a:pt x="138877" y="14268"/>
                    <a:pt x="138877" y="14268"/>
                  </a:cubicBezTo>
                  <a:cubicBezTo>
                    <a:pt x="138877" y="14268"/>
                    <a:pt x="21719" y="-19070"/>
                    <a:pt x="3622" y="16173"/>
                  </a:cubicBezTo>
                  <a:cubicBezTo>
                    <a:pt x="-7808" y="40938"/>
                    <a:pt x="10289" y="88563"/>
                    <a:pt x="23624" y="119043"/>
                  </a:cubicBezTo>
                  <a:close/>
                </a:path>
              </a:pathLst>
            </a:custGeom>
            <a:solidFill>
              <a:srgbClr val="EEA886"/>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8736EE45-27B5-4384-A734-7B8477BBB63B}"/>
                </a:ext>
              </a:extLst>
            </p:cNvPr>
            <p:cNvSpPr/>
            <p:nvPr/>
          </p:nvSpPr>
          <p:spPr>
            <a:xfrm>
              <a:off x="4655819" y="3195361"/>
              <a:ext cx="161925" cy="161925"/>
            </a:xfrm>
            <a:custGeom>
              <a:avLst/>
              <a:gdLst>
                <a:gd name="connsiteX0" fmla="*/ 157163 w 161925"/>
                <a:gd name="connsiteY0" fmla="*/ 71714 h 161925"/>
                <a:gd name="connsiteX1" fmla="*/ 170498 w 161925"/>
                <a:gd name="connsiteY1" fmla="*/ 50759 h 161925"/>
                <a:gd name="connsiteX2" fmla="*/ 167640 w 161925"/>
                <a:gd name="connsiteY2" fmla="*/ 25041 h 161925"/>
                <a:gd name="connsiteX3" fmla="*/ 101918 w 161925"/>
                <a:gd name="connsiteY3" fmla="*/ 2181 h 161925"/>
                <a:gd name="connsiteX4" fmla="*/ 32385 w 161925"/>
                <a:gd name="connsiteY4" fmla="*/ 8848 h 161925"/>
                <a:gd name="connsiteX5" fmla="*/ 0 w 161925"/>
                <a:gd name="connsiteY5" fmla="*/ 55521 h 161925"/>
                <a:gd name="connsiteX6" fmla="*/ 37148 w 161925"/>
                <a:gd name="connsiteY6" fmla="*/ 169821 h 161925"/>
                <a:gd name="connsiteX7" fmla="*/ 45720 w 161925"/>
                <a:gd name="connsiteY7" fmla="*/ 122196 h 161925"/>
                <a:gd name="connsiteX8" fmla="*/ 62865 w 161925"/>
                <a:gd name="connsiteY8" fmla="*/ 129816 h 161925"/>
                <a:gd name="connsiteX9" fmla="*/ 81915 w 161925"/>
                <a:gd name="connsiteY9" fmla="*/ 133626 h 161925"/>
                <a:gd name="connsiteX10" fmla="*/ 87630 w 161925"/>
                <a:gd name="connsiteY10" fmla="*/ 69809 h 161925"/>
                <a:gd name="connsiteX11" fmla="*/ 157163 w 161925"/>
                <a:gd name="connsiteY11" fmla="*/ 71714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161925">
                  <a:moveTo>
                    <a:pt x="157163" y="71714"/>
                  </a:moveTo>
                  <a:cubicBezTo>
                    <a:pt x="157163" y="71714"/>
                    <a:pt x="167640" y="70761"/>
                    <a:pt x="170498" y="50759"/>
                  </a:cubicBezTo>
                  <a:cubicBezTo>
                    <a:pt x="173355" y="30756"/>
                    <a:pt x="167640" y="25041"/>
                    <a:pt x="167640" y="25041"/>
                  </a:cubicBezTo>
                  <a:cubicBezTo>
                    <a:pt x="167640" y="25041"/>
                    <a:pt x="119063" y="5039"/>
                    <a:pt x="101918" y="2181"/>
                  </a:cubicBezTo>
                  <a:cubicBezTo>
                    <a:pt x="84773" y="-677"/>
                    <a:pt x="41910" y="-2582"/>
                    <a:pt x="32385" y="8848"/>
                  </a:cubicBezTo>
                  <a:cubicBezTo>
                    <a:pt x="32385" y="8848"/>
                    <a:pt x="0" y="15516"/>
                    <a:pt x="0" y="55521"/>
                  </a:cubicBezTo>
                  <a:cubicBezTo>
                    <a:pt x="0" y="120291"/>
                    <a:pt x="37148" y="169821"/>
                    <a:pt x="37148" y="169821"/>
                  </a:cubicBezTo>
                  <a:cubicBezTo>
                    <a:pt x="37148" y="169821"/>
                    <a:pt x="37148" y="127911"/>
                    <a:pt x="45720" y="122196"/>
                  </a:cubicBezTo>
                  <a:cubicBezTo>
                    <a:pt x="55245" y="116481"/>
                    <a:pt x="62865" y="129816"/>
                    <a:pt x="62865" y="129816"/>
                  </a:cubicBezTo>
                  <a:lnTo>
                    <a:pt x="81915" y="133626"/>
                  </a:lnTo>
                  <a:cubicBezTo>
                    <a:pt x="81915" y="133626"/>
                    <a:pt x="53340" y="71714"/>
                    <a:pt x="87630" y="69809"/>
                  </a:cubicBezTo>
                  <a:cubicBezTo>
                    <a:pt x="121920" y="65998"/>
                    <a:pt x="138113" y="75523"/>
                    <a:pt x="157163" y="71714"/>
                  </a:cubicBezTo>
                  <a:close/>
                </a:path>
              </a:pathLst>
            </a:custGeom>
            <a:solidFill>
              <a:srgbClr val="D6D6D6"/>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899B6B7-28E3-4EF9-8E82-AA4838F52018}"/>
                </a:ext>
              </a:extLst>
            </p:cNvPr>
            <p:cNvSpPr/>
            <p:nvPr/>
          </p:nvSpPr>
          <p:spPr>
            <a:xfrm>
              <a:off x="4686126" y="3290461"/>
              <a:ext cx="28575" cy="47625"/>
            </a:xfrm>
            <a:custGeom>
              <a:avLst/>
              <a:gdLst>
                <a:gd name="connsiteX0" fmla="*/ 32559 w 28575"/>
                <a:gd name="connsiteY0" fmla="*/ 17572 h 47625"/>
                <a:gd name="connsiteX1" fmla="*/ 174 w 28575"/>
                <a:gd name="connsiteY1" fmla="*/ 11857 h 47625"/>
                <a:gd name="connsiteX2" fmla="*/ 25891 w 28575"/>
                <a:gd name="connsiteY2" fmla="*/ 49004 h 47625"/>
                <a:gd name="connsiteX3" fmla="*/ 32559 w 28575"/>
                <a:gd name="connsiteY3" fmla="*/ 17572 h 47625"/>
              </a:gdLst>
              <a:ahLst/>
              <a:cxnLst>
                <a:cxn ang="0">
                  <a:pos x="connsiteX0" y="connsiteY0"/>
                </a:cxn>
                <a:cxn ang="0">
                  <a:pos x="connsiteX1" y="connsiteY1"/>
                </a:cxn>
                <a:cxn ang="0">
                  <a:pos x="connsiteX2" y="connsiteY2"/>
                </a:cxn>
                <a:cxn ang="0">
                  <a:pos x="connsiteX3" y="connsiteY3"/>
                </a:cxn>
              </a:cxnLst>
              <a:rect l="l" t="t" r="r" b="b"/>
              <a:pathLst>
                <a:path w="28575" h="47625">
                  <a:moveTo>
                    <a:pt x="32559" y="17572"/>
                  </a:moveTo>
                  <a:cubicBezTo>
                    <a:pt x="30654" y="-526"/>
                    <a:pt x="-2684" y="-8146"/>
                    <a:pt x="174" y="11857"/>
                  </a:cubicBezTo>
                  <a:cubicBezTo>
                    <a:pt x="2079" y="30907"/>
                    <a:pt x="19224" y="49957"/>
                    <a:pt x="25891" y="49004"/>
                  </a:cubicBezTo>
                  <a:cubicBezTo>
                    <a:pt x="33511" y="48052"/>
                    <a:pt x="34464" y="31859"/>
                    <a:pt x="32559" y="17572"/>
                  </a:cubicBezTo>
                  <a:close/>
                </a:path>
              </a:pathLst>
            </a:custGeom>
            <a:solidFill>
              <a:srgbClr val="EEA886"/>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8810394-DBBD-4AB7-B132-50ABAEA7F3AB}"/>
                </a:ext>
              </a:extLst>
            </p:cNvPr>
            <p:cNvSpPr/>
            <p:nvPr/>
          </p:nvSpPr>
          <p:spPr>
            <a:xfrm>
              <a:off x="4489029" y="3466147"/>
              <a:ext cx="257175" cy="600075"/>
            </a:xfrm>
            <a:custGeom>
              <a:avLst/>
              <a:gdLst>
                <a:gd name="connsiteX0" fmla="*/ 14391 w 257175"/>
                <a:gd name="connsiteY0" fmla="*/ 343853 h 600075"/>
                <a:gd name="connsiteX1" fmla="*/ 74398 w 257175"/>
                <a:gd name="connsiteY1" fmla="*/ 451485 h 600075"/>
                <a:gd name="connsiteX2" fmla="*/ 65826 w 257175"/>
                <a:gd name="connsiteY2" fmla="*/ 467678 h 600075"/>
                <a:gd name="connsiteX3" fmla="*/ 48681 w 257175"/>
                <a:gd name="connsiteY3" fmla="*/ 505778 h 600075"/>
                <a:gd name="connsiteX4" fmla="*/ 49633 w 257175"/>
                <a:gd name="connsiteY4" fmla="*/ 563880 h 600075"/>
                <a:gd name="connsiteX5" fmla="*/ 122023 w 257175"/>
                <a:gd name="connsiteY5" fmla="*/ 603885 h 600075"/>
                <a:gd name="connsiteX6" fmla="*/ 123928 w 257175"/>
                <a:gd name="connsiteY6" fmla="*/ 600075 h 600075"/>
                <a:gd name="connsiteX7" fmla="*/ 193461 w 257175"/>
                <a:gd name="connsiteY7" fmla="*/ 441960 h 600075"/>
                <a:gd name="connsiteX8" fmla="*/ 244896 w 257175"/>
                <a:gd name="connsiteY8" fmla="*/ 325755 h 600075"/>
                <a:gd name="connsiteX9" fmla="*/ 259183 w 257175"/>
                <a:gd name="connsiteY9" fmla="*/ 204788 h 600075"/>
                <a:gd name="connsiteX10" fmla="*/ 200128 w 257175"/>
                <a:gd name="connsiteY10" fmla="*/ 39053 h 600075"/>
                <a:gd name="connsiteX11" fmla="*/ 169648 w 257175"/>
                <a:gd name="connsiteY11" fmla="*/ 0 h 600075"/>
                <a:gd name="connsiteX12" fmla="*/ 169648 w 257175"/>
                <a:gd name="connsiteY12" fmla="*/ 0 h 600075"/>
                <a:gd name="connsiteX13" fmla="*/ 152503 w 257175"/>
                <a:gd name="connsiteY13" fmla="*/ 6668 h 600075"/>
                <a:gd name="connsiteX14" fmla="*/ 53443 w 257175"/>
                <a:gd name="connsiteY14" fmla="*/ 41910 h 600075"/>
                <a:gd name="connsiteX15" fmla="*/ 36298 w 257175"/>
                <a:gd name="connsiteY15" fmla="*/ 103823 h 600075"/>
                <a:gd name="connsiteX16" fmla="*/ 103 w 257175"/>
                <a:gd name="connsiteY16" fmla="*/ 309563 h 600075"/>
                <a:gd name="connsiteX17" fmla="*/ 103 w 257175"/>
                <a:gd name="connsiteY17" fmla="*/ 310515 h 600075"/>
                <a:gd name="connsiteX18" fmla="*/ 14391 w 257175"/>
                <a:gd name="connsiteY18" fmla="*/ 343853 h 600075"/>
                <a:gd name="connsiteX19" fmla="*/ 123928 w 257175"/>
                <a:gd name="connsiteY19" fmla="*/ 330518 h 600075"/>
                <a:gd name="connsiteX20" fmla="*/ 112498 w 257175"/>
                <a:gd name="connsiteY20" fmla="*/ 375285 h 600075"/>
                <a:gd name="connsiteX21" fmla="*/ 111546 w 257175"/>
                <a:gd name="connsiteY21" fmla="*/ 376238 h 600075"/>
                <a:gd name="connsiteX22" fmla="*/ 98211 w 257175"/>
                <a:gd name="connsiteY22" fmla="*/ 348615 h 600075"/>
                <a:gd name="connsiteX23" fmla="*/ 98211 w 257175"/>
                <a:gd name="connsiteY23" fmla="*/ 348615 h 600075"/>
                <a:gd name="connsiteX24" fmla="*/ 80113 w 257175"/>
                <a:gd name="connsiteY24" fmla="*/ 298133 h 600075"/>
                <a:gd name="connsiteX25" fmla="*/ 112498 w 257175"/>
                <a:gd name="connsiteY25" fmla="*/ 196215 h 600075"/>
                <a:gd name="connsiteX26" fmla="*/ 112498 w 257175"/>
                <a:gd name="connsiteY26" fmla="*/ 196215 h 600075"/>
                <a:gd name="connsiteX27" fmla="*/ 123928 w 257175"/>
                <a:gd name="connsiteY27" fmla="*/ 330518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7175" h="600075">
                  <a:moveTo>
                    <a:pt x="14391" y="343853"/>
                  </a:moveTo>
                  <a:cubicBezTo>
                    <a:pt x="28678" y="371475"/>
                    <a:pt x="51538" y="412433"/>
                    <a:pt x="74398" y="451485"/>
                  </a:cubicBezTo>
                  <a:cubicBezTo>
                    <a:pt x="71541" y="457200"/>
                    <a:pt x="68683" y="462915"/>
                    <a:pt x="65826" y="467678"/>
                  </a:cubicBezTo>
                  <a:cubicBezTo>
                    <a:pt x="59158" y="481013"/>
                    <a:pt x="53443" y="493395"/>
                    <a:pt x="48681" y="505778"/>
                  </a:cubicBezTo>
                  <a:cubicBezTo>
                    <a:pt x="43918" y="520065"/>
                    <a:pt x="36298" y="557213"/>
                    <a:pt x="49633" y="563880"/>
                  </a:cubicBezTo>
                  <a:lnTo>
                    <a:pt x="122023" y="603885"/>
                  </a:lnTo>
                  <a:cubicBezTo>
                    <a:pt x="122023" y="603885"/>
                    <a:pt x="122976" y="602933"/>
                    <a:pt x="123928" y="600075"/>
                  </a:cubicBezTo>
                  <a:cubicBezTo>
                    <a:pt x="151551" y="525780"/>
                    <a:pt x="187746" y="451485"/>
                    <a:pt x="193461" y="441960"/>
                  </a:cubicBezTo>
                  <a:cubicBezTo>
                    <a:pt x="214416" y="403860"/>
                    <a:pt x="237276" y="372428"/>
                    <a:pt x="244896" y="325755"/>
                  </a:cubicBezTo>
                  <a:cubicBezTo>
                    <a:pt x="252516" y="278130"/>
                    <a:pt x="255373" y="238125"/>
                    <a:pt x="259183" y="204788"/>
                  </a:cubicBezTo>
                  <a:cubicBezTo>
                    <a:pt x="264898" y="144780"/>
                    <a:pt x="227751" y="80010"/>
                    <a:pt x="200128" y="39053"/>
                  </a:cubicBezTo>
                  <a:cubicBezTo>
                    <a:pt x="184888" y="17145"/>
                    <a:pt x="172506" y="2858"/>
                    <a:pt x="169648" y="0"/>
                  </a:cubicBezTo>
                  <a:cubicBezTo>
                    <a:pt x="169648" y="0"/>
                    <a:pt x="169648" y="0"/>
                    <a:pt x="169648" y="0"/>
                  </a:cubicBezTo>
                  <a:cubicBezTo>
                    <a:pt x="165838" y="1905"/>
                    <a:pt x="160123" y="3810"/>
                    <a:pt x="152503" y="6668"/>
                  </a:cubicBezTo>
                  <a:cubicBezTo>
                    <a:pt x="124881" y="17145"/>
                    <a:pt x="61063" y="36195"/>
                    <a:pt x="53443" y="41910"/>
                  </a:cubicBezTo>
                  <a:cubicBezTo>
                    <a:pt x="49633" y="44768"/>
                    <a:pt x="46776" y="69533"/>
                    <a:pt x="36298" y="103823"/>
                  </a:cubicBezTo>
                  <a:cubicBezTo>
                    <a:pt x="14391" y="175260"/>
                    <a:pt x="1056" y="282893"/>
                    <a:pt x="103" y="309563"/>
                  </a:cubicBezTo>
                  <a:cubicBezTo>
                    <a:pt x="103" y="309563"/>
                    <a:pt x="103" y="310515"/>
                    <a:pt x="103" y="310515"/>
                  </a:cubicBezTo>
                  <a:cubicBezTo>
                    <a:pt x="-849" y="313373"/>
                    <a:pt x="4866" y="325755"/>
                    <a:pt x="14391" y="343853"/>
                  </a:cubicBezTo>
                  <a:close/>
                  <a:moveTo>
                    <a:pt x="123928" y="330518"/>
                  </a:moveTo>
                  <a:cubicBezTo>
                    <a:pt x="123928" y="343853"/>
                    <a:pt x="119166" y="359093"/>
                    <a:pt x="112498" y="375285"/>
                  </a:cubicBezTo>
                  <a:cubicBezTo>
                    <a:pt x="112498" y="375285"/>
                    <a:pt x="112498" y="376238"/>
                    <a:pt x="111546" y="376238"/>
                  </a:cubicBezTo>
                  <a:cubicBezTo>
                    <a:pt x="106783" y="366713"/>
                    <a:pt x="102973" y="357188"/>
                    <a:pt x="98211" y="348615"/>
                  </a:cubicBezTo>
                  <a:cubicBezTo>
                    <a:pt x="98211" y="348615"/>
                    <a:pt x="98211" y="348615"/>
                    <a:pt x="98211" y="348615"/>
                  </a:cubicBezTo>
                  <a:cubicBezTo>
                    <a:pt x="87733" y="324803"/>
                    <a:pt x="80113" y="305753"/>
                    <a:pt x="80113" y="298133"/>
                  </a:cubicBezTo>
                  <a:cubicBezTo>
                    <a:pt x="77256" y="250508"/>
                    <a:pt x="112498" y="196215"/>
                    <a:pt x="112498" y="196215"/>
                  </a:cubicBezTo>
                  <a:cubicBezTo>
                    <a:pt x="112498" y="196215"/>
                    <a:pt x="112498" y="196215"/>
                    <a:pt x="112498" y="196215"/>
                  </a:cubicBezTo>
                  <a:cubicBezTo>
                    <a:pt x="120118" y="219075"/>
                    <a:pt x="122976" y="306705"/>
                    <a:pt x="123928" y="330518"/>
                  </a:cubicBezTo>
                  <a:close/>
                </a:path>
              </a:pathLst>
            </a:custGeom>
            <a:solidFill>
              <a:srgbClr val="3C4145"/>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89A221-D02B-473F-85A0-37D7EB0637DD}"/>
                </a:ext>
              </a:extLst>
            </p:cNvPr>
            <p:cNvSpPr/>
            <p:nvPr/>
          </p:nvSpPr>
          <p:spPr>
            <a:xfrm>
              <a:off x="4792980" y="3473767"/>
              <a:ext cx="361950" cy="619125"/>
            </a:xfrm>
            <a:custGeom>
              <a:avLst/>
              <a:gdLst>
                <a:gd name="connsiteX0" fmla="*/ 356235 w 361950"/>
                <a:gd name="connsiteY0" fmla="*/ 222885 h 619125"/>
                <a:gd name="connsiteX1" fmla="*/ 193358 w 361950"/>
                <a:gd name="connsiteY1" fmla="*/ 258128 h 619125"/>
                <a:gd name="connsiteX2" fmla="*/ 115253 w 361950"/>
                <a:gd name="connsiteY2" fmla="*/ 55245 h 619125"/>
                <a:gd name="connsiteX3" fmla="*/ 76200 w 361950"/>
                <a:gd name="connsiteY3" fmla="*/ 35242 h 619125"/>
                <a:gd name="connsiteX4" fmla="*/ 23813 w 361950"/>
                <a:gd name="connsiteY4" fmla="*/ 10478 h 619125"/>
                <a:gd name="connsiteX5" fmla="*/ 952 w 361950"/>
                <a:gd name="connsiteY5" fmla="*/ 0 h 619125"/>
                <a:gd name="connsiteX6" fmla="*/ 0 w 361950"/>
                <a:gd name="connsiteY6" fmla="*/ 0 h 619125"/>
                <a:gd name="connsiteX7" fmla="*/ 21907 w 361950"/>
                <a:gd name="connsiteY7" fmla="*/ 112395 h 619125"/>
                <a:gd name="connsiteX8" fmla="*/ 21907 w 361950"/>
                <a:gd name="connsiteY8" fmla="*/ 112395 h 619125"/>
                <a:gd name="connsiteX9" fmla="*/ 22860 w 361950"/>
                <a:gd name="connsiteY9" fmla="*/ 120967 h 619125"/>
                <a:gd name="connsiteX10" fmla="*/ 22860 w 361950"/>
                <a:gd name="connsiteY10" fmla="*/ 121920 h 619125"/>
                <a:gd name="connsiteX11" fmla="*/ 23813 w 361950"/>
                <a:gd name="connsiteY11" fmla="*/ 127635 h 619125"/>
                <a:gd name="connsiteX12" fmla="*/ 23813 w 361950"/>
                <a:gd name="connsiteY12" fmla="*/ 128588 h 619125"/>
                <a:gd name="connsiteX13" fmla="*/ 24765 w 361950"/>
                <a:gd name="connsiteY13" fmla="*/ 132398 h 619125"/>
                <a:gd name="connsiteX14" fmla="*/ 25718 w 361950"/>
                <a:gd name="connsiteY14" fmla="*/ 141923 h 619125"/>
                <a:gd name="connsiteX15" fmla="*/ 46672 w 361950"/>
                <a:gd name="connsiteY15" fmla="*/ 314325 h 619125"/>
                <a:gd name="connsiteX16" fmla="*/ 46672 w 361950"/>
                <a:gd name="connsiteY16" fmla="*/ 314325 h 619125"/>
                <a:gd name="connsiteX17" fmla="*/ 70485 w 361950"/>
                <a:gd name="connsiteY17" fmla="*/ 461963 h 619125"/>
                <a:gd name="connsiteX18" fmla="*/ 70485 w 361950"/>
                <a:gd name="connsiteY18" fmla="*/ 461963 h 619125"/>
                <a:gd name="connsiteX19" fmla="*/ 112395 w 361950"/>
                <a:gd name="connsiteY19" fmla="*/ 619125 h 619125"/>
                <a:gd name="connsiteX20" fmla="*/ 119062 w 361950"/>
                <a:gd name="connsiteY20" fmla="*/ 612458 h 619125"/>
                <a:gd name="connsiteX21" fmla="*/ 139065 w 361950"/>
                <a:gd name="connsiteY21" fmla="*/ 593408 h 619125"/>
                <a:gd name="connsiteX22" fmla="*/ 143828 w 361950"/>
                <a:gd name="connsiteY22" fmla="*/ 576263 h 619125"/>
                <a:gd name="connsiteX23" fmla="*/ 87630 w 361950"/>
                <a:gd name="connsiteY23" fmla="*/ 321945 h 619125"/>
                <a:gd name="connsiteX24" fmla="*/ 87630 w 361950"/>
                <a:gd name="connsiteY24" fmla="*/ 321945 h 619125"/>
                <a:gd name="connsiteX25" fmla="*/ 98107 w 361950"/>
                <a:gd name="connsiteY25" fmla="*/ 241935 h 619125"/>
                <a:gd name="connsiteX26" fmla="*/ 98107 w 361950"/>
                <a:gd name="connsiteY26" fmla="*/ 242888 h 619125"/>
                <a:gd name="connsiteX27" fmla="*/ 111443 w 361950"/>
                <a:gd name="connsiteY27" fmla="*/ 278130 h 619125"/>
                <a:gd name="connsiteX28" fmla="*/ 111443 w 361950"/>
                <a:gd name="connsiteY28" fmla="*/ 278130 h 619125"/>
                <a:gd name="connsiteX29" fmla="*/ 140970 w 361950"/>
                <a:gd name="connsiteY29" fmla="*/ 340995 h 619125"/>
                <a:gd name="connsiteX30" fmla="*/ 368618 w 361950"/>
                <a:gd name="connsiteY30" fmla="*/ 278130 h 619125"/>
                <a:gd name="connsiteX31" fmla="*/ 356235 w 361950"/>
                <a:gd name="connsiteY31" fmla="*/ 222885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1950" h="619125">
                  <a:moveTo>
                    <a:pt x="356235" y="222885"/>
                  </a:moveTo>
                  <a:lnTo>
                    <a:pt x="193358" y="258128"/>
                  </a:lnTo>
                  <a:lnTo>
                    <a:pt x="115253" y="55245"/>
                  </a:lnTo>
                  <a:cubicBezTo>
                    <a:pt x="113347" y="54292"/>
                    <a:pt x="91440" y="41910"/>
                    <a:pt x="76200" y="35242"/>
                  </a:cubicBezTo>
                  <a:cubicBezTo>
                    <a:pt x="60960" y="27623"/>
                    <a:pt x="40957" y="19050"/>
                    <a:pt x="23813" y="10478"/>
                  </a:cubicBezTo>
                  <a:cubicBezTo>
                    <a:pt x="15240" y="6667"/>
                    <a:pt x="7620" y="2858"/>
                    <a:pt x="952" y="0"/>
                  </a:cubicBezTo>
                  <a:lnTo>
                    <a:pt x="0" y="0"/>
                  </a:lnTo>
                  <a:cubicBezTo>
                    <a:pt x="0" y="0"/>
                    <a:pt x="9525" y="32385"/>
                    <a:pt x="21907" y="112395"/>
                  </a:cubicBezTo>
                  <a:cubicBezTo>
                    <a:pt x="21907" y="112395"/>
                    <a:pt x="21907" y="112395"/>
                    <a:pt x="21907" y="112395"/>
                  </a:cubicBezTo>
                  <a:cubicBezTo>
                    <a:pt x="21907" y="115253"/>
                    <a:pt x="22860" y="118110"/>
                    <a:pt x="22860" y="120967"/>
                  </a:cubicBezTo>
                  <a:cubicBezTo>
                    <a:pt x="22860" y="120967"/>
                    <a:pt x="22860" y="121920"/>
                    <a:pt x="22860" y="121920"/>
                  </a:cubicBezTo>
                  <a:cubicBezTo>
                    <a:pt x="22860" y="123825"/>
                    <a:pt x="23813" y="125730"/>
                    <a:pt x="23813" y="127635"/>
                  </a:cubicBezTo>
                  <a:cubicBezTo>
                    <a:pt x="23813" y="127635"/>
                    <a:pt x="23813" y="127635"/>
                    <a:pt x="23813" y="128588"/>
                  </a:cubicBezTo>
                  <a:cubicBezTo>
                    <a:pt x="23813" y="129540"/>
                    <a:pt x="23813" y="131445"/>
                    <a:pt x="24765" y="132398"/>
                  </a:cubicBezTo>
                  <a:cubicBezTo>
                    <a:pt x="24765" y="135255"/>
                    <a:pt x="25718" y="139065"/>
                    <a:pt x="25718" y="141923"/>
                  </a:cubicBezTo>
                  <a:cubicBezTo>
                    <a:pt x="31432" y="180975"/>
                    <a:pt x="39052" y="246698"/>
                    <a:pt x="46672" y="314325"/>
                  </a:cubicBezTo>
                  <a:lnTo>
                    <a:pt x="46672" y="314325"/>
                  </a:lnTo>
                  <a:cubicBezTo>
                    <a:pt x="52388" y="366713"/>
                    <a:pt x="65722" y="421005"/>
                    <a:pt x="70485" y="461963"/>
                  </a:cubicBezTo>
                  <a:cubicBezTo>
                    <a:pt x="70485" y="461963"/>
                    <a:pt x="70485" y="461963"/>
                    <a:pt x="70485" y="461963"/>
                  </a:cubicBezTo>
                  <a:cubicBezTo>
                    <a:pt x="74295" y="497205"/>
                    <a:pt x="101918" y="586740"/>
                    <a:pt x="112395" y="619125"/>
                  </a:cubicBezTo>
                  <a:lnTo>
                    <a:pt x="119062" y="612458"/>
                  </a:lnTo>
                  <a:lnTo>
                    <a:pt x="139065" y="593408"/>
                  </a:lnTo>
                  <a:cubicBezTo>
                    <a:pt x="143828" y="588645"/>
                    <a:pt x="145733" y="582930"/>
                    <a:pt x="143828" y="576263"/>
                  </a:cubicBezTo>
                  <a:cubicBezTo>
                    <a:pt x="132397" y="540068"/>
                    <a:pt x="94297" y="412433"/>
                    <a:pt x="87630" y="321945"/>
                  </a:cubicBezTo>
                  <a:cubicBezTo>
                    <a:pt x="87630" y="321945"/>
                    <a:pt x="87630" y="321945"/>
                    <a:pt x="87630" y="321945"/>
                  </a:cubicBezTo>
                  <a:cubicBezTo>
                    <a:pt x="85725" y="293370"/>
                    <a:pt x="93345" y="266700"/>
                    <a:pt x="98107" y="241935"/>
                  </a:cubicBezTo>
                  <a:cubicBezTo>
                    <a:pt x="98107" y="241935"/>
                    <a:pt x="98107" y="241935"/>
                    <a:pt x="98107" y="242888"/>
                  </a:cubicBezTo>
                  <a:cubicBezTo>
                    <a:pt x="101918" y="254317"/>
                    <a:pt x="106680" y="265748"/>
                    <a:pt x="111443" y="278130"/>
                  </a:cubicBezTo>
                  <a:lnTo>
                    <a:pt x="111443" y="278130"/>
                  </a:lnTo>
                  <a:cubicBezTo>
                    <a:pt x="123825" y="309563"/>
                    <a:pt x="136208" y="339090"/>
                    <a:pt x="140970" y="340995"/>
                  </a:cubicBezTo>
                  <a:cubicBezTo>
                    <a:pt x="152400" y="344805"/>
                    <a:pt x="366712" y="286703"/>
                    <a:pt x="368618" y="278130"/>
                  </a:cubicBezTo>
                  <a:lnTo>
                    <a:pt x="356235" y="222885"/>
                  </a:lnTo>
                  <a:close/>
                </a:path>
              </a:pathLst>
            </a:custGeom>
            <a:solidFill>
              <a:srgbClr val="3C4145"/>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2EE499D-00A5-4078-9FB4-3558CD618334}"/>
                </a:ext>
              </a:extLst>
            </p:cNvPr>
            <p:cNvSpPr/>
            <p:nvPr/>
          </p:nvSpPr>
          <p:spPr>
            <a:xfrm>
              <a:off x="4644389" y="3467100"/>
              <a:ext cx="95250" cy="323850"/>
            </a:xfrm>
            <a:custGeom>
              <a:avLst/>
              <a:gdLst>
                <a:gd name="connsiteX0" fmla="*/ 32385 w 95250"/>
                <a:gd name="connsiteY0" fmla="*/ 86678 h 323850"/>
                <a:gd name="connsiteX1" fmla="*/ 65723 w 95250"/>
                <a:gd name="connsiteY1" fmla="*/ 105728 h 323850"/>
                <a:gd name="connsiteX2" fmla="*/ 51435 w 95250"/>
                <a:gd name="connsiteY2" fmla="*/ 120015 h 323850"/>
                <a:gd name="connsiteX3" fmla="*/ 89535 w 95250"/>
                <a:gd name="connsiteY3" fmla="*/ 324803 h 323850"/>
                <a:gd name="connsiteX4" fmla="*/ 103823 w 95250"/>
                <a:gd name="connsiteY4" fmla="*/ 203835 h 323850"/>
                <a:gd name="connsiteX5" fmla="*/ 14288 w 95250"/>
                <a:gd name="connsiteY5" fmla="*/ 0 h 323850"/>
                <a:gd name="connsiteX6" fmla="*/ 0 w 95250"/>
                <a:gd name="connsiteY6" fmla="*/ 5715 h 323850"/>
                <a:gd name="connsiteX7" fmla="*/ 32385 w 95250"/>
                <a:gd name="connsiteY7" fmla="*/ 86678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323850">
                  <a:moveTo>
                    <a:pt x="32385" y="86678"/>
                  </a:moveTo>
                  <a:lnTo>
                    <a:pt x="65723" y="105728"/>
                  </a:lnTo>
                  <a:lnTo>
                    <a:pt x="51435" y="120015"/>
                  </a:lnTo>
                  <a:lnTo>
                    <a:pt x="89535" y="324803"/>
                  </a:lnTo>
                  <a:cubicBezTo>
                    <a:pt x="97155" y="277178"/>
                    <a:pt x="100965" y="231458"/>
                    <a:pt x="103823" y="203835"/>
                  </a:cubicBezTo>
                  <a:cubicBezTo>
                    <a:pt x="112395" y="110490"/>
                    <a:pt x="20003" y="5715"/>
                    <a:pt x="14288" y="0"/>
                  </a:cubicBezTo>
                  <a:cubicBezTo>
                    <a:pt x="9525" y="1905"/>
                    <a:pt x="4763" y="3810"/>
                    <a:pt x="0" y="5715"/>
                  </a:cubicBezTo>
                  <a:lnTo>
                    <a:pt x="32385" y="86678"/>
                  </a:lnTo>
                  <a:close/>
                </a:path>
              </a:pathLst>
            </a:custGeom>
            <a:solidFill>
              <a:srgbClr val="51565C"/>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6AECB686-8DD0-40CD-B81C-04F258FE8B01}"/>
                </a:ext>
              </a:extLst>
            </p:cNvPr>
            <p:cNvSpPr/>
            <p:nvPr/>
          </p:nvSpPr>
          <p:spPr>
            <a:xfrm>
              <a:off x="4793932" y="3473767"/>
              <a:ext cx="47625" cy="314325"/>
            </a:xfrm>
            <a:custGeom>
              <a:avLst/>
              <a:gdLst>
                <a:gd name="connsiteX0" fmla="*/ 0 w 47625"/>
                <a:gd name="connsiteY0" fmla="*/ 0 h 314325"/>
                <a:gd name="connsiteX1" fmla="*/ 26670 w 47625"/>
                <a:gd name="connsiteY1" fmla="*/ 141923 h 314325"/>
                <a:gd name="connsiteX2" fmla="*/ 47625 w 47625"/>
                <a:gd name="connsiteY2" fmla="*/ 314325 h 314325"/>
                <a:gd name="connsiteX3" fmla="*/ 55245 w 47625"/>
                <a:gd name="connsiteY3" fmla="*/ 122873 h 314325"/>
                <a:gd name="connsiteX4" fmla="*/ 39053 w 47625"/>
                <a:gd name="connsiteY4" fmla="*/ 105728 h 314325"/>
                <a:gd name="connsiteX5" fmla="*/ 53340 w 47625"/>
                <a:gd name="connsiteY5" fmla="*/ 88583 h 314325"/>
                <a:gd name="connsiteX6" fmla="*/ 22860 w 47625"/>
                <a:gd name="connsiteY6" fmla="*/ 11430 h 314325"/>
                <a:gd name="connsiteX7" fmla="*/ 0 w 47625"/>
                <a:gd name="connsiteY7" fmla="*/ 953 h 314325"/>
                <a:gd name="connsiteX8" fmla="*/ 0 w 47625"/>
                <a:gd name="connsiteY8"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14325">
                  <a:moveTo>
                    <a:pt x="0" y="0"/>
                  </a:moveTo>
                  <a:cubicBezTo>
                    <a:pt x="0" y="0"/>
                    <a:pt x="12382" y="40958"/>
                    <a:pt x="26670" y="141923"/>
                  </a:cubicBezTo>
                  <a:cubicBezTo>
                    <a:pt x="32385" y="180975"/>
                    <a:pt x="40005" y="246698"/>
                    <a:pt x="47625" y="314325"/>
                  </a:cubicBezTo>
                  <a:lnTo>
                    <a:pt x="55245" y="122873"/>
                  </a:lnTo>
                  <a:lnTo>
                    <a:pt x="39053" y="105728"/>
                  </a:lnTo>
                  <a:lnTo>
                    <a:pt x="53340" y="88583"/>
                  </a:lnTo>
                  <a:lnTo>
                    <a:pt x="22860" y="11430"/>
                  </a:lnTo>
                  <a:cubicBezTo>
                    <a:pt x="14288" y="7620"/>
                    <a:pt x="6668" y="3810"/>
                    <a:pt x="0" y="953"/>
                  </a:cubicBezTo>
                  <a:lnTo>
                    <a:pt x="0" y="0"/>
                  </a:lnTo>
                  <a:close/>
                </a:path>
              </a:pathLst>
            </a:custGeom>
            <a:solidFill>
              <a:srgbClr val="51565C"/>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880106E-C7F3-4926-8331-4CC7C18C66E2}"/>
                </a:ext>
              </a:extLst>
            </p:cNvPr>
            <p:cNvSpPr/>
            <p:nvPr/>
          </p:nvSpPr>
          <p:spPr>
            <a:xfrm>
              <a:off x="4655819" y="3449003"/>
              <a:ext cx="95250" cy="104775"/>
            </a:xfrm>
            <a:custGeom>
              <a:avLst/>
              <a:gdLst>
                <a:gd name="connsiteX0" fmla="*/ 0 w 95250"/>
                <a:gd name="connsiteY0" fmla="*/ 17145 h 104775"/>
                <a:gd name="connsiteX1" fmla="*/ 27623 w 95250"/>
                <a:gd name="connsiteY1" fmla="*/ 0 h 104775"/>
                <a:gd name="connsiteX2" fmla="*/ 97155 w 95250"/>
                <a:gd name="connsiteY2" fmla="*/ 54292 h 104775"/>
                <a:gd name="connsiteX3" fmla="*/ 78105 w 95250"/>
                <a:gd name="connsiteY3" fmla="*/ 108585 h 104775"/>
                <a:gd name="connsiteX4" fmla="*/ 0 w 95250"/>
                <a:gd name="connsiteY4" fmla="*/ 1714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0" y="17145"/>
                  </a:moveTo>
                  <a:lnTo>
                    <a:pt x="27623" y="0"/>
                  </a:lnTo>
                  <a:cubicBezTo>
                    <a:pt x="27623" y="0"/>
                    <a:pt x="28575" y="15240"/>
                    <a:pt x="97155" y="54292"/>
                  </a:cubicBezTo>
                  <a:lnTo>
                    <a:pt x="78105" y="108585"/>
                  </a:lnTo>
                  <a:lnTo>
                    <a:pt x="0" y="17145"/>
                  </a:lnTo>
                  <a:close/>
                </a:path>
              </a:pathLst>
            </a:custGeom>
            <a:solidFill>
              <a:srgbClr val="F5E2D9"/>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FAC2D451-1D65-4260-AE1F-5B19417CD56D}"/>
                </a:ext>
              </a:extLst>
            </p:cNvPr>
            <p:cNvSpPr/>
            <p:nvPr/>
          </p:nvSpPr>
          <p:spPr>
            <a:xfrm>
              <a:off x="4752975" y="3457575"/>
              <a:ext cx="38100" cy="95250"/>
            </a:xfrm>
            <a:custGeom>
              <a:avLst/>
              <a:gdLst>
                <a:gd name="connsiteX0" fmla="*/ 18098 w 38100"/>
                <a:gd name="connsiteY0" fmla="*/ 0 h 95250"/>
                <a:gd name="connsiteX1" fmla="*/ 0 w 38100"/>
                <a:gd name="connsiteY1" fmla="*/ 46672 h 95250"/>
                <a:gd name="connsiteX2" fmla="*/ 38100 w 38100"/>
                <a:gd name="connsiteY2" fmla="*/ 96203 h 95250"/>
                <a:gd name="connsiteX3" fmla="*/ 40957 w 38100"/>
                <a:gd name="connsiteY3" fmla="*/ 16192 h 95250"/>
                <a:gd name="connsiteX4" fmla="*/ 18098 w 38100"/>
                <a:gd name="connsiteY4" fmla="*/ 0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95250">
                  <a:moveTo>
                    <a:pt x="18098" y="0"/>
                  </a:moveTo>
                  <a:cubicBezTo>
                    <a:pt x="18098" y="0"/>
                    <a:pt x="17145" y="16192"/>
                    <a:pt x="0" y="46672"/>
                  </a:cubicBezTo>
                  <a:lnTo>
                    <a:pt x="38100" y="96203"/>
                  </a:lnTo>
                  <a:lnTo>
                    <a:pt x="40957" y="16192"/>
                  </a:lnTo>
                  <a:lnTo>
                    <a:pt x="18098" y="0"/>
                  </a:lnTo>
                  <a:close/>
                </a:path>
              </a:pathLst>
            </a:custGeom>
            <a:solidFill>
              <a:srgbClr val="F5E2D9"/>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B243BFF-7798-4C5C-81FD-76F8519D5D6A}"/>
                </a:ext>
              </a:extLst>
            </p:cNvPr>
            <p:cNvSpPr/>
            <p:nvPr/>
          </p:nvSpPr>
          <p:spPr>
            <a:xfrm>
              <a:off x="4747571" y="3504247"/>
              <a:ext cx="19050" cy="38100"/>
            </a:xfrm>
            <a:custGeom>
              <a:avLst/>
              <a:gdLst>
                <a:gd name="connsiteX0" fmla="*/ 5404 w 19050"/>
                <a:gd name="connsiteY0" fmla="*/ 0 h 38100"/>
                <a:gd name="connsiteX1" fmla="*/ 641 w 19050"/>
                <a:gd name="connsiteY1" fmla="*/ 37148 h 38100"/>
                <a:gd name="connsiteX2" fmla="*/ 28264 w 19050"/>
                <a:gd name="connsiteY2" fmla="*/ 35243 h 38100"/>
                <a:gd name="connsiteX3" fmla="*/ 5404 w 19050"/>
                <a:gd name="connsiteY3" fmla="*/ 0 h 38100"/>
              </a:gdLst>
              <a:ahLst/>
              <a:cxnLst>
                <a:cxn ang="0">
                  <a:pos x="connsiteX0" y="connsiteY0"/>
                </a:cxn>
                <a:cxn ang="0">
                  <a:pos x="connsiteX1" y="connsiteY1"/>
                </a:cxn>
                <a:cxn ang="0">
                  <a:pos x="connsiteX2" y="connsiteY2"/>
                </a:cxn>
                <a:cxn ang="0">
                  <a:pos x="connsiteX3" y="connsiteY3"/>
                </a:cxn>
              </a:cxnLst>
              <a:rect l="l" t="t" r="r" b="b"/>
              <a:pathLst>
                <a:path w="19050" h="38100">
                  <a:moveTo>
                    <a:pt x="5404" y="0"/>
                  </a:moveTo>
                  <a:cubicBezTo>
                    <a:pt x="5404" y="0"/>
                    <a:pt x="-2216" y="29528"/>
                    <a:pt x="641" y="37148"/>
                  </a:cubicBezTo>
                  <a:cubicBezTo>
                    <a:pt x="641" y="37148"/>
                    <a:pt x="16834" y="42863"/>
                    <a:pt x="28264" y="35243"/>
                  </a:cubicBezTo>
                  <a:cubicBezTo>
                    <a:pt x="28264" y="36195"/>
                    <a:pt x="19691" y="15240"/>
                    <a:pt x="5404" y="0"/>
                  </a:cubicBezTo>
                  <a:close/>
                </a:path>
              </a:pathLst>
            </a:custGeom>
            <a:solidFill>
              <a:srgbClr val="323657"/>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00FE8032-0E15-4173-98D4-3DF5773C820D}"/>
                </a:ext>
              </a:extLst>
            </p:cNvPr>
            <p:cNvSpPr/>
            <p:nvPr/>
          </p:nvSpPr>
          <p:spPr>
            <a:xfrm>
              <a:off x="4787264" y="3842385"/>
              <a:ext cx="9525" cy="85725"/>
            </a:xfrm>
            <a:custGeom>
              <a:avLst/>
              <a:gdLst>
                <a:gd name="connsiteX0" fmla="*/ 3810 w 0"/>
                <a:gd name="connsiteY0" fmla="*/ 85725 h 85725"/>
                <a:gd name="connsiteX1" fmla="*/ 3810 w 0"/>
                <a:gd name="connsiteY1" fmla="*/ 0 h 85725"/>
                <a:gd name="connsiteX2" fmla="*/ 0 w 0"/>
                <a:gd name="connsiteY2" fmla="*/ 0 h 85725"/>
                <a:gd name="connsiteX3" fmla="*/ 0 w 0"/>
                <a:gd name="connsiteY3" fmla="*/ 84773 h 85725"/>
                <a:gd name="connsiteX4" fmla="*/ 3810 w 0"/>
                <a:gd name="connsiteY4" fmla="*/ 85725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85725">
                  <a:moveTo>
                    <a:pt x="3810" y="85725"/>
                  </a:moveTo>
                  <a:cubicBezTo>
                    <a:pt x="7620" y="64770"/>
                    <a:pt x="3810" y="2858"/>
                    <a:pt x="3810" y="0"/>
                  </a:cubicBezTo>
                  <a:lnTo>
                    <a:pt x="0" y="0"/>
                  </a:lnTo>
                  <a:cubicBezTo>
                    <a:pt x="0" y="953"/>
                    <a:pt x="3810" y="63818"/>
                    <a:pt x="0" y="84773"/>
                  </a:cubicBezTo>
                  <a:lnTo>
                    <a:pt x="3810" y="85725"/>
                  </a:lnTo>
                  <a:close/>
                </a:path>
              </a:pathLst>
            </a:custGeom>
            <a:solidFill>
              <a:srgbClr val="AD9F99"/>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B4042DBA-26C2-4524-8B93-B8D5C7BAF984}"/>
                </a:ext>
              </a:extLst>
            </p:cNvPr>
            <p:cNvSpPr/>
            <p:nvPr/>
          </p:nvSpPr>
          <p:spPr>
            <a:xfrm>
              <a:off x="4760594" y="3918585"/>
              <a:ext cx="38100" cy="38100"/>
            </a:xfrm>
            <a:custGeom>
              <a:avLst/>
              <a:gdLst>
                <a:gd name="connsiteX0" fmla="*/ 1905 w 38100"/>
                <a:gd name="connsiteY0" fmla="*/ 0 h 38100"/>
                <a:gd name="connsiteX1" fmla="*/ 45720 w 38100"/>
                <a:gd name="connsiteY1" fmla="*/ 6668 h 38100"/>
                <a:gd name="connsiteX2" fmla="*/ 43815 w 38100"/>
                <a:gd name="connsiteY2" fmla="*/ 43815 h 38100"/>
                <a:gd name="connsiteX3" fmla="*/ 0 w 38100"/>
                <a:gd name="connsiteY3" fmla="*/ 39053 h 38100"/>
                <a:gd name="connsiteX4" fmla="*/ 1905 w 3810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1905" y="0"/>
                  </a:moveTo>
                  <a:cubicBezTo>
                    <a:pt x="1905" y="0"/>
                    <a:pt x="35243" y="3810"/>
                    <a:pt x="45720" y="6668"/>
                  </a:cubicBezTo>
                  <a:lnTo>
                    <a:pt x="43815" y="43815"/>
                  </a:lnTo>
                  <a:lnTo>
                    <a:pt x="0" y="39053"/>
                  </a:lnTo>
                  <a:lnTo>
                    <a:pt x="1905" y="0"/>
                  </a:lnTo>
                  <a:close/>
                </a:path>
              </a:pathLst>
            </a:custGeom>
            <a:solidFill>
              <a:srgbClr val="69737A"/>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A47CB05B-25A1-4683-9E4D-CF0D7C6AAE5C}"/>
                </a:ext>
              </a:extLst>
            </p:cNvPr>
            <p:cNvSpPr/>
            <p:nvPr/>
          </p:nvSpPr>
          <p:spPr>
            <a:xfrm>
              <a:off x="4750117" y="3533775"/>
              <a:ext cx="47625" cy="371475"/>
            </a:xfrm>
            <a:custGeom>
              <a:avLst/>
              <a:gdLst>
                <a:gd name="connsiteX0" fmla="*/ 19050 w 47625"/>
                <a:gd name="connsiteY0" fmla="*/ 3810 h 371475"/>
                <a:gd name="connsiteX1" fmla="*/ 49530 w 47625"/>
                <a:gd name="connsiteY1" fmla="*/ 201930 h 371475"/>
                <a:gd name="connsiteX2" fmla="*/ 33338 w 47625"/>
                <a:gd name="connsiteY2" fmla="*/ 349567 h 371475"/>
                <a:gd name="connsiteX3" fmla="*/ 10477 w 47625"/>
                <a:gd name="connsiteY3" fmla="*/ 378142 h 371475"/>
                <a:gd name="connsiteX4" fmla="*/ 0 w 47625"/>
                <a:gd name="connsiteY4" fmla="*/ 342900 h 371475"/>
                <a:gd name="connsiteX5" fmla="*/ 10477 w 47625"/>
                <a:gd name="connsiteY5" fmla="*/ 70485 h 371475"/>
                <a:gd name="connsiteX6" fmla="*/ 1905 w 47625"/>
                <a:gd name="connsiteY6" fmla="*/ 0 h 371475"/>
                <a:gd name="connsiteX7" fmla="*/ 19050 w 47625"/>
                <a:gd name="connsiteY7" fmla="*/ 381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371475">
                  <a:moveTo>
                    <a:pt x="19050" y="3810"/>
                  </a:moveTo>
                  <a:cubicBezTo>
                    <a:pt x="19050" y="3810"/>
                    <a:pt x="56197" y="97155"/>
                    <a:pt x="49530" y="201930"/>
                  </a:cubicBezTo>
                  <a:cubicBezTo>
                    <a:pt x="42863" y="310515"/>
                    <a:pt x="33338" y="349567"/>
                    <a:pt x="33338" y="349567"/>
                  </a:cubicBezTo>
                  <a:lnTo>
                    <a:pt x="10477" y="378142"/>
                  </a:lnTo>
                  <a:lnTo>
                    <a:pt x="0" y="342900"/>
                  </a:lnTo>
                  <a:cubicBezTo>
                    <a:pt x="0" y="342900"/>
                    <a:pt x="30480" y="204788"/>
                    <a:pt x="10477" y="70485"/>
                  </a:cubicBezTo>
                  <a:cubicBezTo>
                    <a:pt x="6668" y="45720"/>
                    <a:pt x="1905" y="0"/>
                    <a:pt x="1905" y="0"/>
                  </a:cubicBezTo>
                  <a:lnTo>
                    <a:pt x="19050" y="3810"/>
                  </a:lnTo>
                  <a:close/>
                </a:path>
              </a:pathLst>
            </a:custGeom>
            <a:solidFill>
              <a:srgbClr val="323657"/>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75FBC513-9F2D-4915-BA75-5076AFACAD4D}"/>
                </a:ext>
              </a:extLst>
            </p:cNvPr>
            <p:cNvSpPr/>
            <p:nvPr/>
          </p:nvSpPr>
          <p:spPr>
            <a:xfrm>
              <a:off x="4622464" y="3978428"/>
              <a:ext cx="66675" cy="57150"/>
            </a:xfrm>
            <a:custGeom>
              <a:avLst/>
              <a:gdLst>
                <a:gd name="connsiteX0" fmla="*/ 36213 w 66675"/>
                <a:gd name="connsiteY0" fmla="*/ 165 h 57150"/>
                <a:gd name="connsiteX1" fmla="*/ 52406 w 66675"/>
                <a:gd name="connsiteY1" fmla="*/ 18262 h 57150"/>
                <a:gd name="connsiteX2" fmla="*/ 71456 w 66675"/>
                <a:gd name="connsiteY2" fmla="*/ 33502 h 57150"/>
                <a:gd name="connsiteX3" fmla="*/ 15258 w 66675"/>
                <a:gd name="connsiteY3" fmla="*/ 63030 h 57150"/>
                <a:gd name="connsiteX4" fmla="*/ 18 w 66675"/>
                <a:gd name="connsiteY4" fmla="*/ 15405 h 57150"/>
                <a:gd name="connsiteX5" fmla="*/ 36213 w 66675"/>
                <a:gd name="connsiteY5" fmla="*/ 16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5" h="57150">
                  <a:moveTo>
                    <a:pt x="36213" y="165"/>
                  </a:moveTo>
                  <a:cubicBezTo>
                    <a:pt x="36213" y="165"/>
                    <a:pt x="43833" y="16357"/>
                    <a:pt x="52406" y="18262"/>
                  </a:cubicBezTo>
                  <a:cubicBezTo>
                    <a:pt x="60026" y="21120"/>
                    <a:pt x="71456" y="33502"/>
                    <a:pt x="71456" y="33502"/>
                  </a:cubicBezTo>
                  <a:lnTo>
                    <a:pt x="15258" y="63030"/>
                  </a:lnTo>
                  <a:cubicBezTo>
                    <a:pt x="15258" y="63030"/>
                    <a:pt x="18" y="33502"/>
                    <a:pt x="18" y="15405"/>
                  </a:cubicBezTo>
                  <a:cubicBezTo>
                    <a:pt x="-934" y="-2693"/>
                    <a:pt x="36213" y="165"/>
                    <a:pt x="36213" y="165"/>
                  </a:cubicBezTo>
                  <a:close/>
                </a:path>
              </a:pathLst>
            </a:custGeom>
            <a:solidFill>
              <a:srgbClr val="EEA886"/>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8B4F8DFE-6BE8-4A07-AFF8-962596BB0CE4}"/>
                </a:ext>
              </a:extLst>
            </p:cNvPr>
            <p:cNvSpPr/>
            <p:nvPr/>
          </p:nvSpPr>
          <p:spPr>
            <a:xfrm>
              <a:off x="4619625" y="3979545"/>
              <a:ext cx="47625" cy="28575"/>
            </a:xfrm>
            <a:custGeom>
              <a:avLst/>
              <a:gdLst>
                <a:gd name="connsiteX0" fmla="*/ 43815 w 47625"/>
                <a:gd name="connsiteY0" fmla="*/ 0 h 28575"/>
                <a:gd name="connsiteX1" fmla="*/ 47625 w 47625"/>
                <a:gd name="connsiteY1" fmla="*/ 7620 h 28575"/>
                <a:gd name="connsiteX2" fmla="*/ 2857 w 47625"/>
                <a:gd name="connsiteY2" fmla="*/ 35242 h 28575"/>
                <a:gd name="connsiteX3" fmla="*/ 0 w 47625"/>
                <a:gd name="connsiteY3" fmla="*/ 25717 h 28575"/>
                <a:gd name="connsiteX4" fmla="*/ 43815 w 47625"/>
                <a:gd name="connsiteY4" fmla="*/ 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28575">
                  <a:moveTo>
                    <a:pt x="43815" y="0"/>
                  </a:moveTo>
                  <a:lnTo>
                    <a:pt x="47625" y="7620"/>
                  </a:lnTo>
                  <a:cubicBezTo>
                    <a:pt x="47625" y="7620"/>
                    <a:pt x="12382" y="33338"/>
                    <a:pt x="2857" y="35242"/>
                  </a:cubicBezTo>
                  <a:lnTo>
                    <a:pt x="0" y="25717"/>
                  </a:lnTo>
                  <a:lnTo>
                    <a:pt x="43815" y="0"/>
                  </a:lnTo>
                  <a:close/>
                </a:path>
              </a:pathLst>
            </a:custGeom>
            <a:solidFill>
              <a:srgbClr val="DECBC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29A90952-0444-483B-8A7D-6E7B98757D26}"/>
                </a:ext>
              </a:extLst>
            </p:cNvPr>
            <p:cNvSpPr/>
            <p:nvPr/>
          </p:nvSpPr>
          <p:spPr>
            <a:xfrm>
              <a:off x="4543425" y="3801428"/>
              <a:ext cx="123825" cy="209550"/>
            </a:xfrm>
            <a:custGeom>
              <a:avLst/>
              <a:gdLst>
                <a:gd name="connsiteX0" fmla="*/ 123825 w 123825"/>
                <a:gd name="connsiteY0" fmla="*/ 179070 h 209550"/>
                <a:gd name="connsiteX1" fmla="*/ 75248 w 123825"/>
                <a:gd name="connsiteY1" fmla="*/ 211455 h 209550"/>
                <a:gd name="connsiteX2" fmla="*/ 0 w 123825"/>
                <a:gd name="connsiteY2" fmla="*/ 75247 h 209550"/>
                <a:gd name="connsiteX3" fmla="*/ 39052 w 123825"/>
                <a:gd name="connsiteY3" fmla="*/ 0 h 209550"/>
                <a:gd name="connsiteX4" fmla="*/ 123825 w 123825"/>
                <a:gd name="connsiteY4" fmla="*/ 179070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209550">
                  <a:moveTo>
                    <a:pt x="123825" y="179070"/>
                  </a:moveTo>
                  <a:cubicBezTo>
                    <a:pt x="123825" y="179070"/>
                    <a:pt x="97155" y="200977"/>
                    <a:pt x="75248" y="211455"/>
                  </a:cubicBezTo>
                  <a:lnTo>
                    <a:pt x="0" y="75247"/>
                  </a:lnTo>
                  <a:lnTo>
                    <a:pt x="39052" y="0"/>
                  </a:lnTo>
                  <a:cubicBezTo>
                    <a:pt x="39052" y="0"/>
                    <a:pt x="121920" y="165735"/>
                    <a:pt x="123825" y="179070"/>
                  </a:cubicBezTo>
                  <a:close/>
                </a:path>
              </a:pathLst>
            </a:custGeom>
            <a:solidFill>
              <a:srgbClr val="3C4145"/>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C1960CE-B270-4D1A-957E-79C54892DD17}"/>
                </a:ext>
              </a:extLst>
            </p:cNvPr>
            <p:cNvSpPr/>
            <p:nvPr/>
          </p:nvSpPr>
          <p:spPr>
            <a:xfrm>
              <a:off x="4883467" y="3608070"/>
              <a:ext cx="19050" cy="142875"/>
            </a:xfrm>
            <a:custGeom>
              <a:avLst/>
              <a:gdLst>
                <a:gd name="connsiteX0" fmla="*/ 8573 w 19050"/>
                <a:gd name="connsiteY0" fmla="*/ 60960 h 142875"/>
                <a:gd name="connsiteX1" fmla="*/ 9525 w 19050"/>
                <a:gd name="connsiteY1" fmla="*/ 108585 h 142875"/>
                <a:gd name="connsiteX2" fmla="*/ 9525 w 19050"/>
                <a:gd name="connsiteY2" fmla="*/ 108585 h 142875"/>
                <a:gd name="connsiteX3" fmla="*/ 9525 w 19050"/>
                <a:gd name="connsiteY3" fmla="*/ 110490 h 142875"/>
                <a:gd name="connsiteX4" fmla="*/ 9525 w 19050"/>
                <a:gd name="connsiteY4" fmla="*/ 109538 h 142875"/>
                <a:gd name="connsiteX5" fmla="*/ 22860 w 19050"/>
                <a:gd name="connsiteY5" fmla="*/ 144780 h 142875"/>
                <a:gd name="connsiteX6" fmla="*/ 23813 w 19050"/>
                <a:gd name="connsiteY6" fmla="*/ 106680 h 142875"/>
                <a:gd name="connsiteX7" fmla="*/ 0 w 19050"/>
                <a:gd name="connsiteY7" fmla="*/ 0 h 142875"/>
                <a:gd name="connsiteX8" fmla="*/ 8573 w 19050"/>
                <a:gd name="connsiteY8" fmla="*/ 6096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42875">
                  <a:moveTo>
                    <a:pt x="8573" y="60960"/>
                  </a:moveTo>
                  <a:cubicBezTo>
                    <a:pt x="9525" y="85725"/>
                    <a:pt x="9525" y="108585"/>
                    <a:pt x="9525" y="108585"/>
                  </a:cubicBezTo>
                  <a:lnTo>
                    <a:pt x="9525" y="108585"/>
                  </a:lnTo>
                  <a:cubicBezTo>
                    <a:pt x="9525" y="108585"/>
                    <a:pt x="9525" y="109538"/>
                    <a:pt x="9525" y="110490"/>
                  </a:cubicBezTo>
                  <a:cubicBezTo>
                    <a:pt x="9525" y="110490"/>
                    <a:pt x="9525" y="109538"/>
                    <a:pt x="9525" y="109538"/>
                  </a:cubicBezTo>
                  <a:cubicBezTo>
                    <a:pt x="13335" y="120967"/>
                    <a:pt x="18098" y="132397"/>
                    <a:pt x="22860" y="144780"/>
                  </a:cubicBezTo>
                  <a:cubicBezTo>
                    <a:pt x="23813" y="131445"/>
                    <a:pt x="23813" y="118110"/>
                    <a:pt x="23813" y="106680"/>
                  </a:cubicBezTo>
                  <a:cubicBezTo>
                    <a:pt x="21908" y="36195"/>
                    <a:pt x="0" y="0"/>
                    <a:pt x="0" y="0"/>
                  </a:cubicBezTo>
                  <a:cubicBezTo>
                    <a:pt x="4763" y="11430"/>
                    <a:pt x="7620" y="37147"/>
                    <a:pt x="8573" y="60960"/>
                  </a:cubicBezTo>
                  <a:close/>
                </a:path>
              </a:pathLst>
            </a:custGeom>
            <a:solidFill>
              <a:srgbClr val="2D3133"/>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1B0C46E4-2FA2-4B1F-9F3E-B87910A6E722}"/>
                </a:ext>
              </a:extLst>
            </p:cNvPr>
            <p:cNvSpPr/>
            <p:nvPr/>
          </p:nvSpPr>
          <p:spPr>
            <a:xfrm>
              <a:off x="4554855" y="3916680"/>
              <a:ext cx="57150" cy="85725"/>
            </a:xfrm>
            <a:custGeom>
              <a:avLst/>
              <a:gdLst>
                <a:gd name="connsiteX0" fmla="*/ 0 w 57150"/>
                <a:gd name="connsiteY0" fmla="*/ 17145 h 85725"/>
                <a:gd name="connsiteX1" fmla="*/ 60007 w 57150"/>
                <a:gd name="connsiteY1" fmla="*/ 89535 h 85725"/>
                <a:gd name="connsiteX2" fmla="*/ 8572 w 57150"/>
                <a:gd name="connsiteY2" fmla="*/ 0 h 85725"/>
                <a:gd name="connsiteX3" fmla="*/ 0 w 57150"/>
                <a:gd name="connsiteY3" fmla="*/ 17145 h 85725"/>
              </a:gdLst>
              <a:ahLst/>
              <a:cxnLst>
                <a:cxn ang="0">
                  <a:pos x="connsiteX0" y="connsiteY0"/>
                </a:cxn>
                <a:cxn ang="0">
                  <a:pos x="connsiteX1" y="connsiteY1"/>
                </a:cxn>
                <a:cxn ang="0">
                  <a:pos x="connsiteX2" y="connsiteY2"/>
                </a:cxn>
                <a:cxn ang="0">
                  <a:pos x="connsiteX3" y="connsiteY3"/>
                </a:cxn>
              </a:cxnLst>
              <a:rect l="l" t="t" r="r" b="b"/>
              <a:pathLst>
                <a:path w="57150" h="85725">
                  <a:moveTo>
                    <a:pt x="0" y="17145"/>
                  </a:moveTo>
                  <a:lnTo>
                    <a:pt x="60007" y="89535"/>
                  </a:lnTo>
                  <a:lnTo>
                    <a:pt x="8572" y="0"/>
                  </a:lnTo>
                  <a:cubicBezTo>
                    <a:pt x="5715" y="5715"/>
                    <a:pt x="2857" y="11430"/>
                    <a:pt x="0" y="17145"/>
                  </a:cubicBezTo>
                  <a:close/>
                </a:path>
              </a:pathLst>
            </a:custGeom>
            <a:solidFill>
              <a:srgbClr val="2D3133"/>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F3597D9-1E70-40CC-8936-EE8A79DFB566}"/>
                </a:ext>
              </a:extLst>
            </p:cNvPr>
            <p:cNvSpPr/>
            <p:nvPr/>
          </p:nvSpPr>
          <p:spPr>
            <a:xfrm>
              <a:off x="4972210" y="3550920"/>
              <a:ext cx="238125" cy="285750"/>
            </a:xfrm>
            <a:custGeom>
              <a:avLst/>
              <a:gdLst>
                <a:gd name="connsiteX0" fmla="*/ 20794 w 238125"/>
                <a:gd name="connsiteY0" fmla="*/ 291465 h 285750"/>
                <a:gd name="connsiteX1" fmla="*/ 159859 w 238125"/>
                <a:gd name="connsiteY1" fmla="*/ 291465 h 285750"/>
                <a:gd name="connsiteX2" fmla="*/ 179862 w 238125"/>
                <a:gd name="connsiteY2" fmla="*/ 275272 h 285750"/>
                <a:gd name="connsiteX3" fmla="*/ 239869 w 238125"/>
                <a:gd name="connsiteY3" fmla="*/ 25717 h 285750"/>
                <a:gd name="connsiteX4" fmla="*/ 219867 w 238125"/>
                <a:gd name="connsiteY4" fmla="*/ 0 h 285750"/>
                <a:gd name="connsiteX5" fmla="*/ 80802 w 238125"/>
                <a:gd name="connsiteY5" fmla="*/ 0 h 285750"/>
                <a:gd name="connsiteX6" fmla="*/ 60799 w 238125"/>
                <a:gd name="connsiteY6" fmla="*/ 16192 h 285750"/>
                <a:gd name="connsiteX7" fmla="*/ 792 w 238125"/>
                <a:gd name="connsiteY7" fmla="*/ 265747 h 285750"/>
                <a:gd name="connsiteX8" fmla="*/ 20794 w 238125"/>
                <a:gd name="connsiteY8" fmla="*/ 291465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5" h="285750">
                  <a:moveTo>
                    <a:pt x="20794" y="291465"/>
                  </a:moveTo>
                  <a:lnTo>
                    <a:pt x="159859" y="291465"/>
                  </a:lnTo>
                  <a:cubicBezTo>
                    <a:pt x="169384" y="291465"/>
                    <a:pt x="177957" y="284797"/>
                    <a:pt x="179862" y="275272"/>
                  </a:cubicBezTo>
                  <a:lnTo>
                    <a:pt x="239869" y="25717"/>
                  </a:lnTo>
                  <a:cubicBezTo>
                    <a:pt x="242727" y="12383"/>
                    <a:pt x="233202" y="0"/>
                    <a:pt x="219867" y="0"/>
                  </a:cubicBezTo>
                  <a:lnTo>
                    <a:pt x="80802" y="0"/>
                  </a:lnTo>
                  <a:cubicBezTo>
                    <a:pt x="71277" y="0"/>
                    <a:pt x="62704" y="6667"/>
                    <a:pt x="60799" y="16192"/>
                  </a:cubicBezTo>
                  <a:lnTo>
                    <a:pt x="792" y="265747"/>
                  </a:lnTo>
                  <a:cubicBezTo>
                    <a:pt x="-3018" y="279083"/>
                    <a:pt x="7459" y="291465"/>
                    <a:pt x="20794" y="291465"/>
                  </a:cubicBezTo>
                  <a:close/>
                </a:path>
              </a:pathLst>
            </a:custGeom>
            <a:solidFill>
              <a:srgbClr val="D9C9C2"/>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0338F858-8C9E-4ABD-9618-BDCC30A45785}"/>
                </a:ext>
              </a:extLst>
            </p:cNvPr>
            <p:cNvSpPr/>
            <p:nvPr/>
          </p:nvSpPr>
          <p:spPr>
            <a:xfrm>
              <a:off x="5116089" y="3684822"/>
              <a:ext cx="66675" cy="85725"/>
            </a:xfrm>
            <a:custGeom>
              <a:avLst/>
              <a:gdLst>
                <a:gd name="connsiteX0" fmla="*/ 46461 w 66675"/>
                <a:gd name="connsiteY0" fmla="*/ 88030 h 85725"/>
                <a:gd name="connsiteX1" fmla="*/ 15028 w 66675"/>
                <a:gd name="connsiteY1" fmla="*/ 70885 h 85725"/>
                <a:gd name="connsiteX2" fmla="*/ 13123 w 66675"/>
                <a:gd name="connsiteY2" fmla="*/ 55645 h 85725"/>
                <a:gd name="connsiteX3" fmla="*/ 4551 w 66675"/>
                <a:gd name="connsiteY3" fmla="*/ 43263 h 85725"/>
                <a:gd name="connsiteX4" fmla="*/ 18838 w 66675"/>
                <a:gd name="connsiteY4" fmla="*/ 39453 h 85725"/>
                <a:gd name="connsiteX5" fmla="*/ 2646 w 66675"/>
                <a:gd name="connsiteY5" fmla="*/ 34690 h 85725"/>
                <a:gd name="connsiteX6" fmla="*/ 6456 w 66675"/>
                <a:gd name="connsiteY6" fmla="*/ 22308 h 85725"/>
                <a:gd name="connsiteX7" fmla="*/ 42651 w 66675"/>
                <a:gd name="connsiteY7" fmla="*/ 27070 h 85725"/>
                <a:gd name="connsiteX8" fmla="*/ 23601 w 66675"/>
                <a:gd name="connsiteY8" fmla="*/ 17545 h 85725"/>
                <a:gd name="connsiteX9" fmla="*/ 14076 w 66675"/>
                <a:gd name="connsiteY9" fmla="*/ 400 h 85725"/>
                <a:gd name="connsiteX10" fmla="*/ 54081 w 66675"/>
                <a:gd name="connsiteY10" fmla="*/ 17545 h 85725"/>
                <a:gd name="connsiteX11" fmla="*/ 69321 w 66675"/>
                <a:gd name="connsiteY11" fmla="*/ 29928 h 85725"/>
                <a:gd name="connsiteX12" fmla="*/ 46461 w 66675"/>
                <a:gd name="connsiteY12" fmla="*/ 880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75" h="85725">
                  <a:moveTo>
                    <a:pt x="46461" y="88030"/>
                  </a:moveTo>
                  <a:cubicBezTo>
                    <a:pt x="39793" y="81363"/>
                    <a:pt x="26458" y="78505"/>
                    <a:pt x="15028" y="70885"/>
                  </a:cubicBezTo>
                  <a:cubicBezTo>
                    <a:pt x="3598" y="63265"/>
                    <a:pt x="13123" y="55645"/>
                    <a:pt x="13123" y="55645"/>
                  </a:cubicBezTo>
                  <a:cubicBezTo>
                    <a:pt x="1693" y="51835"/>
                    <a:pt x="2646" y="46120"/>
                    <a:pt x="4551" y="43263"/>
                  </a:cubicBezTo>
                  <a:cubicBezTo>
                    <a:pt x="6456" y="38500"/>
                    <a:pt x="18838" y="39453"/>
                    <a:pt x="18838" y="39453"/>
                  </a:cubicBezTo>
                  <a:cubicBezTo>
                    <a:pt x="18838" y="39453"/>
                    <a:pt x="7408" y="36595"/>
                    <a:pt x="2646" y="34690"/>
                  </a:cubicBezTo>
                  <a:cubicBezTo>
                    <a:pt x="-2117" y="32785"/>
                    <a:pt x="-212" y="24213"/>
                    <a:pt x="6456" y="22308"/>
                  </a:cubicBezTo>
                  <a:cubicBezTo>
                    <a:pt x="14076" y="19450"/>
                    <a:pt x="42651" y="27070"/>
                    <a:pt x="42651" y="27070"/>
                  </a:cubicBezTo>
                  <a:cubicBezTo>
                    <a:pt x="42651" y="27070"/>
                    <a:pt x="37888" y="25165"/>
                    <a:pt x="23601" y="17545"/>
                  </a:cubicBezTo>
                  <a:cubicBezTo>
                    <a:pt x="9313" y="9925"/>
                    <a:pt x="6456" y="4210"/>
                    <a:pt x="14076" y="400"/>
                  </a:cubicBezTo>
                  <a:cubicBezTo>
                    <a:pt x="19790" y="-1505"/>
                    <a:pt x="31221" y="3258"/>
                    <a:pt x="54081" y="17545"/>
                  </a:cubicBezTo>
                  <a:cubicBezTo>
                    <a:pt x="71226" y="28975"/>
                    <a:pt x="69321" y="29928"/>
                    <a:pt x="69321" y="29928"/>
                  </a:cubicBezTo>
                  <a:cubicBezTo>
                    <a:pt x="69321" y="29928"/>
                    <a:pt x="55033" y="95650"/>
                    <a:pt x="46461" y="88030"/>
                  </a:cubicBezTo>
                  <a:close/>
                </a:path>
              </a:pathLst>
            </a:custGeom>
            <a:solidFill>
              <a:srgbClr val="EEA886"/>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993957E-C4A5-4D96-A6BF-3D968B10CD9B}"/>
                </a:ext>
              </a:extLst>
            </p:cNvPr>
            <p:cNvSpPr/>
            <p:nvPr/>
          </p:nvSpPr>
          <p:spPr>
            <a:xfrm>
              <a:off x="7120890" y="2513648"/>
              <a:ext cx="800100" cy="571500"/>
            </a:xfrm>
            <a:custGeom>
              <a:avLst/>
              <a:gdLst>
                <a:gd name="connsiteX0" fmla="*/ 777240 w 800100"/>
                <a:gd name="connsiteY0" fmla="*/ 573405 h 571500"/>
                <a:gd name="connsiteX1" fmla="*/ 25717 w 800100"/>
                <a:gd name="connsiteY1" fmla="*/ 573405 h 571500"/>
                <a:gd name="connsiteX2" fmla="*/ 0 w 800100"/>
                <a:gd name="connsiteY2" fmla="*/ 547688 h 571500"/>
                <a:gd name="connsiteX3" fmla="*/ 0 w 800100"/>
                <a:gd name="connsiteY3" fmla="*/ 25717 h 571500"/>
                <a:gd name="connsiteX4" fmla="*/ 25717 w 800100"/>
                <a:gd name="connsiteY4" fmla="*/ 0 h 571500"/>
                <a:gd name="connsiteX5" fmla="*/ 777240 w 800100"/>
                <a:gd name="connsiteY5" fmla="*/ 0 h 571500"/>
                <a:gd name="connsiteX6" fmla="*/ 802957 w 800100"/>
                <a:gd name="connsiteY6" fmla="*/ 25717 h 571500"/>
                <a:gd name="connsiteX7" fmla="*/ 802957 w 800100"/>
                <a:gd name="connsiteY7" fmla="*/ 546735 h 571500"/>
                <a:gd name="connsiteX8" fmla="*/ 777240 w 800100"/>
                <a:gd name="connsiteY8" fmla="*/ 573405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100" h="571500">
                  <a:moveTo>
                    <a:pt x="777240" y="573405"/>
                  </a:moveTo>
                  <a:lnTo>
                    <a:pt x="25717" y="573405"/>
                  </a:lnTo>
                  <a:cubicBezTo>
                    <a:pt x="11430" y="573405"/>
                    <a:pt x="0" y="561975"/>
                    <a:pt x="0" y="547688"/>
                  </a:cubicBezTo>
                  <a:lnTo>
                    <a:pt x="0" y="25717"/>
                  </a:lnTo>
                  <a:cubicBezTo>
                    <a:pt x="0" y="11430"/>
                    <a:pt x="11430" y="0"/>
                    <a:pt x="25717" y="0"/>
                  </a:cubicBezTo>
                  <a:lnTo>
                    <a:pt x="777240" y="0"/>
                  </a:lnTo>
                  <a:cubicBezTo>
                    <a:pt x="791528" y="0"/>
                    <a:pt x="802957" y="11430"/>
                    <a:pt x="802957" y="25717"/>
                  </a:cubicBezTo>
                  <a:lnTo>
                    <a:pt x="802957" y="546735"/>
                  </a:lnTo>
                  <a:cubicBezTo>
                    <a:pt x="802957" y="561975"/>
                    <a:pt x="791528" y="573405"/>
                    <a:pt x="777240" y="573405"/>
                  </a:cubicBezTo>
                  <a:close/>
                </a:path>
              </a:pathLst>
            </a:custGeom>
            <a:solidFill>
              <a:srgbClr val="DBEBFF"/>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5AF403B-D81C-407E-813B-D9BA935A96CC}"/>
                </a:ext>
              </a:extLst>
            </p:cNvPr>
            <p:cNvSpPr/>
            <p:nvPr/>
          </p:nvSpPr>
          <p:spPr>
            <a:xfrm>
              <a:off x="7185659" y="2592705"/>
              <a:ext cx="276225" cy="38100"/>
            </a:xfrm>
            <a:custGeom>
              <a:avLst/>
              <a:gdLst>
                <a:gd name="connsiteX0" fmla="*/ 265747 w 276225"/>
                <a:gd name="connsiteY0" fmla="*/ 40958 h 38100"/>
                <a:gd name="connsiteX1" fmla="*/ 14288 w 276225"/>
                <a:gd name="connsiteY1" fmla="*/ 40958 h 38100"/>
                <a:gd name="connsiteX2" fmla="*/ 0 w 276225"/>
                <a:gd name="connsiteY2" fmla="*/ 26670 h 38100"/>
                <a:gd name="connsiteX3" fmla="*/ 0 w 276225"/>
                <a:gd name="connsiteY3" fmla="*/ 14288 h 38100"/>
                <a:gd name="connsiteX4" fmla="*/ 14288 w 276225"/>
                <a:gd name="connsiteY4" fmla="*/ 0 h 38100"/>
                <a:gd name="connsiteX5" fmla="*/ 265747 w 276225"/>
                <a:gd name="connsiteY5" fmla="*/ 0 h 38100"/>
                <a:gd name="connsiteX6" fmla="*/ 280035 w 276225"/>
                <a:gd name="connsiteY6" fmla="*/ 14288 h 38100"/>
                <a:gd name="connsiteX7" fmla="*/ 280035 w 276225"/>
                <a:gd name="connsiteY7" fmla="*/ 26670 h 38100"/>
                <a:gd name="connsiteX8" fmla="*/ 265747 w 276225"/>
                <a:gd name="connsiteY8" fmla="*/ 4095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38100">
                  <a:moveTo>
                    <a:pt x="265747" y="40958"/>
                  </a:moveTo>
                  <a:lnTo>
                    <a:pt x="14288" y="40958"/>
                  </a:lnTo>
                  <a:cubicBezTo>
                    <a:pt x="6668" y="40958"/>
                    <a:pt x="0" y="34290"/>
                    <a:pt x="0" y="26670"/>
                  </a:cubicBezTo>
                  <a:lnTo>
                    <a:pt x="0" y="14288"/>
                  </a:lnTo>
                  <a:cubicBezTo>
                    <a:pt x="0" y="6668"/>
                    <a:pt x="6668" y="0"/>
                    <a:pt x="14288" y="0"/>
                  </a:cubicBezTo>
                  <a:lnTo>
                    <a:pt x="265747" y="0"/>
                  </a:lnTo>
                  <a:cubicBezTo>
                    <a:pt x="273368" y="0"/>
                    <a:pt x="280035" y="6668"/>
                    <a:pt x="280035" y="14288"/>
                  </a:cubicBezTo>
                  <a:lnTo>
                    <a:pt x="280035" y="26670"/>
                  </a:lnTo>
                  <a:cubicBezTo>
                    <a:pt x="280035" y="34290"/>
                    <a:pt x="273368" y="40958"/>
                    <a:pt x="265747" y="40958"/>
                  </a:cubicBezTo>
                  <a:close/>
                </a:path>
              </a:pathLst>
            </a:custGeom>
            <a:solidFill>
              <a:srgbClr val="4AAFFF"/>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3383C202-F89D-4A66-A226-CA5391FE7AC6}"/>
                </a:ext>
              </a:extLst>
            </p:cNvPr>
            <p:cNvSpPr/>
            <p:nvPr/>
          </p:nvSpPr>
          <p:spPr>
            <a:xfrm>
              <a:off x="7185659" y="2695575"/>
              <a:ext cx="219075" cy="38100"/>
            </a:xfrm>
            <a:custGeom>
              <a:avLst/>
              <a:gdLst>
                <a:gd name="connsiteX0" fmla="*/ 206693 w 219075"/>
                <a:gd name="connsiteY0" fmla="*/ 40005 h 38100"/>
                <a:gd name="connsiteX1" fmla="*/ 12383 w 219075"/>
                <a:gd name="connsiteY1" fmla="*/ 40005 h 38100"/>
                <a:gd name="connsiteX2" fmla="*/ 0 w 219075"/>
                <a:gd name="connsiteY2" fmla="*/ 27623 h 38100"/>
                <a:gd name="connsiteX3" fmla="*/ 0 w 219075"/>
                <a:gd name="connsiteY3" fmla="*/ 12383 h 38100"/>
                <a:gd name="connsiteX4" fmla="*/ 12383 w 219075"/>
                <a:gd name="connsiteY4" fmla="*/ 0 h 38100"/>
                <a:gd name="connsiteX5" fmla="*/ 206693 w 219075"/>
                <a:gd name="connsiteY5" fmla="*/ 0 h 38100"/>
                <a:gd name="connsiteX6" fmla="*/ 219075 w 219075"/>
                <a:gd name="connsiteY6" fmla="*/ 12383 h 38100"/>
                <a:gd name="connsiteX7" fmla="*/ 219075 w 219075"/>
                <a:gd name="connsiteY7" fmla="*/ 27623 h 38100"/>
                <a:gd name="connsiteX8" fmla="*/ 206693 w 219075"/>
                <a:gd name="connsiteY8" fmla="*/ 4000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38100">
                  <a:moveTo>
                    <a:pt x="206693" y="40005"/>
                  </a:moveTo>
                  <a:lnTo>
                    <a:pt x="12383" y="40005"/>
                  </a:lnTo>
                  <a:cubicBezTo>
                    <a:pt x="5715" y="40005"/>
                    <a:pt x="0" y="34290"/>
                    <a:pt x="0" y="27623"/>
                  </a:cubicBezTo>
                  <a:lnTo>
                    <a:pt x="0" y="12383"/>
                  </a:lnTo>
                  <a:cubicBezTo>
                    <a:pt x="0" y="5715"/>
                    <a:pt x="5715" y="0"/>
                    <a:pt x="12383" y="0"/>
                  </a:cubicBezTo>
                  <a:lnTo>
                    <a:pt x="206693" y="0"/>
                  </a:lnTo>
                  <a:cubicBezTo>
                    <a:pt x="213360" y="0"/>
                    <a:pt x="219075" y="5715"/>
                    <a:pt x="219075" y="12383"/>
                  </a:cubicBezTo>
                  <a:lnTo>
                    <a:pt x="219075" y="27623"/>
                  </a:lnTo>
                  <a:cubicBezTo>
                    <a:pt x="219075" y="34290"/>
                    <a:pt x="213360" y="40005"/>
                    <a:pt x="206693" y="40005"/>
                  </a:cubicBezTo>
                  <a:close/>
                </a:path>
              </a:pathLst>
            </a:custGeom>
            <a:solidFill>
              <a:srgbClr val="4AAFFF"/>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D4AFA2B8-6AC8-4A0E-A972-DDBA68312DEC}"/>
                </a:ext>
              </a:extLst>
            </p:cNvPr>
            <p:cNvSpPr/>
            <p:nvPr/>
          </p:nvSpPr>
          <p:spPr>
            <a:xfrm>
              <a:off x="7617142" y="2987992"/>
              <a:ext cx="219075" cy="38100"/>
            </a:xfrm>
            <a:custGeom>
              <a:avLst/>
              <a:gdLst>
                <a:gd name="connsiteX0" fmla="*/ 206692 w 219075"/>
                <a:gd name="connsiteY0" fmla="*/ 40005 h 38100"/>
                <a:gd name="connsiteX1" fmla="*/ 12382 w 219075"/>
                <a:gd name="connsiteY1" fmla="*/ 40005 h 38100"/>
                <a:gd name="connsiteX2" fmla="*/ 0 w 219075"/>
                <a:gd name="connsiteY2" fmla="*/ 27623 h 38100"/>
                <a:gd name="connsiteX3" fmla="*/ 0 w 219075"/>
                <a:gd name="connsiteY3" fmla="*/ 12383 h 38100"/>
                <a:gd name="connsiteX4" fmla="*/ 12382 w 219075"/>
                <a:gd name="connsiteY4" fmla="*/ 0 h 38100"/>
                <a:gd name="connsiteX5" fmla="*/ 206692 w 219075"/>
                <a:gd name="connsiteY5" fmla="*/ 0 h 38100"/>
                <a:gd name="connsiteX6" fmla="*/ 219075 w 219075"/>
                <a:gd name="connsiteY6" fmla="*/ 12383 h 38100"/>
                <a:gd name="connsiteX7" fmla="*/ 219075 w 219075"/>
                <a:gd name="connsiteY7" fmla="*/ 27623 h 38100"/>
                <a:gd name="connsiteX8" fmla="*/ 206692 w 219075"/>
                <a:gd name="connsiteY8" fmla="*/ 4000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38100">
                  <a:moveTo>
                    <a:pt x="206692" y="40005"/>
                  </a:moveTo>
                  <a:lnTo>
                    <a:pt x="12382" y="40005"/>
                  </a:lnTo>
                  <a:cubicBezTo>
                    <a:pt x="5715" y="40005"/>
                    <a:pt x="0" y="34290"/>
                    <a:pt x="0" y="27623"/>
                  </a:cubicBezTo>
                  <a:lnTo>
                    <a:pt x="0" y="12383"/>
                  </a:lnTo>
                  <a:cubicBezTo>
                    <a:pt x="0" y="5715"/>
                    <a:pt x="5715" y="0"/>
                    <a:pt x="12382" y="0"/>
                  </a:cubicBezTo>
                  <a:lnTo>
                    <a:pt x="206692" y="0"/>
                  </a:lnTo>
                  <a:cubicBezTo>
                    <a:pt x="213360" y="0"/>
                    <a:pt x="219075" y="5715"/>
                    <a:pt x="219075" y="12383"/>
                  </a:cubicBezTo>
                  <a:lnTo>
                    <a:pt x="219075" y="27623"/>
                  </a:lnTo>
                  <a:cubicBezTo>
                    <a:pt x="220027" y="34290"/>
                    <a:pt x="214313" y="40005"/>
                    <a:pt x="206692" y="40005"/>
                  </a:cubicBezTo>
                  <a:close/>
                </a:path>
              </a:pathLst>
            </a:custGeom>
            <a:solidFill>
              <a:srgbClr val="4AAFFF"/>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26E4E6D9-8D24-4270-8282-8B658202145E}"/>
                </a:ext>
              </a:extLst>
            </p:cNvPr>
            <p:cNvSpPr/>
            <p:nvPr/>
          </p:nvSpPr>
          <p:spPr>
            <a:xfrm>
              <a:off x="7175182" y="2582227"/>
              <a:ext cx="685800" cy="428625"/>
            </a:xfrm>
            <a:custGeom>
              <a:avLst/>
              <a:gdLst>
                <a:gd name="connsiteX0" fmla="*/ 20955 w 685800"/>
                <a:gd name="connsiteY0" fmla="*/ 436245 h 428625"/>
                <a:gd name="connsiteX1" fmla="*/ 0 w 685800"/>
                <a:gd name="connsiteY1" fmla="*/ 415290 h 428625"/>
                <a:gd name="connsiteX2" fmla="*/ 148590 w 685800"/>
                <a:gd name="connsiteY2" fmla="*/ 265748 h 428625"/>
                <a:gd name="connsiteX3" fmla="*/ 220028 w 685800"/>
                <a:gd name="connsiteY3" fmla="*/ 286703 h 428625"/>
                <a:gd name="connsiteX4" fmla="*/ 375285 w 685800"/>
                <a:gd name="connsiteY4" fmla="*/ 131445 h 428625"/>
                <a:gd name="connsiteX5" fmla="*/ 459105 w 685800"/>
                <a:gd name="connsiteY5" fmla="*/ 215265 h 428625"/>
                <a:gd name="connsiteX6" fmla="*/ 673418 w 685800"/>
                <a:gd name="connsiteY6" fmla="*/ 0 h 428625"/>
                <a:gd name="connsiteX7" fmla="*/ 694373 w 685800"/>
                <a:gd name="connsiteY7" fmla="*/ 20955 h 428625"/>
                <a:gd name="connsiteX8" fmla="*/ 459105 w 685800"/>
                <a:gd name="connsiteY8" fmla="*/ 257175 h 428625"/>
                <a:gd name="connsiteX9" fmla="*/ 375285 w 685800"/>
                <a:gd name="connsiteY9" fmla="*/ 173355 h 428625"/>
                <a:gd name="connsiteX10" fmla="*/ 228600 w 685800"/>
                <a:gd name="connsiteY10" fmla="*/ 319088 h 428625"/>
                <a:gd name="connsiteX11" fmla="*/ 157163 w 685800"/>
                <a:gd name="connsiteY11" fmla="*/ 29908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800" h="428625">
                  <a:moveTo>
                    <a:pt x="20955" y="436245"/>
                  </a:moveTo>
                  <a:lnTo>
                    <a:pt x="0" y="415290"/>
                  </a:lnTo>
                  <a:lnTo>
                    <a:pt x="148590" y="265748"/>
                  </a:lnTo>
                  <a:lnTo>
                    <a:pt x="220028" y="286703"/>
                  </a:lnTo>
                  <a:lnTo>
                    <a:pt x="375285" y="131445"/>
                  </a:lnTo>
                  <a:lnTo>
                    <a:pt x="459105" y="215265"/>
                  </a:lnTo>
                  <a:lnTo>
                    <a:pt x="673418" y="0"/>
                  </a:lnTo>
                  <a:lnTo>
                    <a:pt x="694373" y="20955"/>
                  </a:lnTo>
                  <a:lnTo>
                    <a:pt x="459105" y="257175"/>
                  </a:lnTo>
                  <a:lnTo>
                    <a:pt x="375285" y="173355"/>
                  </a:lnTo>
                  <a:lnTo>
                    <a:pt x="228600" y="319088"/>
                  </a:lnTo>
                  <a:lnTo>
                    <a:pt x="157163" y="299085"/>
                  </a:lnTo>
                  <a:close/>
                </a:path>
              </a:pathLst>
            </a:custGeom>
            <a:solidFill>
              <a:srgbClr val="2E93E4"/>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C8C185-E70A-411F-9A28-62F0ABC30949}"/>
                </a:ext>
              </a:extLst>
            </p:cNvPr>
            <p:cNvSpPr/>
            <p:nvPr/>
          </p:nvSpPr>
          <p:spPr>
            <a:xfrm>
              <a:off x="6206490" y="1914525"/>
              <a:ext cx="800100" cy="571500"/>
            </a:xfrm>
            <a:custGeom>
              <a:avLst/>
              <a:gdLst>
                <a:gd name="connsiteX0" fmla="*/ 777240 w 800100"/>
                <a:gd name="connsiteY0" fmla="*/ 573405 h 571500"/>
                <a:gd name="connsiteX1" fmla="*/ 25717 w 800100"/>
                <a:gd name="connsiteY1" fmla="*/ 573405 h 571500"/>
                <a:gd name="connsiteX2" fmla="*/ 0 w 800100"/>
                <a:gd name="connsiteY2" fmla="*/ 547688 h 571500"/>
                <a:gd name="connsiteX3" fmla="*/ 0 w 800100"/>
                <a:gd name="connsiteY3" fmla="*/ 25718 h 571500"/>
                <a:gd name="connsiteX4" fmla="*/ 25717 w 800100"/>
                <a:gd name="connsiteY4" fmla="*/ 0 h 571500"/>
                <a:gd name="connsiteX5" fmla="*/ 777240 w 800100"/>
                <a:gd name="connsiteY5" fmla="*/ 0 h 571500"/>
                <a:gd name="connsiteX6" fmla="*/ 802957 w 800100"/>
                <a:gd name="connsiteY6" fmla="*/ 25718 h 571500"/>
                <a:gd name="connsiteX7" fmla="*/ 802957 w 800100"/>
                <a:gd name="connsiteY7" fmla="*/ 546735 h 571500"/>
                <a:gd name="connsiteX8" fmla="*/ 777240 w 800100"/>
                <a:gd name="connsiteY8" fmla="*/ 573405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100" h="571500">
                  <a:moveTo>
                    <a:pt x="777240" y="573405"/>
                  </a:moveTo>
                  <a:lnTo>
                    <a:pt x="25717" y="573405"/>
                  </a:lnTo>
                  <a:cubicBezTo>
                    <a:pt x="11430" y="573405"/>
                    <a:pt x="0" y="561975"/>
                    <a:pt x="0" y="547688"/>
                  </a:cubicBezTo>
                  <a:lnTo>
                    <a:pt x="0" y="25718"/>
                  </a:lnTo>
                  <a:cubicBezTo>
                    <a:pt x="0" y="11430"/>
                    <a:pt x="11430" y="0"/>
                    <a:pt x="25717" y="0"/>
                  </a:cubicBezTo>
                  <a:lnTo>
                    <a:pt x="777240" y="0"/>
                  </a:lnTo>
                  <a:cubicBezTo>
                    <a:pt x="791528" y="0"/>
                    <a:pt x="802957" y="11430"/>
                    <a:pt x="802957" y="25718"/>
                  </a:cubicBezTo>
                  <a:lnTo>
                    <a:pt x="802957" y="546735"/>
                  </a:lnTo>
                  <a:cubicBezTo>
                    <a:pt x="802957" y="561023"/>
                    <a:pt x="791528" y="573405"/>
                    <a:pt x="777240" y="573405"/>
                  </a:cubicBezTo>
                  <a:close/>
                </a:path>
              </a:pathLst>
            </a:custGeom>
            <a:solidFill>
              <a:srgbClr val="DBEBFF"/>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7B253E5-38B4-43B0-BAB0-6202F2121B04}"/>
                </a:ext>
              </a:extLst>
            </p:cNvPr>
            <p:cNvSpPr/>
            <p:nvPr/>
          </p:nvSpPr>
          <p:spPr>
            <a:xfrm>
              <a:off x="6244590" y="2289810"/>
              <a:ext cx="57150" cy="152400"/>
            </a:xfrm>
            <a:custGeom>
              <a:avLst/>
              <a:gdLst>
                <a:gd name="connsiteX0" fmla="*/ 0 w 57150"/>
                <a:gd name="connsiteY0" fmla="*/ 0 h 152400"/>
                <a:gd name="connsiteX1" fmla="*/ 60008 w 57150"/>
                <a:gd name="connsiteY1" fmla="*/ 0 h 152400"/>
                <a:gd name="connsiteX2" fmla="*/ 60008 w 57150"/>
                <a:gd name="connsiteY2" fmla="*/ 153353 h 152400"/>
                <a:gd name="connsiteX3" fmla="*/ 0 w 57150"/>
                <a:gd name="connsiteY3" fmla="*/ 153353 h 152400"/>
              </a:gdLst>
              <a:ahLst/>
              <a:cxnLst>
                <a:cxn ang="0">
                  <a:pos x="connsiteX0" y="connsiteY0"/>
                </a:cxn>
                <a:cxn ang="0">
                  <a:pos x="connsiteX1" y="connsiteY1"/>
                </a:cxn>
                <a:cxn ang="0">
                  <a:pos x="connsiteX2" y="connsiteY2"/>
                </a:cxn>
                <a:cxn ang="0">
                  <a:pos x="connsiteX3" y="connsiteY3"/>
                </a:cxn>
              </a:cxnLst>
              <a:rect l="l" t="t" r="r" b="b"/>
              <a:pathLst>
                <a:path w="57150" h="152400">
                  <a:moveTo>
                    <a:pt x="0" y="0"/>
                  </a:moveTo>
                  <a:lnTo>
                    <a:pt x="60008" y="0"/>
                  </a:lnTo>
                  <a:lnTo>
                    <a:pt x="60008" y="153353"/>
                  </a:lnTo>
                  <a:lnTo>
                    <a:pt x="0" y="153353"/>
                  </a:lnTo>
                  <a:close/>
                </a:path>
              </a:pathLst>
            </a:custGeom>
            <a:solidFill>
              <a:srgbClr val="FFFFFF"/>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E6ACB072-331C-4633-A567-A7E31B4CC08A}"/>
                </a:ext>
              </a:extLst>
            </p:cNvPr>
            <p:cNvSpPr/>
            <p:nvPr/>
          </p:nvSpPr>
          <p:spPr>
            <a:xfrm>
              <a:off x="6376987" y="2201228"/>
              <a:ext cx="57150" cy="238125"/>
            </a:xfrm>
            <a:custGeom>
              <a:avLst/>
              <a:gdLst>
                <a:gd name="connsiteX0" fmla="*/ 0 w 57150"/>
                <a:gd name="connsiteY0" fmla="*/ 0 h 238125"/>
                <a:gd name="connsiteX1" fmla="*/ 60008 w 57150"/>
                <a:gd name="connsiteY1" fmla="*/ 0 h 238125"/>
                <a:gd name="connsiteX2" fmla="*/ 60008 w 57150"/>
                <a:gd name="connsiteY2" fmla="*/ 241935 h 238125"/>
                <a:gd name="connsiteX3" fmla="*/ 0 w 57150"/>
                <a:gd name="connsiteY3" fmla="*/ 241935 h 238125"/>
              </a:gdLst>
              <a:ahLst/>
              <a:cxnLst>
                <a:cxn ang="0">
                  <a:pos x="connsiteX0" y="connsiteY0"/>
                </a:cxn>
                <a:cxn ang="0">
                  <a:pos x="connsiteX1" y="connsiteY1"/>
                </a:cxn>
                <a:cxn ang="0">
                  <a:pos x="connsiteX2" y="connsiteY2"/>
                </a:cxn>
                <a:cxn ang="0">
                  <a:pos x="connsiteX3" y="connsiteY3"/>
                </a:cxn>
              </a:cxnLst>
              <a:rect l="l" t="t" r="r" b="b"/>
              <a:pathLst>
                <a:path w="57150" h="238125">
                  <a:moveTo>
                    <a:pt x="0" y="0"/>
                  </a:moveTo>
                  <a:lnTo>
                    <a:pt x="60008" y="0"/>
                  </a:lnTo>
                  <a:lnTo>
                    <a:pt x="60008" y="241935"/>
                  </a:lnTo>
                  <a:lnTo>
                    <a:pt x="0" y="241935"/>
                  </a:lnTo>
                  <a:close/>
                </a:path>
              </a:pathLst>
            </a:custGeom>
            <a:solidFill>
              <a:srgbClr val="FFFFFF"/>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A07F8426-B51D-435F-937E-8C97C892DF67}"/>
                </a:ext>
              </a:extLst>
            </p:cNvPr>
            <p:cNvSpPr/>
            <p:nvPr/>
          </p:nvSpPr>
          <p:spPr>
            <a:xfrm>
              <a:off x="6510337" y="2248853"/>
              <a:ext cx="57150" cy="190500"/>
            </a:xfrm>
            <a:custGeom>
              <a:avLst/>
              <a:gdLst>
                <a:gd name="connsiteX0" fmla="*/ 0 w 57150"/>
                <a:gd name="connsiteY0" fmla="*/ 0 h 190500"/>
                <a:gd name="connsiteX1" fmla="*/ 60008 w 57150"/>
                <a:gd name="connsiteY1" fmla="*/ 0 h 190500"/>
                <a:gd name="connsiteX2" fmla="*/ 60008 w 57150"/>
                <a:gd name="connsiteY2" fmla="*/ 193357 h 190500"/>
                <a:gd name="connsiteX3" fmla="*/ 0 w 57150"/>
                <a:gd name="connsiteY3" fmla="*/ 193357 h 190500"/>
              </a:gdLst>
              <a:ahLst/>
              <a:cxnLst>
                <a:cxn ang="0">
                  <a:pos x="connsiteX0" y="connsiteY0"/>
                </a:cxn>
                <a:cxn ang="0">
                  <a:pos x="connsiteX1" y="connsiteY1"/>
                </a:cxn>
                <a:cxn ang="0">
                  <a:pos x="connsiteX2" y="connsiteY2"/>
                </a:cxn>
                <a:cxn ang="0">
                  <a:pos x="connsiteX3" y="connsiteY3"/>
                </a:cxn>
              </a:cxnLst>
              <a:rect l="l" t="t" r="r" b="b"/>
              <a:pathLst>
                <a:path w="57150" h="190500">
                  <a:moveTo>
                    <a:pt x="0" y="0"/>
                  </a:moveTo>
                  <a:lnTo>
                    <a:pt x="60008" y="0"/>
                  </a:lnTo>
                  <a:lnTo>
                    <a:pt x="60008" y="193357"/>
                  </a:lnTo>
                  <a:lnTo>
                    <a:pt x="0" y="193357"/>
                  </a:lnTo>
                  <a:close/>
                </a:path>
              </a:pathLst>
            </a:custGeom>
            <a:solidFill>
              <a:srgbClr val="FFFFFF"/>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6134AD70-F947-4CFE-91D4-3B778C5F234A}"/>
                </a:ext>
              </a:extLst>
            </p:cNvPr>
            <p:cNvSpPr/>
            <p:nvPr/>
          </p:nvSpPr>
          <p:spPr>
            <a:xfrm>
              <a:off x="6642735" y="2136458"/>
              <a:ext cx="57150" cy="304800"/>
            </a:xfrm>
            <a:custGeom>
              <a:avLst/>
              <a:gdLst>
                <a:gd name="connsiteX0" fmla="*/ 0 w 57150"/>
                <a:gd name="connsiteY0" fmla="*/ 0 h 304800"/>
                <a:gd name="connsiteX1" fmla="*/ 60007 w 57150"/>
                <a:gd name="connsiteY1" fmla="*/ 0 h 304800"/>
                <a:gd name="connsiteX2" fmla="*/ 60007 w 57150"/>
                <a:gd name="connsiteY2" fmla="*/ 306705 h 304800"/>
                <a:gd name="connsiteX3" fmla="*/ 0 w 57150"/>
                <a:gd name="connsiteY3" fmla="*/ 306705 h 304800"/>
              </a:gdLst>
              <a:ahLst/>
              <a:cxnLst>
                <a:cxn ang="0">
                  <a:pos x="connsiteX0" y="connsiteY0"/>
                </a:cxn>
                <a:cxn ang="0">
                  <a:pos x="connsiteX1" y="connsiteY1"/>
                </a:cxn>
                <a:cxn ang="0">
                  <a:pos x="connsiteX2" y="connsiteY2"/>
                </a:cxn>
                <a:cxn ang="0">
                  <a:pos x="connsiteX3" y="connsiteY3"/>
                </a:cxn>
              </a:cxnLst>
              <a:rect l="l" t="t" r="r" b="b"/>
              <a:pathLst>
                <a:path w="57150" h="304800">
                  <a:moveTo>
                    <a:pt x="0" y="0"/>
                  </a:moveTo>
                  <a:lnTo>
                    <a:pt x="60007" y="0"/>
                  </a:lnTo>
                  <a:lnTo>
                    <a:pt x="60007" y="306705"/>
                  </a:lnTo>
                  <a:lnTo>
                    <a:pt x="0" y="306705"/>
                  </a:lnTo>
                  <a:close/>
                </a:path>
              </a:pathLst>
            </a:custGeom>
            <a:solidFill>
              <a:srgbClr val="FFFFFF"/>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A8AE3F2-FDDA-4C71-B10A-CA0FFCFE82A6}"/>
                </a:ext>
              </a:extLst>
            </p:cNvPr>
            <p:cNvSpPr/>
            <p:nvPr/>
          </p:nvSpPr>
          <p:spPr>
            <a:xfrm>
              <a:off x="6775132" y="2169795"/>
              <a:ext cx="57150" cy="266700"/>
            </a:xfrm>
            <a:custGeom>
              <a:avLst/>
              <a:gdLst>
                <a:gd name="connsiteX0" fmla="*/ 0 w 57150"/>
                <a:gd name="connsiteY0" fmla="*/ 0 h 266700"/>
                <a:gd name="connsiteX1" fmla="*/ 60007 w 57150"/>
                <a:gd name="connsiteY1" fmla="*/ 0 h 266700"/>
                <a:gd name="connsiteX2" fmla="*/ 60007 w 57150"/>
                <a:gd name="connsiteY2" fmla="*/ 272415 h 266700"/>
                <a:gd name="connsiteX3" fmla="*/ 0 w 57150"/>
                <a:gd name="connsiteY3" fmla="*/ 272415 h 266700"/>
              </a:gdLst>
              <a:ahLst/>
              <a:cxnLst>
                <a:cxn ang="0">
                  <a:pos x="connsiteX0" y="connsiteY0"/>
                </a:cxn>
                <a:cxn ang="0">
                  <a:pos x="connsiteX1" y="connsiteY1"/>
                </a:cxn>
                <a:cxn ang="0">
                  <a:pos x="connsiteX2" y="connsiteY2"/>
                </a:cxn>
                <a:cxn ang="0">
                  <a:pos x="connsiteX3" y="connsiteY3"/>
                </a:cxn>
              </a:cxnLst>
              <a:rect l="l" t="t" r="r" b="b"/>
              <a:pathLst>
                <a:path w="57150" h="266700">
                  <a:moveTo>
                    <a:pt x="0" y="0"/>
                  </a:moveTo>
                  <a:lnTo>
                    <a:pt x="60007" y="0"/>
                  </a:lnTo>
                  <a:lnTo>
                    <a:pt x="60007" y="272415"/>
                  </a:lnTo>
                  <a:lnTo>
                    <a:pt x="0" y="272415"/>
                  </a:lnTo>
                  <a:close/>
                </a:path>
              </a:pathLst>
            </a:custGeom>
            <a:solidFill>
              <a:srgbClr val="FFFFFF"/>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7FBA44E-D74C-43E5-BD8E-4471E456A419}"/>
                </a:ext>
              </a:extLst>
            </p:cNvPr>
            <p:cNvSpPr/>
            <p:nvPr/>
          </p:nvSpPr>
          <p:spPr>
            <a:xfrm>
              <a:off x="6907530" y="2025968"/>
              <a:ext cx="57150" cy="409575"/>
            </a:xfrm>
            <a:custGeom>
              <a:avLst/>
              <a:gdLst>
                <a:gd name="connsiteX0" fmla="*/ 0 w 57150"/>
                <a:gd name="connsiteY0" fmla="*/ 0 h 409575"/>
                <a:gd name="connsiteX1" fmla="*/ 60008 w 57150"/>
                <a:gd name="connsiteY1" fmla="*/ 0 h 409575"/>
                <a:gd name="connsiteX2" fmla="*/ 60008 w 57150"/>
                <a:gd name="connsiteY2" fmla="*/ 416243 h 409575"/>
                <a:gd name="connsiteX3" fmla="*/ 0 w 57150"/>
                <a:gd name="connsiteY3" fmla="*/ 416243 h 409575"/>
              </a:gdLst>
              <a:ahLst/>
              <a:cxnLst>
                <a:cxn ang="0">
                  <a:pos x="connsiteX0" y="connsiteY0"/>
                </a:cxn>
                <a:cxn ang="0">
                  <a:pos x="connsiteX1" y="connsiteY1"/>
                </a:cxn>
                <a:cxn ang="0">
                  <a:pos x="connsiteX2" y="connsiteY2"/>
                </a:cxn>
                <a:cxn ang="0">
                  <a:pos x="connsiteX3" y="connsiteY3"/>
                </a:cxn>
              </a:cxnLst>
              <a:rect l="l" t="t" r="r" b="b"/>
              <a:pathLst>
                <a:path w="57150" h="409575">
                  <a:moveTo>
                    <a:pt x="0" y="0"/>
                  </a:moveTo>
                  <a:lnTo>
                    <a:pt x="60008" y="0"/>
                  </a:lnTo>
                  <a:lnTo>
                    <a:pt x="60008" y="416243"/>
                  </a:lnTo>
                  <a:lnTo>
                    <a:pt x="0" y="416243"/>
                  </a:lnTo>
                  <a:close/>
                </a:path>
              </a:pathLst>
            </a:custGeom>
            <a:solidFill>
              <a:srgbClr val="FFFFFF"/>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AFAC0DC3-7A6F-44D3-BA2C-D6E3DA4A1BBE}"/>
                </a:ext>
              </a:extLst>
            </p:cNvPr>
            <p:cNvSpPr/>
            <p:nvPr/>
          </p:nvSpPr>
          <p:spPr>
            <a:xfrm>
              <a:off x="6244590" y="2342198"/>
              <a:ext cx="57150" cy="95250"/>
            </a:xfrm>
            <a:custGeom>
              <a:avLst/>
              <a:gdLst>
                <a:gd name="connsiteX0" fmla="*/ 0 w 57150"/>
                <a:gd name="connsiteY0" fmla="*/ 0 h 95250"/>
                <a:gd name="connsiteX1" fmla="*/ 60008 w 57150"/>
                <a:gd name="connsiteY1" fmla="*/ 0 h 95250"/>
                <a:gd name="connsiteX2" fmla="*/ 60008 w 57150"/>
                <a:gd name="connsiteY2" fmla="*/ 100013 h 95250"/>
                <a:gd name="connsiteX3" fmla="*/ 0 w 57150"/>
                <a:gd name="connsiteY3" fmla="*/ 100013 h 95250"/>
              </a:gdLst>
              <a:ahLst/>
              <a:cxnLst>
                <a:cxn ang="0">
                  <a:pos x="connsiteX0" y="connsiteY0"/>
                </a:cxn>
                <a:cxn ang="0">
                  <a:pos x="connsiteX1" y="connsiteY1"/>
                </a:cxn>
                <a:cxn ang="0">
                  <a:pos x="connsiteX2" y="connsiteY2"/>
                </a:cxn>
                <a:cxn ang="0">
                  <a:pos x="connsiteX3" y="connsiteY3"/>
                </a:cxn>
              </a:cxnLst>
              <a:rect l="l" t="t" r="r" b="b"/>
              <a:pathLst>
                <a:path w="57150" h="95250">
                  <a:moveTo>
                    <a:pt x="0" y="0"/>
                  </a:moveTo>
                  <a:lnTo>
                    <a:pt x="60008" y="0"/>
                  </a:lnTo>
                  <a:lnTo>
                    <a:pt x="60008" y="100013"/>
                  </a:lnTo>
                  <a:lnTo>
                    <a:pt x="0" y="100013"/>
                  </a:lnTo>
                  <a:close/>
                </a:path>
              </a:pathLst>
            </a:custGeom>
            <a:solidFill>
              <a:srgbClr val="40A5F5"/>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6FF89566-87F8-4D50-80D8-963E4FFEF329}"/>
                </a:ext>
              </a:extLst>
            </p:cNvPr>
            <p:cNvSpPr/>
            <p:nvPr/>
          </p:nvSpPr>
          <p:spPr>
            <a:xfrm>
              <a:off x="6376987" y="2285048"/>
              <a:ext cx="57150" cy="152400"/>
            </a:xfrm>
            <a:custGeom>
              <a:avLst/>
              <a:gdLst>
                <a:gd name="connsiteX0" fmla="*/ 0 w 57150"/>
                <a:gd name="connsiteY0" fmla="*/ 0 h 152400"/>
                <a:gd name="connsiteX1" fmla="*/ 60008 w 57150"/>
                <a:gd name="connsiteY1" fmla="*/ 0 h 152400"/>
                <a:gd name="connsiteX2" fmla="*/ 60008 w 57150"/>
                <a:gd name="connsiteY2" fmla="*/ 158115 h 152400"/>
                <a:gd name="connsiteX3" fmla="*/ 0 w 57150"/>
                <a:gd name="connsiteY3" fmla="*/ 158115 h 152400"/>
              </a:gdLst>
              <a:ahLst/>
              <a:cxnLst>
                <a:cxn ang="0">
                  <a:pos x="connsiteX0" y="connsiteY0"/>
                </a:cxn>
                <a:cxn ang="0">
                  <a:pos x="connsiteX1" y="connsiteY1"/>
                </a:cxn>
                <a:cxn ang="0">
                  <a:pos x="connsiteX2" y="connsiteY2"/>
                </a:cxn>
                <a:cxn ang="0">
                  <a:pos x="connsiteX3" y="connsiteY3"/>
                </a:cxn>
              </a:cxnLst>
              <a:rect l="l" t="t" r="r" b="b"/>
              <a:pathLst>
                <a:path w="57150" h="152400">
                  <a:moveTo>
                    <a:pt x="0" y="0"/>
                  </a:moveTo>
                  <a:lnTo>
                    <a:pt x="60008" y="0"/>
                  </a:lnTo>
                  <a:lnTo>
                    <a:pt x="60008" y="158115"/>
                  </a:lnTo>
                  <a:lnTo>
                    <a:pt x="0" y="158115"/>
                  </a:lnTo>
                  <a:close/>
                </a:path>
              </a:pathLst>
            </a:custGeom>
            <a:solidFill>
              <a:srgbClr val="40A5F5"/>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6F215AE6-CF22-4A4A-AC01-F2FF2EBACD74}"/>
                </a:ext>
              </a:extLst>
            </p:cNvPr>
            <p:cNvSpPr/>
            <p:nvPr/>
          </p:nvSpPr>
          <p:spPr>
            <a:xfrm>
              <a:off x="6510337" y="2316480"/>
              <a:ext cx="57150" cy="123825"/>
            </a:xfrm>
            <a:custGeom>
              <a:avLst/>
              <a:gdLst>
                <a:gd name="connsiteX0" fmla="*/ 0 w 57150"/>
                <a:gd name="connsiteY0" fmla="*/ 0 h 123825"/>
                <a:gd name="connsiteX1" fmla="*/ 60008 w 57150"/>
                <a:gd name="connsiteY1" fmla="*/ 0 h 123825"/>
                <a:gd name="connsiteX2" fmla="*/ 60008 w 57150"/>
                <a:gd name="connsiteY2" fmla="*/ 126683 h 123825"/>
                <a:gd name="connsiteX3" fmla="*/ 0 w 57150"/>
                <a:gd name="connsiteY3" fmla="*/ 126683 h 123825"/>
              </a:gdLst>
              <a:ahLst/>
              <a:cxnLst>
                <a:cxn ang="0">
                  <a:pos x="connsiteX0" y="connsiteY0"/>
                </a:cxn>
                <a:cxn ang="0">
                  <a:pos x="connsiteX1" y="connsiteY1"/>
                </a:cxn>
                <a:cxn ang="0">
                  <a:pos x="connsiteX2" y="connsiteY2"/>
                </a:cxn>
                <a:cxn ang="0">
                  <a:pos x="connsiteX3" y="connsiteY3"/>
                </a:cxn>
              </a:cxnLst>
              <a:rect l="l" t="t" r="r" b="b"/>
              <a:pathLst>
                <a:path w="57150" h="123825">
                  <a:moveTo>
                    <a:pt x="0" y="0"/>
                  </a:moveTo>
                  <a:lnTo>
                    <a:pt x="60008" y="0"/>
                  </a:lnTo>
                  <a:lnTo>
                    <a:pt x="60008" y="126683"/>
                  </a:lnTo>
                  <a:lnTo>
                    <a:pt x="0" y="126683"/>
                  </a:lnTo>
                  <a:close/>
                </a:path>
              </a:pathLst>
            </a:custGeom>
            <a:solidFill>
              <a:srgbClr val="40A5F5"/>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216099C-76D2-46B8-954E-F493415820A8}"/>
                </a:ext>
              </a:extLst>
            </p:cNvPr>
            <p:cNvSpPr/>
            <p:nvPr/>
          </p:nvSpPr>
          <p:spPr>
            <a:xfrm>
              <a:off x="6642735" y="2242185"/>
              <a:ext cx="57150" cy="200025"/>
            </a:xfrm>
            <a:custGeom>
              <a:avLst/>
              <a:gdLst>
                <a:gd name="connsiteX0" fmla="*/ 0 w 57150"/>
                <a:gd name="connsiteY0" fmla="*/ 0 h 200025"/>
                <a:gd name="connsiteX1" fmla="*/ 60007 w 57150"/>
                <a:gd name="connsiteY1" fmla="*/ 0 h 200025"/>
                <a:gd name="connsiteX2" fmla="*/ 60007 w 57150"/>
                <a:gd name="connsiteY2" fmla="*/ 200025 h 200025"/>
                <a:gd name="connsiteX3" fmla="*/ 0 w 57150"/>
                <a:gd name="connsiteY3" fmla="*/ 200025 h 200025"/>
              </a:gdLst>
              <a:ahLst/>
              <a:cxnLst>
                <a:cxn ang="0">
                  <a:pos x="connsiteX0" y="connsiteY0"/>
                </a:cxn>
                <a:cxn ang="0">
                  <a:pos x="connsiteX1" y="connsiteY1"/>
                </a:cxn>
                <a:cxn ang="0">
                  <a:pos x="connsiteX2" y="connsiteY2"/>
                </a:cxn>
                <a:cxn ang="0">
                  <a:pos x="connsiteX3" y="connsiteY3"/>
                </a:cxn>
              </a:cxnLst>
              <a:rect l="l" t="t" r="r" b="b"/>
              <a:pathLst>
                <a:path w="57150" h="200025">
                  <a:moveTo>
                    <a:pt x="0" y="0"/>
                  </a:moveTo>
                  <a:lnTo>
                    <a:pt x="60007" y="0"/>
                  </a:lnTo>
                  <a:lnTo>
                    <a:pt x="60007" y="200025"/>
                  </a:lnTo>
                  <a:lnTo>
                    <a:pt x="0" y="200025"/>
                  </a:lnTo>
                  <a:close/>
                </a:path>
              </a:pathLst>
            </a:custGeom>
            <a:solidFill>
              <a:srgbClr val="40A5F5"/>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7DF4E473-385A-4EB6-B4F7-B3A4ED9EEAA4}"/>
                </a:ext>
              </a:extLst>
            </p:cNvPr>
            <p:cNvSpPr/>
            <p:nvPr/>
          </p:nvSpPr>
          <p:spPr>
            <a:xfrm>
              <a:off x="6775132" y="2265045"/>
              <a:ext cx="57150" cy="171450"/>
            </a:xfrm>
            <a:custGeom>
              <a:avLst/>
              <a:gdLst>
                <a:gd name="connsiteX0" fmla="*/ 0 w 57150"/>
                <a:gd name="connsiteY0" fmla="*/ 0 h 171450"/>
                <a:gd name="connsiteX1" fmla="*/ 60007 w 57150"/>
                <a:gd name="connsiteY1" fmla="*/ 0 h 171450"/>
                <a:gd name="connsiteX2" fmla="*/ 60007 w 57150"/>
                <a:gd name="connsiteY2" fmla="*/ 178118 h 171450"/>
                <a:gd name="connsiteX3" fmla="*/ 0 w 57150"/>
                <a:gd name="connsiteY3" fmla="*/ 178118 h 171450"/>
              </a:gdLst>
              <a:ahLst/>
              <a:cxnLst>
                <a:cxn ang="0">
                  <a:pos x="connsiteX0" y="connsiteY0"/>
                </a:cxn>
                <a:cxn ang="0">
                  <a:pos x="connsiteX1" y="connsiteY1"/>
                </a:cxn>
                <a:cxn ang="0">
                  <a:pos x="connsiteX2" y="connsiteY2"/>
                </a:cxn>
                <a:cxn ang="0">
                  <a:pos x="connsiteX3" y="connsiteY3"/>
                </a:cxn>
              </a:cxnLst>
              <a:rect l="l" t="t" r="r" b="b"/>
              <a:pathLst>
                <a:path w="57150" h="171450">
                  <a:moveTo>
                    <a:pt x="0" y="0"/>
                  </a:moveTo>
                  <a:lnTo>
                    <a:pt x="60007" y="0"/>
                  </a:lnTo>
                  <a:lnTo>
                    <a:pt x="60007" y="178118"/>
                  </a:lnTo>
                  <a:lnTo>
                    <a:pt x="0" y="178118"/>
                  </a:lnTo>
                  <a:close/>
                </a:path>
              </a:pathLst>
            </a:custGeom>
            <a:solidFill>
              <a:srgbClr val="40A5F5"/>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D98218A4-BCC4-4B49-88AE-A777F7665657}"/>
                </a:ext>
              </a:extLst>
            </p:cNvPr>
            <p:cNvSpPr/>
            <p:nvPr/>
          </p:nvSpPr>
          <p:spPr>
            <a:xfrm>
              <a:off x="6907530" y="2169795"/>
              <a:ext cx="57150" cy="266700"/>
            </a:xfrm>
            <a:custGeom>
              <a:avLst/>
              <a:gdLst>
                <a:gd name="connsiteX0" fmla="*/ 0 w 57150"/>
                <a:gd name="connsiteY0" fmla="*/ 0 h 266700"/>
                <a:gd name="connsiteX1" fmla="*/ 60008 w 57150"/>
                <a:gd name="connsiteY1" fmla="*/ 0 h 266700"/>
                <a:gd name="connsiteX2" fmla="*/ 60008 w 57150"/>
                <a:gd name="connsiteY2" fmla="*/ 272415 h 266700"/>
                <a:gd name="connsiteX3" fmla="*/ 0 w 57150"/>
                <a:gd name="connsiteY3" fmla="*/ 272415 h 266700"/>
              </a:gdLst>
              <a:ahLst/>
              <a:cxnLst>
                <a:cxn ang="0">
                  <a:pos x="connsiteX0" y="connsiteY0"/>
                </a:cxn>
                <a:cxn ang="0">
                  <a:pos x="connsiteX1" y="connsiteY1"/>
                </a:cxn>
                <a:cxn ang="0">
                  <a:pos x="connsiteX2" y="connsiteY2"/>
                </a:cxn>
                <a:cxn ang="0">
                  <a:pos x="connsiteX3" y="connsiteY3"/>
                </a:cxn>
              </a:cxnLst>
              <a:rect l="l" t="t" r="r" b="b"/>
              <a:pathLst>
                <a:path w="57150" h="266700">
                  <a:moveTo>
                    <a:pt x="0" y="0"/>
                  </a:moveTo>
                  <a:lnTo>
                    <a:pt x="60008" y="0"/>
                  </a:lnTo>
                  <a:lnTo>
                    <a:pt x="60008" y="272415"/>
                  </a:lnTo>
                  <a:lnTo>
                    <a:pt x="0" y="272415"/>
                  </a:lnTo>
                  <a:close/>
                </a:path>
              </a:pathLst>
            </a:custGeom>
            <a:solidFill>
              <a:srgbClr val="40A5F5"/>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E2042B09-CAAC-4DDA-B4EF-251456D81F04}"/>
                </a:ext>
              </a:extLst>
            </p:cNvPr>
            <p:cNvSpPr/>
            <p:nvPr/>
          </p:nvSpPr>
          <p:spPr>
            <a:xfrm>
              <a:off x="6244590" y="2009775"/>
              <a:ext cx="190500" cy="19050"/>
            </a:xfrm>
            <a:custGeom>
              <a:avLst/>
              <a:gdLst>
                <a:gd name="connsiteX0" fmla="*/ 0 w 190500"/>
                <a:gd name="connsiteY0" fmla="*/ 0 h 19050"/>
                <a:gd name="connsiteX1" fmla="*/ 192405 w 190500"/>
                <a:gd name="connsiteY1" fmla="*/ 0 h 19050"/>
                <a:gd name="connsiteX2" fmla="*/ 192405 w 190500"/>
                <a:gd name="connsiteY2" fmla="*/ 26670 h 19050"/>
                <a:gd name="connsiteX3" fmla="*/ 0 w 190500"/>
                <a:gd name="connsiteY3" fmla="*/ 26670 h 19050"/>
              </a:gdLst>
              <a:ahLst/>
              <a:cxnLst>
                <a:cxn ang="0">
                  <a:pos x="connsiteX0" y="connsiteY0"/>
                </a:cxn>
                <a:cxn ang="0">
                  <a:pos x="connsiteX1" y="connsiteY1"/>
                </a:cxn>
                <a:cxn ang="0">
                  <a:pos x="connsiteX2" y="connsiteY2"/>
                </a:cxn>
                <a:cxn ang="0">
                  <a:pos x="connsiteX3" y="connsiteY3"/>
                </a:cxn>
              </a:cxnLst>
              <a:rect l="l" t="t" r="r" b="b"/>
              <a:pathLst>
                <a:path w="190500" h="19050">
                  <a:moveTo>
                    <a:pt x="0" y="0"/>
                  </a:moveTo>
                  <a:lnTo>
                    <a:pt x="192405" y="0"/>
                  </a:lnTo>
                  <a:lnTo>
                    <a:pt x="192405" y="26670"/>
                  </a:lnTo>
                  <a:lnTo>
                    <a:pt x="0" y="26670"/>
                  </a:lnTo>
                  <a:close/>
                </a:path>
              </a:pathLst>
            </a:custGeom>
            <a:solidFill>
              <a:srgbClr val="40A5F5"/>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7A6BC3F6-F383-45B4-8521-11BE032B40F4}"/>
                </a:ext>
              </a:extLst>
            </p:cNvPr>
            <p:cNvSpPr/>
            <p:nvPr/>
          </p:nvSpPr>
          <p:spPr>
            <a:xfrm>
              <a:off x="5258752" y="4763453"/>
              <a:ext cx="990600" cy="180975"/>
            </a:xfrm>
            <a:custGeom>
              <a:avLst/>
              <a:gdLst>
                <a:gd name="connsiteX0" fmla="*/ 991553 w 990600"/>
                <a:gd name="connsiteY0" fmla="*/ 94297 h 180975"/>
                <a:gd name="connsiteX1" fmla="*/ 991553 w 990600"/>
                <a:gd name="connsiteY1" fmla="*/ 182880 h 180975"/>
                <a:gd name="connsiteX2" fmla="*/ 0 w 990600"/>
                <a:gd name="connsiteY2" fmla="*/ 182880 h 180975"/>
                <a:gd name="connsiteX3" fmla="*/ 0 w 990600"/>
                <a:gd name="connsiteY3" fmla="*/ 94297 h 180975"/>
                <a:gd name="connsiteX4" fmla="*/ 94298 w 990600"/>
                <a:gd name="connsiteY4" fmla="*/ 0 h 180975"/>
                <a:gd name="connsiteX5" fmla="*/ 897255 w 990600"/>
                <a:gd name="connsiteY5" fmla="*/ 0 h 180975"/>
                <a:gd name="connsiteX6" fmla="*/ 991553 w 990600"/>
                <a:gd name="connsiteY6" fmla="*/ 9429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600" h="180975">
                  <a:moveTo>
                    <a:pt x="991553" y="94297"/>
                  </a:moveTo>
                  <a:lnTo>
                    <a:pt x="991553" y="182880"/>
                  </a:lnTo>
                  <a:lnTo>
                    <a:pt x="0" y="182880"/>
                  </a:lnTo>
                  <a:lnTo>
                    <a:pt x="0" y="94297"/>
                  </a:lnTo>
                  <a:cubicBezTo>
                    <a:pt x="0" y="41910"/>
                    <a:pt x="41910" y="0"/>
                    <a:pt x="94298" y="0"/>
                  </a:cubicBezTo>
                  <a:lnTo>
                    <a:pt x="897255" y="0"/>
                  </a:lnTo>
                  <a:cubicBezTo>
                    <a:pt x="949643" y="0"/>
                    <a:pt x="991553" y="41910"/>
                    <a:pt x="991553" y="94297"/>
                  </a:cubicBezTo>
                  <a:close/>
                </a:path>
              </a:pathLst>
            </a:custGeom>
            <a:solidFill>
              <a:srgbClr val="1B3F5C"/>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5BBAF980-C9A3-4171-A97F-9AB7F3B8B49E}"/>
                </a:ext>
              </a:extLst>
            </p:cNvPr>
            <p:cNvSpPr/>
            <p:nvPr/>
          </p:nvSpPr>
          <p:spPr>
            <a:xfrm>
              <a:off x="5292089" y="2800350"/>
              <a:ext cx="838200" cy="1943100"/>
            </a:xfrm>
            <a:custGeom>
              <a:avLst/>
              <a:gdLst>
                <a:gd name="connsiteX0" fmla="*/ 86677 w 838200"/>
                <a:gd name="connsiteY0" fmla="*/ 1947863 h 1943100"/>
                <a:gd name="connsiteX1" fmla="*/ 753428 w 838200"/>
                <a:gd name="connsiteY1" fmla="*/ 1947863 h 1943100"/>
                <a:gd name="connsiteX2" fmla="*/ 840105 w 838200"/>
                <a:gd name="connsiteY2" fmla="*/ 1861185 h 1943100"/>
                <a:gd name="connsiteX3" fmla="*/ 840105 w 838200"/>
                <a:gd name="connsiteY3" fmla="*/ 86677 h 1943100"/>
                <a:gd name="connsiteX4" fmla="*/ 753428 w 838200"/>
                <a:gd name="connsiteY4" fmla="*/ 0 h 1943100"/>
                <a:gd name="connsiteX5" fmla="*/ 86677 w 838200"/>
                <a:gd name="connsiteY5" fmla="*/ 0 h 1943100"/>
                <a:gd name="connsiteX6" fmla="*/ 0 w 838200"/>
                <a:gd name="connsiteY6" fmla="*/ 86677 h 1943100"/>
                <a:gd name="connsiteX7" fmla="*/ 0 w 838200"/>
                <a:gd name="connsiteY7" fmla="*/ 1862138 h 1943100"/>
                <a:gd name="connsiteX8" fmla="*/ 86677 w 838200"/>
                <a:gd name="connsiteY8" fmla="*/ 1947863 h 194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200" h="1943100">
                  <a:moveTo>
                    <a:pt x="86677" y="1947863"/>
                  </a:moveTo>
                  <a:lnTo>
                    <a:pt x="753428" y="1947863"/>
                  </a:lnTo>
                  <a:cubicBezTo>
                    <a:pt x="801053" y="1947863"/>
                    <a:pt x="840105" y="1908810"/>
                    <a:pt x="840105" y="1861185"/>
                  </a:cubicBezTo>
                  <a:lnTo>
                    <a:pt x="840105" y="86677"/>
                  </a:lnTo>
                  <a:cubicBezTo>
                    <a:pt x="840105" y="39052"/>
                    <a:pt x="801053" y="0"/>
                    <a:pt x="753428" y="0"/>
                  </a:cubicBezTo>
                  <a:lnTo>
                    <a:pt x="86677" y="0"/>
                  </a:lnTo>
                  <a:cubicBezTo>
                    <a:pt x="39052" y="0"/>
                    <a:pt x="0" y="39052"/>
                    <a:pt x="0" y="86677"/>
                  </a:cubicBezTo>
                  <a:lnTo>
                    <a:pt x="0" y="1862138"/>
                  </a:lnTo>
                  <a:cubicBezTo>
                    <a:pt x="0" y="1909763"/>
                    <a:pt x="39052" y="1947863"/>
                    <a:pt x="86677" y="1947863"/>
                  </a:cubicBezTo>
                  <a:close/>
                </a:path>
              </a:pathLst>
            </a:custGeom>
            <a:solidFill>
              <a:srgbClr val="587AA3"/>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09B54CA8-0673-4D82-95A6-BEF83D517966}"/>
                </a:ext>
              </a:extLst>
            </p:cNvPr>
            <p:cNvSpPr/>
            <p:nvPr/>
          </p:nvSpPr>
          <p:spPr>
            <a:xfrm>
              <a:off x="5258752" y="2783205"/>
              <a:ext cx="990600" cy="1971675"/>
            </a:xfrm>
            <a:custGeom>
              <a:avLst/>
              <a:gdLst>
                <a:gd name="connsiteX0" fmla="*/ 94298 w 990600"/>
                <a:gd name="connsiteY0" fmla="*/ 1980248 h 1971675"/>
                <a:gd name="connsiteX1" fmla="*/ 896303 w 990600"/>
                <a:gd name="connsiteY1" fmla="*/ 1980248 h 1971675"/>
                <a:gd name="connsiteX2" fmla="*/ 990600 w 990600"/>
                <a:gd name="connsiteY2" fmla="*/ 1885950 h 1971675"/>
                <a:gd name="connsiteX3" fmla="*/ 990600 w 990600"/>
                <a:gd name="connsiteY3" fmla="*/ 94298 h 1971675"/>
                <a:gd name="connsiteX4" fmla="*/ 896303 w 990600"/>
                <a:gd name="connsiteY4" fmla="*/ 0 h 1971675"/>
                <a:gd name="connsiteX5" fmla="*/ 94298 w 990600"/>
                <a:gd name="connsiteY5" fmla="*/ 0 h 1971675"/>
                <a:gd name="connsiteX6" fmla="*/ 0 w 990600"/>
                <a:gd name="connsiteY6" fmla="*/ 94298 h 1971675"/>
                <a:gd name="connsiteX7" fmla="*/ 0 w 990600"/>
                <a:gd name="connsiteY7" fmla="*/ 1885950 h 1971675"/>
                <a:gd name="connsiteX8" fmla="*/ 94298 w 990600"/>
                <a:gd name="connsiteY8" fmla="*/ 1980248 h 19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00" h="1971675">
                  <a:moveTo>
                    <a:pt x="94298" y="1980248"/>
                  </a:moveTo>
                  <a:lnTo>
                    <a:pt x="896303" y="1980248"/>
                  </a:lnTo>
                  <a:cubicBezTo>
                    <a:pt x="948690" y="1980248"/>
                    <a:pt x="990600" y="1938338"/>
                    <a:pt x="990600" y="1885950"/>
                  </a:cubicBezTo>
                  <a:lnTo>
                    <a:pt x="990600" y="94298"/>
                  </a:lnTo>
                  <a:cubicBezTo>
                    <a:pt x="990600" y="41910"/>
                    <a:pt x="948690" y="0"/>
                    <a:pt x="896303" y="0"/>
                  </a:cubicBezTo>
                  <a:lnTo>
                    <a:pt x="94298" y="0"/>
                  </a:lnTo>
                  <a:cubicBezTo>
                    <a:pt x="41910" y="0"/>
                    <a:pt x="0" y="41910"/>
                    <a:pt x="0" y="94298"/>
                  </a:cubicBezTo>
                  <a:lnTo>
                    <a:pt x="0" y="1885950"/>
                  </a:lnTo>
                  <a:cubicBezTo>
                    <a:pt x="0" y="1937385"/>
                    <a:pt x="41910" y="1980248"/>
                    <a:pt x="94298" y="1980248"/>
                  </a:cubicBezTo>
                  <a:close/>
                </a:path>
              </a:pathLst>
            </a:custGeom>
            <a:solidFill>
              <a:srgbClr val="4F6D91"/>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C5DE119-C0E6-4905-8D87-84BCD3E84402}"/>
                </a:ext>
              </a:extLst>
            </p:cNvPr>
            <p:cNvSpPr/>
            <p:nvPr/>
          </p:nvSpPr>
          <p:spPr>
            <a:xfrm>
              <a:off x="5395912" y="2800350"/>
              <a:ext cx="838200" cy="1943100"/>
            </a:xfrm>
            <a:custGeom>
              <a:avLst/>
              <a:gdLst>
                <a:gd name="connsiteX0" fmla="*/ 86677 w 838200"/>
                <a:gd name="connsiteY0" fmla="*/ 1947863 h 1943100"/>
                <a:gd name="connsiteX1" fmla="*/ 753428 w 838200"/>
                <a:gd name="connsiteY1" fmla="*/ 1947863 h 1943100"/>
                <a:gd name="connsiteX2" fmla="*/ 840105 w 838200"/>
                <a:gd name="connsiteY2" fmla="*/ 1861185 h 1943100"/>
                <a:gd name="connsiteX3" fmla="*/ 840105 w 838200"/>
                <a:gd name="connsiteY3" fmla="*/ 86677 h 1943100"/>
                <a:gd name="connsiteX4" fmla="*/ 753428 w 838200"/>
                <a:gd name="connsiteY4" fmla="*/ 0 h 1943100"/>
                <a:gd name="connsiteX5" fmla="*/ 86677 w 838200"/>
                <a:gd name="connsiteY5" fmla="*/ 0 h 1943100"/>
                <a:gd name="connsiteX6" fmla="*/ 0 w 838200"/>
                <a:gd name="connsiteY6" fmla="*/ 86677 h 1943100"/>
                <a:gd name="connsiteX7" fmla="*/ 0 w 838200"/>
                <a:gd name="connsiteY7" fmla="*/ 1862138 h 1943100"/>
                <a:gd name="connsiteX8" fmla="*/ 86677 w 838200"/>
                <a:gd name="connsiteY8" fmla="*/ 1947863 h 194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200" h="1943100">
                  <a:moveTo>
                    <a:pt x="86677" y="1947863"/>
                  </a:moveTo>
                  <a:lnTo>
                    <a:pt x="753428" y="1947863"/>
                  </a:lnTo>
                  <a:cubicBezTo>
                    <a:pt x="801053" y="1947863"/>
                    <a:pt x="840105" y="1908810"/>
                    <a:pt x="840105" y="1861185"/>
                  </a:cubicBezTo>
                  <a:lnTo>
                    <a:pt x="840105" y="86677"/>
                  </a:lnTo>
                  <a:cubicBezTo>
                    <a:pt x="840105" y="39052"/>
                    <a:pt x="801053" y="0"/>
                    <a:pt x="753428" y="0"/>
                  </a:cubicBezTo>
                  <a:lnTo>
                    <a:pt x="86677" y="0"/>
                  </a:lnTo>
                  <a:cubicBezTo>
                    <a:pt x="39052" y="0"/>
                    <a:pt x="0" y="39052"/>
                    <a:pt x="0" y="86677"/>
                  </a:cubicBezTo>
                  <a:lnTo>
                    <a:pt x="0" y="1862138"/>
                  </a:lnTo>
                  <a:cubicBezTo>
                    <a:pt x="952" y="1909763"/>
                    <a:pt x="39052" y="1947863"/>
                    <a:pt x="86677" y="1947863"/>
                  </a:cubicBezTo>
                  <a:close/>
                </a:path>
              </a:pathLst>
            </a:custGeom>
            <a:solidFill>
              <a:srgbClr val="A3CDFF">
                <a:alpha val="98000"/>
              </a:srgbClr>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E7E1D2DB-C954-49BC-AC17-C37B6B42ABDA}"/>
                </a:ext>
              </a:extLst>
            </p:cNvPr>
            <p:cNvSpPr/>
            <p:nvPr/>
          </p:nvSpPr>
          <p:spPr>
            <a:xfrm>
              <a:off x="6071234" y="3445504"/>
              <a:ext cx="19050" cy="28575"/>
            </a:xfrm>
            <a:custGeom>
              <a:avLst/>
              <a:gdLst>
                <a:gd name="connsiteX0" fmla="*/ 10478 w 19050"/>
                <a:gd name="connsiteY0" fmla="*/ 33026 h 28575"/>
                <a:gd name="connsiteX1" fmla="*/ 21908 w 19050"/>
                <a:gd name="connsiteY1" fmla="*/ 8261 h 28575"/>
                <a:gd name="connsiteX2" fmla="*/ 9525 w 19050"/>
                <a:gd name="connsiteY2" fmla="*/ 5404 h 28575"/>
                <a:gd name="connsiteX3" fmla="*/ 0 w 19050"/>
                <a:gd name="connsiteY3" fmla="*/ 25406 h 28575"/>
                <a:gd name="connsiteX4" fmla="*/ 10478 w 19050"/>
                <a:gd name="connsiteY4" fmla="*/ 33026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575">
                  <a:moveTo>
                    <a:pt x="10478" y="33026"/>
                  </a:moveTo>
                  <a:cubicBezTo>
                    <a:pt x="10478" y="33026"/>
                    <a:pt x="19050" y="13024"/>
                    <a:pt x="21908" y="8261"/>
                  </a:cubicBezTo>
                  <a:cubicBezTo>
                    <a:pt x="24765" y="3499"/>
                    <a:pt x="15240" y="-6026"/>
                    <a:pt x="9525" y="5404"/>
                  </a:cubicBezTo>
                  <a:cubicBezTo>
                    <a:pt x="3810" y="17786"/>
                    <a:pt x="0" y="25406"/>
                    <a:pt x="0" y="25406"/>
                  </a:cubicBezTo>
                  <a:lnTo>
                    <a:pt x="10478" y="33026"/>
                  </a:lnTo>
                  <a:close/>
                </a:path>
              </a:pathLst>
            </a:custGeom>
            <a:solidFill>
              <a:srgbClr val="EEA886"/>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5EE1DC34-CB80-467A-9C1E-A5100A732C43}"/>
                </a:ext>
              </a:extLst>
            </p:cNvPr>
            <p:cNvSpPr/>
            <p:nvPr/>
          </p:nvSpPr>
          <p:spPr>
            <a:xfrm>
              <a:off x="6017749" y="3387862"/>
              <a:ext cx="76200" cy="114300"/>
            </a:xfrm>
            <a:custGeom>
              <a:avLst/>
              <a:gdLst>
                <a:gd name="connsiteX0" fmla="*/ 55391 w 76200"/>
                <a:gd name="connsiteY0" fmla="*/ 109718 h 114300"/>
                <a:gd name="connsiteX1" fmla="*/ 83966 w 76200"/>
                <a:gd name="connsiteY1" fmla="*/ 22088 h 114300"/>
                <a:gd name="connsiteX2" fmla="*/ 76346 w 76200"/>
                <a:gd name="connsiteY2" fmla="*/ 8753 h 114300"/>
                <a:gd name="connsiteX3" fmla="*/ 33483 w 76200"/>
                <a:gd name="connsiteY3" fmla="*/ 180 h 114300"/>
                <a:gd name="connsiteX4" fmla="*/ 22053 w 76200"/>
                <a:gd name="connsiteY4" fmla="*/ 7801 h 114300"/>
                <a:gd name="connsiteX5" fmla="*/ 146 w 76200"/>
                <a:gd name="connsiteY5" fmla="*/ 97335 h 114300"/>
                <a:gd name="connsiteX6" fmla="*/ 8718 w 76200"/>
                <a:gd name="connsiteY6" fmla="*/ 109718 h 114300"/>
                <a:gd name="connsiteX7" fmla="*/ 44913 w 76200"/>
                <a:gd name="connsiteY7" fmla="*/ 115433 h 114300"/>
                <a:gd name="connsiteX8" fmla="*/ 55391 w 76200"/>
                <a:gd name="connsiteY8" fmla="*/ 109718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114300">
                  <a:moveTo>
                    <a:pt x="55391" y="109718"/>
                  </a:moveTo>
                  <a:lnTo>
                    <a:pt x="83966" y="22088"/>
                  </a:lnTo>
                  <a:cubicBezTo>
                    <a:pt x="85871" y="16373"/>
                    <a:pt x="82061" y="10658"/>
                    <a:pt x="76346" y="8753"/>
                  </a:cubicBezTo>
                  <a:lnTo>
                    <a:pt x="33483" y="180"/>
                  </a:lnTo>
                  <a:cubicBezTo>
                    <a:pt x="27768" y="-772"/>
                    <a:pt x="23006" y="2085"/>
                    <a:pt x="22053" y="7801"/>
                  </a:cubicBezTo>
                  <a:lnTo>
                    <a:pt x="146" y="97335"/>
                  </a:lnTo>
                  <a:cubicBezTo>
                    <a:pt x="-807" y="103051"/>
                    <a:pt x="3003" y="108766"/>
                    <a:pt x="8718" y="109718"/>
                  </a:cubicBezTo>
                  <a:lnTo>
                    <a:pt x="44913" y="115433"/>
                  </a:lnTo>
                  <a:cubicBezTo>
                    <a:pt x="49676" y="117338"/>
                    <a:pt x="54438" y="114480"/>
                    <a:pt x="55391" y="109718"/>
                  </a:cubicBezTo>
                  <a:close/>
                </a:path>
              </a:pathLst>
            </a:custGeom>
            <a:solidFill>
              <a:srgbClr val="525252"/>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3E3BAF7A-3477-405C-B53B-E2474DB92195}"/>
                </a:ext>
              </a:extLst>
            </p:cNvPr>
            <p:cNvSpPr/>
            <p:nvPr/>
          </p:nvSpPr>
          <p:spPr>
            <a:xfrm>
              <a:off x="6014283" y="3436586"/>
              <a:ext cx="66675" cy="104775"/>
            </a:xfrm>
            <a:custGeom>
              <a:avLst/>
              <a:gdLst>
                <a:gd name="connsiteX0" fmla="*/ 71239 w 66675"/>
                <a:gd name="connsiteY0" fmla="*/ 55279 h 104775"/>
                <a:gd name="connsiteX1" fmla="*/ 62666 w 66675"/>
                <a:gd name="connsiteY1" fmla="*/ 35277 h 104775"/>
                <a:gd name="connsiteX2" fmla="*/ 17899 w 66675"/>
                <a:gd name="connsiteY2" fmla="*/ 34 h 104775"/>
                <a:gd name="connsiteX3" fmla="*/ 22662 w 66675"/>
                <a:gd name="connsiteY3" fmla="*/ 16227 h 104775"/>
                <a:gd name="connsiteX4" fmla="*/ 37901 w 66675"/>
                <a:gd name="connsiteY4" fmla="*/ 27657 h 104775"/>
                <a:gd name="connsiteX5" fmla="*/ 7421 w 66675"/>
                <a:gd name="connsiteY5" fmla="*/ 17179 h 104775"/>
                <a:gd name="connsiteX6" fmla="*/ 1707 w 66675"/>
                <a:gd name="connsiteY6" fmla="*/ 27657 h 104775"/>
                <a:gd name="connsiteX7" fmla="*/ 15041 w 66675"/>
                <a:gd name="connsiteY7" fmla="*/ 34324 h 104775"/>
                <a:gd name="connsiteX8" fmla="*/ 1707 w 66675"/>
                <a:gd name="connsiteY8" fmla="*/ 34324 h 104775"/>
                <a:gd name="connsiteX9" fmla="*/ 7421 w 66675"/>
                <a:gd name="connsiteY9" fmla="*/ 46707 h 104775"/>
                <a:gd name="connsiteX10" fmla="*/ 6469 w 66675"/>
                <a:gd name="connsiteY10" fmla="*/ 60042 h 104775"/>
                <a:gd name="connsiteX11" fmla="*/ 15041 w 66675"/>
                <a:gd name="connsiteY11" fmla="*/ 84807 h 104775"/>
                <a:gd name="connsiteX12" fmla="*/ 20757 w 66675"/>
                <a:gd name="connsiteY12" fmla="*/ 113382 h 104775"/>
                <a:gd name="connsiteX13" fmla="*/ 53141 w 66675"/>
                <a:gd name="connsiteY13" fmla="*/ 109572 h 104775"/>
                <a:gd name="connsiteX14" fmla="*/ 63619 w 66675"/>
                <a:gd name="connsiteY14" fmla="*/ 74329 h 104775"/>
                <a:gd name="connsiteX15" fmla="*/ 71239 w 66675"/>
                <a:gd name="connsiteY15" fmla="*/ 552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675" h="104775">
                  <a:moveTo>
                    <a:pt x="71239" y="55279"/>
                  </a:moveTo>
                  <a:cubicBezTo>
                    <a:pt x="71239" y="55279"/>
                    <a:pt x="75049" y="47659"/>
                    <a:pt x="62666" y="35277"/>
                  </a:cubicBezTo>
                  <a:cubicBezTo>
                    <a:pt x="46474" y="18132"/>
                    <a:pt x="22662" y="-918"/>
                    <a:pt x="17899" y="34"/>
                  </a:cubicBezTo>
                  <a:cubicBezTo>
                    <a:pt x="10279" y="987"/>
                    <a:pt x="11232" y="7654"/>
                    <a:pt x="22662" y="16227"/>
                  </a:cubicBezTo>
                  <a:cubicBezTo>
                    <a:pt x="34091" y="24799"/>
                    <a:pt x="37901" y="27657"/>
                    <a:pt x="37901" y="27657"/>
                  </a:cubicBezTo>
                  <a:cubicBezTo>
                    <a:pt x="37901" y="27657"/>
                    <a:pt x="14089" y="16227"/>
                    <a:pt x="7421" y="17179"/>
                  </a:cubicBezTo>
                  <a:cubicBezTo>
                    <a:pt x="754" y="18132"/>
                    <a:pt x="-2104" y="24799"/>
                    <a:pt x="1707" y="27657"/>
                  </a:cubicBezTo>
                  <a:cubicBezTo>
                    <a:pt x="5516" y="30514"/>
                    <a:pt x="15041" y="34324"/>
                    <a:pt x="15041" y="34324"/>
                  </a:cubicBezTo>
                  <a:cubicBezTo>
                    <a:pt x="15041" y="34324"/>
                    <a:pt x="4564" y="30514"/>
                    <a:pt x="1707" y="34324"/>
                  </a:cubicBezTo>
                  <a:cubicBezTo>
                    <a:pt x="-199" y="37182"/>
                    <a:pt x="-2104" y="41944"/>
                    <a:pt x="7421" y="46707"/>
                  </a:cubicBezTo>
                  <a:cubicBezTo>
                    <a:pt x="7421" y="46707"/>
                    <a:pt x="-2104" y="51469"/>
                    <a:pt x="6469" y="60042"/>
                  </a:cubicBezTo>
                  <a:cubicBezTo>
                    <a:pt x="15041" y="68614"/>
                    <a:pt x="15994" y="73377"/>
                    <a:pt x="15041" y="84807"/>
                  </a:cubicBezTo>
                  <a:cubicBezTo>
                    <a:pt x="14089" y="96237"/>
                    <a:pt x="20757" y="113382"/>
                    <a:pt x="20757" y="113382"/>
                  </a:cubicBezTo>
                  <a:lnTo>
                    <a:pt x="53141" y="109572"/>
                  </a:lnTo>
                  <a:cubicBezTo>
                    <a:pt x="53141" y="109572"/>
                    <a:pt x="58857" y="80997"/>
                    <a:pt x="63619" y="74329"/>
                  </a:cubicBezTo>
                  <a:cubicBezTo>
                    <a:pt x="68382" y="67662"/>
                    <a:pt x="71239" y="55279"/>
                    <a:pt x="71239" y="55279"/>
                  </a:cubicBezTo>
                  <a:close/>
                </a:path>
              </a:pathLst>
            </a:custGeom>
            <a:solidFill>
              <a:srgbClr val="EEA886"/>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BB8EE2-CFB5-4E5A-ABA4-8ACDBED6F67C}"/>
                </a:ext>
              </a:extLst>
            </p:cNvPr>
            <p:cNvSpPr/>
            <p:nvPr/>
          </p:nvSpPr>
          <p:spPr>
            <a:xfrm>
              <a:off x="5787935" y="3471863"/>
              <a:ext cx="276225" cy="247650"/>
            </a:xfrm>
            <a:custGeom>
              <a:avLst/>
              <a:gdLst>
                <a:gd name="connsiteX0" fmla="*/ 93752 w 276225"/>
                <a:gd name="connsiteY0" fmla="*/ 203835 h 247650"/>
                <a:gd name="connsiteX1" fmla="*/ 143282 w 276225"/>
                <a:gd name="connsiteY1" fmla="*/ 249555 h 247650"/>
                <a:gd name="connsiteX2" fmla="*/ 279489 w 276225"/>
                <a:gd name="connsiteY2" fmla="*/ 79058 h 247650"/>
                <a:gd name="connsiteX3" fmla="*/ 232817 w 276225"/>
                <a:gd name="connsiteY3" fmla="*/ 57150 h 247650"/>
                <a:gd name="connsiteX4" fmla="*/ 189954 w 276225"/>
                <a:gd name="connsiteY4" fmla="*/ 111442 h 247650"/>
                <a:gd name="connsiteX5" fmla="*/ 139472 w 276225"/>
                <a:gd name="connsiteY5" fmla="*/ 165735 h 247650"/>
                <a:gd name="connsiteX6" fmla="*/ 115659 w 276225"/>
                <a:gd name="connsiteY6" fmla="*/ 129540 h 247650"/>
                <a:gd name="connsiteX7" fmla="*/ 84227 w 276225"/>
                <a:gd name="connsiteY7" fmla="*/ 44767 h 247650"/>
                <a:gd name="connsiteX8" fmla="*/ 26124 w 276225"/>
                <a:gd name="connsiteY8" fmla="*/ 0 h 247650"/>
                <a:gd name="connsiteX9" fmla="*/ 69939 w 276225"/>
                <a:gd name="connsiteY9" fmla="*/ 165735 h 247650"/>
                <a:gd name="connsiteX10" fmla="*/ 93752 w 276225"/>
                <a:gd name="connsiteY10" fmla="*/ 20383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225" h="247650">
                  <a:moveTo>
                    <a:pt x="93752" y="203835"/>
                  </a:moveTo>
                  <a:cubicBezTo>
                    <a:pt x="108039" y="225742"/>
                    <a:pt x="128042" y="249555"/>
                    <a:pt x="143282" y="249555"/>
                  </a:cubicBezTo>
                  <a:cubicBezTo>
                    <a:pt x="153759" y="249555"/>
                    <a:pt x="279489" y="86678"/>
                    <a:pt x="279489" y="79058"/>
                  </a:cubicBezTo>
                  <a:cubicBezTo>
                    <a:pt x="279489" y="69533"/>
                    <a:pt x="232817" y="57150"/>
                    <a:pt x="232817" y="57150"/>
                  </a:cubicBezTo>
                  <a:cubicBezTo>
                    <a:pt x="232817" y="57150"/>
                    <a:pt x="210909" y="95250"/>
                    <a:pt x="189954" y="111442"/>
                  </a:cubicBezTo>
                  <a:cubicBezTo>
                    <a:pt x="168999" y="127635"/>
                    <a:pt x="145187" y="161925"/>
                    <a:pt x="139472" y="165735"/>
                  </a:cubicBezTo>
                  <a:cubicBezTo>
                    <a:pt x="134709" y="169545"/>
                    <a:pt x="115659" y="129540"/>
                    <a:pt x="115659" y="129540"/>
                  </a:cubicBezTo>
                  <a:cubicBezTo>
                    <a:pt x="109944" y="110490"/>
                    <a:pt x="102324" y="76200"/>
                    <a:pt x="84227" y="44767"/>
                  </a:cubicBezTo>
                  <a:cubicBezTo>
                    <a:pt x="66129" y="13335"/>
                    <a:pt x="26124" y="0"/>
                    <a:pt x="26124" y="0"/>
                  </a:cubicBezTo>
                  <a:cubicBezTo>
                    <a:pt x="-51981" y="35242"/>
                    <a:pt x="69939" y="165735"/>
                    <a:pt x="69939" y="165735"/>
                  </a:cubicBezTo>
                  <a:cubicBezTo>
                    <a:pt x="69939" y="165735"/>
                    <a:pt x="87084" y="194310"/>
                    <a:pt x="93752" y="203835"/>
                  </a:cubicBezTo>
                  <a:close/>
                </a:path>
              </a:pathLst>
            </a:custGeom>
            <a:solidFill>
              <a:srgbClr val="FFCA55"/>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ACAB404-E0E5-46A9-9B89-7479F92105D8}"/>
                </a:ext>
              </a:extLst>
            </p:cNvPr>
            <p:cNvSpPr/>
            <p:nvPr/>
          </p:nvSpPr>
          <p:spPr>
            <a:xfrm>
              <a:off x="5821679" y="3616642"/>
              <a:ext cx="66675" cy="304800"/>
            </a:xfrm>
            <a:custGeom>
              <a:avLst/>
              <a:gdLst>
                <a:gd name="connsiteX0" fmla="*/ 71438 w 66675"/>
                <a:gd name="connsiteY0" fmla="*/ 0 h 304800"/>
                <a:gd name="connsiteX1" fmla="*/ 71438 w 66675"/>
                <a:gd name="connsiteY1" fmla="*/ 300038 h 304800"/>
                <a:gd name="connsiteX2" fmla="*/ 0 w 66675"/>
                <a:gd name="connsiteY2" fmla="*/ 164783 h 304800"/>
                <a:gd name="connsiteX3" fmla="*/ 71438 w 66675"/>
                <a:gd name="connsiteY3" fmla="*/ 0 h 304800"/>
              </a:gdLst>
              <a:ahLst/>
              <a:cxnLst>
                <a:cxn ang="0">
                  <a:pos x="connsiteX0" y="connsiteY0"/>
                </a:cxn>
                <a:cxn ang="0">
                  <a:pos x="connsiteX1" y="connsiteY1"/>
                </a:cxn>
                <a:cxn ang="0">
                  <a:pos x="connsiteX2" y="connsiteY2"/>
                </a:cxn>
                <a:cxn ang="0">
                  <a:pos x="connsiteX3" y="connsiteY3"/>
                </a:cxn>
              </a:cxnLst>
              <a:rect l="l" t="t" r="r" b="b"/>
              <a:pathLst>
                <a:path w="66675" h="304800">
                  <a:moveTo>
                    <a:pt x="71438" y="0"/>
                  </a:moveTo>
                  <a:cubicBezTo>
                    <a:pt x="71438" y="0"/>
                    <a:pt x="70485" y="243840"/>
                    <a:pt x="71438" y="300038"/>
                  </a:cubicBezTo>
                  <a:cubicBezTo>
                    <a:pt x="72390" y="356235"/>
                    <a:pt x="0" y="164783"/>
                    <a:pt x="0" y="164783"/>
                  </a:cubicBezTo>
                  <a:cubicBezTo>
                    <a:pt x="0" y="164783"/>
                    <a:pt x="38100" y="45720"/>
                    <a:pt x="71438" y="0"/>
                  </a:cubicBezTo>
                  <a:close/>
                </a:path>
              </a:pathLst>
            </a:custGeom>
            <a:solidFill>
              <a:srgbClr val="FFCA55"/>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2B2C50A-4266-4710-A836-CC8D4C6F77C4}"/>
                </a:ext>
              </a:extLst>
            </p:cNvPr>
            <p:cNvSpPr/>
            <p:nvPr/>
          </p:nvSpPr>
          <p:spPr>
            <a:xfrm>
              <a:off x="5892414" y="4708991"/>
              <a:ext cx="171450" cy="123825"/>
            </a:xfrm>
            <a:custGeom>
              <a:avLst/>
              <a:gdLst>
                <a:gd name="connsiteX0" fmla="*/ 54996 w 171450"/>
                <a:gd name="connsiteY0" fmla="*/ 24934 h 123825"/>
                <a:gd name="connsiteX1" fmla="*/ 76903 w 171450"/>
                <a:gd name="connsiteY1" fmla="*/ 55415 h 123825"/>
                <a:gd name="connsiteX2" fmla="*/ 130243 w 171450"/>
                <a:gd name="connsiteY2" fmla="*/ 89704 h 123825"/>
                <a:gd name="connsiteX3" fmla="*/ 171201 w 171450"/>
                <a:gd name="connsiteY3" fmla="*/ 108754 h 123825"/>
                <a:gd name="connsiteX4" fmla="*/ 113098 w 171450"/>
                <a:gd name="connsiteY4" fmla="*/ 128757 h 123825"/>
                <a:gd name="connsiteX5" fmla="*/ 3561 w 171450"/>
                <a:gd name="connsiteY5" fmla="*/ 94467 h 123825"/>
                <a:gd name="connsiteX6" fmla="*/ 10228 w 171450"/>
                <a:gd name="connsiteY6" fmla="*/ 8742 h 123825"/>
                <a:gd name="connsiteX7" fmla="*/ 54996 w 171450"/>
                <a:gd name="connsiteY7" fmla="*/ 2493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50" h="123825">
                  <a:moveTo>
                    <a:pt x="54996" y="24934"/>
                  </a:moveTo>
                  <a:cubicBezTo>
                    <a:pt x="54996" y="24934"/>
                    <a:pt x="64521" y="49699"/>
                    <a:pt x="76903" y="55415"/>
                  </a:cubicBezTo>
                  <a:cubicBezTo>
                    <a:pt x="89286" y="61129"/>
                    <a:pt x="118813" y="87799"/>
                    <a:pt x="130243" y="89704"/>
                  </a:cubicBezTo>
                  <a:cubicBezTo>
                    <a:pt x="141673" y="91609"/>
                    <a:pt x="170248" y="93515"/>
                    <a:pt x="171201" y="108754"/>
                  </a:cubicBezTo>
                  <a:cubicBezTo>
                    <a:pt x="173106" y="123994"/>
                    <a:pt x="169296" y="137329"/>
                    <a:pt x="113098" y="128757"/>
                  </a:cubicBezTo>
                  <a:cubicBezTo>
                    <a:pt x="56901" y="121137"/>
                    <a:pt x="3561" y="94467"/>
                    <a:pt x="3561" y="94467"/>
                  </a:cubicBezTo>
                  <a:cubicBezTo>
                    <a:pt x="3561" y="94467"/>
                    <a:pt x="-7869" y="37317"/>
                    <a:pt x="10228" y="8742"/>
                  </a:cubicBezTo>
                  <a:cubicBezTo>
                    <a:pt x="29278" y="-17928"/>
                    <a:pt x="54996" y="24934"/>
                    <a:pt x="54996" y="24934"/>
                  </a:cubicBezTo>
                  <a:close/>
                </a:path>
              </a:pathLst>
            </a:custGeom>
            <a:solidFill>
              <a:srgbClr val="FFCA55"/>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7870B822-75B8-4AE3-AE25-A7F648E3F2B6}"/>
                </a:ext>
              </a:extLst>
            </p:cNvPr>
            <p:cNvSpPr/>
            <p:nvPr/>
          </p:nvSpPr>
          <p:spPr>
            <a:xfrm>
              <a:off x="5896927" y="4698682"/>
              <a:ext cx="47625" cy="38100"/>
            </a:xfrm>
            <a:custGeom>
              <a:avLst/>
              <a:gdLst>
                <a:gd name="connsiteX0" fmla="*/ 50482 w 47625"/>
                <a:gd name="connsiteY0" fmla="*/ 35243 h 38100"/>
                <a:gd name="connsiteX1" fmla="*/ 40005 w 47625"/>
                <a:gd name="connsiteY1" fmla="*/ 0 h 38100"/>
                <a:gd name="connsiteX2" fmla="*/ 0 w 47625"/>
                <a:gd name="connsiteY2" fmla="*/ 0 h 38100"/>
                <a:gd name="connsiteX3" fmla="*/ 0 w 47625"/>
                <a:gd name="connsiteY3" fmla="*/ 37148 h 38100"/>
                <a:gd name="connsiteX4" fmla="*/ 50482 w 47625"/>
                <a:gd name="connsiteY4" fmla="*/ 35243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38100">
                  <a:moveTo>
                    <a:pt x="50482" y="35243"/>
                  </a:moveTo>
                  <a:lnTo>
                    <a:pt x="40005" y="0"/>
                  </a:lnTo>
                  <a:lnTo>
                    <a:pt x="0" y="0"/>
                  </a:lnTo>
                  <a:lnTo>
                    <a:pt x="0" y="37148"/>
                  </a:lnTo>
                  <a:cubicBezTo>
                    <a:pt x="0" y="37148"/>
                    <a:pt x="60960" y="60008"/>
                    <a:pt x="50482" y="35243"/>
                  </a:cubicBezTo>
                  <a:close/>
                </a:path>
              </a:pathLst>
            </a:custGeom>
            <a:solidFill>
              <a:srgbClr val="EEA886"/>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91D2041-7F58-418A-805B-CBFEA125446A}"/>
                </a:ext>
              </a:extLst>
            </p:cNvPr>
            <p:cNvSpPr/>
            <p:nvPr/>
          </p:nvSpPr>
          <p:spPr>
            <a:xfrm>
              <a:off x="5815965" y="3464242"/>
              <a:ext cx="66675" cy="104775"/>
            </a:xfrm>
            <a:custGeom>
              <a:avLst/>
              <a:gdLst>
                <a:gd name="connsiteX0" fmla="*/ 0 w 66675"/>
                <a:gd name="connsiteY0" fmla="*/ 0 h 104775"/>
                <a:gd name="connsiteX1" fmla="*/ 36195 w 66675"/>
                <a:gd name="connsiteY1" fmla="*/ 57150 h 104775"/>
                <a:gd name="connsiteX2" fmla="*/ 69532 w 66675"/>
                <a:gd name="connsiteY2" fmla="*/ 109538 h 104775"/>
                <a:gd name="connsiteX3" fmla="*/ 63817 w 66675"/>
                <a:gd name="connsiteY3" fmla="*/ 78105 h 104775"/>
                <a:gd name="connsiteX4" fmla="*/ 61913 w 66675"/>
                <a:gd name="connsiteY4" fmla="*/ 62865 h 104775"/>
                <a:gd name="connsiteX5" fmla="*/ 60960 w 66675"/>
                <a:gd name="connsiteY5" fmla="*/ 58103 h 104775"/>
                <a:gd name="connsiteX6" fmla="*/ 60960 w 66675"/>
                <a:gd name="connsiteY6" fmla="*/ 58103 h 104775"/>
                <a:gd name="connsiteX7" fmla="*/ 0 w 66675"/>
                <a:gd name="connsiteY7" fmla="*/ 0 h 104775"/>
                <a:gd name="connsiteX8" fmla="*/ 0 w 66675"/>
                <a:gd name="connsiteY8" fmla="*/ 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104775">
                  <a:moveTo>
                    <a:pt x="0" y="0"/>
                  </a:moveTo>
                  <a:lnTo>
                    <a:pt x="36195" y="57150"/>
                  </a:lnTo>
                  <a:lnTo>
                    <a:pt x="69532" y="109538"/>
                  </a:lnTo>
                  <a:cubicBezTo>
                    <a:pt x="69532" y="109538"/>
                    <a:pt x="67627" y="100965"/>
                    <a:pt x="63817" y="78105"/>
                  </a:cubicBezTo>
                  <a:cubicBezTo>
                    <a:pt x="62865" y="73342"/>
                    <a:pt x="61913" y="68580"/>
                    <a:pt x="61913" y="62865"/>
                  </a:cubicBezTo>
                  <a:cubicBezTo>
                    <a:pt x="61913" y="60960"/>
                    <a:pt x="60960" y="60008"/>
                    <a:pt x="60960" y="58103"/>
                  </a:cubicBezTo>
                  <a:lnTo>
                    <a:pt x="60960" y="58103"/>
                  </a:lnTo>
                  <a:cubicBezTo>
                    <a:pt x="46672" y="25717"/>
                    <a:pt x="1905" y="953"/>
                    <a:pt x="0" y="0"/>
                  </a:cubicBezTo>
                  <a:cubicBezTo>
                    <a:pt x="0" y="0"/>
                    <a:pt x="0" y="0"/>
                    <a:pt x="0" y="0"/>
                  </a:cubicBezTo>
                  <a:close/>
                </a:path>
              </a:pathLst>
            </a:custGeom>
            <a:solidFill>
              <a:srgbClr val="EDDAD3"/>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BBC6C23-0CCE-4C7A-96FF-D1E6CE472734}"/>
                </a:ext>
              </a:extLst>
            </p:cNvPr>
            <p:cNvSpPr/>
            <p:nvPr/>
          </p:nvSpPr>
          <p:spPr>
            <a:xfrm>
              <a:off x="5816917" y="3464242"/>
              <a:ext cx="57150" cy="76200"/>
            </a:xfrm>
            <a:custGeom>
              <a:avLst/>
              <a:gdLst>
                <a:gd name="connsiteX0" fmla="*/ 60008 w 57150"/>
                <a:gd name="connsiteY0" fmla="*/ 58103 h 76200"/>
                <a:gd name="connsiteX1" fmla="*/ 60008 w 57150"/>
                <a:gd name="connsiteY1" fmla="*/ 58103 h 76200"/>
                <a:gd name="connsiteX2" fmla="*/ 63817 w 57150"/>
                <a:gd name="connsiteY2" fmla="*/ 78105 h 76200"/>
                <a:gd name="connsiteX3" fmla="*/ 50483 w 57150"/>
                <a:gd name="connsiteY3" fmla="*/ 58103 h 76200"/>
                <a:gd name="connsiteX4" fmla="*/ 19050 w 57150"/>
                <a:gd name="connsiteY4" fmla="*/ 16192 h 76200"/>
                <a:gd name="connsiteX5" fmla="*/ 0 w 57150"/>
                <a:gd name="connsiteY5" fmla="*/ 0 h 76200"/>
                <a:gd name="connsiteX6" fmla="*/ 60008 w 57150"/>
                <a:gd name="connsiteY6" fmla="*/ 5810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76200">
                  <a:moveTo>
                    <a:pt x="60008" y="58103"/>
                  </a:moveTo>
                  <a:lnTo>
                    <a:pt x="60008" y="58103"/>
                  </a:lnTo>
                  <a:cubicBezTo>
                    <a:pt x="60008" y="58103"/>
                    <a:pt x="61913" y="61913"/>
                    <a:pt x="63817" y="78105"/>
                  </a:cubicBezTo>
                  <a:lnTo>
                    <a:pt x="50483" y="58103"/>
                  </a:lnTo>
                  <a:cubicBezTo>
                    <a:pt x="50483" y="58103"/>
                    <a:pt x="26670" y="24765"/>
                    <a:pt x="19050" y="16192"/>
                  </a:cubicBezTo>
                  <a:cubicBezTo>
                    <a:pt x="11430" y="7620"/>
                    <a:pt x="0" y="0"/>
                    <a:pt x="0" y="0"/>
                  </a:cubicBezTo>
                  <a:cubicBezTo>
                    <a:pt x="0" y="0"/>
                    <a:pt x="45720" y="21908"/>
                    <a:pt x="60008" y="58103"/>
                  </a:cubicBezTo>
                  <a:close/>
                </a:path>
              </a:pathLst>
            </a:custGeom>
            <a:solidFill>
              <a:srgbClr val="FFCA55"/>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D42D969-8BB9-4D83-BD94-AF21B93C9266}"/>
                </a:ext>
              </a:extLst>
            </p:cNvPr>
            <p:cNvSpPr/>
            <p:nvPr/>
          </p:nvSpPr>
          <p:spPr>
            <a:xfrm>
              <a:off x="5883592" y="3681413"/>
              <a:ext cx="9525" cy="9525"/>
            </a:xfrm>
            <a:custGeom>
              <a:avLst/>
              <a:gdLst>
                <a:gd name="connsiteX0" fmla="*/ 0 w 0"/>
                <a:gd name="connsiteY0" fmla="*/ 1905 h 0"/>
                <a:gd name="connsiteX1" fmla="*/ 0 w 0"/>
                <a:gd name="connsiteY1" fmla="*/ 0 h 0"/>
                <a:gd name="connsiteX2" fmla="*/ 0 w 0"/>
                <a:gd name="connsiteY2" fmla="*/ 0 h 0"/>
                <a:gd name="connsiteX3" fmla="*/ 0 w 0"/>
                <a:gd name="connsiteY3" fmla="*/ 1905 h 0"/>
              </a:gdLst>
              <a:ahLst/>
              <a:cxnLst>
                <a:cxn ang="0">
                  <a:pos x="connsiteX0" y="connsiteY0"/>
                </a:cxn>
                <a:cxn ang="0">
                  <a:pos x="connsiteX1" y="connsiteY1"/>
                </a:cxn>
                <a:cxn ang="0">
                  <a:pos x="connsiteX2" y="connsiteY2"/>
                </a:cxn>
                <a:cxn ang="0">
                  <a:pos x="connsiteX3" y="connsiteY3"/>
                </a:cxn>
              </a:cxnLst>
              <a:rect l="l" t="t" r="r" b="b"/>
              <a:pathLst>
                <a:path>
                  <a:moveTo>
                    <a:pt x="0" y="1905"/>
                  </a:moveTo>
                  <a:cubicBezTo>
                    <a:pt x="0" y="953"/>
                    <a:pt x="0" y="953"/>
                    <a:pt x="0" y="0"/>
                  </a:cubicBezTo>
                  <a:cubicBezTo>
                    <a:pt x="0" y="0"/>
                    <a:pt x="0" y="0"/>
                    <a:pt x="0" y="0"/>
                  </a:cubicBezTo>
                  <a:cubicBezTo>
                    <a:pt x="0" y="953"/>
                    <a:pt x="0" y="953"/>
                    <a:pt x="0" y="1905"/>
                  </a:cubicBezTo>
                  <a:close/>
                </a:path>
              </a:pathLst>
            </a:custGeom>
            <a:solidFill>
              <a:srgbClr val="2F4563"/>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CACD46E7-CE48-49E2-B7A7-0B4F74EECADF}"/>
                </a:ext>
              </a:extLst>
            </p:cNvPr>
            <p:cNvSpPr/>
            <p:nvPr/>
          </p:nvSpPr>
          <p:spPr>
            <a:xfrm>
              <a:off x="5671012" y="3201793"/>
              <a:ext cx="209550" cy="342900"/>
            </a:xfrm>
            <a:custGeom>
              <a:avLst/>
              <a:gdLst>
                <a:gd name="connsiteX0" fmla="*/ 83040 w 209550"/>
                <a:gd name="connsiteY0" fmla="*/ 512 h 342900"/>
                <a:gd name="connsiteX1" fmla="*/ 10650 w 209550"/>
                <a:gd name="connsiteY1" fmla="*/ 43374 h 342900"/>
                <a:gd name="connsiteX2" fmla="*/ 11603 w 209550"/>
                <a:gd name="connsiteY2" fmla="*/ 139577 h 342900"/>
                <a:gd name="connsiteX3" fmla="*/ 19222 w 209550"/>
                <a:gd name="connsiteY3" fmla="*/ 223397 h 342900"/>
                <a:gd name="connsiteX4" fmla="*/ 2078 w 209550"/>
                <a:gd name="connsiteY4" fmla="*/ 279594 h 342900"/>
                <a:gd name="connsiteX5" fmla="*/ 7793 w 209550"/>
                <a:gd name="connsiteY5" fmla="*/ 300549 h 342900"/>
                <a:gd name="connsiteX6" fmla="*/ 217343 w 209550"/>
                <a:gd name="connsiteY6" fmla="*/ 347222 h 342900"/>
                <a:gd name="connsiteX7" fmla="*/ 197340 w 209550"/>
                <a:gd name="connsiteY7" fmla="*/ 272927 h 342900"/>
                <a:gd name="connsiteX8" fmla="*/ 183053 w 209550"/>
                <a:gd name="connsiteY8" fmla="*/ 206252 h 342900"/>
                <a:gd name="connsiteX9" fmla="*/ 195435 w 209550"/>
                <a:gd name="connsiteY9" fmla="*/ 106239 h 342900"/>
                <a:gd name="connsiteX10" fmla="*/ 146858 w 209550"/>
                <a:gd name="connsiteY10" fmla="*/ 18609 h 342900"/>
                <a:gd name="connsiteX11" fmla="*/ 83040 w 209550"/>
                <a:gd name="connsiteY11" fmla="*/ 512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550" h="342900">
                  <a:moveTo>
                    <a:pt x="83040" y="512"/>
                  </a:moveTo>
                  <a:cubicBezTo>
                    <a:pt x="83040" y="512"/>
                    <a:pt x="27795" y="-1393"/>
                    <a:pt x="10650" y="43374"/>
                  </a:cubicBezTo>
                  <a:cubicBezTo>
                    <a:pt x="-6495" y="88142"/>
                    <a:pt x="5888" y="122432"/>
                    <a:pt x="11603" y="139577"/>
                  </a:cubicBezTo>
                  <a:cubicBezTo>
                    <a:pt x="24938" y="182439"/>
                    <a:pt x="25890" y="197679"/>
                    <a:pt x="19222" y="223397"/>
                  </a:cubicBezTo>
                  <a:cubicBezTo>
                    <a:pt x="13508" y="246257"/>
                    <a:pt x="8745" y="257687"/>
                    <a:pt x="2078" y="279594"/>
                  </a:cubicBezTo>
                  <a:cubicBezTo>
                    <a:pt x="-4590" y="300549"/>
                    <a:pt x="6840" y="298644"/>
                    <a:pt x="7793" y="300549"/>
                  </a:cubicBezTo>
                  <a:cubicBezTo>
                    <a:pt x="8745" y="302454"/>
                    <a:pt x="217343" y="347222"/>
                    <a:pt x="217343" y="347222"/>
                  </a:cubicBezTo>
                  <a:cubicBezTo>
                    <a:pt x="217343" y="347222"/>
                    <a:pt x="210675" y="293882"/>
                    <a:pt x="197340" y="272927"/>
                  </a:cubicBezTo>
                  <a:cubicBezTo>
                    <a:pt x="186863" y="257687"/>
                    <a:pt x="171622" y="251972"/>
                    <a:pt x="183053" y="206252"/>
                  </a:cubicBezTo>
                  <a:cubicBezTo>
                    <a:pt x="194483" y="160532"/>
                    <a:pt x="202103" y="139577"/>
                    <a:pt x="195435" y="106239"/>
                  </a:cubicBezTo>
                  <a:cubicBezTo>
                    <a:pt x="187815" y="68139"/>
                    <a:pt x="183053" y="43374"/>
                    <a:pt x="146858" y="18609"/>
                  </a:cubicBezTo>
                  <a:cubicBezTo>
                    <a:pt x="124950" y="1464"/>
                    <a:pt x="100185" y="-1393"/>
                    <a:pt x="83040" y="512"/>
                  </a:cubicBezTo>
                  <a:close/>
                </a:path>
              </a:pathLst>
            </a:custGeom>
            <a:solidFill>
              <a:srgbClr val="3B3B40"/>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5F1E9249-2901-4EB4-98C7-E1A15F21231F}"/>
                </a:ext>
              </a:extLst>
            </p:cNvPr>
            <p:cNvSpPr/>
            <p:nvPr/>
          </p:nvSpPr>
          <p:spPr>
            <a:xfrm>
              <a:off x="5582900" y="3528060"/>
              <a:ext cx="104775" cy="342900"/>
            </a:xfrm>
            <a:custGeom>
              <a:avLst/>
              <a:gdLst>
                <a:gd name="connsiteX0" fmla="*/ 109239 w 104775"/>
                <a:gd name="connsiteY0" fmla="*/ 246698 h 342900"/>
                <a:gd name="connsiteX1" fmla="*/ 86379 w 104775"/>
                <a:gd name="connsiteY1" fmla="*/ 345758 h 342900"/>
                <a:gd name="connsiteX2" fmla="*/ 19704 w 104775"/>
                <a:gd name="connsiteY2" fmla="*/ 336233 h 342900"/>
                <a:gd name="connsiteX3" fmla="*/ 654 w 104775"/>
                <a:gd name="connsiteY3" fmla="*/ 240983 h 342900"/>
                <a:gd name="connsiteX4" fmla="*/ 44469 w 104775"/>
                <a:gd name="connsiteY4" fmla="*/ 0 h 342900"/>
                <a:gd name="connsiteX5" fmla="*/ 109239 w 104775"/>
                <a:gd name="connsiteY5" fmla="*/ 24669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342900">
                  <a:moveTo>
                    <a:pt x="109239" y="246698"/>
                  </a:moveTo>
                  <a:cubicBezTo>
                    <a:pt x="107334" y="278130"/>
                    <a:pt x="100667" y="311468"/>
                    <a:pt x="86379" y="345758"/>
                  </a:cubicBezTo>
                  <a:cubicBezTo>
                    <a:pt x="86379" y="345758"/>
                    <a:pt x="41612" y="363855"/>
                    <a:pt x="19704" y="336233"/>
                  </a:cubicBezTo>
                  <a:cubicBezTo>
                    <a:pt x="11132" y="324803"/>
                    <a:pt x="3512" y="287655"/>
                    <a:pt x="654" y="240983"/>
                  </a:cubicBezTo>
                  <a:cubicBezTo>
                    <a:pt x="-4108" y="167640"/>
                    <a:pt x="17799" y="63818"/>
                    <a:pt x="44469" y="0"/>
                  </a:cubicBezTo>
                  <a:cubicBezTo>
                    <a:pt x="45422" y="0"/>
                    <a:pt x="116859" y="110490"/>
                    <a:pt x="109239" y="246698"/>
                  </a:cubicBezTo>
                  <a:close/>
                </a:path>
              </a:pathLst>
            </a:custGeom>
            <a:solidFill>
              <a:srgbClr val="323657"/>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F43BC5B3-ED40-41F9-80DD-5A5ACB1FDE2A}"/>
                </a:ext>
              </a:extLst>
            </p:cNvPr>
            <p:cNvSpPr/>
            <p:nvPr/>
          </p:nvSpPr>
          <p:spPr>
            <a:xfrm>
              <a:off x="5583554" y="3769042"/>
              <a:ext cx="104775" cy="104775"/>
            </a:xfrm>
            <a:custGeom>
              <a:avLst/>
              <a:gdLst>
                <a:gd name="connsiteX0" fmla="*/ 108585 w 104775"/>
                <a:gd name="connsiteY0" fmla="*/ 5715 h 104775"/>
                <a:gd name="connsiteX1" fmla="*/ 85725 w 104775"/>
                <a:gd name="connsiteY1" fmla="*/ 104775 h 104775"/>
                <a:gd name="connsiteX2" fmla="*/ 19050 w 104775"/>
                <a:gd name="connsiteY2" fmla="*/ 95250 h 104775"/>
                <a:gd name="connsiteX3" fmla="*/ 0 w 104775"/>
                <a:gd name="connsiteY3" fmla="*/ 0 h 104775"/>
                <a:gd name="connsiteX4" fmla="*/ 108585 w 104775"/>
                <a:gd name="connsiteY4" fmla="*/ 571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108585" y="5715"/>
                  </a:moveTo>
                  <a:cubicBezTo>
                    <a:pt x="106680" y="37148"/>
                    <a:pt x="100013" y="70485"/>
                    <a:pt x="85725" y="104775"/>
                  </a:cubicBezTo>
                  <a:cubicBezTo>
                    <a:pt x="85725" y="104775"/>
                    <a:pt x="40958" y="122873"/>
                    <a:pt x="19050" y="95250"/>
                  </a:cubicBezTo>
                  <a:cubicBezTo>
                    <a:pt x="10478" y="83820"/>
                    <a:pt x="2858" y="46673"/>
                    <a:pt x="0" y="0"/>
                  </a:cubicBezTo>
                  <a:lnTo>
                    <a:pt x="108585" y="5715"/>
                  </a:lnTo>
                  <a:close/>
                </a:path>
              </a:pathLst>
            </a:custGeom>
            <a:solidFill>
              <a:srgbClr val="323657"/>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8F873083-FFA7-4222-A627-B9027DF6CD64}"/>
                </a:ext>
              </a:extLst>
            </p:cNvPr>
            <p:cNvSpPr/>
            <p:nvPr/>
          </p:nvSpPr>
          <p:spPr>
            <a:xfrm>
              <a:off x="5797230" y="3440430"/>
              <a:ext cx="76200" cy="142875"/>
            </a:xfrm>
            <a:custGeom>
              <a:avLst/>
              <a:gdLst>
                <a:gd name="connsiteX0" fmla="*/ 637 w 76200"/>
                <a:gd name="connsiteY0" fmla="*/ 0 h 142875"/>
                <a:gd name="connsiteX1" fmla="*/ 82553 w 76200"/>
                <a:gd name="connsiteY1" fmla="*/ 149542 h 142875"/>
                <a:gd name="connsiteX2" fmla="*/ 6353 w 76200"/>
                <a:gd name="connsiteY2" fmla="*/ 17145 h 142875"/>
                <a:gd name="connsiteX3" fmla="*/ 637 w 76200"/>
                <a:gd name="connsiteY3" fmla="*/ 0 h 142875"/>
              </a:gdLst>
              <a:ahLst/>
              <a:cxnLst>
                <a:cxn ang="0">
                  <a:pos x="connsiteX0" y="connsiteY0"/>
                </a:cxn>
                <a:cxn ang="0">
                  <a:pos x="connsiteX1" y="connsiteY1"/>
                </a:cxn>
                <a:cxn ang="0">
                  <a:pos x="connsiteX2" y="connsiteY2"/>
                </a:cxn>
                <a:cxn ang="0">
                  <a:pos x="connsiteX3" y="connsiteY3"/>
                </a:cxn>
              </a:cxnLst>
              <a:rect l="l" t="t" r="r" b="b"/>
              <a:pathLst>
                <a:path w="76200" h="142875">
                  <a:moveTo>
                    <a:pt x="637" y="0"/>
                  </a:moveTo>
                  <a:cubicBezTo>
                    <a:pt x="637" y="0"/>
                    <a:pt x="61598" y="43815"/>
                    <a:pt x="82553" y="149542"/>
                  </a:cubicBezTo>
                  <a:cubicBezTo>
                    <a:pt x="82553" y="149542"/>
                    <a:pt x="25403" y="37148"/>
                    <a:pt x="6353" y="17145"/>
                  </a:cubicBezTo>
                  <a:cubicBezTo>
                    <a:pt x="5400" y="16192"/>
                    <a:pt x="-2220" y="8573"/>
                    <a:pt x="637" y="0"/>
                  </a:cubicBezTo>
                  <a:close/>
                </a:path>
              </a:pathLst>
            </a:custGeom>
            <a:solidFill>
              <a:srgbClr val="FFCA55"/>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988DC69-8DEB-4DE9-883D-27FBA8D17503}"/>
                </a:ext>
              </a:extLst>
            </p:cNvPr>
            <p:cNvSpPr/>
            <p:nvPr/>
          </p:nvSpPr>
          <p:spPr>
            <a:xfrm>
              <a:off x="5572125" y="4063365"/>
              <a:ext cx="304800" cy="190500"/>
            </a:xfrm>
            <a:custGeom>
              <a:avLst/>
              <a:gdLst>
                <a:gd name="connsiteX0" fmla="*/ 0 w 304800"/>
                <a:gd name="connsiteY0" fmla="*/ 139065 h 190500"/>
                <a:gd name="connsiteX1" fmla="*/ 280988 w 304800"/>
                <a:gd name="connsiteY1" fmla="*/ 180975 h 190500"/>
                <a:gd name="connsiteX2" fmla="*/ 180975 w 304800"/>
                <a:gd name="connsiteY2" fmla="*/ 0 h 190500"/>
                <a:gd name="connsiteX3" fmla="*/ 0 w 304800"/>
                <a:gd name="connsiteY3" fmla="*/ 139065 h 190500"/>
              </a:gdLst>
              <a:ahLst/>
              <a:cxnLst>
                <a:cxn ang="0">
                  <a:pos x="connsiteX0" y="connsiteY0"/>
                </a:cxn>
                <a:cxn ang="0">
                  <a:pos x="connsiteX1" y="connsiteY1"/>
                </a:cxn>
                <a:cxn ang="0">
                  <a:pos x="connsiteX2" y="connsiteY2"/>
                </a:cxn>
                <a:cxn ang="0">
                  <a:pos x="connsiteX3" y="connsiteY3"/>
                </a:cxn>
              </a:cxnLst>
              <a:rect l="l" t="t" r="r" b="b"/>
              <a:pathLst>
                <a:path w="304800" h="190500">
                  <a:moveTo>
                    <a:pt x="0" y="139065"/>
                  </a:moveTo>
                  <a:cubicBezTo>
                    <a:pt x="0" y="139065"/>
                    <a:pt x="174308" y="120015"/>
                    <a:pt x="280988" y="180975"/>
                  </a:cubicBezTo>
                  <a:cubicBezTo>
                    <a:pt x="387667" y="241935"/>
                    <a:pt x="180975" y="0"/>
                    <a:pt x="180975" y="0"/>
                  </a:cubicBezTo>
                  <a:cubicBezTo>
                    <a:pt x="180975" y="0"/>
                    <a:pt x="2858" y="70485"/>
                    <a:pt x="0" y="139065"/>
                  </a:cubicBezTo>
                  <a:close/>
                </a:path>
              </a:pathLst>
            </a:custGeom>
            <a:solidFill>
              <a:srgbClr val="C2B2AD"/>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AF6B17B-463A-47EB-8215-0FF747ADC16D}"/>
                </a:ext>
              </a:extLst>
            </p:cNvPr>
            <p:cNvSpPr/>
            <p:nvPr/>
          </p:nvSpPr>
          <p:spPr>
            <a:xfrm>
              <a:off x="5536180" y="4646618"/>
              <a:ext cx="85725" cy="95250"/>
            </a:xfrm>
            <a:custGeom>
              <a:avLst/>
              <a:gdLst>
                <a:gd name="connsiteX0" fmla="*/ 89284 w 85725"/>
                <a:gd name="connsiteY0" fmla="*/ 101595 h 95250"/>
                <a:gd name="connsiteX1" fmla="*/ 20704 w 85725"/>
                <a:gd name="connsiteY1" fmla="*/ 101595 h 95250"/>
                <a:gd name="connsiteX2" fmla="*/ 702 w 85725"/>
                <a:gd name="connsiteY2" fmla="*/ 59685 h 95250"/>
                <a:gd name="connsiteX3" fmla="*/ 25467 w 85725"/>
                <a:gd name="connsiteY3" fmla="*/ 630 h 95250"/>
                <a:gd name="connsiteX4" fmla="*/ 56899 w 85725"/>
                <a:gd name="connsiteY4" fmla="*/ 19680 h 95250"/>
                <a:gd name="connsiteX5" fmla="*/ 67377 w 85725"/>
                <a:gd name="connsiteY5" fmla="*/ 53017 h 95250"/>
                <a:gd name="connsiteX6" fmla="*/ 89284 w 85725"/>
                <a:gd name="connsiteY6" fmla="*/ 10159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95250">
                  <a:moveTo>
                    <a:pt x="89284" y="101595"/>
                  </a:moveTo>
                  <a:lnTo>
                    <a:pt x="20704" y="101595"/>
                  </a:lnTo>
                  <a:cubicBezTo>
                    <a:pt x="3559" y="73972"/>
                    <a:pt x="-2156" y="69210"/>
                    <a:pt x="702" y="59685"/>
                  </a:cubicBezTo>
                  <a:cubicBezTo>
                    <a:pt x="3559" y="48255"/>
                    <a:pt x="26419" y="6345"/>
                    <a:pt x="25467" y="630"/>
                  </a:cubicBezTo>
                  <a:cubicBezTo>
                    <a:pt x="24514" y="-4133"/>
                    <a:pt x="56899" y="19680"/>
                    <a:pt x="56899" y="19680"/>
                  </a:cubicBezTo>
                  <a:cubicBezTo>
                    <a:pt x="56899" y="19680"/>
                    <a:pt x="60709" y="45397"/>
                    <a:pt x="67377" y="53017"/>
                  </a:cubicBezTo>
                  <a:cubicBezTo>
                    <a:pt x="73092" y="59685"/>
                    <a:pt x="79759" y="86355"/>
                    <a:pt x="89284" y="101595"/>
                  </a:cubicBezTo>
                  <a:close/>
                </a:path>
              </a:pathLst>
            </a:custGeom>
            <a:solidFill>
              <a:srgbClr val="FFF5E0"/>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6AD0B717-E3A8-4A6B-88F3-945B629E8772}"/>
                </a:ext>
              </a:extLst>
            </p:cNvPr>
            <p:cNvSpPr/>
            <p:nvPr/>
          </p:nvSpPr>
          <p:spPr>
            <a:xfrm>
              <a:off x="5562447" y="4617720"/>
              <a:ext cx="38100" cy="47625"/>
            </a:xfrm>
            <a:custGeom>
              <a:avLst/>
              <a:gdLst>
                <a:gd name="connsiteX0" fmla="*/ 41110 w 38100"/>
                <a:gd name="connsiteY0" fmla="*/ 31433 h 47625"/>
                <a:gd name="connsiteX1" fmla="*/ 31585 w 38100"/>
                <a:gd name="connsiteY1" fmla="*/ 49530 h 47625"/>
                <a:gd name="connsiteX2" fmla="*/ 3010 w 38100"/>
                <a:gd name="connsiteY2" fmla="*/ 43815 h 47625"/>
                <a:gd name="connsiteX3" fmla="*/ 153 w 38100"/>
                <a:gd name="connsiteY3" fmla="*/ 29528 h 47625"/>
                <a:gd name="connsiteX4" fmla="*/ 10630 w 38100"/>
                <a:gd name="connsiteY4" fmla="*/ 0 h 47625"/>
                <a:gd name="connsiteX5" fmla="*/ 41110 w 38100"/>
                <a:gd name="connsiteY5" fmla="*/ 3143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47625">
                  <a:moveTo>
                    <a:pt x="41110" y="31433"/>
                  </a:moveTo>
                  <a:cubicBezTo>
                    <a:pt x="41110" y="31433"/>
                    <a:pt x="33490" y="42863"/>
                    <a:pt x="31585" y="49530"/>
                  </a:cubicBezTo>
                  <a:cubicBezTo>
                    <a:pt x="29680" y="56198"/>
                    <a:pt x="15393" y="59055"/>
                    <a:pt x="3010" y="43815"/>
                  </a:cubicBezTo>
                  <a:cubicBezTo>
                    <a:pt x="3010" y="43815"/>
                    <a:pt x="-800" y="38100"/>
                    <a:pt x="153" y="29528"/>
                  </a:cubicBezTo>
                  <a:cubicBezTo>
                    <a:pt x="1105" y="20955"/>
                    <a:pt x="10630" y="0"/>
                    <a:pt x="10630" y="0"/>
                  </a:cubicBezTo>
                  <a:lnTo>
                    <a:pt x="41110" y="31433"/>
                  </a:lnTo>
                  <a:close/>
                </a:path>
              </a:pathLst>
            </a:custGeom>
            <a:solidFill>
              <a:srgbClr val="EEA886"/>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5FC4D594-7190-4B67-8F5A-AF3A3F794CB6}"/>
                </a:ext>
              </a:extLst>
            </p:cNvPr>
            <p:cNvSpPr/>
            <p:nvPr/>
          </p:nvSpPr>
          <p:spPr>
            <a:xfrm>
              <a:off x="5754116" y="3879956"/>
              <a:ext cx="190500" cy="847725"/>
            </a:xfrm>
            <a:custGeom>
              <a:avLst/>
              <a:gdLst>
                <a:gd name="connsiteX0" fmla="*/ 16128 w 190500"/>
                <a:gd name="connsiteY0" fmla="*/ 189124 h 847725"/>
                <a:gd name="connsiteX1" fmla="*/ 46608 w 190500"/>
                <a:gd name="connsiteY1" fmla="*/ 289137 h 847725"/>
                <a:gd name="connsiteX2" fmla="*/ 46608 w 190500"/>
                <a:gd name="connsiteY2" fmla="*/ 289137 h 847725"/>
                <a:gd name="connsiteX3" fmla="*/ 59943 w 190500"/>
                <a:gd name="connsiteY3" fmla="*/ 330094 h 847725"/>
                <a:gd name="connsiteX4" fmla="*/ 84708 w 190500"/>
                <a:gd name="connsiteY4" fmla="*/ 409152 h 847725"/>
                <a:gd name="connsiteX5" fmla="*/ 92328 w 190500"/>
                <a:gd name="connsiteY5" fmla="*/ 434869 h 847725"/>
                <a:gd name="connsiteX6" fmla="*/ 88518 w 190500"/>
                <a:gd name="connsiteY6" fmla="*/ 572982 h 847725"/>
                <a:gd name="connsiteX7" fmla="*/ 135191 w 190500"/>
                <a:gd name="connsiteY7" fmla="*/ 848254 h 847725"/>
                <a:gd name="connsiteX8" fmla="*/ 199961 w 190500"/>
                <a:gd name="connsiteY8" fmla="*/ 838729 h 847725"/>
                <a:gd name="connsiteX9" fmla="*/ 184721 w 190500"/>
                <a:gd name="connsiteY9" fmla="*/ 518689 h 847725"/>
                <a:gd name="connsiteX10" fmla="*/ 187578 w 190500"/>
                <a:gd name="connsiteY10" fmla="*/ 430107 h 847725"/>
                <a:gd name="connsiteX11" fmla="*/ 185673 w 190500"/>
                <a:gd name="connsiteY11" fmla="*/ 413914 h 847725"/>
                <a:gd name="connsiteX12" fmla="*/ 193293 w 190500"/>
                <a:gd name="connsiteY12" fmla="*/ 302472 h 847725"/>
                <a:gd name="connsiteX13" fmla="*/ 172338 w 190500"/>
                <a:gd name="connsiteY13" fmla="*/ 91969 h 847725"/>
                <a:gd name="connsiteX14" fmla="*/ 171386 w 190500"/>
                <a:gd name="connsiteY14" fmla="*/ 87207 h 847725"/>
                <a:gd name="connsiteX15" fmla="*/ 146621 w 190500"/>
                <a:gd name="connsiteY15" fmla="*/ 11007 h 847725"/>
                <a:gd name="connsiteX16" fmla="*/ 58991 w 190500"/>
                <a:gd name="connsiteY16" fmla="*/ 2434 h 847725"/>
                <a:gd name="connsiteX17" fmla="*/ 7556 w 190500"/>
                <a:gd name="connsiteY17" fmla="*/ 46249 h 847725"/>
                <a:gd name="connsiteX18" fmla="*/ 16128 w 190500"/>
                <a:gd name="connsiteY18" fmla="*/ 189124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847725">
                  <a:moveTo>
                    <a:pt x="16128" y="189124"/>
                  </a:moveTo>
                  <a:cubicBezTo>
                    <a:pt x="18033" y="199602"/>
                    <a:pt x="31368" y="241512"/>
                    <a:pt x="46608" y="289137"/>
                  </a:cubicBezTo>
                  <a:cubicBezTo>
                    <a:pt x="46608" y="289137"/>
                    <a:pt x="46608" y="289137"/>
                    <a:pt x="46608" y="289137"/>
                  </a:cubicBezTo>
                  <a:cubicBezTo>
                    <a:pt x="51371" y="302472"/>
                    <a:pt x="55181" y="316759"/>
                    <a:pt x="59943" y="330094"/>
                  </a:cubicBezTo>
                  <a:cubicBezTo>
                    <a:pt x="69468" y="359622"/>
                    <a:pt x="78041" y="388197"/>
                    <a:pt x="84708" y="409152"/>
                  </a:cubicBezTo>
                  <a:cubicBezTo>
                    <a:pt x="88518" y="420582"/>
                    <a:pt x="90423" y="429154"/>
                    <a:pt x="92328" y="434869"/>
                  </a:cubicBezTo>
                  <a:cubicBezTo>
                    <a:pt x="100901" y="470112"/>
                    <a:pt x="91376" y="526309"/>
                    <a:pt x="88518" y="572982"/>
                  </a:cubicBezTo>
                  <a:cubicBezTo>
                    <a:pt x="85661" y="619654"/>
                    <a:pt x="135191" y="848254"/>
                    <a:pt x="135191" y="848254"/>
                  </a:cubicBezTo>
                  <a:cubicBezTo>
                    <a:pt x="146621" y="853969"/>
                    <a:pt x="199961" y="838729"/>
                    <a:pt x="199961" y="838729"/>
                  </a:cubicBezTo>
                  <a:cubicBezTo>
                    <a:pt x="191388" y="822537"/>
                    <a:pt x="179958" y="536787"/>
                    <a:pt x="184721" y="518689"/>
                  </a:cubicBezTo>
                  <a:cubicBezTo>
                    <a:pt x="189483" y="500592"/>
                    <a:pt x="192341" y="450109"/>
                    <a:pt x="187578" y="430107"/>
                  </a:cubicBezTo>
                  <a:cubicBezTo>
                    <a:pt x="186626" y="426297"/>
                    <a:pt x="185673" y="420582"/>
                    <a:pt x="185673" y="413914"/>
                  </a:cubicBezTo>
                  <a:cubicBezTo>
                    <a:pt x="185673" y="389149"/>
                    <a:pt x="190436" y="348192"/>
                    <a:pt x="193293" y="302472"/>
                  </a:cubicBezTo>
                  <a:cubicBezTo>
                    <a:pt x="197103" y="245322"/>
                    <a:pt x="175196" y="104352"/>
                    <a:pt x="172338" y="91969"/>
                  </a:cubicBezTo>
                  <a:cubicBezTo>
                    <a:pt x="172338" y="91017"/>
                    <a:pt x="171386" y="89112"/>
                    <a:pt x="171386" y="87207"/>
                  </a:cubicBezTo>
                  <a:cubicBezTo>
                    <a:pt x="165671" y="67204"/>
                    <a:pt x="146621" y="11007"/>
                    <a:pt x="146621" y="11007"/>
                  </a:cubicBezTo>
                  <a:cubicBezTo>
                    <a:pt x="108521" y="-423"/>
                    <a:pt x="79946" y="-2328"/>
                    <a:pt x="58991" y="2434"/>
                  </a:cubicBezTo>
                  <a:cubicBezTo>
                    <a:pt x="30416" y="8149"/>
                    <a:pt x="15176" y="25294"/>
                    <a:pt x="7556" y="46249"/>
                  </a:cubicBezTo>
                  <a:cubicBezTo>
                    <a:pt x="-12447" y="98637"/>
                    <a:pt x="13271" y="175789"/>
                    <a:pt x="16128" y="189124"/>
                  </a:cubicBezTo>
                  <a:close/>
                </a:path>
              </a:pathLst>
            </a:custGeom>
            <a:solidFill>
              <a:srgbClr val="292C47"/>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1F3EDAAA-BFAA-4D43-A6FB-1F43A576B1F9}"/>
                </a:ext>
              </a:extLst>
            </p:cNvPr>
            <p:cNvSpPr/>
            <p:nvPr/>
          </p:nvSpPr>
          <p:spPr>
            <a:xfrm>
              <a:off x="5554027" y="3841138"/>
              <a:ext cx="257175" cy="819150"/>
            </a:xfrm>
            <a:custGeom>
              <a:avLst/>
              <a:gdLst>
                <a:gd name="connsiteX0" fmla="*/ 0 w 257175"/>
                <a:gd name="connsiteY0" fmla="*/ 800394 h 819150"/>
                <a:gd name="connsiteX1" fmla="*/ 51435 w 257175"/>
                <a:gd name="connsiteY1" fmla="*/ 822302 h 819150"/>
                <a:gd name="connsiteX2" fmla="*/ 212407 w 257175"/>
                <a:gd name="connsiteY2" fmla="*/ 547029 h 819150"/>
                <a:gd name="connsiteX3" fmla="*/ 232410 w 257175"/>
                <a:gd name="connsiteY3" fmla="*/ 457494 h 819150"/>
                <a:gd name="connsiteX4" fmla="*/ 233363 w 257175"/>
                <a:gd name="connsiteY4" fmla="*/ 442254 h 819150"/>
                <a:gd name="connsiteX5" fmla="*/ 246697 w 257175"/>
                <a:gd name="connsiteY5" fmla="*/ 327954 h 819150"/>
                <a:gd name="connsiteX6" fmla="*/ 250507 w 257175"/>
                <a:gd name="connsiteY6" fmla="*/ 307952 h 819150"/>
                <a:gd name="connsiteX7" fmla="*/ 260032 w 257175"/>
                <a:gd name="connsiteY7" fmla="*/ 93639 h 819150"/>
                <a:gd name="connsiteX8" fmla="*/ 260032 w 257175"/>
                <a:gd name="connsiteY8" fmla="*/ 43157 h 819150"/>
                <a:gd name="connsiteX9" fmla="*/ 258127 w 257175"/>
                <a:gd name="connsiteY9" fmla="*/ 41252 h 819150"/>
                <a:gd name="connsiteX10" fmla="*/ 119063 w 257175"/>
                <a:gd name="connsiteY10" fmla="*/ 26012 h 819150"/>
                <a:gd name="connsiteX11" fmla="*/ 101917 w 257175"/>
                <a:gd name="connsiteY11" fmla="*/ 78399 h 819150"/>
                <a:gd name="connsiteX12" fmla="*/ 92392 w 257175"/>
                <a:gd name="connsiteY12" fmla="*/ 264137 h 819150"/>
                <a:gd name="connsiteX13" fmla="*/ 125730 w 257175"/>
                <a:gd name="connsiteY13" fmla="*/ 420347 h 819150"/>
                <a:gd name="connsiteX14" fmla="*/ 130492 w 257175"/>
                <a:gd name="connsiteY14" fmla="*/ 488927 h 819150"/>
                <a:gd name="connsiteX15" fmla="*/ 58102 w 257175"/>
                <a:gd name="connsiteY15" fmla="*/ 658472 h 819150"/>
                <a:gd name="connsiteX16" fmla="*/ 0 w 257175"/>
                <a:gd name="connsiteY16" fmla="*/ 80039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75" h="819150">
                  <a:moveTo>
                    <a:pt x="0" y="800394"/>
                  </a:moveTo>
                  <a:lnTo>
                    <a:pt x="51435" y="822302"/>
                  </a:lnTo>
                  <a:cubicBezTo>
                    <a:pt x="58102" y="790869"/>
                    <a:pt x="202882" y="571794"/>
                    <a:pt x="212407" y="547029"/>
                  </a:cubicBezTo>
                  <a:cubicBezTo>
                    <a:pt x="221932" y="522264"/>
                    <a:pt x="232410" y="475592"/>
                    <a:pt x="232410" y="457494"/>
                  </a:cubicBezTo>
                  <a:cubicBezTo>
                    <a:pt x="232410" y="454637"/>
                    <a:pt x="232410" y="448922"/>
                    <a:pt x="233363" y="442254"/>
                  </a:cubicBezTo>
                  <a:cubicBezTo>
                    <a:pt x="235267" y="415584"/>
                    <a:pt x="240030" y="366054"/>
                    <a:pt x="246697" y="327954"/>
                  </a:cubicBezTo>
                  <a:cubicBezTo>
                    <a:pt x="247650" y="320334"/>
                    <a:pt x="249555" y="313667"/>
                    <a:pt x="250507" y="307952"/>
                  </a:cubicBezTo>
                  <a:cubicBezTo>
                    <a:pt x="258127" y="274614"/>
                    <a:pt x="259080" y="160314"/>
                    <a:pt x="260032" y="93639"/>
                  </a:cubicBezTo>
                  <a:cubicBezTo>
                    <a:pt x="260032" y="64112"/>
                    <a:pt x="260032" y="43157"/>
                    <a:pt x="260032" y="43157"/>
                  </a:cubicBezTo>
                  <a:cubicBezTo>
                    <a:pt x="260032" y="43157"/>
                    <a:pt x="259080" y="42204"/>
                    <a:pt x="258127" y="41252"/>
                  </a:cubicBezTo>
                  <a:cubicBezTo>
                    <a:pt x="243840" y="30774"/>
                    <a:pt x="151447" y="-35901"/>
                    <a:pt x="119063" y="26012"/>
                  </a:cubicBezTo>
                  <a:cubicBezTo>
                    <a:pt x="110490" y="42204"/>
                    <a:pt x="104775" y="60302"/>
                    <a:pt x="101917" y="78399"/>
                  </a:cubicBezTo>
                  <a:cubicBezTo>
                    <a:pt x="91440" y="134597"/>
                    <a:pt x="83820" y="206987"/>
                    <a:pt x="92392" y="264137"/>
                  </a:cubicBezTo>
                  <a:cubicBezTo>
                    <a:pt x="99060" y="313667"/>
                    <a:pt x="115252" y="369864"/>
                    <a:pt x="125730" y="420347"/>
                  </a:cubicBezTo>
                  <a:cubicBezTo>
                    <a:pt x="131445" y="447969"/>
                    <a:pt x="136207" y="478449"/>
                    <a:pt x="130492" y="488927"/>
                  </a:cubicBezTo>
                  <a:cubicBezTo>
                    <a:pt x="112395" y="520359"/>
                    <a:pt x="94297" y="547029"/>
                    <a:pt x="58102" y="658472"/>
                  </a:cubicBezTo>
                  <a:cubicBezTo>
                    <a:pt x="44767" y="696572"/>
                    <a:pt x="0" y="800394"/>
                    <a:pt x="0" y="800394"/>
                  </a:cubicBezTo>
                  <a:close/>
                </a:path>
              </a:pathLst>
            </a:custGeom>
            <a:solidFill>
              <a:srgbClr val="292C47"/>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31D9B17-DBB5-4792-BC91-A56951AF7414}"/>
                </a:ext>
              </a:extLst>
            </p:cNvPr>
            <p:cNvSpPr/>
            <p:nvPr/>
          </p:nvSpPr>
          <p:spPr>
            <a:xfrm>
              <a:off x="5630227" y="3446145"/>
              <a:ext cx="285750" cy="552450"/>
            </a:xfrm>
            <a:custGeom>
              <a:avLst/>
              <a:gdLst>
                <a:gd name="connsiteX0" fmla="*/ 57150 w 285750"/>
                <a:gd name="connsiteY0" fmla="*/ 324802 h 552450"/>
                <a:gd name="connsiteX1" fmla="*/ 6667 w 285750"/>
                <a:gd name="connsiteY1" fmla="*/ 536258 h 552450"/>
                <a:gd name="connsiteX2" fmla="*/ 97155 w 285750"/>
                <a:gd name="connsiteY2" fmla="*/ 555308 h 552450"/>
                <a:gd name="connsiteX3" fmla="*/ 293370 w 285750"/>
                <a:gd name="connsiteY3" fmla="*/ 521970 h 552450"/>
                <a:gd name="connsiteX4" fmla="*/ 293370 w 285750"/>
                <a:gd name="connsiteY4" fmla="*/ 521970 h 552450"/>
                <a:gd name="connsiteX5" fmla="*/ 246697 w 285750"/>
                <a:gd name="connsiteY5" fmla="*/ 342900 h 552450"/>
                <a:gd name="connsiteX6" fmla="*/ 252413 w 285750"/>
                <a:gd name="connsiteY6" fmla="*/ 236220 h 552450"/>
                <a:gd name="connsiteX7" fmla="*/ 260032 w 285750"/>
                <a:gd name="connsiteY7" fmla="*/ 207645 h 552450"/>
                <a:gd name="connsiteX8" fmla="*/ 260032 w 285750"/>
                <a:gd name="connsiteY8" fmla="*/ 207645 h 552450"/>
                <a:gd name="connsiteX9" fmla="*/ 273367 w 285750"/>
                <a:gd name="connsiteY9" fmla="*/ 155258 h 552450"/>
                <a:gd name="connsiteX10" fmla="*/ 266700 w 285750"/>
                <a:gd name="connsiteY10" fmla="*/ 128588 h 552450"/>
                <a:gd name="connsiteX11" fmla="*/ 266700 w 285750"/>
                <a:gd name="connsiteY11" fmla="*/ 128588 h 552450"/>
                <a:gd name="connsiteX12" fmla="*/ 248602 w 285750"/>
                <a:gd name="connsiteY12" fmla="*/ 97155 h 552450"/>
                <a:gd name="connsiteX13" fmla="*/ 235267 w 285750"/>
                <a:gd name="connsiteY13" fmla="*/ 77152 h 552450"/>
                <a:gd name="connsiteX14" fmla="*/ 199072 w 285750"/>
                <a:gd name="connsiteY14" fmla="*/ 29527 h 552450"/>
                <a:gd name="connsiteX15" fmla="*/ 184785 w 285750"/>
                <a:gd name="connsiteY15" fmla="*/ 18097 h 552450"/>
                <a:gd name="connsiteX16" fmla="*/ 184785 w 285750"/>
                <a:gd name="connsiteY16" fmla="*/ 18097 h 552450"/>
                <a:gd name="connsiteX17" fmla="*/ 171450 w 285750"/>
                <a:gd name="connsiteY17" fmla="*/ 10477 h 552450"/>
                <a:gd name="connsiteX18" fmla="*/ 171450 w 285750"/>
                <a:gd name="connsiteY18" fmla="*/ 10477 h 552450"/>
                <a:gd name="connsiteX19" fmla="*/ 169545 w 285750"/>
                <a:gd name="connsiteY19" fmla="*/ 9525 h 552450"/>
                <a:gd name="connsiteX20" fmla="*/ 106680 w 285750"/>
                <a:gd name="connsiteY20" fmla="*/ 0 h 552450"/>
                <a:gd name="connsiteX21" fmla="*/ 90488 w 285750"/>
                <a:gd name="connsiteY21" fmla="*/ 5715 h 552450"/>
                <a:gd name="connsiteX22" fmla="*/ 50482 w 285750"/>
                <a:gd name="connsiteY22" fmla="*/ 18097 h 552450"/>
                <a:gd name="connsiteX23" fmla="*/ 50482 w 285750"/>
                <a:gd name="connsiteY23" fmla="*/ 18097 h 552450"/>
                <a:gd name="connsiteX24" fmla="*/ 44767 w 285750"/>
                <a:gd name="connsiteY24" fmla="*/ 19050 h 552450"/>
                <a:gd name="connsiteX25" fmla="*/ 22860 w 285750"/>
                <a:gd name="connsiteY25" fmla="*/ 36195 h 552450"/>
                <a:gd name="connsiteX26" fmla="*/ 0 w 285750"/>
                <a:gd name="connsiteY26" fmla="*/ 108585 h 552450"/>
                <a:gd name="connsiteX27" fmla="*/ 46672 w 285750"/>
                <a:gd name="connsiteY27" fmla="*/ 256222 h 552450"/>
                <a:gd name="connsiteX28" fmla="*/ 57150 w 285750"/>
                <a:gd name="connsiteY28" fmla="*/ 324802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5750" h="552450">
                  <a:moveTo>
                    <a:pt x="57150" y="324802"/>
                  </a:moveTo>
                  <a:cubicBezTo>
                    <a:pt x="48577" y="358140"/>
                    <a:pt x="5715" y="526733"/>
                    <a:pt x="6667" y="536258"/>
                  </a:cubicBezTo>
                  <a:cubicBezTo>
                    <a:pt x="6667" y="540068"/>
                    <a:pt x="54292" y="547688"/>
                    <a:pt x="97155" y="555308"/>
                  </a:cubicBezTo>
                  <a:cubicBezTo>
                    <a:pt x="168592" y="567690"/>
                    <a:pt x="261938" y="541020"/>
                    <a:pt x="293370" y="521970"/>
                  </a:cubicBezTo>
                  <a:lnTo>
                    <a:pt x="293370" y="521970"/>
                  </a:lnTo>
                  <a:cubicBezTo>
                    <a:pt x="292417" y="519113"/>
                    <a:pt x="250507" y="360997"/>
                    <a:pt x="246697" y="342900"/>
                  </a:cubicBezTo>
                  <a:cubicBezTo>
                    <a:pt x="243840" y="324802"/>
                    <a:pt x="250507" y="255270"/>
                    <a:pt x="252413" y="236220"/>
                  </a:cubicBezTo>
                  <a:cubicBezTo>
                    <a:pt x="253365" y="228600"/>
                    <a:pt x="256222" y="219075"/>
                    <a:pt x="260032" y="207645"/>
                  </a:cubicBezTo>
                  <a:lnTo>
                    <a:pt x="260032" y="207645"/>
                  </a:lnTo>
                  <a:cubicBezTo>
                    <a:pt x="265747" y="188595"/>
                    <a:pt x="273367" y="167640"/>
                    <a:pt x="273367" y="155258"/>
                  </a:cubicBezTo>
                  <a:cubicBezTo>
                    <a:pt x="273367" y="145733"/>
                    <a:pt x="270510" y="137160"/>
                    <a:pt x="266700" y="128588"/>
                  </a:cubicBezTo>
                  <a:lnTo>
                    <a:pt x="266700" y="128588"/>
                  </a:lnTo>
                  <a:cubicBezTo>
                    <a:pt x="261938" y="118110"/>
                    <a:pt x="256222" y="108585"/>
                    <a:pt x="248602" y="97155"/>
                  </a:cubicBezTo>
                  <a:cubicBezTo>
                    <a:pt x="244792" y="90488"/>
                    <a:pt x="240030" y="83820"/>
                    <a:pt x="235267" y="77152"/>
                  </a:cubicBezTo>
                  <a:cubicBezTo>
                    <a:pt x="220980" y="56197"/>
                    <a:pt x="206692" y="36195"/>
                    <a:pt x="199072" y="29527"/>
                  </a:cubicBezTo>
                  <a:cubicBezTo>
                    <a:pt x="193357" y="24765"/>
                    <a:pt x="188595" y="20955"/>
                    <a:pt x="184785" y="18097"/>
                  </a:cubicBezTo>
                  <a:cubicBezTo>
                    <a:pt x="184785" y="18097"/>
                    <a:pt x="184785" y="18097"/>
                    <a:pt x="184785" y="18097"/>
                  </a:cubicBezTo>
                  <a:cubicBezTo>
                    <a:pt x="178117" y="14288"/>
                    <a:pt x="173355" y="11430"/>
                    <a:pt x="171450" y="10477"/>
                  </a:cubicBezTo>
                  <a:cubicBezTo>
                    <a:pt x="171450" y="10477"/>
                    <a:pt x="171450" y="10477"/>
                    <a:pt x="171450" y="10477"/>
                  </a:cubicBezTo>
                  <a:cubicBezTo>
                    <a:pt x="170497" y="10477"/>
                    <a:pt x="169545" y="9525"/>
                    <a:pt x="169545" y="9525"/>
                  </a:cubicBezTo>
                  <a:lnTo>
                    <a:pt x="106680" y="0"/>
                  </a:lnTo>
                  <a:cubicBezTo>
                    <a:pt x="106680" y="0"/>
                    <a:pt x="100013" y="2858"/>
                    <a:pt x="90488" y="5715"/>
                  </a:cubicBezTo>
                  <a:cubicBezTo>
                    <a:pt x="79057" y="9525"/>
                    <a:pt x="62865" y="15240"/>
                    <a:pt x="50482" y="18097"/>
                  </a:cubicBezTo>
                  <a:cubicBezTo>
                    <a:pt x="50482" y="18097"/>
                    <a:pt x="50482" y="18097"/>
                    <a:pt x="50482" y="18097"/>
                  </a:cubicBezTo>
                  <a:cubicBezTo>
                    <a:pt x="48577" y="19050"/>
                    <a:pt x="46672" y="19050"/>
                    <a:pt x="44767" y="19050"/>
                  </a:cubicBezTo>
                  <a:cubicBezTo>
                    <a:pt x="44767" y="19050"/>
                    <a:pt x="34290" y="22860"/>
                    <a:pt x="22860" y="36195"/>
                  </a:cubicBezTo>
                  <a:cubicBezTo>
                    <a:pt x="12382" y="48577"/>
                    <a:pt x="952" y="68580"/>
                    <a:pt x="0" y="108585"/>
                  </a:cubicBezTo>
                  <a:cubicBezTo>
                    <a:pt x="0" y="143827"/>
                    <a:pt x="40957" y="229552"/>
                    <a:pt x="46672" y="256222"/>
                  </a:cubicBezTo>
                  <a:cubicBezTo>
                    <a:pt x="56197" y="281940"/>
                    <a:pt x="65722" y="290513"/>
                    <a:pt x="57150" y="324802"/>
                  </a:cubicBezTo>
                  <a:close/>
                </a:path>
              </a:pathLst>
            </a:custGeom>
            <a:solidFill>
              <a:srgbClr val="EB4747"/>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8340F33-E70B-4A13-BB53-C11DFE974C07}"/>
                </a:ext>
              </a:extLst>
            </p:cNvPr>
            <p:cNvSpPr/>
            <p:nvPr/>
          </p:nvSpPr>
          <p:spPr>
            <a:xfrm>
              <a:off x="5720333" y="3365450"/>
              <a:ext cx="85725" cy="104775"/>
            </a:xfrm>
            <a:custGeom>
              <a:avLst/>
              <a:gdLst>
                <a:gd name="connsiteX0" fmla="*/ 5144 w 85725"/>
                <a:gd name="connsiteY0" fmla="*/ 87362 h 104775"/>
                <a:gd name="connsiteX1" fmla="*/ 382 w 85725"/>
                <a:gd name="connsiteY1" fmla="*/ 1637 h 104775"/>
                <a:gd name="connsiteX2" fmla="*/ 76582 w 85725"/>
                <a:gd name="connsiteY2" fmla="*/ 51167 h 104775"/>
                <a:gd name="connsiteX3" fmla="*/ 76582 w 85725"/>
                <a:gd name="connsiteY3" fmla="*/ 55930 h 104775"/>
                <a:gd name="connsiteX4" fmla="*/ 76582 w 85725"/>
                <a:gd name="connsiteY4" fmla="*/ 56882 h 104775"/>
                <a:gd name="connsiteX5" fmla="*/ 77534 w 85725"/>
                <a:gd name="connsiteY5" fmla="*/ 71170 h 104775"/>
                <a:gd name="connsiteX6" fmla="*/ 77534 w 85725"/>
                <a:gd name="connsiteY6" fmla="*/ 74027 h 104775"/>
                <a:gd name="connsiteX7" fmla="*/ 85154 w 85725"/>
                <a:gd name="connsiteY7" fmla="*/ 102602 h 104775"/>
                <a:gd name="connsiteX8" fmla="*/ 5144 w 85725"/>
                <a:gd name="connsiteY8" fmla="*/ 8736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725" h="104775">
                  <a:moveTo>
                    <a:pt x="5144" y="87362"/>
                  </a:moveTo>
                  <a:cubicBezTo>
                    <a:pt x="5144" y="87362"/>
                    <a:pt x="7049" y="13067"/>
                    <a:pt x="382" y="1637"/>
                  </a:cubicBezTo>
                  <a:cubicBezTo>
                    <a:pt x="-6286" y="-10745"/>
                    <a:pt x="76582" y="51167"/>
                    <a:pt x="76582" y="51167"/>
                  </a:cubicBezTo>
                  <a:cubicBezTo>
                    <a:pt x="76582" y="51167"/>
                    <a:pt x="76582" y="54025"/>
                    <a:pt x="76582" y="55930"/>
                  </a:cubicBezTo>
                  <a:cubicBezTo>
                    <a:pt x="76582" y="55930"/>
                    <a:pt x="76582" y="56882"/>
                    <a:pt x="76582" y="56882"/>
                  </a:cubicBezTo>
                  <a:cubicBezTo>
                    <a:pt x="76582" y="63550"/>
                    <a:pt x="76582" y="64502"/>
                    <a:pt x="77534" y="71170"/>
                  </a:cubicBezTo>
                  <a:cubicBezTo>
                    <a:pt x="77534" y="72122"/>
                    <a:pt x="77534" y="73075"/>
                    <a:pt x="77534" y="74027"/>
                  </a:cubicBezTo>
                  <a:cubicBezTo>
                    <a:pt x="78487" y="83552"/>
                    <a:pt x="81344" y="94030"/>
                    <a:pt x="85154" y="102602"/>
                  </a:cubicBezTo>
                  <a:cubicBezTo>
                    <a:pt x="93727" y="121652"/>
                    <a:pt x="5144" y="87362"/>
                    <a:pt x="5144" y="87362"/>
                  </a:cubicBezTo>
                  <a:close/>
                </a:path>
              </a:pathLst>
            </a:custGeom>
            <a:solidFill>
              <a:srgbClr val="EEA886"/>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A4C42EDB-1C54-4404-91CE-6AB3BE1071CB}"/>
                </a:ext>
              </a:extLst>
            </p:cNvPr>
            <p:cNvSpPr/>
            <p:nvPr/>
          </p:nvSpPr>
          <p:spPr>
            <a:xfrm>
              <a:off x="5705475" y="3446313"/>
              <a:ext cx="123825" cy="76200"/>
            </a:xfrm>
            <a:custGeom>
              <a:avLst/>
              <a:gdLst>
                <a:gd name="connsiteX0" fmla="*/ 96203 w 123825"/>
                <a:gd name="connsiteY0" fmla="*/ 10310 h 76200"/>
                <a:gd name="connsiteX1" fmla="*/ 123825 w 123825"/>
                <a:gd name="connsiteY1" fmla="*/ 80795 h 76200"/>
                <a:gd name="connsiteX2" fmla="*/ 0 w 123825"/>
                <a:gd name="connsiteY2" fmla="*/ 12215 h 76200"/>
                <a:gd name="connsiteX3" fmla="*/ 96203 w 123825"/>
                <a:gd name="connsiteY3" fmla="*/ 10310 h 76200"/>
              </a:gdLst>
              <a:ahLst/>
              <a:cxnLst>
                <a:cxn ang="0">
                  <a:pos x="connsiteX0" y="connsiteY0"/>
                </a:cxn>
                <a:cxn ang="0">
                  <a:pos x="connsiteX1" y="connsiteY1"/>
                </a:cxn>
                <a:cxn ang="0">
                  <a:pos x="connsiteX2" y="connsiteY2"/>
                </a:cxn>
                <a:cxn ang="0">
                  <a:pos x="connsiteX3" y="connsiteY3"/>
                </a:cxn>
              </a:cxnLst>
              <a:rect l="l" t="t" r="r" b="b"/>
              <a:pathLst>
                <a:path w="123825" h="76200">
                  <a:moveTo>
                    <a:pt x="96203" y="10310"/>
                  </a:moveTo>
                  <a:cubicBezTo>
                    <a:pt x="96203" y="10310"/>
                    <a:pt x="138113" y="75080"/>
                    <a:pt x="123825" y="80795"/>
                  </a:cubicBezTo>
                  <a:cubicBezTo>
                    <a:pt x="109538" y="86510"/>
                    <a:pt x="32385" y="73175"/>
                    <a:pt x="0" y="12215"/>
                  </a:cubicBezTo>
                  <a:cubicBezTo>
                    <a:pt x="0" y="11262"/>
                    <a:pt x="48578" y="-13503"/>
                    <a:pt x="96203" y="10310"/>
                  </a:cubicBezTo>
                  <a:close/>
                </a:path>
              </a:pathLst>
            </a:custGeom>
            <a:solidFill>
              <a:srgbClr val="EEA886"/>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628C1E2-516E-4229-97AA-F45E25852E76}"/>
                </a:ext>
              </a:extLst>
            </p:cNvPr>
            <p:cNvSpPr/>
            <p:nvPr/>
          </p:nvSpPr>
          <p:spPr>
            <a:xfrm>
              <a:off x="5632132" y="3462621"/>
              <a:ext cx="85725" cy="104775"/>
            </a:xfrm>
            <a:custGeom>
              <a:avLst/>
              <a:gdLst>
                <a:gd name="connsiteX0" fmla="*/ 70485 w 85725"/>
                <a:gd name="connsiteY0" fmla="*/ 106397 h 104775"/>
                <a:gd name="connsiteX1" fmla="*/ 0 w 85725"/>
                <a:gd name="connsiteY1" fmla="*/ 86395 h 104775"/>
                <a:gd name="connsiteX2" fmla="*/ 67627 w 85725"/>
                <a:gd name="connsiteY2" fmla="*/ 670 h 104775"/>
                <a:gd name="connsiteX3" fmla="*/ 70485 w 85725"/>
                <a:gd name="connsiteY3" fmla="*/ 106397 h 104775"/>
              </a:gdLst>
              <a:ahLst/>
              <a:cxnLst>
                <a:cxn ang="0">
                  <a:pos x="connsiteX0" y="connsiteY0"/>
                </a:cxn>
                <a:cxn ang="0">
                  <a:pos x="connsiteX1" y="connsiteY1"/>
                </a:cxn>
                <a:cxn ang="0">
                  <a:pos x="connsiteX2" y="connsiteY2"/>
                </a:cxn>
                <a:cxn ang="0">
                  <a:pos x="connsiteX3" y="connsiteY3"/>
                </a:cxn>
              </a:cxnLst>
              <a:rect l="l" t="t" r="r" b="b"/>
              <a:pathLst>
                <a:path w="85725" h="104775">
                  <a:moveTo>
                    <a:pt x="70485" y="106397"/>
                  </a:moveTo>
                  <a:cubicBezTo>
                    <a:pt x="70485" y="106397"/>
                    <a:pt x="17145" y="87347"/>
                    <a:pt x="0" y="86395"/>
                  </a:cubicBezTo>
                  <a:cubicBezTo>
                    <a:pt x="0" y="86395"/>
                    <a:pt x="12383" y="-8855"/>
                    <a:pt x="67627" y="670"/>
                  </a:cubicBezTo>
                  <a:cubicBezTo>
                    <a:pt x="122872" y="10195"/>
                    <a:pt x="70485" y="106397"/>
                    <a:pt x="70485" y="106397"/>
                  </a:cubicBezTo>
                  <a:close/>
                </a:path>
              </a:pathLst>
            </a:custGeom>
            <a:solidFill>
              <a:srgbClr val="EDDAD3"/>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53894F-94A9-4FB3-9147-A148D95574DE}"/>
                </a:ext>
              </a:extLst>
            </p:cNvPr>
            <p:cNvSpPr/>
            <p:nvPr/>
          </p:nvSpPr>
          <p:spPr>
            <a:xfrm>
              <a:off x="5688329" y="3434715"/>
              <a:ext cx="142875" cy="104775"/>
            </a:xfrm>
            <a:custGeom>
              <a:avLst/>
              <a:gdLst>
                <a:gd name="connsiteX0" fmla="*/ 109538 w 142875"/>
                <a:gd name="connsiteY0" fmla="*/ 9525 h 104775"/>
                <a:gd name="connsiteX1" fmla="*/ 37148 w 142875"/>
                <a:gd name="connsiteY1" fmla="*/ 0 h 104775"/>
                <a:gd name="connsiteX2" fmla="*/ 34290 w 142875"/>
                <a:gd name="connsiteY2" fmla="*/ 16192 h 104775"/>
                <a:gd name="connsiteX3" fmla="*/ 0 w 142875"/>
                <a:gd name="connsiteY3" fmla="*/ 27622 h 104775"/>
                <a:gd name="connsiteX4" fmla="*/ 144780 w 142875"/>
                <a:gd name="connsiteY4" fmla="*/ 97155 h 104775"/>
                <a:gd name="connsiteX5" fmla="*/ 115253 w 142875"/>
                <a:gd name="connsiteY5" fmla="*/ 20955 h 104775"/>
                <a:gd name="connsiteX6" fmla="*/ 109538 w 142875"/>
                <a:gd name="connsiteY6" fmla="*/ 952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104775">
                  <a:moveTo>
                    <a:pt x="109538" y="9525"/>
                  </a:moveTo>
                  <a:cubicBezTo>
                    <a:pt x="109538" y="9525"/>
                    <a:pt x="106680" y="21907"/>
                    <a:pt x="37148" y="0"/>
                  </a:cubicBezTo>
                  <a:lnTo>
                    <a:pt x="34290" y="16192"/>
                  </a:lnTo>
                  <a:cubicBezTo>
                    <a:pt x="34290" y="16192"/>
                    <a:pt x="24765" y="17145"/>
                    <a:pt x="0" y="27622"/>
                  </a:cubicBezTo>
                  <a:cubicBezTo>
                    <a:pt x="0" y="27622"/>
                    <a:pt x="125730" y="145732"/>
                    <a:pt x="144780" y="97155"/>
                  </a:cubicBezTo>
                  <a:cubicBezTo>
                    <a:pt x="163830" y="48577"/>
                    <a:pt x="115253" y="20955"/>
                    <a:pt x="115253" y="20955"/>
                  </a:cubicBezTo>
                  <a:lnTo>
                    <a:pt x="109538" y="9525"/>
                  </a:lnTo>
                  <a:close/>
                </a:path>
              </a:pathLst>
            </a:custGeom>
            <a:solidFill>
              <a:srgbClr val="EB4747"/>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EE751F0F-48C5-4207-8A49-75B541F753FE}"/>
                </a:ext>
              </a:extLst>
            </p:cNvPr>
            <p:cNvSpPr/>
            <p:nvPr/>
          </p:nvSpPr>
          <p:spPr>
            <a:xfrm>
              <a:off x="5802629" y="3456622"/>
              <a:ext cx="95250" cy="114300"/>
            </a:xfrm>
            <a:custGeom>
              <a:avLst/>
              <a:gdLst>
                <a:gd name="connsiteX0" fmla="*/ 0 w 95250"/>
                <a:gd name="connsiteY0" fmla="*/ 0 h 114300"/>
                <a:gd name="connsiteX1" fmla="*/ 95250 w 95250"/>
                <a:gd name="connsiteY1" fmla="*/ 117158 h 114300"/>
                <a:gd name="connsiteX2" fmla="*/ 77153 w 95250"/>
                <a:gd name="connsiteY2" fmla="*/ 85725 h 114300"/>
                <a:gd name="connsiteX3" fmla="*/ 63817 w 95250"/>
                <a:gd name="connsiteY3" fmla="*/ 65723 h 114300"/>
                <a:gd name="connsiteX4" fmla="*/ 27623 w 95250"/>
                <a:gd name="connsiteY4" fmla="*/ 18098 h 114300"/>
                <a:gd name="connsiteX5" fmla="*/ 13335 w 95250"/>
                <a:gd name="connsiteY5" fmla="*/ 6668 h 114300"/>
                <a:gd name="connsiteX6" fmla="*/ 13335 w 95250"/>
                <a:gd name="connsiteY6" fmla="*/ 6668 h 114300"/>
                <a:gd name="connsiteX7" fmla="*/ 0 w 95250"/>
                <a:gd name="connsiteY7" fmla="*/ 0 h 114300"/>
                <a:gd name="connsiteX8" fmla="*/ 0 w 95250"/>
                <a:gd name="connsiteY8"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14300">
                  <a:moveTo>
                    <a:pt x="0" y="0"/>
                  </a:moveTo>
                  <a:lnTo>
                    <a:pt x="95250" y="117158"/>
                  </a:lnTo>
                  <a:cubicBezTo>
                    <a:pt x="90488" y="106680"/>
                    <a:pt x="84773" y="97155"/>
                    <a:pt x="77153" y="85725"/>
                  </a:cubicBezTo>
                  <a:cubicBezTo>
                    <a:pt x="73342" y="79058"/>
                    <a:pt x="68580" y="72390"/>
                    <a:pt x="63817" y="65723"/>
                  </a:cubicBezTo>
                  <a:cubicBezTo>
                    <a:pt x="49530" y="44768"/>
                    <a:pt x="35242" y="24765"/>
                    <a:pt x="27623" y="18098"/>
                  </a:cubicBezTo>
                  <a:cubicBezTo>
                    <a:pt x="21908" y="13335"/>
                    <a:pt x="17145" y="9525"/>
                    <a:pt x="13335" y="6668"/>
                  </a:cubicBezTo>
                  <a:cubicBezTo>
                    <a:pt x="13335" y="6668"/>
                    <a:pt x="13335" y="6668"/>
                    <a:pt x="13335" y="6668"/>
                  </a:cubicBezTo>
                  <a:cubicBezTo>
                    <a:pt x="7620" y="3810"/>
                    <a:pt x="2858" y="953"/>
                    <a:pt x="0" y="0"/>
                  </a:cubicBezTo>
                  <a:cubicBezTo>
                    <a:pt x="0" y="0"/>
                    <a:pt x="0" y="0"/>
                    <a:pt x="0" y="0"/>
                  </a:cubicBezTo>
                  <a:close/>
                </a:path>
              </a:pathLst>
            </a:custGeom>
            <a:solidFill>
              <a:srgbClr val="EB4747"/>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C7F68C86-3553-4A29-8498-9A040582C0B0}"/>
                </a:ext>
              </a:extLst>
            </p:cNvPr>
            <p:cNvSpPr/>
            <p:nvPr/>
          </p:nvSpPr>
          <p:spPr>
            <a:xfrm>
              <a:off x="5801677" y="3456622"/>
              <a:ext cx="95250" cy="219075"/>
            </a:xfrm>
            <a:custGeom>
              <a:avLst/>
              <a:gdLst>
                <a:gd name="connsiteX0" fmla="*/ 81915 w 95250"/>
                <a:gd name="connsiteY0" fmla="*/ 224790 h 219075"/>
                <a:gd name="connsiteX1" fmla="*/ 102870 w 95250"/>
                <a:gd name="connsiteY1" fmla="*/ 143828 h 219075"/>
                <a:gd name="connsiteX2" fmla="*/ 95250 w 95250"/>
                <a:gd name="connsiteY2" fmla="*/ 117158 h 219075"/>
                <a:gd name="connsiteX3" fmla="*/ 95250 w 95250"/>
                <a:gd name="connsiteY3" fmla="*/ 117158 h 219075"/>
                <a:gd name="connsiteX4" fmla="*/ 77152 w 95250"/>
                <a:gd name="connsiteY4" fmla="*/ 84773 h 219075"/>
                <a:gd name="connsiteX5" fmla="*/ 60960 w 95250"/>
                <a:gd name="connsiteY5" fmla="*/ 60960 h 219075"/>
                <a:gd name="connsiteX6" fmla="*/ 27622 w 95250"/>
                <a:gd name="connsiteY6" fmla="*/ 19050 h 219075"/>
                <a:gd name="connsiteX7" fmla="*/ 13335 w 95250"/>
                <a:gd name="connsiteY7" fmla="*/ 6668 h 219075"/>
                <a:gd name="connsiteX8" fmla="*/ 13335 w 95250"/>
                <a:gd name="connsiteY8" fmla="*/ 6668 h 219075"/>
                <a:gd name="connsiteX9" fmla="*/ 0 w 95250"/>
                <a:gd name="connsiteY9" fmla="*/ 0 h 219075"/>
                <a:gd name="connsiteX10" fmla="*/ 0 w 95250"/>
                <a:gd name="connsiteY10" fmla="*/ 0 h 219075"/>
                <a:gd name="connsiteX11" fmla="*/ 81915 w 95250"/>
                <a:gd name="connsiteY11" fmla="*/ 22479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219075">
                  <a:moveTo>
                    <a:pt x="81915" y="224790"/>
                  </a:moveTo>
                  <a:cubicBezTo>
                    <a:pt x="87630" y="205740"/>
                    <a:pt x="104775" y="162878"/>
                    <a:pt x="102870" y="143828"/>
                  </a:cubicBezTo>
                  <a:cubicBezTo>
                    <a:pt x="101917" y="134303"/>
                    <a:pt x="99060" y="125730"/>
                    <a:pt x="95250" y="117158"/>
                  </a:cubicBezTo>
                  <a:lnTo>
                    <a:pt x="95250" y="117158"/>
                  </a:lnTo>
                  <a:cubicBezTo>
                    <a:pt x="90488" y="106680"/>
                    <a:pt x="84772" y="96203"/>
                    <a:pt x="77152" y="84773"/>
                  </a:cubicBezTo>
                  <a:cubicBezTo>
                    <a:pt x="73342" y="78105"/>
                    <a:pt x="65722" y="66675"/>
                    <a:pt x="60960" y="60960"/>
                  </a:cubicBezTo>
                  <a:cubicBezTo>
                    <a:pt x="46672" y="40005"/>
                    <a:pt x="35242" y="25718"/>
                    <a:pt x="27622" y="19050"/>
                  </a:cubicBezTo>
                  <a:cubicBezTo>
                    <a:pt x="21907" y="14288"/>
                    <a:pt x="17145" y="9525"/>
                    <a:pt x="13335" y="6668"/>
                  </a:cubicBezTo>
                  <a:cubicBezTo>
                    <a:pt x="13335" y="6668"/>
                    <a:pt x="13335" y="6668"/>
                    <a:pt x="13335" y="6668"/>
                  </a:cubicBezTo>
                  <a:cubicBezTo>
                    <a:pt x="6667" y="2858"/>
                    <a:pt x="1905" y="953"/>
                    <a:pt x="0" y="0"/>
                  </a:cubicBezTo>
                  <a:cubicBezTo>
                    <a:pt x="0" y="0"/>
                    <a:pt x="0" y="0"/>
                    <a:pt x="0" y="0"/>
                  </a:cubicBezTo>
                  <a:cubicBezTo>
                    <a:pt x="0" y="0"/>
                    <a:pt x="100965" y="90488"/>
                    <a:pt x="81915" y="224790"/>
                  </a:cubicBezTo>
                  <a:close/>
                </a:path>
              </a:pathLst>
            </a:custGeom>
            <a:solidFill>
              <a:srgbClr val="FFCA55"/>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83FDBDD1-2A96-4A44-AF7A-1FB7129403CD}"/>
                </a:ext>
              </a:extLst>
            </p:cNvPr>
            <p:cNvSpPr/>
            <p:nvPr/>
          </p:nvSpPr>
          <p:spPr>
            <a:xfrm>
              <a:off x="5638035" y="3857625"/>
              <a:ext cx="47625" cy="38100"/>
            </a:xfrm>
            <a:custGeom>
              <a:avLst/>
              <a:gdLst>
                <a:gd name="connsiteX0" fmla="*/ 30292 w 47625"/>
                <a:gd name="connsiteY0" fmla="*/ 0 h 38100"/>
                <a:gd name="connsiteX1" fmla="*/ 41722 w 47625"/>
                <a:gd name="connsiteY1" fmla="*/ 12383 h 38100"/>
                <a:gd name="connsiteX2" fmla="*/ 51247 w 47625"/>
                <a:gd name="connsiteY2" fmla="*/ 24765 h 38100"/>
                <a:gd name="connsiteX3" fmla="*/ 24577 w 47625"/>
                <a:gd name="connsiteY3" fmla="*/ 44767 h 38100"/>
                <a:gd name="connsiteX4" fmla="*/ 2670 w 47625"/>
                <a:gd name="connsiteY4" fmla="*/ 14288 h 38100"/>
                <a:gd name="connsiteX5" fmla="*/ 30292 w 47625"/>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38100">
                  <a:moveTo>
                    <a:pt x="30292" y="0"/>
                  </a:moveTo>
                  <a:cubicBezTo>
                    <a:pt x="30292" y="0"/>
                    <a:pt x="36960" y="10478"/>
                    <a:pt x="41722" y="12383"/>
                  </a:cubicBezTo>
                  <a:cubicBezTo>
                    <a:pt x="45532" y="14288"/>
                    <a:pt x="51247" y="24765"/>
                    <a:pt x="51247" y="24765"/>
                  </a:cubicBezTo>
                  <a:lnTo>
                    <a:pt x="24577" y="44767"/>
                  </a:lnTo>
                  <a:cubicBezTo>
                    <a:pt x="24577" y="44767"/>
                    <a:pt x="15052" y="20955"/>
                    <a:pt x="2670" y="14288"/>
                  </a:cubicBezTo>
                  <a:cubicBezTo>
                    <a:pt x="-10665" y="6667"/>
                    <a:pt x="30292" y="0"/>
                    <a:pt x="30292" y="0"/>
                  </a:cubicBezTo>
                  <a:close/>
                </a:path>
              </a:pathLst>
            </a:custGeom>
            <a:solidFill>
              <a:srgbClr val="EEA886"/>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21F7FDA7-3D1D-4975-AC8A-21CFF8D823CC}"/>
                </a:ext>
              </a:extLst>
            </p:cNvPr>
            <p:cNvSpPr/>
            <p:nvPr/>
          </p:nvSpPr>
          <p:spPr>
            <a:xfrm>
              <a:off x="5544099" y="3471791"/>
              <a:ext cx="161925" cy="409575"/>
            </a:xfrm>
            <a:custGeom>
              <a:avLst/>
              <a:gdLst>
                <a:gd name="connsiteX0" fmla="*/ 83270 w 161925"/>
                <a:gd name="connsiteY0" fmla="*/ 47696 h 409575"/>
                <a:gd name="connsiteX1" fmla="*/ 151850 w 161925"/>
                <a:gd name="connsiteY1" fmla="*/ 3881 h 409575"/>
                <a:gd name="connsiteX2" fmla="*/ 130895 w 161925"/>
                <a:gd name="connsiteY2" fmla="*/ 110562 h 409575"/>
                <a:gd name="connsiteX3" fmla="*/ 70888 w 161925"/>
                <a:gd name="connsiteY3" fmla="*/ 206764 h 409575"/>
                <a:gd name="connsiteX4" fmla="*/ 66125 w 161925"/>
                <a:gd name="connsiteY4" fmla="*/ 271534 h 409575"/>
                <a:gd name="connsiteX5" fmla="*/ 128038 w 161925"/>
                <a:gd name="connsiteY5" fmla="*/ 382024 h 409575"/>
                <a:gd name="connsiteX6" fmla="*/ 87080 w 161925"/>
                <a:gd name="connsiteY6" fmla="*/ 411551 h 409575"/>
                <a:gd name="connsiteX7" fmla="*/ 26120 w 161925"/>
                <a:gd name="connsiteY7" fmla="*/ 317254 h 409575"/>
                <a:gd name="connsiteX8" fmla="*/ 7070 w 161925"/>
                <a:gd name="connsiteY8" fmla="*/ 207717 h 409575"/>
                <a:gd name="connsiteX9" fmla="*/ 83270 w 161925"/>
                <a:gd name="connsiteY9" fmla="*/ 47696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25" h="409575">
                  <a:moveTo>
                    <a:pt x="83270" y="47696"/>
                  </a:moveTo>
                  <a:cubicBezTo>
                    <a:pt x="83270" y="47696"/>
                    <a:pt x="105178" y="-16121"/>
                    <a:pt x="151850" y="3881"/>
                  </a:cubicBezTo>
                  <a:cubicBezTo>
                    <a:pt x="195665" y="22931"/>
                    <a:pt x="136610" y="101037"/>
                    <a:pt x="130895" y="110562"/>
                  </a:cubicBezTo>
                  <a:cubicBezTo>
                    <a:pt x="125180" y="120087"/>
                    <a:pt x="75650" y="196287"/>
                    <a:pt x="70888" y="206764"/>
                  </a:cubicBezTo>
                  <a:cubicBezTo>
                    <a:pt x="54695" y="239149"/>
                    <a:pt x="60410" y="255342"/>
                    <a:pt x="66125" y="271534"/>
                  </a:cubicBezTo>
                  <a:cubicBezTo>
                    <a:pt x="84223" y="323921"/>
                    <a:pt x="119465" y="373451"/>
                    <a:pt x="128038" y="382024"/>
                  </a:cubicBezTo>
                  <a:cubicBezTo>
                    <a:pt x="136610" y="390596"/>
                    <a:pt x="101368" y="421076"/>
                    <a:pt x="87080" y="411551"/>
                  </a:cubicBezTo>
                  <a:cubicBezTo>
                    <a:pt x="68983" y="399169"/>
                    <a:pt x="35645" y="332494"/>
                    <a:pt x="26120" y="317254"/>
                  </a:cubicBezTo>
                  <a:cubicBezTo>
                    <a:pt x="14690" y="299156"/>
                    <a:pt x="-12932" y="265819"/>
                    <a:pt x="7070" y="207717"/>
                  </a:cubicBezTo>
                  <a:cubicBezTo>
                    <a:pt x="20405" y="168664"/>
                    <a:pt x="83270" y="47696"/>
                    <a:pt x="83270" y="47696"/>
                  </a:cubicBezTo>
                  <a:close/>
                </a:path>
              </a:pathLst>
            </a:custGeom>
            <a:solidFill>
              <a:srgbClr val="FFCA55"/>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F64B0AB5-C02F-480B-AFF5-5C015C0C71B7}"/>
                </a:ext>
              </a:extLst>
            </p:cNvPr>
            <p:cNvSpPr/>
            <p:nvPr/>
          </p:nvSpPr>
          <p:spPr>
            <a:xfrm>
              <a:off x="5637847" y="3863340"/>
              <a:ext cx="66675" cy="85725"/>
            </a:xfrm>
            <a:custGeom>
              <a:avLst/>
              <a:gdLst>
                <a:gd name="connsiteX0" fmla="*/ 58103 w 66675"/>
                <a:gd name="connsiteY0" fmla="*/ 0 h 85725"/>
                <a:gd name="connsiteX1" fmla="*/ 0 w 66675"/>
                <a:gd name="connsiteY1" fmla="*/ 46672 h 85725"/>
                <a:gd name="connsiteX2" fmla="*/ 67628 w 66675"/>
                <a:gd name="connsiteY2" fmla="*/ 86677 h 85725"/>
                <a:gd name="connsiteX3" fmla="*/ 58103 w 66675"/>
                <a:gd name="connsiteY3" fmla="*/ 0 h 85725"/>
              </a:gdLst>
              <a:ahLst/>
              <a:cxnLst>
                <a:cxn ang="0">
                  <a:pos x="connsiteX0" y="connsiteY0"/>
                </a:cxn>
                <a:cxn ang="0">
                  <a:pos x="connsiteX1" y="connsiteY1"/>
                </a:cxn>
                <a:cxn ang="0">
                  <a:pos x="connsiteX2" y="connsiteY2"/>
                </a:cxn>
                <a:cxn ang="0">
                  <a:pos x="connsiteX3" y="connsiteY3"/>
                </a:cxn>
              </a:cxnLst>
              <a:rect l="l" t="t" r="r" b="b"/>
              <a:pathLst>
                <a:path w="66675" h="85725">
                  <a:moveTo>
                    <a:pt x="58103" y="0"/>
                  </a:moveTo>
                  <a:lnTo>
                    <a:pt x="0" y="46672"/>
                  </a:lnTo>
                  <a:cubicBezTo>
                    <a:pt x="0" y="46672"/>
                    <a:pt x="45720" y="115252"/>
                    <a:pt x="67628" y="86677"/>
                  </a:cubicBezTo>
                  <a:cubicBezTo>
                    <a:pt x="89535" y="57150"/>
                    <a:pt x="58103" y="0"/>
                    <a:pt x="58103" y="0"/>
                  </a:cubicBezTo>
                  <a:close/>
                </a:path>
              </a:pathLst>
            </a:custGeom>
            <a:solidFill>
              <a:srgbClr val="DBCAC3"/>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E477EE33-EA6A-4B12-AFEF-051287F43D3C}"/>
                </a:ext>
              </a:extLst>
            </p:cNvPr>
            <p:cNvSpPr/>
            <p:nvPr/>
          </p:nvSpPr>
          <p:spPr>
            <a:xfrm>
              <a:off x="5492115" y="3434715"/>
              <a:ext cx="323850" cy="838200"/>
            </a:xfrm>
            <a:custGeom>
              <a:avLst/>
              <a:gdLst>
                <a:gd name="connsiteX0" fmla="*/ 324802 w 323850"/>
                <a:gd name="connsiteY0" fmla="*/ 164782 h 838200"/>
                <a:gd name="connsiteX1" fmla="*/ 324802 w 323850"/>
                <a:gd name="connsiteY1" fmla="*/ 164782 h 838200"/>
                <a:gd name="connsiteX2" fmla="*/ 233363 w 323850"/>
                <a:gd name="connsiteY2" fmla="*/ 0 h 838200"/>
                <a:gd name="connsiteX3" fmla="*/ 230505 w 323850"/>
                <a:gd name="connsiteY3" fmla="*/ 15240 h 838200"/>
                <a:gd name="connsiteX4" fmla="*/ 230505 w 323850"/>
                <a:gd name="connsiteY4" fmla="*/ 15240 h 838200"/>
                <a:gd name="connsiteX5" fmla="*/ 140017 w 323850"/>
                <a:gd name="connsiteY5" fmla="*/ 114300 h 838200"/>
                <a:gd name="connsiteX6" fmla="*/ 152400 w 323850"/>
                <a:gd name="connsiteY6" fmla="*/ 196215 h 838200"/>
                <a:gd name="connsiteX7" fmla="*/ 162877 w 323850"/>
                <a:gd name="connsiteY7" fmla="*/ 235267 h 838200"/>
                <a:gd name="connsiteX8" fmla="*/ 180022 w 323850"/>
                <a:gd name="connsiteY8" fmla="*/ 342900 h 838200"/>
                <a:gd name="connsiteX9" fmla="*/ 0 w 323850"/>
                <a:gd name="connsiteY9" fmla="*/ 698182 h 838200"/>
                <a:gd name="connsiteX10" fmla="*/ 152400 w 323850"/>
                <a:gd name="connsiteY10" fmla="*/ 846772 h 838200"/>
                <a:gd name="connsiteX11" fmla="*/ 324802 w 323850"/>
                <a:gd name="connsiteY11" fmla="*/ 164782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50" h="838200">
                  <a:moveTo>
                    <a:pt x="324802" y="164782"/>
                  </a:moveTo>
                  <a:lnTo>
                    <a:pt x="324802" y="164782"/>
                  </a:lnTo>
                  <a:cubicBezTo>
                    <a:pt x="315277" y="61913"/>
                    <a:pt x="233363" y="0"/>
                    <a:pt x="233363" y="0"/>
                  </a:cubicBezTo>
                  <a:lnTo>
                    <a:pt x="230505" y="15240"/>
                  </a:lnTo>
                  <a:lnTo>
                    <a:pt x="230505" y="15240"/>
                  </a:lnTo>
                  <a:cubicBezTo>
                    <a:pt x="145732" y="39052"/>
                    <a:pt x="143827" y="58102"/>
                    <a:pt x="140017" y="114300"/>
                  </a:cubicBezTo>
                  <a:cubicBezTo>
                    <a:pt x="138113" y="136207"/>
                    <a:pt x="144780" y="164782"/>
                    <a:pt x="152400" y="196215"/>
                  </a:cubicBezTo>
                  <a:cubicBezTo>
                    <a:pt x="155257" y="208597"/>
                    <a:pt x="159067" y="221932"/>
                    <a:pt x="162877" y="235267"/>
                  </a:cubicBezTo>
                  <a:cubicBezTo>
                    <a:pt x="172402" y="273367"/>
                    <a:pt x="181927" y="312420"/>
                    <a:pt x="180022" y="342900"/>
                  </a:cubicBezTo>
                  <a:cubicBezTo>
                    <a:pt x="176213" y="408622"/>
                    <a:pt x="0" y="698182"/>
                    <a:pt x="0" y="698182"/>
                  </a:cubicBezTo>
                  <a:cubicBezTo>
                    <a:pt x="0" y="759143"/>
                    <a:pt x="152400" y="846772"/>
                    <a:pt x="152400" y="846772"/>
                  </a:cubicBezTo>
                  <a:cubicBezTo>
                    <a:pt x="144780" y="765810"/>
                    <a:pt x="338138" y="245745"/>
                    <a:pt x="324802" y="164782"/>
                  </a:cubicBezTo>
                  <a:close/>
                </a:path>
              </a:pathLst>
            </a:custGeom>
            <a:solidFill>
              <a:srgbClr val="FFCA55"/>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79C7A5BC-5248-49AD-A3BD-F3D46F9123D5}"/>
                </a:ext>
              </a:extLst>
            </p:cNvPr>
            <p:cNvSpPr/>
            <p:nvPr/>
          </p:nvSpPr>
          <p:spPr>
            <a:xfrm>
              <a:off x="5644515" y="3548063"/>
              <a:ext cx="47625" cy="114300"/>
            </a:xfrm>
            <a:custGeom>
              <a:avLst/>
              <a:gdLst>
                <a:gd name="connsiteX0" fmla="*/ 9525 w 47625"/>
                <a:gd name="connsiteY0" fmla="*/ 120967 h 114300"/>
                <a:gd name="connsiteX1" fmla="*/ 9525 w 47625"/>
                <a:gd name="connsiteY1" fmla="*/ 120967 h 114300"/>
                <a:gd name="connsiteX2" fmla="*/ 51435 w 47625"/>
                <a:gd name="connsiteY2" fmla="*/ 0 h 114300"/>
                <a:gd name="connsiteX3" fmla="*/ 0 w 47625"/>
                <a:gd name="connsiteY3" fmla="*/ 82867 h 114300"/>
                <a:gd name="connsiteX4" fmla="*/ 0 w 47625"/>
                <a:gd name="connsiteY4" fmla="*/ 82867 h 114300"/>
                <a:gd name="connsiteX5" fmla="*/ 9525 w 47625"/>
                <a:gd name="connsiteY5" fmla="*/ 12096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114300">
                  <a:moveTo>
                    <a:pt x="9525" y="120967"/>
                  </a:moveTo>
                  <a:lnTo>
                    <a:pt x="9525" y="120967"/>
                  </a:lnTo>
                  <a:cubicBezTo>
                    <a:pt x="36195" y="90488"/>
                    <a:pt x="51435" y="0"/>
                    <a:pt x="51435" y="0"/>
                  </a:cubicBezTo>
                  <a:cubicBezTo>
                    <a:pt x="36195" y="43815"/>
                    <a:pt x="0" y="82867"/>
                    <a:pt x="0" y="82867"/>
                  </a:cubicBezTo>
                  <a:lnTo>
                    <a:pt x="0" y="82867"/>
                  </a:lnTo>
                  <a:cubicBezTo>
                    <a:pt x="2857" y="95250"/>
                    <a:pt x="6667" y="108585"/>
                    <a:pt x="9525" y="120967"/>
                  </a:cubicBezTo>
                  <a:close/>
                </a:path>
              </a:pathLst>
            </a:custGeom>
            <a:solidFill>
              <a:srgbClr val="B38761"/>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5610417-BD1B-49F5-AC60-F23C4CC6B296}"/>
                </a:ext>
              </a:extLst>
            </p:cNvPr>
            <p:cNvSpPr/>
            <p:nvPr/>
          </p:nvSpPr>
          <p:spPr>
            <a:xfrm>
              <a:off x="5800725" y="4037647"/>
              <a:ext cx="38100" cy="171450"/>
            </a:xfrm>
            <a:custGeom>
              <a:avLst/>
              <a:gdLst>
                <a:gd name="connsiteX0" fmla="*/ 0 w 38100"/>
                <a:gd name="connsiteY0" fmla="*/ 131445 h 171450"/>
                <a:gd name="connsiteX1" fmla="*/ 0 w 38100"/>
                <a:gd name="connsiteY1" fmla="*/ 131445 h 171450"/>
                <a:gd name="connsiteX2" fmla="*/ 13335 w 38100"/>
                <a:gd name="connsiteY2" fmla="*/ 172403 h 171450"/>
                <a:gd name="connsiteX3" fmla="*/ 38100 w 38100"/>
                <a:gd name="connsiteY3" fmla="*/ 0 h 171450"/>
                <a:gd name="connsiteX4" fmla="*/ 0 w 38100"/>
                <a:gd name="connsiteY4" fmla="*/ 13144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71450">
                  <a:moveTo>
                    <a:pt x="0" y="131445"/>
                  </a:moveTo>
                  <a:cubicBezTo>
                    <a:pt x="0" y="131445"/>
                    <a:pt x="0" y="131445"/>
                    <a:pt x="0" y="131445"/>
                  </a:cubicBezTo>
                  <a:cubicBezTo>
                    <a:pt x="4763" y="144780"/>
                    <a:pt x="8572" y="159068"/>
                    <a:pt x="13335" y="172403"/>
                  </a:cubicBezTo>
                  <a:cubicBezTo>
                    <a:pt x="34290" y="90488"/>
                    <a:pt x="38100" y="0"/>
                    <a:pt x="38100" y="0"/>
                  </a:cubicBezTo>
                  <a:cubicBezTo>
                    <a:pt x="31433" y="51435"/>
                    <a:pt x="0" y="131445"/>
                    <a:pt x="0" y="131445"/>
                  </a:cubicBezTo>
                  <a:close/>
                </a:path>
              </a:pathLst>
            </a:custGeom>
            <a:solidFill>
              <a:srgbClr val="151624"/>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6455B12A-384F-4EA1-A260-963EF8557105}"/>
                </a:ext>
              </a:extLst>
            </p:cNvPr>
            <p:cNvSpPr/>
            <p:nvPr/>
          </p:nvSpPr>
          <p:spPr>
            <a:xfrm>
              <a:off x="5641657" y="3471863"/>
              <a:ext cx="76200" cy="266700"/>
            </a:xfrm>
            <a:custGeom>
              <a:avLst/>
              <a:gdLst>
                <a:gd name="connsiteX0" fmla="*/ 5715 w 76200"/>
                <a:gd name="connsiteY0" fmla="*/ 271463 h 266700"/>
                <a:gd name="connsiteX1" fmla="*/ 0 w 76200"/>
                <a:gd name="connsiteY1" fmla="*/ 262890 h 266700"/>
                <a:gd name="connsiteX2" fmla="*/ 69533 w 76200"/>
                <a:gd name="connsiteY2" fmla="*/ 160020 h 266700"/>
                <a:gd name="connsiteX3" fmla="*/ 14288 w 76200"/>
                <a:gd name="connsiteY3" fmla="*/ 6667 h 266700"/>
                <a:gd name="connsiteX4" fmla="*/ 23813 w 76200"/>
                <a:gd name="connsiteY4" fmla="*/ 0 h 266700"/>
                <a:gd name="connsiteX5" fmla="*/ 80010 w 76200"/>
                <a:gd name="connsiteY5" fmla="*/ 161925 h 266700"/>
                <a:gd name="connsiteX6" fmla="*/ 5715 w 76200"/>
                <a:gd name="connsiteY6" fmla="*/ 271463 h 266700"/>
                <a:gd name="connsiteX7" fmla="*/ 2858 w 76200"/>
                <a:gd name="connsiteY7" fmla="*/ 266700 h 266700"/>
                <a:gd name="connsiteX8" fmla="*/ 0 w 76200"/>
                <a:gd name="connsiteY8" fmla="*/ 261938 h 266700"/>
                <a:gd name="connsiteX9" fmla="*/ 0 w 76200"/>
                <a:gd name="connsiteY9" fmla="*/ 261938 h 266700"/>
                <a:gd name="connsiteX10" fmla="*/ 2858 w 76200"/>
                <a:gd name="connsiteY10" fmla="*/ 2667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00" h="266700">
                  <a:moveTo>
                    <a:pt x="5715" y="271463"/>
                  </a:moveTo>
                  <a:lnTo>
                    <a:pt x="0" y="262890"/>
                  </a:lnTo>
                  <a:cubicBezTo>
                    <a:pt x="952" y="261938"/>
                    <a:pt x="59055" y="225742"/>
                    <a:pt x="69533" y="160020"/>
                  </a:cubicBezTo>
                  <a:cubicBezTo>
                    <a:pt x="77152" y="112395"/>
                    <a:pt x="58102" y="60008"/>
                    <a:pt x="14288" y="6667"/>
                  </a:cubicBezTo>
                  <a:lnTo>
                    <a:pt x="23813" y="0"/>
                  </a:lnTo>
                  <a:cubicBezTo>
                    <a:pt x="69533" y="56197"/>
                    <a:pt x="88583" y="110490"/>
                    <a:pt x="80010" y="161925"/>
                  </a:cubicBezTo>
                  <a:cubicBezTo>
                    <a:pt x="68580" y="232410"/>
                    <a:pt x="7620" y="269558"/>
                    <a:pt x="5715" y="271463"/>
                  </a:cubicBezTo>
                  <a:close/>
                  <a:moveTo>
                    <a:pt x="2858" y="266700"/>
                  </a:moveTo>
                  <a:lnTo>
                    <a:pt x="0" y="261938"/>
                  </a:lnTo>
                  <a:lnTo>
                    <a:pt x="0" y="261938"/>
                  </a:lnTo>
                  <a:lnTo>
                    <a:pt x="2858" y="266700"/>
                  </a:lnTo>
                  <a:close/>
                </a:path>
              </a:pathLst>
            </a:custGeom>
            <a:solidFill>
              <a:srgbClr val="323657"/>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10BA7C16-6B1B-47A9-8C15-99924A01EE08}"/>
                </a:ext>
              </a:extLst>
            </p:cNvPr>
            <p:cNvSpPr/>
            <p:nvPr/>
          </p:nvSpPr>
          <p:spPr>
            <a:xfrm>
              <a:off x="5655945" y="3470910"/>
              <a:ext cx="9525" cy="9525"/>
            </a:xfrm>
            <a:custGeom>
              <a:avLst/>
              <a:gdLst>
                <a:gd name="connsiteX0" fmla="*/ 0 w 9525"/>
                <a:gd name="connsiteY0" fmla="*/ 6668 h 0"/>
                <a:gd name="connsiteX1" fmla="*/ 9525 w 9525"/>
                <a:gd name="connsiteY1" fmla="*/ 0 h 0"/>
                <a:gd name="connsiteX2" fmla="*/ 0 w 9525"/>
                <a:gd name="connsiteY2" fmla="*/ 6668 h 0"/>
              </a:gdLst>
              <a:ahLst/>
              <a:cxnLst>
                <a:cxn ang="0">
                  <a:pos x="connsiteX0" y="connsiteY0"/>
                </a:cxn>
                <a:cxn ang="0">
                  <a:pos x="connsiteX1" y="connsiteY1"/>
                </a:cxn>
                <a:cxn ang="0">
                  <a:pos x="connsiteX2" y="connsiteY2"/>
                </a:cxn>
              </a:cxnLst>
              <a:rect l="l" t="t" r="r" b="b"/>
              <a:pathLst>
                <a:path w="9525">
                  <a:moveTo>
                    <a:pt x="0" y="6668"/>
                  </a:moveTo>
                  <a:cubicBezTo>
                    <a:pt x="0" y="6668"/>
                    <a:pt x="2858" y="2858"/>
                    <a:pt x="9525" y="0"/>
                  </a:cubicBezTo>
                  <a:cubicBezTo>
                    <a:pt x="9525" y="953"/>
                    <a:pt x="8572" y="6668"/>
                    <a:pt x="0" y="6668"/>
                  </a:cubicBezTo>
                  <a:close/>
                </a:path>
              </a:pathLst>
            </a:custGeom>
            <a:solidFill>
              <a:srgbClr val="323657"/>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1D688D10-E75A-45D1-9229-9811F220F1BA}"/>
                </a:ext>
              </a:extLst>
            </p:cNvPr>
            <p:cNvSpPr/>
            <p:nvPr/>
          </p:nvSpPr>
          <p:spPr>
            <a:xfrm>
              <a:off x="5705390" y="3220596"/>
              <a:ext cx="133350" cy="200025"/>
            </a:xfrm>
            <a:custGeom>
              <a:avLst/>
              <a:gdLst>
                <a:gd name="connsiteX0" fmla="*/ 91525 w 133350"/>
                <a:gd name="connsiteY0" fmla="*/ 10284 h 200025"/>
                <a:gd name="connsiteX1" fmla="*/ 132482 w 133350"/>
                <a:gd name="connsiteY1" fmla="*/ 145539 h 200025"/>
                <a:gd name="connsiteX2" fmla="*/ 33422 w 133350"/>
                <a:gd name="connsiteY2" fmla="*/ 182687 h 200025"/>
                <a:gd name="connsiteX3" fmla="*/ 1037 w 133350"/>
                <a:gd name="connsiteY3" fmla="*/ 91247 h 200025"/>
                <a:gd name="connsiteX4" fmla="*/ 91525 w 133350"/>
                <a:gd name="connsiteY4" fmla="*/ 10284 h 200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200025">
                  <a:moveTo>
                    <a:pt x="91525" y="10284"/>
                  </a:moveTo>
                  <a:cubicBezTo>
                    <a:pt x="91525" y="10284"/>
                    <a:pt x="152485" y="49337"/>
                    <a:pt x="132482" y="145539"/>
                  </a:cubicBezTo>
                  <a:cubicBezTo>
                    <a:pt x="112480" y="240789"/>
                    <a:pt x="41042" y="188402"/>
                    <a:pt x="33422" y="182687"/>
                  </a:cubicBezTo>
                  <a:cubicBezTo>
                    <a:pt x="25802" y="176972"/>
                    <a:pt x="1990" y="117917"/>
                    <a:pt x="1037" y="91247"/>
                  </a:cubicBezTo>
                  <a:cubicBezTo>
                    <a:pt x="85" y="66482"/>
                    <a:pt x="-13250" y="-31626"/>
                    <a:pt x="91525" y="10284"/>
                  </a:cubicBezTo>
                  <a:close/>
                </a:path>
              </a:pathLst>
            </a:custGeom>
            <a:solidFill>
              <a:srgbClr val="EEA987"/>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14CA7F74-7F3B-4154-B8E3-A01A61E6BD2B}"/>
                </a:ext>
              </a:extLst>
            </p:cNvPr>
            <p:cNvSpPr/>
            <p:nvPr/>
          </p:nvSpPr>
          <p:spPr>
            <a:xfrm>
              <a:off x="5700762" y="3211618"/>
              <a:ext cx="142875" cy="152400"/>
            </a:xfrm>
            <a:custGeom>
              <a:avLst/>
              <a:gdLst>
                <a:gd name="connsiteX0" fmla="*/ 92343 w 142875"/>
                <a:gd name="connsiteY0" fmla="*/ 38312 h 152400"/>
                <a:gd name="connsiteX1" fmla="*/ 53290 w 142875"/>
                <a:gd name="connsiteY1" fmla="*/ 87842 h 152400"/>
                <a:gd name="connsiteX2" fmla="*/ 19000 w 142875"/>
                <a:gd name="connsiteY2" fmla="*/ 151660 h 152400"/>
                <a:gd name="connsiteX3" fmla="*/ 1855 w 142875"/>
                <a:gd name="connsiteY3" fmla="*/ 57362 h 152400"/>
                <a:gd name="connsiteX4" fmla="*/ 94248 w 142875"/>
                <a:gd name="connsiteY4" fmla="*/ 14500 h 152400"/>
                <a:gd name="connsiteX5" fmla="*/ 148540 w 142875"/>
                <a:gd name="connsiteY5" fmla="*/ 121180 h 152400"/>
                <a:gd name="connsiteX6" fmla="*/ 92343 w 142875"/>
                <a:gd name="connsiteY6" fmla="*/ 3831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152400">
                  <a:moveTo>
                    <a:pt x="92343" y="38312"/>
                  </a:moveTo>
                  <a:cubicBezTo>
                    <a:pt x="85675" y="36408"/>
                    <a:pt x="64720" y="77365"/>
                    <a:pt x="53290" y="87842"/>
                  </a:cubicBezTo>
                  <a:cubicBezTo>
                    <a:pt x="41860" y="98320"/>
                    <a:pt x="20905" y="123085"/>
                    <a:pt x="19000" y="151660"/>
                  </a:cubicBezTo>
                  <a:cubicBezTo>
                    <a:pt x="17095" y="179283"/>
                    <a:pt x="-6717" y="90700"/>
                    <a:pt x="1855" y="57362"/>
                  </a:cubicBezTo>
                  <a:cubicBezTo>
                    <a:pt x="10428" y="24025"/>
                    <a:pt x="20905" y="-24552"/>
                    <a:pt x="94248" y="14500"/>
                  </a:cubicBezTo>
                  <a:cubicBezTo>
                    <a:pt x="167590" y="52600"/>
                    <a:pt x="148540" y="121180"/>
                    <a:pt x="148540" y="121180"/>
                  </a:cubicBezTo>
                  <a:cubicBezTo>
                    <a:pt x="148540" y="121180"/>
                    <a:pt x="123775" y="47837"/>
                    <a:pt x="92343" y="38312"/>
                  </a:cubicBezTo>
                  <a:close/>
                </a:path>
              </a:pathLst>
            </a:custGeom>
            <a:solidFill>
              <a:srgbClr val="3B3B40"/>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D76017BC-6B57-43FB-A33F-2BDF2FF5E78B}"/>
                </a:ext>
              </a:extLst>
            </p:cNvPr>
            <p:cNvSpPr/>
            <p:nvPr/>
          </p:nvSpPr>
          <p:spPr>
            <a:xfrm>
              <a:off x="5715000" y="3302483"/>
              <a:ext cx="19050" cy="38100"/>
            </a:xfrm>
            <a:custGeom>
              <a:avLst/>
              <a:gdLst>
                <a:gd name="connsiteX0" fmla="*/ 26670 w 19050"/>
                <a:gd name="connsiteY0" fmla="*/ 13170 h 38100"/>
                <a:gd name="connsiteX1" fmla="*/ 0 w 19050"/>
                <a:gd name="connsiteY1" fmla="*/ 9360 h 38100"/>
                <a:gd name="connsiteX2" fmla="*/ 21908 w 19050"/>
                <a:gd name="connsiteY2" fmla="*/ 44602 h 38100"/>
                <a:gd name="connsiteX3" fmla="*/ 26670 w 19050"/>
                <a:gd name="connsiteY3" fmla="*/ 13170 h 38100"/>
              </a:gdLst>
              <a:ahLst/>
              <a:cxnLst>
                <a:cxn ang="0">
                  <a:pos x="connsiteX0" y="connsiteY0"/>
                </a:cxn>
                <a:cxn ang="0">
                  <a:pos x="connsiteX1" y="connsiteY1"/>
                </a:cxn>
                <a:cxn ang="0">
                  <a:pos x="connsiteX2" y="connsiteY2"/>
                </a:cxn>
                <a:cxn ang="0">
                  <a:pos x="connsiteX3" y="connsiteY3"/>
                </a:cxn>
              </a:cxnLst>
              <a:rect l="l" t="t" r="r" b="b"/>
              <a:pathLst>
                <a:path w="19050" h="38100">
                  <a:moveTo>
                    <a:pt x="26670" y="13170"/>
                  </a:moveTo>
                  <a:cubicBezTo>
                    <a:pt x="24765" y="1740"/>
                    <a:pt x="0" y="-7785"/>
                    <a:pt x="0" y="9360"/>
                  </a:cubicBezTo>
                  <a:cubicBezTo>
                    <a:pt x="0" y="26505"/>
                    <a:pt x="14288" y="45555"/>
                    <a:pt x="21908" y="44602"/>
                  </a:cubicBezTo>
                  <a:cubicBezTo>
                    <a:pt x="29528" y="43650"/>
                    <a:pt x="28575" y="23647"/>
                    <a:pt x="26670" y="13170"/>
                  </a:cubicBezTo>
                  <a:close/>
                </a:path>
              </a:pathLst>
            </a:custGeom>
            <a:solidFill>
              <a:srgbClr val="EEA987"/>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176AA05-B42F-4A59-8E00-95778582CE97}"/>
                </a:ext>
              </a:extLst>
            </p:cNvPr>
            <p:cNvSpPr/>
            <p:nvPr/>
          </p:nvSpPr>
          <p:spPr>
            <a:xfrm>
              <a:off x="5738812" y="3403283"/>
              <a:ext cx="57150" cy="28575"/>
            </a:xfrm>
            <a:custGeom>
              <a:avLst/>
              <a:gdLst>
                <a:gd name="connsiteX0" fmla="*/ 58103 w 57150"/>
                <a:gd name="connsiteY0" fmla="*/ 33338 h 28575"/>
                <a:gd name="connsiteX1" fmla="*/ 58103 w 57150"/>
                <a:gd name="connsiteY1" fmla="*/ 33338 h 28575"/>
                <a:gd name="connsiteX2" fmla="*/ 0 w 57150"/>
                <a:gd name="connsiteY2" fmla="*/ 0 h 28575"/>
                <a:gd name="connsiteX3" fmla="*/ 58103 w 57150"/>
                <a:gd name="connsiteY3" fmla="*/ 18097 h 28575"/>
                <a:gd name="connsiteX4" fmla="*/ 58103 w 57150"/>
                <a:gd name="connsiteY4" fmla="*/ 19050 h 28575"/>
                <a:gd name="connsiteX5" fmla="*/ 58103 w 57150"/>
                <a:gd name="connsiteY5" fmla="*/ 3333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28575">
                  <a:moveTo>
                    <a:pt x="58103" y="33338"/>
                  </a:moveTo>
                  <a:lnTo>
                    <a:pt x="58103" y="33338"/>
                  </a:lnTo>
                  <a:cubicBezTo>
                    <a:pt x="14288" y="32385"/>
                    <a:pt x="0" y="0"/>
                    <a:pt x="0" y="0"/>
                  </a:cubicBezTo>
                  <a:cubicBezTo>
                    <a:pt x="30480" y="22860"/>
                    <a:pt x="54292" y="19050"/>
                    <a:pt x="58103" y="18097"/>
                  </a:cubicBezTo>
                  <a:cubicBezTo>
                    <a:pt x="58103" y="18097"/>
                    <a:pt x="58103" y="19050"/>
                    <a:pt x="58103" y="19050"/>
                  </a:cubicBezTo>
                  <a:cubicBezTo>
                    <a:pt x="58103" y="26670"/>
                    <a:pt x="58103" y="27622"/>
                    <a:pt x="58103" y="33338"/>
                  </a:cubicBezTo>
                  <a:close/>
                </a:path>
              </a:pathLst>
            </a:custGeom>
            <a:solidFill>
              <a:srgbClr val="A87860"/>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2B990702-BCAB-427D-9944-F2B65F7C68C0}"/>
                </a:ext>
              </a:extLst>
            </p:cNvPr>
            <p:cNvSpPr/>
            <p:nvPr/>
          </p:nvSpPr>
          <p:spPr>
            <a:xfrm>
              <a:off x="5327332" y="2800350"/>
              <a:ext cx="838200" cy="1943100"/>
            </a:xfrm>
            <a:custGeom>
              <a:avLst/>
              <a:gdLst>
                <a:gd name="connsiteX0" fmla="*/ 840105 w 838200"/>
                <a:gd name="connsiteY0" fmla="*/ 86677 h 1943100"/>
                <a:gd name="connsiteX1" fmla="*/ 840105 w 838200"/>
                <a:gd name="connsiteY1" fmla="*/ 1862138 h 1943100"/>
                <a:gd name="connsiteX2" fmla="*/ 753427 w 838200"/>
                <a:gd name="connsiteY2" fmla="*/ 1948815 h 1943100"/>
                <a:gd name="connsiteX3" fmla="*/ 86677 w 838200"/>
                <a:gd name="connsiteY3" fmla="*/ 1948815 h 1943100"/>
                <a:gd name="connsiteX4" fmla="*/ 0 w 838200"/>
                <a:gd name="connsiteY4" fmla="*/ 1862138 h 1943100"/>
                <a:gd name="connsiteX5" fmla="*/ 0 w 838200"/>
                <a:gd name="connsiteY5" fmla="*/ 86677 h 1943100"/>
                <a:gd name="connsiteX6" fmla="*/ 86677 w 838200"/>
                <a:gd name="connsiteY6" fmla="*/ 0 h 1943100"/>
                <a:gd name="connsiteX7" fmla="*/ 753427 w 838200"/>
                <a:gd name="connsiteY7" fmla="*/ 0 h 1943100"/>
                <a:gd name="connsiteX8" fmla="*/ 840105 w 838200"/>
                <a:gd name="connsiteY8" fmla="*/ 86677 h 194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200" h="1943100">
                  <a:moveTo>
                    <a:pt x="840105" y="86677"/>
                  </a:moveTo>
                  <a:lnTo>
                    <a:pt x="840105" y="1862138"/>
                  </a:lnTo>
                  <a:cubicBezTo>
                    <a:pt x="840105" y="1909763"/>
                    <a:pt x="801052" y="1948815"/>
                    <a:pt x="753427" y="1948815"/>
                  </a:cubicBezTo>
                  <a:lnTo>
                    <a:pt x="86677" y="1948815"/>
                  </a:lnTo>
                  <a:cubicBezTo>
                    <a:pt x="39052" y="1948815"/>
                    <a:pt x="0" y="1909763"/>
                    <a:pt x="0" y="1862138"/>
                  </a:cubicBezTo>
                  <a:lnTo>
                    <a:pt x="0" y="86677"/>
                  </a:lnTo>
                  <a:cubicBezTo>
                    <a:pt x="0" y="39052"/>
                    <a:pt x="39052" y="0"/>
                    <a:pt x="86677" y="0"/>
                  </a:cubicBezTo>
                  <a:lnTo>
                    <a:pt x="753427" y="0"/>
                  </a:lnTo>
                  <a:cubicBezTo>
                    <a:pt x="802005" y="0"/>
                    <a:pt x="840105" y="38100"/>
                    <a:pt x="840105" y="86677"/>
                  </a:cubicBezTo>
                  <a:close/>
                </a:path>
              </a:pathLst>
            </a:custGeom>
            <a:solidFill>
              <a:srgbClr val="E0F1FF">
                <a:alpha val="73000"/>
              </a:srgbClr>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99677BB1-6F03-4433-9933-A0DA0725F509}"/>
                </a:ext>
              </a:extLst>
            </p:cNvPr>
            <p:cNvSpPr/>
            <p:nvPr/>
          </p:nvSpPr>
          <p:spPr>
            <a:xfrm>
              <a:off x="4271962" y="2326957"/>
              <a:ext cx="800100" cy="571500"/>
            </a:xfrm>
            <a:custGeom>
              <a:avLst/>
              <a:gdLst>
                <a:gd name="connsiteX0" fmla="*/ 778193 w 800100"/>
                <a:gd name="connsiteY0" fmla="*/ 573405 h 571500"/>
                <a:gd name="connsiteX1" fmla="*/ 25718 w 800100"/>
                <a:gd name="connsiteY1" fmla="*/ 573405 h 571500"/>
                <a:gd name="connsiteX2" fmla="*/ 0 w 800100"/>
                <a:gd name="connsiteY2" fmla="*/ 547688 h 571500"/>
                <a:gd name="connsiteX3" fmla="*/ 0 w 800100"/>
                <a:gd name="connsiteY3" fmla="*/ 25718 h 571500"/>
                <a:gd name="connsiteX4" fmla="*/ 25718 w 800100"/>
                <a:gd name="connsiteY4" fmla="*/ 0 h 571500"/>
                <a:gd name="connsiteX5" fmla="*/ 777240 w 800100"/>
                <a:gd name="connsiteY5" fmla="*/ 0 h 571500"/>
                <a:gd name="connsiteX6" fmla="*/ 802958 w 800100"/>
                <a:gd name="connsiteY6" fmla="*/ 25718 h 571500"/>
                <a:gd name="connsiteX7" fmla="*/ 802958 w 800100"/>
                <a:gd name="connsiteY7" fmla="*/ 546735 h 571500"/>
                <a:gd name="connsiteX8" fmla="*/ 778193 w 800100"/>
                <a:gd name="connsiteY8" fmla="*/ 573405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100" h="571500">
                  <a:moveTo>
                    <a:pt x="778193" y="573405"/>
                  </a:moveTo>
                  <a:lnTo>
                    <a:pt x="25718" y="573405"/>
                  </a:lnTo>
                  <a:cubicBezTo>
                    <a:pt x="11430" y="573405"/>
                    <a:pt x="0" y="561975"/>
                    <a:pt x="0" y="547688"/>
                  </a:cubicBezTo>
                  <a:lnTo>
                    <a:pt x="0" y="25718"/>
                  </a:lnTo>
                  <a:cubicBezTo>
                    <a:pt x="0" y="11430"/>
                    <a:pt x="11430" y="0"/>
                    <a:pt x="25718" y="0"/>
                  </a:cubicBezTo>
                  <a:lnTo>
                    <a:pt x="777240" y="0"/>
                  </a:lnTo>
                  <a:cubicBezTo>
                    <a:pt x="791528" y="0"/>
                    <a:pt x="802958" y="11430"/>
                    <a:pt x="802958" y="25718"/>
                  </a:cubicBezTo>
                  <a:lnTo>
                    <a:pt x="802958" y="546735"/>
                  </a:lnTo>
                  <a:cubicBezTo>
                    <a:pt x="803910" y="561023"/>
                    <a:pt x="792480" y="573405"/>
                    <a:pt x="778193" y="573405"/>
                  </a:cubicBezTo>
                  <a:close/>
                </a:path>
              </a:pathLst>
            </a:custGeom>
            <a:solidFill>
              <a:srgbClr val="E0F1FF"/>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088A036-BFE4-48FE-8813-6146B80B7BB0}"/>
                </a:ext>
              </a:extLst>
            </p:cNvPr>
            <p:cNvSpPr/>
            <p:nvPr/>
          </p:nvSpPr>
          <p:spPr>
            <a:xfrm>
              <a:off x="4323397" y="2529840"/>
              <a:ext cx="9525" cy="333375"/>
            </a:xfrm>
            <a:custGeom>
              <a:avLst/>
              <a:gdLst>
                <a:gd name="connsiteX0" fmla="*/ 0 w 0"/>
                <a:gd name="connsiteY0" fmla="*/ 0 h 333375"/>
                <a:gd name="connsiteX1" fmla="*/ 3810 w 0"/>
                <a:gd name="connsiteY1" fmla="*/ 0 h 333375"/>
                <a:gd name="connsiteX2" fmla="*/ 3810 w 0"/>
                <a:gd name="connsiteY2" fmla="*/ 337185 h 333375"/>
                <a:gd name="connsiteX3" fmla="*/ 0 w 0"/>
                <a:gd name="connsiteY3" fmla="*/ 337185 h 333375"/>
              </a:gdLst>
              <a:ahLst/>
              <a:cxnLst>
                <a:cxn ang="0">
                  <a:pos x="connsiteX0" y="connsiteY0"/>
                </a:cxn>
                <a:cxn ang="0">
                  <a:pos x="connsiteX1" y="connsiteY1"/>
                </a:cxn>
                <a:cxn ang="0">
                  <a:pos x="connsiteX2" y="connsiteY2"/>
                </a:cxn>
                <a:cxn ang="0">
                  <a:pos x="connsiteX3" y="connsiteY3"/>
                </a:cxn>
              </a:cxnLst>
              <a:rect l="l" t="t" r="r" b="b"/>
              <a:pathLst>
                <a:path h="333375">
                  <a:moveTo>
                    <a:pt x="0" y="0"/>
                  </a:moveTo>
                  <a:lnTo>
                    <a:pt x="3810" y="0"/>
                  </a:lnTo>
                  <a:lnTo>
                    <a:pt x="3810" y="337185"/>
                  </a:lnTo>
                  <a:lnTo>
                    <a:pt x="0" y="337185"/>
                  </a:lnTo>
                  <a:close/>
                </a:path>
              </a:pathLst>
            </a:custGeom>
            <a:solidFill>
              <a:srgbClr val="E0E0E0"/>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BC02332-CF7D-4808-8291-997DA1A7EFE8}"/>
                </a:ext>
              </a:extLst>
            </p:cNvPr>
            <p:cNvSpPr/>
            <p:nvPr/>
          </p:nvSpPr>
          <p:spPr>
            <a:xfrm>
              <a:off x="4462462" y="2529840"/>
              <a:ext cx="9525" cy="333375"/>
            </a:xfrm>
            <a:custGeom>
              <a:avLst/>
              <a:gdLst>
                <a:gd name="connsiteX0" fmla="*/ 0 w 0"/>
                <a:gd name="connsiteY0" fmla="*/ 0 h 333375"/>
                <a:gd name="connsiteX1" fmla="*/ 3810 w 0"/>
                <a:gd name="connsiteY1" fmla="*/ 0 h 333375"/>
                <a:gd name="connsiteX2" fmla="*/ 3810 w 0"/>
                <a:gd name="connsiteY2" fmla="*/ 337185 h 333375"/>
                <a:gd name="connsiteX3" fmla="*/ 0 w 0"/>
                <a:gd name="connsiteY3" fmla="*/ 337185 h 333375"/>
              </a:gdLst>
              <a:ahLst/>
              <a:cxnLst>
                <a:cxn ang="0">
                  <a:pos x="connsiteX0" y="connsiteY0"/>
                </a:cxn>
                <a:cxn ang="0">
                  <a:pos x="connsiteX1" y="connsiteY1"/>
                </a:cxn>
                <a:cxn ang="0">
                  <a:pos x="connsiteX2" y="connsiteY2"/>
                </a:cxn>
                <a:cxn ang="0">
                  <a:pos x="connsiteX3" y="connsiteY3"/>
                </a:cxn>
              </a:cxnLst>
              <a:rect l="l" t="t" r="r" b="b"/>
              <a:pathLst>
                <a:path h="333375">
                  <a:moveTo>
                    <a:pt x="0" y="0"/>
                  </a:moveTo>
                  <a:lnTo>
                    <a:pt x="3810" y="0"/>
                  </a:lnTo>
                  <a:lnTo>
                    <a:pt x="3810" y="337185"/>
                  </a:lnTo>
                  <a:lnTo>
                    <a:pt x="0" y="337185"/>
                  </a:lnTo>
                  <a:close/>
                </a:path>
              </a:pathLst>
            </a:custGeom>
            <a:solidFill>
              <a:srgbClr val="E0E0E0"/>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CDC3351-06E4-45FC-B663-3E792F06B921}"/>
                </a:ext>
              </a:extLst>
            </p:cNvPr>
            <p:cNvSpPr/>
            <p:nvPr/>
          </p:nvSpPr>
          <p:spPr>
            <a:xfrm>
              <a:off x="4602480" y="2529840"/>
              <a:ext cx="9525" cy="333375"/>
            </a:xfrm>
            <a:custGeom>
              <a:avLst/>
              <a:gdLst>
                <a:gd name="connsiteX0" fmla="*/ 0 w 0"/>
                <a:gd name="connsiteY0" fmla="*/ 0 h 333375"/>
                <a:gd name="connsiteX1" fmla="*/ 3810 w 0"/>
                <a:gd name="connsiteY1" fmla="*/ 0 h 333375"/>
                <a:gd name="connsiteX2" fmla="*/ 3810 w 0"/>
                <a:gd name="connsiteY2" fmla="*/ 337185 h 333375"/>
                <a:gd name="connsiteX3" fmla="*/ 0 w 0"/>
                <a:gd name="connsiteY3" fmla="*/ 337185 h 333375"/>
              </a:gdLst>
              <a:ahLst/>
              <a:cxnLst>
                <a:cxn ang="0">
                  <a:pos x="connsiteX0" y="connsiteY0"/>
                </a:cxn>
                <a:cxn ang="0">
                  <a:pos x="connsiteX1" y="connsiteY1"/>
                </a:cxn>
                <a:cxn ang="0">
                  <a:pos x="connsiteX2" y="connsiteY2"/>
                </a:cxn>
                <a:cxn ang="0">
                  <a:pos x="connsiteX3" y="connsiteY3"/>
                </a:cxn>
              </a:cxnLst>
              <a:rect l="l" t="t" r="r" b="b"/>
              <a:pathLst>
                <a:path h="333375">
                  <a:moveTo>
                    <a:pt x="0" y="0"/>
                  </a:moveTo>
                  <a:lnTo>
                    <a:pt x="3810" y="0"/>
                  </a:lnTo>
                  <a:lnTo>
                    <a:pt x="3810" y="337185"/>
                  </a:lnTo>
                  <a:lnTo>
                    <a:pt x="0" y="337185"/>
                  </a:lnTo>
                  <a:close/>
                </a:path>
              </a:pathLst>
            </a:custGeom>
            <a:solidFill>
              <a:srgbClr val="E0E0E0"/>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898D99B8-B44F-4A3D-8749-E9F20685EA68}"/>
                </a:ext>
              </a:extLst>
            </p:cNvPr>
            <p:cNvSpPr/>
            <p:nvPr/>
          </p:nvSpPr>
          <p:spPr>
            <a:xfrm>
              <a:off x="4741545" y="2529840"/>
              <a:ext cx="9525" cy="333375"/>
            </a:xfrm>
            <a:custGeom>
              <a:avLst/>
              <a:gdLst>
                <a:gd name="connsiteX0" fmla="*/ 0 w 0"/>
                <a:gd name="connsiteY0" fmla="*/ 0 h 333375"/>
                <a:gd name="connsiteX1" fmla="*/ 3810 w 0"/>
                <a:gd name="connsiteY1" fmla="*/ 0 h 333375"/>
                <a:gd name="connsiteX2" fmla="*/ 3810 w 0"/>
                <a:gd name="connsiteY2" fmla="*/ 337185 h 333375"/>
                <a:gd name="connsiteX3" fmla="*/ 0 w 0"/>
                <a:gd name="connsiteY3" fmla="*/ 337185 h 333375"/>
              </a:gdLst>
              <a:ahLst/>
              <a:cxnLst>
                <a:cxn ang="0">
                  <a:pos x="connsiteX0" y="connsiteY0"/>
                </a:cxn>
                <a:cxn ang="0">
                  <a:pos x="connsiteX1" y="connsiteY1"/>
                </a:cxn>
                <a:cxn ang="0">
                  <a:pos x="connsiteX2" y="connsiteY2"/>
                </a:cxn>
                <a:cxn ang="0">
                  <a:pos x="connsiteX3" y="connsiteY3"/>
                </a:cxn>
              </a:cxnLst>
              <a:rect l="l" t="t" r="r" b="b"/>
              <a:pathLst>
                <a:path h="333375">
                  <a:moveTo>
                    <a:pt x="0" y="0"/>
                  </a:moveTo>
                  <a:lnTo>
                    <a:pt x="3810" y="0"/>
                  </a:lnTo>
                  <a:lnTo>
                    <a:pt x="3810" y="337185"/>
                  </a:lnTo>
                  <a:lnTo>
                    <a:pt x="0" y="337185"/>
                  </a:lnTo>
                  <a:close/>
                </a:path>
              </a:pathLst>
            </a:custGeom>
            <a:solidFill>
              <a:srgbClr val="E0E0E0"/>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983922F5-D39A-4705-9ED5-5E6D5D2E5628}"/>
                </a:ext>
              </a:extLst>
            </p:cNvPr>
            <p:cNvSpPr/>
            <p:nvPr/>
          </p:nvSpPr>
          <p:spPr>
            <a:xfrm>
              <a:off x="4880610" y="2529840"/>
              <a:ext cx="9525" cy="333375"/>
            </a:xfrm>
            <a:custGeom>
              <a:avLst/>
              <a:gdLst>
                <a:gd name="connsiteX0" fmla="*/ 0 w 0"/>
                <a:gd name="connsiteY0" fmla="*/ 0 h 333375"/>
                <a:gd name="connsiteX1" fmla="*/ 3810 w 0"/>
                <a:gd name="connsiteY1" fmla="*/ 0 h 333375"/>
                <a:gd name="connsiteX2" fmla="*/ 3810 w 0"/>
                <a:gd name="connsiteY2" fmla="*/ 337185 h 333375"/>
                <a:gd name="connsiteX3" fmla="*/ 0 w 0"/>
                <a:gd name="connsiteY3" fmla="*/ 337185 h 333375"/>
              </a:gdLst>
              <a:ahLst/>
              <a:cxnLst>
                <a:cxn ang="0">
                  <a:pos x="connsiteX0" y="connsiteY0"/>
                </a:cxn>
                <a:cxn ang="0">
                  <a:pos x="connsiteX1" y="connsiteY1"/>
                </a:cxn>
                <a:cxn ang="0">
                  <a:pos x="connsiteX2" y="connsiteY2"/>
                </a:cxn>
                <a:cxn ang="0">
                  <a:pos x="connsiteX3" y="connsiteY3"/>
                </a:cxn>
              </a:cxnLst>
              <a:rect l="l" t="t" r="r" b="b"/>
              <a:pathLst>
                <a:path h="333375">
                  <a:moveTo>
                    <a:pt x="0" y="0"/>
                  </a:moveTo>
                  <a:lnTo>
                    <a:pt x="3810" y="0"/>
                  </a:lnTo>
                  <a:lnTo>
                    <a:pt x="3810" y="337185"/>
                  </a:lnTo>
                  <a:lnTo>
                    <a:pt x="0" y="337185"/>
                  </a:lnTo>
                  <a:close/>
                </a:path>
              </a:pathLst>
            </a:custGeom>
            <a:solidFill>
              <a:srgbClr val="E0E0E0"/>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96CC723-889E-47FB-9A0E-E13376EF0C32}"/>
                </a:ext>
              </a:extLst>
            </p:cNvPr>
            <p:cNvSpPr/>
            <p:nvPr/>
          </p:nvSpPr>
          <p:spPr>
            <a:xfrm>
              <a:off x="5019675" y="2529840"/>
              <a:ext cx="9525" cy="333375"/>
            </a:xfrm>
            <a:custGeom>
              <a:avLst/>
              <a:gdLst>
                <a:gd name="connsiteX0" fmla="*/ 0 w 0"/>
                <a:gd name="connsiteY0" fmla="*/ 0 h 333375"/>
                <a:gd name="connsiteX1" fmla="*/ 3810 w 0"/>
                <a:gd name="connsiteY1" fmla="*/ 0 h 333375"/>
                <a:gd name="connsiteX2" fmla="*/ 3810 w 0"/>
                <a:gd name="connsiteY2" fmla="*/ 337185 h 333375"/>
                <a:gd name="connsiteX3" fmla="*/ 0 w 0"/>
                <a:gd name="connsiteY3" fmla="*/ 337185 h 333375"/>
              </a:gdLst>
              <a:ahLst/>
              <a:cxnLst>
                <a:cxn ang="0">
                  <a:pos x="connsiteX0" y="connsiteY0"/>
                </a:cxn>
                <a:cxn ang="0">
                  <a:pos x="connsiteX1" y="connsiteY1"/>
                </a:cxn>
                <a:cxn ang="0">
                  <a:pos x="connsiteX2" y="connsiteY2"/>
                </a:cxn>
                <a:cxn ang="0">
                  <a:pos x="connsiteX3" y="connsiteY3"/>
                </a:cxn>
              </a:cxnLst>
              <a:rect l="l" t="t" r="r" b="b"/>
              <a:pathLst>
                <a:path h="333375">
                  <a:moveTo>
                    <a:pt x="0" y="0"/>
                  </a:moveTo>
                  <a:lnTo>
                    <a:pt x="3810" y="0"/>
                  </a:lnTo>
                  <a:lnTo>
                    <a:pt x="3810" y="337185"/>
                  </a:lnTo>
                  <a:lnTo>
                    <a:pt x="0" y="337185"/>
                  </a:lnTo>
                  <a:close/>
                </a:path>
              </a:pathLst>
            </a:custGeom>
            <a:solidFill>
              <a:srgbClr val="E0E0E0"/>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14FCA2DA-2AAA-4379-8164-06A29955394F}"/>
                </a:ext>
              </a:extLst>
            </p:cNvPr>
            <p:cNvSpPr/>
            <p:nvPr/>
          </p:nvSpPr>
          <p:spPr>
            <a:xfrm>
              <a:off x="4323397" y="2584133"/>
              <a:ext cx="695325" cy="276225"/>
            </a:xfrm>
            <a:custGeom>
              <a:avLst/>
              <a:gdLst>
                <a:gd name="connsiteX0" fmla="*/ 0 w 695325"/>
                <a:gd name="connsiteY0" fmla="*/ 283845 h 276225"/>
                <a:gd name="connsiteX1" fmla="*/ 212408 w 695325"/>
                <a:gd name="connsiteY1" fmla="*/ 88582 h 276225"/>
                <a:gd name="connsiteX2" fmla="*/ 330518 w 695325"/>
                <a:gd name="connsiteY2" fmla="*/ 212407 h 276225"/>
                <a:gd name="connsiteX3" fmla="*/ 454343 w 695325"/>
                <a:gd name="connsiteY3" fmla="*/ 43815 h 276225"/>
                <a:gd name="connsiteX4" fmla="*/ 595313 w 695325"/>
                <a:gd name="connsiteY4" fmla="*/ 90488 h 276225"/>
                <a:gd name="connsiteX5" fmla="*/ 700088 w 695325"/>
                <a:gd name="connsiteY5" fmla="*/ 0 h 276225"/>
                <a:gd name="connsiteX6" fmla="*/ 700088 w 695325"/>
                <a:gd name="connsiteY6" fmla="*/ 283845 h 276225"/>
                <a:gd name="connsiteX7" fmla="*/ 0 w 695325"/>
                <a:gd name="connsiteY7" fmla="*/ 28384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325" h="276225">
                  <a:moveTo>
                    <a:pt x="0" y="283845"/>
                  </a:moveTo>
                  <a:cubicBezTo>
                    <a:pt x="0" y="283845"/>
                    <a:pt x="134303" y="65722"/>
                    <a:pt x="212408" y="88582"/>
                  </a:cubicBezTo>
                  <a:cubicBezTo>
                    <a:pt x="290513" y="111442"/>
                    <a:pt x="265748" y="212407"/>
                    <a:pt x="330518" y="212407"/>
                  </a:cubicBezTo>
                  <a:cubicBezTo>
                    <a:pt x="384810" y="212407"/>
                    <a:pt x="384810" y="41910"/>
                    <a:pt x="454343" y="43815"/>
                  </a:cubicBezTo>
                  <a:cubicBezTo>
                    <a:pt x="523875" y="45720"/>
                    <a:pt x="517208" y="171450"/>
                    <a:pt x="595313" y="90488"/>
                  </a:cubicBezTo>
                  <a:cubicBezTo>
                    <a:pt x="672465" y="9525"/>
                    <a:pt x="660083" y="0"/>
                    <a:pt x="700088" y="0"/>
                  </a:cubicBezTo>
                  <a:lnTo>
                    <a:pt x="700088" y="283845"/>
                  </a:lnTo>
                  <a:lnTo>
                    <a:pt x="0" y="283845"/>
                  </a:lnTo>
                  <a:close/>
                </a:path>
              </a:pathLst>
            </a:custGeom>
            <a:solidFill>
              <a:srgbClr val="4AAFFF"/>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E43DE785-7CB0-4EC4-B4EC-AABA841E27ED}"/>
                </a:ext>
              </a:extLst>
            </p:cNvPr>
            <p:cNvSpPr/>
            <p:nvPr/>
          </p:nvSpPr>
          <p:spPr>
            <a:xfrm>
              <a:off x="4324259" y="2362200"/>
              <a:ext cx="276225" cy="38100"/>
            </a:xfrm>
            <a:custGeom>
              <a:avLst/>
              <a:gdLst>
                <a:gd name="connsiteX0" fmla="*/ 265838 w 276225"/>
                <a:gd name="connsiteY0" fmla="*/ 40957 h 38100"/>
                <a:gd name="connsiteX1" fmla="*/ 14378 w 276225"/>
                <a:gd name="connsiteY1" fmla="*/ 40957 h 38100"/>
                <a:gd name="connsiteX2" fmla="*/ 91 w 276225"/>
                <a:gd name="connsiteY2" fmla="*/ 26670 h 38100"/>
                <a:gd name="connsiteX3" fmla="*/ 91 w 276225"/>
                <a:gd name="connsiteY3" fmla="*/ 14288 h 38100"/>
                <a:gd name="connsiteX4" fmla="*/ 14378 w 276225"/>
                <a:gd name="connsiteY4" fmla="*/ 0 h 38100"/>
                <a:gd name="connsiteX5" fmla="*/ 265838 w 276225"/>
                <a:gd name="connsiteY5" fmla="*/ 0 h 38100"/>
                <a:gd name="connsiteX6" fmla="*/ 280126 w 276225"/>
                <a:gd name="connsiteY6" fmla="*/ 14288 h 38100"/>
                <a:gd name="connsiteX7" fmla="*/ 280126 w 276225"/>
                <a:gd name="connsiteY7" fmla="*/ 26670 h 38100"/>
                <a:gd name="connsiteX8" fmla="*/ 265838 w 276225"/>
                <a:gd name="connsiteY8" fmla="*/ 4095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38100">
                  <a:moveTo>
                    <a:pt x="265838" y="40957"/>
                  </a:moveTo>
                  <a:lnTo>
                    <a:pt x="14378" y="40957"/>
                  </a:lnTo>
                  <a:cubicBezTo>
                    <a:pt x="6758" y="40957"/>
                    <a:pt x="91" y="34290"/>
                    <a:pt x="91" y="26670"/>
                  </a:cubicBezTo>
                  <a:lnTo>
                    <a:pt x="91" y="14288"/>
                  </a:lnTo>
                  <a:cubicBezTo>
                    <a:pt x="-862" y="6668"/>
                    <a:pt x="5806" y="0"/>
                    <a:pt x="14378" y="0"/>
                  </a:cubicBezTo>
                  <a:lnTo>
                    <a:pt x="265838" y="0"/>
                  </a:lnTo>
                  <a:cubicBezTo>
                    <a:pt x="273458" y="0"/>
                    <a:pt x="280126" y="6668"/>
                    <a:pt x="280126" y="14288"/>
                  </a:cubicBezTo>
                  <a:lnTo>
                    <a:pt x="280126" y="26670"/>
                  </a:lnTo>
                  <a:cubicBezTo>
                    <a:pt x="280126" y="34290"/>
                    <a:pt x="273458" y="40957"/>
                    <a:pt x="265838" y="40957"/>
                  </a:cubicBezTo>
                  <a:close/>
                </a:path>
              </a:pathLst>
            </a:custGeom>
            <a:solidFill>
              <a:srgbClr val="4AAFFF"/>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4A062CBE-87C5-4911-815B-ACF0B7BF23BA}"/>
                </a:ext>
              </a:extLst>
            </p:cNvPr>
            <p:cNvSpPr/>
            <p:nvPr/>
          </p:nvSpPr>
          <p:spPr>
            <a:xfrm>
              <a:off x="4323397" y="2446973"/>
              <a:ext cx="361950" cy="38100"/>
            </a:xfrm>
            <a:custGeom>
              <a:avLst/>
              <a:gdLst>
                <a:gd name="connsiteX0" fmla="*/ 355283 w 361950"/>
                <a:gd name="connsiteY0" fmla="*/ 40005 h 38100"/>
                <a:gd name="connsiteX1" fmla="*/ 12382 w 361950"/>
                <a:gd name="connsiteY1" fmla="*/ 40005 h 38100"/>
                <a:gd name="connsiteX2" fmla="*/ 0 w 361950"/>
                <a:gd name="connsiteY2" fmla="*/ 27622 h 38100"/>
                <a:gd name="connsiteX3" fmla="*/ 0 w 361950"/>
                <a:gd name="connsiteY3" fmla="*/ 12382 h 38100"/>
                <a:gd name="connsiteX4" fmla="*/ 12382 w 361950"/>
                <a:gd name="connsiteY4" fmla="*/ 0 h 38100"/>
                <a:gd name="connsiteX5" fmla="*/ 355283 w 361950"/>
                <a:gd name="connsiteY5" fmla="*/ 0 h 38100"/>
                <a:gd name="connsiteX6" fmla="*/ 367665 w 361950"/>
                <a:gd name="connsiteY6" fmla="*/ 12382 h 38100"/>
                <a:gd name="connsiteX7" fmla="*/ 367665 w 361950"/>
                <a:gd name="connsiteY7" fmla="*/ 27622 h 38100"/>
                <a:gd name="connsiteX8" fmla="*/ 355283 w 361950"/>
                <a:gd name="connsiteY8" fmla="*/ 4000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1950" h="38100">
                  <a:moveTo>
                    <a:pt x="355283" y="40005"/>
                  </a:moveTo>
                  <a:lnTo>
                    <a:pt x="12382" y="40005"/>
                  </a:lnTo>
                  <a:cubicBezTo>
                    <a:pt x="5715" y="40005"/>
                    <a:pt x="0" y="34290"/>
                    <a:pt x="0" y="27622"/>
                  </a:cubicBezTo>
                  <a:lnTo>
                    <a:pt x="0" y="12382"/>
                  </a:lnTo>
                  <a:cubicBezTo>
                    <a:pt x="0" y="5715"/>
                    <a:pt x="5715" y="0"/>
                    <a:pt x="12382" y="0"/>
                  </a:cubicBezTo>
                  <a:lnTo>
                    <a:pt x="355283" y="0"/>
                  </a:lnTo>
                  <a:cubicBezTo>
                    <a:pt x="361950" y="0"/>
                    <a:pt x="367665" y="5715"/>
                    <a:pt x="367665" y="12382"/>
                  </a:cubicBezTo>
                  <a:lnTo>
                    <a:pt x="367665" y="27622"/>
                  </a:lnTo>
                  <a:cubicBezTo>
                    <a:pt x="368618" y="34290"/>
                    <a:pt x="362903" y="40005"/>
                    <a:pt x="355283" y="40005"/>
                  </a:cubicBezTo>
                  <a:close/>
                </a:path>
              </a:pathLst>
            </a:custGeom>
            <a:solidFill>
              <a:srgbClr val="4AAFFF"/>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683DE515-22D1-4EF2-998F-F2E89CC2C322}"/>
                </a:ext>
              </a:extLst>
            </p:cNvPr>
            <p:cNvSpPr/>
            <p:nvPr/>
          </p:nvSpPr>
          <p:spPr>
            <a:xfrm>
              <a:off x="7219950" y="3110865"/>
              <a:ext cx="123825" cy="219075"/>
            </a:xfrm>
            <a:custGeom>
              <a:avLst/>
              <a:gdLst>
                <a:gd name="connsiteX0" fmla="*/ 6668 w 123825"/>
                <a:gd name="connsiteY0" fmla="*/ 219075 h 219075"/>
                <a:gd name="connsiteX1" fmla="*/ 0 w 123825"/>
                <a:gd name="connsiteY1" fmla="*/ 212407 h 219075"/>
                <a:gd name="connsiteX2" fmla="*/ 119063 w 123825"/>
                <a:gd name="connsiteY2" fmla="*/ 93345 h 219075"/>
                <a:gd name="connsiteX3" fmla="*/ 119063 w 123825"/>
                <a:gd name="connsiteY3" fmla="*/ 0 h 219075"/>
                <a:gd name="connsiteX4" fmla="*/ 128588 w 123825"/>
                <a:gd name="connsiteY4" fmla="*/ 0 h 219075"/>
                <a:gd name="connsiteX5" fmla="*/ 128588 w 123825"/>
                <a:gd name="connsiteY5" fmla="*/ 9715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19075">
                  <a:moveTo>
                    <a:pt x="6668" y="219075"/>
                  </a:moveTo>
                  <a:lnTo>
                    <a:pt x="0" y="212407"/>
                  </a:lnTo>
                  <a:lnTo>
                    <a:pt x="119063" y="93345"/>
                  </a:lnTo>
                  <a:lnTo>
                    <a:pt x="119063" y="0"/>
                  </a:lnTo>
                  <a:lnTo>
                    <a:pt x="128588" y="0"/>
                  </a:lnTo>
                  <a:lnTo>
                    <a:pt x="128588" y="97155"/>
                  </a:lnTo>
                  <a:close/>
                </a:path>
              </a:pathLst>
            </a:custGeom>
            <a:solidFill>
              <a:srgbClr val="E3E3E3"/>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30688-2F62-40FE-BA5B-B9EBA1F322F0}"/>
                </a:ext>
              </a:extLst>
            </p:cNvPr>
            <p:cNvSpPr/>
            <p:nvPr/>
          </p:nvSpPr>
          <p:spPr>
            <a:xfrm>
              <a:off x="6297929" y="2517457"/>
              <a:ext cx="152400" cy="257175"/>
            </a:xfrm>
            <a:custGeom>
              <a:avLst/>
              <a:gdLst>
                <a:gd name="connsiteX0" fmla="*/ 6667 w 152400"/>
                <a:gd name="connsiteY0" fmla="*/ 262890 h 257175"/>
                <a:gd name="connsiteX1" fmla="*/ 0 w 152400"/>
                <a:gd name="connsiteY1" fmla="*/ 256222 h 257175"/>
                <a:gd name="connsiteX2" fmla="*/ 149542 w 152400"/>
                <a:gd name="connsiteY2" fmla="*/ 106680 h 257175"/>
                <a:gd name="connsiteX3" fmla="*/ 149542 w 152400"/>
                <a:gd name="connsiteY3" fmla="*/ 0 h 257175"/>
                <a:gd name="connsiteX4" fmla="*/ 159067 w 152400"/>
                <a:gd name="connsiteY4" fmla="*/ 0 h 257175"/>
                <a:gd name="connsiteX5" fmla="*/ 159067 w 152400"/>
                <a:gd name="connsiteY5" fmla="*/ 11049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57175">
                  <a:moveTo>
                    <a:pt x="6667" y="262890"/>
                  </a:moveTo>
                  <a:lnTo>
                    <a:pt x="0" y="256222"/>
                  </a:lnTo>
                  <a:lnTo>
                    <a:pt x="149542" y="106680"/>
                  </a:lnTo>
                  <a:lnTo>
                    <a:pt x="149542" y="0"/>
                  </a:lnTo>
                  <a:lnTo>
                    <a:pt x="159067" y="0"/>
                  </a:lnTo>
                  <a:lnTo>
                    <a:pt x="159067" y="110490"/>
                  </a:lnTo>
                  <a:close/>
                </a:path>
              </a:pathLst>
            </a:custGeom>
            <a:solidFill>
              <a:srgbClr val="E5EEF6"/>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A2CC8282-3453-4EDB-BC12-DC11A9481FDD}"/>
                </a:ext>
              </a:extLst>
            </p:cNvPr>
            <p:cNvSpPr/>
            <p:nvPr/>
          </p:nvSpPr>
          <p:spPr>
            <a:xfrm>
              <a:off x="5728334" y="3200900"/>
              <a:ext cx="152400" cy="342900"/>
            </a:xfrm>
            <a:custGeom>
              <a:avLst/>
              <a:gdLst>
                <a:gd name="connsiteX0" fmla="*/ 160020 w 152400"/>
                <a:gd name="connsiteY0" fmla="*/ 347163 h 342900"/>
                <a:gd name="connsiteX1" fmla="*/ 34290 w 152400"/>
                <a:gd name="connsiteY1" fmla="*/ 319540 h 342900"/>
                <a:gd name="connsiteX2" fmla="*/ 28575 w 152400"/>
                <a:gd name="connsiteY2" fmla="*/ 264295 h 342900"/>
                <a:gd name="connsiteX3" fmla="*/ 17145 w 152400"/>
                <a:gd name="connsiteY3" fmla="*/ 206193 h 342900"/>
                <a:gd name="connsiteX4" fmla="*/ 17145 w 152400"/>
                <a:gd name="connsiteY4" fmla="*/ 206193 h 342900"/>
                <a:gd name="connsiteX5" fmla="*/ 10478 w 152400"/>
                <a:gd name="connsiteY5" fmla="*/ 187143 h 342900"/>
                <a:gd name="connsiteX6" fmla="*/ 953 w 152400"/>
                <a:gd name="connsiteY6" fmla="*/ 142375 h 342900"/>
                <a:gd name="connsiteX7" fmla="*/ 0 w 152400"/>
                <a:gd name="connsiteY7" fmla="*/ 130945 h 342900"/>
                <a:gd name="connsiteX8" fmla="*/ 953 w 152400"/>
                <a:gd name="connsiteY8" fmla="*/ 102370 h 342900"/>
                <a:gd name="connsiteX9" fmla="*/ 19050 w 152400"/>
                <a:gd name="connsiteY9" fmla="*/ 19503 h 342900"/>
                <a:gd name="connsiteX10" fmla="*/ 22860 w 152400"/>
                <a:gd name="connsiteY10" fmla="*/ 9978 h 342900"/>
                <a:gd name="connsiteX11" fmla="*/ 26670 w 152400"/>
                <a:gd name="connsiteY11" fmla="*/ 453 h 342900"/>
                <a:gd name="connsiteX12" fmla="*/ 90488 w 152400"/>
                <a:gd name="connsiteY12" fmla="*/ 17598 h 342900"/>
                <a:gd name="connsiteX13" fmla="*/ 139065 w 152400"/>
                <a:gd name="connsiteY13" fmla="*/ 105228 h 342900"/>
                <a:gd name="connsiteX14" fmla="*/ 126683 w 152400"/>
                <a:gd name="connsiteY14" fmla="*/ 205240 h 342900"/>
                <a:gd name="connsiteX15" fmla="*/ 140970 w 152400"/>
                <a:gd name="connsiteY15" fmla="*/ 271915 h 342900"/>
                <a:gd name="connsiteX16" fmla="*/ 160020 w 152400"/>
                <a:gd name="connsiteY16" fmla="*/ 347163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00" h="342900">
                  <a:moveTo>
                    <a:pt x="160020" y="347163"/>
                  </a:moveTo>
                  <a:cubicBezTo>
                    <a:pt x="160020" y="347163"/>
                    <a:pt x="92393" y="332875"/>
                    <a:pt x="34290" y="319540"/>
                  </a:cubicBezTo>
                  <a:cubicBezTo>
                    <a:pt x="33338" y="300490"/>
                    <a:pt x="31433" y="282393"/>
                    <a:pt x="28575" y="264295"/>
                  </a:cubicBezTo>
                  <a:cubicBezTo>
                    <a:pt x="25718" y="243340"/>
                    <a:pt x="21908" y="224290"/>
                    <a:pt x="17145" y="206193"/>
                  </a:cubicBezTo>
                  <a:lnTo>
                    <a:pt x="17145" y="206193"/>
                  </a:lnTo>
                  <a:cubicBezTo>
                    <a:pt x="15240" y="199525"/>
                    <a:pt x="13335" y="192858"/>
                    <a:pt x="10478" y="187143"/>
                  </a:cubicBezTo>
                  <a:cubicBezTo>
                    <a:pt x="4763" y="172855"/>
                    <a:pt x="1905" y="157615"/>
                    <a:pt x="953" y="142375"/>
                  </a:cubicBezTo>
                  <a:cubicBezTo>
                    <a:pt x="953" y="138565"/>
                    <a:pt x="0" y="134755"/>
                    <a:pt x="0" y="130945"/>
                  </a:cubicBezTo>
                  <a:cubicBezTo>
                    <a:pt x="0" y="121420"/>
                    <a:pt x="0" y="111895"/>
                    <a:pt x="953" y="102370"/>
                  </a:cubicBezTo>
                  <a:cubicBezTo>
                    <a:pt x="3810" y="68080"/>
                    <a:pt x="12383" y="38553"/>
                    <a:pt x="19050" y="19503"/>
                  </a:cubicBezTo>
                  <a:cubicBezTo>
                    <a:pt x="20003" y="15693"/>
                    <a:pt x="20955" y="12835"/>
                    <a:pt x="22860" y="9978"/>
                  </a:cubicBezTo>
                  <a:cubicBezTo>
                    <a:pt x="24765" y="3310"/>
                    <a:pt x="26670" y="453"/>
                    <a:pt x="26670" y="453"/>
                  </a:cubicBezTo>
                  <a:cubicBezTo>
                    <a:pt x="43815" y="-1452"/>
                    <a:pt x="68580" y="2358"/>
                    <a:pt x="90488" y="17598"/>
                  </a:cubicBezTo>
                  <a:cubicBezTo>
                    <a:pt x="126683" y="43315"/>
                    <a:pt x="131445" y="67128"/>
                    <a:pt x="139065" y="105228"/>
                  </a:cubicBezTo>
                  <a:cubicBezTo>
                    <a:pt x="145733" y="138565"/>
                    <a:pt x="138113" y="159520"/>
                    <a:pt x="126683" y="205240"/>
                  </a:cubicBezTo>
                  <a:cubicBezTo>
                    <a:pt x="115253" y="250960"/>
                    <a:pt x="130493" y="256675"/>
                    <a:pt x="140970" y="271915"/>
                  </a:cubicBezTo>
                  <a:cubicBezTo>
                    <a:pt x="153353" y="293823"/>
                    <a:pt x="160020" y="347163"/>
                    <a:pt x="160020" y="347163"/>
                  </a:cubicBezTo>
                  <a:close/>
                </a:path>
              </a:pathLst>
            </a:custGeom>
            <a:solidFill>
              <a:srgbClr val="3B3B40"/>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C7E475D-9F44-4DA4-BAAD-9ECB02303F56}"/>
                </a:ext>
              </a:extLst>
            </p:cNvPr>
            <p:cNvSpPr/>
            <p:nvPr/>
          </p:nvSpPr>
          <p:spPr>
            <a:xfrm>
              <a:off x="6071234" y="3445504"/>
              <a:ext cx="19050" cy="28575"/>
            </a:xfrm>
            <a:custGeom>
              <a:avLst/>
              <a:gdLst>
                <a:gd name="connsiteX0" fmla="*/ 10478 w 19050"/>
                <a:gd name="connsiteY0" fmla="*/ 33026 h 28575"/>
                <a:gd name="connsiteX1" fmla="*/ 21908 w 19050"/>
                <a:gd name="connsiteY1" fmla="*/ 8261 h 28575"/>
                <a:gd name="connsiteX2" fmla="*/ 9525 w 19050"/>
                <a:gd name="connsiteY2" fmla="*/ 5404 h 28575"/>
                <a:gd name="connsiteX3" fmla="*/ 0 w 19050"/>
                <a:gd name="connsiteY3" fmla="*/ 25406 h 28575"/>
                <a:gd name="connsiteX4" fmla="*/ 10478 w 19050"/>
                <a:gd name="connsiteY4" fmla="*/ 33026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8575">
                  <a:moveTo>
                    <a:pt x="10478" y="33026"/>
                  </a:moveTo>
                  <a:cubicBezTo>
                    <a:pt x="10478" y="33026"/>
                    <a:pt x="19050" y="13024"/>
                    <a:pt x="21908" y="8261"/>
                  </a:cubicBezTo>
                  <a:cubicBezTo>
                    <a:pt x="24765" y="3499"/>
                    <a:pt x="15240" y="-6026"/>
                    <a:pt x="9525" y="5404"/>
                  </a:cubicBezTo>
                  <a:cubicBezTo>
                    <a:pt x="3810" y="17786"/>
                    <a:pt x="0" y="25406"/>
                    <a:pt x="0" y="25406"/>
                  </a:cubicBezTo>
                  <a:lnTo>
                    <a:pt x="10478" y="33026"/>
                  </a:lnTo>
                  <a:close/>
                </a:path>
              </a:pathLst>
            </a:custGeom>
            <a:solidFill>
              <a:srgbClr val="EEA886"/>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F5BF09D-75DA-4955-9C72-0F9E511CD319}"/>
                </a:ext>
              </a:extLst>
            </p:cNvPr>
            <p:cNvSpPr/>
            <p:nvPr/>
          </p:nvSpPr>
          <p:spPr>
            <a:xfrm>
              <a:off x="6017749" y="3387862"/>
              <a:ext cx="76200" cy="114300"/>
            </a:xfrm>
            <a:custGeom>
              <a:avLst/>
              <a:gdLst>
                <a:gd name="connsiteX0" fmla="*/ 55391 w 76200"/>
                <a:gd name="connsiteY0" fmla="*/ 109718 h 114300"/>
                <a:gd name="connsiteX1" fmla="*/ 83966 w 76200"/>
                <a:gd name="connsiteY1" fmla="*/ 22088 h 114300"/>
                <a:gd name="connsiteX2" fmla="*/ 76346 w 76200"/>
                <a:gd name="connsiteY2" fmla="*/ 8753 h 114300"/>
                <a:gd name="connsiteX3" fmla="*/ 33483 w 76200"/>
                <a:gd name="connsiteY3" fmla="*/ 180 h 114300"/>
                <a:gd name="connsiteX4" fmla="*/ 22053 w 76200"/>
                <a:gd name="connsiteY4" fmla="*/ 7801 h 114300"/>
                <a:gd name="connsiteX5" fmla="*/ 146 w 76200"/>
                <a:gd name="connsiteY5" fmla="*/ 97335 h 114300"/>
                <a:gd name="connsiteX6" fmla="*/ 8718 w 76200"/>
                <a:gd name="connsiteY6" fmla="*/ 109718 h 114300"/>
                <a:gd name="connsiteX7" fmla="*/ 44913 w 76200"/>
                <a:gd name="connsiteY7" fmla="*/ 115433 h 114300"/>
                <a:gd name="connsiteX8" fmla="*/ 55391 w 76200"/>
                <a:gd name="connsiteY8" fmla="*/ 109718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114300">
                  <a:moveTo>
                    <a:pt x="55391" y="109718"/>
                  </a:moveTo>
                  <a:lnTo>
                    <a:pt x="83966" y="22088"/>
                  </a:lnTo>
                  <a:cubicBezTo>
                    <a:pt x="85871" y="16373"/>
                    <a:pt x="82061" y="10658"/>
                    <a:pt x="76346" y="8753"/>
                  </a:cubicBezTo>
                  <a:lnTo>
                    <a:pt x="33483" y="180"/>
                  </a:lnTo>
                  <a:cubicBezTo>
                    <a:pt x="27768" y="-772"/>
                    <a:pt x="23006" y="2085"/>
                    <a:pt x="22053" y="7801"/>
                  </a:cubicBezTo>
                  <a:lnTo>
                    <a:pt x="146" y="97335"/>
                  </a:lnTo>
                  <a:cubicBezTo>
                    <a:pt x="-807" y="103051"/>
                    <a:pt x="3003" y="108766"/>
                    <a:pt x="8718" y="109718"/>
                  </a:cubicBezTo>
                  <a:lnTo>
                    <a:pt x="44913" y="115433"/>
                  </a:lnTo>
                  <a:cubicBezTo>
                    <a:pt x="49676" y="117338"/>
                    <a:pt x="54438" y="114480"/>
                    <a:pt x="55391" y="109718"/>
                  </a:cubicBezTo>
                  <a:close/>
                </a:path>
              </a:pathLst>
            </a:custGeom>
            <a:solidFill>
              <a:srgbClr val="525252"/>
            </a:solid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E3F61AF-B835-4A0A-AA30-42D7736B808F}"/>
                </a:ext>
              </a:extLst>
            </p:cNvPr>
            <p:cNvSpPr/>
            <p:nvPr/>
          </p:nvSpPr>
          <p:spPr>
            <a:xfrm>
              <a:off x="6014283" y="3436586"/>
              <a:ext cx="66675" cy="104775"/>
            </a:xfrm>
            <a:custGeom>
              <a:avLst/>
              <a:gdLst>
                <a:gd name="connsiteX0" fmla="*/ 71239 w 66675"/>
                <a:gd name="connsiteY0" fmla="*/ 55279 h 104775"/>
                <a:gd name="connsiteX1" fmla="*/ 62666 w 66675"/>
                <a:gd name="connsiteY1" fmla="*/ 35277 h 104775"/>
                <a:gd name="connsiteX2" fmla="*/ 17899 w 66675"/>
                <a:gd name="connsiteY2" fmla="*/ 34 h 104775"/>
                <a:gd name="connsiteX3" fmla="*/ 22662 w 66675"/>
                <a:gd name="connsiteY3" fmla="*/ 16227 h 104775"/>
                <a:gd name="connsiteX4" fmla="*/ 37901 w 66675"/>
                <a:gd name="connsiteY4" fmla="*/ 27657 h 104775"/>
                <a:gd name="connsiteX5" fmla="*/ 7421 w 66675"/>
                <a:gd name="connsiteY5" fmla="*/ 17179 h 104775"/>
                <a:gd name="connsiteX6" fmla="*/ 1707 w 66675"/>
                <a:gd name="connsiteY6" fmla="*/ 27657 h 104775"/>
                <a:gd name="connsiteX7" fmla="*/ 15041 w 66675"/>
                <a:gd name="connsiteY7" fmla="*/ 34324 h 104775"/>
                <a:gd name="connsiteX8" fmla="*/ 1707 w 66675"/>
                <a:gd name="connsiteY8" fmla="*/ 34324 h 104775"/>
                <a:gd name="connsiteX9" fmla="*/ 7421 w 66675"/>
                <a:gd name="connsiteY9" fmla="*/ 46707 h 104775"/>
                <a:gd name="connsiteX10" fmla="*/ 6469 w 66675"/>
                <a:gd name="connsiteY10" fmla="*/ 60042 h 104775"/>
                <a:gd name="connsiteX11" fmla="*/ 15041 w 66675"/>
                <a:gd name="connsiteY11" fmla="*/ 84807 h 104775"/>
                <a:gd name="connsiteX12" fmla="*/ 20757 w 66675"/>
                <a:gd name="connsiteY12" fmla="*/ 113382 h 104775"/>
                <a:gd name="connsiteX13" fmla="*/ 53141 w 66675"/>
                <a:gd name="connsiteY13" fmla="*/ 109572 h 104775"/>
                <a:gd name="connsiteX14" fmla="*/ 63619 w 66675"/>
                <a:gd name="connsiteY14" fmla="*/ 74329 h 104775"/>
                <a:gd name="connsiteX15" fmla="*/ 71239 w 66675"/>
                <a:gd name="connsiteY15" fmla="*/ 552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675" h="104775">
                  <a:moveTo>
                    <a:pt x="71239" y="55279"/>
                  </a:moveTo>
                  <a:cubicBezTo>
                    <a:pt x="71239" y="55279"/>
                    <a:pt x="75049" y="47659"/>
                    <a:pt x="62666" y="35277"/>
                  </a:cubicBezTo>
                  <a:cubicBezTo>
                    <a:pt x="46474" y="18132"/>
                    <a:pt x="22662" y="-918"/>
                    <a:pt x="17899" y="34"/>
                  </a:cubicBezTo>
                  <a:cubicBezTo>
                    <a:pt x="10279" y="987"/>
                    <a:pt x="11232" y="7654"/>
                    <a:pt x="22662" y="16227"/>
                  </a:cubicBezTo>
                  <a:cubicBezTo>
                    <a:pt x="34091" y="24799"/>
                    <a:pt x="37901" y="27657"/>
                    <a:pt x="37901" y="27657"/>
                  </a:cubicBezTo>
                  <a:cubicBezTo>
                    <a:pt x="37901" y="27657"/>
                    <a:pt x="14089" y="16227"/>
                    <a:pt x="7421" y="17179"/>
                  </a:cubicBezTo>
                  <a:cubicBezTo>
                    <a:pt x="754" y="18132"/>
                    <a:pt x="-2104" y="24799"/>
                    <a:pt x="1707" y="27657"/>
                  </a:cubicBezTo>
                  <a:cubicBezTo>
                    <a:pt x="5516" y="30514"/>
                    <a:pt x="15041" y="34324"/>
                    <a:pt x="15041" y="34324"/>
                  </a:cubicBezTo>
                  <a:cubicBezTo>
                    <a:pt x="15041" y="34324"/>
                    <a:pt x="4564" y="30514"/>
                    <a:pt x="1707" y="34324"/>
                  </a:cubicBezTo>
                  <a:cubicBezTo>
                    <a:pt x="-199" y="37182"/>
                    <a:pt x="-2104" y="41944"/>
                    <a:pt x="7421" y="46707"/>
                  </a:cubicBezTo>
                  <a:cubicBezTo>
                    <a:pt x="7421" y="46707"/>
                    <a:pt x="-2104" y="51469"/>
                    <a:pt x="6469" y="60042"/>
                  </a:cubicBezTo>
                  <a:cubicBezTo>
                    <a:pt x="15041" y="68614"/>
                    <a:pt x="15994" y="73377"/>
                    <a:pt x="15041" y="84807"/>
                  </a:cubicBezTo>
                  <a:cubicBezTo>
                    <a:pt x="14089" y="96237"/>
                    <a:pt x="20757" y="113382"/>
                    <a:pt x="20757" y="113382"/>
                  </a:cubicBezTo>
                  <a:lnTo>
                    <a:pt x="53141" y="109572"/>
                  </a:lnTo>
                  <a:cubicBezTo>
                    <a:pt x="53141" y="109572"/>
                    <a:pt x="58857" y="80997"/>
                    <a:pt x="63619" y="74329"/>
                  </a:cubicBezTo>
                  <a:cubicBezTo>
                    <a:pt x="68382" y="67662"/>
                    <a:pt x="71239" y="55279"/>
                    <a:pt x="71239" y="55279"/>
                  </a:cubicBezTo>
                  <a:close/>
                </a:path>
              </a:pathLst>
            </a:custGeom>
            <a:solidFill>
              <a:srgbClr val="EEA886"/>
            </a:solid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692021D1-C12E-455A-8B28-6EC870601D3B}"/>
                </a:ext>
              </a:extLst>
            </p:cNvPr>
            <p:cNvSpPr/>
            <p:nvPr/>
          </p:nvSpPr>
          <p:spPr>
            <a:xfrm>
              <a:off x="5787935" y="3471863"/>
              <a:ext cx="276225" cy="247650"/>
            </a:xfrm>
            <a:custGeom>
              <a:avLst/>
              <a:gdLst>
                <a:gd name="connsiteX0" fmla="*/ 93752 w 276225"/>
                <a:gd name="connsiteY0" fmla="*/ 203835 h 247650"/>
                <a:gd name="connsiteX1" fmla="*/ 143282 w 276225"/>
                <a:gd name="connsiteY1" fmla="*/ 249555 h 247650"/>
                <a:gd name="connsiteX2" fmla="*/ 279489 w 276225"/>
                <a:gd name="connsiteY2" fmla="*/ 79058 h 247650"/>
                <a:gd name="connsiteX3" fmla="*/ 232817 w 276225"/>
                <a:gd name="connsiteY3" fmla="*/ 57150 h 247650"/>
                <a:gd name="connsiteX4" fmla="*/ 189954 w 276225"/>
                <a:gd name="connsiteY4" fmla="*/ 111442 h 247650"/>
                <a:gd name="connsiteX5" fmla="*/ 139472 w 276225"/>
                <a:gd name="connsiteY5" fmla="*/ 165735 h 247650"/>
                <a:gd name="connsiteX6" fmla="*/ 115659 w 276225"/>
                <a:gd name="connsiteY6" fmla="*/ 129540 h 247650"/>
                <a:gd name="connsiteX7" fmla="*/ 84227 w 276225"/>
                <a:gd name="connsiteY7" fmla="*/ 44767 h 247650"/>
                <a:gd name="connsiteX8" fmla="*/ 26124 w 276225"/>
                <a:gd name="connsiteY8" fmla="*/ 0 h 247650"/>
                <a:gd name="connsiteX9" fmla="*/ 69939 w 276225"/>
                <a:gd name="connsiteY9" fmla="*/ 165735 h 247650"/>
                <a:gd name="connsiteX10" fmla="*/ 93752 w 276225"/>
                <a:gd name="connsiteY10" fmla="*/ 20383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225" h="247650">
                  <a:moveTo>
                    <a:pt x="93752" y="203835"/>
                  </a:moveTo>
                  <a:cubicBezTo>
                    <a:pt x="108039" y="225742"/>
                    <a:pt x="128042" y="249555"/>
                    <a:pt x="143282" y="249555"/>
                  </a:cubicBezTo>
                  <a:cubicBezTo>
                    <a:pt x="153759" y="249555"/>
                    <a:pt x="279489" y="86678"/>
                    <a:pt x="279489" y="79058"/>
                  </a:cubicBezTo>
                  <a:cubicBezTo>
                    <a:pt x="279489" y="69533"/>
                    <a:pt x="232817" y="57150"/>
                    <a:pt x="232817" y="57150"/>
                  </a:cubicBezTo>
                  <a:cubicBezTo>
                    <a:pt x="232817" y="57150"/>
                    <a:pt x="210909" y="95250"/>
                    <a:pt x="189954" y="111442"/>
                  </a:cubicBezTo>
                  <a:cubicBezTo>
                    <a:pt x="168999" y="127635"/>
                    <a:pt x="145187" y="161925"/>
                    <a:pt x="139472" y="165735"/>
                  </a:cubicBezTo>
                  <a:cubicBezTo>
                    <a:pt x="134709" y="169545"/>
                    <a:pt x="115659" y="129540"/>
                    <a:pt x="115659" y="129540"/>
                  </a:cubicBezTo>
                  <a:cubicBezTo>
                    <a:pt x="109944" y="110490"/>
                    <a:pt x="102324" y="76200"/>
                    <a:pt x="84227" y="44767"/>
                  </a:cubicBezTo>
                  <a:cubicBezTo>
                    <a:pt x="66129" y="13335"/>
                    <a:pt x="26124" y="0"/>
                    <a:pt x="26124" y="0"/>
                  </a:cubicBezTo>
                  <a:cubicBezTo>
                    <a:pt x="-51981" y="35242"/>
                    <a:pt x="69939" y="165735"/>
                    <a:pt x="69939" y="165735"/>
                  </a:cubicBezTo>
                  <a:cubicBezTo>
                    <a:pt x="69939" y="165735"/>
                    <a:pt x="87084" y="194310"/>
                    <a:pt x="93752" y="203835"/>
                  </a:cubicBezTo>
                  <a:close/>
                </a:path>
              </a:pathLst>
            </a:custGeom>
            <a:solidFill>
              <a:srgbClr val="FFCA55"/>
            </a:solidFill>
            <a:ln w="9525"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BF645EBA-BCBE-414C-9A90-C15AC7143548}"/>
                </a:ext>
              </a:extLst>
            </p:cNvPr>
            <p:cNvSpPr/>
            <p:nvPr/>
          </p:nvSpPr>
          <p:spPr>
            <a:xfrm>
              <a:off x="5797230" y="3440430"/>
              <a:ext cx="76200" cy="142875"/>
            </a:xfrm>
            <a:custGeom>
              <a:avLst/>
              <a:gdLst>
                <a:gd name="connsiteX0" fmla="*/ 637 w 76200"/>
                <a:gd name="connsiteY0" fmla="*/ 0 h 142875"/>
                <a:gd name="connsiteX1" fmla="*/ 82553 w 76200"/>
                <a:gd name="connsiteY1" fmla="*/ 149542 h 142875"/>
                <a:gd name="connsiteX2" fmla="*/ 6353 w 76200"/>
                <a:gd name="connsiteY2" fmla="*/ 17145 h 142875"/>
                <a:gd name="connsiteX3" fmla="*/ 637 w 76200"/>
                <a:gd name="connsiteY3" fmla="*/ 0 h 142875"/>
              </a:gdLst>
              <a:ahLst/>
              <a:cxnLst>
                <a:cxn ang="0">
                  <a:pos x="connsiteX0" y="connsiteY0"/>
                </a:cxn>
                <a:cxn ang="0">
                  <a:pos x="connsiteX1" y="connsiteY1"/>
                </a:cxn>
                <a:cxn ang="0">
                  <a:pos x="connsiteX2" y="connsiteY2"/>
                </a:cxn>
                <a:cxn ang="0">
                  <a:pos x="connsiteX3" y="connsiteY3"/>
                </a:cxn>
              </a:cxnLst>
              <a:rect l="l" t="t" r="r" b="b"/>
              <a:pathLst>
                <a:path w="76200" h="142875">
                  <a:moveTo>
                    <a:pt x="637" y="0"/>
                  </a:moveTo>
                  <a:cubicBezTo>
                    <a:pt x="637" y="0"/>
                    <a:pt x="61598" y="43815"/>
                    <a:pt x="82553" y="149542"/>
                  </a:cubicBezTo>
                  <a:cubicBezTo>
                    <a:pt x="82553" y="149542"/>
                    <a:pt x="25403" y="37148"/>
                    <a:pt x="6353" y="17145"/>
                  </a:cubicBezTo>
                  <a:cubicBezTo>
                    <a:pt x="5400" y="16192"/>
                    <a:pt x="-2220" y="8573"/>
                    <a:pt x="637" y="0"/>
                  </a:cubicBezTo>
                  <a:close/>
                </a:path>
              </a:pathLst>
            </a:custGeom>
            <a:solidFill>
              <a:srgbClr val="FFCA55"/>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4CD8EE8F-9DF7-4CD7-85D8-C228D36525C4}"/>
                </a:ext>
              </a:extLst>
            </p:cNvPr>
            <p:cNvSpPr/>
            <p:nvPr/>
          </p:nvSpPr>
          <p:spPr>
            <a:xfrm>
              <a:off x="5821679" y="3616642"/>
              <a:ext cx="66675" cy="304800"/>
            </a:xfrm>
            <a:custGeom>
              <a:avLst/>
              <a:gdLst>
                <a:gd name="connsiteX0" fmla="*/ 71438 w 66675"/>
                <a:gd name="connsiteY0" fmla="*/ 0 h 304800"/>
                <a:gd name="connsiteX1" fmla="*/ 71438 w 66675"/>
                <a:gd name="connsiteY1" fmla="*/ 300038 h 304800"/>
                <a:gd name="connsiteX2" fmla="*/ 0 w 66675"/>
                <a:gd name="connsiteY2" fmla="*/ 164783 h 304800"/>
                <a:gd name="connsiteX3" fmla="*/ 71438 w 66675"/>
                <a:gd name="connsiteY3" fmla="*/ 0 h 304800"/>
              </a:gdLst>
              <a:ahLst/>
              <a:cxnLst>
                <a:cxn ang="0">
                  <a:pos x="connsiteX0" y="connsiteY0"/>
                </a:cxn>
                <a:cxn ang="0">
                  <a:pos x="connsiteX1" y="connsiteY1"/>
                </a:cxn>
                <a:cxn ang="0">
                  <a:pos x="connsiteX2" y="connsiteY2"/>
                </a:cxn>
                <a:cxn ang="0">
                  <a:pos x="connsiteX3" y="connsiteY3"/>
                </a:cxn>
              </a:cxnLst>
              <a:rect l="l" t="t" r="r" b="b"/>
              <a:pathLst>
                <a:path w="66675" h="304800">
                  <a:moveTo>
                    <a:pt x="71438" y="0"/>
                  </a:moveTo>
                  <a:cubicBezTo>
                    <a:pt x="71438" y="0"/>
                    <a:pt x="70485" y="243840"/>
                    <a:pt x="71438" y="300038"/>
                  </a:cubicBezTo>
                  <a:cubicBezTo>
                    <a:pt x="72390" y="356235"/>
                    <a:pt x="0" y="164783"/>
                    <a:pt x="0" y="164783"/>
                  </a:cubicBezTo>
                  <a:cubicBezTo>
                    <a:pt x="0" y="164783"/>
                    <a:pt x="38100" y="45720"/>
                    <a:pt x="71438" y="0"/>
                  </a:cubicBezTo>
                  <a:close/>
                </a:path>
              </a:pathLst>
            </a:custGeom>
            <a:solidFill>
              <a:srgbClr val="FFCA55"/>
            </a:solidFill>
            <a:ln w="9525"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D33880ED-06AC-47CA-AF0C-3E3752523F8B}"/>
                </a:ext>
              </a:extLst>
            </p:cNvPr>
            <p:cNvSpPr/>
            <p:nvPr/>
          </p:nvSpPr>
          <p:spPr>
            <a:xfrm>
              <a:off x="5726429" y="4062413"/>
              <a:ext cx="152400" cy="190500"/>
            </a:xfrm>
            <a:custGeom>
              <a:avLst/>
              <a:gdLst>
                <a:gd name="connsiteX0" fmla="*/ 126683 w 152400"/>
                <a:gd name="connsiteY0" fmla="*/ 181928 h 190500"/>
                <a:gd name="connsiteX1" fmla="*/ 953 w 152400"/>
                <a:gd name="connsiteY1" fmla="*/ 142875 h 190500"/>
                <a:gd name="connsiteX2" fmla="*/ 953 w 152400"/>
                <a:gd name="connsiteY2" fmla="*/ 103822 h 190500"/>
                <a:gd name="connsiteX3" fmla="*/ 0 w 152400"/>
                <a:gd name="connsiteY3" fmla="*/ 11430 h 190500"/>
                <a:gd name="connsiteX4" fmla="*/ 25717 w 152400"/>
                <a:gd name="connsiteY4" fmla="*/ 0 h 190500"/>
                <a:gd name="connsiteX5" fmla="*/ 126683 w 152400"/>
                <a:gd name="connsiteY5" fmla="*/ 181928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190500">
                  <a:moveTo>
                    <a:pt x="126683" y="181928"/>
                  </a:moveTo>
                  <a:cubicBezTo>
                    <a:pt x="89535" y="160972"/>
                    <a:pt x="44767" y="149542"/>
                    <a:pt x="953" y="142875"/>
                  </a:cubicBezTo>
                  <a:cubicBezTo>
                    <a:pt x="953" y="128588"/>
                    <a:pt x="1905" y="115253"/>
                    <a:pt x="953" y="103822"/>
                  </a:cubicBezTo>
                  <a:cubicBezTo>
                    <a:pt x="0" y="80010"/>
                    <a:pt x="0" y="47625"/>
                    <a:pt x="0" y="11430"/>
                  </a:cubicBezTo>
                  <a:cubicBezTo>
                    <a:pt x="16192" y="3810"/>
                    <a:pt x="25717" y="0"/>
                    <a:pt x="25717" y="0"/>
                  </a:cubicBezTo>
                  <a:cubicBezTo>
                    <a:pt x="25717" y="0"/>
                    <a:pt x="233363" y="242888"/>
                    <a:pt x="126683" y="181928"/>
                  </a:cubicBezTo>
                  <a:close/>
                </a:path>
              </a:pathLst>
            </a:custGeom>
            <a:solidFill>
              <a:srgbClr val="C2B2AD"/>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AB299D6-2F62-4F72-B33F-9583C9F27F16}"/>
                </a:ext>
              </a:extLst>
            </p:cNvPr>
            <p:cNvSpPr/>
            <p:nvPr/>
          </p:nvSpPr>
          <p:spPr>
            <a:xfrm>
              <a:off x="5892414" y="4708991"/>
              <a:ext cx="171450" cy="123825"/>
            </a:xfrm>
            <a:custGeom>
              <a:avLst/>
              <a:gdLst>
                <a:gd name="connsiteX0" fmla="*/ 54996 w 171450"/>
                <a:gd name="connsiteY0" fmla="*/ 24934 h 123825"/>
                <a:gd name="connsiteX1" fmla="*/ 76903 w 171450"/>
                <a:gd name="connsiteY1" fmla="*/ 55415 h 123825"/>
                <a:gd name="connsiteX2" fmla="*/ 130243 w 171450"/>
                <a:gd name="connsiteY2" fmla="*/ 89704 h 123825"/>
                <a:gd name="connsiteX3" fmla="*/ 171201 w 171450"/>
                <a:gd name="connsiteY3" fmla="*/ 108754 h 123825"/>
                <a:gd name="connsiteX4" fmla="*/ 113098 w 171450"/>
                <a:gd name="connsiteY4" fmla="*/ 128757 h 123825"/>
                <a:gd name="connsiteX5" fmla="*/ 3561 w 171450"/>
                <a:gd name="connsiteY5" fmla="*/ 94467 h 123825"/>
                <a:gd name="connsiteX6" fmla="*/ 10228 w 171450"/>
                <a:gd name="connsiteY6" fmla="*/ 8742 h 123825"/>
                <a:gd name="connsiteX7" fmla="*/ 54996 w 171450"/>
                <a:gd name="connsiteY7" fmla="*/ 2493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50" h="123825">
                  <a:moveTo>
                    <a:pt x="54996" y="24934"/>
                  </a:moveTo>
                  <a:cubicBezTo>
                    <a:pt x="54996" y="24934"/>
                    <a:pt x="64521" y="49699"/>
                    <a:pt x="76903" y="55415"/>
                  </a:cubicBezTo>
                  <a:cubicBezTo>
                    <a:pt x="89286" y="61129"/>
                    <a:pt x="118813" y="87799"/>
                    <a:pt x="130243" y="89704"/>
                  </a:cubicBezTo>
                  <a:cubicBezTo>
                    <a:pt x="141673" y="91609"/>
                    <a:pt x="170248" y="93515"/>
                    <a:pt x="171201" y="108754"/>
                  </a:cubicBezTo>
                  <a:cubicBezTo>
                    <a:pt x="173106" y="123994"/>
                    <a:pt x="169296" y="137329"/>
                    <a:pt x="113098" y="128757"/>
                  </a:cubicBezTo>
                  <a:cubicBezTo>
                    <a:pt x="56901" y="121137"/>
                    <a:pt x="3561" y="94467"/>
                    <a:pt x="3561" y="94467"/>
                  </a:cubicBezTo>
                  <a:cubicBezTo>
                    <a:pt x="3561" y="94467"/>
                    <a:pt x="-7869" y="37317"/>
                    <a:pt x="10228" y="8742"/>
                  </a:cubicBezTo>
                  <a:cubicBezTo>
                    <a:pt x="29278" y="-17928"/>
                    <a:pt x="54996" y="24934"/>
                    <a:pt x="54996" y="24934"/>
                  </a:cubicBezTo>
                  <a:close/>
                </a:path>
              </a:pathLst>
            </a:custGeom>
            <a:solidFill>
              <a:srgbClr val="FFF5E0"/>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EEA75697-A96C-4DB6-9D37-BF44E5ECC3AE}"/>
                </a:ext>
              </a:extLst>
            </p:cNvPr>
            <p:cNvSpPr/>
            <p:nvPr/>
          </p:nvSpPr>
          <p:spPr>
            <a:xfrm>
              <a:off x="5896927" y="4698682"/>
              <a:ext cx="47625" cy="38100"/>
            </a:xfrm>
            <a:custGeom>
              <a:avLst/>
              <a:gdLst>
                <a:gd name="connsiteX0" fmla="*/ 50482 w 47625"/>
                <a:gd name="connsiteY0" fmla="*/ 35243 h 38100"/>
                <a:gd name="connsiteX1" fmla="*/ 40005 w 47625"/>
                <a:gd name="connsiteY1" fmla="*/ 0 h 38100"/>
                <a:gd name="connsiteX2" fmla="*/ 0 w 47625"/>
                <a:gd name="connsiteY2" fmla="*/ 0 h 38100"/>
                <a:gd name="connsiteX3" fmla="*/ 0 w 47625"/>
                <a:gd name="connsiteY3" fmla="*/ 37148 h 38100"/>
                <a:gd name="connsiteX4" fmla="*/ 50482 w 47625"/>
                <a:gd name="connsiteY4" fmla="*/ 35243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38100">
                  <a:moveTo>
                    <a:pt x="50482" y="35243"/>
                  </a:moveTo>
                  <a:lnTo>
                    <a:pt x="40005" y="0"/>
                  </a:lnTo>
                  <a:lnTo>
                    <a:pt x="0" y="0"/>
                  </a:lnTo>
                  <a:lnTo>
                    <a:pt x="0" y="37148"/>
                  </a:lnTo>
                  <a:cubicBezTo>
                    <a:pt x="0" y="37148"/>
                    <a:pt x="60960" y="60008"/>
                    <a:pt x="50482" y="35243"/>
                  </a:cubicBezTo>
                  <a:close/>
                </a:path>
              </a:pathLst>
            </a:custGeom>
            <a:solidFill>
              <a:srgbClr val="EEA886"/>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3C529C39-F3B3-4CA1-8ED0-E3BD78871A16}"/>
                </a:ext>
              </a:extLst>
            </p:cNvPr>
            <p:cNvSpPr/>
            <p:nvPr/>
          </p:nvSpPr>
          <p:spPr>
            <a:xfrm>
              <a:off x="5754116" y="3879956"/>
              <a:ext cx="190500" cy="847725"/>
            </a:xfrm>
            <a:custGeom>
              <a:avLst/>
              <a:gdLst>
                <a:gd name="connsiteX0" fmla="*/ 16128 w 190500"/>
                <a:gd name="connsiteY0" fmla="*/ 189124 h 847725"/>
                <a:gd name="connsiteX1" fmla="*/ 46608 w 190500"/>
                <a:gd name="connsiteY1" fmla="*/ 289137 h 847725"/>
                <a:gd name="connsiteX2" fmla="*/ 46608 w 190500"/>
                <a:gd name="connsiteY2" fmla="*/ 289137 h 847725"/>
                <a:gd name="connsiteX3" fmla="*/ 59943 w 190500"/>
                <a:gd name="connsiteY3" fmla="*/ 330094 h 847725"/>
                <a:gd name="connsiteX4" fmla="*/ 84708 w 190500"/>
                <a:gd name="connsiteY4" fmla="*/ 409152 h 847725"/>
                <a:gd name="connsiteX5" fmla="*/ 92328 w 190500"/>
                <a:gd name="connsiteY5" fmla="*/ 434869 h 847725"/>
                <a:gd name="connsiteX6" fmla="*/ 88518 w 190500"/>
                <a:gd name="connsiteY6" fmla="*/ 572982 h 847725"/>
                <a:gd name="connsiteX7" fmla="*/ 135191 w 190500"/>
                <a:gd name="connsiteY7" fmla="*/ 848254 h 847725"/>
                <a:gd name="connsiteX8" fmla="*/ 199961 w 190500"/>
                <a:gd name="connsiteY8" fmla="*/ 838729 h 847725"/>
                <a:gd name="connsiteX9" fmla="*/ 184721 w 190500"/>
                <a:gd name="connsiteY9" fmla="*/ 518689 h 847725"/>
                <a:gd name="connsiteX10" fmla="*/ 187578 w 190500"/>
                <a:gd name="connsiteY10" fmla="*/ 430107 h 847725"/>
                <a:gd name="connsiteX11" fmla="*/ 185673 w 190500"/>
                <a:gd name="connsiteY11" fmla="*/ 413914 h 847725"/>
                <a:gd name="connsiteX12" fmla="*/ 193293 w 190500"/>
                <a:gd name="connsiteY12" fmla="*/ 302472 h 847725"/>
                <a:gd name="connsiteX13" fmla="*/ 172338 w 190500"/>
                <a:gd name="connsiteY13" fmla="*/ 91969 h 847725"/>
                <a:gd name="connsiteX14" fmla="*/ 171386 w 190500"/>
                <a:gd name="connsiteY14" fmla="*/ 87207 h 847725"/>
                <a:gd name="connsiteX15" fmla="*/ 146621 w 190500"/>
                <a:gd name="connsiteY15" fmla="*/ 11007 h 847725"/>
                <a:gd name="connsiteX16" fmla="*/ 58991 w 190500"/>
                <a:gd name="connsiteY16" fmla="*/ 2434 h 847725"/>
                <a:gd name="connsiteX17" fmla="*/ 7556 w 190500"/>
                <a:gd name="connsiteY17" fmla="*/ 46249 h 847725"/>
                <a:gd name="connsiteX18" fmla="*/ 16128 w 190500"/>
                <a:gd name="connsiteY18" fmla="*/ 189124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847725">
                  <a:moveTo>
                    <a:pt x="16128" y="189124"/>
                  </a:moveTo>
                  <a:cubicBezTo>
                    <a:pt x="18033" y="199602"/>
                    <a:pt x="31368" y="241512"/>
                    <a:pt x="46608" y="289137"/>
                  </a:cubicBezTo>
                  <a:cubicBezTo>
                    <a:pt x="46608" y="289137"/>
                    <a:pt x="46608" y="289137"/>
                    <a:pt x="46608" y="289137"/>
                  </a:cubicBezTo>
                  <a:cubicBezTo>
                    <a:pt x="51371" y="302472"/>
                    <a:pt x="55181" y="316759"/>
                    <a:pt x="59943" y="330094"/>
                  </a:cubicBezTo>
                  <a:cubicBezTo>
                    <a:pt x="69468" y="359622"/>
                    <a:pt x="78041" y="388197"/>
                    <a:pt x="84708" y="409152"/>
                  </a:cubicBezTo>
                  <a:cubicBezTo>
                    <a:pt x="88518" y="420582"/>
                    <a:pt x="90423" y="429154"/>
                    <a:pt x="92328" y="434869"/>
                  </a:cubicBezTo>
                  <a:cubicBezTo>
                    <a:pt x="100901" y="470112"/>
                    <a:pt x="91376" y="526309"/>
                    <a:pt x="88518" y="572982"/>
                  </a:cubicBezTo>
                  <a:cubicBezTo>
                    <a:pt x="85661" y="619654"/>
                    <a:pt x="135191" y="848254"/>
                    <a:pt x="135191" y="848254"/>
                  </a:cubicBezTo>
                  <a:cubicBezTo>
                    <a:pt x="146621" y="853969"/>
                    <a:pt x="199961" y="838729"/>
                    <a:pt x="199961" y="838729"/>
                  </a:cubicBezTo>
                  <a:cubicBezTo>
                    <a:pt x="191388" y="822537"/>
                    <a:pt x="179958" y="536787"/>
                    <a:pt x="184721" y="518689"/>
                  </a:cubicBezTo>
                  <a:cubicBezTo>
                    <a:pt x="189483" y="500592"/>
                    <a:pt x="192341" y="450109"/>
                    <a:pt x="187578" y="430107"/>
                  </a:cubicBezTo>
                  <a:cubicBezTo>
                    <a:pt x="186626" y="426297"/>
                    <a:pt x="185673" y="420582"/>
                    <a:pt x="185673" y="413914"/>
                  </a:cubicBezTo>
                  <a:cubicBezTo>
                    <a:pt x="185673" y="389149"/>
                    <a:pt x="190436" y="348192"/>
                    <a:pt x="193293" y="302472"/>
                  </a:cubicBezTo>
                  <a:cubicBezTo>
                    <a:pt x="197103" y="245322"/>
                    <a:pt x="175196" y="104352"/>
                    <a:pt x="172338" y="91969"/>
                  </a:cubicBezTo>
                  <a:cubicBezTo>
                    <a:pt x="172338" y="91017"/>
                    <a:pt x="171386" y="89112"/>
                    <a:pt x="171386" y="87207"/>
                  </a:cubicBezTo>
                  <a:cubicBezTo>
                    <a:pt x="165671" y="67204"/>
                    <a:pt x="146621" y="11007"/>
                    <a:pt x="146621" y="11007"/>
                  </a:cubicBezTo>
                  <a:cubicBezTo>
                    <a:pt x="108521" y="-423"/>
                    <a:pt x="79946" y="-2328"/>
                    <a:pt x="58991" y="2434"/>
                  </a:cubicBezTo>
                  <a:cubicBezTo>
                    <a:pt x="30416" y="8149"/>
                    <a:pt x="15176" y="25294"/>
                    <a:pt x="7556" y="46249"/>
                  </a:cubicBezTo>
                  <a:cubicBezTo>
                    <a:pt x="-12447" y="98637"/>
                    <a:pt x="13271" y="175789"/>
                    <a:pt x="16128" y="189124"/>
                  </a:cubicBezTo>
                  <a:close/>
                </a:path>
              </a:pathLst>
            </a:custGeom>
            <a:solidFill>
              <a:srgbClr val="292C47"/>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D66928F5-8712-4F56-A0F6-2DD4EF0DF6F0}"/>
                </a:ext>
              </a:extLst>
            </p:cNvPr>
            <p:cNvSpPr/>
            <p:nvPr/>
          </p:nvSpPr>
          <p:spPr>
            <a:xfrm>
              <a:off x="5700712" y="3844290"/>
              <a:ext cx="104775" cy="647700"/>
            </a:xfrm>
            <a:custGeom>
              <a:avLst/>
              <a:gdLst>
                <a:gd name="connsiteX0" fmla="*/ 113347 w 104775"/>
                <a:gd name="connsiteY0" fmla="*/ 90488 h 647700"/>
                <a:gd name="connsiteX1" fmla="*/ 103822 w 104775"/>
                <a:gd name="connsiteY1" fmla="*/ 304800 h 647700"/>
                <a:gd name="connsiteX2" fmla="*/ 100013 w 104775"/>
                <a:gd name="connsiteY2" fmla="*/ 324802 h 647700"/>
                <a:gd name="connsiteX3" fmla="*/ 86678 w 104775"/>
                <a:gd name="connsiteY3" fmla="*/ 439102 h 647700"/>
                <a:gd name="connsiteX4" fmla="*/ 85725 w 104775"/>
                <a:gd name="connsiteY4" fmla="*/ 454342 h 647700"/>
                <a:gd name="connsiteX5" fmla="*/ 65722 w 104775"/>
                <a:gd name="connsiteY5" fmla="*/ 543878 h 647700"/>
                <a:gd name="connsiteX6" fmla="*/ 0 w 104775"/>
                <a:gd name="connsiteY6" fmla="*/ 653415 h 647700"/>
                <a:gd name="connsiteX7" fmla="*/ 26670 w 104775"/>
                <a:gd name="connsiteY7" fmla="*/ 321945 h 647700"/>
                <a:gd name="connsiteX8" fmla="*/ 27622 w 104775"/>
                <a:gd name="connsiteY8" fmla="*/ 157163 h 647700"/>
                <a:gd name="connsiteX9" fmla="*/ 29528 w 104775"/>
                <a:gd name="connsiteY9" fmla="*/ 100013 h 647700"/>
                <a:gd name="connsiteX10" fmla="*/ 35242 w 104775"/>
                <a:gd name="connsiteY10" fmla="*/ 0 h 647700"/>
                <a:gd name="connsiteX11" fmla="*/ 110490 w 104775"/>
                <a:gd name="connsiteY11" fmla="*/ 39052 h 647700"/>
                <a:gd name="connsiteX12" fmla="*/ 112395 w 104775"/>
                <a:gd name="connsiteY12" fmla="*/ 40957 h 647700"/>
                <a:gd name="connsiteX13" fmla="*/ 113347 w 104775"/>
                <a:gd name="connsiteY13" fmla="*/ 90488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775" h="647700">
                  <a:moveTo>
                    <a:pt x="113347" y="90488"/>
                  </a:moveTo>
                  <a:cubicBezTo>
                    <a:pt x="113347" y="157163"/>
                    <a:pt x="112395" y="271463"/>
                    <a:pt x="103822" y="304800"/>
                  </a:cubicBezTo>
                  <a:cubicBezTo>
                    <a:pt x="101917" y="311467"/>
                    <a:pt x="100965" y="318135"/>
                    <a:pt x="100013" y="324802"/>
                  </a:cubicBezTo>
                  <a:cubicBezTo>
                    <a:pt x="93345" y="363855"/>
                    <a:pt x="88583" y="413385"/>
                    <a:pt x="86678" y="439102"/>
                  </a:cubicBezTo>
                  <a:cubicBezTo>
                    <a:pt x="86678" y="445770"/>
                    <a:pt x="85725" y="451485"/>
                    <a:pt x="85725" y="454342"/>
                  </a:cubicBezTo>
                  <a:cubicBezTo>
                    <a:pt x="85725" y="471488"/>
                    <a:pt x="75247" y="519113"/>
                    <a:pt x="65722" y="543878"/>
                  </a:cubicBezTo>
                  <a:cubicBezTo>
                    <a:pt x="61913" y="554355"/>
                    <a:pt x="32385" y="601028"/>
                    <a:pt x="0" y="653415"/>
                  </a:cubicBezTo>
                  <a:cubicBezTo>
                    <a:pt x="13335" y="528638"/>
                    <a:pt x="30480" y="389572"/>
                    <a:pt x="26670" y="321945"/>
                  </a:cubicBezTo>
                  <a:cubicBezTo>
                    <a:pt x="24765" y="283845"/>
                    <a:pt x="25717" y="222885"/>
                    <a:pt x="27622" y="157163"/>
                  </a:cubicBezTo>
                  <a:cubicBezTo>
                    <a:pt x="28575" y="138113"/>
                    <a:pt x="29528" y="119063"/>
                    <a:pt x="29528" y="100013"/>
                  </a:cubicBezTo>
                  <a:cubicBezTo>
                    <a:pt x="31433" y="65722"/>
                    <a:pt x="33338" y="31432"/>
                    <a:pt x="35242" y="0"/>
                  </a:cubicBezTo>
                  <a:cubicBezTo>
                    <a:pt x="68580" y="8572"/>
                    <a:pt x="101917" y="32385"/>
                    <a:pt x="110490" y="39052"/>
                  </a:cubicBezTo>
                  <a:cubicBezTo>
                    <a:pt x="111442" y="40005"/>
                    <a:pt x="112395" y="40957"/>
                    <a:pt x="112395" y="40957"/>
                  </a:cubicBezTo>
                  <a:cubicBezTo>
                    <a:pt x="112395" y="40957"/>
                    <a:pt x="113347" y="60960"/>
                    <a:pt x="113347" y="90488"/>
                  </a:cubicBezTo>
                  <a:close/>
                </a:path>
              </a:pathLst>
            </a:custGeom>
            <a:solidFill>
              <a:srgbClr val="292C47"/>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AA905C51-9371-40C1-A17A-7EFBED2EC976}"/>
                </a:ext>
              </a:extLst>
            </p:cNvPr>
            <p:cNvSpPr/>
            <p:nvPr/>
          </p:nvSpPr>
          <p:spPr>
            <a:xfrm>
              <a:off x="5729287" y="3448050"/>
              <a:ext cx="190500" cy="552450"/>
            </a:xfrm>
            <a:custGeom>
              <a:avLst/>
              <a:gdLst>
                <a:gd name="connsiteX0" fmla="*/ 195263 w 190500"/>
                <a:gd name="connsiteY0" fmla="*/ 520065 h 552450"/>
                <a:gd name="connsiteX1" fmla="*/ 195263 w 190500"/>
                <a:gd name="connsiteY1" fmla="*/ 520065 h 552450"/>
                <a:gd name="connsiteX2" fmla="*/ 0 w 190500"/>
                <a:gd name="connsiteY2" fmla="*/ 553403 h 552450"/>
                <a:gd name="connsiteX3" fmla="*/ 1905 w 190500"/>
                <a:gd name="connsiteY3" fmla="*/ 496253 h 552450"/>
                <a:gd name="connsiteX4" fmla="*/ 23813 w 190500"/>
                <a:gd name="connsiteY4" fmla="*/ 234315 h 552450"/>
                <a:gd name="connsiteX5" fmla="*/ 32385 w 190500"/>
                <a:gd name="connsiteY5" fmla="*/ 73342 h 552450"/>
                <a:gd name="connsiteX6" fmla="*/ 32385 w 190500"/>
                <a:gd name="connsiteY6" fmla="*/ 71438 h 552450"/>
                <a:gd name="connsiteX7" fmla="*/ 31433 w 190500"/>
                <a:gd name="connsiteY7" fmla="*/ 61913 h 552450"/>
                <a:gd name="connsiteX8" fmla="*/ 26670 w 190500"/>
                <a:gd name="connsiteY8" fmla="*/ 16192 h 552450"/>
                <a:gd name="connsiteX9" fmla="*/ 26670 w 190500"/>
                <a:gd name="connsiteY9" fmla="*/ 15240 h 552450"/>
                <a:gd name="connsiteX10" fmla="*/ 23813 w 190500"/>
                <a:gd name="connsiteY10" fmla="*/ 0 h 552450"/>
                <a:gd name="connsiteX11" fmla="*/ 71438 w 190500"/>
                <a:gd name="connsiteY11" fmla="*/ 7620 h 552450"/>
                <a:gd name="connsiteX12" fmla="*/ 73342 w 190500"/>
                <a:gd name="connsiteY12" fmla="*/ 8572 h 552450"/>
                <a:gd name="connsiteX13" fmla="*/ 86678 w 190500"/>
                <a:gd name="connsiteY13" fmla="*/ 16192 h 552450"/>
                <a:gd name="connsiteX14" fmla="*/ 86678 w 190500"/>
                <a:gd name="connsiteY14" fmla="*/ 16192 h 552450"/>
                <a:gd name="connsiteX15" fmla="*/ 100965 w 190500"/>
                <a:gd name="connsiteY15" fmla="*/ 27622 h 552450"/>
                <a:gd name="connsiteX16" fmla="*/ 137160 w 190500"/>
                <a:gd name="connsiteY16" fmla="*/ 75247 h 552450"/>
                <a:gd name="connsiteX17" fmla="*/ 150495 w 190500"/>
                <a:gd name="connsiteY17" fmla="*/ 95250 h 552450"/>
                <a:gd name="connsiteX18" fmla="*/ 168592 w 190500"/>
                <a:gd name="connsiteY18" fmla="*/ 126683 h 552450"/>
                <a:gd name="connsiteX19" fmla="*/ 175260 w 190500"/>
                <a:gd name="connsiteY19" fmla="*/ 153353 h 552450"/>
                <a:gd name="connsiteX20" fmla="*/ 175260 w 190500"/>
                <a:gd name="connsiteY20" fmla="*/ 154305 h 552450"/>
                <a:gd name="connsiteX21" fmla="*/ 161925 w 190500"/>
                <a:gd name="connsiteY21" fmla="*/ 205740 h 552450"/>
                <a:gd name="connsiteX22" fmla="*/ 154305 w 190500"/>
                <a:gd name="connsiteY22" fmla="*/ 234315 h 552450"/>
                <a:gd name="connsiteX23" fmla="*/ 148590 w 190500"/>
                <a:gd name="connsiteY23" fmla="*/ 340995 h 552450"/>
                <a:gd name="connsiteX24" fmla="*/ 195263 w 190500"/>
                <a:gd name="connsiteY24" fmla="*/ 520065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552450">
                  <a:moveTo>
                    <a:pt x="195263" y="520065"/>
                  </a:moveTo>
                  <a:cubicBezTo>
                    <a:pt x="195263" y="520065"/>
                    <a:pt x="195263" y="520065"/>
                    <a:pt x="195263" y="520065"/>
                  </a:cubicBezTo>
                  <a:cubicBezTo>
                    <a:pt x="163830" y="539115"/>
                    <a:pt x="71438" y="565785"/>
                    <a:pt x="0" y="553403"/>
                  </a:cubicBezTo>
                  <a:cubicBezTo>
                    <a:pt x="953" y="534353"/>
                    <a:pt x="1905" y="515303"/>
                    <a:pt x="1905" y="496253"/>
                  </a:cubicBezTo>
                  <a:cubicBezTo>
                    <a:pt x="6667" y="382905"/>
                    <a:pt x="16192" y="268605"/>
                    <a:pt x="23813" y="234315"/>
                  </a:cubicBezTo>
                  <a:cubicBezTo>
                    <a:pt x="32385" y="200025"/>
                    <a:pt x="36195" y="137160"/>
                    <a:pt x="32385" y="73342"/>
                  </a:cubicBezTo>
                  <a:cubicBezTo>
                    <a:pt x="32385" y="72390"/>
                    <a:pt x="32385" y="72390"/>
                    <a:pt x="32385" y="71438"/>
                  </a:cubicBezTo>
                  <a:cubicBezTo>
                    <a:pt x="32385" y="68580"/>
                    <a:pt x="32385" y="64770"/>
                    <a:pt x="31433" y="61913"/>
                  </a:cubicBezTo>
                  <a:cubicBezTo>
                    <a:pt x="30480" y="46672"/>
                    <a:pt x="28575" y="30480"/>
                    <a:pt x="26670" y="16192"/>
                  </a:cubicBezTo>
                  <a:cubicBezTo>
                    <a:pt x="26670" y="16192"/>
                    <a:pt x="26670" y="15240"/>
                    <a:pt x="26670" y="15240"/>
                  </a:cubicBezTo>
                  <a:cubicBezTo>
                    <a:pt x="25717" y="10478"/>
                    <a:pt x="24765" y="4763"/>
                    <a:pt x="23813" y="0"/>
                  </a:cubicBezTo>
                  <a:lnTo>
                    <a:pt x="71438" y="7620"/>
                  </a:lnTo>
                  <a:cubicBezTo>
                    <a:pt x="71438" y="7620"/>
                    <a:pt x="72390" y="7620"/>
                    <a:pt x="73342" y="8572"/>
                  </a:cubicBezTo>
                  <a:cubicBezTo>
                    <a:pt x="75247" y="9525"/>
                    <a:pt x="80963" y="11430"/>
                    <a:pt x="86678" y="16192"/>
                  </a:cubicBezTo>
                  <a:cubicBezTo>
                    <a:pt x="86678" y="16192"/>
                    <a:pt x="86678" y="16192"/>
                    <a:pt x="86678" y="16192"/>
                  </a:cubicBezTo>
                  <a:cubicBezTo>
                    <a:pt x="90488" y="19050"/>
                    <a:pt x="96203" y="22860"/>
                    <a:pt x="100965" y="27622"/>
                  </a:cubicBezTo>
                  <a:cubicBezTo>
                    <a:pt x="107633" y="34290"/>
                    <a:pt x="122872" y="53340"/>
                    <a:pt x="137160" y="75247"/>
                  </a:cubicBezTo>
                  <a:cubicBezTo>
                    <a:pt x="141922" y="81915"/>
                    <a:pt x="145733" y="88583"/>
                    <a:pt x="150495" y="95250"/>
                  </a:cubicBezTo>
                  <a:cubicBezTo>
                    <a:pt x="158115" y="106680"/>
                    <a:pt x="163830" y="116205"/>
                    <a:pt x="168592" y="126683"/>
                  </a:cubicBezTo>
                  <a:cubicBezTo>
                    <a:pt x="172403" y="135255"/>
                    <a:pt x="174308" y="143828"/>
                    <a:pt x="175260" y="153353"/>
                  </a:cubicBezTo>
                  <a:lnTo>
                    <a:pt x="175260" y="154305"/>
                  </a:lnTo>
                  <a:cubicBezTo>
                    <a:pt x="175260" y="166688"/>
                    <a:pt x="167640" y="187642"/>
                    <a:pt x="161925" y="205740"/>
                  </a:cubicBezTo>
                  <a:cubicBezTo>
                    <a:pt x="158115" y="217170"/>
                    <a:pt x="155258" y="227647"/>
                    <a:pt x="154305" y="234315"/>
                  </a:cubicBezTo>
                  <a:cubicBezTo>
                    <a:pt x="152400" y="253365"/>
                    <a:pt x="145733" y="322897"/>
                    <a:pt x="148590" y="340995"/>
                  </a:cubicBezTo>
                  <a:cubicBezTo>
                    <a:pt x="152400" y="359092"/>
                    <a:pt x="194310" y="517208"/>
                    <a:pt x="195263" y="520065"/>
                  </a:cubicBezTo>
                  <a:close/>
                </a:path>
              </a:pathLst>
            </a:custGeom>
            <a:solidFill>
              <a:srgbClr val="EB4747"/>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67884B9-D08E-49AC-A0A9-0576C15EE56D}"/>
                </a:ext>
              </a:extLst>
            </p:cNvPr>
            <p:cNvSpPr/>
            <p:nvPr/>
          </p:nvSpPr>
          <p:spPr>
            <a:xfrm>
              <a:off x="5815965" y="3464242"/>
              <a:ext cx="66675" cy="104775"/>
            </a:xfrm>
            <a:custGeom>
              <a:avLst/>
              <a:gdLst>
                <a:gd name="connsiteX0" fmla="*/ 0 w 66675"/>
                <a:gd name="connsiteY0" fmla="*/ 0 h 104775"/>
                <a:gd name="connsiteX1" fmla="*/ 36195 w 66675"/>
                <a:gd name="connsiteY1" fmla="*/ 57150 h 104775"/>
                <a:gd name="connsiteX2" fmla="*/ 69532 w 66675"/>
                <a:gd name="connsiteY2" fmla="*/ 109538 h 104775"/>
                <a:gd name="connsiteX3" fmla="*/ 63817 w 66675"/>
                <a:gd name="connsiteY3" fmla="*/ 78105 h 104775"/>
                <a:gd name="connsiteX4" fmla="*/ 61913 w 66675"/>
                <a:gd name="connsiteY4" fmla="*/ 62865 h 104775"/>
                <a:gd name="connsiteX5" fmla="*/ 60960 w 66675"/>
                <a:gd name="connsiteY5" fmla="*/ 58103 h 104775"/>
                <a:gd name="connsiteX6" fmla="*/ 60960 w 66675"/>
                <a:gd name="connsiteY6" fmla="*/ 58103 h 104775"/>
                <a:gd name="connsiteX7" fmla="*/ 0 w 66675"/>
                <a:gd name="connsiteY7" fmla="*/ 0 h 104775"/>
                <a:gd name="connsiteX8" fmla="*/ 0 w 66675"/>
                <a:gd name="connsiteY8" fmla="*/ 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104775">
                  <a:moveTo>
                    <a:pt x="0" y="0"/>
                  </a:moveTo>
                  <a:lnTo>
                    <a:pt x="36195" y="57150"/>
                  </a:lnTo>
                  <a:lnTo>
                    <a:pt x="69532" y="109538"/>
                  </a:lnTo>
                  <a:cubicBezTo>
                    <a:pt x="69532" y="109538"/>
                    <a:pt x="67627" y="100965"/>
                    <a:pt x="63817" y="78105"/>
                  </a:cubicBezTo>
                  <a:cubicBezTo>
                    <a:pt x="62865" y="73342"/>
                    <a:pt x="61913" y="68580"/>
                    <a:pt x="61913" y="62865"/>
                  </a:cubicBezTo>
                  <a:cubicBezTo>
                    <a:pt x="61913" y="60960"/>
                    <a:pt x="60960" y="60008"/>
                    <a:pt x="60960" y="58103"/>
                  </a:cubicBezTo>
                  <a:lnTo>
                    <a:pt x="60960" y="58103"/>
                  </a:lnTo>
                  <a:cubicBezTo>
                    <a:pt x="46672" y="25717"/>
                    <a:pt x="1905" y="953"/>
                    <a:pt x="0" y="0"/>
                  </a:cubicBezTo>
                  <a:cubicBezTo>
                    <a:pt x="0" y="0"/>
                    <a:pt x="0" y="0"/>
                    <a:pt x="0" y="0"/>
                  </a:cubicBezTo>
                  <a:close/>
                </a:path>
              </a:pathLst>
            </a:custGeom>
            <a:solidFill>
              <a:srgbClr val="EDDAD3"/>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1E287E52-611E-4780-BBF7-73B2D9EAE58A}"/>
                </a:ext>
              </a:extLst>
            </p:cNvPr>
            <p:cNvSpPr/>
            <p:nvPr/>
          </p:nvSpPr>
          <p:spPr>
            <a:xfrm>
              <a:off x="5734050" y="3372803"/>
              <a:ext cx="66675" cy="95250"/>
            </a:xfrm>
            <a:custGeom>
              <a:avLst/>
              <a:gdLst>
                <a:gd name="connsiteX0" fmla="*/ 22860 w 66675"/>
                <a:gd name="connsiteY0" fmla="*/ 91440 h 95250"/>
                <a:gd name="connsiteX1" fmla="*/ 11430 w 66675"/>
                <a:gd name="connsiteY1" fmla="*/ 35242 h 95250"/>
                <a:gd name="connsiteX2" fmla="*/ 11430 w 66675"/>
                <a:gd name="connsiteY2" fmla="*/ 35242 h 95250"/>
                <a:gd name="connsiteX3" fmla="*/ 4763 w 66675"/>
                <a:gd name="connsiteY3" fmla="*/ 16192 h 95250"/>
                <a:gd name="connsiteX4" fmla="*/ 0 w 66675"/>
                <a:gd name="connsiteY4" fmla="*/ 0 h 95250"/>
                <a:gd name="connsiteX5" fmla="*/ 62865 w 66675"/>
                <a:gd name="connsiteY5" fmla="*/ 44767 h 95250"/>
                <a:gd name="connsiteX6" fmla="*/ 62865 w 66675"/>
                <a:gd name="connsiteY6" fmla="*/ 49530 h 95250"/>
                <a:gd name="connsiteX7" fmla="*/ 62865 w 66675"/>
                <a:gd name="connsiteY7" fmla="*/ 50482 h 95250"/>
                <a:gd name="connsiteX8" fmla="*/ 63817 w 66675"/>
                <a:gd name="connsiteY8" fmla="*/ 64770 h 95250"/>
                <a:gd name="connsiteX9" fmla="*/ 63817 w 66675"/>
                <a:gd name="connsiteY9" fmla="*/ 67627 h 95250"/>
                <a:gd name="connsiteX10" fmla="*/ 71438 w 66675"/>
                <a:gd name="connsiteY10" fmla="*/ 96202 h 95250"/>
                <a:gd name="connsiteX11" fmla="*/ 22860 w 66675"/>
                <a:gd name="connsiteY11" fmla="*/ 9144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675" h="95250">
                  <a:moveTo>
                    <a:pt x="22860" y="91440"/>
                  </a:moveTo>
                  <a:cubicBezTo>
                    <a:pt x="20003" y="71438"/>
                    <a:pt x="16192" y="52388"/>
                    <a:pt x="11430" y="35242"/>
                  </a:cubicBezTo>
                  <a:lnTo>
                    <a:pt x="11430" y="35242"/>
                  </a:lnTo>
                  <a:cubicBezTo>
                    <a:pt x="9525" y="28575"/>
                    <a:pt x="7620" y="21907"/>
                    <a:pt x="4763" y="16192"/>
                  </a:cubicBezTo>
                  <a:cubicBezTo>
                    <a:pt x="2858" y="10477"/>
                    <a:pt x="953" y="5715"/>
                    <a:pt x="0" y="0"/>
                  </a:cubicBezTo>
                  <a:cubicBezTo>
                    <a:pt x="21908" y="14288"/>
                    <a:pt x="62865" y="44767"/>
                    <a:pt x="62865" y="44767"/>
                  </a:cubicBezTo>
                  <a:cubicBezTo>
                    <a:pt x="62865" y="44767"/>
                    <a:pt x="62865" y="47625"/>
                    <a:pt x="62865" y="49530"/>
                  </a:cubicBezTo>
                  <a:cubicBezTo>
                    <a:pt x="62865" y="49530"/>
                    <a:pt x="62865" y="50482"/>
                    <a:pt x="62865" y="50482"/>
                  </a:cubicBezTo>
                  <a:cubicBezTo>
                    <a:pt x="62865" y="57150"/>
                    <a:pt x="62865" y="58102"/>
                    <a:pt x="63817" y="64770"/>
                  </a:cubicBezTo>
                  <a:cubicBezTo>
                    <a:pt x="63817" y="65722"/>
                    <a:pt x="63817" y="66675"/>
                    <a:pt x="63817" y="67627"/>
                  </a:cubicBezTo>
                  <a:cubicBezTo>
                    <a:pt x="64770" y="77152"/>
                    <a:pt x="67628" y="87630"/>
                    <a:pt x="71438" y="96202"/>
                  </a:cubicBezTo>
                  <a:cubicBezTo>
                    <a:pt x="76200" y="106680"/>
                    <a:pt x="47625" y="99060"/>
                    <a:pt x="22860" y="91440"/>
                  </a:cubicBezTo>
                  <a:close/>
                </a:path>
              </a:pathLst>
            </a:custGeom>
            <a:solidFill>
              <a:srgbClr val="EEA886"/>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FF83A998-F8DC-4FC8-8375-F2AEF6C7416C}"/>
                </a:ext>
              </a:extLst>
            </p:cNvPr>
            <p:cNvSpPr/>
            <p:nvPr/>
          </p:nvSpPr>
          <p:spPr>
            <a:xfrm>
              <a:off x="5816917" y="3464242"/>
              <a:ext cx="57150" cy="76200"/>
            </a:xfrm>
            <a:custGeom>
              <a:avLst/>
              <a:gdLst>
                <a:gd name="connsiteX0" fmla="*/ 60008 w 57150"/>
                <a:gd name="connsiteY0" fmla="*/ 58103 h 76200"/>
                <a:gd name="connsiteX1" fmla="*/ 60008 w 57150"/>
                <a:gd name="connsiteY1" fmla="*/ 58103 h 76200"/>
                <a:gd name="connsiteX2" fmla="*/ 63817 w 57150"/>
                <a:gd name="connsiteY2" fmla="*/ 78105 h 76200"/>
                <a:gd name="connsiteX3" fmla="*/ 50483 w 57150"/>
                <a:gd name="connsiteY3" fmla="*/ 58103 h 76200"/>
                <a:gd name="connsiteX4" fmla="*/ 19050 w 57150"/>
                <a:gd name="connsiteY4" fmla="*/ 16192 h 76200"/>
                <a:gd name="connsiteX5" fmla="*/ 0 w 57150"/>
                <a:gd name="connsiteY5" fmla="*/ 0 h 76200"/>
                <a:gd name="connsiteX6" fmla="*/ 60008 w 57150"/>
                <a:gd name="connsiteY6" fmla="*/ 5810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76200">
                  <a:moveTo>
                    <a:pt x="60008" y="58103"/>
                  </a:moveTo>
                  <a:lnTo>
                    <a:pt x="60008" y="58103"/>
                  </a:lnTo>
                  <a:cubicBezTo>
                    <a:pt x="60008" y="58103"/>
                    <a:pt x="61913" y="61913"/>
                    <a:pt x="63817" y="78105"/>
                  </a:cubicBezTo>
                  <a:lnTo>
                    <a:pt x="50483" y="58103"/>
                  </a:lnTo>
                  <a:cubicBezTo>
                    <a:pt x="50483" y="58103"/>
                    <a:pt x="26670" y="24765"/>
                    <a:pt x="19050" y="16192"/>
                  </a:cubicBezTo>
                  <a:cubicBezTo>
                    <a:pt x="11430" y="7620"/>
                    <a:pt x="0" y="0"/>
                    <a:pt x="0" y="0"/>
                  </a:cubicBezTo>
                  <a:cubicBezTo>
                    <a:pt x="0" y="0"/>
                    <a:pt x="45720" y="21908"/>
                    <a:pt x="60008" y="58103"/>
                  </a:cubicBezTo>
                  <a:close/>
                </a:path>
              </a:pathLst>
            </a:custGeom>
            <a:solidFill>
              <a:srgbClr val="FFCA55"/>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DDF49375-02A5-4568-AE3E-2859F3EF39CA}"/>
                </a:ext>
              </a:extLst>
            </p:cNvPr>
            <p:cNvSpPr/>
            <p:nvPr/>
          </p:nvSpPr>
          <p:spPr>
            <a:xfrm>
              <a:off x="5754052" y="3446145"/>
              <a:ext cx="76200" cy="76200"/>
            </a:xfrm>
            <a:custGeom>
              <a:avLst/>
              <a:gdLst>
                <a:gd name="connsiteX0" fmla="*/ 75247 w 76200"/>
                <a:gd name="connsiteY0" fmla="*/ 80010 h 76200"/>
                <a:gd name="connsiteX1" fmla="*/ 7620 w 76200"/>
                <a:gd name="connsiteY1" fmla="*/ 64770 h 76200"/>
                <a:gd name="connsiteX2" fmla="*/ 2857 w 76200"/>
                <a:gd name="connsiteY2" fmla="*/ 19050 h 76200"/>
                <a:gd name="connsiteX3" fmla="*/ 2857 w 76200"/>
                <a:gd name="connsiteY3" fmla="*/ 18097 h 76200"/>
                <a:gd name="connsiteX4" fmla="*/ 0 w 76200"/>
                <a:gd name="connsiteY4" fmla="*/ 0 h 76200"/>
                <a:gd name="connsiteX5" fmla="*/ 47625 w 76200"/>
                <a:gd name="connsiteY5" fmla="*/ 10477 h 76200"/>
                <a:gd name="connsiteX6" fmla="*/ 75247 w 76200"/>
                <a:gd name="connsiteY6" fmla="*/ 8001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76200">
                  <a:moveTo>
                    <a:pt x="75247" y="80010"/>
                  </a:moveTo>
                  <a:cubicBezTo>
                    <a:pt x="66675" y="82867"/>
                    <a:pt x="37147" y="80010"/>
                    <a:pt x="7620" y="64770"/>
                  </a:cubicBezTo>
                  <a:cubicBezTo>
                    <a:pt x="6667" y="49530"/>
                    <a:pt x="4763" y="33338"/>
                    <a:pt x="2857" y="19050"/>
                  </a:cubicBezTo>
                  <a:cubicBezTo>
                    <a:pt x="2857" y="19050"/>
                    <a:pt x="2857" y="18097"/>
                    <a:pt x="2857" y="18097"/>
                  </a:cubicBezTo>
                  <a:cubicBezTo>
                    <a:pt x="1905" y="12383"/>
                    <a:pt x="952" y="5715"/>
                    <a:pt x="0" y="0"/>
                  </a:cubicBezTo>
                  <a:cubicBezTo>
                    <a:pt x="14288" y="0"/>
                    <a:pt x="31432" y="1905"/>
                    <a:pt x="47625" y="10477"/>
                  </a:cubicBezTo>
                  <a:cubicBezTo>
                    <a:pt x="47625" y="10477"/>
                    <a:pt x="89535" y="75247"/>
                    <a:pt x="75247" y="80010"/>
                  </a:cubicBezTo>
                  <a:close/>
                </a:path>
              </a:pathLst>
            </a:custGeom>
            <a:solidFill>
              <a:srgbClr val="EEA886"/>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B01621B9-EAFB-421F-BC15-D38AFD09ADCB}"/>
                </a:ext>
              </a:extLst>
            </p:cNvPr>
            <p:cNvSpPr/>
            <p:nvPr/>
          </p:nvSpPr>
          <p:spPr>
            <a:xfrm>
              <a:off x="5883592" y="3681413"/>
              <a:ext cx="9525" cy="9525"/>
            </a:xfrm>
            <a:custGeom>
              <a:avLst/>
              <a:gdLst>
                <a:gd name="connsiteX0" fmla="*/ 0 w 0"/>
                <a:gd name="connsiteY0" fmla="*/ 1905 h 0"/>
                <a:gd name="connsiteX1" fmla="*/ 0 w 0"/>
                <a:gd name="connsiteY1" fmla="*/ 0 h 0"/>
                <a:gd name="connsiteX2" fmla="*/ 0 w 0"/>
                <a:gd name="connsiteY2" fmla="*/ 0 h 0"/>
                <a:gd name="connsiteX3" fmla="*/ 0 w 0"/>
                <a:gd name="connsiteY3" fmla="*/ 1905 h 0"/>
              </a:gdLst>
              <a:ahLst/>
              <a:cxnLst>
                <a:cxn ang="0">
                  <a:pos x="connsiteX0" y="connsiteY0"/>
                </a:cxn>
                <a:cxn ang="0">
                  <a:pos x="connsiteX1" y="connsiteY1"/>
                </a:cxn>
                <a:cxn ang="0">
                  <a:pos x="connsiteX2" y="connsiteY2"/>
                </a:cxn>
                <a:cxn ang="0">
                  <a:pos x="connsiteX3" y="connsiteY3"/>
                </a:cxn>
              </a:cxnLst>
              <a:rect l="l" t="t" r="r" b="b"/>
              <a:pathLst>
                <a:path>
                  <a:moveTo>
                    <a:pt x="0" y="1905"/>
                  </a:moveTo>
                  <a:cubicBezTo>
                    <a:pt x="0" y="953"/>
                    <a:pt x="0" y="953"/>
                    <a:pt x="0" y="0"/>
                  </a:cubicBezTo>
                  <a:cubicBezTo>
                    <a:pt x="0" y="0"/>
                    <a:pt x="0" y="0"/>
                    <a:pt x="0" y="0"/>
                  </a:cubicBezTo>
                  <a:cubicBezTo>
                    <a:pt x="0" y="953"/>
                    <a:pt x="0" y="953"/>
                    <a:pt x="0" y="1905"/>
                  </a:cubicBezTo>
                  <a:close/>
                </a:path>
              </a:pathLst>
            </a:custGeom>
            <a:solidFill>
              <a:srgbClr val="2F4563"/>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E9F5C746-8F1B-4A34-BDDD-BD65B5C96C73}"/>
                </a:ext>
              </a:extLst>
            </p:cNvPr>
            <p:cNvSpPr/>
            <p:nvPr/>
          </p:nvSpPr>
          <p:spPr>
            <a:xfrm>
              <a:off x="5753100" y="3443288"/>
              <a:ext cx="76200" cy="95250"/>
            </a:xfrm>
            <a:custGeom>
              <a:avLst/>
              <a:gdLst>
                <a:gd name="connsiteX0" fmla="*/ 79058 w 76200"/>
                <a:gd name="connsiteY0" fmla="*/ 89535 h 95250"/>
                <a:gd name="connsiteX1" fmla="*/ 9525 w 76200"/>
                <a:gd name="connsiteY1" fmla="*/ 79058 h 95250"/>
                <a:gd name="connsiteX2" fmla="*/ 9525 w 76200"/>
                <a:gd name="connsiteY2" fmla="*/ 77153 h 95250"/>
                <a:gd name="connsiteX3" fmla="*/ 3810 w 76200"/>
                <a:gd name="connsiteY3" fmla="*/ 21908 h 95250"/>
                <a:gd name="connsiteX4" fmla="*/ 3810 w 76200"/>
                <a:gd name="connsiteY4" fmla="*/ 20955 h 95250"/>
                <a:gd name="connsiteX5" fmla="*/ 0 w 76200"/>
                <a:gd name="connsiteY5" fmla="*/ 0 h 95250"/>
                <a:gd name="connsiteX6" fmla="*/ 44767 w 76200"/>
                <a:gd name="connsiteY6" fmla="*/ 953 h 95250"/>
                <a:gd name="connsiteX7" fmla="*/ 49530 w 76200"/>
                <a:gd name="connsiteY7" fmla="*/ 13335 h 95250"/>
                <a:gd name="connsiteX8" fmla="*/ 79058 w 76200"/>
                <a:gd name="connsiteY8" fmla="*/ 8953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95250">
                  <a:moveTo>
                    <a:pt x="79058" y="89535"/>
                  </a:moveTo>
                  <a:cubicBezTo>
                    <a:pt x="70485" y="111442"/>
                    <a:pt x="40005" y="99060"/>
                    <a:pt x="9525" y="79058"/>
                  </a:cubicBezTo>
                  <a:cubicBezTo>
                    <a:pt x="9525" y="78105"/>
                    <a:pt x="9525" y="78105"/>
                    <a:pt x="9525" y="77153"/>
                  </a:cubicBezTo>
                  <a:cubicBezTo>
                    <a:pt x="8572" y="58103"/>
                    <a:pt x="6667" y="40005"/>
                    <a:pt x="3810" y="21908"/>
                  </a:cubicBezTo>
                  <a:cubicBezTo>
                    <a:pt x="3810" y="21908"/>
                    <a:pt x="3810" y="20955"/>
                    <a:pt x="3810" y="20955"/>
                  </a:cubicBezTo>
                  <a:cubicBezTo>
                    <a:pt x="2858" y="14288"/>
                    <a:pt x="1905" y="6667"/>
                    <a:pt x="0" y="0"/>
                  </a:cubicBezTo>
                  <a:cubicBezTo>
                    <a:pt x="42863" y="10478"/>
                    <a:pt x="44767" y="953"/>
                    <a:pt x="44767" y="953"/>
                  </a:cubicBezTo>
                  <a:lnTo>
                    <a:pt x="49530" y="13335"/>
                  </a:lnTo>
                  <a:cubicBezTo>
                    <a:pt x="49530" y="13335"/>
                    <a:pt x="98108" y="41910"/>
                    <a:pt x="79058" y="89535"/>
                  </a:cubicBezTo>
                  <a:close/>
                </a:path>
              </a:pathLst>
            </a:custGeom>
            <a:solidFill>
              <a:srgbClr val="EB4747"/>
            </a:solidFill>
            <a:ln w="9525"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29475C0C-7DDA-45BC-B113-7667E0CCA5DB}"/>
                </a:ext>
              </a:extLst>
            </p:cNvPr>
            <p:cNvSpPr/>
            <p:nvPr/>
          </p:nvSpPr>
          <p:spPr>
            <a:xfrm>
              <a:off x="5802629" y="3456622"/>
              <a:ext cx="95250" cy="114300"/>
            </a:xfrm>
            <a:custGeom>
              <a:avLst/>
              <a:gdLst>
                <a:gd name="connsiteX0" fmla="*/ 0 w 95250"/>
                <a:gd name="connsiteY0" fmla="*/ 0 h 114300"/>
                <a:gd name="connsiteX1" fmla="*/ 95250 w 95250"/>
                <a:gd name="connsiteY1" fmla="*/ 117158 h 114300"/>
                <a:gd name="connsiteX2" fmla="*/ 77153 w 95250"/>
                <a:gd name="connsiteY2" fmla="*/ 85725 h 114300"/>
                <a:gd name="connsiteX3" fmla="*/ 63817 w 95250"/>
                <a:gd name="connsiteY3" fmla="*/ 65723 h 114300"/>
                <a:gd name="connsiteX4" fmla="*/ 27623 w 95250"/>
                <a:gd name="connsiteY4" fmla="*/ 18098 h 114300"/>
                <a:gd name="connsiteX5" fmla="*/ 13335 w 95250"/>
                <a:gd name="connsiteY5" fmla="*/ 6668 h 114300"/>
                <a:gd name="connsiteX6" fmla="*/ 13335 w 95250"/>
                <a:gd name="connsiteY6" fmla="*/ 6668 h 114300"/>
                <a:gd name="connsiteX7" fmla="*/ 0 w 95250"/>
                <a:gd name="connsiteY7" fmla="*/ 0 h 114300"/>
                <a:gd name="connsiteX8" fmla="*/ 0 w 95250"/>
                <a:gd name="connsiteY8"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14300">
                  <a:moveTo>
                    <a:pt x="0" y="0"/>
                  </a:moveTo>
                  <a:lnTo>
                    <a:pt x="95250" y="117158"/>
                  </a:lnTo>
                  <a:cubicBezTo>
                    <a:pt x="90488" y="106680"/>
                    <a:pt x="84773" y="97155"/>
                    <a:pt x="77153" y="85725"/>
                  </a:cubicBezTo>
                  <a:cubicBezTo>
                    <a:pt x="73342" y="79058"/>
                    <a:pt x="68580" y="72390"/>
                    <a:pt x="63817" y="65723"/>
                  </a:cubicBezTo>
                  <a:cubicBezTo>
                    <a:pt x="49530" y="44768"/>
                    <a:pt x="35242" y="24765"/>
                    <a:pt x="27623" y="18098"/>
                  </a:cubicBezTo>
                  <a:cubicBezTo>
                    <a:pt x="21908" y="13335"/>
                    <a:pt x="17145" y="9525"/>
                    <a:pt x="13335" y="6668"/>
                  </a:cubicBezTo>
                  <a:cubicBezTo>
                    <a:pt x="13335" y="6668"/>
                    <a:pt x="13335" y="6668"/>
                    <a:pt x="13335" y="6668"/>
                  </a:cubicBezTo>
                  <a:cubicBezTo>
                    <a:pt x="7620" y="3810"/>
                    <a:pt x="2858" y="953"/>
                    <a:pt x="0" y="0"/>
                  </a:cubicBezTo>
                  <a:cubicBezTo>
                    <a:pt x="0" y="0"/>
                    <a:pt x="0" y="0"/>
                    <a:pt x="0" y="0"/>
                  </a:cubicBezTo>
                  <a:close/>
                </a:path>
              </a:pathLst>
            </a:custGeom>
            <a:solidFill>
              <a:srgbClr val="EB4747"/>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5CFEFBB6-468D-4FC8-983F-4F51197E719B}"/>
                </a:ext>
              </a:extLst>
            </p:cNvPr>
            <p:cNvSpPr/>
            <p:nvPr/>
          </p:nvSpPr>
          <p:spPr>
            <a:xfrm>
              <a:off x="5801677" y="3456622"/>
              <a:ext cx="95250" cy="219075"/>
            </a:xfrm>
            <a:custGeom>
              <a:avLst/>
              <a:gdLst>
                <a:gd name="connsiteX0" fmla="*/ 81915 w 95250"/>
                <a:gd name="connsiteY0" fmla="*/ 224790 h 219075"/>
                <a:gd name="connsiteX1" fmla="*/ 102870 w 95250"/>
                <a:gd name="connsiteY1" fmla="*/ 143828 h 219075"/>
                <a:gd name="connsiteX2" fmla="*/ 95250 w 95250"/>
                <a:gd name="connsiteY2" fmla="*/ 117158 h 219075"/>
                <a:gd name="connsiteX3" fmla="*/ 95250 w 95250"/>
                <a:gd name="connsiteY3" fmla="*/ 117158 h 219075"/>
                <a:gd name="connsiteX4" fmla="*/ 77152 w 95250"/>
                <a:gd name="connsiteY4" fmla="*/ 84773 h 219075"/>
                <a:gd name="connsiteX5" fmla="*/ 60960 w 95250"/>
                <a:gd name="connsiteY5" fmla="*/ 60960 h 219075"/>
                <a:gd name="connsiteX6" fmla="*/ 27622 w 95250"/>
                <a:gd name="connsiteY6" fmla="*/ 19050 h 219075"/>
                <a:gd name="connsiteX7" fmla="*/ 13335 w 95250"/>
                <a:gd name="connsiteY7" fmla="*/ 6668 h 219075"/>
                <a:gd name="connsiteX8" fmla="*/ 13335 w 95250"/>
                <a:gd name="connsiteY8" fmla="*/ 6668 h 219075"/>
                <a:gd name="connsiteX9" fmla="*/ 0 w 95250"/>
                <a:gd name="connsiteY9" fmla="*/ 0 h 219075"/>
                <a:gd name="connsiteX10" fmla="*/ 0 w 95250"/>
                <a:gd name="connsiteY10" fmla="*/ 0 h 219075"/>
                <a:gd name="connsiteX11" fmla="*/ 81915 w 95250"/>
                <a:gd name="connsiteY11" fmla="*/ 22479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219075">
                  <a:moveTo>
                    <a:pt x="81915" y="224790"/>
                  </a:moveTo>
                  <a:cubicBezTo>
                    <a:pt x="87630" y="205740"/>
                    <a:pt x="104775" y="162878"/>
                    <a:pt x="102870" y="143828"/>
                  </a:cubicBezTo>
                  <a:cubicBezTo>
                    <a:pt x="101917" y="134303"/>
                    <a:pt x="99060" y="125730"/>
                    <a:pt x="95250" y="117158"/>
                  </a:cubicBezTo>
                  <a:lnTo>
                    <a:pt x="95250" y="117158"/>
                  </a:lnTo>
                  <a:cubicBezTo>
                    <a:pt x="90488" y="106680"/>
                    <a:pt x="84772" y="96203"/>
                    <a:pt x="77152" y="84773"/>
                  </a:cubicBezTo>
                  <a:cubicBezTo>
                    <a:pt x="73342" y="78105"/>
                    <a:pt x="65722" y="66675"/>
                    <a:pt x="60960" y="60960"/>
                  </a:cubicBezTo>
                  <a:cubicBezTo>
                    <a:pt x="46672" y="40005"/>
                    <a:pt x="35242" y="25718"/>
                    <a:pt x="27622" y="19050"/>
                  </a:cubicBezTo>
                  <a:cubicBezTo>
                    <a:pt x="21907" y="14288"/>
                    <a:pt x="17145" y="9525"/>
                    <a:pt x="13335" y="6668"/>
                  </a:cubicBezTo>
                  <a:cubicBezTo>
                    <a:pt x="13335" y="6668"/>
                    <a:pt x="13335" y="6668"/>
                    <a:pt x="13335" y="6668"/>
                  </a:cubicBezTo>
                  <a:cubicBezTo>
                    <a:pt x="6667" y="2858"/>
                    <a:pt x="1905" y="953"/>
                    <a:pt x="0" y="0"/>
                  </a:cubicBezTo>
                  <a:cubicBezTo>
                    <a:pt x="0" y="0"/>
                    <a:pt x="0" y="0"/>
                    <a:pt x="0" y="0"/>
                  </a:cubicBezTo>
                  <a:cubicBezTo>
                    <a:pt x="0" y="0"/>
                    <a:pt x="100965" y="90488"/>
                    <a:pt x="81915" y="224790"/>
                  </a:cubicBezTo>
                  <a:close/>
                </a:path>
              </a:pathLst>
            </a:custGeom>
            <a:solidFill>
              <a:srgbClr val="FFCA55"/>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499899BE-3AD6-4C87-812C-327E0DFD71F2}"/>
                </a:ext>
              </a:extLst>
            </p:cNvPr>
            <p:cNvSpPr/>
            <p:nvPr/>
          </p:nvSpPr>
          <p:spPr>
            <a:xfrm>
              <a:off x="5732145" y="3465195"/>
              <a:ext cx="76200" cy="476250"/>
            </a:xfrm>
            <a:custGeom>
              <a:avLst/>
              <a:gdLst>
                <a:gd name="connsiteX0" fmla="*/ 0 w 76200"/>
                <a:gd name="connsiteY0" fmla="*/ 480060 h 476250"/>
                <a:gd name="connsiteX1" fmla="*/ 21908 w 76200"/>
                <a:gd name="connsiteY1" fmla="*/ 218122 h 476250"/>
                <a:gd name="connsiteX2" fmla="*/ 24765 w 76200"/>
                <a:gd name="connsiteY2" fmla="*/ 0 h 476250"/>
                <a:gd name="connsiteX3" fmla="*/ 84772 w 76200"/>
                <a:gd name="connsiteY3" fmla="*/ 133350 h 476250"/>
                <a:gd name="connsiteX4" fmla="*/ 0 w 76200"/>
                <a:gd name="connsiteY4" fmla="*/ 480060 h 476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0">
                  <a:moveTo>
                    <a:pt x="0" y="480060"/>
                  </a:moveTo>
                  <a:cubicBezTo>
                    <a:pt x="4763" y="366713"/>
                    <a:pt x="14288" y="252413"/>
                    <a:pt x="21908" y="218122"/>
                  </a:cubicBezTo>
                  <a:cubicBezTo>
                    <a:pt x="32385" y="173355"/>
                    <a:pt x="36195" y="80010"/>
                    <a:pt x="24765" y="0"/>
                  </a:cubicBezTo>
                  <a:cubicBezTo>
                    <a:pt x="48577" y="27622"/>
                    <a:pt x="79058" y="74295"/>
                    <a:pt x="84772" y="133350"/>
                  </a:cubicBezTo>
                  <a:cubicBezTo>
                    <a:pt x="91440" y="175260"/>
                    <a:pt x="45720" y="327660"/>
                    <a:pt x="0" y="480060"/>
                  </a:cubicBezTo>
                  <a:close/>
                </a:path>
              </a:pathLst>
            </a:custGeom>
            <a:solidFill>
              <a:srgbClr val="FFCA55"/>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1F26BEB-1A3F-45FF-862C-1CD544C7DB94}"/>
                </a:ext>
              </a:extLst>
            </p:cNvPr>
            <p:cNvSpPr/>
            <p:nvPr/>
          </p:nvSpPr>
          <p:spPr>
            <a:xfrm>
              <a:off x="5800725" y="4037647"/>
              <a:ext cx="38100" cy="171450"/>
            </a:xfrm>
            <a:custGeom>
              <a:avLst/>
              <a:gdLst>
                <a:gd name="connsiteX0" fmla="*/ 0 w 38100"/>
                <a:gd name="connsiteY0" fmla="*/ 131445 h 171450"/>
                <a:gd name="connsiteX1" fmla="*/ 0 w 38100"/>
                <a:gd name="connsiteY1" fmla="*/ 131445 h 171450"/>
                <a:gd name="connsiteX2" fmla="*/ 13335 w 38100"/>
                <a:gd name="connsiteY2" fmla="*/ 172403 h 171450"/>
                <a:gd name="connsiteX3" fmla="*/ 38100 w 38100"/>
                <a:gd name="connsiteY3" fmla="*/ 0 h 171450"/>
                <a:gd name="connsiteX4" fmla="*/ 0 w 38100"/>
                <a:gd name="connsiteY4" fmla="*/ 13144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71450">
                  <a:moveTo>
                    <a:pt x="0" y="131445"/>
                  </a:moveTo>
                  <a:cubicBezTo>
                    <a:pt x="0" y="131445"/>
                    <a:pt x="0" y="131445"/>
                    <a:pt x="0" y="131445"/>
                  </a:cubicBezTo>
                  <a:cubicBezTo>
                    <a:pt x="4763" y="144780"/>
                    <a:pt x="8572" y="159068"/>
                    <a:pt x="13335" y="172403"/>
                  </a:cubicBezTo>
                  <a:cubicBezTo>
                    <a:pt x="34290" y="90488"/>
                    <a:pt x="38100" y="0"/>
                    <a:pt x="38100" y="0"/>
                  </a:cubicBezTo>
                  <a:cubicBezTo>
                    <a:pt x="31433" y="51435"/>
                    <a:pt x="0" y="131445"/>
                    <a:pt x="0" y="131445"/>
                  </a:cubicBezTo>
                  <a:close/>
                </a:path>
              </a:pathLst>
            </a:custGeom>
            <a:solidFill>
              <a:srgbClr val="151624"/>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2A0C65D-9DDD-4ABB-9870-B1AF326EFE2C}"/>
                </a:ext>
              </a:extLst>
            </p:cNvPr>
            <p:cNvSpPr/>
            <p:nvPr/>
          </p:nvSpPr>
          <p:spPr>
            <a:xfrm>
              <a:off x="5728138" y="3221132"/>
              <a:ext cx="104775" cy="200025"/>
            </a:xfrm>
            <a:custGeom>
              <a:avLst/>
              <a:gdLst>
                <a:gd name="connsiteX0" fmla="*/ 109734 w 104775"/>
                <a:gd name="connsiteY0" fmla="*/ 145003 h 200025"/>
                <a:gd name="connsiteX1" fmla="*/ 17342 w 104775"/>
                <a:gd name="connsiteY1" fmla="*/ 186913 h 200025"/>
                <a:gd name="connsiteX2" fmla="*/ 17342 w 104775"/>
                <a:gd name="connsiteY2" fmla="*/ 186913 h 200025"/>
                <a:gd name="connsiteX3" fmla="*/ 10674 w 104775"/>
                <a:gd name="connsiteY3" fmla="*/ 167863 h 200025"/>
                <a:gd name="connsiteX4" fmla="*/ 197 w 104775"/>
                <a:gd name="connsiteY4" fmla="*/ 111665 h 200025"/>
                <a:gd name="connsiteX5" fmla="*/ 18294 w 104775"/>
                <a:gd name="connsiteY5" fmla="*/ 223 h 200025"/>
                <a:gd name="connsiteX6" fmla="*/ 68777 w 104775"/>
                <a:gd name="connsiteY6" fmla="*/ 9748 h 200025"/>
                <a:gd name="connsiteX7" fmla="*/ 109734 w 104775"/>
                <a:gd name="connsiteY7" fmla="*/ 145003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75" h="200025">
                  <a:moveTo>
                    <a:pt x="109734" y="145003"/>
                  </a:moveTo>
                  <a:cubicBezTo>
                    <a:pt x="92589" y="227870"/>
                    <a:pt x="36392" y="199295"/>
                    <a:pt x="17342" y="186913"/>
                  </a:cubicBezTo>
                  <a:lnTo>
                    <a:pt x="17342" y="186913"/>
                  </a:lnTo>
                  <a:cubicBezTo>
                    <a:pt x="15437" y="180245"/>
                    <a:pt x="13532" y="173578"/>
                    <a:pt x="10674" y="167863"/>
                  </a:cubicBezTo>
                  <a:cubicBezTo>
                    <a:pt x="4007" y="149765"/>
                    <a:pt x="1149" y="130715"/>
                    <a:pt x="197" y="111665"/>
                  </a:cubicBezTo>
                  <a:cubicBezTo>
                    <a:pt x="-1708" y="66898"/>
                    <a:pt x="10674" y="24035"/>
                    <a:pt x="18294" y="223"/>
                  </a:cubicBezTo>
                  <a:cubicBezTo>
                    <a:pt x="30677" y="-730"/>
                    <a:pt x="46869" y="1175"/>
                    <a:pt x="68777" y="9748"/>
                  </a:cubicBezTo>
                  <a:cubicBezTo>
                    <a:pt x="68777" y="9748"/>
                    <a:pt x="129737" y="48800"/>
                    <a:pt x="109734" y="145003"/>
                  </a:cubicBezTo>
                  <a:close/>
                </a:path>
              </a:pathLst>
            </a:custGeom>
            <a:solidFill>
              <a:srgbClr val="EEA987"/>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546F221-6ED4-43C4-8621-6AA3186A89CB}"/>
                </a:ext>
              </a:extLst>
            </p:cNvPr>
            <p:cNvSpPr/>
            <p:nvPr/>
          </p:nvSpPr>
          <p:spPr>
            <a:xfrm>
              <a:off x="5728180" y="3211830"/>
              <a:ext cx="114300" cy="114300"/>
            </a:xfrm>
            <a:custGeom>
              <a:avLst/>
              <a:gdLst>
                <a:gd name="connsiteX0" fmla="*/ 121122 w 114300"/>
                <a:gd name="connsiteY0" fmla="*/ 120967 h 114300"/>
                <a:gd name="connsiteX1" fmla="*/ 64925 w 114300"/>
                <a:gd name="connsiteY1" fmla="*/ 38100 h 114300"/>
                <a:gd name="connsiteX2" fmla="*/ 25872 w 114300"/>
                <a:gd name="connsiteY2" fmla="*/ 87630 h 114300"/>
                <a:gd name="connsiteX3" fmla="*/ 155 w 114300"/>
                <a:gd name="connsiteY3" fmla="*/ 120967 h 114300"/>
                <a:gd name="connsiteX4" fmla="*/ 22062 w 114300"/>
                <a:gd name="connsiteY4" fmla="*/ 0 h 114300"/>
                <a:gd name="connsiteX5" fmla="*/ 65877 w 114300"/>
                <a:gd name="connsiteY5" fmla="*/ 14288 h 114300"/>
                <a:gd name="connsiteX6" fmla="*/ 121122 w 114300"/>
                <a:gd name="connsiteY6" fmla="*/ 12096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14300">
                  <a:moveTo>
                    <a:pt x="121122" y="120967"/>
                  </a:moveTo>
                  <a:cubicBezTo>
                    <a:pt x="121122" y="120967"/>
                    <a:pt x="96357" y="47625"/>
                    <a:pt x="64925" y="38100"/>
                  </a:cubicBezTo>
                  <a:cubicBezTo>
                    <a:pt x="58257" y="36195"/>
                    <a:pt x="37302" y="77153"/>
                    <a:pt x="25872" y="87630"/>
                  </a:cubicBezTo>
                  <a:cubicBezTo>
                    <a:pt x="19205" y="94298"/>
                    <a:pt x="7775" y="105728"/>
                    <a:pt x="155" y="120967"/>
                  </a:cubicBezTo>
                  <a:cubicBezTo>
                    <a:pt x="-1750" y="69533"/>
                    <a:pt x="14442" y="20955"/>
                    <a:pt x="22062" y="0"/>
                  </a:cubicBezTo>
                  <a:cubicBezTo>
                    <a:pt x="33492" y="0"/>
                    <a:pt x="47780" y="4763"/>
                    <a:pt x="65877" y="14288"/>
                  </a:cubicBezTo>
                  <a:cubicBezTo>
                    <a:pt x="140172" y="52388"/>
                    <a:pt x="121122" y="120967"/>
                    <a:pt x="121122" y="120967"/>
                  </a:cubicBezTo>
                  <a:close/>
                </a:path>
              </a:pathLst>
            </a:custGeom>
            <a:solidFill>
              <a:srgbClr val="3B3B40"/>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12D1F395-4E0D-4FC7-8E2B-95EB66F11A03}"/>
                </a:ext>
              </a:extLst>
            </p:cNvPr>
            <p:cNvSpPr/>
            <p:nvPr/>
          </p:nvSpPr>
          <p:spPr>
            <a:xfrm>
              <a:off x="5728334" y="3303270"/>
              <a:ext cx="9525" cy="38100"/>
            </a:xfrm>
            <a:custGeom>
              <a:avLst/>
              <a:gdLst>
                <a:gd name="connsiteX0" fmla="*/ 8573 w 9525"/>
                <a:gd name="connsiteY0" fmla="*/ 43815 h 38100"/>
                <a:gd name="connsiteX1" fmla="*/ 953 w 9525"/>
                <a:gd name="connsiteY1" fmla="*/ 40005 h 38100"/>
                <a:gd name="connsiteX2" fmla="*/ 0 w 9525"/>
                <a:gd name="connsiteY2" fmla="*/ 28575 h 38100"/>
                <a:gd name="connsiteX3" fmla="*/ 953 w 9525"/>
                <a:gd name="connsiteY3" fmla="*/ 0 h 38100"/>
                <a:gd name="connsiteX4" fmla="*/ 13335 w 9525"/>
                <a:gd name="connsiteY4" fmla="*/ 12383 h 38100"/>
                <a:gd name="connsiteX5" fmla="*/ 8573 w 9525"/>
                <a:gd name="connsiteY5" fmla="*/ 4381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38100">
                  <a:moveTo>
                    <a:pt x="8573" y="43815"/>
                  </a:moveTo>
                  <a:cubicBezTo>
                    <a:pt x="6668" y="43815"/>
                    <a:pt x="3810" y="42863"/>
                    <a:pt x="953" y="40005"/>
                  </a:cubicBezTo>
                  <a:cubicBezTo>
                    <a:pt x="953" y="36195"/>
                    <a:pt x="0" y="32385"/>
                    <a:pt x="0" y="28575"/>
                  </a:cubicBezTo>
                  <a:cubicBezTo>
                    <a:pt x="0" y="19050"/>
                    <a:pt x="0" y="9525"/>
                    <a:pt x="953" y="0"/>
                  </a:cubicBezTo>
                  <a:cubicBezTo>
                    <a:pt x="6668" y="1905"/>
                    <a:pt x="12383" y="6667"/>
                    <a:pt x="13335" y="12383"/>
                  </a:cubicBezTo>
                  <a:cubicBezTo>
                    <a:pt x="15240" y="22860"/>
                    <a:pt x="16193" y="42863"/>
                    <a:pt x="8573" y="43815"/>
                  </a:cubicBezTo>
                  <a:close/>
                </a:path>
              </a:pathLst>
            </a:custGeom>
            <a:solidFill>
              <a:srgbClr val="EEA987"/>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C92AA763-5B8C-4678-A0DF-904F087FBF5D}"/>
                </a:ext>
              </a:extLst>
            </p:cNvPr>
            <p:cNvSpPr/>
            <p:nvPr/>
          </p:nvSpPr>
          <p:spPr>
            <a:xfrm>
              <a:off x="5745479" y="3408045"/>
              <a:ext cx="47625" cy="28575"/>
            </a:xfrm>
            <a:custGeom>
              <a:avLst/>
              <a:gdLst>
                <a:gd name="connsiteX0" fmla="*/ 51435 w 47625"/>
                <a:gd name="connsiteY0" fmla="*/ 28575 h 28575"/>
                <a:gd name="connsiteX1" fmla="*/ 51435 w 47625"/>
                <a:gd name="connsiteY1" fmla="*/ 28575 h 28575"/>
                <a:gd name="connsiteX2" fmla="*/ 1905 w 47625"/>
                <a:gd name="connsiteY2" fmla="*/ 7620 h 28575"/>
                <a:gd name="connsiteX3" fmla="*/ 0 w 47625"/>
                <a:gd name="connsiteY3" fmla="*/ 0 h 28575"/>
                <a:gd name="connsiteX4" fmla="*/ 51435 w 47625"/>
                <a:gd name="connsiteY4" fmla="*/ 14288 h 28575"/>
                <a:gd name="connsiteX5" fmla="*/ 51435 w 47625"/>
                <a:gd name="connsiteY5" fmla="*/ 15240 h 28575"/>
                <a:gd name="connsiteX6" fmla="*/ 51435 w 47625"/>
                <a:gd name="connsiteY6"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28575">
                  <a:moveTo>
                    <a:pt x="51435" y="28575"/>
                  </a:moveTo>
                  <a:lnTo>
                    <a:pt x="51435" y="28575"/>
                  </a:lnTo>
                  <a:cubicBezTo>
                    <a:pt x="25717" y="28575"/>
                    <a:pt x="9525" y="17145"/>
                    <a:pt x="1905" y="7620"/>
                  </a:cubicBezTo>
                  <a:cubicBezTo>
                    <a:pt x="953" y="4763"/>
                    <a:pt x="953" y="2858"/>
                    <a:pt x="0" y="0"/>
                  </a:cubicBezTo>
                  <a:cubicBezTo>
                    <a:pt x="27623" y="18097"/>
                    <a:pt x="48578" y="14288"/>
                    <a:pt x="51435" y="14288"/>
                  </a:cubicBezTo>
                  <a:cubicBezTo>
                    <a:pt x="51435" y="14288"/>
                    <a:pt x="51435" y="15240"/>
                    <a:pt x="51435" y="15240"/>
                  </a:cubicBezTo>
                  <a:cubicBezTo>
                    <a:pt x="51435" y="21908"/>
                    <a:pt x="51435" y="22860"/>
                    <a:pt x="51435" y="28575"/>
                  </a:cubicBezTo>
                  <a:close/>
                </a:path>
              </a:pathLst>
            </a:custGeom>
            <a:solidFill>
              <a:srgbClr val="A87860"/>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63C5C874-7FBE-4395-A99B-3409ECEAE328}"/>
                </a:ext>
              </a:extLst>
            </p:cNvPr>
            <p:cNvSpPr/>
            <p:nvPr/>
          </p:nvSpPr>
          <p:spPr>
            <a:xfrm>
              <a:off x="4844415" y="2945130"/>
              <a:ext cx="9525" cy="161925"/>
            </a:xfrm>
            <a:custGeom>
              <a:avLst/>
              <a:gdLst>
                <a:gd name="connsiteX0" fmla="*/ 0 w 9525"/>
                <a:gd name="connsiteY0" fmla="*/ 0 h 161925"/>
                <a:gd name="connsiteX1" fmla="*/ 9525 w 9525"/>
                <a:gd name="connsiteY1" fmla="*/ 0 h 161925"/>
                <a:gd name="connsiteX2" fmla="*/ 9525 w 9525"/>
                <a:gd name="connsiteY2" fmla="*/ 167640 h 161925"/>
                <a:gd name="connsiteX3" fmla="*/ 0 w 9525"/>
                <a:gd name="connsiteY3" fmla="*/ 167640 h 161925"/>
              </a:gdLst>
              <a:ahLst/>
              <a:cxnLst>
                <a:cxn ang="0">
                  <a:pos x="connsiteX0" y="connsiteY0"/>
                </a:cxn>
                <a:cxn ang="0">
                  <a:pos x="connsiteX1" y="connsiteY1"/>
                </a:cxn>
                <a:cxn ang="0">
                  <a:pos x="connsiteX2" y="connsiteY2"/>
                </a:cxn>
                <a:cxn ang="0">
                  <a:pos x="connsiteX3" y="connsiteY3"/>
                </a:cxn>
              </a:cxnLst>
              <a:rect l="l" t="t" r="r" b="b"/>
              <a:pathLst>
                <a:path w="9525" h="161925">
                  <a:moveTo>
                    <a:pt x="0" y="0"/>
                  </a:moveTo>
                  <a:lnTo>
                    <a:pt x="9525" y="0"/>
                  </a:lnTo>
                  <a:lnTo>
                    <a:pt x="9525" y="167640"/>
                  </a:lnTo>
                  <a:lnTo>
                    <a:pt x="0" y="167640"/>
                  </a:lnTo>
                  <a:close/>
                </a:path>
              </a:pathLst>
            </a:custGeom>
            <a:solidFill>
              <a:srgbClr val="E5EEF6"/>
            </a:solidFill>
            <a:ln w="9525" cap="flat">
              <a:noFill/>
              <a:prstDash val="solid"/>
              <a:miter/>
            </a:ln>
          </p:spPr>
          <p:txBody>
            <a:bodyPr rtlCol="0" anchor="ctr"/>
            <a:lstStyle/>
            <a:p>
              <a:endParaRPr lang="en-ID"/>
            </a:p>
          </p:txBody>
        </p:sp>
      </p:grpSp>
      <p:sp>
        <p:nvSpPr>
          <p:cNvPr id="173" name="Title 135">
            <a:extLst>
              <a:ext uri="{FF2B5EF4-FFF2-40B4-BE49-F238E27FC236}">
                <a16:creationId xmlns:a16="http://schemas.microsoft.com/office/drawing/2014/main" id="{898670A6-80B9-41A9-9519-059842463A4D}"/>
              </a:ext>
            </a:extLst>
          </p:cNvPr>
          <p:cNvSpPr txBox="1">
            <a:spLocks/>
          </p:cNvSpPr>
          <p:nvPr/>
        </p:nvSpPr>
        <p:spPr>
          <a:xfrm>
            <a:off x="793438" y="1927250"/>
            <a:ext cx="5424435" cy="1253959"/>
          </a:xfr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Insert Your</a:t>
            </a:r>
            <a:b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br>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Detail/ Tagline</a:t>
            </a:r>
            <a:endParaRPr lang="en-ID" dirty="0">
              <a:latin typeface="+mn-lt"/>
            </a:endParaRPr>
          </a:p>
        </p:txBody>
      </p:sp>
      <p:sp>
        <p:nvSpPr>
          <p:cNvPr id="174" name="Subtitle 2">
            <a:extLst>
              <a:ext uri="{FF2B5EF4-FFF2-40B4-BE49-F238E27FC236}">
                <a16:creationId xmlns:a16="http://schemas.microsoft.com/office/drawing/2014/main" id="{A9C70EC4-CDC5-42E4-A192-75AAA17783FE}"/>
              </a:ext>
            </a:extLst>
          </p:cNvPr>
          <p:cNvSpPr txBox="1">
            <a:spLocks/>
          </p:cNvSpPr>
          <p:nvPr/>
        </p:nvSpPr>
        <p:spPr>
          <a:xfrm>
            <a:off x="787894" y="3199184"/>
            <a:ext cx="4913361" cy="13959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4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175" name="Rectangle: Rounded Corners 174">
            <a:extLst>
              <a:ext uri="{FF2B5EF4-FFF2-40B4-BE49-F238E27FC236}">
                <a16:creationId xmlns:a16="http://schemas.microsoft.com/office/drawing/2014/main" id="{EE47FF1B-713B-485C-B766-2D92B7633327}"/>
              </a:ext>
            </a:extLst>
          </p:cNvPr>
          <p:cNvSpPr/>
          <p:nvPr/>
        </p:nvSpPr>
        <p:spPr>
          <a:xfrm>
            <a:off x="787894" y="4744603"/>
            <a:ext cx="1532467" cy="35400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Learn More</a:t>
            </a:r>
            <a:endParaRPr lang="en-ID" sz="1200" b="1" dirty="0"/>
          </a:p>
        </p:txBody>
      </p:sp>
      <p:grpSp>
        <p:nvGrpSpPr>
          <p:cNvPr id="176" name="Group 175">
            <a:extLst>
              <a:ext uri="{FF2B5EF4-FFF2-40B4-BE49-F238E27FC236}">
                <a16:creationId xmlns:a16="http://schemas.microsoft.com/office/drawing/2014/main" id="{021F2FE9-806F-48AD-8408-9CD18958D642}"/>
              </a:ext>
            </a:extLst>
          </p:cNvPr>
          <p:cNvGrpSpPr/>
          <p:nvPr/>
        </p:nvGrpSpPr>
        <p:grpSpPr>
          <a:xfrm>
            <a:off x="750546" y="1559704"/>
            <a:ext cx="2133600" cy="398864"/>
            <a:chOff x="4860925" y="679884"/>
            <a:chExt cx="2397126" cy="413659"/>
          </a:xfrm>
          <a:solidFill>
            <a:schemeClr val="bg1">
              <a:lumMod val="95000"/>
            </a:schemeClr>
          </a:solidFill>
        </p:grpSpPr>
        <p:sp>
          <p:nvSpPr>
            <p:cNvPr id="177" name="Rectangle: Rounded Corners 176">
              <a:extLst>
                <a:ext uri="{FF2B5EF4-FFF2-40B4-BE49-F238E27FC236}">
                  <a16:creationId xmlns:a16="http://schemas.microsoft.com/office/drawing/2014/main" id="{94C65BA2-23F2-4724-80D0-5BE8126978E9}"/>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spc="300" dirty="0">
                  <a:solidFill>
                    <a:schemeClr val="tx1">
                      <a:lumMod val="65000"/>
                      <a:lumOff val="35000"/>
                    </a:schemeClr>
                  </a:solidFill>
                  <a:latin typeface="Raleway" panose="020B0503030101060003" pitchFamily="34" charset="0"/>
                  <a:cs typeface="Segoe UI" panose="020B0502040204020203" pitchFamily="34" charset="0"/>
                </a:rPr>
                <a:t>BUSINESS TAGLINE</a:t>
              </a:r>
            </a:p>
          </p:txBody>
        </p:sp>
        <p:sp>
          <p:nvSpPr>
            <p:cNvPr id="178" name="Right Triangle 177">
              <a:extLst>
                <a:ext uri="{FF2B5EF4-FFF2-40B4-BE49-F238E27FC236}">
                  <a16:creationId xmlns:a16="http://schemas.microsoft.com/office/drawing/2014/main" id="{101C93A0-EC63-48DA-9E77-FA3A2F054658}"/>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Tree>
    <p:extLst>
      <p:ext uri="{BB962C8B-B14F-4D97-AF65-F5344CB8AC3E}">
        <p14:creationId xmlns:p14="http://schemas.microsoft.com/office/powerpoint/2010/main" val="10356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76"/>
                                        </p:tgtEl>
                                        <p:attrNameLst>
                                          <p:attrName>style.visibility</p:attrName>
                                        </p:attrNameLst>
                                      </p:cBhvr>
                                      <p:to>
                                        <p:strVal val="visible"/>
                                      </p:to>
                                    </p:set>
                                    <p:animEffect transition="in" filter="fade">
                                      <p:cBhvr>
                                        <p:cTn id="7" dur="500"/>
                                        <p:tgtEl>
                                          <p:spTgt spid="17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3"/>
                                        </p:tgtEl>
                                        <p:attrNameLst>
                                          <p:attrName>style.visibility</p:attrName>
                                        </p:attrNameLst>
                                      </p:cBhvr>
                                      <p:to>
                                        <p:strVal val="visible"/>
                                      </p:to>
                                    </p:set>
                                    <p:animEffect transition="in" filter="fade">
                                      <p:cBhvr>
                                        <p:cTn id="11" dur="500"/>
                                        <p:tgtEl>
                                          <p:spTgt spid="17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4"/>
                                        </p:tgtEl>
                                        <p:attrNameLst>
                                          <p:attrName>style.visibility</p:attrName>
                                        </p:attrNameLst>
                                      </p:cBhvr>
                                      <p:to>
                                        <p:strVal val="visible"/>
                                      </p:to>
                                    </p:set>
                                    <p:animEffect transition="in" filter="fade">
                                      <p:cBhvr>
                                        <p:cTn id="15" dur="500"/>
                                        <p:tgtEl>
                                          <p:spTgt spid="17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75"/>
                                        </p:tgtEl>
                                        <p:attrNameLst>
                                          <p:attrName>style.visibility</p:attrName>
                                        </p:attrNameLst>
                                      </p:cBhvr>
                                      <p:to>
                                        <p:strVal val="visible"/>
                                      </p:to>
                                    </p:set>
                                    <p:animEffect transition="in" filter="fade">
                                      <p:cBhvr>
                                        <p:cTn id="19" dur="500"/>
                                        <p:tgtEl>
                                          <p:spTgt spid="175"/>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P spid="174" grpId="0"/>
      <p:bldP spid="17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177CAF76-A96F-4CD6-854B-214D4FFBBBD1}"/>
              </a:ext>
            </a:extLst>
          </p:cNvPr>
          <p:cNvSpPr>
            <a:spLocks noGrp="1"/>
          </p:cNvSpPr>
          <p:nvPr>
            <p:ph type="pic" sz="quarter" idx="10"/>
          </p:nvPr>
        </p:nvSpPr>
        <p:spPr>
          <a:solidFill>
            <a:schemeClr val="bg1">
              <a:lumMod val="95000"/>
              <a:alpha val="0"/>
            </a:schemeClr>
          </a:solidFill>
        </p:spPr>
      </p:sp>
      <p:sp>
        <p:nvSpPr>
          <p:cNvPr id="79" name="Rectangle 78">
            <a:extLst>
              <a:ext uri="{FF2B5EF4-FFF2-40B4-BE49-F238E27FC236}">
                <a16:creationId xmlns:a16="http://schemas.microsoft.com/office/drawing/2014/main" id="{9BAC7B3C-AB17-4827-B8EB-406460820D85}"/>
              </a:ext>
            </a:extLst>
          </p:cNvPr>
          <p:cNvSpPr/>
          <p:nvPr/>
        </p:nvSpPr>
        <p:spPr>
          <a:xfrm>
            <a:off x="579117" y="0"/>
            <a:ext cx="3888636" cy="6858000"/>
          </a:xfrm>
          <a:prstGeom prst="rect">
            <a:avLst/>
          </a:prstGeom>
          <a:gradFill>
            <a:gsLst>
              <a:gs pos="0">
                <a:schemeClr val="tx1">
                  <a:lumMod val="85000"/>
                  <a:lumOff val="15000"/>
                  <a:alpha val="40000"/>
                </a:schemeClr>
              </a:gs>
              <a:gs pos="100000">
                <a:schemeClr val="tx1">
                  <a:lumMod val="85000"/>
                  <a:lumOff val="15000"/>
                  <a:alpha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
            <a:extLst>
              <a:ext uri="{FF2B5EF4-FFF2-40B4-BE49-F238E27FC236}">
                <a16:creationId xmlns:a16="http://schemas.microsoft.com/office/drawing/2014/main" id="{6DAEF4B4-914F-44B8-BF29-F976B229E074}"/>
              </a:ext>
            </a:extLst>
          </p:cNvPr>
          <p:cNvGrpSpPr/>
          <p:nvPr/>
        </p:nvGrpSpPr>
        <p:grpSpPr>
          <a:xfrm>
            <a:off x="5013738" y="995796"/>
            <a:ext cx="962465" cy="843190"/>
            <a:chOff x="8877965" y="2451999"/>
            <a:chExt cx="1344072" cy="1177506"/>
          </a:xfrm>
        </p:grpSpPr>
        <p:sp>
          <p:nvSpPr>
            <p:cNvPr id="4" name="Freeform: Shape 3">
              <a:extLst>
                <a:ext uri="{FF2B5EF4-FFF2-40B4-BE49-F238E27FC236}">
                  <a16:creationId xmlns:a16="http://schemas.microsoft.com/office/drawing/2014/main" id="{BE3FED84-48AF-4D9A-9F33-9567436FF830}"/>
                </a:ext>
              </a:extLst>
            </p:cNvPr>
            <p:cNvSpPr/>
            <p:nvPr/>
          </p:nvSpPr>
          <p:spPr>
            <a:xfrm rot="7200000">
              <a:off x="8961248" y="2368716"/>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1"/>
                </a:gs>
                <a:gs pos="100000">
                  <a:schemeClr val="accent1">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5" name="Freeform 34">
              <a:extLst>
                <a:ext uri="{FF2B5EF4-FFF2-40B4-BE49-F238E27FC236}">
                  <a16:creationId xmlns:a16="http://schemas.microsoft.com/office/drawing/2014/main" id="{56580BD9-CCA7-426B-A9C9-6562F46AE1FE}"/>
                </a:ext>
              </a:extLst>
            </p:cNvPr>
            <p:cNvSpPr>
              <a:spLocks noChangeArrowheads="1"/>
            </p:cNvSpPr>
            <p:nvPr/>
          </p:nvSpPr>
          <p:spPr bwMode="auto">
            <a:xfrm>
              <a:off x="9218229" y="2758759"/>
              <a:ext cx="545130" cy="541151"/>
            </a:xfrm>
            <a:custGeom>
              <a:avLst/>
              <a:gdLst>
                <a:gd name="T0" fmla="*/ 207002 w 602"/>
                <a:gd name="T1" fmla="*/ 40594 h 601"/>
                <a:gd name="T2" fmla="*/ 207002 w 602"/>
                <a:gd name="T3" fmla="*/ 40594 h 601"/>
                <a:gd name="T4" fmla="*/ 196526 w 602"/>
                <a:gd name="T5" fmla="*/ 40594 h 601"/>
                <a:gd name="T6" fmla="*/ 196526 w 602"/>
                <a:gd name="T7" fmla="*/ 96275 h 601"/>
                <a:gd name="T8" fmla="*/ 196526 w 602"/>
                <a:gd name="T9" fmla="*/ 144412 h 601"/>
                <a:gd name="T10" fmla="*/ 196526 w 602"/>
                <a:gd name="T11" fmla="*/ 154830 h 601"/>
                <a:gd name="T12" fmla="*/ 186411 w 602"/>
                <a:gd name="T13" fmla="*/ 164889 h 601"/>
                <a:gd name="T14" fmla="*/ 132944 w 602"/>
                <a:gd name="T15" fmla="*/ 164889 h 601"/>
                <a:gd name="T16" fmla="*/ 166180 w 602"/>
                <a:gd name="T17" fmla="*/ 197938 h 601"/>
                <a:gd name="T18" fmla="*/ 166180 w 602"/>
                <a:gd name="T19" fmla="*/ 197938 h 601"/>
                <a:gd name="T20" fmla="*/ 168709 w 602"/>
                <a:gd name="T21" fmla="*/ 205482 h 601"/>
                <a:gd name="T22" fmla="*/ 158232 w 602"/>
                <a:gd name="T23" fmla="*/ 215541 h 601"/>
                <a:gd name="T24" fmla="*/ 153175 w 602"/>
                <a:gd name="T25" fmla="*/ 213026 h 601"/>
                <a:gd name="T26" fmla="*/ 153175 w 602"/>
                <a:gd name="T27" fmla="*/ 213026 h 601"/>
                <a:gd name="T28" fmla="*/ 117410 w 602"/>
                <a:gd name="T29" fmla="*/ 180336 h 601"/>
                <a:gd name="T30" fmla="*/ 117410 w 602"/>
                <a:gd name="T31" fmla="*/ 205482 h 601"/>
                <a:gd name="T32" fmla="*/ 107294 w 602"/>
                <a:gd name="T33" fmla="*/ 215541 h 601"/>
                <a:gd name="T34" fmla="*/ 97179 w 602"/>
                <a:gd name="T35" fmla="*/ 205482 h 601"/>
                <a:gd name="T36" fmla="*/ 97179 w 602"/>
                <a:gd name="T37" fmla="*/ 180336 h 601"/>
                <a:gd name="T38" fmla="*/ 63943 w 602"/>
                <a:gd name="T39" fmla="*/ 213026 h 601"/>
                <a:gd name="T40" fmla="*/ 63943 w 602"/>
                <a:gd name="T41" fmla="*/ 213026 h 601"/>
                <a:gd name="T42" fmla="*/ 56357 w 602"/>
                <a:gd name="T43" fmla="*/ 215541 h 601"/>
                <a:gd name="T44" fmla="*/ 45880 w 602"/>
                <a:gd name="T45" fmla="*/ 205482 h 601"/>
                <a:gd name="T46" fmla="*/ 51299 w 602"/>
                <a:gd name="T47" fmla="*/ 197938 h 601"/>
                <a:gd name="T48" fmla="*/ 51299 w 602"/>
                <a:gd name="T49" fmla="*/ 197938 h 601"/>
                <a:gd name="T50" fmla="*/ 84174 w 602"/>
                <a:gd name="T51" fmla="*/ 164889 h 601"/>
                <a:gd name="T52" fmla="*/ 30707 w 602"/>
                <a:gd name="T53" fmla="*/ 164889 h 601"/>
                <a:gd name="T54" fmla="*/ 20592 w 602"/>
                <a:gd name="T55" fmla="*/ 154830 h 601"/>
                <a:gd name="T56" fmla="*/ 20592 w 602"/>
                <a:gd name="T57" fmla="*/ 144412 h 601"/>
                <a:gd name="T58" fmla="*/ 20592 w 602"/>
                <a:gd name="T59" fmla="*/ 96275 h 601"/>
                <a:gd name="T60" fmla="*/ 20592 w 602"/>
                <a:gd name="T61" fmla="*/ 40594 h 601"/>
                <a:gd name="T62" fmla="*/ 10477 w 602"/>
                <a:gd name="T63" fmla="*/ 40594 h 601"/>
                <a:gd name="T64" fmla="*/ 0 w 602"/>
                <a:gd name="T65" fmla="*/ 30176 h 601"/>
                <a:gd name="T66" fmla="*/ 10477 w 602"/>
                <a:gd name="T67" fmla="*/ 20117 h 601"/>
                <a:gd name="T68" fmla="*/ 97179 w 602"/>
                <a:gd name="T69" fmla="*/ 20117 h 601"/>
                <a:gd name="T70" fmla="*/ 97179 w 602"/>
                <a:gd name="T71" fmla="*/ 10059 h 601"/>
                <a:gd name="T72" fmla="*/ 107294 w 602"/>
                <a:gd name="T73" fmla="*/ 0 h 601"/>
                <a:gd name="T74" fmla="*/ 117410 w 602"/>
                <a:gd name="T75" fmla="*/ 10059 h 601"/>
                <a:gd name="T76" fmla="*/ 117410 w 602"/>
                <a:gd name="T77" fmla="*/ 20117 h 601"/>
                <a:gd name="T78" fmla="*/ 207002 w 602"/>
                <a:gd name="T79" fmla="*/ 20117 h 601"/>
                <a:gd name="T80" fmla="*/ 217118 w 602"/>
                <a:gd name="T81" fmla="*/ 30176 h 601"/>
                <a:gd name="T82" fmla="*/ 207002 w 602"/>
                <a:gd name="T83" fmla="*/ 40594 h 601"/>
                <a:gd name="T84" fmla="*/ 176295 w 602"/>
                <a:gd name="T85" fmla="*/ 86216 h 601"/>
                <a:gd name="T86" fmla="*/ 176295 w 602"/>
                <a:gd name="T87" fmla="*/ 86216 h 601"/>
                <a:gd name="T88" fmla="*/ 176295 w 602"/>
                <a:gd name="T89" fmla="*/ 76158 h 601"/>
                <a:gd name="T90" fmla="*/ 176295 w 602"/>
                <a:gd name="T91" fmla="*/ 40594 h 601"/>
                <a:gd name="T92" fmla="*/ 40822 w 602"/>
                <a:gd name="T93" fmla="*/ 40594 h 601"/>
                <a:gd name="T94" fmla="*/ 40822 w 602"/>
                <a:gd name="T95" fmla="*/ 76158 h 601"/>
                <a:gd name="T96" fmla="*/ 40822 w 602"/>
                <a:gd name="T97" fmla="*/ 86216 h 601"/>
                <a:gd name="T98" fmla="*/ 40822 w 602"/>
                <a:gd name="T99" fmla="*/ 144412 h 601"/>
                <a:gd name="T100" fmla="*/ 176295 w 602"/>
                <a:gd name="T101" fmla="*/ 144412 h 601"/>
                <a:gd name="T102" fmla="*/ 176295 w 602"/>
                <a:gd name="T103" fmla="*/ 86216 h 6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cubicBezTo>
                    <a:pt x="467" y="558"/>
                    <a:pt x="467" y="565"/>
                    <a:pt x="467" y="572"/>
                  </a:cubicBezTo>
                  <a:cubicBezTo>
                    <a:pt x="467" y="586"/>
                    <a:pt x="460" y="600"/>
                    <a:pt x="438" y="600"/>
                  </a:cubicBezTo>
                  <a:cubicBezTo>
                    <a:pt x="431" y="600"/>
                    <a:pt x="424" y="600"/>
                    <a:pt x="424" y="593"/>
                  </a:cubicBez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cubicBezTo>
                    <a:pt x="170" y="600"/>
                    <a:pt x="163" y="600"/>
                    <a:pt x="156" y="600"/>
                  </a:cubicBezTo>
                  <a:cubicBezTo>
                    <a:pt x="142" y="600"/>
                    <a:pt x="127" y="586"/>
                    <a:pt x="127" y="572"/>
                  </a:cubicBezTo>
                  <a:cubicBezTo>
                    <a:pt x="127" y="565"/>
                    <a:pt x="135" y="558"/>
                    <a:pt x="142" y="551"/>
                  </a:cubicBez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29" name="Group 28">
            <a:extLst>
              <a:ext uri="{FF2B5EF4-FFF2-40B4-BE49-F238E27FC236}">
                <a16:creationId xmlns:a16="http://schemas.microsoft.com/office/drawing/2014/main" id="{5C2E999E-FBE9-488D-87D4-9AC2BA887D9B}"/>
              </a:ext>
            </a:extLst>
          </p:cNvPr>
          <p:cNvGrpSpPr/>
          <p:nvPr/>
        </p:nvGrpSpPr>
        <p:grpSpPr>
          <a:xfrm>
            <a:off x="8432587" y="999261"/>
            <a:ext cx="962465" cy="843190"/>
            <a:chOff x="13855040" y="2444688"/>
            <a:chExt cx="1344072" cy="1177506"/>
          </a:xfrm>
        </p:grpSpPr>
        <p:sp>
          <p:nvSpPr>
            <p:cNvPr id="30" name="Freeform: Shape 29">
              <a:extLst>
                <a:ext uri="{FF2B5EF4-FFF2-40B4-BE49-F238E27FC236}">
                  <a16:creationId xmlns:a16="http://schemas.microsoft.com/office/drawing/2014/main" id="{E1A214EE-6C68-426E-922A-F523FA2FF95E}"/>
                </a:ext>
              </a:extLst>
            </p:cNvPr>
            <p:cNvSpPr/>
            <p:nvPr/>
          </p:nvSpPr>
          <p:spPr>
            <a:xfrm rot="7200000">
              <a:off x="13938323" y="2361405"/>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2"/>
                </a:gs>
                <a:gs pos="100000">
                  <a:schemeClr val="accent2">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33" name="Freeform 107">
              <a:extLst>
                <a:ext uri="{FF2B5EF4-FFF2-40B4-BE49-F238E27FC236}">
                  <a16:creationId xmlns:a16="http://schemas.microsoft.com/office/drawing/2014/main" id="{26EEAB81-5CE3-4539-9916-60682ED3AEE4}"/>
                </a:ext>
              </a:extLst>
            </p:cNvPr>
            <p:cNvSpPr>
              <a:spLocks noChangeArrowheads="1"/>
            </p:cNvSpPr>
            <p:nvPr/>
          </p:nvSpPr>
          <p:spPr bwMode="auto">
            <a:xfrm>
              <a:off x="14280842" y="2780029"/>
              <a:ext cx="433700" cy="474615"/>
            </a:xfrm>
            <a:custGeom>
              <a:avLst/>
              <a:gdLst>
                <a:gd name="T0" fmla="*/ 165386 w 467"/>
                <a:gd name="T1" fmla="*/ 89186 h 510"/>
                <a:gd name="T2" fmla="*/ 165386 w 467"/>
                <a:gd name="T3" fmla="*/ 89186 h 510"/>
                <a:gd name="T4" fmla="*/ 165386 w 467"/>
                <a:gd name="T5" fmla="*/ 89186 h 510"/>
                <a:gd name="T6" fmla="*/ 165386 w 467"/>
                <a:gd name="T7" fmla="*/ 89186 h 510"/>
                <a:gd name="T8" fmla="*/ 83954 w 467"/>
                <a:gd name="T9" fmla="*/ 10110 h 510"/>
                <a:gd name="T10" fmla="*/ 22700 w 467"/>
                <a:gd name="T11" fmla="*/ 10110 h 510"/>
                <a:gd name="T12" fmla="*/ 10089 w 467"/>
                <a:gd name="T13" fmla="*/ 10110 h 510"/>
                <a:gd name="T14" fmla="*/ 20178 w 467"/>
                <a:gd name="T15" fmla="*/ 0 h 510"/>
                <a:gd name="T16" fmla="*/ 20178 w 467"/>
                <a:gd name="T17" fmla="*/ 0 h 510"/>
                <a:gd name="T18" fmla="*/ 83954 w 467"/>
                <a:gd name="T19" fmla="*/ 0 h 510"/>
                <a:gd name="T20" fmla="*/ 83954 w 467"/>
                <a:gd name="T21" fmla="*/ 0 h 510"/>
                <a:gd name="T22" fmla="*/ 83954 w 467"/>
                <a:gd name="T23" fmla="*/ 0 h 510"/>
                <a:gd name="T24" fmla="*/ 91521 w 467"/>
                <a:gd name="T25" fmla="*/ 5055 h 510"/>
                <a:gd name="T26" fmla="*/ 147731 w 467"/>
                <a:gd name="T27" fmla="*/ 58856 h 510"/>
                <a:gd name="T28" fmla="*/ 147731 w 467"/>
                <a:gd name="T29" fmla="*/ 58856 h 510"/>
                <a:gd name="T30" fmla="*/ 165386 w 467"/>
                <a:gd name="T31" fmla="*/ 74021 h 510"/>
                <a:gd name="T32" fmla="*/ 167909 w 467"/>
                <a:gd name="T33" fmla="*/ 81604 h 510"/>
                <a:gd name="T34" fmla="*/ 165386 w 467"/>
                <a:gd name="T35" fmla="*/ 89186 h 510"/>
                <a:gd name="T36" fmla="*/ 73865 w 467"/>
                <a:gd name="T37" fmla="*/ 20581 h 510"/>
                <a:gd name="T38" fmla="*/ 73865 w 467"/>
                <a:gd name="T39" fmla="*/ 20581 h 510"/>
                <a:gd name="T40" fmla="*/ 73865 w 467"/>
                <a:gd name="T41" fmla="*/ 20581 h 510"/>
                <a:gd name="T42" fmla="*/ 73865 w 467"/>
                <a:gd name="T43" fmla="*/ 20581 h 510"/>
                <a:gd name="T44" fmla="*/ 81432 w 467"/>
                <a:gd name="T45" fmla="*/ 25637 h 510"/>
                <a:gd name="T46" fmla="*/ 157820 w 467"/>
                <a:gd name="T47" fmla="*/ 99658 h 510"/>
                <a:gd name="T48" fmla="*/ 162864 w 467"/>
                <a:gd name="T49" fmla="*/ 104713 h 510"/>
                <a:gd name="T50" fmla="*/ 162864 w 467"/>
                <a:gd name="T51" fmla="*/ 104713 h 510"/>
                <a:gd name="T52" fmla="*/ 162864 w 467"/>
                <a:gd name="T53" fmla="*/ 104713 h 510"/>
                <a:gd name="T54" fmla="*/ 162864 w 467"/>
                <a:gd name="T55" fmla="*/ 104713 h 510"/>
                <a:gd name="T56" fmla="*/ 162864 w 467"/>
                <a:gd name="T57" fmla="*/ 107240 h 510"/>
                <a:gd name="T58" fmla="*/ 162864 w 467"/>
                <a:gd name="T59" fmla="*/ 107240 h 510"/>
                <a:gd name="T60" fmla="*/ 162864 w 467"/>
                <a:gd name="T61" fmla="*/ 107240 h 510"/>
                <a:gd name="T62" fmla="*/ 162864 w 467"/>
                <a:gd name="T63" fmla="*/ 107240 h 510"/>
                <a:gd name="T64" fmla="*/ 160342 w 467"/>
                <a:gd name="T65" fmla="*/ 112295 h 510"/>
                <a:gd name="T66" fmla="*/ 160342 w 467"/>
                <a:gd name="T67" fmla="*/ 112295 h 510"/>
                <a:gd name="T68" fmla="*/ 101970 w 467"/>
                <a:gd name="T69" fmla="*/ 181261 h 510"/>
                <a:gd name="T70" fmla="*/ 101970 w 467"/>
                <a:gd name="T71" fmla="*/ 181261 h 510"/>
                <a:gd name="T72" fmla="*/ 94043 w 467"/>
                <a:gd name="T73" fmla="*/ 183789 h 510"/>
                <a:gd name="T74" fmla="*/ 94043 w 467"/>
                <a:gd name="T75" fmla="*/ 183789 h 510"/>
                <a:gd name="T76" fmla="*/ 94043 w 467"/>
                <a:gd name="T77" fmla="*/ 183789 h 510"/>
                <a:gd name="T78" fmla="*/ 94043 w 467"/>
                <a:gd name="T79" fmla="*/ 183789 h 510"/>
                <a:gd name="T80" fmla="*/ 91521 w 467"/>
                <a:gd name="T81" fmla="*/ 183789 h 510"/>
                <a:gd name="T82" fmla="*/ 91521 w 467"/>
                <a:gd name="T83" fmla="*/ 183789 h 510"/>
                <a:gd name="T84" fmla="*/ 86477 w 467"/>
                <a:gd name="T85" fmla="*/ 181261 h 510"/>
                <a:gd name="T86" fmla="*/ 86477 w 467"/>
                <a:gd name="T87" fmla="*/ 181261 h 510"/>
                <a:gd name="T88" fmla="*/ 2522 w 467"/>
                <a:gd name="T89" fmla="*/ 104713 h 510"/>
                <a:gd name="T90" fmla="*/ 2522 w 467"/>
                <a:gd name="T91" fmla="*/ 104713 h 510"/>
                <a:gd name="T92" fmla="*/ 0 w 467"/>
                <a:gd name="T93" fmla="*/ 97130 h 510"/>
                <a:gd name="T94" fmla="*/ 0 w 467"/>
                <a:gd name="T95" fmla="*/ 97130 h 510"/>
                <a:gd name="T96" fmla="*/ 0 w 467"/>
                <a:gd name="T97" fmla="*/ 40802 h 510"/>
                <a:gd name="T98" fmla="*/ 0 w 467"/>
                <a:gd name="T99" fmla="*/ 30692 h 510"/>
                <a:gd name="T100" fmla="*/ 0 w 467"/>
                <a:gd name="T101" fmla="*/ 30692 h 510"/>
                <a:gd name="T102" fmla="*/ 0 w 467"/>
                <a:gd name="T103" fmla="*/ 30692 h 510"/>
                <a:gd name="T104" fmla="*/ 10089 w 467"/>
                <a:gd name="T105" fmla="*/ 20581 h 510"/>
                <a:gd name="T106" fmla="*/ 10089 w 467"/>
                <a:gd name="T107" fmla="*/ 20581 h 510"/>
                <a:gd name="T108" fmla="*/ 73865 w 467"/>
                <a:gd name="T109" fmla="*/ 20581 h 510"/>
                <a:gd name="T110" fmla="*/ 25222 w 467"/>
                <a:gd name="T111" fmla="*/ 61383 h 510"/>
                <a:gd name="T112" fmla="*/ 25222 w 467"/>
                <a:gd name="T113" fmla="*/ 61383 h 510"/>
                <a:gd name="T114" fmla="*/ 40716 w 467"/>
                <a:gd name="T115" fmla="*/ 48385 h 510"/>
                <a:gd name="T116" fmla="*/ 25222 w 467"/>
                <a:gd name="T117" fmla="*/ 35747 h 510"/>
                <a:gd name="T118" fmla="*/ 12611 w 467"/>
                <a:gd name="T119" fmla="*/ 48385 h 510"/>
                <a:gd name="T120" fmla="*/ 25222 w 467"/>
                <a:gd name="T121" fmla="*/ 61383 h 5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67" h="510">
                  <a:moveTo>
                    <a:pt x="459" y="247"/>
                  </a:moveTo>
                  <a:lnTo>
                    <a:pt x="459" y="247"/>
                  </a:lnTo>
                  <a:cubicBezTo>
                    <a:pt x="233" y="28"/>
                    <a:pt x="233" y="28"/>
                    <a:pt x="233" y="28"/>
                  </a:cubicBezTo>
                  <a:cubicBezTo>
                    <a:pt x="63" y="28"/>
                    <a:pt x="63" y="28"/>
                    <a:pt x="63" y="28"/>
                  </a:cubicBezTo>
                  <a:cubicBezTo>
                    <a:pt x="28" y="28"/>
                    <a:pt x="28" y="28"/>
                    <a:pt x="28" y="28"/>
                  </a:cubicBezTo>
                  <a:cubicBezTo>
                    <a:pt x="28" y="14"/>
                    <a:pt x="35" y="0"/>
                    <a:pt x="56" y="0"/>
                  </a:cubicBezTo>
                  <a:cubicBezTo>
                    <a:pt x="233" y="0"/>
                    <a:pt x="233" y="0"/>
                    <a:pt x="233" y="0"/>
                  </a:cubicBezTo>
                  <a:cubicBezTo>
                    <a:pt x="240" y="0"/>
                    <a:pt x="247" y="7"/>
                    <a:pt x="254" y="14"/>
                  </a:cubicBezTo>
                  <a:cubicBezTo>
                    <a:pt x="410" y="163"/>
                    <a:pt x="410" y="163"/>
                    <a:pt x="410" y="163"/>
                  </a:cubicBezTo>
                  <a:cubicBezTo>
                    <a:pt x="459" y="205"/>
                    <a:pt x="459" y="205"/>
                    <a:pt x="459" y="205"/>
                  </a:cubicBezTo>
                  <a:cubicBezTo>
                    <a:pt x="466" y="212"/>
                    <a:pt x="466" y="219"/>
                    <a:pt x="466" y="226"/>
                  </a:cubicBezTo>
                  <a:cubicBezTo>
                    <a:pt x="466" y="233"/>
                    <a:pt x="466" y="240"/>
                    <a:pt x="459" y="247"/>
                  </a:cubicBezTo>
                  <a:close/>
                  <a:moveTo>
                    <a:pt x="205" y="57"/>
                  </a:moveTo>
                  <a:lnTo>
                    <a:pt x="205" y="57"/>
                  </a:lnTo>
                  <a:cubicBezTo>
                    <a:pt x="212" y="57"/>
                    <a:pt x="219" y="64"/>
                    <a:pt x="226" y="71"/>
                  </a:cubicBezTo>
                  <a:cubicBezTo>
                    <a:pt x="438" y="276"/>
                    <a:pt x="438" y="276"/>
                    <a:pt x="438" y="276"/>
                  </a:cubicBezTo>
                  <a:cubicBezTo>
                    <a:pt x="445" y="276"/>
                    <a:pt x="445" y="283"/>
                    <a:pt x="452" y="290"/>
                  </a:cubicBezTo>
                  <a:cubicBezTo>
                    <a:pt x="452" y="290"/>
                    <a:pt x="452" y="290"/>
                    <a:pt x="452" y="297"/>
                  </a:cubicBezTo>
                  <a:cubicBezTo>
                    <a:pt x="452" y="304"/>
                    <a:pt x="445" y="311"/>
                    <a:pt x="445" y="311"/>
                  </a:cubicBezTo>
                  <a:cubicBezTo>
                    <a:pt x="283" y="502"/>
                    <a:pt x="283" y="502"/>
                    <a:pt x="283" y="502"/>
                  </a:cubicBezTo>
                  <a:cubicBezTo>
                    <a:pt x="275" y="509"/>
                    <a:pt x="268" y="509"/>
                    <a:pt x="261" y="509"/>
                  </a:cubicBezTo>
                  <a:lnTo>
                    <a:pt x="254" y="509"/>
                  </a:lnTo>
                  <a:cubicBezTo>
                    <a:pt x="254" y="509"/>
                    <a:pt x="247" y="509"/>
                    <a:pt x="240" y="502"/>
                  </a:cubicBezTo>
                  <a:cubicBezTo>
                    <a:pt x="7" y="290"/>
                    <a:pt x="7" y="290"/>
                    <a:pt x="7" y="290"/>
                  </a:cubicBezTo>
                  <a:cubicBezTo>
                    <a:pt x="0" y="283"/>
                    <a:pt x="0" y="276"/>
                    <a:pt x="0" y="269"/>
                  </a:cubicBezTo>
                  <a:cubicBezTo>
                    <a:pt x="0" y="113"/>
                    <a:pt x="0" y="113"/>
                    <a:pt x="0" y="113"/>
                  </a:cubicBezTo>
                  <a:cubicBezTo>
                    <a:pt x="0" y="85"/>
                    <a:pt x="0" y="85"/>
                    <a:pt x="0" y="85"/>
                  </a:cubicBezTo>
                  <a:cubicBezTo>
                    <a:pt x="0" y="71"/>
                    <a:pt x="7" y="57"/>
                    <a:pt x="28" y="57"/>
                  </a:cubicBez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35" name="Group 34">
            <a:extLst>
              <a:ext uri="{FF2B5EF4-FFF2-40B4-BE49-F238E27FC236}">
                <a16:creationId xmlns:a16="http://schemas.microsoft.com/office/drawing/2014/main" id="{C79B411D-4561-44E3-A04A-72E052C93EF3}"/>
              </a:ext>
            </a:extLst>
          </p:cNvPr>
          <p:cNvGrpSpPr/>
          <p:nvPr/>
        </p:nvGrpSpPr>
        <p:grpSpPr>
          <a:xfrm>
            <a:off x="6187034" y="987096"/>
            <a:ext cx="2610431" cy="1092769"/>
            <a:chOff x="1020038" y="4563103"/>
            <a:chExt cx="2789962" cy="1092769"/>
          </a:xfrm>
        </p:grpSpPr>
        <p:sp>
          <p:nvSpPr>
            <p:cNvPr id="36" name="TextBox 35">
              <a:extLst>
                <a:ext uri="{FF2B5EF4-FFF2-40B4-BE49-F238E27FC236}">
                  <a16:creationId xmlns:a16="http://schemas.microsoft.com/office/drawing/2014/main" id="{158630E1-66F9-46B0-A913-0C55DB8D1697}"/>
                </a:ext>
              </a:extLst>
            </p:cNvPr>
            <p:cNvSpPr txBox="1"/>
            <p:nvPr/>
          </p:nvSpPr>
          <p:spPr>
            <a:xfrm>
              <a:off x="1020038" y="4563103"/>
              <a:ext cx="2789962" cy="369332"/>
            </a:xfrm>
            <a:prstGeom prst="rect">
              <a:avLst/>
            </a:prstGeom>
            <a:noFill/>
          </p:spPr>
          <p:txBody>
            <a:bodyPr wrap="square" rtlCol="0">
              <a:spAutoFit/>
            </a:bodyPr>
            <a:lstStyle/>
            <a:p>
              <a:r>
                <a:rPr lang="en-US" b="1" dirty="0">
                  <a:solidFill>
                    <a:schemeClr val="tx1">
                      <a:lumMod val="85000"/>
                      <a:lumOff val="15000"/>
                    </a:schemeClr>
                  </a:solidFill>
                  <a:latin typeface="Raleway" panose="020B0503030101060003" pitchFamily="34" charset="0"/>
                </a:rPr>
                <a:t>Enter Your Title</a:t>
              </a:r>
            </a:p>
          </p:txBody>
        </p:sp>
        <p:sp>
          <p:nvSpPr>
            <p:cNvPr id="37" name="Rectangle 36">
              <a:extLst>
                <a:ext uri="{FF2B5EF4-FFF2-40B4-BE49-F238E27FC236}">
                  <a16:creationId xmlns:a16="http://schemas.microsoft.com/office/drawing/2014/main" id="{363233DC-7F6F-43B8-9B41-3A8943BC78AF}"/>
                </a:ext>
              </a:extLst>
            </p:cNvPr>
            <p:cNvSpPr/>
            <p:nvPr/>
          </p:nvSpPr>
          <p:spPr>
            <a:xfrm>
              <a:off x="1020039" y="4908744"/>
              <a:ext cx="1951932" cy="7471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38" name="Group 37">
            <a:extLst>
              <a:ext uri="{FF2B5EF4-FFF2-40B4-BE49-F238E27FC236}">
                <a16:creationId xmlns:a16="http://schemas.microsoft.com/office/drawing/2014/main" id="{C90FA7EE-12DE-4351-B525-6DE21A12D7A6}"/>
              </a:ext>
            </a:extLst>
          </p:cNvPr>
          <p:cNvGrpSpPr/>
          <p:nvPr/>
        </p:nvGrpSpPr>
        <p:grpSpPr>
          <a:xfrm>
            <a:off x="9623354" y="987096"/>
            <a:ext cx="2610431" cy="1092769"/>
            <a:chOff x="1020038" y="4563103"/>
            <a:chExt cx="2789962" cy="1092769"/>
          </a:xfrm>
        </p:grpSpPr>
        <p:sp>
          <p:nvSpPr>
            <p:cNvPr id="39" name="TextBox 38">
              <a:extLst>
                <a:ext uri="{FF2B5EF4-FFF2-40B4-BE49-F238E27FC236}">
                  <a16:creationId xmlns:a16="http://schemas.microsoft.com/office/drawing/2014/main" id="{F09E3486-DBCD-4986-81C8-E3E9A432DF94}"/>
                </a:ext>
              </a:extLst>
            </p:cNvPr>
            <p:cNvSpPr txBox="1"/>
            <p:nvPr/>
          </p:nvSpPr>
          <p:spPr>
            <a:xfrm>
              <a:off x="1020038" y="4563103"/>
              <a:ext cx="2789962" cy="369332"/>
            </a:xfrm>
            <a:prstGeom prst="rect">
              <a:avLst/>
            </a:prstGeom>
            <a:noFill/>
          </p:spPr>
          <p:txBody>
            <a:bodyPr wrap="square" rtlCol="0">
              <a:spAutoFit/>
            </a:bodyPr>
            <a:lstStyle/>
            <a:p>
              <a:r>
                <a:rPr lang="en-US" b="1" dirty="0">
                  <a:solidFill>
                    <a:schemeClr val="tx1">
                      <a:lumMod val="85000"/>
                      <a:lumOff val="15000"/>
                    </a:schemeClr>
                  </a:solidFill>
                  <a:latin typeface="Raleway" panose="020B0503030101060003" pitchFamily="34" charset="0"/>
                </a:rPr>
                <a:t>Enter Your Title</a:t>
              </a:r>
            </a:p>
          </p:txBody>
        </p:sp>
        <p:sp>
          <p:nvSpPr>
            <p:cNvPr id="40" name="Rectangle 39">
              <a:extLst>
                <a:ext uri="{FF2B5EF4-FFF2-40B4-BE49-F238E27FC236}">
                  <a16:creationId xmlns:a16="http://schemas.microsoft.com/office/drawing/2014/main" id="{95AE71B2-4E84-418B-A4E6-666FA6E36712}"/>
                </a:ext>
              </a:extLst>
            </p:cNvPr>
            <p:cNvSpPr/>
            <p:nvPr/>
          </p:nvSpPr>
          <p:spPr>
            <a:xfrm>
              <a:off x="1020039" y="4908744"/>
              <a:ext cx="1951932" cy="7471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14" name="Group 13">
            <a:extLst>
              <a:ext uri="{FF2B5EF4-FFF2-40B4-BE49-F238E27FC236}">
                <a16:creationId xmlns:a16="http://schemas.microsoft.com/office/drawing/2014/main" id="{1A8B616E-C1FA-4C5C-997A-5BD57991E1CE}"/>
              </a:ext>
            </a:extLst>
          </p:cNvPr>
          <p:cNvGrpSpPr/>
          <p:nvPr/>
        </p:nvGrpSpPr>
        <p:grpSpPr>
          <a:xfrm>
            <a:off x="4997090" y="2890524"/>
            <a:ext cx="962465" cy="843190"/>
            <a:chOff x="8854716" y="4301207"/>
            <a:chExt cx="1344072" cy="1177506"/>
          </a:xfrm>
        </p:grpSpPr>
        <p:sp>
          <p:nvSpPr>
            <p:cNvPr id="15" name="Freeform: Shape 14">
              <a:extLst>
                <a:ext uri="{FF2B5EF4-FFF2-40B4-BE49-F238E27FC236}">
                  <a16:creationId xmlns:a16="http://schemas.microsoft.com/office/drawing/2014/main" id="{17531FD6-45B4-4B1C-866A-F327F162A379}"/>
                </a:ext>
              </a:extLst>
            </p:cNvPr>
            <p:cNvSpPr/>
            <p:nvPr/>
          </p:nvSpPr>
          <p:spPr>
            <a:xfrm rot="7200000">
              <a:off x="8937999" y="4217924"/>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3"/>
                </a:gs>
                <a:gs pos="100000">
                  <a:schemeClr val="accent3">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18" name="Freeform 27">
              <a:extLst>
                <a:ext uri="{FF2B5EF4-FFF2-40B4-BE49-F238E27FC236}">
                  <a16:creationId xmlns:a16="http://schemas.microsoft.com/office/drawing/2014/main" id="{32EF62E7-5724-4C80-BCA6-A963E35A03C9}"/>
                </a:ext>
              </a:extLst>
            </p:cNvPr>
            <p:cNvSpPr>
              <a:spLocks noChangeArrowheads="1"/>
            </p:cNvSpPr>
            <p:nvPr/>
          </p:nvSpPr>
          <p:spPr bwMode="auto">
            <a:xfrm>
              <a:off x="9171541" y="4597461"/>
              <a:ext cx="559154" cy="473444"/>
            </a:xfrm>
            <a:custGeom>
              <a:avLst/>
              <a:gdLst>
                <a:gd name="T0" fmla="*/ 209171 w 602"/>
                <a:gd name="T1" fmla="*/ 183789 h 510"/>
                <a:gd name="T2" fmla="*/ 209171 w 602"/>
                <a:gd name="T3" fmla="*/ 183789 h 510"/>
                <a:gd name="T4" fmla="*/ 7587 w 602"/>
                <a:gd name="T5" fmla="*/ 183789 h 510"/>
                <a:gd name="T6" fmla="*/ 0 w 602"/>
                <a:gd name="T7" fmla="*/ 176206 h 510"/>
                <a:gd name="T8" fmla="*/ 0 w 602"/>
                <a:gd name="T9" fmla="*/ 173679 h 510"/>
                <a:gd name="T10" fmla="*/ 7587 w 602"/>
                <a:gd name="T11" fmla="*/ 163207 h 510"/>
                <a:gd name="T12" fmla="*/ 209171 w 602"/>
                <a:gd name="T13" fmla="*/ 163207 h 510"/>
                <a:gd name="T14" fmla="*/ 217119 w 602"/>
                <a:gd name="T15" fmla="*/ 173679 h 510"/>
                <a:gd name="T16" fmla="*/ 217119 w 602"/>
                <a:gd name="T17" fmla="*/ 176206 h 510"/>
                <a:gd name="T18" fmla="*/ 209171 w 602"/>
                <a:gd name="T19" fmla="*/ 183789 h 510"/>
                <a:gd name="T20" fmla="*/ 175935 w 602"/>
                <a:gd name="T21" fmla="*/ 153097 h 510"/>
                <a:gd name="T22" fmla="*/ 175935 w 602"/>
                <a:gd name="T23" fmla="*/ 153097 h 510"/>
                <a:gd name="T24" fmla="*/ 155704 w 602"/>
                <a:gd name="T25" fmla="*/ 153097 h 510"/>
                <a:gd name="T26" fmla="*/ 145589 w 602"/>
                <a:gd name="T27" fmla="*/ 142987 h 510"/>
                <a:gd name="T28" fmla="*/ 145589 w 602"/>
                <a:gd name="T29" fmla="*/ 10110 h 510"/>
                <a:gd name="T30" fmla="*/ 155704 w 602"/>
                <a:gd name="T31" fmla="*/ 0 h 510"/>
                <a:gd name="T32" fmla="*/ 175935 w 602"/>
                <a:gd name="T33" fmla="*/ 0 h 510"/>
                <a:gd name="T34" fmla="*/ 186411 w 602"/>
                <a:gd name="T35" fmla="*/ 10110 h 510"/>
                <a:gd name="T36" fmla="*/ 186411 w 602"/>
                <a:gd name="T37" fmla="*/ 142987 h 510"/>
                <a:gd name="T38" fmla="*/ 175935 w 602"/>
                <a:gd name="T39" fmla="*/ 153097 h 510"/>
                <a:gd name="T40" fmla="*/ 119939 w 602"/>
                <a:gd name="T41" fmla="*/ 153097 h 510"/>
                <a:gd name="T42" fmla="*/ 119939 w 602"/>
                <a:gd name="T43" fmla="*/ 153097 h 510"/>
                <a:gd name="T44" fmla="*/ 99708 w 602"/>
                <a:gd name="T45" fmla="*/ 153097 h 510"/>
                <a:gd name="T46" fmla="*/ 89232 w 602"/>
                <a:gd name="T47" fmla="*/ 142987 h 510"/>
                <a:gd name="T48" fmla="*/ 89232 w 602"/>
                <a:gd name="T49" fmla="*/ 58856 h 510"/>
                <a:gd name="T50" fmla="*/ 99708 w 602"/>
                <a:gd name="T51" fmla="*/ 48385 h 510"/>
                <a:gd name="T52" fmla="*/ 119939 w 602"/>
                <a:gd name="T53" fmla="*/ 48385 h 510"/>
                <a:gd name="T54" fmla="*/ 130054 w 602"/>
                <a:gd name="T55" fmla="*/ 58856 h 510"/>
                <a:gd name="T56" fmla="*/ 130054 w 602"/>
                <a:gd name="T57" fmla="*/ 142987 h 510"/>
                <a:gd name="T58" fmla="*/ 119939 w 602"/>
                <a:gd name="T59" fmla="*/ 153097 h 510"/>
                <a:gd name="T60" fmla="*/ 61053 w 602"/>
                <a:gd name="T61" fmla="*/ 153097 h 510"/>
                <a:gd name="T62" fmla="*/ 61053 w 602"/>
                <a:gd name="T63" fmla="*/ 153097 h 510"/>
                <a:gd name="T64" fmla="*/ 40823 w 602"/>
                <a:gd name="T65" fmla="*/ 153097 h 510"/>
                <a:gd name="T66" fmla="*/ 30707 w 602"/>
                <a:gd name="T67" fmla="*/ 142987 h 510"/>
                <a:gd name="T68" fmla="*/ 30707 w 602"/>
                <a:gd name="T69" fmla="*/ 107240 h 510"/>
                <a:gd name="T70" fmla="*/ 40823 w 602"/>
                <a:gd name="T71" fmla="*/ 97130 h 510"/>
                <a:gd name="T72" fmla="*/ 61053 w 602"/>
                <a:gd name="T73" fmla="*/ 97130 h 510"/>
                <a:gd name="T74" fmla="*/ 71530 w 602"/>
                <a:gd name="T75" fmla="*/ 107240 h 510"/>
                <a:gd name="T76" fmla="*/ 71530 w 602"/>
                <a:gd name="T77" fmla="*/ 142987 h 510"/>
                <a:gd name="T78" fmla="*/ 61053 w 602"/>
                <a:gd name="T79" fmla="*/ 153097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24" name="Group 23">
            <a:extLst>
              <a:ext uri="{FF2B5EF4-FFF2-40B4-BE49-F238E27FC236}">
                <a16:creationId xmlns:a16="http://schemas.microsoft.com/office/drawing/2014/main" id="{7488572E-7A00-4F4F-9E04-AD7E05AE8533}"/>
              </a:ext>
            </a:extLst>
          </p:cNvPr>
          <p:cNvGrpSpPr/>
          <p:nvPr/>
        </p:nvGrpSpPr>
        <p:grpSpPr>
          <a:xfrm>
            <a:off x="8415939" y="2885289"/>
            <a:ext cx="962465" cy="843190"/>
            <a:chOff x="13831791" y="4293896"/>
            <a:chExt cx="1344072" cy="1177506"/>
          </a:xfrm>
        </p:grpSpPr>
        <p:sp>
          <p:nvSpPr>
            <p:cNvPr id="25" name="Freeform: Shape 24">
              <a:extLst>
                <a:ext uri="{FF2B5EF4-FFF2-40B4-BE49-F238E27FC236}">
                  <a16:creationId xmlns:a16="http://schemas.microsoft.com/office/drawing/2014/main" id="{9A7EF56A-B613-466E-8CD2-40B57BD5C31C}"/>
                </a:ext>
              </a:extLst>
            </p:cNvPr>
            <p:cNvSpPr/>
            <p:nvPr/>
          </p:nvSpPr>
          <p:spPr>
            <a:xfrm rot="7200000">
              <a:off x="13915074" y="4210613"/>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4"/>
                </a:gs>
                <a:gs pos="100000">
                  <a:schemeClr val="accent4">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28" name="Freeform 106">
              <a:extLst>
                <a:ext uri="{FF2B5EF4-FFF2-40B4-BE49-F238E27FC236}">
                  <a16:creationId xmlns:a16="http://schemas.microsoft.com/office/drawing/2014/main" id="{1C0751CE-3671-47A8-B841-155BC36DB280}"/>
                </a:ext>
              </a:extLst>
            </p:cNvPr>
            <p:cNvSpPr>
              <a:spLocks noChangeArrowheads="1"/>
            </p:cNvSpPr>
            <p:nvPr/>
          </p:nvSpPr>
          <p:spPr bwMode="auto">
            <a:xfrm>
              <a:off x="14161901" y="4543255"/>
              <a:ext cx="560540" cy="507350"/>
            </a:xfrm>
            <a:custGeom>
              <a:avLst/>
              <a:gdLst>
                <a:gd name="T0" fmla="*/ 207003 w 602"/>
                <a:gd name="T1" fmla="*/ 196489 h 545"/>
                <a:gd name="T2" fmla="*/ 207003 w 602"/>
                <a:gd name="T3" fmla="*/ 196489 h 545"/>
                <a:gd name="T4" fmla="*/ 188940 w 602"/>
                <a:gd name="T5" fmla="*/ 196489 h 545"/>
                <a:gd name="T6" fmla="*/ 188940 w 602"/>
                <a:gd name="T7" fmla="*/ 114859 h 545"/>
                <a:gd name="T8" fmla="*/ 188940 w 602"/>
                <a:gd name="T9" fmla="*/ 50928 h 545"/>
                <a:gd name="T10" fmla="*/ 207003 w 602"/>
                <a:gd name="T11" fmla="*/ 50928 h 545"/>
                <a:gd name="T12" fmla="*/ 217119 w 602"/>
                <a:gd name="T13" fmla="*/ 61403 h 545"/>
                <a:gd name="T14" fmla="*/ 217119 w 602"/>
                <a:gd name="T15" fmla="*/ 124973 h 545"/>
                <a:gd name="T16" fmla="*/ 217119 w 602"/>
                <a:gd name="T17" fmla="*/ 165787 h 545"/>
                <a:gd name="T18" fmla="*/ 217119 w 602"/>
                <a:gd name="T19" fmla="*/ 186375 h 545"/>
                <a:gd name="T20" fmla="*/ 207003 w 602"/>
                <a:gd name="T21" fmla="*/ 196489 h 545"/>
                <a:gd name="T22" fmla="*/ 35765 w 602"/>
                <a:gd name="T23" fmla="*/ 196489 h 545"/>
                <a:gd name="T24" fmla="*/ 35765 w 602"/>
                <a:gd name="T25" fmla="*/ 196489 h 545"/>
                <a:gd name="T26" fmla="*/ 35765 w 602"/>
                <a:gd name="T27" fmla="*/ 114859 h 545"/>
                <a:gd name="T28" fmla="*/ 35765 w 602"/>
                <a:gd name="T29" fmla="*/ 112331 h 545"/>
                <a:gd name="T30" fmla="*/ 35765 w 602"/>
                <a:gd name="T31" fmla="*/ 50928 h 545"/>
                <a:gd name="T32" fmla="*/ 56357 w 602"/>
                <a:gd name="T33" fmla="*/ 50928 h 545"/>
                <a:gd name="T34" fmla="*/ 107295 w 602"/>
                <a:gd name="T35" fmla="*/ 0 h 545"/>
                <a:gd name="T36" fmla="*/ 158233 w 602"/>
                <a:gd name="T37" fmla="*/ 50928 h 545"/>
                <a:gd name="T38" fmla="*/ 178825 w 602"/>
                <a:gd name="T39" fmla="*/ 50928 h 545"/>
                <a:gd name="T40" fmla="*/ 178825 w 602"/>
                <a:gd name="T41" fmla="*/ 114859 h 545"/>
                <a:gd name="T42" fmla="*/ 178825 w 602"/>
                <a:gd name="T43" fmla="*/ 196489 h 545"/>
                <a:gd name="T44" fmla="*/ 35765 w 602"/>
                <a:gd name="T45" fmla="*/ 196489 h 545"/>
                <a:gd name="T46" fmla="*/ 107295 w 602"/>
                <a:gd name="T47" fmla="*/ 20588 h 545"/>
                <a:gd name="T48" fmla="*/ 107295 w 602"/>
                <a:gd name="T49" fmla="*/ 20588 h 545"/>
                <a:gd name="T50" fmla="*/ 76588 w 602"/>
                <a:gd name="T51" fmla="*/ 50928 h 545"/>
                <a:gd name="T52" fmla="*/ 138002 w 602"/>
                <a:gd name="T53" fmla="*/ 50928 h 545"/>
                <a:gd name="T54" fmla="*/ 107295 w 602"/>
                <a:gd name="T55" fmla="*/ 20588 h 545"/>
                <a:gd name="T56" fmla="*/ 0 w 602"/>
                <a:gd name="T57" fmla="*/ 186375 h 545"/>
                <a:gd name="T58" fmla="*/ 0 w 602"/>
                <a:gd name="T59" fmla="*/ 186375 h 545"/>
                <a:gd name="T60" fmla="*/ 0 w 602"/>
                <a:gd name="T61" fmla="*/ 165787 h 545"/>
                <a:gd name="T62" fmla="*/ 0 w 602"/>
                <a:gd name="T63" fmla="*/ 124973 h 545"/>
                <a:gd name="T64" fmla="*/ 0 w 602"/>
                <a:gd name="T65" fmla="*/ 61403 h 545"/>
                <a:gd name="T66" fmla="*/ 10477 w 602"/>
                <a:gd name="T67" fmla="*/ 50928 h 545"/>
                <a:gd name="T68" fmla="*/ 25650 w 602"/>
                <a:gd name="T69" fmla="*/ 50928 h 545"/>
                <a:gd name="T70" fmla="*/ 25650 w 602"/>
                <a:gd name="T71" fmla="*/ 112331 h 545"/>
                <a:gd name="T72" fmla="*/ 25650 w 602"/>
                <a:gd name="T73" fmla="*/ 114859 h 545"/>
                <a:gd name="T74" fmla="*/ 25650 w 602"/>
                <a:gd name="T75" fmla="*/ 196489 h 545"/>
                <a:gd name="T76" fmla="*/ 10477 w 602"/>
                <a:gd name="T77" fmla="*/ 196489 h 545"/>
                <a:gd name="T78" fmla="*/ 0 w 602"/>
                <a:gd name="T79" fmla="*/ 186375 h 5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41" name="Group 40">
            <a:extLst>
              <a:ext uri="{FF2B5EF4-FFF2-40B4-BE49-F238E27FC236}">
                <a16:creationId xmlns:a16="http://schemas.microsoft.com/office/drawing/2014/main" id="{B8728A52-8F64-460B-B7E4-8E2AF0EFFAE3}"/>
              </a:ext>
            </a:extLst>
          </p:cNvPr>
          <p:cNvGrpSpPr/>
          <p:nvPr/>
        </p:nvGrpSpPr>
        <p:grpSpPr>
          <a:xfrm>
            <a:off x="6187034" y="2890524"/>
            <a:ext cx="2610431" cy="1092769"/>
            <a:chOff x="1020038" y="4563103"/>
            <a:chExt cx="2789962" cy="1092769"/>
          </a:xfrm>
        </p:grpSpPr>
        <p:sp>
          <p:nvSpPr>
            <p:cNvPr id="42" name="TextBox 41">
              <a:extLst>
                <a:ext uri="{FF2B5EF4-FFF2-40B4-BE49-F238E27FC236}">
                  <a16:creationId xmlns:a16="http://schemas.microsoft.com/office/drawing/2014/main" id="{C8F30BB8-50A0-46C5-B6C0-30CDE7F3797F}"/>
                </a:ext>
              </a:extLst>
            </p:cNvPr>
            <p:cNvSpPr txBox="1"/>
            <p:nvPr/>
          </p:nvSpPr>
          <p:spPr>
            <a:xfrm>
              <a:off x="1020038" y="4563103"/>
              <a:ext cx="2789962" cy="369332"/>
            </a:xfrm>
            <a:prstGeom prst="rect">
              <a:avLst/>
            </a:prstGeom>
            <a:noFill/>
          </p:spPr>
          <p:txBody>
            <a:bodyPr wrap="square" rtlCol="0">
              <a:spAutoFit/>
            </a:bodyPr>
            <a:lstStyle/>
            <a:p>
              <a:r>
                <a:rPr lang="en-US" b="1" dirty="0">
                  <a:solidFill>
                    <a:schemeClr val="tx1">
                      <a:lumMod val="85000"/>
                      <a:lumOff val="15000"/>
                    </a:schemeClr>
                  </a:solidFill>
                  <a:latin typeface="Raleway" panose="020B0503030101060003" pitchFamily="34" charset="0"/>
                </a:rPr>
                <a:t>Enter Your Title</a:t>
              </a:r>
            </a:p>
          </p:txBody>
        </p:sp>
        <p:sp>
          <p:nvSpPr>
            <p:cNvPr id="43" name="Rectangle 42">
              <a:extLst>
                <a:ext uri="{FF2B5EF4-FFF2-40B4-BE49-F238E27FC236}">
                  <a16:creationId xmlns:a16="http://schemas.microsoft.com/office/drawing/2014/main" id="{9653D62A-529F-4F96-BECC-79E65758DFF9}"/>
                </a:ext>
              </a:extLst>
            </p:cNvPr>
            <p:cNvSpPr/>
            <p:nvPr/>
          </p:nvSpPr>
          <p:spPr>
            <a:xfrm>
              <a:off x="1020039" y="4908744"/>
              <a:ext cx="1951932" cy="7471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44" name="Group 43">
            <a:extLst>
              <a:ext uri="{FF2B5EF4-FFF2-40B4-BE49-F238E27FC236}">
                <a16:creationId xmlns:a16="http://schemas.microsoft.com/office/drawing/2014/main" id="{E5DCD524-2D72-47C8-B9EF-CC995E6C35FA}"/>
              </a:ext>
            </a:extLst>
          </p:cNvPr>
          <p:cNvGrpSpPr/>
          <p:nvPr/>
        </p:nvGrpSpPr>
        <p:grpSpPr>
          <a:xfrm>
            <a:off x="9623354" y="2890524"/>
            <a:ext cx="2610431" cy="1092769"/>
            <a:chOff x="1020038" y="4563103"/>
            <a:chExt cx="2789962" cy="1092769"/>
          </a:xfrm>
        </p:grpSpPr>
        <p:sp>
          <p:nvSpPr>
            <p:cNvPr id="45" name="TextBox 44">
              <a:extLst>
                <a:ext uri="{FF2B5EF4-FFF2-40B4-BE49-F238E27FC236}">
                  <a16:creationId xmlns:a16="http://schemas.microsoft.com/office/drawing/2014/main" id="{6BCCCB45-4751-4AA5-8B08-E3992B92EA4D}"/>
                </a:ext>
              </a:extLst>
            </p:cNvPr>
            <p:cNvSpPr txBox="1"/>
            <p:nvPr/>
          </p:nvSpPr>
          <p:spPr>
            <a:xfrm>
              <a:off x="1020038" y="4563103"/>
              <a:ext cx="2789962" cy="369332"/>
            </a:xfrm>
            <a:prstGeom prst="rect">
              <a:avLst/>
            </a:prstGeom>
            <a:noFill/>
          </p:spPr>
          <p:txBody>
            <a:bodyPr wrap="square" rtlCol="0">
              <a:spAutoFit/>
            </a:bodyPr>
            <a:lstStyle/>
            <a:p>
              <a:r>
                <a:rPr lang="en-US" b="1" dirty="0">
                  <a:solidFill>
                    <a:schemeClr val="tx1">
                      <a:lumMod val="85000"/>
                      <a:lumOff val="15000"/>
                    </a:schemeClr>
                  </a:solidFill>
                  <a:latin typeface="Raleway" panose="020B0503030101060003" pitchFamily="34" charset="0"/>
                </a:rPr>
                <a:t>Enter Your Title</a:t>
              </a:r>
            </a:p>
          </p:txBody>
        </p:sp>
        <p:sp>
          <p:nvSpPr>
            <p:cNvPr id="46" name="Rectangle 45">
              <a:extLst>
                <a:ext uri="{FF2B5EF4-FFF2-40B4-BE49-F238E27FC236}">
                  <a16:creationId xmlns:a16="http://schemas.microsoft.com/office/drawing/2014/main" id="{9A4045AD-DD4D-4370-A967-5A37C394402B}"/>
                </a:ext>
              </a:extLst>
            </p:cNvPr>
            <p:cNvSpPr/>
            <p:nvPr/>
          </p:nvSpPr>
          <p:spPr>
            <a:xfrm>
              <a:off x="1020039" y="4908744"/>
              <a:ext cx="1951932" cy="7471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8" name="Group 7">
            <a:extLst>
              <a:ext uri="{FF2B5EF4-FFF2-40B4-BE49-F238E27FC236}">
                <a16:creationId xmlns:a16="http://schemas.microsoft.com/office/drawing/2014/main" id="{6D3475E7-34EC-4928-A50D-BC8B29D1D1A7}"/>
              </a:ext>
            </a:extLst>
          </p:cNvPr>
          <p:cNvGrpSpPr/>
          <p:nvPr/>
        </p:nvGrpSpPr>
        <p:grpSpPr>
          <a:xfrm>
            <a:off x="4997090" y="4788716"/>
            <a:ext cx="962465" cy="843190"/>
            <a:chOff x="8854716" y="6108952"/>
            <a:chExt cx="1344072" cy="1177506"/>
          </a:xfrm>
        </p:grpSpPr>
        <p:sp>
          <p:nvSpPr>
            <p:cNvPr id="9" name="Freeform: Shape 8">
              <a:extLst>
                <a:ext uri="{FF2B5EF4-FFF2-40B4-BE49-F238E27FC236}">
                  <a16:creationId xmlns:a16="http://schemas.microsoft.com/office/drawing/2014/main" id="{C51CCE5A-00E9-48E0-8444-B630D2D545A8}"/>
                </a:ext>
              </a:extLst>
            </p:cNvPr>
            <p:cNvSpPr/>
            <p:nvPr/>
          </p:nvSpPr>
          <p:spPr>
            <a:xfrm rot="7200000">
              <a:off x="8937999" y="6025669"/>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5"/>
                </a:gs>
                <a:gs pos="100000">
                  <a:schemeClr val="accent5">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13" name="Freeform 120">
              <a:extLst>
                <a:ext uri="{FF2B5EF4-FFF2-40B4-BE49-F238E27FC236}">
                  <a16:creationId xmlns:a16="http://schemas.microsoft.com/office/drawing/2014/main" id="{DA2BBD8A-8AA8-4186-8EA7-1EB82A43F268}"/>
                </a:ext>
              </a:extLst>
            </p:cNvPr>
            <p:cNvSpPr>
              <a:spLocks noChangeArrowheads="1"/>
            </p:cNvSpPr>
            <p:nvPr/>
          </p:nvSpPr>
          <p:spPr bwMode="auto">
            <a:xfrm>
              <a:off x="9168694" y="6467957"/>
              <a:ext cx="559152" cy="444873"/>
            </a:xfrm>
            <a:custGeom>
              <a:avLst/>
              <a:gdLst>
                <a:gd name="T0" fmla="*/ 217118 w 602"/>
                <a:gd name="T1" fmla="*/ 38054 h 482"/>
                <a:gd name="T2" fmla="*/ 217118 w 602"/>
                <a:gd name="T3" fmla="*/ 38054 h 482"/>
                <a:gd name="T4" fmla="*/ 217118 w 602"/>
                <a:gd name="T5" fmla="*/ 38054 h 482"/>
                <a:gd name="T6" fmla="*/ 186411 w 602"/>
                <a:gd name="T7" fmla="*/ 104109 h 482"/>
                <a:gd name="T8" fmla="*/ 186411 w 602"/>
                <a:gd name="T9" fmla="*/ 104109 h 482"/>
                <a:gd name="T10" fmla="*/ 178824 w 602"/>
                <a:gd name="T11" fmla="*/ 111648 h 482"/>
                <a:gd name="T12" fmla="*/ 178824 w 602"/>
                <a:gd name="T13" fmla="*/ 111648 h 482"/>
                <a:gd name="T14" fmla="*/ 89231 w 602"/>
                <a:gd name="T15" fmla="*/ 116674 h 482"/>
                <a:gd name="T16" fmla="*/ 94289 w 602"/>
                <a:gd name="T17" fmla="*/ 132111 h 482"/>
                <a:gd name="T18" fmla="*/ 191468 w 602"/>
                <a:gd name="T19" fmla="*/ 132111 h 482"/>
                <a:gd name="T20" fmla="*/ 212060 w 602"/>
                <a:gd name="T21" fmla="*/ 152215 h 482"/>
                <a:gd name="T22" fmla="*/ 191468 w 602"/>
                <a:gd name="T23" fmla="*/ 172678 h 482"/>
                <a:gd name="T24" fmla="*/ 171238 w 602"/>
                <a:gd name="T25" fmla="*/ 152215 h 482"/>
                <a:gd name="T26" fmla="*/ 74058 w 602"/>
                <a:gd name="T27" fmla="*/ 152215 h 482"/>
                <a:gd name="T28" fmla="*/ 53467 w 602"/>
                <a:gd name="T29" fmla="*/ 172678 h 482"/>
                <a:gd name="T30" fmla="*/ 33236 w 602"/>
                <a:gd name="T31" fmla="*/ 152215 h 482"/>
                <a:gd name="T32" fmla="*/ 53467 w 602"/>
                <a:gd name="T33" fmla="*/ 132111 h 482"/>
                <a:gd name="T34" fmla="*/ 74058 w 602"/>
                <a:gd name="T35" fmla="*/ 132111 h 482"/>
                <a:gd name="T36" fmla="*/ 33236 w 602"/>
                <a:gd name="T37" fmla="*/ 20463 h 482"/>
                <a:gd name="T38" fmla="*/ 10115 w 602"/>
                <a:gd name="T39" fmla="*/ 20463 h 482"/>
                <a:gd name="T40" fmla="*/ 0 w 602"/>
                <a:gd name="T41" fmla="*/ 10052 h 482"/>
                <a:gd name="T42" fmla="*/ 10115 w 602"/>
                <a:gd name="T43" fmla="*/ 0 h 482"/>
                <a:gd name="T44" fmla="*/ 40822 w 602"/>
                <a:gd name="T45" fmla="*/ 0 h 482"/>
                <a:gd name="T46" fmla="*/ 50938 w 602"/>
                <a:gd name="T47" fmla="*/ 5026 h 482"/>
                <a:gd name="T48" fmla="*/ 50938 w 602"/>
                <a:gd name="T49" fmla="*/ 5026 h 482"/>
                <a:gd name="T50" fmla="*/ 56357 w 602"/>
                <a:gd name="T51" fmla="*/ 22976 h 482"/>
                <a:gd name="T52" fmla="*/ 206641 w 602"/>
                <a:gd name="T53" fmla="*/ 22976 h 482"/>
                <a:gd name="T54" fmla="*/ 217118 w 602"/>
                <a:gd name="T55" fmla="*/ 33028 h 482"/>
                <a:gd name="T56" fmla="*/ 217118 w 602"/>
                <a:gd name="T57" fmla="*/ 38054 h 482"/>
                <a:gd name="T58" fmla="*/ 63943 w 602"/>
                <a:gd name="T59" fmla="*/ 43080 h 482"/>
                <a:gd name="T60" fmla="*/ 63943 w 602"/>
                <a:gd name="T61" fmla="*/ 43080 h 482"/>
                <a:gd name="T62" fmla="*/ 81645 w 602"/>
                <a:gd name="T63" fmla="*/ 96570 h 482"/>
                <a:gd name="T64" fmla="*/ 171238 w 602"/>
                <a:gd name="T65" fmla="*/ 91544 h 482"/>
                <a:gd name="T66" fmla="*/ 191468 w 602"/>
                <a:gd name="T67" fmla="*/ 43080 h 482"/>
                <a:gd name="T68" fmla="*/ 63943 w 602"/>
                <a:gd name="T69" fmla="*/ 43080 h 4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2" h="482">
                  <a:moveTo>
                    <a:pt x="601" y="106"/>
                  </a:moveTo>
                  <a:lnTo>
                    <a:pt x="601" y="106"/>
                  </a:lnTo>
                  <a:cubicBezTo>
                    <a:pt x="516" y="290"/>
                    <a:pt x="516" y="290"/>
                    <a:pt x="516" y="290"/>
                  </a:cubicBezTo>
                  <a:cubicBezTo>
                    <a:pt x="509" y="304"/>
                    <a:pt x="502" y="311"/>
                    <a:pt x="495" y="311"/>
                  </a:cubicBez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19" name="Group 18">
            <a:extLst>
              <a:ext uri="{FF2B5EF4-FFF2-40B4-BE49-F238E27FC236}">
                <a16:creationId xmlns:a16="http://schemas.microsoft.com/office/drawing/2014/main" id="{AD7CC92D-471C-4BEA-B226-65F3D88EB62C}"/>
              </a:ext>
            </a:extLst>
          </p:cNvPr>
          <p:cNvGrpSpPr/>
          <p:nvPr/>
        </p:nvGrpSpPr>
        <p:grpSpPr>
          <a:xfrm>
            <a:off x="8415939" y="4788716"/>
            <a:ext cx="962465" cy="843190"/>
            <a:chOff x="13831791" y="6101641"/>
            <a:chExt cx="1344072" cy="1177506"/>
          </a:xfrm>
        </p:grpSpPr>
        <p:sp>
          <p:nvSpPr>
            <p:cNvPr id="20" name="Freeform: Shape 19">
              <a:extLst>
                <a:ext uri="{FF2B5EF4-FFF2-40B4-BE49-F238E27FC236}">
                  <a16:creationId xmlns:a16="http://schemas.microsoft.com/office/drawing/2014/main" id="{79772836-9299-47AD-9444-56BC6040BB81}"/>
                </a:ext>
              </a:extLst>
            </p:cNvPr>
            <p:cNvSpPr/>
            <p:nvPr/>
          </p:nvSpPr>
          <p:spPr>
            <a:xfrm rot="7200000">
              <a:off x="13915074" y="6018358"/>
              <a:ext cx="1177506" cy="1344072"/>
            </a:xfrm>
            <a:custGeom>
              <a:avLst/>
              <a:gdLst>
                <a:gd name="connsiteX0" fmla="*/ 374897 w 1371892"/>
                <a:gd name="connsiteY0" fmla="*/ 1491214 h 1565955"/>
                <a:gd name="connsiteX1" fmla="*/ 1699 w 1371892"/>
                <a:gd name="connsiteY1" fmla="*/ 831313 h 1565955"/>
                <a:gd name="connsiteX2" fmla="*/ 15213 w 1371892"/>
                <a:gd name="connsiteY2" fmla="*/ 752475 h 1565955"/>
                <a:gd name="connsiteX3" fmla="*/ 13384 w 1371892"/>
                <a:gd name="connsiteY3" fmla="*/ 752475 h 1565955"/>
                <a:gd name="connsiteX4" fmla="*/ 17857 w 1371892"/>
                <a:gd name="connsiteY4" fmla="*/ 737051 h 1565955"/>
                <a:gd name="connsiteX5" fmla="*/ 24472 w 1371892"/>
                <a:gd name="connsiteY5" fmla="*/ 698460 h 1565955"/>
                <a:gd name="connsiteX6" fmla="*/ 42565 w 1371892"/>
                <a:gd name="connsiteY6" fmla="*/ 651850 h 1565955"/>
                <a:gd name="connsiteX7" fmla="*/ 231602 w 1371892"/>
                <a:gd name="connsiteY7" fmla="*/ 0 h 1565955"/>
                <a:gd name="connsiteX8" fmla="*/ 319581 w 1371892"/>
                <a:gd name="connsiteY8" fmla="*/ 303377 h 1565955"/>
                <a:gd name="connsiteX9" fmla="*/ 353036 w 1371892"/>
                <a:gd name="connsiteY9" fmla="*/ 280353 h 1565955"/>
                <a:gd name="connsiteX10" fmla="*/ 996994 w 1371892"/>
                <a:gd name="connsiteY10" fmla="*/ 268805 h 1565955"/>
                <a:gd name="connsiteX11" fmla="*/ 1297150 w 1371892"/>
                <a:gd name="connsiteY11" fmla="*/ 1191058 h 1565955"/>
                <a:gd name="connsiteX12" fmla="*/ 374897 w 1371892"/>
                <a:gd name="connsiteY12" fmla="*/ 1491214 h 15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892" h="1565955">
                  <a:moveTo>
                    <a:pt x="374897" y="1491214"/>
                  </a:moveTo>
                  <a:cubicBezTo>
                    <a:pt x="121728" y="1362373"/>
                    <a:pt x="-17155" y="1097903"/>
                    <a:pt x="1699" y="831313"/>
                  </a:cubicBezTo>
                  <a:lnTo>
                    <a:pt x="15213" y="752475"/>
                  </a:lnTo>
                  <a:lnTo>
                    <a:pt x="13384" y="752475"/>
                  </a:lnTo>
                  <a:lnTo>
                    <a:pt x="17857" y="737051"/>
                  </a:lnTo>
                  <a:lnTo>
                    <a:pt x="24472" y="698460"/>
                  </a:lnTo>
                  <a:lnTo>
                    <a:pt x="42565" y="651850"/>
                  </a:lnTo>
                  <a:lnTo>
                    <a:pt x="231602" y="0"/>
                  </a:lnTo>
                  <a:lnTo>
                    <a:pt x="319581" y="303377"/>
                  </a:lnTo>
                  <a:lnTo>
                    <a:pt x="353036" y="280353"/>
                  </a:lnTo>
                  <a:cubicBezTo>
                    <a:pt x="545613" y="173669"/>
                    <a:pt x="786019" y="161438"/>
                    <a:pt x="996994" y="268805"/>
                  </a:cubicBezTo>
                  <a:cubicBezTo>
                    <a:pt x="1334553" y="440592"/>
                    <a:pt x="1468937" y="853499"/>
                    <a:pt x="1297150" y="1191058"/>
                  </a:cubicBezTo>
                  <a:cubicBezTo>
                    <a:pt x="1125363" y="1528616"/>
                    <a:pt x="712456" y="1663001"/>
                    <a:pt x="374897" y="1491214"/>
                  </a:cubicBezTo>
                  <a:close/>
                </a:path>
              </a:pathLst>
            </a:custGeom>
            <a:gradFill flip="none" rotWithShape="1">
              <a:gsLst>
                <a:gs pos="0">
                  <a:schemeClr val="accent6"/>
                </a:gs>
                <a:gs pos="100000">
                  <a:schemeClr val="accent6">
                    <a:lumMod val="75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65000"/>
                    <a:lumOff val="35000"/>
                  </a:schemeClr>
                </a:solidFill>
              </a:endParaRPr>
            </a:p>
          </p:txBody>
        </p:sp>
        <p:sp>
          <p:nvSpPr>
            <p:cNvPr id="23" name="Freeform 105">
              <a:extLst>
                <a:ext uri="{FF2B5EF4-FFF2-40B4-BE49-F238E27FC236}">
                  <a16:creationId xmlns:a16="http://schemas.microsoft.com/office/drawing/2014/main" id="{DC18BAC7-CA5F-43AF-A362-1C96C6FC145D}"/>
                </a:ext>
              </a:extLst>
            </p:cNvPr>
            <p:cNvSpPr>
              <a:spLocks noChangeArrowheads="1"/>
            </p:cNvSpPr>
            <p:nvPr/>
          </p:nvSpPr>
          <p:spPr bwMode="auto">
            <a:xfrm>
              <a:off x="14162546" y="6349178"/>
              <a:ext cx="560537" cy="531898"/>
            </a:xfrm>
            <a:custGeom>
              <a:avLst/>
              <a:gdLst>
                <a:gd name="T0" fmla="*/ 217118 w 602"/>
                <a:gd name="T1" fmla="*/ 109490 h 573"/>
                <a:gd name="T2" fmla="*/ 217118 w 602"/>
                <a:gd name="T3" fmla="*/ 109490 h 573"/>
                <a:gd name="T4" fmla="*/ 207002 w 602"/>
                <a:gd name="T5" fmla="*/ 119575 h 573"/>
                <a:gd name="T6" fmla="*/ 201945 w 602"/>
                <a:gd name="T7" fmla="*/ 117054 h 573"/>
                <a:gd name="T8" fmla="*/ 201945 w 602"/>
                <a:gd name="T9" fmla="*/ 117054 h 573"/>
                <a:gd name="T10" fmla="*/ 109823 w 602"/>
                <a:gd name="T11" fmla="*/ 25572 h 573"/>
                <a:gd name="T12" fmla="*/ 109823 w 602"/>
                <a:gd name="T13" fmla="*/ 25572 h 573"/>
                <a:gd name="T14" fmla="*/ 109823 w 602"/>
                <a:gd name="T15" fmla="*/ 25572 h 573"/>
                <a:gd name="T16" fmla="*/ 109823 w 602"/>
                <a:gd name="T17" fmla="*/ 25572 h 573"/>
                <a:gd name="T18" fmla="*/ 18063 w 602"/>
                <a:gd name="T19" fmla="*/ 117054 h 573"/>
                <a:gd name="T20" fmla="*/ 18063 w 602"/>
                <a:gd name="T21" fmla="*/ 117054 h 573"/>
                <a:gd name="T22" fmla="*/ 10477 w 602"/>
                <a:gd name="T23" fmla="*/ 119575 h 573"/>
                <a:gd name="T24" fmla="*/ 0 w 602"/>
                <a:gd name="T25" fmla="*/ 109490 h 573"/>
                <a:gd name="T26" fmla="*/ 2529 w 602"/>
                <a:gd name="T27" fmla="*/ 101567 h 573"/>
                <a:gd name="T28" fmla="*/ 102237 w 602"/>
                <a:gd name="T29" fmla="*/ 2521 h 573"/>
                <a:gd name="T30" fmla="*/ 109823 w 602"/>
                <a:gd name="T31" fmla="*/ 0 h 573"/>
                <a:gd name="T32" fmla="*/ 109823 w 602"/>
                <a:gd name="T33" fmla="*/ 0 h 573"/>
                <a:gd name="T34" fmla="*/ 109823 w 602"/>
                <a:gd name="T35" fmla="*/ 0 h 573"/>
                <a:gd name="T36" fmla="*/ 109823 w 602"/>
                <a:gd name="T37" fmla="*/ 0 h 573"/>
                <a:gd name="T38" fmla="*/ 109823 w 602"/>
                <a:gd name="T39" fmla="*/ 0 h 573"/>
                <a:gd name="T40" fmla="*/ 109823 w 602"/>
                <a:gd name="T41" fmla="*/ 0 h 573"/>
                <a:gd name="T42" fmla="*/ 109823 w 602"/>
                <a:gd name="T43" fmla="*/ 0 h 573"/>
                <a:gd name="T44" fmla="*/ 109823 w 602"/>
                <a:gd name="T45" fmla="*/ 0 h 573"/>
                <a:gd name="T46" fmla="*/ 117410 w 602"/>
                <a:gd name="T47" fmla="*/ 2521 h 573"/>
                <a:gd name="T48" fmla="*/ 117410 w 602"/>
                <a:gd name="T49" fmla="*/ 2521 h 573"/>
                <a:gd name="T50" fmla="*/ 155703 w 602"/>
                <a:gd name="T51" fmla="*/ 43220 h 573"/>
                <a:gd name="T52" fmla="*/ 155703 w 602"/>
                <a:gd name="T53" fmla="*/ 33135 h 573"/>
                <a:gd name="T54" fmla="*/ 166180 w 602"/>
                <a:gd name="T55" fmla="*/ 22690 h 573"/>
                <a:gd name="T56" fmla="*/ 176295 w 602"/>
                <a:gd name="T57" fmla="*/ 33135 h 573"/>
                <a:gd name="T58" fmla="*/ 176295 w 602"/>
                <a:gd name="T59" fmla="*/ 63389 h 573"/>
                <a:gd name="T60" fmla="*/ 214589 w 602"/>
                <a:gd name="T61" fmla="*/ 101567 h 573"/>
                <a:gd name="T62" fmla="*/ 214589 w 602"/>
                <a:gd name="T63" fmla="*/ 101567 h 573"/>
                <a:gd name="T64" fmla="*/ 217118 w 602"/>
                <a:gd name="T65" fmla="*/ 109490 h 573"/>
                <a:gd name="T66" fmla="*/ 196526 w 602"/>
                <a:gd name="T67" fmla="*/ 124617 h 573"/>
                <a:gd name="T68" fmla="*/ 196526 w 602"/>
                <a:gd name="T69" fmla="*/ 124617 h 573"/>
                <a:gd name="T70" fmla="*/ 196526 w 602"/>
                <a:gd name="T71" fmla="*/ 155231 h 573"/>
                <a:gd name="T72" fmla="*/ 196526 w 602"/>
                <a:gd name="T73" fmla="*/ 170358 h 573"/>
                <a:gd name="T74" fmla="*/ 196526 w 602"/>
                <a:gd name="T75" fmla="*/ 195930 h 573"/>
                <a:gd name="T76" fmla="*/ 186411 w 602"/>
                <a:gd name="T77" fmla="*/ 206015 h 573"/>
                <a:gd name="T78" fmla="*/ 166180 w 602"/>
                <a:gd name="T79" fmla="*/ 206015 h 573"/>
                <a:gd name="T80" fmla="*/ 166180 w 602"/>
                <a:gd name="T81" fmla="*/ 124617 h 573"/>
                <a:gd name="T82" fmla="*/ 125357 w 602"/>
                <a:gd name="T83" fmla="*/ 124617 h 573"/>
                <a:gd name="T84" fmla="*/ 125357 w 602"/>
                <a:gd name="T85" fmla="*/ 206015 h 573"/>
                <a:gd name="T86" fmla="*/ 30707 w 602"/>
                <a:gd name="T87" fmla="*/ 206015 h 573"/>
                <a:gd name="T88" fmla="*/ 20592 w 602"/>
                <a:gd name="T89" fmla="*/ 195930 h 573"/>
                <a:gd name="T90" fmla="*/ 20592 w 602"/>
                <a:gd name="T91" fmla="*/ 170358 h 573"/>
                <a:gd name="T92" fmla="*/ 20592 w 602"/>
                <a:gd name="T93" fmla="*/ 155231 h 573"/>
                <a:gd name="T94" fmla="*/ 20592 w 602"/>
                <a:gd name="T95" fmla="*/ 124617 h 573"/>
                <a:gd name="T96" fmla="*/ 109823 w 602"/>
                <a:gd name="T97" fmla="*/ 38178 h 573"/>
                <a:gd name="T98" fmla="*/ 196526 w 602"/>
                <a:gd name="T99" fmla="*/ 124617 h 573"/>
                <a:gd name="T100" fmla="*/ 92122 w 602"/>
                <a:gd name="T101" fmla="*/ 124617 h 573"/>
                <a:gd name="T102" fmla="*/ 92122 w 602"/>
                <a:gd name="T103" fmla="*/ 124617 h 573"/>
                <a:gd name="T104" fmla="*/ 51299 w 602"/>
                <a:gd name="T105" fmla="*/ 124617 h 573"/>
                <a:gd name="T106" fmla="*/ 51299 w 602"/>
                <a:gd name="T107" fmla="*/ 165316 h 573"/>
                <a:gd name="T108" fmla="*/ 92122 w 602"/>
                <a:gd name="T109" fmla="*/ 165316 h 573"/>
                <a:gd name="T110" fmla="*/ 92122 w 602"/>
                <a:gd name="T111" fmla="*/ 124617 h 5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2" h="573">
                  <a:moveTo>
                    <a:pt x="601" y="304"/>
                  </a:moveTo>
                  <a:lnTo>
                    <a:pt x="601" y="304"/>
                  </a:lnTo>
                  <a:cubicBezTo>
                    <a:pt x="601" y="318"/>
                    <a:pt x="594" y="332"/>
                    <a:pt x="573" y="332"/>
                  </a:cubicBezTo>
                  <a:cubicBezTo>
                    <a:pt x="566" y="332"/>
                    <a:pt x="559" y="325"/>
                    <a:pt x="559" y="325"/>
                  </a:cubicBezTo>
                  <a:cubicBezTo>
                    <a:pt x="304" y="71"/>
                    <a:pt x="304" y="71"/>
                    <a:pt x="304" y="71"/>
                  </a:cubicBezTo>
                  <a:cubicBezTo>
                    <a:pt x="50" y="325"/>
                    <a:pt x="50" y="325"/>
                    <a:pt x="50" y="325"/>
                  </a:cubicBez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cubicBezTo>
                    <a:pt x="311" y="0"/>
                    <a:pt x="318" y="7"/>
                    <a:pt x="325" y="7"/>
                  </a:cubicBez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endParaRPr lang="en-US" sz="1200" dirty="0">
                <a:solidFill>
                  <a:schemeClr val="tx1">
                    <a:lumMod val="65000"/>
                    <a:lumOff val="35000"/>
                  </a:schemeClr>
                </a:solidFill>
              </a:endParaRPr>
            </a:p>
          </p:txBody>
        </p:sp>
      </p:grpSp>
      <p:grpSp>
        <p:nvGrpSpPr>
          <p:cNvPr id="47" name="Group 46">
            <a:extLst>
              <a:ext uri="{FF2B5EF4-FFF2-40B4-BE49-F238E27FC236}">
                <a16:creationId xmlns:a16="http://schemas.microsoft.com/office/drawing/2014/main" id="{C47B4343-EC28-4C6B-BCC0-D1662CB27D32}"/>
              </a:ext>
            </a:extLst>
          </p:cNvPr>
          <p:cNvGrpSpPr/>
          <p:nvPr/>
        </p:nvGrpSpPr>
        <p:grpSpPr>
          <a:xfrm>
            <a:off x="6187034" y="4788716"/>
            <a:ext cx="2610431" cy="1092769"/>
            <a:chOff x="1020038" y="4563103"/>
            <a:chExt cx="2789962" cy="1092769"/>
          </a:xfrm>
        </p:grpSpPr>
        <p:sp>
          <p:nvSpPr>
            <p:cNvPr id="48" name="TextBox 47">
              <a:extLst>
                <a:ext uri="{FF2B5EF4-FFF2-40B4-BE49-F238E27FC236}">
                  <a16:creationId xmlns:a16="http://schemas.microsoft.com/office/drawing/2014/main" id="{5CF26F4B-9454-4D9E-AD01-3BCEB420061B}"/>
                </a:ext>
              </a:extLst>
            </p:cNvPr>
            <p:cNvSpPr txBox="1"/>
            <p:nvPr/>
          </p:nvSpPr>
          <p:spPr>
            <a:xfrm>
              <a:off x="1020038" y="4563103"/>
              <a:ext cx="2789962" cy="369332"/>
            </a:xfrm>
            <a:prstGeom prst="rect">
              <a:avLst/>
            </a:prstGeom>
            <a:noFill/>
          </p:spPr>
          <p:txBody>
            <a:bodyPr wrap="square" rtlCol="0">
              <a:spAutoFit/>
            </a:bodyPr>
            <a:lstStyle/>
            <a:p>
              <a:r>
                <a:rPr lang="en-US" b="1" dirty="0">
                  <a:solidFill>
                    <a:schemeClr val="tx1">
                      <a:lumMod val="85000"/>
                      <a:lumOff val="15000"/>
                    </a:schemeClr>
                  </a:solidFill>
                  <a:latin typeface="Raleway" panose="020B0503030101060003" pitchFamily="34" charset="0"/>
                </a:rPr>
                <a:t>Enter Your Title</a:t>
              </a:r>
            </a:p>
          </p:txBody>
        </p:sp>
        <p:sp>
          <p:nvSpPr>
            <p:cNvPr id="49" name="Rectangle 48">
              <a:extLst>
                <a:ext uri="{FF2B5EF4-FFF2-40B4-BE49-F238E27FC236}">
                  <a16:creationId xmlns:a16="http://schemas.microsoft.com/office/drawing/2014/main" id="{852D6AC7-3430-4FC5-86D9-6A4480A85279}"/>
                </a:ext>
              </a:extLst>
            </p:cNvPr>
            <p:cNvSpPr/>
            <p:nvPr/>
          </p:nvSpPr>
          <p:spPr>
            <a:xfrm>
              <a:off x="1020039" y="4908744"/>
              <a:ext cx="1951932" cy="7471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50" name="Group 49">
            <a:extLst>
              <a:ext uri="{FF2B5EF4-FFF2-40B4-BE49-F238E27FC236}">
                <a16:creationId xmlns:a16="http://schemas.microsoft.com/office/drawing/2014/main" id="{EF1DAADC-6480-47BB-849D-4EC36CF9E7E6}"/>
              </a:ext>
            </a:extLst>
          </p:cNvPr>
          <p:cNvGrpSpPr/>
          <p:nvPr/>
        </p:nvGrpSpPr>
        <p:grpSpPr>
          <a:xfrm>
            <a:off x="9623354" y="4788716"/>
            <a:ext cx="2610431" cy="1092769"/>
            <a:chOff x="1020038" y="4563103"/>
            <a:chExt cx="2789962" cy="1092769"/>
          </a:xfrm>
        </p:grpSpPr>
        <p:sp>
          <p:nvSpPr>
            <p:cNvPr id="51" name="TextBox 50">
              <a:extLst>
                <a:ext uri="{FF2B5EF4-FFF2-40B4-BE49-F238E27FC236}">
                  <a16:creationId xmlns:a16="http://schemas.microsoft.com/office/drawing/2014/main" id="{148BB49A-3CE3-42C4-898F-8C729E172FAA}"/>
                </a:ext>
              </a:extLst>
            </p:cNvPr>
            <p:cNvSpPr txBox="1"/>
            <p:nvPr/>
          </p:nvSpPr>
          <p:spPr>
            <a:xfrm>
              <a:off x="1020038" y="4563103"/>
              <a:ext cx="2789962" cy="369332"/>
            </a:xfrm>
            <a:prstGeom prst="rect">
              <a:avLst/>
            </a:prstGeom>
            <a:noFill/>
          </p:spPr>
          <p:txBody>
            <a:bodyPr wrap="square" rtlCol="0">
              <a:spAutoFit/>
            </a:bodyPr>
            <a:lstStyle/>
            <a:p>
              <a:r>
                <a:rPr lang="en-US" b="1" dirty="0">
                  <a:solidFill>
                    <a:schemeClr val="tx1">
                      <a:lumMod val="85000"/>
                      <a:lumOff val="15000"/>
                    </a:schemeClr>
                  </a:solidFill>
                  <a:latin typeface="Raleway" panose="020B0503030101060003" pitchFamily="34" charset="0"/>
                </a:rPr>
                <a:t>Enter Your Title</a:t>
              </a:r>
            </a:p>
          </p:txBody>
        </p:sp>
        <p:sp>
          <p:nvSpPr>
            <p:cNvPr id="52" name="Rectangle 51">
              <a:extLst>
                <a:ext uri="{FF2B5EF4-FFF2-40B4-BE49-F238E27FC236}">
                  <a16:creationId xmlns:a16="http://schemas.microsoft.com/office/drawing/2014/main" id="{EEF82A99-0096-4C6A-9D36-250F6D4FF5C9}"/>
                </a:ext>
              </a:extLst>
            </p:cNvPr>
            <p:cNvSpPr/>
            <p:nvPr/>
          </p:nvSpPr>
          <p:spPr>
            <a:xfrm>
              <a:off x="1020039" y="4908744"/>
              <a:ext cx="1951932" cy="747128"/>
            </a:xfrm>
            <a:prstGeom prst="rect">
              <a:avLst/>
            </a:prstGeom>
          </p:spPr>
          <p:txBody>
            <a:bodyPr wrap="square">
              <a:spAutoFit/>
            </a:bodyPr>
            <a:lstStyle/>
            <a:p>
              <a:pPr>
                <a:lnSpc>
                  <a:spcPct val="120000"/>
                </a:lnSpc>
              </a:pPr>
              <a:r>
                <a:rPr lang="en-US" sz="1200" dirty="0">
                  <a:solidFill>
                    <a:schemeClr val="tx1">
                      <a:lumMod val="65000"/>
                      <a:lumOff val="35000"/>
                    </a:schemeClr>
                  </a:solidFill>
                  <a:cs typeface="Segoe UI Light" panose="020B0502040204020203" pitchFamily="34" charset="0"/>
                </a:rPr>
                <a:t>Insert your detail Insert your detail Insert your detail </a:t>
              </a:r>
              <a:endParaRPr lang="en-US" sz="12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grpSp>
        <p:nvGrpSpPr>
          <p:cNvPr id="73" name="Group 72">
            <a:extLst>
              <a:ext uri="{FF2B5EF4-FFF2-40B4-BE49-F238E27FC236}">
                <a16:creationId xmlns:a16="http://schemas.microsoft.com/office/drawing/2014/main" id="{1796036B-8909-4424-8755-4C289148C791}"/>
              </a:ext>
            </a:extLst>
          </p:cNvPr>
          <p:cNvGrpSpPr/>
          <p:nvPr/>
        </p:nvGrpSpPr>
        <p:grpSpPr>
          <a:xfrm>
            <a:off x="1054034" y="1299300"/>
            <a:ext cx="2938804" cy="4259400"/>
            <a:chOff x="6781862" y="1038950"/>
            <a:chExt cx="2938804" cy="4259400"/>
          </a:xfrm>
          <a:solidFill>
            <a:schemeClr val="bg1">
              <a:alpha val="50000"/>
            </a:schemeClr>
          </a:solidFill>
        </p:grpSpPr>
        <p:sp>
          <p:nvSpPr>
            <p:cNvPr id="74" name="Half Frame 73">
              <a:extLst>
                <a:ext uri="{FF2B5EF4-FFF2-40B4-BE49-F238E27FC236}">
                  <a16:creationId xmlns:a16="http://schemas.microsoft.com/office/drawing/2014/main" id="{B78DDFD7-547F-46F4-AB2C-EE516699A71C}"/>
                </a:ext>
              </a:extLst>
            </p:cNvPr>
            <p:cNvSpPr/>
            <p:nvPr/>
          </p:nvSpPr>
          <p:spPr>
            <a:xfrm>
              <a:off x="6781862"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75" name="Half Frame 74">
              <a:extLst>
                <a:ext uri="{FF2B5EF4-FFF2-40B4-BE49-F238E27FC236}">
                  <a16:creationId xmlns:a16="http://schemas.microsoft.com/office/drawing/2014/main" id="{DFE8BAA2-A75F-4A5B-952B-04ED69EE8BEE}"/>
                </a:ext>
              </a:extLst>
            </p:cNvPr>
            <p:cNvSpPr/>
            <p:nvPr/>
          </p:nvSpPr>
          <p:spPr>
            <a:xfrm flipV="1">
              <a:off x="6781862"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76" name="Half Frame 75">
              <a:extLst>
                <a:ext uri="{FF2B5EF4-FFF2-40B4-BE49-F238E27FC236}">
                  <a16:creationId xmlns:a16="http://schemas.microsoft.com/office/drawing/2014/main" id="{DEA92512-F1E7-432D-A124-EB60E27E59CB}"/>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77" name="Half Frame 76">
              <a:extLst>
                <a:ext uri="{FF2B5EF4-FFF2-40B4-BE49-F238E27FC236}">
                  <a16:creationId xmlns:a16="http://schemas.microsoft.com/office/drawing/2014/main" id="{210483E2-863F-4ABC-B90C-67D6F0DD5290}"/>
                </a:ext>
              </a:extLst>
            </p:cNvPr>
            <p:cNvSpPr/>
            <p:nvPr/>
          </p:nvSpPr>
          <p:spPr>
            <a:xfrm flipH="1" flipV="1">
              <a:off x="9446078"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78" name="TextBox 77">
            <a:extLst>
              <a:ext uri="{FF2B5EF4-FFF2-40B4-BE49-F238E27FC236}">
                <a16:creationId xmlns:a16="http://schemas.microsoft.com/office/drawing/2014/main" id="{B53C54CB-9062-4281-BE20-D834D8500F23}"/>
              </a:ext>
            </a:extLst>
          </p:cNvPr>
          <p:cNvSpPr txBox="1"/>
          <p:nvPr/>
        </p:nvSpPr>
        <p:spPr>
          <a:xfrm>
            <a:off x="1264164" y="2028617"/>
            <a:ext cx="2518544" cy="2800767"/>
          </a:xfrm>
          <a:prstGeom prst="rect">
            <a:avLst/>
          </a:prstGeom>
          <a:noFill/>
        </p:spPr>
        <p:txBody>
          <a:bodyPr wrap="square" rtlCol="0">
            <a:spAutoFit/>
          </a:bodyPr>
          <a:lstStyle/>
          <a:p>
            <a:r>
              <a:rPr lang="en-US" sz="4400" b="1" spc="-150" dirty="0">
                <a:solidFill>
                  <a:schemeClr val="bg1"/>
                </a:solidFill>
                <a:latin typeface="+mj-lt"/>
                <a:ea typeface="Open Sans" panose="020B0606030504020204" pitchFamily="34" charset="0"/>
                <a:cs typeface="Open Sans" panose="020B0606030504020204" pitchFamily="34" charset="0"/>
              </a:rPr>
              <a:t>Insert Your</a:t>
            </a:r>
          </a:p>
          <a:p>
            <a:r>
              <a:rPr lang="en-US" sz="4400" b="1" spc="-150" dirty="0">
                <a:solidFill>
                  <a:schemeClr val="bg1"/>
                </a:solidFill>
                <a:latin typeface="+mj-lt"/>
                <a:ea typeface="Open Sans" panose="020B0606030504020204" pitchFamily="34" charset="0"/>
                <a:cs typeface="Open Sans" panose="020B0606030504020204" pitchFamily="34" charset="0"/>
              </a:rPr>
              <a:t>Detail/ Tagline</a:t>
            </a:r>
            <a:endParaRPr lang="id-ID" sz="4400" b="1" spc="-150" dirty="0">
              <a:solidFill>
                <a:schemeClr val="bg1"/>
              </a:solidFill>
              <a:latin typeface="+mj-lt"/>
              <a:ea typeface="Open Sans" panose="020B0606030504020204" pitchFamily="34" charset="0"/>
              <a:cs typeface="Open Sans" panose="020B0606030504020204" pitchFamily="34" charset="0"/>
            </a:endParaRPr>
          </a:p>
        </p:txBody>
      </p:sp>
      <p:pic>
        <p:nvPicPr>
          <p:cNvPr id="54" name="Picture 53">
            <a:extLst>
              <a:ext uri="{FF2B5EF4-FFF2-40B4-BE49-F238E27FC236}">
                <a16:creationId xmlns:a16="http://schemas.microsoft.com/office/drawing/2014/main" id="{90ED4E83-CC82-4EFF-A115-2C39B679CF3D}"/>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753648" y="180918"/>
            <a:ext cx="1690390" cy="464877"/>
          </a:xfrm>
          <a:prstGeom prst="rect">
            <a:avLst/>
          </a:prstGeom>
        </p:spPr>
      </p:pic>
    </p:spTree>
    <p:extLst>
      <p:ext uri="{BB962C8B-B14F-4D97-AF65-F5344CB8AC3E}">
        <p14:creationId xmlns:p14="http://schemas.microsoft.com/office/powerpoint/2010/main" val="135453114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ppt_x"/>
                                          </p:val>
                                        </p:tav>
                                        <p:tav tm="100000">
                                          <p:val>
                                            <p:strVal val="#ppt_x"/>
                                          </p:val>
                                        </p:tav>
                                      </p:tavLst>
                                    </p:anim>
                                    <p:anim calcmode="lin" valueType="num">
                                      <p:cBhvr additive="base">
                                        <p:cTn id="8" dur="500" fill="hold"/>
                                        <p:tgtEl>
                                          <p:spTgt spid="79"/>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250"/>
                                  </p:stCondLst>
                                  <p:childTnLst>
                                    <p:set>
                                      <p:cBhvr>
                                        <p:cTn id="10" dur="1" fill="hold">
                                          <p:stCondLst>
                                            <p:cond delay="0"/>
                                          </p:stCondLst>
                                        </p:cTn>
                                        <p:tgtEl>
                                          <p:spTgt spid="73"/>
                                        </p:tgtEl>
                                        <p:attrNameLst>
                                          <p:attrName>style.visibility</p:attrName>
                                        </p:attrNameLst>
                                      </p:cBhvr>
                                      <p:to>
                                        <p:strVal val="visible"/>
                                      </p:to>
                                    </p:set>
                                    <p:anim calcmode="lin" valueType="num">
                                      <p:cBhvr>
                                        <p:cTn id="11" dur="500" fill="hold"/>
                                        <p:tgtEl>
                                          <p:spTgt spid="73"/>
                                        </p:tgtEl>
                                        <p:attrNameLst>
                                          <p:attrName>ppt_w</p:attrName>
                                        </p:attrNameLst>
                                      </p:cBhvr>
                                      <p:tavLst>
                                        <p:tav tm="0">
                                          <p:val>
                                            <p:fltVal val="0"/>
                                          </p:val>
                                        </p:tav>
                                        <p:tav tm="100000">
                                          <p:val>
                                            <p:strVal val="#ppt_w"/>
                                          </p:val>
                                        </p:tav>
                                      </p:tavLst>
                                    </p:anim>
                                    <p:anim calcmode="lin" valueType="num">
                                      <p:cBhvr>
                                        <p:cTn id="12" dur="500" fill="hold"/>
                                        <p:tgtEl>
                                          <p:spTgt spid="73"/>
                                        </p:tgtEl>
                                        <p:attrNameLst>
                                          <p:attrName>ppt_h</p:attrName>
                                        </p:attrNameLst>
                                      </p:cBhvr>
                                      <p:tavLst>
                                        <p:tav tm="0">
                                          <p:val>
                                            <p:fltVal val="0"/>
                                          </p:val>
                                        </p:tav>
                                        <p:tav tm="100000">
                                          <p:val>
                                            <p:strVal val="#ppt_h"/>
                                          </p:val>
                                        </p:tav>
                                      </p:tavLst>
                                    </p:anim>
                                    <p:animEffect transition="in" filter="fade">
                                      <p:cBhvr>
                                        <p:cTn id="13" dur="500"/>
                                        <p:tgtEl>
                                          <p:spTgt spid="7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78"/>
                                        </p:tgtEl>
                                        <p:attrNameLst>
                                          <p:attrName>style.visibility</p:attrName>
                                        </p:attrNameLst>
                                      </p:cBhvr>
                                      <p:to>
                                        <p:strVal val="visible"/>
                                      </p:to>
                                    </p:set>
                                    <p:animEffect transition="in" filter="fade">
                                      <p:cBhvr>
                                        <p:cTn id="16" dur="500"/>
                                        <p:tgtEl>
                                          <p:spTgt spid="78"/>
                                        </p:tgtEl>
                                      </p:cBhvr>
                                    </p:animEffect>
                                  </p:childTnLst>
                                </p:cTn>
                              </p:par>
                              <p:par>
                                <p:cTn id="17" presetID="49" presetClass="entr" presetSubtype="0" decel="100000" fill="hold" nodeType="withEffect">
                                  <p:stCondLst>
                                    <p:cond delay="100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 calcmode="lin" valueType="num">
                                      <p:cBhvr>
                                        <p:cTn id="21" dur="500" fill="hold"/>
                                        <p:tgtEl>
                                          <p:spTgt spid="3"/>
                                        </p:tgtEl>
                                        <p:attrNameLst>
                                          <p:attrName>style.rotation</p:attrName>
                                        </p:attrNameLst>
                                      </p:cBhvr>
                                      <p:tavLst>
                                        <p:tav tm="0">
                                          <p:val>
                                            <p:fltVal val="360"/>
                                          </p:val>
                                        </p:tav>
                                        <p:tav tm="100000">
                                          <p:val>
                                            <p:fltVal val="0"/>
                                          </p:val>
                                        </p:tav>
                                      </p:tavLst>
                                    </p:anim>
                                    <p:animEffect transition="in" filter="fade">
                                      <p:cBhvr>
                                        <p:cTn id="22" dur="500"/>
                                        <p:tgtEl>
                                          <p:spTgt spid="3"/>
                                        </p:tgtEl>
                                      </p:cBhvr>
                                    </p:animEffect>
                                  </p:childTnLst>
                                </p:cTn>
                              </p:par>
                              <p:par>
                                <p:cTn id="23" presetID="10" presetClass="entr" presetSubtype="0" fill="hold" nodeType="withEffect">
                                  <p:stCondLst>
                                    <p:cond delay="10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par>
                                <p:cTn id="26" presetID="49" presetClass="entr" presetSubtype="0" decel="100000" fill="hold" nodeType="withEffect">
                                  <p:stCondLst>
                                    <p:cond delay="1000"/>
                                  </p:stCondLst>
                                  <p:childTnLst>
                                    <p:set>
                                      <p:cBhvr>
                                        <p:cTn id="27" dur="1" fill="hold">
                                          <p:stCondLst>
                                            <p:cond delay="0"/>
                                          </p:stCondLst>
                                        </p:cTn>
                                        <p:tgtEl>
                                          <p:spTgt spid="29"/>
                                        </p:tgtEl>
                                        <p:attrNameLst>
                                          <p:attrName>style.visibility</p:attrName>
                                        </p:attrNameLst>
                                      </p:cBhvr>
                                      <p:to>
                                        <p:strVal val="visible"/>
                                      </p:to>
                                    </p:set>
                                    <p:anim calcmode="lin" valueType="num">
                                      <p:cBhvr>
                                        <p:cTn id="28" dur="500" fill="hold"/>
                                        <p:tgtEl>
                                          <p:spTgt spid="29"/>
                                        </p:tgtEl>
                                        <p:attrNameLst>
                                          <p:attrName>ppt_w</p:attrName>
                                        </p:attrNameLst>
                                      </p:cBhvr>
                                      <p:tavLst>
                                        <p:tav tm="0">
                                          <p:val>
                                            <p:fltVal val="0"/>
                                          </p:val>
                                        </p:tav>
                                        <p:tav tm="100000">
                                          <p:val>
                                            <p:strVal val="#ppt_w"/>
                                          </p:val>
                                        </p:tav>
                                      </p:tavLst>
                                    </p:anim>
                                    <p:anim calcmode="lin" valueType="num">
                                      <p:cBhvr>
                                        <p:cTn id="29" dur="500" fill="hold"/>
                                        <p:tgtEl>
                                          <p:spTgt spid="29"/>
                                        </p:tgtEl>
                                        <p:attrNameLst>
                                          <p:attrName>ppt_h</p:attrName>
                                        </p:attrNameLst>
                                      </p:cBhvr>
                                      <p:tavLst>
                                        <p:tav tm="0">
                                          <p:val>
                                            <p:fltVal val="0"/>
                                          </p:val>
                                        </p:tav>
                                        <p:tav tm="100000">
                                          <p:val>
                                            <p:strVal val="#ppt_h"/>
                                          </p:val>
                                        </p:tav>
                                      </p:tavLst>
                                    </p:anim>
                                    <p:anim calcmode="lin" valueType="num">
                                      <p:cBhvr>
                                        <p:cTn id="30" dur="500" fill="hold"/>
                                        <p:tgtEl>
                                          <p:spTgt spid="29"/>
                                        </p:tgtEl>
                                        <p:attrNameLst>
                                          <p:attrName>style.rotation</p:attrName>
                                        </p:attrNameLst>
                                      </p:cBhvr>
                                      <p:tavLst>
                                        <p:tav tm="0">
                                          <p:val>
                                            <p:fltVal val="360"/>
                                          </p:val>
                                        </p:tav>
                                        <p:tav tm="100000">
                                          <p:val>
                                            <p:fltVal val="0"/>
                                          </p:val>
                                        </p:tav>
                                      </p:tavLst>
                                    </p:anim>
                                    <p:animEffect transition="in" filter="fade">
                                      <p:cBhvr>
                                        <p:cTn id="31" dur="500"/>
                                        <p:tgtEl>
                                          <p:spTgt spid="29"/>
                                        </p:tgtEl>
                                      </p:cBhvr>
                                    </p:animEffect>
                                  </p:childTnLst>
                                </p:cTn>
                              </p:par>
                              <p:par>
                                <p:cTn id="32" presetID="10" presetClass="entr" presetSubtype="0" fill="hold" nodeType="withEffect">
                                  <p:stCondLst>
                                    <p:cond delay="100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500"/>
                                        <p:tgtEl>
                                          <p:spTgt spid="38"/>
                                        </p:tgtEl>
                                      </p:cBhvr>
                                    </p:animEffect>
                                  </p:childTnLst>
                                </p:cTn>
                              </p:par>
                              <p:par>
                                <p:cTn id="35" presetID="49" presetClass="entr" presetSubtype="0" decel="100000" fill="hold" nodeType="withEffect">
                                  <p:stCondLst>
                                    <p:cond delay="100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anim calcmode="lin" valueType="num">
                                      <p:cBhvr>
                                        <p:cTn id="39" dur="500" fill="hold"/>
                                        <p:tgtEl>
                                          <p:spTgt spid="14"/>
                                        </p:tgtEl>
                                        <p:attrNameLst>
                                          <p:attrName>style.rotation</p:attrName>
                                        </p:attrNameLst>
                                      </p:cBhvr>
                                      <p:tavLst>
                                        <p:tav tm="0">
                                          <p:val>
                                            <p:fltVal val="360"/>
                                          </p:val>
                                        </p:tav>
                                        <p:tav tm="100000">
                                          <p:val>
                                            <p:fltVal val="0"/>
                                          </p:val>
                                        </p:tav>
                                      </p:tavLst>
                                    </p:anim>
                                    <p:animEffect transition="in" filter="fade">
                                      <p:cBhvr>
                                        <p:cTn id="40" dur="500"/>
                                        <p:tgtEl>
                                          <p:spTgt spid="14"/>
                                        </p:tgtEl>
                                      </p:cBhvr>
                                    </p:animEffect>
                                  </p:childTnLst>
                                </p:cTn>
                              </p:par>
                              <p:par>
                                <p:cTn id="41" presetID="10" presetClass="entr" presetSubtype="0" fill="hold" nodeType="withEffect">
                                  <p:stCondLst>
                                    <p:cond delay="100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49" presetClass="entr" presetSubtype="0" decel="100000" fill="hold" nodeType="withEffect">
                                  <p:stCondLst>
                                    <p:cond delay="1000"/>
                                  </p:stCondLst>
                                  <p:childTnLst>
                                    <p:set>
                                      <p:cBhvr>
                                        <p:cTn id="45" dur="1" fill="hold">
                                          <p:stCondLst>
                                            <p:cond delay="0"/>
                                          </p:stCondLst>
                                        </p:cTn>
                                        <p:tgtEl>
                                          <p:spTgt spid="24"/>
                                        </p:tgtEl>
                                        <p:attrNameLst>
                                          <p:attrName>style.visibility</p:attrName>
                                        </p:attrNameLst>
                                      </p:cBhvr>
                                      <p:to>
                                        <p:strVal val="visible"/>
                                      </p:to>
                                    </p:set>
                                    <p:anim calcmode="lin" valueType="num">
                                      <p:cBhvr>
                                        <p:cTn id="46" dur="500" fill="hold"/>
                                        <p:tgtEl>
                                          <p:spTgt spid="24"/>
                                        </p:tgtEl>
                                        <p:attrNameLst>
                                          <p:attrName>ppt_w</p:attrName>
                                        </p:attrNameLst>
                                      </p:cBhvr>
                                      <p:tavLst>
                                        <p:tav tm="0">
                                          <p:val>
                                            <p:fltVal val="0"/>
                                          </p:val>
                                        </p:tav>
                                        <p:tav tm="100000">
                                          <p:val>
                                            <p:strVal val="#ppt_w"/>
                                          </p:val>
                                        </p:tav>
                                      </p:tavLst>
                                    </p:anim>
                                    <p:anim calcmode="lin" valueType="num">
                                      <p:cBhvr>
                                        <p:cTn id="47" dur="500" fill="hold"/>
                                        <p:tgtEl>
                                          <p:spTgt spid="24"/>
                                        </p:tgtEl>
                                        <p:attrNameLst>
                                          <p:attrName>ppt_h</p:attrName>
                                        </p:attrNameLst>
                                      </p:cBhvr>
                                      <p:tavLst>
                                        <p:tav tm="0">
                                          <p:val>
                                            <p:fltVal val="0"/>
                                          </p:val>
                                        </p:tav>
                                        <p:tav tm="100000">
                                          <p:val>
                                            <p:strVal val="#ppt_h"/>
                                          </p:val>
                                        </p:tav>
                                      </p:tavLst>
                                    </p:anim>
                                    <p:anim calcmode="lin" valueType="num">
                                      <p:cBhvr>
                                        <p:cTn id="48" dur="500" fill="hold"/>
                                        <p:tgtEl>
                                          <p:spTgt spid="24"/>
                                        </p:tgtEl>
                                        <p:attrNameLst>
                                          <p:attrName>style.rotation</p:attrName>
                                        </p:attrNameLst>
                                      </p:cBhvr>
                                      <p:tavLst>
                                        <p:tav tm="0">
                                          <p:val>
                                            <p:fltVal val="360"/>
                                          </p:val>
                                        </p:tav>
                                        <p:tav tm="100000">
                                          <p:val>
                                            <p:fltVal val="0"/>
                                          </p:val>
                                        </p:tav>
                                      </p:tavLst>
                                    </p:anim>
                                    <p:animEffect transition="in" filter="fade">
                                      <p:cBhvr>
                                        <p:cTn id="49" dur="500"/>
                                        <p:tgtEl>
                                          <p:spTgt spid="24"/>
                                        </p:tgtEl>
                                      </p:cBhvr>
                                    </p:animEffect>
                                  </p:childTnLst>
                                </p:cTn>
                              </p:par>
                              <p:par>
                                <p:cTn id="50" presetID="10" presetClass="entr" presetSubtype="0" fill="hold" nodeType="withEffect">
                                  <p:stCondLst>
                                    <p:cond delay="10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49" presetClass="entr" presetSubtype="0" decel="100000" fill="hold" nodeType="withEffect">
                                  <p:stCondLst>
                                    <p:cond delay="1000"/>
                                  </p:stCondLst>
                                  <p:childTnLst>
                                    <p:set>
                                      <p:cBhvr>
                                        <p:cTn id="54" dur="1" fill="hold">
                                          <p:stCondLst>
                                            <p:cond delay="0"/>
                                          </p:stCondLst>
                                        </p:cTn>
                                        <p:tgtEl>
                                          <p:spTgt spid="8"/>
                                        </p:tgtEl>
                                        <p:attrNameLst>
                                          <p:attrName>style.visibility</p:attrName>
                                        </p:attrNameLst>
                                      </p:cBhvr>
                                      <p:to>
                                        <p:strVal val="visible"/>
                                      </p:to>
                                    </p:set>
                                    <p:anim calcmode="lin" valueType="num">
                                      <p:cBhvr>
                                        <p:cTn id="55" dur="500" fill="hold"/>
                                        <p:tgtEl>
                                          <p:spTgt spid="8"/>
                                        </p:tgtEl>
                                        <p:attrNameLst>
                                          <p:attrName>ppt_w</p:attrName>
                                        </p:attrNameLst>
                                      </p:cBhvr>
                                      <p:tavLst>
                                        <p:tav tm="0">
                                          <p:val>
                                            <p:fltVal val="0"/>
                                          </p:val>
                                        </p:tav>
                                        <p:tav tm="100000">
                                          <p:val>
                                            <p:strVal val="#ppt_w"/>
                                          </p:val>
                                        </p:tav>
                                      </p:tavLst>
                                    </p:anim>
                                    <p:anim calcmode="lin" valueType="num">
                                      <p:cBhvr>
                                        <p:cTn id="56" dur="500" fill="hold"/>
                                        <p:tgtEl>
                                          <p:spTgt spid="8"/>
                                        </p:tgtEl>
                                        <p:attrNameLst>
                                          <p:attrName>ppt_h</p:attrName>
                                        </p:attrNameLst>
                                      </p:cBhvr>
                                      <p:tavLst>
                                        <p:tav tm="0">
                                          <p:val>
                                            <p:fltVal val="0"/>
                                          </p:val>
                                        </p:tav>
                                        <p:tav tm="100000">
                                          <p:val>
                                            <p:strVal val="#ppt_h"/>
                                          </p:val>
                                        </p:tav>
                                      </p:tavLst>
                                    </p:anim>
                                    <p:anim calcmode="lin" valueType="num">
                                      <p:cBhvr>
                                        <p:cTn id="57" dur="500" fill="hold"/>
                                        <p:tgtEl>
                                          <p:spTgt spid="8"/>
                                        </p:tgtEl>
                                        <p:attrNameLst>
                                          <p:attrName>style.rotation</p:attrName>
                                        </p:attrNameLst>
                                      </p:cBhvr>
                                      <p:tavLst>
                                        <p:tav tm="0">
                                          <p:val>
                                            <p:fltVal val="360"/>
                                          </p:val>
                                        </p:tav>
                                        <p:tav tm="100000">
                                          <p:val>
                                            <p:fltVal val="0"/>
                                          </p:val>
                                        </p:tav>
                                      </p:tavLst>
                                    </p:anim>
                                    <p:animEffect transition="in" filter="fade">
                                      <p:cBhvr>
                                        <p:cTn id="58" dur="500"/>
                                        <p:tgtEl>
                                          <p:spTgt spid="8"/>
                                        </p:tgtEl>
                                      </p:cBhvr>
                                    </p:animEffect>
                                  </p:childTnLst>
                                </p:cTn>
                              </p:par>
                              <p:par>
                                <p:cTn id="59" presetID="10" presetClass="entr" presetSubtype="0" fill="hold" nodeType="withEffect">
                                  <p:stCondLst>
                                    <p:cond delay="1000"/>
                                  </p:stCondLst>
                                  <p:childTnLst>
                                    <p:set>
                                      <p:cBhvr>
                                        <p:cTn id="60" dur="1" fill="hold">
                                          <p:stCondLst>
                                            <p:cond delay="0"/>
                                          </p:stCondLst>
                                        </p:cTn>
                                        <p:tgtEl>
                                          <p:spTgt spid="47"/>
                                        </p:tgtEl>
                                        <p:attrNameLst>
                                          <p:attrName>style.visibility</p:attrName>
                                        </p:attrNameLst>
                                      </p:cBhvr>
                                      <p:to>
                                        <p:strVal val="visible"/>
                                      </p:to>
                                    </p:set>
                                    <p:animEffect transition="in" filter="fade">
                                      <p:cBhvr>
                                        <p:cTn id="61" dur="500"/>
                                        <p:tgtEl>
                                          <p:spTgt spid="47"/>
                                        </p:tgtEl>
                                      </p:cBhvr>
                                    </p:animEffect>
                                  </p:childTnLst>
                                </p:cTn>
                              </p:par>
                              <p:par>
                                <p:cTn id="62" presetID="49" presetClass="entr" presetSubtype="0" decel="100000" fill="hold" nodeType="withEffect">
                                  <p:stCondLst>
                                    <p:cond delay="100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anim calcmode="lin" valueType="num">
                                      <p:cBhvr>
                                        <p:cTn id="66" dur="500" fill="hold"/>
                                        <p:tgtEl>
                                          <p:spTgt spid="19"/>
                                        </p:tgtEl>
                                        <p:attrNameLst>
                                          <p:attrName>style.rotation</p:attrName>
                                        </p:attrNameLst>
                                      </p:cBhvr>
                                      <p:tavLst>
                                        <p:tav tm="0">
                                          <p:val>
                                            <p:fltVal val="360"/>
                                          </p:val>
                                        </p:tav>
                                        <p:tav tm="100000">
                                          <p:val>
                                            <p:fltVal val="0"/>
                                          </p:val>
                                        </p:tav>
                                      </p:tavLst>
                                    </p:anim>
                                    <p:animEffect transition="in" filter="fade">
                                      <p:cBhvr>
                                        <p:cTn id="67" dur="500"/>
                                        <p:tgtEl>
                                          <p:spTgt spid="19"/>
                                        </p:tgtEl>
                                      </p:cBhvr>
                                    </p:animEffect>
                                  </p:childTnLst>
                                </p:cTn>
                              </p:par>
                              <p:par>
                                <p:cTn id="68" presetID="10" presetClass="entr" presetSubtype="0" fill="hold" nodeType="withEffect">
                                  <p:stCondLst>
                                    <p:cond delay="100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7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AC95B659-1889-43FC-937A-F7A98969AB5A}"/>
              </a:ext>
            </a:extLst>
          </p:cNvPr>
          <p:cNvGrpSpPr/>
          <p:nvPr/>
        </p:nvGrpSpPr>
        <p:grpSpPr>
          <a:xfrm>
            <a:off x="5491162" y="963250"/>
            <a:ext cx="6483124" cy="5324697"/>
            <a:chOff x="4576762" y="2181225"/>
            <a:chExt cx="3038475" cy="2495550"/>
          </a:xfrm>
        </p:grpSpPr>
        <p:sp>
          <p:nvSpPr>
            <p:cNvPr id="5" name="Freeform: Shape 4">
              <a:extLst>
                <a:ext uri="{FF2B5EF4-FFF2-40B4-BE49-F238E27FC236}">
                  <a16:creationId xmlns:a16="http://schemas.microsoft.com/office/drawing/2014/main" id="{A211B3A7-225F-49C2-94B1-D0C9A31FD9D4}"/>
                </a:ext>
              </a:extLst>
            </p:cNvPr>
            <p:cNvSpPr/>
            <p:nvPr/>
          </p:nvSpPr>
          <p:spPr>
            <a:xfrm>
              <a:off x="6854190" y="2181225"/>
              <a:ext cx="514350" cy="514350"/>
            </a:xfrm>
            <a:custGeom>
              <a:avLst/>
              <a:gdLst>
                <a:gd name="connsiteX0" fmla="*/ 477203 w 514350"/>
                <a:gd name="connsiteY0" fmla="*/ 203835 h 514350"/>
                <a:gd name="connsiteX1" fmla="*/ 453390 w 514350"/>
                <a:gd name="connsiteY1" fmla="*/ 146685 h 514350"/>
                <a:gd name="connsiteX2" fmla="*/ 477203 w 514350"/>
                <a:gd name="connsiteY2" fmla="*/ 110490 h 514350"/>
                <a:gd name="connsiteX3" fmla="*/ 443865 w 514350"/>
                <a:gd name="connsiteY3" fmla="*/ 76200 h 514350"/>
                <a:gd name="connsiteX4" fmla="*/ 410528 w 514350"/>
                <a:gd name="connsiteY4" fmla="*/ 42863 h 514350"/>
                <a:gd name="connsiteX5" fmla="*/ 373380 w 514350"/>
                <a:gd name="connsiteY5" fmla="*/ 66675 h 514350"/>
                <a:gd name="connsiteX6" fmla="*/ 316230 w 514350"/>
                <a:gd name="connsiteY6" fmla="*/ 42863 h 514350"/>
                <a:gd name="connsiteX7" fmla="*/ 307657 w 514350"/>
                <a:gd name="connsiteY7" fmla="*/ 0 h 514350"/>
                <a:gd name="connsiteX8" fmla="*/ 260032 w 514350"/>
                <a:gd name="connsiteY8" fmla="*/ 0 h 514350"/>
                <a:gd name="connsiteX9" fmla="*/ 212407 w 514350"/>
                <a:gd name="connsiteY9" fmla="*/ 0 h 514350"/>
                <a:gd name="connsiteX10" fmla="*/ 203835 w 514350"/>
                <a:gd name="connsiteY10" fmla="*/ 42863 h 514350"/>
                <a:gd name="connsiteX11" fmla="*/ 146685 w 514350"/>
                <a:gd name="connsiteY11" fmla="*/ 66675 h 514350"/>
                <a:gd name="connsiteX12" fmla="*/ 110490 w 514350"/>
                <a:gd name="connsiteY12" fmla="*/ 42863 h 514350"/>
                <a:gd name="connsiteX13" fmla="*/ 76200 w 514350"/>
                <a:gd name="connsiteY13" fmla="*/ 76200 h 514350"/>
                <a:gd name="connsiteX14" fmla="*/ 42863 w 514350"/>
                <a:gd name="connsiteY14" fmla="*/ 109538 h 514350"/>
                <a:gd name="connsiteX15" fmla="*/ 66675 w 514350"/>
                <a:gd name="connsiteY15" fmla="*/ 145733 h 514350"/>
                <a:gd name="connsiteX16" fmla="*/ 42863 w 514350"/>
                <a:gd name="connsiteY16" fmla="*/ 202883 h 514350"/>
                <a:gd name="connsiteX17" fmla="*/ 0 w 514350"/>
                <a:gd name="connsiteY17" fmla="*/ 211455 h 514350"/>
                <a:gd name="connsiteX18" fmla="*/ 0 w 514350"/>
                <a:gd name="connsiteY18" fmla="*/ 259080 h 514350"/>
                <a:gd name="connsiteX19" fmla="*/ 0 w 514350"/>
                <a:gd name="connsiteY19" fmla="*/ 306705 h 514350"/>
                <a:gd name="connsiteX20" fmla="*/ 42863 w 514350"/>
                <a:gd name="connsiteY20" fmla="*/ 315278 h 514350"/>
                <a:gd name="connsiteX21" fmla="*/ 66675 w 514350"/>
                <a:gd name="connsiteY21" fmla="*/ 372428 h 514350"/>
                <a:gd name="connsiteX22" fmla="*/ 42863 w 514350"/>
                <a:gd name="connsiteY22" fmla="*/ 408623 h 514350"/>
                <a:gd name="connsiteX23" fmla="*/ 76200 w 514350"/>
                <a:gd name="connsiteY23" fmla="*/ 441960 h 514350"/>
                <a:gd name="connsiteX24" fmla="*/ 109538 w 514350"/>
                <a:gd name="connsiteY24" fmla="*/ 475298 h 514350"/>
                <a:gd name="connsiteX25" fmla="*/ 145732 w 514350"/>
                <a:gd name="connsiteY25" fmla="*/ 451485 h 514350"/>
                <a:gd name="connsiteX26" fmla="*/ 202882 w 514350"/>
                <a:gd name="connsiteY26" fmla="*/ 475298 h 514350"/>
                <a:gd name="connsiteX27" fmla="*/ 211455 w 514350"/>
                <a:gd name="connsiteY27" fmla="*/ 518160 h 514350"/>
                <a:gd name="connsiteX28" fmla="*/ 259080 w 514350"/>
                <a:gd name="connsiteY28" fmla="*/ 518160 h 514350"/>
                <a:gd name="connsiteX29" fmla="*/ 306705 w 514350"/>
                <a:gd name="connsiteY29" fmla="*/ 518160 h 514350"/>
                <a:gd name="connsiteX30" fmla="*/ 315278 w 514350"/>
                <a:gd name="connsiteY30" fmla="*/ 475298 h 514350"/>
                <a:gd name="connsiteX31" fmla="*/ 372428 w 514350"/>
                <a:gd name="connsiteY31" fmla="*/ 451485 h 514350"/>
                <a:gd name="connsiteX32" fmla="*/ 408622 w 514350"/>
                <a:gd name="connsiteY32" fmla="*/ 475298 h 514350"/>
                <a:gd name="connsiteX33" fmla="*/ 441960 w 514350"/>
                <a:gd name="connsiteY33" fmla="*/ 441960 h 514350"/>
                <a:gd name="connsiteX34" fmla="*/ 475297 w 514350"/>
                <a:gd name="connsiteY34" fmla="*/ 408623 h 514350"/>
                <a:gd name="connsiteX35" fmla="*/ 451485 w 514350"/>
                <a:gd name="connsiteY35" fmla="*/ 372428 h 514350"/>
                <a:gd name="connsiteX36" fmla="*/ 475297 w 514350"/>
                <a:gd name="connsiteY36" fmla="*/ 315278 h 514350"/>
                <a:gd name="connsiteX37" fmla="*/ 518160 w 514350"/>
                <a:gd name="connsiteY37" fmla="*/ 306705 h 514350"/>
                <a:gd name="connsiteX38" fmla="*/ 518160 w 514350"/>
                <a:gd name="connsiteY38" fmla="*/ 259080 h 514350"/>
                <a:gd name="connsiteX39" fmla="*/ 518160 w 514350"/>
                <a:gd name="connsiteY39" fmla="*/ 211455 h 514350"/>
                <a:gd name="connsiteX40" fmla="*/ 477203 w 514350"/>
                <a:gd name="connsiteY40" fmla="*/ 203835 h 514350"/>
                <a:gd name="connsiteX41" fmla="*/ 260032 w 514350"/>
                <a:gd name="connsiteY41" fmla="*/ 426720 h 514350"/>
                <a:gd name="connsiteX42" fmla="*/ 93345 w 514350"/>
                <a:gd name="connsiteY42" fmla="*/ 260033 h 514350"/>
                <a:gd name="connsiteX43" fmla="*/ 260032 w 514350"/>
                <a:gd name="connsiteY43" fmla="*/ 93345 h 514350"/>
                <a:gd name="connsiteX44" fmla="*/ 426720 w 514350"/>
                <a:gd name="connsiteY44" fmla="*/ 260033 h 514350"/>
                <a:gd name="connsiteX45" fmla="*/ 260032 w 514350"/>
                <a:gd name="connsiteY45" fmla="*/ 42672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14350" h="514350">
                  <a:moveTo>
                    <a:pt x="477203" y="203835"/>
                  </a:moveTo>
                  <a:cubicBezTo>
                    <a:pt x="471488" y="183833"/>
                    <a:pt x="463867" y="163830"/>
                    <a:pt x="453390" y="146685"/>
                  </a:cubicBezTo>
                  <a:lnTo>
                    <a:pt x="477203" y="110490"/>
                  </a:lnTo>
                  <a:lnTo>
                    <a:pt x="443865" y="76200"/>
                  </a:lnTo>
                  <a:lnTo>
                    <a:pt x="410528" y="42863"/>
                  </a:lnTo>
                  <a:lnTo>
                    <a:pt x="373380" y="66675"/>
                  </a:lnTo>
                  <a:cubicBezTo>
                    <a:pt x="355282" y="56198"/>
                    <a:pt x="336232" y="48578"/>
                    <a:pt x="316230" y="42863"/>
                  </a:cubicBezTo>
                  <a:lnTo>
                    <a:pt x="307657" y="0"/>
                  </a:lnTo>
                  <a:lnTo>
                    <a:pt x="260032" y="0"/>
                  </a:lnTo>
                  <a:lnTo>
                    <a:pt x="212407" y="0"/>
                  </a:lnTo>
                  <a:lnTo>
                    <a:pt x="203835" y="42863"/>
                  </a:lnTo>
                  <a:cubicBezTo>
                    <a:pt x="183832" y="48578"/>
                    <a:pt x="163830" y="56198"/>
                    <a:pt x="146685" y="66675"/>
                  </a:cubicBezTo>
                  <a:lnTo>
                    <a:pt x="110490" y="42863"/>
                  </a:lnTo>
                  <a:lnTo>
                    <a:pt x="76200" y="76200"/>
                  </a:lnTo>
                  <a:lnTo>
                    <a:pt x="42863" y="109538"/>
                  </a:lnTo>
                  <a:lnTo>
                    <a:pt x="66675" y="145733"/>
                  </a:lnTo>
                  <a:cubicBezTo>
                    <a:pt x="56197" y="163830"/>
                    <a:pt x="48577" y="182880"/>
                    <a:pt x="42863" y="202883"/>
                  </a:cubicBezTo>
                  <a:lnTo>
                    <a:pt x="0" y="211455"/>
                  </a:lnTo>
                  <a:lnTo>
                    <a:pt x="0" y="259080"/>
                  </a:lnTo>
                  <a:lnTo>
                    <a:pt x="0" y="306705"/>
                  </a:lnTo>
                  <a:lnTo>
                    <a:pt x="42863" y="315278"/>
                  </a:lnTo>
                  <a:cubicBezTo>
                    <a:pt x="48577" y="335280"/>
                    <a:pt x="56197" y="355283"/>
                    <a:pt x="66675" y="372428"/>
                  </a:cubicBezTo>
                  <a:lnTo>
                    <a:pt x="42863" y="408623"/>
                  </a:lnTo>
                  <a:lnTo>
                    <a:pt x="76200" y="441960"/>
                  </a:lnTo>
                  <a:lnTo>
                    <a:pt x="109538" y="475298"/>
                  </a:lnTo>
                  <a:lnTo>
                    <a:pt x="145732" y="451485"/>
                  </a:lnTo>
                  <a:cubicBezTo>
                    <a:pt x="163830" y="461963"/>
                    <a:pt x="182880" y="469583"/>
                    <a:pt x="202882" y="475298"/>
                  </a:cubicBezTo>
                  <a:lnTo>
                    <a:pt x="211455" y="518160"/>
                  </a:lnTo>
                  <a:lnTo>
                    <a:pt x="259080" y="518160"/>
                  </a:lnTo>
                  <a:lnTo>
                    <a:pt x="306705" y="518160"/>
                  </a:lnTo>
                  <a:lnTo>
                    <a:pt x="315278" y="475298"/>
                  </a:lnTo>
                  <a:cubicBezTo>
                    <a:pt x="335280" y="469583"/>
                    <a:pt x="355282" y="461963"/>
                    <a:pt x="372428" y="451485"/>
                  </a:cubicBezTo>
                  <a:lnTo>
                    <a:pt x="408622" y="475298"/>
                  </a:lnTo>
                  <a:lnTo>
                    <a:pt x="441960" y="441960"/>
                  </a:lnTo>
                  <a:lnTo>
                    <a:pt x="475297" y="408623"/>
                  </a:lnTo>
                  <a:lnTo>
                    <a:pt x="451485" y="372428"/>
                  </a:lnTo>
                  <a:cubicBezTo>
                    <a:pt x="461963" y="354330"/>
                    <a:pt x="469582" y="335280"/>
                    <a:pt x="475297" y="315278"/>
                  </a:cubicBezTo>
                  <a:lnTo>
                    <a:pt x="518160" y="306705"/>
                  </a:lnTo>
                  <a:lnTo>
                    <a:pt x="518160" y="259080"/>
                  </a:lnTo>
                  <a:lnTo>
                    <a:pt x="518160" y="211455"/>
                  </a:lnTo>
                  <a:lnTo>
                    <a:pt x="477203" y="203835"/>
                  </a:lnTo>
                  <a:close/>
                  <a:moveTo>
                    <a:pt x="260032" y="426720"/>
                  </a:moveTo>
                  <a:cubicBezTo>
                    <a:pt x="167640" y="426720"/>
                    <a:pt x="93345" y="352425"/>
                    <a:pt x="93345" y="260033"/>
                  </a:cubicBezTo>
                  <a:cubicBezTo>
                    <a:pt x="93345" y="167640"/>
                    <a:pt x="167640" y="93345"/>
                    <a:pt x="260032" y="93345"/>
                  </a:cubicBezTo>
                  <a:cubicBezTo>
                    <a:pt x="352425" y="93345"/>
                    <a:pt x="426720" y="167640"/>
                    <a:pt x="426720" y="260033"/>
                  </a:cubicBezTo>
                  <a:cubicBezTo>
                    <a:pt x="426720" y="351473"/>
                    <a:pt x="351472" y="426720"/>
                    <a:pt x="260032" y="426720"/>
                  </a:cubicBezTo>
                  <a:close/>
                </a:path>
              </a:pathLst>
            </a:custGeom>
            <a:gradFill>
              <a:gsLst>
                <a:gs pos="0">
                  <a:srgbClr val="F4942A"/>
                </a:gs>
                <a:gs pos="100000">
                  <a:srgbClr val="FFC000"/>
                </a:gs>
              </a:gsLst>
              <a:lin ang="5400000" scaled="1"/>
            </a:gradFill>
            <a:ln w="9525" cap="flat">
              <a:noFill/>
              <a:prstDash val="solid"/>
              <a:miter/>
            </a:ln>
          </p:spPr>
          <p:txBody>
            <a:bodyPr rtlCol="0" anchor="ctr"/>
            <a:lstStyle/>
            <a:p>
              <a:endParaRPr lang="en-ID"/>
            </a:p>
          </p:txBody>
        </p:sp>
        <p:sp>
          <p:nvSpPr>
            <p:cNvPr id="6" name="Freeform: Shape 5">
              <a:extLst>
                <a:ext uri="{FF2B5EF4-FFF2-40B4-BE49-F238E27FC236}">
                  <a16:creationId xmlns:a16="http://schemas.microsoft.com/office/drawing/2014/main" id="{57698959-826B-47ED-BEA8-B257E2687564}"/>
                </a:ext>
              </a:extLst>
            </p:cNvPr>
            <p:cNvSpPr/>
            <p:nvPr/>
          </p:nvSpPr>
          <p:spPr>
            <a:xfrm>
              <a:off x="7178040" y="2695575"/>
              <a:ext cx="238125" cy="238125"/>
            </a:xfrm>
            <a:custGeom>
              <a:avLst/>
              <a:gdLst>
                <a:gd name="connsiteX0" fmla="*/ 218122 w 238125"/>
                <a:gd name="connsiteY0" fmla="*/ 93345 h 238125"/>
                <a:gd name="connsiteX1" fmla="*/ 207645 w 238125"/>
                <a:gd name="connsiteY1" fmla="*/ 66675 h 238125"/>
                <a:gd name="connsiteX2" fmla="*/ 219075 w 238125"/>
                <a:gd name="connsiteY2" fmla="*/ 49530 h 238125"/>
                <a:gd name="connsiteX3" fmla="*/ 203835 w 238125"/>
                <a:gd name="connsiteY3" fmla="*/ 34290 h 238125"/>
                <a:gd name="connsiteX4" fmla="*/ 188595 w 238125"/>
                <a:gd name="connsiteY4" fmla="*/ 19050 h 238125"/>
                <a:gd name="connsiteX5" fmla="*/ 171450 w 238125"/>
                <a:gd name="connsiteY5" fmla="*/ 30480 h 238125"/>
                <a:gd name="connsiteX6" fmla="*/ 144780 w 238125"/>
                <a:gd name="connsiteY6" fmla="*/ 20002 h 238125"/>
                <a:gd name="connsiteX7" fmla="*/ 140970 w 238125"/>
                <a:gd name="connsiteY7" fmla="*/ 0 h 238125"/>
                <a:gd name="connsiteX8" fmla="*/ 119063 w 238125"/>
                <a:gd name="connsiteY8" fmla="*/ 0 h 238125"/>
                <a:gd name="connsiteX9" fmla="*/ 97155 w 238125"/>
                <a:gd name="connsiteY9" fmla="*/ 0 h 238125"/>
                <a:gd name="connsiteX10" fmla="*/ 93345 w 238125"/>
                <a:gd name="connsiteY10" fmla="*/ 20002 h 238125"/>
                <a:gd name="connsiteX11" fmla="*/ 66675 w 238125"/>
                <a:gd name="connsiteY11" fmla="*/ 30480 h 238125"/>
                <a:gd name="connsiteX12" fmla="*/ 49530 w 238125"/>
                <a:gd name="connsiteY12" fmla="*/ 19050 h 238125"/>
                <a:gd name="connsiteX13" fmla="*/ 34290 w 238125"/>
                <a:gd name="connsiteY13" fmla="*/ 34290 h 238125"/>
                <a:gd name="connsiteX14" fmla="*/ 19050 w 238125"/>
                <a:gd name="connsiteY14" fmla="*/ 49530 h 238125"/>
                <a:gd name="connsiteX15" fmla="*/ 30480 w 238125"/>
                <a:gd name="connsiteY15" fmla="*/ 66675 h 238125"/>
                <a:gd name="connsiteX16" fmla="*/ 20003 w 238125"/>
                <a:gd name="connsiteY16" fmla="*/ 93345 h 238125"/>
                <a:gd name="connsiteX17" fmla="*/ 0 w 238125"/>
                <a:gd name="connsiteY17" fmla="*/ 97155 h 238125"/>
                <a:gd name="connsiteX18" fmla="*/ 0 w 238125"/>
                <a:gd name="connsiteY18" fmla="*/ 119063 h 238125"/>
                <a:gd name="connsiteX19" fmla="*/ 0 w 238125"/>
                <a:gd name="connsiteY19" fmla="*/ 140970 h 238125"/>
                <a:gd name="connsiteX20" fmla="*/ 20003 w 238125"/>
                <a:gd name="connsiteY20" fmla="*/ 144780 h 238125"/>
                <a:gd name="connsiteX21" fmla="*/ 30480 w 238125"/>
                <a:gd name="connsiteY21" fmla="*/ 171450 h 238125"/>
                <a:gd name="connsiteX22" fmla="*/ 19050 w 238125"/>
                <a:gd name="connsiteY22" fmla="*/ 188595 h 238125"/>
                <a:gd name="connsiteX23" fmla="*/ 34290 w 238125"/>
                <a:gd name="connsiteY23" fmla="*/ 203835 h 238125"/>
                <a:gd name="connsiteX24" fmla="*/ 49530 w 238125"/>
                <a:gd name="connsiteY24" fmla="*/ 219075 h 238125"/>
                <a:gd name="connsiteX25" fmla="*/ 66675 w 238125"/>
                <a:gd name="connsiteY25" fmla="*/ 207645 h 238125"/>
                <a:gd name="connsiteX26" fmla="*/ 93345 w 238125"/>
                <a:gd name="connsiteY26" fmla="*/ 218123 h 238125"/>
                <a:gd name="connsiteX27" fmla="*/ 97155 w 238125"/>
                <a:gd name="connsiteY27" fmla="*/ 238125 h 238125"/>
                <a:gd name="connsiteX28" fmla="*/ 119063 w 238125"/>
                <a:gd name="connsiteY28" fmla="*/ 238125 h 238125"/>
                <a:gd name="connsiteX29" fmla="*/ 140970 w 238125"/>
                <a:gd name="connsiteY29" fmla="*/ 238125 h 238125"/>
                <a:gd name="connsiteX30" fmla="*/ 144780 w 238125"/>
                <a:gd name="connsiteY30" fmla="*/ 218123 h 238125"/>
                <a:gd name="connsiteX31" fmla="*/ 171450 w 238125"/>
                <a:gd name="connsiteY31" fmla="*/ 207645 h 238125"/>
                <a:gd name="connsiteX32" fmla="*/ 188595 w 238125"/>
                <a:gd name="connsiteY32" fmla="*/ 219075 h 238125"/>
                <a:gd name="connsiteX33" fmla="*/ 203835 w 238125"/>
                <a:gd name="connsiteY33" fmla="*/ 203835 h 238125"/>
                <a:gd name="connsiteX34" fmla="*/ 219075 w 238125"/>
                <a:gd name="connsiteY34" fmla="*/ 188595 h 238125"/>
                <a:gd name="connsiteX35" fmla="*/ 207645 w 238125"/>
                <a:gd name="connsiteY35" fmla="*/ 171450 h 238125"/>
                <a:gd name="connsiteX36" fmla="*/ 218122 w 238125"/>
                <a:gd name="connsiteY36" fmla="*/ 144780 h 238125"/>
                <a:gd name="connsiteX37" fmla="*/ 238125 w 238125"/>
                <a:gd name="connsiteY37" fmla="*/ 140970 h 238125"/>
                <a:gd name="connsiteX38" fmla="*/ 238125 w 238125"/>
                <a:gd name="connsiteY38" fmla="*/ 119063 h 238125"/>
                <a:gd name="connsiteX39" fmla="*/ 238125 w 238125"/>
                <a:gd name="connsiteY39" fmla="*/ 97155 h 238125"/>
                <a:gd name="connsiteX40" fmla="*/ 218122 w 238125"/>
                <a:gd name="connsiteY40" fmla="*/ 93345 h 238125"/>
                <a:gd name="connsiteX41" fmla="*/ 118110 w 238125"/>
                <a:gd name="connsiteY41" fmla="*/ 195263 h 238125"/>
                <a:gd name="connsiteX42" fmla="*/ 41910 w 238125"/>
                <a:gd name="connsiteY42" fmla="*/ 119063 h 238125"/>
                <a:gd name="connsiteX43" fmla="*/ 118110 w 238125"/>
                <a:gd name="connsiteY43" fmla="*/ 42863 h 238125"/>
                <a:gd name="connsiteX44" fmla="*/ 194310 w 238125"/>
                <a:gd name="connsiteY44" fmla="*/ 119063 h 238125"/>
                <a:gd name="connsiteX45" fmla="*/ 118110 w 238125"/>
                <a:gd name="connsiteY45" fmla="*/ 19526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8125" h="238125">
                  <a:moveTo>
                    <a:pt x="218122" y="93345"/>
                  </a:moveTo>
                  <a:cubicBezTo>
                    <a:pt x="215265" y="83820"/>
                    <a:pt x="212407" y="75248"/>
                    <a:pt x="207645" y="66675"/>
                  </a:cubicBezTo>
                  <a:lnTo>
                    <a:pt x="219075" y="49530"/>
                  </a:lnTo>
                  <a:lnTo>
                    <a:pt x="203835" y="34290"/>
                  </a:lnTo>
                  <a:lnTo>
                    <a:pt x="188595" y="19050"/>
                  </a:lnTo>
                  <a:lnTo>
                    <a:pt x="171450" y="30480"/>
                  </a:lnTo>
                  <a:cubicBezTo>
                    <a:pt x="162878" y="25718"/>
                    <a:pt x="154305" y="21907"/>
                    <a:pt x="144780" y="20002"/>
                  </a:cubicBezTo>
                  <a:lnTo>
                    <a:pt x="140970" y="0"/>
                  </a:lnTo>
                  <a:lnTo>
                    <a:pt x="119063" y="0"/>
                  </a:lnTo>
                  <a:lnTo>
                    <a:pt x="97155" y="0"/>
                  </a:lnTo>
                  <a:lnTo>
                    <a:pt x="93345" y="20002"/>
                  </a:lnTo>
                  <a:cubicBezTo>
                    <a:pt x="83820" y="22860"/>
                    <a:pt x="75247" y="25718"/>
                    <a:pt x="66675" y="30480"/>
                  </a:cubicBezTo>
                  <a:lnTo>
                    <a:pt x="49530" y="19050"/>
                  </a:lnTo>
                  <a:lnTo>
                    <a:pt x="34290" y="34290"/>
                  </a:lnTo>
                  <a:lnTo>
                    <a:pt x="19050" y="49530"/>
                  </a:lnTo>
                  <a:lnTo>
                    <a:pt x="30480" y="66675"/>
                  </a:lnTo>
                  <a:cubicBezTo>
                    <a:pt x="25717" y="75248"/>
                    <a:pt x="21907" y="83820"/>
                    <a:pt x="20003" y="93345"/>
                  </a:cubicBezTo>
                  <a:lnTo>
                    <a:pt x="0" y="97155"/>
                  </a:lnTo>
                  <a:lnTo>
                    <a:pt x="0" y="119063"/>
                  </a:lnTo>
                  <a:lnTo>
                    <a:pt x="0" y="140970"/>
                  </a:lnTo>
                  <a:lnTo>
                    <a:pt x="20003" y="144780"/>
                  </a:lnTo>
                  <a:cubicBezTo>
                    <a:pt x="22860" y="154305"/>
                    <a:pt x="25717" y="162877"/>
                    <a:pt x="30480" y="171450"/>
                  </a:cubicBezTo>
                  <a:lnTo>
                    <a:pt x="19050" y="188595"/>
                  </a:lnTo>
                  <a:lnTo>
                    <a:pt x="34290" y="203835"/>
                  </a:lnTo>
                  <a:lnTo>
                    <a:pt x="49530" y="219075"/>
                  </a:lnTo>
                  <a:lnTo>
                    <a:pt x="66675" y="207645"/>
                  </a:lnTo>
                  <a:cubicBezTo>
                    <a:pt x="75247" y="212408"/>
                    <a:pt x="83820" y="216217"/>
                    <a:pt x="93345" y="218123"/>
                  </a:cubicBezTo>
                  <a:lnTo>
                    <a:pt x="97155" y="238125"/>
                  </a:lnTo>
                  <a:lnTo>
                    <a:pt x="119063" y="238125"/>
                  </a:lnTo>
                  <a:lnTo>
                    <a:pt x="140970" y="238125"/>
                  </a:lnTo>
                  <a:lnTo>
                    <a:pt x="144780" y="218123"/>
                  </a:lnTo>
                  <a:cubicBezTo>
                    <a:pt x="154305" y="215265"/>
                    <a:pt x="162878" y="212408"/>
                    <a:pt x="171450" y="207645"/>
                  </a:cubicBezTo>
                  <a:lnTo>
                    <a:pt x="188595" y="219075"/>
                  </a:lnTo>
                  <a:lnTo>
                    <a:pt x="203835" y="203835"/>
                  </a:lnTo>
                  <a:lnTo>
                    <a:pt x="219075" y="188595"/>
                  </a:lnTo>
                  <a:lnTo>
                    <a:pt x="207645" y="171450"/>
                  </a:lnTo>
                  <a:cubicBezTo>
                    <a:pt x="212407" y="162877"/>
                    <a:pt x="216217" y="154305"/>
                    <a:pt x="218122" y="144780"/>
                  </a:cubicBezTo>
                  <a:lnTo>
                    <a:pt x="238125" y="140970"/>
                  </a:lnTo>
                  <a:lnTo>
                    <a:pt x="238125" y="119063"/>
                  </a:lnTo>
                  <a:lnTo>
                    <a:pt x="238125" y="97155"/>
                  </a:lnTo>
                  <a:lnTo>
                    <a:pt x="218122" y="93345"/>
                  </a:lnTo>
                  <a:close/>
                  <a:moveTo>
                    <a:pt x="118110" y="195263"/>
                  </a:moveTo>
                  <a:cubicBezTo>
                    <a:pt x="76200" y="195263"/>
                    <a:pt x="41910" y="160973"/>
                    <a:pt x="41910" y="119063"/>
                  </a:cubicBezTo>
                  <a:cubicBezTo>
                    <a:pt x="41910" y="77152"/>
                    <a:pt x="76200" y="42863"/>
                    <a:pt x="118110" y="42863"/>
                  </a:cubicBezTo>
                  <a:cubicBezTo>
                    <a:pt x="160020" y="42863"/>
                    <a:pt x="194310" y="77152"/>
                    <a:pt x="194310" y="119063"/>
                  </a:cubicBezTo>
                  <a:cubicBezTo>
                    <a:pt x="194310" y="160973"/>
                    <a:pt x="160972" y="195263"/>
                    <a:pt x="118110" y="195263"/>
                  </a:cubicBezTo>
                  <a:close/>
                </a:path>
              </a:pathLst>
            </a:custGeom>
            <a:gradFill>
              <a:gsLst>
                <a:gs pos="0">
                  <a:srgbClr val="F4942A"/>
                </a:gs>
                <a:gs pos="100000">
                  <a:srgbClr val="FFC000"/>
                </a:gs>
              </a:gsLst>
              <a:lin ang="5400000" scaled="1"/>
            </a:gradFill>
            <a:ln w="9525"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0863B5D0-BBB3-4E2D-BCB0-660A42D9E6C9}"/>
                </a:ext>
              </a:extLst>
            </p:cNvPr>
            <p:cNvSpPr/>
            <p:nvPr/>
          </p:nvSpPr>
          <p:spPr>
            <a:xfrm>
              <a:off x="6013808" y="3593201"/>
              <a:ext cx="228600" cy="704850"/>
            </a:xfrm>
            <a:custGeom>
              <a:avLst/>
              <a:gdLst>
                <a:gd name="connsiteX0" fmla="*/ 234315 w 228600"/>
                <a:gd name="connsiteY0" fmla="*/ 710565 h 704850"/>
                <a:gd name="connsiteX1" fmla="*/ 0 w 228600"/>
                <a:gd name="connsiteY1" fmla="*/ 710565 h 704850"/>
                <a:gd name="connsiteX2" fmla="*/ 0 w 228600"/>
                <a:gd name="connsiteY2" fmla="*/ 0 h 704850"/>
                <a:gd name="connsiteX3" fmla="*/ 234315 w 228600"/>
                <a:gd name="connsiteY3" fmla="*/ 0 h 704850"/>
              </a:gdLst>
              <a:ahLst/>
              <a:cxnLst>
                <a:cxn ang="0">
                  <a:pos x="connsiteX0" y="connsiteY0"/>
                </a:cxn>
                <a:cxn ang="0">
                  <a:pos x="connsiteX1" y="connsiteY1"/>
                </a:cxn>
                <a:cxn ang="0">
                  <a:pos x="connsiteX2" y="connsiteY2"/>
                </a:cxn>
                <a:cxn ang="0">
                  <a:pos x="connsiteX3" y="connsiteY3"/>
                </a:cxn>
              </a:cxnLst>
              <a:rect l="l" t="t" r="r" b="b"/>
              <a:pathLst>
                <a:path w="228600" h="704850">
                  <a:moveTo>
                    <a:pt x="234315" y="710565"/>
                  </a:moveTo>
                  <a:lnTo>
                    <a:pt x="0" y="710565"/>
                  </a:lnTo>
                  <a:lnTo>
                    <a:pt x="0" y="0"/>
                  </a:lnTo>
                  <a:lnTo>
                    <a:pt x="234315" y="0"/>
                  </a:lnTo>
                  <a:close/>
                </a:path>
              </a:pathLst>
            </a:custGeom>
            <a:solidFill>
              <a:srgbClr val="AEBECC"/>
            </a:solidFill>
            <a:ln w="9525"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E0B5FBD-11AC-4C1A-84F3-6E54F3CE75E2}"/>
                </a:ext>
              </a:extLst>
            </p:cNvPr>
            <p:cNvSpPr/>
            <p:nvPr/>
          </p:nvSpPr>
          <p:spPr>
            <a:xfrm>
              <a:off x="5120639" y="2510790"/>
              <a:ext cx="2019300" cy="1419225"/>
            </a:xfrm>
            <a:custGeom>
              <a:avLst/>
              <a:gdLst>
                <a:gd name="connsiteX0" fmla="*/ 102870 w 2019300"/>
                <a:gd name="connsiteY0" fmla="*/ 1424940 h 1419225"/>
                <a:gd name="connsiteX1" fmla="*/ 1917383 w 2019300"/>
                <a:gd name="connsiteY1" fmla="*/ 1424940 h 1419225"/>
                <a:gd name="connsiteX2" fmla="*/ 2020253 w 2019300"/>
                <a:gd name="connsiteY2" fmla="*/ 1322070 h 1419225"/>
                <a:gd name="connsiteX3" fmla="*/ 2020253 w 2019300"/>
                <a:gd name="connsiteY3" fmla="*/ 102870 h 1419225"/>
                <a:gd name="connsiteX4" fmla="*/ 1917383 w 2019300"/>
                <a:gd name="connsiteY4" fmla="*/ 0 h 1419225"/>
                <a:gd name="connsiteX5" fmla="*/ 102870 w 2019300"/>
                <a:gd name="connsiteY5" fmla="*/ 0 h 1419225"/>
                <a:gd name="connsiteX6" fmla="*/ 0 w 2019300"/>
                <a:gd name="connsiteY6" fmla="*/ 102870 h 1419225"/>
                <a:gd name="connsiteX7" fmla="*/ 0 w 2019300"/>
                <a:gd name="connsiteY7" fmla="*/ 1322070 h 1419225"/>
                <a:gd name="connsiteX8" fmla="*/ 102870 w 2019300"/>
                <a:gd name="connsiteY8" fmla="*/ 1424940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9300" h="1419225">
                  <a:moveTo>
                    <a:pt x="102870" y="1424940"/>
                  </a:moveTo>
                  <a:lnTo>
                    <a:pt x="1917383" y="1424940"/>
                  </a:lnTo>
                  <a:cubicBezTo>
                    <a:pt x="1974533" y="1424940"/>
                    <a:pt x="2020253" y="1379220"/>
                    <a:pt x="2020253" y="1322070"/>
                  </a:cubicBezTo>
                  <a:lnTo>
                    <a:pt x="2020253" y="102870"/>
                  </a:lnTo>
                  <a:cubicBezTo>
                    <a:pt x="2020253" y="45720"/>
                    <a:pt x="1974533" y="0"/>
                    <a:pt x="1917383" y="0"/>
                  </a:cubicBezTo>
                  <a:lnTo>
                    <a:pt x="102870" y="0"/>
                  </a:lnTo>
                  <a:cubicBezTo>
                    <a:pt x="45720" y="0"/>
                    <a:pt x="0" y="45720"/>
                    <a:pt x="0" y="102870"/>
                  </a:cubicBezTo>
                  <a:lnTo>
                    <a:pt x="0" y="1322070"/>
                  </a:lnTo>
                  <a:cubicBezTo>
                    <a:pt x="953" y="1379220"/>
                    <a:pt x="46673" y="1424940"/>
                    <a:pt x="102870" y="1424940"/>
                  </a:cubicBezTo>
                  <a:close/>
                </a:path>
              </a:pathLst>
            </a:custGeom>
            <a:solidFill>
              <a:srgbClr val="F0F0F0"/>
            </a:solidFill>
            <a:ln w="9525"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DC5EFB9-C980-48F4-8E31-772AB8A784C4}"/>
                </a:ext>
              </a:extLst>
            </p:cNvPr>
            <p:cNvSpPr/>
            <p:nvPr/>
          </p:nvSpPr>
          <p:spPr>
            <a:xfrm>
              <a:off x="5200364" y="2358847"/>
              <a:ext cx="1857375" cy="1352550"/>
            </a:xfrm>
            <a:custGeom>
              <a:avLst/>
              <a:gdLst>
                <a:gd name="connsiteX0" fmla="*/ 1861185 w 1857375"/>
                <a:gd name="connsiteY0" fmla="*/ 1353503 h 1352550"/>
                <a:gd name="connsiteX1" fmla="*/ 0 w 1857375"/>
                <a:gd name="connsiteY1" fmla="*/ 1353503 h 1352550"/>
                <a:gd name="connsiteX2" fmla="*/ 0 w 1857375"/>
                <a:gd name="connsiteY2" fmla="*/ 0 h 1352550"/>
                <a:gd name="connsiteX3" fmla="*/ 1861185 w 1857375"/>
                <a:gd name="connsiteY3" fmla="*/ 0 h 1352550"/>
              </a:gdLst>
              <a:ahLst/>
              <a:cxnLst>
                <a:cxn ang="0">
                  <a:pos x="connsiteX0" y="connsiteY0"/>
                </a:cxn>
                <a:cxn ang="0">
                  <a:pos x="connsiteX1" y="connsiteY1"/>
                </a:cxn>
                <a:cxn ang="0">
                  <a:pos x="connsiteX2" y="connsiteY2"/>
                </a:cxn>
                <a:cxn ang="0">
                  <a:pos x="connsiteX3" y="connsiteY3"/>
                </a:cxn>
              </a:cxnLst>
              <a:rect l="l" t="t" r="r" b="b"/>
              <a:pathLst>
                <a:path w="1857375" h="1352550">
                  <a:moveTo>
                    <a:pt x="1861185" y="1353503"/>
                  </a:moveTo>
                  <a:lnTo>
                    <a:pt x="0" y="1353503"/>
                  </a:lnTo>
                  <a:lnTo>
                    <a:pt x="0" y="0"/>
                  </a:lnTo>
                  <a:lnTo>
                    <a:pt x="1861185" y="0"/>
                  </a:lnTo>
                  <a:close/>
                </a:path>
              </a:pathLst>
            </a:custGeom>
            <a:solidFill>
              <a:srgbClr val="FFFFFF"/>
            </a:solidFill>
            <a:ln w="9525"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F4963DDA-BE65-423B-A9EB-2F2ECF8C489B}"/>
                </a:ext>
              </a:extLst>
            </p:cNvPr>
            <p:cNvSpPr/>
            <p:nvPr/>
          </p:nvSpPr>
          <p:spPr>
            <a:xfrm>
              <a:off x="5200650" y="2359343"/>
              <a:ext cx="1857375" cy="161925"/>
            </a:xfrm>
            <a:custGeom>
              <a:avLst/>
              <a:gdLst>
                <a:gd name="connsiteX0" fmla="*/ 0 w 1857375"/>
                <a:gd name="connsiteY0" fmla="*/ 162877 h 161925"/>
                <a:gd name="connsiteX1" fmla="*/ 1861185 w 1857375"/>
                <a:gd name="connsiteY1" fmla="*/ 162877 h 161925"/>
                <a:gd name="connsiteX2" fmla="*/ 1861185 w 1857375"/>
                <a:gd name="connsiteY2" fmla="*/ 0 h 161925"/>
                <a:gd name="connsiteX3" fmla="*/ 0 w 1857375"/>
                <a:gd name="connsiteY3" fmla="*/ 0 h 161925"/>
              </a:gdLst>
              <a:ahLst/>
              <a:cxnLst>
                <a:cxn ang="0">
                  <a:pos x="connsiteX0" y="connsiteY0"/>
                </a:cxn>
                <a:cxn ang="0">
                  <a:pos x="connsiteX1" y="connsiteY1"/>
                </a:cxn>
                <a:cxn ang="0">
                  <a:pos x="connsiteX2" y="connsiteY2"/>
                </a:cxn>
                <a:cxn ang="0">
                  <a:pos x="connsiteX3" y="connsiteY3"/>
                </a:cxn>
              </a:cxnLst>
              <a:rect l="l" t="t" r="r" b="b"/>
              <a:pathLst>
                <a:path w="1857375" h="161925">
                  <a:moveTo>
                    <a:pt x="0" y="162877"/>
                  </a:moveTo>
                  <a:lnTo>
                    <a:pt x="1861185" y="162877"/>
                  </a:lnTo>
                  <a:lnTo>
                    <a:pt x="1861185" y="0"/>
                  </a:lnTo>
                  <a:lnTo>
                    <a:pt x="0" y="0"/>
                  </a:lnTo>
                  <a:close/>
                </a:path>
              </a:pathLst>
            </a:custGeom>
            <a:gradFill>
              <a:gsLst>
                <a:gs pos="0">
                  <a:srgbClr val="F4942A"/>
                </a:gs>
                <a:gs pos="100000">
                  <a:srgbClr val="FFC000"/>
                </a:gs>
              </a:gsLst>
              <a:lin ang="5400000" scaled="1"/>
            </a:gradFill>
            <a:ln w="9525"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E04EBBE-87E5-4BCE-A12D-5C43299699DE}"/>
                </a:ext>
              </a:extLst>
            </p:cNvPr>
            <p:cNvSpPr/>
            <p:nvPr/>
          </p:nvSpPr>
          <p:spPr>
            <a:xfrm>
              <a:off x="6065520" y="3749970"/>
              <a:ext cx="123825" cy="123825"/>
            </a:xfrm>
            <a:custGeom>
              <a:avLst/>
              <a:gdLst>
                <a:gd name="connsiteX0" fmla="*/ 0 w 123825"/>
                <a:gd name="connsiteY0" fmla="*/ 64792 h 123825"/>
                <a:gd name="connsiteX1" fmla="*/ 64770 w 123825"/>
                <a:gd name="connsiteY1" fmla="*/ 129562 h 123825"/>
                <a:gd name="connsiteX2" fmla="*/ 129540 w 123825"/>
                <a:gd name="connsiteY2" fmla="*/ 64792 h 123825"/>
                <a:gd name="connsiteX3" fmla="*/ 64770 w 123825"/>
                <a:gd name="connsiteY3" fmla="*/ 22 h 123825"/>
                <a:gd name="connsiteX4" fmla="*/ 0 w 123825"/>
                <a:gd name="connsiteY4" fmla="*/ 64792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23825">
                  <a:moveTo>
                    <a:pt x="0" y="64792"/>
                  </a:moveTo>
                  <a:cubicBezTo>
                    <a:pt x="0" y="100987"/>
                    <a:pt x="29527" y="129562"/>
                    <a:pt x="64770" y="129562"/>
                  </a:cubicBezTo>
                  <a:cubicBezTo>
                    <a:pt x="100965" y="129562"/>
                    <a:pt x="129540" y="100035"/>
                    <a:pt x="129540" y="64792"/>
                  </a:cubicBezTo>
                  <a:cubicBezTo>
                    <a:pt x="129540" y="28597"/>
                    <a:pt x="100013" y="22"/>
                    <a:pt x="64770" y="22"/>
                  </a:cubicBezTo>
                  <a:cubicBezTo>
                    <a:pt x="29527" y="-930"/>
                    <a:pt x="0" y="28597"/>
                    <a:pt x="0" y="64792"/>
                  </a:cubicBezTo>
                  <a:close/>
                </a:path>
              </a:pathLst>
            </a:custGeom>
            <a:solidFill>
              <a:srgbClr val="757575"/>
            </a:solidFill>
            <a:ln w="9525"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74C667CC-328C-469D-8ED4-109866B92611}"/>
                </a:ext>
              </a:extLst>
            </p:cNvPr>
            <p:cNvSpPr/>
            <p:nvPr/>
          </p:nvSpPr>
          <p:spPr>
            <a:xfrm>
              <a:off x="5753100" y="2638425"/>
              <a:ext cx="647700" cy="47625"/>
            </a:xfrm>
            <a:custGeom>
              <a:avLst/>
              <a:gdLst>
                <a:gd name="connsiteX0" fmla="*/ 23813 w 647700"/>
                <a:gd name="connsiteY0" fmla="*/ 48577 h 47625"/>
                <a:gd name="connsiteX1" fmla="*/ 630555 w 647700"/>
                <a:gd name="connsiteY1" fmla="*/ 48577 h 47625"/>
                <a:gd name="connsiteX2" fmla="*/ 654368 w 647700"/>
                <a:gd name="connsiteY2" fmla="*/ 24765 h 47625"/>
                <a:gd name="connsiteX3" fmla="*/ 654368 w 647700"/>
                <a:gd name="connsiteY3" fmla="*/ 23813 h 47625"/>
                <a:gd name="connsiteX4" fmla="*/ 630555 w 647700"/>
                <a:gd name="connsiteY4" fmla="*/ 0 h 47625"/>
                <a:gd name="connsiteX5" fmla="*/ 23813 w 647700"/>
                <a:gd name="connsiteY5" fmla="*/ 0 h 47625"/>
                <a:gd name="connsiteX6" fmla="*/ 0 w 647700"/>
                <a:gd name="connsiteY6" fmla="*/ 23813 h 47625"/>
                <a:gd name="connsiteX7" fmla="*/ 0 w 647700"/>
                <a:gd name="connsiteY7" fmla="*/ 24765 h 47625"/>
                <a:gd name="connsiteX8" fmla="*/ 23813 w 647700"/>
                <a:gd name="connsiteY8" fmla="*/ 4857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7625">
                  <a:moveTo>
                    <a:pt x="23813" y="48577"/>
                  </a:moveTo>
                  <a:lnTo>
                    <a:pt x="630555" y="48577"/>
                  </a:lnTo>
                  <a:cubicBezTo>
                    <a:pt x="643890" y="48577"/>
                    <a:pt x="654368" y="38100"/>
                    <a:pt x="654368" y="24765"/>
                  </a:cubicBezTo>
                  <a:lnTo>
                    <a:pt x="654368" y="23813"/>
                  </a:lnTo>
                  <a:cubicBezTo>
                    <a:pt x="654368" y="10477"/>
                    <a:pt x="643890" y="0"/>
                    <a:pt x="630555" y="0"/>
                  </a:cubicBezTo>
                  <a:lnTo>
                    <a:pt x="23813" y="0"/>
                  </a:lnTo>
                  <a:cubicBezTo>
                    <a:pt x="10477" y="0"/>
                    <a:pt x="0" y="10477"/>
                    <a:pt x="0" y="23813"/>
                  </a:cubicBezTo>
                  <a:lnTo>
                    <a:pt x="0" y="24765"/>
                  </a:lnTo>
                  <a:cubicBezTo>
                    <a:pt x="0" y="38100"/>
                    <a:pt x="10477" y="48577"/>
                    <a:pt x="23813" y="48577"/>
                  </a:cubicBezTo>
                  <a:close/>
                </a:path>
              </a:pathLst>
            </a:custGeom>
            <a:solidFill>
              <a:srgbClr val="DFE1E8"/>
            </a:solidFill>
            <a:ln w="952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D0F609F9-B0BD-41E0-8CC2-6FF32EB71B9A}"/>
                </a:ext>
              </a:extLst>
            </p:cNvPr>
            <p:cNvSpPr/>
            <p:nvPr/>
          </p:nvSpPr>
          <p:spPr>
            <a:xfrm>
              <a:off x="5753100" y="2726055"/>
              <a:ext cx="647700" cy="47625"/>
            </a:xfrm>
            <a:custGeom>
              <a:avLst/>
              <a:gdLst>
                <a:gd name="connsiteX0" fmla="*/ 23813 w 647700"/>
                <a:gd name="connsiteY0" fmla="*/ 48577 h 47625"/>
                <a:gd name="connsiteX1" fmla="*/ 630555 w 647700"/>
                <a:gd name="connsiteY1" fmla="*/ 48577 h 47625"/>
                <a:gd name="connsiteX2" fmla="*/ 654368 w 647700"/>
                <a:gd name="connsiteY2" fmla="*/ 24765 h 47625"/>
                <a:gd name="connsiteX3" fmla="*/ 654368 w 647700"/>
                <a:gd name="connsiteY3" fmla="*/ 23813 h 47625"/>
                <a:gd name="connsiteX4" fmla="*/ 630555 w 647700"/>
                <a:gd name="connsiteY4" fmla="*/ 0 h 47625"/>
                <a:gd name="connsiteX5" fmla="*/ 23813 w 647700"/>
                <a:gd name="connsiteY5" fmla="*/ 0 h 47625"/>
                <a:gd name="connsiteX6" fmla="*/ 0 w 647700"/>
                <a:gd name="connsiteY6" fmla="*/ 23813 h 47625"/>
                <a:gd name="connsiteX7" fmla="*/ 0 w 647700"/>
                <a:gd name="connsiteY7" fmla="*/ 24765 h 47625"/>
                <a:gd name="connsiteX8" fmla="*/ 23813 w 647700"/>
                <a:gd name="connsiteY8" fmla="*/ 4857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7625">
                  <a:moveTo>
                    <a:pt x="23813" y="48577"/>
                  </a:moveTo>
                  <a:lnTo>
                    <a:pt x="630555" y="48577"/>
                  </a:lnTo>
                  <a:cubicBezTo>
                    <a:pt x="643890" y="48577"/>
                    <a:pt x="654368" y="38100"/>
                    <a:pt x="654368" y="24765"/>
                  </a:cubicBezTo>
                  <a:lnTo>
                    <a:pt x="654368" y="23813"/>
                  </a:lnTo>
                  <a:cubicBezTo>
                    <a:pt x="654368" y="10477"/>
                    <a:pt x="643890" y="0"/>
                    <a:pt x="630555" y="0"/>
                  </a:cubicBezTo>
                  <a:lnTo>
                    <a:pt x="23813" y="0"/>
                  </a:lnTo>
                  <a:cubicBezTo>
                    <a:pt x="10477" y="0"/>
                    <a:pt x="0" y="10477"/>
                    <a:pt x="0" y="23813"/>
                  </a:cubicBezTo>
                  <a:lnTo>
                    <a:pt x="0" y="24765"/>
                  </a:lnTo>
                  <a:cubicBezTo>
                    <a:pt x="0" y="38100"/>
                    <a:pt x="10477" y="48577"/>
                    <a:pt x="23813" y="48577"/>
                  </a:cubicBezTo>
                  <a:close/>
                </a:path>
              </a:pathLst>
            </a:custGeom>
            <a:solidFill>
              <a:srgbClr val="DFE1E8"/>
            </a:solidFill>
            <a:ln w="952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147DDC71-F801-410E-A2F9-44438A0CB1FB}"/>
                </a:ext>
              </a:extLst>
            </p:cNvPr>
            <p:cNvSpPr/>
            <p:nvPr/>
          </p:nvSpPr>
          <p:spPr>
            <a:xfrm>
              <a:off x="5753100" y="2813685"/>
              <a:ext cx="647700" cy="47625"/>
            </a:xfrm>
            <a:custGeom>
              <a:avLst/>
              <a:gdLst>
                <a:gd name="connsiteX0" fmla="*/ 23813 w 647700"/>
                <a:gd name="connsiteY0" fmla="*/ 48577 h 47625"/>
                <a:gd name="connsiteX1" fmla="*/ 630555 w 647700"/>
                <a:gd name="connsiteY1" fmla="*/ 48577 h 47625"/>
                <a:gd name="connsiteX2" fmla="*/ 654368 w 647700"/>
                <a:gd name="connsiteY2" fmla="*/ 24765 h 47625"/>
                <a:gd name="connsiteX3" fmla="*/ 654368 w 647700"/>
                <a:gd name="connsiteY3" fmla="*/ 23813 h 47625"/>
                <a:gd name="connsiteX4" fmla="*/ 630555 w 647700"/>
                <a:gd name="connsiteY4" fmla="*/ 0 h 47625"/>
                <a:gd name="connsiteX5" fmla="*/ 23813 w 647700"/>
                <a:gd name="connsiteY5" fmla="*/ 0 h 47625"/>
                <a:gd name="connsiteX6" fmla="*/ 0 w 647700"/>
                <a:gd name="connsiteY6" fmla="*/ 23813 h 47625"/>
                <a:gd name="connsiteX7" fmla="*/ 0 w 647700"/>
                <a:gd name="connsiteY7" fmla="*/ 24765 h 47625"/>
                <a:gd name="connsiteX8" fmla="*/ 23813 w 647700"/>
                <a:gd name="connsiteY8" fmla="*/ 4857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7625">
                  <a:moveTo>
                    <a:pt x="23813" y="48577"/>
                  </a:moveTo>
                  <a:lnTo>
                    <a:pt x="630555" y="48577"/>
                  </a:lnTo>
                  <a:cubicBezTo>
                    <a:pt x="643890" y="48577"/>
                    <a:pt x="654368" y="38100"/>
                    <a:pt x="654368" y="24765"/>
                  </a:cubicBezTo>
                  <a:lnTo>
                    <a:pt x="654368" y="23813"/>
                  </a:lnTo>
                  <a:cubicBezTo>
                    <a:pt x="654368" y="10477"/>
                    <a:pt x="643890" y="0"/>
                    <a:pt x="630555" y="0"/>
                  </a:cubicBezTo>
                  <a:lnTo>
                    <a:pt x="23813" y="0"/>
                  </a:lnTo>
                  <a:cubicBezTo>
                    <a:pt x="10477" y="0"/>
                    <a:pt x="0" y="10477"/>
                    <a:pt x="0" y="23813"/>
                  </a:cubicBezTo>
                  <a:lnTo>
                    <a:pt x="0" y="24765"/>
                  </a:lnTo>
                  <a:cubicBezTo>
                    <a:pt x="0" y="38100"/>
                    <a:pt x="10477" y="48577"/>
                    <a:pt x="23813" y="48577"/>
                  </a:cubicBezTo>
                  <a:close/>
                </a:path>
              </a:pathLst>
            </a:custGeom>
            <a:solidFill>
              <a:srgbClr val="DFE1E8"/>
            </a:solidFill>
            <a:ln w="952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4A4C6037-8EA9-4F1B-B51A-3471FEC61C66}"/>
                </a:ext>
              </a:extLst>
            </p:cNvPr>
            <p:cNvSpPr/>
            <p:nvPr/>
          </p:nvSpPr>
          <p:spPr>
            <a:xfrm>
              <a:off x="5286375" y="2981325"/>
              <a:ext cx="904875" cy="628650"/>
            </a:xfrm>
            <a:custGeom>
              <a:avLst/>
              <a:gdLst>
                <a:gd name="connsiteX0" fmla="*/ 803910 w 904875"/>
                <a:gd name="connsiteY0" fmla="*/ 636270 h 628650"/>
                <a:gd name="connsiteX1" fmla="*/ 105727 w 904875"/>
                <a:gd name="connsiteY1" fmla="*/ 636270 h 628650"/>
                <a:gd name="connsiteX2" fmla="*/ 0 w 904875"/>
                <a:gd name="connsiteY2" fmla="*/ 530543 h 628650"/>
                <a:gd name="connsiteX3" fmla="*/ 0 w 904875"/>
                <a:gd name="connsiteY3" fmla="*/ 105727 h 628650"/>
                <a:gd name="connsiteX4" fmla="*/ 105727 w 904875"/>
                <a:gd name="connsiteY4" fmla="*/ 0 h 628650"/>
                <a:gd name="connsiteX5" fmla="*/ 803910 w 904875"/>
                <a:gd name="connsiteY5" fmla="*/ 0 h 628650"/>
                <a:gd name="connsiteX6" fmla="*/ 909638 w 904875"/>
                <a:gd name="connsiteY6" fmla="*/ 105727 h 628650"/>
                <a:gd name="connsiteX7" fmla="*/ 909638 w 904875"/>
                <a:gd name="connsiteY7" fmla="*/ 530543 h 628650"/>
                <a:gd name="connsiteX8" fmla="*/ 803910 w 904875"/>
                <a:gd name="connsiteY8" fmla="*/ 636270 h 628650"/>
                <a:gd name="connsiteX9" fmla="*/ 105727 w 904875"/>
                <a:gd name="connsiteY9" fmla="*/ 13335 h 628650"/>
                <a:gd name="connsiteX10" fmla="*/ 13335 w 904875"/>
                <a:gd name="connsiteY10" fmla="*/ 105727 h 628650"/>
                <a:gd name="connsiteX11" fmla="*/ 13335 w 904875"/>
                <a:gd name="connsiteY11" fmla="*/ 530543 h 628650"/>
                <a:gd name="connsiteX12" fmla="*/ 105727 w 904875"/>
                <a:gd name="connsiteY12" fmla="*/ 622935 h 628650"/>
                <a:gd name="connsiteX13" fmla="*/ 803910 w 904875"/>
                <a:gd name="connsiteY13" fmla="*/ 622935 h 628650"/>
                <a:gd name="connsiteX14" fmla="*/ 896303 w 904875"/>
                <a:gd name="connsiteY14" fmla="*/ 530543 h 628650"/>
                <a:gd name="connsiteX15" fmla="*/ 896303 w 904875"/>
                <a:gd name="connsiteY15" fmla="*/ 105727 h 628650"/>
                <a:gd name="connsiteX16" fmla="*/ 803910 w 904875"/>
                <a:gd name="connsiteY16" fmla="*/ 13335 h 628650"/>
                <a:gd name="connsiteX17" fmla="*/ 105727 w 904875"/>
                <a:gd name="connsiteY17" fmla="*/ 13335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4875" h="628650">
                  <a:moveTo>
                    <a:pt x="803910" y="636270"/>
                  </a:moveTo>
                  <a:lnTo>
                    <a:pt x="105727" y="636270"/>
                  </a:lnTo>
                  <a:cubicBezTo>
                    <a:pt x="47625" y="636270"/>
                    <a:pt x="0" y="588645"/>
                    <a:pt x="0" y="530543"/>
                  </a:cubicBezTo>
                  <a:lnTo>
                    <a:pt x="0" y="105727"/>
                  </a:lnTo>
                  <a:cubicBezTo>
                    <a:pt x="0" y="47625"/>
                    <a:pt x="47625" y="0"/>
                    <a:pt x="105727" y="0"/>
                  </a:cubicBezTo>
                  <a:lnTo>
                    <a:pt x="803910" y="0"/>
                  </a:lnTo>
                  <a:cubicBezTo>
                    <a:pt x="862013" y="0"/>
                    <a:pt x="909638" y="47625"/>
                    <a:pt x="909638" y="105727"/>
                  </a:cubicBezTo>
                  <a:lnTo>
                    <a:pt x="909638" y="530543"/>
                  </a:lnTo>
                  <a:cubicBezTo>
                    <a:pt x="908685" y="588645"/>
                    <a:pt x="862013" y="636270"/>
                    <a:pt x="803910" y="636270"/>
                  </a:cubicBezTo>
                  <a:close/>
                  <a:moveTo>
                    <a:pt x="105727" y="13335"/>
                  </a:moveTo>
                  <a:cubicBezTo>
                    <a:pt x="55245" y="13335"/>
                    <a:pt x="13335" y="54292"/>
                    <a:pt x="13335" y="105727"/>
                  </a:cubicBezTo>
                  <a:lnTo>
                    <a:pt x="13335" y="530543"/>
                  </a:lnTo>
                  <a:cubicBezTo>
                    <a:pt x="13335" y="581025"/>
                    <a:pt x="54292" y="622935"/>
                    <a:pt x="105727" y="622935"/>
                  </a:cubicBezTo>
                  <a:lnTo>
                    <a:pt x="803910" y="622935"/>
                  </a:lnTo>
                  <a:cubicBezTo>
                    <a:pt x="854393" y="622935"/>
                    <a:pt x="896303" y="581978"/>
                    <a:pt x="896303" y="530543"/>
                  </a:cubicBezTo>
                  <a:lnTo>
                    <a:pt x="896303" y="105727"/>
                  </a:lnTo>
                  <a:cubicBezTo>
                    <a:pt x="896303" y="55245"/>
                    <a:pt x="855345" y="13335"/>
                    <a:pt x="803910" y="13335"/>
                  </a:cubicBezTo>
                  <a:lnTo>
                    <a:pt x="105727" y="13335"/>
                  </a:lnTo>
                  <a:close/>
                </a:path>
              </a:pathLst>
            </a:custGeom>
            <a:solidFill>
              <a:srgbClr val="DFE1E8"/>
            </a:solidFill>
            <a:ln w="952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DD8127DA-D55F-46DC-B8A7-EC990C6CC220}"/>
                </a:ext>
              </a:extLst>
            </p:cNvPr>
            <p:cNvSpPr/>
            <p:nvPr/>
          </p:nvSpPr>
          <p:spPr>
            <a:xfrm>
              <a:off x="5400675" y="3039427"/>
              <a:ext cx="676275" cy="95250"/>
            </a:xfrm>
            <a:custGeom>
              <a:avLst/>
              <a:gdLst>
                <a:gd name="connsiteX0" fmla="*/ 46673 w 676275"/>
                <a:gd name="connsiteY0" fmla="*/ 101918 h 95250"/>
                <a:gd name="connsiteX1" fmla="*/ 634365 w 676275"/>
                <a:gd name="connsiteY1" fmla="*/ 101918 h 95250"/>
                <a:gd name="connsiteX2" fmla="*/ 681038 w 676275"/>
                <a:gd name="connsiteY2" fmla="*/ 55245 h 95250"/>
                <a:gd name="connsiteX3" fmla="*/ 681038 w 676275"/>
                <a:gd name="connsiteY3" fmla="*/ 46673 h 95250"/>
                <a:gd name="connsiteX4" fmla="*/ 634365 w 676275"/>
                <a:gd name="connsiteY4" fmla="*/ 0 h 95250"/>
                <a:gd name="connsiteX5" fmla="*/ 46673 w 676275"/>
                <a:gd name="connsiteY5" fmla="*/ 0 h 95250"/>
                <a:gd name="connsiteX6" fmla="*/ 0 w 676275"/>
                <a:gd name="connsiteY6" fmla="*/ 46673 h 95250"/>
                <a:gd name="connsiteX7" fmla="*/ 0 w 676275"/>
                <a:gd name="connsiteY7" fmla="*/ 55245 h 95250"/>
                <a:gd name="connsiteX8" fmla="*/ 46673 w 676275"/>
                <a:gd name="connsiteY8" fmla="*/ 10191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75" h="95250">
                  <a:moveTo>
                    <a:pt x="46673" y="101918"/>
                  </a:moveTo>
                  <a:lnTo>
                    <a:pt x="634365" y="101918"/>
                  </a:lnTo>
                  <a:cubicBezTo>
                    <a:pt x="660083" y="101918"/>
                    <a:pt x="681038" y="80963"/>
                    <a:pt x="681038" y="55245"/>
                  </a:cubicBezTo>
                  <a:lnTo>
                    <a:pt x="681038" y="46673"/>
                  </a:lnTo>
                  <a:cubicBezTo>
                    <a:pt x="681038" y="20955"/>
                    <a:pt x="660083" y="0"/>
                    <a:pt x="634365" y="0"/>
                  </a:cubicBezTo>
                  <a:lnTo>
                    <a:pt x="46673" y="0"/>
                  </a:lnTo>
                  <a:cubicBezTo>
                    <a:pt x="20955" y="0"/>
                    <a:pt x="0" y="20955"/>
                    <a:pt x="0" y="46673"/>
                  </a:cubicBezTo>
                  <a:lnTo>
                    <a:pt x="0" y="55245"/>
                  </a:lnTo>
                  <a:cubicBezTo>
                    <a:pt x="0" y="80963"/>
                    <a:pt x="20955" y="101918"/>
                    <a:pt x="46673" y="101918"/>
                  </a:cubicBezTo>
                  <a:close/>
                </a:path>
              </a:pathLst>
            </a:custGeom>
            <a:solidFill>
              <a:srgbClr val="DFE1E8"/>
            </a:solidFill>
            <a:ln w="952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C37AF017-CB87-483B-97ED-9407A9CEF1FB}"/>
                </a:ext>
              </a:extLst>
            </p:cNvPr>
            <p:cNvSpPr/>
            <p:nvPr/>
          </p:nvSpPr>
          <p:spPr>
            <a:xfrm>
              <a:off x="5604510" y="4276725"/>
              <a:ext cx="1047750" cy="47625"/>
            </a:xfrm>
            <a:custGeom>
              <a:avLst/>
              <a:gdLst>
                <a:gd name="connsiteX0" fmla="*/ 0 w 1047750"/>
                <a:gd name="connsiteY0" fmla="*/ 0 h 47625"/>
                <a:gd name="connsiteX1" fmla="*/ 1052513 w 1047750"/>
                <a:gd name="connsiteY1" fmla="*/ 0 h 47625"/>
                <a:gd name="connsiteX2" fmla="*/ 1052513 w 1047750"/>
                <a:gd name="connsiteY2" fmla="*/ 53340 h 47625"/>
                <a:gd name="connsiteX3" fmla="*/ 0 w 1047750"/>
                <a:gd name="connsiteY3" fmla="*/ 53340 h 47625"/>
              </a:gdLst>
              <a:ahLst/>
              <a:cxnLst>
                <a:cxn ang="0">
                  <a:pos x="connsiteX0" y="connsiteY0"/>
                </a:cxn>
                <a:cxn ang="0">
                  <a:pos x="connsiteX1" y="connsiteY1"/>
                </a:cxn>
                <a:cxn ang="0">
                  <a:pos x="connsiteX2" y="connsiteY2"/>
                </a:cxn>
                <a:cxn ang="0">
                  <a:pos x="connsiteX3" y="connsiteY3"/>
                </a:cxn>
              </a:cxnLst>
              <a:rect l="l" t="t" r="r" b="b"/>
              <a:pathLst>
                <a:path w="1047750" h="47625">
                  <a:moveTo>
                    <a:pt x="0" y="0"/>
                  </a:moveTo>
                  <a:lnTo>
                    <a:pt x="1052513" y="0"/>
                  </a:lnTo>
                  <a:lnTo>
                    <a:pt x="1052513" y="53340"/>
                  </a:lnTo>
                  <a:lnTo>
                    <a:pt x="0" y="53340"/>
                  </a:lnTo>
                  <a:close/>
                </a:path>
              </a:pathLst>
            </a:custGeom>
            <a:solidFill>
              <a:srgbClr val="F0F0F0"/>
            </a:solidFill>
            <a:ln w="952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035AC2B1-DF4D-4B5D-B51A-935F5A5C1D1A}"/>
                </a:ext>
              </a:extLst>
            </p:cNvPr>
            <p:cNvSpPr/>
            <p:nvPr/>
          </p:nvSpPr>
          <p:spPr>
            <a:xfrm>
              <a:off x="6549390" y="2968942"/>
              <a:ext cx="295275" cy="295275"/>
            </a:xfrm>
            <a:custGeom>
              <a:avLst/>
              <a:gdLst>
                <a:gd name="connsiteX0" fmla="*/ 302895 w 295275"/>
                <a:gd name="connsiteY0" fmla="*/ 152400 h 295275"/>
                <a:gd name="connsiteX1" fmla="*/ 227647 w 295275"/>
                <a:gd name="connsiteY1" fmla="*/ 282893 h 295275"/>
                <a:gd name="connsiteX2" fmla="*/ 199072 w 295275"/>
                <a:gd name="connsiteY2" fmla="*/ 296228 h 295275"/>
                <a:gd name="connsiteX3" fmla="*/ 196215 w 295275"/>
                <a:gd name="connsiteY3" fmla="*/ 297180 h 295275"/>
                <a:gd name="connsiteX4" fmla="*/ 151447 w 295275"/>
                <a:gd name="connsiteY4" fmla="*/ 303848 h 295275"/>
                <a:gd name="connsiteX5" fmla="*/ 83820 w 295275"/>
                <a:gd name="connsiteY5" fmla="*/ 287655 h 295275"/>
                <a:gd name="connsiteX6" fmla="*/ 0 w 295275"/>
                <a:gd name="connsiteY6" fmla="*/ 151448 h 295275"/>
                <a:gd name="connsiteX7" fmla="*/ 151447 w 295275"/>
                <a:gd name="connsiteY7" fmla="*/ 0 h 295275"/>
                <a:gd name="connsiteX8" fmla="*/ 302895 w 295275"/>
                <a:gd name="connsiteY8" fmla="*/ 15240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275" h="295275">
                  <a:moveTo>
                    <a:pt x="302895" y="152400"/>
                  </a:moveTo>
                  <a:cubicBezTo>
                    <a:pt x="302895" y="208598"/>
                    <a:pt x="272415" y="257175"/>
                    <a:pt x="227647" y="282893"/>
                  </a:cubicBezTo>
                  <a:cubicBezTo>
                    <a:pt x="219075" y="288608"/>
                    <a:pt x="208597" y="292418"/>
                    <a:pt x="199072" y="296228"/>
                  </a:cubicBezTo>
                  <a:cubicBezTo>
                    <a:pt x="198120" y="296228"/>
                    <a:pt x="197167" y="297180"/>
                    <a:pt x="196215" y="297180"/>
                  </a:cubicBezTo>
                  <a:cubicBezTo>
                    <a:pt x="181927" y="301943"/>
                    <a:pt x="166688" y="303848"/>
                    <a:pt x="151447" y="303848"/>
                  </a:cubicBezTo>
                  <a:cubicBezTo>
                    <a:pt x="127635" y="303848"/>
                    <a:pt x="104775" y="298133"/>
                    <a:pt x="83820" y="287655"/>
                  </a:cubicBezTo>
                  <a:cubicBezTo>
                    <a:pt x="34290" y="262890"/>
                    <a:pt x="0" y="211455"/>
                    <a:pt x="0" y="151448"/>
                  </a:cubicBezTo>
                  <a:cubicBezTo>
                    <a:pt x="0" y="67628"/>
                    <a:pt x="67627" y="0"/>
                    <a:pt x="151447" y="0"/>
                  </a:cubicBezTo>
                  <a:cubicBezTo>
                    <a:pt x="235267" y="953"/>
                    <a:pt x="302895" y="68580"/>
                    <a:pt x="302895" y="152400"/>
                  </a:cubicBezTo>
                  <a:close/>
                </a:path>
              </a:pathLst>
            </a:custGeom>
            <a:solidFill>
              <a:srgbClr val="EEF0F7"/>
            </a:solidFill>
            <a:ln w="952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687D96D2-3200-4BEB-898F-2F000054F100}"/>
                </a:ext>
              </a:extLst>
            </p:cNvPr>
            <p:cNvSpPr/>
            <p:nvPr/>
          </p:nvSpPr>
          <p:spPr>
            <a:xfrm>
              <a:off x="6663850" y="3039417"/>
              <a:ext cx="104775" cy="180975"/>
            </a:xfrm>
            <a:custGeom>
              <a:avLst/>
              <a:gdLst>
                <a:gd name="connsiteX0" fmla="*/ 792 w 104775"/>
                <a:gd name="connsiteY0" fmla="*/ 65733 h 180975"/>
                <a:gd name="connsiteX1" fmla="*/ 45560 w 104775"/>
                <a:gd name="connsiteY1" fmla="*/ 10 h 180975"/>
                <a:gd name="connsiteX2" fmla="*/ 98900 w 104775"/>
                <a:gd name="connsiteY2" fmla="*/ 67638 h 180975"/>
                <a:gd name="connsiteX3" fmla="*/ 100805 w 104775"/>
                <a:gd name="connsiteY3" fmla="*/ 143838 h 180975"/>
                <a:gd name="connsiteX4" fmla="*/ 79850 w 104775"/>
                <a:gd name="connsiteY4" fmla="*/ 189558 h 180975"/>
                <a:gd name="connsiteX5" fmla="*/ 45560 w 104775"/>
                <a:gd name="connsiteY5" fmla="*/ 141933 h 180975"/>
                <a:gd name="connsiteX6" fmla="*/ 792 w 104775"/>
                <a:gd name="connsiteY6" fmla="*/ 65733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180975">
                  <a:moveTo>
                    <a:pt x="792" y="65733"/>
                  </a:moveTo>
                  <a:cubicBezTo>
                    <a:pt x="792" y="65733"/>
                    <a:pt x="-9685" y="-942"/>
                    <a:pt x="45560" y="10"/>
                  </a:cubicBezTo>
                  <a:cubicBezTo>
                    <a:pt x="100805" y="963"/>
                    <a:pt x="99852" y="34300"/>
                    <a:pt x="98900" y="67638"/>
                  </a:cubicBezTo>
                  <a:cubicBezTo>
                    <a:pt x="97947" y="100023"/>
                    <a:pt x="76992" y="98118"/>
                    <a:pt x="100805" y="143838"/>
                  </a:cubicBezTo>
                  <a:cubicBezTo>
                    <a:pt x="124617" y="189558"/>
                    <a:pt x="79850" y="189558"/>
                    <a:pt x="79850" y="189558"/>
                  </a:cubicBezTo>
                  <a:lnTo>
                    <a:pt x="45560" y="141933"/>
                  </a:lnTo>
                  <a:lnTo>
                    <a:pt x="792" y="65733"/>
                  </a:lnTo>
                  <a:close/>
                </a:path>
              </a:pathLst>
            </a:custGeom>
            <a:solidFill>
              <a:srgbClr val="3C4145"/>
            </a:soli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A9F246B5-0847-4AD8-940C-DD2CE338A217}"/>
                </a:ext>
              </a:extLst>
            </p:cNvPr>
            <p:cNvSpPr/>
            <p:nvPr/>
          </p:nvSpPr>
          <p:spPr>
            <a:xfrm>
              <a:off x="6664453" y="3045261"/>
              <a:ext cx="85725" cy="114300"/>
            </a:xfrm>
            <a:custGeom>
              <a:avLst/>
              <a:gdLst>
                <a:gd name="connsiteX0" fmla="*/ 39241 w 85725"/>
                <a:gd name="connsiteY0" fmla="*/ 834 h 114300"/>
                <a:gd name="connsiteX1" fmla="*/ 189 w 85725"/>
                <a:gd name="connsiteY1" fmla="*/ 59889 h 114300"/>
                <a:gd name="connsiteX2" fmla="*/ 43051 w 85725"/>
                <a:gd name="connsiteY2" fmla="*/ 113229 h 114300"/>
                <a:gd name="connsiteX3" fmla="*/ 86866 w 85725"/>
                <a:gd name="connsiteY3" fmla="*/ 37981 h 114300"/>
                <a:gd name="connsiteX4" fmla="*/ 39241 w 85725"/>
                <a:gd name="connsiteY4" fmla="*/ 834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14300">
                  <a:moveTo>
                    <a:pt x="39241" y="834"/>
                  </a:moveTo>
                  <a:cubicBezTo>
                    <a:pt x="39241" y="834"/>
                    <a:pt x="2094" y="6549"/>
                    <a:pt x="189" y="59889"/>
                  </a:cubicBezTo>
                  <a:cubicBezTo>
                    <a:pt x="-1716" y="113229"/>
                    <a:pt x="10666" y="124659"/>
                    <a:pt x="43051" y="113229"/>
                  </a:cubicBezTo>
                  <a:cubicBezTo>
                    <a:pt x="75436" y="101799"/>
                    <a:pt x="85914" y="46554"/>
                    <a:pt x="86866" y="37981"/>
                  </a:cubicBezTo>
                  <a:cubicBezTo>
                    <a:pt x="87819" y="29409"/>
                    <a:pt x="89724" y="-5834"/>
                    <a:pt x="39241" y="834"/>
                  </a:cubicBezTo>
                  <a:close/>
                </a:path>
              </a:pathLst>
            </a:custGeom>
            <a:solidFill>
              <a:srgbClr val="EEA886"/>
            </a:soli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3F8F7A41-2311-43D9-B5EC-CC7C4F715C59}"/>
                </a:ext>
              </a:extLst>
            </p:cNvPr>
            <p:cNvSpPr/>
            <p:nvPr/>
          </p:nvSpPr>
          <p:spPr>
            <a:xfrm>
              <a:off x="6631675" y="3178017"/>
              <a:ext cx="133350" cy="85725"/>
            </a:xfrm>
            <a:custGeom>
              <a:avLst/>
              <a:gdLst>
                <a:gd name="connsiteX0" fmla="*/ 137742 w 133350"/>
                <a:gd name="connsiteY0" fmla="*/ 53815 h 85725"/>
                <a:gd name="connsiteX1" fmla="*/ 116787 w 133350"/>
                <a:gd name="connsiteY1" fmla="*/ 87153 h 85725"/>
                <a:gd name="connsiteX2" fmla="*/ 113929 w 133350"/>
                <a:gd name="connsiteY2" fmla="*/ 88105 h 85725"/>
                <a:gd name="connsiteX3" fmla="*/ 69162 w 133350"/>
                <a:gd name="connsiteY3" fmla="*/ 94773 h 85725"/>
                <a:gd name="connsiteX4" fmla="*/ 1534 w 133350"/>
                <a:gd name="connsiteY4" fmla="*/ 78580 h 85725"/>
                <a:gd name="connsiteX5" fmla="*/ 16774 w 133350"/>
                <a:gd name="connsiteY5" fmla="*/ 36670 h 85725"/>
                <a:gd name="connsiteX6" fmla="*/ 50112 w 133350"/>
                <a:gd name="connsiteY6" fmla="*/ 2380 h 85725"/>
                <a:gd name="connsiteX7" fmla="*/ 113929 w 133350"/>
                <a:gd name="connsiteY7" fmla="*/ 8095 h 85725"/>
                <a:gd name="connsiteX8" fmla="*/ 137742 w 133350"/>
                <a:gd name="connsiteY8" fmla="*/ 5381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85725">
                  <a:moveTo>
                    <a:pt x="137742" y="53815"/>
                  </a:moveTo>
                  <a:cubicBezTo>
                    <a:pt x="137742" y="70008"/>
                    <a:pt x="129169" y="80485"/>
                    <a:pt x="116787" y="87153"/>
                  </a:cubicBezTo>
                  <a:cubicBezTo>
                    <a:pt x="115834" y="87153"/>
                    <a:pt x="114882" y="88105"/>
                    <a:pt x="113929" y="88105"/>
                  </a:cubicBezTo>
                  <a:cubicBezTo>
                    <a:pt x="99642" y="92868"/>
                    <a:pt x="84402" y="94773"/>
                    <a:pt x="69162" y="94773"/>
                  </a:cubicBezTo>
                  <a:cubicBezTo>
                    <a:pt x="45349" y="94773"/>
                    <a:pt x="22490" y="89058"/>
                    <a:pt x="1534" y="78580"/>
                  </a:cubicBezTo>
                  <a:cubicBezTo>
                    <a:pt x="-3228" y="69055"/>
                    <a:pt x="3440" y="56673"/>
                    <a:pt x="16774" y="36670"/>
                  </a:cubicBezTo>
                  <a:cubicBezTo>
                    <a:pt x="26299" y="23335"/>
                    <a:pt x="34872" y="9048"/>
                    <a:pt x="50112" y="2380"/>
                  </a:cubicBezTo>
                  <a:cubicBezTo>
                    <a:pt x="72972" y="-1430"/>
                    <a:pt x="96784" y="-1430"/>
                    <a:pt x="113929" y="8095"/>
                  </a:cubicBezTo>
                  <a:cubicBezTo>
                    <a:pt x="129169" y="15715"/>
                    <a:pt x="137742" y="30003"/>
                    <a:pt x="137742" y="53815"/>
                  </a:cubicBezTo>
                  <a:close/>
                </a:path>
              </a:pathLst>
            </a:custGeom>
            <a:solidFill>
              <a:srgbClr val="E55353"/>
            </a:solidFill>
            <a:ln w="952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307EDAD7-514C-4634-9251-9862C01788B8}"/>
                </a:ext>
              </a:extLst>
            </p:cNvPr>
            <p:cNvSpPr/>
            <p:nvPr/>
          </p:nvSpPr>
          <p:spPr>
            <a:xfrm>
              <a:off x="6639877" y="3185160"/>
              <a:ext cx="28575" cy="57150"/>
            </a:xfrm>
            <a:custGeom>
              <a:avLst/>
              <a:gdLst>
                <a:gd name="connsiteX0" fmla="*/ 17145 w 28575"/>
                <a:gd name="connsiteY0" fmla="*/ 29527 h 57150"/>
                <a:gd name="connsiteX1" fmla="*/ 0 w 28575"/>
                <a:gd name="connsiteY1" fmla="*/ 57150 h 57150"/>
                <a:gd name="connsiteX2" fmla="*/ 2857 w 28575"/>
                <a:gd name="connsiteY2" fmla="*/ 40957 h 57150"/>
                <a:gd name="connsiteX3" fmla="*/ 3810 w 28575"/>
                <a:gd name="connsiteY3" fmla="*/ 33338 h 57150"/>
                <a:gd name="connsiteX4" fmla="*/ 4763 w 28575"/>
                <a:gd name="connsiteY4" fmla="*/ 30480 h 57150"/>
                <a:gd name="connsiteX5" fmla="*/ 4763 w 28575"/>
                <a:gd name="connsiteY5" fmla="*/ 30480 h 57150"/>
                <a:gd name="connsiteX6" fmla="*/ 36195 w 28575"/>
                <a:gd name="connsiteY6" fmla="*/ 0 h 57150"/>
                <a:gd name="connsiteX7" fmla="*/ 17145 w 28575"/>
                <a:gd name="connsiteY7" fmla="*/ 2952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57150">
                  <a:moveTo>
                    <a:pt x="17145" y="29527"/>
                  </a:moveTo>
                  <a:lnTo>
                    <a:pt x="0" y="57150"/>
                  </a:lnTo>
                  <a:cubicBezTo>
                    <a:pt x="0" y="57150"/>
                    <a:pt x="952" y="53340"/>
                    <a:pt x="2857" y="40957"/>
                  </a:cubicBezTo>
                  <a:cubicBezTo>
                    <a:pt x="2857" y="39052"/>
                    <a:pt x="3810" y="36195"/>
                    <a:pt x="3810" y="33338"/>
                  </a:cubicBezTo>
                  <a:cubicBezTo>
                    <a:pt x="3810" y="32385"/>
                    <a:pt x="3810" y="31432"/>
                    <a:pt x="4763" y="30480"/>
                  </a:cubicBezTo>
                  <a:lnTo>
                    <a:pt x="4763" y="30480"/>
                  </a:lnTo>
                  <a:cubicBezTo>
                    <a:pt x="12382" y="13335"/>
                    <a:pt x="35242" y="952"/>
                    <a:pt x="36195" y="0"/>
                  </a:cubicBezTo>
                  <a:lnTo>
                    <a:pt x="17145" y="29527"/>
                  </a:lnTo>
                  <a:close/>
                </a:path>
              </a:pathLst>
            </a:custGeom>
            <a:solidFill>
              <a:srgbClr val="E55353"/>
            </a:solidFill>
            <a:ln w="952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EF77FC5-8A41-424F-8566-E3B48C2F53ED}"/>
                </a:ext>
              </a:extLst>
            </p:cNvPr>
            <p:cNvSpPr/>
            <p:nvPr/>
          </p:nvSpPr>
          <p:spPr>
            <a:xfrm>
              <a:off x="6727507" y="3186351"/>
              <a:ext cx="47625" cy="76200"/>
            </a:xfrm>
            <a:custGeom>
              <a:avLst/>
              <a:gdLst>
                <a:gd name="connsiteX0" fmla="*/ 50483 w 47625"/>
                <a:gd name="connsiteY0" fmla="*/ 65484 h 76200"/>
                <a:gd name="connsiteX1" fmla="*/ 21908 w 47625"/>
                <a:gd name="connsiteY1" fmla="*/ 78819 h 76200"/>
                <a:gd name="connsiteX2" fmla="*/ 19050 w 47625"/>
                <a:gd name="connsiteY2" fmla="*/ 79772 h 76200"/>
                <a:gd name="connsiteX3" fmla="*/ 11430 w 47625"/>
                <a:gd name="connsiteY3" fmla="*/ 58817 h 76200"/>
                <a:gd name="connsiteX4" fmla="*/ 10477 w 47625"/>
                <a:gd name="connsiteY4" fmla="*/ 55007 h 76200"/>
                <a:gd name="connsiteX5" fmla="*/ 0 w 47625"/>
                <a:gd name="connsiteY5" fmla="*/ 17859 h 76200"/>
                <a:gd name="connsiteX6" fmla="*/ 11430 w 47625"/>
                <a:gd name="connsiteY6" fmla="*/ 714 h 76200"/>
                <a:gd name="connsiteX7" fmla="*/ 20955 w 47625"/>
                <a:gd name="connsiteY7" fmla="*/ 714 h 76200"/>
                <a:gd name="connsiteX8" fmla="*/ 39052 w 47625"/>
                <a:gd name="connsiteY8" fmla="*/ 18812 h 76200"/>
                <a:gd name="connsiteX9" fmla="*/ 39052 w 47625"/>
                <a:gd name="connsiteY9" fmla="*/ 18812 h 76200"/>
                <a:gd name="connsiteX10" fmla="*/ 42863 w 47625"/>
                <a:gd name="connsiteY10" fmla="*/ 31194 h 76200"/>
                <a:gd name="connsiteX11" fmla="*/ 42863 w 47625"/>
                <a:gd name="connsiteY11" fmla="*/ 33099 h 76200"/>
                <a:gd name="connsiteX12" fmla="*/ 45720 w 47625"/>
                <a:gd name="connsiteY12" fmla="*/ 44529 h 76200"/>
                <a:gd name="connsiteX13" fmla="*/ 50483 w 47625"/>
                <a:gd name="connsiteY13" fmla="*/ 654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 h="76200">
                  <a:moveTo>
                    <a:pt x="50483" y="65484"/>
                  </a:moveTo>
                  <a:cubicBezTo>
                    <a:pt x="41910" y="71199"/>
                    <a:pt x="31433" y="75009"/>
                    <a:pt x="21908" y="78819"/>
                  </a:cubicBezTo>
                  <a:cubicBezTo>
                    <a:pt x="20955" y="78819"/>
                    <a:pt x="20002" y="79772"/>
                    <a:pt x="19050" y="79772"/>
                  </a:cubicBezTo>
                  <a:cubicBezTo>
                    <a:pt x="15240" y="70247"/>
                    <a:pt x="11430" y="61674"/>
                    <a:pt x="11430" y="58817"/>
                  </a:cubicBezTo>
                  <a:cubicBezTo>
                    <a:pt x="11430" y="57864"/>
                    <a:pt x="10477" y="56912"/>
                    <a:pt x="10477" y="55007"/>
                  </a:cubicBezTo>
                  <a:cubicBezTo>
                    <a:pt x="7620" y="47387"/>
                    <a:pt x="0" y="30242"/>
                    <a:pt x="0" y="17859"/>
                  </a:cubicBezTo>
                  <a:cubicBezTo>
                    <a:pt x="0" y="9287"/>
                    <a:pt x="2858" y="2619"/>
                    <a:pt x="11430" y="714"/>
                  </a:cubicBezTo>
                  <a:cubicBezTo>
                    <a:pt x="15240" y="-238"/>
                    <a:pt x="18097" y="-238"/>
                    <a:pt x="20955" y="714"/>
                  </a:cubicBezTo>
                  <a:cubicBezTo>
                    <a:pt x="30480" y="2619"/>
                    <a:pt x="36195" y="11192"/>
                    <a:pt x="39052" y="18812"/>
                  </a:cubicBezTo>
                  <a:cubicBezTo>
                    <a:pt x="39052" y="18812"/>
                    <a:pt x="39052" y="18812"/>
                    <a:pt x="39052" y="18812"/>
                  </a:cubicBezTo>
                  <a:cubicBezTo>
                    <a:pt x="41910" y="25479"/>
                    <a:pt x="42863" y="31194"/>
                    <a:pt x="42863" y="31194"/>
                  </a:cubicBezTo>
                  <a:cubicBezTo>
                    <a:pt x="42863" y="31194"/>
                    <a:pt x="42863" y="32147"/>
                    <a:pt x="42863" y="33099"/>
                  </a:cubicBezTo>
                  <a:cubicBezTo>
                    <a:pt x="43815" y="35004"/>
                    <a:pt x="44767" y="38814"/>
                    <a:pt x="45720" y="44529"/>
                  </a:cubicBezTo>
                  <a:cubicBezTo>
                    <a:pt x="45720" y="49292"/>
                    <a:pt x="47625" y="56912"/>
                    <a:pt x="50483" y="65484"/>
                  </a:cubicBezTo>
                  <a:close/>
                </a:path>
              </a:pathLst>
            </a:custGeom>
            <a:solidFill>
              <a:srgbClr val="EEA886"/>
            </a:solidFill>
            <a:ln w="952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4149C8C-9320-49E3-AB86-1297E5B9E1EF}"/>
                </a:ext>
              </a:extLst>
            </p:cNvPr>
            <p:cNvSpPr/>
            <p:nvPr/>
          </p:nvSpPr>
          <p:spPr>
            <a:xfrm>
              <a:off x="6681439" y="3133964"/>
              <a:ext cx="47625" cy="47625"/>
            </a:xfrm>
            <a:custGeom>
              <a:avLst/>
              <a:gdLst>
                <a:gd name="connsiteX0" fmla="*/ 47973 w 47625"/>
                <a:gd name="connsiteY0" fmla="*/ 714 h 47625"/>
                <a:gd name="connsiteX1" fmla="*/ 41305 w 47625"/>
                <a:gd name="connsiteY1" fmla="*/ 44529 h 47625"/>
                <a:gd name="connsiteX2" fmla="*/ 348 w 47625"/>
                <a:gd name="connsiteY2" fmla="*/ 52149 h 47625"/>
                <a:gd name="connsiteX3" fmla="*/ 3205 w 47625"/>
                <a:gd name="connsiteY3" fmla="*/ 36909 h 47625"/>
                <a:gd name="connsiteX4" fmla="*/ 2253 w 47625"/>
                <a:gd name="connsiteY4" fmla="*/ 27384 h 47625"/>
                <a:gd name="connsiteX5" fmla="*/ 2253 w 47625"/>
                <a:gd name="connsiteY5" fmla="*/ 25479 h 47625"/>
                <a:gd name="connsiteX6" fmla="*/ 47973 w 47625"/>
                <a:gd name="connsiteY6" fmla="*/ 71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47973" y="714"/>
                  </a:moveTo>
                  <a:cubicBezTo>
                    <a:pt x="45115" y="6429"/>
                    <a:pt x="41305" y="44529"/>
                    <a:pt x="41305" y="44529"/>
                  </a:cubicBezTo>
                  <a:cubicBezTo>
                    <a:pt x="41305" y="44529"/>
                    <a:pt x="-4415" y="61674"/>
                    <a:pt x="348" y="52149"/>
                  </a:cubicBezTo>
                  <a:cubicBezTo>
                    <a:pt x="2253" y="47386"/>
                    <a:pt x="3205" y="41671"/>
                    <a:pt x="3205" y="36909"/>
                  </a:cubicBezTo>
                  <a:cubicBezTo>
                    <a:pt x="3205" y="33099"/>
                    <a:pt x="3205" y="29289"/>
                    <a:pt x="2253" y="27384"/>
                  </a:cubicBezTo>
                  <a:cubicBezTo>
                    <a:pt x="2253" y="26431"/>
                    <a:pt x="2253" y="25479"/>
                    <a:pt x="2253" y="25479"/>
                  </a:cubicBezTo>
                  <a:cubicBezTo>
                    <a:pt x="2253" y="25479"/>
                    <a:pt x="50830" y="-5001"/>
                    <a:pt x="47973" y="714"/>
                  </a:cubicBezTo>
                  <a:close/>
                </a:path>
              </a:pathLst>
            </a:custGeom>
            <a:solidFill>
              <a:srgbClr val="EEA886"/>
            </a:soli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27E1D9FC-01D9-429E-B30E-404F89C9430D}"/>
                </a:ext>
              </a:extLst>
            </p:cNvPr>
            <p:cNvSpPr/>
            <p:nvPr/>
          </p:nvSpPr>
          <p:spPr>
            <a:xfrm>
              <a:off x="6664642" y="3044071"/>
              <a:ext cx="85725" cy="104775"/>
            </a:xfrm>
            <a:custGeom>
              <a:avLst/>
              <a:gdLst>
                <a:gd name="connsiteX0" fmla="*/ 23813 w 85725"/>
                <a:gd name="connsiteY0" fmla="*/ 40124 h 104775"/>
                <a:gd name="connsiteX1" fmla="*/ 60960 w 85725"/>
                <a:gd name="connsiteY1" fmla="*/ 83939 h 104775"/>
                <a:gd name="connsiteX2" fmla="*/ 69533 w 85725"/>
                <a:gd name="connsiteY2" fmla="*/ 105847 h 104775"/>
                <a:gd name="connsiteX3" fmla="*/ 71438 w 85725"/>
                <a:gd name="connsiteY3" fmla="*/ 2977 h 104775"/>
                <a:gd name="connsiteX4" fmla="*/ 0 w 85725"/>
                <a:gd name="connsiteY4" fmla="*/ 61079 h 104775"/>
                <a:gd name="connsiteX5" fmla="*/ 23813 w 85725"/>
                <a:gd name="connsiteY5" fmla="*/ 4012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04775">
                  <a:moveTo>
                    <a:pt x="23813" y="40124"/>
                  </a:moveTo>
                  <a:cubicBezTo>
                    <a:pt x="23813" y="40124"/>
                    <a:pt x="42863" y="71557"/>
                    <a:pt x="60960" y="83939"/>
                  </a:cubicBezTo>
                  <a:cubicBezTo>
                    <a:pt x="78105" y="96322"/>
                    <a:pt x="69533" y="105847"/>
                    <a:pt x="69533" y="105847"/>
                  </a:cubicBezTo>
                  <a:cubicBezTo>
                    <a:pt x="69533" y="105847"/>
                    <a:pt x="115253" y="9644"/>
                    <a:pt x="71438" y="2977"/>
                  </a:cubicBezTo>
                  <a:cubicBezTo>
                    <a:pt x="27623" y="-3691"/>
                    <a:pt x="953" y="-4643"/>
                    <a:pt x="0" y="61079"/>
                  </a:cubicBezTo>
                  <a:cubicBezTo>
                    <a:pt x="0" y="61079"/>
                    <a:pt x="20003" y="39172"/>
                    <a:pt x="23813" y="40124"/>
                  </a:cubicBezTo>
                  <a:close/>
                </a:path>
              </a:pathLst>
            </a:custGeom>
            <a:solidFill>
              <a:srgbClr val="3C4145"/>
            </a:solidFill>
            <a:ln w="9525"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82B5FD12-0B8F-4DC2-B460-C04064541338}"/>
                </a:ext>
              </a:extLst>
            </p:cNvPr>
            <p:cNvSpPr/>
            <p:nvPr/>
          </p:nvSpPr>
          <p:spPr>
            <a:xfrm>
              <a:off x="6682740" y="3158490"/>
              <a:ext cx="19050" cy="9525"/>
            </a:xfrm>
            <a:custGeom>
              <a:avLst/>
              <a:gdLst>
                <a:gd name="connsiteX0" fmla="*/ 26670 w 19050"/>
                <a:gd name="connsiteY0" fmla="*/ 0 h 9525"/>
                <a:gd name="connsiteX1" fmla="*/ 952 w 19050"/>
                <a:gd name="connsiteY1" fmla="*/ 13335 h 9525"/>
                <a:gd name="connsiteX2" fmla="*/ 952 w 19050"/>
                <a:gd name="connsiteY2" fmla="*/ 13335 h 9525"/>
                <a:gd name="connsiteX3" fmla="*/ 0 w 19050"/>
                <a:gd name="connsiteY3" fmla="*/ 3810 h 9525"/>
                <a:gd name="connsiteX4" fmla="*/ 26670 w 19050"/>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26670" y="0"/>
                  </a:moveTo>
                  <a:cubicBezTo>
                    <a:pt x="20002" y="10477"/>
                    <a:pt x="952" y="13335"/>
                    <a:pt x="952" y="13335"/>
                  </a:cubicBezTo>
                  <a:cubicBezTo>
                    <a:pt x="952" y="13335"/>
                    <a:pt x="952" y="13335"/>
                    <a:pt x="952" y="13335"/>
                  </a:cubicBezTo>
                  <a:cubicBezTo>
                    <a:pt x="952" y="9525"/>
                    <a:pt x="952" y="5715"/>
                    <a:pt x="0" y="3810"/>
                  </a:cubicBezTo>
                  <a:cubicBezTo>
                    <a:pt x="12382" y="5715"/>
                    <a:pt x="26670" y="0"/>
                    <a:pt x="26670" y="0"/>
                  </a:cubicBezTo>
                  <a:close/>
                </a:path>
              </a:pathLst>
            </a:custGeom>
            <a:solidFill>
              <a:srgbClr val="A77860"/>
            </a:soli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9231021C-DB50-4139-80A5-F090A46B9884}"/>
                </a:ext>
              </a:extLst>
            </p:cNvPr>
            <p:cNvSpPr/>
            <p:nvPr/>
          </p:nvSpPr>
          <p:spPr>
            <a:xfrm>
              <a:off x="6642734" y="3184208"/>
              <a:ext cx="28575" cy="38100"/>
            </a:xfrm>
            <a:custGeom>
              <a:avLst/>
              <a:gdLst>
                <a:gd name="connsiteX0" fmla="*/ 1905 w 28575"/>
                <a:gd name="connsiteY0" fmla="*/ 30480 h 38100"/>
                <a:gd name="connsiteX1" fmla="*/ 1905 w 28575"/>
                <a:gd name="connsiteY1" fmla="*/ 30480 h 38100"/>
                <a:gd name="connsiteX2" fmla="*/ 0 w 28575"/>
                <a:gd name="connsiteY2" fmla="*/ 40957 h 38100"/>
                <a:gd name="connsiteX3" fmla="*/ 6668 w 28575"/>
                <a:gd name="connsiteY3" fmla="*/ 30480 h 38100"/>
                <a:gd name="connsiteX4" fmla="*/ 22860 w 28575"/>
                <a:gd name="connsiteY4" fmla="*/ 8572 h 38100"/>
                <a:gd name="connsiteX5" fmla="*/ 33338 w 28575"/>
                <a:gd name="connsiteY5" fmla="*/ 0 h 38100"/>
                <a:gd name="connsiteX6" fmla="*/ 1905 w 28575"/>
                <a:gd name="connsiteY6" fmla="*/ 304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38100">
                  <a:moveTo>
                    <a:pt x="1905" y="30480"/>
                  </a:moveTo>
                  <a:lnTo>
                    <a:pt x="1905" y="30480"/>
                  </a:lnTo>
                  <a:cubicBezTo>
                    <a:pt x="1905" y="30480"/>
                    <a:pt x="953" y="32385"/>
                    <a:pt x="0" y="40957"/>
                  </a:cubicBezTo>
                  <a:lnTo>
                    <a:pt x="6668" y="30480"/>
                  </a:lnTo>
                  <a:cubicBezTo>
                    <a:pt x="6668" y="30480"/>
                    <a:pt x="19050" y="13335"/>
                    <a:pt x="22860" y="8572"/>
                  </a:cubicBezTo>
                  <a:cubicBezTo>
                    <a:pt x="26670" y="3810"/>
                    <a:pt x="33338" y="0"/>
                    <a:pt x="33338" y="0"/>
                  </a:cubicBezTo>
                  <a:cubicBezTo>
                    <a:pt x="33338" y="0"/>
                    <a:pt x="8573" y="12382"/>
                    <a:pt x="1905" y="30480"/>
                  </a:cubicBezTo>
                  <a:close/>
                </a:path>
              </a:pathLst>
            </a:custGeom>
            <a:solidFill>
              <a:srgbClr val="BD4444"/>
            </a:solidFill>
            <a:ln w="952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FF343D87-9AF8-4E15-8638-CBE2BFF0867F}"/>
                </a:ext>
              </a:extLst>
            </p:cNvPr>
            <p:cNvSpPr/>
            <p:nvPr/>
          </p:nvSpPr>
          <p:spPr>
            <a:xfrm>
              <a:off x="6725451" y="3185636"/>
              <a:ext cx="47625" cy="47625"/>
            </a:xfrm>
            <a:custGeom>
              <a:avLst/>
              <a:gdLst>
                <a:gd name="connsiteX0" fmla="*/ 10628 w 47625"/>
                <a:gd name="connsiteY0" fmla="*/ 54769 h 47625"/>
                <a:gd name="connsiteX1" fmla="*/ 48728 w 47625"/>
                <a:gd name="connsiteY1" fmla="*/ 42386 h 47625"/>
                <a:gd name="connsiteX2" fmla="*/ 13486 w 47625"/>
                <a:gd name="connsiteY2" fmla="*/ 476 h 47625"/>
                <a:gd name="connsiteX3" fmla="*/ 10628 w 47625"/>
                <a:gd name="connsiteY3" fmla="*/ 54769 h 47625"/>
              </a:gdLst>
              <a:ahLst/>
              <a:cxnLst>
                <a:cxn ang="0">
                  <a:pos x="connsiteX0" y="connsiteY0"/>
                </a:cxn>
                <a:cxn ang="0">
                  <a:pos x="connsiteX1" y="connsiteY1"/>
                </a:cxn>
                <a:cxn ang="0">
                  <a:pos x="connsiteX2" y="connsiteY2"/>
                </a:cxn>
                <a:cxn ang="0">
                  <a:pos x="connsiteX3" y="connsiteY3"/>
                </a:cxn>
              </a:cxnLst>
              <a:rect l="l" t="t" r="r" b="b"/>
              <a:pathLst>
                <a:path w="47625" h="47625">
                  <a:moveTo>
                    <a:pt x="10628" y="54769"/>
                  </a:moveTo>
                  <a:cubicBezTo>
                    <a:pt x="10628" y="54769"/>
                    <a:pt x="40156" y="43339"/>
                    <a:pt x="48728" y="42386"/>
                  </a:cubicBezTo>
                  <a:cubicBezTo>
                    <a:pt x="48728" y="42386"/>
                    <a:pt x="43013" y="-5239"/>
                    <a:pt x="13486" y="476"/>
                  </a:cubicBezTo>
                  <a:cubicBezTo>
                    <a:pt x="-15089" y="5239"/>
                    <a:pt x="10628" y="54769"/>
                    <a:pt x="10628" y="54769"/>
                  </a:cubicBezTo>
                  <a:close/>
                </a:path>
              </a:pathLst>
            </a:custGeom>
            <a:solidFill>
              <a:srgbClr val="E55353"/>
            </a:soli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D76D748-22CE-4A54-BD29-F00CFBBA8CB2}"/>
                </a:ext>
              </a:extLst>
            </p:cNvPr>
            <p:cNvSpPr/>
            <p:nvPr/>
          </p:nvSpPr>
          <p:spPr>
            <a:xfrm>
              <a:off x="6666842" y="3175131"/>
              <a:ext cx="57150" cy="38100"/>
            </a:xfrm>
            <a:custGeom>
              <a:avLst/>
              <a:gdLst>
                <a:gd name="connsiteX0" fmla="*/ 15897 w 57150"/>
                <a:gd name="connsiteY0" fmla="*/ 5267 h 38100"/>
                <a:gd name="connsiteX1" fmla="*/ 1610 w 57150"/>
                <a:gd name="connsiteY1" fmla="*/ 41462 h 38100"/>
                <a:gd name="connsiteX2" fmla="*/ 65427 w 57150"/>
                <a:gd name="connsiteY2" fmla="*/ 6219 h 38100"/>
                <a:gd name="connsiteX3" fmla="*/ 15897 w 57150"/>
                <a:gd name="connsiteY3" fmla="*/ 5267 h 38100"/>
              </a:gdLst>
              <a:ahLst/>
              <a:cxnLst>
                <a:cxn ang="0">
                  <a:pos x="connsiteX0" y="connsiteY0"/>
                </a:cxn>
                <a:cxn ang="0">
                  <a:pos x="connsiteX1" y="connsiteY1"/>
                </a:cxn>
                <a:cxn ang="0">
                  <a:pos x="connsiteX2" y="connsiteY2"/>
                </a:cxn>
                <a:cxn ang="0">
                  <a:pos x="connsiteX3" y="connsiteY3"/>
                </a:cxn>
              </a:cxnLst>
              <a:rect l="l" t="t" r="r" b="b"/>
              <a:pathLst>
                <a:path w="57150" h="38100">
                  <a:moveTo>
                    <a:pt x="15897" y="5267"/>
                  </a:moveTo>
                  <a:cubicBezTo>
                    <a:pt x="15897" y="5267"/>
                    <a:pt x="-6010" y="38604"/>
                    <a:pt x="1610" y="41462"/>
                  </a:cubicBezTo>
                  <a:cubicBezTo>
                    <a:pt x="9230" y="44319"/>
                    <a:pt x="48282" y="37652"/>
                    <a:pt x="65427" y="6219"/>
                  </a:cubicBezTo>
                  <a:cubicBezTo>
                    <a:pt x="65427" y="6219"/>
                    <a:pt x="40662" y="-7116"/>
                    <a:pt x="15897" y="5267"/>
                  </a:cubicBezTo>
                  <a:close/>
                </a:path>
              </a:pathLst>
            </a:custGeom>
            <a:solidFill>
              <a:srgbClr val="EEA886"/>
            </a:soli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1BB90238-06A4-485C-855D-B3A883F83649}"/>
                </a:ext>
              </a:extLst>
            </p:cNvPr>
            <p:cNvSpPr/>
            <p:nvPr/>
          </p:nvSpPr>
          <p:spPr>
            <a:xfrm>
              <a:off x="6513195" y="2480310"/>
              <a:ext cx="390525" cy="390525"/>
            </a:xfrm>
            <a:custGeom>
              <a:avLst/>
              <a:gdLst>
                <a:gd name="connsiteX0" fmla="*/ 395288 w 390525"/>
                <a:gd name="connsiteY0" fmla="*/ 199073 h 390525"/>
                <a:gd name="connsiteX1" fmla="*/ 349567 w 390525"/>
                <a:gd name="connsiteY1" fmla="*/ 325755 h 390525"/>
                <a:gd name="connsiteX2" fmla="*/ 327660 w 390525"/>
                <a:gd name="connsiteY2" fmla="*/ 347663 h 390525"/>
                <a:gd name="connsiteX3" fmla="*/ 320992 w 390525"/>
                <a:gd name="connsiteY3" fmla="*/ 353378 h 390525"/>
                <a:gd name="connsiteX4" fmla="*/ 312420 w 390525"/>
                <a:gd name="connsiteY4" fmla="*/ 359093 h 390525"/>
                <a:gd name="connsiteX5" fmla="*/ 222885 w 390525"/>
                <a:gd name="connsiteY5" fmla="*/ 393382 h 390525"/>
                <a:gd name="connsiteX6" fmla="*/ 204788 w 390525"/>
                <a:gd name="connsiteY6" fmla="*/ 394335 h 390525"/>
                <a:gd name="connsiteX7" fmla="*/ 198120 w 390525"/>
                <a:gd name="connsiteY7" fmla="*/ 394335 h 390525"/>
                <a:gd name="connsiteX8" fmla="*/ 179070 w 390525"/>
                <a:gd name="connsiteY8" fmla="*/ 393382 h 390525"/>
                <a:gd name="connsiteX9" fmla="*/ 158115 w 390525"/>
                <a:gd name="connsiteY9" fmla="*/ 390525 h 390525"/>
                <a:gd name="connsiteX10" fmla="*/ 77152 w 390525"/>
                <a:gd name="connsiteY10" fmla="*/ 353378 h 390525"/>
                <a:gd name="connsiteX11" fmla="*/ 57150 w 390525"/>
                <a:gd name="connsiteY11" fmla="*/ 336232 h 390525"/>
                <a:gd name="connsiteX12" fmla="*/ 53340 w 390525"/>
                <a:gd name="connsiteY12" fmla="*/ 332423 h 390525"/>
                <a:gd name="connsiteX13" fmla="*/ 40958 w 390525"/>
                <a:gd name="connsiteY13" fmla="*/ 318135 h 390525"/>
                <a:gd name="connsiteX14" fmla="*/ 0 w 390525"/>
                <a:gd name="connsiteY14" fmla="*/ 197167 h 390525"/>
                <a:gd name="connsiteX15" fmla="*/ 197167 w 390525"/>
                <a:gd name="connsiteY15" fmla="*/ 0 h 390525"/>
                <a:gd name="connsiteX16" fmla="*/ 395288 w 390525"/>
                <a:gd name="connsiteY16" fmla="*/ 199073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0525" h="390525">
                  <a:moveTo>
                    <a:pt x="395288" y="199073"/>
                  </a:moveTo>
                  <a:cubicBezTo>
                    <a:pt x="395288" y="247650"/>
                    <a:pt x="378142" y="291465"/>
                    <a:pt x="349567" y="325755"/>
                  </a:cubicBezTo>
                  <a:cubicBezTo>
                    <a:pt x="342900" y="333375"/>
                    <a:pt x="335280" y="340995"/>
                    <a:pt x="327660" y="347663"/>
                  </a:cubicBezTo>
                  <a:cubicBezTo>
                    <a:pt x="325755" y="349568"/>
                    <a:pt x="322897" y="351473"/>
                    <a:pt x="320992" y="353378"/>
                  </a:cubicBezTo>
                  <a:cubicBezTo>
                    <a:pt x="318135" y="355282"/>
                    <a:pt x="315277" y="357188"/>
                    <a:pt x="312420" y="359093"/>
                  </a:cubicBezTo>
                  <a:cubicBezTo>
                    <a:pt x="286702" y="377190"/>
                    <a:pt x="256222" y="389573"/>
                    <a:pt x="222885" y="393382"/>
                  </a:cubicBezTo>
                  <a:cubicBezTo>
                    <a:pt x="217170" y="394335"/>
                    <a:pt x="211455" y="394335"/>
                    <a:pt x="204788" y="394335"/>
                  </a:cubicBezTo>
                  <a:cubicBezTo>
                    <a:pt x="202883" y="394335"/>
                    <a:pt x="200025" y="394335"/>
                    <a:pt x="198120" y="394335"/>
                  </a:cubicBezTo>
                  <a:cubicBezTo>
                    <a:pt x="191452" y="394335"/>
                    <a:pt x="185738" y="394335"/>
                    <a:pt x="179070" y="393382"/>
                  </a:cubicBezTo>
                  <a:cubicBezTo>
                    <a:pt x="172402" y="392430"/>
                    <a:pt x="165735" y="391478"/>
                    <a:pt x="158115" y="390525"/>
                  </a:cubicBezTo>
                  <a:cubicBezTo>
                    <a:pt x="128588" y="384810"/>
                    <a:pt x="100965" y="371475"/>
                    <a:pt x="77152" y="353378"/>
                  </a:cubicBezTo>
                  <a:cubicBezTo>
                    <a:pt x="70485" y="347663"/>
                    <a:pt x="63817" y="341948"/>
                    <a:pt x="57150" y="336232"/>
                  </a:cubicBezTo>
                  <a:cubicBezTo>
                    <a:pt x="56197" y="335280"/>
                    <a:pt x="54292" y="333375"/>
                    <a:pt x="53340" y="332423"/>
                  </a:cubicBezTo>
                  <a:cubicBezTo>
                    <a:pt x="48577" y="327660"/>
                    <a:pt x="44767" y="322898"/>
                    <a:pt x="40958" y="318135"/>
                  </a:cubicBezTo>
                  <a:cubicBezTo>
                    <a:pt x="15240" y="284798"/>
                    <a:pt x="0" y="242888"/>
                    <a:pt x="0" y="197167"/>
                  </a:cubicBezTo>
                  <a:cubicBezTo>
                    <a:pt x="0" y="88583"/>
                    <a:pt x="88583" y="0"/>
                    <a:pt x="197167" y="0"/>
                  </a:cubicBezTo>
                  <a:cubicBezTo>
                    <a:pt x="306705" y="1905"/>
                    <a:pt x="395288" y="90488"/>
                    <a:pt x="395288" y="199073"/>
                  </a:cubicBezTo>
                  <a:close/>
                </a:path>
              </a:pathLst>
            </a:custGeom>
            <a:solidFill>
              <a:srgbClr val="EEF0F7"/>
            </a:solidFill>
            <a:ln w="952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C9B197B0-D756-4DA5-9515-1C75EA28E811}"/>
                </a:ext>
              </a:extLst>
            </p:cNvPr>
            <p:cNvSpPr/>
            <p:nvPr/>
          </p:nvSpPr>
          <p:spPr>
            <a:xfrm>
              <a:off x="6581775" y="2741295"/>
              <a:ext cx="257175" cy="133350"/>
            </a:xfrm>
            <a:custGeom>
              <a:avLst/>
              <a:gdLst>
                <a:gd name="connsiteX0" fmla="*/ 258128 w 257175"/>
                <a:gd name="connsiteY0" fmla="*/ 46673 h 133350"/>
                <a:gd name="connsiteX1" fmla="*/ 243840 w 257175"/>
                <a:gd name="connsiteY1" fmla="*/ 99060 h 133350"/>
                <a:gd name="connsiteX2" fmla="*/ 154305 w 257175"/>
                <a:gd name="connsiteY2" fmla="*/ 133350 h 133350"/>
                <a:gd name="connsiteX3" fmla="*/ 136208 w 257175"/>
                <a:gd name="connsiteY3" fmla="*/ 134303 h 133350"/>
                <a:gd name="connsiteX4" fmla="*/ 129540 w 257175"/>
                <a:gd name="connsiteY4" fmla="*/ 134303 h 133350"/>
                <a:gd name="connsiteX5" fmla="*/ 110490 w 257175"/>
                <a:gd name="connsiteY5" fmla="*/ 133350 h 133350"/>
                <a:gd name="connsiteX6" fmla="*/ 89535 w 257175"/>
                <a:gd name="connsiteY6" fmla="*/ 130493 h 133350"/>
                <a:gd name="connsiteX7" fmla="*/ 8572 w 257175"/>
                <a:gd name="connsiteY7" fmla="*/ 93345 h 133350"/>
                <a:gd name="connsiteX8" fmla="*/ 0 w 257175"/>
                <a:gd name="connsiteY8" fmla="*/ 39053 h 133350"/>
                <a:gd name="connsiteX9" fmla="*/ 89535 w 257175"/>
                <a:gd name="connsiteY9" fmla="*/ 8573 h 133350"/>
                <a:gd name="connsiteX10" fmla="*/ 90488 w 257175"/>
                <a:gd name="connsiteY10" fmla="*/ 8573 h 133350"/>
                <a:gd name="connsiteX11" fmla="*/ 92392 w 257175"/>
                <a:gd name="connsiteY11" fmla="*/ 7620 h 133350"/>
                <a:gd name="connsiteX12" fmla="*/ 97155 w 257175"/>
                <a:gd name="connsiteY12" fmla="*/ 5715 h 133350"/>
                <a:gd name="connsiteX13" fmla="*/ 101917 w 257175"/>
                <a:gd name="connsiteY13" fmla="*/ 3810 h 133350"/>
                <a:gd name="connsiteX14" fmla="*/ 113347 w 257175"/>
                <a:gd name="connsiteY14" fmla="*/ 0 h 133350"/>
                <a:gd name="connsiteX15" fmla="*/ 113347 w 257175"/>
                <a:gd name="connsiteY15" fmla="*/ 0 h 133350"/>
                <a:gd name="connsiteX16" fmla="*/ 114300 w 257175"/>
                <a:gd name="connsiteY16" fmla="*/ 0 h 133350"/>
                <a:gd name="connsiteX17" fmla="*/ 114300 w 257175"/>
                <a:gd name="connsiteY17" fmla="*/ 0 h 133350"/>
                <a:gd name="connsiteX18" fmla="*/ 153353 w 257175"/>
                <a:gd name="connsiteY18" fmla="*/ 2857 h 133350"/>
                <a:gd name="connsiteX19" fmla="*/ 160020 w 257175"/>
                <a:gd name="connsiteY19" fmla="*/ 3810 h 133350"/>
                <a:gd name="connsiteX20" fmla="*/ 161925 w 257175"/>
                <a:gd name="connsiteY20" fmla="*/ 3810 h 133350"/>
                <a:gd name="connsiteX21" fmla="*/ 162878 w 257175"/>
                <a:gd name="connsiteY21" fmla="*/ 3810 h 133350"/>
                <a:gd name="connsiteX22" fmla="*/ 180975 w 257175"/>
                <a:gd name="connsiteY22" fmla="*/ 8573 h 133350"/>
                <a:gd name="connsiteX23" fmla="*/ 180975 w 257175"/>
                <a:gd name="connsiteY23" fmla="*/ 8573 h 133350"/>
                <a:gd name="connsiteX24" fmla="*/ 258128 w 257175"/>
                <a:gd name="connsiteY24" fmla="*/ 4667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175" h="133350">
                  <a:moveTo>
                    <a:pt x="258128" y="46673"/>
                  </a:moveTo>
                  <a:lnTo>
                    <a:pt x="243840" y="99060"/>
                  </a:lnTo>
                  <a:cubicBezTo>
                    <a:pt x="218122" y="117157"/>
                    <a:pt x="187642" y="129540"/>
                    <a:pt x="154305" y="133350"/>
                  </a:cubicBezTo>
                  <a:cubicBezTo>
                    <a:pt x="148590" y="134303"/>
                    <a:pt x="142875" y="134303"/>
                    <a:pt x="136208" y="134303"/>
                  </a:cubicBezTo>
                  <a:cubicBezTo>
                    <a:pt x="134303" y="134303"/>
                    <a:pt x="131445" y="134303"/>
                    <a:pt x="129540" y="134303"/>
                  </a:cubicBezTo>
                  <a:cubicBezTo>
                    <a:pt x="122872" y="134303"/>
                    <a:pt x="117158" y="134303"/>
                    <a:pt x="110490" y="133350"/>
                  </a:cubicBezTo>
                  <a:cubicBezTo>
                    <a:pt x="103822" y="132397"/>
                    <a:pt x="97155" y="131445"/>
                    <a:pt x="89535" y="130493"/>
                  </a:cubicBezTo>
                  <a:cubicBezTo>
                    <a:pt x="60008" y="124778"/>
                    <a:pt x="32385" y="111443"/>
                    <a:pt x="8572" y="93345"/>
                  </a:cubicBezTo>
                  <a:cubicBezTo>
                    <a:pt x="5715" y="76200"/>
                    <a:pt x="2858" y="57150"/>
                    <a:pt x="0" y="39053"/>
                  </a:cubicBezTo>
                  <a:cubicBezTo>
                    <a:pt x="14288" y="33338"/>
                    <a:pt x="60960" y="18098"/>
                    <a:pt x="89535" y="8573"/>
                  </a:cubicBezTo>
                  <a:cubicBezTo>
                    <a:pt x="89535" y="8573"/>
                    <a:pt x="90488" y="8573"/>
                    <a:pt x="90488" y="8573"/>
                  </a:cubicBezTo>
                  <a:cubicBezTo>
                    <a:pt x="91440" y="8573"/>
                    <a:pt x="91440" y="8573"/>
                    <a:pt x="92392" y="7620"/>
                  </a:cubicBezTo>
                  <a:cubicBezTo>
                    <a:pt x="94297" y="6668"/>
                    <a:pt x="96203" y="6668"/>
                    <a:pt x="97155" y="5715"/>
                  </a:cubicBezTo>
                  <a:cubicBezTo>
                    <a:pt x="99060" y="4763"/>
                    <a:pt x="100013" y="4763"/>
                    <a:pt x="101917" y="3810"/>
                  </a:cubicBezTo>
                  <a:cubicBezTo>
                    <a:pt x="107633" y="1905"/>
                    <a:pt x="112395" y="0"/>
                    <a:pt x="113347" y="0"/>
                  </a:cubicBezTo>
                  <a:cubicBezTo>
                    <a:pt x="113347" y="0"/>
                    <a:pt x="113347" y="0"/>
                    <a:pt x="113347" y="0"/>
                  </a:cubicBezTo>
                  <a:cubicBezTo>
                    <a:pt x="113347" y="0"/>
                    <a:pt x="114300" y="0"/>
                    <a:pt x="114300" y="0"/>
                  </a:cubicBezTo>
                  <a:lnTo>
                    <a:pt x="114300" y="0"/>
                  </a:lnTo>
                  <a:lnTo>
                    <a:pt x="153353" y="2857"/>
                  </a:lnTo>
                  <a:lnTo>
                    <a:pt x="160020" y="3810"/>
                  </a:lnTo>
                  <a:lnTo>
                    <a:pt x="161925" y="3810"/>
                  </a:lnTo>
                  <a:cubicBezTo>
                    <a:pt x="161925" y="3810"/>
                    <a:pt x="161925" y="3810"/>
                    <a:pt x="162878" y="3810"/>
                  </a:cubicBezTo>
                  <a:cubicBezTo>
                    <a:pt x="164783" y="4763"/>
                    <a:pt x="172403" y="6668"/>
                    <a:pt x="180975" y="8573"/>
                  </a:cubicBezTo>
                  <a:cubicBezTo>
                    <a:pt x="180975" y="8573"/>
                    <a:pt x="180975" y="8573"/>
                    <a:pt x="180975" y="8573"/>
                  </a:cubicBezTo>
                  <a:cubicBezTo>
                    <a:pt x="206692" y="17145"/>
                    <a:pt x="243840" y="30480"/>
                    <a:pt x="258128" y="46673"/>
                  </a:cubicBezTo>
                  <a:close/>
                </a:path>
              </a:pathLst>
            </a:custGeom>
            <a:solidFill>
              <a:srgbClr val="D9C7C1"/>
            </a:solidFill>
            <a:ln w="952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6C489F52-CF18-4AFB-B8F1-6491EC850E3D}"/>
                </a:ext>
              </a:extLst>
            </p:cNvPr>
            <p:cNvSpPr/>
            <p:nvPr/>
          </p:nvSpPr>
          <p:spPr>
            <a:xfrm>
              <a:off x="6664642" y="2580800"/>
              <a:ext cx="95250" cy="142875"/>
            </a:xfrm>
            <a:custGeom>
              <a:avLst/>
              <a:gdLst>
                <a:gd name="connsiteX0" fmla="*/ 57150 w 95250"/>
                <a:gd name="connsiteY0" fmla="*/ 475 h 142875"/>
                <a:gd name="connsiteX1" fmla="*/ 96203 w 95250"/>
                <a:gd name="connsiteY1" fmla="*/ 81438 h 142875"/>
                <a:gd name="connsiteX2" fmla="*/ 43815 w 95250"/>
                <a:gd name="connsiteY2" fmla="*/ 148113 h 142875"/>
                <a:gd name="connsiteX3" fmla="*/ 0 w 95250"/>
                <a:gd name="connsiteY3" fmla="*/ 59530 h 142875"/>
                <a:gd name="connsiteX4" fmla="*/ 57150 w 95250"/>
                <a:gd name="connsiteY4" fmla="*/ 475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42875">
                  <a:moveTo>
                    <a:pt x="57150" y="475"/>
                  </a:moveTo>
                  <a:cubicBezTo>
                    <a:pt x="57150" y="475"/>
                    <a:pt x="103823" y="8095"/>
                    <a:pt x="96203" y="81438"/>
                  </a:cubicBezTo>
                  <a:cubicBezTo>
                    <a:pt x="88583" y="154780"/>
                    <a:pt x="46673" y="148113"/>
                    <a:pt x="43815" y="148113"/>
                  </a:cubicBezTo>
                  <a:cubicBezTo>
                    <a:pt x="40958" y="148113"/>
                    <a:pt x="1905" y="149065"/>
                    <a:pt x="0" y="59530"/>
                  </a:cubicBezTo>
                  <a:cubicBezTo>
                    <a:pt x="0" y="59530"/>
                    <a:pt x="0" y="-6192"/>
                    <a:pt x="57150" y="475"/>
                  </a:cubicBezTo>
                  <a:close/>
                </a:path>
              </a:pathLst>
            </a:custGeom>
            <a:solidFill>
              <a:srgbClr val="EEA987"/>
            </a:solidFill>
            <a:ln w="952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2AA6ABCB-B656-4C1E-8949-199CD3FA4839}"/>
                </a:ext>
              </a:extLst>
            </p:cNvPr>
            <p:cNvSpPr/>
            <p:nvPr/>
          </p:nvSpPr>
          <p:spPr>
            <a:xfrm>
              <a:off x="6679882" y="2699897"/>
              <a:ext cx="57150" cy="57150"/>
            </a:xfrm>
            <a:custGeom>
              <a:avLst/>
              <a:gdLst>
                <a:gd name="connsiteX0" fmla="*/ 61913 w 57150"/>
                <a:gd name="connsiteY0" fmla="*/ 8061 h 57150"/>
                <a:gd name="connsiteX1" fmla="*/ 62865 w 57150"/>
                <a:gd name="connsiteY1" fmla="*/ 45208 h 57150"/>
                <a:gd name="connsiteX2" fmla="*/ 0 w 57150"/>
                <a:gd name="connsiteY2" fmla="*/ 49018 h 57150"/>
                <a:gd name="connsiteX3" fmla="*/ 3810 w 57150"/>
                <a:gd name="connsiteY3" fmla="*/ 4251 h 57150"/>
                <a:gd name="connsiteX4" fmla="*/ 61913 w 57150"/>
                <a:gd name="connsiteY4" fmla="*/ 8061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61913" y="8061"/>
                  </a:moveTo>
                  <a:cubicBezTo>
                    <a:pt x="61913" y="8061"/>
                    <a:pt x="60008" y="38541"/>
                    <a:pt x="62865" y="45208"/>
                  </a:cubicBezTo>
                  <a:cubicBezTo>
                    <a:pt x="65722" y="51876"/>
                    <a:pt x="24765" y="72831"/>
                    <a:pt x="0" y="49018"/>
                  </a:cubicBezTo>
                  <a:cubicBezTo>
                    <a:pt x="0" y="49018"/>
                    <a:pt x="4763" y="15681"/>
                    <a:pt x="3810" y="4251"/>
                  </a:cubicBezTo>
                  <a:cubicBezTo>
                    <a:pt x="2858" y="-7179"/>
                    <a:pt x="61913" y="8061"/>
                    <a:pt x="61913" y="8061"/>
                  </a:cubicBezTo>
                  <a:close/>
                </a:path>
              </a:pathLst>
            </a:custGeom>
            <a:solidFill>
              <a:srgbClr val="EEA987"/>
            </a:soli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9D50A0E1-AFDA-46C4-8225-60BFE189673A}"/>
                </a:ext>
              </a:extLst>
            </p:cNvPr>
            <p:cNvSpPr/>
            <p:nvPr/>
          </p:nvSpPr>
          <p:spPr>
            <a:xfrm>
              <a:off x="6758787" y="2639695"/>
              <a:ext cx="9525" cy="28575"/>
            </a:xfrm>
            <a:custGeom>
              <a:avLst/>
              <a:gdLst>
                <a:gd name="connsiteX0" fmla="*/ 3010 w 9525"/>
                <a:gd name="connsiteY0" fmla="*/ 2540 h 28575"/>
                <a:gd name="connsiteX1" fmla="*/ 9678 w 9525"/>
                <a:gd name="connsiteY1" fmla="*/ 2540 h 28575"/>
                <a:gd name="connsiteX2" fmla="*/ 2058 w 9525"/>
                <a:gd name="connsiteY2" fmla="*/ 33973 h 28575"/>
                <a:gd name="connsiteX3" fmla="*/ 153 w 9525"/>
                <a:gd name="connsiteY3" fmla="*/ 34925 h 28575"/>
                <a:gd name="connsiteX4" fmla="*/ 3010 w 9525"/>
                <a:gd name="connsiteY4" fmla="*/ 254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28575">
                  <a:moveTo>
                    <a:pt x="3010" y="2540"/>
                  </a:moveTo>
                  <a:cubicBezTo>
                    <a:pt x="3010" y="2540"/>
                    <a:pt x="7773" y="-3175"/>
                    <a:pt x="9678" y="2540"/>
                  </a:cubicBezTo>
                  <a:cubicBezTo>
                    <a:pt x="11583" y="8255"/>
                    <a:pt x="1105" y="33020"/>
                    <a:pt x="2058" y="33973"/>
                  </a:cubicBezTo>
                  <a:cubicBezTo>
                    <a:pt x="2058" y="33973"/>
                    <a:pt x="1105" y="35878"/>
                    <a:pt x="153" y="34925"/>
                  </a:cubicBezTo>
                  <a:cubicBezTo>
                    <a:pt x="-800" y="33973"/>
                    <a:pt x="3010" y="2540"/>
                    <a:pt x="3010" y="2540"/>
                  </a:cubicBezTo>
                  <a:close/>
                </a:path>
              </a:pathLst>
            </a:custGeom>
            <a:solidFill>
              <a:srgbClr val="EEA987"/>
            </a:solidFill>
            <a:ln w="952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C5DE40-F724-4DE8-AD1A-F4428359F595}"/>
                </a:ext>
              </a:extLst>
            </p:cNvPr>
            <p:cNvSpPr/>
            <p:nvPr/>
          </p:nvSpPr>
          <p:spPr>
            <a:xfrm>
              <a:off x="6658623" y="2637790"/>
              <a:ext cx="9525" cy="28575"/>
            </a:xfrm>
            <a:custGeom>
              <a:avLst/>
              <a:gdLst>
                <a:gd name="connsiteX0" fmla="*/ 6972 w 9525"/>
                <a:gd name="connsiteY0" fmla="*/ 2540 h 28575"/>
                <a:gd name="connsiteX1" fmla="*/ 304 w 9525"/>
                <a:gd name="connsiteY1" fmla="*/ 2540 h 28575"/>
                <a:gd name="connsiteX2" fmla="*/ 6972 w 9525"/>
                <a:gd name="connsiteY2" fmla="*/ 33973 h 28575"/>
                <a:gd name="connsiteX3" fmla="*/ 9829 w 9525"/>
                <a:gd name="connsiteY3" fmla="*/ 34925 h 28575"/>
                <a:gd name="connsiteX4" fmla="*/ 6972 w 9525"/>
                <a:gd name="connsiteY4" fmla="*/ 254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28575">
                  <a:moveTo>
                    <a:pt x="6972" y="2540"/>
                  </a:moveTo>
                  <a:cubicBezTo>
                    <a:pt x="6972" y="2540"/>
                    <a:pt x="2209" y="-3175"/>
                    <a:pt x="304" y="2540"/>
                  </a:cubicBezTo>
                  <a:cubicBezTo>
                    <a:pt x="-1601" y="8255"/>
                    <a:pt x="6019" y="33020"/>
                    <a:pt x="6972" y="33973"/>
                  </a:cubicBezTo>
                  <a:cubicBezTo>
                    <a:pt x="6972" y="33973"/>
                    <a:pt x="8877" y="36830"/>
                    <a:pt x="9829" y="34925"/>
                  </a:cubicBezTo>
                  <a:cubicBezTo>
                    <a:pt x="9829" y="33973"/>
                    <a:pt x="6972" y="2540"/>
                    <a:pt x="6972" y="2540"/>
                  </a:cubicBezTo>
                  <a:close/>
                </a:path>
              </a:pathLst>
            </a:custGeom>
            <a:solidFill>
              <a:srgbClr val="EEA987"/>
            </a:solidFill>
            <a:ln w="952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55219A24-23C8-4739-9372-C599E5A0989B}"/>
                </a:ext>
              </a:extLst>
            </p:cNvPr>
            <p:cNvSpPr/>
            <p:nvPr/>
          </p:nvSpPr>
          <p:spPr>
            <a:xfrm>
              <a:off x="6662538" y="2566251"/>
              <a:ext cx="95250" cy="95250"/>
            </a:xfrm>
            <a:custGeom>
              <a:avLst/>
              <a:gdLst>
                <a:gd name="connsiteX0" fmla="*/ 102117 w 95250"/>
                <a:gd name="connsiteY0" fmla="*/ 69317 h 95250"/>
                <a:gd name="connsiteX1" fmla="*/ 99259 w 95250"/>
                <a:gd name="connsiteY1" fmla="*/ 86462 h 95250"/>
                <a:gd name="connsiteX2" fmla="*/ 92592 w 95250"/>
                <a:gd name="connsiteY2" fmla="*/ 95034 h 95250"/>
                <a:gd name="connsiteX3" fmla="*/ 91639 w 95250"/>
                <a:gd name="connsiteY3" fmla="*/ 72174 h 95250"/>
                <a:gd name="connsiteX4" fmla="*/ 90687 w 95250"/>
                <a:gd name="connsiteY4" fmla="*/ 66459 h 95250"/>
                <a:gd name="connsiteX5" fmla="*/ 88782 w 95250"/>
                <a:gd name="connsiteY5" fmla="*/ 56934 h 95250"/>
                <a:gd name="connsiteX6" fmla="*/ 13534 w 95250"/>
                <a:gd name="connsiteY6" fmla="*/ 59792 h 95250"/>
                <a:gd name="connsiteX7" fmla="*/ 13534 w 95250"/>
                <a:gd name="connsiteY7" fmla="*/ 66459 h 95250"/>
                <a:gd name="connsiteX8" fmla="*/ 11629 w 95250"/>
                <a:gd name="connsiteY8" fmla="*/ 75032 h 95250"/>
                <a:gd name="connsiteX9" fmla="*/ 9724 w 95250"/>
                <a:gd name="connsiteY9" fmla="*/ 97892 h 95250"/>
                <a:gd name="connsiteX10" fmla="*/ 4009 w 95250"/>
                <a:gd name="connsiteY10" fmla="*/ 91224 h 95250"/>
                <a:gd name="connsiteX11" fmla="*/ 1152 w 95250"/>
                <a:gd name="connsiteY11" fmla="*/ 66459 h 95250"/>
                <a:gd name="connsiteX12" fmla="*/ 1152 w 95250"/>
                <a:gd name="connsiteY12" fmla="*/ 66459 h 95250"/>
                <a:gd name="connsiteX13" fmla="*/ 199 w 95250"/>
                <a:gd name="connsiteY13" fmla="*/ 56934 h 95250"/>
                <a:gd name="connsiteX14" fmla="*/ 18297 w 95250"/>
                <a:gd name="connsiteY14" fmla="*/ 5499 h 95250"/>
                <a:gd name="connsiteX15" fmla="*/ 79257 w 95250"/>
                <a:gd name="connsiteY15" fmla="*/ 5499 h 95250"/>
                <a:gd name="connsiteX16" fmla="*/ 88782 w 95250"/>
                <a:gd name="connsiteY16" fmla="*/ 8357 h 95250"/>
                <a:gd name="connsiteX17" fmla="*/ 102117 w 95250"/>
                <a:gd name="connsiteY17" fmla="*/ 69317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250" h="95250">
                  <a:moveTo>
                    <a:pt x="102117" y="69317"/>
                  </a:moveTo>
                  <a:cubicBezTo>
                    <a:pt x="100212" y="79794"/>
                    <a:pt x="99259" y="86462"/>
                    <a:pt x="99259" y="86462"/>
                  </a:cubicBezTo>
                  <a:lnTo>
                    <a:pt x="92592" y="95034"/>
                  </a:lnTo>
                  <a:cubicBezTo>
                    <a:pt x="92592" y="95034"/>
                    <a:pt x="92592" y="75032"/>
                    <a:pt x="91639" y="72174"/>
                  </a:cubicBezTo>
                  <a:cubicBezTo>
                    <a:pt x="91639" y="71222"/>
                    <a:pt x="90687" y="69317"/>
                    <a:pt x="90687" y="66459"/>
                  </a:cubicBezTo>
                  <a:cubicBezTo>
                    <a:pt x="89734" y="62649"/>
                    <a:pt x="88782" y="58839"/>
                    <a:pt x="88782" y="56934"/>
                  </a:cubicBezTo>
                  <a:cubicBezTo>
                    <a:pt x="87829" y="55029"/>
                    <a:pt x="48777" y="43599"/>
                    <a:pt x="13534" y="59792"/>
                  </a:cubicBezTo>
                  <a:cubicBezTo>
                    <a:pt x="13534" y="59792"/>
                    <a:pt x="13534" y="62649"/>
                    <a:pt x="13534" y="66459"/>
                  </a:cubicBezTo>
                  <a:cubicBezTo>
                    <a:pt x="13534" y="70269"/>
                    <a:pt x="13534" y="75032"/>
                    <a:pt x="11629" y="75032"/>
                  </a:cubicBezTo>
                  <a:cubicBezTo>
                    <a:pt x="7819" y="75984"/>
                    <a:pt x="9724" y="97892"/>
                    <a:pt x="9724" y="97892"/>
                  </a:cubicBezTo>
                  <a:lnTo>
                    <a:pt x="4009" y="91224"/>
                  </a:lnTo>
                  <a:cubicBezTo>
                    <a:pt x="4009" y="91224"/>
                    <a:pt x="2104" y="79794"/>
                    <a:pt x="1152" y="66459"/>
                  </a:cubicBezTo>
                  <a:cubicBezTo>
                    <a:pt x="1152" y="66459"/>
                    <a:pt x="1152" y="66459"/>
                    <a:pt x="1152" y="66459"/>
                  </a:cubicBezTo>
                  <a:cubicBezTo>
                    <a:pt x="1152" y="63602"/>
                    <a:pt x="199" y="59792"/>
                    <a:pt x="199" y="56934"/>
                  </a:cubicBezTo>
                  <a:cubicBezTo>
                    <a:pt x="-753" y="43599"/>
                    <a:pt x="1152" y="19787"/>
                    <a:pt x="18297" y="5499"/>
                  </a:cubicBezTo>
                  <a:cubicBezTo>
                    <a:pt x="29727" y="737"/>
                    <a:pt x="48777" y="-4026"/>
                    <a:pt x="79257" y="5499"/>
                  </a:cubicBezTo>
                  <a:cubicBezTo>
                    <a:pt x="79257" y="5499"/>
                    <a:pt x="85924" y="5499"/>
                    <a:pt x="88782" y="8357"/>
                  </a:cubicBezTo>
                  <a:cubicBezTo>
                    <a:pt x="105927" y="31217"/>
                    <a:pt x="102117" y="69317"/>
                    <a:pt x="102117" y="69317"/>
                  </a:cubicBezTo>
                  <a:close/>
                </a:path>
              </a:pathLst>
            </a:custGeom>
            <a:solidFill>
              <a:srgbClr val="E8734D"/>
            </a:solidFill>
            <a:ln w="9525"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F7F61A0B-AFBD-4D60-9218-5D2DB0751A3A}"/>
                </a:ext>
              </a:extLst>
            </p:cNvPr>
            <p:cNvSpPr/>
            <p:nvPr/>
          </p:nvSpPr>
          <p:spPr>
            <a:xfrm>
              <a:off x="6687502" y="2719388"/>
              <a:ext cx="47625" cy="9525"/>
            </a:xfrm>
            <a:custGeom>
              <a:avLst/>
              <a:gdLst>
                <a:gd name="connsiteX0" fmla="*/ 0 w 47625"/>
                <a:gd name="connsiteY0" fmla="*/ 0 h 9525"/>
                <a:gd name="connsiteX1" fmla="*/ 24765 w 47625"/>
                <a:gd name="connsiteY1" fmla="*/ 10477 h 9525"/>
                <a:gd name="connsiteX2" fmla="*/ 49530 w 47625"/>
                <a:gd name="connsiteY2" fmla="*/ 952 h 9525"/>
                <a:gd name="connsiteX3" fmla="*/ 24765 w 47625"/>
                <a:gd name="connsiteY3" fmla="*/ 18098 h 9525"/>
                <a:gd name="connsiteX4" fmla="*/ 0 w 476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9525">
                  <a:moveTo>
                    <a:pt x="0" y="0"/>
                  </a:moveTo>
                  <a:cubicBezTo>
                    <a:pt x="0" y="0"/>
                    <a:pt x="7620" y="10477"/>
                    <a:pt x="24765" y="10477"/>
                  </a:cubicBezTo>
                  <a:cubicBezTo>
                    <a:pt x="41910" y="10477"/>
                    <a:pt x="49530" y="952"/>
                    <a:pt x="49530" y="952"/>
                  </a:cubicBezTo>
                  <a:cubicBezTo>
                    <a:pt x="49530" y="952"/>
                    <a:pt x="40957" y="18098"/>
                    <a:pt x="24765" y="18098"/>
                  </a:cubicBezTo>
                  <a:cubicBezTo>
                    <a:pt x="7620" y="18098"/>
                    <a:pt x="0" y="0"/>
                    <a:pt x="0" y="0"/>
                  </a:cubicBezTo>
                  <a:close/>
                </a:path>
              </a:pathLst>
            </a:custGeom>
            <a:solidFill>
              <a:srgbClr val="C78D71"/>
            </a:solidFill>
            <a:ln w="9525"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7B5D6EF-FDF0-4B07-B8A2-229689BDCCFF}"/>
                </a:ext>
              </a:extLst>
            </p:cNvPr>
            <p:cNvSpPr/>
            <p:nvPr/>
          </p:nvSpPr>
          <p:spPr>
            <a:xfrm>
              <a:off x="6676072" y="2740702"/>
              <a:ext cx="66675" cy="28575"/>
            </a:xfrm>
            <a:custGeom>
              <a:avLst/>
              <a:gdLst>
                <a:gd name="connsiteX0" fmla="*/ 0 w 66675"/>
                <a:gd name="connsiteY0" fmla="*/ 9166 h 28575"/>
                <a:gd name="connsiteX1" fmla="*/ 36195 w 66675"/>
                <a:gd name="connsiteY1" fmla="*/ 32978 h 28575"/>
                <a:gd name="connsiteX2" fmla="*/ 70485 w 66675"/>
                <a:gd name="connsiteY2" fmla="*/ 5356 h 28575"/>
                <a:gd name="connsiteX3" fmla="*/ 0 w 66675"/>
                <a:gd name="connsiteY3" fmla="*/ 9166 h 28575"/>
              </a:gdLst>
              <a:ahLst/>
              <a:cxnLst>
                <a:cxn ang="0">
                  <a:pos x="connsiteX0" y="connsiteY0"/>
                </a:cxn>
                <a:cxn ang="0">
                  <a:pos x="connsiteX1" y="connsiteY1"/>
                </a:cxn>
                <a:cxn ang="0">
                  <a:pos x="connsiteX2" y="connsiteY2"/>
                </a:cxn>
                <a:cxn ang="0">
                  <a:pos x="connsiteX3" y="connsiteY3"/>
                </a:cxn>
              </a:cxnLst>
              <a:rect l="l" t="t" r="r" b="b"/>
              <a:pathLst>
                <a:path w="66675" h="28575">
                  <a:moveTo>
                    <a:pt x="0" y="9166"/>
                  </a:moveTo>
                  <a:cubicBezTo>
                    <a:pt x="0" y="9166"/>
                    <a:pt x="12383" y="31073"/>
                    <a:pt x="36195" y="32978"/>
                  </a:cubicBezTo>
                  <a:cubicBezTo>
                    <a:pt x="51435" y="33931"/>
                    <a:pt x="64770" y="14881"/>
                    <a:pt x="70485" y="5356"/>
                  </a:cubicBezTo>
                  <a:cubicBezTo>
                    <a:pt x="70485" y="5356"/>
                    <a:pt x="37148" y="-8932"/>
                    <a:pt x="0" y="9166"/>
                  </a:cubicBezTo>
                  <a:close/>
                </a:path>
              </a:pathLst>
            </a:custGeom>
            <a:solidFill>
              <a:srgbClr val="EEA987"/>
            </a:solidFill>
            <a:ln w="9525"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23BC834-9080-498C-8584-C3E789101292}"/>
                </a:ext>
              </a:extLst>
            </p:cNvPr>
            <p:cNvSpPr/>
            <p:nvPr/>
          </p:nvSpPr>
          <p:spPr>
            <a:xfrm>
              <a:off x="6712267" y="2739390"/>
              <a:ext cx="28575" cy="38100"/>
            </a:xfrm>
            <a:custGeom>
              <a:avLst/>
              <a:gdLst>
                <a:gd name="connsiteX0" fmla="*/ 30480 w 28575"/>
                <a:gd name="connsiteY0" fmla="*/ 0 h 38100"/>
                <a:gd name="connsiteX1" fmla="*/ 0 w 28575"/>
                <a:gd name="connsiteY1" fmla="*/ 25718 h 38100"/>
                <a:gd name="connsiteX2" fmla="*/ 12383 w 28575"/>
                <a:gd name="connsiteY2" fmla="*/ 45720 h 38100"/>
                <a:gd name="connsiteX3" fmla="*/ 34290 w 28575"/>
                <a:gd name="connsiteY3" fmla="*/ 6668 h 38100"/>
                <a:gd name="connsiteX4" fmla="*/ 30480 w 28575"/>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38100">
                  <a:moveTo>
                    <a:pt x="30480" y="0"/>
                  </a:moveTo>
                  <a:cubicBezTo>
                    <a:pt x="30480" y="0"/>
                    <a:pt x="20955" y="12383"/>
                    <a:pt x="0" y="25718"/>
                  </a:cubicBezTo>
                  <a:lnTo>
                    <a:pt x="12383" y="45720"/>
                  </a:lnTo>
                  <a:lnTo>
                    <a:pt x="34290" y="6668"/>
                  </a:lnTo>
                  <a:lnTo>
                    <a:pt x="30480" y="0"/>
                  </a:lnTo>
                  <a:close/>
                </a:path>
              </a:pathLst>
            </a:custGeom>
            <a:solidFill>
              <a:srgbClr val="EDDAD3"/>
            </a:solidFill>
            <a:ln w="9525"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73E09393-C6CB-4C71-A264-B8431937EF23}"/>
                </a:ext>
              </a:extLst>
            </p:cNvPr>
            <p:cNvSpPr/>
            <p:nvPr/>
          </p:nvSpPr>
          <p:spPr>
            <a:xfrm>
              <a:off x="6673215" y="2742248"/>
              <a:ext cx="38100" cy="38100"/>
            </a:xfrm>
            <a:custGeom>
              <a:avLst/>
              <a:gdLst>
                <a:gd name="connsiteX0" fmla="*/ 8572 w 38100"/>
                <a:gd name="connsiteY0" fmla="*/ 0 h 38100"/>
                <a:gd name="connsiteX1" fmla="*/ 39052 w 38100"/>
                <a:gd name="connsiteY1" fmla="*/ 22860 h 38100"/>
                <a:gd name="connsiteX2" fmla="*/ 24765 w 38100"/>
                <a:gd name="connsiteY2" fmla="*/ 42863 h 38100"/>
                <a:gd name="connsiteX3" fmla="*/ 0 w 38100"/>
                <a:gd name="connsiteY3" fmla="*/ 7620 h 38100"/>
                <a:gd name="connsiteX4" fmla="*/ 8572 w 3810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8572" y="0"/>
                  </a:moveTo>
                  <a:cubicBezTo>
                    <a:pt x="8572" y="0"/>
                    <a:pt x="20955" y="15240"/>
                    <a:pt x="39052" y="22860"/>
                  </a:cubicBezTo>
                  <a:lnTo>
                    <a:pt x="24765" y="42863"/>
                  </a:lnTo>
                  <a:lnTo>
                    <a:pt x="0" y="7620"/>
                  </a:lnTo>
                  <a:lnTo>
                    <a:pt x="8572" y="0"/>
                  </a:lnTo>
                  <a:close/>
                </a:path>
              </a:pathLst>
            </a:custGeom>
            <a:solidFill>
              <a:srgbClr val="EDDAD3"/>
            </a:solidFill>
            <a:ln w="9525"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6CEA7B2-6238-4D30-9EEE-5DA249AF8E66}"/>
                </a:ext>
              </a:extLst>
            </p:cNvPr>
            <p:cNvSpPr/>
            <p:nvPr/>
          </p:nvSpPr>
          <p:spPr>
            <a:xfrm>
              <a:off x="6700837" y="2765107"/>
              <a:ext cx="19050" cy="19050"/>
            </a:xfrm>
            <a:custGeom>
              <a:avLst/>
              <a:gdLst>
                <a:gd name="connsiteX0" fmla="*/ 11430 w 19050"/>
                <a:gd name="connsiteY0" fmla="*/ 0 h 19050"/>
                <a:gd name="connsiteX1" fmla="*/ 21908 w 19050"/>
                <a:gd name="connsiteY1" fmla="*/ 16193 h 19050"/>
                <a:gd name="connsiteX2" fmla="*/ 0 w 19050"/>
                <a:gd name="connsiteY2" fmla="*/ 16193 h 19050"/>
                <a:gd name="connsiteX3" fmla="*/ 11430 w 19050"/>
                <a:gd name="connsiteY3" fmla="*/ 0 h 19050"/>
              </a:gdLst>
              <a:ahLst/>
              <a:cxnLst>
                <a:cxn ang="0">
                  <a:pos x="connsiteX0" y="connsiteY0"/>
                </a:cxn>
                <a:cxn ang="0">
                  <a:pos x="connsiteX1" y="connsiteY1"/>
                </a:cxn>
                <a:cxn ang="0">
                  <a:pos x="connsiteX2" y="connsiteY2"/>
                </a:cxn>
                <a:cxn ang="0">
                  <a:pos x="connsiteX3" y="connsiteY3"/>
                </a:cxn>
              </a:cxnLst>
              <a:rect l="l" t="t" r="r" b="b"/>
              <a:pathLst>
                <a:path w="19050" h="19050">
                  <a:moveTo>
                    <a:pt x="11430" y="0"/>
                  </a:moveTo>
                  <a:lnTo>
                    <a:pt x="21908" y="16193"/>
                  </a:lnTo>
                  <a:cubicBezTo>
                    <a:pt x="21908" y="16193"/>
                    <a:pt x="10478" y="22860"/>
                    <a:pt x="0" y="16193"/>
                  </a:cubicBezTo>
                  <a:lnTo>
                    <a:pt x="11430" y="0"/>
                  </a:lnTo>
                  <a:close/>
                </a:path>
              </a:pathLst>
            </a:custGeom>
            <a:solidFill>
              <a:srgbClr val="5073AB"/>
            </a:soli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5275E8B-0918-4B04-AE31-A63A36B586DA}"/>
                </a:ext>
              </a:extLst>
            </p:cNvPr>
            <p:cNvSpPr/>
            <p:nvPr/>
          </p:nvSpPr>
          <p:spPr>
            <a:xfrm>
              <a:off x="6736079" y="2745105"/>
              <a:ext cx="114300" cy="123825"/>
            </a:xfrm>
            <a:custGeom>
              <a:avLst/>
              <a:gdLst>
                <a:gd name="connsiteX0" fmla="*/ 116205 w 114300"/>
                <a:gd name="connsiteY0" fmla="*/ 40005 h 123825"/>
                <a:gd name="connsiteX1" fmla="*/ 116205 w 114300"/>
                <a:gd name="connsiteY1" fmla="*/ 40957 h 123825"/>
                <a:gd name="connsiteX2" fmla="*/ 104775 w 114300"/>
                <a:gd name="connsiteY2" fmla="*/ 82868 h 123825"/>
                <a:gd name="connsiteX3" fmla="*/ 98108 w 114300"/>
                <a:gd name="connsiteY3" fmla="*/ 88582 h 123825"/>
                <a:gd name="connsiteX4" fmla="*/ 89535 w 114300"/>
                <a:gd name="connsiteY4" fmla="*/ 94297 h 123825"/>
                <a:gd name="connsiteX5" fmla="*/ 0 w 114300"/>
                <a:gd name="connsiteY5" fmla="*/ 128587 h 123825"/>
                <a:gd name="connsiteX6" fmla="*/ 11430 w 114300"/>
                <a:gd name="connsiteY6" fmla="*/ 0 h 123825"/>
                <a:gd name="connsiteX7" fmla="*/ 29528 w 114300"/>
                <a:gd name="connsiteY7" fmla="*/ 4763 h 123825"/>
                <a:gd name="connsiteX8" fmla="*/ 29528 w 114300"/>
                <a:gd name="connsiteY8" fmla="*/ 4763 h 123825"/>
                <a:gd name="connsiteX9" fmla="*/ 113348 w 114300"/>
                <a:gd name="connsiteY9" fmla="*/ 36195 h 123825"/>
                <a:gd name="connsiteX10" fmla="*/ 113348 w 114300"/>
                <a:gd name="connsiteY10" fmla="*/ 36195 h 123825"/>
                <a:gd name="connsiteX11" fmla="*/ 116205 w 114300"/>
                <a:gd name="connsiteY11" fmla="*/ 4000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 h="123825">
                  <a:moveTo>
                    <a:pt x="116205" y="40005"/>
                  </a:moveTo>
                  <a:cubicBezTo>
                    <a:pt x="116205" y="40005"/>
                    <a:pt x="116205" y="40005"/>
                    <a:pt x="116205" y="40957"/>
                  </a:cubicBezTo>
                  <a:cubicBezTo>
                    <a:pt x="115253" y="44768"/>
                    <a:pt x="110490" y="61912"/>
                    <a:pt x="104775" y="82868"/>
                  </a:cubicBezTo>
                  <a:cubicBezTo>
                    <a:pt x="102870" y="84772"/>
                    <a:pt x="100013" y="86678"/>
                    <a:pt x="98108" y="88582"/>
                  </a:cubicBezTo>
                  <a:cubicBezTo>
                    <a:pt x="95250" y="90487"/>
                    <a:pt x="92392" y="92393"/>
                    <a:pt x="89535" y="94297"/>
                  </a:cubicBezTo>
                  <a:cubicBezTo>
                    <a:pt x="63817" y="112395"/>
                    <a:pt x="33338" y="124778"/>
                    <a:pt x="0" y="128587"/>
                  </a:cubicBezTo>
                  <a:cubicBezTo>
                    <a:pt x="2858" y="60007"/>
                    <a:pt x="11430" y="0"/>
                    <a:pt x="11430" y="0"/>
                  </a:cubicBezTo>
                  <a:cubicBezTo>
                    <a:pt x="18098" y="1905"/>
                    <a:pt x="23813" y="3810"/>
                    <a:pt x="29528" y="4763"/>
                  </a:cubicBezTo>
                  <a:cubicBezTo>
                    <a:pt x="29528" y="4763"/>
                    <a:pt x="29528" y="4763"/>
                    <a:pt x="29528" y="4763"/>
                  </a:cubicBezTo>
                  <a:cubicBezTo>
                    <a:pt x="80010" y="19050"/>
                    <a:pt x="104775" y="31432"/>
                    <a:pt x="113348" y="36195"/>
                  </a:cubicBezTo>
                  <a:cubicBezTo>
                    <a:pt x="113348" y="36195"/>
                    <a:pt x="113348" y="36195"/>
                    <a:pt x="113348" y="36195"/>
                  </a:cubicBezTo>
                  <a:cubicBezTo>
                    <a:pt x="115253" y="39052"/>
                    <a:pt x="116205" y="40005"/>
                    <a:pt x="116205" y="40005"/>
                  </a:cubicBezTo>
                  <a:close/>
                </a:path>
              </a:pathLst>
            </a:custGeom>
            <a:solidFill>
              <a:srgbClr val="323657"/>
            </a:solidFill>
            <a:ln w="9525"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B580F0B-CE12-442D-A68C-97300D3F0F74}"/>
                </a:ext>
              </a:extLst>
            </p:cNvPr>
            <p:cNvSpPr/>
            <p:nvPr/>
          </p:nvSpPr>
          <p:spPr>
            <a:xfrm>
              <a:off x="6561772" y="2750820"/>
              <a:ext cx="104775" cy="114300"/>
            </a:xfrm>
            <a:custGeom>
              <a:avLst/>
              <a:gdLst>
                <a:gd name="connsiteX0" fmla="*/ 110490 w 104775"/>
                <a:gd name="connsiteY0" fmla="*/ 121920 h 114300"/>
                <a:gd name="connsiteX1" fmla="*/ 29528 w 104775"/>
                <a:gd name="connsiteY1" fmla="*/ 84772 h 114300"/>
                <a:gd name="connsiteX2" fmla="*/ 9525 w 104775"/>
                <a:gd name="connsiteY2" fmla="*/ 67628 h 114300"/>
                <a:gd name="connsiteX3" fmla="*/ 5715 w 104775"/>
                <a:gd name="connsiteY3" fmla="*/ 63818 h 114300"/>
                <a:gd name="connsiteX4" fmla="*/ 0 w 104775"/>
                <a:gd name="connsiteY4" fmla="*/ 39053 h 114300"/>
                <a:gd name="connsiteX5" fmla="*/ 0 w 104775"/>
                <a:gd name="connsiteY5" fmla="*/ 39053 h 114300"/>
                <a:gd name="connsiteX6" fmla="*/ 110490 w 104775"/>
                <a:gd name="connsiteY6" fmla="*/ 0 h 114300"/>
                <a:gd name="connsiteX7" fmla="*/ 110490 w 104775"/>
                <a:gd name="connsiteY7" fmla="*/ 0 h 114300"/>
                <a:gd name="connsiteX8" fmla="*/ 110490 w 104775"/>
                <a:gd name="connsiteY8" fmla="*/ 12192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14300">
                  <a:moveTo>
                    <a:pt x="110490" y="121920"/>
                  </a:moveTo>
                  <a:cubicBezTo>
                    <a:pt x="80963" y="116205"/>
                    <a:pt x="53340" y="102870"/>
                    <a:pt x="29528" y="84772"/>
                  </a:cubicBezTo>
                  <a:cubicBezTo>
                    <a:pt x="22860" y="79057"/>
                    <a:pt x="16193" y="73343"/>
                    <a:pt x="9525" y="67628"/>
                  </a:cubicBezTo>
                  <a:cubicBezTo>
                    <a:pt x="8573" y="66675"/>
                    <a:pt x="6668" y="64770"/>
                    <a:pt x="5715" y="63818"/>
                  </a:cubicBezTo>
                  <a:cubicBezTo>
                    <a:pt x="1905" y="49530"/>
                    <a:pt x="0" y="40005"/>
                    <a:pt x="0" y="39053"/>
                  </a:cubicBezTo>
                  <a:lnTo>
                    <a:pt x="0" y="39053"/>
                  </a:lnTo>
                  <a:cubicBezTo>
                    <a:pt x="0" y="39053"/>
                    <a:pt x="24765" y="22860"/>
                    <a:pt x="110490" y="0"/>
                  </a:cubicBezTo>
                  <a:cubicBezTo>
                    <a:pt x="110490" y="0"/>
                    <a:pt x="110490" y="0"/>
                    <a:pt x="110490" y="0"/>
                  </a:cubicBezTo>
                  <a:cubicBezTo>
                    <a:pt x="110490" y="1905"/>
                    <a:pt x="111443" y="57150"/>
                    <a:pt x="110490" y="121920"/>
                  </a:cubicBezTo>
                  <a:close/>
                </a:path>
              </a:pathLst>
            </a:custGeom>
            <a:solidFill>
              <a:srgbClr val="323657"/>
            </a:solidFill>
            <a:ln w="9525"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15BD8DB-669F-4888-8CC6-36EB6A303E77}"/>
                </a:ext>
              </a:extLst>
            </p:cNvPr>
            <p:cNvSpPr/>
            <p:nvPr/>
          </p:nvSpPr>
          <p:spPr>
            <a:xfrm>
              <a:off x="6692265" y="2777490"/>
              <a:ext cx="19050" cy="95250"/>
            </a:xfrm>
            <a:custGeom>
              <a:avLst/>
              <a:gdLst>
                <a:gd name="connsiteX0" fmla="*/ 26670 w 19050"/>
                <a:gd name="connsiteY0" fmla="*/ 5715 h 95250"/>
                <a:gd name="connsiteX1" fmla="*/ 25717 w 19050"/>
                <a:gd name="connsiteY1" fmla="*/ 98108 h 95250"/>
                <a:gd name="connsiteX2" fmla="*/ 19050 w 19050"/>
                <a:gd name="connsiteY2" fmla="*/ 98108 h 95250"/>
                <a:gd name="connsiteX3" fmla="*/ 0 w 19050"/>
                <a:gd name="connsiteY3" fmla="*/ 97155 h 95250"/>
                <a:gd name="connsiteX4" fmla="*/ 13335 w 19050"/>
                <a:gd name="connsiteY4" fmla="*/ 5715 h 95250"/>
                <a:gd name="connsiteX5" fmla="*/ 15240 w 19050"/>
                <a:gd name="connsiteY5" fmla="*/ 0 h 95250"/>
                <a:gd name="connsiteX6" fmla="*/ 26670 w 19050"/>
                <a:gd name="connsiteY6" fmla="*/ 1905 h 95250"/>
                <a:gd name="connsiteX7" fmla="*/ 26670 w 19050"/>
                <a:gd name="connsiteY7" fmla="*/ 571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95250">
                  <a:moveTo>
                    <a:pt x="26670" y="5715"/>
                  </a:moveTo>
                  <a:cubicBezTo>
                    <a:pt x="25717" y="23813"/>
                    <a:pt x="25717" y="58102"/>
                    <a:pt x="25717" y="98108"/>
                  </a:cubicBezTo>
                  <a:cubicBezTo>
                    <a:pt x="23813" y="98108"/>
                    <a:pt x="20955" y="98108"/>
                    <a:pt x="19050" y="98108"/>
                  </a:cubicBezTo>
                  <a:cubicBezTo>
                    <a:pt x="12382" y="98108"/>
                    <a:pt x="6667" y="98108"/>
                    <a:pt x="0" y="97155"/>
                  </a:cubicBezTo>
                  <a:cubicBezTo>
                    <a:pt x="3810" y="47625"/>
                    <a:pt x="10477" y="17145"/>
                    <a:pt x="13335" y="5715"/>
                  </a:cubicBezTo>
                  <a:cubicBezTo>
                    <a:pt x="14288" y="1905"/>
                    <a:pt x="15240" y="0"/>
                    <a:pt x="15240" y="0"/>
                  </a:cubicBezTo>
                  <a:lnTo>
                    <a:pt x="26670" y="1905"/>
                  </a:lnTo>
                  <a:cubicBezTo>
                    <a:pt x="26670" y="2858"/>
                    <a:pt x="26670" y="4763"/>
                    <a:pt x="26670" y="5715"/>
                  </a:cubicBezTo>
                  <a:close/>
                </a:path>
              </a:pathLst>
            </a:custGeom>
            <a:solidFill>
              <a:srgbClr val="5073AB"/>
            </a:solidFill>
            <a:ln w="9525"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37E3DCCC-78FC-463B-B04C-036BD4569BE2}"/>
                </a:ext>
              </a:extLst>
            </p:cNvPr>
            <p:cNvSpPr/>
            <p:nvPr/>
          </p:nvSpPr>
          <p:spPr>
            <a:xfrm>
              <a:off x="6834187" y="2782252"/>
              <a:ext cx="28575" cy="47625"/>
            </a:xfrm>
            <a:custGeom>
              <a:avLst/>
              <a:gdLst>
                <a:gd name="connsiteX0" fmla="*/ 28575 w 28575"/>
                <a:gd name="connsiteY0" fmla="*/ 23813 h 47625"/>
                <a:gd name="connsiteX1" fmla="*/ 6667 w 28575"/>
                <a:gd name="connsiteY1" fmla="*/ 45720 h 47625"/>
                <a:gd name="connsiteX2" fmla="*/ 0 w 28575"/>
                <a:gd name="connsiteY2" fmla="*/ 51435 h 47625"/>
                <a:gd name="connsiteX3" fmla="*/ 15240 w 28575"/>
                <a:gd name="connsiteY3" fmla="*/ 0 h 47625"/>
                <a:gd name="connsiteX4" fmla="*/ 15240 w 28575"/>
                <a:gd name="connsiteY4" fmla="*/ 0 h 47625"/>
                <a:gd name="connsiteX5" fmla="*/ 15240 w 28575"/>
                <a:gd name="connsiteY5" fmla="*/ 0 h 47625"/>
                <a:gd name="connsiteX6" fmla="*/ 18097 w 28575"/>
                <a:gd name="connsiteY6" fmla="*/ 2858 h 47625"/>
                <a:gd name="connsiteX7" fmla="*/ 28575 w 28575"/>
                <a:gd name="connsiteY7" fmla="*/ 2381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47625">
                  <a:moveTo>
                    <a:pt x="28575" y="23813"/>
                  </a:moveTo>
                  <a:cubicBezTo>
                    <a:pt x="21908" y="31433"/>
                    <a:pt x="14288" y="39052"/>
                    <a:pt x="6667" y="45720"/>
                  </a:cubicBezTo>
                  <a:cubicBezTo>
                    <a:pt x="4763" y="47625"/>
                    <a:pt x="1905" y="49530"/>
                    <a:pt x="0" y="51435"/>
                  </a:cubicBezTo>
                  <a:lnTo>
                    <a:pt x="15240" y="0"/>
                  </a:lnTo>
                  <a:lnTo>
                    <a:pt x="15240" y="0"/>
                  </a:lnTo>
                  <a:cubicBezTo>
                    <a:pt x="15240" y="0"/>
                    <a:pt x="15240" y="0"/>
                    <a:pt x="15240" y="0"/>
                  </a:cubicBezTo>
                  <a:cubicBezTo>
                    <a:pt x="16192" y="953"/>
                    <a:pt x="17145" y="1905"/>
                    <a:pt x="18097" y="2858"/>
                  </a:cubicBezTo>
                  <a:cubicBezTo>
                    <a:pt x="20955" y="7620"/>
                    <a:pt x="24765" y="14288"/>
                    <a:pt x="28575" y="23813"/>
                  </a:cubicBezTo>
                  <a:close/>
                </a:path>
              </a:pathLst>
            </a:custGeom>
            <a:solidFill>
              <a:srgbClr val="323657"/>
            </a:soli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FD10F3AE-4571-4431-83ED-5845996E2518}"/>
                </a:ext>
              </a:extLst>
            </p:cNvPr>
            <p:cNvSpPr/>
            <p:nvPr/>
          </p:nvSpPr>
          <p:spPr>
            <a:xfrm>
              <a:off x="6555104" y="2789873"/>
              <a:ext cx="9525" cy="28575"/>
            </a:xfrm>
            <a:custGeom>
              <a:avLst/>
              <a:gdLst>
                <a:gd name="connsiteX0" fmla="*/ 16192 w 9525"/>
                <a:gd name="connsiteY0" fmla="*/ 28575 h 28575"/>
                <a:gd name="connsiteX1" fmla="*/ 12383 w 9525"/>
                <a:gd name="connsiteY1" fmla="*/ 24765 h 28575"/>
                <a:gd name="connsiteX2" fmla="*/ 0 w 9525"/>
                <a:gd name="connsiteY2" fmla="*/ 10477 h 28575"/>
                <a:gd name="connsiteX3" fmla="*/ 6667 w 9525"/>
                <a:gd name="connsiteY3" fmla="*/ 0 h 28575"/>
                <a:gd name="connsiteX4" fmla="*/ 6667 w 9525"/>
                <a:gd name="connsiteY4" fmla="*/ 0 h 28575"/>
                <a:gd name="connsiteX5" fmla="*/ 16192 w 9525"/>
                <a:gd name="connsiteY5"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 h="28575">
                  <a:moveTo>
                    <a:pt x="16192" y="28575"/>
                  </a:moveTo>
                  <a:cubicBezTo>
                    <a:pt x="15240" y="27623"/>
                    <a:pt x="13335" y="25717"/>
                    <a:pt x="12383" y="24765"/>
                  </a:cubicBezTo>
                  <a:cubicBezTo>
                    <a:pt x="7620" y="20002"/>
                    <a:pt x="3810" y="15240"/>
                    <a:pt x="0" y="10477"/>
                  </a:cubicBezTo>
                  <a:cubicBezTo>
                    <a:pt x="1905" y="4763"/>
                    <a:pt x="4763" y="1905"/>
                    <a:pt x="6667" y="0"/>
                  </a:cubicBezTo>
                  <a:lnTo>
                    <a:pt x="6667" y="0"/>
                  </a:lnTo>
                  <a:lnTo>
                    <a:pt x="16192" y="28575"/>
                  </a:lnTo>
                  <a:close/>
                </a:path>
              </a:pathLst>
            </a:custGeom>
            <a:solidFill>
              <a:srgbClr val="323657"/>
            </a:solidFill>
            <a:ln w="9525"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B353713C-CBE6-4657-88A2-06410B80E39F}"/>
                </a:ext>
              </a:extLst>
            </p:cNvPr>
            <p:cNvSpPr/>
            <p:nvPr/>
          </p:nvSpPr>
          <p:spPr>
            <a:xfrm>
              <a:off x="5278754" y="2410778"/>
              <a:ext cx="257175" cy="57150"/>
            </a:xfrm>
            <a:custGeom>
              <a:avLst/>
              <a:gdLst>
                <a:gd name="connsiteX0" fmla="*/ 242888 w 257175"/>
                <a:gd name="connsiteY0" fmla="*/ 60960 h 57150"/>
                <a:gd name="connsiteX1" fmla="*/ 21908 w 257175"/>
                <a:gd name="connsiteY1" fmla="*/ 60960 h 57150"/>
                <a:gd name="connsiteX2" fmla="*/ 0 w 257175"/>
                <a:gd name="connsiteY2" fmla="*/ 39053 h 57150"/>
                <a:gd name="connsiteX3" fmla="*/ 0 w 257175"/>
                <a:gd name="connsiteY3" fmla="*/ 21907 h 57150"/>
                <a:gd name="connsiteX4" fmla="*/ 21908 w 257175"/>
                <a:gd name="connsiteY4" fmla="*/ 0 h 57150"/>
                <a:gd name="connsiteX5" fmla="*/ 242888 w 257175"/>
                <a:gd name="connsiteY5" fmla="*/ 0 h 57150"/>
                <a:gd name="connsiteX6" fmla="*/ 264795 w 257175"/>
                <a:gd name="connsiteY6" fmla="*/ 21907 h 57150"/>
                <a:gd name="connsiteX7" fmla="*/ 264795 w 257175"/>
                <a:gd name="connsiteY7" fmla="*/ 39053 h 57150"/>
                <a:gd name="connsiteX8" fmla="*/ 242888 w 257175"/>
                <a:gd name="connsiteY8" fmla="*/ 6096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57150">
                  <a:moveTo>
                    <a:pt x="242888" y="60960"/>
                  </a:moveTo>
                  <a:lnTo>
                    <a:pt x="21908" y="60960"/>
                  </a:lnTo>
                  <a:cubicBezTo>
                    <a:pt x="9525" y="60960"/>
                    <a:pt x="0" y="51435"/>
                    <a:pt x="0" y="39053"/>
                  </a:cubicBezTo>
                  <a:lnTo>
                    <a:pt x="0" y="21907"/>
                  </a:lnTo>
                  <a:cubicBezTo>
                    <a:pt x="0" y="9525"/>
                    <a:pt x="9525" y="0"/>
                    <a:pt x="21908" y="0"/>
                  </a:cubicBezTo>
                  <a:lnTo>
                    <a:pt x="242888" y="0"/>
                  </a:lnTo>
                  <a:cubicBezTo>
                    <a:pt x="255270" y="0"/>
                    <a:pt x="264795" y="9525"/>
                    <a:pt x="264795" y="21907"/>
                  </a:cubicBezTo>
                  <a:lnTo>
                    <a:pt x="264795" y="39053"/>
                  </a:lnTo>
                  <a:cubicBezTo>
                    <a:pt x="264795" y="51435"/>
                    <a:pt x="255270" y="60960"/>
                    <a:pt x="242888" y="60960"/>
                  </a:cubicBezTo>
                  <a:close/>
                </a:path>
              </a:pathLst>
            </a:custGeom>
            <a:solidFill>
              <a:srgbClr val="F5F7FF"/>
            </a:solidFill>
            <a:ln w="9525"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971563A7-DF84-4447-A8B3-FE2703A186A9}"/>
                </a:ext>
              </a:extLst>
            </p:cNvPr>
            <p:cNvSpPr/>
            <p:nvPr/>
          </p:nvSpPr>
          <p:spPr>
            <a:xfrm>
              <a:off x="6549390" y="3330892"/>
              <a:ext cx="295275" cy="295275"/>
            </a:xfrm>
            <a:custGeom>
              <a:avLst/>
              <a:gdLst>
                <a:gd name="connsiteX0" fmla="*/ 302895 w 295275"/>
                <a:gd name="connsiteY0" fmla="*/ 151448 h 295275"/>
                <a:gd name="connsiteX1" fmla="*/ 151447 w 295275"/>
                <a:gd name="connsiteY1" fmla="*/ 302895 h 295275"/>
                <a:gd name="connsiteX2" fmla="*/ 0 w 295275"/>
                <a:gd name="connsiteY2" fmla="*/ 151448 h 295275"/>
                <a:gd name="connsiteX3" fmla="*/ 151447 w 295275"/>
                <a:gd name="connsiteY3" fmla="*/ 0 h 295275"/>
                <a:gd name="connsiteX4" fmla="*/ 302895 w 295275"/>
                <a:gd name="connsiteY4" fmla="*/ 151448 h 295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75" h="295275">
                  <a:moveTo>
                    <a:pt x="302895" y="151448"/>
                  </a:moveTo>
                  <a:cubicBezTo>
                    <a:pt x="302895" y="235267"/>
                    <a:pt x="235267" y="302895"/>
                    <a:pt x="151447" y="302895"/>
                  </a:cubicBezTo>
                  <a:cubicBezTo>
                    <a:pt x="67627" y="302895"/>
                    <a:pt x="0" y="235267"/>
                    <a:pt x="0" y="151448"/>
                  </a:cubicBezTo>
                  <a:cubicBezTo>
                    <a:pt x="0" y="67628"/>
                    <a:pt x="67627" y="0"/>
                    <a:pt x="151447" y="0"/>
                  </a:cubicBezTo>
                  <a:cubicBezTo>
                    <a:pt x="235267" y="0"/>
                    <a:pt x="302895" y="67628"/>
                    <a:pt x="302895" y="151448"/>
                  </a:cubicBezTo>
                  <a:close/>
                </a:path>
              </a:pathLst>
            </a:custGeom>
            <a:solidFill>
              <a:srgbClr val="EEF0F7"/>
            </a:solidFill>
            <a:ln w="9525"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5EFFB40D-6ECF-4721-819E-AEAC9EF583C4}"/>
                </a:ext>
              </a:extLst>
            </p:cNvPr>
            <p:cNvSpPr/>
            <p:nvPr/>
          </p:nvSpPr>
          <p:spPr>
            <a:xfrm>
              <a:off x="6693217" y="3421380"/>
              <a:ext cx="9525" cy="114300"/>
            </a:xfrm>
            <a:custGeom>
              <a:avLst/>
              <a:gdLst>
                <a:gd name="connsiteX0" fmla="*/ 7620 w 9525"/>
                <a:gd name="connsiteY0" fmla="*/ 120967 h 114300"/>
                <a:gd name="connsiteX1" fmla="*/ 0 w 9525"/>
                <a:gd name="connsiteY1" fmla="*/ 113348 h 114300"/>
                <a:gd name="connsiteX2" fmla="*/ 0 w 9525"/>
                <a:gd name="connsiteY2" fmla="*/ 7620 h 114300"/>
                <a:gd name="connsiteX3" fmla="*/ 7620 w 9525"/>
                <a:gd name="connsiteY3" fmla="*/ 0 h 114300"/>
                <a:gd name="connsiteX4" fmla="*/ 15240 w 9525"/>
                <a:gd name="connsiteY4" fmla="*/ 7620 h 114300"/>
                <a:gd name="connsiteX5" fmla="*/ 15240 w 9525"/>
                <a:gd name="connsiteY5" fmla="*/ 113348 h 114300"/>
                <a:gd name="connsiteX6" fmla="*/ 7620 w 9525"/>
                <a:gd name="connsiteY6" fmla="*/ 12096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14300">
                  <a:moveTo>
                    <a:pt x="7620" y="120967"/>
                  </a:moveTo>
                  <a:cubicBezTo>
                    <a:pt x="3810" y="120967"/>
                    <a:pt x="0" y="117158"/>
                    <a:pt x="0" y="113348"/>
                  </a:cubicBezTo>
                  <a:lnTo>
                    <a:pt x="0" y="7620"/>
                  </a:lnTo>
                  <a:cubicBezTo>
                    <a:pt x="0" y="3810"/>
                    <a:pt x="3810" y="0"/>
                    <a:pt x="7620" y="0"/>
                  </a:cubicBezTo>
                  <a:cubicBezTo>
                    <a:pt x="11430" y="0"/>
                    <a:pt x="15240" y="3810"/>
                    <a:pt x="15240" y="7620"/>
                  </a:cubicBezTo>
                  <a:lnTo>
                    <a:pt x="15240" y="113348"/>
                  </a:lnTo>
                  <a:cubicBezTo>
                    <a:pt x="15240" y="118110"/>
                    <a:pt x="12383" y="120967"/>
                    <a:pt x="7620" y="120967"/>
                  </a:cubicBezTo>
                  <a:close/>
                </a:path>
              </a:pathLst>
            </a:custGeom>
            <a:solidFill>
              <a:srgbClr val="949494"/>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49D7E674-41A9-4AF4-BD71-FFE7C12EB678}"/>
                </a:ext>
              </a:extLst>
            </p:cNvPr>
            <p:cNvSpPr/>
            <p:nvPr/>
          </p:nvSpPr>
          <p:spPr>
            <a:xfrm>
              <a:off x="6640829" y="3474720"/>
              <a:ext cx="114300" cy="9525"/>
            </a:xfrm>
            <a:custGeom>
              <a:avLst/>
              <a:gdLst>
                <a:gd name="connsiteX0" fmla="*/ 113348 w 114300"/>
                <a:gd name="connsiteY0" fmla="*/ 15240 h 9525"/>
                <a:gd name="connsiteX1" fmla="*/ 7620 w 114300"/>
                <a:gd name="connsiteY1" fmla="*/ 15240 h 9525"/>
                <a:gd name="connsiteX2" fmla="*/ 0 w 114300"/>
                <a:gd name="connsiteY2" fmla="*/ 7620 h 9525"/>
                <a:gd name="connsiteX3" fmla="*/ 7620 w 114300"/>
                <a:gd name="connsiteY3" fmla="*/ 0 h 9525"/>
                <a:gd name="connsiteX4" fmla="*/ 113348 w 114300"/>
                <a:gd name="connsiteY4" fmla="*/ 0 h 9525"/>
                <a:gd name="connsiteX5" fmla="*/ 120967 w 114300"/>
                <a:gd name="connsiteY5" fmla="*/ 7620 h 9525"/>
                <a:gd name="connsiteX6" fmla="*/ 113348 w 114300"/>
                <a:gd name="connsiteY6" fmla="*/ 1524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9525">
                  <a:moveTo>
                    <a:pt x="113348" y="15240"/>
                  </a:moveTo>
                  <a:lnTo>
                    <a:pt x="7620" y="15240"/>
                  </a:lnTo>
                  <a:cubicBezTo>
                    <a:pt x="3810" y="15240"/>
                    <a:pt x="0" y="11430"/>
                    <a:pt x="0" y="7620"/>
                  </a:cubicBezTo>
                  <a:cubicBezTo>
                    <a:pt x="0" y="3810"/>
                    <a:pt x="3810" y="0"/>
                    <a:pt x="7620" y="0"/>
                  </a:cubicBezTo>
                  <a:lnTo>
                    <a:pt x="113348" y="0"/>
                  </a:lnTo>
                  <a:cubicBezTo>
                    <a:pt x="117158" y="0"/>
                    <a:pt x="120967" y="3810"/>
                    <a:pt x="120967" y="7620"/>
                  </a:cubicBezTo>
                  <a:cubicBezTo>
                    <a:pt x="120967" y="11430"/>
                    <a:pt x="117158" y="15240"/>
                    <a:pt x="113348" y="15240"/>
                  </a:cubicBezTo>
                  <a:close/>
                </a:path>
              </a:pathLst>
            </a:custGeom>
            <a:solidFill>
              <a:srgbClr val="949494"/>
            </a:soli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DB9E1F7A-1210-4194-AA05-98149815B115}"/>
                </a:ext>
              </a:extLst>
            </p:cNvPr>
            <p:cNvSpPr/>
            <p:nvPr/>
          </p:nvSpPr>
          <p:spPr>
            <a:xfrm>
              <a:off x="6265545" y="2988945"/>
              <a:ext cx="133350" cy="133350"/>
            </a:xfrm>
            <a:custGeom>
              <a:avLst/>
              <a:gdLst>
                <a:gd name="connsiteX0" fmla="*/ 112395 w 133350"/>
                <a:gd name="connsiteY0" fmla="*/ 141922 h 133350"/>
                <a:gd name="connsiteX1" fmla="*/ 29527 w 133350"/>
                <a:gd name="connsiteY1" fmla="*/ 141922 h 133350"/>
                <a:gd name="connsiteX2" fmla="*/ 0 w 133350"/>
                <a:gd name="connsiteY2" fmla="*/ 112395 h 133350"/>
                <a:gd name="connsiteX3" fmla="*/ 0 w 133350"/>
                <a:gd name="connsiteY3" fmla="*/ 29527 h 133350"/>
                <a:gd name="connsiteX4" fmla="*/ 29527 w 133350"/>
                <a:gd name="connsiteY4" fmla="*/ 0 h 133350"/>
                <a:gd name="connsiteX5" fmla="*/ 112395 w 133350"/>
                <a:gd name="connsiteY5" fmla="*/ 0 h 133350"/>
                <a:gd name="connsiteX6" fmla="*/ 141922 w 133350"/>
                <a:gd name="connsiteY6" fmla="*/ 29527 h 133350"/>
                <a:gd name="connsiteX7" fmla="*/ 141922 w 133350"/>
                <a:gd name="connsiteY7" fmla="*/ 112395 h 133350"/>
                <a:gd name="connsiteX8" fmla="*/ 112395 w 133350"/>
                <a:gd name="connsiteY8" fmla="*/ 14192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133350">
                  <a:moveTo>
                    <a:pt x="112395" y="141922"/>
                  </a:moveTo>
                  <a:lnTo>
                    <a:pt x="29527" y="141922"/>
                  </a:lnTo>
                  <a:cubicBezTo>
                    <a:pt x="13335" y="141922"/>
                    <a:pt x="0" y="128588"/>
                    <a:pt x="0" y="112395"/>
                  </a:cubicBezTo>
                  <a:lnTo>
                    <a:pt x="0" y="29527"/>
                  </a:lnTo>
                  <a:cubicBezTo>
                    <a:pt x="0" y="13335"/>
                    <a:pt x="13335" y="0"/>
                    <a:pt x="29527" y="0"/>
                  </a:cubicBezTo>
                  <a:lnTo>
                    <a:pt x="112395" y="0"/>
                  </a:lnTo>
                  <a:cubicBezTo>
                    <a:pt x="128588" y="0"/>
                    <a:pt x="141922" y="13335"/>
                    <a:pt x="141922" y="29527"/>
                  </a:cubicBezTo>
                  <a:lnTo>
                    <a:pt x="141922" y="112395"/>
                  </a:lnTo>
                  <a:cubicBezTo>
                    <a:pt x="141922" y="128588"/>
                    <a:pt x="128588" y="141922"/>
                    <a:pt x="112395" y="141922"/>
                  </a:cubicBezTo>
                  <a:close/>
                </a:path>
              </a:pathLst>
            </a:custGeom>
            <a:solidFill>
              <a:srgbClr val="FFBF55"/>
            </a:solidFill>
            <a:ln w="9525"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141543C9-8C12-4E76-AA7B-1BD817AD4188}"/>
                </a:ext>
              </a:extLst>
            </p:cNvPr>
            <p:cNvSpPr/>
            <p:nvPr/>
          </p:nvSpPr>
          <p:spPr>
            <a:xfrm>
              <a:off x="6292792" y="3028575"/>
              <a:ext cx="76200" cy="57150"/>
            </a:xfrm>
            <a:custGeom>
              <a:avLst/>
              <a:gdLst>
                <a:gd name="connsiteX0" fmla="*/ 38475 w 76200"/>
                <a:gd name="connsiteY0" fmla="*/ 62288 h 57150"/>
                <a:gd name="connsiteX1" fmla="*/ 2280 w 76200"/>
                <a:gd name="connsiteY1" fmla="*/ 30855 h 57150"/>
                <a:gd name="connsiteX2" fmla="*/ 1328 w 76200"/>
                <a:gd name="connsiteY2" fmla="*/ 21330 h 57150"/>
                <a:gd name="connsiteX3" fmla="*/ 10853 w 76200"/>
                <a:gd name="connsiteY3" fmla="*/ 20378 h 57150"/>
                <a:gd name="connsiteX4" fmla="*/ 36570 w 76200"/>
                <a:gd name="connsiteY4" fmla="*/ 42285 h 57150"/>
                <a:gd name="connsiteX5" fmla="*/ 72765 w 76200"/>
                <a:gd name="connsiteY5" fmla="*/ 2280 h 57150"/>
                <a:gd name="connsiteX6" fmla="*/ 82290 w 76200"/>
                <a:gd name="connsiteY6" fmla="*/ 1328 h 57150"/>
                <a:gd name="connsiteX7" fmla="*/ 83243 w 76200"/>
                <a:gd name="connsiteY7" fmla="*/ 10853 h 57150"/>
                <a:gd name="connsiteX8" fmla="*/ 38475 w 76200"/>
                <a:gd name="connsiteY8" fmla="*/ 62288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57150">
                  <a:moveTo>
                    <a:pt x="38475" y="62288"/>
                  </a:moveTo>
                  <a:lnTo>
                    <a:pt x="2280" y="30855"/>
                  </a:lnTo>
                  <a:cubicBezTo>
                    <a:pt x="-577" y="27998"/>
                    <a:pt x="-577" y="24188"/>
                    <a:pt x="1328" y="21330"/>
                  </a:cubicBezTo>
                  <a:cubicBezTo>
                    <a:pt x="4185" y="18473"/>
                    <a:pt x="7995" y="18473"/>
                    <a:pt x="10853" y="20378"/>
                  </a:cubicBezTo>
                  <a:lnTo>
                    <a:pt x="36570" y="42285"/>
                  </a:lnTo>
                  <a:lnTo>
                    <a:pt x="72765" y="2280"/>
                  </a:lnTo>
                  <a:cubicBezTo>
                    <a:pt x="75623" y="-577"/>
                    <a:pt x="79433" y="-577"/>
                    <a:pt x="82290" y="1328"/>
                  </a:cubicBezTo>
                  <a:cubicBezTo>
                    <a:pt x="85148" y="4185"/>
                    <a:pt x="85148" y="7995"/>
                    <a:pt x="83243" y="10853"/>
                  </a:cubicBezTo>
                  <a:lnTo>
                    <a:pt x="38475" y="62288"/>
                  </a:lnTo>
                  <a:close/>
                </a:path>
              </a:pathLst>
            </a:custGeom>
            <a:solidFill>
              <a:srgbClr val="F3F3F3"/>
            </a:solidFill>
            <a:ln w="9525"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56631277-0E03-4AF5-AC44-373CBDA5D746}"/>
                </a:ext>
              </a:extLst>
            </p:cNvPr>
            <p:cNvSpPr/>
            <p:nvPr/>
          </p:nvSpPr>
          <p:spPr>
            <a:xfrm>
              <a:off x="6265545" y="3170873"/>
              <a:ext cx="133350" cy="133350"/>
            </a:xfrm>
            <a:custGeom>
              <a:avLst/>
              <a:gdLst>
                <a:gd name="connsiteX0" fmla="*/ 112395 w 133350"/>
                <a:gd name="connsiteY0" fmla="*/ 141923 h 133350"/>
                <a:gd name="connsiteX1" fmla="*/ 29527 w 133350"/>
                <a:gd name="connsiteY1" fmla="*/ 141923 h 133350"/>
                <a:gd name="connsiteX2" fmla="*/ 0 w 133350"/>
                <a:gd name="connsiteY2" fmla="*/ 112395 h 133350"/>
                <a:gd name="connsiteX3" fmla="*/ 0 w 133350"/>
                <a:gd name="connsiteY3" fmla="*/ 29527 h 133350"/>
                <a:gd name="connsiteX4" fmla="*/ 29527 w 133350"/>
                <a:gd name="connsiteY4" fmla="*/ 0 h 133350"/>
                <a:gd name="connsiteX5" fmla="*/ 112395 w 133350"/>
                <a:gd name="connsiteY5" fmla="*/ 0 h 133350"/>
                <a:gd name="connsiteX6" fmla="*/ 141922 w 133350"/>
                <a:gd name="connsiteY6" fmla="*/ 29527 h 133350"/>
                <a:gd name="connsiteX7" fmla="*/ 141922 w 133350"/>
                <a:gd name="connsiteY7" fmla="*/ 112395 h 133350"/>
                <a:gd name="connsiteX8" fmla="*/ 112395 w 133350"/>
                <a:gd name="connsiteY8" fmla="*/ 14192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133350">
                  <a:moveTo>
                    <a:pt x="112395" y="141923"/>
                  </a:moveTo>
                  <a:lnTo>
                    <a:pt x="29527" y="141923"/>
                  </a:lnTo>
                  <a:cubicBezTo>
                    <a:pt x="13335" y="141923"/>
                    <a:pt x="0" y="128588"/>
                    <a:pt x="0" y="112395"/>
                  </a:cubicBezTo>
                  <a:lnTo>
                    <a:pt x="0" y="29527"/>
                  </a:lnTo>
                  <a:cubicBezTo>
                    <a:pt x="0" y="13335"/>
                    <a:pt x="13335" y="0"/>
                    <a:pt x="29527" y="0"/>
                  </a:cubicBezTo>
                  <a:lnTo>
                    <a:pt x="112395" y="0"/>
                  </a:lnTo>
                  <a:cubicBezTo>
                    <a:pt x="128588" y="0"/>
                    <a:pt x="141922" y="13335"/>
                    <a:pt x="141922" y="29527"/>
                  </a:cubicBezTo>
                  <a:lnTo>
                    <a:pt x="141922" y="112395"/>
                  </a:lnTo>
                  <a:cubicBezTo>
                    <a:pt x="141922" y="128588"/>
                    <a:pt x="128588" y="141923"/>
                    <a:pt x="112395" y="141923"/>
                  </a:cubicBezTo>
                  <a:close/>
                </a:path>
              </a:pathLst>
            </a:custGeom>
            <a:solidFill>
              <a:srgbClr val="FFBF55"/>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FA6D42E-EB53-45BF-8E94-4B27E0524D92}"/>
                </a:ext>
              </a:extLst>
            </p:cNvPr>
            <p:cNvSpPr/>
            <p:nvPr/>
          </p:nvSpPr>
          <p:spPr>
            <a:xfrm>
              <a:off x="6292792" y="3210502"/>
              <a:ext cx="76200" cy="57150"/>
            </a:xfrm>
            <a:custGeom>
              <a:avLst/>
              <a:gdLst>
                <a:gd name="connsiteX0" fmla="*/ 38475 w 76200"/>
                <a:gd name="connsiteY0" fmla="*/ 62288 h 57150"/>
                <a:gd name="connsiteX1" fmla="*/ 2280 w 76200"/>
                <a:gd name="connsiteY1" fmla="*/ 30855 h 57150"/>
                <a:gd name="connsiteX2" fmla="*/ 1328 w 76200"/>
                <a:gd name="connsiteY2" fmla="*/ 21330 h 57150"/>
                <a:gd name="connsiteX3" fmla="*/ 10853 w 76200"/>
                <a:gd name="connsiteY3" fmla="*/ 20378 h 57150"/>
                <a:gd name="connsiteX4" fmla="*/ 36570 w 76200"/>
                <a:gd name="connsiteY4" fmla="*/ 42285 h 57150"/>
                <a:gd name="connsiteX5" fmla="*/ 72765 w 76200"/>
                <a:gd name="connsiteY5" fmla="*/ 2280 h 57150"/>
                <a:gd name="connsiteX6" fmla="*/ 82290 w 76200"/>
                <a:gd name="connsiteY6" fmla="*/ 1328 h 57150"/>
                <a:gd name="connsiteX7" fmla="*/ 83243 w 76200"/>
                <a:gd name="connsiteY7" fmla="*/ 10853 h 57150"/>
                <a:gd name="connsiteX8" fmla="*/ 38475 w 76200"/>
                <a:gd name="connsiteY8" fmla="*/ 62288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57150">
                  <a:moveTo>
                    <a:pt x="38475" y="62288"/>
                  </a:moveTo>
                  <a:lnTo>
                    <a:pt x="2280" y="30855"/>
                  </a:lnTo>
                  <a:cubicBezTo>
                    <a:pt x="-577" y="27998"/>
                    <a:pt x="-577" y="24188"/>
                    <a:pt x="1328" y="21330"/>
                  </a:cubicBezTo>
                  <a:cubicBezTo>
                    <a:pt x="4185" y="18473"/>
                    <a:pt x="7995" y="18473"/>
                    <a:pt x="10853" y="20378"/>
                  </a:cubicBezTo>
                  <a:lnTo>
                    <a:pt x="36570" y="42285"/>
                  </a:lnTo>
                  <a:lnTo>
                    <a:pt x="72765" y="2280"/>
                  </a:lnTo>
                  <a:cubicBezTo>
                    <a:pt x="75623" y="-577"/>
                    <a:pt x="79433" y="-577"/>
                    <a:pt x="82290" y="1328"/>
                  </a:cubicBezTo>
                  <a:cubicBezTo>
                    <a:pt x="85148" y="4185"/>
                    <a:pt x="85148" y="7995"/>
                    <a:pt x="83243" y="10853"/>
                  </a:cubicBezTo>
                  <a:lnTo>
                    <a:pt x="38475" y="62288"/>
                  </a:lnTo>
                  <a:close/>
                </a:path>
              </a:pathLst>
            </a:custGeom>
            <a:solidFill>
              <a:srgbClr val="F3F3F3"/>
            </a:soli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82C89F90-AA49-4575-8842-9791E74C3367}"/>
                </a:ext>
              </a:extLst>
            </p:cNvPr>
            <p:cNvSpPr/>
            <p:nvPr/>
          </p:nvSpPr>
          <p:spPr>
            <a:xfrm>
              <a:off x="6265545" y="3352800"/>
              <a:ext cx="133350" cy="133350"/>
            </a:xfrm>
            <a:custGeom>
              <a:avLst/>
              <a:gdLst>
                <a:gd name="connsiteX0" fmla="*/ 112395 w 133350"/>
                <a:gd name="connsiteY0" fmla="*/ 141922 h 133350"/>
                <a:gd name="connsiteX1" fmla="*/ 29527 w 133350"/>
                <a:gd name="connsiteY1" fmla="*/ 141922 h 133350"/>
                <a:gd name="connsiteX2" fmla="*/ 0 w 133350"/>
                <a:gd name="connsiteY2" fmla="*/ 112395 h 133350"/>
                <a:gd name="connsiteX3" fmla="*/ 0 w 133350"/>
                <a:gd name="connsiteY3" fmla="*/ 29527 h 133350"/>
                <a:gd name="connsiteX4" fmla="*/ 29527 w 133350"/>
                <a:gd name="connsiteY4" fmla="*/ 0 h 133350"/>
                <a:gd name="connsiteX5" fmla="*/ 112395 w 133350"/>
                <a:gd name="connsiteY5" fmla="*/ 0 h 133350"/>
                <a:gd name="connsiteX6" fmla="*/ 141922 w 133350"/>
                <a:gd name="connsiteY6" fmla="*/ 29527 h 133350"/>
                <a:gd name="connsiteX7" fmla="*/ 141922 w 133350"/>
                <a:gd name="connsiteY7" fmla="*/ 112395 h 133350"/>
                <a:gd name="connsiteX8" fmla="*/ 112395 w 133350"/>
                <a:gd name="connsiteY8" fmla="*/ 14192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133350">
                  <a:moveTo>
                    <a:pt x="112395" y="141922"/>
                  </a:moveTo>
                  <a:lnTo>
                    <a:pt x="29527" y="141922"/>
                  </a:lnTo>
                  <a:cubicBezTo>
                    <a:pt x="13335" y="141922"/>
                    <a:pt x="0" y="128588"/>
                    <a:pt x="0" y="112395"/>
                  </a:cubicBezTo>
                  <a:lnTo>
                    <a:pt x="0" y="29527"/>
                  </a:lnTo>
                  <a:cubicBezTo>
                    <a:pt x="0" y="13335"/>
                    <a:pt x="13335" y="0"/>
                    <a:pt x="29527" y="0"/>
                  </a:cubicBezTo>
                  <a:lnTo>
                    <a:pt x="112395" y="0"/>
                  </a:lnTo>
                  <a:cubicBezTo>
                    <a:pt x="128588" y="0"/>
                    <a:pt x="141922" y="13335"/>
                    <a:pt x="141922" y="29527"/>
                  </a:cubicBezTo>
                  <a:lnTo>
                    <a:pt x="141922" y="112395"/>
                  </a:lnTo>
                  <a:cubicBezTo>
                    <a:pt x="141922" y="128588"/>
                    <a:pt x="128588" y="141922"/>
                    <a:pt x="112395" y="141922"/>
                  </a:cubicBezTo>
                  <a:close/>
                </a:path>
              </a:pathLst>
            </a:custGeom>
            <a:solidFill>
              <a:srgbClr val="FFBF55"/>
            </a:solidFill>
            <a:ln w="9525"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E2A873D5-77F1-4DA2-8F92-86E3F28E5398}"/>
                </a:ext>
              </a:extLst>
            </p:cNvPr>
            <p:cNvSpPr/>
            <p:nvPr/>
          </p:nvSpPr>
          <p:spPr>
            <a:xfrm>
              <a:off x="5650229" y="4374833"/>
              <a:ext cx="85725" cy="66675"/>
            </a:xfrm>
            <a:custGeom>
              <a:avLst/>
              <a:gdLst>
                <a:gd name="connsiteX0" fmla="*/ 42863 w 85725"/>
                <a:gd name="connsiteY0" fmla="*/ 0 h 66675"/>
                <a:gd name="connsiteX1" fmla="*/ 29528 w 85725"/>
                <a:gd name="connsiteY1" fmla="*/ 22860 h 66675"/>
                <a:gd name="connsiteX2" fmla="*/ 0 w 85725"/>
                <a:gd name="connsiteY2" fmla="*/ 60008 h 66675"/>
                <a:gd name="connsiteX3" fmla="*/ 54293 w 85725"/>
                <a:gd name="connsiteY3" fmla="*/ 74295 h 66675"/>
                <a:gd name="connsiteX4" fmla="*/ 77153 w 85725"/>
                <a:gd name="connsiteY4" fmla="*/ 50483 h 66675"/>
                <a:gd name="connsiteX5" fmla="*/ 91440 w 85725"/>
                <a:gd name="connsiteY5" fmla="*/ 31433 h 66675"/>
                <a:gd name="connsiteX6" fmla="*/ 86678 w 85725"/>
                <a:gd name="connsiteY6" fmla="*/ 952 h 66675"/>
                <a:gd name="connsiteX7" fmla="*/ 42863 w 85725"/>
                <a:gd name="connsiteY7" fmla="*/ 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25" h="66675">
                  <a:moveTo>
                    <a:pt x="42863" y="0"/>
                  </a:moveTo>
                  <a:cubicBezTo>
                    <a:pt x="42863" y="0"/>
                    <a:pt x="35243" y="16192"/>
                    <a:pt x="29528" y="22860"/>
                  </a:cubicBezTo>
                  <a:cubicBezTo>
                    <a:pt x="23813" y="29527"/>
                    <a:pt x="0" y="40958"/>
                    <a:pt x="0" y="60008"/>
                  </a:cubicBezTo>
                  <a:cubicBezTo>
                    <a:pt x="0" y="80963"/>
                    <a:pt x="39053" y="75247"/>
                    <a:pt x="54293" y="74295"/>
                  </a:cubicBezTo>
                  <a:cubicBezTo>
                    <a:pt x="69533" y="73342"/>
                    <a:pt x="70485" y="62865"/>
                    <a:pt x="77153" y="50483"/>
                  </a:cubicBezTo>
                  <a:cubicBezTo>
                    <a:pt x="83820" y="39052"/>
                    <a:pt x="90488" y="40958"/>
                    <a:pt x="91440" y="31433"/>
                  </a:cubicBezTo>
                  <a:cubicBezTo>
                    <a:pt x="92393" y="21908"/>
                    <a:pt x="86678" y="952"/>
                    <a:pt x="86678" y="952"/>
                  </a:cubicBezTo>
                  <a:lnTo>
                    <a:pt x="42863" y="0"/>
                  </a:lnTo>
                  <a:close/>
                </a:path>
              </a:pathLst>
            </a:custGeom>
            <a:solidFill>
              <a:srgbClr val="131C24"/>
            </a:soli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E909006B-3065-4698-B482-FCCCFE7493C5}"/>
                </a:ext>
              </a:extLst>
            </p:cNvPr>
            <p:cNvSpPr/>
            <p:nvPr/>
          </p:nvSpPr>
          <p:spPr>
            <a:xfrm>
              <a:off x="5692139" y="4366260"/>
              <a:ext cx="47625" cy="9525"/>
            </a:xfrm>
            <a:custGeom>
              <a:avLst/>
              <a:gdLst>
                <a:gd name="connsiteX0" fmla="*/ 952 w 47625"/>
                <a:gd name="connsiteY0" fmla="*/ 2858 h 9525"/>
                <a:gd name="connsiteX1" fmla="*/ 0 w 47625"/>
                <a:gd name="connsiteY1" fmla="*/ 12383 h 9525"/>
                <a:gd name="connsiteX2" fmla="*/ 47625 w 47625"/>
                <a:gd name="connsiteY2" fmla="*/ 13335 h 9525"/>
                <a:gd name="connsiteX3" fmla="*/ 46673 w 47625"/>
                <a:gd name="connsiteY3" fmla="*/ 0 h 9525"/>
                <a:gd name="connsiteX4" fmla="*/ 952 w 47625"/>
                <a:gd name="connsiteY4" fmla="*/ 285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9525">
                  <a:moveTo>
                    <a:pt x="952" y="2858"/>
                  </a:moveTo>
                  <a:lnTo>
                    <a:pt x="0" y="12383"/>
                  </a:lnTo>
                  <a:cubicBezTo>
                    <a:pt x="0" y="12383"/>
                    <a:pt x="23813" y="20955"/>
                    <a:pt x="47625" y="13335"/>
                  </a:cubicBezTo>
                  <a:lnTo>
                    <a:pt x="46673" y="0"/>
                  </a:lnTo>
                  <a:lnTo>
                    <a:pt x="952" y="2858"/>
                  </a:lnTo>
                  <a:close/>
                </a:path>
              </a:pathLst>
            </a:custGeom>
            <a:solidFill>
              <a:srgbClr val="4F4946"/>
            </a:soli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B1A2D607-CBA1-4933-A62D-88796D69093E}"/>
                </a:ext>
              </a:extLst>
            </p:cNvPr>
            <p:cNvSpPr/>
            <p:nvPr/>
          </p:nvSpPr>
          <p:spPr>
            <a:xfrm>
              <a:off x="5929205" y="4374833"/>
              <a:ext cx="85725" cy="66675"/>
            </a:xfrm>
            <a:custGeom>
              <a:avLst/>
              <a:gdLst>
                <a:gd name="connsiteX0" fmla="*/ 48685 w 85725"/>
                <a:gd name="connsiteY0" fmla="*/ 0 h 66675"/>
                <a:gd name="connsiteX1" fmla="*/ 62020 w 85725"/>
                <a:gd name="connsiteY1" fmla="*/ 22860 h 66675"/>
                <a:gd name="connsiteX2" fmla="*/ 91547 w 85725"/>
                <a:gd name="connsiteY2" fmla="*/ 60008 h 66675"/>
                <a:gd name="connsiteX3" fmla="*/ 37255 w 85725"/>
                <a:gd name="connsiteY3" fmla="*/ 74295 h 66675"/>
                <a:gd name="connsiteX4" fmla="*/ 14395 w 85725"/>
                <a:gd name="connsiteY4" fmla="*/ 50483 h 66675"/>
                <a:gd name="connsiteX5" fmla="*/ 107 w 85725"/>
                <a:gd name="connsiteY5" fmla="*/ 31433 h 66675"/>
                <a:gd name="connsiteX6" fmla="*/ 4870 w 85725"/>
                <a:gd name="connsiteY6" fmla="*/ 952 h 66675"/>
                <a:gd name="connsiteX7" fmla="*/ 48685 w 85725"/>
                <a:gd name="connsiteY7" fmla="*/ 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25" h="66675">
                  <a:moveTo>
                    <a:pt x="48685" y="0"/>
                  </a:moveTo>
                  <a:cubicBezTo>
                    <a:pt x="48685" y="0"/>
                    <a:pt x="56305" y="16192"/>
                    <a:pt x="62020" y="22860"/>
                  </a:cubicBezTo>
                  <a:cubicBezTo>
                    <a:pt x="67735" y="29527"/>
                    <a:pt x="91547" y="40958"/>
                    <a:pt x="91547" y="60008"/>
                  </a:cubicBezTo>
                  <a:cubicBezTo>
                    <a:pt x="91547" y="80963"/>
                    <a:pt x="52495" y="75247"/>
                    <a:pt x="37255" y="74295"/>
                  </a:cubicBezTo>
                  <a:cubicBezTo>
                    <a:pt x="22015" y="73342"/>
                    <a:pt x="21062" y="62865"/>
                    <a:pt x="14395" y="50483"/>
                  </a:cubicBezTo>
                  <a:cubicBezTo>
                    <a:pt x="7727" y="39052"/>
                    <a:pt x="1060" y="40958"/>
                    <a:pt x="107" y="31433"/>
                  </a:cubicBezTo>
                  <a:cubicBezTo>
                    <a:pt x="-845" y="21908"/>
                    <a:pt x="4870" y="952"/>
                    <a:pt x="4870" y="952"/>
                  </a:cubicBezTo>
                  <a:lnTo>
                    <a:pt x="48685" y="0"/>
                  </a:lnTo>
                  <a:close/>
                </a:path>
              </a:pathLst>
            </a:custGeom>
            <a:solidFill>
              <a:srgbClr val="131C24"/>
            </a:solidFill>
            <a:ln w="9525"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5D9CDB22-322A-4A82-B47D-4D70981DC420}"/>
                </a:ext>
              </a:extLst>
            </p:cNvPr>
            <p:cNvSpPr/>
            <p:nvPr/>
          </p:nvSpPr>
          <p:spPr>
            <a:xfrm>
              <a:off x="5932170" y="4366260"/>
              <a:ext cx="47625" cy="9525"/>
            </a:xfrm>
            <a:custGeom>
              <a:avLst/>
              <a:gdLst>
                <a:gd name="connsiteX0" fmla="*/ 46672 w 47625"/>
                <a:gd name="connsiteY0" fmla="*/ 2858 h 9525"/>
                <a:gd name="connsiteX1" fmla="*/ 47625 w 47625"/>
                <a:gd name="connsiteY1" fmla="*/ 12383 h 9525"/>
                <a:gd name="connsiteX2" fmla="*/ 0 w 47625"/>
                <a:gd name="connsiteY2" fmla="*/ 13335 h 9525"/>
                <a:gd name="connsiteX3" fmla="*/ 952 w 47625"/>
                <a:gd name="connsiteY3" fmla="*/ 0 h 9525"/>
                <a:gd name="connsiteX4" fmla="*/ 46672 w 47625"/>
                <a:gd name="connsiteY4" fmla="*/ 285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9525">
                  <a:moveTo>
                    <a:pt x="46672" y="2858"/>
                  </a:moveTo>
                  <a:lnTo>
                    <a:pt x="47625" y="12383"/>
                  </a:lnTo>
                  <a:cubicBezTo>
                    <a:pt x="47625" y="12383"/>
                    <a:pt x="23813" y="20955"/>
                    <a:pt x="0" y="13335"/>
                  </a:cubicBezTo>
                  <a:lnTo>
                    <a:pt x="952" y="0"/>
                  </a:lnTo>
                  <a:lnTo>
                    <a:pt x="46672" y="2858"/>
                  </a:lnTo>
                  <a:close/>
                </a:path>
              </a:pathLst>
            </a:custGeom>
            <a:solidFill>
              <a:srgbClr val="4F4946"/>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709B7A6-58D0-4D95-BA36-F892EEEAD401}"/>
                </a:ext>
              </a:extLst>
            </p:cNvPr>
            <p:cNvSpPr/>
            <p:nvPr/>
          </p:nvSpPr>
          <p:spPr>
            <a:xfrm>
              <a:off x="5678804" y="3710901"/>
              <a:ext cx="304800" cy="657225"/>
            </a:xfrm>
            <a:custGeom>
              <a:avLst/>
              <a:gdLst>
                <a:gd name="connsiteX0" fmla="*/ 286703 w 304800"/>
                <a:gd name="connsiteY0" fmla="*/ 396279 h 657225"/>
                <a:gd name="connsiteX1" fmla="*/ 310515 w 304800"/>
                <a:gd name="connsiteY1" fmla="*/ 655359 h 657225"/>
                <a:gd name="connsiteX2" fmla="*/ 240030 w 304800"/>
                <a:gd name="connsiteY2" fmla="*/ 658216 h 657225"/>
                <a:gd name="connsiteX3" fmla="*/ 202883 w 304800"/>
                <a:gd name="connsiteY3" fmla="*/ 397231 h 657225"/>
                <a:gd name="connsiteX4" fmla="*/ 155258 w 304800"/>
                <a:gd name="connsiteY4" fmla="*/ 148629 h 657225"/>
                <a:gd name="connsiteX5" fmla="*/ 102870 w 304800"/>
                <a:gd name="connsiteY5" fmla="*/ 409614 h 657225"/>
                <a:gd name="connsiteX6" fmla="*/ 67628 w 304800"/>
                <a:gd name="connsiteY6" fmla="*/ 661074 h 657225"/>
                <a:gd name="connsiteX7" fmla="*/ 0 w 304800"/>
                <a:gd name="connsiteY7" fmla="*/ 658216 h 657225"/>
                <a:gd name="connsiteX8" fmla="*/ 11430 w 304800"/>
                <a:gd name="connsiteY8" fmla="*/ 412471 h 657225"/>
                <a:gd name="connsiteX9" fmla="*/ 16193 w 304800"/>
                <a:gd name="connsiteY9" fmla="*/ 309601 h 657225"/>
                <a:gd name="connsiteX10" fmla="*/ 44768 w 304800"/>
                <a:gd name="connsiteY10" fmla="*/ 60999 h 657225"/>
                <a:gd name="connsiteX11" fmla="*/ 45720 w 304800"/>
                <a:gd name="connsiteY11" fmla="*/ 54331 h 657225"/>
                <a:gd name="connsiteX12" fmla="*/ 49530 w 304800"/>
                <a:gd name="connsiteY12" fmla="*/ 26709 h 657225"/>
                <a:gd name="connsiteX13" fmla="*/ 49530 w 304800"/>
                <a:gd name="connsiteY13" fmla="*/ 23851 h 657225"/>
                <a:gd name="connsiteX14" fmla="*/ 57150 w 304800"/>
                <a:gd name="connsiteY14" fmla="*/ 20994 h 657225"/>
                <a:gd name="connsiteX15" fmla="*/ 251460 w 304800"/>
                <a:gd name="connsiteY15" fmla="*/ 39 h 657225"/>
                <a:gd name="connsiteX16" fmla="*/ 253365 w 304800"/>
                <a:gd name="connsiteY16" fmla="*/ 23851 h 657225"/>
                <a:gd name="connsiteX17" fmla="*/ 254317 w 304800"/>
                <a:gd name="connsiteY17" fmla="*/ 30519 h 657225"/>
                <a:gd name="connsiteX18" fmla="*/ 257175 w 304800"/>
                <a:gd name="connsiteY18" fmla="*/ 55284 h 657225"/>
                <a:gd name="connsiteX19" fmla="*/ 257175 w 304800"/>
                <a:gd name="connsiteY19" fmla="*/ 55284 h 657225"/>
                <a:gd name="connsiteX20" fmla="*/ 257175 w 304800"/>
                <a:gd name="connsiteY20" fmla="*/ 56236 h 657225"/>
                <a:gd name="connsiteX21" fmla="*/ 267653 w 304800"/>
                <a:gd name="connsiteY21" fmla="*/ 151486 h 657225"/>
                <a:gd name="connsiteX22" fmla="*/ 286703 w 304800"/>
                <a:gd name="connsiteY22" fmla="*/ 396279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800" h="657225">
                  <a:moveTo>
                    <a:pt x="286703" y="396279"/>
                  </a:moveTo>
                  <a:cubicBezTo>
                    <a:pt x="286703" y="421996"/>
                    <a:pt x="310515" y="655359"/>
                    <a:pt x="310515" y="655359"/>
                  </a:cubicBezTo>
                  <a:cubicBezTo>
                    <a:pt x="307658" y="663931"/>
                    <a:pt x="249555" y="662979"/>
                    <a:pt x="240030" y="658216"/>
                  </a:cubicBezTo>
                  <a:cubicBezTo>
                    <a:pt x="230505" y="654406"/>
                    <a:pt x="204788" y="422949"/>
                    <a:pt x="202883" y="397231"/>
                  </a:cubicBezTo>
                  <a:cubicBezTo>
                    <a:pt x="200978" y="371514"/>
                    <a:pt x="162878" y="147676"/>
                    <a:pt x="155258" y="148629"/>
                  </a:cubicBezTo>
                  <a:cubicBezTo>
                    <a:pt x="147638" y="149581"/>
                    <a:pt x="109538" y="389611"/>
                    <a:pt x="102870" y="409614"/>
                  </a:cubicBezTo>
                  <a:cubicBezTo>
                    <a:pt x="96203" y="429616"/>
                    <a:pt x="67628" y="661074"/>
                    <a:pt x="67628" y="661074"/>
                  </a:cubicBezTo>
                  <a:cubicBezTo>
                    <a:pt x="47625" y="672504"/>
                    <a:pt x="0" y="658216"/>
                    <a:pt x="0" y="658216"/>
                  </a:cubicBezTo>
                  <a:cubicBezTo>
                    <a:pt x="0" y="658216"/>
                    <a:pt x="10478" y="420091"/>
                    <a:pt x="11430" y="412471"/>
                  </a:cubicBezTo>
                  <a:cubicBezTo>
                    <a:pt x="13335" y="401994"/>
                    <a:pt x="11430" y="373419"/>
                    <a:pt x="16193" y="309601"/>
                  </a:cubicBezTo>
                  <a:cubicBezTo>
                    <a:pt x="20003" y="252451"/>
                    <a:pt x="35243" y="128626"/>
                    <a:pt x="44768" y="60999"/>
                  </a:cubicBezTo>
                  <a:cubicBezTo>
                    <a:pt x="44768" y="58141"/>
                    <a:pt x="45720" y="56236"/>
                    <a:pt x="45720" y="54331"/>
                  </a:cubicBezTo>
                  <a:cubicBezTo>
                    <a:pt x="47625" y="40996"/>
                    <a:pt x="48578" y="31471"/>
                    <a:pt x="49530" y="26709"/>
                  </a:cubicBezTo>
                  <a:cubicBezTo>
                    <a:pt x="49530" y="24804"/>
                    <a:pt x="49530" y="23851"/>
                    <a:pt x="49530" y="23851"/>
                  </a:cubicBezTo>
                  <a:cubicBezTo>
                    <a:pt x="52388" y="22899"/>
                    <a:pt x="55245" y="21946"/>
                    <a:pt x="57150" y="20994"/>
                  </a:cubicBezTo>
                  <a:cubicBezTo>
                    <a:pt x="123825" y="-1866"/>
                    <a:pt x="251460" y="39"/>
                    <a:pt x="251460" y="39"/>
                  </a:cubicBezTo>
                  <a:cubicBezTo>
                    <a:pt x="251460" y="39"/>
                    <a:pt x="253365" y="22899"/>
                    <a:pt x="253365" y="23851"/>
                  </a:cubicBezTo>
                  <a:cubicBezTo>
                    <a:pt x="253365" y="24804"/>
                    <a:pt x="253365" y="27661"/>
                    <a:pt x="254317" y="30519"/>
                  </a:cubicBezTo>
                  <a:cubicBezTo>
                    <a:pt x="255270" y="36234"/>
                    <a:pt x="256223" y="44806"/>
                    <a:pt x="257175" y="55284"/>
                  </a:cubicBezTo>
                  <a:cubicBezTo>
                    <a:pt x="257175" y="55284"/>
                    <a:pt x="257175" y="55284"/>
                    <a:pt x="257175" y="55284"/>
                  </a:cubicBezTo>
                  <a:cubicBezTo>
                    <a:pt x="257175" y="55284"/>
                    <a:pt x="257175" y="56236"/>
                    <a:pt x="257175" y="56236"/>
                  </a:cubicBezTo>
                  <a:cubicBezTo>
                    <a:pt x="261938" y="92431"/>
                    <a:pt x="267653" y="145771"/>
                    <a:pt x="267653" y="151486"/>
                  </a:cubicBezTo>
                  <a:cubicBezTo>
                    <a:pt x="266700" y="159106"/>
                    <a:pt x="286703" y="370561"/>
                    <a:pt x="286703" y="396279"/>
                  </a:cubicBezTo>
                  <a:close/>
                </a:path>
              </a:pathLst>
            </a:custGeom>
            <a:solidFill>
              <a:srgbClr val="293E4F"/>
            </a:soli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DF80D8D-5E60-4D3F-B61A-3F94F885B21C}"/>
                </a:ext>
              </a:extLst>
            </p:cNvPr>
            <p:cNvSpPr/>
            <p:nvPr/>
          </p:nvSpPr>
          <p:spPr>
            <a:xfrm>
              <a:off x="5710237" y="3304223"/>
              <a:ext cx="257175" cy="400050"/>
            </a:xfrm>
            <a:custGeom>
              <a:avLst/>
              <a:gdLst>
                <a:gd name="connsiteX0" fmla="*/ 264795 w 257175"/>
                <a:gd name="connsiteY0" fmla="*/ 46673 h 400050"/>
                <a:gd name="connsiteX1" fmla="*/ 231458 w 257175"/>
                <a:gd name="connsiteY1" fmla="*/ 164782 h 400050"/>
                <a:gd name="connsiteX2" fmla="*/ 227647 w 257175"/>
                <a:gd name="connsiteY2" fmla="*/ 179070 h 400050"/>
                <a:gd name="connsiteX3" fmla="*/ 227647 w 257175"/>
                <a:gd name="connsiteY3" fmla="*/ 179070 h 400050"/>
                <a:gd name="connsiteX4" fmla="*/ 227647 w 257175"/>
                <a:gd name="connsiteY4" fmla="*/ 179070 h 400050"/>
                <a:gd name="connsiteX5" fmla="*/ 213360 w 257175"/>
                <a:gd name="connsiteY5" fmla="*/ 267653 h 400050"/>
                <a:gd name="connsiteX6" fmla="*/ 216217 w 257175"/>
                <a:gd name="connsiteY6" fmla="*/ 389573 h 400050"/>
                <a:gd name="connsiteX7" fmla="*/ 92392 w 257175"/>
                <a:gd name="connsiteY7" fmla="*/ 403860 h 400050"/>
                <a:gd name="connsiteX8" fmla="*/ 19050 w 257175"/>
                <a:gd name="connsiteY8" fmla="*/ 352425 h 400050"/>
                <a:gd name="connsiteX9" fmla="*/ 17145 w 257175"/>
                <a:gd name="connsiteY9" fmla="*/ 156210 h 400050"/>
                <a:gd name="connsiteX10" fmla="*/ 0 w 257175"/>
                <a:gd name="connsiteY10" fmla="*/ 43815 h 400050"/>
                <a:gd name="connsiteX11" fmla="*/ 117158 w 257175"/>
                <a:gd name="connsiteY11" fmla="*/ 0 h 400050"/>
                <a:gd name="connsiteX12" fmla="*/ 166688 w 257175"/>
                <a:gd name="connsiteY12" fmla="*/ 3810 h 400050"/>
                <a:gd name="connsiteX13" fmla="*/ 264795 w 257175"/>
                <a:gd name="connsiteY13" fmla="*/ 46673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7175" h="400050">
                  <a:moveTo>
                    <a:pt x="264795" y="46673"/>
                  </a:moveTo>
                  <a:lnTo>
                    <a:pt x="231458" y="164782"/>
                  </a:lnTo>
                  <a:cubicBezTo>
                    <a:pt x="230505" y="168593"/>
                    <a:pt x="228600" y="173355"/>
                    <a:pt x="227647" y="179070"/>
                  </a:cubicBezTo>
                  <a:lnTo>
                    <a:pt x="227647" y="179070"/>
                  </a:lnTo>
                  <a:cubicBezTo>
                    <a:pt x="227647" y="179070"/>
                    <a:pt x="227647" y="179070"/>
                    <a:pt x="227647" y="179070"/>
                  </a:cubicBezTo>
                  <a:cubicBezTo>
                    <a:pt x="221933" y="200025"/>
                    <a:pt x="215265" y="232410"/>
                    <a:pt x="213360" y="267653"/>
                  </a:cubicBezTo>
                  <a:cubicBezTo>
                    <a:pt x="212408" y="291465"/>
                    <a:pt x="216217" y="389573"/>
                    <a:pt x="216217" y="389573"/>
                  </a:cubicBezTo>
                  <a:cubicBezTo>
                    <a:pt x="216217" y="389573"/>
                    <a:pt x="166688" y="407670"/>
                    <a:pt x="92392" y="403860"/>
                  </a:cubicBezTo>
                  <a:cubicBezTo>
                    <a:pt x="92392" y="403860"/>
                    <a:pt x="12383" y="401955"/>
                    <a:pt x="19050" y="352425"/>
                  </a:cubicBezTo>
                  <a:cubicBezTo>
                    <a:pt x="36195" y="222885"/>
                    <a:pt x="19050" y="168593"/>
                    <a:pt x="17145" y="156210"/>
                  </a:cubicBezTo>
                  <a:cubicBezTo>
                    <a:pt x="17145" y="156210"/>
                    <a:pt x="7620" y="96202"/>
                    <a:pt x="0" y="43815"/>
                  </a:cubicBezTo>
                  <a:cubicBezTo>
                    <a:pt x="22860" y="35242"/>
                    <a:pt x="117158" y="0"/>
                    <a:pt x="117158" y="0"/>
                  </a:cubicBezTo>
                  <a:lnTo>
                    <a:pt x="166688" y="3810"/>
                  </a:lnTo>
                  <a:cubicBezTo>
                    <a:pt x="167640" y="2857"/>
                    <a:pt x="243840" y="21907"/>
                    <a:pt x="264795" y="46673"/>
                  </a:cubicBezTo>
                  <a:close/>
                </a:path>
              </a:pathLst>
            </a:custGeom>
            <a:solidFill>
              <a:srgbClr val="D9C7C1"/>
            </a:solidFill>
            <a:ln w="9525"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78A1E171-14C6-4423-9FC8-A09D21545573}"/>
                </a:ext>
              </a:extLst>
            </p:cNvPr>
            <p:cNvSpPr/>
            <p:nvPr/>
          </p:nvSpPr>
          <p:spPr>
            <a:xfrm>
              <a:off x="5793104" y="3135999"/>
              <a:ext cx="95250" cy="152400"/>
            </a:xfrm>
            <a:custGeom>
              <a:avLst/>
              <a:gdLst>
                <a:gd name="connsiteX0" fmla="*/ 60008 w 95250"/>
                <a:gd name="connsiteY0" fmla="*/ 583 h 152400"/>
                <a:gd name="connsiteX1" fmla="*/ 100013 w 95250"/>
                <a:gd name="connsiteY1" fmla="*/ 85356 h 152400"/>
                <a:gd name="connsiteX2" fmla="*/ 45720 w 95250"/>
                <a:gd name="connsiteY2" fmla="*/ 154888 h 152400"/>
                <a:gd name="connsiteX3" fmla="*/ 0 w 95250"/>
                <a:gd name="connsiteY3" fmla="*/ 62496 h 152400"/>
                <a:gd name="connsiteX4" fmla="*/ 60008 w 95250"/>
                <a:gd name="connsiteY4" fmla="*/ 583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52400">
                  <a:moveTo>
                    <a:pt x="60008" y="583"/>
                  </a:moveTo>
                  <a:cubicBezTo>
                    <a:pt x="60008" y="583"/>
                    <a:pt x="108585" y="9156"/>
                    <a:pt x="100013" y="85356"/>
                  </a:cubicBezTo>
                  <a:cubicBezTo>
                    <a:pt x="91440" y="161556"/>
                    <a:pt x="48578" y="154888"/>
                    <a:pt x="45720" y="154888"/>
                  </a:cubicBezTo>
                  <a:cubicBezTo>
                    <a:pt x="42863" y="154888"/>
                    <a:pt x="2858" y="155841"/>
                    <a:pt x="0" y="62496"/>
                  </a:cubicBezTo>
                  <a:cubicBezTo>
                    <a:pt x="953" y="62496"/>
                    <a:pt x="0" y="-7037"/>
                    <a:pt x="60008" y="583"/>
                  </a:cubicBezTo>
                  <a:close/>
                </a:path>
              </a:pathLst>
            </a:custGeom>
            <a:solidFill>
              <a:srgbClr val="EEA987"/>
            </a:soli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13F7BEB-74EC-4DE9-BF81-AF92311F331E}"/>
                </a:ext>
              </a:extLst>
            </p:cNvPr>
            <p:cNvSpPr/>
            <p:nvPr/>
          </p:nvSpPr>
          <p:spPr>
            <a:xfrm>
              <a:off x="5810250" y="3258773"/>
              <a:ext cx="57150" cy="57150"/>
            </a:xfrm>
            <a:custGeom>
              <a:avLst/>
              <a:gdLst>
                <a:gd name="connsiteX0" fmla="*/ 63817 w 57150"/>
                <a:gd name="connsiteY0" fmla="*/ 9254 h 57150"/>
                <a:gd name="connsiteX1" fmla="*/ 64770 w 57150"/>
                <a:gd name="connsiteY1" fmla="*/ 47354 h 57150"/>
                <a:gd name="connsiteX2" fmla="*/ 0 w 57150"/>
                <a:gd name="connsiteY2" fmla="*/ 51164 h 57150"/>
                <a:gd name="connsiteX3" fmla="*/ 3810 w 57150"/>
                <a:gd name="connsiteY3" fmla="*/ 4492 h 57150"/>
                <a:gd name="connsiteX4" fmla="*/ 63817 w 57150"/>
                <a:gd name="connsiteY4" fmla="*/ 925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63817" y="9254"/>
                  </a:moveTo>
                  <a:cubicBezTo>
                    <a:pt x="63817" y="9254"/>
                    <a:pt x="61913" y="40687"/>
                    <a:pt x="64770" y="47354"/>
                  </a:cubicBezTo>
                  <a:cubicBezTo>
                    <a:pt x="67628" y="54022"/>
                    <a:pt x="25717" y="75929"/>
                    <a:pt x="0" y="51164"/>
                  </a:cubicBezTo>
                  <a:cubicBezTo>
                    <a:pt x="0" y="51164"/>
                    <a:pt x="5715" y="16874"/>
                    <a:pt x="3810" y="4492"/>
                  </a:cubicBezTo>
                  <a:cubicBezTo>
                    <a:pt x="1905" y="-7891"/>
                    <a:pt x="63817" y="9254"/>
                    <a:pt x="63817" y="9254"/>
                  </a:cubicBezTo>
                  <a:close/>
                </a:path>
              </a:pathLst>
            </a:custGeom>
            <a:solidFill>
              <a:srgbClr val="EEA987"/>
            </a:solidFill>
            <a:ln w="9525"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F60E5640-0921-4AEF-B324-E8D0EC30407F}"/>
                </a:ext>
              </a:extLst>
            </p:cNvPr>
            <p:cNvSpPr/>
            <p:nvPr/>
          </p:nvSpPr>
          <p:spPr>
            <a:xfrm>
              <a:off x="5891631" y="3196908"/>
              <a:ext cx="9525" cy="28575"/>
            </a:xfrm>
            <a:custGeom>
              <a:avLst/>
              <a:gdLst>
                <a:gd name="connsiteX0" fmla="*/ 2438 w 9525"/>
                <a:gd name="connsiteY0" fmla="*/ 2540 h 28575"/>
                <a:gd name="connsiteX1" fmla="*/ 10058 w 9525"/>
                <a:gd name="connsiteY1" fmla="*/ 2540 h 28575"/>
                <a:gd name="connsiteX2" fmla="*/ 2438 w 9525"/>
                <a:gd name="connsiteY2" fmla="*/ 34925 h 28575"/>
                <a:gd name="connsiteX3" fmla="*/ 533 w 9525"/>
                <a:gd name="connsiteY3" fmla="*/ 35877 h 28575"/>
                <a:gd name="connsiteX4" fmla="*/ 2438 w 9525"/>
                <a:gd name="connsiteY4" fmla="*/ 254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28575">
                  <a:moveTo>
                    <a:pt x="2438" y="2540"/>
                  </a:moveTo>
                  <a:cubicBezTo>
                    <a:pt x="2438" y="2540"/>
                    <a:pt x="8153" y="-3175"/>
                    <a:pt x="10058" y="2540"/>
                  </a:cubicBezTo>
                  <a:cubicBezTo>
                    <a:pt x="11963" y="8255"/>
                    <a:pt x="1486" y="33972"/>
                    <a:pt x="2438" y="34925"/>
                  </a:cubicBezTo>
                  <a:cubicBezTo>
                    <a:pt x="2438" y="34925"/>
                    <a:pt x="1486" y="36830"/>
                    <a:pt x="533" y="35877"/>
                  </a:cubicBezTo>
                  <a:cubicBezTo>
                    <a:pt x="-1372" y="34925"/>
                    <a:pt x="2438" y="2540"/>
                    <a:pt x="2438" y="2540"/>
                  </a:cubicBezTo>
                  <a:close/>
                </a:path>
              </a:pathLst>
            </a:custGeom>
            <a:solidFill>
              <a:srgbClr val="EEA987"/>
            </a:solidFill>
            <a:ln w="9525"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0ACA3B4-E0F8-4C9C-98DC-DD90E9023185}"/>
                </a:ext>
              </a:extLst>
            </p:cNvPr>
            <p:cNvSpPr/>
            <p:nvPr/>
          </p:nvSpPr>
          <p:spPr>
            <a:xfrm>
              <a:off x="5785857" y="3195002"/>
              <a:ext cx="9525" cy="28575"/>
            </a:xfrm>
            <a:custGeom>
              <a:avLst/>
              <a:gdLst>
                <a:gd name="connsiteX0" fmla="*/ 8200 w 9525"/>
                <a:gd name="connsiteY0" fmla="*/ 2540 h 28575"/>
                <a:gd name="connsiteX1" fmla="*/ 580 w 9525"/>
                <a:gd name="connsiteY1" fmla="*/ 2540 h 28575"/>
                <a:gd name="connsiteX2" fmla="*/ 7248 w 9525"/>
                <a:gd name="connsiteY2" fmla="*/ 35877 h 28575"/>
                <a:gd name="connsiteX3" fmla="*/ 10105 w 9525"/>
                <a:gd name="connsiteY3" fmla="*/ 37783 h 28575"/>
                <a:gd name="connsiteX4" fmla="*/ 8200 w 9525"/>
                <a:gd name="connsiteY4" fmla="*/ 254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28575">
                  <a:moveTo>
                    <a:pt x="8200" y="2540"/>
                  </a:moveTo>
                  <a:cubicBezTo>
                    <a:pt x="8200" y="2540"/>
                    <a:pt x="3438" y="-3175"/>
                    <a:pt x="580" y="2540"/>
                  </a:cubicBezTo>
                  <a:cubicBezTo>
                    <a:pt x="-2277" y="8255"/>
                    <a:pt x="6295" y="33973"/>
                    <a:pt x="7248" y="35877"/>
                  </a:cubicBezTo>
                  <a:cubicBezTo>
                    <a:pt x="7248" y="35877"/>
                    <a:pt x="9153" y="38735"/>
                    <a:pt x="10105" y="37783"/>
                  </a:cubicBezTo>
                  <a:cubicBezTo>
                    <a:pt x="12010" y="35877"/>
                    <a:pt x="8200" y="2540"/>
                    <a:pt x="8200" y="2540"/>
                  </a:cubicBezTo>
                  <a:close/>
                </a:path>
              </a:pathLst>
            </a:custGeom>
            <a:solidFill>
              <a:srgbClr val="EEA987"/>
            </a:soli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4255B52-E40A-4A1D-952D-094D7E1CD435}"/>
                </a:ext>
              </a:extLst>
            </p:cNvPr>
            <p:cNvSpPr/>
            <p:nvPr/>
          </p:nvSpPr>
          <p:spPr>
            <a:xfrm>
              <a:off x="5792905" y="3123059"/>
              <a:ext cx="104775" cy="95250"/>
            </a:xfrm>
            <a:custGeom>
              <a:avLst/>
              <a:gdLst>
                <a:gd name="connsiteX0" fmla="*/ 104974 w 104775"/>
                <a:gd name="connsiteY0" fmla="*/ 69721 h 95250"/>
                <a:gd name="connsiteX1" fmla="*/ 102117 w 104775"/>
                <a:gd name="connsiteY1" fmla="*/ 87819 h 95250"/>
                <a:gd name="connsiteX2" fmla="*/ 95449 w 104775"/>
                <a:gd name="connsiteY2" fmla="*/ 97344 h 95250"/>
                <a:gd name="connsiteX3" fmla="*/ 94497 w 104775"/>
                <a:gd name="connsiteY3" fmla="*/ 73531 h 95250"/>
                <a:gd name="connsiteX4" fmla="*/ 93544 w 104775"/>
                <a:gd name="connsiteY4" fmla="*/ 67816 h 95250"/>
                <a:gd name="connsiteX5" fmla="*/ 91639 w 104775"/>
                <a:gd name="connsiteY5" fmla="*/ 58291 h 95250"/>
                <a:gd name="connsiteX6" fmla="*/ 13534 w 104775"/>
                <a:gd name="connsiteY6" fmla="*/ 61149 h 95250"/>
                <a:gd name="connsiteX7" fmla="*/ 13534 w 104775"/>
                <a:gd name="connsiteY7" fmla="*/ 67816 h 95250"/>
                <a:gd name="connsiteX8" fmla="*/ 11629 w 104775"/>
                <a:gd name="connsiteY8" fmla="*/ 77341 h 95250"/>
                <a:gd name="connsiteX9" fmla="*/ 9724 w 104775"/>
                <a:gd name="connsiteY9" fmla="*/ 101154 h 95250"/>
                <a:gd name="connsiteX10" fmla="*/ 4009 w 104775"/>
                <a:gd name="connsiteY10" fmla="*/ 94486 h 95250"/>
                <a:gd name="connsiteX11" fmla="*/ 1152 w 104775"/>
                <a:gd name="connsiteY11" fmla="*/ 68769 h 95250"/>
                <a:gd name="connsiteX12" fmla="*/ 1152 w 104775"/>
                <a:gd name="connsiteY12" fmla="*/ 68769 h 95250"/>
                <a:gd name="connsiteX13" fmla="*/ 199 w 104775"/>
                <a:gd name="connsiteY13" fmla="*/ 59244 h 95250"/>
                <a:gd name="connsiteX14" fmla="*/ 18297 w 104775"/>
                <a:gd name="connsiteY14" fmla="*/ 5904 h 95250"/>
                <a:gd name="connsiteX15" fmla="*/ 81162 w 104775"/>
                <a:gd name="connsiteY15" fmla="*/ 5904 h 95250"/>
                <a:gd name="connsiteX16" fmla="*/ 92592 w 104775"/>
                <a:gd name="connsiteY16" fmla="*/ 13524 h 95250"/>
                <a:gd name="connsiteX17" fmla="*/ 104974 w 104775"/>
                <a:gd name="connsiteY17" fmla="*/ 6972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95250">
                  <a:moveTo>
                    <a:pt x="104974" y="69721"/>
                  </a:moveTo>
                  <a:cubicBezTo>
                    <a:pt x="103069" y="80199"/>
                    <a:pt x="102117" y="87819"/>
                    <a:pt x="102117" y="87819"/>
                  </a:cubicBezTo>
                  <a:lnTo>
                    <a:pt x="95449" y="97344"/>
                  </a:lnTo>
                  <a:cubicBezTo>
                    <a:pt x="95449" y="97344"/>
                    <a:pt x="95449" y="77341"/>
                    <a:pt x="94497" y="73531"/>
                  </a:cubicBezTo>
                  <a:cubicBezTo>
                    <a:pt x="94497" y="72579"/>
                    <a:pt x="93544" y="69721"/>
                    <a:pt x="93544" y="67816"/>
                  </a:cubicBezTo>
                  <a:cubicBezTo>
                    <a:pt x="92592" y="64006"/>
                    <a:pt x="91639" y="59244"/>
                    <a:pt x="91639" y="58291"/>
                  </a:cubicBezTo>
                  <a:cubicBezTo>
                    <a:pt x="90687" y="56386"/>
                    <a:pt x="49729" y="44004"/>
                    <a:pt x="13534" y="61149"/>
                  </a:cubicBezTo>
                  <a:cubicBezTo>
                    <a:pt x="13534" y="61149"/>
                    <a:pt x="13534" y="64006"/>
                    <a:pt x="13534" y="67816"/>
                  </a:cubicBezTo>
                  <a:cubicBezTo>
                    <a:pt x="13534" y="71626"/>
                    <a:pt x="13534" y="76389"/>
                    <a:pt x="11629" y="77341"/>
                  </a:cubicBezTo>
                  <a:cubicBezTo>
                    <a:pt x="7819" y="78294"/>
                    <a:pt x="9724" y="101154"/>
                    <a:pt x="9724" y="101154"/>
                  </a:cubicBezTo>
                  <a:lnTo>
                    <a:pt x="4009" y="94486"/>
                  </a:lnTo>
                  <a:cubicBezTo>
                    <a:pt x="4009" y="94486"/>
                    <a:pt x="2104" y="83056"/>
                    <a:pt x="1152" y="68769"/>
                  </a:cubicBezTo>
                  <a:cubicBezTo>
                    <a:pt x="1152" y="68769"/>
                    <a:pt x="1152" y="68769"/>
                    <a:pt x="1152" y="68769"/>
                  </a:cubicBezTo>
                  <a:cubicBezTo>
                    <a:pt x="1152" y="65911"/>
                    <a:pt x="199" y="62101"/>
                    <a:pt x="199" y="59244"/>
                  </a:cubicBezTo>
                  <a:cubicBezTo>
                    <a:pt x="-753" y="45909"/>
                    <a:pt x="1152" y="21144"/>
                    <a:pt x="18297" y="5904"/>
                  </a:cubicBezTo>
                  <a:cubicBezTo>
                    <a:pt x="30679" y="1141"/>
                    <a:pt x="63064" y="-4574"/>
                    <a:pt x="81162" y="5904"/>
                  </a:cubicBezTo>
                  <a:cubicBezTo>
                    <a:pt x="81162" y="5904"/>
                    <a:pt x="90687" y="11619"/>
                    <a:pt x="92592" y="13524"/>
                  </a:cubicBezTo>
                  <a:cubicBezTo>
                    <a:pt x="111642" y="36384"/>
                    <a:pt x="104974" y="69721"/>
                    <a:pt x="104974" y="69721"/>
                  </a:cubicBezTo>
                  <a:close/>
                </a:path>
              </a:pathLst>
            </a:custGeom>
            <a:solidFill>
              <a:srgbClr val="E8734D"/>
            </a:soli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8157DC9-EC81-4AF4-8524-796FC6F74B8A}"/>
                </a:ext>
              </a:extLst>
            </p:cNvPr>
            <p:cNvSpPr/>
            <p:nvPr/>
          </p:nvSpPr>
          <p:spPr>
            <a:xfrm>
              <a:off x="5816917" y="3280410"/>
              <a:ext cx="47625" cy="19050"/>
            </a:xfrm>
            <a:custGeom>
              <a:avLst/>
              <a:gdLst>
                <a:gd name="connsiteX0" fmla="*/ 0 w 47625"/>
                <a:gd name="connsiteY0" fmla="*/ 0 h 19050"/>
                <a:gd name="connsiteX1" fmla="*/ 25717 w 47625"/>
                <a:gd name="connsiteY1" fmla="*/ 10477 h 19050"/>
                <a:gd name="connsiteX2" fmla="*/ 51435 w 47625"/>
                <a:gd name="connsiteY2" fmla="*/ 952 h 19050"/>
                <a:gd name="connsiteX3" fmla="*/ 25717 w 47625"/>
                <a:gd name="connsiteY3" fmla="*/ 19050 h 19050"/>
                <a:gd name="connsiteX4" fmla="*/ 0 w 47625"/>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19050">
                  <a:moveTo>
                    <a:pt x="0" y="0"/>
                  </a:moveTo>
                  <a:cubicBezTo>
                    <a:pt x="0" y="0"/>
                    <a:pt x="7620" y="10477"/>
                    <a:pt x="25717" y="10477"/>
                  </a:cubicBezTo>
                  <a:cubicBezTo>
                    <a:pt x="43815" y="10477"/>
                    <a:pt x="51435" y="952"/>
                    <a:pt x="51435" y="952"/>
                  </a:cubicBezTo>
                  <a:cubicBezTo>
                    <a:pt x="51435" y="952"/>
                    <a:pt x="42863" y="19050"/>
                    <a:pt x="25717" y="19050"/>
                  </a:cubicBezTo>
                  <a:cubicBezTo>
                    <a:pt x="8573" y="18098"/>
                    <a:pt x="0" y="0"/>
                    <a:pt x="0" y="0"/>
                  </a:cubicBezTo>
                  <a:close/>
                </a:path>
              </a:pathLst>
            </a:custGeom>
            <a:solidFill>
              <a:srgbClr val="C78D71"/>
            </a:solidFill>
            <a:ln w="9525"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B7928909-8457-46BC-B390-9DB3943974F3}"/>
                </a:ext>
              </a:extLst>
            </p:cNvPr>
            <p:cNvSpPr/>
            <p:nvPr/>
          </p:nvSpPr>
          <p:spPr>
            <a:xfrm>
              <a:off x="5805487" y="3301982"/>
              <a:ext cx="66675" cy="28575"/>
            </a:xfrm>
            <a:custGeom>
              <a:avLst/>
              <a:gdLst>
                <a:gd name="connsiteX0" fmla="*/ 0 w 66675"/>
                <a:gd name="connsiteY0" fmla="*/ 8908 h 28575"/>
                <a:gd name="connsiteX1" fmla="*/ 38100 w 66675"/>
                <a:gd name="connsiteY1" fmla="*/ 33673 h 28575"/>
                <a:gd name="connsiteX2" fmla="*/ 73342 w 66675"/>
                <a:gd name="connsiteY2" fmla="*/ 5098 h 28575"/>
                <a:gd name="connsiteX3" fmla="*/ 0 w 66675"/>
                <a:gd name="connsiteY3" fmla="*/ 8908 h 28575"/>
              </a:gdLst>
              <a:ahLst/>
              <a:cxnLst>
                <a:cxn ang="0">
                  <a:pos x="connsiteX0" y="connsiteY0"/>
                </a:cxn>
                <a:cxn ang="0">
                  <a:pos x="connsiteX1" y="connsiteY1"/>
                </a:cxn>
                <a:cxn ang="0">
                  <a:pos x="connsiteX2" y="connsiteY2"/>
                </a:cxn>
                <a:cxn ang="0">
                  <a:pos x="connsiteX3" y="connsiteY3"/>
                </a:cxn>
              </a:cxnLst>
              <a:rect l="l" t="t" r="r" b="b"/>
              <a:pathLst>
                <a:path w="66675" h="28575">
                  <a:moveTo>
                    <a:pt x="0" y="8908"/>
                  </a:moveTo>
                  <a:cubicBezTo>
                    <a:pt x="0" y="8908"/>
                    <a:pt x="13335" y="31768"/>
                    <a:pt x="38100" y="33673"/>
                  </a:cubicBezTo>
                  <a:cubicBezTo>
                    <a:pt x="53340" y="34625"/>
                    <a:pt x="67628" y="14623"/>
                    <a:pt x="73342" y="5098"/>
                  </a:cubicBezTo>
                  <a:cubicBezTo>
                    <a:pt x="73342" y="6050"/>
                    <a:pt x="38100" y="-9190"/>
                    <a:pt x="0" y="8908"/>
                  </a:cubicBezTo>
                  <a:close/>
                </a:path>
              </a:pathLst>
            </a:custGeom>
            <a:solidFill>
              <a:srgbClr val="EEA987"/>
            </a:solidFill>
            <a:ln w="9525"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F1E8945-5F18-4F2A-89DC-C466A0BAEDF0}"/>
                </a:ext>
              </a:extLst>
            </p:cNvPr>
            <p:cNvSpPr/>
            <p:nvPr/>
          </p:nvSpPr>
          <p:spPr>
            <a:xfrm>
              <a:off x="5842634" y="3300413"/>
              <a:ext cx="28575" cy="38100"/>
            </a:xfrm>
            <a:custGeom>
              <a:avLst/>
              <a:gdLst>
                <a:gd name="connsiteX0" fmla="*/ 31433 w 28575"/>
                <a:gd name="connsiteY0" fmla="*/ 0 h 38100"/>
                <a:gd name="connsiteX1" fmla="*/ 0 w 28575"/>
                <a:gd name="connsiteY1" fmla="*/ 26670 h 38100"/>
                <a:gd name="connsiteX2" fmla="*/ 13335 w 28575"/>
                <a:gd name="connsiteY2" fmla="*/ 46673 h 38100"/>
                <a:gd name="connsiteX3" fmla="*/ 36195 w 28575"/>
                <a:gd name="connsiteY3" fmla="*/ 6667 h 38100"/>
                <a:gd name="connsiteX4" fmla="*/ 31433 w 28575"/>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38100">
                  <a:moveTo>
                    <a:pt x="31433" y="0"/>
                  </a:moveTo>
                  <a:cubicBezTo>
                    <a:pt x="31433" y="0"/>
                    <a:pt x="21908" y="13335"/>
                    <a:pt x="0" y="26670"/>
                  </a:cubicBezTo>
                  <a:lnTo>
                    <a:pt x="13335" y="46673"/>
                  </a:lnTo>
                  <a:lnTo>
                    <a:pt x="36195" y="6667"/>
                  </a:lnTo>
                  <a:lnTo>
                    <a:pt x="31433" y="0"/>
                  </a:lnTo>
                  <a:close/>
                </a:path>
              </a:pathLst>
            </a:custGeom>
            <a:solidFill>
              <a:srgbClr val="EDDAD3"/>
            </a:solidFill>
            <a:ln w="9525"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EB5E1F7E-AF19-48E5-BCC3-A97F21BA95ED}"/>
                </a:ext>
              </a:extLst>
            </p:cNvPr>
            <p:cNvSpPr/>
            <p:nvPr/>
          </p:nvSpPr>
          <p:spPr>
            <a:xfrm>
              <a:off x="5803582" y="3303270"/>
              <a:ext cx="38100" cy="38100"/>
            </a:xfrm>
            <a:custGeom>
              <a:avLst/>
              <a:gdLst>
                <a:gd name="connsiteX0" fmla="*/ 7620 w 38100"/>
                <a:gd name="connsiteY0" fmla="*/ 0 h 38100"/>
                <a:gd name="connsiteX1" fmla="*/ 39052 w 38100"/>
                <a:gd name="connsiteY1" fmla="*/ 23813 h 38100"/>
                <a:gd name="connsiteX2" fmla="*/ 24765 w 38100"/>
                <a:gd name="connsiteY2" fmla="*/ 44767 h 38100"/>
                <a:gd name="connsiteX3" fmla="*/ 0 w 38100"/>
                <a:gd name="connsiteY3" fmla="*/ 8572 h 38100"/>
                <a:gd name="connsiteX4" fmla="*/ 7620 w 38100"/>
                <a:gd name="connsiteY4" fmla="*/ 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7620" y="0"/>
                  </a:moveTo>
                  <a:cubicBezTo>
                    <a:pt x="7620" y="0"/>
                    <a:pt x="20002" y="16192"/>
                    <a:pt x="39052" y="23813"/>
                  </a:cubicBezTo>
                  <a:lnTo>
                    <a:pt x="24765" y="44767"/>
                  </a:lnTo>
                  <a:lnTo>
                    <a:pt x="0" y="8572"/>
                  </a:lnTo>
                  <a:lnTo>
                    <a:pt x="7620" y="0"/>
                  </a:lnTo>
                  <a:close/>
                </a:path>
              </a:pathLst>
            </a:custGeom>
            <a:solidFill>
              <a:srgbClr val="EDDAD3"/>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3FB13D4-7DAB-4969-90B8-44F6977B58AE}"/>
                </a:ext>
              </a:extLst>
            </p:cNvPr>
            <p:cNvSpPr/>
            <p:nvPr/>
          </p:nvSpPr>
          <p:spPr>
            <a:xfrm>
              <a:off x="5832157" y="3327083"/>
              <a:ext cx="19050" cy="19050"/>
            </a:xfrm>
            <a:custGeom>
              <a:avLst/>
              <a:gdLst>
                <a:gd name="connsiteX0" fmla="*/ 11430 w 19050"/>
                <a:gd name="connsiteY0" fmla="*/ 0 h 19050"/>
                <a:gd name="connsiteX1" fmla="*/ 22860 w 19050"/>
                <a:gd name="connsiteY1" fmla="*/ 17145 h 19050"/>
                <a:gd name="connsiteX2" fmla="*/ 0 w 19050"/>
                <a:gd name="connsiteY2" fmla="*/ 17145 h 19050"/>
                <a:gd name="connsiteX3" fmla="*/ 11430 w 19050"/>
                <a:gd name="connsiteY3" fmla="*/ 0 h 19050"/>
              </a:gdLst>
              <a:ahLst/>
              <a:cxnLst>
                <a:cxn ang="0">
                  <a:pos x="connsiteX0" y="connsiteY0"/>
                </a:cxn>
                <a:cxn ang="0">
                  <a:pos x="connsiteX1" y="connsiteY1"/>
                </a:cxn>
                <a:cxn ang="0">
                  <a:pos x="connsiteX2" y="connsiteY2"/>
                </a:cxn>
                <a:cxn ang="0">
                  <a:pos x="connsiteX3" y="connsiteY3"/>
                </a:cxn>
              </a:cxnLst>
              <a:rect l="l" t="t" r="r" b="b"/>
              <a:pathLst>
                <a:path w="19050" h="19050">
                  <a:moveTo>
                    <a:pt x="11430" y="0"/>
                  </a:moveTo>
                  <a:lnTo>
                    <a:pt x="22860" y="17145"/>
                  </a:lnTo>
                  <a:cubicBezTo>
                    <a:pt x="22860" y="17145"/>
                    <a:pt x="11430" y="23813"/>
                    <a:pt x="0" y="17145"/>
                  </a:cubicBezTo>
                  <a:lnTo>
                    <a:pt x="11430" y="0"/>
                  </a:lnTo>
                  <a:close/>
                </a:path>
              </a:pathLst>
            </a:custGeom>
            <a:solidFill>
              <a:srgbClr val="5073AB"/>
            </a:solidFill>
            <a:ln w="9525"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E344DD2-CC85-4DC1-ADC5-4F6E64DA8708}"/>
                </a:ext>
              </a:extLst>
            </p:cNvPr>
            <p:cNvSpPr/>
            <p:nvPr/>
          </p:nvSpPr>
          <p:spPr>
            <a:xfrm>
              <a:off x="5727382" y="3692842"/>
              <a:ext cx="190500" cy="28575"/>
            </a:xfrm>
            <a:custGeom>
              <a:avLst/>
              <a:gdLst>
                <a:gd name="connsiteX0" fmla="*/ 0 w 190500"/>
                <a:gd name="connsiteY0" fmla="*/ 23813 h 28575"/>
                <a:gd name="connsiteX1" fmla="*/ 199072 w 190500"/>
                <a:gd name="connsiteY1" fmla="*/ 24765 h 28575"/>
                <a:gd name="connsiteX2" fmla="*/ 197167 w 190500"/>
                <a:gd name="connsiteY2" fmla="*/ 0 h 28575"/>
                <a:gd name="connsiteX3" fmla="*/ 1905 w 190500"/>
                <a:gd name="connsiteY3" fmla="*/ 3810 h 28575"/>
                <a:gd name="connsiteX4" fmla="*/ 0 w 190500"/>
                <a:gd name="connsiteY4" fmla="*/ 23813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28575">
                  <a:moveTo>
                    <a:pt x="0" y="23813"/>
                  </a:moveTo>
                  <a:cubicBezTo>
                    <a:pt x="0" y="23813"/>
                    <a:pt x="60960" y="46673"/>
                    <a:pt x="199072" y="24765"/>
                  </a:cubicBezTo>
                  <a:lnTo>
                    <a:pt x="197167" y="0"/>
                  </a:lnTo>
                  <a:cubicBezTo>
                    <a:pt x="197167" y="0"/>
                    <a:pt x="117158" y="23813"/>
                    <a:pt x="1905" y="3810"/>
                  </a:cubicBezTo>
                  <a:lnTo>
                    <a:pt x="0" y="23813"/>
                  </a:lnTo>
                  <a:close/>
                </a:path>
              </a:pathLst>
            </a:custGeom>
            <a:solidFill>
              <a:srgbClr val="1A2833"/>
            </a:solidFill>
            <a:ln w="9525"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6C91B28B-AABF-4A2E-AA63-893E04367A34}"/>
                </a:ext>
              </a:extLst>
            </p:cNvPr>
            <p:cNvSpPr/>
            <p:nvPr/>
          </p:nvSpPr>
          <p:spPr>
            <a:xfrm>
              <a:off x="5866272" y="3307080"/>
              <a:ext cx="104775" cy="457200"/>
            </a:xfrm>
            <a:custGeom>
              <a:avLst/>
              <a:gdLst>
                <a:gd name="connsiteX0" fmla="*/ 12557 w 104775"/>
                <a:gd name="connsiteY0" fmla="*/ 0 h 457200"/>
                <a:gd name="connsiteX1" fmla="*/ 175 w 104775"/>
                <a:gd name="connsiteY1" fmla="*/ 199073 h 457200"/>
                <a:gd name="connsiteX2" fmla="*/ 31607 w 104775"/>
                <a:gd name="connsiteY2" fmla="*/ 463867 h 457200"/>
                <a:gd name="connsiteX3" fmla="*/ 98282 w 104775"/>
                <a:gd name="connsiteY3" fmla="*/ 441960 h 457200"/>
                <a:gd name="connsiteX4" fmla="*/ 68755 w 104775"/>
                <a:gd name="connsiteY4" fmla="*/ 251460 h 457200"/>
                <a:gd name="connsiteX5" fmla="*/ 107807 w 104775"/>
                <a:gd name="connsiteY5" fmla="*/ 41910 h 457200"/>
                <a:gd name="connsiteX6" fmla="*/ 12557 w 104775"/>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457200">
                  <a:moveTo>
                    <a:pt x="12557" y="0"/>
                  </a:moveTo>
                  <a:cubicBezTo>
                    <a:pt x="12557" y="0"/>
                    <a:pt x="-1730" y="106680"/>
                    <a:pt x="175" y="199073"/>
                  </a:cubicBezTo>
                  <a:cubicBezTo>
                    <a:pt x="2080" y="291465"/>
                    <a:pt x="31607" y="463867"/>
                    <a:pt x="31607" y="463867"/>
                  </a:cubicBezTo>
                  <a:cubicBezTo>
                    <a:pt x="31607" y="463867"/>
                    <a:pt x="84947" y="459105"/>
                    <a:pt x="98282" y="441960"/>
                  </a:cubicBezTo>
                  <a:cubicBezTo>
                    <a:pt x="98282" y="441960"/>
                    <a:pt x="67802" y="276225"/>
                    <a:pt x="68755" y="251460"/>
                  </a:cubicBezTo>
                  <a:cubicBezTo>
                    <a:pt x="69707" y="226695"/>
                    <a:pt x="107807" y="41910"/>
                    <a:pt x="107807" y="41910"/>
                  </a:cubicBezTo>
                  <a:cubicBezTo>
                    <a:pt x="107807" y="41910"/>
                    <a:pt x="93520" y="21908"/>
                    <a:pt x="12557" y="0"/>
                  </a:cubicBezTo>
                  <a:close/>
                </a:path>
              </a:pathLst>
            </a:custGeom>
            <a:solidFill>
              <a:srgbClr val="385369"/>
            </a:solidFill>
            <a:ln w="9525"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DA126EB8-DA78-4647-AB03-026215D6A76B}"/>
                </a:ext>
              </a:extLst>
            </p:cNvPr>
            <p:cNvSpPr/>
            <p:nvPr/>
          </p:nvSpPr>
          <p:spPr>
            <a:xfrm>
              <a:off x="5703570" y="3312795"/>
              <a:ext cx="95250" cy="447675"/>
            </a:xfrm>
            <a:custGeom>
              <a:avLst/>
              <a:gdLst>
                <a:gd name="connsiteX0" fmla="*/ 99060 w 95250"/>
                <a:gd name="connsiteY0" fmla="*/ 0 h 447675"/>
                <a:gd name="connsiteX1" fmla="*/ 97155 w 95250"/>
                <a:gd name="connsiteY1" fmla="*/ 193358 h 447675"/>
                <a:gd name="connsiteX2" fmla="*/ 82867 w 95250"/>
                <a:gd name="connsiteY2" fmla="*/ 456247 h 447675"/>
                <a:gd name="connsiteX3" fmla="*/ 7620 w 95250"/>
                <a:gd name="connsiteY3" fmla="*/ 430530 h 447675"/>
                <a:gd name="connsiteX4" fmla="*/ 28575 w 95250"/>
                <a:gd name="connsiteY4" fmla="*/ 244792 h 447675"/>
                <a:gd name="connsiteX5" fmla="*/ 0 w 95250"/>
                <a:gd name="connsiteY5" fmla="*/ 37147 h 447675"/>
                <a:gd name="connsiteX6" fmla="*/ 99060 w 95250"/>
                <a:gd name="connsiteY6" fmla="*/ 0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447675">
                  <a:moveTo>
                    <a:pt x="99060" y="0"/>
                  </a:moveTo>
                  <a:cubicBezTo>
                    <a:pt x="99060" y="0"/>
                    <a:pt x="99060" y="100965"/>
                    <a:pt x="97155" y="193358"/>
                  </a:cubicBezTo>
                  <a:cubicBezTo>
                    <a:pt x="95250" y="285750"/>
                    <a:pt x="82867" y="456247"/>
                    <a:pt x="82867" y="456247"/>
                  </a:cubicBezTo>
                  <a:cubicBezTo>
                    <a:pt x="82867" y="456247"/>
                    <a:pt x="20002" y="447675"/>
                    <a:pt x="7620" y="430530"/>
                  </a:cubicBezTo>
                  <a:cubicBezTo>
                    <a:pt x="7620" y="430530"/>
                    <a:pt x="29527" y="269558"/>
                    <a:pt x="28575" y="244792"/>
                  </a:cubicBezTo>
                  <a:cubicBezTo>
                    <a:pt x="27622" y="220027"/>
                    <a:pt x="0" y="37147"/>
                    <a:pt x="0" y="37147"/>
                  </a:cubicBezTo>
                  <a:cubicBezTo>
                    <a:pt x="0" y="37147"/>
                    <a:pt x="9525" y="23813"/>
                    <a:pt x="99060" y="0"/>
                  </a:cubicBezTo>
                  <a:close/>
                </a:path>
              </a:pathLst>
            </a:custGeom>
            <a:solidFill>
              <a:srgbClr val="385369"/>
            </a:soli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B5D6A0BC-F9FB-4480-B12E-7CDBA40EFCF2}"/>
                </a:ext>
              </a:extLst>
            </p:cNvPr>
            <p:cNvSpPr/>
            <p:nvPr/>
          </p:nvSpPr>
          <p:spPr>
            <a:xfrm>
              <a:off x="5810250" y="3700463"/>
              <a:ext cx="28575" cy="19050"/>
            </a:xfrm>
            <a:custGeom>
              <a:avLst/>
              <a:gdLst>
                <a:gd name="connsiteX0" fmla="*/ 0 w 28575"/>
                <a:gd name="connsiteY0" fmla="*/ 0 h 19050"/>
                <a:gd name="connsiteX1" fmla="*/ 37147 w 28575"/>
                <a:gd name="connsiteY1" fmla="*/ 0 h 19050"/>
                <a:gd name="connsiteX2" fmla="*/ 37147 w 28575"/>
                <a:gd name="connsiteY2" fmla="*/ 27622 h 19050"/>
                <a:gd name="connsiteX3" fmla="*/ 0 w 28575"/>
                <a:gd name="connsiteY3" fmla="*/ 27622 h 19050"/>
              </a:gdLst>
              <a:ahLst/>
              <a:cxnLst>
                <a:cxn ang="0">
                  <a:pos x="connsiteX0" y="connsiteY0"/>
                </a:cxn>
                <a:cxn ang="0">
                  <a:pos x="connsiteX1" y="connsiteY1"/>
                </a:cxn>
                <a:cxn ang="0">
                  <a:pos x="connsiteX2" y="connsiteY2"/>
                </a:cxn>
                <a:cxn ang="0">
                  <a:pos x="connsiteX3" y="connsiteY3"/>
                </a:cxn>
              </a:cxnLst>
              <a:rect l="l" t="t" r="r" b="b"/>
              <a:pathLst>
                <a:path w="28575" h="19050">
                  <a:moveTo>
                    <a:pt x="0" y="0"/>
                  </a:moveTo>
                  <a:lnTo>
                    <a:pt x="37147" y="0"/>
                  </a:lnTo>
                  <a:lnTo>
                    <a:pt x="37147" y="27622"/>
                  </a:lnTo>
                  <a:lnTo>
                    <a:pt x="0" y="27622"/>
                  </a:lnTo>
                  <a:close/>
                </a:path>
              </a:pathLst>
            </a:custGeom>
            <a:solidFill>
              <a:srgbClr val="3E5E78"/>
            </a:solidFill>
            <a:ln w="9525"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5C611A87-CFC4-42CE-9771-D030BEA15BD8}"/>
                </a:ext>
              </a:extLst>
            </p:cNvPr>
            <p:cNvSpPr/>
            <p:nvPr/>
          </p:nvSpPr>
          <p:spPr>
            <a:xfrm>
              <a:off x="5819241" y="3340417"/>
              <a:ext cx="28575" cy="333375"/>
            </a:xfrm>
            <a:custGeom>
              <a:avLst/>
              <a:gdLst>
                <a:gd name="connsiteX0" fmla="*/ 18631 w 28575"/>
                <a:gd name="connsiteY0" fmla="*/ 0 h 333375"/>
                <a:gd name="connsiteX1" fmla="*/ 533 w 28575"/>
                <a:gd name="connsiteY1" fmla="*/ 170498 h 333375"/>
                <a:gd name="connsiteX2" fmla="*/ 2438 w 28575"/>
                <a:gd name="connsiteY2" fmla="*/ 316230 h 333375"/>
                <a:gd name="connsiteX3" fmla="*/ 15773 w 28575"/>
                <a:gd name="connsiteY3" fmla="*/ 341948 h 333375"/>
                <a:gd name="connsiteX4" fmla="*/ 32918 w 28575"/>
                <a:gd name="connsiteY4" fmla="*/ 315278 h 333375"/>
                <a:gd name="connsiteX5" fmla="*/ 31013 w 28575"/>
                <a:gd name="connsiteY5" fmla="*/ 953 h 333375"/>
                <a:gd name="connsiteX6" fmla="*/ 18631 w 28575"/>
                <a:gd name="connsiteY6"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333375">
                  <a:moveTo>
                    <a:pt x="18631" y="0"/>
                  </a:moveTo>
                  <a:cubicBezTo>
                    <a:pt x="18631" y="0"/>
                    <a:pt x="1486" y="57150"/>
                    <a:pt x="533" y="170498"/>
                  </a:cubicBezTo>
                  <a:cubicBezTo>
                    <a:pt x="-1372" y="283845"/>
                    <a:pt x="2438" y="316230"/>
                    <a:pt x="2438" y="316230"/>
                  </a:cubicBezTo>
                  <a:lnTo>
                    <a:pt x="15773" y="341948"/>
                  </a:lnTo>
                  <a:lnTo>
                    <a:pt x="32918" y="315278"/>
                  </a:lnTo>
                  <a:cubicBezTo>
                    <a:pt x="32918" y="315278"/>
                    <a:pt x="27203" y="54293"/>
                    <a:pt x="31013" y="953"/>
                  </a:cubicBezTo>
                  <a:lnTo>
                    <a:pt x="18631" y="0"/>
                  </a:lnTo>
                  <a:close/>
                </a:path>
              </a:pathLst>
            </a:custGeom>
            <a:solidFill>
              <a:srgbClr val="5073AB"/>
            </a:solidFill>
            <a:ln w="9525"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D4413D-D573-478A-A8D5-8687431AE25A}"/>
                </a:ext>
              </a:extLst>
            </p:cNvPr>
            <p:cNvSpPr/>
            <p:nvPr/>
          </p:nvSpPr>
          <p:spPr>
            <a:xfrm>
              <a:off x="5908357" y="3477578"/>
              <a:ext cx="85725" cy="57150"/>
            </a:xfrm>
            <a:custGeom>
              <a:avLst/>
              <a:gdLst>
                <a:gd name="connsiteX0" fmla="*/ 0 w 85725"/>
                <a:gd name="connsiteY0" fmla="*/ 22860 h 57150"/>
                <a:gd name="connsiteX1" fmla="*/ 28575 w 85725"/>
                <a:gd name="connsiteY1" fmla="*/ 8572 h 57150"/>
                <a:gd name="connsiteX2" fmla="*/ 79058 w 85725"/>
                <a:gd name="connsiteY2" fmla="*/ 0 h 57150"/>
                <a:gd name="connsiteX3" fmla="*/ 82867 w 85725"/>
                <a:gd name="connsiteY3" fmla="*/ 5715 h 57150"/>
                <a:gd name="connsiteX4" fmla="*/ 39052 w 85725"/>
                <a:gd name="connsiteY4" fmla="*/ 15240 h 57150"/>
                <a:gd name="connsiteX5" fmla="*/ 42863 w 85725"/>
                <a:gd name="connsiteY5" fmla="*/ 16192 h 57150"/>
                <a:gd name="connsiteX6" fmla="*/ 90488 w 85725"/>
                <a:gd name="connsiteY6" fmla="*/ 18097 h 57150"/>
                <a:gd name="connsiteX7" fmla="*/ 88583 w 85725"/>
                <a:gd name="connsiteY7" fmla="*/ 24765 h 57150"/>
                <a:gd name="connsiteX8" fmla="*/ 87630 w 85725"/>
                <a:gd name="connsiteY8" fmla="*/ 31432 h 57150"/>
                <a:gd name="connsiteX9" fmla="*/ 76200 w 85725"/>
                <a:gd name="connsiteY9" fmla="*/ 34290 h 57150"/>
                <a:gd name="connsiteX10" fmla="*/ 78105 w 85725"/>
                <a:gd name="connsiteY10" fmla="*/ 40005 h 57150"/>
                <a:gd name="connsiteX11" fmla="*/ 26670 w 85725"/>
                <a:gd name="connsiteY11" fmla="*/ 57150 h 57150"/>
                <a:gd name="connsiteX12" fmla="*/ 0 w 85725"/>
                <a:gd name="connsiteY12" fmla="*/ 2286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725" h="57150">
                  <a:moveTo>
                    <a:pt x="0" y="22860"/>
                  </a:moveTo>
                  <a:cubicBezTo>
                    <a:pt x="0" y="22860"/>
                    <a:pt x="24765" y="10477"/>
                    <a:pt x="28575" y="8572"/>
                  </a:cubicBezTo>
                  <a:cubicBezTo>
                    <a:pt x="32385" y="6667"/>
                    <a:pt x="73342" y="0"/>
                    <a:pt x="79058" y="0"/>
                  </a:cubicBezTo>
                  <a:cubicBezTo>
                    <a:pt x="83820" y="0"/>
                    <a:pt x="84772" y="4763"/>
                    <a:pt x="82867" y="5715"/>
                  </a:cubicBezTo>
                  <a:cubicBezTo>
                    <a:pt x="80963" y="7620"/>
                    <a:pt x="40005" y="14288"/>
                    <a:pt x="39052" y="15240"/>
                  </a:cubicBezTo>
                  <a:cubicBezTo>
                    <a:pt x="38100" y="16192"/>
                    <a:pt x="42863" y="16192"/>
                    <a:pt x="42863" y="16192"/>
                  </a:cubicBezTo>
                  <a:cubicBezTo>
                    <a:pt x="42863" y="16192"/>
                    <a:pt x="87630" y="15240"/>
                    <a:pt x="90488" y="18097"/>
                  </a:cubicBezTo>
                  <a:cubicBezTo>
                    <a:pt x="93345" y="20955"/>
                    <a:pt x="90488" y="23813"/>
                    <a:pt x="88583" y="24765"/>
                  </a:cubicBezTo>
                  <a:cubicBezTo>
                    <a:pt x="88583" y="24765"/>
                    <a:pt x="92392" y="29527"/>
                    <a:pt x="87630" y="31432"/>
                  </a:cubicBezTo>
                  <a:cubicBezTo>
                    <a:pt x="82867" y="33338"/>
                    <a:pt x="76200" y="34290"/>
                    <a:pt x="76200" y="34290"/>
                  </a:cubicBezTo>
                  <a:cubicBezTo>
                    <a:pt x="76200" y="34290"/>
                    <a:pt x="81915" y="37147"/>
                    <a:pt x="78105" y="40005"/>
                  </a:cubicBezTo>
                  <a:cubicBezTo>
                    <a:pt x="74295" y="42863"/>
                    <a:pt x="26670" y="57150"/>
                    <a:pt x="26670" y="57150"/>
                  </a:cubicBezTo>
                  <a:cubicBezTo>
                    <a:pt x="26670" y="57150"/>
                    <a:pt x="8572" y="23813"/>
                    <a:pt x="0" y="22860"/>
                  </a:cubicBezTo>
                  <a:close/>
                </a:path>
              </a:pathLst>
            </a:custGeom>
            <a:solidFill>
              <a:srgbClr val="EEA886"/>
            </a:soli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8147986-ED11-482A-922F-84C51B44A9EC}"/>
                </a:ext>
              </a:extLst>
            </p:cNvPr>
            <p:cNvSpPr/>
            <p:nvPr/>
          </p:nvSpPr>
          <p:spPr>
            <a:xfrm>
              <a:off x="5783579" y="3326130"/>
              <a:ext cx="228600" cy="257175"/>
            </a:xfrm>
            <a:custGeom>
              <a:avLst/>
              <a:gdLst>
                <a:gd name="connsiteX0" fmla="*/ 209550 w 228600"/>
                <a:gd name="connsiteY0" fmla="*/ 259080 h 257175"/>
                <a:gd name="connsiteX1" fmla="*/ 74295 w 228600"/>
                <a:gd name="connsiteY1" fmla="*/ 247650 h 257175"/>
                <a:gd name="connsiteX2" fmla="*/ 54292 w 228600"/>
                <a:gd name="connsiteY2" fmla="*/ 243840 h 257175"/>
                <a:gd name="connsiteX3" fmla="*/ 54292 w 228600"/>
                <a:gd name="connsiteY3" fmla="*/ 243840 h 257175"/>
                <a:gd name="connsiteX4" fmla="*/ 20955 w 228600"/>
                <a:gd name="connsiteY4" fmla="*/ 237173 h 257175"/>
                <a:gd name="connsiteX5" fmla="*/ 20955 w 228600"/>
                <a:gd name="connsiteY5" fmla="*/ 237173 h 257175"/>
                <a:gd name="connsiteX6" fmla="*/ 0 w 228600"/>
                <a:gd name="connsiteY6" fmla="*/ 233363 h 257175"/>
                <a:gd name="connsiteX7" fmla="*/ 161925 w 228600"/>
                <a:gd name="connsiteY7" fmla="*/ 198120 h 257175"/>
                <a:gd name="connsiteX8" fmla="*/ 147638 w 228600"/>
                <a:gd name="connsiteY8" fmla="*/ 106680 h 257175"/>
                <a:gd name="connsiteX9" fmla="*/ 138113 w 228600"/>
                <a:gd name="connsiteY9" fmla="*/ 0 h 257175"/>
                <a:gd name="connsiteX10" fmla="*/ 190500 w 228600"/>
                <a:gd name="connsiteY10" fmla="*/ 20955 h 257175"/>
                <a:gd name="connsiteX11" fmla="*/ 207645 w 228600"/>
                <a:gd name="connsiteY11" fmla="*/ 81915 h 257175"/>
                <a:gd name="connsiteX12" fmla="*/ 229553 w 228600"/>
                <a:gd name="connsiteY12" fmla="*/ 189548 h 257175"/>
                <a:gd name="connsiteX13" fmla="*/ 209550 w 228600"/>
                <a:gd name="connsiteY13" fmla="*/ 25908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8600" h="257175">
                  <a:moveTo>
                    <a:pt x="209550" y="259080"/>
                  </a:moveTo>
                  <a:cubicBezTo>
                    <a:pt x="177165" y="266700"/>
                    <a:pt x="102870" y="254317"/>
                    <a:pt x="74295" y="247650"/>
                  </a:cubicBezTo>
                  <a:cubicBezTo>
                    <a:pt x="68580" y="246698"/>
                    <a:pt x="61913" y="244792"/>
                    <a:pt x="54292" y="243840"/>
                  </a:cubicBezTo>
                  <a:lnTo>
                    <a:pt x="54292" y="243840"/>
                  </a:lnTo>
                  <a:cubicBezTo>
                    <a:pt x="42863" y="241935"/>
                    <a:pt x="30480" y="239078"/>
                    <a:pt x="20955" y="237173"/>
                  </a:cubicBezTo>
                  <a:lnTo>
                    <a:pt x="20955" y="237173"/>
                  </a:lnTo>
                  <a:cubicBezTo>
                    <a:pt x="8573" y="235267"/>
                    <a:pt x="0" y="233363"/>
                    <a:pt x="0" y="233363"/>
                  </a:cubicBezTo>
                  <a:cubicBezTo>
                    <a:pt x="0" y="233363"/>
                    <a:pt x="156210" y="198120"/>
                    <a:pt x="161925" y="198120"/>
                  </a:cubicBezTo>
                  <a:cubicBezTo>
                    <a:pt x="167640" y="198120"/>
                    <a:pt x="147638" y="106680"/>
                    <a:pt x="147638" y="106680"/>
                  </a:cubicBezTo>
                  <a:cubicBezTo>
                    <a:pt x="147638" y="106680"/>
                    <a:pt x="127635" y="30480"/>
                    <a:pt x="138113" y="0"/>
                  </a:cubicBezTo>
                  <a:cubicBezTo>
                    <a:pt x="138113" y="0"/>
                    <a:pt x="178117" y="12383"/>
                    <a:pt x="190500" y="20955"/>
                  </a:cubicBezTo>
                  <a:cubicBezTo>
                    <a:pt x="198120" y="25718"/>
                    <a:pt x="202883" y="59055"/>
                    <a:pt x="207645" y="81915"/>
                  </a:cubicBezTo>
                  <a:cubicBezTo>
                    <a:pt x="214313" y="110490"/>
                    <a:pt x="228600" y="175260"/>
                    <a:pt x="229553" y="189548"/>
                  </a:cubicBezTo>
                  <a:cubicBezTo>
                    <a:pt x="231458" y="203835"/>
                    <a:pt x="241935" y="251460"/>
                    <a:pt x="209550" y="259080"/>
                  </a:cubicBezTo>
                  <a:close/>
                </a:path>
              </a:pathLst>
            </a:custGeom>
            <a:solidFill>
              <a:srgbClr val="385369"/>
            </a:soli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ECC89B9E-BB30-4570-BC5A-9E41A76B2F3B}"/>
                </a:ext>
              </a:extLst>
            </p:cNvPr>
            <p:cNvSpPr/>
            <p:nvPr/>
          </p:nvSpPr>
          <p:spPr>
            <a:xfrm>
              <a:off x="5664691" y="3328035"/>
              <a:ext cx="276225" cy="257175"/>
            </a:xfrm>
            <a:custGeom>
              <a:avLst/>
              <a:gdLst>
                <a:gd name="connsiteX0" fmla="*/ 89361 w 276225"/>
                <a:gd name="connsiteY0" fmla="*/ 0 h 257175"/>
                <a:gd name="connsiteX1" fmla="*/ 38879 w 276225"/>
                <a:gd name="connsiteY1" fmla="*/ 22860 h 257175"/>
                <a:gd name="connsiteX2" fmla="*/ 21734 w 276225"/>
                <a:gd name="connsiteY2" fmla="*/ 89535 h 257175"/>
                <a:gd name="connsiteX3" fmla="*/ 6494 w 276225"/>
                <a:gd name="connsiteY3" fmla="*/ 160020 h 257175"/>
                <a:gd name="connsiteX4" fmla="*/ 779 w 276225"/>
                <a:gd name="connsiteY4" fmla="*/ 249555 h 257175"/>
                <a:gd name="connsiteX5" fmla="*/ 47451 w 276225"/>
                <a:gd name="connsiteY5" fmla="*/ 258127 h 257175"/>
                <a:gd name="connsiteX6" fmla="*/ 277004 w 276225"/>
                <a:gd name="connsiteY6" fmla="*/ 203835 h 257175"/>
                <a:gd name="connsiteX7" fmla="*/ 264621 w 276225"/>
                <a:gd name="connsiteY7" fmla="*/ 160973 h 257175"/>
                <a:gd name="connsiteX8" fmla="*/ 78884 w 276225"/>
                <a:gd name="connsiteY8" fmla="*/ 183832 h 257175"/>
                <a:gd name="connsiteX9" fmla="*/ 64596 w 276225"/>
                <a:gd name="connsiteY9" fmla="*/ 187643 h 257175"/>
                <a:gd name="connsiteX10" fmla="*/ 89361 w 276225"/>
                <a:gd name="connsiteY10" fmla="*/ 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225" h="257175">
                  <a:moveTo>
                    <a:pt x="89361" y="0"/>
                  </a:moveTo>
                  <a:cubicBezTo>
                    <a:pt x="89361" y="0"/>
                    <a:pt x="41736" y="16192"/>
                    <a:pt x="38879" y="22860"/>
                  </a:cubicBezTo>
                  <a:cubicBezTo>
                    <a:pt x="29354" y="49530"/>
                    <a:pt x="24591" y="78105"/>
                    <a:pt x="21734" y="89535"/>
                  </a:cubicBezTo>
                  <a:cubicBezTo>
                    <a:pt x="17924" y="103823"/>
                    <a:pt x="9351" y="145732"/>
                    <a:pt x="6494" y="160020"/>
                  </a:cubicBezTo>
                  <a:cubicBezTo>
                    <a:pt x="3636" y="177165"/>
                    <a:pt x="-2079" y="240030"/>
                    <a:pt x="779" y="249555"/>
                  </a:cubicBezTo>
                  <a:cubicBezTo>
                    <a:pt x="3636" y="261937"/>
                    <a:pt x="32211" y="260985"/>
                    <a:pt x="47451" y="258127"/>
                  </a:cubicBezTo>
                  <a:cubicBezTo>
                    <a:pt x="62691" y="255270"/>
                    <a:pt x="277004" y="203835"/>
                    <a:pt x="277004" y="203835"/>
                  </a:cubicBezTo>
                  <a:cubicBezTo>
                    <a:pt x="277004" y="203835"/>
                    <a:pt x="264621" y="163830"/>
                    <a:pt x="264621" y="160973"/>
                  </a:cubicBezTo>
                  <a:cubicBezTo>
                    <a:pt x="264621" y="160973"/>
                    <a:pt x="99839" y="180023"/>
                    <a:pt x="78884" y="183832"/>
                  </a:cubicBezTo>
                  <a:cubicBezTo>
                    <a:pt x="66501" y="186690"/>
                    <a:pt x="64596" y="187643"/>
                    <a:pt x="64596" y="187643"/>
                  </a:cubicBezTo>
                  <a:cubicBezTo>
                    <a:pt x="64596" y="187643"/>
                    <a:pt x="99839" y="37148"/>
                    <a:pt x="89361" y="0"/>
                  </a:cubicBezTo>
                  <a:close/>
                </a:path>
              </a:pathLst>
            </a:custGeom>
            <a:solidFill>
              <a:srgbClr val="385369"/>
            </a:solidFill>
            <a:ln w="9525"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3E823ABE-EAD9-4166-BF76-50CDA84F8B2D}"/>
                </a:ext>
              </a:extLst>
            </p:cNvPr>
            <p:cNvSpPr/>
            <p:nvPr/>
          </p:nvSpPr>
          <p:spPr>
            <a:xfrm>
              <a:off x="5693119" y="3466950"/>
              <a:ext cx="85725" cy="47625"/>
            </a:xfrm>
            <a:custGeom>
              <a:avLst/>
              <a:gdLst>
                <a:gd name="connsiteX0" fmla="*/ 89508 w 85725"/>
                <a:gd name="connsiteY0" fmla="*/ 39203 h 47625"/>
                <a:gd name="connsiteX1" fmla="*/ 64743 w 85725"/>
                <a:gd name="connsiteY1" fmla="*/ 19200 h 47625"/>
                <a:gd name="connsiteX2" fmla="*/ 17118 w 85725"/>
                <a:gd name="connsiteY2" fmla="*/ 150 h 47625"/>
                <a:gd name="connsiteX3" fmla="*/ 11403 w 85725"/>
                <a:gd name="connsiteY3" fmla="*/ 4913 h 47625"/>
                <a:gd name="connsiteX4" fmla="*/ 52360 w 85725"/>
                <a:gd name="connsiteY4" fmla="*/ 23010 h 47625"/>
                <a:gd name="connsiteX5" fmla="*/ 48551 w 85725"/>
                <a:gd name="connsiteY5" fmla="*/ 23010 h 47625"/>
                <a:gd name="connsiteX6" fmla="*/ 1878 w 85725"/>
                <a:gd name="connsiteY6" fmla="*/ 15390 h 47625"/>
                <a:gd name="connsiteX7" fmla="*/ 2830 w 85725"/>
                <a:gd name="connsiteY7" fmla="*/ 22058 h 47625"/>
                <a:gd name="connsiteX8" fmla="*/ 1878 w 85725"/>
                <a:gd name="connsiteY8" fmla="*/ 28725 h 47625"/>
                <a:gd name="connsiteX9" fmla="*/ 12355 w 85725"/>
                <a:gd name="connsiteY9" fmla="*/ 34440 h 47625"/>
                <a:gd name="connsiteX10" fmla="*/ 9498 w 85725"/>
                <a:gd name="connsiteY10" fmla="*/ 39203 h 47625"/>
                <a:gd name="connsiteX11" fmla="*/ 35216 w 85725"/>
                <a:gd name="connsiteY11" fmla="*/ 47775 h 47625"/>
                <a:gd name="connsiteX12" fmla="*/ 89508 w 85725"/>
                <a:gd name="connsiteY12" fmla="*/ 3920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725" h="47625">
                  <a:moveTo>
                    <a:pt x="89508" y="39203"/>
                  </a:moveTo>
                  <a:cubicBezTo>
                    <a:pt x="89508" y="39203"/>
                    <a:pt x="67601" y="22058"/>
                    <a:pt x="64743" y="19200"/>
                  </a:cubicBezTo>
                  <a:cubicBezTo>
                    <a:pt x="61885" y="16343"/>
                    <a:pt x="22833" y="1103"/>
                    <a:pt x="17118" y="150"/>
                  </a:cubicBezTo>
                  <a:cubicBezTo>
                    <a:pt x="12355" y="-802"/>
                    <a:pt x="11403" y="3008"/>
                    <a:pt x="11403" y="4913"/>
                  </a:cubicBezTo>
                  <a:cubicBezTo>
                    <a:pt x="12355" y="8723"/>
                    <a:pt x="52360" y="22058"/>
                    <a:pt x="52360" y="23010"/>
                  </a:cubicBezTo>
                  <a:cubicBezTo>
                    <a:pt x="53313" y="23963"/>
                    <a:pt x="48551" y="23010"/>
                    <a:pt x="48551" y="23010"/>
                  </a:cubicBezTo>
                  <a:cubicBezTo>
                    <a:pt x="48551" y="23010"/>
                    <a:pt x="4735" y="12533"/>
                    <a:pt x="1878" y="15390"/>
                  </a:cubicBezTo>
                  <a:cubicBezTo>
                    <a:pt x="-1932" y="17295"/>
                    <a:pt x="926" y="21105"/>
                    <a:pt x="2830" y="22058"/>
                  </a:cubicBezTo>
                  <a:cubicBezTo>
                    <a:pt x="2830" y="22058"/>
                    <a:pt x="-1932" y="25868"/>
                    <a:pt x="1878" y="28725"/>
                  </a:cubicBezTo>
                  <a:cubicBezTo>
                    <a:pt x="5688" y="31583"/>
                    <a:pt x="12355" y="34440"/>
                    <a:pt x="12355" y="34440"/>
                  </a:cubicBezTo>
                  <a:cubicBezTo>
                    <a:pt x="12355" y="34440"/>
                    <a:pt x="5688" y="36345"/>
                    <a:pt x="9498" y="39203"/>
                  </a:cubicBezTo>
                  <a:cubicBezTo>
                    <a:pt x="12355" y="43013"/>
                    <a:pt x="35216" y="47775"/>
                    <a:pt x="35216" y="47775"/>
                  </a:cubicBezTo>
                  <a:cubicBezTo>
                    <a:pt x="35216" y="47775"/>
                    <a:pt x="79983" y="38250"/>
                    <a:pt x="89508" y="39203"/>
                  </a:cubicBezTo>
                  <a:close/>
                </a:path>
              </a:pathLst>
            </a:custGeom>
            <a:solidFill>
              <a:srgbClr val="EEA886"/>
            </a:solidFill>
            <a:ln w="9525"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9F3D633-CCA0-4C9D-993D-659DA30ADDDB}"/>
                </a:ext>
              </a:extLst>
            </p:cNvPr>
            <p:cNvSpPr/>
            <p:nvPr/>
          </p:nvSpPr>
          <p:spPr>
            <a:xfrm>
              <a:off x="5804534" y="3538538"/>
              <a:ext cx="104775" cy="28575"/>
            </a:xfrm>
            <a:custGeom>
              <a:avLst/>
              <a:gdLst>
                <a:gd name="connsiteX0" fmla="*/ 105728 w 104775"/>
                <a:gd name="connsiteY0" fmla="*/ 0 h 28575"/>
                <a:gd name="connsiteX1" fmla="*/ 33338 w 104775"/>
                <a:gd name="connsiteY1" fmla="*/ 31433 h 28575"/>
                <a:gd name="connsiteX2" fmla="*/ 33338 w 104775"/>
                <a:gd name="connsiteY2" fmla="*/ 31433 h 28575"/>
                <a:gd name="connsiteX3" fmla="*/ 0 w 104775"/>
                <a:gd name="connsiteY3" fmla="*/ 24765 h 28575"/>
                <a:gd name="connsiteX4" fmla="*/ 105728 w 104775"/>
                <a:gd name="connsiteY4" fmla="*/ 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28575">
                  <a:moveTo>
                    <a:pt x="105728" y="0"/>
                  </a:moveTo>
                  <a:lnTo>
                    <a:pt x="33338" y="31433"/>
                  </a:lnTo>
                  <a:lnTo>
                    <a:pt x="33338" y="31433"/>
                  </a:lnTo>
                  <a:cubicBezTo>
                    <a:pt x="21908" y="29528"/>
                    <a:pt x="9525" y="26670"/>
                    <a:pt x="0" y="24765"/>
                  </a:cubicBezTo>
                  <a:lnTo>
                    <a:pt x="105728" y="0"/>
                  </a:lnTo>
                  <a:close/>
                </a:path>
              </a:pathLst>
            </a:custGeom>
            <a:solidFill>
              <a:srgbClr val="263947"/>
            </a:soli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7FE219C0-0327-45AE-A24B-E48F870D3682}"/>
                </a:ext>
              </a:extLst>
            </p:cNvPr>
            <p:cNvSpPr/>
            <p:nvPr/>
          </p:nvSpPr>
          <p:spPr>
            <a:xfrm>
              <a:off x="5875972" y="3134525"/>
              <a:ext cx="19050" cy="66675"/>
            </a:xfrm>
            <a:custGeom>
              <a:avLst/>
              <a:gdLst>
                <a:gd name="connsiteX0" fmla="*/ 0 w 19050"/>
                <a:gd name="connsiteY0" fmla="*/ 2057 h 66675"/>
                <a:gd name="connsiteX1" fmla="*/ 19050 w 19050"/>
                <a:gd name="connsiteY1" fmla="*/ 3962 h 66675"/>
                <a:gd name="connsiteX2" fmla="*/ 18098 w 19050"/>
                <a:gd name="connsiteY2" fmla="*/ 71590 h 66675"/>
                <a:gd name="connsiteX3" fmla="*/ 0 w 19050"/>
                <a:gd name="connsiteY3" fmla="*/ 2057 h 66675"/>
              </a:gdLst>
              <a:ahLst/>
              <a:cxnLst>
                <a:cxn ang="0">
                  <a:pos x="connsiteX0" y="connsiteY0"/>
                </a:cxn>
                <a:cxn ang="0">
                  <a:pos x="connsiteX1" y="connsiteY1"/>
                </a:cxn>
                <a:cxn ang="0">
                  <a:pos x="connsiteX2" y="connsiteY2"/>
                </a:cxn>
                <a:cxn ang="0">
                  <a:pos x="connsiteX3" y="connsiteY3"/>
                </a:cxn>
              </a:cxnLst>
              <a:rect l="l" t="t" r="r" b="b"/>
              <a:pathLst>
                <a:path w="19050" h="66675">
                  <a:moveTo>
                    <a:pt x="0" y="2057"/>
                  </a:moveTo>
                  <a:cubicBezTo>
                    <a:pt x="0" y="2057"/>
                    <a:pt x="12383" y="-3658"/>
                    <a:pt x="19050" y="3962"/>
                  </a:cubicBezTo>
                  <a:cubicBezTo>
                    <a:pt x="25718" y="11582"/>
                    <a:pt x="26670" y="55397"/>
                    <a:pt x="18098" y="71590"/>
                  </a:cubicBezTo>
                  <a:cubicBezTo>
                    <a:pt x="9525" y="87782"/>
                    <a:pt x="19050" y="12535"/>
                    <a:pt x="0" y="2057"/>
                  </a:cubicBezTo>
                  <a:close/>
                </a:path>
              </a:pathLst>
            </a:custGeom>
            <a:solidFill>
              <a:srgbClr val="E8734D"/>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C90F9C87-31BA-4A7B-8254-36C2A0983BEB}"/>
                </a:ext>
              </a:extLst>
            </p:cNvPr>
            <p:cNvSpPr/>
            <p:nvPr/>
          </p:nvSpPr>
          <p:spPr>
            <a:xfrm>
              <a:off x="5394960" y="3566160"/>
              <a:ext cx="19050" cy="981075"/>
            </a:xfrm>
            <a:custGeom>
              <a:avLst/>
              <a:gdLst>
                <a:gd name="connsiteX0" fmla="*/ 0 w 19050"/>
                <a:gd name="connsiteY0" fmla="*/ 0 h 981075"/>
                <a:gd name="connsiteX1" fmla="*/ 21908 w 19050"/>
                <a:gd name="connsiteY1" fmla="*/ 0 h 981075"/>
                <a:gd name="connsiteX2" fmla="*/ 21908 w 19050"/>
                <a:gd name="connsiteY2" fmla="*/ 982028 h 981075"/>
                <a:gd name="connsiteX3" fmla="*/ 0 w 19050"/>
                <a:gd name="connsiteY3" fmla="*/ 982028 h 981075"/>
              </a:gdLst>
              <a:ahLst/>
              <a:cxnLst>
                <a:cxn ang="0">
                  <a:pos x="connsiteX0" y="connsiteY0"/>
                </a:cxn>
                <a:cxn ang="0">
                  <a:pos x="connsiteX1" y="connsiteY1"/>
                </a:cxn>
                <a:cxn ang="0">
                  <a:pos x="connsiteX2" y="connsiteY2"/>
                </a:cxn>
                <a:cxn ang="0">
                  <a:pos x="connsiteX3" y="connsiteY3"/>
                </a:cxn>
              </a:cxnLst>
              <a:rect l="l" t="t" r="r" b="b"/>
              <a:pathLst>
                <a:path w="19050" h="981075">
                  <a:moveTo>
                    <a:pt x="0" y="0"/>
                  </a:moveTo>
                  <a:lnTo>
                    <a:pt x="21908" y="0"/>
                  </a:lnTo>
                  <a:lnTo>
                    <a:pt x="21908" y="982028"/>
                  </a:lnTo>
                  <a:lnTo>
                    <a:pt x="0" y="982028"/>
                  </a:lnTo>
                  <a:close/>
                </a:path>
              </a:pathLst>
            </a:custGeom>
            <a:solidFill>
              <a:srgbClr val="706865"/>
            </a:soli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113D26CB-3E50-4E2C-84FD-C1B603EB79F6}"/>
                </a:ext>
              </a:extLst>
            </p:cNvPr>
            <p:cNvSpPr/>
            <p:nvPr/>
          </p:nvSpPr>
          <p:spPr>
            <a:xfrm>
              <a:off x="4800600" y="3155633"/>
              <a:ext cx="704850" cy="1228725"/>
            </a:xfrm>
            <a:custGeom>
              <a:avLst/>
              <a:gdLst>
                <a:gd name="connsiteX0" fmla="*/ 645795 w 704850"/>
                <a:gd name="connsiteY0" fmla="*/ 1229677 h 1228725"/>
                <a:gd name="connsiteX1" fmla="*/ 64770 w 704850"/>
                <a:gd name="connsiteY1" fmla="*/ 1229677 h 1228725"/>
                <a:gd name="connsiteX2" fmla="*/ 0 w 704850"/>
                <a:gd name="connsiteY2" fmla="*/ 1164908 h 1228725"/>
                <a:gd name="connsiteX3" fmla="*/ 0 w 704850"/>
                <a:gd name="connsiteY3" fmla="*/ 64770 h 1228725"/>
                <a:gd name="connsiteX4" fmla="*/ 64770 w 704850"/>
                <a:gd name="connsiteY4" fmla="*/ 0 h 1228725"/>
                <a:gd name="connsiteX5" fmla="*/ 645795 w 704850"/>
                <a:gd name="connsiteY5" fmla="*/ 0 h 1228725"/>
                <a:gd name="connsiteX6" fmla="*/ 710565 w 704850"/>
                <a:gd name="connsiteY6" fmla="*/ 64770 h 1228725"/>
                <a:gd name="connsiteX7" fmla="*/ 710565 w 704850"/>
                <a:gd name="connsiteY7" fmla="*/ 1164908 h 1228725"/>
                <a:gd name="connsiteX8" fmla="*/ 645795 w 704850"/>
                <a:gd name="connsiteY8" fmla="*/ 122967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4850" h="1228725">
                  <a:moveTo>
                    <a:pt x="645795" y="1229677"/>
                  </a:moveTo>
                  <a:lnTo>
                    <a:pt x="64770" y="1229677"/>
                  </a:lnTo>
                  <a:cubicBezTo>
                    <a:pt x="28575" y="1229677"/>
                    <a:pt x="0" y="1201102"/>
                    <a:pt x="0" y="1164908"/>
                  </a:cubicBezTo>
                  <a:lnTo>
                    <a:pt x="0" y="64770"/>
                  </a:lnTo>
                  <a:cubicBezTo>
                    <a:pt x="0" y="28575"/>
                    <a:pt x="28575" y="0"/>
                    <a:pt x="64770" y="0"/>
                  </a:cubicBezTo>
                  <a:lnTo>
                    <a:pt x="645795" y="0"/>
                  </a:lnTo>
                  <a:cubicBezTo>
                    <a:pt x="681990" y="0"/>
                    <a:pt x="710565" y="28575"/>
                    <a:pt x="710565" y="64770"/>
                  </a:cubicBezTo>
                  <a:lnTo>
                    <a:pt x="710565" y="1164908"/>
                  </a:lnTo>
                  <a:cubicBezTo>
                    <a:pt x="710565" y="1201102"/>
                    <a:pt x="681990" y="1229677"/>
                    <a:pt x="645795" y="1229677"/>
                  </a:cubicBezTo>
                  <a:close/>
                </a:path>
              </a:pathLst>
            </a:custGeom>
            <a:solidFill>
              <a:srgbClr val="BDAFAA"/>
            </a:solidFill>
            <a:ln w="9525"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A7976486-ED56-4939-861B-3FD53D3E7CFE}"/>
                </a:ext>
              </a:extLst>
            </p:cNvPr>
            <p:cNvSpPr/>
            <p:nvPr/>
          </p:nvSpPr>
          <p:spPr>
            <a:xfrm>
              <a:off x="4820602" y="3175635"/>
              <a:ext cx="666750" cy="1152525"/>
            </a:xfrm>
            <a:custGeom>
              <a:avLst/>
              <a:gdLst>
                <a:gd name="connsiteX0" fmla="*/ 606743 w 666750"/>
                <a:gd name="connsiteY0" fmla="*/ 1162050 h 1152525"/>
                <a:gd name="connsiteX1" fmla="*/ 63817 w 666750"/>
                <a:gd name="connsiteY1" fmla="*/ 1162050 h 1152525"/>
                <a:gd name="connsiteX2" fmla="*/ 0 w 666750"/>
                <a:gd name="connsiteY2" fmla="*/ 1098233 h 1152525"/>
                <a:gd name="connsiteX3" fmla="*/ 0 w 666750"/>
                <a:gd name="connsiteY3" fmla="*/ 63817 h 1152525"/>
                <a:gd name="connsiteX4" fmla="*/ 63817 w 666750"/>
                <a:gd name="connsiteY4" fmla="*/ 0 h 1152525"/>
                <a:gd name="connsiteX5" fmla="*/ 607695 w 666750"/>
                <a:gd name="connsiteY5" fmla="*/ 0 h 1152525"/>
                <a:gd name="connsiteX6" fmla="*/ 671513 w 666750"/>
                <a:gd name="connsiteY6" fmla="*/ 63817 h 1152525"/>
                <a:gd name="connsiteX7" fmla="*/ 671513 w 666750"/>
                <a:gd name="connsiteY7" fmla="*/ 1097280 h 1152525"/>
                <a:gd name="connsiteX8" fmla="*/ 606743 w 666750"/>
                <a:gd name="connsiteY8" fmla="*/ 1162050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0" h="1152525">
                  <a:moveTo>
                    <a:pt x="606743" y="1162050"/>
                  </a:moveTo>
                  <a:lnTo>
                    <a:pt x="63817" y="1162050"/>
                  </a:lnTo>
                  <a:cubicBezTo>
                    <a:pt x="28575" y="1162050"/>
                    <a:pt x="0" y="1133475"/>
                    <a:pt x="0" y="1098233"/>
                  </a:cubicBezTo>
                  <a:lnTo>
                    <a:pt x="0" y="63817"/>
                  </a:lnTo>
                  <a:cubicBezTo>
                    <a:pt x="0" y="28575"/>
                    <a:pt x="28575" y="0"/>
                    <a:pt x="63817" y="0"/>
                  </a:cubicBezTo>
                  <a:lnTo>
                    <a:pt x="607695" y="0"/>
                  </a:lnTo>
                  <a:cubicBezTo>
                    <a:pt x="642938" y="0"/>
                    <a:pt x="671513" y="28575"/>
                    <a:pt x="671513" y="63817"/>
                  </a:cubicBezTo>
                  <a:lnTo>
                    <a:pt x="671513" y="1097280"/>
                  </a:lnTo>
                  <a:cubicBezTo>
                    <a:pt x="671513" y="1133475"/>
                    <a:pt x="642938" y="1162050"/>
                    <a:pt x="606743" y="1162050"/>
                  </a:cubicBezTo>
                  <a:close/>
                </a:path>
              </a:pathLst>
            </a:custGeom>
            <a:solidFill>
              <a:srgbClr val="FFFFFF"/>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71BD2FE1-A8FC-4392-BB5E-F408491116B8}"/>
                </a:ext>
              </a:extLst>
            </p:cNvPr>
            <p:cNvSpPr/>
            <p:nvPr/>
          </p:nvSpPr>
          <p:spPr>
            <a:xfrm>
              <a:off x="5050155" y="3147060"/>
              <a:ext cx="209550" cy="47625"/>
            </a:xfrm>
            <a:custGeom>
              <a:avLst/>
              <a:gdLst>
                <a:gd name="connsiteX0" fmla="*/ 0 w 209550"/>
                <a:gd name="connsiteY0" fmla="*/ 0 h 47625"/>
                <a:gd name="connsiteX1" fmla="*/ 211455 w 209550"/>
                <a:gd name="connsiteY1" fmla="*/ 0 h 47625"/>
                <a:gd name="connsiteX2" fmla="*/ 211455 w 209550"/>
                <a:gd name="connsiteY2" fmla="*/ 47625 h 47625"/>
                <a:gd name="connsiteX3" fmla="*/ 0 w 209550"/>
                <a:gd name="connsiteY3" fmla="*/ 47625 h 47625"/>
              </a:gdLst>
              <a:ahLst/>
              <a:cxnLst>
                <a:cxn ang="0">
                  <a:pos x="connsiteX0" y="connsiteY0"/>
                </a:cxn>
                <a:cxn ang="0">
                  <a:pos x="connsiteX1" y="connsiteY1"/>
                </a:cxn>
                <a:cxn ang="0">
                  <a:pos x="connsiteX2" y="connsiteY2"/>
                </a:cxn>
                <a:cxn ang="0">
                  <a:pos x="connsiteX3" y="connsiteY3"/>
                </a:cxn>
              </a:cxnLst>
              <a:rect l="l" t="t" r="r" b="b"/>
              <a:pathLst>
                <a:path w="209550" h="47625">
                  <a:moveTo>
                    <a:pt x="0" y="0"/>
                  </a:moveTo>
                  <a:lnTo>
                    <a:pt x="211455" y="0"/>
                  </a:lnTo>
                  <a:lnTo>
                    <a:pt x="211455" y="47625"/>
                  </a:lnTo>
                  <a:lnTo>
                    <a:pt x="0" y="47625"/>
                  </a:lnTo>
                  <a:close/>
                </a:path>
              </a:pathLst>
            </a:custGeom>
            <a:solidFill>
              <a:srgbClr val="706865"/>
            </a:solidFill>
            <a:ln w="9525"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EBC3B71-2E39-4623-8360-E91F83FBD0A6}"/>
                </a:ext>
              </a:extLst>
            </p:cNvPr>
            <p:cNvSpPr/>
            <p:nvPr/>
          </p:nvSpPr>
          <p:spPr>
            <a:xfrm>
              <a:off x="4870132" y="3920490"/>
              <a:ext cx="552450" cy="361950"/>
            </a:xfrm>
            <a:custGeom>
              <a:avLst/>
              <a:gdLst>
                <a:gd name="connsiteX0" fmla="*/ 492443 w 552450"/>
                <a:gd name="connsiteY0" fmla="*/ 370522 h 361950"/>
                <a:gd name="connsiteX1" fmla="*/ 62865 w 552450"/>
                <a:gd name="connsiteY1" fmla="*/ 370522 h 361950"/>
                <a:gd name="connsiteX2" fmla="*/ 0 w 552450"/>
                <a:gd name="connsiteY2" fmla="*/ 307657 h 361950"/>
                <a:gd name="connsiteX3" fmla="*/ 0 w 552450"/>
                <a:gd name="connsiteY3" fmla="*/ 62865 h 361950"/>
                <a:gd name="connsiteX4" fmla="*/ 62865 w 552450"/>
                <a:gd name="connsiteY4" fmla="*/ 0 h 361950"/>
                <a:gd name="connsiteX5" fmla="*/ 492443 w 552450"/>
                <a:gd name="connsiteY5" fmla="*/ 0 h 361950"/>
                <a:gd name="connsiteX6" fmla="*/ 555308 w 552450"/>
                <a:gd name="connsiteY6" fmla="*/ 62865 h 361950"/>
                <a:gd name="connsiteX7" fmla="*/ 555308 w 552450"/>
                <a:gd name="connsiteY7" fmla="*/ 307657 h 361950"/>
                <a:gd name="connsiteX8" fmla="*/ 492443 w 552450"/>
                <a:gd name="connsiteY8" fmla="*/ 370522 h 361950"/>
                <a:gd name="connsiteX9" fmla="*/ 62865 w 552450"/>
                <a:gd name="connsiteY9" fmla="*/ 7620 h 361950"/>
                <a:gd name="connsiteX10" fmla="*/ 7620 w 552450"/>
                <a:gd name="connsiteY10" fmla="*/ 62865 h 361950"/>
                <a:gd name="connsiteX11" fmla="*/ 7620 w 552450"/>
                <a:gd name="connsiteY11" fmla="*/ 307657 h 361950"/>
                <a:gd name="connsiteX12" fmla="*/ 62865 w 552450"/>
                <a:gd name="connsiteY12" fmla="*/ 362902 h 361950"/>
                <a:gd name="connsiteX13" fmla="*/ 492443 w 552450"/>
                <a:gd name="connsiteY13" fmla="*/ 362902 h 361950"/>
                <a:gd name="connsiteX14" fmla="*/ 547688 w 552450"/>
                <a:gd name="connsiteY14" fmla="*/ 307657 h 361950"/>
                <a:gd name="connsiteX15" fmla="*/ 547688 w 552450"/>
                <a:gd name="connsiteY15" fmla="*/ 62865 h 361950"/>
                <a:gd name="connsiteX16" fmla="*/ 492443 w 552450"/>
                <a:gd name="connsiteY16" fmla="*/ 7620 h 361950"/>
                <a:gd name="connsiteX17" fmla="*/ 62865 w 552450"/>
                <a:gd name="connsiteY17" fmla="*/ 762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2450" h="361950">
                  <a:moveTo>
                    <a:pt x="492443" y="370522"/>
                  </a:moveTo>
                  <a:lnTo>
                    <a:pt x="62865" y="370522"/>
                  </a:lnTo>
                  <a:cubicBezTo>
                    <a:pt x="27623" y="370522"/>
                    <a:pt x="0" y="341947"/>
                    <a:pt x="0" y="307657"/>
                  </a:cubicBezTo>
                  <a:lnTo>
                    <a:pt x="0" y="62865"/>
                  </a:lnTo>
                  <a:cubicBezTo>
                    <a:pt x="0" y="27622"/>
                    <a:pt x="28575" y="0"/>
                    <a:pt x="62865" y="0"/>
                  </a:cubicBezTo>
                  <a:lnTo>
                    <a:pt x="492443" y="0"/>
                  </a:lnTo>
                  <a:cubicBezTo>
                    <a:pt x="527685" y="0"/>
                    <a:pt x="555308" y="28575"/>
                    <a:pt x="555308" y="62865"/>
                  </a:cubicBezTo>
                  <a:lnTo>
                    <a:pt x="555308" y="307657"/>
                  </a:lnTo>
                  <a:cubicBezTo>
                    <a:pt x="555308" y="341947"/>
                    <a:pt x="526733" y="370522"/>
                    <a:pt x="492443" y="370522"/>
                  </a:cubicBezTo>
                  <a:close/>
                  <a:moveTo>
                    <a:pt x="62865" y="7620"/>
                  </a:moveTo>
                  <a:cubicBezTo>
                    <a:pt x="32385" y="7620"/>
                    <a:pt x="7620" y="32385"/>
                    <a:pt x="7620" y="62865"/>
                  </a:cubicBezTo>
                  <a:lnTo>
                    <a:pt x="7620" y="307657"/>
                  </a:lnTo>
                  <a:cubicBezTo>
                    <a:pt x="7620" y="338138"/>
                    <a:pt x="32385" y="362902"/>
                    <a:pt x="62865" y="362902"/>
                  </a:cubicBezTo>
                  <a:lnTo>
                    <a:pt x="492443" y="362902"/>
                  </a:lnTo>
                  <a:cubicBezTo>
                    <a:pt x="522922" y="362902"/>
                    <a:pt x="547688" y="338138"/>
                    <a:pt x="547688" y="307657"/>
                  </a:cubicBezTo>
                  <a:lnTo>
                    <a:pt x="547688" y="62865"/>
                  </a:lnTo>
                  <a:cubicBezTo>
                    <a:pt x="547688" y="32385"/>
                    <a:pt x="522922" y="7620"/>
                    <a:pt x="492443" y="7620"/>
                  </a:cubicBezTo>
                  <a:lnTo>
                    <a:pt x="62865" y="7620"/>
                  </a:lnTo>
                  <a:close/>
                </a:path>
              </a:pathLst>
            </a:custGeom>
            <a:solidFill>
              <a:srgbClr val="B5DEFF"/>
            </a:soli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3B2CFF92-547E-423D-9E86-7CAAB1F825B4}"/>
                </a:ext>
              </a:extLst>
            </p:cNvPr>
            <p:cNvSpPr/>
            <p:nvPr/>
          </p:nvSpPr>
          <p:spPr>
            <a:xfrm>
              <a:off x="4976812" y="3699510"/>
              <a:ext cx="9525" cy="9525"/>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cubicBezTo>
                    <a:pt x="0" y="0"/>
                    <a:pt x="0" y="0"/>
                    <a:pt x="0" y="0"/>
                  </a:cubicBezTo>
                  <a:cubicBezTo>
                    <a:pt x="0" y="0"/>
                    <a:pt x="0" y="0"/>
                    <a:pt x="0" y="0"/>
                  </a:cubicBezTo>
                  <a:close/>
                </a:path>
              </a:pathLst>
            </a:custGeom>
            <a:solidFill>
              <a:srgbClr val="323657"/>
            </a:solidFill>
            <a:ln w="9525"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358FBAA2-EC62-4FB5-B56D-4FBB5FE39DF2}"/>
                </a:ext>
              </a:extLst>
            </p:cNvPr>
            <p:cNvSpPr/>
            <p:nvPr/>
          </p:nvSpPr>
          <p:spPr>
            <a:xfrm>
              <a:off x="5279707" y="3531870"/>
              <a:ext cx="133350" cy="133350"/>
            </a:xfrm>
            <a:custGeom>
              <a:avLst/>
              <a:gdLst>
                <a:gd name="connsiteX0" fmla="*/ 70485 w 133350"/>
                <a:gd name="connsiteY0" fmla="*/ 140970 h 133350"/>
                <a:gd name="connsiteX1" fmla="*/ 0 w 133350"/>
                <a:gd name="connsiteY1" fmla="*/ 70485 h 133350"/>
                <a:gd name="connsiteX2" fmla="*/ 70485 w 133350"/>
                <a:gd name="connsiteY2" fmla="*/ 0 h 133350"/>
                <a:gd name="connsiteX3" fmla="*/ 140970 w 133350"/>
                <a:gd name="connsiteY3" fmla="*/ 70485 h 133350"/>
                <a:gd name="connsiteX4" fmla="*/ 70485 w 133350"/>
                <a:gd name="connsiteY4" fmla="*/ 140970 h 133350"/>
                <a:gd name="connsiteX5" fmla="*/ 70485 w 133350"/>
                <a:gd name="connsiteY5" fmla="*/ 8572 h 133350"/>
                <a:gd name="connsiteX6" fmla="*/ 8572 w 133350"/>
                <a:gd name="connsiteY6" fmla="*/ 70485 h 133350"/>
                <a:gd name="connsiteX7" fmla="*/ 70485 w 133350"/>
                <a:gd name="connsiteY7" fmla="*/ 132397 h 133350"/>
                <a:gd name="connsiteX8" fmla="*/ 132397 w 133350"/>
                <a:gd name="connsiteY8" fmla="*/ 70485 h 133350"/>
                <a:gd name="connsiteX9" fmla="*/ 70485 w 133350"/>
                <a:gd name="connsiteY9" fmla="*/ 857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350" h="133350">
                  <a:moveTo>
                    <a:pt x="70485" y="140970"/>
                  </a:moveTo>
                  <a:cubicBezTo>
                    <a:pt x="31432" y="140970"/>
                    <a:pt x="0" y="109538"/>
                    <a:pt x="0" y="70485"/>
                  </a:cubicBezTo>
                  <a:cubicBezTo>
                    <a:pt x="0" y="31433"/>
                    <a:pt x="31432" y="0"/>
                    <a:pt x="70485" y="0"/>
                  </a:cubicBezTo>
                  <a:cubicBezTo>
                    <a:pt x="109538" y="0"/>
                    <a:pt x="140970" y="31433"/>
                    <a:pt x="140970" y="70485"/>
                  </a:cubicBezTo>
                  <a:cubicBezTo>
                    <a:pt x="140017" y="109538"/>
                    <a:pt x="108585" y="140970"/>
                    <a:pt x="70485" y="140970"/>
                  </a:cubicBezTo>
                  <a:close/>
                  <a:moveTo>
                    <a:pt x="70485" y="8572"/>
                  </a:moveTo>
                  <a:cubicBezTo>
                    <a:pt x="36195" y="8572"/>
                    <a:pt x="8572" y="36195"/>
                    <a:pt x="8572" y="70485"/>
                  </a:cubicBezTo>
                  <a:cubicBezTo>
                    <a:pt x="8572" y="104775"/>
                    <a:pt x="36195" y="132397"/>
                    <a:pt x="70485" y="132397"/>
                  </a:cubicBezTo>
                  <a:cubicBezTo>
                    <a:pt x="104775" y="132397"/>
                    <a:pt x="132397" y="104775"/>
                    <a:pt x="132397" y="70485"/>
                  </a:cubicBezTo>
                  <a:cubicBezTo>
                    <a:pt x="132397" y="37147"/>
                    <a:pt x="104775" y="8572"/>
                    <a:pt x="70485" y="8572"/>
                  </a:cubicBezTo>
                  <a:close/>
                </a:path>
              </a:pathLst>
            </a:custGeom>
            <a:solidFill>
              <a:srgbClr val="B5DEFF"/>
            </a:soli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65562140-9A17-420C-94C0-6EF1B125C3C1}"/>
                </a:ext>
              </a:extLst>
            </p:cNvPr>
            <p:cNvSpPr/>
            <p:nvPr/>
          </p:nvSpPr>
          <p:spPr>
            <a:xfrm>
              <a:off x="5279707" y="3692842"/>
              <a:ext cx="133350" cy="133350"/>
            </a:xfrm>
            <a:custGeom>
              <a:avLst/>
              <a:gdLst>
                <a:gd name="connsiteX0" fmla="*/ 70485 w 133350"/>
                <a:gd name="connsiteY0" fmla="*/ 140970 h 133350"/>
                <a:gd name="connsiteX1" fmla="*/ 0 w 133350"/>
                <a:gd name="connsiteY1" fmla="*/ 70485 h 133350"/>
                <a:gd name="connsiteX2" fmla="*/ 70485 w 133350"/>
                <a:gd name="connsiteY2" fmla="*/ 0 h 133350"/>
                <a:gd name="connsiteX3" fmla="*/ 140970 w 133350"/>
                <a:gd name="connsiteY3" fmla="*/ 70485 h 133350"/>
                <a:gd name="connsiteX4" fmla="*/ 70485 w 133350"/>
                <a:gd name="connsiteY4" fmla="*/ 140970 h 133350"/>
                <a:gd name="connsiteX5" fmla="*/ 70485 w 133350"/>
                <a:gd name="connsiteY5" fmla="*/ 9525 h 133350"/>
                <a:gd name="connsiteX6" fmla="*/ 8572 w 133350"/>
                <a:gd name="connsiteY6" fmla="*/ 71438 h 133350"/>
                <a:gd name="connsiteX7" fmla="*/ 70485 w 133350"/>
                <a:gd name="connsiteY7" fmla="*/ 133350 h 133350"/>
                <a:gd name="connsiteX8" fmla="*/ 132397 w 133350"/>
                <a:gd name="connsiteY8" fmla="*/ 71438 h 133350"/>
                <a:gd name="connsiteX9" fmla="*/ 70485 w 133350"/>
                <a:gd name="connsiteY9" fmla="*/ 9525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350" h="133350">
                  <a:moveTo>
                    <a:pt x="70485" y="140970"/>
                  </a:moveTo>
                  <a:cubicBezTo>
                    <a:pt x="31432" y="140970"/>
                    <a:pt x="0" y="109538"/>
                    <a:pt x="0" y="70485"/>
                  </a:cubicBezTo>
                  <a:cubicBezTo>
                    <a:pt x="0" y="31433"/>
                    <a:pt x="31432" y="0"/>
                    <a:pt x="70485" y="0"/>
                  </a:cubicBezTo>
                  <a:cubicBezTo>
                    <a:pt x="109538" y="0"/>
                    <a:pt x="140970" y="31433"/>
                    <a:pt x="140970" y="70485"/>
                  </a:cubicBezTo>
                  <a:cubicBezTo>
                    <a:pt x="140017" y="110490"/>
                    <a:pt x="108585" y="140970"/>
                    <a:pt x="70485" y="140970"/>
                  </a:cubicBezTo>
                  <a:close/>
                  <a:moveTo>
                    <a:pt x="70485" y="9525"/>
                  </a:moveTo>
                  <a:cubicBezTo>
                    <a:pt x="36195" y="9525"/>
                    <a:pt x="8572" y="37148"/>
                    <a:pt x="8572" y="71438"/>
                  </a:cubicBezTo>
                  <a:cubicBezTo>
                    <a:pt x="8572" y="105728"/>
                    <a:pt x="36195" y="133350"/>
                    <a:pt x="70485" y="133350"/>
                  </a:cubicBezTo>
                  <a:cubicBezTo>
                    <a:pt x="104775" y="133350"/>
                    <a:pt x="132397" y="105728"/>
                    <a:pt x="132397" y="71438"/>
                  </a:cubicBezTo>
                  <a:cubicBezTo>
                    <a:pt x="132397" y="37148"/>
                    <a:pt x="104775" y="9525"/>
                    <a:pt x="70485" y="9525"/>
                  </a:cubicBezTo>
                  <a:close/>
                </a:path>
              </a:pathLst>
            </a:custGeom>
            <a:solidFill>
              <a:srgbClr val="B5DEFF"/>
            </a:solidFill>
            <a:ln w="9525"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B9ED2314-71C7-4A3E-BE06-8699509E2554}"/>
                </a:ext>
              </a:extLst>
            </p:cNvPr>
            <p:cNvSpPr/>
            <p:nvPr/>
          </p:nvSpPr>
          <p:spPr>
            <a:xfrm>
              <a:off x="4852987" y="3242310"/>
              <a:ext cx="352425" cy="361950"/>
            </a:xfrm>
            <a:custGeom>
              <a:avLst/>
              <a:gdLst>
                <a:gd name="connsiteX0" fmla="*/ 180975 w 352425"/>
                <a:gd name="connsiteY0" fmla="*/ 363855 h 361950"/>
                <a:gd name="connsiteX1" fmla="*/ 163830 w 352425"/>
                <a:gd name="connsiteY1" fmla="*/ 362903 h 361950"/>
                <a:gd name="connsiteX2" fmla="*/ 144780 w 352425"/>
                <a:gd name="connsiteY2" fmla="*/ 360045 h 361950"/>
                <a:gd name="connsiteX3" fmla="*/ 70485 w 352425"/>
                <a:gd name="connsiteY3" fmla="*/ 325755 h 361950"/>
                <a:gd name="connsiteX4" fmla="*/ 52388 w 352425"/>
                <a:gd name="connsiteY4" fmla="*/ 309562 h 361950"/>
                <a:gd name="connsiteX5" fmla="*/ 49530 w 352425"/>
                <a:gd name="connsiteY5" fmla="*/ 305753 h 361950"/>
                <a:gd name="connsiteX6" fmla="*/ 38100 w 352425"/>
                <a:gd name="connsiteY6" fmla="*/ 292418 h 361950"/>
                <a:gd name="connsiteX7" fmla="*/ 0 w 352425"/>
                <a:gd name="connsiteY7" fmla="*/ 181927 h 361950"/>
                <a:gd name="connsiteX8" fmla="*/ 181927 w 352425"/>
                <a:gd name="connsiteY8" fmla="*/ 0 h 361950"/>
                <a:gd name="connsiteX9" fmla="*/ 181927 w 352425"/>
                <a:gd name="connsiteY9" fmla="*/ 8573 h 361950"/>
                <a:gd name="connsiteX10" fmla="*/ 8572 w 352425"/>
                <a:gd name="connsiteY10" fmla="*/ 181927 h 361950"/>
                <a:gd name="connsiteX11" fmla="*/ 44768 w 352425"/>
                <a:gd name="connsiteY11" fmla="*/ 287655 h 361950"/>
                <a:gd name="connsiteX12" fmla="*/ 56198 w 352425"/>
                <a:gd name="connsiteY12" fmla="*/ 300990 h 361950"/>
                <a:gd name="connsiteX13" fmla="*/ 59055 w 352425"/>
                <a:gd name="connsiteY13" fmla="*/ 303848 h 361950"/>
                <a:gd name="connsiteX14" fmla="*/ 76200 w 352425"/>
                <a:gd name="connsiteY14" fmla="*/ 319087 h 361950"/>
                <a:gd name="connsiteX15" fmla="*/ 146685 w 352425"/>
                <a:gd name="connsiteY15" fmla="*/ 351473 h 361950"/>
                <a:gd name="connsiteX16" fmla="*/ 164783 w 352425"/>
                <a:gd name="connsiteY16" fmla="*/ 354330 h 361950"/>
                <a:gd name="connsiteX17" fmla="*/ 180975 w 352425"/>
                <a:gd name="connsiteY17" fmla="*/ 355282 h 361950"/>
                <a:gd name="connsiteX18" fmla="*/ 186690 w 352425"/>
                <a:gd name="connsiteY18" fmla="*/ 355282 h 361950"/>
                <a:gd name="connsiteX19" fmla="*/ 201930 w 352425"/>
                <a:gd name="connsiteY19" fmla="*/ 354330 h 361950"/>
                <a:gd name="connsiteX20" fmla="*/ 280988 w 352425"/>
                <a:gd name="connsiteY20" fmla="*/ 323850 h 361950"/>
                <a:gd name="connsiteX21" fmla="*/ 287655 w 352425"/>
                <a:gd name="connsiteY21" fmla="*/ 318135 h 361950"/>
                <a:gd name="connsiteX22" fmla="*/ 293370 w 352425"/>
                <a:gd name="connsiteY22" fmla="*/ 313373 h 361950"/>
                <a:gd name="connsiteX23" fmla="*/ 312420 w 352425"/>
                <a:gd name="connsiteY23" fmla="*/ 293370 h 361950"/>
                <a:gd name="connsiteX24" fmla="*/ 353378 w 352425"/>
                <a:gd name="connsiteY24" fmla="*/ 181927 h 361950"/>
                <a:gd name="connsiteX25" fmla="*/ 351473 w 352425"/>
                <a:gd name="connsiteY25" fmla="*/ 156210 h 361950"/>
                <a:gd name="connsiteX26" fmla="*/ 359092 w 352425"/>
                <a:gd name="connsiteY26" fmla="*/ 155257 h 361950"/>
                <a:gd name="connsiteX27" fmla="*/ 360998 w 352425"/>
                <a:gd name="connsiteY27" fmla="*/ 181927 h 361950"/>
                <a:gd name="connsiteX28" fmla="*/ 318135 w 352425"/>
                <a:gd name="connsiteY28" fmla="*/ 299085 h 361950"/>
                <a:gd name="connsiteX29" fmla="*/ 298133 w 352425"/>
                <a:gd name="connsiteY29" fmla="*/ 320040 h 361950"/>
                <a:gd name="connsiteX30" fmla="*/ 291465 w 352425"/>
                <a:gd name="connsiteY30" fmla="*/ 325755 h 361950"/>
                <a:gd name="connsiteX31" fmla="*/ 283845 w 352425"/>
                <a:gd name="connsiteY31" fmla="*/ 331470 h 361950"/>
                <a:gd name="connsiteX32" fmla="*/ 200977 w 352425"/>
                <a:gd name="connsiteY32" fmla="*/ 363855 h 361950"/>
                <a:gd name="connsiteX33" fmla="*/ 184785 w 352425"/>
                <a:gd name="connsiteY33" fmla="*/ 364807 h 361950"/>
                <a:gd name="connsiteX34" fmla="*/ 180975 w 352425"/>
                <a:gd name="connsiteY34" fmla="*/ 363855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2425" h="361950">
                  <a:moveTo>
                    <a:pt x="180975" y="363855"/>
                  </a:moveTo>
                  <a:cubicBezTo>
                    <a:pt x="175260" y="363855"/>
                    <a:pt x="169545" y="363855"/>
                    <a:pt x="163830" y="362903"/>
                  </a:cubicBezTo>
                  <a:cubicBezTo>
                    <a:pt x="157163" y="361950"/>
                    <a:pt x="151448" y="360998"/>
                    <a:pt x="144780" y="360045"/>
                  </a:cubicBezTo>
                  <a:cubicBezTo>
                    <a:pt x="118110" y="354330"/>
                    <a:pt x="92393" y="342900"/>
                    <a:pt x="70485" y="325755"/>
                  </a:cubicBezTo>
                  <a:cubicBezTo>
                    <a:pt x="63818" y="320993"/>
                    <a:pt x="58102" y="315278"/>
                    <a:pt x="52388" y="309562"/>
                  </a:cubicBezTo>
                  <a:cubicBezTo>
                    <a:pt x="51435" y="308610"/>
                    <a:pt x="50482" y="307657"/>
                    <a:pt x="49530" y="305753"/>
                  </a:cubicBezTo>
                  <a:cubicBezTo>
                    <a:pt x="45720" y="301943"/>
                    <a:pt x="41910" y="297180"/>
                    <a:pt x="38100" y="292418"/>
                  </a:cubicBezTo>
                  <a:cubicBezTo>
                    <a:pt x="13335" y="260032"/>
                    <a:pt x="0" y="221932"/>
                    <a:pt x="0" y="181927"/>
                  </a:cubicBezTo>
                  <a:cubicBezTo>
                    <a:pt x="0" y="81915"/>
                    <a:pt x="80963" y="0"/>
                    <a:pt x="181927" y="0"/>
                  </a:cubicBezTo>
                  <a:lnTo>
                    <a:pt x="181927" y="8573"/>
                  </a:lnTo>
                  <a:cubicBezTo>
                    <a:pt x="86677" y="8573"/>
                    <a:pt x="8572" y="86677"/>
                    <a:pt x="8572" y="181927"/>
                  </a:cubicBezTo>
                  <a:cubicBezTo>
                    <a:pt x="8572" y="220980"/>
                    <a:pt x="20955" y="257175"/>
                    <a:pt x="44768" y="287655"/>
                  </a:cubicBezTo>
                  <a:cubicBezTo>
                    <a:pt x="48577" y="292418"/>
                    <a:pt x="52388" y="296228"/>
                    <a:pt x="56198" y="300990"/>
                  </a:cubicBezTo>
                  <a:cubicBezTo>
                    <a:pt x="57150" y="301943"/>
                    <a:pt x="58102" y="302895"/>
                    <a:pt x="59055" y="303848"/>
                  </a:cubicBezTo>
                  <a:cubicBezTo>
                    <a:pt x="64770" y="309562"/>
                    <a:pt x="70485" y="314325"/>
                    <a:pt x="76200" y="319087"/>
                  </a:cubicBezTo>
                  <a:cubicBezTo>
                    <a:pt x="97155" y="335280"/>
                    <a:pt x="121920" y="346710"/>
                    <a:pt x="146685" y="351473"/>
                  </a:cubicBezTo>
                  <a:cubicBezTo>
                    <a:pt x="152400" y="352425"/>
                    <a:pt x="159068" y="353378"/>
                    <a:pt x="164783" y="354330"/>
                  </a:cubicBezTo>
                  <a:cubicBezTo>
                    <a:pt x="170498" y="355282"/>
                    <a:pt x="176213" y="355282"/>
                    <a:pt x="180975" y="355282"/>
                  </a:cubicBezTo>
                  <a:cubicBezTo>
                    <a:pt x="182880" y="355282"/>
                    <a:pt x="184785" y="355282"/>
                    <a:pt x="186690" y="355282"/>
                  </a:cubicBezTo>
                  <a:cubicBezTo>
                    <a:pt x="192405" y="355282"/>
                    <a:pt x="197168" y="354330"/>
                    <a:pt x="201930" y="354330"/>
                  </a:cubicBezTo>
                  <a:cubicBezTo>
                    <a:pt x="230505" y="350520"/>
                    <a:pt x="257175" y="340043"/>
                    <a:pt x="280988" y="323850"/>
                  </a:cubicBezTo>
                  <a:cubicBezTo>
                    <a:pt x="283845" y="321945"/>
                    <a:pt x="285750" y="320040"/>
                    <a:pt x="287655" y="318135"/>
                  </a:cubicBezTo>
                  <a:cubicBezTo>
                    <a:pt x="289560" y="316230"/>
                    <a:pt x="291465" y="315278"/>
                    <a:pt x="293370" y="313373"/>
                  </a:cubicBezTo>
                  <a:cubicBezTo>
                    <a:pt x="300038" y="307657"/>
                    <a:pt x="306705" y="300990"/>
                    <a:pt x="312420" y="293370"/>
                  </a:cubicBezTo>
                  <a:cubicBezTo>
                    <a:pt x="338138" y="261937"/>
                    <a:pt x="353378" y="222885"/>
                    <a:pt x="353378" y="181927"/>
                  </a:cubicBezTo>
                  <a:cubicBezTo>
                    <a:pt x="353378" y="173355"/>
                    <a:pt x="352425" y="164782"/>
                    <a:pt x="351473" y="156210"/>
                  </a:cubicBezTo>
                  <a:lnTo>
                    <a:pt x="359092" y="155257"/>
                  </a:lnTo>
                  <a:cubicBezTo>
                    <a:pt x="360045" y="163830"/>
                    <a:pt x="360998" y="173355"/>
                    <a:pt x="360998" y="181927"/>
                  </a:cubicBezTo>
                  <a:cubicBezTo>
                    <a:pt x="360998" y="224790"/>
                    <a:pt x="345758" y="265748"/>
                    <a:pt x="318135" y="299085"/>
                  </a:cubicBezTo>
                  <a:cubicBezTo>
                    <a:pt x="312420" y="306705"/>
                    <a:pt x="304800" y="313373"/>
                    <a:pt x="298133" y="320040"/>
                  </a:cubicBezTo>
                  <a:cubicBezTo>
                    <a:pt x="296228" y="321945"/>
                    <a:pt x="293370" y="323850"/>
                    <a:pt x="291465" y="325755"/>
                  </a:cubicBezTo>
                  <a:cubicBezTo>
                    <a:pt x="289560" y="327660"/>
                    <a:pt x="286703" y="329565"/>
                    <a:pt x="283845" y="331470"/>
                  </a:cubicBezTo>
                  <a:cubicBezTo>
                    <a:pt x="259080" y="348615"/>
                    <a:pt x="230505" y="360045"/>
                    <a:pt x="200977" y="363855"/>
                  </a:cubicBezTo>
                  <a:cubicBezTo>
                    <a:pt x="195263" y="364807"/>
                    <a:pt x="190500" y="364807"/>
                    <a:pt x="184785" y="364807"/>
                  </a:cubicBezTo>
                  <a:cubicBezTo>
                    <a:pt x="185738" y="363855"/>
                    <a:pt x="183833" y="363855"/>
                    <a:pt x="180975" y="363855"/>
                  </a:cubicBezTo>
                  <a:close/>
                </a:path>
              </a:pathLst>
            </a:custGeom>
            <a:solidFill>
              <a:srgbClr val="B5DEFF"/>
            </a:solidFill>
            <a:ln w="9525"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54FA9DD1-3EF3-4963-97DE-C43BD437C00F}"/>
                </a:ext>
              </a:extLst>
            </p:cNvPr>
            <p:cNvSpPr/>
            <p:nvPr/>
          </p:nvSpPr>
          <p:spPr>
            <a:xfrm>
              <a:off x="4892992" y="3324841"/>
              <a:ext cx="276225" cy="276225"/>
            </a:xfrm>
            <a:custGeom>
              <a:avLst/>
              <a:gdLst>
                <a:gd name="connsiteX0" fmla="*/ 267653 w 276225"/>
                <a:gd name="connsiteY0" fmla="*/ 195599 h 276225"/>
                <a:gd name="connsiteX1" fmla="*/ 265747 w 276225"/>
                <a:gd name="connsiteY1" fmla="*/ 193694 h 276225"/>
                <a:gd name="connsiteX2" fmla="*/ 264795 w 276225"/>
                <a:gd name="connsiteY2" fmla="*/ 192741 h 276225"/>
                <a:gd name="connsiteX3" fmla="*/ 264795 w 276225"/>
                <a:gd name="connsiteY3" fmla="*/ 192741 h 276225"/>
                <a:gd name="connsiteX4" fmla="*/ 264795 w 276225"/>
                <a:gd name="connsiteY4" fmla="*/ 192741 h 276225"/>
                <a:gd name="connsiteX5" fmla="*/ 189547 w 276225"/>
                <a:gd name="connsiteY5" fmla="*/ 164166 h 276225"/>
                <a:gd name="connsiteX6" fmla="*/ 189547 w 276225"/>
                <a:gd name="connsiteY6" fmla="*/ 164166 h 276225"/>
                <a:gd name="connsiteX7" fmla="*/ 173355 w 276225"/>
                <a:gd name="connsiteY7" fmla="*/ 159404 h 276225"/>
                <a:gd name="connsiteX8" fmla="*/ 172402 w 276225"/>
                <a:gd name="connsiteY8" fmla="*/ 159404 h 276225"/>
                <a:gd name="connsiteX9" fmla="*/ 170497 w 276225"/>
                <a:gd name="connsiteY9" fmla="*/ 159404 h 276225"/>
                <a:gd name="connsiteX10" fmla="*/ 170497 w 276225"/>
                <a:gd name="connsiteY10" fmla="*/ 159404 h 276225"/>
                <a:gd name="connsiteX11" fmla="*/ 169545 w 276225"/>
                <a:gd name="connsiteY11" fmla="*/ 132734 h 276225"/>
                <a:gd name="connsiteX12" fmla="*/ 184785 w 276225"/>
                <a:gd name="connsiteY12" fmla="*/ 95586 h 276225"/>
                <a:gd name="connsiteX13" fmla="*/ 186690 w 276225"/>
                <a:gd name="connsiteY13" fmla="*/ 94634 h 276225"/>
                <a:gd name="connsiteX14" fmla="*/ 193358 w 276225"/>
                <a:gd name="connsiteY14" fmla="*/ 66059 h 276225"/>
                <a:gd name="connsiteX15" fmla="*/ 188595 w 276225"/>
                <a:gd name="connsiteY15" fmla="*/ 64154 h 276225"/>
                <a:gd name="connsiteX16" fmla="*/ 189547 w 276225"/>
                <a:gd name="connsiteY16" fmla="*/ 60344 h 276225"/>
                <a:gd name="connsiteX17" fmla="*/ 176213 w 276225"/>
                <a:gd name="connsiteY17" fmla="*/ 7004 h 276225"/>
                <a:gd name="connsiteX18" fmla="*/ 167640 w 276225"/>
                <a:gd name="connsiteY18" fmla="*/ 5099 h 276225"/>
                <a:gd name="connsiteX19" fmla="*/ 112395 w 276225"/>
                <a:gd name="connsiteY19" fmla="*/ 5099 h 276225"/>
                <a:gd name="connsiteX20" fmla="*/ 96202 w 276225"/>
                <a:gd name="connsiteY20" fmla="*/ 50819 h 276225"/>
                <a:gd name="connsiteX21" fmla="*/ 97155 w 276225"/>
                <a:gd name="connsiteY21" fmla="*/ 59391 h 276225"/>
                <a:gd name="connsiteX22" fmla="*/ 97155 w 276225"/>
                <a:gd name="connsiteY22" fmla="*/ 59391 h 276225"/>
                <a:gd name="connsiteX23" fmla="*/ 97155 w 276225"/>
                <a:gd name="connsiteY23" fmla="*/ 62249 h 276225"/>
                <a:gd name="connsiteX24" fmla="*/ 92393 w 276225"/>
                <a:gd name="connsiteY24" fmla="*/ 64154 h 276225"/>
                <a:gd name="connsiteX25" fmla="*/ 98107 w 276225"/>
                <a:gd name="connsiteY25" fmla="*/ 92729 h 276225"/>
                <a:gd name="connsiteX26" fmla="*/ 100965 w 276225"/>
                <a:gd name="connsiteY26" fmla="*/ 93681 h 276225"/>
                <a:gd name="connsiteX27" fmla="*/ 100965 w 276225"/>
                <a:gd name="connsiteY27" fmla="*/ 93681 h 276225"/>
                <a:gd name="connsiteX28" fmla="*/ 116205 w 276225"/>
                <a:gd name="connsiteY28" fmla="*/ 132734 h 276225"/>
                <a:gd name="connsiteX29" fmla="*/ 113347 w 276225"/>
                <a:gd name="connsiteY29" fmla="*/ 161309 h 276225"/>
                <a:gd name="connsiteX30" fmla="*/ 113347 w 276225"/>
                <a:gd name="connsiteY30" fmla="*/ 161309 h 276225"/>
                <a:gd name="connsiteX31" fmla="*/ 108585 w 276225"/>
                <a:gd name="connsiteY31" fmla="*/ 163214 h 276225"/>
                <a:gd name="connsiteX32" fmla="*/ 106680 w 276225"/>
                <a:gd name="connsiteY32" fmla="*/ 164166 h 276225"/>
                <a:gd name="connsiteX33" fmla="*/ 105727 w 276225"/>
                <a:gd name="connsiteY33" fmla="*/ 164166 h 276225"/>
                <a:gd name="connsiteX34" fmla="*/ 105727 w 276225"/>
                <a:gd name="connsiteY34" fmla="*/ 164166 h 276225"/>
                <a:gd name="connsiteX35" fmla="*/ 5715 w 276225"/>
                <a:gd name="connsiteY35" fmla="*/ 199409 h 276225"/>
                <a:gd name="connsiteX36" fmla="*/ 0 w 276225"/>
                <a:gd name="connsiteY36" fmla="*/ 208934 h 276225"/>
                <a:gd name="connsiteX37" fmla="*/ 11430 w 276225"/>
                <a:gd name="connsiteY37" fmla="*/ 222269 h 276225"/>
                <a:gd name="connsiteX38" fmla="*/ 14288 w 276225"/>
                <a:gd name="connsiteY38" fmla="*/ 226079 h 276225"/>
                <a:gd name="connsiteX39" fmla="*/ 32385 w 276225"/>
                <a:gd name="connsiteY39" fmla="*/ 242271 h 276225"/>
                <a:gd name="connsiteX40" fmla="*/ 104775 w 276225"/>
                <a:gd name="connsiteY40" fmla="*/ 275609 h 276225"/>
                <a:gd name="connsiteX41" fmla="*/ 122872 w 276225"/>
                <a:gd name="connsiteY41" fmla="*/ 278466 h 276225"/>
                <a:gd name="connsiteX42" fmla="*/ 140018 w 276225"/>
                <a:gd name="connsiteY42" fmla="*/ 279419 h 276225"/>
                <a:gd name="connsiteX43" fmla="*/ 145733 w 276225"/>
                <a:gd name="connsiteY43" fmla="*/ 279419 h 276225"/>
                <a:gd name="connsiteX44" fmla="*/ 161925 w 276225"/>
                <a:gd name="connsiteY44" fmla="*/ 278466 h 276225"/>
                <a:gd name="connsiteX45" fmla="*/ 242888 w 276225"/>
                <a:gd name="connsiteY45" fmla="*/ 247034 h 276225"/>
                <a:gd name="connsiteX46" fmla="*/ 250508 w 276225"/>
                <a:gd name="connsiteY46" fmla="*/ 241319 h 276225"/>
                <a:gd name="connsiteX47" fmla="*/ 257175 w 276225"/>
                <a:gd name="connsiteY47" fmla="*/ 236556 h 276225"/>
                <a:gd name="connsiteX48" fmla="*/ 277178 w 276225"/>
                <a:gd name="connsiteY48" fmla="*/ 216554 h 276225"/>
                <a:gd name="connsiteX49" fmla="*/ 267653 w 276225"/>
                <a:gd name="connsiteY49" fmla="*/ 195599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76225" h="276225">
                  <a:moveTo>
                    <a:pt x="267653" y="195599"/>
                  </a:moveTo>
                  <a:cubicBezTo>
                    <a:pt x="266700" y="194646"/>
                    <a:pt x="266700" y="193694"/>
                    <a:pt x="265747" y="193694"/>
                  </a:cubicBezTo>
                  <a:cubicBezTo>
                    <a:pt x="265747" y="193694"/>
                    <a:pt x="265747" y="192741"/>
                    <a:pt x="264795" y="192741"/>
                  </a:cubicBezTo>
                  <a:cubicBezTo>
                    <a:pt x="264795" y="192741"/>
                    <a:pt x="264795" y="192741"/>
                    <a:pt x="264795" y="192741"/>
                  </a:cubicBezTo>
                  <a:lnTo>
                    <a:pt x="264795" y="192741"/>
                  </a:lnTo>
                  <a:cubicBezTo>
                    <a:pt x="257175" y="187979"/>
                    <a:pt x="234315" y="177501"/>
                    <a:pt x="189547" y="164166"/>
                  </a:cubicBezTo>
                  <a:cubicBezTo>
                    <a:pt x="189547" y="164166"/>
                    <a:pt x="189547" y="164166"/>
                    <a:pt x="189547" y="164166"/>
                  </a:cubicBezTo>
                  <a:cubicBezTo>
                    <a:pt x="180975" y="161309"/>
                    <a:pt x="175260" y="160356"/>
                    <a:pt x="173355" y="159404"/>
                  </a:cubicBezTo>
                  <a:cubicBezTo>
                    <a:pt x="172402" y="159404"/>
                    <a:pt x="172402" y="159404"/>
                    <a:pt x="172402" y="159404"/>
                  </a:cubicBezTo>
                  <a:lnTo>
                    <a:pt x="170497" y="159404"/>
                  </a:lnTo>
                  <a:cubicBezTo>
                    <a:pt x="170497" y="159404"/>
                    <a:pt x="170497" y="159404"/>
                    <a:pt x="170497" y="159404"/>
                  </a:cubicBezTo>
                  <a:cubicBezTo>
                    <a:pt x="168593" y="155594"/>
                    <a:pt x="168593" y="141306"/>
                    <a:pt x="169545" y="132734"/>
                  </a:cubicBezTo>
                  <a:cubicBezTo>
                    <a:pt x="176213" y="125114"/>
                    <a:pt x="181927" y="113684"/>
                    <a:pt x="184785" y="95586"/>
                  </a:cubicBezTo>
                  <a:cubicBezTo>
                    <a:pt x="185738" y="96539"/>
                    <a:pt x="186690" y="94634"/>
                    <a:pt x="186690" y="94634"/>
                  </a:cubicBezTo>
                  <a:cubicBezTo>
                    <a:pt x="185738" y="93681"/>
                    <a:pt x="195263" y="71774"/>
                    <a:pt x="193358" y="66059"/>
                  </a:cubicBezTo>
                  <a:cubicBezTo>
                    <a:pt x="192405" y="63201"/>
                    <a:pt x="190500" y="63201"/>
                    <a:pt x="188595" y="64154"/>
                  </a:cubicBezTo>
                  <a:cubicBezTo>
                    <a:pt x="188595" y="63201"/>
                    <a:pt x="188595" y="61296"/>
                    <a:pt x="189547" y="60344"/>
                  </a:cubicBezTo>
                  <a:cubicBezTo>
                    <a:pt x="189547" y="60344"/>
                    <a:pt x="193358" y="26054"/>
                    <a:pt x="176213" y="7004"/>
                  </a:cubicBezTo>
                  <a:cubicBezTo>
                    <a:pt x="174308" y="5099"/>
                    <a:pt x="167640" y="5099"/>
                    <a:pt x="167640" y="5099"/>
                  </a:cubicBezTo>
                  <a:cubicBezTo>
                    <a:pt x="140018" y="-3474"/>
                    <a:pt x="122872" y="336"/>
                    <a:pt x="112395" y="5099"/>
                  </a:cubicBezTo>
                  <a:cubicBezTo>
                    <a:pt x="97155" y="17481"/>
                    <a:pt x="96202" y="39389"/>
                    <a:pt x="96202" y="50819"/>
                  </a:cubicBezTo>
                  <a:cubicBezTo>
                    <a:pt x="96202" y="53676"/>
                    <a:pt x="97155" y="56534"/>
                    <a:pt x="97155" y="59391"/>
                  </a:cubicBezTo>
                  <a:cubicBezTo>
                    <a:pt x="97155" y="59391"/>
                    <a:pt x="97155" y="59391"/>
                    <a:pt x="97155" y="59391"/>
                  </a:cubicBezTo>
                  <a:cubicBezTo>
                    <a:pt x="97155" y="60344"/>
                    <a:pt x="97155" y="61296"/>
                    <a:pt x="97155" y="62249"/>
                  </a:cubicBezTo>
                  <a:cubicBezTo>
                    <a:pt x="95250" y="61296"/>
                    <a:pt x="93345" y="61296"/>
                    <a:pt x="92393" y="64154"/>
                  </a:cubicBezTo>
                  <a:cubicBezTo>
                    <a:pt x="90488" y="68916"/>
                    <a:pt x="97155" y="91776"/>
                    <a:pt x="98107" y="92729"/>
                  </a:cubicBezTo>
                  <a:cubicBezTo>
                    <a:pt x="98107" y="92729"/>
                    <a:pt x="100013" y="94634"/>
                    <a:pt x="100965" y="93681"/>
                  </a:cubicBezTo>
                  <a:lnTo>
                    <a:pt x="100965" y="93681"/>
                  </a:lnTo>
                  <a:cubicBezTo>
                    <a:pt x="103822" y="113684"/>
                    <a:pt x="109538" y="125114"/>
                    <a:pt x="116205" y="132734"/>
                  </a:cubicBezTo>
                  <a:cubicBezTo>
                    <a:pt x="115252" y="144164"/>
                    <a:pt x="113347" y="157499"/>
                    <a:pt x="113347" y="161309"/>
                  </a:cubicBezTo>
                  <a:lnTo>
                    <a:pt x="113347" y="161309"/>
                  </a:lnTo>
                  <a:cubicBezTo>
                    <a:pt x="112395" y="161309"/>
                    <a:pt x="110490" y="162261"/>
                    <a:pt x="108585" y="163214"/>
                  </a:cubicBezTo>
                  <a:cubicBezTo>
                    <a:pt x="107632" y="163214"/>
                    <a:pt x="107632" y="163214"/>
                    <a:pt x="106680" y="164166"/>
                  </a:cubicBezTo>
                  <a:cubicBezTo>
                    <a:pt x="106680" y="164166"/>
                    <a:pt x="105727" y="164166"/>
                    <a:pt x="105727" y="164166"/>
                  </a:cubicBezTo>
                  <a:cubicBezTo>
                    <a:pt x="105727" y="164166"/>
                    <a:pt x="105727" y="164166"/>
                    <a:pt x="105727" y="164166"/>
                  </a:cubicBezTo>
                  <a:cubicBezTo>
                    <a:pt x="27622" y="185121"/>
                    <a:pt x="5715" y="199409"/>
                    <a:pt x="5715" y="199409"/>
                  </a:cubicBezTo>
                  <a:cubicBezTo>
                    <a:pt x="3810" y="200361"/>
                    <a:pt x="1905" y="204171"/>
                    <a:pt x="0" y="208934"/>
                  </a:cubicBezTo>
                  <a:cubicBezTo>
                    <a:pt x="3810" y="213696"/>
                    <a:pt x="7620" y="217506"/>
                    <a:pt x="11430" y="222269"/>
                  </a:cubicBezTo>
                  <a:cubicBezTo>
                    <a:pt x="12382" y="223221"/>
                    <a:pt x="13335" y="224174"/>
                    <a:pt x="14288" y="226079"/>
                  </a:cubicBezTo>
                  <a:cubicBezTo>
                    <a:pt x="20002" y="231794"/>
                    <a:pt x="25718" y="236556"/>
                    <a:pt x="32385" y="242271"/>
                  </a:cubicBezTo>
                  <a:cubicBezTo>
                    <a:pt x="53340" y="258464"/>
                    <a:pt x="78105" y="269894"/>
                    <a:pt x="104775" y="275609"/>
                  </a:cubicBezTo>
                  <a:cubicBezTo>
                    <a:pt x="110490" y="276561"/>
                    <a:pt x="117157" y="277514"/>
                    <a:pt x="122872" y="278466"/>
                  </a:cubicBezTo>
                  <a:cubicBezTo>
                    <a:pt x="128588" y="279419"/>
                    <a:pt x="134302" y="279419"/>
                    <a:pt x="140018" y="279419"/>
                  </a:cubicBezTo>
                  <a:cubicBezTo>
                    <a:pt x="141922" y="279419"/>
                    <a:pt x="143827" y="279419"/>
                    <a:pt x="145733" y="279419"/>
                  </a:cubicBezTo>
                  <a:cubicBezTo>
                    <a:pt x="151447" y="279419"/>
                    <a:pt x="156210" y="278466"/>
                    <a:pt x="161925" y="278466"/>
                  </a:cubicBezTo>
                  <a:cubicBezTo>
                    <a:pt x="191452" y="274656"/>
                    <a:pt x="219075" y="264179"/>
                    <a:pt x="242888" y="247034"/>
                  </a:cubicBezTo>
                  <a:cubicBezTo>
                    <a:pt x="245745" y="245129"/>
                    <a:pt x="247650" y="243224"/>
                    <a:pt x="250508" y="241319"/>
                  </a:cubicBezTo>
                  <a:cubicBezTo>
                    <a:pt x="252413" y="239414"/>
                    <a:pt x="254318" y="237509"/>
                    <a:pt x="257175" y="236556"/>
                  </a:cubicBezTo>
                  <a:cubicBezTo>
                    <a:pt x="263843" y="230841"/>
                    <a:pt x="270510" y="223221"/>
                    <a:pt x="277178" y="216554"/>
                  </a:cubicBezTo>
                  <a:cubicBezTo>
                    <a:pt x="273368" y="205124"/>
                    <a:pt x="270510" y="199409"/>
                    <a:pt x="267653" y="195599"/>
                  </a:cubicBezTo>
                  <a:close/>
                </a:path>
              </a:pathLst>
            </a:custGeom>
            <a:solidFill>
              <a:srgbClr val="B5DEFF"/>
            </a:soli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9B003FAD-5E1A-4C5F-BAD2-0A433AC92751}"/>
                </a:ext>
              </a:extLst>
            </p:cNvPr>
            <p:cNvSpPr/>
            <p:nvPr/>
          </p:nvSpPr>
          <p:spPr>
            <a:xfrm>
              <a:off x="7064101" y="3916032"/>
              <a:ext cx="209550" cy="9525"/>
            </a:xfrm>
            <a:custGeom>
              <a:avLst/>
              <a:gdLst>
                <a:gd name="connsiteX0" fmla="*/ 210502 w 209550"/>
                <a:gd name="connsiteY0" fmla="*/ 12383 h 9525"/>
                <a:gd name="connsiteX1" fmla="*/ 0 w 209550"/>
                <a:gd name="connsiteY1" fmla="*/ 12383 h 9525"/>
                <a:gd name="connsiteX2" fmla="*/ 0 w 209550"/>
                <a:gd name="connsiteY2" fmla="*/ 0 h 9525"/>
                <a:gd name="connsiteX3" fmla="*/ 210502 w 209550"/>
                <a:gd name="connsiteY3" fmla="*/ 0 h 9525"/>
              </a:gdLst>
              <a:ahLst/>
              <a:cxnLst>
                <a:cxn ang="0">
                  <a:pos x="connsiteX0" y="connsiteY0"/>
                </a:cxn>
                <a:cxn ang="0">
                  <a:pos x="connsiteX1" y="connsiteY1"/>
                </a:cxn>
                <a:cxn ang="0">
                  <a:pos x="connsiteX2" y="connsiteY2"/>
                </a:cxn>
                <a:cxn ang="0">
                  <a:pos x="connsiteX3" y="connsiteY3"/>
                </a:cxn>
              </a:cxnLst>
              <a:rect l="l" t="t" r="r" b="b"/>
              <a:pathLst>
                <a:path w="209550" h="9525">
                  <a:moveTo>
                    <a:pt x="210502" y="12383"/>
                  </a:moveTo>
                  <a:lnTo>
                    <a:pt x="0" y="12383"/>
                  </a:lnTo>
                  <a:lnTo>
                    <a:pt x="0" y="0"/>
                  </a:lnTo>
                  <a:lnTo>
                    <a:pt x="210502" y="0"/>
                  </a:lnTo>
                  <a:close/>
                </a:path>
              </a:pathLst>
            </a:custGeom>
            <a:solidFill>
              <a:srgbClr val="E2D2CA"/>
            </a:soli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55B1DFD-5828-4842-9944-3AB614BF8EEE}"/>
                </a:ext>
              </a:extLst>
            </p:cNvPr>
            <p:cNvSpPr/>
            <p:nvPr/>
          </p:nvSpPr>
          <p:spPr>
            <a:xfrm>
              <a:off x="7227570" y="3961448"/>
              <a:ext cx="9525" cy="561975"/>
            </a:xfrm>
            <a:custGeom>
              <a:avLst/>
              <a:gdLst>
                <a:gd name="connsiteX0" fmla="*/ 0 w 9525"/>
                <a:gd name="connsiteY0" fmla="*/ 0 h 561975"/>
                <a:gd name="connsiteX1" fmla="*/ 18097 w 9525"/>
                <a:gd name="connsiteY1" fmla="*/ 0 h 561975"/>
                <a:gd name="connsiteX2" fmla="*/ 18097 w 9525"/>
                <a:gd name="connsiteY2" fmla="*/ 567690 h 561975"/>
                <a:gd name="connsiteX3" fmla="*/ 0 w 9525"/>
                <a:gd name="connsiteY3" fmla="*/ 567690 h 561975"/>
              </a:gdLst>
              <a:ahLst/>
              <a:cxnLst>
                <a:cxn ang="0">
                  <a:pos x="connsiteX0" y="connsiteY0"/>
                </a:cxn>
                <a:cxn ang="0">
                  <a:pos x="connsiteX1" y="connsiteY1"/>
                </a:cxn>
                <a:cxn ang="0">
                  <a:pos x="connsiteX2" y="connsiteY2"/>
                </a:cxn>
                <a:cxn ang="0">
                  <a:pos x="connsiteX3" y="connsiteY3"/>
                </a:cxn>
              </a:cxnLst>
              <a:rect l="l" t="t" r="r" b="b"/>
              <a:pathLst>
                <a:path w="9525" h="561975">
                  <a:moveTo>
                    <a:pt x="0" y="0"/>
                  </a:moveTo>
                  <a:lnTo>
                    <a:pt x="18097" y="0"/>
                  </a:lnTo>
                  <a:lnTo>
                    <a:pt x="18097" y="567690"/>
                  </a:lnTo>
                  <a:lnTo>
                    <a:pt x="0" y="567690"/>
                  </a:lnTo>
                  <a:close/>
                </a:path>
              </a:pathLst>
            </a:custGeom>
            <a:solidFill>
              <a:srgbClr val="706865"/>
            </a:solidFill>
            <a:ln w="9525"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08DC19D9-BBB5-4DE6-8C3F-AEAECF7DA70F}"/>
                </a:ext>
              </a:extLst>
            </p:cNvPr>
            <p:cNvSpPr/>
            <p:nvPr/>
          </p:nvSpPr>
          <p:spPr>
            <a:xfrm>
              <a:off x="6951697" y="3912384"/>
              <a:ext cx="142875" cy="9525"/>
            </a:xfrm>
            <a:custGeom>
              <a:avLst/>
              <a:gdLst>
                <a:gd name="connsiteX0" fmla="*/ 145733 w 142875"/>
                <a:gd name="connsiteY0" fmla="*/ 18097 h 9525"/>
                <a:gd name="connsiteX1" fmla="*/ 0 w 142875"/>
                <a:gd name="connsiteY1" fmla="*/ 18097 h 9525"/>
                <a:gd name="connsiteX2" fmla="*/ 0 w 142875"/>
                <a:gd name="connsiteY2" fmla="*/ 0 h 9525"/>
                <a:gd name="connsiteX3" fmla="*/ 145733 w 142875"/>
                <a:gd name="connsiteY3" fmla="*/ 0 h 9525"/>
              </a:gdLst>
              <a:ahLst/>
              <a:cxnLst>
                <a:cxn ang="0">
                  <a:pos x="connsiteX0" y="connsiteY0"/>
                </a:cxn>
                <a:cxn ang="0">
                  <a:pos x="connsiteX1" y="connsiteY1"/>
                </a:cxn>
                <a:cxn ang="0">
                  <a:pos x="connsiteX2" y="connsiteY2"/>
                </a:cxn>
                <a:cxn ang="0">
                  <a:pos x="connsiteX3" y="connsiteY3"/>
                </a:cxn>
              </a:cxnLst>
              <a:rect l="l" t="t" r="r" b="b"/>
              <a:pathLst>
                <a:path w="142875" h="9525">
                  <a:moveTo>
                    <a:pt x="145733" y="18097"/>
                  </a:moveTo>
                  <a:lnTo>
                    <a:pt x="0" y="18097"/>
                  </a:lnTo>
                  <a:lnTo>
                    <a:pt x="0" y="0"/>
                  </a:lnTo>
                  <a:lnTo>
                    <a:pt x="145733" y="0"/>
                  </a:lnTo>
                  <a:close/>
                </a:path>
              </a:pathLst>
            </a:custGeom>
            <a:solidFill>
              <a:srgbClr val="CCBDB7"/>
            </a:soli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B11D7EF-5CF2-406D-B696-6CA329B7538D}"/>
                </a:ext>
              </a:extLst>
            </p:cNvPr>
            <p:cNvSpPr/>
            <p:nvPr/>
          </p:nvSpPr>
          <p:spPr>
            <a:xfrm>
              <a:off x="6996464" y="3761403"/>
              <a:ext cx="47625" cy="161925"/>
            </a:xfrm>
            <a:custGeom>
              <a:avLst/>
              <a:gdLst>
                <a:gd name="connsiteX0" fmla="*/ 55245 w 47625"/>
                <a:gd name="connsiteY0" fmla="*/ 167640 h 161925"/>
                <a:gd name="connsiteX1" fmla="*/ 0 w 47625"/>
                <a:gd name="connsiteY1" fmla="*/ 167640 h 161925"/>
                <a:gd name="connsiteX2" fmla="*/ 0 w 47625"/>
                <a:gd name="connsiteY2" fmla="*/ 0 h 161925"/>
                <a:gd name="connsiteX3" fmla="*/ 55245 w 47625"/>
                <a:gd name="connsiteY3" fmla="*/ 0 h 161925"/>
              </a:gdLst>
              <a:ahLst/>
              <a:cxnLst>
                <a:cxn ang="0">
                  <a:pos x="connsiteX0" y="connsiteY0"/>
                </a:cxn>
                <a:cxn ang="0">
                  <a:pos x="connsiteX1" y="connsiteY1"/>
                </a:cxn>
                <a:cxn ang="0">
                  <a:pos x="connsiteX2" y="connsiteY2"/>
                </a:cxn>
                <a:cxn ang="0">
                  <a:pos x="connsiteX3" y="connsiteY3"/>
                </a:cxn>
              </a:cxnLst>
              <a:rect l="l" t="t" r="r" b="b"/>
              <a:pathLst>
                <a:path w="47625" h="161925">
                  <a:moveTo>
                    <a:pt x="55245" y="167640"/>
                  </a:moveTo>
                  <a:lnTo>
                    <a:pt x="0" y="167640"/>
                  </a:lnTo>
                  <a:lnTo>
                    <a:pt x="0" y="0"/>
                  </a:lnTo>
                  <a:lnTo>
                    <a:pt x="55245" y="0"/>
                  </a:lnTo>
                  <a:close/>
                </a:path>
              </a:pathLst>
            </a:custGeom>
            <a:solidFill>
              <a:srgbClr val="4667A8"/>
            </a:solidFill>
            <a:ln w="9525"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E2C1AE0-544F-42F8-AE80-05D7A35D366C}"/>
                </a:ext>
              </a:extLst>
            </p:cNvPr>
            <p:cNvSpPr/>
            <p:nvPr/>
          </p:nvSpPr>
          <p:spPr>
            <a:xfrm>
              <a:off x="6540303" y="3928805"/>
              <a:ext cx="809625" cy="28575"/>
            </a:xfrm>
            <a:custGeom>
              <a:avLst/>
              <a:gdLst>
                <a:gd name="connsiteX0" fmla="*/ 809625 w 809625"/>
                <a:gd name="connsiteY0" fmla="*/ 32385 h 28575"/>
                <a:gd name="connsiteX1" fmla="*/ 0 w 809625"/>
                <a:gd name="connsiteY1" fmla="*/ 32385 h 28575"/>
                <a:gd name="connsiteX2" fmla="*/ 0 w 809625"/>
                <a:gd name="connsiteY2" fmla="*/ 0 h 28575"/>
                <a:gd name="connsiteX3" fmla="*/ 809625 w 809625"/>
                <a:gd name="connsiteY3" fmla="*/ 0 h 28575"/>
              </a:gdLst>
              <a:ahLst/>
              <a:cxnLst>
                <a:cxn ang="0">
                  <a:pos x="connsiteX0" y="connsiteY0"/>
                </a:cxn>
                <a:cxn ang="0">
                  <a:pos x="connsiteX1" y="connsiteY1"/>
                </a:cxn>
                <a:cxn ang="0">
                  <a:pos x="connsiteX2" y="connsiteY2"/>
                </a:cxn>
                <a:cxn ang="0">
                  <a:pos x="connsiteX3" y="connsiteY3"/>
                </a:cxn>
              </a:cxnLst>
              <a:rect l="l" t="t" r="r" b="b"/>
              <a:pathLst>
                <a:path w="809625" h="28575">
                  <a:moveTo>
                    <a:pt x="809625" y="32385"/>
                  </a:moveTo>
                  <a:lnTo>
                    <a:pt x="0" y="32385"/>
                  </a:lnTo>
                  <a:lnTo>
                    <a:pt x="0" y="0"/>
                  </a:lnTo>
                  <a:lnTo>
                    <a:pt x="809625" y="0"/>
                  </a:lnTo>
                  <a:close/>
                </a:path>
              </a:pathLst>
            </a:custGeom>
            <a:solidFill>
              <a:srgbClr val="B59074"/>
            </a:solidFill>
            <a:ln w="9525"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AB66396-C9F3-433B-A757-A0E0C2A240CE}"/>
                </a:ext>
              </a:extLst>
            </p:cNvPr>
            <p:cNvSpPr/>
            <p:nvPr/>
          </p:nvSpPr>
          <p:spPr>
            <a:xfrm>
              <a:off x="7415168" y="3678991"/>
              <a:ext cx="152400" cy="285750"/>
            </a:xfrm>
            <a:custGeom>
              <a:avLst/>
              <a:gdLst>
                <a:gd name="connsiteX0" fmla="*/ 89579 w 152400"/>
                <a:gd name="connsiteY0" fmla="*/ 54809 h 285750"/>
                <a:gd name="connsiteX1" fmla="*/ 74339 w 152400"/>
                <a:gd name="connsiteY1" fmla="*/ 193874 h 285750"/>
                <a:gd name="connsiteX2" fmla="*/ 44 w 152400"/>
                <a:gd name="connsiteY2" fmla="*/ 240547 h 285750"/>
                <a:gd name="connsiteX3" fmla="*/ 34334 w 152400"/>
                <a:gd name="connsiteY3" fmla="*/ 292934 h 285750"/>
                <a:gd name="connsiteX4" fmla="*/ 154349 w 152400"/>
                <a:gd name="connsiteY4" fmla="*/ 191969 h 285750"/>
                <a:gd name="connsiteX5" fmla="*/ 132441 w 152400"/>
                <a:gd name="connsiteY5" fmla="*/ 2422 h 285750"/>
                <a:gd name="connsiteX6" fmla="*/ 99104 w 152400"/>
                <a:gd name="connsiteY6" fmla="*/ 12899 h 285750"/>
                <a:gd name="connsiteX7" fmla="*/ 89579 w 152400"/>
                <a:gd name="connsiteY7" fmla="*/ 54809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285750">
                  <a:moveTo>
                    <a:pt x="89579" y="54809"/>
                  </a:moveTo>
                  <a:cubicBezTo>
                    <a:pt x="89579" y="54809"/>
                    <a:pt x="98151" y="178634"/>
                    <a:pt x="74339" y="193874"/>
                  </a:cubicBezTo>
                  <a:cubicBezTo>
                    <a:pt x="59099" y="203399"/>
                    <a:pt x="-1861" y="234832"/>
                    <a:pt x="44" y="240547"/>
                  </a:cubicBezTo>
                  <a:cubicBezTo>
                    <a:pt x="1949" y="246262"/>
                    <a:pt x="34334" y="292934"/>
                    <a:pt x="34334" y="292934"/>
                  </a:cubicBezTo>
                  <a:cubicBezTo>
                    <a:pt x="34334" y="292934"/>
                    <a:pt x="150539" y="216734"/>
                    <a:pt x="154349" y="191969"/>
                  </a:cubicBezTo>
                  <a:cubicBezTo>
                    <a:pt x="158159" y="168157"/>
                    <a:pt x="148634" y="10042"/>
                    <a:pt x="132441" y="2422"/>
                  </a:cubicBezTo>
                  <a:cubicBezTo>
                    <a:pt x="120059" y="-3293"/>
                    <a:pt x="114344" y="1469"/>
                    <a:pt x="99104" y="12899"/>
                  </a:cubicBezTo>
                  <a:cubicBezTo>
                    <a:pt x="78149" y="29092"/>
                    <a:pt x="89579" y="54809"/>
                    <a:pt x="89579" y="54809"/>
                  </a:cubicBezTo>
                  <a:close/>
                </a:path>
              </a:pathLst>
            </a:custGeom>
            <a:solidFill>
              <a:srgbClr val="323657"/>
            </a:solidFill>
            <a:ln w="9525"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B74B7C05-7ED3-46FE-B397-E55F4060EF14}"/>
                </a:ext>
              </a:extLst>
            </p:cNvPr>
            <p:cNvSpPr/>
            <p:nvPr/>
          </p:nvSpPr>
          <p:spPr>
            <a:xfrm>
              <a:off x="7282815" y="3735683"/>
              <a:ext cx="28575" cy="28575"/>
            </a:xfrm>
            <a:custGeom>
              <a:avLst/>
              <a:gdLst>
                <a:gd name="connsiteX0" fmla="*/ 10478 w 28575"/>
                <a:gd name="connsiteY0" fmla="*/ 33359 h 28575"/>
                <a:gd name="connsiteX1" fmla="*/ 0 w 28575"/>
                <a:gd name="connsiteY1" fmla="*/ 29549 h 28575"/>
                <a:gd name="connsiteX2" fmla="*/ 18097 w 28575"/>
                <a:gd name="connsiteY2" fmla="*/ 22 h 28575"/>
                <a:gd name="connsiteX3" fmla="*/ 32385 w 28575"/>
                <a:gd name="connsiteY3" fmla="*/ 2879 h 28575"/>
                <a:gd name="connsiteX4" fmla="*/ 10478 w 28575"/>
                <a:gd name="connsiteY4" fmla="*/ 33359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0478" y="33359"/>
                  </a:moveTo>
                  <a:lnTo>
                    <a:pt x="0" y="29549"/>
                  </a:lnTo>
                  <a:cubicBezTo>
                    <a:pt x="0" y="29549"/>
                    <a:pt x="12382" y="-931"/>
                    <a:pt x="18097" y="22"/>
                  </a:cubicBezTo>
                  <a:cubicBezTo>
                    <a:pt x="24765" y="974"/>
                    <a:pt x="32385" y="2879"/>
                    <a:pt x="32385" y="2879"/>
                  </a:cubicBezTo>
                  <a:lnTo>
                    <a:pt x="10478" y="33359"/>
                  </a:lnTo>
                  <a:close/>
                </a:path>
              </a:pathLst>
            </a:custGeom>
            <a:solidFill>
              <a:srgbClr val="EAD8CF"/>
            </a:soli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244332D-9143-4F91-869F-51ED502E820D}"/>
                </a:ext>
              </a:extLst>
            </p:cNvPr>
            <p:cNvSpPr/>
            <p:nvPr/>
          </p:nvSpPr>
          <p:spPr>
            <a:xfrm>
              <a:off x="7290434" y="3734753"/>
              <a:ext cx="57150" cy="47625"/>
            </a:xfrm>
            <a:custGeom>
              <a:avLst/>
              <a:gdLst>
                <a:gd name="connsiteX0" fmla="*/ 0 w 57150"/>
                <a:gd name="connsiteY0" fmla="*/ 40005 h 47625"/>
                <a:gd name="connsiteX1" fmla="*/ 21908 w 57150"/>
                <a:gd name="connsiteY1" fmla="*/ 0 h 47625"/>
                <a:gd name="connsiteX2" fmla="*/ 65722 w 57150"/>
                <a:gd name="connsiteY2" fmla="*/ 5715 h 47625"/>
                <a:gd name="connsiteX3" fmla="*/ 41910 w 57150"/>
                <a:gd name="connsiteY3" fmla="*/ 52388 h 47625"/>
                <a:gd name="connsiteX4" fmla="*/ 0 w 57150"/>
                <a:gd name="connsiteY4" fmla="*/ 4000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47625">
                  <a:moveTo>
                    <a:pt x="0" y="40005"/>
                  </a:moveTo>
                  <a:cubicBezTo>
                    <a:pt x="953" y="39052"/>
                    <a:pt x="21908" y="0"/>
                    <a:pt x="21908" y="0"/>
                  </a:cubicBezTo>
                  <a:lnTo>
                    <a:pt x="65722" y="5715"/>
                  </a:lnTo>
                  <a:lnTo>
                    <a:pt x="41910" y="52388"/>
                  </a:lnTo>
                  <a:lnTo>
                    <a:pt x="0" y="40005"/>
                  </a:lnTo>
                  <a:close/>
                </a:path>
              </a:pathLst>
            </a:custGeom>
            <a:solidFill>
              <a:srgbClr val="DA9B5B"/>
            </a:solidFill>
            <a:ln w="9525"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ECAEE19B-9DB5-4C72-8353-91D6C10C89AF}"/>
                </a:ext>
              </a:extLst>
            </p:cNvPr>
            <p:cNvSpPr/>
            <p:nvPr/>
          </p:nvSpPr>
          <p:spPr>
            <a:xfrm>
              <a:off x="7361872" y="4448175"/>
              <a:ext cx="38100" cy="28575"/>
            </a:xfrm>
            <a:custGeom>
              <a:avLst/>
              <a:gdLst>
                <a:gd name="connsiteX0" fmla="*/ 0 w 38100"/>
                <a:gd name="connsiteY0" fmla="*/ 2858 h 28575"/>
                <a:gd name="connsiteX1" fmla="*/ 3810 w 38100"/>
                <a:gd name="connsiteY1" fmla="*/ 31433 h 28575"/>
                <a:gd name="connsiteX2" fmla="*/ 43815 w 38100"/>
                <a:gd name="connsiteY2" fmla="*/ 29528 h 28575"/>
                <a:gd name="connsiteX3" fmla="*/ 46672 w 38100"/>
                <a:gd name="connsiteY3" fmla="*/ 0 h 28575"/>
                <a:gd name="connsiteX4" fmla="*/ 0 w 38100"/>
                <a:gd name="connsiteY4" fmla="*/ 285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0" y="2858"/>
                  </a:moveTo>
                  <a:cubicBezTo>
                    <a:pt x="0" y="2858"/>
                    <a:pt x="3810" y="27622"/>
                    <a:pt x="3810" y="31433"/>
                  </a:cubicBezTo>
                  <a:cubicBezTo>
                    <a:pt x="3810" y="35242"/>
                    <a:pt x="43815" y="29528"/>
                    <a:pt x="43815" y="29528"/>
                  </a:cubicBezTo>
                  <a:lnTo>
                    <a:pt x="46672" y="0"/>
                  </a:lnTo>
                  <a:cubicBezTo>
                    <a:pt x="47625" y="0"/>
                    <a:pt x="4763" y="0"/>
                    <a:pt x="0" y="2858"/>
                  </a:cubicBezTo>
                  <a:close/>
                </a:path>
              </a:pathLst>
            </a:custGeom>
            <a:solidFill>
              <a:srgbClr val="424773"/>
            </a:solidFill>
            <a:ln w="9525"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530BD30A-0410-4387-B34B-967743B89335}"/>
                </a:ext>
              </a:extLst>
            </p:cNvPr>
            <p:cNvSpPr/>
            <p:nvPr/>
          </p:nvSpPr>
          <p:spPr>
            <a:xfrm>
              <a:off x="7296323" y="4475797"/>
              <a:ext cx="114300" cy="57150"/>
            </a:xfrm>
            <a:custGeom>
              <a:avLst/>
              <a:gdLst>
                <a:gd name="connsiteX0" fmla="*/ 69358 w 114300"/>
                <a:gd name="connsiteY0" fmla="*/ 953 h 57150"/>
                <a:gd name="connsiteX1" fmla="*/ 44594 w 114300"/>
                <a:gd name="connsiteY1" fmla="*/ 22860 h 57150"/>
                <a:gd name="connsiteX2" fmla="*/ 5541 w 114300"/>
                <a:gd name="connsiteY2" fmla="*/ 39053 h 57150"/>
                <a:gd name="connsiteX3" fmla="*/ 36973 w 114300"/>
                <a:gd name="connsiteY3" fmla="*/ 64770 h 57150"/>
                <a:gd name="connsiteX4" fmla="*/ 117936 w 114300"/>
                <a:gd name="connsiteY4" fmla="*/ 60008 h 57150"/>
                <a:gd name="connsiteX5" fmla="*/ 110316 w 114300"/>
                <a:gd name="connsiteY5" fmla="*/ 0 h 57150"/>
                <a:gd name="connsiteX6" fmla="*/ 69358 w 114300"/>
                <a:gd name="connsiteY6" fmla="*/ 95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69358" y="953"/>
                  </a:moveTo>
                  <a:cubicBezTo>
                    <a:pt x="69358" y="953"/>
                    <a:pt x="56976" y="16193"/>
                    <a:pt x="44594" y="22860"/>
                  </a:cubicBezTo>
                  <a:cubicBezTo>
                    <a:pt x="32211" y="29528"/>
                    <a:pt x="13161" y="32385"/>
                    <a:pt x="5541" y="39053"/>
                  </a:cubicBezTo>
                  <a:cubicBezTo>
                    <a:pt x="779" y="43815"/>
                    <a:pt x="-13509" y="64770"/>
                    <a:pt x="36973" y="64770"/>
                  </a:cubicBezTo>
                  <a:cubicBezTo>
                    <a:pt x="87456" y="64770"/>
                    <a:pt x="112221" y="67628"/>
                    <a:pt x="117936" y="60008"/>
                  </a:cubicBezTo>
                  <a:cubicBezTo>
                    <a:pt x="123651" y="51435"/>
                    <a:pt x="110316" y="0"/>
                    <a:pt x="110316" y="0"/>
                  </a:cubicBezTo>
                  <a:cubicBezTo>
                    <a:pt x="110316" y="0"/>
                    <a:pt x="97933" y="3810"/>
                    <a:pt x="69358" y="953"/>
                  </a:cubicBezTo>
                  <a:close/>
                </a:path>
              </a:pathLst>
            </a:custGeom>
            <a:solidFill>
              <a:srgbClr val="292C47"/>
            </a:solidFill>
            <a:ln w="9525"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99EC69EC-5960-47B3-9E4A-E557E0202469}"/>
                </a:ext>
              </a:extLst>
            </p:cNvPr>
            <p:cNvSpPr/>
            <p:nvPr/>
          </p:nvSpPr>
          <p:spPr>
            <a:xfrm>
              <a:off x="7106602" y="4448175"/>
              <a:ext cx="38100" cy="28575"/>
            </a:xfrm>
            <a:custGeom>
              <a:avLst/>
              <a:gdLst>
                <a:gd name="connsiteX0" fmla="*/ 0 w 38100"/>
                <a:gd name="connsiteY0" fmla="*/ 2858 h 28575"/>
                <a:gd name="connsiteX1" fmla="*/ 3810 w 38100"/>
                <a:gd name="connsiteY1" fmla="*/ 31433 h 28575"/>
                <a:gd name="connsiteX2" fmla="*/ 43815 w 38100"/>
                <a:gd name="connsiteY2" fmla="*/ 29528 h 28575"/>
                <a:gd name="connsiteX3" fmla="*/ 46672 w 38100"/>
                <a:gd name="connsiteY3" fmla="*/ 0 h 28575"/>
                <a:gd name="connsiteX4" fmla="*/ 0 w 38100"/>
                <a:gd name="connsiteY4" fmla="*/ 285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0" y="2858"/>
                  </a:moveTo>
                  <a:cubicBezTo>
                    <a:pt x="0" y="2858"/>
                    <a:pt x="3810" y="27622"/>
                    <a:pt x="3810" y="31433"/>
                  </a:cubicBezTo>
                  <a:cubicBezTo>
                    <a:pt x="3810" y="35242"/>
                    <a:pt x="43815" y="29528"/>
                    <a:pt x="43815" y="29528"/>
                  </a:cubicBezTo>
                  <a:lnTo>
                    <a:pt x="46672" y="0"/>
                  </a:lnTo>
                  <a:cubicBezTo>
                    <a:pt x="47625" y="0"/>
                    <a:pt x="4763" y="0"/>
                    <a:pt x="0" y="2858"/>
                  </a:cubicBezTo>
                  <a:close/>
                </a:path>
              </a:pathLst>
            </a:custGeom>
            <a:solidFill>
              <a:srgbClr val="424773"/>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E41C2133-9F46-4CC1-8047-F1AAAB9420FB}"/>
                </a:ext>
              </a:extLst>
            </p:cNvPr>
            <p:cNvSpPr/>
            <p:nvPr/>
          </p:nvSpPr>
          <p:spPr>
            <a:xfrm>
              <a:off x="7017619" y="4475797"/>
              <a:ext cx="133350" cy="57150"/>
            </a:xfrm>
            <a:custGeom>
              <a:avLst/>
              <a:gdLst>
                <a:gd name="connsiteX0" fmla="*/ 92793 w 133350"/>
                <a:gd name="connsiteY0" fmla="*/ 953 h 57150"/>
                <a:gd name="connsiteX1" fmla="*/ 68028 w 133350"/>
                <a:gd name="connsiteY1" fmla="*/ 22860 h 57150"/>
                <a:gd name="connsiteX2" fmla="*/ 3258 w 133350"/>
                <a:gd name="connsiteY2" fmla="*/ 41910 h 57150"/>
                <a:gd name="connsiteX3" fmla="*/ 60408 w 133350"/>
                <a:gd name="connsiteY3" fmla="*/ 64770 h 57150"/>
                <a:gd name="connsiteX4" fmla="*/ 141370 w 133350"/>
                <a:gd name="connsiteY4" fmla="*/ 60008 h 57150"/>
                <a:gd name="connsiteX5" fmla="*/ 133750 w 133350"/>
                <a:gd name="connsiteY5" fmla="*/ 0 h 57150"/>
                <a:gd name="connsiteX6" fmla="*/ 92793 w 133350"/>
                <a:gd name="connsiteY6" fmla="*/ 95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57150">
                  <a:moveTo>
                    <a:pt x="92793" y="953"/>
                  </a:moveTo>
                  <a:cubicBezTo>
                    <a:pt x="92793" y="953"/>
                    <a:pt x="80410" y="16193"/>
                    <a:pt x="68028" y="22860"/>
                  </a:cubicBezTo>
                  <a:cubicBezTo>
                    <a:pt x="55645" y="29528"/>
                    <a:pt x="10878" y="35243"/>
                    <a:pt x="3258" y="41910"/>
                  </a:cubicBezTo>
                  <a:cubicBezTo>
                    <a:pt x="-1505" y="46673"/>
                    <a:pt x="-11030" y="66675"/>
                    <a:pt x="60408" y="64770"/>
                  </a:cubicBezTo>
                  <a:cubicBezTo>
                    <a:pt x="110890" y="63818"/>
                    <a:pt x="135655" y="67628"/>
                    <a:pt x="141370" y="60008"/>
                  </a:cubicBezTo>
                  <a:cubicBezTo>
                    <a:pt x="147085" y="51435"/>
                    <a:pt x="133750" y="0"/>
                    <a:pt x="133750" y="0"/>
                  </a:cubicBezTo>
                  <a:cubicBezTo>
                    <a:pt x="133750" y="0"/>
                    <a:pt x="122320" y="4763"/>
                    <a:pt x="92793" y="953"/>
                  </a:cubicBezTo>
                  <a:close/>
                </a:path>
              </a:pathLst>
            </a:custGeom>
            <a:solidFill>
              <a:srgbClr val="292C47"/>
            </a:solidFill>
            <a:ln w="9525"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8437B6A7-A2AB-467D-926E-3747AAFB452E}"/>
                </a:ext>
              </a:extLst>
            </p:cNvPr>
            <p:cNvSpPr/>
            <p:nvPr/>
          </p:nvSpPr>
          <p:spPr>
            <a:xfrm>
              <a:off x="7074820" y="4017645"/>
              <a:ext cx="447675" cy="457200"/>
            </a:xfrm>
            <a:custGeom>
              <a:avLst/>
              <a:gdLst>
                <a:gd name="connsiteX0" fmla="*/ 415640 w 447675"/>
                <a:gd name="connsiteY0" fmla="*/ 0 h 457200"/>
                <a:gd name="connsiteX1" fmla="*/ 238475 w 447675"/>
                <a:gd name="connsiteY1" fmla="*/ 29527 h 457200"/>
                <a:gd name="connsiteX2" fmla="*/ 6065 w 447675"/>
                <a:gd name="connsiteY2" fmla="*/ 92392 h 457200"/>
                <a:gd name="connsiteX3" fmla="*/ 21305 w 447675"/>
                <a:gd name="connsiteY3" fmla="*/ 458152 h 457200"/>
                <a:gd name="connsiteX4" fmla="*/ 90837 w 447675"/>
                <a:gd name="connsiteY4" fmla="*/ 458152 h 457200"/>
                <a:gd name="connsiteX5" fmla="*/ 95600 w 447675"/>
                <a:gd name="connsiteY5" fmla="*/ 163830 h 457200"/>
                <a:gd name="connsiteX6" fmla="*/ 300387 w 447675"/>
                <a:gd name="connsiteY6" fmla="*/ 153352 h 457200"/>
                <a:gd name="connsiteX7" fmla="*/ 450882 w 447675"/>
                <a:gd name="connsiteY7" fmla="*/ 123825 h 457200"/>
                <a:gd name="connsiteX8" fmla="*/ 415640 w 447675"/>
                <a:gd name="connsiteY8"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675" h="457200">
                  <a:moveTo>
                    <a:pt x="415640" y="0"/>
                  </a:moveTo>
                  <a:cubicBezTo>
                    <a:pt x="415640" y="0"/>
                    <a:pt x="270860" y="24765"/>
                    <a:pt x="238475" y="29527"/>
                  </a:cubicBezTo>
                  <a:cubicBezTo>
                    <a:pt x="206090" y="34290"/>
                    <a:pt x="28925" y="79058"/>
                    <a:pt x="6065" y="92392"/>
                  </a:cubicBezTo>
                  <a:cubicBezTo>
                    <a:pt x="-12033" y="102870"/>
                    <a:pt x="15590" y="360045"/>
                    <a:pt x="21305" y="458152"/>
                  </a:cubicBezTo>
                  <a:lnTo>
                    <a:pt x="90837" y="458152"/>
                  </a:lnTo>
                  <a:lnTo>
                    <a:pt x="95600" y="163830"/>
                  </a:lnTo>
                  <a:cubicBezTo>
                    <a:pt x="179420" y="165735"/>
                    <a:pt x="239427" y="143827"/>
                    <a:pt x="300387" y="153352"/>
                  </a:cubicBezTo>
                  <a:cubicBezTo>
                    <a:pt x="361347" y="162877"/>
                    <a:pt x="411830" y="176213"/>
                    <a:pt x="450882" y="123825"/>
                  </a:cubicBezTo>
                  <a:cubicBezTo>
                    <a:pt x="451835" y="123825"/>
                    <a:pt x="452787" y="11430"/>
                    <a:pt x="415640" y="0"/>
                  </a:cubicBezTo>
                  <a:close/>
                </a:path>
              </a:pathLst>
            </a:custGeom>
            <a:solidFill>
              <a:srgbClr val="292C47"/>
            </a:solidFill>
            <a:ln w="9525"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C2EC9270-7014-48CC-ACDB-68975918049C}"/>
                </a:ext>
              </a:extLst>
            </p:cNvPr>
            <p:cNvSpPr/>
            <p:nvPr/>
          </p:nvSpPr>
          <p:spPr>
            <a:xfrm>
              <a:off x="7325735" y="4049078"/>
              <a:ext cx="219075" cy="419100"/>
            </a:xfrm>
            <a:custGeom>
              <a:avLst/>
              <a:gdLst>
                <a:gd name="connsiteX0" fmla="*/ 21849 w 219075"/>
                <a:gd name="connsiteY0" fmla="*/ 426720 h 419100"/>
                <a:gd name="connsiteX1" fmla="*/ 89477 w 219075"/>
                <a:gd name="connsiteY1" fmla="*/ 422910 h 419100"/>
                <a:gd name="connsiteX2" fmla="*/ 96144 w 219075"/>
                <a:gd name="connsiteY2" fmla="*/ 132397 h 419100"/>
                <a:gd name="connsiteX3" fmla="*/ 173296 w 219075"/>
                <a:gd name="connsiteY3" fmla="*/ 127635 h 419100"/>
                <a:gd name="connsiteX4" fmla="*/ 228542 w 219075"/>
                <a:gd name="connsiteY4" fmla="*/ 0 h 419100"/>
                <a:gd name="connsiteX5" fmla="*/ 5657 w 219075"/>
                <a:gd name="connsiteY5" fmla="*/ 60960 h 419100"/>
                <a:gd name="connsiteX6" fmla="*/ 21849 w 219075"/>
                <a:gd name="connsiteY6" fmla="*/ 42672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075" h="419100">
                  <a:moveTo>
                    <a:pt x="21849" y="426720"/>
                  </a:moveTo>
                  <a:lnTo>
                    <a:pt x="89477" y="422910"/>
                  </a:lnTo>
                  <a:lnTo>
                    <a:pt x="96144" y="132397"/>
                  </a:lnTo>
                  <a:cubicBezTo>
                    <a:pt x="132339" y="133350"/>
                    <a:pt x="144721" y="131445"/>
                    <a:pt x="173296" y="127635"/>
                  </a:cubicBezTo>
                  <a:lnTo>
                    <a:pt x="228542" y="0"/>
                  </a:lnTo>
                  <a:cubicBezTo>
                    <a:pt x="179964" y="9525"/>
                    <a:pt x="25659" y="48577"/>
                    <a:pt x="5657" y="60960"/>
                  </a:cubicBezTo>
                  <a:cubicBezTo>
                    <a:pt x="-11489" y="71438"/>
                    <a:pt x="15182" y="328613"/>
                    <a:pt x="21849" y="426720"/>
                  </a:cubicBezTo>
                  <a:close/>
                </a:path>
              </a:pathLst>
            </a:custGeom>
            <a:solidFill>
              <a:srgbClr val="292C47"/>
            </a:solidFill>
            <a:ln w="9525"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3636B982-DB29-488F-8728-CCB06BF551DB}"/>
                </a:ext>
              </a:extLst>
            </p:cNvPr>
            <p:cNvSpPr/>
            <p:nvPr/>
          </p:nvSpPr>
          <p:spPr>
            <a:xfrm>
              <a:off x="7339442" y="3472307"/>
              <a:ext cx="114300" cy="152400"/>
            </a:xfrm>
            <a:custGeom>
              <a:avLst/>
              <a:gdLst>
                <a:gd name="connsiteX0" fmla="*/ 84343 w 114300"/>
                <a:gd name="connsiteY0" fmla="*/ 2413 h 152400"/>
                <a:gd name="connsiteX1" fmla="*/ 11000 w 114300"/>
                <a:gd name="connsiteY1" fmla="*/ 29083 h 152400"/>
                <a:gd name="connsiteX2" fmla="*/ 26240 w 114300"/>
                <a:gd name="connsiteY2" fmla="*/ 155765 h 152400"/>
                <a:gd name="connsiteX3" fmla="*/ 102440 w 114300"/>
                <a:gd name="connsiteY3" fmla="*/ 129096 h 152400"/>
                <a:gd name="connsiteX4" fmla="*/ 119585 w 114300"/>
                <a:gd name="connsiteY4" fmla="*/ 43371 h 152400"/>
                <a:gd name="connsiteX5" fmla="*/ 84343 w 114300"/>
                <a:gd name="connsiteY5" fmla="*/ 2413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52400">
                  <a:moveTo>
                    <a:pt x="84343" y="2413"/>
                  </a:moveTo>
                  <a:cubicBezTo>
                    <a:pt x="84343" y="2413"/>
                    <a:pt x="31003" y="-11875"/>
                    <a:pt x="11000" y="29083"/>
                  </a:cubicBezTo>
                  <a:cubicBezTo>
                    <a:pt x="-9002" y="70040"/>
                    <a:pt x="-430" y="148146"/>
                    <a:pt x="26240" y="155765"/>
                  </a:cubicBezTo>
                  <a:cubicBezTo>
                    <a:pt x="52910" y="163385"/>
                    <a:pt x="91010" y="154813"/>
                    <a:pt x="102440" y="129096"/>
                  </a:cubicBezTo>
                  <a:cubicBezTo>
                    <a:pt x="113870" y="103378"/>
                    <a:pt x="122443" y="67183"/>
                    <a:pt x="119585" y="43371"/>
                  </a:cubicBezTo>
                  <a:cubicBezTo>
                    <a:pt x="117680" y="19558"/>
                    <a:pt x="98630" y="8128"/>
                    <a:pt x="84343" y="2413"/>
                  </a:cubicBezTo>
                  <a:close/>
                </a:path>
              </a:pathLst>
            </a:custGeom>
            <a:solidFill>
              <a:srgbClr val="EEA886"/>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D2917EDD-D8A6-4B2A-A23F-223C73D0A79A}"/>
                </a:ext>
              </a:extLst>
            </p:cNvPr>
            <p:cNvSpPr/>
            <p:nvPr/>
          </p:nvSpPr>
          <p:spPr>
            <a:xfrm>
              <a:off x="7376977" y="3583504"/>
              <a:ext cx="66675" cy="76200"/>
            </a:xfrm>
            <a:custGeom>
              <a:avLst/>
              <a:gdLst>
                <a:gd name="connsiteX0" fmla="*/ 2992 w 66675"/>
                <a:gd name="connsiteY0" fmla="*/ 35996 h 76200"/>
                <a:gd name="connsiteX1" fmla="*/ 135 w 66675"/>
                <a:gd name="connsiteY1" fmla="*/ 74096 h 76200"/>
                <a:gd name="connsiteX2" fmla="*/ 74430 w 66675"/>
                <a:gd name="connsiteY2" fmla="*/ 78858 h 76200"/>
                <a:gd name="connsiteX3" fmla="*/ 68715 w 66675"/>
                <a:gd name="connsiteY3" fmla="*/ 9326 h 76200"/>
                <a:gd name="connsiteX4" fmla="*/ 2992 w 66675"/>
                <a:gd name="connsiteY4" fmla="*/ 35996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76200">
                  <a:moveTo>
                    <a:pt x="2992" y="35996"/>
                  </a:moveTo>
                  <a:cubicBezTo>
                    <a:pt x="2992" y="35996"/>
                    <a:pt x="3945" y="67428"/>
                    <a:pt x="135" y="74096"/>
                  </a:cubicBezTo>
                  <a:cubicBezTo>
                    <a:pt x="-3675" y="80763"/>
                    <a:pt x="74430" y="78858"/>
                    <a:pt x="74430" y="78858"/>
                  </a:cubicBezTo>
                  <a:cubicBezTo>
                    <a:pt x="74430" y="78858"/>
                    <a:pt x="62047" y="41711"/>
                    <a:pt x="68715" y="9326"/>
                  </a:cubicBezTo>
                  <a:cubicBezTo>
                    <a:pt x="75382" y="-22107"/>
                    <a:pt x="2992" y="35996"/>
                    <a:pt x="2992" y="35996"/>
                  </a:cubicBezTo>
                  <a:close/>
                </a:path>
              </a:pathLst>
            </a:custGeom>
            <a:solidFill>
              <a:srgbClr val="EEA886"/>
            </a:solidFill>
            <a:ln w="9525"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3F958DDE-1E7E-4F1A-838E-C8BDD8B5A09F}"/>
                </a:ext>
              </a:extLst>
            </p:cNvPr>
            <p:cNvSpPr/>
            <p:nvPr/>
          </p:nvSpPr>
          <p:spPr>
            <a:xfrm>
              <a:off x="7337868" y="3466541"/>
              <a:ext cx="123825" cy="114300"/>
            </a:xfrm>
            <a:custGeom>
              <a:avLst/>
              <a:gdLst>
                <a:gd name="connsiteX0" fmla="*/ 111634 w 123825"/>
                <a:gd name="connsiteY0" fmla="*/ 114859 h 114300"/>
                <a:gd name="connsiteX1" fmla="*/ 87821 w 123825"/>
                <a:gd name="connsiteY1" fmla="*/ 121527 h 114300"/>
                <a:gd name="connsiteX2" fmla="*/ 32576 w 123825"/>
                <a:gd name="connsiteY2" fmla="*/ 93904 h 114300"/>
                <a:gd name="connsiteX3" fmla="*/ 24004 w 123825"/>
                <a:gd name="connsiteY3" fmla="*/ 87237 h 114300"/>
                <a:gd name="connsiteX4" fmla="*/ 19241 w 123825"/>
                <a:gd name="connsiteY4" fmla="*/ 94857 h 114300"/>
                <a:gd name="connsiteX5" fmla="*/ 10669 w 123825"/>
                <a:gd name="connsiteY5" fmla="*/ 95809 h 114300"/>
                <a:gd name="connsiteX6" fmla="*/ 4001 w 123825"/>
                <a:gd name="connsiteY6" fmla="*/ 63424 h 114300"/>
                <a:gd name="connsiteX7" fmla="*/ 75439 w 123825"/>
                <a:gd name="connsiteY7" fmla="*/ 2464 h 114300"/>
                <a:gd name="connsiteX8" fmla="*/ 125921 w 123825"/>
                <a:gd name="connsiteY8" fmla="*/ 39612 h 114300"/>
                <a:gd name="connsiteX9" fmla="*/ 111634 w 123825"/>
                <a:gd name="connsiteY9" fmla="*/ 114859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825" h="114300">
                  <a:moveTo>
                    <a:pt x="111634" y="114859"/>
                  </a:moveTo>
                  <a:cubicBezTo>
                    <a:pt x="111634" y="114859"/>
                    <a:pt x="107824" y="123432"/>
                    <a:pt x="87821" y="121527"/>
                  </a:cubicBezTo>
                  <a:cubicBezTo>
                    <a:pt x="67819" y="120574"/>
                    <a:pt x="41149" y="95809"/>
                    <a:pt x="32576" y="93904"/>
                  </a:cubicBezTo>
                  <a:cubicBezTo>
                    <a:pt x="24004" y="91999"/>
                    <a:pt x="24004" y="87237"/>
                    <a:pt x="24004" y="87237"/>
                  </a:cubicBezTo>
                  <a:lnTo>
                    <a:pt x="19241" y="94857"/>
                  </a:lnTo>
                  <a:lnTo>
                    <a:pt x="10669" y="95809"/>
                  </a:lnTo>
                  <a:cubicBezTo>
                    <a:pt x="10669" y="95809"/>
                    <a:pt x="16384" y="71997"/>
                    <a:pt x="4001" y="63424"/>
                  </a:cubicBezTo>
                  <a:cubicBezTo>
                    <a:pt x="-9334" y="54852"/>
                    <a:pt x="9716" y="-13728"/>
                    <a:pt x="75439" y="2464"/>
                  </a:cubicBezTo>
                  <a:cubicBezTo>
                    <a:pt x="75439" y="2464"/>
                    <a:pt x="124969" y="11989"/>
                    <a:pt x="125921" y="39612"/>
                  </a:cubicBezTo>
                  <a:cubicBezTo>
                    <a:pt x="125921" y="67234"/>
                    <a:pt x="121159" y="99619"/>
                    <a:pt x="111634" y="114859"/>
                  </a:cubicBezTo>
                  <a:close/>
                </a:path>
              </a:pathLst>
            </a:custGeom>
            <a:solidFill>
              <a:srgbClr val="3A3F47"/>
            </a:solidFill>
            <a:ln w="9525"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905E6A39-860A-4B51-93D1-D7589C195234}"/>
                </a:ext>
              </a:extLst>
            </p:cNvPr>
            <p:cNvSpPr/>
            <p:nvPr/>
          </p:nvSpPr>
          <p:spPr>
            <a:xfrm>
              <a:off x="7373302" y="3636008"/>
              <a:ext cx="76200" cy="19050"/>
            </a:xfrm>
            <a:custGeom>
              <a:avLst/>
              <a:gdLst>
                <a:gd name="connsiteX0" fmla="*/ 0 w 76200"/>
                <a:gd name="connsiteY0" fmla="*/ 20640 h 19050"/>
                <a:gd name="connsiteX1" fmla="*/ 5715 w 76200"/>
                <a:gd name="connsiteY1" fmla="*/ 6352 h 19050"/>
                <a:gd name="connsiteX2" fmla="*/ 73342 w 76200"/>
                <a:gd name="connsiteY2" fmla="*/ 637 h 19050"/>
                <a:gd name="connsiteX3" fmla="*/ 76200 w 76200"/>
                <a:gd name="connsiteY3" fmla="*/ 17783 h 19050"/>
                <a:gd name="connsiteX4" fmla="*/ 0 w 76200"/>
                <a:gd name="connsiteY4" fmla="*/ 2064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9050">
                  <a:moveTo>
                    <a:pt x="0" y="20640"/>
                  </a:moveTo>
                  <a:cubicBezTo>
                    <a:pt x="0" y="20640"/>
                    <a:pt x="0" y="8258"/>
                    <a:pt x="5715" y="6352"/>
                  </a:cubicBezTo>
                  <a:cubicBezTo>
                    <a:pt x="11430" y="5400"/>
                    <a:pt x="66675" y="-2220"/>
                    <a:pt x="73342" y="637"/>
                  </a:cubicBezTo>
                  <a:lnTo>
                    <a:pt x="76200" y="17783"/>
                  </a:lnTo>
                  <a:cubicBezTo>
                    <a:pt x="76200" y="17783"/>
                    <a:pt x="62865" y="26355"/>
                    <a:pt x="0" y="20640"/>
                  </a:cubicBezTo>
                  <a:close/>
                </a:path>
              </a:pathLst>
            </a:custGeom>
            <a:solidFill>
              <a:srgbClr val="E2D2CA"/>
            </a:soli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828B1C8E-DDBC-421B-838D-2D6C0648DE79}"/>
                </a:ext>
              </a:extLst>
            </p:cNvPr>
            <p:cNvSpPr/>
            <p:nvPr/>
          </p:nvSpPr>
          <p:spPr>
            <a:xfrm>
              <a:off x="7356422" y="3533845"/>
              <a:ext cx="19050" cy="38100"/>
            </a:xfrm>
            <a:custGeom>
              <a:avLst/>
              <a:gdLst>
                <a:gd name="connsiteX0" fmla="*/ 687 w 19050"/>
                <a:gd name="connsiteY0" fmla="*/ 14218 h 38100"/>
                <a:gd name="connsiteX1" fmla="*/ 20690 w 19050"/>
                <a:gd name="connsiteY1" fmla="*/ 8503 h 38100"/>
                <a:gd name="connsiteX2" fmla="*/ 8307 w 19050"/>
                <a:gd name="connsiteY2" fmla="*/ 47555 h 38100"/>
                <a:gd name="connsiteX3" fmla="*/ 687 w 19050"/>
                <a:gd name="connsiteY3" fmla="*/ 14218 h 38100"/>
              </a:gdLst>
              <a:ahLst/>
              <a:cxnLst>
                <a:cxn ang="0">
                  <a:pos x="connsiteX0" y="connsiteY0"/>
                </a:cxn>
                <a:cxn ang="0">
                  <a:pos x="connsiteX1" y="connsiteY1"/>
                </a:cxn>
                <a:cxn ang="0">
                  <a:pos x="connsiteX2" y="connsiteY2"/>
                </a:cxn>
                <a:cxn ang="0">
                  <a:pos x="connsiteX3" y="connsiteY3"/>
                </a:cxn>
              </a:cxnLst>
              <a:rect l="l" t="t" r="r" b="b"/>
              <a:pathLst>
                <a:path w="19050" h="38100">
                  <a:moveTo>
                    <a:pt x="687" y="14218"/>
                  </a:moveTo>
                  <a:cubicBezTo>
                    <a:pt x="2592" y="3740"/>
                    <a:pt x="14022" y="-8642"/>
                    <a:pt x="20690" y="8503"/>
                  </a:cubicBezTo>
                  <a:cubicBezTo>
                    <a:pt x="27357" y="24695"/>
                    <a:pt x="15927" y="48508"/>
                    <a:pt x="8307" y="47555"/>
                  </a:cubicBezTo>
                  <a:cubicBezTo>
                    <a:pt x="687" y="45650"/>
                    <a:pt x="-1218" y="28505"/>
                    <a:pt x="687" y="14218"/>
                  </a:cubicBezTo>
                  <a:close/>
                </a:path>
              </a:pathLst>
            </a:custGeom>
            <a:solidFill>
              <a:srgbClr val="EEA886"/>
            </a:soli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6A73906-90CD-4896-A141-E9902348401F}"/>
                </a:ext>
              </a:extLst>
            </p:cNvPr>
            <p:cNvSpPr/>
            <p:nvPr/>
          </p:nvSpPr>
          <p:spPr>
            <a:xfrm>
              <a:off x="7142083" y="3807142"/>
              <a:ext cx="9525" cy="9525"/>
            </a:xfrm>
            <a:custGeom>
              <a:avLst/>
              <a:gdLst>
                <a:gd name="connsiteX0" fmla="*/ 714 w 0"/>
                <a:gd name="connsiteY0" fmla="*/ 0 h 0"/>
                <a:gd name="connsiteX1" fmla="*/ 714 w 0"/>
                <a:gd name="connsiteY1" fmla="*/ 0 h 0"/>
                <a:gd name="connsiteX2" fmla="*/ 714 w 0"/>
                <a:gd name="connsiteY2" fmla="*/ 0 h 0"/>
              </a:gdLst>
              <a:ahLst/>
              <a:cxnLst>
                <a:cxn ang="0">
                  <a:pos x="connsiteX0" y="connsiteY0"/>
                </a:cxn>
                <a:cxn ang="0">
                  <a:pos x="connsiteX1" y="connsiteY1"/>
                </a:cxn>
                <a:cxn ang="0">
                  <a:pos x="connsiteX2" y="connsiteY2"/>
                </a:cxn>
              </a:cxnLst>
              <a:rect l="l" t="t" r="r" b="b"/>
              <a:pathLst>
                <a:path>
                  <a:moveTo>
                    <a:pt x="714" y="0"/>
                  </a:moveTo>
                  <a:cubicBezTo>
                    <a:pt x="714" y="0"/>
                    <a:pt x="714" y="0"/>
                    <a:pt x="714" y="0"/>
                  </a:cubicBezTo>
                  <a:cubicBezTo>
                    <a:pt x="-238" y="953"/>
                    <a:pt x="-238" y="953"/>
                    <a:pt x="714" y="0"/>
                  </a:cubicBezTo>
                  <a:close/>
                </a:path>
              </a:pathLst>
            </a:custGeom>
            <a:solidFill>
              <a:srgbClr val="323657"/>
            </a:solidFill>
            <a:ln w="9525"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9DAF107-E79C-40AC-BF7A-EB8F1476D826}"/>
                </a:ext>
              </a:extLst>
            </p:cNvPr>
            <p:cNvSpPr/>
            <p:nvPr/>
          </p:nvSpPr>
          <p:spPr>
            <a:xfrm>
              <a:off x="7439025" y="3482332"/>
              <a:ext cx="28575" cy="95250"/>
            </a:xfrm>
            <a:custGeom>
              <a:avLst/>
              <a:gdLst>
                <a:gd name="connsiteX0" fmla="*/ 0 w 28575"/>
                <a:gd name="connsiteY0" fmla="*/ 8 h 95250"/>
                <a:gd name="connsiteX1" fmla="*/ 11430 w 28575"/>
                <a:gd name="connsiteY1" fmla="*/ 98116 h 95250"/>
                <a:gd name="connsiteX2" fmla="*/ 0 w 28575"/>
                <a:gd name="connsiteY2" fmla="*/ 8 h 95250"/>
              </a:gdLst>
              <a:ahLst/>
              <a:cxnLst>
                <a:cxn ang="0">
                  <a:pos x="connsiteX0" y="connsiteY0"/>
                </a:cxn>
                <a:cxn ang="0">
                  <a:pos x="connsiteX1" y="connsiteY1"/>
                </a:cxn>
                <a:cxn ang="0">
                  <a:pos x="connsiteX2" y="connsiteY2"/>
                </a:cxn>
              </a:cxnLst>
              <a:rect l="l" t="t" r="r" b="b"/>
              <a:pathLst>
                <a:path w="28575" h="95250">
                  <a:moveTo>
                    <a:pt x="0" y="8"/>
                  </a:moveTo>
                  <a:cubicBezTo>
                    <a:pt x="0" y="8"/>
                    <a:pt x="64770" y="-2849"/>
                    <a:pt x="11430" y="98116"/>
                  </a:cubicBezTo>
                  <a:lnTo>
                    <a:pt x="0" y="8"/>
                  </a:lnTo>
                  <a:close/>
                </a:path>
              </a:pathLst>
            </a:custGeom>
            <a:solidFill>
              <a:srgbClr val="3A3F47"/>
            </a:solidFill>
            <a:ln w="9525"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E0AB7B5-20E8-4D1D-A60F-BDBB3A4BAF7A}"/>
                </a:ext>
              </a:extLst>
            </p:cNvPr>
            <p:cNvSpPr/>
            <p:nvPr/>
          </p:nvSpPr>
          <p:spPr>
            <a:xfrm>
              <a:off x="7375207" y="4432935"/>
              <a:ext cx="200025" cy="85725"/>
            </a:xfrm>
            <a:custGeom>
              <a:avLst/>
              <a:gdLst>
                <a:gd name="connsiteX0" fmla="*/ 207645 w 200025"/>
                <a:gd name="connsiteY0" fmla="*/ 77153 h 85725"/>
                <a:gd name="connsiteX1" fmla="*/ 202883 w 200025"/>
                <a:gd name="connsiteY1" fmla="*/ 90488 h 85725"/>
                <a:gd name="connsiteX2" fmla="*/ 0 w 200025"/>
                <a:gd name="connsiteY2" fmla="*/ 27623 h 85725"/>
                <a:gd name="connsiteX3" fmla="*/ 9525 w 200025"/>
                <a:gd name="connsiteY3" fmla="*/ 0 h 85725"/>
              </a:gdLst>
              <a:ahLst/>
              <a:cxnLst>
                <a:cxn ang="0">
                  <a:pos x="connsiteX0" y="connsiteY0"/>
                </a:cxn>
                <a:cxn ang="0">
                  <a:pos x="connsiteX1" y="connsiteY1"/>
                </a:cxn>
                <a:cxn ang="0">
                  <a:pos x="connsiteX2" y="connsiteY2"/>
                </a:cxn>
                <a:cxn ang="0">
                  <a:pos x="connsiteX3" y="connsiteY3"/>
                </a:cxn>
              </a:cxnLst>
              <a:rect l="l" t="t" r="r" b="b"/>
              <a:pathLst>
                <a:path w="200025" h="85725">
                  <a:moveTo>
                    <a:pt x="207645" y="77153"/>
                  </a:moveTo>
                  <a:lnTo>
                    <a:pt x="202883" y="90488"/>
                  </a:lnTo>
                  <a:lnTo>
                    <a:pt x="0" y="27623"/>
                  </a:lnTo>
                  <a:lnTo>
                    <a:pt x="9525" y="0"/>
                  </a:lnTo>
                  <a:close/>
                </a:path>
              </a:pathLst>
            </a:custGeom>
            <a:solidFill>
              <a:srgbClr val="918783"/>
            </a:soli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83AD89B-CAAD-4107-BCD3-CC90EC48DD31}"/>
                </a:ext>
              </a:extLst>
            </p:cNvPr>
            <p:cNvSpPr/>
            <p:nvPr/>
          </p:nvSpPr>
          <p:spPr>
            <a:xfrm>
              <a:off x="7367939" y="4229481"/>
              <a:ext cx="19050" cy="219075"/>
            </a:xfrm>
            <a:custGeom>
              <a:avLst/>
              <a:gdLst>
                <a:gd name="connsiteX0" fmla="*/ 22860 w 19050"/>
                <a:gd name="connsiteY0" fmla="*/ 220980 h 219075"/>
                <a:gd name="connsiteX1" fmla="*/ 0 w 19050"/>
                <a:gd name="connsiteY1" fmla="*/ 220980 h 219075"/>
                <a:gd name="connsiteX2" fmla="*/ 0 w 19050"/>
                <a:gd name="connsiteY2" fmla="*/ 0 h 219075"/>
                <a:gd name="connsiteX3" fmla="*/ 22860 w 19050"/>
                <a:gd name="connsiteY3" fmla="*/ 0 h 219075"/>
              </a:gdLst>
              <a:ahLst/>
              <a:cxnLst>
                <a:cxn ang="0">
                  <a:pos x="connsiteX0" y="connsiteY0"/>
                </a:cxn>
                <a:cxn ang="0">
                  <a:pos x="connsiteX1" y="connsiteY1"/>
                </a:cxn>
                <a:cxn ang="0">
                  <a:pos x="connsiteX2" y="connsiteY2"/>
                </a:cxn>
                <a:cxn ang="0">
                  <a:pos x="connsiteX3" y="connsiteY3"/>
                </a:cxn>
              </a:cxnLst>
              <a:rect l="l" t="t" r="r" b="b"/>
              <a:pathLst>
                <a:path w="19050" h="219075">
                  <a:moveTo>
                    <a:pt x="22860" y="220980"/>
                  </a:moveTo>
                  <a:lnTo>
                    <a:pt x="0" y="220980"/>
                  </a:lnTo>
                  <a:lnTo>
                    <a:pt x="0" y="0"/>
                  </a:lnTo>
                  <a:lnTo>
                    <a:pt x="22860" y="0"/>
                  </a:lnTo>
                  <a:close/>
                </a:path>
              </a:pathLst>
            </a:custGeom>
            <a:solidFill>
              <a:srgbClr val="918783"/>
            </a:solidFill>
            <a:ln w="9525"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638DE29D-2DD5-40C4-BDB9-64528E42595C}"/>
                </a:ext>
              </a:extLst>
            </p:cNvPr>
            <p:cNvSpPr/>
            <p:nvPr/>
          </p:nvSpPr>
          <p:spPr>
            <a:xfrm>
              <a:off x="7311742" y="4217956"/>
              <a:ext cx="133350" cy="9525"/>
            </a:xfrm>
            <a:custGeom>
              <a:avLst/>
              <a:gdLst>
                <a:gd name="connsiteX0" fmla="*/ 136207 w 133350"/>
                <a:gd name="connsiteY0" fmla="*/ 13335 h 9525"/>
                <a:gd name="connsiteX1" fmla="*/ 0 w 133350"/>
                <a:gd name="connsiteY1" fmla="*/ 13335 h 9525"/>
                <a:gd name="connsiteX2" fmla="*/ 0 w 133350"/>
                <a:gd name="connsiteY2" fmla="*/ 0 h 9525"/>
                <a:gd name="connsiteX3" fmla="*/ 136207 w 133350"/>
                <a:gd name="connsiteY3" fmla="*/ 0 h 9525"/>
              </a:gdLst>
              <a:ahLst/>
              <a:cxnLst>
                <a:cxn ang="0">
                  <a:pos x="connsiteX0" y="connsiteY0"/>
                </a:cxn>
                <a:cxn ang="0">
                  <a:pos x="connsiteX1" y="connsiteY1"/>
                </a:cxn>
                <a:cxn ang="0">
                  <a:pos x="connsiteX2" y="connsiteY2"/>
                </a:cxn>
                <a:cxn ang="0">
                  <a:pos x="connsiteX3" y="connsiteY3"/>
                </a:cxn>
              </a:cxnLst>
              <a:rect l="l" t="t" r="r" b="b"/>
              <a:pathLst>
                <a:path w="133350" h="9525">
                  <a:moveTo>
                    <a:pt x="136207" y="13335"/>
                  </a:moveTo>
                  <a:lnTo>
                    <a:pt x="0" y="13335"/>
                  </a:lnTo>
                  <a:lnTo>
                    <a:pt x="0" y="0"/>
                  </a:lnTo>
                  <a:lnTo>
                    <a:pt x="136207" y="0"/>
                  </a:lnTo>
                  <a:close/>
                </a:path>
              </a:pathLst>
            </a:custGeom>
            <a:solidFill>
              <a:srgbClr val="5E5854"/>
            </a:solidFill>
            <a:ln w="9525"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A11049A1-DC55-4EFA-8F33-33A9ED5993F0}"/>
                </a:ext>
              </a:extLst>
            </p:cNvPr>
            <p:cNvSpPr/>
            <p:nvPr/>
          </p:nvSpPr>
          <p:spPr>
            <a:xfrm>
              <a:off x="7174230" y="4431030"/>
              <a:ext cx="200025" cy="85725"/>
            </a:xfrm>
            <a:custGeom>
              <a:avLst/>
              <a:gdLst>
                <a:gd name="connsiteX0" fmla="*/ 0 w 200025"/>
                <a:gd name="connsiteY0" fmla="*/ 79058 h 85725"/>
                <a:gd name="connsiteX1" fmla="*/ 4763 w 200025"/>
                <a:gd name="connsiteY1" fmla="*/ 92392 h 85725"/>
                <a:gd name="connsiteX2" fmla="*/ 208597 w 200025"/>
                <a:gd name="connsiteY2" fmla="*/ 29528 h 85725"/>
                <a:gd name="connsiteX3" fmla="*/ 199072 w 200025"/>
                <a:gd name="connsiteY3" fmla="*/ 0 h 85725"/>
              </a:gdLst>
              <a:ahLst/>
              <a:cxnLst>
                <a:cxn ang="0">
                  <a:pos x="connsiteX0" y="connsiteY0"/>
                </a:cxn>
                <a:cxn ang="0">
                  <a:pos x="connsiteX1" y="connsiteY1"/>
                </a:cxn>
                <a:cxn ang="0">
                  <a:pos x="connsiteX2" y="connsiteY2"/>
                </a:cxn>
                <a:cxn ang="0">
                  <a:pos x="connsiteX3" y="connsiteY3"/>
                </a:cxn>
              </a:cxnLst>
              <a:rect l="l" t="t" r="r" b="b"/>
              <a:pathLst>
                <a:path w="200025" h="85725">
                  <a:moveTo>
                    <a:pt x="0" y="79058"/>
                  </a:moveTo>
                  <a:lnTo>
                    <a:pt x="4763" y="92392"/>
                  </a:lnTo>
                  <a:lnTo>
                    <a:pt x="208597" y="29528"/>
                  </a:lnTo>
                  <a:lnTo>
                    <a:pt x="199072" y="0"/>
                  </a:lnTo>
                  <a:close/>
                </a:path>
              </a:pathLst>
            </a:custGeom>
            <a:solidFill>
              <a:srgbClr val="918783"/>
            </a:solidFill>
            <a:ln w="9525"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C359C9-119C-4E4D-BBC5-DF6E0CA5ED86}"/>
                </a:ext>
              </a:extLst>
            </p:cNvPr>
            <p:cNvSpPr/>
            <p:nvPr/>
          </p:nvSpPr>
          <p:spPr>
            <a:xfrm>
              <a:off x="7317105" y="4431030"/>
              <a:ext cx="57150" cy="104775"/>
            </a:xfrm>
            <a:custGeom>
              <a:avLst/>
              <a:gdLst>
                <a:gd name="connsiteX0" fmla="*/ 0 w 57150"/>
                <a:gd name="connsiteY0" fmla="*/ 91440 h 104775"/>
                <a:gd name="connsiteX1" fmla="*/ 0 w 57150"/>
                <a:gd name="connsiteY1" fmla="*/ 106680 h 104775"/>
                <a:gd name="connsiteX2" fmla="*/ 65722 w 57150"/>
                <a:gd name="connsiteY2" fmla="*/ 29528 h 104775"/>
                <a:gd name="connsiteX3" fmla="*/ 56197 w 57150"/>
                <a:gd name="connsiteY3" fmla="*/ 0 h 104775"/>
              </a:gdLst>
              <a:ahLst/>
              <a:cxnLst>
                <a:cxn ang="0">
                  <a:pos x="connsiteX0" y="connsiteY0"/>
                </a:cxn>
                <a:cxn ang="0">
                  <a:pos x="connsiteX1" y="connsiteY1"/>
                </a:cxn>
                <a:cxn ang="0">
                  <a:pos x="connsiteX2" y="connsiteY2"/>
                </a:cxn>
                <a:cxn ang="0">
                  <a:pos x="connsiteX3" y="connsiteY3"/>
                </a:cxn>
              </a:cxnLst>
              <a:rect l="l" t="t" r="r" b="b"/>
              <a:pathLst>
                <a:path w="57150" h="104775">
                  <a:moveTo>
                    <a:pt x="0" y="91440"/>
                  </a:moveTo>
                  <a:lnTo>
                    <a:pt x="0" y="106680"/>
                  </a:lnTo>
                  <a:lnTo>
                    <a:pt x="65722" y="29528"/>
                  </a:lnTo>
                  <a:lnTo>
                    <a:pt x="56197" y="0"/>
                  </a:lnTo>
                  <a:close/>
                </a:path>
              </a:pathLst>
            </a:custGeom>
            <a:solidFill>
              <a:srgbClr val="918783"/>
            </a:soli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0E5A0CD7-C899-45CB-B517-18565FAC74FB}"/>
                </a:ext>
              </a:extLst>
            </p:cNvPr>
            <p:cNvSpPr/>
            <p:nvPr/>
          </p:nvSpPr>
          <p:spPr>
            <a:xfrm>
              <a:off x="7155180" y="4510088"/>
              <a:ext cx="38100" cy="38100"/>
            </a:xfrm>
            <a:custGeom>
              <a:avLst/>
              <a:gdLst>
                <a:gd name="connsiteX0" fmla="*/ 0 w 38100"/>
                <a:gd name="connsiteY0" fmla="*/ 19050 h 38100"/>
                <a:gd name="connsiteX1" fmla="*/ 19050 w 38100"/>
                <a:gd name="connsiteY1" fmla="*/ 38100 h 38100"/>
                <a:gd name="connsiteX2" fmla="*/ 38100 w 38100"/>
                <a:gd name="connsiteY2" fmla="*/ 19050 h 38100"/>
                <a:gd name="connsiteX3" fmla="*/ 19050 w 38100"/>
                <a:gd name="connsiteY3" fmla="*/ 0 h 38100"/>
                <a:gd name="connsiteX4" fmla="*/ 0 w 38100"/>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0" y="19050"/>
                  </a:moveTo>
                  <a:cubicBezTo>
                    <a:pt x="0" y="29528"/>
                    <a:pt x="8572" y="38100"/>
                    <a:pt x="19050" y="38100"/>
                  </a:cubicBezTo>
                  <a:cubicBezTo>
                    <a:pt x="29527" y="38100"/>
                    <a:pt x="38100" y="29528"/>
                    <a:pt x="38100" y="19050"/>
                  </a:cubicBezTo>
                  <a:cubicBezTo>
                    <a:pt x="38100" y="8572"/>
                    <a:pt x="29527" y="0"/>
                    <a:pt x="19050" y="0"/>
                  </a:cubicBezTo>
                  <a:cubicBezTo>
                    <a:pt x="8572" y="0"/>
                    <a:pt x="0" y="8572"/>
                    <a:pt x="0" y="19050"/>
                  </a:cubicBezTo>
                  <a:close/>
                </a:path>
              </a:pathLst>
            </a:custGeom>
            <a:solidFill>
              <a:srgbClr val="BFB2AC"/>
            </a:soli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D4D376-97C9-4B15-99B5-F5FA1F75A867}"/>
                </a:ext>
              </a:extLst>
            </p:cNvPr>
            <p:cNvSpPr/>
            <p:nvPr/>
          </p:nvSpPr>
          <p:spPr>
            <a:xfrm>
              <a:off x="7316152" y="4510088"/>
              <a:ext cx="38100" cy="38100"/>
            </a:xfrm>
            <a:custGeom>
              <a:avLst/>
              <a:gdLst>
                <a:gd name="connsiteX0" fmla="*/ 0 w 38100"/>
                <a:gd name="connsiteY0" fmla="*/ 19050 h 38100"/>
                <a:gd name="connsiteX1" fmla="*/ 19050 w 38100"/>
                <a:gd name="connsiteY1" fmla="*/ 38100 h 38100"/>
                <a:gd name="connsiteX2" fmla="*/ 38100 w 38100"/>
                <a:gd name="connsiteY2" fmla="*/ 19050 h 38100"/>
                <a:gd name="connsiteX3" fmla="*/ 19050 w 38100"/>
                <a:gd name="connsiteY3" fmla="*/ 0 h 38100"/>
                <a:gd name="connsiteX4" fmla="*/ 0 w 38100"/>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0" y="19050"/>
                  </a:moveTo>
                  <a:cubicBezTo>
                    <a:pt x="0" y="29528"/>
                    <a:pt x="8572" y="38100"/>
                    <a:pt x="19050" y="38100"/>
                  </a:cubicBezTo>
                  <a:cubicBezTo>
                    <a:pt x="29528" y="38100"/>
                    <a:pt x="38100" y="29528"/>
                    <a:pt x="38100" y="19050"/>
                  </a:cubicBezTo>
                  <a:cubicBezTo>
                    <a:pt x="38100" y="8572"/>
                    <a:pt x="29528" y="0"/>
                    <a:pt x="19050" y="0"/>
                  </a:cubicBezTo>
                  <a:cubicBezTo>
                    <a:pt x="8572" y="0"/>
                    <a:pt x="0" y="8572"/>
                    <a:pt x="0" y="19050"/>
                  </a:cubicBezTo>
                  <a:close/>
                </a:path>
              </a:pathLst>
            </a:custGeom>
            <a:solidFill>
              <a:srgbClr val="BFB2AC"/>
            </a:solidFill>
            <a:ln w="9525"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DACEF4CE-2F43-495D-A51E-337E25009F2B}"/>
                </a:ext>
              </a:extLst>
            </p:cNvPr>
            <p:cNvSpPr/>
            <p:nvPr/>
          </p:nvSpPr>
          <p:spPr>
            <a:xfrm>
              <a:off x="7563802" y="4510088"/>
              <a:ext cx="38100" cy="38100"/>
            </a:xfrm>
            <a:custGeom>
              <a:avLst/>
              <a:gdLst>
                <a:gd name="connsiteX0" fmla="*/ 0 w 38100"/>
                <a:gd name="connsiteY0" fmla="*/ 19050 h 38100"/>
                <a:gd name="connsiteX1" fmla="*/ 19050 w 38100"/>
                <a:gd name="connsiteY1" fmla="*/ 38100 h 38100"/>
                <a:gd name="connsiteX2" fmla="*/ 38100 w 38100"/>
                <a:gd name="connsiteY2" fmla="*/ 19050 h 38100"/>
                <a:gd name="connsiteX3" fmla="*/ 19050 w 38100"/>
                <a:gd name="connsiteY3" fmla="*/ 0 h 38100"/>
                <a:gd name="connsiteX4" fmla="*/ 0 w 38100"/>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0" y="19050"/>
                  </a:moveTo>
                  <a:cubicBezTo>
                    <a:pt x="0" y="29528"/>
                    <a:pt x="8572" y="38100"/>
                    <a:pt x="19050" y="38100"/>
                  </a:cubicBezTo>
                  <a:cubicBezTo>
                    <a:pt x="29528" y="38100"/>
                    <a:pt x="38100" y="29528"/>
                    <a:pt x="38100" y="19050"/>
                  </a:cubicBezTo>
                  <a:cubicBezTo>
                    <a:pt x="38100" y="8572"/>
                    <a:pt x="29528" y="0"/>
                    <a:pt x="19050" y="0"/>
                  </a:cubicBezTo>
                  <a:cubicBezTo>
                    <a:pt x="8572" y="0"/>
                    <a:pt x="0" y="8572"/>
                    <a:pt x="0" y="19050"/>
                  </a:cubicBezTo>
                  <a:close/>
                </a:path>
              </a:pathLst>
            </a:custGeom>
            <a:solidFill>
              <a:srgbClr val="BFB2AC"/>
            </a:solidFill>
            <a:ln w="9525"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FDD2DF9-B09A-46A0-A85A-C4DCB5921373}"/>
                </a:ext>
              </a:extLst>
            </p:cNvPr>
            <p:cNvSpPr/>
            <p:nvPr/>
          </p:nvSpPr>
          <p:spPr>
            <a:xfrm>
              <a:off x="7217092" y="4167188"/>
              <a:ext cx="323850" cy="47625"/>
            </a:xfrm>
            <a:custGeom>
              <a:avLst/>
              <a:gdLst>
                <a:gd name="connsiteX0" fmla="*/ 24765 w 323850"/>
                <a:gd name="connsiteY0" fmla="*/ 50483 h 47625"/>
                <a:gd name="connsiteX1" fmla="*/ 299085 w 323850"/>
                <a:gd name="connsiteY1" fmla="*/ 50483 h 47625"/>
                <a:gd name="connsiteX2" fmla="*/ 323850 w 323850"/>
                <a:gd name="connsiteY2" fmla="*/ 25717 h 47625"/>
                <a:gd name="connsiteX3" fmla="*/ 323850 w 323850"/>
                <a:gd name="connsiteY3" fmla="*/ 24765 h 47625"/>
                <a:gd name="connsiteX4" fmla="*/ 299085 w 323850"/>
                <a:gd name="connsiteY4" fmla="*/ 0 h 47625"/>
                <a:gd name="connsiteX5" fmla="*/ 24765 w 323850"/>
                <a:gd name="connsiteY5" fmla="*/ 0 h 47625"/>
                <a:gd name="connsiteX6" fmla="*/ 0 w 323850"/>
                <a:gd name="connsiteY6" fmla="*/ 24765 h 47625"/>
                <a:gd name="connsiteX7" fmla="*/ 0 w 323850"/>
                <a:gd name="connsiteY7" fmla="*/ 25717 h 47625"/>
                <a:gd name="connsiteX8" fmla="*/ 24765 w 323850"/>
                <a:gd name="connsiteY8" fmla="*/ 5048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850" h="47625">
                  <a:moveTo>
                    <a:pt x="24765" y="50483"/>
                  </a:moveTo>
                  <a:lnTo>
                    <a:pt x="299085" y="50483"/>
                  </a:lnTo>
                  <a:cubicBezTo>
                    <a:pt x="312420" y="50483"/>
                    <a:pt x="323850" y="40005"/>
                    <a:pt x="323850" y="25717"/>
                  </a:cubicBezTo>
                  <a:lnTo>
                    <a:pt x="323850" y="24765"/>
                  </a:lnTo>
                  <a:cubicBezTo>
                    <a:pt x="323850" y="11430"/>
                    <a:pt x="313372" y="0"/>
                    <a:pt x="299085" y="0"/>
                  </a:cubicBezTo>
                  <a:lnTo>
                    <a:pt x="24765" y="0"/>
                  </a:lnTo>
                  <a:cubicBezTo>
                    <a:pt x="11430" y="0"/>
                    <a:pt x="0" y="10478"/>
                    <a:pt x="0" y="24765"/>
                  </a:cubicBezTo>
                  <a:lnTo>
                    <a:pt x="0" y="25717"/>
                  </a:lnTo>
                  <a:cubicBezTo>
                    <a:pt x="0" y="40005"/>
                    <a:pt x="11430" y="50483"/>
                    <a:pt x="24765" y="50483"/>
                  </a:cubicBezTo>
                  <a:close/>
                </a:path>
              </a:pathLst>
            </a:custGeom>
            <a:solidFill>
              <a:srgbClr val="E2D2CA"/>
            </a:solidFill>
            <a:ln w="9525"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D32B6AEA-FE94-4F67-9AD1-CA23E0F425BB}"/>
                </a:ext>
              </a:extLst>
            </p:cNvPr>
            <p:cNvSpPr/>
            <p:nvPr/>
          </p:nvSpPr>
          <p:spPr>
            <a:xfrm>
              <a:off x="6644030" y="3960857"/>
              <a:ext cx="9525" cy="561975"/>
            </a:xfrm>
            <a:custGeom>
              <a:avLst/>
              <a:gdLst>
                <a:gd name="connsiteX0" fmla="*/ 18098 w 9525"/>
                <a:gd name="connsiteY0" fmla="*/ 567690 h 561975"/>
                <a:gd name="connsiteX1" fmla="*/ 0 w 9525"/>
                <a:gd name="connsiteY1" fmla="*/ 567690 h 561975"/>
                <a:gd name="connsiteX2" fmla="*/ 0 w 9525"/>
                <a:gd name="connsiteY2" fmla="*/ 0 h 561975"/>
                <a:gd name="connsiteX3" fmla="*/ 18098 w 9525"/>
                <a:gd name="connsiteY3" fmla="*/ 0 h 561975"/>
              </a:gdLst>
              <a:ahLst/>
              <a:cxnLst>
                <a:cxn ang="0">
                  <a:pos x="connsiteX0" y="connsiteY0"/>
                </a:cxn>
                <a:cxn ang="0">
                  <a:pos x="connsiteX1" y="connsiteY1"/>
                </a:cxn>
                <a:cxn ang="0">
                  <a:pos x="connsiteX2" y="connsiteY2"/>
                </a:cxn>
                <a:cxn ang="0">
                  <a:pos x="connsiteX3" y="connsiteY3"/>
                </a:cxn>
              </a:cxnLst>
              <a:rect l="l" t="t" r="r" b="b"/>
              <a:pathLst>
                <a:path w="9525" h="561975">
                  <a:moveTo>
                    <a:pt x="18098" y="567690"/>
                  </a:moveTo>
                  <a:lnTo>
                    <a:pt x="0" y="567690"/>
                  </a:lnTo>
                  <a:lnTo>
                    <a:pt x="0" y="0"/>
                  </a:lnTo>
                  <a:lnTo>
                    <a:pt x="18098" y="0"/>
                  </a:lnTo>
                  <a:close/>
                </a:path>
              </a:pathLst>
            </a:custGeom>
            <a:solidFill>
              <a:srgbClr val="706865"/>
            </a:solidFill>
            <a:ln w="9525"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3E7CF2C-F5C2-4355-AAEE-0D5B934C80D0}"/>
                </a:ext>
              </a:extLst>
            </p:cNvPr>
            <p:cNvSpPr/>
            <p:nvPr/>
          </p:nvSpPr>
          <p:spPr>
            <a:xfrm>
              <a:off x="6784657" y="3503295"/>
              <a:ext cx="476250" cy="333375"/>
            </a:xfrm>
            <a:custGeom>
              <a:avLst/>
              <a:gdLst>
                <a:gd name="connsiteX0" fmla="*/ 24765 w 476250"/>
                <a:gd name="connsiteY0" fmla="*/ 338138 h 333375"/>
                <a:gd name="connsiteX1" fmla="*/ 454342 w 476250"/>
                <a:gd name="connsiteY1" fmla="*/ 338138 h 333375"/>
                <a:gd name="connsiteX2" fmla="*/ 479108 w 476250"/>
                <a:gd name="connsiteY2" fmla="*/ 313372 h 333375"/>
                <a:gd name="connsiteX3" fmla="*/ 479108 w 476250"/>
                <a:gd name="connsiteY3" fmla="*/ 24765 h 333375"/>
                <a:gd name="connsiteX4" fmla="*/ 454342 w 476250"/>
                <a:gd name="connsiteY4" fmla="*/ 0 h 333375"/>
                <a:gd name="connsiteX5" fmla="*/ 24765 w 476250"/>
                <a:gd name="connsiteY5" fmla="*/ 0 h 333375"/>
                <a:gd name="connsiteX6" fmla="*/ 0 w 476250"/>
                <a:gd name="connsiteY6" fmla="*/ 24765 h 333375"/>
                <a:gd name="connsiteX7" fmla="*/ 0 w 476250"/>
                <a:gd name="connsiteY7" fmla="*/ 313372 h 333375"/>
                <a:gd name="connsiteX8" fmla="*/ 24765 w 476250"/>
                <a:gd name="connsiteY8" fmla="*/ 338138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0" h="333375">
                  <a:moveTo>
                    <a:pt x="24765" y="338138"/>
                  </a:moveTo>
                  <a:lnTo>
                    <a:pt x="454342" y="338138"/>
                  </a:lnTo>
                  <a:cubicBezTo>
                    <a:pt x="467677" y="338138"/>
                    <a:pt x="479108" y="327660"/>
                    <a:pt x="479108" y="313372"/>
                  </a:cubicBezTo>
                  <a:lnTo>
                    <a:pt x="479108" y="24765"/>
                  </a:lnTo>
                  <a:cubicBezTo>
                    <a:pt x="479108" y="11430"/>
                    <a:pt x="468630" y="0"/>
                    <a:pt x="454342" y="0"/>
                  </a:cubicBezTo>
                  <a:lnTo>
                    <a:pt x="24765" y="0"/>
                  </a:lnTo>
                  <a:cubicBezTo>
                    <a:pt x="11430" y="0"/>
                    <a:pt x="0" y="10477"/>
                    <a:pt x="0" y="24765"/>
                  </a:cubicBezTo>
                  <a:lnTo>
                    <a:pt x="0" y="313372"/>
                  </a:lnTo>
                  <a:cubicBezTo>
                    <a:pt x="0" y="327660"/>
                    <a:pt x="11430" y="338138"/>
                    <a:pt x="24765" y="338138"/>
                  </a:cubicBezTo>
                  <a:close/>
                </a:path>
              </a:pathLst>
            </a:custGeom>
            <a:solidFill>
              <a:srgbClr val="5F8BE3"/>
            </a:solidFill>
            <a:ln w="9525"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0A927AA7-7C91-492B-989B-DB7401401842}"/>
                </a:ext>
              </a:extLst>
            </p:cNvPr>
            <p:cNvSpPr/>
            <p:nvPr/>
          </p:nvSpPr>
          <p:spPr>
            <a:xfrm>
              <a:off x="6804059" y="3522678"/>
              <a:ext cx="438150" cy="257175"/>
            </a:xfrm>
            <a:custGeom>
              <a:avLst/>
              <a:gdLst>
                <a:gd name="connsiteX0" fmla="*/ 440055 w 438150"/>
                <a:gd name="connsiteY0" fmla="*/ 265748 h 257175"/>
                <a:gd name="connsiteX1" fmla="*/ 0 w 438150"/>
                <a:gd name="connsiteY1" fmla="*/ 265748 h 257175"/>
                <a:gd name="connsiteX2" fmla="*/ 0 w 438150"/>
                <a:gd name="connsiteY2" fmla="*/ 0 h 257175"/>
                <a:gd name="connsiteX3" fmla="*/ 440055 w 438150"/>
                <a:gd name="connsiteY3" fmla="*/ 0 h 257175"/>
              </a:gdLst>
              <a:ahLst/>
              <a:cxnLst>
                <a:cxn ang="0">
                  <a:pos x="connsiteX0" y="connsiteY0"/>
                </a:cxn>
                <a:cxn ang="0">
                  <a:pos x="connsiteX1" y="connsiteY1"/>
                </a:cxn>
                <a:cxn ang="0">
                  <a:pos x="connsiteX2" y="connsiteY2"/>
                </a:cxn>
                <a:cxn ang="0">
                  <a:pos x="connsiteX3" y="connsiteY3"/>
                </a:cxn>
              </a:cxnLst>
              <a:rect l="l" t="t" r="r" b="b"/>
              <a:pathLst>
                <a:path w="438150" h="257175">
                  <a:moveTo>
                    <a:pt x="440055" y="265748"/>
                  </a:moveTo>
                  <a:lnTo>
                    <a:pt x="0" y="265748"/>
                  </a:lnTo>
                  <a:lnTo>
                    <a:pt x="0" y="0"/>
                  </a:lnTo>
                  <a:lnTo>
                    <a:pt x="440055" y="0"/>
                  </a:lnTo>
                  <a:close/>
                </a:path>
              </a:pathLst>
            </a:custGeom>
            <a:solidFill>
              <a:srgbClr val="F5F7FF"/>
            </a:solidFill>
            <a:ln w="9525"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2EDBCC37-744D-48CA-8A25-A52029DD7212}"/>
                </a:ext>
              </a:extLst>
            </p:cNvPr>
            <p:cNvSpPr/>
            <p:nvPr/>
          </p:nvSpPr>
          <p:spPr>
            <a:xfrm>
              <a:off x="6804059" y="3522631"/>
              <a:ext cx="438150" cy="19050"/>
            </a:xfrm>
            <a:custGeom>
              <a:avLst/>
              <a:gdLst>
                <a:gd name="connsiteX0" fmla="*/ 440055 w 438150"/>
                <a:gd name="connsiteY0" fmla="*/ 20955 h 19050"/>
                <a:gd name="connsiteX1" fmla="*/ 0 w 438150"/>
                <a:gd name="connsiteY1" fmla="*/ 20955 h 19050"/>
                <a:gd name="connsiteX2" fmla="*/ 0 w 438150"/>
                <a:gd name="connsiteY2" fmla="*/ 0 h 19050"/>
                <a:gd name="connsiteX3" fmla="*/ 440055 w 438150"/>
                <a:gd name="connsiteY3" fmla="*/ 0 h 19050"/>
              </a:gdLst>
              <a:ahLst/>
              <a:cxnLst>
                <a:cxn ang="0">
                  <a:pos x="connsiteX0" y="connsiteY0"/>
                </a:cxn>
                <a:cxn ang="0">
                  <a:pos x="connsiteX1" y="connsiteY1"/>
                </a:cxn>
                <a:cxn ang="0">
                  <a:pos x="connsiteX2" y="connsiteY2"/>
                </a:cxn>
                <a:cxn ang="0">
                  <a:pos x="connsiteX3" y="connsiteY3"/>
                </a:cxn>
              </a:cxnLst>
              <a:rect l="l" t="t" r="r" b="b"/>
              <a:pathLst>
                <a:path w="438150" h="19050">
                  <a:moveTo>
                    <a:pt x="440055" y="20955"/>
                  </a:moveTo>
                  <a:lnTo>
                    <a:pt x="0" y="20955"/>
                  </a:lnTo>
                  <a:lnTo>
                    <a:pt x="0" y="0"/>
                  </a:lnTo>
                  <a:lnTo>
                    <a:pt x="440055" y="0"/>
                  </a:lnTo>
                  <a:close/>
                </a:path>
              </a:pathLst>
            </a:custGeom>
            <a:solidFill>
              <a:srgbClr val="CECFD6"/>
            </a:solidFill>
            <a:ln w="9525"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03320866-8D9B-4553-9B14-2298908290FA}"/>
                </a:ext>
              </a:extLst>
            </p:cNvPr>
            <p:cNvSpPr/>
            <p:nvPr/>
          </p:nvSpPr>
          <p:spPr>
            <a:xfrm>
              <a:off x="6819900" y="3559492"/>
              <a:ext cx="47625" cy="209550"/>
            </a:xfrm>
            <a:custGeom>
              <a:avLst/>
              <a:gdLst>
                <a:gd name="connsiteX0" fmla="*/ 15240 w 47625"/>
                <a:gd name="connsiteY0" fmla="*/ 213360 h 209550"/>
                <a:gd name="connsiteX1" fmla="*/ 38100 w 47625"/>
                <a:gd name="connsiteY1" fmla="*/ 213360 h 209550"/>
                <a:gd name="connsiteX2" fmla="*/ 53340 w 47625"/>
                <a:gd name="connsiteY2" fmla="*/ 198120 h 209550"/>
                <a:gd name="connsiteX3" fmla="*/ 53340 w 47625"/>
                <a:gd name="connsiteY3" fmla="*/ 15240 h 209550"/>
                <a:gd name="connsiteX4" fmla="*/ 38100 w 47625"/>
                <a:gd name="connsiteY4" fmla="*/ 0 h 209550"/>
                <a:gd name="connsiteX5" fmla="*/ 15240 w 47625"/>
                <a:gd name="connsiteY5" fmla="*/ 0 h 209550"/>
                <a:gd name="connsiteX6" fmla="*/ 0 w 47625"/>
                <a:gd name="connsiteY6" fmla="*/ 15240 h 209550"/>
                <a:gd name="connsiteX7" fmla="*/ 0 w 47625"/>
                <a:gd name="connsiteY7" fmla="*/ 198120 h 209550"/>
                <a:gd name="connsiteX8" fmla="*/ 15240 w 47625"/>
                <a:gd name="connsiteY8" fmla="*/ 21336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209550">
                  <a:moveTo>
                    <a:pt x="15240" y="213360"/>
                  </a:moveTo>
                  <a:lnTo>
                    <a:pt x="38100" y="213360"/>
                  </a:lnTo>
                  <a:cubicBezTo>
                    <a:pt x="46672" y="213360"/>
                    <a:pt x="53340" y="206692"/>
                    <a:pt x="53340" y="198120"/>
                  </a:cubicBezTo>
                  <a:lnTo>
                    <a:pt x="53340" y="15240"/>
                  </a:lnTo>
                  <a:cubicBezTo>
                    <a:pt x="53340" y="6667"/>
                    <a:pt x="46672" y="0"/>
                    <a:pt x="38100" y="0"/>
                  </a:cubicBezTo>
                  <a:lnTo>
                    <a:pt x="15240" y="0"/>
                  </a:lnTo>
                  <a:cubicBezTo>
                    <a:pt x="6667" y="0"/>
                    <a:pt x="0" y="6667"/>
                    <a:pt x="0" y="15240"/>
                  </a:cubicBezTo>
                  <a:lnTo>
                    <a:pt x="0" y="198120"/>
                  </a:lnTo>
                  <a:cubicBezTo>
                    <a:pt x="0" y="206692"/>
                    <a:pt x="6667" y="213360"/>
                    <a:pt x="15240" y="213360"/>
                  </a:cubicBezTo>
                  <a:close/>
                </a:path>
              </a:pathLst>
            </a:custGeom>
            <a:solidFill>
              <a:srgbClr val="CECFD6"/>
            </a:solidFill>
            <a:ln w="9525"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30667DF-D2C7-4F0A-B534-E2272E50BD7A}"/>
                </a:ext>
              </a:extLst>
            </p:cNvPr>
            <p:cNvSpPr/>
            <p:nvPr/>
          </p:nvSpPr>
          <p:spPr>
            <a:xfrm>
              <a:off x="7134225" y="3558540"/>
              <a:ext cx="95250" cy="19050"/>
            </a:xfrm>
            <a:custGeom>
              <a:avLst/>
              <a:gdLst>
                <a:gd name="connsiteX0" fmla="*/ 8572 w 95250"/>
                <a:gd name="connsiteY0" fmla="*/ 20955 h 19050"/>
                <a:gd name="connsiteX1" fmla="*/ 89535 w 95250"/>
                <a:gd name="connsiteY1" fmla="*/ 20955 h 19050"/>
                <a:gd name="connsiteX2" fmla="*/ 98107 w 95250"/>
                <a:gd name="connsiteY2" fmla="*/ 12382 h 19050"/>
                <a:gd name="connsiteX3" fmla="*/ 98107 w 95250"/>
                <a:gd name="connsiteY3" fmla="*/ 8572 h 19050"/>
                <a:gd name="connsiteX4" fmla="*/ 89535 w 95250"/>
                <a:gd name="connsiteY4" fmla="*/ 0 h 19050"/>
                <a:gd name="connsiteX5" fmla="*/ 8572 w 95250"/>
                <a:gd name="connsiteY5" fmla="*/ 0 h 19050"/>
                <a:gd name="connsiteX6" fmla="*/ 0 w 95250"/>
                <a:gd name="connsiteY6" fmla="*/ 8572 h 19050"/>
                <a:gd name="connsiteX7" fmla="*/ 0 w 95250"/>
                <a:gd name="connsiteY7" fmla="*/ 12382 h 19050"/>
                <a:gd name="connsiteX8" fmla="*/ 8572 w 95250"/>
                <a:gd name="connsiteY8" fmla="*/ 2095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9050">
                  <a:moveTo>
                    <a:pt x="8572" y="20955"/>
                  </a:moveTo>
                  <a:lnTo>
                    <a:pt x="89535" y="20955"/>
                  </a:lnTo>
                  <a:cubicBezTo>
                    <a:pt x="94297" y="20955"/>
                    <a:pt x="98107" y="17145"/>
                    <a:pt x="98107" y="12382"/>
                  </a:cubicBezTo>
                  <a:lnTo>
                    <a:pt x="98107" y="8572"/>
                  </a:lnTo>
                  <a:cubicBezTo>
                    <a:pt x="98107" y="3810"/>
                    <a:pt x="94297" y="0"/>
                    <a:pt x="89535" y="0"/>
                  </a:cubicBezTo>
                  <a:lnTo>
                    <a:pt x="8572" y="0"/>
                  </a:lnTo>
                  <a:cubicBezTo>
                    <a:pt x="3810" y="0"/>
                    <a:pt x="0" y="3810"/>
                    <a:pt x="0" y="8572"/>
                  </a:cubicBezTo>
                  <a:lnTo>
                    <a:pt x="0" y="12382"/>
                  </a:lnTo>
                  <a:cubicBezTo>
                    <a:pt x="953" y="17145"/>
                    <a:pt x="3810" y="20955"/>
                    <a:pt x="8572" y="20955"/>
                  </a:cubicBezTo>
                  <a:close/>
                </a:path>
              </a:pathLst>
            </a:custGeom>
            <a:solidFill>
              <a:srgbClr val="CECFD6"/>
            </a:solidFill>
            <a:ln w="9525"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156FB517-D39F-42F6-A231-D885E1EA358C}"/>
                </a:ext>
              </a:extLst>
            </p:cNvPr>
            <p:cNvSpPr/>
            <p:nvPr/>
          </p:nvSpPr>
          <p:spPr>
            <a:xfrm>
              <a:off x="7134225" y="3592830"/>
              <a:ext cx="95250" cy="180975"/>
            </a:xfrm>
            <a:custGeom>
              <a:avLst/>
              <a:gdLst>
                <a:gd name="connsiteX0" fmla="*/ 17145 w 95250"/>
                <a:gd name="connsiteY0" fmla="*/ 184785 h 180975"/>
                <a:gd name="connsiteX1" fmla="*/ 80010 w 95250"/>
                <a:gd name="connsiteY1" fmla="*/ 184785 h 180975"/>
                <a:gd name="connsiteX2" fmla="*/ 97155 w 95250"/>
                <a:gd name="connsiteY2" fmla="*/ 167640 h 180975"/>
                <a:gd name="connsiteX3" fmla="*/ 97155 w 95250"/>
                <a:gd name="connsiteY3" fmla="*/ 17145 h 180975"/>
                <a:gd name="connsiteX4" fmla="*/ 80010 w 95250"/>
                <a:gd name="connsiteY4" fmla="*/ 0 h 180975"/>
                <a:gd name="connsiteX5" fmla="*/ 17145 w 95250"/>
                <a:gd name="connsiteY5" fmla="*/ 0 h 180975"/>
                <a:gd name="connsiteX6" fmla="*/ 0 w 95250"/>
                <a:gd name="connsiteY6" fmla="*/ 17145 h 180975"/>
                <a:gd name="connsiteX7" fmla="*/ 0 w 95250"/>
                <a:gd name="connsiteY7" fmla="*/ 168592 h 180975"/>
                <a:gd name="connsiteX8" fmla="*/ 17145 w 95250"/>
                <a:gd name="connsiteY8" fmla="*/ 18478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80975">
                  <a:moveTo>
                    <a:pt x="17145" y="184785"/>
                  </a:moveTo>
                  <a:lnTo>
                    <a:pt x="80010" y="184785"/>
                  </a:lnTo>
                  <a:cubicBezTo>
                    <a:pt x="89535" y="184785"/>
                    <a:pt x="97155" y="177165"/>
                    <a:pt x="97155" y="167640"/>
                  </a:cubicBezTo>
                  <a:lnTo>
                    <a:pt x="97155" y="17145"/>
                  </a:lnTo>
                  <a:cubicBezTo>
                    <a:pt x="97155" y="7620"/>
                    <a:pt x="89535" y="0"/>
                    <a:pt x="80010" y="0"/>
                  </a:cubicBezTo>
                  <a:lnTo>
                    <a:pt x="17145" y="0"/>
                  </a:lnTo>
                  <a:cubicBezTo>
                    <a:pt x="7620" y="0"/>
                    <a:pt x="0" y="7620"/>
                    <a:pt x="0" y="17145"/>
                  </a:cubicBezTo>
                  <a:lnTo>
                    <a:pt x="0" y="168592"/>
                  </a:lnTo>
                  <a:cubicBezTo>
                    <a:pt x="953" y="177165"/>
                    <a:pt x="7620" y="184785"/>
                    <a:pt x="17145" y="184785"/>
                  </a:cubicBezTo>
                  <a:close/>
                </a:path>
              </a:pathLst>
            </a:custGeom>
            <a:solidFill>
              <a:srgbClr val="CECFD6"/>
            </a:solidFill>
            <a:ln w="9525"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700D2DBA-A320-44AF-94B6-58ADDEAA3D57}"/>
                </a:ext>
              </a:extLst>
            </p:cNvPr>
            <p:cNvSpPr/>
            <p:nvPr/>
          </p:nvSpPr>
          <p:spPr>
            <a:xfrm>
              <a:off x="7008495" y="3799442"/>
              <a:ext cx="28575" cy="28575"/>
            </a:xfrm>
            <a:custGeom>
              <a:avLst/>
              <a:gdLst>
                <a:gd name="connsiteX0" fmla="*/ 0 w 28575"/>
                <a:gd name="connsiteY0" fmla="*/ 15321 h 28575"/>
                <a:gd name="connsiteX1" fmla="*/ 15240 w 28575"/>
                <a:gd name="connsiteY1" fmla="*/ 30561 h 28575"/>
                <a:gd name="connsiteX2" fmla="*/ 30480 w 28575"/>
                <a:gd name="connsiteY2" fmla="*/ 15321 h 28575"/>
                <a:gd name="connsiteX3" fmla="*/ 15240 w 28575"/>
                <a:gd name="connsiteY3" fmla="*/ 81 h 28575"/>
                <a:gd name="connsiteX4" fmla="*/ 0 w 28575"/>
                <a:gd name="connsiteY4" fmla="*/ 1532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0" y="15321"/>
                  </a:moveTo>
                  <a:cubicBezTo>
                    <a:pt x="0" y="23893"/>
                    <a:pt x="6667" y="30561"/>
                    <a:pt x="15240" y="30561"/>
                  </a:cubicBezTo>
                  <a:cubicBezTo>
                    <a:pt x="23812" y="30561"/>
                    <a:pt x="30480" y="23893"/>
                    <a:pt x="30480" y="15321"/>
                  </a:cubicBezTo>
                  <a:cubicBezTo>
                    <a:pt x="30480" y="6748"/>
                    <a:pt x="23812" y="81"/>
                    <a:pt x="15240" y="81"/>
                  </a:cubicBezTo>
                  <a:cubicBezTo>
                    <a:pt x="6667" y="-872"/>
                    <a:pt x="0" y="6748"/>
                    <a:pt x="0" y="15321"/>
                  </a:cubicBezTo>
                  <a:close/>
                </a:path>
              </a:pathLst>
            </a:custGeom>
            <a:solidFill>
              <a:srgbClr val="59524F"/>
            </a:solidFill>
            <a:ln w="9525"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6DBC2327-54E1-4CFB-943A-9498AF010C24}"/>
                </a:ext>
              </a:extLst>
            </p:cNvPr>
            <p:cNvSpPr/>
            <p:nvPr/>
          </p:nvSpPr>
          <p:spPr>
            <a:xfrm>
              <a:off x="6924675" y="3886200"/>
              <a:ext cx="123825" cy="38100"/>
            </a:xfrm>
            <a:custGeom>
              <a:avLst/>
              <a:gdLst>
                <a:gd name="connsiteX0" fmla="*/ 0 w 123825"/>
                <a:gd name="connsiteY0" fmla="*/ 42863 h 38100"/>
                <a:gd name="connsiteX1" fmla="*/ 0 w 123825"/>
                <a:gd name="connsiteY1" fmla="*/ 37147 h 38100"/>
                <a:gd name="connsiteX2" fmla="*/ 67628 w 123825"/>
                <a:gd name="connsiteY2" fmla="*/ 0 h 38100"/>
                <a:gd name="connsiteX3" fmla="*/ 125730 w 123825"/>
                <a:gd name="connsiteY3" fmla="*/ 42863 h 38100"/>
                <a:gd name="connsiteX4" fmla="*/ 0 w 123825"/>
                <a:gd name="connsiteY4" fmla="*/ 42863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38100">
                  <a:moveTo>
                    <a:pt x="0" y="42863"/>
                  </a:moveTo>
                  <a:lnTo>
                    <a:pt x="0" y="37147"/>
                  </a:lnTo>
                  <a:cubicBezTo>
                    <a:pt x="0" y="37147"/>
                    <a:pt x="8572" y="0"/>
                    <a:pt x="67628" y="0"/>
                  </a:cubicBezTo>
                  <a:cubicBezTo>
                    <a:pt x="127635" y="0"/>
                    <a:pt x="125730" y="42863"/>
                    <a:pt x="125730" y="42863"/>
                  </a:cubicBezTo>
                  <a:lnTo>
                    <a:pt x="0" y="42863"/>
                  </a:lnTo>
                  <a:close/>
                </a:path>
              </a:pathLst>
            </a:custGeom>
            <a:solidFill>
              <a:srgbClr val="314875"/>
            </a:soli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270B5A73-5F57-485C-B89B-0CB74036B648}"/>
                </a:ext>
              </a:extLst>
            </p:cNvPr>
            <p:cNvSpPr/>
            <p:nvPr/>
          </p:nvSpPr>
          <p:spPr>
            <a:xfrm>
              <a:off x="6944618" y="3868764"/>
              <a:ext cx="114300" cy="57150"/>
            </a:xfrm>
            <a:custGeom>
              <a:avLst/>
              <a:gdLst>
                <a:gd name="connsiteX0" fmla="*/ 107691 w 114300"/>
                <a:gd name="connsiteY0" fmla="*/ 23151 h 57150"/>
                <a:gd name="connsiteX1" fmla="*/ 89594 w 114300"/>
                <a:gd name="connsiteY1" fmla="*/ 19341 h 57150"/>
                <a:gd name="connsiteX2" fmla="*/ 49589 w 114300"/>
                <a:gd name="connsiteY2" fmla="*/ 291 h 57150"/>
                <a:gd name="connsiteX3" fmla="*/ 59 w 114300"/>
                <a:gd name="connsiteY3" fmla="*/ 23151 h 57150"/>
                <a:gd name="connsiteX4" fmla="*/ 8632 w 114300"/>
                <a:gd name="connsiteY4" fmla="*/ 27914 h 57150"/>
                <a:gd name="connsiteX5" fmla="*/ 46732 w 114300"/>
                <a:gd name="connsiteY5" fmla="*/ 21246 h 57150"/>
                <a:gd name="connsiteX6" fmla="*/ 15299 w 114300"/>
                <a:gd name="connsiteY6" fmla="*/ 41249 h 57150"/>
                <a:gd name="connsiteX7" fmla="*/ 24824 w 114300"/>
                <a:gd name="connsiteY7" fmla="*/ 54584 h 57150"/>
                <a:gd name="connsiteX8" fmla="*/ 40064 w 114300"/>
                <a:gd name="connsiteY8" fmla="*/ 66014 h 57150"/>
                <a:gd name="connsiteX9" fmla="*/ 96262 w 114300"/>
                <a:gd name="connsiteY9" fmla="*/ 51726 h 57150"/>
                <a:gd name="connsiteX10" fmla="*/ 121026 w 114300"/>
                <a:gd name="connsiteY10" fmla="*/ 50774 h 57150"/>
                <a:gd name="connsiteX11" fmla="*/ 107691 w 114300"/>
                <a:gd name="connsiteY11" fmla="*/ 2315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 h="57150">
                  <a:moveTo>
                    <a:pt x="107691" y="23151"/>
                  </a:moveTo>
                  <a:cubicBezTo>
                    <a:pt x="107691" y="23151"/>
                    <a:pt x="94357" y="22199"/>
                    <a:pt x="89594" y="19341"/>
                  </a:cubicBezTo>
                  <a:cubicBezTo>
                    <a:pt x="84832" y="16484"/>
                    <a:pt x="56257" y="-2566"/>
                    <a:pt x="49589" y="291"/>
                  </a:cubicBezTo>
                  <a:cubicBezTo>
                    <a:pt x="42922" y="3149"/>
                    <a:pt x="-1846" y="16484"/>
                    <a:pt x="59" y="23151"/>
                  </a:cubicBezTo>
                  <a:cubicBezTo>
                    <a:pt x="1964" y="29819"/>
                    <a:pt x="5774" y="28866"/>
                    <a:pt x="8632" y="27914"/>
                  </a:cubicBezTo>
                  <a:cubicBezTo>
                    <a:pt x="11489" y="26961"/>
                    <a:pt x="43874" y="20294"/>
                    <a:pt x="46732" y="21246"/>
                  </a:cubicBezTo>
                  <a:cubicBezTo>
                    <a:pt x="46732" y="21246"/>
                    <a:pt x="15299" y="32676"/>
                    <a:pt x="15299" y="41249"/>
                  </a:cubicBezTo>
                  <a:cubicBezTo>
                    <a:pt x="15299" y="49821"/>
                    <a:pt x="21966" y="51726"/>
                    <a:pt x="24824" y="54584"/>
                  </a:cubicBezTo>
                  <a:cubicBezTo>
                    <a:pt x="27682" y="57441"/>
                    <a:pt x="31491" y="66014"/>
                    <a:pt x="40064" y="66014"/>
                  </a:cubicBezTo>
                  <a:cubicBezTo>
                    <a:pt x="48636" y="66966"/>
                    <a:pt x="87689" y="52679"/>
                    <a:pt x="96262" y="51726"/>
                  </a:cubicBezTo>
                  <a:cubicBezTo>
                    <a:pt x="104834" y="50774"/>
                    <a:pt x="120074" y="52679"/>
                    <a:pt x="121026" y="50774"/>
                  </a:cubicBezTo>
                  <a:cubicBezTo>
                    <a:pt x="121979" y="50774"/>
                    <a:pt x="107691" y="23151"/>
                    <a:pt x="107691" y="23151"/>
                  </a:cubicBezTo>
                  <a:close/>
                </a:path>
              </a:pathLst>
            </a:custGeom>
            <a:solidFill>
              <a:srgbClr val="EEA886"/>
            </a:soli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4FFE605-3E1F-4EDF-8431-7E98397DD078}"/>
                </a:ext>
              </a:extLst>
            </p:cNvPr>
            <p:cNvSpPr/>
            <p:nvPr/>
          </p:nvSpPr>
          <p:spPr>
            <a:xfrm>
              <a:off x="7040172" y="3653790"/>
              <a:ext cx="514350" cy="495300"/>
            </a:xfrm>
            <a:custGeom>
              <a:avLst/>
              <a:gdLst>
                <a:gd name="connsiteX0" fmla="*/ 248358 w 514350"/>
                <a:gd name="connsiteY0" fmla="*/ 20955 h 495300"/>
                <a:gd name="connsiteX1" fmla="*/ 333130 w 514350"/>
                <a:gd name="connsiteY1" fmla="*/ 2857 h 495300"/>
                <a:gd name="connsiteX2" fmla="*/ 410283 w 514350"/>
                <a:gd name="connsiteY2" fmla="*/ 0 h 495300"/>
                <a:gd name="connsiteX3" fmla="*/ 508390 w 514350"/>
                <a:gd name="connsiteY3" fmla="*/ 28575 h 495300"/>
                <a:gd name="connsiteX4" fmla="*/ 517915 w 514350"/>
                <a:gd name="connsiteY4" fmla="*/ 107632 h 495300"/>
                <a:gd name="connsiteX5" fmla="*/ 495055 w 514350"/>
                <a:gd name="connsiteY5" fmla="*/ 156210 h 495300"/>
                <a:gd name="connsiteX6" fmla="*/ 478863 w 514350"/>
                <a:gd name="connsiteY6" fmla="*/ 295275 h 495300"/>
                <a:gd name="connsiteX7" fmla="*/ 482673 w 514350"/>
                <a:gd name="connsiteY7" fmla="*/ 485775 h 495300"/>
                <a:gd name="connsiteX8" fmla="*/ 423618 w 514350"/>
                <a:gd name="connsiteY8" fmla="*/ 495300 h 495300"/>
                <a:gd name="connsiteX9" fmla="*/ 238833 w 514350"/>
                <a:gd name="connsiteY9" fmla="*/ 486727 h 495300"/>
                <a:gd name="connsiteX10" fmla="*/ 265503 w 514350"/>
                <a:gd name="connsiteY10" fmla="*/ 243840 h 495300"/>
                <a:gd name="connsiteX11" fmla="*/ 260740 w 514350"/>
                <a:gd name="connsiteY11" fmla="*/ 143827 h 495300"/>
                <a:gd name="connsiteX12" fmla="*/ 199780 w 514350"/>
                <a:gd name="connsiteY12" fmla="*/ 245745 h 495300"/>
                <a:gd name="connsiteX13" fmla="*/ 93100 w 514350"/>
                <a:gd name="connsiteY13" fmla="*/ 273367 h 495300"/>
                <a:gd name="connsiteX14" fmla="*/ 2613 w 514350"/>
                <a:gd name="connsiteY14" fmla="*/ 277177 h 495300"/>
                <a:gd name="connsiteX15" fmla="*/ 1660 w 514350"/>
                <a:gd name="connsiteY15" fmla="*/ 224790 h 495300"/>
                <a:gd name="connsiteX16" fmla="*/ 138820 w 514350"/>
                <a:gd name="connsiteY16" fmla="*/ 202882 h 495300"/>
                <a:gd name="connsiteX17" fmla="*/ 178825 w 514350"/>
                <a:gd name="connsiteY17" fmla="*/ 132397 h 495300"/>
                <a:gd name="connsiteX18" fmla="*/ 248358 w 514350"/>
                <a:gd name="connsiteY18" fmla="*/ 20955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495300">
                  <a:moveTo>
                    <a:pt x="248358" y="20955"/>
                  </a:moveTo>
                  <a:cubicBezTo>
                    <a:pt x="289315" y="13335"/>
                    <a:pt x="333130" y="2857"/>
                    <a:pt x="333130" y="2857"/>
                  </a:cubicBezTo>
                  <a:lnTo>
                    <a:pt x="410283" y="0"/>
                  </a:lnTo>
                  <a:cubicBezTo>
                    <a:pt x="410283" y="0"/>
                    <a:pt x="480768" y="15240"/>
                    <a:pt x="508390" y="28575"/>
                  </a:cubicBezTo>
                  <a:cubicBezTo>
                    <a:pt x="511248" y="29527"/>
                    <a:pt x="511248" y="91440"/>
                    <a:pt x="517915" y="107632"/>
                  </a:cubicBezTo>
                  <a:lnTo>
                    <a:pt x="495055" y="156210"/>
                  </a:lnTo>
                  <a:cubicBezTo>
                    <a:pt x="495055" y="156210"/>
                    <a:pt x="481720" y="252413"/>
                    <a:pt x="478863" y="295275"/>
                  </a:cubicBezTo>
                  <a:cubicBezTo>
                    <a:pt x="477910" y="315277"/>
                    <a:pt x="482673" y="485775"/>
                    <a:pt x="482673" y="485775"/>
                  </a:cubicBezTo>
                  <a:cubicBezTo>
                    <a:pt x="482673" y="485775"/>
                    <a:pt x="476005" y="489585"/>
                    <a:pt x="423618" y="495300"/>
                  </a:cubicBezTo>
                  <a:cubicBezTo>
                    <a:pt x="371230" y="501015"/>
                    <a:pt x="239785" y="493395"/>
                    <a:pt x="238833" y="486727"/>
                  </a:cubicBezTo>
                  <a:cubicBezTo>
                    <a:pt x="237880" y="480060"/>
                    <a:pt x="264550" y="256222"/>
                    <a:pt x="265503" y="243840"/>
                  </a:cubicBezTo>
                  <a:cubicBezTo>
                    <a:pt x="267408" y="225742"/>
                    <a:pt x="260740" y="143827"/>
                    <a:pt x="260740" y="143827"/>
                  </a:cubicBezTo>
                  <a:cubicBezTo>
                    <a:pt x="251215" y="157163"/>
                    <a:pt x="225498" y="217170"/>
                    <a:pt x="199780" y="245745"/>
                  </a:cubicBezTo>
                  <a:cubicBezTo>
                    <a:pt x="184540" y="262890"/>
                    <a:pt x="107388" y="272415"/>
                    <a:pt x="93100" y="273367"/>
                  </a:cubicBezTo>
                  <a:cubicBezTo>
                    <a:pt x="61668" y="274320"/>
                    <a:pt x="4518" y="280988"/>
                    <a:pt x="2613" y="277177"/>
                  </a:cubicBezTo>
                  <a:cubicBezTo>
                    <a:pt x="1660" y="275272"/>
                    <a:pt x="-2150" y="226695"/>
                    <a:pt x="1660" y="224790"/>
                  </a:cubicBezTo>
                  <a:cubicBezTo>
                    <a:pt x="4518" y="223838"/>
                    <a:pt x="111198" y="217170"/>
                    <a:pt x="138820" y="202882"/>
                  </a:cubicBezTo>
                  <a:cubicBezTo>
                    <a:pt x="148345" y="197167"/>
                    <a:pt x="178825" y="132397"/>
                    <a:pt x="178825" y="132397"/>
                  </a:cubicBezTo>
                  <a:cubicBezTo>
                    <a:pt x="178825" y="132397"/>
                    <a:pt x="225498" y="31432"/>
                    <a:pt x="248358" y="20955"/>
                  </a:cubicBezTo>
                  <a:close/>
                </a:path>
              </a:pathLst>
            </a:custGeom>
            <a:solidFill>
              <a:srgbClr val="323657"/>
            </a:solidFill>
            <a:ln w="9525"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9361A9EE-D5FE-4041-9DF1-8D43BA36C189}"/>
                </a:ext>
              </a:extLst>
            </p:cNvPr>
            <p:cNvSpPr/>
            <p:nvPr/>
          </p:nvSpPr>
          <p:spPr>
            <a:xfrm>
              <a:off x="7393305" y="3825240"/>
              <a:ext cx="219075" cy="304800"/>
            </a:xfrm>
            <a:custGeom>
              <a:avLst/>
              <a:gdLst>
                <a:gd name="connsiteX0" fmla="*/ 46672 w 219075"/>
                <a:gd name="connsiteY0" fmla="*/ 308610 h 304800"/>
                <a:gd name="connsiteX1" fmla="*/ 176213 w 219075"/>
                <a:gd name="connsiteY1" fmla="*/ 308610 h 304800"/>
                <a:gd name="connsiteX2" fmla="*/ 222885 w 219075"/>
                <a:gd name="connsiteY2" fmla="*/ 261938 h 304800"/>
                <a:gd name="connsiteX3" fmla="*/ 222885 w 219075"/>
                <a:gd name="connsiteY3" fmla="*/ 46672 h 304800"/>
                <a:gd name="connsiteX4" fmla="*/ 176213 w 219075"/>
                <a:gd name="connsiteY4" fmla="*/ 0 h 304800"/>
                <a:gd name="connsiteX5" fmla="*/ 46672 w 219075"/>
                <a:gd name="connsiteY5" fmla="*/ 0 h 304800"/>
                <a:gd name="connsiteX6" fmla="*/ 0 w 219075"/>
                <a:gd name="connsiteY6" fmla="*/ 46672 h 304800"/>
                <a:gd name="connsiteX7" fmla="*/ 0 w 219075"/>
                <a:gd name="connsiteY7" fmla="*/ 261938 h 304800"/>
                <a:gd name="connsiteX8" fmla="*/ 46672 w 219075"/>
                <a:gd name="connsiteY8" fmla="*/ 30861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304800">
                  <a:moveTo>
                    <a:pt x="46672" y="308610"/>
                  </a:moveTo>
                  <a:lnTo>
                    <a:pt x="176213" y="308610"/>
                  </a:lnTo>
                  <a:cubicBezTo>
                    <a:pt x="201930" y="308610"/>
                    <a:pt x="222885" y="287655"/>
                    <a:pt x="222885" y="261938"/>
                  </a:cubicBezTo>
                  <a:lnTo>
                    <a:pt x="222885" y="46672"/>
                  </a:lnTo>
                  <a:cubicBezTo>
                    <a:pt x="222885" y="20955"/>
                    <a:pt x="201930" y="0"/>
                    <a:pt x="176213" y="0"/>
                  </a:cubicBezTo>
                  <a:lnTo>
                    <a:pt x="46672" y="0"/>
                  </a:lnTo>
                  <a:cubicBezTo>
                    <a:pt x="20955" y="0"/>
                    <a:pt x="0" y="20955"/>
                    <a:pt x="0" y="46672"/>
                  </a:cubicBezTo>
                  <a:lnTo>
                    <a:pt x="0" y="261938"/>
                  </a:lnTo>
                  <a:cubicBezTo>
                    <a:pt x="0" y="287655"/>
                    <a:pt x="20955" y="308610"/>
                    <a:pt x="46672" y="308610"/>
                  </a:cubicBezTo>
                  <a:close/>
                </a:path>
              </a:pathLst>
            </a:custGeom>
            <a:solidFill>
              <a:srgbClr val="E2D2CA"/>
            </a:soli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23218A26-C006-4C7C-885B-BA42F2663D8C}"/>
                </a:ext>
              </a:extLst>
            </p:cNvPr>
            <p:cNvSpPr/>
            <p:nvPr/>
          </p:nvSpPr>
          <p:spPr>
            <a:xfrm>
              <a:off x="7419975" y="4022408"/>
              <a:ext cx="123825" cy="180975"/>
            </a:xfrm>
            <a:custGeom>
              <a:avLst/>
              <a:gdLst>
                <a:gd name="connsiteX0" fmla="*/ 12382 w 123825"/>
                <a:gd name="connsiteY0" fmla="*/ 182880 h 180975"/>
                <a:gd name="connsiteX1" fmla="*/ 91440 w 123825"/>
                <a:gd name="connsiteY1" fmla="*/ 150495 h 180975"/>
                <a:gd name="connsiteX2" fmla="*/ 127635 w 123825"/>
                <a:gd name="connsiteY2" fmla="*/ 11430 h 180975"/>
                <a:gd name="connsiteX3" fmla="*/ 114300 w 123825"/>
                <a:gd name="connsiteY3" fmla="*/ 0 h 180975"/>
                <a:gd name="connsiteX4" fmla="*/ 102870 w 123825"/>
                <a:gd name="connsiteY4" fmla="*/ 13335 h 180975"/>
                <a:gd name="connsiteX5" fmla="*/ 73343 w 123825"/>
                <a:gd name="connsiteY5" fmla="*/ 133350 h 180975"/>
                <a:gd name="connsiteX6" fmla="*/ 12382 w 123825"/>
                <a:gd name="connsiteY6" fmla="*/ 158115 h 180975"/>
                <a:gd name="connsiteX7" fmla="*/ 0 w 123825"/>
                <a:gd name="connsiteY7" fmla="*/ 170497 h 180975"/>
                <a:gd name="connsiteX8" fmla="*/ 12382 w 123825"/>
                <a:gd name="connsiteY8" fmla="*/ 18288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25" h="180975">
                  <a:moveTo>
                    <a:pt x="12382" y="182880"/>
                  </a:moveTo>
                  <a:cubicBezTo>
                    <a:pt x="44768" y="182880"/>
                    <a:pt x="71438" y="171450"/>
                    <a:pt x="91440" y="150495"/>
                  </a:cubicBezTo>
                  <a:cubicBezTo>
                    <a:pt x="136207" y="100965"/>
                    <a:pt x="127635" y="15240"/>
                    <a:pt x="127635" y="11430"/>
                  </a:cubicBezTo>
                  <a:cubicBezTo>
                    <a:pt x="126682" y="4763"/>
                    <a:pt x="120968" y="0"/>
                    <a:pt x="114300" y="0"/>
                  </a:cubicBezTo>
                  <a:cubicBezTo>
                    <a:pt x="107632" y="952"/>
                    <a:pt x="102870" y="6667"/>
                    <a:pt x="102870" y="13335"/>
                  </a:cubicBezTo>
                  <a:cubicBezTo>
                    <a:pt x="102870" y="14288"/>
                    <a:pt x="110490" y="92392"/>
                    <a:pt x="73343" y="133350"/>
                  </a:cubicBezTo>
                  <a:cubicBezTo>
                    <a:pt x="58103" y="149542"/>
                    <a:pt x="38100" y="158115"/>
                    <a:pt x="12382" y="158115"/>
                  </a:cubicBezTo>
                  <a:cubicBezTo>
                    <a:pt x="5715" y="158115"/>
                    <a:pt x="0" y="163830"/>
                    <a:pt x="0" y="170497"/>
                  </a:cubicBezTo>
                  <a:cubicBezTo>
                    <a:pt x="0" y="178117"/>
                    <a:pt x="5715" y="182880"/>
                    <a:pt x="12382" y="182880"/>
                  </a:cubicBezTo>
                  <a:close/>
                </a:path>
              </a:pathLst>
            </a:custGeom>
            <a:solidFill>
              <a:srgbClr val="E2D2CA"/>
            </a:soli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40F10926-590B-48D5-A0CF-BED0DD586D63}"/>
                </a:ext>
              </a:extLst>
            </p:cNvPr>
            <p:cNvSpPr/>
            <p:nvPr/>
          </p:nvSpPr>
          <p:spPr>
            <a:xfrm>
              <a:off x="6905625" y="3569947"/>
              <a:ext cx="123825" cy="123825"/>
            </a:xfrm>
            <a:custGeom>
              <a:avLst/>
              <a:gdLst>
                <a:gd name="connsiteX0" fmla="*/ 124778 w 123825"/>
                <a:gd name="connsiteY0" fmla="*/ 61936 h 123825"/>
                <a:gd name="connsiteX1" fmla="*/ 110490 w 123825"/>
                <a:gd name="connsiteY1" fmla="*/ 101941 h 123825"/>
                <a:gd name="connsiteX2" fmla="*/ 103822 w 123825"/>
                <a:gd name="connsiteY2" fmla="*/ 108608 h 123825"/>
                <a:gd name="connsiteX3" fmla="*/ 101917 w 123825"/>
                <a:gd name="connsiteY3" fmla="*/ 110513 h 123825"/>
                <a:gd name="connsiteX4" fmla="*/ 99060 w 123825"/>
                <a:gd name="connsiteY4" fmla="*/ 112418 h 123825"/>
                <a:gd name="connsiteX5" fmla="*/ 70485 w 123825"/>
                <a:gd name="connsiteY5" fmla="*/ 123848 h 123825"/>
                <a:gd name="connsiteX6" fmla="*/ 64770 w 123825"/>
                <a:gd name="connsiteY6" fmla="*/ 123848 h 123825"/>
                <a:gd name="connsiteX7" fmla="*/ 62865 w 123825"/>
                <a:gd name="connsiteY7" fmla="*/ 123848 h 123825"/>
                <a:gd name="connsiteX8" fmla="*/ 57150 w 123825"/>
                <a:gd name="connsiteY8" fmla="*/ 123848 h 123825"/>
                <a:gd name="connsiteX9" fmla="*/ 50483 w 123825"/>
                <a:gd name="connsiteY9" fmla="*/ 122896 h 123825"/>
                <a:gd name="connsiteX10" fmla="*/ 24765 w 123825"/>
                <a:gd name="connsiteY10" fmla="*/ 111466 h 123825"/>
                <a:gd name="connsiteX11" fmla="*/ 18097 w 123825"/>
                <a:gd name="connsiteY11" fmla="*/ 105751 h 123825"/>
                <a:gd name="connsiteX12" fmla="*/ 17145 w 123825"/>
                <a:gd name="connsiteY12" fmla="*/ 104798 h 123825"/>
                <a:gd name="connsiteX13" fmla="*/ 13335 w 123825"/>
                <a:gd name="connsiteY13" fmla="*/ 100036 h 123825"/>
                <a:gd name="connsiteX14" fmla="*/ 0 w 123825"/>
                <a:gd name="connsiteY14" fmla="*/ 61936 h 123825"/>
                <a:gd name="connsiteX15" fmla="*/ 61913 w 123825"/>
                <a:gd name="connsiteY15" fmla="*/ 23 h 123825"/>
                <a:gd name="connsiteX16" fmla="*/ 124778 w 123825"/>
                <a:gd name="connsiteY16" fmla="*/ 61936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25" h="123825">
                  <a:moveTo>
                    <a:pt x="124778" y="61936"/>
                  </a:moveTo>
                  <a:cubicBezTo>
                    <a:pt x="124778" y="77176"/>
                    <a:pt x="119063" y="91463"/>
                    <a:pt x="110490" y="101941"/>
                  </a:cubicBezTo>
                  <a:cubicBezTo>
                    <a:pt x="108585" y="104798"/>
                    <a:pt x="105728" y="106703"/>
                    <a:pt x="103822" y="108608"/>
                  </a:cubicBezTo>
                  <a:cubicBezTo>
                    <a:pt x="102870" y="109561"/>
                    <a:pt x="101917" y="109561"/>
                    <a:pt x="101917" y="110513"/>
                  </a:cubicBezTo>
                  <a:cubicBezTo>
                    <a:pt x="100965" y="111466"/>
                    <a:pt x="100013" y="111466"/>
                    <a:pt x="99060" y="112418"/>
                  </a:cubicBezTo>
                  <a:cubicBezTo>
                    <a:pt x="90488" y="118133"/>
                    <a:pt x="80963" y="121943"/>
                    <a:pt x="70485" y="123848"/>
                  </a:cubicBezTo>
                  <a:cubicBezTo>
                    <a:pt x="68580" y="123848"/>
                    <a:pt x="66675" y="123848"/>
                    <a:pt x="64770" y="123848"/>
                  </a:cubicBezTo>
                  <a:cubicBezTo>
                    <a:pt x="63817" y="123848"/>
                    <a:pt x="63817" y="123848"/>
                    <a:pt x="62865" y="123848"/>
                  </a:cubicBezTo>
                  <a:cubicBezTo>
                    <a:pt x="60960" y="123848"/>
                    <a:pt x="59055" y="123848"/>
                    <a:pt x="57150" y="123848"/>
                  </a:cubicBezTo>
                  <a:cubicBezTo>
                    <a:pt x="55245" y="123848"/>
                    <a:pt x="52388" y="122896"/>
                    <a:pt x="50483" y="122896"/>
                  </a:cubicBezTo>
                  <a:cubicBezTo>
                    <a:pt x="40958" y="120991"/>
                    <a:pt x="32385" y="117181"/>
                    <a:pt x="24765" y="111466"/>
                  </a:cubicBezTo>
                  <a:cubicBezTo>
                    <a:pt x="22860" y="109561"/>
                    <a:pt x="20003" y="107656"/>
                    <a:pt x="18097" y="105751"/>
                  </a:cubicBezTo>
                  <a:cubicBezTo>
                    <a:pt x="18097" y="105751"/>
                    <a:pt x="17145" y="104798"/>
                    <a:pt x="17145" y="104798"/>
                  </a:cubicBezTo>
                  <a:cubicBezTo>
                    <a:pt x="16192" y="102893"/>
                    <a:pt x="14288" y="101941"/>
                    <a:pt x="13335" y="100036"/>
                  </a:cubicBezTo>
                  <a:cubicBezTo>
                    <a:pt x="4763" y="89558"/>
                    <a:pt x="0" y="76223"/>
                    <a:pt x="0" y="61936"/>
                  </a:cubicBezTo>
                  <a:cubicBezTo>
                    <a:pt x="0" y="27646"/>
                    <a:pt x="27622" y="23"/>
                    <a:pt x="61913" y="23"/>
                  </a:cubicBezTo>
                  <a:cubicBezTo>
                    <a:pt x="97155" y="-929"/>
                    <a:pt x="124778" y="27646"/>
                    <a:pt x="124778" y="61936"/>
                  </a:cubicBezTo>
                  <a:close/>
                </a:path>
              </a:pathLst>
            </a:custGeom>
            <a:solidFill>
              <a:srgbClr val="EEF0F7"/>
            </a:soli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356BE4BD-C5DF-4525-A0FD-42F9FD3FF4C5}"/>
                </a:ext>
              </a:extLst>
            </p:cNvPr>
            <p:cNvSpPr/>
            <p:nvPr/>
          </p:nvSpPr>
          <p:spPr>
            <a:xfrm>
              <a:off x="6926579" y="3651885"/>
              <a:ext cx="76200" cy="38100"/>
            </a:xfrm>
            <a:custGeom>
              <a:avLst/>
              <a:gdLst>
                <a:gd name="connsiteX0" fmla="*/ 81915 w 76200"/>
                <a:gd name="connsiteY0" fmla="*/ 14288 h 38100"/>
                <a:gd name="connsiteX1" fmla="*/ 77153 w 76200"/>
                <a:gd name="connsiteY1" fmla="*/ 30480 h 38100"/>
                <a:gd name="connsiteX2" fmla="*/ 48578 w 76200"/>
                <a:gd name="connsiteY2" fmla="*/ 41910 h 38100"/>
                <a:gd name="connsiteX3" fmla="*/ 42863 w 76200"/>
                <a:gd name="connsiteY3" fmla="*/ 41910 h 38100"/>
                <a:gd name="connsiteX4" fmla="*/ 40958 w 76200"/>
                <a:gd name="connsiteY4" fmla="*/ 41910 h 38100"/>
                <a:gd name="connsiteX5" fmla="*/ 35242 w 76200"/>
                <a:gd name="connsiteY5" fmla="*/ 41910 h 38100"/>
                <a:gd name="connsiteX6" fmla="*/ 28575 w 76200"/>
                <a:gd name="connsiteY6" fmla="*/ 40958 h 38100"/>
                <a:gd name="connsiteX7" fmla="*/ 2858 w 76200"/>
                <a:gd name="connsiteY7" fmla="*/ 29528 h 38100"/>
                <a:gd name="connsiteX8" fmla="*/ 0 w 76200"/>
                <a:gd name="connsiteY8" fmla="*/ 12383 h 38100"/>
                <a:gd name="connsiteX9" fmla="*/ 28575 w 76200"/>
                <a:gd name="connsiteY9" fmla="*/ 2858 h 38100"/>
                <a:gd name="connsiteX10" fmla="*/ 28575 w 76200"/>
                <a:gd name="connsiteY10" fmla="*/ 2858 h 38100"/>
                <a:gd name="connsiteX11" fmla="*/ 29528 w 76200"/>
                <a:gd name="connsiteY11" fmla="*/ 2858 h 38100"/>
                <a:gd name="connsiteX12" fmla="*/ 31433 w 76200"/>
                <a:gd name="connsiteY12" fmla="*/ 1905 h 38100"/>
                <a:gd name="connsiteX13" fmla="*/ 33338 w 76200"/>
                <a:gd name="connsiteY13" fmla="*/ 953 h 38100"/>
                <a:gd name="connsiteX14" fmla="*/ 37148 w 76200"/>
                <a:gd name="connsiteY14" fmla="*/ 0 h 38100"/>
                <a:gd name="connsiteX15" fmla="*/ 37148 w 76200"/>
                <a:gd name="connsiteY15" fmla="*/ 0 h 38100"/>
                <a:gd name="connsiteX16" fmla="*/ 37148 w 76200"/>
                <a:gd name="connsiteY16" fmla="*/ 0 h 38100"/>
                <a:gd name="connsiteX17" fmla="*/ 37148 w 76200"/>
                <a:gd name="connsiteY17" fmla="*/ 0 h 38100"/>
                <a:gd name="connsiteX18" fmla="*/ 49530 w 76200"/>
                <a:gd name="connsiteY18" fmla="*/ 953 h 38100"/>
                <a:gd name="connsiteX19" fmla="*/ 51435 w 76200"/>
                <a:gd name="connsiteY19" fmla="*/ 953 h 38100"/>
                <a:gd name="connsiteX20" fmla="*/ 52388 w 76200"/>
                <a:gd name="connsiteY20" fmla="*/ 953 h 38100"/>
                <a:gd name="connsiteX21" fmla="*/ 52388 w 76200"/>
                <a:gd name="connsiteY21" fmla="*/ 953 h 38100"/>
                <a:gd name="connsiteX22" fmla="*/ 58103 w 76200"/>
                <a:gd name="connsiteY22" fmla="*/ 2858 h 38100"/>
                <a:gd name="connsiteX23" fmla="*/ 58103 w 76200"/>
                <a:gd name="connsiteY23" fmla="*/ 2858 h 38100"/>
                <a:gd name="connsiteX24" fmla="*/ 81915 w 76200"/>
                <a:gd name="connsiteY24" fmla="*/ 1428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200" h="38100">
                  <a:moveTo>
                    <a:pt x="81915" y="14288"/>
                  </a:moveTo>
                  <a:lnTo>
                    <a:pt x="77153" y="30480"/>
                  </a:lnTo>
                  <a:cubicBezTo>
                    <a:pt x="68580" y="36195"/>
                    <a:pt x="59055" y="40005"/>
                    <a:pt x="48578" y="41910"/>
                  </a:cubicBezTo>
                  <a:cubicBezTo>
                    <a:pt x="46673" y="41910"/>
                    <a:pt x="44767" y="41910"/>
                    <a:pt x="42863" y="41910"/>
                  </a:cubicBezTo>
                  <a:cubicBezTo>
                    <a:pt x="41910" y="41910"/>
                    <a:pt x="41910" y="41910"/>
                    <a:pt x="40958" y="41910"/>
                  </a:cubicBezTo>
                  <a:cubicBezTo>
                    <a:pt x="39053" y="41910"/>
                    <a:pt x="37148" y="41910"/>
                    <a:pt x="35242" y="41910"/>
                  </a:cubicBezTo>
                  <a:cubicBezTo>
                    <a:pt x="33338" y="41910"/>
                    <a:pt x="30480" y="40958"/>
                    <a:pt x="28575" y="40958"/>
                  </a:cubicBezTo>
                  <a:cubicBezTo>
                    <a:pt x="19050" y="39053"/>
                    <a:pt x="10478" y="35243"/>
                    <a:pt x="2858" y="29528"/>
                  </a:cubicBezTo>
                  <a:cubicBezTo>
                    <a:pt x="1905" y="23813"/>
                    <a:pt x="953" y="18098"/>
                    <a:pt x="0" y="12383"/>
                  </a:cubicBezTo>
                  <a:cubicBezTo>
                    <a:pt x="4763" y="10478"/>
                    <a:pt x="19050" y="5715"/>
                    <a:pt x="28575" y="2858"/>
                  </a:cubicBezTo>
                  <a:cubicBezTo>
                    <a:pt x="28575" y="2858"/>
                    <a:pt x="28575" y="2858"/>
                    <a:pt x="28575" y="2858"/>
                  </a:cubicBezTo>
                  <a:cubicBezTo>
                    <a:pt x="28575" y="2858"/>
                    <a:pt x="28575" y="2858"/>
                    <a:pt x="29528" y="2858"/>
                  </a:cubicBezTo>
                  <a:cubicBezTo>
                    <a:pt x="30480" y="2858"/>
                    <a:pt x="30480" y="2858"/>
                    <a:pt x="31433" y="1905"/>
                  </a:cubicBezTo>
                  <a:cubicBezTo>
                    <a:pt x="32385" y="1905"/>
                    <a:pt x="32385" y="1905"/>
                    <a:pt x="33338" y="953"/>
                  </a:cubicBezTo>
                  <a:cubicBezTo>
                    <a:pt x="35242" y="0"/>
                    <a:pt x="36195" y="0"/>
                    <a:pt x="37148" y="0"/>
                  </a:cubicBezTo>
                  <a:cubicBezTo>
                    <a:pt x="37148" y="0"/>
                    <a:pt x="37148" y="0"/>
                    <a:pt x="37148" y="0"/>
                  </a:cubicBezTo>
                  <a:cubicBezTo>
                    <a:pt x="37148" y="0"/>
                    <a:pt x="37148" y="0"/>
                    <a:pt x="37148" y="0"/>
                  </a:cubicBezTo>
                  <a:lnTo>
                    <a:pt x="37148" y="0"/>
                  </a:lnTo>
                  <a:lnTo>
                    <a:pt x="49530" y="953"/>
                  </a:lnTo>
                  <a:lnTo>
                    <a:pt x="51435" y="953"/>
                  </a:lnTo>
                  <a:lnTo>
                    <a:pt x="52388" y="953"/>
                  </a:lnTo>
                  <a:cubicBezTo>
                    <a:pt x="52388" y="953"/>
                    <a:pt x="52388" y="953"/>
                    <a:pt x="52388" y="953"/>
                  </a:cubicBezTo>
                  <a:cubicBezTo>
                    <a:pt x="53340" y="953"/>
                    <a:pt x="55245" y="1905"/>
                    <a:pt x="58103" y="2858"/>
                  </a:cubicBezTo>
                  <a:lnTo>
                    <a:pt x="58103" y="2858"/>
                  </a:lnTo>
                  <a:cubicBezTo>
                    <a:pt x="65723" y="4763"/>
                    <a:pt x="77153" y="8573"/>
                    <a:pt x="81915" y="14288"/>
                  </a:cubicBezTo>
                  <a:close/>
                </a:path>
              </a:pathLst>
            </a:custGeom>
            <a:solidFill>
              <a:srgbClr val="D9C7C1"/>
            </a:solidFill>
            <a:ln w="9525"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9CD011AD-D3A4-4593-B698-D688D24A288B}"/>
                </a:ext>
              </a:extLst>
            </p:cNvPr>
            <p:cNvSpPr/>
            <p:nvPr/>
          </p:nvSpPr>
          <p:spPr>
            <a:xfrm>
              <a:off x="6953880" y="3600328"/>
              <a:ext cx="28575" cy="38100"/>
            </a:xfrm>
            <a:custGeom>
              <a:avLst/>
              <a:gdLst>
                <a:gd name="connsiteX0" fmla="*/ 17467 w 28575"/>
                <a:gd name="connsiteY0" fmla="*/ 122 h 38100"/>
                <a:gd name="connsiteX1" fmla="*/ 29850 w 28575"/>
                <a:gd name="connsiteY1" fmla="*/ 25840 h 38100"/>
                <a:gd name="connsiteX2" fmla="*/ 13657 w 28575"/>
                <a:gd name="connsiteY2" fmla="*/ 46795 h 38100"/>
                <a:gd name="connsiteX3" fmla="*/ 322 w 28575"/>
                <a:gd name="connsiteY3" fmla="*/ 19172 h 38100"/>
                <a:gd name="connsiteX4" fmla="*/ 17467 w 28575"/>
                <a:gd name="connsiteY4" fmla="*/ 122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38100">
                  <a:moveTo>
                    <a:pt x="17467" y="122"/>
                  </a:moveTo>
                  <a:cubicBezTo>
                    <a:pt x="17467" y="122"/>
                    <a:pt x="32707" y="2980"/>
                    <a:pt x="29850" y="25840"/>
                  </a:cubicBezTo>
                  <a:cubicBezTo>
                    <a:pt x="26992" y="48700"/>
                    <a:pt x="14610" y="46795"/>
                    <a:pt x="13657" y="46795"/>
                  </a:cubicBezTo>
                  <a:cubicBezTo>
                    <a:pt x="12705" y="46795"/>
                    <a:pt x="322" y="46795"/>
                    <a:pt x="322" y="19172"/>
                  </a:cubicBezTo>
                  <a:cubicBezTo>
                    <a:pt x="-630" y="19172"/>
                    <a:pt x="-630" y="-1783"/>
                    <a:pt x="17467" y="122"/>
                  </a:cubicBezTo>
                  <a:close/>
                </a:path>
              </a:pathLst>
            </a:custGeom>
            <a:solidFill>
              <a:srgbClr val="EEA987"/>
            </a:solidFill>
            <a:ln w="9525"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67431086-3D63-4DA3-9CCC-62283E1A207B}"/>
                </a:ext>
              </a:extLst>
            </p:cNvPr>
            <p:cNvSpPr/>
            <p:nvPr/>
          </p:nvSpPr>
          <p:spPr>
            <a:xfrm>
              <a:off x="6958012" y="3637637"/>
              <a:ext cx="19050" cy="9525"/>
            </a:xfrm>
            <a:custGeom>
              <a:avLst/>
              <a:gdLst>
                <a:gd name="connsiteX0" fmla="*/ 20003 w 19050"/>
                <a:gd name="connsiteY0" fmla="*/ 2818 h 9525"/>
                <a:gd name="connsiteX1" fmla="*/ 20003 w 19050"/>
                <a:gd name="connsiteY1" fmla="*/ 14248 h 9525"/>
                <a:gd name="connsiteX2" fmla="*/ 0 w 19050"/>
                <a:gd name="connsiteY2" fmla="*/ 15201 h 9525"/>
                <a:gd name="connsiteX3" fmla="*/ 953 w 19050"/>
                <a:gd name="connsiteY3" fmla="*/ 913 h 9525"/>
                <a:gd name="connsiteX4" fmla="*/ 20003 w 19050"/>
                <a:gd name="connsiteY4" fmla="*/ 2818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9525">
                  <a:moveTo>
                    <a:pt x="20003" y="2818"/>
                  </a:moveTo>
                  <a:cubicBezTo>
                    <a:pt x="20003" y="2818"/>
                    <a:pt x="19050" y="12343"/>
                    <a:pt x="20003" y="14248"/>
                  </a:cubicBezTo>
                  <a:cubicBezTo>
                    <a:pt x="20955" y="16153"/>
                    <a:pt x="8572" y="22821"/>
                    <a:pt x="0" y="15201"/>
                  </a:cubicBezTo>
                  <a:cubicBezTo>
                    <a:pt x="0" y="15201"/>
                    <a:pt x="1905" y="4723"/>
                    <a:pt x="953" y="913"/>
                  </a:cubicBezTo>
                  <a:cubicBezTo>
                    <a:pt x="953" y="-1944"/>
                    <a:pt x="20003" y="2818"/>
                    <a:pt x="20003" y="2818"/>
                  </a:cubicBezTo>
                  <a:close/>
                </a:path>
              </a:pathLst>
            </a:custGeom>
            <a:solidFill>
              <a:srgbClr val="EEA987"/>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836A3D5B-F2F1-42F1-8979-7E4A46594D91}"/>
                </a:ext>
              </a:extLst>
            </p:cNvPr>
            <p:cNvSpPr/>
            <p:nvPr/>
          </p:nvSpPr>
          <p:spPr>
            <a:xfrm>
              <a:off x="6981825" y="3618653"/>
              <a:ext cx="9525" cy="9525"/>
            </a:xfrm>
            <a:custGeom>
              <a:avLst/>
              <a:gdLst>
                <a:gd name="connsiteX0" fmla="*/ 1905 w 0"/>
                <a:gd name="connsiteY0" fmla="*/ 847 h 9525"/>
                <a:gd name="connsiteX1" fmla="*/ 3810 w 0"/>
                <a:gd name="connsiteY1" fmla="*/ 847 h 9525"/>
                <a:gd name="connsiteX2" fmla="*/ 953 w 0"/>
                <a:gd name="connsiteY2" fmla="*/ 10372 h 9525"/>
                <a:gd name="connsiteX3" fmla="*/ 0 w 0"/>
                <a:gd name="connsiteY3" fmla="*/ 10372 h 9525"/>
                <a:gd name="connsiteX4" fmla="*/ 1905 w 0"/>
                <a:gd name="connsiteY4" fmla="*/ 84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9525">
                  <a:moveTo>
                    <a:pt x="1905" y="847"/>
                  </a:moveTo>
                  <a:cubicBezTo>
                    <a:pt x="1905" y="847"/>
                    <a:pt x="3810" y="-1058"/>
                    <a:pt x="3810" y="847"/>
                  </a:cubicBezTo>
                  <a:cubicBezTo>
                    <a:pt x="4763" y="2752"/>
                    <a:pt x="953" y="10372"/>
                    <a:pt x="953" y="10372"/>
                  </a:cubicBezTo>
                  <a:cubicBezTo>
                    <a:pt x="953" y="10372"/>
                    <a:pt x="953" y="11324"/>
                    <a:pt x="0" y="10372"/>
                  </a:cubicBezTo>
                  <a:cubicBezTo>
                    <a:pt x="953" y="11324"/>
                    <a:pt x="1905" y="847"/>
                    <a:pt x="1905" y="847"/>
                  </a:cubicBezTo>
                  <a:close/>
                </a:path>
              </a:pathLst>
            </a:custGeom>
            <a:solidFill>
              <a:srgbClr val="EEA987"/>
            </a:solidFill>
            <a:ln w="9525"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041DB87-BDAB-4D28-A89A-26D65D765EC8}"/>
                </a:ext>
              </a:extLst>
            </p:cNvPr>
            <p:cNvSpPr/>
            <p:nvPr/>
          </p:nvSpPr>
          <p:spPr>
            <a:xfrm>
              <a:off x="6951150" y="3618653"/>
              <a:ext cx="9525" cy="9525"/>
            </a:xfrm>
            <a:custGeom>
              <a:avLst/>
              <a:gdLst>
                <a:gd name="connsiteX0" fmla="*/ 2099 w 0"/>
                <a:gd name="connsiteY0" fmla="*/ 847 h 9525"/>
                <a:gd name="connsiteX1" fmla="*/ 194 w 0"/>
                <a:gd name="connsiteY1" fmla="*/ 847 h 9525"/>
                <a:gd name="connsiteX2" fmla="*/ 2099 w 0"/>
                <a:gd name="connsiteY2" fmla="*/ 11324 h 9525"/>
                <a:gd name="connsiteX3" fmla="*/ 3052 w 0"/>
                <a:gd name="connsiteY3" fmla="*/ 11324 h 9525"/>
                <a:gd name="connsiteX4" fmla="*/ 2099 w 0"/>
                <a:gd name="connsiteY4" fmla="*/ 84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9525">
                  <a:moveTo>
                    <a:pt x="2099" y="847"/>
                  </a:moveTo>
                  <a:cubicBezTo>
                    <a:pt x="2099" y="847"/>
                    <a:pt x="194" y="-1058"/>
                    <a:pt x="194" y="847"/>
                  </a:cubicBezTo>
                  <a:cubicBezTo>
                    <a:pt x="-758" y="2752"/>
                    <a:pt x="2099" y="10372"/>
                    <a:pt x="2099" y="11324"/>
                  </a:cubicBezTo>
                  <a:cubicBezTo>
                    <a:pt x="2099" y="11324"/>
                    <a:pt x="3052" y="12277"/>
                    <a:pt x="3052" y="11324"/>
                  </a:cubicBezTo>
                  <a:cubicBezTo>
                    <a:pt x="3052" y="10372"/>
                    <a:pt x="2099" y="847"/>
                    <a:pt x="2099" y="847"/>
                  </a:cubicBezTo>
                  <a:close/>
                </a:path>
              </a:pathLst>
            </a:custGeom>
            <a:solidFill>
              <a:srgbClr val="EEA987"/>
            </a:solidFill>
            <a:ln w="9525"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43298D68-96C3-44BE-9096-9EEF44BA556A}"/>
                </a:ext>
              </a:extLst>
            </p:cNvPr>
            <p:cNvSpPr/>
            <p:nvPr/>
          </p:nvSpPr>
          <p:spPr>
            <a:xfrm>
              <a:off x="6952297" y="3596742"/>
              <a:ext cx="28575" cy="28575"/>
            </a:xfrm>
            <a:custGeom>
              <a:avLst/>
              <a:gdLst>
                <a:gd name="connsiteX0" fmla="*/ 32385 w 28575"/>
                <a:gd name="connsiteY0" fmla="*/ 20853 h 28575"/>
                <a:gd name="connsiteX1" fmla="*/ 31433 w 28575"/>
                <a:gd name="connsiteY1" fmla="*/ 26568 h 28575"/>
                <a:gd name="connsiteX2" fmla="*/ 29528 w 28575"/>
                <a:gd name="connsiteY2" fmla="*/ 29426 h 28575"/>
                <a:gd name="connsiteX3" fmla="*/ 29528 w 28575"/>
                <a:gd name="connsiteY3" fmla="*/ 21806 h 28575"/>
                <a:gd name="connsiteX4" fmla="*/ 29528 w 28575"/>
                <a:gd name="connsiteY4" fmla="*/ 19901 h 28575"/>
                <a:gd name="connsiteX5" fmla="*/ 28575 w 28575"/>
                <a:gd name="connsiteY5" fmla="*/ 17043 h 28575"/>
                <a:gd name="connsiteX6" fmla="*/ 4763 w 28575"/>
                <a:gd name="connsiteY6" fmla="*/ 17996 h 28575"/>
                <a:gd name="connsiteX7" fmla="*/ 4763 w 28575"/>
                <a:gd name="connsiteY7" fmla="*/ 19901 h 28575"/>
                <a:gd name="connsiteX8" fmla="*/ 3810 w 28575"/>
                <a:gd name="connsiteY8" fmla="*/ 22758 h 28575"/>
                <a:gd name="connsiteX9" fmla="*/ 2858 w 28575"/>
                <a:gd name="connsiteY9" fmla="*/ 30378 h 28575"/>
                <a:gd name="connsiteX10" fmla="*/ 953 w 28575"/>
                <a:gd name="connsiteY10" fmla="*/ 28473 h 28575"/>
                <a:gd name="connsiteX11" fmla="*/ 0 w 28575"/>
                <a:gd name="connsiteY11" fmla="*/ 20853 h 28575"/>
                <a:gd name="connsiteX12" fmla="*/ 0 w 28575"/>
                <a:gd name="connsiteY12" fmla="*/ 20853 h 28575"/>
                <a:gd name="connsiteX13" fmla="*/ 0 w 28575"/>
                <a:gd name="connsiteY13" fmla="*/ 17996 h 28575"/>
                <a:gd name="connsiteX14" fmla="*/ 5715 w 28575"/>
                <a:gd name="connsiteY14" fmla="*/ 1803 h 28575"/>
                <a:gd name="connsiteX15" fmla="*/ 24765 w 28575"/>
                <a:gd name="connsiteY15" fmla="*/ 1803 h 28575"/>
                <a:gd name="connsiteX16" fmla="*/ 27623 w 28575"/>
                <a:gd name="connsiteY16" fmla="*/ 2756 h 28575"/>
                <a:gd name="connsiteX17" fmla="*/ 32385 w 28575"/>
                <a:gd name="connsiteY17" fmla="*/ 2085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28575">
                  <a:moveTo>
                    <a:pt x="32385" y="20853"/>
                  </a:moveTo>
                  <a:cubicBezTo>
                    <a:pt x="31433" y="23711"/>
                    <a:pt x="31433" y="26568"/>
                    <a:pt x="31433" y="26568"/>
                  </a:cubicBezTo>
                  <a:lnTo>
                    <a:pt x="29528" y="29426"/>
                  </a:lnTo>
                  <a:cubicBezTo>
                    <a:pt x="29528" y="29426"/>
                    <a:pt x="29528" y="22758"/>
                    <a:pt x="29528" y="21806"/>
                  </a:cubicBezTo>
                  <a:cubicBezTo>
                    <a:pt x="29528" y="21806"/>
                    <a:pt x="29528" y="20853"/>
                    <a:pt x="29528" y="19901"/>
                  </a:cubicBezTo>
                  <a:cubicBezTo>
                    <a:pt x="29528" y="18948"/>
                    <a:pt x="28575" y="17043"/>
                    <a:pt x="28575" y="17043"/>
                  </a:cubicBezTo>
                  <a:cubicBezTo>
                    <a:pt x="28575" y="16091"/>
                    <a:pt x="16193" y="12281"/>
                    <a:pt x="4763" y="17996"/>
                  </a:cubicBezTo>
                  <a:cubicBezTo>
                    <a:pt x="4763" y="17996"/>
                    <a:pt x="4763" y="18948"/>
                    <a:pt x="4763" y="19901"/>
                  </a:cubicBezTo>
                  <a:cubicBezTo>
                    <a:pt x="4763" y="20853"/>
                    <a:pt x="4763" y="22758"/>
                    <a:pt x="3810" y="22758"/>
                  </a:cubicBezTo>
                  <a:cubicBezTo>
                    <a:pt x="2858" y="22758"/>
                    <a:pt x="2858" y="30378"/>
                    <a:pt x="2858" y="30378"/>
                  </a:cubicBezTo>
                  <a:lnTo>
                    <a:pt x="953" y="28473"/>
                  </a:lnTo>
                  <a:cubicBezTo>
                    <a:pt x="953" y="28473"/>
                    <a:pt x="0" y="24663"/>
                    <a:pt x="0" y="20853"/>
                  </a:cubicBezTo>
                  <a:cubicBezTo>
                    <a:pt x="0" y="20853"/>
                    <a:pt x="0" y="20853"/>
                    <a:pt x="0" y="20853"/>
                  </a:cubicBezTo>
                  <a:cubicBezTo>
                    <a:pt x="0" y="19901"/>
                    <a:pt x="0" y="18948"/>
                    <a:pt x="0" y="17996"/>
                  </a:cubicBezTo>
                  <a:cubicBezTo>
                    <a:pt x="0" y="14186"/>
                    <a:pt x="0" y="6566"/>
                    <a:pt x="5715" y="1803"/>
                  </a:cubicBezTo>
                  <a:cubicBezTo>
                    <a:pt x="9525" y="-102"/>
                    <a:pt x="15240" y="-1054"/>
                    <a:pt x="24765" y="1803"/>
                  </a:cubicBezTo>
                  <a:cubicBezTo>
                    <a:pt x="24765" y="1803"/>
                    <a:pt x="26670" y="1803"/>
                    <a:pt x="27623" y="2756"/>
                  </a:cubicBezTo>
                  <a:cubicBezTo>
                    <a:pt x="34290" y="9423"/>
                    <a:pt x="32385" y="20853"/>
                    <a:pt x="32385" y="20853"/>
                  </a:cubicBezTo>
                  <a:close/>
                </a:path>
              </a:pathLst>
            </a:custGeom>
            <a:solidFill>
              <a:srgbClr val="E8734D"/>
            </a:solidFill>
            <a:ln w="9525"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4439040E-7BA1-4B19-9CB5-A9DF22F09778}"/>
                </a:ext>
              </a:extLst>
            </p:cNvPr>
            <p:cNvSpPr/>
            <p:nvPr/>
          </p:nvSpPr>
          <p:spPr>
            <a:xfrm>
              <a:off x="6960870" y="3644265"/>
              <a:ext cx="9525" cy="9525"/>
            </a:xfrm>
            <a:custGeom>
              <a:avLst/>
              <a:gdLst>
                <a:gd name="connsiteX0" fmla="*/ 0 w 9525"/>
                <a:gd name="connsiteY0" fmla="*/ 0 h 0"/>
                <a:gd name="connsiteX1" fmla="*/ 7620 w 9525"/>
                <a:gd name="connsiteY1" fmla="*/ 2857 h 0"/>
                <a:gd name="connsiteX2" fmla="*/ 15240 w 9525"/>
                <a:gd name="connsiteY2" fmla="*/ 0 h 0"/>
                <a:gd name="connsiteX3" fmla="*/ 7620 w 9525"/>
                <a:gd name="connsiteY3" fmla="*/ 5715 h 0"/>
                <a:gd name="connsiteX4" fmla="*/ 0 w 9525"/>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a:moveTo>
                    <a:pt x="0" y="0"/>
                  </a:moveTo>
                  <a:cubicBezTo>
                    <a:pt x="0" y="0"/>
                    <a:pt x="1905" y="2857"/>
                    <a:pt x="7620" y="2857"/>
                  </a:cubicBezTo>
                  <a:cubicBezTo>
                    <a:pt x="13335" y="2857"/>
                    <a:pt x="15240" y="0"/>
                    <a:pt x="15240" y="0"/>
                  </a:cubicBezTo>
                  <a:cubicBezTo>
                    <a:pt x="15240" y="0"/>
                    <a:pt x="12383" y="5715"/>
                    <a:pt x="7620" y="5715"/>
                  </a:cubicBezTo>
                  <a:cubicBezTo>
                    <a:pt x="1905" y="5715"/>
                    <a:pt x="0" y="0"/>
                    <a:pt x="0" y="0"/>
                  </a:cubicBezTo>
                  <a:close/>
                </a:path>
              </a:pathLst>
            </a:custGeom>
            <a:solidFill>
              <a:srgbClr val="C78D71"/>
            </a:solidFill>
            <a:ln w="9525"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BB9A301B-8109-42FA-9B05-AD01E5E29B26}"/>
                </a:ext>
              </a:extLst>
            </p:cNvPr>
            <p:cNvSpPr/>
            <p:nvPr/>
          </p:nvSpPr>
          <p:spPr>
            <a:xfrm>
              <a:off x="6957059" y="3650977"/>
              <a:ext cx="19050" cy="9525"/>
            </a:xfrm>
            <a:custGeom>
              <a:avLst/>
              <a:gdLst>
                <a:gd name="connsiteX0" fmla="*/ 0 w 19050"/>
                <a:gd name="connsiteY0" fmla="*/ 2813 h 9525"/>
                <a:gd name="connsiteX1" fmla="*/ 11430 w 19050"/>
                <a:gd name="connsiteY1" fmla="*/ 10433 h 9525"/>
                <a:gd name="connsiteX2" fmla="*/ 21908 w 19050"/>
                <a:gd name="connsiteY2" fmla="*/ 1860 h 9525"/>
                <a:gd name="connsiteX3" fmla="*/ 0 w 19050"/>
                <a:gd name="connsiteY3" fmla="*/ 2813 h 9525"/>
              </a:gdLst>
              <a:ahLst/>
              <a:cxnLst>
                <a:cxn ang="0">
                  <a:pos x="connsiteX0" y="connsiteY0"/>
                </a:cxn>
                <a:cxn ang="0">
                  <a:pos x="connsiteX1" y="connsiteY1"/>
                </a:cxn>
                <a:cxn ang="0">
                  <a:pos x="connsiteX2" y="connsiteY2"/>
                </a:cxn>
                <a:cxn ang="0">
                  <a:pos x="connsiteX3" y="connsiteY3"/>
                </a:cxn>
              </a:cxnLst>
              <a:rect l="l" t="t" r="r" b="b"/>
              <a:pathLst>
                <a:path w="19050" h="9525">
                  <a:moveTo>
                    <a:pt x="0" y="2813"/>
                  </a:moveTo>
                  <a:cubicBezTo>
                    <a:pt x="0" y="2813"/>
                    <a:pt x="3810" y="9480"/>
                    <a:pt x="11430" y="10433"/>
                  </a:cubicBezTo>
                  <a:cubicBezTo>
                    <a:pt x="16193" y="10433"/>
                    <a:pt x="20003" y="4718"/>
                    <a:pt x="21908" y="1860"/>
                  </a:cubicBezTo>
                  <a:cubicBezTo>
                    <a:pt x="21908" y="1860"/>
                    <a:pt x="11430" y="-2902"/>
                    <a:pt x="0" y="2813"/>
                  </a:cubicBezTo>
                  <a:close/>
                </a:path>
              </a:pathLst>
            </a:custGeom>
            <a:solidFill>
              <a:srgbClr val="EEA987"/>
            </a:solidFill>
            <a:ln w="9525"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5FE6859D-FD50-4B5A-86E1-A061F060D15D}"/>
                </a:ext>
              </a:extLst>
            </p:cNvPr>
            <p:cNvSpPr/>
            <p:nvPr/>
          </p:nvSpPr>
          <p:spPr>
            <a:xfrm>
              <a:off x="6968490" y="3650933"/>
              <a:ext cx="9525" cy="9525"/>
            </a:xfrm>
            <a:custGeom>
              <a:avLst/>
              <a:gdLst>
                <a:gd name="connsiteX0" fmla="*/ 9525 w 9525"/>
                <a:gd name="connsiteY0" fmla="*/ 0 h 9525"/>
                <a:gd name="connsiteX1" fmla="*/ 0 w 9525"/>
                <a:gd name="connsiteY1" fmla="*/ 8572 h 9525"/>
                <a:gd name="connsiteX2" fmla="*/ 3810 w 9525"/>
                <a:gd name="connsiteY2" fmla="*/ 14288 h 9525"/>
                <a:gd name="connsiteX3" fmla="*/ 10477 w 9525"/>
                <a:gd name="connsiteY3" fmla="*/ 1905 h 9525"/>
                <a:gd name="connsiteX4" fmla="*/ 9525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9525" y="0"/>
                  </a:moveTo>
                  <a:cubicBezTo>
                    <a:pt x="9525" y="0"/>
                    <a:pt x="6667" y="3810"/>
                    <a:pt x="0" y="8572"/>
                  </a:cubicBezTo>
                  <a:lnTo>
                    <a:pt x="3810" y="14288"/>
                  </a:lnTo>
                  <a:lnTo>
                    <a:pt x="10477" y="1905"/>
                  </a:lnTo>
                  <a:lnTo>
                    <a:pt x="9525" y="0"/>
                  </a:lnTo>
                  <a:close/>
                </a:path>
              </a:pathLst>
            </a:custGeom>
            <a:solidFill>
              <a:srgbClr val="EDDAD3"/>
            </a:solidFill>
            <a:ln w="9525"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B46F0654-7CBF-484C-8150-B11B26A80026}"/>
                </a:ext>
              </a:extLst>
            </p:cNvPr>
            <p:cNvSpPr/>
            <p:nvPr/>
          </p:nvSpPr>
          <p:spPr>
            <a:xfrm>
              <a:off x="6956107" y="3651885"/>
              <a:ext cx="9525" cy="9525"/>
            </a:xfrm>
            <a:custGeom>
              <a:avLst/>
              <a:gdLst>
                <a:gd name="connsiteX0" fmla="*/ 2858 w 9525"/>
                <a:gd name="connsiteY0" fmla="*/ 0 h 9525"/>
                <a:gd name="connsiteX1" fmla="*/ 12383 w 9525"/>
                <a:gd name="connsiteY1" fmla="*/ 7620 h 9525"/>
                <a:gd name="connsiteX2" fmla="*/ 7620 w 9525"/>
                <a:gd name="connsiteY2" fmla="*/ 14288 h 9525"/>
                <a:gd name="connsiteX3" fmla="*/ 0 w 9525"/>
                <a:gd name="connsiteY3" fmla="*/ 2858 h 9525"/>
                <a:gd name="connsiteX4" fmla="*/ 2858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2858" y="0"/>
                  </a:moveTo>
                  <a:cubicBezTo>
                    <a:pt x="2858" y="0"/>
                    <a:pt x="6667" y="4763"/>
                    <a:pt x="12383" y="7620"/>
                  </a:cubicBezTo>
                  <a:lnTo>
                    <a:pt x="7620" y="14288"/>
                  </a:lnTo>
                  <a:lnTo>
                    <a:pt x="0" y="2858"/>
                  </a:lnTo>
                  <a:lnTo>
                    <a:pt x="2858" y="0"/>
                  </a:lnTo>
                  <a:close/>
                </a:path>
              </a:pathLst>
            </a:custGeom>
            <a:solidFill>
              <a:srgbClr val="EDDAD3"/>
            </a:soli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7A20FF6-E301-432B-8FB7-4F6D2F2161F7}"/>
                </a:ext>
              </a:extLst>
            </p:cNvPr>
            <p:cNvSpPr/>
            <p:nvPr/>
          </p:nvSpPr>
          <p:spPr>
            <a:xfrm>
              <a:off x="6965632" y="3658553"/>
              <a:ext cx="9525" cy="9525"/>
            </a:xfrm>
            <a:custGeom>
              <a:avLst/>
              <a:gdLst>
                <a:gd name="connsiteX0" fmla="*/ 2858 w 0"/>
                <a:gd name="connsiteY0" fmla="*/ 0 h 0"/>
                <a:gd name="connsiteX1" fmla="*/ 6667 w 0"/>
                <a:gd name="connsiteY1" fmla="*/ 4763 h 0"/>
                <a:gd name="connsiteX2" fmla="*/ 0 w 0"/>
                <a:gd name="connsiteY2" fmla="*/ 4763 h 0"/>
                <a:gd name="connsiteX3" fmla="*/ 2858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858" y="0"/>
                  </a:moveTo>
                  <a:lnTo>
                    <a:pt x="6667" y="4763"/>
                  </a:lnTo>
                  <a:cubicBezTo>
                    <a:pt x="6667" y="4763"/>
                    <a:pt x="2858" y="6667"/>
                    <a:pt x="0" y="4763"/>
                  </a:cubicBezTo>
                  <a:lnTo>
                    <a:pt x="2858" y="0"/>
                  </a:lnTo>
                  <a:close/>
                </a:path>
              </a:pathLst>
            </a:custGeom>
            <a:solidFill>
              <a:srgbClr val="5073AB"/>
            </a:soli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8A71A255-A137-4A82-AFE6-F84816C91C8F}"/>
                </a:ext>
              </a:extLst>
            </p:cNvPr>
            <p:cNvSpPr/>
            <p:nvPr/>
          </p:nvSpPr>
          <p:spPr>
            <a:xfrm>
              <a:off x="6975157" y="3652838"/>
              <a:ext cx="28575" cy="38100"/>
            </a:xfrm>
            <a:custGeom>
              <a:avLst/>
              <a:gdLst>
                <a:gd name="connsiteX0" fmla="*/ 37147 w 28575"/>
                <a:gd name="connsiteY0" fmla="*/ 12383 h 38100"/>
                <a:gd name="connsiteX1" fmla="*/ 37147 w 28575"/>
                <a:gd name="connsiteY1" fmla="*/ 12383 h 38100"/>
                <a:gd name="connsiteX2" fmla="*/ 33338 w 28575"/>
                <a:gd name="connsiteY2" fmla="*/ 25717 h 38100"/>
                <a:gd name="connsiteX3" fmla="*/ 31433 w 28575"/>
                <a:gd name="connsiteY3" fmla="*/ 27622 h 38100"/>
                <a:gd name="connsiteX4" fmla="*/ 28575 w 28575"/>
                <a:gd name="connsiteY4" fmla="*/ 29528 h 38100"/>
                <a:gd name="connsiteX5" fmla="*/ 0 w 28575"/>
                <a:gd name="connsiteY5" fmla="*/ 40958 h 38100"/>
                <a:gd name="connsiteX6" fmla="*/ 3810 w 28575"/>
                <a:gd name="connsiteY6" fmla="*/ 0 h 38100"/>
                <a:gd name="connsiteX7" fmla="*/ 9525 w 28575"/>
                <a:gd name="connsiteY7" fmla="*/ 1905 h 38100"/>
                <a:gd name="connsiteX8" fmla="*/ 9525 w 28575"/>
                <a:gd name="connsiteY8" fmla="*/ 1905 h 38100"/>
                <a:gd name="connsiteX9" fmla="*/ 36195 w 28575"/>
                <a:gd name="connsiteY9" fmla="*/ 12383 h 38100"/>
                <a:gd name="connsiteX10" fmla="*/ 36195 w 28575"/>
                <a:gd name="connsiteY10" fmla="*/ 12383 h 38100"/>
                <a:gd name="connsiteX11" fmla="*/ 37147 w 28575"/>
                <a:gd name="connsiteY11" fmla="*/ 1238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38100">
                  <a:moveTo>
                    <a:pt x="37147" y="12383"/>
                  </a:moveTo>
                  <a:cubicBezTo>
                    <a:pt x="37147" y="12383"/>
                    <a:pt x="37147" y="12383"/>
                    <a:pt x="37147" y="12383"/>
                  </a:cubicBezTo>
                  <a:cubicBezTo>
                    <a:pt x="36195" y="14288"/>
                    <a:pt x="35242" y="19050"/>
                    <a:pt x="33338" y="25717"/>
                  </a:cubicBezTo>
                  <a:cubicBezTo>
                    <a:pt x="32385" y="26670"/>
                    <a:pt x="31433" y="26670"/>
                    <a:pt x="31433" y="27622"/>
                  </a:cubicBezTo>
                  <a:cubicBezTo>
                    <a:pt x="30480" y="28575"/>
                    <a:pt x="29527" y="28575"/>
                    <a:pt x="28575" y="29528"/>
                  </a:cubicBezTo>
                  <a:cubicBezTo>
                    <a:pt x="20002" y="35242"/>
                    <a:pt x="10477" y="39053"/>
                    <a:pt x="0" y="40958"/>
                  </a:cubicBezTo>
                  <a:cubicBezTo>
                    <a:pt x="952" y="19050"/>
                    <a:pt x="3810" y="0"/>
                    <a:pt x="3810" y="0"/>
                  </a:cubicBezTo>
                  <a:cubicBezTo>
                    <a:pt x="5715" y="953"/>
                    <a:pt x="7620" y="953"/>
                    <a:pt x="9525" y="1905"/>
                  </a:cubicBezTo>
                  <a:lnTo>
                    <a:pt x="9525" y="1905"/>
                  </a:lnTo>
                  <a:cubicBezTo>
                    <a:pt x="25717" y="6667"/>
                    <a:pt x="33338" y="10478"/>
                    <a:pt x="36195" y="12383"/>
                  </a:cubicBezTo>
                  <a:cubicBezTo>
                    <a:pt x="36195" y="12383"/>
                    <a:pt x="36195" y="12383"/>
                    <a:pt x="36195" y="12383"/>
                  </a:cubicBezTo>
                  <a:cubicBezTo>
                    <a:pt x="37147" y="11430"/>
                    <a:pt x="37147" y="12383"/>
                    <a:pt x="37147" y="12383"/>
                  </a:cubicBezTo>
                  <a:close/>
                </a:path>
              </a:pathLst>
            </a:custGeom>
            <a:solidFill>
              <a:srgbClr val="323657"/>
            </a:solidFill>
            <a:ln w="9525"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1D5B4686-433F-47D3-98B7-4434EFFDF8C7}"/>
                </a:ext>
              </a:extLst>
            </p:cNvPr>
            <p:cNvSpPr/>
            <p:nvPr/>
          </p:nvSpPr>
          <p:spPr>
            <a:xfrm>
              <a:off x="6920865" y="3654742"/>
              <a:ext cx="28575" cy="38100"/>
            </a:xfrm>
            <a:custGeom>
              <a:avLst/>
              <a:gdLst>
                <a:gd name="connsiteX0" fmla="*/ 35242 w 28575"/>
                <a:gd name="connsiteY0" fmla="*/ 38100 h 38100"/>
                <a:gd name="connsiteX1" fmla="*/ 9525 w 28575"/>
                <a:gd name="connsiteY1" fmla="*/ 26670 h 38100"/>
                <a:gd name="connsiteX2" fmla="*/ 2857 w 28575"/>
                <a:gd name="connsiteY2" fmla="*/ 20955 h 38100"/>
                <a:gd name="connsiteX3" fmla="*/ 1905 w 28575"/>
                <a:gd name="connsiteY3" fmla="*/ 20003 h 38100"/>
                <a:gd name="connsiteX4" fmla="*/ 0 w 28575"/>
                <a:gd name="connsiteY4" fmla="*/ 12383 h 38100"/>
                <a:gd name="connsiteX5" fmla="*/ 0 w 28575"/>
                <a:gd name="connsiteY5" fmla="*/ 12383 h 38100"/>
                <a:gd name="connsiteX6" fmla="*/ 35242 w 28575"/>
                <a:gd name="connsiteY6" fmla="*/ 0 h 38100"/>
                <a:gd name="connsiteX7" fmla="*/ 35242 w 28575"/>
                <a:gd name="connsiteY7" fmla="*/ 0 h 38100"/>
                <a:gd name="connsiteX8" fmla="*/ 35242 w 28575"/>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38100">
                  <a:moveTo>
                    <a:pt x="35242" y="38100"/>
                  </a:moveTo>
                  <a:cubicBezTo>
                    <a:pt x="25717" y="36195"/>
                    <a:pt x="17145" y="32385"/>
                    <a:pt x="9525" y="26670"/>
                  </a:cubicBezTo>
                  <a:cubicBezTo>
                    <a:pt x="7620" y="24765"/>
                    <a:pt x="4763" y="22860"/>
                    <a:pt x="2857" y="20955"/>
                  </a:cubicBezTo>
                  <a:cubicBezTo>
                    <a:pt x="2857" y="20955"/>
                    <a:pt x="1905" y="20003"/>
                    <a:pt x="1905" y="20003"/>
                  </a:cubicBezTo>
                  <a:cubicBezTo>
                    <a:pt x="952" y="15240"/>
                    <a:pt x="0" y="12383"/>
                    <a:pt x="0" y="12383"/>
                  </a:cubicBezTo>
                  <a:lnTo>
                    <a:pt x="0" y="12383"/>
                  </a:lnTo>
                  <a:cubicBezTo>
                    <a:pt x="0" y="12383"/>
                    <a:pt x="7620" y="7620"/>
                    <a:pt x="35242" y="0"/>
                  </a:cubicBezTo>
                  <a:cubicBezTo>
                    <a:pt x="35242" y="0"/>
                    <a:pt x="35242" y="0"/>
                    <a:pt x="35242" y="0"/>
                  </a:cubicBezTo>
                  <a:cubicBezTo>
                    <a:pt x="35242" y="0"/>
                    <a:pt x="35242" y="17145"/>
                    <a:pt x="35242" y="38100"/>
                  </a:cubicBezTo>
                  <a:close/>
                </a:path>
              </a:pathLst>
            </a:custGeom>
            <a:solidFill>
              <a:srgbClr val="323657"/>
            </a:solidFill>
            <a:ln w="9525"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9B1B295-FDA0-48CF-984A-A50323577363}"/>
                </a:ext>
              </a:extLst>
            </p:cNvPr>
            <p:cNvSpPr/>
            <p:nvPr/>
          </p:nvSpPr>
          <p:spPr>
            <a:xfrm>
              <a:off x="6962775" y="3663315"/>
              <a:ext cx="9525" cy="28575"/>
            </a:xfrm>
            <a:custGeom>
              <a:avLst/>
              <a:gdLst>
                <a:gd name="connsiteX0" fmla="*/ 7620 w 0"/>
                <a:gd name="connsiteY0" fmla="*/ 952 h 28575"/>
                <a:gd name="connsiteX1" fmla="*/ 7620 w 0"/>
                <a:gd name="connsiteY1" fmla="*/ 30480 h 28575"/>
                <a:gd name="connsiteX2" fmla="*/ 5715 w 0"/>
                <a:gd name="connsiteY2" fmla="*/ 30480 h 28575"/>
                <a:gd name="connsiteX3" fmla="*/ 0 w 0"/>
                <a:gd name="connsiteY3" fmla="*/ 30480 h 28575"/>
                <a:gd name="connsiteX4" fmla="*/ 3810 w 0"/>
                <a:gd name="connsiteY4" fmla="*/ 1905 h 28575"/>
                <a:gd name="connsiteX5" fmla="*/ 4763 w 0"/>
                <a:gd name="connsiteY5" fmla="*/ 0 h 28575"/>
                <a:gd name="connsiteX6" fmla="*/ 8572 w 0"/>
                <a:gd name="connsiteY6" fmla="*/ 952 h 28575"/>
                <a:gd name="connsiteX7" fmla="*/ 7620 w 0"/>
                <a:gd name="connsiteY7" fmla="*/ 95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28575">
                  <a:moveTo>
                    <a:pt x="7620" y="952"/>
                  </a:moveTo>
                  <a:cubicBezTo>
                    <a:pt x="7620" y="6667"/>
                    <a:pt x="7620" y="18097"/>
                    <a:pt x="7620" y="30480"/>
                  </a:cubicBezTo>
                  <a:cubicBezTo>
                    <a:pt x="6667" y="30480"/>
                    <a:pt x="6667" y="30480"/>
                    <a:pt x="5715" y="30480"/>
                  </a:cubicBezTo>
                  <a:cubicBezTo>
                    <a:pt x="3810" y="30480"/>
                    <a:pt x="1905" y="30480"/>
                    <a:pt x="0" y="30480"/>
                  </a:cubicBezTo>
                  <a:cubicBezTo>
                    <a:pt x="953" y="15240"/>
                    <a:pt x="2858" y="5715"/>
                    <a:pt x="3810" y="1905"/>
                  </a:cubicBezTo>
                  <a:cubicBezTo>
                    <a:pt x="3810" y="952"/>
                    <a:pt x="4763" y="0"/>
                    <a:pt x="4763" y="0"/>
                  </a:cubicBezTo>
                  <a:lnTo>
                    <a:pt x="8572" y="952"/>
                  </a:lnTo>
                  <a:cubicBezTo>
                    <a:pt x="7620" y="0"/>
                    <a:pt x="7620" y="952"/>
                    <a:pt x="7620" y="952"/>
                  </a:cubicBezTo>
                  <a:close/>
                </a:path>
              </a:pathLst>
            </a:custGeom>
            <a:solidFill>
              <a:srgbClr val="5073AB"/>
            </a:solidFill>
            <a:ln w="9525"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07638EA7-E868-4883-97A1-4F9B173A29F3}"/>
                </a:ext>
              </a:extLst>
            </p:cNvPr>
            <p:cNvSpPr/>
            <p:nvPr/>
          </p:nvSpPr>
          <p:spPr>
            <a:xfrm>
              <a:off x="7007542" y="3664267"/>
              <a:ext cx="9525" cy="9525"/>
            </a:xfrm>
            <a:custGeom>
              <a:avLst/>
              <a:gdLst>
                <a:gd name="connsiteX0" fmla="*/ 8573 w 0"/>
                <a:gd name="connsiteY0" fmla="*/ 7620 h 9525"/>
                <a:gd name="connsiteX1" fmla="*/ 1905 w 0"/>
                <a:gd name="connsiteY1" fmla="*/ 14288 h 9525"/>
                <a:gd name="connsiteX2" fmla="*/ 0 w 0"/>
                <a:gd name="connsiteY2" fmla="*/ 16192 h 9525"/>
                <a:gd name="connsiteX3" fmla="*/ 4763 w 0"/>
                <a:gd name="connsiteY3" fmla="*/ 0 h 9525"/>
                <a:gd name="connsiteX4" fmla="*/ 4763 w 0"/>
                <a:gd name="connsiteY4" fmla="*/ 0 h 9525"/>
                <a:gd name="connsiteX5" fmla="*/ 4763 w 0"/>
                <a:gd name="connsiteY5" fmla="*/ 0 h 9525"/>
                <a:gd name="connsiteX6" fmla="*/ 5715 w 0"/>
                <a:gd name="connsiteY6" fmla="*/ 953 h 9525"/>
                <a:gd name="connsiteX7" fmla="*/ 8573 w 0"/>
                <a:gd name="connsiteY7" fmla="*/ 762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9525">
                  <a:moveTo>
                    <a:pt x="8573" y="7620"/>
                  </a:moveTo>
                  <a:cubicBezTo>
                    <a:pt x="6667" y="10478"/>
                    <a:pt x="3810" y="12383"/>
                    <a:pt x="1905" y="14288"/>
                  </a:cubicBezTo>
                  <a:cubicBezTo>
                    <a:pt x="953" y="15240"/>
                    <a:pt x="0" y="15240"/>
                    <a:pt x="0" y="16192"/>
                  </a:cubicBezTo>
                  <a:lnTo>
                    <a:pt x="4763" y="0"/>
                  </a:lnTo>
                  <a:lnTo>
                    <a:pt x="4763" y="0"/>
                  </a:lnTo>
                  <a:cubicBezTo>
                    <a:pt x="4763" y="0"/>
                    <a:pt x="4763" y="0"/>
                    <a:pt x="4763" y="0"/>
                  </a:cubicBezTo>
                  <a:cubicBezTo>
                    <a:pt x="4763" y="0"/>
                    <a:pt x="5715" y="953"/>
                    <a:pt x="5715" y="953"/>
                  </a:cubicBezTo>
                  <a:cubicBezTo>
                    <a:pt x="5715" y="1905"/>
                    <a:pt x="6667" y="4763"/>
                    <a:pt x="8573" y="7620"/>
                  </a:cubicBezTo>
                  <a:close/>
                </a:path>
              </a:pathLst>
            </a:custGeom>
            <a:solidFill>
              <a:srgbClr val="323657"/>
            </a:soli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B6D757E3-7371-4523-AC19-29BA87DE8856}"/>
                </a:ext>
              </a:extLst>
            </p:cNvPr>
            <p:cNvSpPr/>
            <p:nvPr/>
          </p:nvSpPr>
          <p:spPr>
            <a:xfrm>
              <a:off x="6918959" y="3667125"/>
              <a:ext cx="9525" cy="9525"/>
            </a:xfrm>
            <a:custGeom>
              <a:avLst/>
              <a:gdLst>
                <a:gd name="connsiteX0" fmla="*/ 4763 w 0"/>
                <a:gd name="connsiteY0" fmla="*/ 8572 h 0"/>
                <a:gd name="connsiteX1" fmla="*/ 3810 w 0"/>
                <a:gd name="connsiteY1" fmla="*/ 7620 h 0"/>
                <a:gd name="connsiteX2" fmla="*/ 0 w 0"/>
                <a:gd name="connsiteY2" fmla="*/ 2858 h 0"/>
                <a:gd name="connsiteX3" fmla="*/ 1905 w 0"/>
                <a:gd name="connsiteY3" fmla="*/ 0 h 0"/>
                <a:gd name="connsiteX4" fmla="*/ 1905 w 0"/>
                <a:gd name="connsiteY4" fmla="*/ 0 h 0"/>
                <a:gd name="connsiteX5" fmla="*/ 4763 w 0"/>
                <a:gd name="connsiteY5" fmla="*/ 8572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4763" y="8572"/>
                  </a:moveTo>
                  <a:cubicBezTo>
                    <a:pt x="4763" y="8572"/>
                    <a:pt x="3810" y="7620"/>
                    <a:pt x="3810" y="7620"/>
                  </a:cubicBezTo>
                  <a:cubicBezTo>
                    <a:pt x="2858" y="5715"/>
                    <a:pt x="953" y="4763"/>
                    <a:pt x="0" y="2858"/>
                  </a:cubicBezTo>
                  <a:cubicBezTo>
                    <a:pt x="953" y="953"/>
                    <a:pt x="953" y="0"/>
                    <a:pt x="1905" y="0"/>
                  </a:cubicBezTo>
                  <a:lnTo>
                    <a:pt x="1905" y="0"/>
                  </a:lnTo>
                  <a:lnTo>
                    <a:pt x="4763" y="8572"/>
                  </a:lnTo>
                  <a:close/>
                </a:path>
              </a:pathLst>
            </a:custGeom>
            <a:solidFill>
              <a:srgbClr val="323657"/>
            </a:solidFill>
            <a:ln w="9525"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A25EB80-656B-47DD-8D0E-C3043F975017}"/>
                </a:ext>
              </a:extLst>
            </p:cNvPr>
            <p:cNvSpPr/>
            <p:nvPr/>
          </p:nvSpPr>
          <p:spPr>
            <a:xfrm>
              <a:off x="6423659" y="4403576"/>
              <a:ext cx="76200" cy="142875"/>
            </a:xfrm>
            <a:custGeom>
              <a:avLst/>
              <a:gdLst>
                <a:gd name="connsiteX0" fmla="*/ 81915 w 76200"/>
                <a:gd name="connsiteY0" fmla="*/ 18882 h 142875"/>
                <a:gd name="connsiteX1" fmla="*/ 62865 w 76200"/>
                <a:gd name="connsiteY1" fmla="*/ 784 h 142875"/>
                <a:gd name="connsiteX2" fmla="*/ 26670 w 76200"/>
                <a:gd name="connsiteY2" fmla="*/ 23644 h 142875"/>
                <a:gd name="connsiteX3" fmla="*/ 0 w 76200"/>
                <a:gd name="connsiteY3" fmla="*/ 61744 h 142875"/>
                <a:gd name="connsiteX4" fmla="*/ 4763 w 76200"/>
                <a:gd name="connsiteY4" fmla="*/ 65554 h 142875"/>
                <a:gd name="connsiteX5" fmla="*/ 19050 w 76200"/>
                <a:gd name="connsiteY5" fmla="*/ 44599 h 142875"/>
                <a:gd name="connsiteX6" fmla="*/ 5715 w 76200"/>
                <a:gd name="connsiteY6" fmla="*/ 109369 h 142875"/>
                <a:gd name="connsiteX7" fmla="*/ 55245 w 76200"/>
                <a:gd name="connsiteY7" fmla="*/ 143659 h 142875"/>
                <a:gd name="connsiteX8" fmla="*/ 61913 w 76200"/>
                <a:gd name="connsiteY8" fmla="*/ 86509 h 142875"/>
                <a:gd name="connsiteX9" fmla="*/ 81915 w 76200"/>
                <a:gd name="connsiteY9" fmla="*/ 1888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142875">
                  <a:moveTo>
                    <a:pt x="81915" y="18882"/>
                  </a:moveTo>
                  <a:cubicBezTo>
                    <a:pt x="81915" y="18882"/>
                    <a:pt x="73343" y="5547"/>
                    <a:pt x="62865" y="784"/>
                  </a:cubicBezTo>
                  <a:cubicBezTo>
                    <a:pt x="51435" y="-3978"/>
                    <a:pt x="28575" y="14119"/>
                    <a:pt x="26670" y="23644"/>
                  </a:cubicBezTo>
                  <a:lnTo>
                    <a:pt x="0" y="61744"/>
                  </a:lnTo>
                  <a:lnTo>
                    <a:pt x="4763" y="65554"/>
                  </a:lnTo>
                  <a:lnTo>
                    <a:pt x="19050" y="44599"/>
                  </a:lnTo>
                  <a:cubicBezTo>
                    <a:pt x="9525" y="67459"/>
                    <a:pt x="-3810" y="95082"/>
                    <a:pt x="5715" y="109369"/>
                  </a:cubicBezTo>
                  <a:cubicBezTo>
                    <a:pt x="19050" y="128419"/>
                    <a:pt x="47625" y="146517"/>
                    <a:pt x="55245" y="143659"/>
                  </a:cubicBezTo>
                  <a:cubicBezTo>
                    <a:pt x="62865" y="140802"/>
                    <a:pt x="61913" y="86509"/>
                    <a:pt x="61913" y="86509"/>
                  </a:cubicBezTo>
                  <a:cubicBezTo>
                    <a:pt x="54293" y="37932"/>
                    <a:pt x="81915" y="18882"/>
                    <a:pt x="81915" y="18882"/>
                  </a:cubicBezTo>
                  <a:close/>
                </a:path>
              </a:pathLst>
            </a:custGeom>
            <a:solidFill>
              <a:srgbClr val="1D3B54"/>
            </a:soli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535DC754-085B-4147-AE09-585C59480F05}"/>
                </a:ext>
              </a:extLst>
            </p:cNvPr>
            <p:cNvSpPr/>
            <p:nvPr/>
          </p:nvSpPr>
          <p:spPr>
            <a:xfrm>
              <a:off x="6450767" y="4404360"/>
              <a:ext cx="47625" cy="104775"/>
            </a:xfrm>
            <a:custGeom>
              <a:avLst/>
              <a:gdLst>
                <a:gd name="connsiteX0" fmla="*/ 54808 w 47625"/>
                <a:gd name="connsiteY0" fmla="*/ 18098 h 104775"/>
                <a:gd name="connsiteX1" fmla="*/ 40520 w 47625"/>
                <a:gd name="connsiteY1" fmla="*/ 51435 h 104775"/>
                <a:gd name="connsiteX2" fmla="*/ 31948 w 47625"/>
                <a:gd name="connsiteY2" fmla="*/ 108585 h 104775"/>
                <a:gd name="connsiteX3" fmla="*/ 515 w 47625"/>
                <a:gd name="connsiteY3" fmla="*/ 83820 h 104775"/>
                <a:gd name="connsiteX4" fmla="*/ 16708 w 47625"/>
                <a:gd name="connsiteY4" fmla="*/ 23813 h 104775"/>
                <a:gd name="connsiteX5" fmla="*/ 35758 w 47625"/>
                <a:gd name="connsiteY5" fmla="*/ 0 h 104775"/>
                <a:gd name="connsiteX6" fmla="*/ 54808 w 47625"/>
                <a:gd name="connsiteY6" fmla="*/ 1809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104775">
                  <a:moveTo>
                    <a:pt x="54808" y="18098"/>
                  </a:moveTo>
                  <a:cubicBezTo>
                    <a:pt x="54808" y="18098"/>
                    <a:pt x="45283" y="36195"/>
                    <a:pt x="40520" y="51435"/>
                  </a:cubicBezTo>
                  <a:cubicBezTo>
                    <a:pt x="35758" y="65723"/>
                    <a:pt x="34805" y="105728"/>
                    <a:pt x="31948" y="108585"/>
                  </a:cubicBezTo>
                  <a:cubicBezTo>
                    <a:pt x="29090" y="111443"/>
                    <a:pt x="4325" y="99060"/>
                    <a:pt x="515" y="83820"/>
                  </a:cubicBezTo>
                  <a:cubicBezTo>
                    <a:pt x="-2342" y="68580"/>
                    <a:pt x="7183" y="39053"/>
                    <a:pt x="16708" y="23813"/>
                  </a:cubicBezTo>
                  <a:cubicBezTo>
                    <a:pt x="26233" y="8573"/>
                    <a:pt x="35758" y="0"/>
                    <a:pt x="35758" y="0"/>
                  </a:cubicBezTo>
                  <a:cubicBezTo>
                    <a:pt x="35758" y="0"/>
                    <a:pt x="52903" y="2858"/>
                    <a:pt x="54808" y="18098"/>
                  </a:cubicBezTo>
                  <a:close/>
                </a:path>
              </a:pathLst>
            </a:custGeom>
            <a:solidFill>
              <a:srgbClr val="DE9673"/>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477F4B3A-A388-4FEB-99A3-5E455D093288}"/>
                </a:ext>
              </a:extLst>
            </p:cNvPr>
            <p:cNvSpPr/>
            <p:nvPr/>
          </p:nvSpPr>
          <p:spPr>
            <a:xfrm>
              <a:off x="6462712" y="4073842"/>
              <a:ext cx="133350" cy="400050"/>
            </a:xfrm>
            <a:custGeom>
              <a:avLst/>
              <a:gdLst>
                <a:gd name="connsiteX0" fmla="*/ 138113 w 133350"/>
                <a:gd name="connsiteY0" fmla="*/ 0 h 400050"/>
                <a:gd name="connsiteX1" fmla="*/ 122872 w 133350"/>
                <a:gd name="connsiteY1" fmla="*/ 99060 h 400050"/>
                <a:gd name="connsiteX2" fmla="*/ 105728 w 133350"/>
                <a:gd name="connsiteY2" fmla="*/ 172403 h 400050"/>
                <a:gd name="connsiteX3" fmla="*/ 35242 w 133350"/>
                <a:gd name="connsiteY3" fmla="*/ 372428 h 400050"/>
                <a:gd name="connsiteX4" fmla="*/ 26670 w 133350"/>
                <a:gd name="connsiteY4" fmla="*/ 408623 h 400050"/>
                <a:gd name="connsiteX5" fmla="*/ 0 w 133350"/>
                <a:gd name="connsiteY5" fmla="*/ 379095 h 400050"/>
                <a:gd name="connsiteX6" fmla="*/ 27622 w 133350"/>
                <a:gd name="connsiteY6" fmla="*/ 189548 h 400050"/>
                <a:gd name="connsiteX7" fmla="*/ 64770 w 133350"/>
                <a:gd name="connsiteY7" fmla="*/ 16192 h 400050"/>
                <a:gd name="connsiteX8" fmla="*/ 138113 w 133350"/>
                <a:gd name="connsiteY8" fmla="*/ 0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400050">
                  <a:moveTo>
                    <a:pt x="138113" y="0"/>
                  </a:moveTo>
                  <a:cubicBezTo>
                    <a:pt x="138113" y="0"/>
                    <a:pt x="122872" y="80010"/>
                    <a:pt x="122872" y="99060"/>
                  </a:cubicBezTo>
                  <a:cubicBezTo>
                    <a:pt x="122872" y="118110"/>
                    <a:pt x="118110" y="149542"/>
                    <a:pt x="105728" y="172403"/>
                  </a:cubicBezTo>
                  <a:cubicBezTo>
                    <a:pt x="93345" y="195263"/>
                    <a:pt x="40005" y="353378"/>
                    <a:pt x="35242" y="372428"/>
                  </a:cubicBezTo>
                  <a:cubicBezTo>
                    <a:pt x="30480" y="390525"/>
                    <a:pt x="26670" y="408623"/>
                    <a:pt x="26670" y="408623"/>
                  </a:cubicBezTo>
                  <a:cubicBezTo>
                    <a:pt x="26670" y="408623"/>
                    <a:pt x="0" y="396240"/>
                    <a:pt x="0" y="379095"/>
                  </a:cubicBezTo>
                  <a:cubicBezTo>
                    <a:pt x="0" y="361950"/>
                    <a:pt x="22860" y="218123"/>
                    <a:pt x="27622" y="189548"/>
                  </a:cubicBezTo>
                  <a:cubicBezTo>
                    <a:pt x="31433" y="160973"/>
                    <a:pt x="64770" y="16192"/>
                    <a:pt x="64770" y="16192"/>
                  </a:cubicBezTo>
                  <a:lnTo>
                    <a:pt x="138113" y="0"/>
                  </a:lnTo>
                  <a:close/>
                </a:path>
              </a:pathLst>
            </a:custGeom>
            <a:solidFill>
              <a:srgbClr val="DE9673"/>
            </a:soli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0A3564D4-921D-4983-A50E-0C7E6A6F4F28}"/>
                </a:ext>
              </a:extLst>
            </p:cNvPr>
            <p:cNvSpPr/>
            <p:nvPr/>
          </p:nvSpPr>
          <p:spPr>
            <a:xfrm>
              <a:off x="6420802" y="4065270"/>
              <a:ext cx="95250" cy="419100"/>
            </a:xfrm>
            <a:custGeom>
              <a:avLst/>
              <a:gdLst>
                <a:gd name="connsiteX0" fmla="*/ 95250 w 95250"/>
                <a:gd name="connsiteY0" fmla="*/ 2858 h 419100"/>
                <a:gd name="connsiteX1" fmla="*/ 100013 w 95250"/>
                <a:gd name="connsiteY1" fmla="*/ 86677 h 419100"/>
                <a:gd name="connsiteX2" fmla="*/ 91440 w 95250"/>
                <a:gd name="connsiteY2" fmla="*/ 153352 h 419100"/>
                <a:gd name="connsiteX3" fmla="*/ 100013 w 95250"/>
                <a:gd name="connsiteY3" fmla="*/ 405765 h 419100"/>
                <a:gd name="connsiteX4" fmla="*/ 76200 w 95250"/>
                <a:gd name="connsiteY4" fmla="*/ 414338 h 419100"/>
                <a:gd name="connsiteX5" fmla="*/ 19050 w 95250"/>
                <a:gd name="connsiteY5" fmla="*/ 213360 h 419100"/>
                <a:gd name="connsiteX6" fmla="*/ 21907 w 95250"/>
                <a:gd name="connsiteY6" fmla="*/ 86677 h 419100"/>
                <a:gd name="connsiteX7" fmla="*/ 0 w 95250"/>
                <a:gd name="connsiteY7" fmla="*/ 0 h 419100"/>
                <a:gd name="connsiteX8" fmla="*/ 95250 w 95250"/>
                <a:gd name="connsiteY8" fmla="*/ 2858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419100">
                  <a:moveTo>
                    <a:pt x="95250" y="2858"/>
                  </a:moveTo>
                  <a:cubicBezTo>
                    <a:pt x="95250" y="2858"/>
                    <a:pt x="100013" y="69533"/>
                    <a:pt x="100013" y="86677"/>
                  </a:cubicBezTo>
                  <a:cubicBezTo>
                    <a:pt x="99060" y="103822"/>
                    <a:pt x="91440" y="143827"/>
                    <a:pt x="91440" y="153352"/>
                  </a:cubicBezTo>
                  <a:cubicBezTo>
                    <a:pt x="91440" y="163830"/>
                    <a:pt x="91440" y="380047"/>
                    <a:pt x="100013" y="405765"/>
                  </a:cubicBezTo>
                  <a:cubicBezTo>
                    <a:pt x="108585" y="431483"/>
                    <a:pt x="76200" y="414338"/>
                    <a:pt x="76200" y="414338"/>
                  </a:cubicBezTo>
                  <a:cubicBezTo>
                    <a:pt x="76200" y="414338"/>
                    <a:pt x="19050" y="272415"/>
                    <a:pt x="19050" y="213360"/>
                  </a:cubicBezTo>
                  <a:cubicBezTo>
                    <a:pt x="19050" y="154305"/>
                    <a:pt x="25717" y="124777"/>
                    <a:pt x="21907" y="86677"/>
                  </a:cubicBezTo>
                  <a:cubicBezTo>
                    <a:pt x="18097" y="49530"/>
                    <a:pt x="0" y="0"/>
                    <a:pt x="0" y="0"/>
                  </a:cubicBezTo>
                  <a:lnTo>
                    <a:pt x="95250" y="2858"/>
                  </a:lnTo>
                  <a:close/>
                </a:path>
              </a:pathLst>
            </a:custGeom>
            <a:solidFill>
              <a:srgbClr val="EEA886"/>
            </a:solidFill>
            <a:ln w="9525"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6C1152AD-72F0-46A7-92C4-C9DF5D9B0EF7}"/>
                </a:ext>
              </a:extLst>
            </p:cNvPr>
            <p:cNvSpPr/>
            <p:nvPr/>
          </p:nvSpPr>
          <p:spPr>
            <a:xfrm>
              <a:off x="6388061" y="3748088"/>
              <a:ext cx="228600" cy="371475"/>
            </a:xfrm>
            <a:custGeom>
              <a:avLst/>
              <a:gdLst>
                <a:gd name="connsiteX0" fmla="*/ 41313 w 228600"/>
                <a:gd name="connsiteY0" fmla="*/ 0 h 371475"/>
                <a:gd name="connsiteX1" fmla="*/ 2261 w 228600"/>
                <a:gd name="connsiteY1" fmla="*/ 87630 h 371475"/>
                <a:gd name="connsiteX2" fmla="*/ 18453 w 228600"/>
                <a:gd name="connsiteY2" fmla="*/ 260033 h 371475"/>
                <a:gd name="connsiteX3" fmla="*/ 34646 w 228600"/>
                <a:gd name="connsiteY3" fmla="*/ 369570 h 371475"/>
                <a:gd name="connsiteX4" fmla="*/ 216573 w 228600"/>
                <a:gd name="connsiteY4" fmla="*/ 356235 h 371475"/>
                <a:gd name="connsiteX5" fmla="*/ 228003 w 228600"/>
                <a:gd name="connsiteY5" fmla="*/ 202883 h 371475"/>
                <a:gd name="connsiteX6" fmla="*/ 209906 w 228600"/>
                <a:gd name="connsiteY6" fmla="*/ 2858 h 371475"/>
                <a:gd name="connsiteX7" fmla="*/ 41313 w 228600"/>
                <a:gd name="connsiteY7"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371475">
                  <a:moveTo>
                    <a:pt x="41313" y="0"/>
                  </a:moveTo>
                  <a:cubicBezTo>
                    <a:pt x="41313" y="0"/>
                    <a:pt x="10833" y="38100"/>
                    <a:pt x="2261" y="87630"/>
                  </a:cubicBezTo>
                  <a:cubicBezTo>
                    <a:pt x="-6312" y="138113"/>
                    <a:pt x="11786" y="233363"/>
                    <a:pt x="18453" y="260033"/>
                  </a:cubicBezTo>
                  <a:cubicBezTo>
                    <a:pt x="24168" y="283845"/>
                    <a:pt x="34646" y="360997"/>
                    <a:pt x="34646" y="369570"/>
                  </a:cubicBezTo>
                  <a:cubicBezTo>
                    <a:pt x="34646" y="369570"/>
                    <a:pt x="138468" y="381000"/>
                    <a:pt x="216573" y="356235"/>
                  </a:cubicBezTo>
                  <a:cubicBezTo>
                    <a:pt x="216573" y="356235"/>
                    <a:pt x="224193" y="248603"/>
                    <a:pt x="228003" y="202883"/>
                  </a:cubicBezTo>
                  <a:cubicBezTo>
                    <a:pt x="232766" y="157163"/>
                    <a:pt x="209906" y="2858"/>
                    <a:pt x="209906" y="2858"/>
                  </a:cubicBezTo>
                  <a:lnTo>
                    <a:pt x="41313" y="0"/>
                  </a:lnTo>
                  <a:close/>
                </a:path>
              </a:pathLst>
            </a:custGeom>
            <a:solidFill>
              <a:srgbClr val="EB4747"/>
            </a:soli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8A181DE5-01D8-4395-9F42-7D39503BDC56}"/>
                </a:ext>
              </a:extLst>
            </p:cNvPr>
            <p:cNvSpPr/>
            <p:nvPr/>
          </p:nvSpPr>
          <p:spPr>
            <a:xfrm>
              <a:off x="6478186" y="4468773"/>
              <a:ext cx="95250" cy="123825"/>
            </a:xfrm>
            <a:custGeom>
              <a:avLst/>
              <a:gdLst>
                <a:gd name="connsiteX0" fmla="*/ 69299 w 95250"/>
                <a:gd name="connsiteY0" fmla="*/ 68937 h 123825"/>
                <a:gd name="connsiteX1" fmla="*/ 41676 w 95250"/>
                <a:gd name="connsiteY1" fmla="*/ 3215 h 123825"/>
                <a:gd name="connsiteX2" fmla="*/ 15006 w 95250"/>
                <a:gd name="connsiteY2" fmla="*/ 1310 h 123825"/>
                <a:gd name="connsiteX3" fmla="*/ 1671 w 95250"/>
                <a:gd name="connsiteY3" fmla="*/ 42267 h 123825"/>
                <a:gd name="connsiteX4" fmla="*/ 5481 w 95250"/>
                <a:gd name="connsiteY4" fmla="*/ 89892 h 123825"/>
                <a:gd name="connsiteX5" fmla="*/ 11196 w 95250"/>
                <a:gd name="connsiteY5" fmla="*/ 88940 h 123825"/>
                <a:gd name="connsiteX6" fmla="*/ 9291 w 95250"/>
                <a:gd name="connsiteY6" fmla="*/ 64175 h 123825"/>
                <a:gd name="connsiteX7" fmla="*/ 39771 w 95250"/>
                <a:gd name="connsiteY7" fmla="*/ 124182 h 123825"/>
                <a:gd name="connsiteX8" fmla="*/ 100731 w 95250"/>
                <a:gd name="connsiteY8" fmla="*/ 119420 h 123825"/>
                <a:gd name="connsiteX9" fmla="*/ 69299 w 95250"/>
                <a:gd name="connsiteY9" fmla="*/ 6893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0" h="123825">
                  <a:moveTo>
                    <a:pt x="69299" y="68937"/>
                  </a:moveTo>
                  <a:cubicBezTo>
                    <a:pt x="32151" y="36552"/>
                    <a:pt x="41676" y="3215"/>
                    <a:pt x="41676" y="3215"/>
                  </a:cubicBezTo>
                  <a:cubicBezTo>
                    <a:pt x="41676" y="3215"/>
                    <a:pt x="26436" y="-2500"/>
                    <a:pt x="15006" y="1310"/>
                  </a:cubicBezTo>
                  <a:cubicBezTo>
                    <a:pt x="2624" y="4167"/>
                    <a:pt x="-3091" y="32742"/>
                    <a:pt x="1671" y="42267"/>
                  </a:cubicBezTo>
                  <a:lnTo>
                    <a:pt x="5481" y="89892"/>
                  </a:lnTo>
                  <a:lnTo>
                    <a:pt x="11196" y="88940"/>
                  </a:lnTo>
                  <a:lnTo>
                    <a:pt x="9291" y="64175"/>
                  </a:lnTo>
                  <a:cubicBezTo>
                    <a:pt x="16911" y="88940"/>
                    <a:pt x="23579" y="119420"/>
                    <a:pt x="39771" y="124182"/>
                  </a:cubicBezTo>
                  <a:cubicBezTo>
                    <a:pt x="61679" y="130850"/>
                    <a:pt x="96921" y="127040"/>
                    <a:pt x="100731" y="119420"/>
                  </a:cubicBezTo>
                  <a:cubicBezTo>
                    <a:pt x="105494" y="109895"/>
                    <a:pt x="69299" y="68937"/>
                    <a:pt x="69299" y="68937"/>
                  </a:cubicBezTo>
                  <a:close/>
                </a:path>
              </a:pathLst>
            </a:custGeom>
            <a:solidFill>
              <a:srgbClr val="1D3B54"/>
            </a:soli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3E8B57C0-A0EF-40EF-97BB-91F8084F49DD}"/>
                </a:ext>
              </a:extLst>
            </p:cNvPr>
            <p:cNvSpPr/>
            <p:nvPr/>
          </p:nvSpPr>
          <p:spPr>
            <a:xfrm>
              <a:off x="6526529" y="3394824"/>
              <a:ext cx="38100" cy="76200"/>
            </a:xfrm>
            <a:custGeom>
              <a:avLst/>
              <a:gdLst>
                <a:gd name="connsiteX0" fmla="*/ 42863 w 38100"/>
                <a:gd name="connsiteY0" fmla="*/ 838 h 76200"/>
                <a:gd name="connsiteX1" fmla="*/ 41910 w 38100"/>
                <a:gd name="connsiteY1" fmla="*/ 74181 h 76200"/>
                <a:gd name="connsiteX2" fmla="*/ 0 w 38100"/>
                <a:gd name="connsiteY2" fmla="*/ 52273 h 76200"/>
                <a:gd name="connsiteX3" fmla="*/ 42863 w 38100"/>
                <a:gd name="connsiteY3" fmla="*/ 838 h 76200"/>
              </a:gdLst>
              <a:ahLst/>
              <a:cxnLst>
                <a:cxn ang="0">
                  <a:pos x="connsiteX0" y="connsiteY0"/>
                </a:cxn>
                <a:cxn ang="0">
                  <a:pos x="connsiteX1" y="connsiteY1"/>
                </a:cxn>
                <a:cxn ang="0">
                  <a:pos x="connsiteX2" y="connsiteY2"/>
                </a:cxn>
                <a:cxn ang="0">
                  <a:pos x="connsiteX3" y="connsiteY3"/>
                </a:cxn>
              </a:cxnLst>
              <a:rect l="l" t="t" r="r" b="b"/>
              <a:pathLst>
                <a:path w="38100" h="76200">
                  <a:moveTo>
                    <a:pt x="42863" y="838"/>
                  </a:moveTo>
                  <a:cubicBezTo>
                    <a:pt x="42863" y="838"/>
                    <a:pt x="33338" y="55131"/>
                    <a:pt x="41910" y="74181"/>
                  </a:cubicBezTo>
                  <a:cubicBezTo>
                    <a:pt x="49530" y="92278"/>
                    <a:pt x="0" y="52273"/>
                    <a:pt x="0" y="52273"/>
                  </a:cubicBezTo>
                  <a:cubicBezTo>
                    <a:pt x="0" y="52273"/>
                    <a:pt x="20003" y="-7734"/>
                    <a:pt x="42863" y="838"/>
                  </a:cubicBezTo>
                  <a:close/>
                </a:path>
              </a:pathLst>
            </a:custGeom>
            <a:solidFill>
              <a:srgbClr val="754836"/>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B48F9244-D78D-49B6-881B-AEA36B41AAC0}"/>
                </a:ext>
              </a:extLst>
            </p:cNvPr>
            <p:cNvSpPr/>
            <p:nvPr/>
          </p:nvSpPr>
          <p:spPr>
            <a:xfrm>
              <a:off x="6457226" y="3241667"/>
              <a:ext cx="85725" cy="238125"/>
            </a:xfrm>
            <a:custGeom>
              <a:avLst/>
              <a:gdLst>
                <a:gd name="connsiteX0" fmla="*/ 93116 w 85725"/>
                <a:gd name="connsiteY0" fmla="*/ 1595 h 238125"/>
                <a:gd name="connsiteX1" fmla="*/ 2628 w 85725"/>
                <a:gd name="connsiteY1" fmla="*/ 69223 h 238125"/>
                <a:gd name="connsiteX2" fmla="*/ 4533 w 85725"/>
                <a:gd name="connsiteY2" fmla="*/ 223528 h 238125"/>
                <a:gd name="connsiteX3" fmla="*/ 64541 w 85725"/>
                <a:gd name="connsiteY3" fmla="*/ 204478 h 238125"/>
                <a:gd name="connsiteX4" fmla="*/ 93116 w 85725"/>
                <a:gd name="connsiteY4" fmla="*/ 1595 h 23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238125">
                  <a:moveTo>
                    <a:pt x="93116" y="1595"/>
                  </a:moveTo>
                  <a:cubicBezTo>
                    <a:pt x="93116" y="1595"/>
                    <a:pt x="13106" y="-16502"/>
                    <a:pt x="2628" y="69223"/>
                  </a:cubicBezTo>
                  <a:cubicBezTo>
                    <a:pt x="-7849" y="154948"/>
                    <a:pt x="28346" y="165425"/>
                    <a:pt x="4533" y="223528"/>
                  </a:cubicBezTo>
                  <a:cubicBezTo>
                    <a:pt x="-20232" y="281630"/>
                    <a:pt x="64541" y="204478"/>
                    <a:pt x="64541" y="204478"/>
                  </a:cubicBezTo>
                  <a:lnTo>
                    <a:pt x="93116" y="1595"/>
                  </a:lnTo>
                  <a:close/>
                </a:path>
              </a:pathLst>
            </a:custGeom>
            <a:solidFill>
              <a:srgbClr val="754836"/>
            </a:soli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DE2D2A1-5907-4D56-8CE8-0AB0428276E2}"/>
                </a:ext>
              </a:extLst>
            </p:cNvPr>
            <p:cNvSpPr/>
            <p:nvPr/>
          </p:nvSpPr>
          <p:spPr>
            <a:xfrm>
              <a:off x="6474010" y="3242310"/>
              <a:ext cx="133350" cy="171450"/>
            </a:xfrm>
            <a:custGeom>
              <a:avLst/>
              <a:gdLst>
                <a:gd name="connsiteX0" fmla="*/ 69665 w 133350"/>
                <a:gd name="connsiteY0" fmla="*/ 0 h 171450"/>
                <a:gd name="connsiteX1" fmla="*/ 141102 w 133350"/>
                <a:gd name="connsiteY1" fmla="*/ 65723 h 171450"/>
                <a:gd name="connsiteX2" fmla="*/ 135387 w 133350"/>
                <a:gd name="connsiteY2" fmla="*/ 91440 h 171450"/>
                <a:gd name="connsiteX3" fmla="*/ 138245 w 133350"/>
                <a:gd name="connsiteY3" fmla="*/ 139065 h 171450"/>
                <a:gd name="connsiteX4" fmla="*/ 123957 w 133350"/>
                <a:gd name="connsiteY4" fmla="*/ 142875 h 171450"/>
                <a:gd name="connsiteX5" fmla="*/ 98240 w 133350"/>
                <a:gd name="connsiteY5" fmla="*/ 179070 h 171450"/>
                <a:gd name="connsiteX6" fmla="*/ 14420 w 133350"/>
                <a:gd name="connsiteY6" fmla="*/ 120015 h 171450"/>
                <a:gd name="connsiteX7" fmla="*/ 69665 w 133350"/>
                <a:gd name="connsiteY7"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171450">
                  <a:moveTo>
                    <a:pt x="69665" y="0"/>
                  </a:moveTo>
                  <a:cubicBezTo>
                    <a:pt x="90620" y="0"/>
                    <a:pt x="135387" y="11430"/>
                    <a:pt x="141102" y="65723"/>
                  </a:cubicBezTo>
                  <a:cubicBezTo>
                    <a:pt x="141102" y="65723"/>
                    <a:pt x="139197" y="80010"/>
                    <a:pt x="135387" y="91440"/>
                  </a:cubicBezTo>
                  <a:cubicBezTo>
                    <a:pt x="131577" y="102870"/>
                    <a:pt x="141102" y="137160"/>
                    <a:pt x="138245" y="139065"/>
                  </a:cubicBezTo>
                  <a:cubicBezTo>
                    <a:pt x="135387" y="140970"/>
                    <a:pt x="123957" y="142875"/>
                    <a:pt x="123957" y="142875"/>
                  </a:cubicBezTo>
                  <a:cubicBezTo>
                    <a:pt x="123957" y="142875"/>
                    <a:pt x="110622" y="180023"/>
                    <a:pt x="98240" y="179070"/>
                  </a:cubicBezTo>
                  <a:cubicBezTo>
                    <a:pt x="84905" y="178118"/>
                    <a:pt x="36327" y="166687"/>
                    <a:pt x="14420" y="120015"/>
                  </a:cubicBezTo>
                  <a:cubicBezTo>
                    <a:pt x="-8440" y="73342"/>
                    <a:pt x="-13203" y="1905"/>
                    <a:pt x="69665" y="0"/>
                  </a:cubicBezTo>
                  <a:close/>
                </a:path>
              </a:pathLst>
            </a:custGeom>
            <a:solidFill>
              <a:srgbClr val="EEA886"/>
            </a:soli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FD27ADA-6EEE-4AC6-AE7C-B824E5FA645B}"/>
                </a:ext>
              </a:extLst>
            </p:cNvPr>
            <p:cNvSpPr/>
            <p:nvPr/>
          </p:nvSpPr>
          <p:spPr>
            <a:xfrm>
              <a:off x="6318884" y="3882962"/>
              <a:ext cx="9525" cy="38100"/>
            </a:xfrm>
            <a:custGeom>
              <a:avLst/>
              <a:gdLst>
                <a:gd name="connsiteX0" fmla="*/ 0 w 9525"/>
                <a:gd name="connsiteY0" fmla="*/ 39434 h 38100"/>
                <a:gd name="connsiteX1" fmla="*/ 10478 w 9525"/>
                <a:gd name="connsiteY1" fmla="*/ 1334 h 38100"/>
                <a:gd name="connsiteX2" fmla="*/ 14288 w 9525"/>
                <a:gd name="connsiteY2" fmla="*/ 6096 h 38100"/>
                <a:gd name="connsiteX3" fmla="*/ 8573 w 9525"/>
                <a:gd name="connsiteY3" fmla="*/ 39434 h 38100"/>
                <a:gd name="connsiteX4" fmla="*/ 0 w 9525"/>
                <a:gd name="connsiteY4" fmla="*/ 39434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38100">
                  <a:moveTo>
                    <a:pt x="0" y="39434"/>
                  </a:moveTo>
                  <a:cubicBezTo>
                    <a:pt x="0" y="39434"/>
                    <a:pt x="1905" y="6096"/>
                    <a:pt x="10478" y="1334"/>
                  </a:cubicBezTo>
                  <a:cubicBezTo>
                    <a:pt x="19050" y="-3429"/>
                    <a:pt x="14288" y="6096"/>
                    <a:pt x="14288" y="6096"/>
                  </a:cubicBezTo>
                  <a:cubicBezTo>
                    <a:pt x="14288" y="6096"/>
                    <a:pt x="9525" y="29909"/>
                    <a:pt x="8573" y="39434"/>
                  </a:cubicBezTo>
                  <a:cubicBezTo>
                    <a:pt x="8573" y="40386"/>
                    <a:pt x="0" y="39434"/>
                    <a:pt x="0" y="39434"/>
                  </a:cubicBezTo>
                  <a:close/>
                </a:path>
              </a:pathLst>
            </a:custGeom>
            <a:solidFill>
              <a:srgbClr val="1D3B54"/>
            </a:solidFill>
            <a:ln w="9525"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EADCDE4B-3276-4103-A0F6-EBA806337629}"/>
                </a:ext>
              </a:extLst>
            </p:cNvPr>
            <p:cNvSpPr/>
            <p:nvPr/>
          </p:nvSpPr>
          <p:spPr>
            <a:xfrm>
              <a:off x="6319808" y="3826192"/>
              <a:ext cx="47625" cy="85725"/>
            </a:xfrm>
            <a:custGeom>
              <a:avLst/>
              <a:gdLst>
                <a:gd name="connsiteX0" fmla="*/ 40034 w 47625"/>
                <a:gd name="connsiteY0" fmla="*/ 21908 h 85725"/>
                <a:gd name="connsiteX1" fmla="*/ 46701 w 47625"/>
                <a:gd name="connsiteY1" fmla="*/ 51435 h 85725"/>
                <a:gd name="connsiteX2" fmla="*/ 53369 w 47625"/>
                <a:gd name="connsiteY2" fmla="*/ 78105 h 85725"/>
                <a:gd name="connsiteX3" fmla="*/ 42891 w 47625"/>
                <a:gd name="connsiteY3" fmla="*/ 86678 h 85725"/>
                <a:gd name="connsiteX4" fmla="*/ 30509 w 47625"/>
                <a:gd name="connsiteY4" fmla="*/ 60960 h 85725"/>
                <a:gd name="connsiteX5" fmla="*/ 27651 w 47625"/>
                <a:gd name="connsiteY5" fmla="*/ 88583 h 85725"/>
                <a:gd name="connsiteX6" fmla="*/ 29 w 47625"/>
                <a:gd name="connsiteY6" fmla="*/ 61913 h 85725"/>
                <a:gd name="connsiteX7" fmla="*/ 9554 w 47625"/>
                <a:gd name="connsiteY7" fmla="*/ 22860 h 85725"/>
                <a:gd name="connsiteX8" fmla="*/ 14316 w 47625"/>
                <a:gd name="connsiteY8" fmla="*/ 0 h 85725"/>
                <a:gd name="connsiteX9" fmla="*/ 40034 w 47625"/>
                <a:gd name="connsiteY9" fmla="*/ 21908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85725">
                  <a:moveTo>
                    <a:pt x="40034" y="21908"/>
                  </a:moveTo>
                  <a:cubicBezTo>
                    <a:pt x="40034" y="21908"/>
                    <a:pt x="42891" y="37148"/>
                    <a:pt x="46701" y="51435"/>
                  </a:cubicBezTo>
                  <a:cubicBezTo>
                    <a:pt x="51464" y="65723"/>
                    <a:pt x="55274" y="70485"/>
                    <a:pt x="53369" y="78105"/>
                  </a:cubicBezTo>
                  <a:cubicBezTo>
                    <a:pt x="52416" y="83820"/>
                    <a:pt x="44796" y="88583"/>
                    <a:pt x="42891" y="86678"/>
                  </a:cubicBezTo>
                  <a:cubicBezTo>
                    <a:pt x="40986" y="84773"/>
                    <a:pt x="40034" y="60960"/>
                    <a:pt x="30509" y="60960"/>
                  </a:cubicBezTo>
                  <a:cubicBezTo>
                    <a:pt x="20984" y="60960"/>
                    <a:pt x="33366" y="90488"/>
                    <a:pt x="27651" y="88583"/>
                  </a:cubicBezTo>
                  <a:cubicBezTo>
                    <a:pt x="21936" y="86678"/>
                    <a:pt x="-924" y="74295"/>
                    <a:pt x="29" y="61913"/>
                  </a:cubicBezTo>
                  <a:cubicBezTo>
                    <a:pt x="1934" y="49530"/>
                    <a:pt x="10506" y="40958"/>
                    <a:pt x="9554" y="22860"/>
                  </a:cubicBezTo>
                  <a:cubicBezTo>
                    <a:pt x="8601" y="6667"/>
                    <a:pt x="14316" y="0"/>
                    <a:pt x="14316" y="0"/>
                  </a:cubicBezTo>
                  <a:lnTo>
                    <a:pt x="40034" y="21908"/>
                  </a:lnTo>
                  <a:close/>
                </a:path>
              </a:pathLst>
            </a:custGeom>
            <a:solidFill>
              <a:srgbClr val="EEA886"/>
            </a:solidFill>
            <a:ln w="9525"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44FB3451-19D5-4816-8BA6-C9CB5BB03248}"/>
                </a:ext>
              </a:extLst>
            </p:cNvPr>
            <p:cNvSpPr/>
            <p:nvPr/>
          </p:nvSpPr>
          <p:spPr>
            <a:xfrm>
              <a:off x="6344602" y="3885174"/>
              <a:ext cx="19050" cy="47625"/>
            </a:xfrm>
            <a:custGeom>
              <a:avLst/>
              <a:gdLst>
                <a:gd name="connsiteX0" fmla="*/ 6667 w 19050"/>
                <a:gd name="connsiteY0" fmla="*/ 74 h 47625"/>
                <a:gd name="connsiteX1" fmla="*/ 19050 w 19050"/>
                <a:gd name="connsiteY1" fmla="*/ 48651 h 47625"/>
                <a:gd name="connsiteX2" fmla="*/ 3810 w 19050"/>
                <a:gd name="connsiteY2" fmla="*/ 45794 h 47625"/>
                <a:gd name="connsiteX3" fmla="*/ 0 w 19050"/>
                <a:gd name="connsiteY3" fmla="*/ 7694 h 47625"/>
                <a:gd name="connsiteX4" fmla="*/ 6667 w 19050"/>
                <a:gd name="connsiteY4" fmla="*/ 74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47625">
                  <a:moveTo>
                    <a:pt x="6667" y="74"/>
                  </a:moveTo>
                  <a:cubicBezTo>
                    <a:pt x="6667" y="74"/>
                    <a:pt x="20002" y="3884"/>
                    <a:pt x="19050" y="48651"/>
                  </a:cubicBezTo>
                  <a:lnTo>
                    <a:pt x="3810" y="45794"/>
                  </a:lnTo>
                  <a:cubicBezTo>
                    <a:pt x="3810" y="45794"/>
                    <a:pt x="3810" y="21029"/>
                    <a:pt x="0" y="7694"/>
                  </a:cubicBezTo>
                  <a:cubicBezTo>
                    <a:pt x="0" y="7694"/>
                    <a:pt x="952" y="-879"/>
                    <a:pt x="6667" y="74"/>
                  </a:cubicBezTo>
                  <a:close/>
                </a:path>
              </a:pathLst>
            </a:custGeom>
            <a:solidFill>
              <a:srgbClr val="1D3B54"/>
            </a:solidFill>
            <a:ln w="9525"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404C0DDD-27A2-4508-BD40-B961A8862E4D}"/>
                </a:ext>
              </a:extLst>
            </p:cNvPr>
            <p:cNvSpPr/>
            <p:nvPr/>
          </p:nvSpPr>
          <p:spPr>
            <a:xfrm>
              <a:off x="6290309" y="3910965"/>
              <a:ext cx="114300" cy="209550"/>
            </a:xfrm>
            <a:custGeom>
              <a:avLst/>
              <a:gdLst>
                <a:gd name="connsiteX0" fmla="*/ 116205 w 114300"/>
                <a:gd name="connsiteY0" fmla="*/ 33338 h 209550"/>
                <a:gd name="connsiteX1" fmla="*/ 0 w 114300"/>
                <a:gd name="connsiteY1" fmla="*/ 0 h 209550"/>
                <a:gd name="connsiteX2" fmla="*/ 0 w 114300"/>
                <a:gd name="connsiteY2" fmla="*/ 143827 h 209550"/>
                <a:gd name="connsiteX3" fmla="*/ 116205 w 114300"/>
                <a:gd name="connsiteY3" fmla="*/ 213360 h 209550"/>
              </a:gdLst>
              <a:ahLst/>
              <a:cxnLst>
                <a:cxn ang="0">
                  <a:pos x="connsiteX0" y="connsiteY0"/>
                </a:cxn>
                <a:cxn ang="0">
                  <a:pos x="connsiteX1" y="connsiteY1"/>
                </a:cxn>
                <a:cxn ang="0">
                  <a:pos x="connsiteX2" y="connsiteY2"/>
                </a:cxn>
                <a:cxn ang="0">
                  <a:pos x="connsiteX3" y="connsiteY3"/>
                </a:cxn>
              </a:cxnLst>
              <a:rect l="l" t="t" r="r" b="b"/>
              <a:pathLst>
                <a:path w="114300" h="209550">
                  <a:moveTo>
                    <a:pt x="116205" y="33338"/>
                  </a:moveTo>
                  <a:lnTo>
                    <a:pt x="0" y="0"/>
                  </a:lnTo>
                  <a:lnTo>
                    <a:pt x="0" y="143827"/>
                  </a:lnTo>
                  <a:lnTo>
                    <a:pt x="116205" y="213360"/>
                  </a:lnTo>
                  <a:close/>
                </a:path>
              </a:pathLst>
            </a:custGeom>
            <a:solidFill>
              <a:srgbClr val="EDDAD3"/>
            </a:soli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A4236574-48BD-439B-9758-FC14CCA50ABE}"/>
                </a:ext>
              </a:extLst>
            </p:cNvPr>
            <p:cNvSpPr/>
            <p:nvPr/>
          </p:nvSpPr>
          <p:spPr>
            <a:xfrm>
              <a:off x="6278879" y="3910965"/>
              <a:ext cx="123825" cy="209550"/>
            </a:xfrm>
            <a:custGeom>
              <a:avLst/>
              <a:gdLst>
                <a:gd name="connsiteX0" fmla="*/ 127635 w 123825"/>
                <a:gd name="connsiteY0" fmla="*/ 213360 h 209550"/>
                <a:gd name="connsiteX1" fmla="*/ 113348 w 123825"/>
                <a:gd name="connsiteY1" fmla="*/ 216217 h 209550"/>
                <a:gd name="connsiteX2" fmla="*/ 0 w 123825"/>
                <a:gd name="connsiteY2" fmla="*/ 145732 h 209550"/>
                <a:gd name="connsiteX3" fmla="*/ 953 w 123825"/>
                <a:gd name="connsiteY3" fmla="*/ 952 h 209550"/>
                <a:gd name="connsiteX4" fmla="*/ 11430 w 123825"/>
                <a:gd name="connsiteY4" fmla="*/ 0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209550">
                  <a:moveTo>
                    <a:pt x="127635" y="213360"/>
                  </a:moveTo>
                  <a:lnTo>
                    <a:pt x="113348" y="216217"/>
                  </a:lnTo>
                  <a:lnTo>
                    <a:pt x="0" y="145732"/>
                  </a:lnTo>
                  <a:lnTo>
                    <a:pt x="953" y="952"/>
                  </a:lnTo>
                  <a:lnTo>
                    <a:pt x="11430" y="0"/>
                  </a:lnTo>
                  <a:close/>
                </a:path>
              </a:pathLst>
            </a:custGeom>
            <a:solidFill>
              <a:srgbClr val="EDDAD3"/>
            </a:soli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8E26FC55-F3A7-4E43-AF8F-706C3EC5F6FE}"/>
                </a:ext>
              </a:extLst>
            </p:cNvPr>
            <p:cNvSpPr/>
            <p:nvPr/>
          </p:nvSpPr>
          <p:spPr>
            <a:xfrm>
              <a:off x="6395461" y="3433763"/>
              <a:ext cx="238125" cy="342900"/>
            </a:xfrm>
            <a:custGeom>
              <a:avLst/>
              <a:gdLst>
                <a:gd name="connsiteX0" fmla="*/ 159643 w 238125"/>
                <a:gd name="connsiteY0" fmla="*/ 10478 h 342900"/>
                <a:gd name="connsiteX1" fmla="*/ 196791 w 238125"/>
                <a:gd name="connsiteY1" fmla="*/ 27622 h 342900"/>
                <a:gd name="connsiteX2" fmla="*/ 215841 w 238125"/>
                <a:gd name="connsiteY2" fmla="*/ 80010 h 342900"/>
                <a:gd name="connsiteX3" fmla="*/ 241558 w 238125"/>
                <a:gd name="connsiteY3" fmla="*/ 144780 h 342900"/>
                <a:gd name="connsiteX4" fmla="*/ 218698 w 238125"/>
                <a:gd name="connsiteY4" fmla="*/ 185738 h 342900"/>
                <a:gd name="connsiteX5" fmla="*/ 201553 w 238125"/>
                <a:gd name="connsiteY5" fmla="*/ 245745 h 342900"/>
                <a:gd name="connsiteX6" fmla="*/ 207268 w 238125"/>
                <a:gd name="connsiteY6" fmla="*/ 340042 h 342900"/>
                <a:gd name="connsiteX7" fmla="*/ 33913 w 238125"/>
                <a:gd name="connsiteY7" fmla="*/ 315278 h 342900"/>
                <a:gd name="connsiteX8" fmla="*/ 50106 w 238125"/>
                <a:gd name="connsiteY8" fmla="*/ 245745 h 342900"/>
                <a:gd name="connsiteX9" fmla="*/ 11053 w 238125"/>
                <a:gd name="connsiteY9" fmla="*/ 117158 h 342900"/>
                <a:gd name="connsiteX10" fmla="*/ 37723 w 238125"/>
                <a:gd name="connsiteY10" fmla="*/ 20955 h 342900"/>
                <a:gd name="connsiteX11" fmla="*/ 101541 w 238125"/>
                <a:gd name="connsiteY11" fmla="*/ 0 h 342900"/>
                <a:gd name="connsiteX12" fmla="*/ 159643 w 238125"/>
                <a:gd name="connsiteY12" fmla="*/ 104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125" h="342900">
                  <a:moveTo>
                    <a:pt x="159643" y="10478"/>
                  </a:moveTo>
                  <a:cubicBezTo>
                    <a:pt x="159643" y="10478"/>
                    <a:pt x="191076" y="22860"/>
                    <a:pt x="196791" y="27622"/>
                  </a:cubicBezTo>
                  <a:cubicBezTo>
                    <a:pt x="202506" y="31433"/>
                    <a:pt x="213936" y="76200"/>
                    <a:pt x="215841" y="80010"/>
                  </a:cubicBezTo>
                  <a:cubicBezTo>
                    <a:pt x="218698" y="83820"/>
                    <a:pt x="245368" y="117158"/>
                    <a:pt x="241558" y="144780"/>
                  </a:cubicBezTo>
                  <a:cubicBezTo>
                    <a:pt x="238701" y="165735"/>
                    <a:pt x="226318" y="177165"/>
                    <a:pt x="218698" y="185738"/>
                  </a:cubicBezTo>
                  <a:cubicBezTo>
                    <a:pt x="211078" y="194310"/>
                    <a:pt x="203458" y="239078"/>
                    <a:pt x="201553" y="245745"/>
                  </a:cubicBezTo>
                  <a:cubicBezTo>
                    <a:pt x="198696" y="252413"/>
                    <a:pt x="207268" y="340042"/>
                    <a:pt x="207268" y="340042"/>
                  </a:cubicBezTo>
                  <a:cubicBezTo>
                    <a:pt x="207268" y="340042"/>
                    <a:pt x="115828" y="375285"/>
                    <a:pt x="33913" y="315278"/>
                  </a:cubicBezTo>
                  <a:cubicBezTo>
                    <a:pt x="33913" y="315278"/>
                    <a:pt x="50106" y="256222"/>
                    <a:pt x="50106" y="245745"/>
                  </a:cubicBezTo>
                  <a:cubicBezTo>
                    <a:pt x="50106" y="235267"/>
                    <a:pt x="39628" y="160972"/>
                    <a:pt x="11053" y="117158"/>
                  </a:cubicBezTo>
                  <a:cubicBezTo>
                    <a:pt x="-17522" y="73342"/>
                    <a:pt x="15816" y="26670"/>
                    <a:pt x="37723" y="20955"/>
                  </a:cubicBezTo>
                  <a:cubicBezTo>
                    <a:pt x="59631" y="15240"/>
                    <a:pt x="101541" y="0"/>
                    <a:pt x="101541" y="0"/>
                  </a:cubicBezTo>
                  <a:lnTo>
                    <a:pt x="159643" y="10478"/>
                  </a:lnTo>
                  <a:close/>
                </a:path>
              </a:pathLst>
            </a:custGeom>
            <a:solidFill>
              <a:srgbClr val="EB4747"/>
            </a:solidFill>
            <a:ln w="9525"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FA3CA1CD-6197-4806-8402-C523BE053381}"/>
                </a:ext>
              </a:extLst>
            </p:cNvPr>
            <p:cNvSpPr/>
            <p:nvPr/>
          </p:nvSpPr>
          <p:spPr>
            <a:xfrm>
              <a:off x="6324494" y="3447008"/>
              <a:ext cx="133350" cy="409575"/>
            </a:xfrm>
            <a:custGeom>
              <a:avLst/>
              <a:gdLst>
                <a:gd name="connsiteX0" fmla="*/ 130598 w 133350"/>
                <a:gd name="connsiteY0" fmla="*/ 89 h 409575"/>
                <a:gd name="connsiteX1" fmla="*/ 62018 w 133350"/>
                <a:gd name="connsiteY1" fmla="*/ 23901 h 409575"/>
                <a:gd name="connsiteX2" fmla="*/ 34396 w 133350"/>
                <a:gd name="connsiteY2" fmla="*/ 96292 h 409575"/>
                <a:gd name="connsiteX3" fmla="*/ 12488 w 133350"/>
                <a:gd name="connsiteY3" fmla="*/ 179159 h 409575"/>
                <a:gd name="connsiteX4" fmla="*/ 2963 w 133350"/>
                <a:gd name="connsiteY4" fmla="*/ 285839 h 409575"/>
                <a:gd name="connsiteX5" fmla="*/ 106 w 133350"/>
                <a:gd name="connsiteY5" fmla="*/ 410617 h 409575"/>
                <a:gd name="connsiteX6" fmla="*/ 43921 w 133350"/>
                <a:gd name="connsiteY6" fmla="*/ 402997 h 409575"/>
                <a:gd name="connsiteX7" fmla="*/ 46778 w 133350"/>
                <a:gd name="connsiteY7" fmla="*/ 281076 h 409575"/>
                <a:gd name="connsiteX8" fmla="*/ 98213 w 133350"/>
                <a:gd name="connsiteY8" fmla="*/ 122962 h 409575"/>
                <a:gd name="connsiteX9" fmla="*/ 130598 w 133350"/>
                <a:gd name="connsiteY9" fmla="*/ 89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350" h="409575">
                  <a:moveTo>
                    <a:pt x="130598" y="89"/>
                  </a:moveTo>
                  <a:cubicBezTo>
                    <a:pt x="130598" y="89"/>
                    <a:pt x="84878" y="-2768"/>
                    <a:pt x="62018" y="23901"/>
                  </a:cubicBezTo>
                  <a:cubicBezTo>
                    <a:pt x="39158" y="50572"/>
                    <a:pt x="40111" y="82004"/>
                    <a:pt x="34396" y="96292"/>
                  </a:cubicBezTo>
                  <a:cubicBezTo>
                    <a:pt x="28681" y="109626"/>
                    <a:pt x="15346" y="169634"/>
                    <a:pt x="12488" y="179159"/>
                  </a:cubicBezTo>
                  <a:cubicBezTo>
                    <a:pt x="9631" y="188684"/>
                    <a:pt x="6773" y="242976"/>
                    <a:pt x="2963" y="285839"/>
                  </a:cubicBezTo>
                  <a:cubicBezTo>
                    <a:pt x="-847" y="329654"/>
                    <a:pt x="106" y="410617"/>
                    <a:pt x="106" y="410617"/>
                  </a:cubicBezTo>
                  <a:lnTo>
                    <a:pt x="43921" y="402997"/>
                  </a:lnTo>
                  <a:cubicBezTo>
                    <a:pt x="43921" y="402997"/>
                    <a:pt x="45826" y="325844"/>
                    <a:pt x="46778" y="281076"/>
                  </a:cubicBezTo>
                  <a:cubicBezTo>
                    <a:pt x="47731" y="236309"/>
                    <a:pt x="83926" y="157251"/>
                    <a:pt x="98213" y="122962"/>
                  </a:cubicBezTo>
                  <a:cubicBezTo>
                    <a:pt x="110596" y="86767"/>
                    <a:pt x="165841" y="21997"/>
                    <a:pt x="130598" y="89"/>
                  </a:cubicBezTo>
                  <a:close/>
                </a:path>
              </a:pathLst>
            </a:custGeom>
            <a:solidFill>
              <a:srgbClr val="EB4747"/>
            </a:soli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4BB6C120-87EB-4AE6-BB25-0160F8310BC0}"/>
                </a:ext>
              </a:extLst>
            </p:cNvPr>
            <p:cNvSpPr/>
            <p:nvPr/>
          </p:nvSpPr>
          <p:spPr>
            <a:xfrm>
              <a:off x="6568440" y="3458528"/>
              <a:ext cx="95250" cy="200025"/>
            </a:xfrm>
            <a:custGeom>
              <a:avLst/>
              <a:gdLst>
                <a:gd name="connsiteX0" fmla="*/ 19050 w 95250"/>
                <a:gd name="connsiteY0" fmla="*/ 0 h 200025"/>
                <a:gd name="connsiteX1" fmla="*/ 48577 w 95250"/>
                <a:gd name="connsiteY1" fmla="*/ 20955 h 200025"/>
                <a:gd name="connsiteX2" fmla="*/ 64770 w 95250"/>
                <a:gd name="connsiteY2" fmla="*/ 62865 h 200025"/>
                <a:gd name="connsiteX3" fmla="*/ 103822 w 95250"/>
                <a:gd name="connsiteY3" fmla="*/ 148590 h 200025"/>
                <a:gd name="connsiteX4" fmla="*/ 83820 w 95250"/>
                <a:gd name="connsiteY4" fmla="*/ 197167 h 200025"/>
                <a:gd name="connsiteX5" fmla="*/ 0 w 95250"/>
                <a:gd name="connsiteY5" fmla="*/ 204788 h 200025"/>
                <a:gd name="connsiteX6" fmla="*/ 952 w 95250"/>
                <a:gd name="connsiteY6" fmla="*/ 153352 h 200025"/>
                <a:gd name="connsiteX7" fmla="*/ 60007 w 95250"/>
                <a:gd name="connsiteY7" fmla="*/ 143827 h 200025"/>
                <a:gd name="connsiteX8" fmla="*/ 19050 w 95250"/>
                <a:gd name="connsiteY8"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200025">
                  <a:moveTo>
                    <a:pt x="19050" y="0"/>
                  </a:moveTo>
                  <a:cubicBezTo>
                    <a:pt x="19050" y="0"/>
                    <a:pt x="39052" y="952"/>
                    <a:pt x="48577" y="20955"/>
                  </a:cubicBezTo>
                  <a:cubicBezTo>
                    <a:pt x="58102" y="40957"/>
                    <a:pt x="61913" y="57150"/>
                    <a:pt x="64770" y="62865"/>
                  </a:cubicBezTo>
                  <a:cubicBezTo>
                    <a:pt x="67627" y="67627"/>
                    <a:pt x="101917" y="133350"/>
                    <a:pt x="103822" y="148590"/>
                  </a:cubicBezTo>
                  <a:cubicBezTo>
                    <a:pt x="105727" y="162877"/>
                    <a:pt x="102870" y="189547"/>
                    <a:pt x="83820" y="197167"/>
                  </a:cubicBezTo>
                  <a:cubicBezTo>
                    <a:pt x="65722" y="203835"/>
                    <a:pt x="0" y="204788"/>
                    <a:pt x="0" y="204788"/>
                  </a:cubicBezTo>
                  <a:cubicBezTo>
                    <a:pt x="0" y="204788"/>
                    <a:pt x="17145" y="170497"/>
                    <a:pt x="952" y="153352"/>
                  </a:cubicBezTo>
                  <a:cubicBezTo>
                    <a:pt x="952" y="153352"/>
                    <a:pt x="48577" y="144780"/>
                    <a:pt x="60007" y="143827"/>
                  </a:cubicBezTo>
                  <a:cubicBezTo>
                    <a:pt x="72390" y="141922"/>
                    <a:pt x="3810" y="15240"/>
                    <a:pt x="19050" y="0"/>
                  </a:cubicBezTo>
                  <a:close/>
                </a:path>
              </a:pathLst>
            </a:custGeom>
            <a:solidFill>
              <a:srgbClr val="EB4747"/>
            </a:solidFill>
            <a:ln w="9525"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5657EF52-5310-444B-8927-079D023ECEA7}"/>
                </a:ext>
              </a:extLst>
            </p:cNvPr>
            <p:cNvSpPr/>
            <p:nvPr/>
          </p:nvSpPr>
          <p:spPr>
            <a:xfrm>
              <a:off x="6477952" y="3470910"/>
              <a:ext cx="200025" cy="247650"/>
            </a:xfrm>
            <a:custGeom>
              <a:avLst/>
              <a:gdLst>
                <a:gd name="connsiteX0" fmla="*/ 0 w 200025"/>
                <a:gd name="connsiteY0" fmla="*/ 43815 h 247650"/>
                <a:gd name="connsiteX1" fmla="*/ 88582 w 200025"/>
                <a:gd name="connsiteY1" fmla="*/ 252413 h 247650"/>
                <a:gd name="connsiteX2" fmla="*/ 200025 w 200025"/>
                <a:gd name="connsiteY2" fmla="*/ 200025 h 247650"/>
                <a:gd name="connsiteX3" fmla="*/ 118110 w 200025"/>
                <a:gd name="connsiteY3" fmla="*/ 0 h 247650"/>
              </a:gdLst>
              <a:ahLst/>
              <a:cxnLst>
                <a:cxn ang="0">
                  <a:pos x="connsiteX0" y="connsiteY0"/>
                </a:cxn>
                <a:cxn ang="0">
                  <a:pos x="connsiteX1" y="connsiteY1"/>
                </a:cxn>
                <a:cxn ang="0">
                  <a:pos x="connsiteX2" y="connsiteY2"/>
                </a:cxn>
                <a:cxn ang="0">
                  <a:pos x="connsiteX3" y="connsiteY3"/>
                </a:cxn>
              </a:cxnLst>
              <a:rect l="l" t="t" r="r" b="b"/>
              <a:pathLst>
                <a:path w="200025" h="247650">
                  <a:moveTo>
                    <a:pt x="0" y="43815"/>
                  </a:moveTo>
                  <a:lnTo>
                    <a:pt x="88582" y="252413"/>
                  </a:lnTo>
                  <a:lnTo>
                    <a:pt x="200025" y="200025"/>
                  </a:lnTo>
                  <a:lnTo>
                    <a:pt x="118110" y="0"/>
                  </a:lnTo>
                  <a:close/>
                </a:path>
              </a:pathLst>
            </a:custGeom>
            <a:solidFill>
              <a:srgbClr val="1D3B54"/>
            </a:soli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1FA7D527-D5B4-42B1-8668-0E03723A5C71}"/>
                </a:ext>
              </a:extLst>
            </p:cNvPr>
            <p:cNvSpPr/>
            <p:nvPr/>
          </p:nvSpPr>
          <p:spPr>
            <a:xfrm>
              <a:off x="6510857" y="3617595"/>
              <a:ext cx="9525" cy="9525"/>
            </a:xfrm>
            <a:custGeom>
              <a:avLst/>
              <a:gdLst>
                <a:gd name="connsiteX0" fmla="*/ 17577 w 9525"/>
                <a:gd name="connsiteY0" fmla="*/ 0 h 9525"/>
                <a:gd name="connsiteX1" fmla="*/ 1384 w 9525"/>
                <a:gd name="connsiteY1" fmla="*/ 3810 h 9525"/>
                <a:gd name="connsiteX2" fmla="*/ 7100 w 9525"/>
                <a:gd name="connsiteY2" fmla="*/ 11430 h 9525"/>
                <a:gd name="connsiteX3" fmla="*/ 17577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17577" y="0"/>
                  </a:moveTo>
                  <a:cubicBezTo>
                    <a:pt x="17577" y="0"/>
                    <a:pt x="5195" y="2858"/>
                    <a:pt x="1384" y="3810"/>
                  </a:cubicBezTo>
                  <a:cubicBezTo>
                    <a:pt x="-2425" y="4763"/>
                    <a:pt x="2337" y="11430"/>
                    <a:pt x="7100" y="11430"/>
                  </a:cubicBezTo>
                  <a:cubicBezTo>
                    <a:pt x="11862" y="11430"/>
                    <a:pt x="17577" y="0"/>
                    <a:pt x="17577" y="0"/>
                  </a:cubicBezTo>
                  <a:close/>
                </a:path>
              </a:pathLst>
            </a:custGeom>
            <a:solidFill>
              <a:srgbClr val="EEA886"/>
            </a:solidFill>
            <a:ln w="9525"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995C1AD8-617F-4FAC-9993-B0CB2D7D8135}"/>
                </a:ext>
              </a:extLst>
            </p:cNvPr>
            <p:cNvSpPr/>
            <p:nvPr/>
          </p:nvSpPr>
          <p:spPr>
            <a:xfrm>
              <a:off x="6511290" y="3611880"/>
              <a:ext cx="76200" cy="57150"/>
            </a:xfrm>
            <a:custGeom>
              <a:avLst/>
              <a:gdLst>
                <a:gd name="connsiteX0" fmla="*/ 25717 w 76200"/>
                <a:gd name="connsiteY0" fmla="*/ 64770 h 57150"/>
                <a:gd name="connsiteX1" fmla="*/ 33338 w 76200"/>
                <a:gd name="connsiteY1" fmla="*/ 62865 h 57150"/>
                <a:gd name="connsiteX2" fmla="*/ 40957 w 76200"/>
                <a:gd name="connsiteY2" fmla="*/ 58103 h 57150"/>
                <a:gd name="connsiteX3" fmla="*/ 43815 w 76200"/>
                <a:gd name="connsiteY3" fmla="*/ 57150 h 57150"/>
                <a:gd name="connsiteX4" fmla="*/ 57150 w 76200"/>
                <a:gd name="connsiteY4" fmla="*/ 50483 h 57150"/>
                <a:gd name="connsiteX5" fmla="*/ 79057 w 76200"/>
                <a:gd name="connsiteY5" fmla="*/ 30480 h 57150"/>
                <a:gd name="connsiteX6" fmla="*/ 67627 w 76200"/>
                <a:gd name="connsiteY6" fmla="*/ 13335 h 57150"/>
                <a:gd name="connsiteX7" fmla="*/ 59055 w 76200"/>
                <a:gd name="connsiteY7" fmla="*/ 0 h 57150"/>
                <a:gd name="connsiteX8" fmla="*/ 17145 w 76200"/>
                <a:gd name="connsiteY8" fmla="*/ 3810 h 57150"/>
                <a:gd name="connsiteX9" fmla="*/ 15240 w 76200"/>
                <a:gd name="connsiteY9" fmla="*/ 4763 h 57150"/>
                <a:gd name="connsiteX10" fmla="*/ 7620 w 76200"/>
                <a:gd name="connsiteY10" fmla="*/ 14288 h 57150"/>
                <a:gd name="connsiteX11" fmla="*/ 0 w 76200"/>
                <a:gd name="connsiteY11" fmla="*/ 25717 h 57150"/>
                <a:gd name="connsiteX12" fmla="*/ 5715 w 76200"/>
                <a:gd name="connsiteY12" fmla="*/ 34290 h 57150"/>
                <a:gd name="connsiteX13" fmla="*/ 11430 w 76200"/>
                <a:gd name="connsiteY13" fmla="*/ 45720 h 57150"/>
                <a:gd name="connsiteX14" fmla="*/ 19050 w 76200"/>
                <a:gd name="connsiteY14" fmla="*/ 56198 h 57150"/>
                <a:gd name="connsiteX15" fmla="*/ 25717 w 76200"/>
                <a:gd name="connsiteY15" fmla="*/ 647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200" h="57150">
                  <a:moveTo>
                    <a:pt x="25717" y="64770"/>
                  </a:moveTo>
                  <a:cubicBezTo>
                    <a:pt x="25717" y="64770"/>
                    <a:pt x="31432" y="64770"/>
                    <a:pt x="33338" y="62865"/>
                  </a:cubicBezTo>
                  <a:cubicBezTo>
                    <a:pt x="33338" y="62865"/>
                    <a:pt x="37147" y="60008"/>
                    <a:pt x="40957" y="58103"/>
                  </a:cubicBezTo>
                  <a:cubicBezTo>
                    <a:pt x="41910" y="57150"/>
                    <a:pt x="42863" y="57150"/>
                    <a:pt x="43815" y="57150"/>
                  </a:cubicBezTo>
                  <a:cubicBezTo>
                    <a:pt x="46672" y="56198"/>
                    <a:pt x="52388" y="54292"/>
                    <a:pt x="57150" y="50483"/>
                  </a:cubicBezTo>
                  <a:cubicBezTo>
                    <a:pt x="61913" y="46673"/>
                    <a:pt x="79057" y="30480"/>
                    <a:pt x="79057" y="30480"/>
                  </a:cubicBezTo>
                  <a:lnTo>
                    <a:pt x="67627" y="13335"/>
                  </a:lnTo>
                  <a:lnTo>
                    <a:pt x="59055" y="0"/>
                  </a:lnTo>
                  <a:cubicBezTo>
                    <a:pt x="59055" y="0"/>
                    <a:pt x="22860" y="953"/>
                    <a:pt x="17145" y="3810"/>
                  </a:cubicBezTo>
                  <a:cubicBezTo>
                    <a:pt x="16192" y="3810"/>
                    <a:pt x="16192" y="4763"/>
                    <a:pt x="15240" y="4763"/>
                  </a:cubicBezTo>
                  <a:cubicBezTo>
                    <a:pt x="11430" y="7620"/>
                    <a:pt x="9525" y="12383"/>
                    <a:pt x="7620" y="14288"/>
                  </a:cubicBezTo>
                  <a:cubicBezTo>
                    <a:pt x="6667" y="15240"/>
                    <a:pt x="0" y="22860"/>
                    <a:pt x="0" y="25717"/>
                  </a:cubicBezTo>
                  <a:cubicBezTo>
                    <a:pt x="952" y="29528"/>
                    <a:pt x="2857" y="32385"/>
                    <a:pt x="5715" y="34290"/>
                  </a:cubicBezTo>
                  <a:cubicBezTo>
                    <a:pt x="5715" y="34290"/>
                    <a:pt x="7620" y="42863"/>
                    <a:pt x="11430" y="45720"/>
                  </a:cubicBezTo>
                  <a:cubicBezTo>
                    <a:pt x="11430" y="45720"/>
                    <a:pt x="12382" y="53340"/>
                    <a:pt x="19050" y="56198"/>
                  </a:cubicBezTo>
                  <a:cubicBezTo>
                    <a:pt x="19050" y="56198"/>
                    <a:pt x="20955" y="63817"/>
                    <a:pt x="25717" y="64770"/>
                  </a:cubicBezTo>
                  <a:close/>
                </a:path>
              </a:pathLst>
            </a:custGeom>
            <a:solidFill>
              <a:srgbClr val="EEA886"/>
            </a:soli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223E6B82-592F-46A9-AC77-97AB937FAF26}"/>
                </a:ext>
              </a:extLst>
            </p:cNvPr>
            <p:cNvSpPr/>
            <p:nvPr/>
          </p:nvSpPr>
          <p:spPr>
            <a:xfrm>
              <a:off x="6569392" y="3527108"/>
              <a:ext cx="95250" cy="123825"/>
            </a:xfrm>
            <a:custGeom>
              <a:avLst/>
              <a:gdLst>
                <a:gd name="connsiteX0" fmla="*/ 0 w 95250"/>
                <a:gd name="connsiteY0" fmla="*/ 84772 h 123825"/>
                <a:gd name="connsiteX1" fmla="*/ 69533 w 95250"/>
                <a:gd name="connsiteY1" fmla="*/ 73342 h 123825"/>
                <a:gd name="connsiteX2" fmla="*/ 67628 w 95250"/>
                <a:gd name="connsiteY2" fmla="*/ 38100 h 123825"/>
                <a:gd name="connsiteX3" fmla="*/ 51435 w 95250"/>
                <a:gd name="connsiteY3" fmla="*/ 0 h 123825"/>
                <a:gd name="connsiteX4" fmla="*/ 79058 w 95250"/>
                <a:gd name="connsiteY4" fmla="*/ 25717 h 123825"/>
                <a:gd name="connsiteX5" fmla="*/ 101917 w 95250"/>
                <a:gd name="connsiteY5" fmla="*/ 80010 h 123825"/>
                <a:gd name="connsiteX6" fmla="*/ 91440 w 95250"/>
                <a:gd name="connsiteY6" fmla="*/ 121920 h 123825"/>
                <a:gd name="connsiteX7" fmla="*/ 14288 w 95250"/>
                <a:gd name="connsiteY7" fmla="*/ 130492 h 123825"/>
                <a:gd name="connsiteX8" fmla="*/ 0 w 95250"/>
                <a:gd name="connsiteY8" fmla="*/ 8477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23825">
                  <a:moveTo>
                    <a:pt x="0" y="84772"/>
                  </a:moveTo>
                  <a:cubicBezTo>
                    <a:pt x="0" y="84772"/>
                    <a:pt x="54292" y="75247"/>
                    <a:pt x="69533" y="73342"/>
                  </a:cubicBezTo>
                  <a:cubicBezTo>
                    <a:pt x="69533" y="73342"/>
                    <a:pt x="70485" y="54292"/>
                    <a:pt x="67628" y="38100"/>
                  </a:cubicBezTo>
                  <a:cubicBezTo>
                    <a:pt x="64770" y="21908"/>
                    <a:pt x="51435" y="0"/>
                    <a:pt x="51435" y="0"/>
                  </a:cubicBezTo>
                  <a:lnTo>
                    <a:pt x="79058" y="25717"/>
                  </a:lnTo>
                  <a:cubicBezTo>
                    <a:pt x="79058" y="25717"/>
                    <a:pt x="101917" y="69533"/>
                    <a:pt x="101917" y="80010"/>
                  </a:cubicBezTo>
                  <a:cubicBezTo>
                    <a:pt x="102870" y="90488"/>
                    <a:pt x="104775" y="105727"/>
                    <a:pt x="91440" y="121920"/>
                  </a:cubicBezTo>
                  <a:cubicBezTo>
                    <a:pt x="78105" y="138113"/>
                    <a:pt x="14288" y="130492"/>
                    <a:pt x="14288" y="130492"/>
                  </a:cubicBezTo>
                  <a:cubicBezTo>
                    <a:pt x="14288" y="130492"/>
                    <a:pt x="20003" y="110490"/>
                    <a:pt x="0" y="84772"/>
                  </a:cubicBezTo>
                  <a:close/>
                </a:path>
              </a:pathLst>
            </a:custGeom>
            <a:solidFill>
              <a:srgbClr val="EB4747"/>
            </a:soli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EBC5BB5-5036-4243-8453-ABD3ADA23E13}"/>
                </a:ext>
              </a:extLst>
            </p:cNvPr>
            <p:cNvSpPr/>
            <p:nvPr/>
          </p:nvSpPr>
          <p:spPr>
            <a:xfrm>
              <a:off x="6491750" y="3369678"/>
              <a:ext cx="57150" cy="104775"/>
            </a:xfrm>
            <a:custGeom>
              <a:avLst/>
              <a:gdLst>
                <a:gd name="connsiteX0" fmla="*/ 60497 w 57150"/>
                <a:gd name="connsiteY0" fmla="*/ 43130 h 104775"/>
                <a:gd name="connsiteX1" fmla="*/ 56687 w 57150"/>
                <a:gd name="connsiteY1" fmla="*/ 56464 h 104775"/>
                <a:gd name="connsiteX2" fmla="*/ 53829 w 57150"/>
                <a:gd name="connsiteY2" fmla="*/ 69800 h 104775"/>
                <a:gd name="connsiteX3" fmla="*/ 52877 w 57150"/>
                <a:gd name="connsiteY3" fmla="*/ 109805 h 104775"/>
                <a:gd name="connsiteX4" fmla="*/ 2395 w 57150"/>
                <a:gd name="connsiteY4" fmla="*/ 77419 h 104775"/>
                <a:gd name="connsiteX5" fmla="*/ 1442 w 57150"/>
                <a:gd name="connsiteY5" fmla="*/ 6934 h 104775"/>
                <a:gd name="connsiteX6" fmla="*/ 60497 w 57150"/>
                <a:gd name="connsiteY6" fmla="*/ 4313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104775">
                  <a:moveTo>
                    <a:pt x="60497" y="43130"/>
                  </a:moveTo>
                  <a:cubicBezTo>
                    <a:pt x="60497" y="43130"/>
                    <a:pt x="58592" y="47892"/>
                    <a:pt x="56687" y="56464"/>
                  </a:cubicBezTo>
                  <a:cubicBezTo>
                    <a:pt x="55734" y="60275"/>
                    <a:pt x="54782" y="65037"/>
                    <a:pt x="53829" y="69800"/>
                  </a:cubicBezTo>
                  <a:cubicBezTo>
                    <a:pt x="50972" y="83134"/>
                    <a:pt x="49067" y="99327"/>
                    <a:pt x="52877" y="109805"/>
                  </a:cubicBezTo>
                  <a:cubicBezTo>
                    <a:pt x="52877" y="109805"/>
                    <a:pt x="23349" y="119330"/>
                    <a:pt x="2395" y="77419"/>
                  </a:cubicBezTo>
                  <a:cubicBezTo>
                    <a:pt x="2395" y="77419"/>
                    <a:pt x="13824" y="33605"/>
                    <a:pt x="1442" y="6934"/>
                  </a:cubicBezTo>
                  <a:cubicBezTo>
                    <a:pt x="-10941" y="-20688"/>
                    <a:pt x="60497" y="43130"/>
                    <a:pt x="60497" y="43130"/>
                  </a:cubicBezTo>
                  <a:close/>
                </a:path>
              </a:pathLst>
            </a:custGeom>
            <a:solidFill>
              <a:srgbClr val="EEA886"/>
            </a:solidFill>
            <a:ln w="9525"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D5E05D91-D629-4574-A55F-75C7DB7AF339}"/>
                </a:ext>
              </a:extLst>
            </p:cNvPr>
            <p:cNvSpPr/>
            <p:nvPr/>
          </p:nvSpPr>
          <p:spPr>
            <a:xfrm>
              <a:off x="6469321" y="3233486"/>
              <a:ext cx="142875" cy="152400"/>
            </a:xfrm>
            <a:custGeom>
              <a:avLst/>
              <a:gdLst>
                <a:gd name="connsiteX0" fmla="*/ 145791 w 142875"/>
                <a:gd name="connsiteY0" fmla="*/ 74547 h 152400"/>
                <a:gd name="connsiteX1" fmla="*/ 78163 w 142875"/>
                <a:gd name="connsiteY1" fmla="*/ 100264 h 152400"/>
                <a:gd name="connsiteX2" fmla="*/ 26728 w 142875"/>
                <a:gd name="connsiteY2" fmla="*/ 154557 h 152400"/>
                <a:gd name="connsiteX3" fmla="*/ 16251 w 142875"/>
                <a:gd name="connsiteY3" fmla="*/ 23112 h 152400"/>
                <a:gd name="connsiteX4" fmla="*/ 145791 w 142875"/>
                <a:gd name="connsiteY4" fmla="*/ 7454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152400">
                  <a:moveTo>
                    <a:pt x="145791" y="74547"/>
                  </a:moveTo>
                  <a:cubicBezTo>
                    <a:pt x="145791" y="74547"/>
                    <a:pt x="111501" y="96454"/>
                    <a:pt x="78163" y="100264"/>
                  </a:cubicBezTo>
                  <a:cubicBezTo>
                    <a:pt x="44826" y="104074"/>
                    <a:pt x="26728" y="154557"/>
                    <a:pt x="26728" y="154557"/>
                  </a:cubicBezTo>
                  <a:cubicBezTo>
                    <a:pt x="26728" y="154557"/>
                    <a:pt x="-25659" y="72642"/>
                    <a:pt x="16251" y="23112"/>
                  </a:cubicBezTo>
                  <a:cubicBezTo>
                    <a:pt x="59113" y="-27371"/>
                    <a:pt x="155316" y="11682"/>
                    <a:pt x="145791" y="74547"/>
                  </a:cubicBezTo>
                  <a:close/>
                </a:path>
              </a:pathLst>
            </a:custGeom>
            <a:solidFill>
              <a:srgbClr val="754836"/>
            </a:soli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83D896A4-6F33-4860-8A76-FE9C699BB087}"/>
                </a:ext>
              </a:extLst>
            </p:cNvPr>
            <p:cNvSpPr/>
            <p:nvPr/>
          </p:nvSpPr>
          <p:spPr>
            <a:xfrm>
              <a:off x="6512206" y="3320820"/>
              <a:ext cx="19050" cy="38100"/>
            </a:xfrm>
            <a:custGeom>
              <a:avLst/>
              <a:gdLst>
                <a:gd name="connsiteX0" fmla="*/ 21943 w 19050"/>
                <a:gd name="connsiteY0" fmla="*/ 11025 h 38100"/>
                <a:gd name="connsiteX1" fmla="*/ 3846 w 19050"/>
                <a:gd name="connsiteY1" fmla="*/ 3405 h 38100"/>
                <a:gd name="connsiteX2" fmla="*/ 15276 w 19050"/>
                <a:gd name="connsiteY2" fmla="*/ 39600 h 38100"/>
                <a:gd name="connsiteX3" fmla="*/ 21943 w 19050"/>
                <a:gd name="connsiteY3" fmla="*/ 11025 h 38100"/>
              </a:gdLst>
              <a:ahLst/>
              <a:cxnLst>
                <a:cxn ang="0">
                  <a:pos x="connsiteX0" y="connsiteY0"/>
                </a:cxn>
                <a:cxn ang="0">
                  <a:pos x="connsiteX1" y="connsiteY1"/>
                </a:cxn>
                <a:cxn ang="0">
                  <a:pos x="connsiteX2" y="connsiteY2"/>
                </a:cxn>
                <a:cxn ang="0">
                  <a:pos x="connsiteX3" y="connsiteY3"/>
                </a:cxn>
              </a:cxnLst>
              <a:rect l="l" t="t" r="r" b="b"/>
              <a:pathLst>
                <a:path w="19050" h="38100">
                  <a:moveTo>
                    <a:pt x="21943" y="11025"/>
                  </a:moveTo>
                  <a:cubicBezTo>
                    <a:pt x="21943" y="4357"/>
                    <a:pt x="15276" y="-5168"/>
                    <a:pt x="3846" y="3405"/>
                  </a:cubicBezTo>
                  <a:cubicBezTo>
                    <a:pt x="-6632" y="11977"/>
                    <a:pt x="6703" y="42457"/>
                    <a:pt x="15276" y="39600"/>
                  </a:cubicBezTo>
                  <a:cubicBezTo>
                    <a:pt x="24801" y="37695"/>
                    <a:pt x="21943" y="17692"/>
                    <a:pt x="21943" y="11025"/>
                  </a:cubicBezTo>
                  <a:close/>
                </a:path>
              </a:pathLst>
            </a:custGeom>
            <a:solidFill>
              <a:srgbClr val="EEA886"/>
            </a:solidFill>
            <a:ln w="9525"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7EA2C38F-0C5C-47AC-89B7-9704BAA2F7C9}"/>
                </a:ext>
              </a:extLst>
            </p:cNvPr>
            <p:cNvSpPr/>
            <p:nvPr/>
          </p:nvSpPr>
          <p:spPr>
            <a:xfrm>
              <a:off x="6483667" y="3428962"/>
              <a:ext cx="66675" cy="47625"/>
            </a:xfrm>
            <a:custGeom>
              <a:avLst/>
              <a:gdLst>
                <a:gd name="connsiteX0" fmla="*/ 73342 w 66675"/>
                <a:gd name="connsiteY0" fmla="*/ 16231 h 47625"/>
                <a:gd name="connsiteX1" fmla="*/ 55245 w 66675"/>
                <a:gd name="connsiteY1" fmla="*/ 56236 h 47625"/>
                <a:gd name="connsiteX2" fmla="*/ 0 w 66675"/>
                <a:gd name="connsiteY2" fmla="*/ 8611 h 47625"/>
                <a:gd name="connsiteX3" fmla="*/ 21908 w 66675"/>
                <a:gd name="connsiteY3" fmla="*/ 38 h 47625"/>
                <a:gd name="connsiteX4" fmla="*/ 73342 w 66675"/>
                <a:gd name="connsiteY4" fmla="*/ 1623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47625">
                  <a:moveTo>
                    <a:pt x="73342" y="16231"/>
                  </a:moveTo>
                  <a:cubicBezTo>
                    <a:pt x="73342" y="16231"/>
                    <a:pt x="86678" y="57188"/>
                    <a:pt x="55245" y="56236"/>
                  </a:cubicBezTo>
                  <a:cubicBezTo>
                    <a:pt x="22860" y="56236"/>
                    <a:pt x="9525" y="30518"/>
                    <a:pt x="0" y="8611"/>
                  </a:cubicBezTo>
                  <a:cubicBezTo>
                    <a:pt x="0" y="8611"/>
                    <a:pt x="15240" y="991"/>
                    <a:pt x="21908" y="38"/>
                  </a:cubicBezTo>
                  <a:cubicBezTo>
                    <a:pt x="27623" y="-914"/>
                    <a:pt x="73342" y="16231"/>
                    <a:pt x="73342" y="16231"/>
                  </a:cubicBezTo>
                  <a:close/>
                </a:path>
              </a:pathLst>
            </a:custGeom>
            <a:solidFill>
              <a:srgbClr val="EEA886"/>
            </a:solidFill>
            <a:ln w="9525"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DC9C2740-7E1F-44B1-87ED-3AAA5020C2C9}"/>
                </a:ext>
              </a:extLst>
            </p:cNvPr>
            <p:cNvSpPr/>
            <p:nvPr/>
          </p:nvSpPr>
          <p:spPr>
            <a:xfrm>
              <a:off x="6349365" y="3927158"/>
              <a:ext cx="9525" cy="9525"/>
            </a:xfrm>
            <a:custGeom>
              <a:avLst/>
              <a:gdLst>
                <a:gd name="connsiteX0" fmla="*/ 15240 w 9525"/>
                <a:gd name="connsiteY0" fmla="*/ 4763 h 0"/>
                <a:gd name="connsiteX1" fmla="*/ 0 w 9525"/>
                <a:gd name="connsiteY1" fmla="*/ 6667 h 0"/>
                <a:gd name="connsiteX2" fmla="*/ 0 w 9525"/>
                <a:gd name="connsiteY2" fmla="*/ 0 h 0"/>
              </a:gdLst>
              <a:ahLst/>
              <a:cxnLst>
                <a:cxn ang="0">
                  <a:pos x="connsiteX0" y="connsiteY0"/>
                </a:cxn>
                <a:cxn ang="0">
                  <a:pos x="connsiteX1" y="connsiteY1"/>
                </a:cxn>
                <a:cxn ang="0">
                  <a:pos x="connsiteX2" y="connsiteY2"/>
                </a:cxn>
              </a:cxnLst>
              <a:rect l="l" t="t" r="r" b="b"/>
              <a:pathLst>
                <a:path w="9525">
                  <a:moveTo>
                    <a:pt x="15240" y="4763"/>
                  </a:moveTo>
                  <a:lnTo>
                    <a:pt x="0" y="6667"/>
                  </a:lnTo>
                  <a:lnTo>
                    <a:pt x="0" y="0"/>
                  </a:lnTo>
                  <a:close/>
                </a:path>
              </a:pathLst>
            </a:custGeom>
            <a:solidFill>
              <a:srgbClr val="1D3B54"/>
            </a:soli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39EA16C-3EB6-4550-9ED1-4992B1409149}"/>
                </a:ext>
              </a:extLst>
            </p:cNvPr>
            <p:cNvSpPr/>
            <p:nvPr/>
          </p:nvSpPr>
          <p:spPr>
            <a:xfrm>
              <a:off x="6318884" y="3918585"/>
              <a:ext cx="9525" cy="9525"/>
            </a:xfrm>
            <a:custGeom>
              <a:avLst/>
              <a:gdLst>
                <a:gd name="connsiteX0" fmla="*/ 8573 w 0"/>
                <a:gd name="connsiteY0" fmla="*/ 2858 h 0"/>
                <a:gd name="connsiteX1" fmla="*/ 0 w 0"/>
                <a:gd name="connsiteY1" fmla="*/ 3810 h 0"/>
                <a:gd name="connsiteX2" fmla="*/ 0 w 0"/>
                <a:gd name="connsiteY2" fmla="*/ 0 h 0"/>
                <a:gd name="connsiteX3" fmla="*/ 8573 w 0"/>
                <a:gd name="connsiteY3" fmla="*/ 2858 h 0"/>
              </a:gdLst>
              <a:ahLst/>
              <a:cxnLst>
                <a:cxn ang="0">
                  <a:pos x="connsiteX0" y="connsiteY0"/>
                </a:cxn>
                <a:cxn ang="0">
                  <a:pos x="connsiteX1" y="connsiteY1"/>
                </a:cxn>
                <a:cxn ang="0">
                  <a:pos x="connsiteX2" y="connsiteY2"/>
                </a:cxn>
                <a:cxn ang="0">
                  <a:pos x="connsiteX3" y="connsiteY3"/>
                </a:cxn>
              </a:cxnLst>
              <a:rect l="l" t="t" r="r" b="b"/>
              <a:pathLst>
                <a:path>
                  <a:moveTo>
                    <a:pt x="8573" y="2858"/>
                  </a:moveTo>
                  <a:lnTo>
                    <a:pt x="0" y="3810"/>
                  </a:lnTo>
                  <a:cubicBezTo>
                    <a:pt x="0" y="3810"/>
                    <a:pt x="0" y="953"/>
                    <a:pt x="0" y="0"/>
                  </a:cubicBezTo>
                  <a:cubicBezTo>
                    <a:pt x="953" y="0"/>
                    <a:pt x="8573" y="2858"/>
                    <a:pt x="8573" y="2858"/>
                  </a:cubicBezTo>
                  <a:close/>
                </a:path>
              </a:pathLst>
            </a:custGeom>
            <a:solidFill>
              <a:srgbClr val="1D3B54"/>
            </a:solidFill>
            <a:ln w="9525"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888590F4-3DE1-4D2A-94B6-B8DF87DEA263}"/>
                </a:ext>
              </a:extLst>
            </p:cNvPr>
            <p:cNvSpPr/>
            <p:nvPr/>
          </p:nvSpPr>
          <p:spPr>
            <a:xfrm>
              <a:off x="6492570" y="4466454"/>
              <a:ext cx="66675" cy="95250"/>
            </a:xfrm>
            <a:custGeom>
              <a:avLst/>
              <a:gdLst>
                <a:gd name="connsiteX0" fmla="*/ 28245 w 66675"/>
                <a:gd name="connsiteY0" fmla="*/ 5533 h 95250"/>
                <a:gd name="connsiteX1" fmla="*/ 37770 w 66675"/>
                <a:gd name="connsiteY1" fmla="*/ 40776 h 95250"/>
                <a:gd name="connsiteX2" fmla="*/ 67297 w 66675"/>
                <a:gd name="connsiteY2" fmla="*/ 91258 h 95250"/>
                <a:gd name="connsiteX3" fmla="*/ 27292 w 66675"/>
                <a:gd name="connsiteY3" fmla="*/ 91258 h 95250"/>
                <a:gd name="connsiteX4" fmla="*/ 1575 w 66675"/>
                <a:gd name="connsiteY4" fmla="*/ 33156 h 95250"/>
                <a:gd name="connsiteX5" fmla="*/ 622 w 66675"/>
                <a:gd name="connsiteY5" fmla="*/ 2676 h 95250"/>
                <a:gd name="connsiteX6" fmla="*/ 28245 w 66675"/>
                <a:gd name="connsiteY6" fmla="*/ 553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95250">
                  <a:moveTo>
                    <a:pt x="28245" y="5533"/>
                  </a:moveTo>
                  <a:cubicBezTo>
                    <a:pt x="28245" y="5533"/>
                    <a:pt x="32055" y="26488"/>
                    <a:pt x="37770" y="40776"/>
                  </a:cubicBezTo>
                  <a:cubicBezTo>
                    <a:pt x="43485" y="55063"/>
                    <a:pt x="67297" y="87448"/>
                    <a:pt x="67297" y="91258"/>
                  </a:cubicBezTo>
                  <a:cubicBezTo>
                    <a:pt x="66345" y="95068"/>
                    <a:pt x="39675" y="101736"/>
                    <a:pt x="27292" y="91258"/>
                  </a:cubicBezTo>
                  <a:cubicBezTo>
                    <a:pt x="14910" y="81733"/>
                    <a:pt x="4432" y="52206"/>
                    <a:pt x="1575" y="33156"/>
                  </a:cubicBezTo>
                  <a:cubicBezTo>
                    <a:pt x="-1283" y="15058"/>
                    <a:pt x="622" y="2676"/>
                    <a:pt x="622" y="2676"/>
                  </a:cubicBezTo>
                  <a:cubicBezTo>
                    <a:pt x="622" y="2676"/>
                    <a:pt x="15862" y="-4944"/>
                    <a:pt x="28245" y="5533"/>
                  </a:cubicBezTo>
                  <a:close/>
                </a:path>
              </a:pathLst>
            </a:custGeom>
            <a:solidFill>
              <a:srgbClr val="EEA886"/>
            </a:soli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8B47A386-0376-4E90-8802-621973CD3F40}"/>
                </a:ext>
              </a:extLst>
            </p:cNvPr>
            <p:cNvSpPr/>
            <p:nvPr/>
          </p:nvSpPr>
          <p:spPr>
            <a:xfrm>
              <a:off x="6508432" y="3391852"/>
              <a:ext cx="38100" cy="38100"/>
            </a:xfrm>
            <a:custGeom>
              <a:avLst/>
              <a:gdLst>
                <a:gd name="connsiteX0" fmla="*/ 42863 w 38100"/>
                <a:gd name="connsiteY0" fmla="*/ 25718 h 38100"/>
                <a:gd name="connsiteX1" fmla="*/ 39052 w 38100"/>
                <a:gd name="connsiteY1" fmla="*/ 39052 h 38100"/>
                <a:gd name="connsiteX2" fmla="*/ 0 w 38100"/>
                <a:gd name="connsiteY2" fmla="*/ 0 h 38100"/>
                <a:gd name="connsiteX3" fmla="*/ 42863 w 38100"/>
                <a:gd name="connsiteY3" fmla="*/ 25718 h 38100"/>
              </a:gdLst>
              <a:ahLst/>
              <a:cxnLst>
                <a:cxn ang="0">
                  <a:pos x="connsiteX0" y="connsiteY0"/>
                </a:cxn>
                <a:cxn ang="0">
                  <a:pos x="connsiteX1" y="connsiteY1"/>
                </a:cxn>
                <a:cxn ang="0">
                  <a:pos x="connsiteX2" y="connsiteY2"/>
                </a:cxn>
                <a:cxn ang="0">
                  <a:pos x="connsiteX3" y="connsiteY3"/>
                </a:cxn>
              </a:cxnLst>
              <a:rect l="l" t="t" r="r" b="b"/>
              <a:pathLst>
                <a:path w="38100" h="38100">
                  <a:moveTo>
                    <a:pt x="42863" y="25718"/>
                  </a:moveTo>
                  <a:cubicBezTo>
                    <a:pt x="41910" y="29527"/>
                    <a:pt x="40005" y="34290"/>
                    <a:pt x="39052" y="39052"/>
                  </a:cubicBezTo>
                  <a:cubicBezTo>
                    <a:pt x="12383" y="20955"/>
                    <a:pt x="0" y="0"/>
                    <a:pt x="0" y="0"/>
                  </a:cubicBezTo>
                  <a:cubicBezTo>
                    <a:pt x="15240" y="14288"/>
                    <a:pt x="42863" y="25718"/>
                    <a:pt x="42863" y="25718"/>
                  </a:cubicBezTo>
                  <a:close/>
                </a:path>
              </a:pathLst>
            </a:custGeom>
            <a:solidFill>
              <a:srgbClr val="A77860"/>
            </a:solidFill>
            <a:ln w="9525"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80A313EC-A42E-4570-8784-053B322744C9}"/>
                </a:ext>
              </a:extLst>
            </p:cNvPr>
            <p:cNvSpPr/>
            <p:nvPr/>
          </p:nvSpPr>
          <p:spPr>
            <a:xfrm>
              <a:off x="5284470" y="2637473"/>
              <a:ext cx="400050" cy="209550"/>
            </a:xfrm>
            <a:custGeom>
              <a:avLst/>
              <a:gdLst>
                <a:gd name="connsiteX0" fmla="*/ 45720 w 400050"/>
                <a:gd name="connsiteY0" fmla="*/ 0 h 209550"/>
                <a:gd name="connsiteX1" fmla="*/ 356235 w 400050"/>
                <a:gd name="connsiteY1" fmla="*/ 0 h 209550"/>
                <a:gd name="connsiteX2" fmla="*/ 401955 w 400050"/>
                <a:gd name="connsiteY2" fmla="*/ 45720 h 209550"/>
                <a:gd name="connsiteX3" fmla="*/ 401955 w 400050"/>
                <a:gd name="connsiteY3" fmla="*/ 171450 h 209550"/>
                <a:gd name="connsiteX4" fmla="*/ 356235 w 400050"/>
                <a:gd name="connsiteY4" fmla="*/ 217170 h 209550"/>
                <a:gd name="connsiteX5" fmla="*/ 45720 w 400050"/>
                <a:gd name="connsiteY5" fmla="*/ 217170 h 209550"/>
                <a:gd name="connsiteX6" fmla="*/ 0 w 400050"/>
                <a:gd name="connsiteY6" fmla="*/ 171450 h 209550"/>
                <a:gd name="connsiteX7" fmla="*/ 0 w 400050"/>
                <a:gd name="connsiteY7" fmla="*/ 45720 h 209550"/>
                <a:gd name="connsiteX8" fmla="*/ 45720 w 400050"/>
                <a:gd name="connsiteY8"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209550">
                  <a:moveTo>
                    <a:pt x="45720" y="0"/>
                  </a:moveTo>
                  <a:lnTo>
                    <a:pt x="356235" y="0"/>
                  </a:lnTo>
                  <a:cubicBezTo>
                    <a:pt x="381953" y="0"/>
                    <a:pt x="401955" y="20955"/>
                    <a:pt x="401955" y="45720"/>
                  </a:cubicBezTo>
                  <a:lnTo>
                    <a:pt x="401955" y="171450"/>
                  </a:lnTo>
                  <a:cubicBezTo>
                    <a:pt x="401955" y="197167"/>
                    <a:pt x="381000" y="217170"/>
                    <a:pt x="356235" y="217170"/>
                  </a:cubicBezTo>
                  <a:lnTo>
                    <a:pt x="45720" y="217170"/>
                  </a:lnTo>
                  <a:cubicBezTo>
                    <a:pt x="20002" y="217170"/>
                    <a:pt x="0" y="196215"/>
                    <a:pt x="0" y="171450"/>
                  </a:cubicBezTo>
                  <a:lnTo>
                    <a:pt x="0" y="45720"/>
                  </a:lnTo>
                  <a:cubicBezTo>
                    <a:pt x="0" y="20955"/>
                    <a:pt x="20002" y="0"/>
                    <a:pt x="45720" y="0"/>
                  </a:cubicBezTo>
                  <a:close/>
                </a:path>
              </a:pathLst>
            </a:custGeom>
            <a:solidFill>
              <a:srgbClr val="DFE1E8"/>
            </a:soli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B1C63028-81C9-4095-8E51-37F64D9B0625}"/>
                </a:ext>
              </a:extLst>
            </p:cNvPr>
            <p:cNvSpPr/>
            <p:nvPr/>
          </p:nvSpPr>
          <p:spPr>
            <a:xfrm>
              <a:off x="5076825" y="3728085"/>
              <a:ext cx="9525" cy="9525"/>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cubicBezTo>
                    <a:pt x="0" y="0"/>
                    <a:pt x="0" y="0"/>
                    <a:pt x="0" y="0"/>
                  </a:cubicBezTo>
                  <a:cubicBezTo>
                    <a:pt x="952" y="0"/>
                    <a:pt x="952" y="0"/>
                    <a:pt x="0" y="0"/>
                  </a:cubicBezTo>
                  <a:close/>
                </a:path>
              </a:pathLst>
            </a:custGeom>
            <a:solidFill>
              <a:srgbClr val="323657"/>
            </a:solidFill>
            <a:ln w="9525"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6FDFCB9A-F805-4A4B-BBBE-AF1916840D12}"/>
                </a:ext>
              </a:extLst>
            </p:cNvPr>
            <p:cNvSpPr/>
            <p:nvPr/>
          </p:nvSpPr>
          <p:spPr>
            <a:xfrm>
              <a:off x="4870132" y="3653790"/>
              <a:ext cx="323850" cy="38100"/>
            </a:xfrm>
            <a:custGeom>
              <a:avLst/>
              <a:gdLst>
                <a:gd name="connsiteX0" fmla="*/ 15240 w 323850"/>
                <a:gd name="connsiteY0" fmla="*/ 40005 h 38100"/>
                <a:gd name="connsiteX1" fmla="*/ 312420 w 323850"/>
                <a:gd name="connsiteY1" fmla="*/ 40005 h 38100"/>
                <a:gd name="connsiteX2" fmla="*/ 327660 w 323850"/>
                <a:gd name="connsiteY2" fmla="*/ 24765 h 38100"/>
                <a:gd name="connsiteX3" fmla="*/ 327660 w 323850"/>
                <a:gd name="connsiteY3" fmla="*/ 15240 h 38100"/>
                <a:gd name="connsiteX4" fmla="*/ 312420 w 323850"/>
                <a:gd name="connsiteY4" fmla="*/ 0 h 38100"/>
                <a:gd name="connsiteX5" fmla="*/ 15240 w 323850"/>
                <a:gd name="connsiteY5" fmla="*/ 0 h 38100"/>
                <a:gd name="connsiteX6" fmla="*/ 0 w 323850"/>
                <a:gd name="connsiteY6" fmla="*/ 15240 h 38100"/>
                <a:gd name="connsiteX7" fmla="*/ 0 w 323850"/>
                <a:gd name="connsiteY7" fmla="*/ 24765 h 38100"/>
                <a:gd name="connsiteX8" fmla="*/ 15240 w 323850"/>
                <a:gd name="connsiteY8" fmla="*/ 4000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850" h="38100">
                  <a:moveTo>
                    <a:pt x="15240" y="40005"/>
                  </a:moveTo>
                  <a:lnTo>
                    <a:pt x="312420" y="40005"/>
                  </a:lnTo>
                  <a:cubicBezTo>
                    <a:pt x="320993" y="40005"/>
                    <a:pt x="327660" y="33338"/>
                    <a:pt x="327660" y="24765"/>
                  </a:cubicBezTo>
                  <a:lnTo>
                    <a:pt x="327660" y="15240"/>
                  </a:lnTo>
                  <a:cubicBezTo>
                    <a:pt x="327660" y="6667"/>
                    <a:pt x="320993" y="0"/>
                    <a:pt x="312420" y="0"/>
                  </a:cubicBezTo>
                  <a:lnTo>
                    <a:pt x="15240" y="0"/>
                  </a:lnTo>
                  <a:cubicBezTo>
                    <a:pt x="6668" y="0"/>
                    <a:pt x="0" y="6667"/>
                    <a:pt x="0" y="15240"/>
                  </a:cubicBezTo>
                  <a:lnTo>
                    <a:pt x="0" y="24765"/>
                  </a:lnTo>
                  <a:cubicBezTo>
                    <a:pt x="953" y="33338"/>
                    <a:pt x="7620" y="40005"/>
                    <a:pt x="15240" y="40005"/>
                  </a:cubicBezTo>
                  <a:close/>
                </a:path>
              </a:pathLst>
            </a:custGeom>
            <a:solidFill>
              <a:srgbClr val="B5DEFF"/>
            </a:solidFill>
            <a:ln w="9525"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8D00FD07-8FB9-45DC-9065-E5EFBEE79F32}"/>
                </a:ext>
              </a:extLst>
            </p:cNvPr>
            <p:cNvSpPr/>
            <p:nvPr/>
          </p:nvSpPr>
          <p:spPr>
            <a:xfrm>
              <a:off x="4870132" y="3724275"/>
              <a:ext cx="323850" cy="38100"/>
            </a:xfrm>
            <a:custGeom>
              <a:avLst/>
              <a:gdLst>
                <a:gd name="connsiteX0" fmla="*/ 15240 w 323850"/>
                <a:gd name="connsiteY0" fmla="*/ 40005 h 38100"/>
                <a:gd name="connsiteX1" fmla="*/ 312420 w 323850"/>
                <a:gd name="connsiteY1" fmla="*/ 40005 h 38100"/>
                <a:gd name="connsiteX2" fmla="*/ 327660 w 323850"/>
                <a:gd name="connsiteY2" fmla="*/ 24765 h 38100"/>
                <a:gd name="connsiteX3" fmla="*/ 327660 w 323850"/>
                <a:gd name="connsiteY3" fmla="*/ 15240 h 38100"/>
                <a:gd name="connsiteX4" fmla="*/ 312420 w 323850"/>
                <a:gd name="connsiteY4" fmla="*/ 0 h 38100"/>
                <a:gd name="connsiteX5" fmla="*/ 15240 w 323850"/>
                <a:gd name="connsiteY5" fmla="*/ 0 h 38100"/>
                <a:gd name="connsiteX6" fmla="*/ 0 w 323850"/>
                <a:gd name="connsiteY6" fmla="*/ 15240 h 38100"/>
                <a:gd name="connsiteX7" fmla="*/ 0 w 323850"/>
                <a:gd name="connsiteY7" fmla="*/ 24765 h 38100"/>
                <a:gd name="connsiteX8" fmla="*/ 15240 w 323850"/>
                <a:gd name="connsiteY8" fmla="*/ 4000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850" h="38100">
                  <a:moveTo>
                    <a:pt x="15240" y="40005"/>
                  </a:moveTo>
                  <a:lnTo>
                    <a:pt x="312420" y="40005"/>
                  </a:lnTo>
                  <a:cubicBezTo>
                    <a:pt x="320993" y="40005"/>
                    <a:pt x="327660" y="33338"/>
                    <a:pt x="327660" y="24765"/>
                  </a:cubicBezTo>
                  <a:lnTo>
                    <a:pt x="327660" y="15240"/>
                  </a:lnTo>
                  <a:cubicBezTo>
                    <a:pt x="327660" y="6667"/>
                    <a:pt x="320993" y="0"/>
                    <a:pt x="312420" y="0"/>
                  </a:cubicBezTo>
                  <a:lnTo>
                    <a:pt x="15240" y="0"/>
                  </a:lnTo>
                  <a:cubicBezTo>
                    <a:pt x="6668" y="0"/>
                    <a:pt x="0" y="6667"/>
                    <a:pt x="0" y="15240"/>
                  </a:cubicBezTo>
                  <a:lnTo>
                    <a:pt x="0" y="24765"/>
                  </a:lnTo>
                  <a:cubicBezTo>
                    <a:pt x="953" y="33338"/>
                    <a:pt x="7620" y="40005"/>
                    <a:pt x="15240" y="40005"/>
                  </a:cubicBezTo>
                  <a:close/>
                </a:path>
              </a:pathLst>
            </a:custGeom>
            <a:solidFill>
              <a:srgbClr val="B5DEFF"/>
            </a:solidFill>
            <a:ln w="9525"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067AD94E-538A-4DCB-97EF-6BD898B67137}"/>
                </a:ext>
              </a:extLst>
            </p:cNvPr>
            <p:cNvSpPr/>
            <p:nvPr/>
          </p:nvSpPr>
          <p:spPr>
            <a:xfrm>
              <a:off x="4870132" y="3794760"/>
              <a:ext cx="323850" cy="38100"/>
            </a:xfrm>
            <a:custGeom>
              <a:avLst/>
              <a:gdLst>
                <a:gd name="connsiteX0" fmla="*/ 15240 w 323850"/>
                <a:gd name="connsiteY0" fmla="*/ 40005 h 38100"/>
                <a:gd name="connsiteX1" fmla="*/ 312420 w 323850"/>
                <a:gd name="connsiteY1" fmla="*/ 40005 h 38100"/>
                <a:gd name="connsiteX2" fmla="*/ 327660 w 323850"/>
                <a:gd name="connsiteY2" fmla="*/ 24765 h 38100"/>
                <a:gd name="connsiteX3" fmla="*/ 327660 w 323850"/>
                <a:gd name="connsiteY3" fmla="*/ 15240 h 38100"/>
                <a:gd name="connsiteX4" fmla="*/ 312420 w 323850"/>
                <a:gd name="connsiteY4" fmla="*/ 0 h 38100"/>
                <a:gd name="connsiteX5" fmla="*/ 15240 w 323850"/>
                <a:gd name="connsiteY5" fmla="*/ 0 h 38100"/>
                <a:gd name="connsiteX6" fmla="*/ 0 w 323850"/>
                <a:gd name="connsiteY6" fmla="*/ 15240 h 38100"/>
                <a:gd name="connsiteX7" fmla="*/ 0 w 323850"/>
                <a:gd name="connsiteY7" fmla="*/ 24765 h 38100"/>
                <a:gd name="connsiteX8" fmla="*/ 15240 w 323850"/>
                <a:gd name="connsiteY8" fmla="*/ 4000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850" h="38100">
                  <a:moveTo>
                    <a:pt x="15240" y="40005"/>
                  </a:moveTo>
                  <a:lnTo>
                    <a:pt x="312420" y="40005"/>
                  </a:lnTo>
                  <a:cubicBezTo>
                    <a:pt x="320993" y="40005"/>
                    <a:pt x="327660" y="33338"/>
                    <a:pt x="327660" y="24765"/>
                  </a:cubicBezTo>
                  <a:lnTo>
                    <a:pt x="327660" y="15240"/>
                  </a:lnTo>
                  <a:cubicBezTo>
                    <a:pt x="327660" y="6668"/>
                    <a:pt x="320993" y="0"/>
                    <a:pt x="312420" y="0"/>
                  </a:cubicBezTo>
                  <a:lnTo>
                    <a:pt x="15240" y="0"/>
                  </a:lnTo>
                  <a:cubicBezTo>
                    <a:pt x="6668" y="0"/>
                    <a:pt x="0" y="6668"/>
                    <a:pt x="0" y="15240"/>
                  </a:cubicBezTo>
                  <a:lnTo>
                    <a:pt x="0" y="24765"/>
                  </a:lnTo>
                  <a:cubicBezTo>
                    <a:pt x="953" y="33338"/>
                    <a:pt x="7620" y="40005"/>
                    <a:pt x="15240" y="40005"/>
                  </a:cubicBezTo>
                  <a:close/>
                </a:path>
              </a:pathLst>
            </a:custGeom>
            <a:solidFill>
              <a:srgbClr val="B5DEFF"/>
            </a:soli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23751809-D6F3-41FF-85BA-DE16C1F2CCA3}"/>
                </a:ext>
              </a:extLst>
            </p:cNvPr>
            <p:cNvSpPr/>
            <p:nvPr/>
          </p:nvSpPr>
          <p:spPr>
            <a:xfrm>
              <a:off x="5286375" y="3228975"/>
              <a:ext cx="123825" cy="266700"/>
            </a:xfrm>
            <a:custGeom>
              <a:avLst/>
              <a:gdLst>
                <a:gd name="connsiteX0" fmla="*/ 99060 w 123825"/>
                <a:gd name="connsiteY0" fmla="*/ 274320 h 266700"/>
                <a:gd name="connsiteX1" fmla="*/ 27623 w 123825"/>
                <a:gd name="connsiteY1" fmla="*/ 274320 h 266700"/>
                <a:gd name="connsiteX2" fmla="*/ 0 w 123825"/>
                <a:gd name="connsiteY2" fmla="*/ 246697 h 266700"/>
                <a:gd name="connsiteX3" fmla="*/ 0 w 123825"/>
                <a:gd name="connsiteY3" fmla="*/ 27623 h 266700"/>
                <a:gd name="connsiteX4" fmla="*/ 27623 w 123825"/>
                <a:gd name="connsiteY4" fmla="*/ 0 h 266700"/>
                <a:gd name="connsiteX5" fmla="*/ 99060 w 123825"/>
                <a:gd name="connsiteY5" fmla="*/ 0 h 266700"/>
                <a:gd name="connsiteX6" fmla="*/ 126683 w 123825"/>
                <a:gd name="connsiteY6" fmla="*/ 27623 h 266700"/>
                <a:gd name="connsiteX7" fmla="*/ 126683 w 123825"/>
                <a:gd name="connsiteY7" fmla="*/ 246697 h 266700"/>
                <a:gd name="connsiteX8" fmla="*/ 99060 w 123825"/>
                <a:gd name="connsiteY8" fmla="*/ 27432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25" h="266700">
                  <a:moveTo>
                    <a:pt x="99060" y="274320"/>
                  </a:moveTo>
                  <a:lnTo>
                    <a:pt x="27623" y="274320"/>
                  </a:lnTo>
                  <a:cubicBezTo>
                    <a:pt x="12383" y="274320"/>
                    <a:pt x="0" y="261938"/>
                    <a:pt x="0" y="246697"/>
                  </a:cubicBezTo>
                  <a:lnTo>
                    <a:pt x="0" y="27623"/>
                  </a:lnTo>
                  <a:cubicBezTo>
                    <a:pt x="0" y="12383"/>
                    <a:pt x="12383" y="0"/>
                    <a:pt x="27623" y="0"/>
                  </a:cubicBezTo>
                  <a:lnTo>
                    <a:pt x="99060" y="0"/>
                  </a:lnTo>
                  <a:cubicBezTo>
                    <a:pt x="114300" y="0"/>
                    <a:pt x="126683" y="12383"/>
                    <a:pt x="126683" y="27623"/>
                  </a:cubicBezTo>
                  <a:lnTo>
                    <a:pt x="126683" y="246697"/>
                  </a:lnTo>
                  <a:cubicBezTo>
                    <a:pt x="126683" y="261938"/>
                    <a:pt x="114300" y="274320"/>
                    <a:pt x="99060" y="274320"/>
                  </a:cubicBezTo>
                  <a:close/>
                </a:path>
              </a:pathLst>
            </a:custGeom>
            <a:solidFill>
              <a:srgbClr val="B5DEFF"/>
            </a:solidFill>
            <a:ln w="9525"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3F5170F7-215E-4741-A8D8-20576402F2F1}"/>
                </a:ext>
              </a:extLst>
            </p:cNvPr>
            <p:cNvSpPr/>
            <p:nvPr/>
          </p:nvSpPr>
          <p:spPr>
            <a:xfrm>
              <a:off x="4577672" y="3990022"/>
              <a:ext cx="57150" cy="104775"/>
            </a:xfrm>
            <a:custGeom>
              <a:avLst/>
              <a:gdLst>
                <a:gd name="connsiteX0" fmla="*/ 44810 w 57150"/>
                <a:gd name="connsiteY0" fmla="*/ 6668 h 104775"/>
                <a:gd name="connsiteX1" fmla="*/ 50525 w 57150"/>
                <a:gd name="connsiteY1" fmla="*/ 20955 h 104775"/>
                <a:gd name="connsiteX2" fmla="*/ 57193 w 57150"/>
                <a:gd name="connsiteY2" fmla="*/ 38100 h 104775"/>
                <a:gd name="connsiteX3" fmla="*/ 65765 w 57150"/>
                <a:gd name="connsiteY3" fmla="*/ 66675 h 104775"/>
                <a:gd name="connsiteX4" fmla="*/ 61955 w 57150"/>
                <a:gd name="connsiteY4" fmla="*/ 85725 h 104775"/>
                <a:gd name="connsiteX5" fmla="*/ 61003 w 57150"/>
                <a:gd name="connsiteY5" fmla="*/ 99060 h 104775"/>
                <a:gd name="connsiteX6" fmla="*/ 53383 w 57150"/>
                <a:gd name="connsiteY6" fmla="*/ 93345 h 104775"/>
                <a:gd name="connsiteX7" fmla="*/ 50525 w 57150"/>
                <a:gd name="connsiteY7" fmla="*/ 99060 h 104775"/>
                <a:gd name="connsiteX8" fmla="*/ 41000 w 57150"/>
                <a:gd name="connsiteY8" fmla="*/ 99060 h 104775"/>
                <a:gd name="connsiteX9" fmla="*/ 36238 w 57150"/>
                <a:gd name="connsiteY9" fmla="*/ 103823 h 104775"/>
                <a:gd name="connsiteX10" fmla="*/ 26713 w 57150"/>
                <a:gd name="connsiteY10" fmla="*/ 102870 h 104775"/>
                <a:gd name="connsiteX11" fmla="*/ 20045 w 57150"/>
                <a:gd name="connsiteY11" fmla="*/ 104775 h 104775"/>
                <a:gd name="connsiteX12" fmla="*/ 12425 w 57150"/>
                <a:gd name="connsiteY12" fmla="*/ 100013 h 104775"/>
                <a:gd name="connsiteX13" fmla="*/ 3853 w 57150"/>
                <a:gd name="connsiteY13" fmla="*/ 98108 h 104775"/>
                <a:gd name="connsiteX14" fmla="*/ 995 w 57150"/>
                <a:gd name="connsiteY14" fmla="*/ 88583 h 104775"/>
                <a:gd name="connsiteX15" fmla="*/ 8615 w 57150"/>
                <a:gd name="connsiteY15" fmla="*/ 38100 h 104775"/>
                <a:gd name="connsiteX16" fmla="*/ 6710 w 57150"/>
                <a:gd name="connsiteY16" fmla="*/ 0 h 104775"/>
                <a:gd name="connsiteX17" fmla="*/ 44810 w 57150"/>
                <a:gd name="connsiteY17" fmla="*/ 666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150" h="104775">
                  <a:moveTo>
                    <a:pt x="44810" y="6668"/>
                  </a:moveTo>
                  <a:cubicBezTo>
                    <a:pt x="44810" y="6668"/>
                    <a:pt x="49573" y="14288"/>
                    <a:pt x="50525" y="20955"/>
                  </a:cubicBezTo>
                  <a:cubicBezTo>
                    <a:pt x="51478" y="25718"/>
                    <a:pt x="55288" y="33338"/>
                    <a:pt x="57193" y="38100"/>
                  </a:cubicBezTo>
                  <a:cubicBezTo>
                    <a:pt x="59098" y="41910"/>
                    <a:pt x="64813" y="61913"/>
                    <a:pt x="65765" y="66675"/>
                  </a:cubicBezTo>
                  <a:cubicBezTo>
                    <a:pt x="65765" y="68580"/>
                    <a:pt x="61003" y="81915"/>
                    <a:pt x="61955" y="85725"/>
                  </a:cubicBezTo>
                  <a:cubicBezTo>
                    <a:pt x="62908" y="89535"/>
                    <a:pt x="64813" y="98108"/>
                    <a:pt x="61003" y="99060"/>
                  </a:cubicBezTo>
                  <a:cubicBezTo>
                    <a:pt x="57193" y="100013"/>
                    <a:pt x="53383" y="93345"/>
                    <a:pt x="53383" y="93345"/>
                  </a:cubicBezTo>
                  <a:cubicBezTo>
                    <a:pt x="53383" y="93345"/>
                    <a:pt x="53383" y="97155"/>
                    <a:pt x="50525" y="99060"/>
                  </a:cubicBezTo>
                  <a:cubicBezTo>
                    <a:pt x="44810" y="101918"/>
                    <a:pt x="41000" y="99060"/>
                    <a:pt x="41000" y="99060"/>
                  </a:cubicBezTo>
                  <a:cubicBezTo>
                    <a:pt x="41000" y="99060"/>
                    <a:pt x="39095" y="102870"/>
                    <a:pt x="36238" y="103823"/>
                  </a:cubicBezTo>
                  <a:cubicBezTo>
                    <a:pt x="29570" y="104775"/>
                    <a:pt x="26713" y="102870"/>
                    <a:pt x="26713" y="102870"/>
                  </a:cubicBezTo>
                  <a:cubicBezTo>
                    <a:pt x="26713" y="102870"/>
                    <a:pt x="23855" y="104775"/>
                    <a:pt x="20045" y="104775"/>
                  </a:cubicBezTo>
                  <a:cubicBezTo>
                    <a:pt x="14330" y="104775"/>
                    <a:pt x="12425" y="100013"/>
                    <a:pt x="12425" y="100013"/>
                  </a:cubicBezTo>
                  <a:cubicBezTo>
                    <a:pt x="12425" y="100013"/>
                    <a:pt x="5758" y="100965"/>
                    <a:pt x="3853" y="98108"/>
                  </a:cubicBezTo>
                  <a:cubicBezTo>
                    <a:pt x="1948" y="95250"/>
                    <a:pt x="1948" y="91440"/>
                    <a:pt x="995" y="88583"/>
                  </a:cubicBezTo>
                  <a:cubicBezTo>
                    <a:pt x="-910" y="84773"/>
                    <a:pt x="-910" y="58103"/>
                    <a:pt x="8615" y="38100"/>
                  </a:cubicBezTo>
                  <a:cubicBezTo>
                    <a:pt x="18140" y="19050"/>
                    <a:pt x="6710" y="0"/>
                    <a:pt x="6710" y="0"/>
                  </a:cubicBezTo>
                  <a:lnTo>
                    <a:pt x="44810" y="6668"/>
                  </a:lnTo>
                  <a:close/>
                </a:path>
              </a:pathLst>
            </a:custGeom>
            <a:solidFill>
              <a:srgbClr val="EEA886"/>
            </a:solidFill>
            <a:ln w="9525"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703D2E29-02C7-4965-B65E-9CB7DAAB62F2}"/>
                </a:ext>
              </a:extLst>
            </p:cNvPr>
            <p:cNvSpPr/>
            <p:nvPr/>
          </p:nvSpPr>
          <p:spPr>
            <a:xfrm>
              <a:off x="4576233" y="4045036"/>
              <a:ext cx="47625" cy="47625"/>
            </a:xfrm>
            <a:custGeom>
              <a:avLst/>
              <a:gdLst>
                <a:gd name="connsiteX0" fmla="*/ 54822 w 47625"/>
                <a:gd name="connsiteY0" fmla="*/ 34522 h 47625"/>
                <a:gd name="connsiteX1" fmla="*/ 49107 w 47625"/>
                <a:gd name="connsiteY1" fmla="*/ 5947 h 47625"/>
                <a:gd name="connsiteX2" fmla="*/ 42439 w 47625"/>
                <a:gd name="connsiteY2" fmla="*/ 9757 h 47625"/>
                <a:gd name="connsiteX3" fmla="*/ 36724 w 47625"/>
                <a:gd name="connsiteY3" fmla="*/ 232 h 47625"/>
                <a:gd name="connsiteX4" fmla="*/ 29104 w 47625"/>
                <a:gd name="connsiteY4" fmla="*/ 8804 h 47625"/>
                <a:gd name="connsiteX5" fmla="*/ 20532 w 47625"/>
                <a:gd name="connsiteY5" fmla="*/ 4042 h 47625"/>
                <a:gd name="connsiteX6" fmla="*/ 14817 w 47625"/>
                <a:gd name="connsiteY6" fmla="*/ 13567 h 47625"/>
                <a:gd name="connsiteX7" fmla="*/ 3387 w 47625"/>
                <a:gd name="connsiteY7" fmla="*/ 13567 h 47625"/>
                <a:gd name="connsiteX8" fmla="*/ 3387 w 47625"/>
                <a:gd name="connsiteY8" fmla="*/ 43094 h 47625"/>
                <a:gd name="connsiteX9" fmla="*/ 11959 w 47625"/>
                <a:gd name="connsiteY9" fmla="*/ 44999 h 47625"/>
                <a:gd name="connsiteX10" fmla="*/ 27199 w 47625"/>
                <a:gd name="connsiteY10" fmla="*/ 47857 h 47625"/>
                <a:gd name="connsiteX11" fmla="*/ 41487 w 47625"/>
                <a:gd name="connsiteY11" fmla="*/ 44047 h 47625"/>
                <a:gd name="connsiteX12" fmla="*/ 54822 w 47625"/>
                <a:gd name="connsiteY12" fmla="*/ 34522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47625">
                  <a:moveTo>
                    <a:pt x="54822" y="34522"/>
                  </a:moveTo>
                  <a:cubicBezTo>
                    <a:pt x="54822" y="34522"/>
                    <a:pt x="55774" y="10709"/>
                    <a:pt x="49107" y="5947"/>
                  </a:cubicBezTo>
                  <a:cubicBezTo>
                    <a:pt x="42439" y="1184"/>
                    <a:pt x="42439" y="9757"/>
                    <a:pt x="42439" y="9757"/>
                  </a:cubicBezTo>
                  <a:cubicBezTo>
                    <a:pt x="42439" y="9757"/>
                    <a:pt x="43392" y="1184"/>
                    <a:pt x="36724" y="232"/>
                  </a:cubicBezTo>
                  <a:cubicBezTo>
                    <a:pt x="29104" y="-1673"/>
                    <a:pt x="29104" y="8804"/>
                    <a:pt x="29104" y="8804"/>
                  </a:cubicBezTo>
                  <a:cubicBezTo>
                    <a:pt x="29104" y="8804"/>
                    <a:pt x="28152" y="2136"/>
                    <a:pt x="20532" y="4042"/>
                  </a:cubicBezTo>
                  <a:cubicBezTo>
                    <a:pt x="12912" y="4994"/>
                    <a:pt x="14817" y="13567"/>
                    <a:pt x="14817" y="13567"/>
                  </a:cubicBezTo>
                  <a:cubicBezTo>
                    <a:pt x="14817" y="13567"/>
                    <a:pt x="8149" y="4994"/>
                    <a:pt x="3387" y="13567"/>
                  </a:cubicBezTo>
                  <a:cubicBezTo>
                    <a:pt x="-4233" y="26902"/>
                    <a:pt x="3387" y="43094"/>
                    <a:pt x="3387" y="43094"/>
                  </a:cubicBezTo>
                  <a:cubicBezTo>
                    <a:pt x="3387" y="43094"/>
                    <a:pt x="5292" y="46904"/>
                    <a:pt x="11959" y="44999"/>
                  </a:cubicBezTo>
                  <a:cubicBezTo>
                    <a:pt x="11959" y="44999"/>
                    <a:pt x="16722" y="54524"/>
                    <a:pt x="27199" y="47857"/>
                  </a:cubicBezTo>
                  <a:cubicBezTo>
                    <a:pt x="27199" y="47857"/>
                    <a:pt x="37677" y="53572"/>
                    <a:pt x="41487" y="44047"/>
                  </a:cubicBezTo>
                  <a:cubicBezTo>
                    <a:pt x="41487" y="43094"/>
                    <a:pt x="53869" y="48809"/>
                    <a:pt x="54822" y="34522"/>
                  </a:cubicBezTo>
                  <a:close/>
                </a:path>
              </a:pathLst>
            </a:custGeom>
            <a:solidFill>
              <a:srgbClr val="DB9C7C"/>
            </a:soli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AD0B2082-6D99-4A7F-ACD3-DEB55463250B}"/>
                </a:ext>
              </a:extLst>
            </p:cNvPr>
            <p:cNvSpPr/>
            <p:nvPr/>
          </p:nvSpPr>
          <p:spPr>
            <a:xfrm>
              <a:off x="4578667" y="3595171"/>
              <a:ext cx="123825" cy="428625"/>
            </a:xfrm>
            <a:custGeom>
              <a:avLst/>
              <a:gdLst>
                <a:gd name="connsiteX0" fmla="*/ 124778 w 123825"/>
                <a:gd name="connsiteY0" fmla="*/ 56714 h 428625"/>
                <a:gd name="connsiteX1" fmla="*/ 70485 w 123825"/>
                <a:gd name="connsiteY1" fmla="*/ 243404 h 428625"/>
                <a:gd name="connsiteX2" fmla="*/ 53340 w 123825"/>
                <a:gd name="connsiteY2" fmla="*/ 415807 h 428625"/>
                <a:gd name="connsiteX3" fmla="*/ 0 w 123825"/>
                <a:gd name="connsiteY3" fmla="*/ 430094 h 428625"/>
                <a:gd name="connsiteX4" fmla="*/ 6667 w 123825"/>
                <a:gd name="connsiteY4" fmla="*/ 231022 h 428625"/>
                <a:gd name="connsiteX5" fmla="*/ 80010 w 123825"/>
                <a:gd name="connsiteY5" fmla="*/ 2422 h 428625"/>
                <a:gd name="connsiteX6" fmla="*/ 114300 w 123825"/>
                <a:gd name="connsiteY6" fmla="*/ 12899 h 428625"/>
                <a:gd name="connsiteX7" fmla="*/ 124778 w 123825"/>
                <a:gd name="connsiteY7" fmla="*/ 56714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428625">
                  <a:moveTo>
                    <a:pt x="124778" y="56714"/>
                  </a:moveTo>
                  <a:cubicBezTo>
                    <a:pt x="124778" y="56714"/>
                    <a:pt x="83820" y="192922"/>
                    <a:pt x="70485" y="243404"/>
                  </a:cubicBezTo>
                  <a:cubicBezTo>
                    <a:pt x="65723" y="259597"/>
                    <a:pt x="55245" y="410092"/>
                    <a:pt x="53340" y="415807"/>
                  </a:cubicBezTo>
                  <a:cubicBezTo>
                    <a:pt x="51435" y="421522"/>
                    <a:pt x="0" y="430094"/>
                    <a:pt x="0" y="430094"/>
                  </a:cubicBezTo>
                  <a:cubicBezTo>
                    <a:pt x="0" y="430094"/>
                    <a:pt x="6667" y="241499"/>
                    <a:pt x="6667" y="231022"/>
                  </a:cubicBezTo>
                  <a:cubicBezTo>
                    <a:pt x="7620" y="220544"/>
                    <a:pt x="63818" y="10042"/>
                    <a:pt x="80010" y="2422"/>
                  </a:cubicBezTo>
                  <a:cubicBezTo>
                    <a:pt x="92393" y="-3293"/>
                    <a:pt x="99060" y="1469"/>
                    <a:pt x="114300" y="12899"/>
                  </a:cubicBezTo>
                  <a:cubicBezTo>
                    <a:pt x="136208" y="30044"/>
                    <a:pt x="124778" y="56714"/>
                    <a:pt x="124778" y="56714"/>
                  </a:cubicBezTo>
                  <a:close/>
                </a:path>
              </a:pathLst>
            </a:custGeom>
            <a:solidFill>
              <a:srgbClr val="323657"/>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2F551CAD-C197-4884-8C96-13BA907665F4}"/>
                </a:ext>
              </a:extLst>
            </p:cNvPr>
            <p:cNvSpPr/>
            <p:nvPr/>
          </p:nvSpPr>
          <p:spPr>
            <a:xfrm>
              <a:off x="5102885" y="3399600"/>
              <a:ext cx="95250" cy="66675"/>
            </a:xfrm>
            <a:custGeom>
              <a:avLst/>
              <a:gdLst>
                <a:gd name="connsiteX0" fmla="*/ 0 w 95250"/>
                <a:gd name="connsiteY0" fmla="*/ 61559 h 66675"/>
                <a:gd name="connsiteX1" fmla="*/ 94041 w 95250"/>
                <a:gd name="connsiteY1" fmla="*/ 0 h 66675"/>
                <a:gd name="connsiteX2" fmla="*/ 98736 w 95250"/>
                <a:gd name="connsiteY2" fmla="*/ 7173 h 66675"/>
                <a:gd name="connsiteX3" fmla="*/ 4695 w 95250"/>
                <a:gd name="connsiteY3" fmla="*/ 68731 h 66675"/>
              </a:gdLst>
              <a:ahLst/>
              <a:cxnLst>
                <a:cxn ang="0">
                  <a:pos x="connsiteX0" y="connsiteY0"/>
                </a:cxn>
                <a:cxn ang="0">
                  <a:pos x="connsiteX1" y="connsiteY1"/>
                </a:cxn>
                <a:cxn ang="0">
                  <a:pos x="connsiteX2" y="connsiteY2"/>
                </a:cxn>
                <a:cxn ang="0">
                  <a:pos x="connsiteX3" y="connsiteY3"/>
                </a:cxn>
              </a:cxnLst>
              <a:rect l="l" t="t" r="r" b="b"/>
              <a:pathLst>
                <a:path w="95250" h="66675">
                  <a:moveTo>
                    <a:pt x="0" y="61559"/>
                  </a:moveTo>
                  <a:lnTo>
                    <a:pt x="94041" y="0"/>
                  </a:lnTo>
                  <a:lnTo>
                    <a:pt x="98736" y="7173"/>
                  </a:lnTo>
                  <a:lnTo>
                    <a:pt x="4695" y="68731"/>
                  </a:lnTo>
                  <a:close/>
                </a:path>
              </a:pathLst>
            </a:custGeom>
            <a:solidFill>
              <a:srgbClr val="4DA8F2"/>
            </a:soli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196CCA50-B2A4-4499-A257-A59CF3BA7AE1}"/>
                </a:ext>
              </a:extLst>
            </p:cNvPr>
            <p:cNvSpPr/>
            <p:nvPr/>
          </p:nvSpPr>
          <p:spPr>
            <a:xfrm>
              <a:off x="5141594" y="3407938"/>
              <a:ext cx="66675" cy="66675"/>
            </a:xfrm>
            <a:custGeom>
              <a:avLst/>
              <a:gdLst>
                <a:gd name="connsiteX0" fmla="*/ 69532 w 66675"/>
                <a:gd name="connsiteY0" fmla="*/ 26777 h 66675"/>
                <a:gd name="connsiteX1" fmla="*/ 66675 w 66675"/>
                <a:gd name="connsiteY1" fmla="*/ 34397 h 66675"/>
                <a:gd name="connsiteX2" fmla="*/ 61913 w 66675"/>
                <a:gd name="connsiteY2" fmla="*/ 41064 h 66675"/>
                <a:gd name="connsiteX3" fmla="*/ 60007 w 66675"/>
                <a:gd name="connsiteY3" fmla="*/ 42969 h 66675"/>
                <a:gd name="connsiteX4" fmla="*/ 52388 w 66675"/>
                <a:gd name="connsiteY4" fmla="*/ 55352 h 66675"/>
                <a:gd name="connsiteX5" fmla="*/ 30480 w 66675"/>
                <a:gd name="connsiteY5" fmla="*/ 74402 h 66675"/>
                <a:gd name="connsiteX6" fmla="*/ 15240 w 66675"/>
                <a:gd name="connsiteY6" fmla="*/ 62019 h 66675"/>
                <a:gd name="connsiteX7" fmla="*/ 0 w 66675"/>
                <a:gd name="connsiteY7" fmla="*/ 55352 h 66675"/>
                <a:gd name="connsiteX8" fmla="*/ 12382 w 66675"/>
                <a:gd name="connsiteY8" fmla="*/ 13442 h 66675"/>
                <a:gd name="connsiteX9" fmla="*/ 13335 w 66675"/>
                <a:gd name="connsiteY9" fmla="*/ 12489 h 66675"/>
                <a:gd name="connsiteX10" fmla="*/ 22860 w 66675"/>
                <a:gd name="connsiteY10" fmla="*/ 5822 h 66675"/>
                <a:gd name="connsiteX11" fmla="*/ 34290 w 66675"/>
                <a:gd name="connsiteY11" fmla="*/ 107 h 66675"/>
                <a:gd name="connsiteX12" fmla="*/ 40957 w 66675"/>
                <a:gd name="connsiteY12" fmla="*/ 5822 h 66675"/>
                <a:gd name="connsiteX13" fmla="*/ 51435 w 66675"/>
                <a:gd name="connsiteY13" fmla="*/ 12489 h 66675"/>
                <a:gd name="connsiteX14" fmla="*/ 60960 w 66675"/>
                <a:gd name="connsiteY14" fmla="*/ 21062 h 66675"/>
                <a:gd name="connsiteX15" fmla="*/ 69532 w 66675"/>
                <a:gd name="connsiteY15" fmla="*/ 26777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675" h="66675">
                  <a:moveTo>
                    <a:pt x="69532" y="26777"/>
                  </a:moveTo>
                  <a:cubicBezTo>
                    <a:pt x="69532" y="26777"/>
                    <a:pt x="68580" y="32492"/>
                    <a:pt x="66675" y="34397"/>
                  </a:cubicBezTo>
                  <a:cubicBezTo>
                    <a:pt x="66675" y="34397"/>
                    <a:pt x="63818" y="38207"/>
                    <a:pt x="61913" y="41064"/>
                  </a:cubicBezTo>
                  <a:cubicBezTo>
                    <a:pt x="60960" y="42017"/>
                    <a:pt x="60960" y="42969"/>
                    <a:pt x="60007" y="42969"/>
                  </a:cubicBezTo>
                  <a:cubicBezTo>
                    <a:pt x="59055" y="44874"/>
                    <a:pt x="57150" y="50589"/>
                    <a:pt x="52388" y="55352"/>
                  </a:cubicBezTo>
                  <a:cubicBezTo>
                    <a:pt x="47625" y="60114"/>
                    <a:pt x="30480" y="74402"/>
                    <a:pt x="30480" y="74402"/>
                  </a:cubicBezTo>
                  <a:lnTo>
                    <a:pt x="15240" y="62019"/>
                  </a:lnTo>
                  <a:lnTo>
                    <a:pt x="0" y="55352"/>
                  </a:lnTo>
                  <a:cubicBezTo>
                    <a:pt x="0" y="55352"/>
                    <a:pt x="8573" y="18204"/>
                    <a:pt x="12382" y="13442"/>
                  </a:cubicBezTo>
                  <a:cubicBezTo>
                    <a:pt x="12382" y="13442"/>
                    <a:pt x="13335" y="12489"/>
                    <a:pt x="13335" y="12489"/>
                  </a:cubicBezTo>
                  <a:cubicBezTo>
                    <a:pt x="17145" y="8679"/>
                    <a:pt x="20955" y="7727"/>
                    <a:pt x="22860" y="5822"/>
                  </a:cubicBezTo>
                  <a:cubicBezTo>
                    <a:pt x="23813" y="4869"/>
                    <a:pt x="31432" y="-846"/>
                    <a:pt x="34290" y="107"/>
                  </a:cubicBezTo>
                  <a:cubicBezTo>
                    <a:pt x="38100" y="1059"/>
                    <a:pt x="40957" y="2964"/>
                    <a:pt x="40957" y="5822"/>
                  </a:cubicBezTo>
                  <a:cubicBezTo>
                    <a:pt x="40957" y="5822"/>
                    <a:pt x="48578" y="7727"/>
                    <a:pt x="51435" y="12489"/>
                  </a:cubicBezTo>
                  <a:cubicBezTo>
                    <a:pt x="51435" y="12489"/>
                    <a:pt x="58103" y="14394"/>
                    <a:pt x="60960" y="21062"/>
                  </a:cubicBezTo>
                  <a:cubicBezTo>
                    <a:pt x="61913" y="20109"/>
                    <a:pt x="68580" y="22967"/>
                    <a:pt x="69532" y="26777"/>
                  </a:cubicBezTo>
                  <a:close/>
                </a:path>
              </a:pathLst>
            </a:custGeom>
            <a:solidFill>
              <a:srgbClr val="EFAA88"/>
            </a:soli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6A1DD8A9-260F-491C-B795-9E31505920D5}"/>
                </a:ext>
              </a:extLst>
            </p:cNvPr>
            <p:cNvSpPr/>
            <p:nvPr/>
          </p:nvSpPr>
          <p:spPr>
            <a:xfrm>
              <a:off x="4621529" y="4580043"/>
              <a:ext cx="47625" cy="28575"/>
            </a:xfrm>
            <a:custGeom>
              <a:avLst/>
              <a:gdLst>
                <a:gd name="connsiteX0" fmla="*/ 48578 w 47625"/>
                <a:gd name="connsiteY0" fmla="*/ 3387 h 28575"/>
                <a:gd name="connsiteX1" fmla="*/ 44768 w 47625"/>
                <a:gd name="connsiteY1" fmla="*/ 32914 h 28575"/>
                <a:gd name="connsiteX2" fmla="*/ 2858 w 47625"/>
                <a:gd name="connsiteY2" fmla="*/ 31009 h 28575"/>
                <a:gd name="connsiteX3" fmla="*/ 0 w 47625"/>
                <a:gd name="connsiteY3" fmla="*/ 529 h 28575"/>
                <a:gd name="connsiteX4" fmla="*/ 48578 w 47625"/>
                <a:gd name="connsiteY4" fmla="*/ 338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28575">
                  <a:moveTo>
                    <a:pt x="48578" y="3387"/>
                  </a:moveTo>
                  <a:cubicBezTo>
                    <a:pt x="48578" y="3387"/>
                    <a:pt x="44768" y="29104"/>
                    <a:pt x="44768" y="32914"/>
                  </a:cubicBezTo>
                  <a:cubicBezTo>
                    <a:pt x="44768" y="36724"/>
                    <a:pt x="2858" y="31009"/>
                    <a:pt x="2858" y="31009"/>
                  </a:cubicBezTo>
                  <a:lnTo>
                    <a:pt x="0" y="529"/>
                  </a:lnTo>
                  <a:cubicBezTo>
                    <a:pt x="0" y="-423"/>
                    <a:pt x="43815" y="-423"/>
                    <a:pt x="48578" y="3387"/>
                  </a:cubicBezTo>
                  <a:close/>
                </a:path>
              </a:pathLst>
            </a:custGeom>
            <a:solidFill>
              <a:srgbClr val="424773"/>
            </a:soli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DE711FB-7326-4756-94F1-D2CE48426D26}"/>
                </a:ext>
              </a:extLst>
            </p:cNvPr>
            <p:cNvSpPr/>
            <p:nvPr/>
          </p:nvSpPr>
          <p:spPr>
            <a:xfrm>
              <a:off x="4615343" y="4608195"/>
              <a:ext cx="114300" cy="66675"/>
            </a:xfrm>
            <a:custGeom>
              <a:avLst/>
              <a:gdLst>
                <a:gd name="connsiteX0" fmla="*/ 50954 w 114300"/>
                <a:gd name="connsiteY0" fmla="*/ 1905 h 66675"/>
                <a:gd name="connsiteX1" fmla="*/ 76671 w 114300"/>
                <a:gd name="connsiteY1" fmla="*/ 24765 h 66675"/>
                <a:gd name="connsiteX2" fmla="*/ 116676 w 114300"/>
                <a:gd name="connsiteY2" fmla="*/ 40958 h 66675"/>
                <a:gd name="connsiteX3" fmla="*/ 84291 w 114300"/>
                <a:gd name="connsiteY3" fmla="*/ 67627 h 66675"/>
                <a:gd name="connsiteX4" fmla="*/ 1424 w 114300"/>
                <a:gd name="connsiteY4" fmla="*/ 61912 h 66675"/>
                <a:gd name="connsiteX5" fmla="*/ 9044 w 114300"/>
                <a:gd name="connsiteY5" fmla="*/ 0 h 66675"/>
                <a:gd name="connsiteX6" fmla="*/ 50954 w 114300"/>
                <a:gd name="connsiteY6" fmla="*/ 190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66675">
                  <a:moveTo>
                    <a:pt x="50954" y="1905"/>
                  </a:moveTo>
                  <a:cubicBezTo>
                    <a:pt x="50954" y="1905"/>
                    <a:pt x="64289" y="17145"/>
                    <a:pt x="76671" y="24765"/>
                  </a:cubicBezTo>
                  <a:cubicBezTo>
                    <a:pt x="89054" y="31433"/>
                    <a:pt x="109056" y="34290"/>
                    <a:pt x="116676" y="40958"/>
                  </a:cubicBezTo>
                  <a:cubicBezTo>
                    <a:pt x="122391" y="45720"/>
                    <a:pt x="136679" y="67627"/>
                    <a:pt x="84291" y="67627"/>
                  </a:cubicBezTo>
                  <a:cubicBezTo>
                    <a:pt x="31904" y="67627"/>
                    <a:pt x="7139" y="70485"/>
                    <a:pt x="1424" y="61912"/>
                  </a:cubicBezTo>
                  <a:cubicBezTo>
                    <a:pt x="-4291" y="53340"/>
                    <a:pt x="9044" y="0"/>
                    <a:pt x="9044" y="0"/>
                  </a:cubicBezTo>
                  <a:cubicBezTo>
                    <a:pt x="9044" y="0"/>
                    <a:pt x="21426" y="3810"/>
                    <a:pt x="50954" y="1905"/>
                  </a:cubicBezTo>
                  <a:close/>
                </a:path>
              </a:pathLst>
            </a:custGeom>
            <a:solidFill>
              <a:srgbClr val="292C47"/>
            </a:soli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EF387444-E857-4B99-879C-6D81A14C2E83}"/>
                </a:ext>
              </a:extLst>
            </p:cNvPr>
            <p:cNvSpPr/>
            <p:nvPr/>
          </p:nvSpPr>
          <p:spPr>
            <a:xfrm>
              <a:off x="4915837" y="4580043"/>
              <a:ext cx="47625" cy="28575"/>
            </a:xfrm>
            <a:custGeom>
              <a:avLst/>
              <a:gdLst>
                <a:gd name="connsiteX0" fmla="*/ 48593 w 47625"/>
                <a:gd name="connsiteY0" fmla="*/ 3387 h 28575"/>
                <a:gd name="connsiteX1" fmla="*/ 44783 w 47625"/>
                <a:gd name="connsiteY1" fmla="*/ 32914 h 28575"/>
                <a:gd name="connsiteX2" fmla="*/ 2873 w 47625"/>
                <a:gd name="connsiteY2" fmla="*/ 31009 h 28575"/>
                <a:gd name="connsiteX3" fmla="*/ 15 w 47625"/>
                <a:gd name="connsiteY3" fmla="*/ 529 h 28575"/>
                <a:gd name="connsiteX4" fmla="*/ 48593 w 47625"/>
                <a:gd name="connsiteY4" fmla="*/ 338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28575">
                  <a:moveTo>
                    <a:pt x="48593" y="3387"/>
                  </a:moveTo>
                  <a:cubicBezTo>
                    <a:pt x="48593" y="3387"/>
                    <a:pt x="44783" y="29104"/>
                    <a:pt x="44783" y="32914"/>
                  </a:cubicBezTo>
                  <a:cubicBezTo>
                    <a:pt x="44783" y="36724"/>
                    <a:pt x="2873" y="31009"/>
                    <a:pt x="2873" y="31009"/>
                  </a:cubicBezTo>
                  <a:lnTo>
                    <a:pt x="15" y="529"/>
                  </a:lnTo>
                  <a:cubicBezTo>
                    <a:pt x="-937" y="-423"/>
                    <a:pt x="42878" y="-423"/>
                    <a:pt x="48593" y="3387"/>
                  </a:cubicBezTo>
                  <a:close/>
                </a:path>
              </a:pathLst>
            </a:custGeom>
            <a:solidFill>
              <a:srgbClr val="424773"/>
            </a:solidFill>
            <a:ln w="9525"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F9A0531-67B0-4431-8823-7CE0387EF733}"/>
                </a:ext>
              </a:extLst>
            </p:cNvPr>
            <p:cNvSpPr/>
            <p:nvPr/>
          </p:nvSpPr>
          <p:spPr>
            <a:xfrm>
              <a:off x="4909666" y="4608195"/>
              <a:ext cx="142875" cy="66675"/>
            </a:xfrm>
            <a:custGeom>
              <a:avLst/>
              <a:gdLst>
                <a:gd name="connsiteX0" fmla="*/ 50954 w 142875"/>
                <a:gd name="connsiteY0" fmla="*/ 1905 h 66675"/>
                <a:gd name="connsiteX1" fmla="*/ 76671 w 142875"/>
                <a:gd name="connsiteY1" fmla="*/ 24765 h 66675"/>
                <a:gd name="connsiteX2" fmla="*/ 143346 w 142875"/>
                <a:gd name="connsiteY2" fmla="*/ 43815 h 66675"/>
                <a:gd name="connsiteX3" fmla="*/ 84291 w 142875"/>
                <a:gd name="connsiteY3" fmla="*/ 67627 h 66675"/>
                <a:gd name="connsiteX4" fmla="*/ 1424 w 142875"/>
                <a:gd name="connsiteY4" fmla="*/ 61912 h 66675"/>
                <a:gd name="connsiteX5" fmla="*/ 9044 w 142875"/>
                <a:gd name="connsiteY5" fmla="*/ 0 h 66675"/>
                <a:gd name="connsiteX6" fmla="*/ 50954 w 142875"/>
                <a:gd name="connsiteY6" fmla="*/ 190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66675">
                  <a:moveTo>
                    <a:pt x="50954" y="1905"/>
                  </a:moveTo>
                  <a:cubicBezTo>
                    <a:pt x="50954" y="1905"/>
                    <a:pt x="64289" y="17145"/>
                    <a:pt x="76671" y="24765"/>
                  </a:cubicBezTo>
                  <a:cubicBezTo>
                    <a:pt x="89054" y="31433"/>
                    <a:pt x="135726" y="37148"/>
                    <a:pt x="143346" y="43815"/>
                  </a:cubicBezTo>
                  <a:cubicBezTo>
                    <a:pt x="149061" y="48577"/>
                    <a:pt x="157634" y="69533"/>
                    <a:pt x="84291" y="67627"/>
                  </a:cubicBezTo>
                  <a:cubicBezTo>
                    <a:pt x="31904" y="66675"/>
                    <a:pt x="7139" y="70485"/>
                    <a:pt x="1424" y="61912"/>
                  </a:cubicBezTo>
                  <a:cubicBezTo>
                    <a:pt x="-4291" y="53340"/>
                    <a:pt x="9044" y="0"/>
                    <a:pt x="9044" y="0"/>
                  </a:cubicBezTo>
                  <a:cubicBezTo>
                    <a:pt x="9044" y="0"/>
                    <a:pt x="20474" y="4763"/>
                    <a:pt x="50954" y="1905"/>
                  </a:cubicBezTo>
                  <a:close/>
                </a:path>
              </a:pathLst>
            </a:custGeom>
            <a:solidFill>
              <a:srgbClr val="292C47"/>
            </a:solidFill>
            <a:ln w="9525"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E1B084A0-0E3A-47C0-ABAB-73DA5235C91B}"/>
                </a:ext>
              </a:extLst>
            </p:cNvPr>
            <p:cNvSpPr/>
            <p:nvPr/>
          </p:nvSpPr>
          <p:spPr>
            <a:xfrm>
              <a:off x="4614736" y="3917633"/>
              <a:ext cx="180975" cy="685800"/>
            </a:xfrm>
            <a:custGeom>
              <a:avLst/>
              <a:gdLst>
                <a:gd name="connsiteX0" fmla="*/ 89661 w 180975"/>
                <a:gd name="connsiteY0" fmla="*/ 0 h 685800"/>
                <a:gd name="connsiteX1" fmla="*/ 54418 w 180975"/>
                <a:gd name="connsiteY1" fmla="*/ 116205 h 685800"/>
                <a:gd name="connsiteX2" fmla="*/ 34416 w 180975"/>
                <a:gd name="connsiteY2" fmla="*/ 289560 h 685800"/>
                <a:gd name="connsiteX3" fmla="*/ 126 w 180975"/>
                <a:gd name="connsiteY3" fmla="*/ 541020 h 685800"/>
                <a:gd name="connsiteX4" fmla="*/ 3936 w 180975"/>
                <a:gd name="connsiteY4" fmla="*/ 685800 h 685800"/>
                <a:gd name="connsiteX5" fmla="*/ 57276 w 180975"/>
                <a:gd name="connsiteY5" fmla="*/ 686752 h 685800"/>
                <a:gd name="connsiteX6" fmla="*/ 113473 w 180975"/>
                <a:gd name="connsiteY6" fmla="*/ 392430 h 685800"/>
                <a:gd name="connsiteX7" fmla="*/ 183958 w 180975"/>
                <a:gd name="connsiteY7" fmla="*/ 149542 h 685800"/>
                <a:gd name="connsiteX8" fmla="*/ 89661 w 180975"/>
                <a:gd name="connsiteY8" fmla="*/ 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75" h="685800">
                  <a:moveTo>
                    <a:pt x="89661" y="0"/>
                  </a:moveTo>
                  <a:cubicBezTo>
                    <a:pt x="89661" y="0"/>
                    <a:pt x="51561" y="60960"/>
                    <a:pt x="54418" y="116205"/>
                  </a:cubicBezTo>
                  <a:cubicBezTo>
                    <a:pt x="57276" y="171450"/>
                    <a:pt x="40131" y="232410"/>
                    <a:pt x="34416" y="289560"/>
                  </a:cubicBezTo>
                  <a:cubicBezTo>
                    <a:pt x="27748" y="354330"/>
                    <a:pt x="1078" y="506730"/>
                    <a:pt x="126" y="541020"/>
                  </a:cubicBezTo>
                  <a:cubicBezTo>
                    <a:pt x="-827" y="575310"/>
                    <a:pt x="3936" y="685800"/>
                    <a:pt x="3936" y="685800"/>
                  </a:cubicBezTo>
                  <a:lnTo>
                    <a:pt x="57276" y="686752"/>
                  </a:lnTo>
                  <a:cubicBezTo>
                    <a:pt x="57276" y="686752"/>
                    <a:pt x="102043" y="420052"/>
                    <a:pt x="113473" y="392430"/>
                  </a:cubicBezTo>
                  <a:cubicBezTo>
                    <a:pt x="124903" y="364808"/>
                    <a:pt x="182053" y="171450"/>
                    <a:pt x="183958" y="149542"/>
                  </a:cubicBezTo>
                  <a:cubicBezTo>
                    <a:pt x="185863" y="129540"/>
                    <a:pt x="89661" y="0"/>
                    <a:pt x="89661" y="0"/>
                  </a:cubicBezTo>
                  <a:close/>
                </a:path>
              </a:pathLst>
            </a:custGeom>
            <a:solidFill>
              <a:srgbClr val="292C47"/>
            </a:solidFill>
            <a:ln w="9525"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EFEE0409-D4F9-4B66-9003-4D385B7E30F4}"/>
                </a:ext>
              </a:extLst>
            </p:cNvPr>
            <p:cNvSpPr/>
            <p:nvPr/>
          </p:nvSpPr>
          <p:spPr>
            <a:xfrm>
              <a:off x="4686296" y="3907235"/>
              <a:ext cx="285750" cy="695325"/>
            </a:xfrm>
            <a:custGeom>
              <a:avLst/>
              <a:gdLst>
                <a:gd name="connsiteX0" fmla="*/ 220983 w 285750"/>
                <a:gd name="connsiteY0" fmla="*/ 18970 h 695325"/>
                <a:gd name="connsiteX1" fmla="*/ 254321 w 285750"/>
                <a:gd name="connsiteY1" fmla="*/ 204708 h 695325"/>
                <a:gd name="connsiteX2" fmla="*/ 262893 w 285750"/>
                <a:gd name="connsiteY2" fmla="*/ 389493 h 695325"/>
                <a:gd name="connsiteX3" fmla="*/ 285753 w 285750"/>
                <a:gd name="connsiteY3" fmla="*/ 698103 h 695325"/>
                <a:gd name="connsiteX4" fmla="*/ 218126 w 285750"/>
                <a:gd name="connsiteY4" fmla="*/ 698103 h 695325"/>
                <a:gd name="connsiteX5" fmla="*/ 166691 w 285750"/>
                <a:gd name="connsiteY5" fmla="*/ 423783 h 695325"/>
                <a:gd name="connsiteX6" fmla="*/ 100968 w 285750"/>
                <a:gd name="connsiteY6" fmla="*/ 174228 h 695325"/>
                <a:gd name="connsiteX7" fmla="*/ 3 w 285750"/>
                <a:gd name="connsiteY7" fmla="*/ 6588 h 695325"/>
                <a:gd name="connsiteX8" fmla="*/ 220983 w 285750"/>
                <a:gd name="connsiteY8" fmla="*/ 18970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0" h="695325">
                  <a:moveTo>
                    <a:pt x="220983" y="18970"/>
                  </a:moveTo>
                  <a:cubicBezTo>
                    <a:pt x="220983" y="18970"/>
                    <a:pt x="250511" y="170418"/>
                    <a:pt x="254321" y="204708"/>
                  </a:cubicBezTo>
                  <a:cubicBezTo>
                    <a:pt x="258131" y="238998"/>
                    <a:pt x="260988" y="368538"/>
                    <a:pt x="262893" y="389493"/>
                  </a:cubicBezTo>
                  <a:cubicBezTo>
                    <a:pt x="264798" y="410448"/>
                    <a:pt x="280991" y="665718"/>
                    <a:pt x="285753" y="698103"/>
                  </a:cubicBezTo>
                  <a:lnTo>
                    <a:pt x="218126" y="698103"/>
                  </a:lnTo>
                  <a:cubicBezTo>
                    <a:pt x="218126" y="698103"/>
                    <a:pt x="166691" y="512365"/>
                    <a:pt x="166691" y="423783"/>
                  </a:cubicBezTo>
                  <a:cubicBezTo>
                    <a:pt x="166691" y="336153"/>
                    <a:pt x="126686" y="232331"/>
                    <a:pt x="100968" y="174228"/>
                  </a:cubicBezTo>
                  <a:cubicBezTo>
                    <a:pt x="75251" y="116125"/>
                    <a:pt x="16196" y="115173"/>
                    <a:pt x="3" y="6588"/>
                  </a:cubicBezTo>
                  <a:cubicBezTo>
                    <a:pt x="-949" y="7540"/>
                    <a:pt x="199076" y="-15319"/>
                    <a:pt x="220983" y="18970"/>
                  </a:cubicBezTo>
                  <a:close/>
                </a:path>
              </a:pathLst>
            </a:custGeom>
            <a:solidFill>
              <a:srgbClr val="292C47"/>
            </a:solidFill>
            <a:ln w="9525"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F1F4605-75ED-47EA-B1E7-79E151E38B8B}"/>
                </a:ext>
              </a:extLst>
            </p:cNvPr>
            <p:cNvSpPr/>
            <p:nvPr/>
          </p:nvSpPr>
          <p:spPr>
            <a:xfrm>
              <a:off x="4734825" y="3398637"/>
              <a:ext cx="123825" cy="152400"/>
            </a:xfrm>
            <a:custGeom>
              <a:avLst/>
              <a:gdLst>
                <a:gd name="connsiteX0" fmla="*/ 33389 w 123825"/>
                <a:gd name="connsiteY0" fmla="*/ 4646 h 152400"/>
                <a:gd name="connsiteX1" fmla="*/ 108637 w 123825"/>
                <a:gd name="connsiteY1" fmla="*/ 24648 h 152400"/>
                <a:gd name="connsiteX2" fmla="*/ 103874 w 123825"/>
                <a:gd name="connsiteY2" fmla="*/ 152283 h 152400"/>
                <a:gd name="connsiteX3" fmla="*/ 24817 w 123825"/>
                <a:gd name="connsiteY3" fmla="*/ 132281 h 152400"/>
                <a:gd name="connsiteX4" fmla="*/ 52 w 123825"/>
                <a:gd name="connsiteY4" fmla="*/ 48461 h 152400"/>
                <a:gd name="connsiteX5" fmla="*/ 33389 w 123825"/>
                <a:gd name="connsiteY5" fmla="*/ 4646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52400">
                  <a:moveTo>
                    <a:pt x="33389" y="4646"/>
                  </a:moveTo>
                  <a:cubicBezTo>
                    <a:pt x="33389" y="4646"/>
                    <a:pt x="84824" y="-14404"/>
                    <a:pt x="108637" y="24648"/>
                  </a:cubicBezTo>
                  <a:cubicBezTo>
                    <a:pt x="132449" y="63701"/>
                    <a:pt x="130544" y="142758"/>
                    <a:pt x="103874" y="152283"/>
                  </a:cubicBezTo>
                  <a:cubicBezTo>
                    <a:pt x="78157" y="161808"/>
                    <a:pt x="38152" y="157046"/>
                    <a:pt x="24817" y="132281"/>
                  </a:cubicBezTo>
                  <a:cubicBezTo>
                    <a:pt x="11482" y="107516"/>
                    <a:pt x="-901" y="72273"/>
                    <a:pt x="52" y="48461"/>
                  </a:cubicBezTo>
                  <a:cubicBezTo>
                    <a:pt x="1957" y="24648"/>
                    <a:pt x="20054" y="11313"/>
                    <a:pt x="33389" y="4646"/>
                  </a:cubicBezTo>
                  <a:close/>
                </a:path>
              </a:pathLst>
            </a:custGeom>
            <a:solidFill>
              <a:srgbClr val="EEA886"/>
            </a:solidFill>
            <a:ln w="9525"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3E11541E-827A-485D-A2B9-14061890246A}"/>
                </a:ext>
              </a:extLst>
            </p:cNvPr>
            <p:cNvSpPr/>
            <p:nvPr/>
          </p:nvSpPr>
          <p:spPr>
            <a:xfrm>
              <a:off x="4751052" y="3503425"/>
              <a:ext cx="76200" cy="76200"/>
            </a:xfrm>
            <a:custGeom>
              <a:avLst/>
              <a:gdLst>
                <a:gd name="connsiteX0" fmla="*/ 82885 w 76200"/>
                <a:gd name="connsiteY0" fmla="*/ 49400 h 76200"/>
                <a:gd name="connsiteX1" fmla="*/ 83838 w 76200"/>
                <a:gd name="connsiteY1" fmla="*/ 70355 h 76200"/>
                <a:gd name="connsiteX2" fmla="*/ 17163 w 76200"/>
                <a:gd name="connsiteY2" fmla="*/ 77023 h 76200"/>
                <a:gd name="connsiteX3" fmla="*/ 970 w 76200"/>
                <a:gd name="connsiteY3" fmla="*/ 7490 h 76200"/>
                <a:gd name="connsiteX4" fmla="*/ 82885 w 76200"/>
                <a:gd name="connsiteY4" fmla="*/ 4940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82885" y="49400"/>
                  </a:moveTo>
                  <a:cubicBezTo>
                    <a:pt x="82885" y="49400"/>
                    <a:pt x="80980" y="63688"/>
                    <a:pt x="83838" y="70355"/>
                  </a:cubicBezTo>
                  <a:cubicBezTo>
                    <a:pt x="87648" y="77023"/>
                    <a:pt x="17163" y="77023"/>
                    <a:pt x="17163" y="77023"/>
                  </a:cubicBezTo>
                  <a:cubicBezTo>
                    <a:pt x="17163" y="77023"/>
                    <a:pt x="11448" y="39875"/>
                    <a:pt x="970" y="7490"/>
                  </a:cubicBezTo>
                  <a:cubicBezTo>
                    <a:pt x="-10460" y="-22990"/>
                    <a:pt x="82885" y="49400"/>
                    <a:pt x="82885" y="49400"/>
                  </a:cubicBezTo>
                  <a:close/>
                </a:path>
              </a:pathLst>
            </a:custGeom>
            <a:solidFill>
              <a:srgbClr val="EEA886"/>
            </a:solidFill>
            <a:ln w="9525"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85E3E451-F171-4C42-87C4-95A7F286A807}"/>
                </a:ext>
              </a:extLst>
            </p:cNvPr>
            <p:cNvSpPr/>
            <p:nvPr/>
          </p:nvSpPr>
          <p:spPr>
            <a:xfrm>
              <a:off x="4731053" y="3393175"/>
              <a:ext cx="123825" cy="123825"/>
            </a:xfrm>
            <a:custGeom>
              <a:avLst/>
              <a:gdLst>
                <a:gd name="connsiteX0" fmla="*/ 20969 w 123825"/>
                <a:gd name="connsiteY0" fmla="*/ 118692 h 123825"/>
                <a:gd name="connsiteX1" fmla="*/ 45734 w 123825"/>
                <a:gd name="connsiteY1" fmla="*/ 123455 h 123825"/>
                <a:gd name="connsiteX2" fmla="*/ 98121 w 123825"/>
                <a:gd name="connsiteY2" fmla="*/ 91070 h 123825"/>
                <a:gd name="connsiteX3" fmla="*/ 106694 w 123825"/>
                <a:gd name="connsiteY3" fmla="*/ 83450 h 123825"/>
                <a:gd name="connsiteX4" fmla="*/ 111456 w 123825"/>
                <a:gd name="connsiteY4" fmla="*/ 91070 h 123825"/>
                <a:gd name="connsiteX5" fmla="*/ 120029 w 123825"/>
                <a:gd name="connsiteY5" fmla="*/ 92022 h 123825"/>
                <a:gd name="connsiteX6" fmla="*/ 123839 w 123825"/>
                <a:gd name="connsiteY6" fmla="*/ 58685 h 123825"/>
                <a:gd name="connsiteX7" fmla="*/ 47639 w 123825"/>
                <a:gd name="connsiteY7" fmla="*/ 4392 h 123825"/>
                <a:gd name="connsiteX8" fmla="*/ 14 w 123825"/>
                <a:gd name="connsiteY8" fmla="*/ 45350 h 123825"/>
                <a:gd name="connsiteX9" fmla="*/ 20969 w 123825"/>
                <a:gd name="connsiteY9" fmla="*/ 11869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825" h="123825">
                  <a:moveTo>
                    <a:pt x="20969" y="118692"/>
                  </a:moveTo>
                  <a:cubicBezTo>
                    <a:pt x="20969" y="118692"/>
                    <a:pt x="25731" y="126312"/>
                    <a:pt x="45734" y="123455"/>
                  </a:cubicBezTo>
                  <a:cubicBezTo>
                    <a:pt x="65736" y="120597"/>
                    <a:pt x="89549" y="93927"/>
                    <a:pt x="98121" y="91070"/>
                  </a:cubicBezTo>
                  <a:cubicBezTo>
                    <a:pt x="106694" y="88212"/>
                    <a:pt x="106694" y="83450"/>
                    <a:pt x="106694" y="83450"/>
                  </a:cubicBezTo>
                  <a:lnTo>
                    <a:pt x="111456" y="91070"/>
                  </a:lnTo>
                  <a:lnTo>
                    <a:pt x="120029" y="92022"/>
                  </a:lnTo>
                  <a:cubicBezTo>
                    <a:pt x="120029" y="92022"/>
                    <a:pt x="112409" y="68210"/>
                    <a:pt x="123839" y="58685"/>
                  </a:cubicBezTo>
                  <a:cubicBezTo>
                    <a:pt x="136221" y="49160"/>
                    <a:pt x="111456" y="-17515"/>
                    <a:pt x="47639" y="4392"/>
                  </a:cubicBezTo>
                  <a:cubicBezTo>
                    <a:pt x="47639" y="4392"/>
                    <a:pt x="-939" y="17727"/>
                    <a:pt x="14" y="45350"/>
                  </a:cubicBezTo>
                  <a:cubicBezTo>
                    <a:pt x="2871" y="72972"/>
                    <a:pt x="9539" y="104405"/>
                    <a:pt x="20969" y="118692"/>
                  </a:cubicBezTo>
                  <a:close/>
                </a:path>
              </a:pathLst>
            </a:custGeom>
            <a:solidFill>
              <a:srgbClr val="D88A51"/>
            </a:solidFill>
            <a:ln w="9525"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E8DBDB15-A994-41F1-81B0-A1D30430CD87}"/>
                </a:ext>
              </a:extLst>
            </p:cNvPr>
            <p:cNvSpPr/>
            <p:nvPr/>
          </p:nvSpPr>
          <p:spPr>
            <a:xfrm>
              <a:off x="4760594" y="3553937"/>
              <a:ext cx="76200" cy="19050"/>
            </a:xfrm>
            <a:custGeom>
              <a:avLst/>
              <a:gdLst>
                <a:gd name="connsiteX0" fmla="*/ 79058 w 76200"/>
                <a:gd name="connsiteY0" fmla="*/ 18890 h 19050"/>
                <a:gd name="connsiteX1" fmla="*/ 73343 w 76200"/>
                <a:gd name="connsiteY1" fmla="*/ 4603 h 19050"/>
                <a:gd name="connsiteX2" fmla="*/ 0 w 76200"/>
                <a:gd name="connsiteY2" fmla="*/ 793 h 19050"/>
                <a:gd name="connsiteX3" fmla="*/ 0 w 76200"/>
                <a:gd name="connsiteY3" fmla="*/ 16033 h 19050"/>
                <a:gd name="connsiteX4" fmla="*/ 79058 w 76200"/>
                <a:gd name="connsiteY4" fmla="*/ 1889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9050">
                  <a:moveTo>
                    <a:pt x="79058" y="18890"/>
                  </a:moveTo>
                  <a:cubicBezTo>
                    <a:pt x="79058" y="18890"/>
                    <a:pt x="79058" y="5555"/>
                    <a:pt x="73343" y="4603"/>
                  </a:cubicBezTo>
                  <a:cubicBezTo>
                    <a:pt x="67628" y="3650"/>
                    <a:pt x="7620" y="-2065"/>
                    <a:pt x="0" y="793"/>
                  </a:cubicBezTo>
                  <a:lnTo>
                    <a:pt x="0" y="16033"/>
                  </a:lnTo>
                  <a:cubicBezTo>
                    <a:pt x="0" y="16033"/>
                    <a:pt x="14288" y="24605"/>
                    <a:pt x="79058" y="18890"/>
                  </a:cubicBezTo>
                  <a:close/>
                </a:path>
              </a:pathLst>
            </a:custGeom>
            <a:solidFill>
              <a:srgbClr val="E2D2CA"/>
            </a:solidFill>
            <a:ln w="9525"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0D19EC57-8DBE-4D2B-949C-56491D31336B}"/>
                </a:ext>
              </a:extLst>
            </p:cNvPr>
            <p:cNvSpPr/>
            <p:nvPr/>
          </p:nvSpPr>
          <p:spPr>
            <a:xfrm>
              <a:off x="4817568" y="3455916"/>
              <a:ext cx="19050" cy="28575"/>
            </a:xfrm>
            <a:custGeom>
              <a:avLst/>
              <a:gdLst>
                <a:gd name="connsiteX0" fmla="*/ 18274 w 19050"/>
                <a:gd name="connsiteY0" fmla="*/ 10231 h 28575"/>
                <a:gd name="connsiteX1" fmla="*/ 1129 w 19050"/>
                <a:gd name="connsiteY1" fmla="*/ 6421 h 28575"/>
                <a:gd name="connsiteX2" fmla="*/ 14464 w 19050"/>
                <a:gd name="connsiteY2" fmla="*/ 37854 h 28575"/>
                <a:gd name="connsiteX3" fmla="*/ 18274 w 19050"/>
                <a:gd name="connsiteY3" fmla="*/ 10231 h 28575"/>
              </a:gdLst>
              <a:ahLst/>
              <a:cxnLst>
                <a:cxn ang="0">
                  <a:pos x="connsiteX0" y="connsiteY0"/>
                </a:cxn>
                <a:cxn ang="0">
                  <a:pos x="connsiteX1" y="connsiteY1"/>
                </a:cxn>
                <a:cxn ang="0">
                  <a:pos x="connsiteX2" y="connsiteY2"/>
                </a:cxn>
                <a:cxn ang="0">
                  <a:pos x="connsiteX3" y="connsiteY3"/>
                </a:cxn>
              </a:cxnLst>
              <a:rect l="l" t="t" r="r" b="b"/>
              <a:pathLst>
                <a:path w="19050" h="28575">
                  <a:moveTo>
                    <a:pt x="18274" y="10231"/>
                  </a:moveTo>
                  <a:cubicBezTo>
                    <a:pt x="17322" y="5469"/>
                    <a:pt x="4939" y="-7866"/>
                    <a:pt x="1129" y="6421"/>
                  </a:cubicBezTo>
                  <a:cubicBezTo>
                    <a:pt x="-3633" y="20709"/>
                    <a:pt x="7797" y="39759"/>
                    <a:pt x="14464" y="37854"/>
                  </a:cubicBezTo>
                  <a:cubicBezTo>
                    <a:pt x="20179" y="36901"/>
                    <a:pt x="21132" y="22614"/>
                    <a:pt x="18274" y="10231"/>
                  </a:cubicBezTo>
                  <a:close/>
                </a:path>
              </a:pathLst>
            </a:custGeom>
            <a:solidFill>
              <a:srgbClr val="EEA886"/>
            </a:solidFill>
            <a:ln w="9525"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7BE3D0B-40A9-49E1-B52F-0E3F00B6050C}"/>
                </a:ext>
              </a:extLst>
            </p:cNvPr>
            <p:cNvSpPr/>
            <p:nvPr/>
          </p:nvSpPr>
          <p:spPr>
            <a:xfrm>
              <a:off x="4649152" y="3458516"/>
              <a:ext cx="533400" cy="619125"/>
            </a:xfrm>
            <a:custGeom>
              <a:avLst/>
              <a:gdLst>
                <a:gd name="connsiteX0" fmla="*/ 289560 w 533400"/>
                <a:gd name="connsiteY0" fmla="*/ 134314 h 619125"/>
                <a:gd name="connsiteX1" fmla="*/ 190500 w 533400"/>
                <a:gd name="connsiteY1" fmla="*/ 114311 h 619125"/>
                <a:gd name="connsiteX2" fmla="*/ 111442 w 533400"/>
                <a:gd name="connsiteY2" fmla="*/ 111454 h 619125"/>
                <a:gd name="connsiteX3" fmla="*/ 10477 w 533400"/>
                <a:gd name="connsiteY3" fmla="*/ 140029 h 619125"/>
                <a:gd name="connsiteX4" fmla="*/ 0 w 533400"/>
                <a:gd name="connsiteY4" fmla="*/ 221944 h 619125"/>
                <a:gd name="connsiteX5" fmla="*/ 23813 w 533400"/>
                <a:gd name="connsiteY5" fmla="*/ 272426 h 619125"/>
                <a:gd name="connsiteX6" fmla="*/ 40005 w 533400"/>
                <a:gd name="connsiteY6" fmla="*/ 416254 h 619125"/>
                <a:gd name="connsiteX7" fmla="*/ 11430 w 533400"/>
                <a:gd name="connsiteY7" fmla="*/ 606754 h 619125"/>
                <a:gd name="connsiteX8" fmla="*/ 97155 w 533400"/>
                <a:gd name="connsiteY8" fmla="*/ 621994 h 619125"/>
                <a:gd name="connsiteX9" fmla="*/ 287655 w 533400"/>
                <a:gd name="connsiteY9" fmla="*/ 613421 h 619125"/>
                <a:gd name="connsiteX10" fmla="*/ 260033 w 533400"/>
                <a:gd name="connsiteY10" fmla="*/ 363866 h 619125"/>
                <a:gd name="connsiteX11" fmla="*/ 266700 w 533400"/>
                <a:gd name="connsiteY11" fmla="*/ 247661 h 619125"/>
                <a:gd name="connsiteX12" fmla="*/ 419100 w 533400"/>
                <a:gd name="connsiteY12" fmla="*/ 160984 h 619125"/>
                <a:gd name="connsiteX13" fmla="*/ 470535 w 533400"/>
                <a:gd name="connsiteY13" fmla="*/ 109549 h 619125"/>
                <a:gd name="connsiteX14" fmla="*/ 536258 w 533400"/>
                <a:gd name="connsiteY14" fmla="*/ 27634 h 619125"/>
                <a:gd name="connsiteX15" fmla="*/ 495300 w 533400"/>
                <a:gd name="connsiteY15" fmla="*/ 11 h 619125"/>
                <a:gd name="connsiteX16" fmla="*/ 428625 w 533400"/>
                <a:gd name="connsiteY16" fmla="*/ 78116 h 619125"/>
                <a:gd name="connsiteX17" fmla="*/ 387668 w 533400"/>
                <a:gd name="connsiteY17" fmla="*/ 110501 h 619125"/>
                <a:gd name="connsiteX18" fmla="*/ 289560 w 533400"/>
                <a:gd name="connsiteY18" fmla="*/ 13431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400" h="619125">
                  <a:moveTo>
                    <a:pt x="289560" y="134314"/>
                  </a:moveTo>
                  <a:cubicBezTo>
                    <a:pt x="248603" y="128599"/>
                    <a:pt x="190500" y="114311"/>
                    <a:pt x="190500" y="114311"/>
                  </a:cubicBezTo>
                  <a:lnTo>
                    <a:pt x="111442" y="111454"/>
                  </a:lnTo>
                  <a:cubicBezTo>
                    <a:pt x="111442" y="111454"/>
                    <a:pt x="39053" y="127646"/>
                    <a:pt x="10477" y="140029"/>
                  </a:cubicBezTo>
                  <a:cubicBezTo>
                    <a:pt x="7620" y="140981"/>
                    <a:pt x="7620" y="204799"/>
                    <a:pt x="0" y="221944"/>
                  </a:cubicBezTo>
                  <a:lnTo>
                    <a:pt x="23813" y="272426"/>
                  </a:lnTo>
                  <a:cubicBezTo>
                    <a:pt x="23813" y="272426"/>
                    <a:pt x="37148" y="371486"/>
                    <a:pt x="40005" y="416254"/>
                  </a:cubicBezTo>
                  <a:cubicBezTo>
                    <a:pt x="40957" y="436256"/>
                    <a:pt x="11430" y="606754"/>
                    <a:pt x="11430" y="606754"/>
                  </a:cubicBezTo>
                  <a:cubicBezTo>
                    <a:pt x="11430" y="606754"/>
                    <a:pt x="42863" y="616279"/>
                    <a:pt x="97155" y="621994"/>
                  </a:cubicBezTo>
                  <a:cubicBezTo>
                    <a:pt x="151448" y="627709"/>
                    <a:pt x="286703" y="620089"/>
                    <a:pt x="287655" y="613421"/>
                  </a:cubicBezTo>
                  <a:cubicBezTo>
                    <a:pt x="288608" y="606754"/>
                    <a:pt x="261937" y="375296"/>
                    <a:pt x="260033" y="363866"/>
                  </a:cubicBezTo>
                  <a:cubicBezTo>
                    <a:pt x="258128" y="345769"/>
                    <a:pt x="266700" y="247661"/>
                    <a:pt x="266700" y="247661"/>
                  </a:cubicBezTo>
                  <a:cubicBezTo>
                    <a:pt x="279083" y="238136"/>
                    <a:pt x="388620" y="186701"/>
                    <a:pt x="419100" y="160984"/>
                  </a:cubicBezTo>
                  <a:cubicBezTo>
                    <a:pt x="426720" y="154316"/>
                    <a:pt x="461010" y="120979"/>
                    <a:pt x="470535" y="109549"/>
                  </a:cubicBezTo>
                  <a:cubicBezTo>
                    <a:pt x="504825" y="69544"/>
                    <a:pt x="532448" y="35254"/>
                    <a:pt x="536258" y="27634"/>
                  </a:cubicBezTo>
                  <a:cubicBezTo>
                    <a:pt x="540068" y="23824"/>
                    <a:pt x="499110" y="964"/>
                    <a:pt x="495300" y="11"/>
                  </a:cubicBezTo>
                  <a:cubicBezTo>
                    <a:pt x="492443" y="-941"/>
                    <a:pt x="445770" y="58114"/>
                    <a:pt x="428625" y="78116"/>
                  </a:cubicBezTo>
                  <a:cubicBezTo>
                    <a:pt x="421005" y="86689"/>
                    <a:pt x="387668" y="110501"/>
                    <a:pt x="387668" y="110501"/>
                  </a:cubicBezTo>
                  <a:cubicBezTo>
                    <a:pt x="387668" y="110501"/>
                    <a:pt x="315278" y="136219"/>
                    <a:pt x="289560" y="134314"/>
                  </a:cubicBezTo>
                  <a:close/>
                </a:path>
              </a:pathLst>
            </a:custGeom>
            <a:solidFill>
              <a:srgbClr val="323657"/>
            </a:solidFill>
            <a:ln w="9525"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912D3A3-E96E-45AD-BF8B-B85F049CA703}"/>
                </a:ext>
              </a:extLst>
            </p:cNvPr>
            <p:cNvSpPr/>
            <p:nvPr/>
          </p:nvSpPr>
          <p:spPr>
            <a:xfrm>
              <a:off x="4724144" y="3408045"/>
              <a:ext cx="28575" cy="95250"/>
            </a:xfrm>
            <a:custGeom>
              <a:avLst/>
              <a:gdLst>
                <a:gd name="connsiteX0" fmla="*/ 29783 w 28575"/>
                <a:gd name="connsiteY0" fmla="*/ 0 h 95250"/>
                <a:gd name="connsiteX1" fmla="*/ 27878 w 28575"/>
                <a:gd name="connsiteY1" fmla="*/ 103822 h 95250"/>
                <a:gd name="connsiteX2" fmla="*/ 29783 w 28575"/>
                <a:gd name="connsiteY2" fmla="*/ 0 h 95250"/>
              </a:gdLst>
              <a:ahLst/>
              <a:cxnLst>
                <a:cxn ang="0">
                  <a:pos x="connsiteX0" y="connsiteY0"/>
                </a:cxn>
                <a:cxn ang="0">
                  <a:pos x="connsiteX1" y="connsiteY1"/>
                </a:cxn>
                <a:cxn ang="0">
                  <a:pos x="connsiteX2" y="connsiteY2"/>
                </a:cxn>
              </a:cxnLst>
              <a:rect l="l" t="t" r="r" b="b"/>
              <a:pathLst>
                <a:path w="28575" h="95250">
                  <a:moveTo>
                    <a:pt x="29783" y="0"/>
                  </a:moveTo>
                  <a:cubicBezTo>
                    <a:pt x="29783" y="0"/>
                    <a:pt x="-35940" y="4763"/>
                    <a:pt x="27878" y="103822"/>
                  </a:cubicBezTo>
                  <a:lnTo>
                    <a:pt x="29783" y="0"/>
                  </a:lnTo>
                  <a:close/>
                </a:path>
              </a:pathLst>
            </a:custGeom>
            <a:solidFill>
              <a:srgbClr val="D88A51"/>
            </a:solidFill>
            <a:ln w="9525"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99CE33AF-6CCC-4C10-B78A-ABB5F07A36A6}"/>
                </a:ext>
              </a:extLst>
            </p:cNvPr>
            <p:cNvSpPr/>
            <p:nvPr/>
          </p:nvSpPr>
          <p:spPr>
            <a:xfrm>
              <a:off x="5195887" y="3398520"/>
              <a:ext cx="9525" cy="9525"/>
            </a:xfrm>
            <a:custGeom>
              <a:avLst/>
              <a:gdLst>
                <a:gd name="connsiteX0" fmla="*/ 4763 w 9525"/>
                <a:gd name="connsiteY0" fmla="*/ 8572 h 0"/>
                <a:gd name="connsiteX1" fmla="*/ 10477 w 9525"/>
                <a:gd name="connsiteY1" fmla="*/ 0 h 0"/>
                <a:gd name="connsiteX2" fmla="*/ 0 w 9525"/>
                <a:gd name="connsiteY2" fmla="*/ 952 h 0"/>
              </a:gdLst>
              <a:ahLst/>
              <a:cxnLst>
                <a:cxn ang="0">
                  <a:pos x="connsiteX0" y="connsiteY0"/>
                </a:cxn>
                <a:cxn ang="0">
                  <a:pos x="connsiteX1" y="connsiteY1"/>
                </a:cxn>
                <a:cxn ang="0">
                  <a:pos x="connsiteX2" y="connsiteY2"/>
                </a:cxn>
              </a:cxnLst>
              <a:rect l="l" t="t" r="r" b="b"/>
              <a:pathLst>
                <a:path w="9525">
                  <a:moveTo>
                    <a:pt x="4763" y="8572"/>
                  </a:moveTo>
                  <a:lnTo>
                    <a:pt x="10477" y="0"/>
                  </a:lnTo>
                  <a:lnTo>
                    <a:pt x="0" y="952"/>
                  </a:lnTo>
                  <a:close/>
                </a:path>
              </a:pathLst>
            </a:custGeom>
            <a:solidFill>
              <a:srgbClr val="DFE1E8"/>
            </a:solidFill>
            <a:ln w="9525" cap="flat">
              <a:noFill/>
              <a:prstDash val="solid"/>
              <a:miter/>
            </a:ln>
          </p:spPr>
          <p:txBody>
            <a:bodyPr rtlCol="0" anchor="ctr"/>
            <a:lstStyle/>
            <a:p>
              <a:endParaRPr lang="en-ID"/>
            </a:p>
          </p:txBody>
        </p:sp>
      </p:grpSp>
      <p:sp>
        <p:nvSpPr>
          <p:cNvPr id="216" name="Title 135">
            <a:extLst>
              <a:ext uri="{FF2B5EF4-FFF2-40B4-BE49-F238E27FC236}">
                <a16:creationId xmlns:a16="http://schemas.microsoft.com/office/drawing/2014/main" id="{FFF5AF2E-BA9D-4AE8-9809-3688018B2910}"/>
              </a:ext>
            </a:extLst>
          </p:cNvPr>
          <p:cNvSpPr txBox="1">
            <a:spLocks/>
          </p:cNvSpPr>
          <p:nvPr/>
        </p:nvSpPr>
        <p:spPr>
          <a:xfrm>
            <a:off x="793438" y="1927250"/>
            <a:ext cx="5424435" cy="1253959"/>
          </a:xfr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Insert Your</a:t>
            </a:r>
            <a:b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br>
            <a:r>
              <a:rPr lang="en-US" b="1" spc="-150" dirty="0">
                <a:solidFill>
                  <a:schemeClr val="tx1">
                    <a:lumMod val="85000"/>
                    <a:lumOff val="15000"/>
                  </a:schemeClr>
                </a:solidFill>
                <a:latin typeface="+mn-lt"/>
                <a:ea typeface="Open Sans" panose="020B0606030504020204" pitchFamily="34" charset="0"/>
                <a:cs typeface="Open Sans" panose="020B0606030504020204" pitchFamily="34" charset="0"/>
              </a:rPr>
              <a:t>Detail/ Tagline</a:t>
            </a:r>
            <a:endParaRPr lang="en-ID" dirty="0">
              <a:latin typeface="+mn-lt"/>
            </a:endParaRPr>
          </a:p>
        </p:txBody>
      </p:sp>
      <p:sp>
        <p:nvSpPr>
          <p:cNvPr id="217" name="Subtitle 2">
            <a:extLst>
              <a:ext uri="{FF2B5EF4-FFF2-40B4-BE49-F238E27FC236}">
                <a16:creationId xmlns:a16="http://schemas.microsoft.com/office/drawing/2014/main" id="{986353CA-A1A5-4E61-AC3D-78C1668871AD}"/>
              </a:ext>
            </a:extLst>
          </p:cNvPr>
          <p:cNvSpPr txBox="1">
            <a:spLocks/>
          </p:cNvSpPr>
          <p:nvPr/>
        </p:nvSpPr>
        <p:spPr>
          <a:xfrm>
            <a:off x="787894" y="3199184"/>
            <a:ext cx="4913361" cy="139596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r>
              <a:rPr lang="en-US" sz="1400" dirty="0">
                <a:solidFill>
                  <a:schemeClr val="tx1">
                    <a:lumMod val="65000"/>
                    <a:lumOff val="35000"/>
                  </a:schemeClr>
                </a:solidFill>
                <a:latin typeface="Segoe UI Light" panose="020B0502040204020203" pitchFamily="34" charset="0"/>
                <a:cs typeface="Segoe UI Light" panose="020B0502040204020203" pitchFamily="34" charset="0"/>
              </a:rPr>
              <a:t> </a:t>
            </a:r>
            <a:r>
              <a:rPr lang="en-US" sz="14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a:t>
            </a:r>
            <a:endParaRPr lang="en-US" sz="14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sp>
        <p:nvSpPr>
          <p:cNvPr id="218" name="Rectangle: Rounded Corners 217">
            <a:extLst>
              <a:ext uri="{FF2B5EF4-FFF2-40B4-BE49-F238E27FC236}">
                <a16:creationId xmlns:a16="http://schemas.microsoft.com/office/drawing/2014/main" id="{10BDCC3A-5322-4377-AF5F-4FEDAC0D5C44}"/>
              </a:ext>
            </a:extLst>
          </p:cNvPr>
          <p:cNvSpPr/>
          <p:nvPr/>
        </p:nvSpPr>
        <p:spPr>
          <a:xfrm>
            <a:off x="787894" y="4744603"/>
            <a:ext cx="1532467" cy="35400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Learn More</a:t>
            </a:r>
            <a:endParaRPr lang="en-ID" sz="1200" b="1" dirty="0"/>
          </a:p>
        </p:txBody>
      </p:sp>
      <p:grpSp>
        <p:nvGrpSpPr>
          <p:cNvPr id="219" name="Group 218">
            <a:extLst>
              <a:ext uri="{FF2B5EF4-FFF2-40B4-BE49-F238E27FC236}">
                <a16:creationId xmlns:a16="http://schemas.microsoft.com/office/drawing/2014/main" id="{D0911BD9-B10B-40BC-982A-A8655AC066BA}"/>
              </a:ext>
            </a:extLst>
          </p:cNvPr>
          <p:cNvGrpSpPr/>
          <p:nvPr/>
        </p:nvGrpSpPr>
        <p:grpSpPr>
          <a:xfrm>
            <a:off x="750546" y="1559704"/>
            <a:ext cx="2133600" cy="398864"/>
            <a:chOff x="4860925" y="679884"/>
            <a:chExt cx="2397126" cy="413659"/>
          </a:xfrm>
          <a:solidFill>
            <a:schemeClr val="bg1">
              <a:lumMod val="95000"/>
            </a:schemeClr>
          </a:solidFill>
        </p:grpSpPr>
        <p:sp>
          <p:nvSpPr>
            <p:cNvPr id="220" name="Rectangle: Rounded Corners 219">
              <a:extLst>
                <a:ext uri="{FF2B5EF4-FFF2-40B4-BE49-F238E27FC236}">
                  <a16:creationId xmlns:a16="http://schemas.microsoft.com/office/drawing/2014/main" id="{4D650291-0CF7-4626-AB2F-88C1833BF992}"/>
                </a:ext>
              </a:extLst>
            </p:cNvPr>
            <p:cNvSpPr/>
            <p:nvPr/>
          </p:nvSpPr>
          <p:spPr>
            <a:xfrm>
              <a:off x="4860925" y="679884"/>
              <a:ext cx="2397126" cy="2856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00" spc="300" dirty="0">
                  <a:solidFill>
                    <a:schemeClr val="tx1">
                      <a:lumMod val="65000"/>
                      <a:lumOff val="35000"/>
                    </a:schemeClr>
                  </a:solidFill>
                  <a:latin typeface="Raleway" panose="020B0503030101060003" pitchFamily="34" charset="0"/>
                  <a:cs typeface="Segoe UI" panose="020B0502040204020203" pitchFamily="34" charset="0"/>
                </a:rPr>
                <a:t>BUSINESS TAGLINE</a:t>
              </a:r>
            </a:p>
          </p:txBody>
        </p:sp>
        <p:sp>
          <p:nvSpPr>
            <p:cNvPr id="221" name="Right Triangle 220">
              <a:extLst>
                <a:ext uri="{FF2B5EF4-FFF2-40B4-BE49-F238E27FC236}">
                  <a16:creationId xmlns:a16="http://schemas.microsoft.com/office/drawing/2014/main" id="{19D128AB-8741-4ECF-9DE1-CCBD5646178E}"/>
                </a:ext>
              </a:extLst>
            </p:cNvPr>
            <p:cNvSpPr/>
            <p:nvPr/>
          </p:nvSpPr>
          <p:spPr>
            <a:xfrm flipV="1">
              <a:off x="5055442" y="963105"/>
              <a:ext cx="130438" cy="13043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id-ID" sz="1400"/>
            </a:p>
          </p:txBody>
        </p:sp>
      </p:grpSp>
    </p:spTree>
    <p:extLst>
      <p:ext uri="{BB962C8B-B14F-4D97-AF65-F5344CB8AC3E}">
        <p14:creationId xmlns:p14="http://schemas.microsoft.com/office/powerpoint/2010/main" val="169877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19"/>
                                        </p:tgtEl>
                                        <p:attrNameLst>
                                          <p:attrName>style.visibility</p:attrName>
                                        </p:attrNameLst>
                                      </p:cBhvr>
                                      <p:to>
                                        <p:strVal val="visible"/>
                                      </p:to>
                                    </p:set>
                                    <p:animEffect transition="in" filter="fade">
                                      <p:cBhvr>
                                        <p:cTn id="7" dur="500"/>
                                        <p:tgtEl>
                                          <p:spTgt spid="2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6"/>
                                        </p:tgtEl>
                                        <p:attrNameLst>
                                          <p:attrName>style.visibility</p:attrName>
                                        </p:attrNameLst>
                                      </p:cBhvr>
                                      <p:to>
                                        <p:strVal val="visible"/>
                                      </p:to>
                                    </p:set>
                                    <p:animEffect transition="in" filter="fade">
                                      <p:cBhvr>
                                        <p:cTn id="11" dur="500"/>
                                        <p:tgtEl>
                                          <p:spTgt spid="2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17"/>
                                        </p:tgtEl>
                                        <p:attrNameLst>
                                          <p:attrName>style.visibility</p:attrName>
                                        </p:attrNameLst>
                                      </p:cBhvr>
                                      <p:to>
                                        <p:strVal val="visible"/>
                                      </p:to>
                                    </p:set>
                                    <p:animEffect transition="in" filter="fade">
                                      <p:cBhvr>
                                        <p:cTn id="15" dur="500"/>
                                        <p:tgtEl>
                                          <p:spTgt spid="217"/>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8"/>
                                        </p:tgtEl>
                                        <p:attrNameLst>
                                          <p:attrName>style.visibility</p:attrName>
                                        </p:attrNameLst>
                                      </p:cBhvr>
                                      <p:to>
                                        <p:strVal val="visible"/>
                                      </p:to>
                                    </p:set>
                                    <p:animEffect transition="in" filter="fade">
                                      <p:cBhvr>
                                        <p:cTn id="19" dur="500"/>
                                        <p:tgtEl>
                                          <p:spTgt spid="218"/>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p:bldP spid="217" grpId="0"/>
      <p:bldP spid="21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9448800" y="6356350"/>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3451B78-826D-4FE9-99FE-428C8E62A634}" type="slidenum">
              <a:rPr lang="en-US" smtClean="0"/>
              <a:pPr/>
              <a:t>81</a:t>
            </a:fld>
            <a:endParaRPr lang="en-US" dirty="0"/>
          </a:p>
        </p:txBody>
      </p:sp>
      <p:sp>
        <p:nvSpPr>
          <p:cNvPr id="3" name="Rectangle 2"/>
          <p:cNvSpPr/>
          <p:nvPr/>
        </p:nvSpPr>
        <p:spPr>
          <a:xfrm>
            <a:off x="2580790" y="2879599"/>
            <a:ext cx="7030419" cy="1107996"/>
          </a:xfrm>
          <a:prstGeom prst="rect">
            <a:avLst/>
          </a:prstGeom>
          <a:noFill/>
        </p:spPr>
        <p:txBody>
          <a:bodyPr wrap="square">
            <a:spAutoFit/>
          </a:bodyPr>
          <a:lstStyle/>
          <a:p>
            <a:pPr algn="ctr"/>
            <a:r>
              <a:rPr lang="en-US" sz="6600" b="1" spc="-300" dirty="0">
                <a:gradFill flip="none" rotWithShape="1">
                  <a:gsLst>
                    <a:gs pos="0">
                      <a:schemeClr val="accent1"/>
                    </a:gs>
                    <a:gs pos="100000">
                      <a:schemeClr val="accent5"/>
                    </a:gs>
                  </a:gsLst>
                  <a:lin ang="2700000" scaled="1"/>
                  <a:tileRect/>
                </a:gradFill>
                <a:latin typeface="PSU Stidti" panose="02000000000000000000" pitchFamily="50" charset="-34"/>
                <a:cs typeface="PSU Stidti" panose="02000000000000000000" pitchFamily="50" charset="-34"/>
              </a:rPr>
              <a:t>Map</a:t>
            </a:r>
            <a:r>
              <a:rPr lang="id-ID" sz="6600" b="1" spc="-300" dirty="0">
                <a:gradFill flip="none" rotWithShape="1">
                  <a:gsLst>
                    <a:gs pos="0">
                      <a:schemeClr val="accent1"/>
                    </a:gs>
                    <a:gs pos="100000">
                      <a:schemeClr val="accent5"/>
                    </a:gs>
                  </a:gsLst>
                  <a:lin ang="2700000" scaled="1"/>
                  <a:tileRect/>
                </a:gradFill>
                <a:latin typeface="PSU Stidti" panose="02000000000000000000" pitchFamily="50" charset="-34"/>
                <a:cs typeface="PSU Stidti" panose="02000000000000000000" pitchFamily="50" charset="-34"/>
              </a:rPr>
              <a:t> Pack</a:t>
            </a:r>
            <a:endParaRPr lang="en-US" sz="5400" b="1" spc="-300" dirty="0">
              <a:gradFill flip="none" rotWithShape="1">
                <a:gsLst>
                  <a:gs pos="0">
                    <a:schemeClr val="accent1"/>
                  </a:gs>
                  <a:gs pos="100000">
                    <a:schemeClr val="accent5"/>
                  </a:gs>
                </a:gsLst>
                <a:lin ang="2700000" scaled="1"/>
                <a:tileRect/>
              </a:gradFill>
              <a:latin typeface="PSU Stidti" panose="02000000000000000000" pitchFamily="50" charset="-34"/>
              <a:cs typeface="PSU Stidti" panose="02000000000000000000" pitchFamily="50" charset="-34"/>
            </a:endParaRPr>
          </a:p>
        </p:txBody>
      </p:sp>
    </p:spTree>
    <p:extLst>
      <p:ext uri="{BB962C8B-B14F-4D97-AF65-F5344CB8AC3E}">
        <p14:creationId xmlns:p14="http://schemas.microsoft.com/office/powerpoint/2010/main" val="1582221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B3653D5D-B3B0-457C-B744-D47F761E770D}"/>
              </a:ext>
            </a:extLst>
          </p:cNvPr>
          <p:cNvGrpSpPr/>
          <p:nvPr/>
        </p:nvGrpSpPr>
        <p:grpSpPr>
          <a:xfrm>
            <a:off x="3817767" y="706439"/>
            <a:ext cx="4043548" cy="5445122"/>
            <a:chOff x="13746855" y="3027363"/>
            <a:chExt cx="6935336" cy="9339263"/>
          </a:xfrm>
          <a:solidFill>
            <a:schemeClr val="bg1">
              <a:lumMod val="85000"/>
            </a:schemeClr>
          </a:solidFill>
        </p:grpSpPr>
        <p:sp>
          <p:nvSpPr>
            <p:cNvPr id="3" name="Freeform 93">
              <a:extLst>
                <a:ext uri="{FF2B5EF4-FFF2-40B4-BE49-F238E27FC236}">
                  <a16:creationId xmlns:a16="http://schemas.microsoft.com/office/drawing/2014/main" id="{DFE06CE5-0CC2-41AE-82E4-6F1142CCBA02}"/>
                </a:ext>
              </a:extLst>
            </p:cNvPr>
            <p:cNvSpPr>
              <a:spLocks noChangeArrowheads="1"/>
            </p:cNvSpPr>
            <p:nvPr/>
          </p:nvSpPr>
          <p:spPr bwMode="auto">
            <a:xfrm>
              <a:off x="15431083" y="4138612"/>
              <a:ext cx="5251108" cy="5357813"/>
            </a:xfrm>
            <a:custGeom>
              <a:avLst/>
              <a:gdLst>
                <a:gd name="T0" fmla="*/ 8811 w 14587"/>
                <a:gd name="T1" fmla="*/ 1188 h 14884"/>
                <a:gd name="T2" fmla="*/ 9099 w 14587"/>
                <a:gd name="T3" fmla="*/ 1658 h 14884"/>
                <a:gd name="T4" fmla="*/ 8538 w 14587"/>
                <a:gd name="T5" fmla="*/ 2467 h 14884"/>
                <a:gd name="T6" fmla="*/ 8720 w 14587"/>
                <a:gd name="T7" fmla="*/ 2368 h 14884"/>
                <a:gd name="T8" fmla="*/ 9066 w 14587"/>
                <a:gd name="T9" fmla="*/ 2203 h 14884"/>
                <a:gd name="T10" fmla="*/ 9479 w 14587"/>
                <a:gd name="T11" fmla="*/ 2681 h 14884"/>
                <a:gd name="T12" fmla="*/ 9281 w 14587"/>
                <a:gd name="T13" fmla="*/ 2772 h 14884"/>
                <a:gd name="T14" fmla="*/ 9685 w 14587"/>
                <a:gd name="T15" fmla="*/ 2706 h 14884"/>
                <a:gd name="T16" fmla="*/ 10584 w 14587"/>
                <a:gd name="T17" fmla="*/ 2582 h 14884"/>
                <a:gd name="T18" fmla="*/ 11137 w 14587"/>
                <a:gd name="T19" fmla="*/ 3003 h 14884"/>
                <a:gd name="T20" fmla="*/ 11178 w 14587"/>
                <a:gd name="T21" fmla="*/ 3234 h 14884"/>
                <a:gd name="T22" fmla="*/ 12086 w 14587"/>
                <a:gd name="T23" fmla="*/ 3341 h 14884"/>
                <a:gd name="T24" fmla="*/ 13076 w 14587"/>
                <a:gd name="T25" fmla="*/ 3696 h 14884"/>
                <a:gd name="T26" fmla="*/ 13868 w 14587"/>
                <a:gd name="T27" fmla="*/ 4422 h 14884"/>
                <a:gd name="T28" fmla="*/ 14544 w 14587"/>
                <a:gd name="T29" fmla="*/ 5000 h 14884"/>
                <a:gd name="T30" fmla="*/ 14190 w 14587"/>
                <a:gd name="T31" fmla="*/ 6303 h 14884"/>
                <a:gd name="T32" fmla="*/ 13109 w 14587"/>
                <a:gd name="T33" fmla="*/ 7368 h 14884"/>
                <a:gd name="T34" fmla="*/ 12853 w 14587"/>
                <a:gd name="T35" fmla="*/ 7623 h 14884"/>
                <a:gd name="T36" fmla="*/ 12779 w 14587"/>
                <a:gd name="T37" fmla="*/ 8341 h 14884"/>
                <a:gd name="T38" fmla="*/ 12391 w 14587"/>
                <a:gd name="T39" fmla="*/ 9488 h 14884"/>
                <a:gd name="T40" fmla="*/ 11657 w 14587"/>
                <a:gd name="T41" fmla="*/ 10873 h 14884"/>
                <a:gd name="T42" fmla="*/ 11055 w 14587"/>
                <a:gd name="T43" fmla="*/ 11096 h 14884"/>
                <a:gd name="T44" fmla="*/ 10452 w 14587"/>
                <a:gd name="T45" fmla="*/ 11244 h 14884"/>
                <a:gd name="T46" fmla="*/ 10073 w 14587"/>
                <a:gd name="T47" fmla="*/ 11310 h 14884"/>
                <a:gd name="T48" fmla="*/ 9264 w 14587"/>
                <a:gd name="T49" fmla="*/ 11698 h 14884"/>
                <a:gd name="T50" fmla="*/ 8926 w 14587"/>
                <a:gd name="T51" fmla="*/ 12111 h 14884"/>
                <a:gd name="T52" fmla="*/ 8728 w 14587"/>
                <a:gd name="T53" fmla="*/ 13010 h 14884"/>
                <a:gd name="T54" fmla="*/ 7903 w 14587"/>
                <a:gd name="T55" fmla="*/ 14016 h 14884"/>
                <a:gd name="T56" fmla="*/ 7804 w 14587"/>
                <a:gd name="T57" fmla="*/ 13959 h 14884"/>
                <a:gd name="T58" fmla="*/ 7994 w 14587"/>
                <a:gd name="T59" fmla="*/ 13645 h 14884"/>
                <a:gd name="T60" fmla="*/ 7548 w 14587"/>
                <a:gd name="T61" fmla="*/ 14058 h 14884"/>
                <a:gd name="T62" fmla="*/ 7210 w 14587"/>
                <a:gd name="T63" fmla="*/ 14775 h 14884"/>
                <a:gd name="T64" fmla="*/ 7103 w 14587"/>
                <a:gd name="T65" fmla="*/ 14495 h 14884"/>
                <a:gd name="T66" fmla="*/ 6080 w 14587"/>
                <a:gd name="T67" fmla="*/ 13579 h 14884"/>
                <a:gd name="T68" fmla="*/ 6261 w 14587"/>
                <a:gd name="T69" fmla="*/ 12993 h 14884"/>
                <a:gd name="T70" fmla="*/ 6921 w 14587"/>
                <a:gd name="T71" fmla="*/ 12449 h 14884"/>
                <a:gd name="T72" fmla="*/ 6962 w 14587"/>
                <a:gd name="T73" fmla="*/ 11706 h 14884"/>
                <a:gd name="T74" fmla="*/ 6608 w 14587"/>
                <a:gd name="T75" fmla="*/ 10980 h 14884"/>
                <a:gd name="T76" fmla="*/ 5824 w 14587"/>
                <a:gd name="T77" fmla="*/ 9793 h 14884"/>
                <a:gd name="T78" fmla="*/ 5774 w 14587"/>
                <a:gd name="T79" fmla="*/ 8457 h 14884"/>
                <a:gd name="T80" fmla="*/ 4942 w 14587"/>
                <a:gd name="T81" fmla="*/ 7706 h 14884"/>
                <a:gd name="T82" fmla="*/ 3969 w 14587"/>
                <a:gd name="T83" fmla="*/ 6740 h 14884"/>
                <a:gd name="T84" fmla="*/ 3209 w 14587"/>
                <a:gd name="T85" fmla="*/ 5651 h 14884"/>
                <a:gd name="T86" fmla="*/ 1840 w 14587"/>
                <a:gd name="T87" fmla="*/ 6146 h 14884"/>
                <a:gd name="T88" fmla="*/ 1246 w 14587"/>
                <a:gd name="T89" fmla="*/ 5841 h 14884"/>
                <a:gd name="T90" fmla="*/ 305 w 14587"/>
                <a:gd name="T91" fmla="*/ 5354 h 14884"/>
                <a:gd name="T92" fmla="*/ 264 w 14587"/>
                <a:gd name="T93" fmla="*/ 4273 h 14884"/>
                <a:gd name="T94" fmla="*/ 1353 w 14587"/>
                <a:gd name="T95" fmla="*/ 3564 h 14884"/>
                <a:gd name="T96" fmla="*/ 1667 w 14587"/>
                <a:gd name="T97" fmla="*/ 1757 h 14884"/>
                <a:gd name="T98" fmla="*/ 1997 w 14587"/>
                <a:gd name="T99" fmla="*/ 1287 h 14884"/>
                <a:gd name="T100" fmla="*/ 3110 w 14587"/>
                <a:gd name="T101" fmla="*/ 1592 h 14884"/>
                <a:gd name="T102" fmla="*/ 3944 w 14587"/>
                <a:gd name="T103" fmla="*/ 445 h 14884"/>
                <a:gd name="T104" fmla="*/ 5213 w 14587"/>
                <a:gd name="T105" fmla="*/ 0 h 14884"/>
                <a:gd name="T106" fmla="*/ 5387 w 14587"/>
                <a:gd name="T107" fmla="*/ 1130 h 14884"/>
                <a:gd name="T108" fmla="*/ 6599 w 14587"/>
                <a:gd name="T109" fmla="*/ 1237 h 14884"/>
                <a:gd name="T110" fmla="*/ 7441 w 14587"/>
                <a:gd name="T111" fmla="*/ 1237 h 14884"/>
                <a:gd name="T112" fmla="*/ 8472 w 14587"/>
                <a:gd name="T113" fmla="*/ 462 h 14884"/>
                <a:gd name="T114" fmla="*/ 9281 w 14587"/>
                <a:gd name="T115" fmla="*/ 2104 h 14884"/>
                <a:gd name="T116" fmla="*/ 8934 w 14587"/>
                <a:gd name="T117" fmla="*/ 2046 h 14884"/>
                <a:gd name="T118" fmla="*/ 8811 w 14587"/>
                <a:gd name="T119" fmla="*/ 2087 h 14884"/>
                <a:gd name="T120" fmla="*/ 8736 w 14587"/>
                <a:gd name="T121" fmla="*/ 2219 h 14884"/>
                <a:gd name="T122" fmla="*/ 8951 w 14587"/>
                <a:gd name="T123" fmla="*/ 12606 h 1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87" h="14884">
                  <a:moveTo>
                    <a:pt x="8472" y="462"/>
                  </a:moveTo>
                  <a:lnTo>
                    <a:pt x="8472" y="462"/>
                  </a:lnTo>
                  <a:cubicBezTo>
                    <a:pt x="8497" y="462"/>
                    <a:pt x="8497" y="462"/>
                    <a:pt x="8497" y="462"/>
                  </a:cubicBezTo>
                  <a:cubicBezTo>
                    <a:pt x="8505" y="462"/>
                    <a:pt x="8505" y="462"/>
                    <a:pt x="8514" y="462"/>
                  </a:cubicBezTo>
                  <a:cubicBezTo>
                    <a:pt x="8555" y="462"/>
                    <a:pt x="8555" y="462"/>
                    <a:pt x="8555" y="462"/>
                  </a:cubicBezTo>
                  <a:cubicBezTo>
                    <a:pt x="8580" y="462"/>
                    <a:pt x="8596" y="478"/>
                    <a:pt x="8604" y="503"/>
                  </a:cubicBezTo>
                  <a:cubicBezTo>
                    <a:pt x="8621" y="536"/>
                    <a:pt x="8629" y="552"/>
                    <a:pt x="8637" y="577"/>
                  </a:cubicBezTo>
                  <a:cubicBezTo>
                    <a:pt x="8646" y="635"/>
                    <a:pt x="8712" y="651"/>
                    <a:pt x="8712" y="717"/>
                  </a:cubicBezTo>
                  <a:cubicBezTo>
                    <a:pt x="8712" y="816"/>
                    <a:pt x="8712" y="816"/>
                    <a:pt x="8712" y="816"/>
                  </a:cubicBezTo>
                  <a:cubicBezTo>
                    <a:pt x="8712" y="849"/>
                    <a:pt x="8720" y="874"/>
                    <a:pt x="8728" y="907"/>
                  </a:cubicBezTo>
                  <a:cubicBezTo>
                    <a:pt x="8745" y="973"/>
                    <a:pt x="8736" y="1006"/>
                    <a:pt x="8761" y="1064"/>
                  </a:cubicBezTo>
                  <a:cubicBezTo>
                    <a:pt x="8786" y="1113"/>
                    <a:pt x="8811" y="1138"/>
                    <a:pt x="8811" y="1188"/>
                  </a:cubicBezTo>
                  <a:cubicBezTo>
                    <a:pt x="8811" y="1221"/>
                    <a:pt x="8794" y="1229"/>
                    <a:pt x="8794" y="1262"/>
                  </a:cubicBezTo>
                  <a:cubicBezTo>
                    <a:pt x="8794" y="1303"/>
                    <a:pt x="8844" y="1311"/>
                    <a:pt x="8868" y="1353"/>
                  </a:cubicBezTo>
                  <a:cubicBezTo>
                    <a:pt x="8893" y="1386"/>
                    <a:pt x="8901" y="1427"/>
                    <a:pt x="8943" y="1427"/>
                  </a:cubicBezTo>
                  <a:cubicBezTo>
                    <a:pt x="9009" y="1427"/>
                    <a:pt x="9009" y="1427"/>
                    <a:pt x="9009" y="1427"/>
                  </a:cubicBezTo>
                  <a:cubicBezTo>
                    <a:pt x="9042" y="1427"/>
                    <a:pt x="9058" y="1435"/>
                    <a:pt x="9074" y="1460"/>
                  </a:cubicBezTo>
                  <a:cubicBezTo>
                    <a:pt x="9091" y="1485"/>
                    <a:pt x="9108" y="1493"/>
                    <a:pt x="9108" y="1518"/>
                  </a:cubicBezTo>
                  <a:cubicBezTo>
                    <a:pt x="9108" y="1534"/>
                    <a:pt x="9091" y="1542"/>
                    <a:pt x="9074" y="1551"/>
                  </a:cubicBezTo>
                  <a:cubicBezTo>
                    <a:pt x="9058" y="1551"/>
                    <a:pt x="9058" y="1567"/>
                    <a:pt x="9033" y="1575"/>
                  </a:cubicBezTo>
                  <a:cubicBezTo>
                    <a:pt x="9025" y="1584"/>
                    <a:pt x="9000" y="1575"/>
                    <a:pt x="9000" y="1592"/>
                  </a:cubicBezTo>
                  <a:cubicBezTo>
                    <a:pt x="9000" y="1608"/>
                    <a:pt x="9000" y="1608"/>
                    <a:pt x="9000" y="1608"/>
                  </a:cubicBezTo>
                  <a:cubicBezTo>
                    <a:pt x="9017" y="1617"/>
                    <a:pt x="9033" y="1625"/>
                    <a:pt x="9050" y="1633"/>
                  </a:cubicBezTo>
                  <a:cubicBezTo>
                    <a:pt x="9074" y="1633"/>
                    <a:pt x="9099" y="1633"/>
                    <a:pt x="9099" y="1658"/>
                  </a:cubicBezTo>
                  <a:cubicBezTo>
                    <a:pt x="9099" y="1675"/>
                    <a:pt x="9074" y="1683"/>
                    <a:pt x="9066" y="1699"/>
                  </a:cubicBezTo>
                  <a:cubicBezTo>
                    <a:pt x="9050" y="1716"/>
                    <a:pt x="9033" y="1724"/>
                    <a:pt x="9025" y="1741"/>
                  </a:cubicBezTo>
                  <a:cubicBezTo>
                    <a:pt x="9000" y="1757"/>
                    <a:pt x="8992" y="1782"/>
                    <a:pt x="8967" y="1807"/>
                  </a:cubicBezTo>
                  <a:cubicBezTo>
                    <a:pt x="8910" y="1873"/>
                    <a:pt x="8860" y="1889"/>
                    <a:pt x="8802" y="1955"/>
                  </a:cubicBezTo>
                  <a:cubicBezTo>
                    <a:pt x="8786" y="1972"/>
                    <a:pt x="8777" y="1988"/>
                    <a:pt x="8753" y="1996"/>
                  </a:cubicBezTo>
                  <a:cubicBezTo>
                    <a:pt x="8736" y="1996"/>
                    <a:pt x="8720" y="1996"/>
                    <a:pt x="8695" y="2005"/>
                  </a:cubicBezTo>
                  <a:cubicBezTo>
                    <a:pt x="8670" y="2021"/>
                    <a:pt x="8662" y="2029"/>
                    <a:pt x="8637" y="2054"/>
                  </a:cubicBezTo>
                  <a:cubicBezTo>
                    <a:pt x="8596" y="2095"/>
                    <a:pt x="8547" y="2120"/>
                    <a:pt x="8547" y="2178"/>
                  </a:cubicBezTo>
                  <a:cubicBezTo>
                    <a:pt x="8547" y="2252"/>
                    <a:pt x="8547" y="2252"/>
                    <a:pt x="8547" y="2252"/>
                  </a:cubicBezTo>
                  <a:cubicBezTo>
                    <a:pt x="8547" y="2285"/>
                    <a:pt x="8563" y="2293"/>
                    <a:pt x="8563" y="2326"/>
                  </a:cubicBezTo>
                  <a:cubicBezTo>
                    <a:pt x="8563" y="2359"/>
                    <a:pt x="8555" y="2376"/>
                    <a:pt x="8555" y="2409"/>
                  </a:cubicBezTo>
                  <a:cubicBezTo>
                    <a:pt x="8547" y="2434"/>
                    <a:pt x="8555" y="2450"/>
                    <a:pt x="8538" y="2467"/>
                  </a:cubicBezTo>
                  <a:cubicBezTo>
                    <a:pt x="8522" y="2500"/>
                    <a:pt x="8497" y="2508"/>
                    <a:pt x="8472" y="2533"/>
                  </a:cubicBezTo>
                  <a:cubicBezTo>
                    <a:pt x="8456" y="2549"/>
                    <a:pt x="8448" y="2566"/>
                    <a:pt x="8431" y="2582"/>
                  </a:cubicBezTo>
                  <a:cubicBezTo>
                    <a:pt x="8398" y="2607"/>
                    <a:pt x="8365" y="2599"/>
                    <a:pt x="8324" y="2615"/>
                  </a:cubicBezTo>
                  <a:cubicBezTo>
                    <a:pt x="8282" y="2623"/>
                    <a:pt x="8266" y="2648"/>
                    <a:pt x="8225" y="2648"/>
                  </a:cubicBezTo>
                  <a:cubicBezTo>
                    <a:pt x="8225" y="2665"/>
                    <a:pt x="8225" y="2665"/>
                    <a:pt x="8225" y="2665"/>
                  </a:cubicBezTo>
                  <a:cubicBezTo>
                    <a:pt x="8225" y="2689"/>
                    <a:pt x="8233" y="2698"/>
                    <a:pt x="8241" y="2714"/>
                  </a:cubicBezTo>
                  <a:cubicBezTo>
                    <a:pt x="8291" y="2698"/>
                    <a:pt x="8299" y="2665"/>
                    <a:pt x="8340" y="2648"/>
                  </a:cubicBezTo>
                  <a:cubicBezTo>
                    <a:pt x="8390" y="2623"/>
                    <a:pt x="8423" y="2607"/>
                    <a:pt x="8472" y="2599"/>
                  </a:cubicBezTo>
                  <a:cubicBezTo>
                    <a:pt x="8497" y="2590"/>
                    <a:pt x="8514" y="2590"/>
                    <a:pt x="8538" y="2590"/>
                  </a:cubicBezTo>
                  <a:cubicBezTo>
                    <a:pt x="8604" y="2566"/>
                    <a:pt x="8654" y="2541"/>
                    <a:pt x="8679" y="2475"/>
                  </a:cubicBezTo>
                  <a:cubicBezTo>
                    <a:pt x="8687" y="2442"/>
                    <a:pt x="8695" y="2425"/>
                    <a:pt x="8703" y="2392"/>
                  </a:cubicBezTo>
                  <a:cubicBezTo>
                    <a:pt x="8712" y="2384"/>
                    <a:pt x="8712" y="2376"/>
                    <a:pt x="8720" y="2368"/>
                  </a:cubicBezTo>
                  <a:cubicBezTo>
                    <a:pt x="8728" y="2351"/>
                    <a:pt x="8728" y="2335"/>
                    <a:pt x="8736" y="2335"/>
                  </a:cubicBezTo>
                  <a:cubicBezTo>
                    <a:pt x="8745" y="2335"/>
                    <a:pt x="8753" y="2343"/>
                    <a:pt x="8753" y="2343"/>
                  </a:cubicBezTo>
                  <a:cubicBezTo>
                    <a:pt x="8753" y="2359"/>
                    <a:pt x="8753" y="2368"/>
                    <a:pt x="8753" y="2392"/>
                  </a:cubicBezTo>
                  <a:cubicBezTo>
                    <a:pt x="8753" y="2417"/>
                    <a:pt x="8745" y="2434"/>
                    <a:pt x="8745" y="2467"/>
                  </a:cubicBezTo>
                  <a:cubicBezTo>
                    <a:pt x="8745" y="2500"/>
                    <a:pt x="8769" y="2533"/>
                    <a:pt x="8811" y="2533"/>
                  </a:cubicBezTo>
                  <a:cubicBezTo>
                    <a:pt x="8819" y="2533"/>
                    <a:pt x="8835" y="2533"/>
                    <a:pt x="8835" y="2524"/>
                  </a:cubicBezTo>
                  <a:cubicBezTo>
                    <a:pt x="8844" y="2516"/>
                    <a:pt x="8844" y="2500"/>
                    <a:pt x="8844" y="2491"/>
                  </a:cubicBezTo>
                  <a:cubicBezTo>
                    <a:pt x="8844" y="2467"/>
                    <a:pt x="8852" y="2450"/>
                    <a:pt x="8852" y="2425"/>
                  </a:cubicBezTo>
                  <a:cubicBezTo>
                    <a:pt x="8852" y="2335"/>
                    <a:pt x="8852" y="2335"/>
                    <a:pt x="8852" y="2335"/>
                  </a:cubicBezTo>
                  <a:cubicBezTo>
                    <a:pt x="8852" y="2302"/>
                    <a:pt x="8860" y="2269"/>
                    <a:pt x="8885" y="2244"/>
                  </a:cubicBezTo>
                  <a:cubicBezTo>
                    <a:pt x="8910" y="2219"/>
                    <a:pt x="8934" y="2219"/>
                    <a:pt x="8976" y="2211"/>
                  </a:cubicBezTo>
                  <a:cubicBezTo>
                    <a:pt x="9009" y="2211"/>
                    <a:pt x="9033" y="2203"/>
                    <a:pt x="9066" y="2203"/>
                  </a:cubicBezTo>
                  <a:cubicBezTo>
                    <a:pt x="9116" y="2203"/>
                    <a:pt x="9141" y="2244"/>
                    <a:pt x="9190" y="2244"/>
                  </a:cubicBezTo>
                  <a:cubicBezTo>
                    <a:pt x="9231" y="2244"/>
                    <a:pt x="9231" y="2244"/>
                    <a:pt x="9231" y="2244"/>
                  </a:cubicBezTo>
                  <a:cubicBezTo>
                    <a:pt x="9256" y="2244"/>
                    <a:pt x="9264" y="2236"/>
                    <a:pt x="9281" y="2219"/>
                  </a:cubicBezTo>
                  <a:cubicBezTo>
                    <a:pt x="9322" y="2203"/>
                    <a:pt x="9347" y="2178"/>
                    <a:pt x="9388" y="2178"/>
                  </a:cubicBezTo>
                  <a:cubicBezTo>
                    <a:pt x="9438" y="2178"/>
                    <a:pt x="9454" y="2203"/>
                    <a:pt x="9495" y="2227"/>
                  </a:cubicBezTo>
                  <a:cubicBezTo>
                    <a:pt x="9512" y="2244"/>
                    <a:pt x="9528" y="2236"/>
                    <a:pt x="9553" y="2236"/>
                  </a:cubicBezTo>
                  <a:cubicBezTo>
                    <a:pt x="9603" y="2244"/>
                    <a:pt x="9669" y="2244"/>
                    <a:pt x="9669" y="2302"/>
                  </a:cubicBezTo>
                  <a:cubicBezTo>
                    <a:pt x="9669" y="2326"/>
                    <a:pt x="9652" y="2343"/>
                    <a:pt x="9636" y="2368"/>
                  </a:cubicBezTo>
                  <a:cubicBezTo>
                    <a:pt x="9627" y="2392"/>
                    <a:pt x="9619" y="2409"/>
                    <a:pt x="9611" y="2442"/>
                  </a:cubicBezTo>
                  <a:cubicBezTo>
                    <a:pt x="9603" y="2483"/>
                    <a:pt x="9594" y="2508"/>
                    <a:pt x="9578" y="2549"/>
                  </a:cubicBezTo>
                  <a:cubicBezTo>
                    <a:pt x="9561" y="2574"/>
                    <a:pt x="9553" y="2590"/>
                    <a:pt x="9537" y="2607"/>
                  </a:cubicBezTo>
                  <a:cubicBezTo>
                    <a:pt x="9504" y="2632"/>
                    <a:pt x="9504" y="2656"/>
                    <a:pt x="9479" y="2681"/>
                  </a:cubicBezTo>
                  <a:cubicBezTo>
                    <a:pt x="9454" y="2714"/>
                    <a:pt x="9421" y="2714"/>
                    <a:pt x="9380" y="2714"/>
                  </a:cubicBezTo>
                  <a:cubicBezTo>
                    <a:pt x="9322" y="2714"/>
                    <a:pt x="9322" y="2714"/>
                    <a:pt x="9322" y="2714"/>
                  </a:cubicBezTo>
                  <a:cubicBezTo>
                    <a:pt x="9289" y="2714"/>
                    <a:pt x="9273" y="2714"/>
                    <a:pt x="9248" y="2722"/>
                  </a:cubicBezTo>
                  <a:cubicBezTo>
                    <a:pt x="9198" y="2739"/>
                    <a:pt x="9165" y="2739"/>
                    <a:pt x="9116" y="2739"/>
                  </a:cubicBezTo>
                  <a:cubicBezTo>
                    <a:pt x="9083" y="2747"/>
                    <a:pt x="9066" y="2747"/>
                    <a:pt x="9033" y="2747"/>
                  </a:cubicBezTo>
                  <a:cubicBezTo>
                    <a:pt x="9000" y="2747"/>
                    <a:pt x="8984" y="2755"/>
                    <a:pt x="8951" y="2755"/>
                  </a:cubicBezTo>
                  <a:cubicBezTo>
                    <a:pt x="8943" y="2755"/>
                    <a:pt x="8943" y="2755"/>
                    <a:pt x="8934" y="2755"/>
                  </a:cubicBezTo>
                  <a:cubicBezTo>
                    <a:pt x="8868" y="2755"/>
                    <a:pt x="8835" y="2755"/>
                    <a:pt x="8777" y="2755"/>
                  </a:cubicBezTo>
                  <a:cubicBezTo>
                    <a:pt x="8777" y="2764"/>
                    <a:pt x="8777" y="2764"/>
                    <a:pt x="8769" y="2764"/>
                  </a:cubicBezTo>
                  <a:cubicBezTo>
                    <a:pt x="8827" y="2805"/>
                    <a:pt x="8860" y="2821"/>
                    <a:pt x="8918" y="2821"/>
                  </a:cubicBezTo>
                  <a:cubicBezTo>
                    <a:pt x="9099" y="2821"/>
                    <a:pt x="9099" y="2821"/>
                    <a:pt x="9099" y="2821"/>
                  </a:cubicBezTo>
                  <a:cubicBezTo>
                    <a:pt x="9281" y="2772"/>
                    <a:pt x="9281" y="2772"/>
                    <a:pt x="9281" y="2772"/>
                  </a:cubicBezTo>
                  <a:cubicBezTo>
                    <a:pt x="9322" y="2772"/>
                    <a:pt x="9322" y="2772"/>
                    <a:pt x="9322" y="2772"/>
                  </a:cubicBezTo>
                  <a:cubicBezTo>
                    <a:pt x="9322" y="2780"/>
                    <a:pt x="9330" y="2788"/>
                    <a:pt x="9330" y="2797"/>
                  </a:cubicBezTo>
                  <a:cubicBezTo>
                    <a:pt x="9330" y="2838"/>
                    <a:pt x="9314" y="2846"/>
                    <a:pt x="9297" y="2879"/>
                  </a:cubicBezTo>
                  <a:cubicBezTo>
                    <a:pt x="9273" y="2937"/>
                    <a:pt x="9264" y="2978"/>
                    <a:pt x="9264" y="3044"/>
                  </a:cubicBezTo>
                  <a:cubicBezTo>
                    <a:pt x="9264" y="3052"/>
                    <a:pt x="9264" y="3052"/>
                    <a:pt x="9264" y="3061"/>
                  </a:cubicBezTo>
                  <a:cubicBezTo>
                    <a:pt x="9297" y="3044"/>
                    <a:pt x="9297" y="3019"/>
                    <a:pt x="9314" y="2986"/>
                  </a:cubicBezTo>
                  <a:cubicBezTo>
                    <a:pt x="9339" y="2929"/>
                    <a:pt x="9339" y="2896"/>
                    <a:pt x="9372" y="2846"/>
                  </a:cubicBezTo>
                  <a:cubicBezTo>
                    <a:pt x="9396" y="2813"/>
                    <a:pt x="9421" y="2805"/>
                    <a:pt x="9446" y="2772"/>
                  </a:cubicBezTo>
                  <a:cubicBezTo>
                    <a:pt x="9479" y="2739"/>
                    <a:pt x="9495" y="2706"/>
                    <a:pt x="9537" y="2706"/>
                  </a:cubicBezTo>
                  <a:cubicBezTo>
                    <a:pt x="9545" y="2706"/>
                    <a:pt x="9545" y="2714"/>
                    <a:pt x="9553" y="2722"/>
                  </a:cubicBezTo>
                  <a:cubicBezTo>
                    <a:pt x="9570" y="2739"/>
                    <a:pt x="9586" y="2739"/>
                    <a:pt x="9611" y="2739"/>
                  </a:cubicBezTo>
                  <a:cubicBezTo>
                    <a:pt x="9644" y="2739"/>
                    <a:pt x="9669" y="2731"/>
                    <a:pt x="9685" y="2706"/>
                  </a:cubicBezTo>
                  <a:cubicBezTo>
                    <a:pt x="9693" y="2681"/>
                    <a:pt x="9693" y="2665"/>
                    <a:pt x="9693" y="2640"/>
                  </a:cubicBezTo>
                  <a:cubicBezTo>
                    <a:pt x="9702" y="2615"/>
                    <a:pt x="9718" y="2607"/>
                    <a:pt x="9718" y="2574"/>
                  </a:cubicBezTo>
                  <a:cubicBezTo>
                    <a:pt x="9718" y="2549"/>
                    <a:pt x="9710" y="2533"/>
                    <a:pt x="9710" y="2508"/>
                  </a:cubicBezTo>
                  <a:cubicBezTo>
                    <a:pt x="9710" y="2491"/>
                    <a:pt x="9726" y="2491"/>
                    <a:pt x="9743" y="2475"/>
                  </a:cubicBezTo>
                  <a:cubicBezTo>
                    <a:pt x="9759" y="2467"/>
                    <a:pt x="9776" y="2458"/>
                    <a:pt x="9792" y="2434"/>
                  </a:cubicBezTo>
                  <a:cubicBezTo>
                    <a:pt x="9817" y="2409"/>
                    <a:pt x="9842" y="2392"/>
                    <a:pt x="9875" y="2392"/>
                  </a:cubicBezTo>
                  <a:cubicBezTo>
                    <a:pt x="9908" y="2392"/>
                    <a:pt x="9924" y="2401"/>
                    <a:pt x="9949" y="2401"/>
                  </a:cubicBezTo>
                  <a:cubicBezTo>
                    <a:pt x="9999" y="2417"/>
                    <a:pt x="10032" y="2417"/>
                    <a:pt x="10081" y="2434"/>
                  </a:cubicBezTo>
                  <a:cubicBezTo>
                    <a:pt x="10089" y="2434"/>
                    <a:pt x="10098" y="2442"/>
                    <a:pt x="10106" y="2450"/>
                  </a:cubicBezTo>
                  <a:cubicBezTo>
                    <a:pt x="10197" y="2475"/>
                    <a:pt x="10246" y="2467"/>
                    <a:pt x="10337" y="2491"/>
                  </a:cubicBezTo>
                  <a:cubicBezTo>
                    <a:pt x="10353" y="2500"/>
                    <a:pt x="10370" y="2500"/>
                    <a:pt x="10386" y="2508"/>
                  </a:cubicBezTo>
                  <a:cubicBezTo>
                    <a:pt x="10469" y="2524"/>
                    <a:pt x="10510" y="2557"/>
                    <a:pt x="10584" y="2582"/>
                  </a:cubicBezTo>
                  <a:cubicBezTo>
                    <a:pt x="10609" y="2590"/>
                    <a:pt x="10617" y="2607"/>
                    <a:pt x="10634" y="2623"/>
                  </a:cubicBezTo>
                  <a:cubicBezTo>
                    <a:pt x="10667" y="2640"/>
                    <a:pt x="10675" y="2656"/>
                    <a:pt x="10708" y="2665"/>
                  </a:cubicBezTo>
                  <a:cubicBezTo>
                    <a:pt x="10725" y="2673"/>
                    <a:pt x="10741" y="2673"/>
                    <a:pt x="10758" y="2681"/>
                  </a:cubicBezTo>
                  <a:cubicBezTo>
                    <a:pt x="10774" y="2689"/>
                    <a:pt x="10791" y="2698"/>
                    <a:pt x="10815" y="2714"/>
                  </a:cubicBezTo>
                  <a:cubicBezTo>
                    <a:pt x="10832" y="2722"/>
                    <a:pt x="10857" y="2731"/>
                    <a:pt x="10857" y="2755"/>
                  </a:cubicBezTo>
                  <a:cubicBezTo>
                    <a:pt x="10857" y="2764"/>
                    <a:pt x="10857" y="2764"/>
                    <a:pt x="10857" y="2772"/>
                  </a:cubicBezTo>
                  <a:cubicBezTo>
                    <a:pt x="10857" y="2797"/>
                    <a:pt x="10857" y="2797"/>
                    <a:pt x="10857" y="2797"/>
                  </a:cubicBezTo>
                  <a:cubicBezTo>
                    <a:pt x="10890" y="2797"/>
                    <a:pt x="10890" y="2797"/>
                    <a:pt x="10890" y="2797"/>
                  </a:cubicBezTo>
                  <a:cubicBezTo>
                    <a:pt x="10914" y="2797"/>
                    <a:pt x="10931" y="2788"/>
                    <a:pt x="10964" y="2788"/>
                  </a:cubicBezTo>
                  <a:cubicBezTo>
                    <a:pt x="11013" y="2788"/>
                    <a:pt x="11030" y="2830"/>
                    <a:pt x="11063" y="2863"/>
                  </a:cubicBezTo>
                  <a:cubicBezTo>
                    <a:pt x="11096" y="2896"/>
                    <a:pt x="11145" y="2912"/>
                    <a:pt x="11145" y="2953"/>
                  </a:cubicBezTo>
                  <a:cubicBezTo>
                    <a:pt x="11145" y="2978"/>
                    <a:pt x="11145" y="2995"/>
                    <a:pt x="11137" y="3003"/>
                  </a:cubicBezTo>
                  <a:cubicBezTo>
                    <a:pt x="11104" y="3028"/>
                    <a:pt x="11063" y="3011"/>
                    <a:pt x="11038" y="3044"/>
                  </a:cubicBezTo>
                  <a:cubicBezTo>
                    <a:pt x="11038" y="3044"/>
                    <a:pt x="11038" y="3052"/>
                    <a:pt x="11046" y="3052"/>
                  </a:cubicBezTo>
                  <a:cubicBezTo>
                    <a:pt x="11063" y="3052"/>
                    <a:pt x="11071" y="3044"/>
                    <a:pt x="11088" y="3044"/>
                  </a:cubicBezTo>
                  <a:cubicBezTo>
                    <a:pt x="11129" y="3044"/>
                    <a:pt x="11170" y="3069"/>
                    <a:pt x="11170" y="3110"/>
                  </a:cubicBezTo>
                  <a:cubicBezTo>
                    <a:pt x="11170" y="3127"/>
                    <a:pt x="11154" y="3135"/>
                    <a:pt x="11137" y="3143"/>
                  </a:cubicBezTo>
                  <a:cubicBezTo>
                    <a:pt x="11137" y="3168"/>
                    <a:pt x="11121" y="3176"/>
                    <a:pt x="11112" y="3193"/>
                  </a:cubicBezTo>
                  <a:cubicBezTo>
                    <a:pt x="11096" y="3234"/>
                    <a:pt x="11088" y="3259"/>
                    <a:pt x="11088" y="3300"/>
                  </a:cubicBezTo>
                  <a:cubicBezTo>
                    <a:pt x="11088" y="3325"/>
                    <a:pt x="11096" y="3341"/>
                    <a:pt x="11104" y="3374"/>
                  </a:cubicBezTo>
                  <a:cubicBezTo>
                    <a:pt x="11112" y="3391"/>
                    <a:pt x="11121" y="3407"/>
                    <a:pt x="11145" y="3407"/>
                  </a:cubicBezTo>
                  <a:cubicBezTo>
                    <a:pt x="11162" y="3407"/>
                    <a:pt x="11162" y="3382"/>
                    <a:pt x="11162" y="3358"/>
                  </a:cubicBezTo>
                  <a:cubicBezTo>
                    <a:pt x="11170" y="3333"/>
                    <a:pt x="11178" y="3316"/>
                    <a:pt x="11178" y="3283"/>
                  </a:cubicBezTo>
                  <a:cubicBezTo>
                    <a:pt x="11178" y="3234"/>
                    <a:pt x="11178" y="3234"/>
                    <a:pt x="11178" y="3234"/>
                  </a:cubicBezTo>
                  <a:cubicBezTo>
                    <a:pt x="11178" y="3209"/>
                    <a:pt x="11186" y="3193"/>
                    <a:pt x="11203" y="3184"/>
                  </a:cubicBezTo>
                  <a:cubicBezTo>
                    <a:pt x="11211" y="3193"/>
                    <a:pt x="11228" y="3201"/>
                    <a:pt x="11228" y="3209"/>
                  </a:cubicBezTo>
                  <a:cubicBezTo>
                    <a:pt x="11236" y="3242"/>
                    <a:pt x="11236" y="3275"/>
                    <a:pt x="11261" y="3275"/>
                  </a:cubicBezTo>
                  <a:cubicBezTo>
                    <a:pt x="11310" y="3275"/>
                    <a:pt x="11327" y="3226"/>
                    <a:pt x="11352" y="3184"/>
                  </a:cubicBezTo>
                  <a:cubicBezTo>
                    <a:pt x="11360" y="3176"/>
                    <a:pt x="11368" y="3168"/>
                    <a:pt x="11376" y="3160"/>
                  </a:cubicBezTo>
                  <a:cubicBezTo>
                    <a:pt x="11385" y="3151"/>
                    <a:pt x="11385" y="3135"/>
                    <a:pt x="11401" y="3135"/>
                  </a:cubicBezTo>
                  <a:cubicBezTo>
                    <a:pt x="11426" y="3135"/>
                    <a:pt x="11434" y="3151"/>
                    <a:pt x="11459" y="3168"/>
                  </a:cubicBezTo>
                  <a:cubicBezTo>
                    <a:pt x="11492" y="3184"/>
                    <a:pt x="11517" y="3201"/>
                    <a:pt x="11550" y="3217"/>
                  </a:cubicBezTo>
                  <a:cubicBezTo>
                    <a:pt x="11607" y="3242"/>
                    <a:pt x="11649" y="3242"/>
                    <a:pt x="11698" y="3275"/>
                  </a:cubicBezTo>
                  <a:cubicBezTo>
                    <a:pt x="11756" y="3308"/>
                    <a:pt x="11797" y="3300"/>
                    <a:pt x="11855" y="3325"/>
                  </a:cubicBezTo>
                  <a:cubicBezTo>
                    <a:pt x="11913" y="3349"/>
                    <a:pt x="11937" y="3374"/>
                    <a:pt x="11995" y="3374"/>
                  </a:cubicBezTo>
                  <a:cubicBezTo>
                    <a:pt x="12036" y="3374"/>
                    <a:pt x="12045" y="3341"/>
                    <a:pt x="12086" y="3341"/>
                  </a:cubicBezTo>
                  <a:cubicBezTo>
                    <a:pt x="12094" y="3341"/>
                    <a:pt x="12102" y="3349"/>
                    <a:pt x="12111" y="3358"/>
                  </a:cubicBezTo>
                  <a:cubicBezTo>
                    <a:pt x="12144" y="3382"/>
                    <a:pt x="12152" y="3415"/>
                    <a:pt x="12193" y="3440"/>
                  </a:cubicBezTo>
                  <a:cubicBezTo>
                    <a:pt x="12226" y="3448"/>
                    <a:pt x="12243" y="3457"/>
                    <a:pt x="12276" y="3465"/>
                  </a:cubicBezTo>
                  <a:cubicBezTo>
                    <a:pt x="12292" y="3473"/>
                    <a:pt x="12300" y="3481"/>
                    <a:pt x="12325" y="3481"/>
                  </a:cubicBezTo>
                  <a:cubicBezTo>
                    <a:pt x="12350" y="3481"/>
                    <a:pt x="12358" y="3457"/>
                    <a:pt x="12383" y="3457"/>
                  </a:cubicBezTo>
                  <a:cubicBezTo>
                    <a:pt x="12424" y="3457"/>
                    <a:pt x="12441" y="3481"/>
                    <a:pt x="12482" y="3481"/>
                  </a:cubicBezTo>
                  <a:cubicBezTo>
                    <a:pt x="12639" y="3465"/>
                    <a:pt x="12639" y="3465"/>
                    <a:pt x="12639" y="3465"/>
                  </a:cubicBezTo>
                  <a:cubicBezTo>
                    <a:pt x="12680" y="3473"/>
                    <a:pt x="12705" y="3506"/>
                    <a:pt x="12754" y="3506"/>
                  </a:cubicBezTo>
                  <a:cubicBezTo>
                    <a:pt x="12779" y="3506"/>
                    <a:pt x="12795" y="3523"/>
                    <a:pt x="12820" y="3539"/>
                  </a:cubicBezTo>
                  <a:cubicBezTo>
                    <a:pt x="12845" y="3564"/>
                    <a:pt x="12861" y="3572"/>
                    <a:pt x="12886" y="3597"/>
                  </a:cubicBezTo>
                  <a:cubicBezTo>
                    <a:pt x="12936" y="3638"/>
                    <a:pt x="12985" y="3622"/>
                    <a:pt x="13035" y="3663"/>
                  </a:cubicBezTo>
                  <a:cubicBezTo>
                    <a:pt x="13051" y="3671"/>
                    <a:pt x="13059" y="3679"/>
                    <a:pt x="13076" y="3696"/>
                  </a:cubicBezTo>
                  <a:cubicBezTo>
                    <a:pt x="13101" y="3712"/>
                    <a:pt x="13125" y="3704"/>
                    <a:pt x="13150" y="3721"/>
                  </a:cubicBezTo>
                  <a:cubicBezTo>
                    <a:pt x="13167" y="3737"/>
                    <a:pt x="13175" y="3754"/>
                    <a:pt x="13191" y="3778"/>
                  </a:cubicBezTo>
                  <a:cubicBezTo>
                    <a:pt x="13241" y="3820"/>
                    <a:pt x="13266" y="3844"/>
                    <a:pt x="13323" y="3877"/>
                  </a:cubicBezTo>
                  <a:cubicBezTo>
                    <a:pt x="13348" y="3894"/>
                    <a:pt x="13365" y="3902"/>
                    <a:pt x="13381" y="3935"/>
                  </a:cubicBezTo>
                  <a:cubicBezTo>
                    <a:pt x="13389" y="3952"/>
                    <a:pt x="13389" y="3960"/>
                    <a:pt x="13406" y="3976"/>
                  </a:cubicBezTo>
                  <a:cubicBezTo>
                    <a:pt x="13422" y="3993"/>
                    <a:pt x="13431" y="4001"/>
                    <a:pt x="13447" y="4018"/>
                  </a:cubicBezTo>
                  <a:cubicBezTo>
                    <a:pt x="13488" y="4059"/>
                    <a:pt x="13497" y="4100"/>
                    <a:pt x="13546" y="4141"/>
                  </a:cubicBezTo>
                  <a:cubicBezTo>
                    <a:pt x="13595" y="4174"/>
                    <a:pt x="13612" y="4191"/>
                    <a:pt x="13662" y="4224"/>
                  </a:cubicBezTo>
                  <a:cubicBezTo>
                    <a:pt x="13678" y="4240"/>
                    <a:pt x="13686" y="4249"/>
                    <a:pt x="13711" y="4265"/>
                  </a:cubicBezTo>
                  <a:cubicBezTo>
                    <a:pt x="13719" y="4273"/>
                    <a:pt x="13736" y="4273"/>
                    <a:pt x="13744" y="4290"/>
                  </a:cubicBezTo>
                  <a:cubicBezTo>
                    <a:pt x="13752" y="4323"/>
                    <a:pt x="13752" y="4348"/>
                    <a:pt x="13752" y="4381"/>
                  </a:cubicBezTo>
                  <a:cubicBezTo>
                    <a:pt x="13802" y="4381"/>
                    <a:pt x="13827" y="4389"/>
                    <a:pt x="13868" y="4422"/>
                  </a:cubicBezTo>
                  <a:cubicBezTo>
                    <a:pt x="13884" y="4439"/>
                    <a:pt x="13892" y="4439"/>
                    <a:pt x="13909" y="4455"/>
                  </a:cubicBezTo>
                  <a:cubicBezTo>
                    <a:pt x="13934" y="4472"/>
                    <a:pt x="13942" y="4513"/>
                    <a:pt x="13975" y="4513"/>
                  </a:cubicBezTo>
                  <a:cubicBezTo>
                    <a:pt x="14041" y="4513"/>
                    <a:pt x="14041" y="4513"/>
                    <a:pt x="14041" y="4513"/>
                  </a:cubicBezTo>
                  <a:cubicBezTo>
                    <a:pt x="14058" y="4513"/>
                    <a:pt x="14066" y="4513"/>
                    <a:pt x="14074" y="4521"/>
                  </a:cubicBezTo>
                  <a:cubicBezTo>
                    <a:pt x="14115" y="4529"/>
                    <a:pt x="14140" y="4538"/>
                    <a:pt x="14181" y="4538"/>
                  </a:cubicBezTo>
                  <a:cubicBezTo>
                    <a:pt x="14231" y="4538"/>
                    <a:pt x="14231" y="4538"/>
                    <a:pt x="14231" y="4538"/>
                  </a:cubicBezTo>
                  <a:cubicBezTo>
                    <a:pt x="14280" y="4538"/>
                    <a:pt x="14313" y="4562"/>
                    <a:pt x="14355" y="4587"/>
                  </a:cubicBezTo>
                  <a:cubicBezTo>
                    <a:pt x="14421" y="4620"/>
                    <a:pt x="14454" y="4645"/>
                    <a:pt x="14487" y="4711"/>
                  </a:cubicBezTo>
                  <a:cubicBezTo>
                    <a:pt x="14503" y="4727"/>
                    <a:pt x="14503" y="4744"/>
                    <a:pt x="14511" y="4769"/>
                  </a:cubicBezTo>
                  <a:cubicBezTo>
                    <a:pt x="14520" y="4793"/>
                    <a:pt x="14528" y="4810"/>
                    <a:pt x="14528" y="4835"/>
                  </a:cubicBezTo>
                  <a:cubicBezTo>
                    <a:pt x="14528" y="4909"/>
                    <a:pt x="14528" y="4909"/>
                    <a:pt x="14528" y="4909"/>
                  </a:cubicBezTo>
                  <a:cubicBezTo>
                    <a:pt x="14528" y="4942"/>
                    <a:pt x="14544" y="4958"/>
                    <a:pt x="14544" y="5000"/>
                  </a:cubicBezTo>
                  <a:cubicBezTo>
                    <a:pt x="14544" y="5099"/>
                    <a:pt x="14544" y="5099"/>
                    <a:pt x="14544" y="5099"/>
                  </a:cubicBezTo>
                  <a:cubicBezTo>
                    <a:pt x="14586" y="5330"/>
                    <a:pt x="14586" y="5330"/>
                    <a:pt x="14586" y="5330"/>
                  </a:cubicBezTo>
                  <a:cubicBezTo>
                    <a:pt x="14586" y="5371"/>
                    <a:pt x="14586" y="5371"/>
                    <a:pt x="14586" y="5371"/>
                  </a:cubicBezTo>
                  <a:cubicBezTo>
                    <a:pt x="14586" y="5404"/>
                    <a:pt x="14569" y="5412"/>
                    <a:pt x="14561" y="5445"/>
                  </a:cubicBezTo>
                  <a:cubicBezTo>
                    <a:pt x="14544" y="5495"/>
                    <a:pt x="14544" y="5519"/>
                    <a:pt x="14544" y="5569"/>
                  </a:cubicBezTo>
                  <a:cubicBezTo>
                    <a:pt x="14544" y="5610"/>
                    <a:pt x="14544" y="5610"/>
                    <a:pt x="14544" y="5610"/>
                  </a:cubicBezTo>
                  <a:cubicBezTo>
                    <a:pt x="14544" y="5627"/>
                    <a:pt x="14536" y="5643"/>
                    <a:pt x="14536" y="5668"/>
                  </a:cubicBezTo>
                  <a:cubicBezTo>
                    <a:pt x="14536" y="5759"/>
                    <a:pt x="14536" y="5759"/>
                    <a:pt x="14536" y="5759"/>
                  </a:cubicBezTo>
                  <a:cubicBezTo>
                    <a:pt x="14536" y="5833"/>
                    <a:pt x="14520" y="5866"/>
                    <a:pt x="14478" y="5924"/>
                  </a:cubicBezTo>
                  <a:cubicBezTo>
                    <a:pt x="14462" y="5948"/>
                    <a:pt x="14462" y="5965"/>
                    <a:pt x="14445" y="5981"/>
                  </a:cubicBezTo>
                  <a:cubicBezTo>
                    <a:pt x="14371" y="6064"/>
                    <a:pt x="14346" y="6130"/>
                    <a:pt x="14280" y="6212"/>
                  </a:cubicBezTo>
                  <a:cubicBezTo>
                    <a:pt x="14256" y="6262"/>
                    <a:pt x="14231" y="6270"/>
                    <a:pt x="14190" y="6303"/>
                  </a:cubicBezTo>
                  <a:cubicBezTo>
                    <a:pt x="14165" y="6328"/>
                    <a:pt x="14148" y="6344"/>
                    <a:pt x="14124" y="6377"/>
                  </a:cubicBezTo>
                  <a:cubicBezTo>
                    <a:pt x="14091" y="6410"/>
                    <a:pt x="14074" y="6427"/>
                    <a:pt x="14041" y="6460"/>
                  </a:cubicBezTo>
                  <a:cubicBezTo>
                    <a:pt x="14016" y="6476"/>
                    <a:pt x="14000" y="6485"/>
                    <a:pt x="13983" y="6501"/>
                  </a:cubicBezTo>
                  <a:cubicBezTo>
                    <a:pt x="13975" y="6518"/>
                    <a:pt x="13967" y="6526"/>
                    <a:pt x="13959" y="6534"/>
                  </a:cubicBezTo>
                  <a:cubicBezTo>
                    <a:pt x="13917" y="6575"/>
                    <a:pt x="13884" y="6584"/>
                    <a:pt x="13835" y="6608"/>
                  </a:cubicBezTo>
                  <a:cubicBezTo>
                    <a:pt x="13744" y="6658"/>
                    <a:pt x="13678" y="6683"/>
                    <a:pt x="13604" y="6757"/>
                  </a:cubicBezTo>
                  <a:cubicBezTo>
                    <a:pt x="13546" y="6831"/>
                    <a:pt x="13530" y="6881"/>
                    <a:pt x="13480" y="6955"/>
                  </a:cubicBezTo>
                  <a:cubicBezTo>
                    <a:pt x="13455" y="6988"/>
                    <a:pt x="13439" y="7004"/>
                    <a:pt x="13439" y="7046"/>
                  </a:cubicBezTo>
                  <a:cubicBezTo>
                    <a:pt x="13431" y="7087"/>
                    <a:pt x="13422" y="7112"/>
                    <a:pt x="13398" y="7145"/>
                  </a:cubicBezTo>
                  <a:cubicBezTo>
                    <a:pt x="13381" y="7153"/>
                    <a:pt x="13373" y="7170"/>
                    <a:pt x="13356" y="7186"/>
                  </a:cubicBezTo>
                  <a:cubicBezTo>
                    <a:pt x="13315" y="7236"/>
                    <a:pt x="13266" y="7244"/>
                    <a:pt x="13208" y="7285"/>
                  </a:cubicBezTo>
                  <a:cubicBezTo>
                    <a:pt x="13167" y="7318"/>
                    <a:pt x="13150" y="7335"/>
                    <a:pt x="13109" y="7368"/>
                  </a:cubicBezTo>
                  <a:cubicBezTo>
                    <a:pt x="13084" y="7392"/>
                    <a:pt x="13076" y="7425"/>
                    <a:pt x="13043" y="7425"/>
                  </a:cubicBezTo>
                  <a:cubicBezTo>
                    <a:pt x="13026" y="7425"/>
                    <a:pt x="13026" y="7425"/>
                    <a:pt x="13026" y="7425"/>
                  </a:cubicBezTo>
                  <a:cubicBezTo>
                    <a:pt x="13026" y="7417"/>
                    <a:pt x="13026" y="7417"/>
                    <a:pt x="13026" y="7417"/>
                  </a:cubicBezTo>
                  <a:cubicBezTo>
                    <a:pt x="13026" y="7392"/>
                    <a:pt x="13026" y="7376"/>
                    <a:pt x="13026" y="7351"/>
                  </a:cubicBezTo>
                  <a:cubicBezTo>
                    <a:pt x="13026" y="7326"/>
                    <a:pt x="13035" y="7310"/>
                    <a:pt x="13018" y="7293"/>
                  </a:cubicBezTo>
                  <a:cubicBezTo>
                    <a:pt x="12969" y="7293"/>
                    <a:pt x="12969" y="7293"/>
                    <a:pt x="12969" y="7293"/>
                  </a:cubicBezTo>
                  <a:cubicBezTo>
                    <a:pt x="12944" y="7293"/>
                    <a:pt x="12927" y="7302"/>
                    <a:pt x="12903" y="7310"/>
                  </a:cubicBezTo>
                  <a:cubicBezTo>
                    <a:pt x="12919" y="7343"/>
                    <a:pt x="12944" y="7368"/>
                    <a:pt x="12944" y="7409"/>
                  </a:cubicBezTo>
                  <a:cubicBezTo>
                    <a:pt x="12944" y="7425"/>
                    <a:pt x="12911" y="7434"/>
                    <a:pt x="12894" y="7450"/>
                  </a:cubicBezTo>
                  <a:cubicBezTo>
                    <a:pt x="12886" y="7458"/>
                    <a:pt x="12878" y="7467"/>
                    <a:pt x="12870" y="7483"/>
                  </a:cubicBezTo>
                  <a:cubicBezTo>
                    <a:pt x="12853" y="7508"/>
                    <a:pt x="12861" y="7541"/>
                    <a:pt x="12853" y="7574"/>
                  </a:cubicBezTo>
                  <a:cubicBezTo>
                    <a:pt x="12853" y="7623"/>
                    <a:pt x="12853" y="7623"/>
                    <a:pt x="12853" y="7623"/>
                  </a:cubicBezTo>
                  <a:cubicBezTo>
                    <a:pt x="12853" y="7632"/>
                    <a:pt x="12853" y="7648"/>
                    <a:pt x="12845" y="7656"/>
                  </a:cubicBezTo>
                  <a:cubicBezTo>
                    <a:pt x="12836" y="7673"/>
                    <a:pt x="12812" y="7673"/>
                    <a:pt x="12795" y="7689"/>
                  </a:cubicBezTo>
                  <a:cubicBezTo>
                    <a:pt x="12771" y="7714"/>
                    <a:pt x="12771" y="7739"/>
                    <a:pt x="12771" y="7772"/>
                  </a:cubicBezTo>
                  <a:cubicBezTo>
                    <a:pt x="12771" y="7797"/>
                    <a:pt x="12771" y="7813"/>
                    <a:pt x="12771" y="7838"/>
                  </a:cubicBezTo>
                  <a:cubicBezTo>
                    <a:pt x="12779" y="7838"/>
                    <a:pt x="12779" y="7838"/>
                    <a:pt x="12779" y="7838"/>
                  </a:cubicBezTo>
                  <a:cubicBezTo>
                    <a:pt x="12804" y="7838"/>
                    <a:pt x="12804" y="7821"/>
                    <a:pt x="12820" y="7813"/>
                  </a:cubicBezTo>
                  <a:cubicBezTo>
                    <a:pt x="12828" y="7805"/>
                    <a:pt x="12828" y="7805"/>
                    <a:pt x="12828" y="7805"/>
                  </a:cubicBezTo>
                  <a:cubicBezTo>
                    <a:pt x="12828" y="7846"/>
                    <a:pt x="12828" y="7846"/>
                    <a:pt x="12828" y="7846"/>
                  </a:cubicBezTo>
                  <a:cubicBezTo>
                    <a:pt x="12828" y="7871"/>
                    <a:pt x="12820" y="7887"/>
                    <a:pt x="12812" y="7912"/>
                  </a:cubicBezTo>
                  <a:cubicBezTo>
                    <a:pt x="12795" y="7970"/>
                    <a:pt x="12795" y="8011"/>
                    <a:pt x="12795" y="8069"/>
                  </a:cubicBezTo>
                  <a:cubicBezTo>
                    <a:pt x="12795" y="8127"/>
                    <a:pt x="12795" y="8127"/>
                    <a:pt x="12795" y="8127"/>
                  </a:cubicBezTo>
                  <a:cubicBezTo>
                    <a:pt x="12795" y="8209"/>
                    <a:pt x="12779" y="8259"/>
                    <a:pt x="12779" y="8341"/>
                  </a:cubicBezTo>
                  <a:cubicBezTo>
                    <a:pt x="12779" y="8523"/>
                    <a:pt x="12779" y="8523"/>
                    <a:pt x="12779" y="8523"/>
                  </a:cubicBezTo>
                  <a:cubicBezTo>
                    <a:pt x="12779" y="8556"/>
                    <a:pt x="12754" y="8572"/>
                    <a:pt x="12738" y="8605"/>
                  </a:cubicBezTo>
                  <a:cubicBezTo>
                    <a:pt x="12721" y="8655"/>
                    <a:pt x="12721" y="8679"/>
                    <a:pt x="12705" y="8729"/>
                  </a:cubicBezTo>
                  <a:cubicBezTo>
                    <a:pt x="12688" y="8754"/>
                    <a:pt x="12696" y="8770"/>
                    <a:pt x="12688" y="8795"/>
                  </a:cubicBezTo>
                  <a:cubicBezTo>
                    <a:pt x="12672" y="8853"/>
                    <a:pt x="12647" y="8886"/>
                    <a:pt x="12639" y="8935"/>
                  </a:cubicBezTo>
                  <a:cubicBezTo>
                    <a:pt x="12622" y="8976"/>
                    <a:pt x="12622" y="9001"/>
                    <a:pt x="12622" y="9042"/>
                  </a:cubicBezTo>
                  <a:cubicBezTo>
                    <a:pt x="12614" y="9100"/>
                    <a:pt x="12606" y="9133"/>
                    <a:pt x="12597" y="9191"/>
                  </a:cubicBezTo>
                  <a:cubicBezTo>
                    <a:pt x="12589" y="9232"/>
                    <a:pt x="12597" y="9265"/>
                    <a:pt x="12573" y="9290"/>
                  </a:cubicBezTo>
                  <a:cubicBezTo>
                    <a:pt x="12548" y="9315"/>
                    <a:pt x="12531" y="9331"/>
                    <a:pt x="12507" y="9348"/>
                  </a:cubicBezTo>
                  <a:cubicBezTo>
                    <a:pt x="12482" y="9364"/>
                    <a:pt x="12465" y="9381"/>
                    <a:pt x="12449" y="9405"/>
                  </a:cubicBezTo>
                  <a:cubicBezTo>
                    <a:pt x="12441" y="9422"/>
                    <a:pt x="12432" y="9430"/>
                    <a:pt x="12424" y="9447"/>
                  </a:cubicBezTo>
                  <a:cubicBezTo>
                    <a:pt x="12416" y="9463"/>
                    <a:pt x="12399" y="9471"/>
                    <a:pt x="12391" y="9488"/>
                  </a:cubicBezTo>
                  <a:cubicBezTo>
                    <a:pt x="12375" y="9537"/>
                    <a:pt x="12383" y="9579"/>
                    <a:pt x="12375" y="9628"/>
                  </a:cubicBezTo>
                  <a:cubicBezTo>
                    <a:pt x="12350" y="9760"/>
                    <a:pt x="12350" y="9851"/>
                    <a:pt x="12259" y="9949"/>
                  </a:cubicBezTo>
                  <a:cubicBezTo>
                    <a:pt x="12251" y="9965"/>
                    <a:pt x="12234" y="9974"/>
                    <a:pt x="12210" y="9982"/>
                  </a:cubicBezTo>
                  <a:cubicBezTo>
                    <a:pt x="12127" y="10032"/>
                    <a:pt x="12102" y="10089"/>
                    <a:pt x="12061" y="10172"/>
                  </a:cubicBezTo>
                  <a:cubicBezTo>
                    <a:pt x="12036" y="10230"/>
                    <a:pt x="12020" y="10254"/>
                    <a:pt x="11995" y="10312"/>
                  </a:cubicBezTo>
                  <a:cubicBezTo>
                    <a:pt x="11987" y="10337"/>
                    <a:pt x="11970" y="10337"/>
                    <a:pt x="11954" y="10362"/>
                  </a:cubicBezTo>
                  <a:cubicBezTo>
                    <a:pt x="11904" y="10419"/>
                    <a:pt x="11863" y="10444"/>
                    <a:pt x="11822" y="10510"/>
                  </a:cubicBezTo>
                  <a:cubicBezTo>
                    <a:pt x="11797" y="10551"/>
                    <a:pt x="11789" y="10576"/>
                    <a:pt x="11756" y="10617"/>
                  </a:cubicBezTo>
                  <a:cubicBezTo>
                    <a:pt x="11739" y="10650"/>
                    <a:pt x="11723" y="10675"/>
                    <a:pt x="11723" y="10716"/>
                  </a:cubicBezTo>
                  <a:cubicBezTo>
                    <a:pt x="11723" y="10774"/>
                    <a:pt x="11723" y="10774"/>
                    <a:pt x="11723" y="10774"/>
                  </a:cubicBezTo>
                  <a:cubicBezTo>
                    <a:pt x="11723" y="10791"/>
                    <a:pt x="11731" y="10799"/>
                    <a:pt x="11731" y="10807"/>
                  </a:cubicBezTo>
                  <a:cubicBezTo>
                    <a:pt x="11731" y="10848"/>
                    <a:pt x="11690" y="10865"/>
                    <a:pt x="11657" y="10873"/>
                  </a:cubicBezTo>
                  <a:cubicBezTo>
                    <a:pt x="11640" y="10873"/>
                    <a:pt x="11632" y="10881"/>
                    <a:pt x="11624" y="10890"/>
                  </a:cubicBezTo>
                  <a:cubicBezTo>
                    <a:pt x="11591" y="10906"/>
                    <a:pt x="11566" y="10898"/>
                    <a:pt x="11533" y="10914"/>
                  </a:cubicBezTo>
                  <a:cubicBezTo>
                    <a:pt x="11483" y="10939"/>
                    <a:pt x="11451" y="10947"/>
                    <a:pt x="11409" y="10980"/>
                  </a:cubicBezTo>
                  <a:cubicBezTo>
                    <a:pt x="11376" y="10997"/>
                    <a:pt x="11360" y="11013"/>
                    <a:pt x="11352" y="11046"/>
                  </a:cubicBezTo>
                  <a:cubicBezTo>
                    <a:pt x="11368" y="11129"/>
                    <a:pt x="11368" y="11129"/>
                    <a:pt x="11368" y="11129"/>
                  </a:cubicBezTo>
                  <a:cubicBezTo>
                    <a:pt x="11360" y="11129"/>
                    <a:pt x="11360" y="11137"/>
                    <a:pt x="11352" y="11137"/>
                  </a:cubicBezTo>
                  <a:cubicBezTo>
                    <a:pt x="11327" y="11137"/>
                    <a:pt x="11310" y="11121"/>
                    <a:pt x="11277" y="11121"/>
                  </a:cubicBezTo>
                  <a:cubicBezTo>
                    <a:pt x="11244" y="11121"/>
                    <a:pt x="11244" y="11121"/>
                    <a:pt x="11244" y="11121"/>
                  </a:cubicBezTo>
                  <a:cubicBezTo>
                    <a:pt x="11236" y="11121"/>
                    <a:pt x="11228" y="11112"/>
                    <a:pt x="11220" y="11112"/>
                  </a:cubicBezTo>
                  <a:cubicBezTo>
                    <a:pt x="11178" y="11112"/>
                    <a:pt x="11178" y="11112"/>
                    <a:pt x="11178" y="11112"/>
                  </a:cubicBezTo>
                  <a:cubicBezTo>
                    <a:pt x="11088" y="11096"/>
                    <a:pt x="11088" y="11096"/>
                    <a:pt x="11088" y="11096"/>
                  </a:cubicBezTo>
                  <a:cubicBezTo>
                    <a:pt x="11055" y="11096"/>
                    <a:pt x="11055" y="11096"/>
                    <a:pt x="11055" y="11096"/>
                  </a:cubicBezTo>
                  <a:cubicBezTo>
                    <a:pt x="11022" y="11096"/>
                    <a:pt x="11005" y="11079"/>
                    <a:pt x="10972" y="11079"/>
                  </a:cubicBezTo>
                  <a:cubicBezTo>
                    <a:pt x="10964" y="11079"/>
                    <a:pt x="10956" y="11088"/>
                    <a:pt x="10947" y="11088"/>
                  </a:cubicBezTo>
                  <a:cubicBezTo>
                    <a:pt x="10931" y="11096"/>
                    <a:pt x="10923" y="11088"/>
                    <a:pt x="10906" y="11096"/>
                  </a:cubicBezTo>
                  <a:cubicBezTo>
                    <a:pt x="10890" y="11104"/>
                    <a:pt x="10881" y="11112"/>
                    <a:pt x="10865" y="11112"/>
                  </a:cubicBezTo>
                  <a:cubicBezTo>
                    <a:pt x="10840" y="11112"/>
                    <a:pt x="10832" y="11096"/>
                    <a:pt x="10807" y="11088"/>
                  </a:cubicBezTo>
                  <a:cubicBezTo>
                    <a:pt x="10766" y="11071"/>
                    <a:pt x="10741" y="11071"/>
                    <a:pt x="10692" y="11079"/>
                  </a:cubicBezTo>
                  <a:cubicBezTo>
                    <a:pt x="10650" y="11079"/>
                    <a:pt x="10634" y="11121"/>
                    <a:pt x="10593" y="11121"/>
                  </a:cubicBezTo>
                  <a:cubicBezTo>
                    <a:pt x="10560" y="11121"/>
                    <a:pt x="10551" y="11079"/>
                    <a:pt x="10518" y="11079"/>
                  </a:cubicBezTo>
                  <a:cubicBezTo>
                    <a:pt x="10494" y="11079"/>
                    <a:pt x="10485" y="11096"/>
                    <a:pt x="10461" y="11104"/>
                  </a:cubicBezTo>
                  <a:cubicBezTo>
                    <a:pt x="10444" y="11112"/>
                    <a:pt x="10419" y="11121"/>
                    <a:pt x="10419" y="11145"/>
                  </a:cubicBezTo>
                  <a:cubicBezTo>
                    <a:pt x="10419" y="11170"/>
                    <a:pt x="10444" y="11178"/>
                    <a:pt x="10444" y="11203"/>
                  </a:cubicBezTo>
                  <a:cubicBezTo>
                    <a:pt x="10444" y="11220"/>
                    <a:pt x="10452" y="11228"/>
                    <a:pt x="10452" y="11244"/>
                  </a:cubicBezTo>
                  <a:cubicBezTo>
                    <a:pt x="10419" y="11236"/>
                    <a:pt x="10411" y="11220"/>
                    <a:pt x="10386" y="11211"/>
                  </a:cubicBezTo>
                  <a:cubicBezTo>
                    <a:pt x="10353" y="11195"/>
                    <a:pt x="10329" y="11203"/>
                    <a:pt x="10287" y="11203"/>
                  </a:cubicBezTo>
                  <a:cubicBezTo>
                    <a:pt x="10271" y="11203"/>
                    <a:pt x="10263" y="11203"/>
                    <a:pt x="10246" y="11203"/>
                  </a:cubicBezTo>
                  <a:cubicBezTo>
                    <a:pt x="10213" y="11211"/>
                    <a:pt x="10213" y="11244"/>
                    <a:pt x="10180" y="11269"/>
                  </a:cubicBezTo>
                  <a:cubicBezTo>
                    <a:pt x="10172" y="11277"/>
                    <a:pt x="10155" y="11286"/>
                    <a:pt x="10147" y="11302"/>
                  </a:cubicBezTo>
                  <a:cubicBezTo>
                    <a:pt x="10172" y="11310"/>
                    <a:pt x="10197" y="11310"/>
                    <a:pt x="10197" y="11327"/>
                  </a:cubicBezTo>
                  <a:cubicBezTo>
                    <a:pt x="10197" y="11352"/>
                    <a:pt x="10180" y="11360"/>
                    <a:pt x="10172" y="11376"/>
                  </a:cubicBezTo>
                  <a:cubicBezTo>
                    <a:pt x="10155" y="11385"/>
                    <a:pt x="10155" y="11409"/>
                    <a:pt x="10139" y="11409"/>
                  </a:cubicBezTo>
                  <a:cubicBezTo>
                    <a:pt x="10114" y="11409"/>
                    <a:pt x="10114" y="11409"/>
                    <a:pt x="10114" y="11409"/>
                  </a:cubicBezTo>
                  <a:lnTo>
                    <a:pt x="10114" y="11401"/>
                  </a:lnTo>
                  <a:cubicBezTo>
                    <a:pt x="10114" y="11368"/>
                    <a:pt x="10122" y="11343"/>
                    <a:pt x="10130" y="11310"/>
                  </a:cubicBezTo>
                  <a:cubicBezTo>
                    <a:pt x="10073" y="11310"/>
                    <a:pt x="10073" y="11310"/>
                    <a:pt x="10073" y="11310"/>
                  </a:cubicBezTo>
                  <a:cubicBezTo>
                    <a:pt x="10023" y="11310"/>
                    <a:pt x="9990" y="11302"/>
                    <a:pt x="9941" y="11302"/>
                  </a:cubicBezTo>
                  <a:cubicBezTo>
                    <a:pt x="9908" y="11302"/>
                    <a:pt x="9891" y="11319"/>
                    <a:pt x="9867" y="11343"/>
                  </a:cubicBezTo>
                  <a:cubicBezTo>
                    <a:pt x="9858" y="11360"/>
                    <a:pt x="9850" y="11385"/>
                    <a:pt x="9825" y="11385"/>
                  </a:cubicBezTo>
                  <a:cubicBezTo>
                    <a:pt x="9817" y="11385"/>
                    <a:pt x="9809" y="11360"/>
                    <a:pt x="9801" y="11360"/>
                  </a:cubicBezTo>
                  <a:cubicBezTo>
                    <a:pt x="9792" y="11360"/>
                    <a:pt x="9792" y="11368"/>
                    <a:pt x="9784" y="11368"/>
                  </a:cubicBezTo>
                  <a:cubicBezTo>
                    <a:pt x="9768" y="11385"/>
                    <a:pt x="9759" y="11385"/>
                    <a:pt x="9751" y="11393"/>
                  </a:cubicBezTo>
                  <a:cubicBezTo>
                    <a:pt x="9702" y="11418"/>
                    <a:pt x="9669" y="11434"/>
                    <a:pt x="9619" y="11459"/>
                  </a:cubicBezTo>
                  <a:cubicBezTo>
                    <a:pt x="9586" y="11484"/>
                    <a:pt x="9561" y="11500"/>
                    <a:pt x="9528" y="11533"/>
                  </a:cubicBezTo>
                  <a:cubicBezTo>
                    <a:pt x="9504" y="11550"/>
                    <a:pt x="9495" y="11574"/>
                    <a:pt x="9471" y="11583"/>
                  </a:cubicBezTo>
                  <a:cubicBezTo>
                    <a:pt x="9438" y="11599"/>
                    <a:pt x="9429" y="11616"/>
                    <a:pt x="9396" y="11632"/>
                  </a:cubicBezTo>
                  <a:cubicBezTo>
                    <a:pt x="9363" y="11640"/>
                    <a:pt x="9339" y="11640"/>
                    <a:pt x="9314" y="11665"/>
                  </a:cubicBezTo>
                  <a:cubicBezTo>
                    <a:pt x="9297" y="11682"/>
                    <a:pt x="9281" y="11682"/>
                    <a:pt x="9264" y="11698"/>
                  </a:cubicBezTo>
                  <a:cubicBezTo>
                    <a:pt x="9248" y="11715"/>
                    <a:pt x="9248" y="11723"/>
                    <a:pt x="9231" y="11731"/>
                  </a:cubicBezTo>
                  <a:cubicBezTo>
                    <a:pt x="9215" y="11748"/>
                    <a:pt x="9190" y="11739"/>
                    <a:pt x="9174" y="11756"/>
                  </a:cubicBezTo>
                  <a:cubicBezTo>
                    <a:pt x="9174" y="11822"/>
                    <a:pt x="9174" y="11822"/>
                    <a:pt x="9174" y="11822"/>
                  </a:cubicBezTo>
                  <a:cubicBezTo>
                    <a:pt x="9174" y="11847"/>
                    <a:pt x="9141" y="11855"/>
                    <a:pt x="9116" y="11855"/>
                  </a:cubicBezTo>
                  <a:cubicBezTo>
                    <a:pt x="9091" y="11855"/>
                    <a:pt x="9083" y="11822"/>
                    <a:pt x="9050" y="11822"/>
                  </a:cubicBezTo>
                  <a:cubicBezTo>
                    <a:pt x="9033" y="11822"/>
                    <a:pt x="9033" y="11838"/>
                    <a:pt x="9009" y="11847"/>
                  </a:cubicBezTo>
                  <a:cubicBezTo>
                    <a:pt x="8992" y="11847"/>
                    <a:pt x="8984" y="11847"/>
                    <a:pt x="8959" y="11855"/>
                  </a:cubicBezTo>
                  <a:cubicBezTo>
                    <a:pt x="8943" y="11855"/>
                    <a:pt x="8926" y="11863"/>
                    <a:pt x="8926" y="11880"/>
                  </a:cubicBezTo>
                  <a:cubicBezTo>
                    <a:pt x="8926" y="11896"/>
                    <a:pt x="8951" y="11888"/>
                    <a:pt x="8959" y="11896"/>
                  </a:cubicBezTo>
                  <a:cubicBezTo>
                    <a:pt x="8976" y="11913"/>
                    <a:pt x="8976" y="11929"/>
                    <a:pt x="8976" y="11954"/>
                  </a:cubicBezTo>
                  <a:cubicBezTo>
                    <a:pt x="8976" y="11979"/>
                    <a:pt x="8951" y="11995"/>
                    <a:pt x="8943" y="12028"/>
                  </a:cubicBezTo>
                  <a:cubicBezTo>
                    <a:pt x="8926" y="12053"/>
                    <a:pt x="8934" y="12078"/>
                    <a:pt x="8926" y="12111"/>
                  </a:cubicBezTo>
                  <a:cubicBezTo>
                    <a:pt x="8910" y="12135"/>
                    <a:pt x="8877" y="12144"/>
                    <a:pt x="8877" y="12168"/>
                  </a:cubicBezTo>
                  <a:cubicBezTo>
                    <a:pt x="8877" y="12193"/>
                    <a:pt x="8885" y="12210"/>
                    <a:pt x="8893" y="12226"/>
                  </a:cubicBezTo>
                  <a:cubicBezTo>
                    <a:pt x="8910" y="12259"/>
                    <a:pt x="8910" y="12284"/>
                    <a:pt x="8910" y="12317"/>
                  </a:cubicBezTo>
                  <a:cubicBezTo>
                    <a:pt x="8910" y="12350"/>
                    <a:pt x="8901" y="12366"/>
                    <a:pt x="8901" y="12391"/>
                  </a:cubicBezTo>
                  <a:cubicBezTo>
                    <a:pt x="8901" y="12432"/>
                    <a:pt x="8901" y="12432"/>
                    <a:pt x="8901" y="12432"/>
                  </a:cubicBezTo>
                  <a:cubicBezTo>
                    <a:pt x="8901" y="12457"/>
                    <a:pt x="8910" y="12474"/>
                    <a:pt x="8910" y="12507"/>
                  </a:cubicBezTo>
                  <a:cubicBezTo>
                    <a:pt x="8910" y="12531"/>
                    <a:pt x="8885" y="12540"/>
                    <a:pt x="8885" y="12564"/>
                  </a:cubicBezTo>
                  <a:cubicBezTo>
                    <a:pt x="8885" y="12630"/>
                    <a:pt x="8885" y="12630"/>
                    <a:pt x="8885" y="12630"/>
                  </a:cubicBezTo>
                  <a:cubicBezTo>
                    <a:pt x="8885" y="12680"/>
                    <a:pt x="8860" y="12696"/>
                    <a:pt x="8844" y="12738"/>
                  </a:cubicBezTo>
                  <a:cubicBezTo>
                    <a:pt x="8827" y="12779"/>
                    <a:pt x="8827" y="12812"/>
                    <a:pt x="8819" y="12853"/>
                  </a:cubicBezTo>
                  <a:cubicBezTo>
                    <a:pt x="8811" y="12911"/>
                    <a:pt x="8802" y="12944"/>
                    <a:pt x="8769" y="12993"/>
                  </a:cubicBezTo>
                  <a:cubicBezTo>
                    <a:pt x="8761" y="13010"/>
                    <a:pt x="8736" y="13002"/>
                    <a:pt x="8728" y="13010"/>
                  </a:cubicBezTo>
                  <a:cubicBezTo>
                    <a:pt x="8712" y="13018"/>
                    <a:pt x="8720" y="13035"/>
                    <a:pt x="8712" y="13043"/>
                  </a:cubicBezTo>
                  <a:cubicBezTo>
                    <a:pt x="8703" y="13059"/>
                    <a:pt x="8687" y="13059"/>
                    <a:pt x="8670" y="13059"/>
                  </a:cubicBezTo>
                  <a:cubicBezTo>
                    <a:pt x="8646" y="13068"/>
                    <a:pt x="8637" y="13076"/>
                    <a:pt x="8613" y="13084"/>
                  </a:cubicBezTo>
                  <a:cubicBezTo>
                    <a:pt x="8563" y="13109"/>
                    <a:pt x="8555" y="13142"/>
                    <a:pt x="8514" y="13175"/>
                  </a:cubicBezTo>
                  <a:cubicBezTo>
                    <a:pt x="8472" y="13200"/>
                    <a:pt x="8456" y="13224"/>
                    <a:pt x="8423" y="13257"/>
                  </a:cubicBezTo>
                  <a:cubicBezTo>
                    <a:pt x="8415" y="13274"/>
                    <a:pt x="8415" y="13290"/>
                    <a:pt x="8398" y="13307"/>
                  </a:cubicBezTo>
                  <a:cubicBezTo>
                    <a:pt x="8373" y="13332"/>
                    <a:pt x="8357" y="13348"/>
                    <a:pt x="8340" y="13373"/>
                  </a:cubicBezTo>
                  <a:cubicBezTo>
                    <a:pt x="8332" y="13431"/>
                    <a:pt x="8282" y="13447"/>
                    <a:pt x="8249" y="13505"/>
                  </a:cubicBezTo>
                  <a:cubicBezTo>
                    <a:pt x="8216" y="13554"/>
                    <a:pt x="8200" y="13579"/>
                    <a:pt x="8175" y="13637"/>
                  </a:cubicBezTo>
                  <a:cubicBezTo>
                    <a:pt x="8134" y="13719"/>
                    <a:pt x="8109" y="13761"/>
                    <a:pt x="8068" y="13843"/>
                  </a:cubicBezTo>
                  <a:cubicBezTo>
                    <a:pt x="8051" y="13868"/>
                    <a:pt x="8035" y="13876"/>
                    <a:pt x="8018" y="13893"/>
                  </a:cubicBezTo>
                  <a:cubicBezTo>
                    <a:pt x="7985" y="13950"/>
                    <a:pt x="7952" y="13975"/>
                    <a:pt x="7903" y="14016"/>
                  </a:cubicBezTo>
                  <a:cubicBezTo>
                    <a:pt x="7853" y="14066"/>
                    <a:pt x="7837" y="14099"/>
                    <a:pt x="7779" y="14132"/>
                  </a:cubicBezTo>
                  <a:cubicBezTo>
                    <a:pt x="7713" y="14181"/>
                    <a:pt x="7680" y="14198"/>
                    <a:pt x="7606" y="14239"/>
                  </a:cubicBezTo>
                  <a:cubicBezTo>
                    <a:pt x="7573" y="14264"/>
                    <a:pt x="7540" y="14264"/>
                    <a:pt x="7515" y="14297"/>
                  </a:cubicBezTo>
                  <a:cubicBezTo>
                    <a:pt x="7515" y="14289"/>
                    <a:pt x="7515" y="14289"/>
                    <a:pt x="7515" y="14289"/>
                  </a:cubicBezTo>
                  <a:cubicBezTo>
                    <a:pt x="7515" y="14247"/>
                    <a:pt x="7515" y="14247"/>
                    <a:pt x="7515" y="14247"/>
                  </a:cubicBezTo>
                  <a:cubicBezTo>
                    <a:pt x="7515" y="14214"/>
                    <a:pt x="7507" y="14206"/>
                    <a:pt x="7507" y="14173"/>
                  </a:cubicBezTo>
                  <a:cubicBezTo>
                    <a:pt x="7507" y="14173"/>
                    <a:pt x="7507" y="14173"/>
                    <a:pt x="7515" y="14173"/>
                  </a:cubicBezTo>
                  <a:cubicBezTo>
                    <a:pt x="7540" y="14173"/>
                    <a:pt x="7540" y="14206"/>
                    <a:pt x="7565" y="14206"/>
                  </a:cubicBezTo>
                  <a:cubicBezTo>
                    <a:pt x="7598" y="14206"/>
                    <a:pt x="7606" y="14173"/>
                    <a:pt x="7639" y="14148"/>
                  </a:cubicBezTo>
                  <a:cubicBezTo>
                    <a:pt x="7680" y="14124"/>
                    <a:pt x="7697" y="14107"/>
                    <a:pt x="7746" y="14091"/>
                  </a:cubicBezTo>
                  <a:cubicBezTo>
                    <a:pt x="7771" y="14082"/>
                    <a:pt x="7787" y="14058"/>
                    <a:pt x="7796" y="14025"/>
                  </a:cubicBezTo>
                  <a:cubicBezTo>
                    <a:pt x="7804" y="14000"/>
                    <a:pt x="7787" y="13983"/>
                    <a:pt x="7804" y="13959"/>
                  </a:cubicBezTo>
                  <a:cubicBezTo>
                    <a:pt x="7812" y="13950"/>
                    <a:pt x="7829" y="13950"/>
                    <a:pt x="7845" y="13950"/>
                  </a:cubicBezTo>
                  <a:cubicBezTo>
                    <a:pt x="7853" y="13950"/>
                    <a:pt x="7853" y="13950"/>
                    <a:pt x="7862" y="13950"/>
                  </a:cubicBezTo>
                  <a:cubicBezTo>
                    <a:pt x="7878" y="13950"/>
                    <a:pt x="7878" y="13942"/>
                    <a:pt x="7878" y="13926"/>
                  </a:cubicBezTo>
                  <a:cubicBezTo>
                    <a:pt x="7886" y="13909"/>
                    <a:pt x="7895" y="13893"/>
                    <a:pt x="7919" y="13876"/>
                  </a:cubicBezTo>
                  <a:cubicBezTo>
                    <a:pt x="7944" y="13851"/>
                    <a:pt x="7969" y="13843"/>
                    <a:pt x="7985" y="13802"/>
                  </a:cubicBezTo>
                  <a:cubicBezTo>
                    <a:pt x="8002" y="13777"/>
                    <a:pt x="8002" y="13752"/>
                    <a:pt x="8010" y="13719"/>
                  </a:cubicBezTo>
                  <a:cubicBezTo>
                    <a:pt x="8010" y="13711"/>
                    <a:pt x="8018" y="13703"/>
                    <a:pt x="8018" y="13695"/>
                  </a:cubicBezTo>
                  <a:cubicBezTo>
                    <a:pt x="8035" y="13686"/>
                    <a:pt x="8068" y="13703"/>
                    <a:pt x="8068" y="13678"/>
                  </a:cubicBezTo>
                  <a:cubicBezTo>
                    <a:pt x="8068" y="13637"/>
                    <a:pt x="8068" y="13637"/>
                    <a:pt x="8068" y="13637"/>
                  </a:cubicBezTo>
                  <a:cubicBezTo>
                    <a:pt x="8068" y="13629"/>
                    <a:pt x="8068" y="13629"/>
                    <a:pt x="8060" y="13629"/>
                  </a:cubicBezTo>
                  <a:cubicBezTo>
                    <a:pt x="8051" y="13629"/>
                    <a:pt x="8051" y="13637"/>
                    <a:pt x="8051" y="13637"/>
                  </a:cubicBezTo>
                  <a:cubicBezTo>
                    <a:pt x="8027" y="13645"/>
                    <a:pt x="8018" y="13645"/>
                    <a:pt x="7994" y="13645"/>
                  </a:cubicBezTo>
                  <a:cubicBezTo>
                    <a:pt x="7936" y="13645"/>
                    <a:pt x="7919" y="13563"/>
                    <a:pt x="7862" y="13563"/>
                  </a:cubicBezTo>
                  <a:cubicBezTo>
                    <a:pt x="7837" y="13563"/>
                    <a:pt x="7837" y="13563"/>
                    <a:pt x="7837" y="13563"/>
                  </a:cubicBezTo>
                  <a:cubicBezTo>
                    <a:pt x="7837" y="13579"/>
                    <a:pt x="7837" y="13579"/>
                    <a:pt x="7837" y="13579"/>
                  </a:cubicBezTo>
                  <a:cubicBezTo>
                    <a:pt x="7837" y="13612"/>
                    <a:pt x="7870" y="13620"/>
                    <a:pt x="7870" y="13653"/>
                  </a:cubicBezTo>
                  <a:cubicBezTo>
                    <a:pt x="7870" y="13670"/>
                    <a:pt x="7862" y="13670"/>
                    <a:pt x="7845" y="13678"/>
                  </a:cubicBezTo>
                  <a:cubicBezTo>
                    <a:pt x="7829" y="13695"/>
                    <a:pt x="7829" y="13711"/>
                    <a:pt x="7812" y="13719"/>
                  </a:cubicBezTo>
                  <a:cubicBezTo>
                    <a:pt x="7796" y="13736"/>
                    <a:pt x="7796" y="13752"/>
                    <a:pt x="7779" y="13769"/>
                  </a:cubicBezTo>
                  <a:cubicBezTo>
                    <a:pt x="7771" y="13785"/>
                    <a:pt x="7763" y="13785"/>
                    <a:pt x="7754" y="13802"/>
                  </a:cubicBezTo>
                  <a:cubicBezTo>
                    <a:pt x="7738" y="13818"/>
                    <a:pt x="7746" y="13835"/>
                    <a:pt x="7738" y="13860"/>
                  </a:cubicBezTo>
                  <a:cubicBezTo>
                    <a:pt x="7730" y="13901"/>
                    <a:pt x="7713" y="13926"/>
                    <a:pt x="7688" y="13959"/>
                  </a:cubicBezTo>
                  <a:cubicBezTo>
                    <a:pt x="7672" y="13992"/>
                    <a:pt x="7631" y="13983"/>
                    <a:pt x="7598" y="14000"/>
                  </a:cubicBezTo>
                  <a:cubicBezTo>
                    <a:pt x="7573" y="14016"/>
                    <a:pt x="7565" y="14041"/>
                    <a:pt x="7548" y="14058"/>
                  </a:cubicBezTo>
                  <a:cubicBezTo>
                    <a:pt x="7515" y="14082"/>
                    <a:pt x="7499" y="14082"/>
                    <a:pt x="7466" y="14099"/>
                  </a:cubicBezTo>
                  <a:cubicBezTo>
                    <a:pt x="7457" y="14107"/>
                    <a:pt x="7457" y="14124"/>
                    <a:pt x="7441" y="14132"/>
                  </a:cubicBezTo>
                  <a:cubicBezTo>
                    <a:pt x="7433" y="14148"/>
                    <a:pt x="7424" y="14157"/>
                    <a:pt x="7424" y="14173"/>
                  </a:cubicBezTo>
                  <a:cubicBezTo>
                    <a:pt x="7424" y="14190"/>
                    <a:pt x="7449" y="14198"/>
                    <a:pt x="7457" y="14223"/>
                  </a:cubicBezTo>
                  <a:cubicBezTo>
                    <a:pt x="7457" y="14239"/>
                    <a:pt x="7449" y="14256"/>
                    <a:pt x="7466" y="14280"/>
                  </a:cubicBezTo>
                  <a:cubicBezTo>
                    <a:pt x="7474" y="14297"/>
                    <a:pt x="7490" y="14305"/>
                    <a:pt x="7490" y="14322"/>
                  </a:cubicBezTo>
                  <a:cubicBezTo>
                    <a:pt x="7490" y="14338"/>
                    <a:pt x="7482" y="14346"/>
                    <a:pt x="7466" y="14363"/>
                  </a:cubicBezTo>
                  <a:cubicBezTo>
                    <a:pt x="7449" y="14379"/>
                    <a:pt x="7449" y="14396"/>
                    <a:pt x="7433" y="14421"/>
                  </a:cubicBezTo>
                  <a:cubicBezTo>
                    <a:pt x="7408" y="14454"/>
                    <a:pt x="7416" y="14478"/>
                    <a:pt x="7391" y="14511"/>
                  </a:cubicBezTo>
                  <a:cubicBezTo>
                    <a:pt x="7367" y="14561"/>
                    <a:pt x="7350" y="14594"/>
                    <a:pt x="7317" y="14643"/>
                  </a:cubicBezTo>
                  <a:cubicBezTo>
                    <a:pt x="7309" y="14660"/>
                    <a:pt x="7292" y="14668"/>
                    <a:pt x="7284" y="14685"/>
                  </a:cubicBezTo>
                  <a:cubicBezTo>
                    <a:pt x="7259" y="14726"/>
                    <a:pt x="7243" y="14742"/>
                    <a:pt x="7210" y="14775"/>
                  </a:cubicBezTo>
                  <a:cubicBezTo>
                    <a:pt x="7185" y="14792"/>
                    <a:pt x="7160" y="14808"/>
                    <a:pt x="7136" y="14833"/>
                  </a:cubicBezTo>
                  <a:cubicBezTo>
                    <a:pt x="7119" y="14850"/>
                    <a:pt x="7094" y="14850"/>
                    <a:pt x="7070" y="14866"/>
                  </a:cubicBezTo>
                  <a:cubicBezTo>
                    <a:pt x="7061" y="14874"/>
                    <a:pt x="7061" y="14883"/>
                    <a:pt x="7053" y="14883"/>
                  </a:cubicBezTo>
                  <a:lnTo>
                    <a:pt x="7053" y="14883"/>
                  </a:lnTo>
                  <a:cubicBezTo>
                    <a:pt x="7037" y="14858"/>
                    <a:pt x="7028" y="14833"/>
                    <a:pt x="7012" y="14800"/>
                  </a:cubicBezTo>
                  <a:cubicBezTo>
                    <a:pt x="7012" y="14792"/>
                    <a:pt x="7012" y="14792"/>
                    <a:pt x="7012" y="14792"/>
                  </a:cubicBezTo>
                  <a:cubicBezTo>
                    <a:pt x="7012" y="14784"/>
                    <a:pt x="7004" y="14775"/>
                    <a:pt x="7004" y="14767"/>
                  </a:cubicBezTo>
                  <a:cubicBezTo>
                    <a:pt x="7004" y="14742"/>
                    <a:pt x="7012" y="14734"/>
                    <a:pt x="7020" y="14709"/>
                  </a:cubicBezTo>
                  <a:cubicBezTo>
                    <a:pt x="7028" y="14685"/>
                    <a:pt x="7037" y="14668"/>
                    <a:pt x="7045" y="14643"/>
                  </a:cubicBezTo>
                  <a:cubicBezTo>
                    <a:pt x="7070" y="14619"/>
                    <a:pt x="7078" y="14602"/>
                    <a:pt x="7094" y="14561"/>
                  </a:cubicBezTo>
                  <a:cubicBezTo>
                    <a:pt x="7103" y="14553"/>
                    <a:pt x="7111" y="14544"/>
                    <a:pt x="7111" y="14528"/>
                  </a:cubicBezTo>
                  <a:cubicBezTo>
                    <a:pt x="7111" y="14511"/>
                    <a:pt x="7103" y="14503"/>
                    <a:pt x="7103" y="14495"/>
                  </a:cubicBezTo>
                  <a:cubicBezTo>
                    <a:pt x="7086" y="14462"/>
                    <a:pt x="7061" y="14454"/>
                    <a:pt x="7037" y="14429"/>
                  </a:cubicBezTo>
                  <a:cubicBezTo>
                    <a:pt x="7012" y="14404"/>
                    <a:pt x="7028" y="14371"/>
                    <a:pt x="7004" y="14338"/>
                  </a:cubicBezTo>
                  <a:cubicBezTo>
                    <a:pt x="6954" y="14280"/>
                    <a:pt x="6913" y="14264"/>
                    <a:pt x="6855" y="14214"/>
                  </a:cubicBezTo>
                  <a:cubicBezTo>
                    <a:pt x="6822" y="14181"/>
                    <a:pt x="6797" y="14173"/>
                    <a:pt x="6764" y="14140"/>
                  </a:cubicBezTo>
                  <a:cubicBezTo>
                    <a:pt x="6715" y="14082"/>
                    <a:pt x="6690" y="14049"/>
                    <a:pt x="6632" y="14008"/>
                  </a:cubicBezTo>
                  <a:cubicBezTo>
                    <a:pt x="6583" y="13975"/>
                    <a:pt x="6533" y="13983"/>
                    <a:pt x="6509" y="13934"/>
                  </a:cubicBezTo>
                  <a:cubicBezTo>
                    <a:pt x="6484" y="13901"/>
                    <a:pt x="6467" y="13884"/>
                    <a:pt x="6451" y="13843"/>
                  </a:cubicBezTo>
                  <a:cubicBezTo>
                    <a:pt x="6443" y="13827"/>
                    <a:pt x="6451" y="13802"/>
                    <a:pt x="6426" y="13802"/>
                  </a:cubicBezTo>
                  <a:cubicBezTo>
                    <a:pt x="6377" y="13802"/>
                    <a:pt x="6360" y="13876"/>
                    <a:pt x="6302" y="13876"/>
                  </a:cubicBezTo>
                  <a:cubicBezTo>
                    <a:pt x="6278" y="13876"/>
                    <a:pt x="6269" y="13843"/>
                    <a:pt x="6253" y="13818"/>
                  </a:cubicBezTo>
                  <a:cubicBezTo>
                    <a:pt x="6228" y="13761"/>
                    <a:pt x="6236" y="13703"/>
                    <a:pt x="6187" y="13662"/>
                  </a:cubicBezTo>
                  <a:cubicBezTo>
                    <a:pt x="6146" y="13629"/>
                    <a:pt x="6104" y="13629"/>
                    <a:pt x="6080" y="13579"/>
                  </a:cubicBezTo>
                  <a:cubicBezTo>
                    <a:pt x="6063" y="13538"/>
                    <a:pt x="6063" y="13472"/>
                    <a:pt x="6014" y="13472"/>
                  </a:cubicBezTo>
                  <a:cubicBezTo>
                    <a:pt x="5964" y="13472"/>
                    <a:pt x="5948" y="13521"/>
                    <a:pt x="5898" y="13521"/>
                  </a:cubicBezTo>
                  <a:cubicBezTo>
                    <a:pt x="5849" y="13521"/>
                    <a:pt x="5816" y="13505"/>
                    <a:pt x="5774" y="13488"/>
                  </a:cubicBezTo>
                  <a:lnTo>
                    <a:pt x="5774" y="13488"/>
                  </a:lnTo>
                  <a:cubicBezTo>
                    <a:pt x="5791" y="13447"/>
                    <a:pt x="5840" y="13431"/>
                    <a:pt x="5865" y="13398"/>
                  </a:cubicBezTo>
                  <a:cubicBezTo>
                    <a:pt x="5898" y="13365"/>
                    <a:pt x="5890" y="13315"/>
                    <a:pt x="5923" y="13290"/>
                  </a:cubicBezTo>
                  <a:cubicBezTo>
                    <a:pt x="5931" y="13282"/>
                    <a:pt x="5948" y="13290"/>
                    <a:pt x="5956" y="13282"/>
                  </a:cubicBezTo>
                  <a:cubicBezTo>
                    <a:pt x="5997" y="13274"/>
                    <a:pt x="6005" y="13241"/>
                    <a:pt x="6038" y="13208"/>
                  </a:cubicBezTo>
                  <a:cubicBezTo>
                    <a:pt x="6071" y="13191"/>
                    <a:pt x="6088" y="13175"/>
                    <a:pt x="6113" y="13150"/>
                  </a:cubicBezTo>
                  <a:cubicBezTo>
                    <a:pt x="6137" y="13125"/>
                    <a:pt x="6121" y="13092"/>
                    <a:pt x="6146" y="13068"/>
                  </a:cubicBezTo>
                  <a:cubicBezTo>
                    <a:pt x="6154" y="13059"/>
                    <a:pt x="6162" y="13059"/>
                    <a:pt x="6179" y="13059"/>
                  </a:cubicBezTo>
                  <a:cubicBezTo>
                    <a:pt x="6220" y="13051"/>
                    <a:pt x="6236" y="13026"/>
                    <a:pt x="6261" y="12993"/>
                  </a:cubicBezTo>
                  <a:cubicBezTo>
                    <a:pt x="6278" y="12969"/>
                    <a:pt x="6286" y="12952"/>
                    <a:pt x="6311" y="12936"/>
                  </a:cubicBezTo>
                  <a:cubicBezTo>
                    <a:pt x="6319" y="12919"/>
                    <a:pt x="6335" y="12927"/>
                    <a:pt x="6344" y="12911"/>
                  </a:cubicBezTo>
                  <a:cubicBezTo>
                    <a:pt x="6352" y="12861"/>
                    <a:pt x="6377" y="12812"/>
                    <a:pt x="6426" y="12812"/>
                  </a:cubicBezTo>
                  <a:cubicBezTo>
                    <a:pt x="6451" y="12812"/>
                    <a:pt x="6459" y="12820"/>
                    <a:pt x="6484" y="12820"/>
                  </a:cubicBezTo>
                  <a:cubicBezTo>
                    <a:pt x="6500" y="12820"/>
                    <a:pt x="6509" y="12812"/>
                    <a:pt x="6525" y="12812"/>
                  </a:cubicBezTo>
                  <a:cubicBezTo>
                    <a:pt x="6517" y="12787"/>
                    <a:pt x="6500" y="12787"/>
                    <a:pt x="6500" y="12762"/>
                  </a:cubicBezTo>
                  <a:cubicBezTo>
                    <a:pt x="6500" y="12713"/>
                    <a:pt x="6575" y="12721"/>
                    <a:pt x="6608" y="12688"/>
                  </a:cubicBezTo>
                  <a:cubicBezTo>
                    <a:pt x="6657" y="12639"/>
                    <a:pt x="6674" y="12606"/>
                    <a:pt x="6674" y="12540"/>
                  </a:cubicBezTo>
                  <a:cubicBezTo>
                    <a:pt x="6707" y="12540"/>
                    <a:pt x="6731" y="12548"/>
                    <a:pt x="6756" y="12540"/>
                  </a:cubicBezTo>
                  <a:cubicBezTo>
                    <a:pt x="6797" y="12531"/>
                    <a:pt x="6797" y="12474"/>
                    <a:pt x="6839" y="12474"/>
                  </a:cubicBezTo>
                  <a:cubicBezTo>
                    <a:pt x="6855" y="12474"/>
                    <a:pt x="6863" y="12490"/>
                    <a:pt x="6880" y="12490"/>
                  </a:cubicBezTo>
                  <a:cubicBezTo>
                    <a:pt x="6905" y="12490"/>
                    <a:pt x="6905" y="12457"/>
                    <a:pt x="6921" y="12449"/>
                  </a:cubicBezTo>
                  <a:cubicBezTo>
                    <a:pt x="6954" y="12424"/>
                    <a:pt x="6962" y="12408"/>
                    <a:pt x="6995" y="12399"/>
                  </a:cubicBezTo>
                  <a:cubicBezTo>
                    <a:pt x="7037" y="12383"/>
                    <a:pt x="7094" y="12399"/>
                    <a:pt x="7103" y="12358"/>
                  </a:cubicBezTo>
                  <a:cubicBezTo>
                    <a:pt x="7127" y="12251"/>
                    <a:pt x="7185" y="12201"/>
                    <a:pt x="7185" y="12102"/>
                  </a:cubicBezTo>
                  <a:cubicBezTo>
                    <a:pt x="7185" y="12028"/>
                    <a:pt x="7185" y="12028"/>
                    <a:pt x="7185" y="12028"/>
                  </a:cubicBezTo>
                  <a:cubicBezTo>
                    <a:pt x="7185" y="11995"/>
                    <a:pt x="7202" y="11987"/>
                    <a:pt x="7202" y="11962"/>
                  </a:cubicBezTo>
                  <a:cubicBezTo>
                    <a:pt x="7202" y="11929"/>
                    <a:pt x="7169" y="11921"/>
                    <a:pt x="7160" y="11896"/>
                  </a:cubicBezTo>
                  <a:cubicBezTo>
                    <a:pt x="7144" y="11863"/>
                    <a:pt x="7160" y="11830"/>
                    <a:pt x="7144" y="11797"/>
                  </a:cubicBezTo>
                  <a:cubicBezTo>
                    <a:pt x="7136" y="11764"/>
                    <a:pt x="7103" y="11772"/>
                    <a:pt x="7070" y="11772"/>
                  </a:cubicBezTo>
                  <a:cubicBezTo>
                    <a:pt x="7028" y="11772"/>
                    <a:pt x="7012" y="11789"/>
                    <a:pt x="6971" y="11789"/>
                  </a:cubicBezTo>
                  <a:cubicBezTo>
                    <a:pt x="6962" y="11789"/>
                    <a:pt x="6954" y="11781"/>
                    <a:pt x="6946" y="11781"/>
                  </a:cubicBezTo>
                  <a:lnTo>
                    <a:pt x="6946" y="11781"/>
                  </a:lnTo>
                  <a:cubicBezTo>
                    <a:pt x="6954" y="11756"/>
                    <a:pt x="6954" y="11731"/>
                    <a:pt x="6962" y="11706"/>
                  </a:cubicBezTo>
                  <a:cubicBezTo>
                    <a:pt x="6971" y="11673"/>
                    <a:pt x="6987" y="11649"/>
                    <a:pt x="6995" y="11616"/>
                  </a:cubicBezTo>
                  <a:cubicBezTo>
                    <a:pt x="7004" y="11583"/>
                    <a:pt x="7004" y="11558"/>
                    <a:pt x="7012" y="11517"/>
                  </a:cubicBezTo>
                  <a:cubicBezTo>
                    <a:pt x="7012" y="11500"/>
                    <a:pt x="7012" y="11500"/>
                    <a:pt x="7020" y="11484"/>
                  </a:cubicBezTo>
                  <a:cubicBezTo>
                    <a:pt x="7028" y="11442"/>
                    <a:pt x="7020" y="11418"/>
                    <a:pt x="7028" y="11376"/>
                  </a:cubicBezTo>
                  <a:cubicBezTo>
                    <a:pt x="7028" y="11368"/>
                    <a:pt x="7037" y="11360"/>
                    <a:pt x="7037" y="11352"/>
                  </a:cubicBezTo>
                  <a:cubicBezTo>
                    <a:pt x="7045" y="11319"/>
                    <a:pt x="7037" y="11294"/>
                    <a:pt x="7045" y="11261"/>
                  </a:cubicBezTo>
                  <a:cubicBezTo>
                    <a:pt x="7061" y="11236"/>
                    <a:pt x="7053" y="11220"/>
                    <a:pt x="7053" y="11195"/>
                  </a:cubicBezTo>
                  <a:cubicBezTo>
                    <a:pt x="7012" y="11187"/>
                    <a:pt x="7012" y="11187"/>
                    <a:pt x="7012" y="11187"/>
                  </a:cubicBezTo>
                  <a:cubicBezTo>
                    <a:pt x="6979" y="11145"/>
                    <a:pt x="6962" y="11096"/>
                    <a:pt x="6905" y="11096"/>
                  </a:cubicBezTo>
                  <a:cubicBezTo>
                    <a:pt x="6872" y="11096"/>
                    <a:pt x="6863" y="11137"/>
                    <a:pt x="6830" y="11145"/>
                  </a:cubicBezTo>
                  <a:cubicBezTo>
                    <a:pt x="6806" y="11145"/>
                    <a:pt x="6797" y="11145"/>
                    <a:pt x="6773" y="11145"/>
                  </a:cubicBezTo>
                  <a:cubicBezTo>
                    <a:pt x="6682" y="11145"/>
                    <a:pt x="6608" y="11071"/>
                    <a:pt x="6608" y="10980"/>
                  </a:cubicBezTo>
                  <a:cubicBezTo>
                    <a:pt x="6608" y="10832"/>
                    <a:pt x="6608" y="10832"/>
                    <a:pt x="6608" y="10832"/>
                  </a:cubicBezTo>
                  <a:cubicBezTo>
                    <a:pt x="6608" y="10774"/>
                    <a:pt x="6616" y="10741"/>
                    <a:pt x="6616" y="10683"/>
                  </a:cubicBezTo>
                  <a:cubicBezTo>
                    <a:pt x="6616" y="10560"/>
                    <a:pt x="6525" y="10452"/>
                    <a:pt x="6401" y="10452"/>
                  </a:cubicBezTo>
                  <a:cubicBezTo>
                    <a:pt x="6344" y="10452"/>
                    <a:pt x="6311" y="10469"/>
                    <a:pt x="6253" y="10469"/>
                  </a:cubicBezTo>
                  <a:cubicBezTo>
                    <a:pt x="6137" y="10469"/>
                    <a:pt x="6096" y="10370"/>
                    <a:pt x="5981" y="10370"/>
                  </a:cubicBezTo>
                  <a:cubicBezTo>
                    <a:pt x="5906" y="10370"/>
                    <a:pt x="5906" y="10370"/>
                    <a:pt x="5906" y="10370"/>
                  </a:cubicBezTo>
                  <a:cubicBezTo>
                    <a:pt x="5890" y="10370"/>
                    <a:pt x="5882" y="10386"/>
                    <a:pt x="5865" y="10386"/>
                  </a:cubicBezTo>
                  <a:cubicBezTo>
                    <a:pt x="5832" y="10386"/>
                    <a:pt x="5799" y="10353"/>
                    <a:pt x="5799" y="10312"/>
                  </a:cubicBezTo>
                  <a:cubicBezTo>
                    <a:pt x="5799" y="10230"/>
                    <a:pt x="5857" y="10188"/>
                    <a:pt x="5857" y="10106"/>
                  </a:cubicBezTo>
                  <a:cubicBezTo>
                    <a:pt x="5857" y="9957"/>
                    <a:pt x="5857" y="9957"/>
                    <a:pt x="5857" y="9957"/>
                  </a:cubicBezTo>
                  <a:cubicBezTo>
                    <a:pt x="5857" y="9916"/>
                    <a:pt x="5865" y="9891"/>
                    <a:pt x="5865" y="9851"/>
                  </a:cubicBezTo>
                  <a:cubicBezTo>
                    <a:pt x="5865" y="9818"/>
                    <a:pt x="5824" y="9818"/>
                    <a:pt x="5824" y="9793"/>
                  </a:cubicBezTo>
                  <a:cubicBezTo>
                    <a:pt x="5824" y="9744"/>
                    <a:pt x="5807" y="9727"/>
                    <a:pt x="5807" y="9678"/>
                  </a:cubicBezTo>
                  <a:lnTo>
                    <a:pt x="5807" y="9678"/>
                  </a:lnTo>
                  <a:cubicBezTo>
                    <a:pt x="5832" y="9661"/>
                    <a:pt x="5849" y="9653"/>
                    <a:pt x="5873" y="9636"/>
                  </a:cubicBezTo>
                  <a:cubicBezTo>
                    <a:pt x="5882" y="9628"/>
                    <a:pt x="5906" y="9620"/>
                    <a:pt x="5906" y="9612"/>
                  </a:cubicBezTo>
                  <a:cubicBezTo>
                    <a:pt x="5906" y="9546"/>
                    <a:pt x="5816" y="9546"/>
                    <a:pt x="5816" y="9480"/>
                  </a:cubicBezTo>
                  <a:cubicBezTo>
                    <a:pt x="5816" y="9414"/>
                    <a:pt x="5873" y="9381"/>
                    <a:pt x="5906" y="9315"/>
                  </a:cubicBezTo>
                  <a:cubicBezTo>
                    <a:pt x="5956" y="9207"/>
                    <a:pt x="5956" y="9141"/>
                    <a:pt x="5989" y="9026"/>
                  </a:cubicBezTo>
                  <a:cubicBezTo>
                    <a:pt x="5997" y="8985"/>
                    <a:pt x="5997" y="8960"/>
                    <a:pt x="6022" y="8919"/>
                  </a:cubicBezTo>
                  <a:cubicBezTo>
                    <a:pt x="6030" y="8902"/>
                    <a:pt x="6055" y="8894"/>
                    <a:pt x="6055" y="8869"/>
                  </a:cubicBezTo>
                  <a:cubicBezTo>
                    <a:pt x="6055" y="8836"/>
                    <a:pt x="6038" y="8820"/>
                    <a:pt x="6014" y="8787"/>
                  </a:cubicBezTo>
                  <a:cubicBezTo>
                    <a:pt x="5981" y="8745"/>
                    <a:pt x="5989" y="8704"/>
                    <a:pt x="5981" y="8646"/>
                  </a:cubicBezTo>
                  <a:cubicBezTo>
                    <a:pt x="5972" y="8539"/>
                    <a:pt x="5774" y="8572"/>
                    <a:pt x="5774" y="8457"/>
                  </a:cubicBezTo>
                  <a:cubicBezTo>
                    <a:pt x="5774" y="8358"/>
                    <a:pt x="5774" y="8358"/>
                    <a:pt x="5774" y="8358"/>
                  </a:cubicBezTo>
                  <a:cubicBezTo>
                    <a:pt x="5774" y="8275"/>
                    <a:pt x="5832" y="8242"/>
                    <a:pt x="5832" y="8160"/>
                  </a:cubicBezTo>
                  <a:cubicBezTo>
                    <a:pt x="5832" y="8143"/>
                    <a:pt x="5807" y="8135"/>
                    <a:pt x="5783" y="8135"/>
                  </a:cubicBezTo>
                  <a:cubicBezTo>
                    <a:pt x="5750" y="8135"/>
                    <a:pt x="5733" y="8168"/>
                    <a:pt x="5700" y="8168"/>
                  </a:cubicBezTo>
                  <a:cubicBezTo>
                    <a:pt x="5593" y="8168"/>
                    <a:pt x="5527" y="8151"/>
                    <a:pt x="5420" y="8143"/>
                  </a:cubicBezTo>
                  <a:cubicBezTo>
                    <a:pt x="5213" y="8143"/>
                    <a:pt x="5213" y="8143"/>
                    <a:pt x="5213" y="8143"/>
                  </a:cubicBezTo>
                  <a:cubicBezTo>
                    <a:pt x="5180" y="8143"/>
                    <a:pt x="5139" y="8160"/>
                    <a:pt x="5123" y="8135"/>
                  </a:cubicBezTo>
                  <a:cubicBezTo>
                    <a:pt x="5114" y="8127"/>
                    <a:pt x="5114" y="8110"/>
                    <a:pt x="5114" y="8102"/>
                  </a:cubicBezTo>
                  <a:cubicBezTo>
                    <a:pt x="5090" y="8044"/>
                    <a:pt x="5057" y="8019"/>
                    <a:pt x="5040" y="7962"/>
                  </a:cubicBezTo>
                  <a:cubicBezTo>
                    <a:pt x="5015" y="7887"/>
                    <a:pt x="5007" y="7854"/>
                    <a:pt x="4982" y="7788"/>
                  </a:cubicBezTo>
                  <a:cubicBezTo>
                    <a:pt x="4974" y="7764"/>
                    <a:pt x="4982" y="7747"/>
                    <a:pt x="4974" y="7731"/>
                  </a:cubicBezTo>
                  <a:cubicBezTo>
                    <a:pt x="4966" y="7722"/>
                    <a:pt x="4950" y="7722"/>
                    <a:pt x="4942" y="7706"/>
                  </a:cubicBezTo>
                  <a:cubicBezTo>
                    <a:pt x="4999" y="7689"/>
                    <a:pt x="5040" y="7689"/>
                    <a:pt x="5098" y="7689"/>
                  </a:cubicBezTo>
                  <a:cubicBezTo>
                    <a:pt x="5098" y="7640"/>
                    <a:pt x="5098" y="7607"/>
                    <a:pt x="5098" y="7557"/>
                  </a:cubicBezTo>
                  <a:cubicBezTo>
                    <a:pt x="5098" y="7442"/>
                    <a:pt x="5081" y="7368"/>
                    <a:pt x="5040" y="7260"/>
                  </a:cubicBezTo>
                  <a:cubicBezTo>
                    <a:pt x="5007" y="7186"/>
                    <a:pt x="4958" y="7145"/>
                    <a:pt x="4884" y="7112"/>
                  </a:cubicBezTo>
                  <a:cubicBezTo>
                    <a:pt x="4851" y="7095"/>
                    <a:pt x="4835" y="7070"/>
                    <a:pt x="4794" y="7070"/>
                  </a:cubicBezTo>
                  <a:cubicBezTo>
                    <a:pt x="4695" y="7070"/>
                    <a:pt x="4645" y="7070"/>
                    <a:pt x="4554" y="7070"/>
                  </a:cubicBezTo>
                  <a:cubicBezTo>
                    <a:pt x="4513" y="7070"/>
                    <a:pt x="4505" y="7021"/>
                    <a:pt x="4488" y="6980"/>
                  </a:cubicBezTo>
                  <a:cubicBezTo>
                    <a:pt x="4464" y="6947"/>
                    <a:pt x="4439" y="6938"/>
                    <a:pt x="4406" y="6914"/>
                  </a:cubicBezTo>
                  <a:cubicBezTo>
                    <a:pt x="4340" y="6872"/>
                    <a:pt x="4290" y="6889"/>
                    <a:pt x="4216" y="6872"/>
                  </a:cubicBezTo>
                  <a:cubicBezTo>
                    <a:pt x="4183" y="6872"/>
                    <a:pt x="4167" y="6839"/>
                    <a:pt x="4142" y="6823"/>
                  </a:cubicBezTo>
                  <a:cubicBezTo>
                    <a:pt x="4109" y="6806"/>
                    <a:pt x="4084" y="6798"/>
                    <a:pt x="4059" y="6765"/>
                  </a:cubicBezTo>
                  <a:cubicBezTo>
                    <a:pt x="4043" y="6732"/>
                    <a:pt x="4002" y="6749"/>
                    <a:pt x="3969" y="6740"/>
                  </a:cubicBezTo>
                  <a:cubicBezTo>
                    <a:pt x="3927" y="6732"/>
                    <a:pt x="3911" y="6699"/>
                    <a:pt x="3870" y="6699"/>
                  </a:cubicBezTo>
                  <a:cubicBezTo>
                    <a:pt x="3820" y="6699"/>
                    <a:pt x="3795" y="6732"/>
                    <a:pt x="3746" y="6732"/>
                  </a:cubicBezTo>
                  <a:cubicBezTo>
                    <a:pt x="3680" y="6732"/>
                    <a:pt x="3639" y="6740"/>
                    <a:pt x="3589" y="6707"/>
                  </a:cubicBezTo>
                  <a:cubicBezTo>
                    <a:pt x="3515" y="6658"/>
                    <a:pt x="3498" y="6592"/>
                    <a:pt x="3424" y="6542"/>
                  </a:cubicBezTo>
                  <a:cubicBezTo>
                    <a:pt x="3383" y="6518"/>
                    <a:pt x="3341" y="6526"/>
                    <a:pt x="3308" y="6485"/>
                  </a:cubicBezTo>
                  <a:cubicBezTo>
                    <a:pt x="3275" y="6443"/>
                    <a:pt x="3308" y="6394"/>
                    <a:pt x="3300" y="6344"/>
                  </a:cubicBezTo>
                  <a:cubicBezTo>
                    <a:pt x="3284" y="6295"/>
                    <a:pt x="3234" y="6278"/>
                    <a:pt x="3234" y="6229"/>
                  </a:cubicBezTo>
                  <a:cubicBezTo>
                    <a:pt x="3234" y="6196"/>
                    <a:pt x="3251" y="6171"/>
                    <a:pt x="3251" y="6130"/>
                  </a:cubicBezTo>
                  <a:cubicBezTo>
                    <a:pt x="3251" y="6072"/>
                    <a:pt x="3185" y="6047"/>
                    <a:pt x="3185" y="5981"/>
                  </a:cubicBezTo>
                  <a:cubicBezTo>
                    <a:pt x="3185" y="5891"/>
                    <a:pt x="3185" y="5891"/>
                    <a:pt x="3185" y="5891"/>
                  </a:cubicBezTo>
                  <a:cubicBezTo>
                    <a:pt x="3185" y="5825"/>
                    <a:pt x="3209" y="5783"/>
                    <a:pt x="3209" y="5709"/>
                  </a:cubicBezTo>
                  <a:cubicBezTo>
                    <a:pt x="3209" y="5651"/>
                    <a:pt x="3209" y="5651"/>
                    <a:pt x="3209" y="5651"/>
                  </a:cubicBezTo>
                  <a:cubicBezTo>
                    <a:pt x="3044" y="5676"/>
                    <a:pt x="3044" y="5676"/>
                    <a:pt x="3044" y="5676"/>
                  </a:cubicBezTo>
                  <a:cubicBezTo>
                    <a:pt x="3011" y="5676"/>
                    <a:pt x="2987" y="5660"/>
                    <a:pt x="2954" y="5660"/>
                  </a:cubicBezTo>
                  <a:cubicBezTo>
                    <a:pt x="2879" y="5660"/>
                    <a:pt x="2838" y="5684"/>
                    <a:pt x="2772" y="5709"/>
                  </a:cubicBezTo>
                  <a:cubicBezTo>
                    <a:pt x="2714" y="5726"/>
                    <a:pt x="2681" y="5734"/>
                    <a:pt x="2640" y="5775"/>
                  </a:cubicBezTo>
                  <a:cubicBezTo>
                    <a:pt x="2591" y="5825"/>
                    <a:pt x="2558" y="5849"/>
                    <a:pt x="2483" y="5874"/>
                  </a:cubicBezTo>
                  <a:cubicBezTo>
                    <a:pt x="2450" y="5891"/>
                    <a:pt x="2426" y="5907"/>
                    <a:pt x="2401" y="5932"/>
                  </a:cubicBezTo>
                  <a:cubicBezTo>
                    <a:pt x="2376" y="5957"/>
                    <a:pt x="2376" y="5990"/>
                    <a:pt x="2343" y="5990"/>
                  </a:cubicBezTo>
                  <a:cubicBezTo>
                    <a:pt x="2327" y="5990"/>
                    <a:pt x="2327" y="5981"/>
                    <a:pt x="2318" y="5981"/>
                  </a:cubicBezTo>
                  <a:cubicBezTo>
                    <a:pt x="2277" y="5981"/>
                    <a:pt x="2269" y="6006"/>
                    <a:pt x="2244" y="6031"/>
                  </a:cubicBezTo>
                  <a:cubicBezTo>
                    <a:pt x="2186" y="6064"/>
                    <a:pt x="2162" y="6089"/>
                    <a:pt x="2120" y="6130"/>
                  </a:cubicBezTo>
                  <a:cubicBezTo>
                    <a:pt x="2096" y="6163"/>
                    <a:pt x="2071" y="6188"/>
                    <a:pt x="2030" y="6188"/>
                  </a:cubicBezTo>
                  <a:cubicBezTo>
                    <a:pt x="1955" y="6188"/>
                    <a:pt x="1914" y="6146"/>
                    <a:pt x="1840" y="6146"/>
                  </a:cubicBezTo>
                  <a:cubicBezTo>
                    <a:pt x="1790" y="6146"/>
                    <a:pt x="1774" y="6179"/>
                    <a:pt x="1724" y="6179"/>
                  </a:cubicBezTo>
                  <a:cubicBezTo>
                    <a:pt x="1708" y="6179"/>
                    <a:pt x="1708" y="6179"/>
                    <a:pt x="1708" y="6179"/>
                  </a:cubicBezTo>
                  <a:lnTo>
                    <a:pt x="1708" y="6179"/>
                  </a:lnTo>
                  <a:cubicBezTo>
                    <a:pt x="1691" y="6155"/>
                    <a:pt x="1675" y="6138"/>
                    <a:pt x="1650" y="6138"/>
                  </a:cubicBezTo>
                  <a:cubicBezTo>
                    <a:pt x="1576" y="6138"/>
                    <a:pt x="1576" y="6138"/>
                    <a:pt x="1576" y="6138"/>
                  </a:cubicBezTo>
                  <a:cubicBezTo>
                    <a:pt x="1543" y="6138"/>
                    <a:pt x="1526" y="6155"/>
                    <a:pt x="1502" y="6163"/>
                  </a:cubicBezTo>
                  <a:cubicBezTo>
                    <a:pt x="1460" y="6171"/>
                    <a:pt x="1427" y="6163"/>
                    <a:pt x="1386" y="6179"/>
                  </a:cubicBezTo>
                  <a:cubicBezTo>
                    <a:pt x="1361" y="6188"/>
                    <a:pt x="1361" y="6221"/>
                    <a:pt x="1337" y="6221"/>
                  </a:cubicBezTo>
                  <a:cubicBezTo>
                    <a:pt x="1287" y="6221"/>
                    <a:pt x="1271" y="6171"/>
                    <a:pt x="1254" y="6130"/>
                  </a:cubicBezTo>
                  <a:cubicBezTo>
                    <a:pt x="1238" y="6064"/>
                    <a:pt x="1238" y="6023"/>
                    <a:pt x="1238" y="5948"/>
                  </a:cubicBezTo>
                  <a:cubicBezTo>
                    <a:pt x="1238" y="5874"/>
                    <a:pt x="1238" y="5874"/>
                    <a:pt x="1238" y="5874"/>
                  </a:cubicBezTo>
                  <a:cubicBezTo>
                    <a:pt x="1246" y="5841"/>
                    <a:pt x="1246" y="5841"/>
                    <a:pt x="1246" y="5841"/>
                  </a:cubicBezTo>
                  <a:cubicBezTo>
                    <a:pt x="1246" y="5717"/>
                    <a:pt x="1246" y="5717"/>
                    <a:pt x="1246" y="5717"/>
                  </a:cubicBezTo>
                  <a:cubicBezTo>
                    <a:pt x="1246" y="5676"/>
                    <a:pt x="1262" y="5660"/>
                    <a:pt x="1262" y="5627"/>
                  </a:cubicBezTo>
                  <a:cubicBezTo>
                    <a:pt x="1262" y="5585"/>
                    <a:pt x="1262" y="5561"/>
                    <a:pt x="1246" y="5528"/>
                  </a:cubicBezTo>
                  <a:cubicBezTo>
                    <a:pt x="1097" y="5643"/>
                    <a:pt x="1015" y="5759"/>
                    <a:pt x="833" y="5759"/>
                  </a:cubicBezTo>
                  <a:cubicBezTo>
                    <a:pt x="759" y="5759"/>
                    <a:pt x="685" y="5783"/>
                    <a:pt x="644" y="5717"/>
                  </a:cubicBezTo>
                  <a:cubicBezTo>
                    <a:pt x="627" y="5693"/>
                    <a:pt x="627" y="5676"/>
                    <a:pt x="619" y="5651"/>
                  </a:cubicBezTo>
                  <a:cubicBezTo>
                    <a:pt x="602" y="5618"/>
                    <a:pt x="569" y="5618"/>
                    <a:pt x="545" y="5594"/>
                  </a:cubicBezTo>
                  <a:cubicBezTo>
                    <a:pt x="503" y="5561"/>
                    <a:pt x="479" y="5536"/>
                    <a:pt x="429" y="5536"/>
                  </a:cubicBezTo>
                  <a:cubicBezTo>
                    <a:pt x="297" y="5536"/>
                    <a:pt x="297" y="5536"/>
                    <a:pt x="297" y="5536"/>
                  </a:cubicBezTo>
                  <a:cubicBezTo>
                    <a:pt x="297" y="5511"/>
                    <a:pt x="297" y="5503"/>
                    <a:pt x="297" y="5486"/>
                  </a:cubicBezTo>
                  <a:cubicBezTo>
                    <a:pt x="297" y="5478"/>
                    <a:pt x="305" y="5470"/>
                    <a:pt x="305" y="5453"/>
                  </a:cubicBezTo>
                  <a:cubicBezTo>
                    <a:pt x="305" y="5354"/>
                    <a:pt x="305" y="5354"/>
                    <a:pt x="305" y="5354"/>
                  </a:cubicBezTo>
                  <a:cubicBezTo>
                    <a:pt x="305" y="5305"/>
                    <a:pt x="256" y="5288"/>
                    <a:pt x="215" y="5247"/>
                  </a:cubicBezTo>
                  <a:cubicBezTo>
                    <a:pt x="173" y="5206"/>
                    <a:pt x="173" y="5156"/>
                    <a:pt x="149" y="5099"/>
                  </a:cubicBezTo>
                  <a:cubicBezTo>
                    <a:pt x="124" y="5057"/>
                    <a:pt x="91" y="5033"/>
                    <a:pt x="91" y="4983"/>
                  </a:cubicBezTo>
                  <a:cubicBezTo>
                    <a:pt x="91" y="4950"/>
                    <a:pt x="107" y="4934"/>
                    <a:pt x="107" y="4909"/>
                  </a:cubicBezTo>
                  <a:cubicBezTo>
                    <a:pt x="107" y="4851"/>
                    <a:pt x="0" y="4859"/>
                    <a:pt x="0" y="4802"/>
                  </a:cubicBezTo>
                  <a:cubicBezTo>
                    <a:pt x="0" y="4785"/>
                    <a:pt x="17" y="4777"/>
                    <a:pt x="33" y="4769"/>
                  </a:cubicBezTo>
                  <a:cubicBezTo>
                    <a:pt x="50" y="4785"/>
                    <a:pt x="50" y="4785"/>
                    <a:pt x="50" y="4785"/>
                  </a:cubicBezTo>
                  <a:cubicBezTo>
                    <a:pt x="74" y="4785"/>
                    <a:pt x="74" y="4785"/>
                    <a:pt x="74" y="4785"/>
                  </a:cubicBezTo>
                  <a:cubicBezTo>
                    <a:pt x="99" y="4703"/>
                    <a:pt x="99" y="4645"/>
                    <a:pt x="140" y="4571"/>
                  </a:cubicBezTo>
                  <a:cubicBezTo>
                    <a:pt x="173" y="4505"/>
                    <a:pt x="231" y="4488"/>
                    <a:pt x="305" y="4488"/>
                  </a:cubicBezTo>
                  <a:cubicBezTo>
                    <a:pt x="305" y="4472"/>
                    <a:pt x="314" y="4455"/>
                    <a:pt x="314" y="4439"/>
                  </a:cubicBezTo>
                  <a:cubicBezTo>
                    <a:pt x="314" y="4372"/>
                    <a:pt x="264" y="4339"/>
                    <a:pt x="264" y="4273"/>
                  </a:cubicBezTo>
                  <a:cubicBezTo>
                    <a:pt x="264" y="4232"/>
                    <a:pt x="305" y="4216"/>
                    <a:pt x="322" y="4183"/>
                  </a:cubicBezTo>
                  <a:cubicBezTo>
                    <a:pt x="355" y="4141"/>
                    <a:pt x="380" y="4117"/>
                    <a:pt x="380" y="4059"/>
                  </a:cubicBezTo>
                  <a:cubicBezTo>
                    <a:pt x="380" y="4026"/>
                    <a:pt x="363" y="4009"/>
                    <a:pt x="363" y="3976"/>
                  </a:cubicBezTo>
                  <a:cubicBezTo>
                    <a:pt x="363" y="3927"/>
                    <a:pt x="437" y="3935"/>
                    <a:pt x="487" y="3910"/>
                  </a:cubicBezTo>
                  <a:cubicBezTo>
                    <a:pt x="520" y="3894"/>
                    <a:pt x="545" y="3886"/>
                    <a:pt x="561" y="3861"/>
                  </a:cubicBezTo>
                  <a:cubicBezTo>
                    <a:pt x="586" y="3828"/>
                    <a:pt x="594" y="3795"/>
                    <a:pt x="635" y="3795"/>
                  </a:cubicBezTo>
                  <a:cubicBezTo>
                    <a:pt x="644" y="3795"/>
                    <a:pt x="652" y="3803"/>
                    <a:pt x="660" y="3803"/>
                  </a:cubicBezTo>
                  <a:cubicBezTo>
                    <a:pt x="734" y="3803"/>
                    <a:pt x="743" y="3721"/>
                    <a:pt x="809" y="3696"/>
                  </a:cubicBezTo>
                  <a:cubicBezTo>
                    <a:pt x="866" y="3679"/>
                    <a:pt x="899" y="3663"/>
                    <a:pt x="965" y="3663"/>
                  </a:cubicBezTo>
                  <a:cubicBezTo>
                    <a:pt x="1031" y="3663"/>
                    <a:pt x="1064" y="3630"/>
                    <a:pt x="1106" y="3580"/>
                  </a:cubicBezTo>
                  <a:cubicBezTo>
                    <a:pt x="1147" y="3523"/>
                    <a:pt x="1205" y="3523"/>
                    <a:pt x="1271" y="3523"/>
                  </a:cubicBezTo>
                  <a:cubicBezTo>
                    <a:pt x="1304" y="3523"/>
                    <a:pt x="1328" y="3539"/>
                    <a:pt x="1353" y="3564"/>
                  </a:cubicBezTo>
                  <a:cubicBezTo>
                    <a:pt x="1444" y="3564"/>
                    <a:pt x="1444" y="3564"/>
                    <a:pt x="1444" y="3564"/>
                  </a:cubicBezTo>
                  <a:lnTo>
                    <a:pt x="1444" y="3564"/>
                  </a:lnTo>
                  <a:cubicBezTo>
                    <a:pt x="1477" y="3498"/>
                    <a:pt x="1493" y="3465"/>
                    <a:pt x="1518" y="3407"/>
                  </a:cubicBezTo>
                  <a:cubicBezTo>
                    <a:pt x="1584" y="3209"/>
                    <a:pt x="1576" y="3094"/>
                    <a:pt x="1617" y="2887"/>
                  </a:cubicBezTo>
                  <a:cubicBezTo>
                    <a:pt x="1650" y="2747"/>
                    <a:pt x="1683" y="2673"/>
                    <a:pt x="1683" y="2524"/>
                  </a:cubicBezTo>
                  <a:cubicBezTo>
                    <a:pt x="1683" y="2450"/>
                    <a:pt x="1683" y="2409"/>
                    <a:pt x="1650" y="2343"/>
                  </a:cubicBezTo>
                  <a:cubicBezTo>
                    <a:pt x="1625" y="2285"/>
                    <a:pt x="1584" y="2269"/>
                    <a:pt x="1584" y="2211"/>
                  </a:cubicBezTo>
                  <a:cubicBezTo>
                    <a:pt x="1584" y="2153"/>
                    <a:pt x="1584" y="2153"/>
                    <a:pt x="1584" y="2153"/>
                  </a:cubicBezTo>
                  <a:cubicBezTo>
                    <a:pt x="1584" y="2062"/>
                    <a:pt x="1427" y="2062"/>
                    <a:pt x="1427" y="1972"/>
                  </a:cubicBezTo>
                  <a:cubicBezTo>
                    <a:pt x="1427" y="1889"/>
                    <a:pt x="1452" y="1823"/>
                    <a:pt x="1526" y="1790"/>
                  </a:cubicBezTo>
                  <a:cubicBezTo>
                    <a:pt x="1551" y="1774"/>
                    <a:pt x="1568" y="1757"/>
                    <a:pt x="1592" y="1757"/>
                  </a:cubicBezTo>
                  <a:cubicBezTo>
                    <a:pt x="1667" y="1757"/>
                    <a:pt x="1667" y="1757"/>
                    <a:pt x="1667" y="1757"/>
                  </a:cubicBezTo>
                  <a:cubicBezTo>
                    <a:pt x="1700" y="1757"/>
                    <a:pt x="1716" y="1757"/>
                    <a:pt x="1741" y="1757"/>
                  </a:cubicBezTo>
                  <a:cubicBezTo>
                    <a:pt x="1766" y="1757"/>
                    <a:pt x="1774" y="1757"/>
                    <a:pt x="1799" y="1757"/>
                  </a:cubicBezTo>
                  <a:cubicBezTo>
                    <a:pt x="1799" y="1741"/>
                    <a:pt x="1799" y="1724"/>
                    <a:pt x="1799" y="1708"/>
                  </a:cubicBezTo>
                  <a:cubicBezTo>
                    <a:pt x="1799" y="1650"/>
                    <a:pt x="1782" y="1617"/>
                    <a:pt x="1741" y="1575"/>
                  </a:cubicBezTo>
                  <a:cubicBezTo>
                    <a:pt x="1716" y="1551"/>
                    <a:pt x="1708" y="1534"/>
                    <a:pt x="1675" y="1534"/>
                  </a:cubicBezTo>
                  <a:cubicBezTo>
                    <a:pt x="1584" y="1534"/>
                    <a:pt x="1584" y="1534"/>
                    <a:pt x="1584" y="1534"/>
                  </a:cubicBezTo>
                  <a:cubicBezTo>
                    <a:pt x="1559" y="1534"/>
                    <a:pt x="1543" y="1518"/>
                    <a:pt x="1543" y="1493"/>
                  </a:cubicBezTo>
                  <a:cubicBezTo>
                    <a:pt x="1543" y="1402"/>
                    <a:pt x="1543" y="1402"/>
                    <a:pt x="1543" y="1402"/>
                  </a:cubicBezTo>
                  <a:cubicBezTo>
                    <a:pt x="1543" y="1344"/>
                    <a:pt x="1551" y="1270"/>
                    <a:pt x="1601" y="1270"/>
                  </a:cubicBezTo>
                  <a:cubicBezTo>
                    <a:pt x="1634" y="1270"/>
                    <a:pt x="1650" y="1278"/>
                    <a:pt x="1683" y="1278"/>
                  </a:cubicBezTo>
                  <a:cubicBezTo>
                    <a:pt x="1774" y="1278"/>
                    <a:pt x="1823" y="1278"/>
                    <a:pt x="1914" y="1270"/>
                  </a:cubicBezTo>
                  <a:cubicBezTo>
                    <a:pt x="1997" y="1287"/>
                    <a:pt x="1997" y="1287"/>
                    <a:pt x="1997" y="1287"/>
                  </a:cubicBezTo>
                  <a:cubicBezTo>
                    <a:pt x="2096" y="1287"/>
                    <a:pt x="2096" y="1287"/>
                    <a:pt x="2096" y="1287"/>
                  </a:cubicBezTo>
                  <a:cubicBezTo>
                    <a:pt x="2129" y="1254"/>
                    <a:pt x="2137" y="1221"/>
                    <a:pt x="2145" y="1179"/>
                  </a:cubicBezTo>
                  <a:cubicBezTo>
                    <a:pt x="2203" y="1196"/>
                    <a:pt x="2228" y="1245"/>
                    <a:pt x="2285" y="1245"/>
                  </a:cubicBezTo>
                  <a:cubicBezTo>
                    <a:pt x="2351" y="1245"/>
                    <a:pt x="2368" y="1171"/>
                    <a:pt x="2434" y="1171"/>
                  </a:cubicBezTo>
                  <a:cubicBezTo>
                    <a:pt x="2475" y="1171"/>
                    <a:pt x="2475" y="1229"/>
                    <a:pt x="2483" y="1270"/>
                  </a:cubicBezTo>
                  <a:cubicBezTo>
                    <a:pt x="2500" y="1328"/>
                    <a:pt x="2516" y="1353"/>
                    <a:pt x="2541" y="1410"/>
                  </a:cubicBezTo>
                  <a:cubicBezTo>
                    <a:pt x="2558" y="1435"/>
                    <a:pt x="2566" y="1476"/>
                    <a:pt x="2599" y="1476"/>
                  </a:cubicBezTo>
                  <a:cubicBezTo>
                    <a:pt x="2673" y="1476"/>
                    <a:pt x="2673" y="1476"/>
                    <a:pt x="2673" y="1476"/>
                  </a:cubicBezTo>
                  <a:lnTo>
                    <a:pt x="2673" y="1476"/>
                  </a:lnTo>
                  <a:cubicBezTo>
                    <a:pt x="2706" y="1493"/>
                    <a:pt x="2714" y="1526"/>
                    <a:pt x="2739" y="1542"/>
                  </a:cubicBezTo>
                  <a:cubicBezTo>
                    <a:pt x="2830" y="1600"/>
                    <a:pt x="2896" y="1625"/>
                    <a:pt x="3003" y="1625"/>
                  </a:cubicBezTo>
                  <a:cubicBezTo>
                    <a:pt x="3044" y="1625"/>
                    <a:pt x="3069" y="1608"/>
                    <a:pt x="3110" y="1592"/>
                  </a:cubicBezTo>
                  <a:cubicBezTo>
                    <a:pt x="3160" y="1567"/>
                    <a:pt x="3193" y="1559"/>
                    <a:pt x="3234" y="1526"/>
                  </a:cubicBezTo>
                  <a:cubicBezTo>
                    <a:pt x="3308" y="1468"/>
                    <a:pt x="3374" y="1485"/>
                    <a:pt x="3457" y="1435"/>
                  </a:cubicBezTo>
                  <a:cubicBezTo>
                    <a:pt x="3572" y="1369"/>
                    <a:pt x="3622" y="1320"/>
                    <a:pt x="3738" y="1245"/>
                  </a:cubicBezTo>
                  <a:cubicBezTo>
                    <a:pt x="3804" y="1196"/>
                    <a:pt x="3853" y="1188"/>
                    <a:pt x="3903" y="1122"/>
                  </a:cubicBezTo>
                  <a:cubicBezTo>
                    <a:pt x="3746" y="1089"/>
                    <a:pt x="3639" y="981"/>
                    <a:pt x="3639" y="825"/>
                  </a:cubicBezTo>
                  <a:cubicBezTo>
                    <a:pt x="3639" y="726"/>
                    <a:pt x="3680" y="668"/>
                    <a:pt x="3680" y="561"/>
                  </a:cubicBezTo>
                  <a:cubicBezTo>
                    <a:pt x="3680" y="528"/>
                    <a:pt x="3647" y="511"/>
                    <a:pt x="3614" y="503"/>
                  </a:cubicBezTo>
                  <a:cubicBezTo>
                    <a:pt x="3548" y="486"/>
                    <a:pt x="3473" y="462"/>
                    <a:pt x="3473" y="396"/>
                  </a:cubicBezTo>
                  <a:cubicBezTo>
                    <a:pt x="3473" y="371"/>
                    <a:pt x="3506" y="371"/>
                    <a:pt x="3531" y="371"/>
                  </a:cubicBezTo>
                  <a:cubicBezTo>
                    <a:pt x="3639" y="371"/>
                    <a:pt x="3688" y="453"/>
                    <a:pt x="3795" y="453"/>
                  </a:cubicBezTo>
                  <a:cubicBezTo>
                    <a:pt x="3820" y="453"/>
                    <a:pt x="3837" y="445"/>
                    <a:pt x="3861" y="445"/>
                  </a:cubicBezTo>
                  <a:cubicBezTo>
                    <a:pt x="3944" y="445"/>
                    <a:pt x="3944" y="445"/>
                    <a:pt x="3944" y="445"/>
                  </a:cubicBezTo>
                  <a:cubicBezTo>
                    <a:pt x="3952" y="445"/>
                    <a:pt x="3960" y="437"/>
                    <a:pt x="3969" y="437"/>
                  </a:cubicBezTo>
                  <a:cubicBezTo>
                    <a:pt x="4018" y="437"/>
                    <a:pt x="4051" y="462"/>
                    <a:pt x="4101" y="462"/>
                  </a:cubicBezTo>
                  <a:cubicBezTo>
                    <a:pt x="4175" y="462"/>
                    <a:pt x="4208" y="429"/>
                    <a:pt x="4274" y="429"/>
                  </a:cubicBezTo>
                  <a:cubicBezTo>
                    <a:pt x="4414" y="429"/>
                    <a:pt x="4414" y="429"/>
                    <a:pt x="4414" y="429"/>
                  </a:cubicBezTo>
                  <a:cubicBezTo>
                    <a:pt x="4497" y="429"/>
                    <a:pt x="4546" y="412"/>
                    <a:pt x="4620" y="379"/>
                  </a:cubicBezTo>
                  <a:cubicBezTo>
                    <a:pt x="4686" y="354"/>
                    <a:pt x="4703" y="288"/>
                    <a:pt x="4777" y="280"/>
                  </a:cubicBezTo>
                  <a:cubicBezTo>
                    <a:pt x="4818" y="272"/>
                    <a:pt x="4843" y="280"/>
                    <a:pt x="4884" y="272"/>
                  </a:cubicBezTo>
                  <a:cubicBezTo>
                    <a:pt x="4934" y="255"/>
                    <a:pt x="4950" y="231"/>
                    <a:pt x="4982" y="198"/>
                  </a:cubicBezTo>
                  <a:cubicBezTo>
                    <a:pt x="5024" y="165"/>
                    <a:pt x="5048" y="140"/>
                    <a:pt x="5048" y="90"/>
                  </a:cubicBezTo>
                  <a:cubicBezTo>
                    <a:pt x="5048" y="49"/>
                    <a:pt x="5032" y="24"/>
                    <a:pt x="5007" y="0"/>
                  </a:cubicBezTo>
                  <a:lnTo>
                    <a:pt x="5007" y="0"/>
                  </a:lnTo>
                  <a:cubicBezTo>
                    <a:pt x="5090" y="0"/>
                    <a:pt x="5139" y="0"/>
                    <a:pt x="5213" y="0"/>
                  </a:cubicBezTo>
                  <a:cubicBezTo>
                    <a:pt x="5255" y="0"/>
                    <a:pt x="5271" y="41"/>
                    <a:pt x="5271" y="74"/>
                  </a:cubicBezTo>
                  <a:cubicBezTo>
                    <a:pt x="5271" y="123"/>
                    <a:pt x="5246" y="148"/>
                    <a:pt x="5246" y="189"/>
                  </a:cubicBezTo>
                  <a:cubicBezTo>
                    <a:pt x="5246" y="255"/>
                    <a:pt x="5321" y="264"/>
                    <a:pt x="5370" y="297"/>
                  </a:cubicBezTo>
                  <a:cubicBezTo>
                    <a:pt x="5420" y="321"/>
                    <a:pt x="5420" y="363"/>
                    <a:pt x="5436" y="412"/>
                  </a:cubicBezTo>
                  <a:cubicBezTo>
                    <a:pt x="5444" y="429"/>
                    <a:pt x="5461" y="445"/>
                    <a:pt x="5461" y="462"/>
                  </a:cubicBezTo>
                  <a:cubicBezTo>
                    <a:pt x="5461" y="511"/>
                    <a:pt x="5403" y="511"/>
                    <a:pt x="5378" y="552"/>
                  </a:cubicBezTo>
                  <a:cubicBezTo>
                    <a:pt x="5354" y="594"/>
                    <a:pt x="5362" y="627"/>
                    <a:pt x="5345" y="676"/>
                  </a:cubicBezTo>
                  <a:cubicBezTo>
                    <a:pt x="5337" y="709"/>
                    <a:pt x="5296" y="717"/>
                    <a:pt x="5296" y="759"/>
                  </a:cubicBezTo>
                  <a:cubicBezTo>
                    <a:pt x="5296" y="841"/>
                    <a:pt x="5296" y="841"/>
                    <a:pt x="5296" y="841"/>
                  </a:cubicBezTo>
                  <a:cubicBezTo>
                    <a:pt x="5304" y="858"/>
                    <a:pt x="5304" y="858"/>
                    <a:pt x="5304" y="858"/>
                  </a:cubicBezTo>
                  <a:cubicBezTo>
                    <a:pt x="5304" y="973"/>
                    <a:pt x="5304" y="973"/>
                    <a:pt x="5304" y="973"/>
                  </a:cubicBezTo>
                  <a:cubicBezTo>
                    <a:pt x="5304" y="1039"/>
                    <a:pt x="5378" y="1064"/>
                    <a:pt x="5387" y="1130"/>
                  </a:cubicBezTo>
                  <a:cubicBezTo>
                    <a:pt x="5395" y="1204"/>
                    <a:pt x="5403" y="1262"/>
                    <a:pt x="5461" y="1311"/>
                  </a:cubicBezTo>
                  <a:cubicBezTo>
                    <a:pt x="5510" y="1353"/>
                    <a:pt x="5527" y="1394"/>
                    <a:pt x="5568" y="1452"/>
                  </a:cubicBezTo>
                  <a:cubicBezTo>
                    <a:pt x="5626" y="1509"/>
                    <a:pt x="5684" y="1526"/>
                    <a:pt x="5766" y="1526"/>
                  </a:cubicBezTo>
                  <a:cubicBezTo>
                    <a:pt x="5799" y="1526"/>
                    <a:pt x="5799" y="1485"/>
                    <a:pt x="5816" y="1460"/>
                  </a:cubicBezTo>
                  <a:cubicBezTo>
                    <a:pt x="5840" y="1435"/>
                    <a:pt x="5873" y="1435"/>
                    <a:pt x="5915" y="1435"/>
                  </a:cubicBezTo>
                  <a:cubicBezTo>
                    <a:pt x="5948" y="1435"/>
                    <a:pt x="5972" y="1443"/>
                    <a:pt x="6005" y="1443"/>
                  </a:cubicBezTo>
                  <a:cubicBezTo>
                    <a:pt x="6047" y="1443"/>
                    <a:pt x="6055" y="1402"/>
                    <a:pt x="6088" y="1369"/>
                  </a:cubicBezTo>
                  <a:cubicBezTo>
                    <a:pt x="6121" y="1336"/>
                    <a:pt x="6162" y="1344"/>
                    <a:pt x="6212" y="1336"/>
                  </a:cubicBezTo>
                  <a:cubicBezTo>
                    <a:pt x="6269" y="1320"/>
                    <a:pt x="6278" y="1245"/>
                    <a:pt x="6335" y="1245"/>
                  </a:cubicBezTo>
                  <a:cubicBezTo>
                    <a:pt x="6393" y="1245"/>
                    <a:pt x="6418" y="1303"/>
                    <a:pt x="6476" y="1303"/>
                  </a:cubicBezTo>
                  <a:cubicBezTo>
                    <a:pt x="6533" y="1303"/>
                    <a:pt x="6558" y="1287"/>
                    <a:pt x="6599" y="1237"/>
                  </a:cubicBezTo>
                  <a:lnTo>
                    <a:pt x="6599" y="1237"/>
                  </a:lnTo>
                  <a:cubicBezTo>
                    <a:pt x="6682" y="1270"/>
                    <a:pt x="6723" y="1303"/>
                    <a:pt x="6806" y="1303"/>
                  </a:cubicBezTo>
                  <a:cubicBezTo>
                    <a:pt x="6830" y="1303"/>
                    <a:pt x="6847" y="1278"/>
                    <a:pt x="6847" y="1262"/>
                  </a:cubicBezTo>
                  <a:cubicBezTo>
                    <a:pt x="6847" y="1212"/>
                    <a:pt x="6781" y="1204"/>
                    <a:pt x="6781" y="1155"/>
                  </a:cubicBezTo>
                  <a:cubicBezTo>
                    <a:pt x="6781" y="1138"/>
                    <a:pt x="6806" y="1130"/>
                    <a:pt x="6806" y="1113"/>
                  </a:cubicBezTo>
                  <a:cubicBezTo>
                    <a:pt x="6822" y="1080"/>
                    <a:pt x="6814" y="1039"/>
                    <a:pt x="6847" y="1039"/>
                  </a:cubicBezTo>
                  <a:cubicBezTo>
                    <a:pt x="6880" y="1039"/>
                    <a:pt x="6888" y="1064"/>
                    <a:pt x="6921" y="1064"/>
                  </a:cubicBezTo>
                  <a:cubicBezTo>
                    <a:pt x="6987" y="1064"/>
                    <a:pt x="7028" y="1047"/>
                    <a:pt x="7086" y="1023"/>
                  </a:cubicBezTo>
                  <a:cubicBezTo>
                    <a:pt x="7111" y="1014"/>
                    <a:pt x="7127" y="1006"/>
                    <a:pt x="7152" y="1006"/>
                  </a:cubicBezTo>
                  <a:cubicBezTo>
                    <a:pt x="7185" y="1006"/>
                    <a:pt x="7202" y="1023"/>
                    <a:pt x="7226" y="1039"/>
                  </a:cubicBezTo>
                  <a:cubicBezTo>
                    <a:pt x="7276" y="1072"/>
                    <a:pt x="7309" y="1089"/>
                    <a:pt x="7350" y="1122"/>
                  </a:cubicBezTo>
                  <a:lnTo>
                    <a:pt x="7350" y="1122"/>
                  </a:lnTo>
                  <a:cubicBezTo>
                    <a:pt x="7367" y="1179"/>
                    <a:pt x="7408" y="1196"/>
                    <a:pt x="7441" y="1237"/>
                  </a:cubicBezTo>
                  <a:cubicBezTo>
                    <a:pt x="7457" y="1262"/>
                    <a:pt x="7482" y="1287"/>
                    <a:pt x="7515" y="1287"/>
                  </a:cubicBezTo>
                  <a:cubicBezTo>
                    <a:pt x="7548" y="1287"/>
                    <a:pt x="7556" y="1262"/>
                    <a:pt x="7589" y="1262"/>
                  </a:cubicBezTo>
                  <a:cubicBezTo>
                    <a:pt x="7664" y="1262"/>
                    <a:pt x="7680" y="1361"/>
                    <a:pt x="7746" y="1361"/>
                  </a:cubicBezTo>
                  <a:cubicBezTo>
                    <a:pt x="7787" y="1361"/>
                    <a:pt x="7787" y="1361"/>
                    <a:pt x="7787" y="1361"/>
                  </a:cubicBezTo>
                  <a:cubicBezTo>
                    <a:pt x="7787" y="1320"/>
                    <a:pt x="7771" y="1287"/>
                    <a:pt x="7804" y="1254"/>
                  </a:cubicBezTo>
                  <a:cubicBezTo>
                    <a:pt x="7845" y="1196"/>
                    <a:pt x="7911" y="1221"/>
                    <a:pt x="7969" y="1196"/>
                  </a:cubicBezTo>
                  <a:cubicBezTo>
                    <a:pt x="8018" y="1171"/>
                    <a:pt x="8060" y="1171"/>
                    <a:pt x="8093" y="1138"/>
                  </a:cubicBezTo>
                  <a:cubicBezTo>
                    <a:pt x="8134" y="1097"/>
                    <a:pt x="8126" y="1047"/>
                    <a:pt x="8150" y="998"/>
                  </a:cubicBezTo>
                  <a:cubicBezTo>
                    <a:pt x="8167" y="973"/>
                    <a:pt x="8192" y="965"/>
                    <a:pt x="8208" y="924"/>
                  </a:cubicBezTo>
                  <a:cubicBezTo>
                    <a:pt x="8216" y="874"/>
                    <a:pt x="8208" y="833"/>
                    <a:pt x="8233" y="792"/>
                  </a:cubicBezTo>
                  <a:cubicBezTo>
                    <a:pt x="8291" y="701"/>
                    <a:pt x="8357" y="676"/>
                    <a:pt x="8415" y="594"/>
                  </a:cubicBezTo>
                  <a:cubicBezTo>
                    <a:pt x="8448" y="552"/>
                    <a:pt x="8456" y="511"/>
                    <a:pt x="8472" y="462"/>
                  </a:cubicBezTo>
                  <a:close/>
                  <a:moveTo>
                    <a:pt x="8893" y="1212"/>
                  </a:moveTo>
                  <a:lnTo>
                    <a:pt x="8893" y="1212"/>
                  </a:lnTo>
                  <a:cubicBezTo>
                    <a:pt x="8893" y="1229"/>
                    <a:pt x="8893" y="1229"/>
                    <a:pt x="8893" y="1229"/>
                  </a:cubicBezTo>
                  <a:cubicBezTo>
                    <a:pt x="8893" y="1254"/>
                    <a:pt x="8910" y="1262"/>
                    <a:pt x="8910" y="1278"/>
                  </a:cubicBezTo>
                  <a:cubicBezTo>
                    <a:pt x="8910" y="1320"/>
                    <a:pt x="8910" y="1320"/>
                    <a:pt x="8910" y="1320"/>
                  </a:cubicBezTo>
                  <a:cubicBezTo>
                    <a:pt x="8910" y="1344"/>
                    <a:pt x="8926" y="1353"/>
                    <a:pt x="8926" y="1369"/>
                  </a:cubicBezTo>
                  <a:cubicBezTo>
                    <a:pt x="8934" y="1369"/>
                    <a:pt x="8934" y="1369"/>
                    <a:pt x="8934" y="1369"/>
                  </a:cubicBezTo>
                  <a:cubicBezTo>
                    <a:pt x="8943" y="1369"/>
                    <a:pt x="8951" y="1361"/>
                    <a:pt x="8959" y="1353"/>
                  </a:cubicBezTo>
                  <a:cubicBezTo>
                    <a:pt x="8976" y="1336"/>
                    <a:pt x="8984" y="1320"/>
                    <a:pt x="8984" y="1287"/>
                  </a:cubicBezTo>
                  <a:cubicBezTo>
                    <a:pt x="8984" y="1245"/>
                    <a:pt x="8943" y="1204"/>
                    <a:pt x="8893" y="1212"/>
                  </a:cubicBezTo>
                  <a:close/>
                  <a:moveTo>
                    <a:pt x="9281" y="2104"/>
                  </a:moveTo>
                  <a:lnTo>
                    <a:pt x="9281" y="2104"/>
                  </a:lnTo>
                  <a:cubicBezTo>
                    <a:pt x="9264" y="2104"/>
                    <a:pt x="9256" y="2104"/>
                    <a:pt x="9240" y="2104"/>
                  </a:cubicBezTo>
                  <a:cubicBezTo>
                    <a:pt x="9223" y="2104"/>
                    <a:pt x="9215" y="2104"/>
                    <a:pt x="9207" y="2120"/>
                  </a:cubicBezTo>
                  <a:cubicBezTo>
                    <a:pt x="9198" y="2128"/>
                    <a:pt x="9182" y="2137"/>
                    <a:pt x="9182" y="2153"/>
                  </a:cubicBezTo>
                  <a:cubicBezTo>
                    <a:pt x="9182" y="2170"/>
                    <a:pt x="9207" y="2178"/>
                    <a:pt x="9231" y="2178"/>
                  </a:cubicBezTo>
                  <a:cubicBezTo>
                    <a:pt x="9240" y="2178"/>
                    <a:pt x="9248" y="2178"/>
                    <a:pt x="9264" y="2170"/>
                  </a:cubicBezTo>
                  <a:cubicBezTo>
                    <a:pt x="9273" y="2161"/>
                    <a:pt x="9297" y="2161"/>
                    <a:pt x="9297" y="2145"/>
                  </a:cubicBezTo>
                  <a:cubicBezTo>
                    <a:pt x="9297" y="2128"/>
                    <a:pt x="9289" y="2120"/>
                    <a:pt x="9281" y="2104"/>
                  </a:cubicBezTo>
                  <a:close/>
                  <a:moveTo>
                    <a:pt x="8959" y="1939"/>
                  </a:moveTo>
                  <a:lnTo>
                    <a:pt x="8959" y="1939"/>
                  </a:lnTo>
                  <a:cubicBezTo>
                    <a:pt x="8943" y="1939"/>
                    <a:pt x="8943" y="1963"/>
                    <a:pt x="8934" y="1972"/>
                  </a:cubicBezTo>
                  <a:cubicBezTo>
                    <a:pt x="8926" y="1988"/>
                    <a:pt x="8918" y="1996"/>
                    <a:pt x="8918" y="2005"/>
                  </a:cubicBezTo>
                  <a:cubicBezTo>
                    <a:pt x="8918" y="2021"/>
                    <a:pt x="8926" y="2029"/>
                    <a:pt x="8934" y="2046"/>
                  </a:cubicBezTo>
                  <a:cubicBezTo>
                    <a:pt x="8943" y="2062"/>
                    <a:pt x="8951" y="2071"/>
                    <a:pt x="8967" y="2087"/>
                  </a:cubicBezTo>
                  <a:cubicBezTo>
                    <a:pt x="8976" y="2095"/>
                    <a:pt x="8976" y="2104"/>
                    <a:pt x="8992" y="2104"/>
                  </a:cubicBezTo>
                  <a:cubicBezTo>
                    <a:pt x="9000" y="2112"/>
                    <a:pt x="9009" y="2104"/>
                    <a:pt x="9017" y="2112"/>
                  </a:cubicBezTo>
                  <a:cubicBezTo>
                    <a:pt x="9050" y="2120"/>
                    <a:pt x="9066" y="2145"/>
                    <a:pt x="9108" y="2145"/>
                  </a:cubicBezTo>
                  <a:cubicBezTo>
                    <a:pt x="9132" y="2145"/>
                    <a:pt x="9157" y="2137"/>
                    <a:pt x="9157" y="2104"/>
                  </a:cubicBezTo>
                  <a:cubicBezTo>
                    <a:pt x="9157" y="2095"/>
                    <a:pt x="9149" y="2087"/>
                    <a:pt x="9141" y="2071"/>
                  </a:cubicBezTo>
                  <a:cubicBezTo>
                    <a:pt x="9124" y="2062"/>
                    <a:pt x="9124" y="2046"/>
                    <a:pt x="9116" y="2038"/>
                  </a:cubicBezTo>
                  <a:cubicBezTo>
                    <a:pt x="9108" y="2021"/>
                    <a:pt x="9091" y="2021"/>
                    <a:pt x="9066" y="2013"/>
                  </a:cubicBezTo>
                  <a:cubicBezTo>
                    <a:pt x="9050" y="2005"/>
                    <a:pt x="9050" y="1996"/>
                    <a:pt x="9042" y="1980"/>
                  </a:cubicBezTo>
                  <a:cubicBezTo>
                    <a:pt x="9033" y="1980"/>
                    <a:pt x="9017" y="1980"/>
                    <a:pt x="9009" y="1972"/>
                  </a:cubicBezTo>
                  <a:cubicBezTo>
                    <a:pt x="8992" y="1955"/>
                    <a:pt x="8984" y="1939"/>
                    <a:pt x="8959" y="1939"/>
                  </a:cubicBezTo>
                  <a:close/>
                  <a:moveTo>
                    <a:pt x="8811" y="2087"/>
                  </a:moveTo>
                  <a:lnTo>
                    <a:pt x="8811" y="2087"/>
                  </a:lnTo>
                  <a:cubicBezTo>
                    <a:pt x="8777" y="2087"/>
                    <a:pt x="8753" y="2112"/>
                    <a:pt x="8728" y="2137"/>
                  </a:cubicBezTo>
                  <a:cubicBezTo>
                    <a:pt x="8703" y="2161"/>
                    <a:pt x="8695" y="2170"/>
                    <a:pt x="8687" y="2203"/>
                  </a:cubicBezTo>
                  <a:cubicBezTo>
                    <a:pt x="8695" y="2203"/>
                    <a:pt x="8695" y="2211"/>
                    <a:pt x="8695" y="2211"/>
                  </a:cubicBezTo>
                  <a:cubicBezTo>
                    <a:pt x="8712" y="2211"/>
                    <a:pt x="8720" y="2186"/>
                    <a:pt x="8728" y="2178"/>
                  </a:cubicBezTo>
                  <a:cubicBezTo>
                    <a:pt x="8745" y="2153"/>
                    <a:pt x="8761" y="2153"/>
                    <a:pt x="8786" y="2145"/>
                  </a:cubicBezTo>
                  <a:cubicBezTo>
                    <a:pt x="8811" y="2137"/>
                    <a:pt x="8852" y="2145"/>
                    <a:pt x="8852" y="2112"/>
                  </a:cubicBezTo>
                  <a:cubicBezTo>
                    <a:pt x="8852" y="2095"/>
                    <a:pt x="8835" y="2087"/>
                    <a:pt x="8811" y="2087"/>
                  </a:cubicBezTo>
                  <a:close/>
                  <a:moveTo>
                    <a:pt x="8802" y="2186"/>
                  </a:moveTo>
                  <a:lnTo>
                    <a:pt x="8802" y="2186"/>
                  </a:lnTo>
                  <a:cubicBezTo>
                    <a:pt x="8794" y="2186"/>
                    <a:pt x="8786" y="2178"/>
                    <a:pt x="8769" y="2178"/>
                  </a:cubicBezTo>
                  <a:cubicBezTo>
                    <a:pt x="8753" y="2178"/>
                    <a:pt x="8753" y="2211"/>
                    <a:pt x="8736" y="2219"/>
                  </a:cubicBezTo>
                  <a:cubicBezTo>
                    <a:pt x="8703" y="2236"/>
                    <a:pt x="8695" y="2252"/>
                    <a:pt x="8687" y="2285"/>
                  </a:cubicBezTo>
                  <a:cubicBezTo>
                    <a:pt x="8687" y="2285"/>
                    <a:pt x="8687" y="2285"/>
                    <a:pt x="8695" y="2285"/>
                  </a:cubicBezTo>
                  <a:cubicBezTo>
                    <a:pt x="8703" y="2285"/>
                    <a:pt x="8712" y="2269"/>
                    <a:pt x="8720" y="2269"/>
                  </a:cubicBezTo>
                  <a:cubicBezTo>
                    <a:pt x="8761" y="2269"/>
                    <a:pt x="8811" y="2260"/>
                    <a:pt x="8811" y="2227"/>
                  </a:cubicBezTo>
                  <a:cubicBezTo>
                    <a:pt x="8811" y="2211"/>
                    <a:pt x="8802" y="2203"/>
                    <a:pt x="8802" y="2186"/>
                  </a:cubicBezTo>
                  <a:close/>
                  <a:moveTo>
                    <a:pt x="8951" y="12606"/>
                  </a:moveTo>
                  <a:lnTo>
                    <a:pt x="8951" y="12606"/>
                  </a:lnTo>
                  <a:cubicBezTo>
                    <a:pt x="8926" y="12622"/>
                    <a:pt x="8918" y="12639"/>
                    <a:pt x="8918" y="12663"/>
                  </a:cubicBezTo>
                  <a:cubicBezTo>
                    <a:pt x="8918" y="12771"/>
                    <a:pt x="8918" y="12771"/>
                    <a:pt x="8918" y="12771"/>
                  </a:cubicBezTo>
                  <a:cubicBezTo>
                    <a:pt x="8926" y="12738"/>
                    <a:pt x="8934" y="12713"/>
                    <a:pt x="8943" y="12680"/>
                  </a:cubicBezTo>
                  <a:cubicBezTo>
                    <a:pt x="8951" y="12663"/>
                    <a:pt x="8959" y="12663"/>
                    <a:pt x="8959" y="12655"/>
                  </a:cubicBezTo>
                  <a:cubicBezTo>
                    <a:pt x="8959" y="12630"/>
                    <a:pt x="8959" y="12614"/>
                    <a:pt x="8951" y="12606"/>
                  </a:cubicBezTo>
                  <a:close/>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 name="Freeform 94">
              <a:extLst>
                <a:ext uri="{FF2B5EF4-FFF2-40B4-BE49-F238E27FC236}">
                  <a16:creationId xmlns:a16="http://schemas.microsoft.com/office/drawing/2014/main" id="{A12BA4C1-D505-41E6-BA15-7DF759800835}"/>
                </a:ext>
              </a:extLst>
            </p:cNvPr>
            <p:cNvSpPr>
              <a:spLocks noChangeArrowheads="1"/>
            </p:cNvSpPr>
            <p:nvPr/>
          </p:nvSpPr>
          <p:spPr bwMode="auto">
            <a:xfrm>
              <a:off x="15586647" y="7245351"/>
              <a:ext cx="861956" cy="5121275"/>
            </a:xfrm>
            <a:custGeom>
              <a:avLst/>
              <a:gdLst>
                <a:gd name="T0" fmla="*/ 1708 w 2394"/>
                <a:gd name="T1" fmla="*/ 13951 h 14224"/>
                <a:gd name="T2" fmla="*/ 2384 w 2394"/>
                <a:gd name="T3" fmla="*/ 13942 h 14224"/>
                <a:gd name="T4" fmla="*/ 2170 w 2394"/>
                <a:gd name="T5" fmla="*/ 14132 h 14224"/>
                <a:gd name="T6" fmla="*/ 1741 w 2394"/>
                <a:gd name="T7" fmla="*/ 14025 h 14224"/>
                <a:gd name="T8" fmla="*/ 1584 w 2394"/>
                <a:gd name="T9" fmla="*/ 13505 h 14224"/>
                <a:gd name="T10" fmla="*/ 1370 w 2394"/>
                <a:gd name="T11" fmla="*/ 13720 h 14224"/>
                <a:gd name="T12" fmla="*/ 1023 w 2394"/>
                <a:gd name="T13" fmla="*/ 13629 h 14224"/>
                <a:gd name="T14" fmla="*/ 833 w 2394"/>
                <a:gd name="T15" fmla="*/ 13406 h 14224"/>
                <a:gd name="T16" fmla="*/ 734 w 2394"/>
                <a:gd name="T17" fmla="*/ 13175 h 14224"/>
                <a:gd name="T18" fmla="*/ 602 w 2394"/>
                <a:gd name="T19" fmla="*/ 12911 h 14224"/>
                <a:gd name="T20" fmla="*/ 627 w 2394"/>
                <a:gd name="T21" fmla="*/ 12812 h 14224"/>
                <a:gd name="T22" fmla="*/ 512 w 2394"/>
                <a:gd name="T23" fmla="*/ 12969 h 14224"/>
                <a:gd name="T24" fmla="*/ 371 w 2394"/>
                <a:gd name="T25" fmla="*/ 12721 h 14224"/>
                <a:gd name="T26" fmla="*/ 429 w 2394"/>
                <a:gd name="T27" fmla="*/ 12614 h 14224"/>
                <a:gd name="T28" fmla="*/ 256 w 2394"/>
                <a:gd name="T29" fmla="*/ 12474 h 14224"/>
                <a:gd name="T30" fmla="*/ 388 w 2394"/>
                <a:gd name="T31" fmla="*/ 12292 h 14224"/>
                <a:gd name="T32" fmla="*/ 305 w 2394"/>
                <a:gd name="T33" fmla="*/ 11896 h 14224"/>
                <a:gd name="T34" fmla="*/ 289 w 2394"/>
                <a:gd name="T35" fmla="*/ 12160 h 14224"/>
                <a:gd name="T36" fmla="*/ 149 w 2394"/>
                <a:gd name="T37" fmla="*/ 11937 h 14224"/>
                <a:gd name="T38" fmla="*/ 165 w 2394"/>
                <a:gd name="T39" fmla="*/ 11517 h 14224"/>
                <a:gd name="T40" fmla="*/ 314 w 2394"/>
                <a:gd name="T41" fmla="*/ 11690 h 14224"/>
                <a:gd name="T42" fmla="*/ 215 w 2394"/>
                <a:gd name="T43" fmla="*/ 11426 h 14224"/>
                <a:gd name="T44" fmla="*/ 446 w 2394"/>
                <a:gd name="T45" fmla="*/ 10774 h 14224"/>
                <a:gd name="T46" fmla="*/ 404 w 2394"/>
                <a:gd name="T47" fmla="*/ 10543 h 14224"/>
                <a:gd name="T48" fmla="*/ 322 w 2394"/>
                <a:gd name="T49" fmla="*/ 10345 h 14224"/>
                <a:gd name="T50" fmla="*/ 297 w 2394"/>
                <a:gd name="T51" fmla="*/ 9957 h 14224"/>
                <a:gd name="T52" fmla="*/ 206 w 2394"/>
                <a:gd name="T53" fmla="*/ 9380 h 14224"/>
                <a:gd name="T54" fmla="*/ 429 w 2394"/>
                <a:gd name="T55" fmla="*/ 9528 h 14224"/>
                <a:gd name="T56" fmla="*/ 1625 w 2394"/>
                <a:gd name="T57" fmla="*/ 13868 h 14224"/>
                <a:gd name="T58" fmla="*/ 1436 w 2394"/>
                <a:gd name="T59" fmla="*/ 13777 h 14224"/>
                <a:gd name="T60" fmla="*/ 1799 w 2394"/>
                <a:gd name="T61" fmla="*/ 13447 h 14224"/>
                <a:gd name="T62" fmla="*/ 1799 w 2394"/>
                <a:gd name="T63" fmla="*/ 13068 h 14224"/>
                <a:gd name="T64" fmla="*/ 1510 w 2394"/>
                <a:gd name="T65" fmla="*/ 13257 h 14224"/>
                <a:gd name="T66" fmla="*/ 1295 w 2394"/>
                <a:gd name="T67" fmla="*/ 13233 h 14224"/>
                <a:gd name="T68" fmla="*/ 1172 w 2394"/>
                <a:gd name="T69" fmla="*/ 13092 h 14224"/>
                <a:gd name="T70" fmla="*/ 809 w 2394"/>
                <a:gd name="T71" fmla="*/ 13117 h 14224"/>
                <a:gd name="T72" fmla="*/ 990 w 2394"/>
                <a:gd name="T73" fmla="*/ 12771 h 14224"/>
                <a:gd name="T74" fmla="*/ 644 w 2394"/>
                <a:gd name="T75" fmla="*/ 12531 h 14224"/>
                <a:gd name="T76" fmla="*/ 462 w 2394"/>
                <a:gd name="T77" fmla="*/ 11797 h 14224"/>
                <a:gd name="T78" fmla="*/ 569 w 2394"/>
                <a:gd name="T79" fmla="*/ 11409 h 14224"/>
                <a:gd name="T80" fmla="*/ 429 w 2394"/>
                <a:gd name="T81" fmla="*/ 11055 h 14224"/>
                <a:gd name="T82" fmla="*/ 149 w 2394"/>
                <a:gd name="T83" fmla="*/ 10865 h 14224"/>
                <a:gd name="T84" fmla="*/ 479 w 2394"/>
                <a:gd name="T85" fmla="*/ 10840 h 14224"/>
                <a:gd name="T86" fmla="*/ 586 w 2394"/>
                <a:gd name="T87" fmla="*/ 10444 h 14224"/>
                <a:gd name="T88" fmla="*/ 611 w 2394"/>
                <a:gd name="T89" fmla="*/ 9817 h 14224"/>
                <a:gd name="T90" fmla="*/ 784 w 2394"/>
                <a:gd name="T91" fmla="*/ 9099 h 14224"/>
                <a:gd name="T92" fmla="*/ 305 w 2394"/>
                <a:gd name="T93" fmla="*/ 8835 h 14224"/>
                <a:gd name="T94" fmla="*/ 256 w 2394"/>
                <a:gd name="T95" fmla="*/ 7515 h 14224"/>
                <a:gd name="T96" fmla="*/ 693 w 2394"/>
                <a:gd name="T97" fmla="*/ 6368 h 14224"/>
                <a:gd name="T98" fmla="*/ 726 w 2394"/>
                <a:gd name="T99" fmla="*/ 5106 h 14224"/>
                <a:gd name="T100" fmla="*/ 916 w 2394"/>
                <a:gd name="T101" fmla="*/ 3844 h 14224"/>
                <a:gd name="T102" fmla="*/ 1040 w 2394"/>
                <a:gd name="T103" fmla="*/ 2078 h 14224"/>
                <a:gd name="T104" fmla="*/ 1221 w 2394"/>
                <a:gd name="T105" fmla="*/ 82 h 14224"/>
                <a:gd name="T106" fmla="*/ 1658 w 2394"/>
                <a:gd name="T107" fmla="*/ 1246 h 14224"/>
                <a:gd name="T108" fmla="*/ 1741 w 2394"/>
                <a:gd name="T109" fmla="*/ 3217 h 14224"/>
                <a:gd name="T110" fmla="*/ 1172 w 2394"/>
                <a:gd name="T111" fmla="*/ 4883 h 14224"/>
                <a:gd name="T112" fmla="*/ 1337 w 2394"/>
                <a:gd name="T113" fmla="*/ 6294 h 14224"/>
                <a:gd name="T114" fmla="*/ 1106 w 2394"/>
                <a:gd name="T115" fmla="*/ 7994 h 14224"/>
                <a:gd name="T116" fmla="*/ 924 w 2394"/>
                <a:gd name="T117" fmla="*/ 9726 h 14224"/>
                <a:gd name="T118" fmla="*/ 1048 w 2394"/>
                <a:gd name="T119" fmla="*/ 10675 h 14224"/>
                <a:gd name="T120" fmla="*/ 718 w 2394"/>
                <a:gd name="T121" fmla="*/ 12259 h 14224"/>
                <a:gd name="T122" fmla="*/ 2054 w 2394"/>
                <a:gd name="T123" fmla="*/ 13018 h 14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94" h="14224">
                  <a:moveTo>
                    <a:pt x="2393" y="14198"/>
                  </a:moveTo>
                  <a:lnTo>
                    <a:pt x="2393" y="14198"/>
                  </a:lnTo>
                  <a:cubicBezTo>
                    <a:pt x="2384" y="14173"/>
                    <a:pt x="2376" y="14149"/>
                    <a:pt x="2360" y="14149"/>
                  </a:cubicBezTo>
                  <a:cubicBezTo>
                    <a:pt x="2343" y="14149"/>
                    <a:pt x="2335" y="14165"/>
                    <a:pt x="2335" y="14182"/>
                  </a:cubicBezTo>
                  <a:cubicBezTo>
                    <a:pt x="2335" y="14190"/>
                    <a:pt x="2343" y="14198"/>
                    <a:pt x="2343" y="14206"/>
                  </a:cubicBezTo>
                  <a:cubicBezTo>
                    <a:pt x="2351" y="14215"/>
                    <a:pt x="2360" y="14223"/>
                    <a:pt x="2368" y="14223"/>
                  </a:cubicBezTo>
                  <a:cubicBezTo>
                    <a:pt x="2384" y="14223"/>
                    <a:pt x="2384" y="14223"/>
                    <a:pt x="2384" y="14223"/>
                  </a:cubicBezTo>
                  <a:cubicBezTo>
                    <a:pt x="2384" y="14215"/>
                    <a:pt x="2393" y="14206"/>
                    <a:pt x="2393" y="14198"/>
                  </a:cubicBezTo>
                  <a:close/>
                  <a:moveTo>
                    <a:pt x="1708" y="13918"/>
                  </a:moveTo>
                  <a:lnTo>
                    <a:pt x="1708" y="13918"/>
                  </a:lnTo>
                  <a:cubicBezTo>
                    <a:pt x="1700" y="13918"/>
                    <a:pt x="1700" y="13909"/>
                    <a:pt x="1691" y="13909"/>
                  </a:cubicBezTo>
                  <a:cubicBezTo>
                    <a:pt x="1658" y="13909"/>
                    <a:pt x="1658" y="13909"/>
                    <a:pt x="1658" y="13909"/>
                  </a:cubicBezTo>
                  <a:cubicBezTo>
                    <a:pt x="1658" y="13918"/>
                    <a:pt x="1650" y="13918"/>
                    <a:pt x="1650" y="13926"/>
                  </a:cubicBezTo>
                  <a:cubicBezTo>
                    <a:pt x="1650" y="13934"/>
                    <a:pt x="1667" y="13934"/>
                    <a:pt x="1667" y="13942"/>
                  </a:cubicBezTo>
                  <a:cubicBezTo>
                    <a:pt x="1675" y="13951"/>
                    <a:pt x="1675" y="13967"/>
                    <a:pt x="1691" y="13967"/>
                  </a:cubicBezTo>
                  <a:cubicBezTo>
                    <a:pt x="1700" y="13967"/>
                    <a:pt x="1708" y="13959"/>
                    <a:pt x="1708" y="13951"/>
                  </a:cubicBezTo>
                  <a:cubicBezTo>
                    <a:pt x="1708" y="13942"/>
                    <a:pt x="1708" y="13926"/>
                    <a:pt x="1708" y="13918"/>
                  </a:cubicBezTo>
                  <a:close/>
                  <a:moveTo>
                    <a:pt x="1436" y="13901"/>
                  </a:moveTo>
                  <a:lnTo>
                    <a:pt x="1436" y="13901"/>
                  </a:lnTo>
                  <a:cubicBezTo>
                    <a:pt x="1411" y="13901"/>
                    <a:pt x="1386" y="13901"/>
                    <a:pt x="1386" y="13926"/>
                  </a:cubicBezTo>
                  <a:cubicBezTo>
                    <a:pt x="1386" y="13934"/>
                    <a:pt x="1411" y="13934"/>
                    <a:pt x="1419" y="13934"/>
                  </a:cubicBezTo>
                  <a:cubicBezTo>
                    <a:pt x="1427" y="13942"/>
                    <a:pt x="1436" y="13951"/>
                    <a:pt x="1444" y="13951"/>
                  </a:cubicBezTo>
                  <a:cubicBezTo>
                    <a:pt x="1460" y="13951"/>
                    <a:pt x="1477" y="13942"/>
                    <a:pt x="1485" y="13926"/>
                  </a:cubicBezTo>
                  <a:cubicBezTo>
                    <a:pt x="1485" y="13909"/>
                    <a:pt x="1485" y="13909"/>
                    <a:pt x="1485" y="13909"/>
                  </a:cubicBezTo>
                  <a:cubicBezTo>
                    <a:pt x="1477" y="13909"/>
                    <a:pt x="1469" y="13909"/>
                    <a:pt x="1452" y="13909"/>
                  </a:cubicBezTo>
                  <a:cubicBezTo>
                    <a:pt x="1444" y="13909"/>
                    <a:pt x="1444" y="13901"/>
                    <a:pt x="1436" y="13901"/>
                  </a:cubicBezTo>
                  <a:close/>
                  <a:moveTo>
                    <a:pt x="1947" y="13951"/>
                  </a:moveTo>
                  <a:lnTo>
                    <a:pt x="1947" y="13951"/>
                  </a:lnTo>
                  <a:cubicBezTo>
                    <a:pt x="1988" y="13951"/>
                    <a:pt x="2013" y="13934"/>
                    <a:pt x="2046" y="13926"/>
                  </a:cubicBezTo>
                  <a:cubicBezTo>
                    <a:pt x="2112" y="13901"/>
                    <a:pt x="2153" y="13901"/>
                    <a:pt x="2219" y="13901"/>
                  </a:cubicBezTo>
                  <a:cubicBezTo>
                    <a:pt x="2285" y="13901"/>
                    <a:pt x="2318" y="13926"/>
                    <a:pt x="2384" y="13926"/>
                  </a:cubicBezTo>
                  <a:cubicBezTo>
                    <a:pt x="2384" y="13934"/>
                    <a:pt x="2384" y="13934"/>
                    <a:pt x="2384" y="13942"/>
                  </a:cubicBezTo>
                  <a:cubicBezTo>
                    <a:pt x="2384" y="13975"/>
                    <a:pt x="2384" y="14025"/>
                    <a:pt x="2351" y="14025"/>
                  </a:cubicBezTo>
                  <a:cubicBezTo>
                    <a:pt x="2327" y="14025"/>
                    <a:pt x="2327" y="14000"/>
                    <a:pt x="2302" y="14000"/>
                  </a:cubicBezTo>
                  <a:cubicBezTo>
                    <a:pt x="2285" y="14000"/>
                    <a:pt x="2285" y="14017"/>
                    <a:pt x="2277" y="14025"/>
                  </a:cubicBezTo>
                  <a:cubicBezTo>
                    <a:pt x="2252" y="14033"/>
                    <a:pt x="2228" y="14033"/>
                    <a:pt x="2203" y="14033"/>
                  </a:cubicBezTo>
                  <a:cubicBezTo>
                    <a:pt x="2178" y="14033"/>
                    <a:pt x="2162" y="14017"/>
                    <a:pt x="2153" y="13984"/>
                  </a:cubicBezTo>
                  <a:cubicBezTo>
                    <a:pt x="2145" y="13967"/>
                    <a:pt x="2145" y="13951"/>
                    <a:pt x="2129" y="13951"/>
                  </a:cubicBezTo>
                  <a:cubicBezTo>
                    <a:pt x="2096" y="13951"/>
                    <a:pt x="2087" y="13975"/>
                    <a:pt x="2063" y="13975"/>
                  </a:cubicBezTo>
                  <a:cubicBezTo>
                    <a:pt x="2046" y="13975"/>
                    <a:pt x="2038" y="13967"/>
                    <a:pt x="2030" y="13967"/>
                  </a:cubicBezTo>
                  <a:cubicBezTo>
                    <a:pt x="2021" y="13967"/>
                    <a:pt x="2021" y="13967"/>
                    <a:pt x="2013" y="13967"/>
                  </a:cubicBezTo>
                  <a:cubicBezTo>
                    <a:pt x="2013" y="13984"/>
                    <a:pt x="2013" y="13984"/>
                    <a:pt x="2013" y="13984"/>
                  </a:cubicBezTo>
                  <a:cubicBezTo>
                    <a:pt x="2013" y="14008"/>
                    <a:pt x="2030" y="14025"/>
                    <a:pt x="2054" y="14025"/>
                  </a:cubicBezTo>
                  <a:cubicBezTo>
                    <a:pt x="2087" y="14025"/>
                    <a:pt x="2087" y="14025"/>
                    <a:pt x="2087" y="14025"/>
                  </a:cubicBezTo>
                  <a:cubicBezTo>
                    <a:pt x="2104" y="14025"/>
                    <a:pt x="2112" y="14033"/>
                    <a:pt x="2112" y="14041"/>
                  </a:cubicBezTo>
                  <a:cubicBezTo>
                    <a:pt x="2112" y="14058"/>
                    <a:pt x="2112" y="14074"/>
                    <a:pt x="2120" y="14083"/>
                  </a:cubicBezTo>
                  <a:cubicBezTo>
                    <a:pt x="2137" y="14099"/>
                    <a:pt x="2153" y="14099"/>
                    <a:pt x="2162" y="14107"/>
                  </a:cubicBezTo>
                  <a:cubicBezTo>
                    <a:pt x="2170" y="14116"/>
                    <a:pt x="2170" y="14124"/>
                    <a:pt x="2170" y="14132"/>
                  </a:cubicBezTo>
                  <a:cubicBezTo>
                    <a:pt x="2178" y="14149"/>
                    <a:pt x="2186" y="14157"/>
                    <a:pt x="2186" y="14173"/>
                  </a:cubicBezTo>
                  <a:cubicBezTo>
                    <a:pt x="2186" y="14182"/>
                    <a:pt x="2178" y="14190"/>
                    <a:pt x="2170" y="14190"/>
                  </a:cubicBezTo>
                  <a:cubicBezTo>
                    <a:pt x="2137" y="14190"/>
                    <a:pt x="2137" y="14132"/>
                    <a:pt x="2104" y="14132"/>
                  </a:cubicBezTo>
                  <a:cubicBezTo>
                    <a:pt x="2087" y="14132"/>
                    <a:pt x="2079" y="14132"/>
                    <a:pt x="2063" y="14132"/>
                  </a:cubicBezTo>
                  <a:cubicBezTo>
                    <a:pt x="2030" y="14132"/>
                    <a:pt x="2013" y="14107"/>
                    <a:pt x="1997" y="14074"/>
                  </a:cubicBezTo>
                  <a:cubicBezTo>
                    <a:pt x="1988" y="14058"/>
                    <a:pt x="1988" y="14025"/>
                    <a:pt x="1964" y="14025"/>
                  </a:cubicBezTo>
                  <a:cubicBezTo>
                    <a:pt x="1922" y="14025"/>
                    <a:pt x="1922" y="14025"/>
                    <a:pt x="1922" y="14025"/>
                  </a:cubicBezTo>
                  <a:cubicBezTo>
                    <a:pt x="1922" y="14025"/>
                    <a:pt x="1922" y="14025"/>
                    <a:pt x="1914" y="14025"/>
                  </a:cubicBezTo>
                  <a:cubicBezTo>
                    <a:pt x="1898" y="14025"/>
                    <a:pt x="1889" y="14033"/>
                    <a:pt x="1889" y="14050"/>
                  </a:cubicBezTo>
                  <a:cubicBezTo>
                    <a:pt x="1889" y="14066"/>
                    <a:pt x="1889" y="14074"/>
                    <a:pt x="1898" y="14083"/>
                  </a:cubicBezTo>
                  <a:cubicBezTo>
                    <a:pt x="1906" y="14091"/>
                    <a:pt x="1922" y="14091"/>
                    <a:pt x="1922" y="14099"/>
                  </a:cubicBezTo>
                  <a:cubicBezTo>
                    <a:pt x="1922" y="14116"/>
                    <a:pt x="1898" y="14116"/>
                    <a:pt x="1889" y="14116"/>
                  </a:cubicBezTo>
                  <a:cubicBezTo>
                    <a:pt x="1865" y="14116"/>
                    <a:pt x="1848" y="14091"/>
                    <a:pt x="1823" y="14091"/>
                  </a:cubicBezTo>
                  <a:cubicBezTo>
                    <a:pt x="1815" y="14091"/>
                    <a:pt x="1799" y="14091"/>
                    <a:pt x="1790" y="14083"/>
                  </a:cubicBezTo>
                  <a:cubicBezTo>
                    <a:pt x="1782" y="14074"/>
                    <a:pt x="1790" y="14050"/>
                    <a:pt x="1774" y="14033"/>
                  </a:cubicBezTo>
                  <a:cubicBezTo>
                    <a:pt x="1774" y="14025"/>
                    <a:pt x="1757" y="14033"/>
                    <a:pt x="1741" y="14025"/>
                  </a:cubicBezTo>
                  <a:cubicBezTo>
                    <a:pt x="1741" y="14017"/>
                    <a:pt x="1741" y="14017"/>
                    <a:pt x="1741" y="14017"/>
                  </a:cubicBezTo>
                  <a:cubicBezTo>
                    <a:pt x="1741" y="14000"/>
                    <a:pt x="1757" y="13992"/>
                    <a:pt x="1757" y="13975"/>
                  </a:cubicBezTo>
                  <a:cubicBezTo>
                    <a:pt x="1757" y="13967"/>
                    <a:pt x="1749" y="13967"/>
                    <a:pt x="1749" y="13951"/>
                  </a:cubicBezTo>
                  <a:cubicBezTo>
                    <a:pt x="1749" y="13942"/>
                    <a:pt x="1749" y="13926"/>
                    <a:pt x="1766" y="13926"/>
                  </a:cubicBezTo>
                  <a:cubicBezTo>
                    <a:pt x="1807" y="13926"/>
                    <a:pt x="1807" y="13926"/>
                    <a:pt x="1807" y="13926"/>
                  </a:cubicBezTo>
                  <a:cubicBezTo>
                    <a:pt x="1865" y="13926"/>
                    <a:pt x="1898" y="13951"/>
                    <a:pt x="1947" y="13951"/>
                  </a:cubicBezTo>
                  <a:close/>
                  <a:moveTo>
                    <a:pt x="1584" y="13439"/>
                  </a:moveTo>
                  <a:lnTo>
                    <a:pt x="1584" y="13439"/>
                  </a:lnTo>
                  <a:cubicBezTo>
                    <a:pt x="1551" y="13447"/>
                    <a:pt x="1526" y="13456"/>
                    <a:pt x="1526" y="13489"/>
                  </a:cubicBezTo>
                  <a:cubicBezTo>
                    <a:pt x="1526" y="13505"/>
                    <a:pt x="1535" y="13513"/>
                    <a:pt x="1535" y="13530"/>
                  </a:cubicBezTo>
                  <a:cubicBezTo>
                    <a:pt x="1535" y="13555"/>
                    <a:pt x="1493" y="13555"/>
                    <a:pt x="1493" y="13579"/>
                  </a:cubicBezTo>
                  <a:cubicBezTo>
                    <a:pt x="1493" y="13621"/>
                    <a:pt x="1502" y="13662"/>
                    <a:pt x="1535" y="13662"/>
                  </a:cubicBezTo>
                  <a:cubicBezTo>
                    <a:pt x="1551" y="13662"/>
                    <a:pt x="1551" y="13645"/>
                    <a:pt x="1568" y="13637"/>
                  </a:cubicBezTo>
                  <a:cubicBezTo>
                    <a:pt x="1584" y="13629"/>
                    <a:pt x="1601" y="13629"/>
                    <a:pt x="1601" y="13612"/>
                  </a:cubicBezTo>
                  <a:cubicBezTo>
                    <a:pt x="1601" y="13588"/>
                    <a:pt x="1584" y="13571"/>
                    <a:pt x="1584" y="13546"/>
                  </a:cubicBezTo>
                  <a:cubicBezTo>
                    <a:pt x="1584" y="13530"/>
                    <a:pt x="1584" y="13522"/>
                    <a:pt x="1584" y="13505"/>
                  </a:cubicBezTo>
                  <a:cubicBezTo>
                    <a:pt x="1584" y="13456"/>
                    <a:pt x="1584" y="13456"/>
                    <a:pt x="1584" y="13456"/>
                  </a:cubicBezTo>
                  <a:cubicBezTo>
                    <a:pt x="1584" y="13447"/>
                    <a:pt x="1584" y="13422"/>
                    <a:pt x="1584" y="13439"/>
                  </a:cubicBezTo>
                  <a:close/>
                  <a:moveTo>
                    <a:pt x="1139" y="13703"/>
                  </a:moveTo>
                  <a:lnTo>
                    <a:pt x="1139" y="13703"/>
                  </a:lnTo>
                  <a:cubicBezTo>
                    <a:pt x="1139" y="13711"/>
                    <a:pt x="1147" y="13728"/>
                    <a:pt x="1163" y="13728"/>
                  </a:cubicBezTo>
                  <a:cubicBezTo>
                    <a:pt x="1180" y="13728"/>
                    <a:pt x="1188" y="13720"/>
                    <a:pt x="1188" y="13703"/>
                  </a:cubicBezTo>
                  <a:cubicBezTo>
                    <a:pt x="1188" y="13678"/>
                    <a:pt x="1188" y="13678"/>
                    <a:pt x="1188" y="13678"/>
                  </a:cubicBezTo>
                  <a:cubicBezTo>
                    <a:pt x="1172" y="13678"/>
                    <a:pt x="1139" y="13670"/>
                    <a:pt x="1139" y="13703"/>
                  </a:cubicBezTo>
                  <a:close/>
                  <a:moveTo>
                    <a:pt x="1196" y="13604"/>
                  </a:moveTo>
                  <a:lnTo>
                    <a:pt x="1196" y="13604"/>
                  </a:lnTo>
                  <a:cubicBezTo>
                    <a:pt x="1196" y="13612"/>
                    <a:pt x="1188" y="13612"/>
                    <a:pt x="1188" y="13612"/>
                  </a:cubicBezTo>
                  <a:cubicBezTo>
                    <a:pt x="1188" y="13637"/>
                    <a:pt x="1213" y="13637"/>
                    <a:pt x="1221" y="13645"/>
                  </a:cubicBezTo>
                  <a:cubicBezTo>
                    <a:pt x="1229" y="13654"/>
                    <a:pt x="1229" y="13662"/>
                    <a:pt x="1229" y="13670"/>
                  </a:cubicBezTo>
                  <a:cubicBezTo>
                    <a:pt x="1238" y="13687"/>
                    <a:pt x="1254" y="13687"/>
                    <a:pt x="1271" y="13687"/>
                  </a:cubicBezTo>
                  <a:cubicBezTo>
                    <a:pt x="1304" y="13687"/>
                    <a:pt x="1320" y="13695"/>
                    <a:pt x="1353" y="13703"/>
                  </a:cubicBezTo>
                  <a:cubicBezTo>
                    <a:pt x="1361" y="13711"/>
                    <a:pt x="1361" y="13720"/>
                    <a:pt x="1370" y="13720"/>
                  </a:cubicBezTo>
                  <a:cubicBezTo>
                    <a:pt x="1411" y="13720"/>
                    <a:pt x="1427" y="13720"/>
                    <a:pt x="1469" y="13711"/>
                  </a:cubicBezTo>
                  <a:cubicBezTo>
                    <a:pt x="1469" y="13711"/>
                    <a:pt x="1469" y="13703"/>
                    <a:pt x="1469" y="13695"/>
                  </a:cubicBezTo>
                  <a:cubicBezTo>
                    <a:pt x="1469" y="13670"/>
                    <a:pt x="1460" y="13654"/>
                    <a:pt x="1444" y="13645"/>
                  </a:cubicBezTo>
                  <a:cubicBezTo>
                    <a:pt x="1427" y="13637"/>
                    <a:pt x="1411" y="13645"/>
                    <a:pt x="1394" y="13637"/>
                  </a:cubicBezTo>
                  <a:cubicBezTo>
                    <a:pt x="1378" y="13629"/>
                    <a:pt x="1370" y="13612"/>
                    <a:pt x="1353" y="13612"/>
                  </a:cubicBezTo>
                  <a:cubicBezTo>
                    <a:pt x="1295" y="13596"/>
                    <a:pt x="1254" y="13596"/>
                    <a:pt x="1196" y="13604"/>
                  </a:cubicBezTo>
                  <a:close/>
                  <a:moveTo>
                    <a:pt x="916" y="13472"/>
                  </a:moveTo>
                  <a:lnTo>
                    <a:pt x="916" y="13472"/>
                  </a:lnTo>
                  <a:cubicBezTo>
                    <a:pt x="957" y="13472"/>
                    <a:pt x="974" y="13431"/>
                    <a:pt x="1015" y="13431"/>
                  </a:cubicBezTo>
                  <a:cubicBezTo>
                    <a:pt x="1056" y="13431"/>
                    <a:pt x="1073" y="13480"/>
                    <a:pt x="1114" y="13497"/>
                  </a:cubicBezTo>
                  <a:cubicBezTo>
                    <a:pt x="1139" y="13513"/>
                    <a:pt x="1155" y="13513"/>
                    <a:pt x="1188" y="13522"/>
                  </a:cubicBezTo>
                  <a:cubicBezTo>
                    <a:pt x="1196" y="13530"/>
                    <a:pt x="1213" y="13538"/>
                    <a:pt x="1213" y="13555"/>
                  </a:cubicBezTo>
                  <a:cubicBezTo>
                    <a:pt x="1213" y="13588"/>
                    <a:pt x="1172" y="13588"/>
                    <a:pt x="1147" y="13604"/>
                  </a:cubicBezTo>
                  <a:cubicBezTo>
                    <a:pt x="1122" y="13621"/>
                    <a:pt x="1139" y="13662"/>
                    <a:pt x="1106" y="13662"/>
                  </a:cubicBezTo>
                  <a:cubicBezTo>
                    <a:pt x="1089" y="13662"/>
                    <a:pt x="1081" y="13645"/>
                    <a:pt x="1064" y="13637"/>
                  </a:cubicBezTo>
                  <a:cubicBezTo>
                    <a:pt x="1048" y="13629"/>
                    <a:pt x="1040" y="13629"/>
                    <a:pt x="1023" y="13629"/>
                  </a:cubicBezTo>
                  <a:cubicBezTo>
                    <a:pt x="990" y="13629"/>
                    <a:pt x="974" y="13637"/>
                    <a:pt x="941" y="13637"/>
                  </a:cubicBezTo>
                  <a:cubicBezTo>
                    <a:pt x="924" y="13637"/>
                    <a:pt x="924" y="13612"/>
                    <a:pt x="908" y="13596"/>
                  </a:cubicBezTo>
                  <a:cubicBezTo>
                    <a:pt x="899" y="13588"/>
                    <a:pt x="891" y="13579"/>
                    <a:pt x="883" y="13571"/>
                  </a:cubicBezTo>
                  <a:cubicBezTo>
                    <a:pt x="858" y="13546"/>
                    <a:pt x="858" y="13530"/>
                    <a:pt x="842" y="13505"/>
                  </a:cubicBezTo>
                  <a:cubicBezTo>
                    <a:pt x="833" y="13489"/>
                    <a:pt x="817" y="13489"/>
                    <a:pt x="817" y="13472"/>
                  </a:cubicBezTo>
                  <a:cubicBezTo>
                    <a:pt x="817" y="13464"/>
                    <a:pt x="825" y="13456"/>
                    <a:pt x="833" y="13456"/>
                  </a:cubicBezTo>
                  <a:cubicBezTo>
                    <a:pt x="916" y="13472"/>
                    <a:pt x="916" y="13472"/>
                    <a:pt x="916" y="13472"/>
                  </a:cubicBezTo>
                  <a:close/>
                  <a:moveTo>
                    <a:pt x="701" y="13266"/>
                  </a:moveTo>
                  <a:lnTo>
                    <a:pt x="701" y="13266"/>
                  </a:lnTo>
                  <a:cubicBezTo>
                    <a:pt x="627" y="13266"/>
                    <a:pt x="627" y="13266"/>
                    <a:pt x="627" y="13266"/>
                  </a:cubicBezTo>
                  <a:cubicBezTo>
                    <a:pt x="586" y="13266"/>
                    <a:pt x="586" y="13200"/>
                    <a:pt x="545" y="13200"/>
                  </a:cubicBezTo>
                  <a:cubicBezTo>
                    <a:pt x="536" y="13200"/>
                    <a:pt x="528" y="13216"/>
                    <a:pt x="528" y="13233"/>
                  </a:cubicBezTo>
                  <a:cubicBezTo>
                    <a:pt x="528" y="13257"/>
                    <a:pt x="545" y="13257"/>
                    <a:pt x="561" y="13282"/>
                  </a:cubicBezTo>
                  <a:cubicBezTo>
                    <a:pt x="586" y="13332"/>
                    <a:pt x="619" y="13365"/>
                    <a:pt x="677" y="13365"/>
                  </a:cubicBezTo>
                  <a:cubicBezTo>
                    <a:pt x="759" y="13365"/>
                    <a:pt x="759" y="13365"/>
                    <a:pt x="759" y="13365"/>
                  </a:cubicBezTo>
                  <a:cubicBezTo>
                    <a:pt x="792" y="13365"/>
                    <a:pt x="809" y="13389"/>
                    <a:pt x="833" y="13406"/>
                  </a:cubicBezTo>
                  <a:cubicBezTo>
                    <a:pt x="858" y="13422"/>
                    <a:pt x="883" y="13431"/>
                    <a:pt x="916" y="13431"/>
                  </a:cubicBezTo>
                  <a:cubicBezTo>
                    <a:pt x="941" y="13431"/>
                    <a:pt x="965" y="13422"/>
                    <a:pt x="965" y="13398"/>
                  </a:cubicBezTo>
                  <a:cubicBezTo>
                    <a:pt x="965" y="13373"/>
                    <a:pt x="932" y="13365"/>
                    <a:pt x="908" y="13356"/>
                  </a:cubicBezTo>
                  <a:cubicBezTo>
                    <a:pt x="883" y="13348"/>
                    <a:pt x="866" y="13340"/>
                    <a:pt x="842" y="13323"/>
                  </a:cubicBezTo>
                  <a:cubicBezTo>
                    <a:pt x="817" y="13307"/>
                    <a:pt x="792" y="13315"/>
                    <a:pt x="767" y="13299"/>
                  </a:cubicBezTo>
                  <a:cubicBezTo>
                    <a:pt x="743" y="13290"/>
                    <a:pt x="734" y="13266"/>
                    <a:pt x="701" y="13266"/>
                  </a:cubicBezTo>
                  <a:close/>
                  <a:moveTo>
                    <a:pt x="660" y="13101"/>
                  </a:moveTo>
                  <a:lnTo>
                    <a:pt x="660" y="13101"/>
                  </a:lnTo>
                  <a:lnTo>
                    <a:pt x="652" y="13101"/>
                  </a:lnTo>
                  <a:cubicBezTo>
                    <a:pt x="635" y="13101"/>
                    <a:pt x="627" y="13109"/>
                    <a:pt x="627" y="13125"/>
                  </a:cubicBezTo>
                  <a:cubicBezTo>
                    <a:pt x="627" y="13142"/>
                    <a:pt x="644" y="13142"/>
                    <a:pt x="660" y="13142"/>
                  </a:cubicBezTo>
                  <a:cubicBezTo>
                    <a:pt x="660" y="13125"/>
                    <a:pt x="660" y="13117"/>
                    <a:pt x="660" y="13101"/>
                  </a:cubicBezTo>
                  <a:close/>
                  <a:moveTo>
                    <a:pt x="751" y="13084"/>
                  </a:moveTo>
                  <a:lnTo>
                    <a:pt x="751" y="13084"/>
                  </a:lnTo>
                  <a:cubicBezTo>
                    <a:pt x="734" y="13109"/>
                    <a:pt x="710" y="13117"/>
                    <a:pt x="710" y="13142"/>
                  </a:cubicBezTo>
                  <a:cubicBezTo>
                    <a:pt x="710" y="13158"/>
                    <a:pt x="718" y="13175"/>
                    <a:pt x="734" y="13175"/>
                  </a:cubicBezTo>
                  <a:cubicBezTo>
                    <a:pt x="751" y="13175"/>
                    <a:pt x="759" y="13167"/>
                    <a:pt x="767" y="13150"/>
                  </a:cubicBezTo>
                  <a:cubicBezTo>
                    <a:pt x="776" y="13142"/>
                    <a:pt x="784" y="13125"/>
                    <a:pt x="784" y="13109"/>
                  </a:cubicBezTo>
                  <a:cubicBezTo>
                    <a:pt x="784" y="13076"/>
                    <a:pt x="784" y="13076"/>
                    <a:pt x="784" y="13076"/>
                  </a:cubicBezTo>
                  <a:cubicBezTo>
                    <a:pt x="776" y="13076"/>
                    <a:pt x="759" y="13084"/>
                    <a:pt x="751" y="13084"/>
                  </a:cubicBezTo>
                  <a:close/>
                  <a:moveTo>
                    <a:pt x="734" y="13026"/>
                  </a:moveTo>
                  <a:lnTo>
                    <a:pt x="734" y="13026"/>
                  </a:lnTo>
                  <a:cubicBezTo>
                    <a:pt x="734" y="13010"/>
                    <a:pt x="726" y="12993"/>
                    <a:pt x="718" y="12993"/>
                  </a:cubicBezTo>
                  <a:cubicBezTo>
                    <a:pt x="701" y="12993"/>
                    <a:pt x="693" y="13002"/>
                    <a:pt x="668" y="13002"/>
                  </a:cubicBezTo>
                  <a:cubicBezTo>
                    <a:pt x="668" y="13010"/>
                    <a:pt x="668" y="13010"/>
                    <a:pt x="668" y="13010"/>
                  </a:cubicBezTo>
                  <a:cubicBezTo>
                    <a:pt x="668" y="13026"/>
                    <a:pt x="677" y="13026"/>
                    <a:pt x="685" y="13035"/>
                  </a:cubicBezTo>
                  <a:cubicBezTo>
                    <a:pt x="693" y="13043"/>
                    <a:pt x="701" y="13051"/>
                    <a:pt x="718" y="13051"/>
                  </a:cubicBezTo>
                  <a:cubicBezTo>
                    <a:pt x="726" y="13051"/>
                    <a:pt x="734" y="13035"/>
                    <a:pt x="734" y="13026"/>
                  </a:cubicBezTo>
                  <a:close/>
                  <a:moveTo>
                    <a:pt x="627" y="12894"/>
                  </a:moveTo>
                  <a:lnTo>
                    <a:pt x="627" y="12894"/>
                  </a:lnTo>
                  <a:cubicBezTo>
                    <a:pt x="602" y="12894"/>
                    <a:pt x="602" y="12894"/>
                    <a:pt x="602" y="12894"/>
                  </a:cubicBezTo>
                  <a:cubicBezTo>
                    <a:pt x="602" y="12911"/>
                    <a:pt x="602" y="12911"/>
                    <a:pt x="602" y="12911"/>
                  </a:cubicBezTo>
                  <a:cubicBezTo>
                    <a:pt x="602" y="12927"/>
                    <a:pt x="619" y="12927"/>
                    <a:pt x="627" y="12936"/>
                  </a:cubicBezTo>
                  <a:cubicBezTo>
                    <a:pt x="644" y="12944"/>
                    <a:pt x="652" y="12960"/>
                    <a:pt x="668" y="12960"/>
                  </a:cubicBezTo>
                  <a:cubicBezTo>
                    <a:pt x="685" y="12960"/>
                    <a:pt x="685" y="12952"/>
                    <a:pt x="685" y="12944"/>
                  </a:cubicBezTo>
                  <a:cubicBezTo>
                    <a:pt x="685" y="12927"/>
                    <a:pt x="668" y="12919"/>
                    <a:pt x="660" y="12919"/>
                  </a:cubicBezTo>
                  <a:cubicBezTo>
                    <a:pt x="644" y="12911"/>
                    <a:pt x="644" y="12894"/>
                    <a:pt x="627" y="12894"/>
                  </a:cubicBezTo>
                  <a:close/>
                  <a:moveTo>
                    <a:pt x="602" y="12713"/>
                  </a:moveTo>
                  <a:lnTo>
                    <a:pt x="602" y="12713"/>
                  </a:lnTo>
                  <a:cubicBezTo>
                    <a:pt x="602" y="12705"/>
                    <a:pt x="602" y="12696"/>
                    <a:pt x="594" y="12688"/>
                  </a:cubicBezTo>
                  <a:cubicBezTo>
                    <a:pt x="569" y="12688"/>
                    <a:pt x="569" y="12688"/>
                    <a:pt x="569" y="12688"/>
                  </a:cubicBezTo>
                  <a:cubicBezTo>
                    <a:pt x="569" y="12713"/>
                    <a:pt x="569" y="12713"/>
                    <a:pt x="569" y="12713"/>
                  </a:cubicBezTo>
                  <a:cubicBezTo>
                    <a:pt x="569" y="12729"/>
                    <a:pt x="578" y="12729"/>
                    <a:pt x="586" y="12746"/>
                  </a:cubicBezTo>
                  <a:cubicBezTo>
                    <a:pt x="602" y="12746"/>
                    <a:pt x="602" y="12746"/>
                    <a:pt x="602" y="12746"/>
                  </a:cubicBezTo>
                  <a:cubicBezTo>
                    <a:pt x="602" y="12713"/>
                    <a:pt x="602" y="12713"/>
                    <a:pt x="602" y="12713"/>
                  </a:cubicBezTo>
                  <a:close/>
                  <a:moveTo>
                    <a:pt x="668" y="12845"/>
                  </a:moveTo>
                  <a:lnTo>
                    <a:pt x="668" y="12845"/>
                  </a:lnTo>
                  <a:cubicBezTo>
                    <a:pt x="652" y="12828"/>
                    <a:pt x="644" y="12828"/>
                    <a:pt x="627" y="12812"/>
                  </a:cubicBezTo>
                  <a:cubicBezTo>
                    <a:pt x="619" y="12804"/>
                    <a:pt x="611" y="12795"/>
                    <a:pt x="602" y="12795"/>
                  </a:cubicBezTo>
                  <a:cubicBezTo>
                    <a:pt x="586" y="12795"/>
                    <a:pt x="586" y="12812"/>
                    <a:pt x="586" y="12828"/>
                  </a:cubicBezTo>
                  <a:cubicBezTo>
                    <a:pt x="586" y="12861"/>
                    <a:pt x="619" y="12886"/>
                    <a:pt x="644" y="12886"/>
                  </a:cubicBezTo>
                  <a:cubicBezTo>
                    <a:pt x="660" y="12886"/>
                    <a:pt x="668" y="12861"/>
                    <a:pt x="668" y="12845"/>
                  </a:cubicBezTo>
                  <a:close/>
                  <a:moveTo>
                    <a:pt x="528" y="13010"/>
                  </a:moveTo>
                  <a:lnTo>
                    <a:pt x="528" y="13010"/>
                  </a:lnTo>
                  <a:cubicBezTo>
                    <a:pt x="528" y="13010"/>
                    <a:pt x="528" y="13010"/>
                    <a:pt x="528" y="13002"/>
                  </a:cubicBezTo>
                  <a:cubicBezTo>
                    <a:pt x="503" y="13010"/>
                    <a:pt x="495" y="13018"/>
                    <a:pt x="479" y="13018"/>
                  </a:cubicBezTo>
                  <a:cubicBezTo>
                    <a:pt x="479" y="13026"/>
                    <a:pt x="479" y="13035"/>
                    <a:pt x="479" y="13035"/>
                  </a:cubicBezTo>
                  <a:cubicBezTo>
                    <a:pt x="479" y="13051"/>
                    <a:pt x="487" y="13068"/>
                    <a:pt x="503" y="13068"/>
                  </a:cubicBezTo>
                  <a:cubicBezTo>
                    <a:pt x="528" y="13068"/>
                    <a:pt x="528" y="13035"/>
                    <a:pt x="528" y="13010"/>
                  </a:cubicBezTo>
                  <a:close/>
                  <a:moveTo>
                    <a:pt x="528" y="12919"/>
                  </a:moveTo>
                  <a:lnTo>
                    <a:pt x="528" y="12919"/>
                  </a:lnTo>
                  <a:cubicBezTo>
                    <a:pt x="520" y="12911"/>
                    <a:pt x="520" y="12894"/>
                    <a:pt x="512" y="12894"/>
                  </a:cubicBezTo>
                  <a:cubicBezTo>
                    <a:pt x="503" y="12894"/>
                    <a:pt x="495" y="12911"/>
                    <a:pt x="495" y="12919"/>
                  </a:cubicBezTo>
                  <a:cubicBezTo>
                    <a:pt x="495" y="12936"/>
                    <a:pt x="503" y="12952"/>
                    <a:pt x="512" y="12969"/>
                  </a:cubicBezTo>
                  <a:cubicBezTo>
                    <a:pt x="528" y="12952"/>
                    <a:pt x="528" y="12936"/>
                    <a:pt x="528" y="12919"/>
                  </a:cubicBezTo>
                  <a:close/>
                  <a:moveTo>
                    <a:pt x="462" y="12894"/>
                  </a:moveTo>
                  <a:lnTo>
                    <a:pt x="462" y="12894"/>
                  </a:lnTo>
                  <a:cubicBezTo>
                    <a:pt x="462" y="12878"/>
                    <a:pt x="462" y="12845"/>
                    <a:pt x="437" y="12845"/>
                  </a:cubicBezTo>
                  <a:cubicBezTo>
                    <a:pt x="429" y="12845"/>
                    <a:pt x="429" y="12861"/>
                    <a:pt x="421" y="12870"/>
                  </a:cubicBezTo>
                  <a:cubicBezTo>
                    <a:pt x="413" y="12878"/>
                    <a:pt x="404" y="12886"/>
                    <a:pt x="404" y="12894"/>
                  </a:cubicBezTo>
                  <a:cubicBezTo>
                    <a:pt x="404" y="12911"/>
                    <a:pt x="413" y="12911"/>
                    <a:pt x="413" y="12927"/>
                  </a:cubicBezTo>
                  <a:cubicBezTo>
                    <a:pt x="421" y="12952"/>
                    <a:pt x="421" y="12969"/>
                    <a:pt x="437" y="12985"/>
                  </a:cubicBezTo>
                  <a:cubicBezTo>
                    <a:pt x="454" y="12952"/>
                    <a:pt x="446" y="12927"/>
                    <a:pt x="462" y="12894"/>
                  </a:cubicBezTo>
                  <a:close/>
                  <a:moveTo>
                    <a:pt x="347" y="12795"/>
                  </a:moveTo>
                  <a:lnTo>
                    <a:pt x="347" y="12795"/>
                  </a:lnTo>
                  <a:cubicBezTo>
                    <a:pt x="347" y="12804"/>
                    <a:pt x="355" y="12812"/>
                    <a:pt x="355" y="12812"/>
                  </a:cubicBezTo>
                  <a:cubicBezTo>
                    <a:pt x="363" y="12812"/>
                    <a:pt x="371" y="12795"/>
                    <a:pt x="371" y="12795"/>
                  </a:cubicBezTo>
                  <a:cubicBezTo>
                    <a:pt x="380" y="12787"/>
                    <a:pt x="388" y="12779"/>
                    <a:pt x="388" y="12771"/>
                  </a:cubicBezTo>
                  <a:cubicBezTo>
                    <a:pt x="388" y="12729"/>
                    <a:pt x="388" y="12729"/>
                    <a:pt x="388" y="12729"/>
                  </a:cubicBezTo>
                  <a:cubicBezTo>
                    <a:pt x="380" y="12729"/>
                    <a:pt x="380" y="12729"/>
                    <a:pt x="371" y="12721"/>
                  </a:cubicBezTo>
                  <a:cubicBezTo>
                    <a:pt x="363" y="12754"/>
                    <a:pt x="347" y="12771"/>
                    <a:pt x="347" y="12795"/>
                  </a:cubicBezTo>
                  <a:close/>
                  <a:moveTo>
                    <a:pt x="454" y="12672"/>
                  </a:moveTo>
                  <a:lnTo>
                    <a:pt x="454" y="12672"/>
                  </a:lnTo>
                  <a:cubicBezTo>
                    <a:pt x="470" y="12688"/>
                    <a:pt x="495" y="12696"/>
                    <a:pt x="495" y="12721"/>
                  </a:cubicBezTo>
                  <a:cubicBezTo>
                    <a:pt x="495" y="12754"/>
                    <a:pt x="462" y="12762"/>
                    <a:pt x="437" y="12795"/>
                  </a:cubicBezTo>
                  <a:cubicBezTo>
                    <a:pt x="429" y="12787"/>
                    <a:pt x="429" y="12787"/>
                    <a:pt x="429" y="12787"/>
                  </a:cubicBezTo>
                  <a:cubicBezTo>
                    <a:pt x="429" y="12771"/>
                    <a:pt x="446" y="12754"/>
                    <a:pt x="446" y="12738"/>
                  </a:cubicBezTo>
                  <a:cubicBezTo>
                    <a:pt x="446" y="12705"/>
                    <a:pt x="388" y="12721"/>
                    <a:pt x="388" y="12688"/>
                  </a:cubicBezTo>
                  <a:cubicBezTo>
                    <a:pt x="388" y="12663"/>
                    <a:pt x="429" y="12680"/>
                    <a:pt x="454" y="12672"/>
                  </a:cubicBezTo>
                  <a:close/>
                  <a:moveTo>
                    <a:pt x="495" y="12498"/>
                  </a:moveTo>
                  <a:lnTo>
                    <a:pt x="495" y="12498"/>
                  </a:lnTo>
                  <a:cubicBezTo>
                    <a:pt x="487" y="12482"/>
                    <a:pt x="470" y="12490"/>
                    <a:pt x="454" y="12482"/>
                  </a:cubicBezTo>
                  <a:cubicBezTo>
                    <a:pt x="446" y="12474"/>
                    <a:pt x="446" y="12457"/>
                    <a:pt x="429" y="12457"/>
                  </a:cubicBezTo>
                  <a:cubicBezTo>
                    <a:pt x="421" y="12457"/>
                    <a:pt x="404" y="12465"/>
                    <a:pt x="404" y="12482"/>
                  </a:cubicBezTo>
                  <a:cubicBezTo>
                    <a:pt x="404" y="12507"/>
                    <a:pt x="429" y="12515"/>
                    <a:pt x="429" y="12540"/>
                  </a:cubicBezTo>
                  <a:cubicBezTo>
                    <a:pt x="429" y="12614"/>
                    <a:pt x="429" y="12614"/>
                    <a:pt x="429" y="12614"/>
                  </a:cubicBezTo>
                  <a:cubicBezTo>
                    <a:pt x="429" y="12630"/>
                    <a:pt x="446" y="12630"/>
                    <a:pt x="462" y="12639"/>
                  </a:cubicBezTo>
                  <a:cubicBezTo>
                    <a:pt x="470" y="12647"/>
                    <a:pt x="479" y="12655"/>
                    <a:pt x="487" y="12655"/>
                  </a:cubicBezTo>
                  <a:cubicBezTo>
                    <a:pt x="495" y="12630"/>
                    <a:pt x="520" y="12523"/>
                    <a:pt x="495" y="12498"/>
                  </a:cubicBezTo>
                  <a:close/>
                  <a:moveTo>
                    <a:pt x="462" y="12375"/>
                  </a:moveTo>
                  <a:lnTo>
                    <a:pt x="462" y="12375"/>
                  </a:lnTo>
                  <a:cubicBezTo>
                    <a:pt x="479" y="12375"/>
                    <a:pt x="487" y="12383"/>
                    <a:pt x="495" y="12399"/>
                  </a:cubicBezTo>
                  <a:cubicBezTo>
                    <a:pt x="503" y="12416"/>
                    <a:pt x="520" y="12416"/>
                    <a:pt x="528" y="12432"/>
                  </a:cubicBezTo>
                  <a:cubicBezTo>
                    <a:pt x="553" y="12457"/>
                    <a:pt x="578" y="12474"/>
                    <a:pt x="578" y="12507"/>
                  </a:cubicBezTo>
                  <a:cubicBezTo>
                    <a:pt x="578" y="12515"/>
                    <a:pt x="578" y="12523"/>
                    <a:pt x="578" y="12531"/>
                  </a:cubicBezTo>
                  <a:cubicBezTo>
                    <a:pt x="569" y="12531"/>
                    <a:pt x="561" y="12531"/>
                    <a:pt x="561" y="12531"/>
                  </a:cubicBezTo>
                  <a:cubicBezTo>
                    <a:pt x="545" y="12531"/>
                    <a:pt x="536" y="12523"/>
                    <a:pt x="528" y="12507"/>
                  </a:cubicBezTo>
                  <a:cubicBezTo>
                    <a:pt x="520" y="12498"/>
                    <a:pt x="512" y="12490"/>
                    <a:pt x="495" y="12482"/>
                  </a:cubicBezTo>
                  <a:cubicBezTo>
                    <a:pt x="470" y="12449"/>
                    <a:pt x="454" y="12432"/>
                    <a:pt x="421" y="12416"/>
                  </a:cubicBezTo>
                  <a:cubicBezTo>
                    <a:pt x="421" y="12391"/>
                    <a:pt x="437" y="12375"/>
                    <a:pt x="462" y="12375"/>
                  </a:cubicBezTo>
                  <a:close/>
                  <a:moveTo>
                    <a:pt x="256" y="12474"/>
                  </a:moveTo>
                  <a:lnTo>
                    <a:pt x="256" y="12474"/>
                  </a:lnTo>
                  <a:cubicBezTo>
                    <a:pt x="256" y="12490"/>
                    <a:pt x="264" y="12498"/>
                    <a:pt x="264" y="12523"/>
                  </a:cubicBezTo>
                  <a:cubicBezTo>
                    <a:pt x="281" y="12523"/>
                    <a:pt x="281" y="12523"/>
                    <a:pt x="281" y="12523"/>
                  </a:cubicBezTo>
                  <a:cubicBezTo>
                    <a:pt x="297" y="12498"/>
                    <a:pt x="330" y="12490"/>
                    <a:pt x="330" y="12457"/>
                  </a:cubicBezTo>
                  <a:cubicBezTo>
                    <a:pt x="330" y="12449"/>
                    <a:pt x="330" y="12441"/>
                    <a:pt x="330" y="12432"/>
                  </a:cubicBezTo>
                  <a:cubicBezTo>
                    <a:pt x="305" y="12432"/>
                    <a:pt x="256" y="12441"/>
                    <a:pt x="256" y="12474"/>
                  </a:cubicBezTo>
                  <a:close/>
                  <a:moveTo>
                    <a:pt x="330" y="12284"/>
                  </a:moveTo>
                  <a:lnTo>
                    <a:pt x="330" y="12284"/>
                  </a:lnTo>
                  <a:cubicBezTo>
                    <a:pt x="314" y="12276"/>
                    <a:pt x="305" y="12267"/>
                    <a:pt x="289" y="12267"/>
                  </a:cubicBezTo>
                  <a:cubicBezTo>
                    <a:pt x="272" y="12267"/>
                    <a:pt x="272" y="12284"/>
                    <a:pt x="272" y="12300"/>
                  </a:cubicBezTo>
                  <a:cubicBezTo>
                    <a:pt x="272" y="12309"/>
                    <a:pt x="281" y="12309"/>
                    <a:pt x="281" y="12317"/>
                  </a:cubicBezTo>
                  <a:cubicBezTo>
                    <a:pt x="281" y="12366"/>
                    <a:pt x="281" y="12366"/>
                    <a:pt x="281" y="12366"/>
                  </a:cubicBezTo>
                  <a:cubicBezTo>
                    <a:pt x="281" y="12383"/>
                    <a:pt x="297" y="12383"/>
                    <a:pt x="305" y="12391"/>
                  </a:cubicBezTo>
                  <a:cubicBezTo>
                    <a:pt x="314" y="12399"/>
                    <a:pt x="322" y="12408"/>
                    <a:pt x="330" y="12408"/>
                  </a:cubicBezTo>
                  <a:cubicBezTo>
                    <a:pt x="355" y="12408"/>
                    <a:pt x="363" y="12383"/>
                    <a:pt x="380" y="12358"/>
                  </a:cubicBezTo>
                  <a:cubicBezTo>
                    <a:pt x="380" y="12350"/>
                    <a:pt x="388" y="12342"/>
                    <a:pt x="388" y="12325"/>
                  </a:cubicBezTo>
                  <a:cubicBezTo>
                    <a:pt x="388" y="12292"/>
                    <a:pt x="388" y="12292"/>
                    <a:pt x="388" y="12292"/>
                  </a:cubicBezTo>
                  <a:cubicBezTo>
                    <a:pt x="363" y="12292"/>
                    <a:pt x="355" y="12276"/>
                    <a:pt x="330" y="12284"/>
                  </a:cubicBezTo>
                  <a:close/>
                  <a:moveTo>
                    <a:pt x="223" y="12086"/>
                  </a:moveTo>
                  <a:lnTo>
                    <a:pt x="223" y="12086"/>
                  </a:lnTo>
                  <a:cubicBezTo>
                    <a:pt x="182" y="12069"/>
                    <a:pt x="182" y="12069"/>
                    <a:pt x="182" y="12069"/>
                  </a:cubicBezTo>
                  <a:cubicBezTo>
                    <a:pt x="173" y="12078"/>
                    <a:pt x="165" y="12078"/>
                    <a:pt x="165" y="12086"/>
                  </a:cubicBezTo>
                  <a:cubicBezTo>
                    <a:pt x="182" y="12119"/>
                    <a:pt x="182" y="12119"/>
                    <a:pt x="182" y="12119"/>
                  </a:cubicBezTo>
                  <a:cubicBezTo>
                    <a:pt x="173" y="12127"/>
                    <a:pt x="173" y="12135"/>
                    <a:pt x="173" y="12152"/>
                  </a:cubicBezTo>
                  <a:cubicBezTo>
                    <a:pt x="173" y="12168"/>
                    <a:pt x="198" y="12160"/>
                    <a:pt x="215" y="12168"/>
                  </a:cubicBezTo>
                  <a:cubicBezTo>
                    <a:pt x="231" y="12177"/>
                    <a:pt x="231" y="12185"/>
                    <a:pt x="248" y="12185"/>
                  </a:cubicBezTo>
                  <a:cubicBezTo>
                    <a:pt x="248" y="12160"/>
                    <a:pt x="231" y="12144"/>
                    <a:pt x="231" y="12119"/>
                  </a:cubicBezTo>
                  <a:cubicBezTo>
                    <a:pt x="223" y="12102"/>
                    <a:pt x="231" y="12094"/>
                    <a:pt x="223" y="12086"/>
                  </a:cubicBezTo>
                  <a:close/>
                  <a:moveTo>
                    <a:pt x="248" y="11946"/>
                  </a:moveTo>
                  <a:lnTo>
                    <a:pt x="248" y="11946"/>
                  </a:lnTo>
                  <a:cubicBezTo>
                    <a:pt x="256" y="11946"/>
                    <a:pt x="256" y="11946"/>
                    <a:pt x="264" y="11946"/>
                  </a:cubicBezTo>
                  <a:cubicBezTo>
                    <a:pt x="281" y="11946"/>
                    <a:pt x="281" y="11937"/>
                    <a:pt x="289" y="11921"/>
                  </a:cubicBezTo>
                  <a:cubicBezTo>
                    <a:pt x="297" y="11913"/>
                    <a:pt x="305" y="11904"/>
                    <a:pt x="305" y="11896"/>
                  </a:cubicBezTo>
                  <a:cubicBezTo>
                    <a:pt x="305" y="11888"/>
                    <a:pt x="305" y="11880"/>
                    <a:pt x="305" y="11871"/>
                  </a:cubicBezTo>
                  <a:cubicBezTo>
                    <a:pt x="281" y="11871"/>
                    <a:pt x="281" y="11871"/>
                    <a:pt x="281" y="11871"/>
                  </a:cubicBezTo>
                  <a:cubicBezTo>
                    <a:pt x="256" y="11888"/>
                    <a:pt x="256" y="11913"/>
                    <a:pt x="248" y="11946"/>
                  </a:cubicBezTo>
                  <a:close/>
                  <a:moveTo>
                    <a:pt x="388" y="11772"/>
                  </a:moveTo>
                  <a:lnTo>
                    <a:pt x="388" y="11772"/>
                  </a:lnTo>
                  <a:cubicBezTo>
                    <a:pt x="413" y="11772"/>
                    <a:pt x="404" y="11814"/>
                    <a:pt x="404" y="11838"/>
                  </a:cubicBezTo>
                  <a:cubicBezTo>
                    <a:pt x="413" y="11863"/>
                    <a:pt x="421" y="11880"/>
                    <a:pt x="429" y="11904"/>
                  </a:cubicBezTo>
                  <a:cubicBezTo>
                    <a:pt x="446" y="11962"/>
                    <a:pt x="462" y="11995"/>
                    <a:pt x="462" y="12045"/>
                  </a:cubicBezTo>
                  <a:cubicBezTo>
                    <a:pt x="462" y="12218"/>
                    <a:pt x="462" y="12218"/>
                    <a:pt x="462" y="12218"/>
                  </a:cubicBezTo>
                  <a:cubicBezTo>
                    <a:pt x="446" y="12218"/>
                    <a:pt x="437" y="12234"/>
                    <a:pt x="421" y="12234"/>
                  </a:cubicBezTo>
                  <a:cubicBezTo>
                    <a:pt x="396" y="12234"/>
                    <a:pt x="396" y="12201"/>
                    <a:pt x="388" y="12185"/>
                  </a:cubicBezTo>
                  <a:cubicBezTo>
                    <a:pt x="380" y="12168"/>
                    <a:pt x="371" y="12152"/>
                    <a:pt x="371" y="12135"/>
                  </a:cubicBezTo>
                  <a:cubicBezTo>
                    <a:pt x="371" y="12119"/>
                    <a:pt x="363" y="12102"/>
                    <a:pt x="347" y="12102"/>
                  </a:cubicBezTo>
                  <a:cubicBezTo>
                    <a:pt x="330" y="12102"/>
                    <a:pt x="322" y="12127"/>
                    <a:pt x="322" y="12144"/>
                  </a:cubicBezTo>
                  <a:cubicBezTo>
                    <a:pt x="322" y="12168"/>
                    <a:pt x="322" y="12185"/>
                    <a:pt x="322" y="12210"/>
                  </a:cubicBezTo>
                  <a:cubicBezTo>
                    <a:pt x="297" y="12201"/>
                    <a:pt x="297" y="12185"/>
                    <a:pt x="289" y="12160"/>
                  </a:cubicBezTo>
                  <a:cubicBezTo>
                    <a:pt x="281" y="12144"/>
                    <a:pt x="264" y="12127"/>
                    <a:pt x="264" y="12102"/>
                  </a:cubicBezTo>
                  <a:cubicBezTo>
                    <a:pt x="264" y="12078"/>
                    <a:pt x="264" y="12053"/>
                    <a:pt x="248" y="12028"/>
                  </a:cubicBezTo>
                  <a:cubicBezTo>
                    <a:pt x="239" y="12020"/>
                    <a:pt x="231" y="12012"/>
                    <a:pt x="215" y="12003"/>
                  </a:cubicBezTo>
                  <a:cubicBezTo>
                    <a:pt x="206" y="12003"/>
                    <a:pt x="190" y="11995"/>
                    <a:pt x="190" y="11987"/>
                  </a:cubicBezTo>
                  <a:cubicBezTo>
                    <a:pt x="190" y="11979"/>
                    <a:pt x="198" y="11970"/>
                    <a:pt x="206" y="11970"/>
                  </a:cubicBezTo>
                  <a:cubicBezTo>
                    <a:pt x="239" y="11970"/>
                    <a:pt x="256" y="11987"/>
                    <a:pt x="281" y="11987"/>
                  </a:cubicBezTo>
                  <a:cubicBezTo>
                    <a:pt x="305" y="11987"/>
                    <a:pt x="314" y="11970"/>
                    <a:pt x="330" y="11954"/>
                  </a:cubicBezTo>
                  <a:cubicBezTo>
                    <a:pt x="347" y="11937"/>
                    <a:pt x="355" y="11929"/>
                    <a:pt x="355" y="11913"/>
                  </a:cubicBezTo>
                  <a:cubicBezTo>
                    <a:pt x="355" y="11888"/>
                    <a:pt x="355" y="11871"/>
                    <a:pt x="338" y="11855"/>
                  </a:cubicBezTo>
                  <a:cubicBezTo>
                    <a:pt x="322" y="11830"/>
                    <a:pt x="289" y="11822"/>
                    <a:pt x="289" y="11797"/>
                  </a:cubicBezTo>
                  <a:cubicBezTo>
                    <a:pt x="289" y="11781"/>
                    <a:pt x="297" y="11772"/>
                    <a:pt x="305" y="11772"/>
                  </a:cubicBezTo>
                  <a:cubicBezTo>
                    <a:pt x="322" y="11772"/>
                    <a:pt x="330" y="11781"/>
                    <a:pt x="338" y="11781"/>
                  </a:cubicBezTo>
                  <a:cubicBezTo>
                    <a:pt x="355" y="11781"/>
                    <a:pt x="371" y="11772"/>
                    <a:pt x="388" y="11772"/>
                  </a:cubicBezTo>
                  <a:close/>
                  <a:moveTo>
                    <a:pt x="149" y="11847"/>
                  </a:moveTo>
                  <a:lnTo>
                    <a:pt x="149" y="11847"/>
                  </a:lnTo>
                  <a:cubicBezTo>
                    <a:pt x="149" y="11937"/>
                    <a:pt x="149" y="11937"/>
                    <a:pt x="149" y="11937"/>
                  </a:cubicBezTo>
                  <a:cubicBezTo>
                    <a:pt x="157" y="11937"/>
                    <a:pt x="157" y="11937"/>
                    <a:pt x="157" y="11937"/>
                  </a:cubicBezTo>
                  <a:cubicBezTo>
                    <a:pt x="182" y="11921"/>
                    <a:pt x="215" y="11913"/>
                    <a:pt x="215" y="11888"/>
                  </a:cubicBezTo>
                  <a:cubicBezTo>
                    <a:pt x="215" y="11830"/>
                    <a:pt x="215" y="11830"/>
                    <a:pt x="215" y="11830"/>
                  </a:cubicBezTo>
                  <a:cubicBezTo>
                    <a:pt x="190" y="11830"/>
                    <a:pt x="190" y="11830"/>
                    <a:pt x="190" y="11830"/>
                  </a:cubicBezTo>
                  <a:cubicBezTo>
                    <a:pt x="173" y="11830"/>
                    <a:pt x="149" y="11830"/>
                    <a:pt x="149" y="11847"/>
                  </a:cubicBezTo>
                  <a:close/>
                  <a:moveTo>
                    <a:pt x="157" y="11657"/>
                  </a:moveTo>
                  <a:lnTo>
                    <a:pt x="157" y="11657"/>
                  </a:lnTo>
                  <a:cubicBezTo>
                    <a:pt x="140" y="11657"/>
                    <a:pt x="132" y="11673"/>
                    <a:pt x="132" y="11690"/>
                  </a:cubicBezTo>
                  <a:cubicBezTo>
                    <a:pt x="132" y="11715"/>
                    <a:pt x="140" y="11723"/>
                    <a:pt x="140" y="11748"/>
                  </a:cubicBezTo>
                  <a:cubicBezTo>
                    <a:pt x="140" y="11756"/>
                    <a:pt x="132" y="11764"/>
                    <a:pt x="132" y="11781"/>
                  </a:cubicBezTo>
                  <a:lnTo>
                    <a:pt x="140" y="11789"/>
                  </a:lnTo>
                  <a:cubicBezTo>
                    <a:pt x="165" y="11781"/>
                    <a:pt x="190" y="11781"/>
                    <a:pt x="190" y="11756"/>
                  </a:cubicBezTo>
                  <a:cubicBezTo>
                    <a:pt x="190" y="11706"/>
                    <a:pt x="190" y="11706"/>
                    <a:pt x="190" y="11706"/>
                  </a:cubicBezTo>
                  <a:cubicBezTo>
                    <a:pt x="190" y="11682"/>
                    <a:pt x="182" y="11657"/>
                    <a:pt x="157" y="11657"/>
                  </a:cubicBezTo>
                  <a:close/>
                  <a:moveTo>
                    <a:pt x="165" y="11517"/>
                  </a:moveTo>
                  <a:lnTo>
                    <a:pt x="165" y="11517"/>
                  </a:lnTo>
                  <a:cubicBezTo>
                    <a:pt x="182" y="11541"/>
                    <a:pt x="198" y="11566"/>
                    <a:pt x="215" y="11591"/>
                  </a:cubicBezTo>
                  <a:cubicBezTo>
                    <a:pt x="248" y="11632"/>
                    <a:pt x="272" y="11657"/>
                    <a:pt x="272" y="11706"/>
                  </a:cubicBezTo>
                  <a:cubicBezTo>
                    <a:pt x="272" y="11723"/>
                    <a:pt x="264" y="11723"/>
                    <a:pt x="264" y="11739"/>
                  </a:cubicBezTo>
                  <a:cubicBezTo>
                    <a:pt x="231" y="11715"/>
                    <a:pt x="239" y="11682"/>
                    <a:pt x="206" y="11665"/>
                  </a:cubicBezTo>
                  <a:cubicBezTo>
                    <a:pt x="190" y="11649"/>
                    <a:pt x="149" y="11657"/>
                    <a:pt x="140" y="11632"/>
                  </a:cubicBezTo>
                  <a:cubicBezTo>
                    <a:pt x="132" y="11599"/>
                    <a:pt x="132" y="11574"/>
                    <a:pt x="132" y="11541"/>
                  </a:cubicBezTo>
                  <a:cubicBezTo>
                    <a:pt x="132" y="11525"/>
                    <a:pt x="132" y="11517"/>
                    <a:pt x="132" y="11500"/>
                  </a:cubicBezTo>
                  <a:cubicBezTo>
                    <a:pt x="140" y="11500"/>
                    <a:pt x="140" y="11500"/>
                    <a:pt x="140" y="11500"/>
                  </a:cubicBezTo>
                  <a:cubicBezTo>
                    <a:pt x="157" y="11508"/>
                    <a:pt x="157" y="11508"/>
                    <a:pt x="165" y="11517"/>
                  </a:cubicBezTo>
                  <a:close/>
                  <a:moveTo>
                    <a:pt x="272" y="11442"/>
                  </a:moveTo>
                  <a:lnTo>
                    <a:pt x="272" y="11442"/>
                  </a:lnTo>
                  <a:cubicBezTo>
                    <a:pt x="248" y="11442"/>
                    <a:pt x="215" y="11451"/>
                    <a:pt x="215" y="11475"/>
                  </a:cubicBezTo>
                  <a:cubicBezTo>
                    <a:pt x="215" y="11517"/>
                    <a:pt x="223" y="11541"/>
                    <a:pt x="239" y="11583"/>
                  </a:cubicBezTo>
                  <a:cubicBezTo>
                    <a:pt x="248" y="11599"/>
                    <a:pt x="256" y="11616"/>
                    <a:pt x="281" y="11624"/>
                  </a:cubicBezTo>
                  <a:cubicBezTo>
                    <a:pt x="305" y="11632"/>
                    <a:pt x="330" y="11632"/>
                    <a:pt x="330" y="11657"/>
                  </a:cubicBezTo>
                  <a:cubicBezTo>
                    <a:pt x="330" y="11673"/>
                    <a:pt x="314" y="11673"/>
                    <a:pt x="314" y="11690"/>
                  </a:cubicBezTo>
                  <a:cubicBezTo>
                    <a:pt x="314" y="11706"/>
                    <a:pt x="330" y="11715"/>
                    <a:pt x="347" y="11723"/>
                  </a:cubicBezTo>
                  <a:cubicBezTo>
                    <a:pt x="355" y="11731"/>
                    <a:pt x="355" y="11739"/>
                    <a:pt x="371" y="11739"/>
                  </a:cubicBezTo>
                  <a:cubicBezTo>
                    <a:pt x="388" y="11739"/>
                    <a:pt x="396" y="11739"/>
                    <a:pt x="421" y="11739"/>
                  </a:cubicBezTo>
                  <a:cubicBezTo>
                    <a:pt x="421" y="11731"/>
                    <a:pt x="421" y="11731"/>
                    <a:pt x="421" y="11723"/>
                  </a:cubicBezTo>
                  <a:cubicBezTo>
                    <a:pt x="421" y="11706"/>
                    <a:pt x="404" y="11706"/>
                    <a:pt x="388" y="11698"/>
                  </a:cubicBezTo>
                  <a:cubicBezTo>
                    <a:pt x="380" y="11690"/>
                    <a:pt x="371" y="11682"/>
                    <a:pt x="371" y="11665"/>
                  </a:cubicBezTo>
                  <a:cubicBezTo>
                    <a:pt x="371" y="11616"/>
                    <a:pt x="371" y="11616"/>
                    <a:pt x="371" y="11616"/>
                  </a:cubicBezTo>
                  <a:cubicBezTo>
                    <a:pt x="371" y="11583"/>
                    <a:pt x="347" y="11566"/>
                    <a:pt x="322" y="11533"/>
                  </a:cubicBezTo>
                  <a:cubicBezTo>
                    <a:pt x="314" y="11525"/>
                    <a:pt x="305" y="11517"/>
                    <a:pt x="305" y="11500"/>
                  </a:cubicBezTo>
                  <a:cubicBezTo>
                    <a:pt x="305" y="11492"/>
                    <a:pt x="289" y="11442"/>
                    <a:pt x="272" y="11442"/>
                  </a:cubicBezTo>
                  <a:close/>
                  <a:moveTo>
                    <a:pt x="206" y="11368"/>
                  </a:moveTo>
                  <a:lnTo>
                    <a:pt x="206" y="11368"/>
                  </a:lnTo>
                  <a:cubicBezTo>
                    <a:pt x="182" y="11368"/>
                    <a:pt x="165" y="11376"/>
                    <a:pt x="149" y="11393"/>
                  </a:cubicBezTo>
                  <a:cubicBezTo>
                    <a:pt x="140" y="11393"/>
                    <a:pt x="132" y="11401"/>
                    <a:pt x="132" y="11418"/>
                  </a:cubicBezTo>
                  <a:cubicBezTo>
                    <a:pt x="132" y="11434"/>
                    <a:pt x="149" y="11434"/>
                    <a:pt x="165" y="11434"/>
                  </a:cubicBezTo>
                  <a:cubicBezTo>
                    <a:pt x="190" y="11434"/>
                    <a:pt x="198" y="11434"/>
                    <a:pt x="215" y="11426"/>
                  </a:cubicBezTo>
                  <a:cubicBezTo>
                    <a:pt x="231" y="11418"/>
                    <a:pt x="256" y="11409"/>
                    <a:pt x="256" y="11385"/>
                  </a:cubicBezTo>
                  <a:cubicBezTo>
                    <a:pt x="256" y="11368"/>
                    <a:pt x="231" y="11368"/>
                    <a:pt x="206" y="11368"/>
                  </a:cubicBezTo>
                  <a:close/>
                  <a:moveTo>
                    <a:pt x="330" y="10617"/>
                  </a:moveTo>
                  <a:lnTo>
                    <a:pt x="330" y="10617"/>
                  </a:lnTo>
                  <a:cubicBezTo>
                    <a:pt x="305" y="10609"/>
                    <a:pt x="297" y="10601"/>
                    <a:pt x="272" y="10592"/>
                  </a:cubicBezTo>
                  <a:cubicBezTo>
                    <a:pt x="264" y="10601"/>
                    <a:pt x="272" y="10617"/>
                    <a:pt x="264" y="10625"/>
                  </a:cubicBezTo>
                  <a:cubicBezTo>
                    <a:pt x="264" y="10642"/>
                    <a:pt x="256" y="10650"/>
                    <a:pt x="256" y="10667"/>
                  </a:cubicBezTo>
                  <a:cubicBezTo>
                    <a:pt x="256" y="10675"/>
                    <a:pt x="281" y="10675"/>
                    <a:pt x="289" y="10675"/>
                  </a:cubicBezTo>
                  <a:cubicBezTo>
                    <a:pt x="305" y="10675"/>
                    <a:pt x="305" y="10683"/>
                    <a:pt x="322" y="10683"/>
                  </a:cubicBezTo>
                  <a:cubicBezTo>
                    <a:pt x="330" y="10683"/>
                    <a:pt x="330" y="10675"/>
                    <a:pt x="330" y="10667"/>
                  </a:cubicBezTo>
                  <a:cubicBezTo>
                    <a:pt x="330" y="10617"/>
                    <a:pt x="330" y="10617"/>
                    <a:pt x="330" y="10617"/>
                  </a:cubicBezTo>
                  <a:close/>
                  <a:moveTo>
                    <a:pt x="495" y="10675"/>
                  </a:moveTo>
                  <a:lnTo>
                    <a:pt x="495" y="10675"/>
                  </a:lnTo>
                  <a:cubicBezTo>
                    <a:pt x="495" y="10675"/>
                    <a:pt x="487" y="10675"/>
                    <a:pt x="479" y="10675"/>
                  </a:cubicBezTo>
                  <a:cubicBezTo>
                    <a:pt x="462" y="10675"/>
                    <a:pt x="454" y="10683"/>
                    <a:pt x="437" y="10683"/>
                  </a:cubicBezTo>
                  <a:cubicBezTo>
                    <a:pt x="437" y="10716"/>
                    <a:pt x="446" y="10741"/>
                    <a:pt x="446" y="10774"/>
                  </a:cubicBezTo>
                  <a:cubicBezTo>
                    <a:pt x="446" y="10782"/>
                    <a:pt x="454" y="10799"/>
                    <a:pt x="462" y="10799"/>
                  </a:cubicBezTo>
                  <a:cubicBezTo>
                    <a:pt x="487" y="10799"/>
                    <a:pt x="495" y="10782"/>
                    <a:pt x="495" y="10766"/>
                  </a:cubicBezTo>
                  <a:cubicBezTo>
                    <a:pt x="495" y="10675"/>
                    <a:pt x="495" y="10675"/>
                    <a:pt x="495" y="10675"/>
                  </a:cubicBezTo>
                  <a:close/>
                  <a:moveTo>
                    <a:pt x="512" y="10592"/>
                  </a:moveTo>
                  <a:lnTo>
                    <a:pt x="512" y="10592"/>
                  </a:lnTo>
                  <a:cubicBezTo>
                    <a:pt x="512" y="10576"/>
                    <a:pt x="503" y="10568"/>
                    <a:pt x="503" y="10551"/>
                  </a:cubicBezTo>
                  <a:cubicBezTo>
                    <a:pt x="503" y="10535"/>
                    <a:pt x="503" y="10518"/>
                    <a:pt x="487" y="10518"/>
                  </a:cubicBezTo>
                  <a:cubicBezTo>
                    <a:pt x="462" y="10518"/>
                    <a:pt x="462" y="10518"/>
                    <a:pt x="462" y="10518"/>
                  </a:cubicBezTo>
                  <a:cubicBezTo>
                    <a:pt x="462" y="10543"/>
                    <a:pt x="462" y="10543"/>
                    <a:pt x="462" y="10543"/>
                  </a:cubicBezTo>
                  <a:cubicBezTo>
                    <a:pt x="462" y="10576"/>
                    <a:pt x="479" y="10592"/>
                    <a:pt x="479" y="10617"/>
                  </a:cubicBezTo>
                  <a:cubicBezTo>
                    <a:pt x="487" y="10634"/>
                    <a:pt x="487" y="10642"/>
                    <a:pt x="495" y="10650"/>
                  </a:cubicBezTo>
                  <a:cubicBezTo>
                    <a:pt x="512" y="10642"/>
                    <a:pt x="512" y="10617"/>
                    <a:pt x="512" y="10592"/>
                  </a:cubicBezTo>
                  <a:close/>
                  <a:moveTo>
                    <a:pt x="429" y="10609"/>
                  </a:moveTo>
                  <a:lnTo>
                    <a:pt x="429" y="10609"/>
                  </a:lnTo>
                  <a:cubicBezTo>
                    <a:pt x="429" y="10543"/>
                    <a:pt x="429" y="10543"/>
                    <a:pt x="429" y="10543"/>
                  </a:cubicBezTo>
                  <a:cubicBezTo>
                    <a:pt x="404" y="10543"/>
                    <a:pt x="404" y="10543"/>
                    <a:pt x="404" y="10543"/>
                  </a:cubicBezTo>
                  <a:cubicBezTo>
                    <a:pt x="396" y="10543"/>
                    <a:pt x="396" y="10551"/>
                    <a:pt x="388" y="10551"/>
                  </a:cubicBezTo>
                  <a:cubicBezTo>
                    <a:pt x="380" y="10551"/>
                    <a:pt x="371" y="10559"/>
                    <a:pt x="371" y="10568"/>
                  </a:cubicBezTo>
                  <a:cubicBezTo>
                    <a:pt x="371" y="10576"/>
                    <a:pt x="380" y="10576"/>
                    <a:pt x="380" y="10584"/>
                  </a:cubicBezTo>
                  <a:cubicBezTo>
                    <a:pt x="388" y="10609"/>
                    <a:pt x="388" y="10625"/>
                    <a:pt x="404" y="10642"/>
                  </a:cubicBezTo>
                  <a:cubicBezTo>
                    <a:pt x="421" y="10634"/>
                    <a:pt x="413" y="10617"/>
                    <a:pt x="429" y="10609"/>
                  </a:cubicBezTo>
                  <a:close/>
                  <a:moveTo>
                    <a:pt x="429" y="10477"/>
                  </a:moveTo>
                  <a:lnTo>
                    <a:pt x="429" y="10477"/>
                  </a:lnTo>
                  <a:cubicBezTo>
                    <a:pt x="429" y="10427"/>
                    <a:pt x="429" y="10427"/>
                    <a:pt x="429" y="10427"/>
                  </a:cubicBezTo>
                  <a:cubicBezTo>
                    <a:pt x="429" y="10419"/>
                    <a:pt x="421" y="10411"/>
                    <a:pt x="413" y="10411"/>
                  </a:cubicBezTo>
                  <a:cubicBezTo>
                    <a:pt x="388" y="10411"/>
                    <a:pt x="380" y="10411"/>
                    <a:pt x="355" y="10419"/>
                  </a:cubicBezTo>
                  <a:lnTo>
                    <a:pt x="355" y="10427"/>
                  </a:lnTo>
                  <a:cubicBezTo>
                    <a:pt x="355" y="10444"/>
                    <a:pt x="363" y="10444"/>
                    <a:pt x="380" y="10452"/>
                  </a:cubicBezTo>
                  <a:cubicBezTo>
                    <a:pt x="388" y="10469"/>
                    <a:pt x="404" y="10485"/>
                    <a:pt x="429" y="10477"/>
                  </a:cubicBezTo>
                  <a:close/>
                  <a:moveTo>
                    <a:pt x="297" y="10411"/>
                  </a:moveTo>
                  <a:lnTo>
                    <a:pt x="297" y="10411"/>
                  </a:lnTo>
                  <a:cubicBezTo>
                    <a:pt x="297" y="10386"/>
                    <a:pt x="297" y="10361"/>
                    <a:pt x="322" y="10345"/>
                  </a:cubicBezTo>
                  <a:cubicBezTo>
                    <a:pt x="338" y="10328"/>
                    <a:pt x="396" y="10312"/>
                    <a:pt x="396" y="10345"/>
                  </a:cubicBezTo>
                  <a:cubicBezTo>
                    <a:pt x="396" y="10370"/>
                    <a:pt x="380" y="10378"/>
                    <a:pt x="355" y="10386"/>
                  </a:cubicBezTo>
                  <a:cubicBezTo>
                    <a:pt x="338" y="10394"/>
                    <a:pt x="330" y="10411"/>
                    <a:pt x="305" y="10411"/>
                  </a:cubicBezTo>
                  <a:lnTo>
                    <a:pt x="297" y="10411"/>
                  </a:lnTo>
                  <a:close/>
                  <a:moveTo>
                    <a:pt x="297" y="10271"/>
                  </a:moveTo>
                  <a:lnTo>
                    <a:pt x="297" y="10271"/>
                  </a:lnTo>
                  <a:cubicBezTo>
                    <a:pt x="297" y="10254"/>
                    <a:pt x="297" y="10246"/>
                    <a:pt x="289" y="10229"/>
                  </a:cubicBezTo>
                  <a:cubicBezTo>
                    <a:pt x="272" y="10229"/>
                    <a:pt x="264" y="10221"/>
                    <a:pt x="248" y="10221"/>
                  </a:cubicBezTo>
                  <a:cubicBezTo>
                    <a:pt x="231" y="10221"/>
                    <a:pt x="223" y="10229"/>
                    <a:pt x="223" y="10246"/>
                  </a:cubicBezTo>
                  <a:cubicBezTo>
                    <a:pt x="223" y="10271"/>
                    <a:pt x="248" y="10279"/>
                    <a:pt x="264" y="10295"/>
                  </a:cubicBezTo>
                  <a:cubicBezTo>
                    <a:pt x="272" y="10312"/>
                    <a:pt x="272" y="10328"/>
                    <a:pt x="289" y="10337"/>
                  </a:cubicBezTo>
                  <a:cubicBezTo>
                    <a:pt x="297" y="10304"/>
                    <a:pt x="297" y="10304"/>
                    <a:pt x="297" y="10271"/>
                  </a:cubicBezTo>
                  <a:close/>
                  <a:moveTo>
                    <a:pt x="380" y="9949"/>
                  </a:moveTo>
                  <a:lnTo>
                    <a:pt x="380" y="9949"/>
                  </a:lnTo>
                  <a:cubicBezTo>
                    <a:pt x="371" y="9941"/>
                    <a:pt x="363" y="9924"/>
                    <a:pt x="347" y="9924"/>
                  </a:cubicBezTo>
                  <a:cubicBezTo>
                    <a:pt x="322" y="9924"/>
                    <a:pt x="322" y="9949"/>
                    <a:pt x="297" y="9957"/>
                  </a:cubicBezTo>
                  <a:cubicBezTo>
                    <a:pt x="297" y="9990"/>
                    <a:pt x="297" y="9990"/>
                    <a:pt x="297" y="9990"/>
                  </a:cubicBezTo>
                  <a:cubicBezTo>
                    <a:pt x="305" y="9990"/>
                    <a:pt x="314" y="9990"/>
                    <a:pt x="322" y="9990"/>
                  </a:cubicBezTo>
                  <a:cubicBezTo>
                    <a:pt x="338" y="9990"/>
                    <a:pt x="363" y="9965"/>
                    <a:pt x="380" y="9949"/>
                  </a:cubicBezTo>
                  <a:close/>
                  <a:moveTo>
                    <a:pt x="553" y="10246"/>
                  </a:moveTo>
                  <a:lnTo>
                    <a:pt x="553" y="10246"/>
                  </a:lnTo>
                  <a:cubicBezTo>
                    <a:pt x="553" y="10271"/>
                    <a:pt x="561" y="10287"/>
                    <a:pt x="561" y="10320"/>
                  </a:cubicBezTo>
                  <a:cubicBezTo>
                    <a:pt x="586" y="10320"/>
                    <a:pt x="586" y="10320"/>
                    <a:pt x="586" y="10320"/>
                  </a:cubicBezTo>
                  <a:cubicBezTo>
                    <a:pt x="652" y="10320"/>
                    <a:pt x="718" y="10271"/>
                    <a:pt x="718" y="10205"/>
                  </a:cubicBezTo>
                  <a:cubicBezTo>
                    <a:pt x="718" y="10188"/>
                    <a:pt x="693" y="10180"/>
                    <a:pt x="685" y="10172"/>
                  </a:cubicBezTo>
                  <a:cubicBezTo>
                    <a:pt x="652" y="10155"/>
                    <a:pt x="611" y="10139"/>
                    <a:pt x="578" y="10155"/>
                  </a:cubicBezTo>
                  <a:cubicBezTo>
                    <a:pt x="545" y="10172"/>
                    <a:pt x="553" y="10213"/>
                    <a:pt x="553" y="10246"/>
                  </a:cubicBezTo>
                  <a:close/>
                  <a:moveTo>
                    <a:pt x="289" y="9182"/>
                  </a:moveTo>
                  <a:lnTo>
                    <a:pt x="289" y="9182"/>
                  </a:lnTo>
                  <a:cubicBezTo>
                    <a:pt x="256" y="9182"/>
                    <a:pt x="256" y="9182"/>
                    <a:pt x="256" y="9182"/>
                  </a:cubicBezTo>
                  <a:cubicBezTo>
                    <a:pt x="256" y="9231"/>
                    <a:pt x="281" y="9272"/>
                    <a:pt x="256" y="9322"/>
                  </a:cubicBezTo>
                  <a:cubicBezTo>
                    <a:pt x="239" y="9347"/>
                    <a:pt x="206" y="9355"/>
                    <a:pt x="206" y="9380"/>
                  </a:cubicBezTo>
                  <a:cubicBezTo>
                    <a:pt x="206" y="9429"/>
                    <a:pt x="248" y="9454"/>
                    <a:pt x="248" y="9495"/>
                  </a:cubicBezTo>
                  <a:cubicBezTo>
                    <a:pt x="248" y="9627"/>
                    <a:pt x="248" y="9627"/>
                    <a:pt x="248" y="9627"/>
                  </a:cubicBezTo>
                  <a:cubicBezTo>
                    <a:pt x="248" y="9668"/>
                    <a:pt x="215" y="9693"/>
                    <a:pt x="215" y="9734"/>
                  </a:cubicBezTo>
                  <a:cubicBezTo>
                    <a:pt x="215" y="9767"/>
                    <a:pt x="215" y="9767"/>
                    <a:pt x="215" y="9767"/>
                  </a:cubicBezTo>
                  <a:cubicBezTo>
                    <a:pt x="239" y="9767"/>
                    <a:pt x="256" y="9759"/>
                    <a:pt x="281" y="9776"/>
                  </a:cubicBezTo>
                  <a:cubicBezTo>
                    <a:pt x="289" y="9776"/>
                    <a:pt x="289" y="9792"/>
                    <a:pt x="297" y="9792"/>
                  </a:cubicBezTo>
                  <a:cubicBezTo>
                    <a:pt x="314" y="9792"/>
                    <a:pt x="314" y="9776"/>
                    <a:pt x="330" y="9776"/>
                  </a:cubicBezTo>
                  <a:cubicBezTo>
                    <a:pt x="371" y="9776"/>
                    <a:pt x="396" y="9809"/>
                    <a:pt x="437" y="9809"/>
                  </a:cubicBezTo>
                  <a:cubicBezTo>
                    <a:pt x="437" y="9800"/>
                    <a:pt x="437" y="9792"/>
                    <a:pt x="437" y="9776"/>
                  </a:cubicBezTo>
                  <a:cubicBezTo>
                    <a:pt x="437" y="9726"/>
                    <a:pt x="404" y="9718"/>
                    <a:pt x="380" y="9677"/>
                  </a:cubicBezTo>
                  <a:cubicBezTo>
                    <a:pt x="404" y="9668"/>
                    <a:pt x="404" y="9668"/>
                    <a:pt x="404" y="9668"/>
                  </a:cubicBezTo>
                  <a:cubicBezTo>
                    <a:pt x="413" y="9677"/>
                    <a:pt x="421" y="9685"/>
                    <a:pt x="429" y="9685"/>
                  </a:cubicBezTo>
                  <a:cubicBezTo>
                    <a:pt x="437" y="9668"/>
                    <a:pt x="446" y="9668"/>
                    <a:pt x="446" y="9652"/>
                  </a:cubicBezTo>
                  <a:cubicBezTo>
                    <a:pt x="446" y="9635"/>
                    <a:pt x="437" y="9627"/>
                    <a:pt x="437" y="9619"/>
                  </a:cubicBezTo>
                  <a:cubicBezTo>
                    <a:pt x="437" y="9594"/>
                    <a:pt x="470" y="9594"/>
                    <a:pt x="470" y="9578"/>
                  </a:cubicBezTo>
                  <a:cubicBezTo>
                    <a:pt x="470" y="9553"/>
                    <a:pt x="437" y="9545"/>
                    <a:pt x="429" y="9528"/>
                  </a:cubicBezTo>
                  <a:cubicBezTo>
                    <a:pt x="404" y="9503"/>
                    <a:pt x="388" y="9479"/>
                    <a:pt x="388" y="9446"/>
                  </a:cubicBezTo>
                  <a:cubicBezTo>
                    <a:pt x="388" y="9388"/>
                    <a:pt x="470" y="9388"/>
                    <a:pt x="470" y="9330"/>
                  </a:cubicBezTo>
                  <a:cubicBezTo>
                    <a:pt x="470" y="9322"/>
                    <a:pt x="454" y="9314"/>
                    <a:pt x="454" y="9305"/>
                  </a:cubicBezTo>
                  <a:cubicBezTo>
                    <a:pt x="437" y="9272"/>
                    <a:pt x="446" y="9248"/>
                    <a:pt x="429" y="9215"/>
                  </a:cubicBezTo>
                  <a:cubicBezTo>
                    <a:pt x="413" y="9198"/>
                    <a:pt x="388" y="9215"/>
                    <a:pt x="371" y="9206"/>
                  </a:cubicBezTo>
                  <a:cubicBezTo>
                    <a:pt x="338" y="9206"/>
                    <a:pt x="322" y="9182"/>
                    <a:pt x="289" y="9182"/>
                  </a:cubicBezTo>
                  <a:close/>
                  <a:moveTo>
                    <a:pt x="2005" y="13092"/>
                  </a:moveTo>
                  <a:lnTo>
                    <a:pt x="2005" y="13092"/>
                  </a:lnTo>
                  <a:cubicBezTo>
                    <a:pt x="2038" y="13893"/>
                    <a:pt x="2038" y="13893"/>
                    <a:pt x="2038" y="13893"/>
                  </a:cubicBezTo>
                  <a:lnTo>
                    <a:pt x="2038" y="13893"/>
                  </a:lnTo>
                  <a:cubicBezTo>
                    <a:pt x="1997" y="13901"/>
                    <a:pt x="1955" y="13918"/>
                    <a:pt x="1898" y="13918"/>
                  </a:cubicBezTo>
                  <a:cubicBezTo>
                    <a:pt x="1865" y="13918"/>
                    <a:pt x="1848" y="13909"/>
                    <a:pt x="1815" y="13901"/>
                  </a:cubicBezTo>
                  <a:cubicBezTo>
                    <a:pt x="1799" y="13901"/>
                    <a:pt x="1790" y="13885"/>
                    <a:pt x="1766" y="13885"/>
                  </a:cubicBezTo>
                  <a:cubicBezTo>
                    <a:pt x="1733" y="13885"/>
                    <a:pt x="1733" y="13885"/>
                    <a:pt x="1733" y="13885"/>
                  </a:cubicBezTo>
                  <a:cubicBezTo>
                    <a:pt x="1708" y="13885"/>
                    <a:pt x="1700" y="13868"/>
                    <a:pt x="1675" y="13868"/>
                  </a:cubicBezTo>
                  <a:cubicBezTo>
                    <a:pt x="1650" y="13868"/>
                    <a:pt x="1642" y="13868"/>
                    <a:pt x="1625" y="13868"/>
                  </a:cubicBezTo>
                  <a:cubicBezTo>
                    <a:pt x="1625" y="13885"/>
                    <a:pt x="1625" y="13893"/>
                    <a:pt x="1625" y="13909"/>
                  </a:cubicBezTo>
                  <a:cubicBezTo>
                    <a:pt x="1625" y="13934"/>
                    <a:pt x="1617" y="13942"/>
                    <a:pt x="1617" y="13967"/>
                  </a:cubicBezTo>
                  <a:cubicBezTo>
                    <a:pt x="1617" y="13984"/>
                    <a:pt x="1625" y="13992"/>
                    <a:pt x="1625" y="14008"/>
                  </a:cubicBezTo>
                  <a:cubicBezTo>
                    <a:pt x="1617" y="14017"/>
                    <a:pt x="1609" y="14017"/>
                    <a:pt x="1601" y="14017"/>
                  </a:cubicBezTo>
                  <a:cubicBezTo>
                    <a:pt x="1568" y="14017"/>
                    <a:pt x="1543" y="13992"/>
                    <a:pt x="1543" y="13959"/>
                  </a:cubicBezTo>
                  <a:cubicBezTo>
                    <a:pt x="1543" y="13942"/>
                    <a:pt x="1559" y="13934"/>
                    <a:pt x="1559" y="13909"/>
                  </a:cubicBezTo>
                  <a:cubicBezTo>
                    <a:pt x="1559" y="13885"/>
                    <a:pt x="1526" y="13885"/>
                    <a:pt x="1502" y="13876"/>
                  </a:cubicBezTo>
                  <a:cubicBezTo>
                    <a:pt x="1477" y="13868"/>
                    <a:pt x="1469" y="13852"/>
                    <a:pt x="1452" y="13852"/>
                  </a:cubicBezTo>
                  <a:cubicBezTo>
                    <a:pt x="1419" y="13852"/>
                    <a:pt x="1419" y="13852"/>
                    <a:pt x="1419" y="13852"/>
                  </a:cubicBezTo>
                  <a:cubicBezTo>
                    <a:pt x="1386" y="13852"/>
                    <a:pt x="1378" y="13876"/>
                    <a:pt x="1353" y="13876"/>
                  </a:cubicBezTo>
                  <a:cubicBezTo>
                    <a:pt x="1337" y="13876"/>
                    <a:pt x="1328" y="13876"/>
                    <a:pt x="1312" y="13868"/>
                  </a:cubicBezTo>
                  <a:cubicBezTo>
                    <a:pt x="1295" y="13860"/>
                    <a:pt x="1279" y="13852"/>
                    <a:pt x="1279" y="13835"/>
                  </a:cubicBezTo>
                  <a:cubicBezTo>
                    <a:pt x="1279" y="13819"/>
                    <a:pt x="1271" y="13810"/>
                    <a:pt x="1279" y="13802"/>
                  </a:cubicBezTo>
                  <a:cubicBezTo>
                    <a:pt x="1287" y="13786"/>
                    <a:pt x="1304" y="13786"/>
                    <a:pt x="1320" y="13786"/>
                  </a:cubicBezTo>
                  <a:cubicBezTo>
                    <a:pt x="1337" y="13786"/>
                    <a:pt x="1353" y="13777"/>
                    <a:pt x="1370" y="13777"/>
                  </a:cubicBezTo>
                  <a:cubicBezTo>
                    <a:pt x="1394" y="13777"/>
                    <a:pt x="1411" y="13777"/>
                    <a:pt x="1436" y="13777"/>
                  </a:cubicBezTo>
                  <a:cubicBezTo>
                    <a:pt x="1469" y="13777"/>
                    <a:pt x="1477" y="13761"/>
                    <a:pt x="1510" y="13753"/>
                  </a:cubicBezTo>
                  <a:cubicBezTo>
                    <a:pt x="1526" y="13753"/>
                    <a:pt x="1535" y="13753"/>
                    <a:pt x="1551" y="13753"/>
                  </a:cubicBezTo>
                  <a:cubicBezTo>
                    <a:pt x="1551" y="13736"/>
                    <a:pt x="1551" y="13736"/>
                    <a:pt x="1551" y="13736"/>
                  </a:cubicBezTo>
                  <a:cubicBezTo>
                    <a:pt x="1551" y="13720"/>
                    <a:pt x="1543" y="13711"/>
                    <a:pt x="1535" y="13695"/>
                  </a:cubicBezTo>
                  <a:cubicBezTo>
                    <a:pt x="1559" y="13703"/>
                    <a:pt x="1576" y="13703"/>
                    <a:pt x="1592" y="13711"/>
                  </a:cubicBezTo>
                  <a:cubicBezTo>
                    <a:pt x="1609" y="13720"/>
                    <a:pt x="1625" y="13736"/>
                    <a:pt x="1642" y="13736"/>
                  </a:cubicBezTo>
                  <a:cubicBezTo>
                    <a:pt x="1675" y="13736"/>
                    <a:pt x="1683" y="13695"/>
                    <a:pt x="1708" y="13695"/>
                  </a:cubicBezTo>
                  <a:cubicBezTo>
                    <a:pt x="1724" y="13695"/>
                    <a:pt x="1733" y="13703"/>
                    <a:pt x="1749" y="13711"/>
                  </a:cubicBezTo>
                  <a:cubicBezTo>
                    <a:pt x="1782" y="13711"/>
                    <a:pt x="1799" y="13720"/>
                    <a:pt x="1823" y="13736"/>
                  </a:cubicBezTo>
                  <a:cubicBezTo>
                    <a:pt x="1848" y="13744"/>
                    <a:pt x="1848" y="13769"/>
                    <a:pt x="1873" y="13777"/>
                  </a:cubicBezTo>
                  <a:cubicBezTo>
                    <a:pt x="1873" y="13761"/>
                    <a:pt x="1873" y="13761"/>
                    <a:pt x="1873" y="13761"/>
                  </a:cubicBezTo>
                  <a:cubicBezTo>
                    <a:pt x="1873" y="13720"/>
                    <a:pt x="1840" y="13703"/>
                    <a:pt x="1799" y="13687"/>
                  </a:cubicBezTo>
                  <a:cubicBezTo>
                    <a:pt x="1774" y="13670"/>
                    <a:pt x="1749" y="13662"/>
                    <a:pt x="1724" y="13637"/>
                  </a:cubicBezTo>
                  <a:cubicBezTo>
                    <a:pt x="1683" y="13621"/>
                    <a:pt x="1658" y="13596"/>
                    <a:pt x="1658" y="13546"/>
                  </a:cubicBezTo>
                  <a:cubicBezTo>
                    <a:pt x="1658" y="13522"/>
                    <a:pt x="1683" y="13505"/>
                    <a:pt x="1708" y="13489"/>
                  </a:cubicBezTo>
                  <a:cubicBezTo>
                    <a:pt x="1741" y="13472"/>
                    <a:pt x="1766" y="13464"/>
                    <a:pt x="1799" y="13447"/>
                  </a:cubicBezTo>
                  <a:cubicBezTo>
                    <a:pt x="1815" y="13431"/>
                    <a:pt x="1848" y="13431"/>
                    <a:pt x="1848" y="13414"/>
                  </a:cubicBezTo>
                  <a:cubicBezTo>
                    <a:pt x="1848" y="13389"/>
                    <a:pt x="1823" y="13373"/>
                    <a:pt x="1799" y="13373"/>
                  </a:cubicBezTo>
                  <a:cubicBezTo>
                    <a:pt x="1749" y="13373"/>
                    <a:pt x="1733" y="13398"/>
                    <a:pt x="1683" y="13398"/>
                  </a:cubicBezTo>
                  <a:cubicBezTo>
                    <a:pt x="1667" y="13398"/>
                    <a:pt x="1658" y="13389"/>
                    <a:pt x="1634" y="13389"/>
                  </a:cubicBezTo>
                  <a:cubicBezTo>
                    <a:pt x="1617" y="13381"/>
                    <a:pt x="1609" y="13389"/>
                    <a:pt x="1601" y="13373"/>
                  </a:cubicBezTo>
                  <a:cubicBezTo>
                    <a:pt x="1576" y="13356"/>
                    <a:pt x="1584" y="13340"/>
                    <a:pt x="1584" y="13315"/>
                  </a:cubicBezTo>
                  <a:cubicBezTo>
                    <a:pt x="1584" y="13290"/>
                    <a:pt x="1584" y="13266"/>
                    <a:pt x="1609" y="13249"/>
                  </a:cubicBezTo>
                  <a:cubicBezTo>
                    <a:pt x="1625" y="13241"/>
                    <a:pt x="1650" y="13241"/>
                    <a:pt x="1650" y="13224"/>
                  </a:cubicBezTo>
                  <a:cubicBezTo>
                    <a:pt x="1650" y="13208"/>
                    <a:pt x="1642" y="13200"/>
                    <a:pt x="1634" y="13191"/>
                  </a:cubicBezTo>
                  <a:cubicBezTo>
                    <a:pt x="1634" y="13183"/>
                    <a:pt x="1625" y="13183"/>
                    <a:pt x="1625" y="13175"/>
                  </a:cubicBezTo>
                  <a:cubicBezTo>
                    <a:pt x="1625" y="13175"/>
                    <a:pt x="1625" y="13167"/>
                    <a:pt x="1634" y="13167"/>
                  </a:cubicBezTo>
                  <a:cubicBezTo>
                    <a:pt x="1658" y="13167"/>
                    <a:pt x="1675" y="13183"/>
                    <a:pt x="1700" y="13183"/>
                  </a:cubicBezTo>
                  <a:cubicBezTo>
                    <a:pt x="1716" y="13183"/>
                    <a:pt x="1724" y="13167"/>
                    <a:pt x="1741" y="13150"/>
                  </a:cubicBezTo>
                  <a:cubicBezTo>
                    <a:pt x="1749" y="13142"/>
                    <a:pt x="1757" y="13134"/>
                    <a:pt x="1766" y="13117"/>
                  </a:cubicBezTo>
                  <a:cubicBezTo>
                    <a:pt x="1774" y="13101"/>
                    <a:pt x="1766" y="13084"/>
                    <a:pt x="1782" y="13068"/>
                  </a:cubicBezTo>
                  <a:cubicBezTo>
                    <a:pt x="1790" y="13068"/>
                    <a:pt x="1790" y="13068"/>
                    <a:pt x="1799" y="13068"/>
                  </a:cubicBezTo>
                  <a:cubicBezTo>
                    <a:pt x="1823" y="13092"/>
                    <a:pt x="1832" y="13117"/>
                    <a:pt x="1865" y="13117"/>
                  </a:cubicBezTo>
                  <a:cubicBezTo>
                    <a:pt x="1906" y="13117"/>
                    <a:pt x="1906" y="13117"/>
                    <a:pt x="1906" y="13117"/>
                  </a:cubicBezTo>
                  <a:cubicBezTo>
                    <a:pt x="1931" y="13117"/>
                    <a:pt x="1939" y="13101"/>
                    <a:pt x="1955" y="13092"/>
                  </a:cubicBezTo>
                  <a:cubicBezTo>
                    <a:pt x="1964" y="13084"/>
                    <a:pt x="1964" y="13076"/>
                    <a:pt x="1972" y="13076"/>
                  </a:cubicBezTo>
                  <a:cubicBezTo>
                    <a:pt x="1988" y="13076"/>
                    <a:pt x="1997" y="13084"/>
                    <a:pt x="2005" y="13092"/>
                  </a:cubicBezTo>
                  <a:close/>
                  <a:moveTo>
                    <a:pt x="2054" y="13018"/>
                  </a:moveTo>
                  <a:lnTo>
                    <a:pt x="2054" y="13018"/>
                  </a:lnTo>
                  <a:cubicBezTo>
                    <a:pt x="2046" y="13018"/>
                    <a:pt x="2046" y="13018"/>
                    <a:pt x="2046" y="13018"/>
                  </a:cubicBezTo>
                  <a:cubicBezTo>
                    <a:pt x="2030" y="13018"/>
                    <a:pt x="2013" y="13010"/>
                    <a:pt x="1997" y="13010"/>
                  </a:cubicBezTo>
                  <a:cubicBezTo>
                    <a:pt x="1964" y="13010"/>
                    <a:pt x="1964" y="13010"/>
                    <a:pt x="1964" y="13010"/>
                  </a:cubicBezTo>
                  <a:cubicBezTo>
                    <a:pt x="1939" y="13010"/>
                    <a:pt x="1922" y="13010"/>
                    <a:pt x="1898" y="13002"/>
                  </a:cubicBezTo>
                  <a:cubicBezTo>
                    <a:pt x="1881" y="12993"/>
                    <a:pt x="1873" y="12969"/>
                    <a:pt x="1848" y="12969"/>
                  </a:cubicBezTo>
                  <a:cubicBezTo>
                    <a:pt x="1823" y="12969"/>
                    <a:pt x="1807" y="12993"/>
                    <a:pt x="1799" y="13010"/>
                  </a:cubicBezTo>
                  <a:cubicBezTo>
                    <a:pt x="1774" y="13043"/>
                    <a:pt x="1749" y="13076"/>
                    <a:pt x="1716" y="13068"/>
                  </a:cubicBezTo>
                  <a:cubicBezTo>
                    <a:pt x="1642" y="13068"/>
                    <a:pt x="1625" y="13150"/>
                    <a:pt x="1559" y="13150"/>
                  </a:cubicBezTo>
                  <a:cubicBezTo>
                    <a:pt x="1436" y="13150"/>
                    <a:pt x="1510" y="13109"/>
                    <a:pt x="1510" y="13257"/>
                  </a:cubicBezTo>
                  <a:cubicBezTo>
                    <a:pt x="1460" y="13472"/>
                    <a:pt x="1460" y="13472"/>
                    <a:pt x="1460" y="13472"/>
                  </a:cubicBezTo>
                  <a:cubicBezTo>
                    <a:pt x="1460" y="13522"/>
                    <a:pt x="1460" y="13522"/>
                    <a:pt x="1460" y="13522"/>
                  </a:cubicBezTo>
                  <a:cubicBezTo>
                    <a:pt x="1460" y="13563"/>
                    <a:pt x="1411" y="13571"/>
                    <a:pt x="1370" y="13571"/>
                  </a:cubicBezTo>
                  <a:cubicBezTo>
                    <a:pt x="1345" y="13571"/>
                    <a:pt x="1337" y="13563"/>
                    <a:pt x="1320" y="13555"/>
                  </a:cubicBezTo>
                  <a:cubicBezTo>
                    <a:pt x="1287" y="13546"/>
                    <a:pt x="1271" y="13538"/>
                    <a:pt x="1246" y="13522"/>
                  </a:cubicBezTo>
                  <a:cubicBezTo>
                    <a:pt x="1221" y="13513"/>
                    <a:pt x="1213" y="13513"/>
                    <a:pt x="1196" y="13497"/>
                  </a:cubicBezTo>
                  <a:cubicBezTo>
                    <a:pt x="1172" y="13480"/>
                    <a:pt x="1155" y="13464"/>
                    <a:pt x="1155" y="13439"/>
                  </a:cubicBezTo>
                  <a:cubicBezTo>
                    <a:pt x="1155" y="13406"/>
                    <a:pt x="1172" y="13398"/>
                    <a:pt x="1196" y="13373"/>
                  </a:cubicBezTo>
                  <a:cubicBezTo>
                    <a:pt x="1221" y="13365"/>
                    <a:pt x="1221" y="13348"/>
                    <a:pt x="1246" y="13332"/>
                  </a:cubicBezTo>
                  <a:cubicBezTo>
                    <a:pt x="1271" y="13348"/>
                    <a:pt x="1262" y="13381"/>
                    <a:pt x="1279" y="13414"/>
                  </a:cubicBezTo>
                  <a:cubicBezTo>
                    <a:pt x="1295" y="13373"/>
                    <a:pt x="1295" y="13348"/>
                    <a:pt x="1320" y="13307"/>
                  </a:cubicBezTo>
                  <a:cubicBezTo>
                    <a:pt x="1337" y="13282"/>
                    <a:pt x="1361" y="13274"/>
                    <a:pt x="1386" y="13257"/>
                  </a:cubicBezTo>
                  <a:cubicBezTo>
                    <a:pt x="1403" y="13241"/>
                    <a:pt x="1419" y="13233"/>
                    <a:pt x="1419" y="13216"/>
                  </a:cubicBezTo>
                  <a:cubicBezTo>
                    <a:pt x="1419" y="13191"/>
                    <a:pt x="1394" y="13191"/>
                    <a:pt x="1378" y="13183"/>
                  </a:cubicBezTo>
                  <a:cubicBezTo>
                    <a:pt x="1370" y="13183"/>
                    <a:pt x="1361" y="13175"/>
                    <a:pt x="1353" y="13175"/>
                  </a:cubicBezTo>
                  <a:cubicBezTo>
                    <a:pt x="1320" y="13175"/>
                    <a:pt x="1304" y="13200"/>
                    <a:pt x="1295" y="13233"/>
                  </a:cubicBezTo>
                  <a:cubicBezTo>
                    <a:pt x="1279" y="13266"/>
                    <a:pt x="1238" y="13266"/>
                    <a:pt x="1213" y="13290"/>
                  </a:cubicBezTo>
                  <a:cubicBezTo>
                    <a:pt x="1172" y="13323"/>
                    <a:pt x="1147" y="13332"/>
                    <a:pt x="1114" y="13373"/>
                  </a:cubicBezTo>
                  <a:cubicBezTo>
                    <a:pt x="1097" y="13398"/>
                    <a:pt x="1089" y="13422"/>
                    <a:pt x="1064" y="13422"/>
                  </a:cubicBezTo>
                  <a:cubicBezTo>
                    <a:pt x="1040" y="13422"/>
                    <a:pt x="1031" y="13389"/>
                    <a:pt x="1015" y="13389"/>
                  </a:cubicBezTo>
                  <a:cubicBezTo>
                    <a:pt x="990" y="13381"/>
                    <a:pt x="974" y="13373"/>
                    <a:pt x="974" y="13348"/>
                  </a:cubicBezTo>
                  <a:cubicBezTo>
                    <a:pt x="974" y="13332"/>
                    <a:pt x="990" y="13323"/>
                    <a:pt x="998" y="13299"/>
                  </a:cubicBezTo>
                  <a:cubicBezTo>
                    <a:pt x="1007" y="13266"/>
                    <a:pt x="998" y="13241"/>
                    <a:pt x="1015" y="13208"/>
                  </a:cubicBezTo>
                  <a:cubicBezTo>
                    <a:pt x="1031" y="13191"/>
                    <a:pt x="1040" y="13183"/>
                    <a:pt x="1064" y="13183"/>
                  </a:cubicBezTo>
                  <a:cubicBezTo>
                    <a:pt x="1089" y="13183"/>
                    <a:pt x="1097" y="13200"/>
                    <a:pt x="1122" y="13200"/>
                  </a:cubicBezTo>
                  <a:cubicBezTo>
                    <a:pt x="1163" y="13200"/>
                    <a:pt x="1163" y="13142"/>
                    <a:pt x="1205" y="13142"/>
                  </a:cubicBezTo>
                  <a:cubicBezTo>
                    <a:pt x="1205" y="13142"/>
                    <a:pt x="1213" y="13150"/>
                    <a:pt x="1221" y="13150"/>
                  </a:cubicBezTo>
                  <a:cubicBezTo>
                    <a:pt x="1287" y="13150"/>
                    <a:pt x="1287" y="13150"/>
                    <a:pt x="1287" y="13150"/>
                  </a:cubicBezTo>
                  <a:cubicBezTo>
                    <a:pt x="1287" y="13134"/>
                    <a:pt x="1287" y="13134"/>
                    <a:pt x="1287" y="13134"/>
                  </a:cubicBezTo>
                  <a:cubicBezTo>
                    <a:pt x="1287" y="13109"/>
                    <a:pt x="1254" y="13092"/>
                    <a:pt x="1229" y="13092"/>
                  </a:cubicBezTo>
                  <a:cubicBezTo>
                    <a:pt x="1221" y="13092"/>
                    <a:pt x="1221" y="13092"/>
                    <a:pt x="1213" y="13092"/>
                  </a:cubicBezTo>
                  <a:cubicBezTo>
                    <a:pt x="1172" y="13092"/>
                    <a:pt x="1172" y="13092"/>
                    <a:pt x="1172" y="13092"/>
                  </a:cubicBezTo>
                  <a:cubicBezTo>
                    <a:pt x="1163" y="13092"/>
                    <a:pt x="1155" y="13084"/>
                    <a:pt x="1147" y="13084"/>
                  </a:cubicBezTo>
                  <a:cubicBezTo>
                    <a:pt x="1097" y="13084"/>
                    <a:pt x="1097" y="13084"/>
                    <a:pt x="1097" y="13084"/>
                  </a:cubicBezTo>
                  <a:cubicBezTo>
                    <a:pt x="1097" y="13117"/>
                    <a:pt x="1089" y="13150"/>
                    <a:pt x="1056" y="13150"/>
                  </a:cubicBezTo>
                  <a:cubicBezTo>
                    <a:pt x="1040" y="13150"/>
                    <a:pt x="1040" y="13117"/>
                    <a:pt x="1015" y="13117"/>
                  </a:cubicBezTo>
                  <a:cubicBezTo>
                    <a:pt x="1007" y="13117"/>
                    <a:pt x="1007" y="13125"/>
                    <a:pt x="998" y="13134"/>
                  </a:cubicBezTo>
                  <a:cubicBezTo>
                    <a:pt x="990" y="13158"/>
                    <a:pt x="990" y="13183"/>
                    <a:pt x="982" y="13208"/>
                  </a:cubicBezTo>
                  <a:cubicBezTo>
                    <a:pt x="974" y="13233"/>
                    <a:pt x="965" y="13249"/>
                    <a:pt x="949" y="13266"/>
                  </a:cubicBezTo>
                  <a:cubicBezTo>
                    <a:pt x="941" y="13282"/>
                    <a:pt x="932" y="13307"/>
                    <a:pt x="916" y="13307"/>
                  </a:cubicBezTo>
                  <a:cubicBezTo>
                    <a:pt x="891" y="13307"/>
                    <a:pt x="875" y="13290"/>
                    <a:pt x="850" y="13282"/>
                  </a:cubicBezTo>
                  <a:cubicBezTo>
                    <a:pt x="825" y="13282"/>
                    <a:pt x="792" y="13282"/>
                    <a:pt x="792" y="13257"/>
                  </a:cubicBezTo>
                  <a:cubicBezTo>
                    <a:pt x="792" y="13233"/>
                    <a:pt x="825" y="13216"/>
                    <a:pt x="850" y="13200"/>
                  </a:cubicBezTo>
                  <a:cubicBezTo>
                    <a:pt x="858" y="13191"/>
                    <a:pt x="883" y="13200"/>
                    <a:pt x="883" y="13183"/>
                  </a:cubicBezTo>
                  <a:cubicBezTo>
                    <a:pt x="883" y="13175"/>
                    <a:pt x="875" y="13150"/>
                    <a:pt x="858" y="13150"/>
                  </a:cubicBezTo>
                  <a:cubicBezTo>
                    <a:pt x="842" y="13150"/>
                    <a:pt x="825" y="13158"/>
                    <a:pt x="817" y="13175"/>
                  </a:cubicBezTo>
                  <a:cubicBezTo>
                    <a:pt x="809" y="13167"/>
                    <a:pt x="809" y="13167"/>
                    <a:pt x="809" y="13167"/>
                  </a:cubicBezTo>
                  <a:cubicBezTo>
                    <a:pt x="809" y="13117"/>
                    <a:pt x="809" y="13117"/>
                    <a:pt x="809" y="13117"/>
                  </a:cubicBezTo>
                  <a:cubicBezTo>
                    <a:pt x="809" y="13068"/>
                    <a:pt x="809" y="13043"/>
                    <a:pt x="792" y="12993"/>
                  </a:cubicBezTo>
                  <a:cubicBezTo>
                    <a:pt x="792" y="12985"/>
                    <a:pt x="776" y="12985"/>
                    <a:pt x="776" y="12969"/>
                  </a:cubicBezTo>
                  <a:cubicBezTo>
                    <a:pt x="776" y="12969"/>
                    <a:pt x="784" y="12969"/>
                    <a:pt x="784" y="12960"/>
                  </a:cubicBezTo>
                  <a:cubicBezTo>
                    <a:pt x="809" y="12960"/>
                    <a:pt x="825" y="12952"/>
                    <a:pt x="850" y="12944"/>
                  </a:cubicBezTo>
                  <a:cubicBezTo>
                    <a:pt x="866" y="12944"/>
                    <a:pt x="875" y="12952"/>
                    <a:pt x="891" y="12944"/>
                  </a:cubicBezTo>
                  <a:cubicBezTo>
                    <a:pt x="899" y="12944"/>
                    <a:pt x="899" y="12927"/>
                    <a:pt x="908" y="12927"/>
                  </a:cubicBezTo>
                  <a:cubicBezTo>
                    <a:pt x="924" y="12927"/>
                    <a:pt x="932" y="12952"/>
                    <a:pt x="932" y="12960"/>
                  </a:cubicBezTo>
                  <a:cubicBezTo>
                    <a:pt x="941" y="12985"/>
                    <a:pt x="941" y="12993"/>
                    <a:pt x="949" y="13010"/>
                  </a:cubicBezTo>
                  <a:cubicBezTo>
                    <a:pt x="957" y="12993"/>
                    <a:pt x="965" y="12993"/>
                    <a:pt x="965" y="12977"/>
                  </a:cubicBezTo>
                  <a:cubicBezTo>
                    <a:pt x="965" y="12919"/>
                    <a:pt x="965" y="12919"/>
                    <a:pt x="965" y="12919"/>
                  </a:cubicBezTo>
                  <a:cubicBezTo>
                    <a:pt x="965" y="12911"/>
                    <a:pt x="974" y="12903"/>
                    <a:pt x="982" y="12903"/>
                  </a:cubicBezTo>
                  <a:cubicBezTo>
                    <a:pt x="998" y="12903"/>
                    <a:pt x="998" y="12919"/>
                    <a:pt x="1007" y="12936"/>
                  </a:cubicBezTo>
                  <a:cubicBezTo>
                    <a:pt x="1015" y="12952"/>
                    <a:pt x="1015" y="12969"/>
                    <a:pt x="1040" y="12985"/>
                  </a:cubicBezTo>
                  <a:cubicBezTo>
                    <a:pt x="1031" y="12944"/>
                    <a:pt x="1040" y="12927"/>
                    <a:pt x="1040" y="12886"/>
                  </a:cubicBezTo>
                  <a:cubicBezTo>
                    <a:pt x="1040" y="12870"/>
                    <a:pt x="1048" y="12870"/>
                    <a:pt x="1048" y="12853"/>
                  </a:cubicBezTo>
                  <a:cubicBezTo>
                    <a:pt x="1048" y="12812"/>
                    <a:pt x="1023" y="12795"/>
                    <a:pt x="990" y="12771"/>
                  </a:cubicBezTo>
                  <a:cubicBezTo>
                    <a:pt x="990" y="12795"/>
                    <a:pt x="990" y="12804"/>
                    <a:pt x="990" y="12828"/>
                  </a:cubicBezTo>
                  <a:cubicBezTo>
                    <a:pt x="990" y="12837"/>
                    <a:pt x="998" y="12845"/>
                    <a:pt x="990" y="12845"/>
                  </a:cubicBezTo>
                  <a:cubicBezTo>
                    <a:pt x="982" y="12853"/>
                    <a:pt x="974" y="12853"/>
                    <a:pt x="965" y="12853"/>
                  </a:cubicBezTo>
                  <a:cubicBezTo>
                    <a:pt x="941" y="12853"/>
                    <a:pt x="932" y="12845"/>
                    <a:pt x="908" y="12837"/>
                  </a:cubicBezTo>
                  <a:cubicBezTo>
                    <a:pt x="908" y="12861"/>
                    <a:pt x="924" y="12878"/>
                    <a:pt x="908" y="12903"/>
                  </a:cubicBezTo>
                  <a:cubicBezTo>
                    <a:pt x="899" y="12911"/>
                    <a:pt x="891" y="12903"/>
                    <a:pt x="891" y="12911"/>
                  </a:cubicBezTo>
                  <a:cubicBezTo>
                    <a:pt x="866" y="12927"/>
                    <a:pt x="842" y="12927"/>
                    <a:pt x="817" y="12927"/>
                  </a:cubicBezTo>
                  <a:cubicBezTo>
                    <a:pt x="776" y="12927"/>
                    <a:pt x="759" y="12894"/>
                    <a:pt x="726" y="12870"/>
                  </a:cubicBezTo>
                  <a:cubicBezTo>
                    <a:pt x="710" y="12837"/>
                    <a:pt x="693" y="12804"/>
                    <a:pt x="652" y="12795"/>
                  </a:cubicBezTo>
                  <a:cubicBezTo>
                    <a:pt x="660" y="12779"/>
                    <a:pt x="668" y="12762"/>
                    <a:pt x="685" y="12754"/>
                  </a:cubicBezTo>
                  <a:cubicBezTo>
                    <a:pt x="693" y="12754"/>
                    <a:pt x="710" y="12746"/>
                    <a:pt x="718" y="12738"/>
                  </a:cubicBezTo>
                  <a:cubicBezTo>
                    <a:pt x="726" y="12738"/>
                    <a:pt x="734" y="12738"/>
                    <a:pt x="734" y="12729"/>
                  </a:cubicBezTo>
                  <a:cubicBezTo>
                    <a:pt x="734" y="12696"/>
                    <a:pt x="710" y="12680"/>
                    <a:pt x="693" y="12655"/>
                  </a:cubicBezTo>
                  <a:cubicBezTo>
                    <a:pt x="677" y="12639"/>
                    <a:pt x="668" y="12630"/>
                    <a:pt x="652" y="12614"/>
                  </a:cubicBezTo>
                  <a:cubicBezTo>
                    <a:pt x="635" y="12606"/>
                    <a:pt x="627" y="12597"/>
                    <a:pt x="627" y="12573"/>
                  </a:cubicBezTo>
                  <a:cubicBezTo>
                    <a:pt x="627" y="12556"/>
                    <a:pt x="644" y="12548"/>
                    <a:pt x="644" y="12531"/>
                  </a:cubicBezTo>
                  <a:cubicBezTo>
                    <a:pt x="644" y="12507"/>
                    <a:pt x="611" y="12498"/>
                    <a:pt x="594" y="12474"/>
                  </a:cubicBezTo>
                  <a:cubicBezTo>
                    <a:pt x="586" y="12449"/>
                    <a:pt x="586" y="12432"/>
                    <a:pt x="578" y="12416"/>
                  </a:cubicBezTo>
                  <a:cubicBezTo>
                    <a:pt x="553" y="12375"/>
                    <a:pt x="512" y="12375"/>
                    <a:pt x="487" y="12333"/>
                  </a:cubicBezTo>
                  <a:cubicBezTo>
                    <a:pt x="479" y="12325"/>
                    <a:pt x="462" y="12317"/>
                    <a:pt x="462" y="12309"/>
                  </a:cubicBezTo>
                  <a:cubicBezTo>
                    <a:pt x="462" y="12284"/>
                    <a:pt x="479" y="12276"/>
                    <a:pt x="479" y="12259"/>
                  </a:cubicBezTo>
                  <a:cubicBezTo>
                    <a:pt x="487" y="12226"/>
                    <a:pt x="495" y="12210"/>
                    <a:pt x="512" y="12185"/>
                  </a:cubicBezTo>
                  <a:cubicBezTo>
                    <a:pt x="528" y="12152"/>
                    <a:pt x="528" y="12135"/>
                    <a:pt x="561" y="12127"/>
                  </a:cubicBezTo>
                  <a:cubicBezTo>
                    <a:pt x="569" y="12119"/>
                    <a:pt x="586" y="12119"/>
                    <a:pt x="602" y="12119"/>
                  </a:cubicBezTo>
                  <a:cubicBezTo>
                    <a:pt x="611" y="12119"/>
                    <a:pt x="627" y="12119"/>
                    <a:pt x="627" y="12111"/>
                  </a:cubicBezTo>
                  <a:cubicBezTo>
                    <a:pt x="627" y="12086"/>
                    <a:pt x="602" y="12078"/>
                    <a:pt x="586" y="12053"/>
                  </a:cubicBezTo>
                  <a:cubicBezTo>
                    <a:pt x="578" y="12028"/>
                    <a:pt x="586" y="11987"/>
                    <a:pt x="553" y="11987"/>
                  </a:cubicBezTo>
                  <a:cubicBezTo>
                    <a:pt x="536" y="11987"/>
                    <a:pt x="545" y="12020"/>
                    <a:pt x="528" y="12020"/>
                  </a:cubicBezTo>
                  <a:cubicBezTo>
                    <a:pt x="503" y="12020"/>
                    <a:pt x="495" y="11995"/>
                    <a:pt x="487" y="11979"/>
                  </a:cubicBezTo>
                  <a:cubicBezTo>
                    <a:pt x="479" y="11946"/>
                    <a:pt x="470" y="11929"/>
                    <a:pt x="470" y="11896"/>
                  </a:cubicBezTo>
                  <a:cubicBezTo>
                    <a:pt x="470" y="11805"/>
                    <a:pt x="470" y="11805"/>
                    <a:pt x="470" y="11805"/>
                  </a:cubicBezTo>
                  <a:cubicBezTo>
                    <a:pt x="462" y="11797"/>
                    <a:pt x="462" y="11797"/>
                    <a:pt x="462" y="11797"/>
                  </a:cubicBezTo>
                  <a:cubicBezTo>
                    <a:pt x="462" y="11756"/>
                    <a:pt x="462" y="11756"/>
                    <a:pt x="462" y="11756"/>
                  </a:cubicBezTo>
                  <a:cubicBezTo>
                    <a:pt x="495" y="11657"/>
                    <a:pt x="495" y="11657"/>
                    <a:pt x="495" y="11657"/>
                  </a:cubicBezTo>
                  <a:cubicBezTo>
                    <a:pt x="487" y="11649"/>
                    <a:pt x="487" y="11649"/>
                    <a:pt x="487" y="11649"/>
                  </a:cubicBezTo>
                  <a:cubicBezTo>
                    <a:pt x="470" y="11649"/>
                    <a:pt x="454" y="11657"/>
                    <a:pt x="437" y="11640"/>
                  </a:cubicBezTo>
                  <a:cubicBezTo>
                    <a:pt x="429" y="11632"/>
                    <a:pt x="421" y="11616"/>
                    <a:pt x="421" y="11591"/>
                  </a:cubicBezTo>
                  <a:cubicBezTo>
                    <a:pt x="404" y="11566"/>
                    <a:pt x="396" y="11558"/>
                    <a:pt x="380" y="11533"/>
                  </a:cubicBezTo>
                  <a:cubicBezTo>
                    <a:pt x="380" y="11517"/>
                    <a:pt x="363" y="11517"/>
                    <a:pt x="363" y="11500"/>
                  </a:cubicBezTo>
                  <a:lnTo>
                    <a:pt x="371" y="11492"/>
                  </a:lnTo>
                  <a:cubicBezTo>
                    <a:pt x="396" y="11492"/>
                    <a:pt x="396" y="11492"/>
                    <a:pt x="396" y="11492"/>
                  </a:cubicBezTo>
                  <a:cubicBezTo>
                    <a:pt x="437" y="11492"/>
                    <a:pt x="462" y="11500"/>
                    <a:pt x="512" y="11508"/>
                  </a:cubicBezTo>
                  <a:cubicBezTo>
                    <a:pt x="553" y="11517"/>
                    <a:pt x="611" y="11508"/>
                    <a:pt x="627" y="11550"/>
                  </a:cubicBezTo>
                  <a:cubicBezTo>
                    <a:pt x="644" y="11550"/>
                    <a:pt x="644" y="11550"/>
                    <a:pt x="644" y="11550"/>
                  </a:cubicBezTo>
                  <a:cubicBezTo>
                    <a:pt x="644" y="11533"/>
                    <a:pt x="644" y="11533"/>
                    <a:pt x="644" y="11533"/>
                  </a:cubicBezTo>
                  <a:cubicBezTo>
                    <a:pt x="644" y="11525"/>
                    <a:pt x="635" y="11517"/>
                    <a:pt x="627" y="11508"/>
                  </a:cubicBezTo>
                  <a:cubicBezTo>
                    <a:pt x="627" y="11484"/>
                    <a:pt x="627" y="11467"/>
                    <a:pt x="619" y="11434"/>
                  </a:cubicBezTo>
                  <a:cubicBezTo>
                    <a:pt x="602" y="11434"/>
                    <a:pt x="586" y="11409"/>
                    <a:pt x="569" y="11409"/>
                  </a:cubicBezTo>
                  <a:cubicBezTo>
                    <a:pt x="561" y="11409"/>
                    <a:pt x="553" y="11418"/>
                    <a:pt x="545" y="11418"/>
                  </a:cubicBezTo>
                  <a:cubicBezTo>
                    <a:pt x="545" y="11442"/>
                    <a:pt x="545" y="11442"/>
                    <a:pt x="545" y="11442"/>
                  </a:cubicBezTo>
                  <a:cubicBezTo>
                    <a:pt x="545" y="11451"/>
                    <a:pt x="545" y="11459"/>
                    <a:pt x="545" y="11467"/>
                  </a:cubicBezTo>
                  <a:cubicBezTo>
                    <a:pt x="528" y="11492"/>
                    <a:pt x="503" y="11475"/>
                    <a:pt x="470" y="11475"/>
                  </a:cubicBezTo>
                  <a:cubicBezTo>
                    <a:pt x="454" y="11475"/>
                    <a:pt x="437" y="11459"/>
                    <a:pt x="421" y="11451"/>
                  </a:cubicBezTo>
                  <a:cubicBezTo>
                    <a:pt x="404" y="11451"/>
                    <a:pt x="388" y="11451"/>
                    <a:pt x="380" y="11442"/>
                  </a:cubicBezTo>
                  <a:cubicBezTo>
                    <a:pt x="363" y="11442"/>
                    <a:pt x="363" y="11434"/>
                    <a:pt x="363" y="11426"/>
                  </a:cubicBezTo>
                  <a:cubicBezTo>
                    <a:pt x="355" y="11409"/>
                    <a:pt x="347" y="11401"/>
                    <a:pt x="347" y="11393"/>
                  </a:cubicBezTo>
                  <a:cubicBezTo>
                    <a:pt x="347" y="11376"/>
                    <a:pt x="355" y="11360"/>
                    <a:pt x="371" y="11360"/>
                  </a:cubicBezTo>
                  <a:cubicBezTo>
                    <a:pt x="388" y="11360"/>
                    <a:pt x="396" y="11368"/>
                    <a:pt x="413" y="11376"/>
                  </a:cubicBezTo>
                  <a:cubicBezTo>
                    <a:pt x="404" y="11327"/>
                    <a:pt x="371" y="11310"/>
                    <a:pt x="371" y="11261"/>
                  </a:cubicBezTo>
                  <a:cubicBezTo>
                    <a:pt x="371" y="11244"/>
                    <a:pt x="371" y="11228"/>
                    <a:pt x="388" y="11220"/>
                  </a:cubicBezTo>
                  <a:cubicBezTo>
                    <a:pt x="413" y="11211"/>
                    <a:pt x="429" y="11203"/>
                    <a:pt x="429" y="11187"/>
                  </a:cubicBezTo>
                  <a:cubicBezTo>
                    <a:pt x="429" y="11145"/>
                    <a:pt x="429" y="11145"/>
                    <a:pt x="429" y="11145"/>
                  </a:cubicBezTo>
                  <a:cubicBezTo>
                    <a:pt x="429" y="11121"/>
                    <a:pt x="454" y="11112"/>
                    <a:pt x="454" y="11088"/>
                  </a:cubicBezTo>
                  <a:cubicBezTo>
                    <a:pt x="454" y="11071"/>
                    <a:pt x="446" y="11055"/>
                    <a:pt x="429" y="11055"/>
                  </a:cubicBezTo>
                  <a:cubicBezTo>
                    <a:pt x="388" y="11055"/>
                    <a:pt x="388" y="11055"/>
                    <a:pt x="388" y="11055"/>
                  </a:cubicBezTo>
                  <a:cubicBezTo>
                    <a:pt x="363" y="11055"/>
                    <a:pt x="355" y="11038"/>
                    <a:pt x="338" y="11038"/>
                  </a:cubicBezTo>
                  <a:cubicBezTo>
                    <a:pt x="330" y="11038"/>
                    <a:pt x="322" y="11038"/>
                    <a:pt x="314" y="11038"/>
                  </a:cubicBezTo>
                  <a:cubicBezTo>
                    <a:pt x="314" y="11055"/>
                    <a:pt x="305" y="11063"/>
                    <a:pt x="297" y="11071"/>
                  </a:cubicBezTo>
                  <a:cubicBezTo>
                    <a:pt x="297" y="11079"/>
                    <a:pt x="289" y="11096"/>
                    <a:pt x="281" y="11096"/>
                  </a:cubicBezTo>
                  <a:cubicBezTo>
                    <a:pt x="256" y="11096"/>
                    <a:pt x="239" y="11079"/>
                    <a:pt x="231" y="11063"/>
                  </a:cubicBezTo>
                  <a:cubicBezTo>
                    <a:pt x="215" y="11046"/>
                    <a:pt x="206" y="11030"/>
                    <a:pt x="198" y="11005"/>
                  </a:cubicBezTo>
                  <a:cubicBezTo>
                    <a:pt x="190" y="10989"/>
                    <a:pt x="190" y="10964"/>
                    <a:pt x="173" y="10964"/>
                  </a:cubicBezTo>
                  <a:cubicBezTo>
                    <a:pt x="149" y="10964"/>
                    <a:pt x="149" y="10997"/>
                    <a:pt x="124" y="11005"/>
                  </a:cubicBezTo>
                  <a:cubicBezTo>
                    <a:pt x="107" y="11005"/>
                    <a:pt x="83" y="11005"/>
                    <a:pt x="83" y="11022"/>
                  </a:cubicBezTo>
                  <a:cubicBezTo>
                    <a:pt x="83" y="11046"/>
                    <a:pt x="124" y="11055"/>
                    <a:pt x="124" y="11079"/>
                  </a:cubicBezTo>
                  <a:cubicBezTo>
                    <a:pt x="124" y="11104"/>
                    <a:pt x="107" y="11121"/>
                    <a:pt x="83" y="11121"/>
                  </a:cubicBezTo>
                  <a:cubicBezTo>
                    <a:pt x="33" y="11121"/>
                    <a:pt x="0" y="11071"/>
                    <a:pt x="0" y="11022"/>
                  </a:cubicBezTo>
                  <a:cubicBezTo>
                    <a:pt x="0" y="10980"/>
                    <a:pt x="33" y="10964"/>
                    <a:pt x="66" y="10931"/>
                  </a:cubicBezTo>
                  <a:cubicBezTo>
                    <a:pt x="83" y="10923"/>
                    <a:pt x="99" y="10914"/>
                    <a:pt x="107" y="10898"/>
                  </a:cubicBezTo>
                  <a:cubicBezTo>
                    <a:pt x="124" y="10881"/>
                    <a:pt x="132" y="10865"/>
                    <a:pt x="149" y="10865"/>
                  </a:cubicBezTo>
                  <a:cubicBezTo>
                    <a:pt x="165" y="10865"/>
                    <a:pt x="173" y="10857"/>
                    <a:pt x="182" y="10865"/>
                  </a:cubicBezTo>
                  <a:cubicBezTo>
                    <a:pt x="190" y="10865"/>
                    <a:pt x="198" y="10873"/>
                    <a:pt x="206" y="10873"/>
                  </a:cubicBezTo>
                  <a:cubicBezTo>
                    <a:pt x="223" y="10873"/>
                    <a:pt x="215" y="10857"/>
                    <a:pt x="215" y="10840"/>
                  </a:cubicBezTo>
                  <a:cubicBezTo>
                    <a:pt x="215" y="10824"/>
                    <a:pt x="223" y="10815"/>
                    <a:pt x="223" y="10807"/>
                  </a:cubicBezTo>
                  <a:cubicBezTo>
                    <a:pt x="149" y="10807"/>
                    <a:pt x="149" y="10807"/>
                    <a:pt x="149" y="10807"/>
                  </a:cubicBezTo>
                  <a:cubicBezTo>
                    <a:pt x="149" y="10758"/>
                    <a:pt x="149" y="10758"/>
                    <a:pt x="149" y="10758"/>
                  </a:cubicBezTo>
                  <a:cubicBezTo>
                    <a:pt x="149" y="10749"/>
                    <a:pt x="140" y="10749"/>
                    <a:pt x="140" y="10741"/>
                  </a:cubicBezTo>
                  <a:cubicBezTo>
                    <a:pt x="140" y="10733"/>
                    <a:pt x="149" y="10725"/>
                    <a:pt x="149" y="10716"/>
                  </a:cubicBezTo>
                  <a:cubicBezTo>
                    <a:pt x="190" y="10716"/>
                    <a:pt x="215" y="10716"/>
                    <a:pt x="256" y="10716"/>
                  </a:cubicBezTo>
                  <a:cubicBezTo>
                    <a:pt x="272" y="10716"/>
                    <a:pt x="281" y="10716"/>
                    <a:pt x="289" y="10716"/>
                  </a:cubicBezTo>
                  <a:cubicBezTo>
                    <a:pt x="322" y="10716"/>
                    <a:pt x="338" y="10716"/>
                    <a:pt x="371" y="10716"/>
                  </a:cubicBezTo>
                  <a:cubicBezTo>
                    <a:pt x="388" y="10733"/>
                    <a:pt x="396" y="10749"/>
                    <a:pt x="396" y="10766"/>
                  </a:cubicBezTo>
                  <a:cubicBezTo>
                    <a:pt x="396" y="10807"/>
                    <a:pt x="371" y="10815"/>
                    <a:pt x="355" y="10848"/>
                  </a:cubicBezTo>
                  <a:cubicBezTo>
                    <a:pt x="371" y="10848"/>
                    <a:pt x="371" y="10848"/>
                    <a:pt x="371" y="10848"/>
                  </a:cubicBezTo>
                  <a:cubicBezTo>
                    <a:pt x="429" y="10848"/>
                    <a:pt x="429" y="10848"/>
                    <a:pt x="429" y="10848"/>
                  </a:cubicBezTo>
                  <a:cubicBezTo>
                    <a:pt x="454" y="10848"/>
                    <a:pt x="462" y="10840"/>
                    <a:pt x="479" y="10840"/>
                  </a:cubicBezTo>
                  <a:cubicBezTo>
                    <a:pt x="479" y="10840"/>
                    <a:pt x="479" y="10840"/>
                    <a:pt x="487" y="10840"/>
                  </a:cubicBezTo>
                  <a:cubicBezTo>
                    <a:pt x="487" y="10956"/>
                    <a:pt x="487" y="10956"/>
                    <a:pt x="487" y="10956"/>
                  </a:cubicBezTo>
                  <a:cubicBezTo>
                    <a:pt x="487" y="10964"/>
                    <a:pt x="487" y="10972"/>
                    <a:pt x="495" y="10972"/>
                  </a:cubicBezTo>
                  <a:cubicBezTo>
                    <a:pt x="520" y="10956"/>
                    <a:pt x="520" y="10931"/>
                    <a:pt x="528" y="10906"/>
                  </a:cubicBezTo>
                  <a:cubicBezTo>
                    <a:pt x="545" y="10857"/>
                    <a:pt x="553" y="10832"/>
                    <a:pt x="569" y="10782"/>
                  </a:cubicBezTo>
                  <a:cubicBezTo>
                    <a:pt x="578" y="10766"/>
                    <a:pt x="578" y="10758"/>
                    <a:pt x="578" y="10741"/>
                  </a:cubicBezTo>
                  <a:cubicBezTo>
                    <a:pt x="578" y="10733"/>
                    <a:pt x="561" y="10667"/>
                    <a:pt x="578" y="10609"/>
                  </a:cubicBezTo>
                  <a:cubicBezTo>
                    <a:pt x="561" y="10609"/>
                    <a:pt x="553" y="10609"/>
                    <a:pt x="528" y="10609"/>
                  </a:cubicBezTo>
                  <a:cubicBezTo>
                    <a:pt x="528" y="10584"/>
                    <a:pt x="528" y="10584"/>
                    <a:pt x="528" y="10584"/>
                  </a:cubicBezTo>
                  <a:cubicBezTo>
                    <a:pt x="545" y="10576"/>
                    <a:pt x="545" y="10559"/>
                    <a:pt x="545" y="10543"/>
                  </a:cubicBezTo>
                  <a:cubicBezTo>
                    <a:pt x="545" y="10518"/>
                    <a:pt x="545" y="10518"/>
                    <a:pt x="545" y="10518"/>
                  </a:cubicBezTo>
                  <a:cubicBezTo>
                    <a:pt x="545" y="10493"/>
                    <a:pt x="578" y="10485"/>
                    <a:pt x="602" y="10477"/>
                  </a:cubicBezTo>
                  <a:cubicBezTo>
                    <a:pt x="619" y="10477"/>
                    <a:pt x="635" y="10469"/>
                    <a:pt x="652" y="10469"/>
                  </a:cubicBezTo>
                  <a:cubicBezTo>
                    <a:pt x="660" y="10452"/>
                    <a:pt x="660" y="10452"/>
                    <a:pt x="660" y="10452"/>
                  </a:cubicBezTo>
                  <a:cubicBezTo>
                    <a:pt x="644" y="10436"/>
                    <a:pt x="627" y="10436"/>
                    <a:pt x="602" y="10436"/>
                  </a:cubicBezTo>
                  <a:cubicBezTo>
                    <a:pt x="594" y="10436"/>
                    <a:pt x="594" y="10444"/>
                    <a:pt x="586" y="10444"/>
                  </a:cubicBezTo>
                  <a:cubicBezTo>
                    <a:pt x="561" y="10444"/>
                    <a:pt x="561" y="10444"/>
                    <a:pt x="561" y="10444"/>
                  </a:cubicBezTo>
                  <a:cubicBezTo>
                    <a:pt x="561" y="10419"/>
                    <a:pt x="561" y="10411"/>
                    <a:pt x="561" y="10394"/>
                  </a:cubicBezTo>
                  <a:cubicBezTo>
                    <a:pt x="561" y="10378"/>
                    <a:pt x="569" y="10370"/>
                    <a:pt x="586" y="10370"/>
                  </a:cubicBezTo>
                  <a:cubicBezTo>
                    <a:pt x="627" y="10361"/>
                    <a:pt x="652" y="10361"/>
                    <a:pt x="685" y="10337"/>
                  </a:cubicBezTo>
                  <a:cubicBezTo>
                    <a:pt x="710" y="10312"/>
                    <a:pt x="718" y="10295"/>
                    <a:pt x="743" y="10279"/>
                  </a:cubicBezTo>
                  <a:cubicBezTo>
                    <a:pt x="759" y="10271"/>
                    <a:pt x="776" y="10271"/>
                    <a:pt x="776" y="10254"/>
                  </a:cubicBezTo>
                  <a:cubicBezTo>
                    <a:pt x="776" y="10188"/>
                    <a:pt x="776" y="10188"/>
                    <a:pt x="776" y="10188"/>
                  </a:cubicBezTo>
                  <a:cubicBezTo>
                    <a:pt x="784" y="10155"/>
                    <a:pt x="784" y="10155"/>
                    <a:pt x="784" y="10155"/>
                  </a:cubicBezTo>
                  <a:cubicBezTo>
                    <a:pt x="784" y="10147"/>
                    <a:pt x="784" y="10147"/>
                    <a:pt x="784" y="10147"/>
                  </a:cubicBezTo>
                  <a:cubicBezTo>
                    <a:pt x="734" y="10147"/>
                    <a:pt x="734" y="10147"/>
                    <a:pt x="734" y="10147"/>
                  </a:cubicBezTo>
                  <a:cubicBezTo>
                    <a:pt x="726" y="10147"/>
                    <a:pt x="718" y="10130"/>
                    <a:pt x="710" y="10130"/>
                  </a:cubicBezTo>
                  <a:cubicBezTo>
                    <a:pt x="693" y="10122"/>
                    <a:pt x="685" y="10122"/>
                    <a:pt x="668" y="10106"/>
                  </a:cubicBezTo>
                  <a:cubicBezTo>
                    <a:pt x="652" y="10097"/>
                    <a:pt x="644" y="10089"/>
                    <a:pt x="627" y="10073"/>
                  </a:cubicBezTo>
                  <a:cubicBezTo>
                    <a:pt x="619" y="10064"/>
                    <a:pt x="602" y="10064"/>
                    <a:pt x="602" y="10048"/>
                  </a:cubicBezTo>
                  <a:cubicBezTo>
                    <a:pt x="602" y="9998"/>
                    <a:pt x="652" y="9982"/>
                    <a:pt x="652" y="9932"/>
                  </a:cubicBezTo>
                  <a:cubicBezTo>
                    <a:pt x="652" y="9883"/>
                    <a:pt x="619" y="9866"/>
                    <a:pt x="611" y="9817"/>
                  </a:cubicBezTo>
                  <a:cubicBezTo>
                    <a:pt x="693" y="9602"/>
                    <a:pt x="693" y="9602"/>
                    <a:pt x="693" y="9602"/>
                  </a:cubicBezTo>
                  <a:cubicBezTo>
                    <a:pt x="685" y="9569"/>
                    <a:pt x="660" y="9561"/>
                    <a:pt x="660" y="9528"/>
                  </a:cubicBezTo>
                  <a:cubicBezTo>
                    <a:pt x="660" y="9495"/>
                    <a:pt x="701" y="9495"/>
                    <a:pt x="726" y="9487"/>
                  </a:cubicBezTo>
                  <a:cubicBezTo>
                    <a:pt x="718" y="9454"/>
                    <a:pt x="701" y="9437"/>
                    <a:pt x="685" y="9396"/>
                  </a:cubicBezTo>
                  <a:cubicBezTo>
                    <a:pt x="677" y="9388"/>
                    <a:pt x="668" y="9388"/>
                    <a:pt x="668" y="9371"/>
                  </a:cubicBezTo>
                  <a:lnTo>
                    <a:pt x="677" y="9363"/>
                  </a:lnTo>
                  <a:cubicBezTo>
                    <a:pt x="784" y="9363"/>
                    <a:pt x="784" y="9363"/>
                    <a:pt x="784" y="9363"/>
                  </a:cubicBezTo>
                  <a:cubicBezTo>
                    <a:pt x="784" y="9347"/>
                    <a:pt x="792" y="9338"/>
                    <a:pt x="792" y="9314"/>
                  </a:cubicBezTo>
                  <a:cubicBezTo>
                    <a:pt x="792" y="9297"/>
                    <a:pt x="792" y="9289"/>
                    <a:pt x="784" y="9281"/>
                  </a:cubicBezTo>
                  <a:cubicBezTo>
                    <a:pt x="767" y="9256"/>
                    <a:pt x="751" y="9264"/>
                    <a:pt x="726" y="9264"/>
                  </a:cubicBezTo>
                  <a:cubicBezTo>
                    <a:pt x="701" y="9264"/>
                    <a:pt x="693" y="9272"/>
                    <a:pt x="668" y="9272"/>
                  </a:cubicBezTo>
                  <a:lnTo>
                    <a:pt x="668" y="9264"/>
                  </a:lnTo>
                  <a:cubicBezTo>
                    <a:pt x="677" y="9231"/>
                    <a:pt x="668" y="9198"/>
                    <a:pt x="701" y="9190"/>
                  </a:cubicBezTo>
                  <a:cubicBezTo>
                    <a:pt x="726" y="9182"/>
                    <a:pt x="734" y="9165"/>
                    <a:pt x="759" y="9157"/>
                  </a:cubicBezTo>
                  <a:cubicBezTo>
                    <a:pt x="767" y="9149"/>
                    <a:pt x="784" y="9149"/>
                    <a:pt x="784" y="9140"/>
                  </a:cubicBezTo>
                  <a:cubicBezTo>
                    <a:pt x="784" y="9099"/>
                    <a:pt x="784" y="9099"/>
                    <a:pt x="784" y="9099"/>
                  </a:cubicBezTo>
                  <a:cubicBezTo>
                    <a:pt x="784" y="9091"/>
                    <a:pt x="792" y="9091"/>
                    <a:pt x="792" y="9083"/>
                  </a:cubicBezTo>
                  <a:cubicBezTo>
                    <a:pt x="792" y="9074"/>
                    <a:pt x="784" y="9074"/>
                    <a:pt x="784" y="9066"/>
                  </a:cubicBezTo>
                  <a:cubicBezTo>
                    <a:pt x="767" y="9091"/>
                    <a:pt x="743" y="9099"/>
                    <a:pt x="710" y="9116"/>
                  </a:cubicBezTo>
                  <a:cubicBezTo>
                    <a:pt x="693" y="9116"/>
                    <a:pt x="685" y="9124"/>
                    <a:pt x="668" y="9124"/>
                  </a:cubicBezTo>
                  <a:cubicBezTo>
                    <a:pt x="635" y="9124"/>
                    <a:pt x="644" y="9050"/>
                    <a:pt x="602" y="9050"/>
                  </a:cubicBezTo>
                  <a:cubicBezTo>
                    <a:pt x="578" y="9050"/>
                    <a:pt x="553" y="9041"/>
                    <a:pt x="528" y="9066"/>
                  </a:cubicBezTo>
                  <a:cubicBezTo>
                    <a:pt x="520" y="9083"/>
                    <a:pt x="520" y="9091"/>
                    <a:pt x="520" y="9099"/>
                  </a:cubicBezTo>
                  <a:cubicBezTo>
                    <a:pt x="512" y="9140"/>
                    <a:pt x="512" y="9190"/>
                    <a:pt x="470" y="9190"/>
                  </a:cubicBezTo>
                  <a:cubicBezTo>
                    <a:pt x="437" y="9190"/>
                    <a:pt x="421" y="9165"/>
                    <a:pt x="404" y="9140"/>
                  </a:cubicBezTo>
                  <a:cubicBezTo>
                    <a:pt x="396" y="9124"/>
                    <a:pt x="404" y="9107"/>
                    <a:pt x="388" y="9099"/>
                  </a:cubicBezTo>
                  <a:cubicBezTo>
                    <a:pt x="380" y="9099"/>
                    <a:pt x="371" y="9099"/>
                    <a:pt x="363" y="9091"/>
                  </a:cubicBezTo>
                  <a:cubicBezTo>
                    <a:pt x="338" y="9083"/>
                    <a:pt x="338" y="9066"/>
                    <a:pt x="322" y="9041"/>
                  </a:cubicBezTo>
                  <a:cubicBezTo>
                    <a:pt x="305" y="9017"/>
                    <a:pt x="297" y="9000"/>
                    <a:pt x="297" y="8967"/>
                  </a:cubicBezTo>
                  <a:cubicBezTo>
                    <a:pt x="297" y="8942"/>
                    <a:pt x="297" y="8934"/>
                    <a:pt x="297" y="8918"/>
                  </a:cubicBezTo>
                  <a:cubicBezTo>
                    <a:pt x="305" y="8901"/>
                    <a:pt x="305" y="8893"/>
                    <a:pt x="305" y="8885"/>
                  </a:cubicBezTo>
                  <a:cubicBezTo>
                    <a:pt x="305" y="8835"/>
                    <a:pt x="305" y="8835"/>
                    <a:pt x="305" y="8835"/>
                  </a:cubicBezTo>
                  <a:cubicBezTo>
                    <a:pt x="305" y="8819"/>
                    <a:pt x="297" y="8810"/>
                    <a:pt x="297" y="8786"/>
                  </a:cubicBezTo>
                  <a:cubicBezTo>
                    <a:pt x="297" y="8761"/>
                    <a:pt x="322" y="8744"/>
                    <a:pt x="322" y="8720"/>
                  </a:cubicBezTo>
                  <a:cubicBezTo>
                    <a:pt x="322" y="8670"/>
                    <a:pt x="322" y="8670"/>
                    <a:pt x="322" y="8670"/>
                  </a:cubicBezTo>
                  <a:cubicBezTo>
                    <a:pt x="322" y="8637"/>
                    <a:pt x="297" y="8612"/>
                    <a:pt x="297" y="8579"/>
                  </a:cubicBezTo>
                  <a:cubicBezTo>
                    <a:pt x="297" y="8538"/>
                    <a:pt x="322" y="8522"/>
                    <a:pt x="338" y="8489"/>
                  </a:cubicBezTo>
                  <a:cubicBezTo>
                    <a:pt x="363" y="8447"/>
                    <a:pt x="380" y="8431"/>
                    <a:pt x="404" y="8390"/>
                  </a:cubicBezTo>
                  <a:cubicBezTo>
                    <a:pt x="413" y="8365"/>
                    <a:pt x="429" y="8348"/>
                    <a:pt x="429" y="8324"/>
                  </a:cubicBezTo>
                  <a:cubicBezTo>
                    <a:pt x="429" y="8299"/>
                    <a:pt x="421" y="8282"/>
                    <a:pt x="421" y="8258"/>
                  </a:cubicBezTo>
                  <a:cubicBezTo>
                    <a:pt x="421" y="8183"/>
                    <a:pt x="421" y="8183"/>
                    <a:pt x="421" y="8183"/>
                  </a:cubicBezTo>
                  <a:cubicBezTo>
                    <a:pt x="421" y="8142"/>
                    <a:pt x="396" y="8134"/>
                    <a:pt x="380" y="8101"/>
                  </a:cubicBezTo>
                  <a:cubicBezTo>
                    <a:pt x="347" y="8051"/>
                    <a:pt x="322" y="8018"/>
                    <a:pt x="322" y="7961"/>
                  </a:cubicBezTo>
                  <a:cubicBezTo>
                    <a:pt x="322" y="7845"/>
                    <a:pt x="322" y="7845"/>
                    <a:pt x="322" y="7845"/>
                  </a:cubicBezTo>
                  <a:cubicBezTo>
                    <a:pt x="322" y="7779"/>
                    <a:pt x="256" y="7754"/>
                    <a:pt x="256" y="7688"/>
                  </a:cubicBezTo>
                  <a:cubicBezTo>
                    <a:pt x="256" y="7663"/>
                    <a:pt x="272" y="7647"/>
                    <a:pt x="272" y="7614"/>
                  </a:cubicBezTo>
                  <a:cubicBezTo>
                    <a:pt x="272" y="7589"/>
                    <a:pt x="256" y="7573"/>
                    <a:pt x="256" y="7540"/>
                  </a:cubicBezTo>
                  <a:cubicBezTo>
                    <a:pt x="256" y="7531"/>
                    <a:pt x="256" y="7523"/>
                    <a:pt x="256" y="7515"/>
                  </a:cubicBezTo>
                  <a:cubicBezTo>
                    <a:pt x="256" y="7507"/>
                    <a:pt x="272" y="7507"/>
                    <a:pt x="281" y="7498"/>
                  </a:cubicBezTo>
                  <a:cubicBezTo>
                    <a:pt x="289" y="7498"/>
                    <a:pt x="289" y="7490"/>
                    <a:pt x="297" y="7490"/>
                  </a:cubicBezTo>
                  <a:cubicBezTo>
                    <a:pt x="355" y="7490"/>
                    <a:pt x="355" y="7490"/>
                    <a:pt x="355" y="7490"/>
                  </a:cubicBezTo>
                  <a:cubicBezTo>
                    <a:pt x="380" y="7490"/>
                    <a:pt x="371" y="7457"/>
                    <a:pt x="380" y="7441"/>
                  </a:cubicBezTo>
                  <a:cubicBezTo>
                    <a:pt x="380" y="7408"/>
                    <a:pt x="404" y="7399"/>
                    <a:pt x="404" y="7366"/>
                  </a:cubicBezTo>
                  <a:cubicBezTo>
                    <a:pt x="404" y="7342"/>
                    <a:pt x="371" y="7333"/>
                    <a:pt x="371" y="7309"/>
                  </a:cubicBezTo>
                  <a:cubicBezTo>
                    <a:pt x="371" y="7292"/>
                    <a:pt x="363" y="7276"/>
                    <a:pt x="380" y="7276"/>
                  </a:cubicBezTo>
                  <a:cubicBezTo>
                    <a:pt x="396" y="7267"/>
                    <a:pt x="421" y="7276"/>
                    <a:pt x="429" y="7251"/>
                  </a:cubicBezTo>
                  <a:cubicBezTo>
                    <a:pt x="446" y="7218"/>
                    <a:pt x="446" y="7193"/>
                    <a:pt x="446" y="7152"/>
                  </a:cubicBezTo>
                  <a:cubicBezTo>
                    <a:pt x="454" y="7102"/>
                    <a:pt x="462" y="7069"/>
                    <a:pt x="487" y="7020"/>
                  </a:cubicBezTo>
                  <a:cubicBezTo>
                    <a:pt x="503" y="6995"/>
                    <a:pt x="528" y="6987"/>
                    <a:pt x="528" y="6954"/>
                  </a:cubicBezTo>
                  <a:cubicBezTo>
                    <a:pt x="528" y="6929"/>
                    <a:pt x="495" y="6913"/>
                    <a:pt x="495" y="6888"/>
                  </a:cubicBezTo>
                  <a:cubicBezTo>
                    <a:pt x="495" y="6830"/>
                    <a:pt x="553" y="6822"/>
                    <a:pt x="569" y="6772"/>
                  </a:cubicBezTo>
                  <a:cubicBezTo>
                    <a:pt x="586" y="6715"/>
                    <a:pt x="619" y="6690"/>
                    <a:pt x="627" y="6632"/>
                  </a:cubicBezTo>
                  <a:cubicBezTo>
                    <a:pt x="627" y="6599"/>
                    <a:pt x="635" y="6591"/>
                    <a:pt x="644" y="6558"/>
                  </a:cubicBezTo>
                  <a:cubicBezTo>
                    <a:pt x="668" y="6484"/>
                    <a:pt x="693" y="6442"/>
                    <a:pt x="693" y="6368"/>
                  </a:cubicBezTo>
                  <a:cubicBezTo>
                    <a:pt x="693" y="6319"/>
                    <a:pt x="693" y="6319"/>
                    <a:pt x="693" y="6319"/>
                  </a:cubicBezTo>
                  <a:cubicBezTo>
                    <a:pt x="693" y="6261"/>
                    <a:pt x="726" y="6236"/>
                    <a:pt x="767" y="6195"/>
                  </a:cubicBezTo>
                  <a:cubicBezTo>
                    <a:pt x="784" y="6178"/>
                    <a:pt x="809" y="6162"/>
                    <a:pt x="809" y="6129"/>
                  </a:cubicBezTo>
                  <a:cubicBezTo>
                    <a:pt x="809" y="6112"/>
                    <a:pt x="800" y="6104"/>
                    <a:pt x="792" y="6088"/>
                  </a:cubicBezTo>
                  <a:cubicBezTo>
                    <a:pt x="784" y="6055"/>
                    <a:pt x="784" y="6030"/>
                    <a:pt x="784" y="5997"/>
                  </a:cubicBezTo>
                  <a:cubicBezTo>
                    <a:pt x="776" y="5980"/>
                    <a:pt x="759" y="5972"/>
                    <a:pt x="759" y="5947"/>
                  </a:cubicBezTo>
                  <a:cubicBezTo>
                    <a:pt x="759" y="5906"/>
                    <a:pt x="776" y="5890"/>
                    <a:pt x="792" y="5848"/>
                  </a:cubicBezTo>
                  <a:cubicBezTo>
                    <a:pt x="817" y="5799"/>
                    <a:pt x="825" y="5766"/>
                    <a:pt x="833" y="5700"/>
                  </a:cubicBezTo>
                  <a:cubicBezTo>
                    <a:pt x="833" y="5683"/>
                    <a:pt x="842" y="5675"/>
                    <a:pt x="842" y="5659"/>
                  </a:cubicBezTo>
                  <a:cubicBezTo>
                    <a:pt x="842" y="5626"/>
                    <a:pt x="833" y="5609"/>
                    <a:pt x="817" y="5576"/>
                  </a:cubicBezTo>
                  <a:cubicBezTo>
                    <a:pt x="809" y="5568"/>
                    <a:pt x="792" y="5560"/>
                    <a:pt x="792" y="5543"/>
                  </a:cubicBezTo>
                  <a:cubicBezTo>
                    <a:pt x="792" y="5494"/>
                    <a:pt x="792" y="5494"/>
                    <a:pt x="792" y="5494"/>
                  </a:cubicBezTo>
                  <a:cubicBezTo>
                    <a:pt x="792" y="5403"/>
                    <a:pt x="767" y="5362"/>
                    <a:pt x="759" y="5271"/>
                  </a:cubicBezTo>
                  <a:cubicBezTo>
                    <a:pt x="751" y="5238"/>
                    <a:pt x="743" y="5221"/>
                    <a:pt x="743" y="5188"/>
                  </a:cubicBezTo>
                  <a:cubicBezTo>
                    <a:pt x="743" y="5147"/>
                    <a:pt x="743" y="5147"/>
                    <a:pt x="743" y="5147"/>
                  </a:cubicBezTo>
                  <a:cubicBezTo>
                    <a:pt x="743" y="5131"/>
                    <a:pt x="734" y="5122"/>
                    <a:pt x="726" y="5106"/>
                  </a:cubicBezTo>
                  <a:cubicBezTo>
                    <a:pt x="718" y="5065"/>
                    <a:pt x="718" y="5040"/>
                    <a:pt x="718" y="4999"/>
                  </a:cubicBezTo>
                  <a:cubicBezTo>
                    <a:pt x="718" y="4908"/>
                    <a:pt x="718" y="4908"/>
                    <a:pt x="718" y="4908"/>
                  </a:cubicBezTo>
                  <a:cubicBezTo>
                    <a:pt x="743" y="4883"/>
                    <a:pt x="767" y="4883"/>
                    <a:pt x="792" y="4875"/>
                  </a:cubicBezTo>
                  <a:cubicBezTo>
                    <a:pt x="800" y="4875"/>
                    <a:pt x="809" y="4875"/>
                    <a:pt x="817" y="4875"/>
                  </a:cubicBezTo>
                  <a:cubicBezTo>
                    <a:pt x="825" y="4867"/>
                    <a:pt x="825" y="4850"/>
                    <a:pt x="825" y="4842"/>
                  </a:cubicBezTo>
                  <a:cubicBezTo>
                    <a:pt x="825" y="4825"/>
                    <a:pt x="833" y="4809"/>
                    <a:pt x="833" y="4792"/>
                  </a:cubicBezTo>
                  <a:cubicBezTo>
                    <a:pt x="833" y="4784"/>
                    <a:pt x="825" y="4768"/>
                    <a:pt x="825" y="4751"/>
                  </a:cubicBezTo>
                  <a:cubicBezTo>
                    <a:pt x="825" y="4751"/>
                    <a:pt x="833" y="4743"/>
                    <a:pt x="833" y="4735"/>
                  </a:cubicBezTo>
                  <a:cubicBezTo>
                    <a:pt x="842" y="4702"/>
                    <a:pt x="850" y="4685"/>
                    <a:pt x="850" y="4644"/>
                  </a:cubicBezTo>
                  <a:cubicBezTo>
                    <a:pt x="850" y="4545"/>
                    <a:pt x="809" y="4487"/>
                    <a:pt x="767" y="4405"/>
                  </a:cubicBezTo>
                  <a:cubicBezTo>
                    <a:pt x="751" y="4372"/>
                    <a:pt x="726" y="4355"/>
                    <a:pt x="726" y="4322"/>
                  </a:cubicBezTo>
                  <a:cubicBezTo>
                    <a:pt x="726" y="4289"/>
                    <a:pt x="767" y="4281"/>
                    <a:pt x="784" y="4256"/>
                  </a:cubicBezTo>
                  <a:cubicBezTo>
                    <a:pt x="809" y="4198"/>
                    <a:pt x="833" y="4165"/>
                    <a:pt x="833" y="4108"/>
                  </a:cubicBezTo>
                  <a:cubicBezTo>
                    <a:pt x="833" y="4075"/>
                    <a:pt x="825" y="4058"/>
                    <a:pt x="825" y="4017"/>
                  </a:cubicBezTo>
                  <a:cubicBezTo>
                    <a:pt x="825" y="3967"/>
                    <a:pt x="842" y="3934"/>
                    <a:pt x="866" y="3893"/>
                  </a:cubicBezTo>
                  <a:cubicBezTo>
                    <a:pt x="883" y="3868"/>
                    <a:pt x="916" y="3868"/>
                    <a:pt x="916" y="3844"/>
                  </a:cubicBezTo>
                  <a:cubicBezTo>
                    <a:pt x="916" y="3811"/>
                    <a:pt x="899" y="3794"/>
                    <a:pt x="899" y="3761"/>
                  </a:cubicBezTo>
                  <a:cubicBezTo>
                    <a:pt x="899" y="3679"/>
                    <a:pt x="899" y="3679"/>
                    <a:pt x="899" y="3679"/>
                  </a:cubicBezTo>
                  <a:cubicBezTo>
                    <a:pt x="899" y="3662"/>
                    <a:pt x="916" y="3662"/>
                    <a:pt x="924" y="3646"/>
                  </a:cubicBezTo>
                  <a:cubicBezTo>
                    <a:pt x="932" y="3621"/>
                    <a:pt x="941" y="3604"/>
                    <a:pt x="941" y="3588"/>
                  </a:cubicBezTo>
                  <a:cubicBezTo>
                    <a:pt x="957" y="3530"/>
                    <a:pt x="957" y="3497"/>
                    <a:pt x="965" y="3439"/>
                  </a:cubicBezTo>
                  <a:cubicBezTo>
                    <a:pt x="965" y="3406"/>
                    <a:pt x="982" y="3390"/>
                    <a:pt x="982" y="3349"/>
                  </a:cubicBezTo>
                  <a:cubicBezTo>
                    <a:pt x="982" y="3283"/>
                    <a:pt x="949" y="3250"/>
                    <a:pt x="949" y="3184"/>
                  </a:cubicBezTo>
                  <a:cubicBezTo>
                    <a:pt x="949" y="3126"/>
                    <a:pt x="941" y="3085"/>
                    <a:pt x="965" y="3027"/>
                  </a:cubicBezTo>
                  <a:cubicBezTo>
                    <a:pt x="982" y="2977"/>
                    <a:pt x="1040" y="2961"/>
                    <a:pt x="1040" y="2911"/>
                  </a:cubicBezTo>
                  <a:cubicBezTo>
                    <a:pt x="1040" y="2837"/>
                    <a:pt x="1015" y="2796"/>
                    <a:pt x="990" y="2722"/>
                  </a:cubicBezTo>
                  <a:cubicBezTo>
                    <a:pt x="982" y="2680"/>
                    <a:pt x="949" y="2672"/>
                    <a:pt x="949" y="2631"/>
                  </a:cubicBezTo>
                  <a:cubicBezTo>
                    <a:pt x="949" y="2532"/>
                    <a:pt x="974" y="2482"/>
                    <a:pt x="998" y="2392"/>
                  </a:cubicBezTo>
                  <a:cubicBezTo>
                    <a:pt x="1015" y="2350"/>
                    <a:pt x="1040" y="2326"/>
                    <a:pt x="1040" y="2284"/>
                  </a:cubicBezTo>
                  <a:cubicBezTo>
                    <a:pt x="1040" y="2251"/>
                    <a:pt x="1040" y="2251"/>
                    <a:pt x="1040" y="2251"/>
                  </a:cubicBezTo>
                  <a:cubicBezTo>
                    <a:pt x="1007" y="2251"/>
                    <a:pt x="965" y="2260"/>
                    <a:pt x="965" y="2235"/>
                  </a:cubicBezTo>
                  <a:cubicBezTo>
                    <a:pt x="965" y="2169"/>
                    <a:pt x="1007" y="2136"/>
                    <a:pt x="1040" y="2078"/>
                  </a:cubicBezTo>
                  <a:cubicBezTo>
                    <a:pt x="1056" y="2062"/>
                    <a:pt x="1081" y="2053"/>
                    <a:pt x="1081" y="2020"/>
                  </a:cubicBezTo>
                  <a:cubicBezTo>
                    <a:pt x="1081" y="1987"/>
                    <a:pt x="1073" y="1963"/>
                    <a:pt x="1056" y="1930"/>
                  </a:cubicBezTo>
                  <a:cubicBezTo>
                    <a:pt x="1048" y="1880"/>
                    <a:pt x="1056" y="1855"/>
                    <a:pt x="1056" y="1798"/>
                  </a:cubicBezTo>
                  <a:cubicBezTo>
                    <a:pt x="1056" y="1715"/>
                    <a:pt x="1081" y="1666"/>
                    <a:pt x="1081" y="1575"/>
                  </a:cubicBezTo>
                  <a:cubicBezTo>
                    <a:pt x="1081" y="1492"/>
                    <a:pt x="1081" y="1492"/>
                    <a:pt x="1081" y="1492"/>
                  </a:cubicBezTo>
                  <a:cubicBezTo>
                    <a:pt x="1081" y="1484"/>
                    <a:pt x="1073" y="1476"/>
                    <a:pt x="1073" y="1459"/>
                  </a:cubicBezTo>
                  <a:cubicBezTo>
                    <a:pt x="1073" y="1369"/>
                    <a:pt x="1073" y="1369"/>
                    <a:pt x="1073" y="1369"/>
                  </a:cubicBezTo>
                  <a:cubicBezTo>
                    <a:pt x="1073" y="1254"/>
                    <a:pt x="1015" y="1196"/>
                    <a:pt x="1015" y="1081"/>
                  </a:cubicBezTo>
                  <a:cubicBezTo>
                    <a:pt x="1015" y="1015"/>
                    <a:pt x="1064" y="982"/>
                    <a:pt x="1064" y="916"/>
                  </a:cubicBezTo>
                  <a:cubicBezTo>
                    <a:pt x="1064" y="833"/>
                    <a:pt x="1023" y="792"/>
                    <a:pt x="1015" y="701"/>
                  </a:cubicBezTo>
                  <a:cubicBezTo>
                    <a:pt x="998" y="561"/>
                    <a:pt x="982" y="478"/>
                    <a:pt x="957" y="346"/>
                  </a:cubicBezTo>
                  <a:lnTo>
                    <a:pt x="957" y="346"/>
                  </a:lnTo>
                  <a:cubicBezTo>
                    <a:pt x="965" y="346"/>
                    <a:pt x="982" y="346"/>
                    <a:pt x="998" y="346"/>
                  </a:cubicBezTo>
                  <a:cubicBezTo>
                    <a:pt x="1040" y="346"/>
                    <a:pt x="1056" y="330"/>
                    <a:pt x="1097" y="313"/>
                  </a:cubicBezTo>
                  <a:cubicBezTo>
                    <a:pt x="1130" y="297"/>
                    <a:pt x="1163" y="289"/>
                    <a:pt x="1180" y="256"/>
                  </a:cubicBezTo>
                  <a:cubicBezTo>
                    <a:pt x="1213" y="190"/>
                    <a:pt x="1205" y="148"/>
                    <a:pt x="1221" y="82"/>
                  </a:cubicBezTo>
                  <a:cubicBezTo>
                    <a:pt x="1229" y="33"/>
                    <a:pt x="1279" y="33"/>
                    <a:pt x="1312" y="0"/>
                  </a:cubicBezTo>
                  <a:lnTo>
                    <a:pt x="1312" y="0"/>
                  </a:lnTo>
                  <a:cubicBezTo>
                    <a:pt x="1328" y="25"/>
                    <a:pt x="1345" y="41"/>
                    <a:pt x="1353" y="66"/>
                  </a:cubicBezTo>
                  <a:cubicBezTo>
                    <a:pt x="1361" y="91"/>
                    <a:pt x="1345" y="107"/>
                    <a:pt x="1361" y="124"/>
                  </a:cubicBezTo>
                  <a:cubicBezTo>
                    <a:pt x="1386" y="157"/>
                    <a:pt x="1427" y="157"/>
                    <a:pt x="1444" y="198"/>
                  </a:cubicBezTo>
                  <a:cubicBezTo>
                    <a:pt x="1460" y="247"/>
                    <a:pt x="1444" y="280"/>
                    <a:pt x="1444" y="330"/>
                  </a:cubicBezTo>
                  <a:cubicBezTo>
                    <a:pt x="1444" y="437"/>
                    <a:pt x="1485" y="503"/>
                    <a:pt x="1559" y="577"/>
                  </a:cubicBezTo>
                  <a:cubicBezTo>
                    <a:pt x="1584" y="610"/>
                    <a:pt x="1609" y="627"/>
                    <a:pt x="1634" y="660"/>
                  </a:cubicBezTo>
                  <a:cubicBezTo>
                    <a:pt x="1650" y="676"/>
                    <a:pt x="1675" y="685"/>
                    <a:pt x="1675" y="709"/>
                  </a:cubicBezTo>
                  <a:cubicBezTo>
                    <a:pt x="1675" y="751"/>
                    <a:pt x="1609" y="742"/>
                    <a:pt x="1609" y="784"/>
                  </a:cubicBezTo>
                  <a:cubicBezTo>
                    <a:pt x="1609" y="825"/>
                    <a:pt x="1658" y="825"/>
                    <a:pt x="1658" y="866"/>
                  </a:cubicBezTo>
                  <a:cubicBezTo>
                    <a:pt x="1658" y="883"/>
                    <a:pt x="1642" y="883"/>
                    <a:pt x="1625" y="891"/>
                  </a:cubicBezTo>
                  <a:cubicBezTo>
                    <a:pt x="1584" y="916"/>
                    <a:pt x="1559" y="949"/>
                    <a:pt x="1559" y="998"/>
                  </a:cubicBezTo>
                  <a:cubicBezTo>
                    <a:pt x="1559" y="1048"/>
                    <a:pt x="1584" y="1072"/>
                    <a:pt x="1609" y="1114"/>
                  </a:cubicBezTo>
                  <a:cubicBezTo>
                    <a:pt x="1634" y="1147"/>
                    <a:pt x="1683" y="1155"/>
                    <a:pt x="1683" y="1196"/>
                  </a:cubicBezTo>
                  <a:cubicBezTo>
                    <a:pt x="1683" y="1221"/>
                    <a:pt x="1658" y="1221"/>
                    <a:pt x="1658" y="1246"/>
                  </a:cubicBezTo>
                  <a:cubicBezTo>
                    <a:pt x="1658" y="1270"/>
                    <a:pt x="1683" y="1278"/>
                    <a:pt x="1700" y="1302"/>
                  </a:cubicBezTo>
                  <a:cubicBezTo>
                    <a:pt x="1733" y="1352"/>
                    <a:pt x="1741" y="1385"/>
                    <a:pt x="1766" y="1435"/>
                  </a:cubicBezTo>
                  <a:cubicBezTo>
                    <a:pt x="1799" y="1517"/>
                    <a:pt x="1807" y="1567"/>
                    <a:pt x="1823" y="1649"/>
                  </a:cubicBezTo>
                  <a:cubicBezTo>
                    <a:pt x="1840" y="1732"/>
                    <a:pt x="1865" y="1781"/>
                    <a:pt x="1881" y="1872"/>
                  </a:cubicBezTo>
                  <a:cubicBezTo>
                    <a:pt x="1898" y="1938"/>
                    <a:pt x="1914" y="2020"/>
                    <a:pt x="1988" y="2020"/>
                  </a:cubicBezTo>
                  <a:cubicBezTo>
                    <a:pt x="2038" y="2020"/>
                    <a:pt x="2063" y="2020"/>
                    <a:pt x="2112" y="2020"/>
                  </a:cubicBezTo>
                  <a:cubicBezTo>
                    <a:pt x="2129" y="2020"/>
                    <a:pt x="2129" y="2012"/>
                    <a:pt x="2145" y="2004"/>
                  </a:cubicBezTo>
                  <a:lnTo>
                    <a:pt x="2145" y="2004"/>
                  </a:lnTo>
                  <a:cubicBezTo>
                    <a:pt x="2178" y="2045"/>
                    <a:pt x="2178" y="2070"/>
                    <a:pt x="2178" y="2128"/>
                  </a:cubicBezTo>
                  <a:cubicBezTo>
                    <a:pt x="2178" y="2284"/>
                    <a:pt x="2145" y="2425"/>
                    <a:pt x="1997" y="2482"/>
                  </a:cubicBezTo>
                  <a:cubicBezTo>
                    <a:pt x="1939" y="2515"/>
                    <a:pt x="1914" y="2548"/>
                    <a:pt x="1856" y="2573"/>
                  </a:cubicBezTo>
                  <a:cubicBezTo>
                    <a:pt x="1823" y="2590"/>
                    <a:pt x="1790" y="2581"/>
                    <a:pt x="1757" y="2598"/>
                  </a:cubicBezTo>
                  <a:cubicBezTo>
                    <a:pt x="1716" y="2623"/>
                    <a:pt x="1708" y="2672"/>
                    <a:pt x="1708" y="2730"/>
                  </a:cubicBezTo>
                  <a:cubicBezTo>
                    <a:pt x="1708" y="2771"/>
                    <a:pt x="1716" y="2788"/>
                    <a:pt x="1716" y="2829"/>
                  </a:cubicBezTo>
                  <a:cubicBezTo>
                    <a:pt x="1716" y="2887"/>
                    <a:pt x="1675" y="2903"/>
                    <a:pt x="1675" y="2961"/>
                  </a:cubicBezTo>
                  <a:cubicBezTo>
                    <a:pt x="1675" y="3060"/>
                    <a:pt x="1741" y="3109"/>
                    <a:pt x="1741" y="3217"/>
                  </a:cubicBezTo>
                  <a:cubicBezTo>
                    <a:pt x="1741" y="3274"/>
                    <a:pt x="1691" y="3299"/>
                    <a:pt x="1691" y="3357"/>
                  </a:cubicBezTo>
                  <a:cubicBezTo>
                    <a:pt x="1691" y="3373"/>
                    <a:pt x="1691" y="3382"/>
                    <a:pt x="1691" y="3398"/>
                  </a:cubicBezTo>
                  <a:cubicBezTo>
                    <a:pt x="1708" y="3464"/>
                    <a:pt x="1782" y="3481"/>
                    <a:pt x="1782" y="3555"/>
                  </a:cubicBezTo>
                  <a:cubicBezTo>
                    <a:pt x="1782" y="3613"/>
                    <a:pt x="1782" y="3613"/>
                    <a:pt x="1782" y="3613"/>
                  </a:cubicBezTo>
                  <a:cubicBezTo>
                    <a:pt x="1708" y="3621"/>
                    <a:pt x="1650" y="3588"/>
                    <a:pt x="1601" y="3637"/>
                  </a:cubicBezTo>
                  <a:cubicBezTo>
                    <a:pt x="1576" y="3662"/>
                    <a:pt x="1592" y="3687"/>
                    <a:pt x="1584" y="3720"/>
                  </a:cubicBezTo>
                  <a:cubicBezTo>
                    <a:pt x="1576" y="3761"/>
                    <a:pt x="1551" y="3778"/>
                    <a:pt x="1526" y="3811"/>
                  </a:cubicBezTo>
                  <a:cubicBezTo>
                    <a:pt x="1493" y="3877"/>
                    <a:pt x="1460" y="3918"/>
                    <a:pt x="1419" y="3984"/>
                  </a:cubicBezTo>
                  <a:cubicBezTo>
                    <a:pt x="1378" y="4050"/>
                    <a:pt x="1328" y="4083"/>
                    <a:pt x="1328" y="4157"/>
                  </a:cubicBezTo>
                  <a:cubicBezTo>
                    <a:pt x="1328" y="4207"/>
                    <a:pt x="1328" y="4231"/>
                    <a:pt x="1328" y="4273"/>
                  </a:cubicBezTo>
                  <a:cubicBezTo>
                    <a:pt x="1328" y="4314"/>
                    <a:pt x="1328" y="4314"/>
                    <a:pt x="1328" y="4314"/>
                  </a:cubicBezTo>
                  <a:cubicBezTo>
                    <a:pt x="1328" y="4347"/>
                    <a:pt x="1328" y="4363"/>
                    <a:pt x="1312" y="4388"/>
                  </a:cubicBezTo>
                  <a:cubicBezTo>
                    <a:pt x="1287" y="4421"/>
                    <a:pt x="1238" y="4429"/>
                    <a:pt x="1238" y="4471"/>
                  </a:cubicBezTo>
                  <a:cubicBezTo>
                    <a:pt x="1238" y="4553"/>
                    <a:pt x="1304" y="4594"/>
                    <a:pt x="1304" y="4677"/>
                  </a:cubicBezTo>
                  <a:cubicBezTo>
                    <a:pt x="1304" y="4759"/>
                    <a:pt x="1304" y="4759"/>
                    <a:pt x="1304" y="4759"/>
                  </a:cubicBezTo>
                  <a:cubicBezTo>
                    <a:pt x="1304" y="4825"/>
                    <a:pt x="1221" y="4834"/>
                    <a:pt x="1172" y="4883"/>
                  </a:cubicBezTo>
                  <a:cubicBezTo>
                    <a:pt x="1139" y="4916"/>
                    <a:pt x="1139" y="4957"/>
                    <a:pt x="1139" y="5015"/>
                  </a:cubicBezTo>
                  <a:cubicBezTo>
                    <a:pt x="1139" y="5098"/>
                    <a:pt x="1139" y="5098"/>
                    <a:pt x="1139" y="5098"/>
                  </a:cubicBezTo>
                  <a:cubicBezTo>
                    <a:pt x="1139" y="5139"/>
                    <a:pt x="1089" y="5147"/>
                    <a:pt x="1089" y="5188"/>
                  </a:cubicBezTo>
                  <a:cubicBezTo>
                    <a:pt x="1089" y="5263"/>
                    <a:pt x="1089" y="5263"/>
                    <a:pt x="1089" y="5263"/>
                  </a:cubicBezTo>
                  <a:cubicBezTo>
                    <a:pt x="1089" y="5296"/>
                    <a:pt x="1106" y="5312"/>
                    <a:pt x="1114" y="5345"/>
                  </a:cubicBezTo>
                  <a:cubicBezTo>
                    <a:pt x="1122" y="5378"/>
                    <a:pt x="1114" y="5403"/>
                    <a:pt x="1139" y="5436"/>
                  </a:cubicBezTo>
                  <a:cubicBezTo>
                    <a:pt x="1155" y="5452"/>
                    <a:pt x="1180" y="5452"/>
                    <a:pt x="1180" y="5469"/>
                  </a:cubicBezTo>
                  <a:cubicBezTo>
                    <a:pt x="1180" y="5510"/>
                    <a:pt x="1147" y="5527"/>
                    <a:pt x="1147" y="5560"/>
                  </a:cubicBezTo>
                  <a:cubicBezTo>
                    <a:pt x="1147" y="5593"/>
                    <a:pt x="1172" y="5601"/>
                    <a:pt x="1172" y="5626"/>
                  </a:cubicBezTo>
                  <a:cubicBezTo>
                    <a:pt x="1188" y="5683"/>
                    <a:pt x="1188" y="5725"/>
                    <a:pt x="1205" y="5782"/>
                  </a:cubicBezTo>
                  <a:cubicBezTo>
                    <a:pt x="1213" y="5815"/>
                    <a:pt x="1238" y="5815"/>
                    <a:pt x="1254" y="5848"/>
                  </a:cubicBezTo>
                  <a:cubicBezTo>
                    <a:pt x="1262" y="5873"/>
                    <a:pt x="1238" y="5906"/>
                    <a:pt x="1254" y="5931"/>
                  </a:cubicBezTo>
                  <a:cubicBezTo>
                    <a:pt x="1271" y="5956"/>
                    <a:pt x="1295" y="5947"/>
                    <a:pt x="1320" y="5972"/>
                  </a:cubicBezTo>
                  <a:cubicBezTo>
                    <a:pt x="1345" y="5997"/>
                    <a:pt x="1353" y="6022"/>
                    <a:pt x="1353" y="6055"/>
                  </a:cubicBezTo>
                  <a:cubicBezTo>
                    <a:pt x="1353" y="6121"/>
                    <a:pt x="1337" y="6154"/>
                    <a:pt x="1337" y="6211"/>
                  </a:cubicBezTo>
                  <a:cubicBezTo>
                    <a:pt x="1337" y="6294"/>
                    <a:pt x="1337" y="6294"/>
                    <a:pt x="1337" y="6294"/>
                  </a:cubicBezTo>
                  <a:cubicBezTo>
                    <a:pt x="1337" y="6310"/>
                    <a:pt x="1320" y="6319"/>
                    <a:pt x="1304" y="6335"/>
                  </a:cubicBezTo>
                  <a:cubicBezTo>
                    <a:pt x="1271" y="6368"/>
                    <a:pt x="1262" y="6393"/>
                    <a:pt x="1229" y="6442"/>
                  </a:cubicBezTo>
                  <a:cubicBezTo>
                    <a:pt x="1188" y="6517"/>
                    <a:pt x="1188" y="6566"/>
                    <a:pt x="1163" y="6649"/>
                  </a:cubicBezTo>
                  <a:cubicBezTo>
                    <a:pt x="1155" y="6690"/>
                    <a:pt x="1114" y="6698"/>
                    <a:pt x="1114" y="6739"/>
                  </a:cubicBezTo>
                  <a:cubicBezTo>
                    <a:pt x="1114" y="6814"/>
                    <a:pt x="1163" y="6847"/>
                    <a:pt x="1163" y="6913"/>
                  </a:cubicBezTo>
                  <a:cubicBezTo>
                    <a:pt x="1163" y="6954"/>
                    <a:pt x="1163" y="6995"/>
                    <a:pt x="1139" y="7020"/>
                  </a:cubicBezTo>
                  <a:cubicBezTo>
                    <a:pt x="1130" y="7028"/>
                    <a:pt x="1114" y="7020"/>
                    <a:pt x="1106" y="7028"/>
                  </a:cubicBezTo>
                  <a:cubicBezTo>
                    <a:pt x="1073" y="7053"/>
                    <a:pt x="1064" y="7094"/>
                    <a:pt x="1064" y="7135"/>
                  </a:cubicBezTo>
                  <a:cubicBezTo>
                    <a:pt x="1015" y="7135"/>
                    <a:pt x="990" y="7193"/>
                    <a:pt x="990" y="7251"/>
                  </a:cubicBezTo>
                  <a:cubicBezTo>
                    <a:pt x="990" y="7465"/>
                    <a:pt x="990" y="7465"/>
                    <a:pt x="990" y="7465"/>
                  </a:cubicBezTo>
                  <a:cubicBezTo>
                    <a:pt x="990" y="7482"/>
                    <a:pt x="974" y="7498"/>
                    <a:pt x="974" y="7523"/>
                  </a:cubicBezTo>
                  <a:cubicBezTo>
                    <a:pt x="974" y="7548"/>
                    <a:pt x="1015" y="7548"/>
                    <a:pt x="1015" y="7581"/>
                  </a:cubicBezTo>
                  <a:cubicBezTo>
                    <a:pt x="1015" y="7663"/>
                    <a:pt x="1015" y="7663"/>
                    <a:pt x="1015" y="7663"/>
                  </a:cubicBezTo>
                  <a:cubicBezTo>
                    <a:pt x="1015" y="7746"/>
                    <a:pt x="1040" y="7795"/>
                    <a:pt x="1073" y="7878"/>
                  </a:cubicBezTo>
                  <a:cubicBezTo>
                    <a:pt x="1089" y="7911"/>
                    <a:pt x="1106" y="7927"/>
                    <a:pt x="1106" y="7961"/>
                  </a:cubicBezTo>
                  <a:cubicBezTo>
                    <a:pt x="1106" y="7994"/>
                    <a:pt x="1106" y="7994"/>
                    <a:pt x="1106" y="7994"/>
                  </a:cubicBezTo>
                  <a:cubicBezTo>
                    <a:pt x="1064" y="8002"/>
                    <a:pt x="1023" y="7985"/>
                    <a:pt x="998" y="8018"/>
                  </a:cubicBezTo>
                  <a:cubicBezTo>
                    <a:pt x="990" y="8035"/>
                    <a:pt x="990" y="8051"/>
                    <a:pt x="990" y="8068"/>
                  </a:cubicBezTo>
                  <a:cubicBezTo>
                    <a:pt x="974" y="8126"/>
                    <a:pt x="974" y="8159"/>
                    <a:pt x="965" y="8216"/>
                  </a:cubicBezTo>
                  <a:cubicBezTo>
                    <a:pt x="957" y="8241"/>
                    <a:pt x="957" y="8266"/>
                    <a:pt x="941" y="8291"/>
                  </a:cubicBezTo>
                  <a:cubicBezTo>
                    <a:pt x="932" y="8307"/>
                    <a:pt x="916" y="8307"/>
                    <a:pt x="916" y="8324"/>
                  </a:cubicBezTo>
                  <a:cubicBezTo>
                    <a:pt x="916" y="8447"/>
                    <a:pt x="916" y="8447"/>
                    <a:pt x="916" y="8447"/>
                  </a:cubicBezTo>
                  <a:cubicBezTo>
                    <a:pt x="916" y="8472"/>
                    <a:pt x="908" y="8489"/>
                    <a:pt x="891" y="8513"/>
                  </a:cubicBezTo>
                  <a:cubicBezTo>
                    <a:pt x="875" y="8563"/>
                    <a:pt x="866" y="8588"/>
                    <a:pt x="858" y="8645"/>
                  </a:cubicBezTo>
                  <a:cubicBezTo>
                    <a:pt x="858" y="8703"/>
                    <a:pt x="833" y="8736"/>
                    <a:pt x="833" y="8794"/>
                  </a:cubicBezTo>
                  <a:cubicBezTo>
                    <a:pt x="833" y="8827"/>
                    <a:pt x="850" y="8852"/>
                    <a:pt x="858" y="8885"/>
                  </a:cubicBezTo>
                  <a:cubicBezTo>
                    <a:pt x="866" y="8951"/>
                    <a:pt x="850" y="8992"/>
                    <a:pt x="875" y="9058"/>
                  </a:cubicBezTo>
                  <a:cubicBezTo>
                    <a:pt x="908" y="9116"/>
                    <a:pt x="924" y="9157"/>
                    <a:pt x="924" y="9223"/>
                  </a:cubicBezTo>
                  <a:cubicBezTo>
                    <a:pt x="924" y="9264"/>
                    <a:pt x="899" y="9281"/>
                    <a:pt x="883" y="9322"/>
                  </a:cubicBezTo>
                  <a:cubicBezTo>
                    <a:pt x="858" y="9371"/>
                    <a:pt x="842" y="9404"/>
                    <a:pt x="842" y="9462"/>
                  </a:cubicBezTo>
                  <a:cubicBezTo>
                    <a:pt x="842" y="9528"/>
                    <a:pt x="842" y="9569"/>
                    <a:pt x="866" y="9635"/>
                  </a:cubicBezTo>
                  <a:cubicBezTo>
                    <a:pt x="883" y="9668"/>
                    <a:pt x="924" y="9685"/>
                    <a:pt x="924" y="9726"/>
                  </a:cubicBezTo>
                  <a:cubicBezTo>
                    <a:pt x="924" y="9751"/>
                    <a:pt x="899" y="9759"/>
                    <a:pt x="899" y="9784"/>
                  </a:cubicBezTo>
                  <a:cubicBezTo>
                    <a:pt x="899" y="9800"/>
                    <a:pt x="916" y="9817"/>
                    <a:pt x="924" y="9825"/>
                  </a:cubicBezTo>
                  <a:cubicBezTo>
                    <a:pt x="965" y="9858"/>
                    <a:pt x="990" y="9899"/>
                    <a:pt x="990" y="9949"/>
                  </a:cubicBezTo>
                  <a:cubicBezTo>
                    <a:pt x="990" y="9990"/>
                    <a:pt x="965" y="10015"/>
                    <a:pt x="965" y="10056"/>
                  </a:cubicBezTo>
                  <a:cubicBezTo>
                    <a:pt x="965" y="10114"/>
                    <a:pt x="965" y="10114"/>
                    <a:pt x="965" y="10114"/>
                  </a:cubicBezTo>
                  <a:cubicBezTo>
                    <a:pt x="1048" y="10114"/>
                    <a:pt x="1048" y="10114"/>
                    <a:pt x="1048" y="10114"/>
                  </a:cubicBezTo>
                  <a:cubicBezTo>
                    <a:pt x="1081" y="10114"/>
                    <a:pt x="1097" y="10139"/>
                    <a:pt x="1114" y="10155"/>
                  </a:cubicBezTo>
                  <a:cubicBezTo>
                    <a:pt x="1130" y="10180"/>
                    <a:pt x="1155" y="10188"/>
                    <a:pt x="1155" y="10221"/>
                  </a:cubicBezTo>
                  <a:lnTo>
                    <a:pt x="1139" y="10229"/>
                  </a:lnTo>
                  <a:cubicBezTo>
                    <a:pt x="990" y="10229"/>
                    <a:pt x="990" y="10229"/>
                    <a:pt x="990" y="10229"/>
                  </a:cubicBezTo>
                  <a:cubicBezTo>
                    <a:pt x="957" y="10229"/>
                    <a:pt x="932" y="10262"/>
                    <a:pt x="932" y="10295"/>
                  </a:cubicBezTo>
                  <a:cubicBezTo>
                    <a:pt x="932" y="10312"/>
                    <a:pt x="941" y="10320"/>
                    <a:pt x="941" y="10337"/>
                  </a:cubicBezTo>
                  <a:cubicBezTo>
                    <a:pt x="982" y="10337"/>
                    <a:pt x="1007" y="10328"/>
                    <a:pt x="1040" y="10345"/>
                  </a:cubicBezTo>
                  <a:cubicBezTo>
                    <a:pt x="1081" y="10361"/>
                    <a:pt x="1081" y="10403"/>
                    <a:pt x="1081" y="10444"/>
                  </a:cubicBezTo>
                  <a:cubicBezTo>
                    <a:pt x="1081" y="10518"/>
                    <a:pt x="1015" y="10543"/>
                    <a:pt x="1015" y="10617"/>
                  </a:cubicBezTo>
                  <a:cubicBezTo>
                    <a:pt x="1015" y="10650"/>
                    <a:pt x="1048" y="10650"/>
                    <a:pt x="1048" y="10675"/>
                  </a:cubicBezTo>
                  <a:cubicBezTo>
                    <a:pt x="1048" y="10708"/>
                    <a:pt x="1048" y="10708"/>
                    <a:pt x="1048" y="10708"/>
                  </a:cubicBezTo>
                  <a:cubicBezTo>
                    <a:pt x="1015" y="10716"/>
                    <a:pt x="974" y="10733"/>
                    <a:pt x="974" y="10774"/>
                  </a:cubicBezTo>
                  <a:cubicBezTo>
                    <a:pt x="974" y="10807"/>
                    <a:pt x="1015" y="10824"/>
                    <a:pt x="1031" y="10848"/>
                  </a:cubicBezTo>
                  <a:cubicBezTo>
                    <a:pt x="1040" y="10873"/>
                    <a:pt x="1064" y="10890"/>
                    <a:pt x="1073" y="10914"/>
                  </a:cubicBezTo>
                  <a:cubicBezTo>
                    <a:pt x="1073" y="10947"/>
                    <a:pt x="1081" y="10972"/>
                    <a:pt x="1064" y="10997"/>
                  </a:cubicBezTo>
                  <a:cubicBezTo>
                    <a:pt x="1048" y="11022"/>
                    <a:pt x="1023" y="11030"/>
                    <a:pt x="1023" y="11063"/>
                  </a:cubicBezTo>
                  <a:cubicBezTo>
                    <a:pt x="1023" y="11096"/>
                    <a:pt x="1031" y="11112"/>
                    <a:pt x="1031" y="11145"/>
                  </a:cubicBezTo>
                  <a:cubicBezTo>
                    <a:pt x="1031" y="11261"/>
                    <a:pt x="891" y="11294"/>
                    <a:pt x="891" y="11401"/>
                  </a:cubicBezTo>
                  <a:cubicBezTo>
                    <a:pt x="891" y="11426"/>
                    <a:pt x="899" y="11442"/>
                    <a:pt x="916" y="11459"/>
                  </a:cubicBezTo>
                  <a:cubicBezTo>
                    <a:pt x="916" y="11484"/>
                    <a:pt x="932" y="11492"/>
                    <a:pt x="932" y="11517"/>
                  </a:cubicBezTo>
                  <a:cubicBezTo>
                    <a:pt x="932" y="11566"/>
                    <a:pt x="891" y="11591"/>
                    <a:pt x="866" y="11640"/>
                  </a:cubicBezTo>
                  <a:cubicBezTo>
                    <a:pt x="850" y="11690"/>
                    <a:pt x="866" y="11731"/>
                    <a:pt x="850" y="11781"/>
                  </a:cubicBezTo>
                  <a:cubicBezTo>
                    <a:pt x="833" y="11822"/>
                    <a:pt x="825" y="11855"/>
                    <a:pt x="792" y="11888"/>
                  </a:cubicBezTo>
                  <a:cubicBezTo>
                    <a:pt x="743" y="11937"/>
                    <a:pt x="685" y="11962"/>
                    <a:pt x="685" y="12036"/>
                  </a:cubicBezTo>
                  <a:cubicBezTo>
                    <a:pt x="685" y="12086"/>
                    <a:pt x="685" y="12111"/>
                    <a:pt x="685" y="12152"/>
                  </a:cubicBezTo>
                  <a:cubicBezTo>
                    <a:pt x="685" y="12193"/>
                    <a:pt x="710" y="12218"/>
                    <a:pt x="718" y="12259"/>
                  </a:cubicBezTo>
                  <a:cubicBezTo>
                    <a:pt x="734" y="12300"/>
                    <a:pt x="734" y="12333"/>
                    <a:pt x="751" y="12383"/>
                  </a:cubicBezTo>
                  <a:cubicBezTo>
                    <a:pt x="776" y="12432"/>
                    <a:pt x="792" y="12498"/>
                    <a:pt x="850" y="12498"/>
                  </a:cubicBezTo>
                  <a:cubicBezTo>
                    <a:pt x="891" y="12498"/>
                    <a:pt x="899" y="12449"/>
                    <a:pt x="924" y="12416"/>
                  </a:cubicBezTo>
                  <a:cubicBezTo>
                    <a:pt x="957" y="12432"/>
                    <a:pt x="974" y="12449"/>
                    <a:pt x="1007" y="12449"/>
                  </a:cubicBezTo>
                  <a:cubicBezTo>
                    <a:pt x="1015" y="12482"/>
                    <a:pt x="1015" y="12507"/>
                    <a:pt x="1015" y="12540"/>
                  </a:cubicBezTo>
                  <a:cubicBezTo>
                    <a:pt x="1015" y="12556"/>
                    <a:pt x="1015" y="12564"/>
                    <a:pt x="1015" y="12581"/>
                  </a:cubicBezTo>
                  <a:cubicBezTo>
                    <a:pt x="1015" y="12597"/>
                    <a:pt x="1031" y="12597"/>
                    <a:pt x="1031" y="12614"/>
                  </a:cubicBezTo>
                  <a:cubicBezTo>
                    <a:pt x="1040" y="12639"/>
                    <a:pt x="1048" y="12655"/>
                    <a:pt x="1048" y="12680"/>
                  </a:cubicBezTo>
                  <a:cubicBezTo>
                    <a:pt x="1048" y="12762"/>
                    <a:pt x="1048" y="12762"/>
                    <a:pt x="1048" y="12762"/>
                  </a:cubicBezTo>
                  <a:cubicBezTo>
                    <a:pt x="1048" y="12804"/>
                    <a:pt x="1081" y="12812"/>
                    <a:pt x="1097" y="12845"/>
                  </a:cubicBezTo>
                  <a:cubicBezTo>
                    <a:pt x="1122" y="12894"/>
                    <a:pt x="1147" y="12936"/>
                    <a:pt x="1205" y="12936"/>
                  </a:cubicBezTo>
                  <a:cubicBezTo>
                    <a:pt x="1262" y="12936"/>
                    <a:pt x="1295" y="12919"/>
                    <a:pt x="1353" y="12919"/>
                  </a:cubicBezTo>
                  <a:cubicBezTo>
                    <a:pt x="1411" y="12919"/>
                    <a:pt x="1436" y="12936"/>
                    <a:pt x="1493" y="12936"/>
                  </a:cubicBezTo>
                  <a:cubicBezTo>
                    <a:pt x="1543" y="12936"/>
                    <a:pt x="1568" y="12927"/>
                    <a:pt x="1609" y="12919"/>
                  </a:cubicBezTo>
                  <a:cubicBezTo>
                    <a:pt x="1650" y="12927"/>
                    <a:pt x="1667" y="12927"/>
                    <a:pt x="1708" y="12927"/>
                  </a:cubicBezTo>
                  <a:cubicBezTo>
                    <a:pt x="1848" y="12927"/>
                    <a:pt x="1922" y="12977"/>
                    <a:pt x="2054" y="13018"/>
                  </a:cubicBezTo>
                  <a:close/>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 name="Freeform 95">
              <a:extLst>
                <a:ext uri="{FF2B5EF4-FFF2-40B4-BE49-F238E27FC236}">
                  <a16:creationId xmlns:a16="http://schemas.microsoft.com/office/drawing/2014/main" id="{A9D8AC2E-CA63-4382-A414-18A8C3583608}"/>
                </a:ext>
              </a:extLst>
            </p:cNvPr>
            <p:cNvSpPr>
              <a:spLocks noChangeArrowheads="1"/>
            </p:cNvSpPr>
            <p:nvPr/>
          </p:nvSpPr>
          <p:spPr bwMode="auto">
            <a:xfrm>
              <a:off x="15832694" y="7827963"/>
              <a:ext cx="2192195" cy="4437063"/>
            </a:xfrm>
            <a:custGeom>
              <a:avLst/>
              <a:gdLst>
                <a:gd name="T0" fmla="*/ 4330 w 6089"/>
                <a:gd name="T1" fmla="*/ 4760 h 12327"/>
                <a:gd name="T2" fmla="*/ 4603 w 6089"/>
                <a:gd name="T3" fmla="*/ 5379 h 12327"/>
                <a:gd name="T4" fmla="*/ 4627 w 6089"/>
                <a:gd name="T5" fmla="*/ 5924 h 12327"/>
                <a:gd name="T6" fmla="*/ 3762 w 6089"/>
                <a:gd name="T7" fmla="*/ 6427 h 12327"/>
                <a:gd name="T8" fmla="*/ 3028 w 6089"/>
                <a:gd name="T9" fmla="*/ 6369 h 12327"/>
                <a:gd name="T10" fmla="*/ 3077 w 6089"/>
                <a:gd name="T11" fmla="*/ 6642 h 12327"/>
                <a:gd name="T12" fmla="*/ 2995 w 6089"/>
                <a:gd name="T13" fmla="*/ 6848 h 12327"/>
                <a:gd name="T14" fmla="*/ 2549 w 6089"/>
                <a:gd name="T15" fmla="*/ 7252 h 12327"/>
                <a:gd name="T16" fmla="*/ 2137 w 6089"/>
                <a:gd name="T17" fmla="*/ 7293 h 12327"/>
                <a:gd name="T18" fmla="*/ 2359 w 6089"/>
                <a:gd name="T19" fmla="*/ 7780 h 12327"/>
                <a:gd name="T20" fmla="*/ 2591 w 6089"/>
                <a:gd name="T21" fmla="*/ 7689 h 12327"/>
                <a:gd name="T22" fmla="*/ 2343 w 6089"/>
                <a:gd name="T23" fmla="*/ 7788 h 12327"/>
                <a:gd name="T24" fmla="*/ 2170 w 6089"/>
                <a:gd name="T25" fmla="*/ 8061 h 12327"/>
                <a:gd name="T26" fmla="*/ 2021 w 6089"/>
                <a:gd name="T27" fmla="*/ 8613 h 12327"/>
                <a:gd name="T28" fmla="*/ 1609 w 6089"/>
                <a:gd name="T29" fmla="*/ 8820 h 12327"/>
                <a:gd name="T30" fmla="*/ 1642 w 6089"/>
                <a:gd name="T31" fmla="*/ 9323 h 12327"/>
                <a:gd name="T32" fmla="*/ 1955 w 6089"/>
                <a:gd name="T33" fmla="*/ 9744 h 12327"/>
                <a:gd name="T34" fmla="*/ 1650 w 6089"/>
                <a:gd name="T35" fmla="*/ 10066 h 12327"/>
                <a:gd name="T36" fmla="*/ 1526 w 6089"/>
                <a:gd name="T37" fmla="*/ 10486 h 12327"/>
                <a:gd name="T38" fmla="*/ 1213 w 6089"/>
                <a:gd name="T39" fmla="*/ 10709 h 12327"/>
                <a:gd name="T40" fmla="*/ 1171 w 6089"/>
                <a:gd name="T41" fmla="*/ 11089 h 12327"/>
                <a:gd name="T42" fmla="*/ 1361 w 6089"/>
                <a:gd name="T43" fmla="*/ 11344 h 12327"/>
                <a:gd name="T44" fmla="*/ 668 w 6089"/>
                <a:gd name="T45" fmla="*/ 11303 h 12327"/>
                <a:gd name="T46" fmla="*/ 322 w 6089"/>
                <a:gd name="T47" fmla="*/ 10833 h 12327"/>
                <a:gd name="T48" fmla="*/ 165 w 6089"/>
                <a:gd name="T49" fmla="*/ 10165 h 12327"/>
                <a:gd name="T50" fmla="*/ 388 w 6089"/>
                <a:gd name="T51" fmla="*/ 9298 h 12327"/>
                <a:gd name="T52" fmla="*/ 256 w 6089"/>
                <a:gd name="T53" fmla="*/ 8721 h 12327"/>
                <a:gd name="T54" fmla="*/ 280 w 6089"/>
                <a:gd name="T55" fmla="*/ 8440 h 12327"/>
                <a:gd name="T56" fmla="*/ 239 w 6089"/>
                <a:gd name="T57" fmla="*/ 7607 h 12327"/>
                <a:gd name="T58" fmla="*/ 256 w 6089"/>
                <a:gd name="T59" fmla="*/ 6675 h 12327"/>
                <a:gd name="T60" fmla="*/ 330 w 6089"/>
                <a:gd name="T61" fmla="*/ 5965 h 12327"/>
                <a:gd name="T62" fmla="*/ 429 w 6089"/>
                <a:gd name="T63" fmla="*/ 5123 h 12327"/>
                <a:gd name="T64" fmla="*/ 569 w 6089"/>
                <a:gd name="T65" fmla="*/ 4315 h 12327"/>
                <a:gd name="T66" fmla="*/ 404 w 6089"/>
                <a:gd name="T67" fmla="*/ 3647 h 12327"/>
                <a:gd name="T68" fmla="*/ 627 w 6089"/>
                <a:gd name="T69" fmla="*/ 2772 h 12327"/>
                <a:gd name="T70" fmla="*/ 1097 w 6089"/>
                <a:gd name="T71" fmla="*/ 1997 h 12327"/>
                <a:gd name="T72" fmla="*/ 1072 w 6089"/>
                <a:gd name="T73" fmla="*/ 982 h 12327"/>
                <a:gd name="T74" fmla="*/ 1757 w 6089"/>
                <a:gd name="T75" fmla="*/ 66 h 12327"/>
                <a:gd name="T76" fmla="*/ 2574 w 6089"/>
                <a:gd name="T77" fmla="*/ 132 h 12327"/>
                <a:gd name="T78" fmla="*/ 3160 w 6089"/>
                <a:gd name="T79" fmla="*/ 206 h 12327"/>
                <a:gd name="T80" fmla="*/ 4050 w 6089"/>
                <a:gd name="T81" fmla="*/ 883 h 12327"/>
                <a:gd name="T82" fmla="*/ 4718 w 6089"/>
                <a:gd name="T83" fmla="*/ 1361 h 12327"/>
                <a:gd name="T84" fmla="*/ 4594 w 6089"/>
                <a:gd name="T85" fmla="*/ 2120 h 12327"/>
                <a:gd name="T86" fmla="*/ 5287 w 6089"/>
                <a:gd name="T87" fmla="*/ 2170 h 12327"/>
                <a:gd name="T88" fmla="*/ 5716 w 6089"/>
                <a:gd name="T89" fmla="*/ 1906 h 12327"/>
                <a:gd name="T90" fmla="*/ 6046 w 6089"/>
                <a:gd name="T91" fmla="*/ 1650 h 12327"/>
                <a:gd name="T92" fmla="*/ 5725 w 6089"/>
                <a:gd name="T93" fmla="*/ 2228 h 12327"/>
                <a:gd name="T94" fmla="*/ 5230 w 6089"/>
                <a:gd name="T95" fmla="*/ 2665 h 12327"/>
                <a:gd name="T96" fmla="*/ 4809 w 6089"/>
                <a:gd name="T97" fmla="*/ 3044 h 12327"/>
                <a:gd name="T98" fmla="*/ 4479 w 6089"/>
                <a:gd name="T99" fmla="*/ 3779 h 12327"/>
                <a:gd name="T100" fmla="*/ 4297 w 6089"/>
                <a:gd name="T101" fmla="*/ 4472 h 12327"/>
                <a:gd name="T102" fmla="*/ 2318 w 6089"/>
                <a:gd name="T103" fmla="*/ 12219 h 12327"/>
                <a:gd name="T104" fmla="*/ 1625 w 6089"/>
                <a:gd name="T105" fmla="*/ 12260 h 12327"/>
                <a:gd name="T106" fmla="*/ 2029 w 6089"/>
                <a:gd name="T107" fmla="*/ 12310 h 12327"/>
                <a:gd name="T108" fmla="*/ 1856 w 6089"/>
                <a:gd name="T109" fmla="*/ 12112 h 12327"/>
                <a:gd name="T110" fmla="*/ 1378 w 6089"/>
                <a:gd name="T111" fmla="*/ 11551 h 12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89" h="12327">
                  <a:moveTo>
                    <a:pt x="4297" y="4472"/>
                  </a:moveTo>
                  <a:lnTo>
                    <a:pt x="4297" y="4472"/>
                  </a:lnTo>
                  <a:cubicBezTo>
                    <a:pt x="4281" y="4472"/>
                    <a:pt x="4281" y="4488"/>
                    <a:pt x="4281" y="4505"/>
                  </a:cubicBezTo>
                  <a:cubicBezTo>
                    <a:pt x="4281" y="4562"/>
                    <a:pt x="4281" y="4562"/>
                    <a:pt x="4281" y="4562"/>
                  </a:cubicBezTo>
                  <a:cubicBezTo>
                    <a:pt x="4281" y="4571"/>
                    <a:pt x="4273" y="4579"/>
                    <a:pt x="4273" y="4595"/>
                  </a:cubicBezTo>
                  <a:cubicBezTo>
                    <a:pt x="4273" y="4637"/>
                    <a:pt x="4273" y="4637"/>
                    <a:pt x="4273" y="4637"/>
                  </a:cubicBezTo>
                  <a:cubicBezTo>
                    <a:pt x="4273" y="4678"/>
                    <a:pt x="4322" y="4678"/>
                    <a:pt x="4330" y="4711"/>
                  </a:cubicBezTo>
                  <a:cubicBezTo>
                    <a:pt x="4339" y="4727"/>
                    <a:pt x="4330" y="4736"/>
                    <a:pt x="4330" y="4760"/>
                  </a:cubicBezTo>
                  <a:cubicBezTo>
                    <a:pt x="4339" y="4769"/>
                    <a:pt x="4347" y="4777"/>
                    <a:pt x="4347" y="4785"/>
                  </a:cubicBezTo>
                  <a:cubicBezTo>
                    <a:pt x="4363" y="4826"/>
                    <a:pt x="4363" y="4851"/>
                    <a:pt x="4380" y="4884"/>
                  </a:cubicBezTo>
                  <a:cubicBezTo>
                    <a:pt x="4405" y="4909"/>
                    <a:pt x="4429" y="4909"/>
                    <a:pt x="4454" y="4934"/>
                  </a:cubicBezTo>
                  <a:cubicBezTo>
                    <a:pt x="4479" y="4958"/>
                    <a:pt x="4479" y="4983"/>
                    <a:pt x="4504" y="5016"/>
                  </a:cubicBezTo>
                  <a:cubicBezTo>
                    <a:pt x="4528" y="5041"/>
                    <a:pt x="4545" y="5057"/>
                    <a:pt x="4586" y="5074"/>
                  </a:cubicBezTo>
                  <a:cubicBezTo>
                    <a:pt x="4636" y="5099"/>
                    <a:pt x="4652" y="5148"/>
                    <a:pt x="4652" y="5206"/>
                  </a:cubicBezTo>
                  <a:cubicBezTo>
                    <a:pt x="4652" y="5239"/>
                    <a:pt x="4636" y="5247"/>
                    <a:pt x="4627" y="5272"/>
                  </a:cubicBezTo>
                  <a:cubicBezTo>
                    <a:pt x="4603" y="5313"/>
                    <a:pt x="4603" y="5338"/>
                    <a:pt x="4603" y="5379"/>
                  </a:cubicBezTo>
                  <a:cubicBezTo>
                    <a:pt x="4603" y="5420"/>
                    <a:pt x="4594" y="5453"/>
                    <a:pt x="4627" y="5478"/>
                  </a:cubicBezTo>
                  <a:cubicBezTo>
                    <a:pt x="4652" y="5486"/>
                    <a:pt x="4660" y="5486"/>
                    <a:pt x="4677" y="5486"/>
                  </a:cubicBezTo>
                  <a:cubicBezTo>
                    <a:pt x="4710" y="5495"/>
                    <a:pt x="4718" y="5511"/>
                    <a:pt x="4743" y="5528"/>
                  </a:cubicBezTo>
                  <a:cubicBezTo>
                    <a:pt x="4768" y="5544"/>
                    <a:pt x="4801" y="5561"/>
                    <a:pt x="4801" y="5585"/>
                  </a:cubicBezTo>
                  <a:cubicBezTo>
                    <a:pt x="4801" y="5635"/>
                    <a:pt x="4776" y="5651"/>
                    <a:pt x="4759" y="5693"/>
                  </a:cubicBezTo>
                  <a:cubicBezTo>
                    <a:pt x="4759" y="5709"/>
                    <a:pt x="4759" y="5717"/>
                    <a:pt x="4751" y="5734"/>
                  </a:cubicBezTo>
                  <a:cubicBezTo>
                    <a:pt x="4743" y="5783"/>
                    <a:pt x="4726" y="5808"/>
                    <a:pt x="4693" y="5841"/>
                  </a:cubicBezTo>
                  <a:cubicBezTo>
                    <a:pt x="4685" y="5882"/>
                    <a:pt x="4652" y="5891"/>
                    <a:pt x="4627" y="5924"/>
                  </a:cubicBezTo>
                  <a:cubicBezTo>
                    <a:pt x="4594" y="5957"/>
                    <a:pt x="4594" y="5981"/>
                    <a:pt x="4561" y="6006"/>
                  </a:cubicBezTo>
                  <a:cubicBezTo>
                    <a:pt x="4528" y="6031"/>
                    <a:pt x="4512" y="6056"/>
                    <a:pt x="4495" y="6097"/>
                  </a:cubicBezTo>
                  <a:cubicBezTo>
                    <a:pt x="4479" y="6122"/>
                    <a:pt x="4462" y="6138"/>
                    <a:pt x="4454" y="6163"/>
                  </a:cubicBezTo>
                  <a:cubicBezTo>
                    <a:pt x="4429" y="6212"/>
                    <a:pt x="4396" y="6237"/>
                    <a:pt x="4339" y="6254"/>
                  </a:cubicBezTo>
                  <a:cubicBezTo>
                    <a:pt x="4297" y="6270"/>
                    <a:pt x="4281" y="6287"/>
                    <a:pt x="4240" y="6295"/>
                  </a:cubicBezTo>
                  <a:cubicBezTo>
                    <a:pt x="4198" y="6311"/>
                    <a:pt x="4165" y="6311"/>
                    <a:pt x="4124" y="6328"/>
                  </a:cubicBezTo>
                  <a:cubicBezTo>
                    <a:pt x="4050" y="6361"/>
                    <a:pt x="4000" y="6361"/>
                    <a:pt x="3926" y="6369"/>
                  </a:cubicBezTo>
                  <a:cubicBezTo>
                    <a:pt x="3860" y="6386"/>
                    <a:pt x="3828" y="6411"/>
                    <a:pt x="3762" y="6427"/>
                  </a:cubicBezTo>
                  <a:cubicBezTo>
                    <a:pt x="3655" y="6444"/>
                    <a:pt x="3597" y="6444"/>
                    <a:pt x="3490" y="6460"/>
                  </a:cubicBezTo>
                  <a:cubicBezTo>
                    <a:pt x="3457" y="6460"/>
                    <a:pt x="3449" y="6468"/>
                    <a:pt x="3416" y="6468"/>
                  </a:cubicBezTo>
                  <a:cubicBezTo>
                    <a:pt x="3333" y="6468"/>
                    <a:pt x="3333" y="6468"/>
                    <a:pt x="3333" y="6468"/>
                  </a:cubicBezTo>
                  <a:cubicBezTo>
                    <a:pt x="3325" y="6468"/>
                    <a:pt x="3317" y="6468"/>
                    <a:pt x="3308" y="6468"/>
                  </a:cubicBezTo>
                  <a:cubicBezTo>
                    <a:pt x="3259" y="6468"/>
                    <a:pt x="3259" y="6468"/>
                    <a:pt x="3259" y="6468"/>
                  </a:cubicBezTo>
                  <a:cubicBezTo>
                    <a:pt x="3234" y="6468"/>
                    <a:pt x="3226" y="6468"/>
                    <a:pt x="3201" y="6460"/>
                  </a:cubicBezTo>
                  <a:cubicBezTo>
                    <a:pt x="3176" y="6452"/>
                    <a:pt x="3152" y="6452"/>
                    <a:pt x="3127" y="6435"/>
                  </a:cubicBezTo>
                  <a:cubicBezTo>
                    <a:pt x="3094" y="6402"/>
                    <a:pt x="3069" y="6369"/>
                    <a:pt x="3028" y="6369"/>
                  </a:cubicBezTo>
                  <a:cubicBezTo>
                    <a:pt x="3011" y="6369"/>
                    <a:pt x="3011" y="6369"/>
                    <a:pt x="3011" y="6369"/>
                  </a:cubicBezTo>
                  <a:cubicBezTo>
                    <a:pt x="3011" y="6378"/>
                    <a:pt x="3011" y="6386"/>
                    <a:pt x="3011" y="6394"/>
                  </a:cubicBezTo>
                  <a:cubicBezTo>
                    <a:pt x="3011" y="6411"/>
                    <a:pt x="3028" y="6427"/>
                    <a:pt x="3028" y="6444"/>
                  </a:cubicBezTo>
                  <a:cubicBezTo>
                    <a:pt x="3028" y="6468"/>
                    <a:pt x="3020" y="6485"/>
                    <a:pt x="3028" y="6510"/>
                  </a:cubicBezTo>
                  <a:cubicBezTo>
                    <a:pt x="3044" y="6526"/>
                    <a:pt x="3053" y="6543"/>
                    <a:pt x="3061" y="6567"/>
                  </a:cubicBezTo>
                  <a:cubicBezTo>
                    <a:pt x="3044" y="6576"/>
                    <a:pt x="3020" y="6584"/>
                    <a:pt x="3020" y="6600"/>
                  </a:cubicBezTo>
                  <a:cubicBezTo>
                    <a:pt x="3020" y="6617"/>
                    <a:pt x="3036" y="6617"/>
                    <a:pt x="3044" y="6617"/>
                  </a:cubicBezTo>
                  <a:cubicBezTo>
                    <a:pt x="3053" y="6625"/>
                    <a:pt x="3069" y="6633"/>
                    <a:pt x="3077" y="6642"/>
                  </a:cubicBezTo>
                  <a:cubicBezTo>
                    <a:pt x="3102" y="6650"/>
                    <a:pt x="3102" y="6675"/>
                    <a:pt x="3102" y="6699"/>
                  </a:cubicBezTo>
                  <a:cubicBezTo>
                    <a:pt x="3102" y="6716"/>
                    <a:pt x="3094" y="6724"/>
                    <a:pt x="3086" y="6741"/>
                  </a:cubicBezTo>
                  <a:cubicBezTo>
                    <a:pt x="3086" y="6765"/>
                    <a:pt x="3069" y="6790"/>
                    <a:pt x="3044" y="6790"/>
                  </a:cubicBezTo>
                  <a:cubicBezTo>
                    <a:pt x="3028" y="6790"/>
                    <a:pt x="3028" y="6774"/>
                    <a:pt x="3011" y="6774"/>
                  </a:cubicBezTo>
                  <a:cubicBezTo>
                    <a:pt x="2970" y="6765"/>
                    <a:pt x="2954" y="6724"/>
                    <a:pt x="2912" y="6708"/>
                  </a:cubicBezTo>
                  <a:cubicBezTo>
                    <a:pt x="2912" y="6716"/>
                    <a:pt x="2912" y="6716"/>
                    <a:pt x="2912" y="6716"/>
                  </a:cubicBezTo>
                  <a:cubicBezTo>
                    <a:pt x="2929" y="6749"/>
                    <a:pt x="2962" y="6757"/>
                    <a:pt x="2987" y="6798"/>
                  </a:cubicBezTo>
                  <a:cubicBezTo>
                    <a:pt x="2995" y="6815"/>
                    <a:pt x="2995" y="6831"/>
                    <a:pt x="2995" y="6848"/>
                  </a:cubicBezTo>
                  <a:cubicBezTo>
                    <a:pt x="2995" y="6873"/>
                    <a:pt x="2995" y="6889"/>
                    <a:pt x="2987" y="6906"/>
                  </a:cubicBezTo>
                  <a:cubicBezTo>
                    <a:pt x="2978" y="6939"/>
                    <a:pt x="2954" y="6955"/>
                    <a:pt x="2954" y="6988"/>
                  </a:cubicBezTo>
                  <a:cubicBezTo>
                    <a:pt x="2954" y="7005"/>
                    <a:pt x="2962" y="7021"/>
                    <a:pt x="2978" y="7038"/>
                  </a:cubicBezTo>
                  <a:cubicBezTo>
                    <a:pt x="2995" y="7062"/>
                    <a:pt x="3003" y="7079"/>
                    <a:pt x="3003" y="7104"/>
                  </a:cubicBezTo>
                  <a:cubicBezTo>
                    <a:pt x="3003" y="7153"/>
                    <a:pt x="2970" y="7178"/>
                    <a:pt x="2921" y="7194"/>
                  </a:cubicBezTo>
                  <a:cubicBezTo>
                    <a:pt x="2896" y="7203"/>
                    <a:pt x="2879" y="7219"/>
                    <a:pt x="2855" y="7227"/>
                  </a:cubicBezTo>
                  <a:cubicBezTo>
                    <a:pt x="2789" y="7260"/>
                    <a:pt x="2739" y="7260"/>
                    <a:pt x="2665" y="7260"/>
                  </a:cubicBezTo>
                  <a:cubicBezTo>
                    <a:pt x="2624" y="7260"/>
                    <a:pt x="2591" y="7269"/>
                    <a:pt x="2549" y="7252"/>
                  </a:cubicBezTo>
                  <a:cubicBezTo>
                    <a:pt x="2516" y="7236"/>
                    <a:pt x="2508" y="7219"/>
                    <a:pt x="2475" y="7211"/>
                  </a:cubicBezTo>
                  <a:cubicBezTo>
                    <a:pt x="2442" y="7194"/>
                    <a:pt x="2417" y="7194"/>
                    <a:pt x="2384" y="7186"/>
                  </a:cubicBezTo>
                  <a:cubicBezTo>
                    <a:pt x="2351" y="7186"/>
                    <a:pt x="2343" y="7145"/>
                    <a:pt x="2310" y="7145"/>
                  </a:cubicBezTo>
                  <a:cubicBezTo>
                    <a:pt x="2285" y="7145"/>
                    <a:pt x="2277" y="7170"/>
                    <a:pt x="2260" y="7170"/>
                  </a:cubicBezTo>
                  <a:cubicBezTo>
                    <a:pt x="2252" y="7145"/>
                    <a:pt x="2252" y="7112"/>
                    <a:pt x="2227" y="7112"/>
                  </a:cubicBezTo>
                  <a:cubicBezTo>
                    <a:pt x="2211" y="7112"/>
                    <a:pt x="2211" y="7120"/>
                    <a:pt x="2194" y="7128"/>
                  </a:cubicBezTo>
                  <a:cubicBezTo>
                    <a:pt x="2178" y="7145"/>
                    <a:pt x="2153" y="7145"/>
                    <a:pt x="2137" y="7170"/>
                  </a:cubicBezTo>
                  <a:cubicBezTo>
                    <a:pt x="2137" y="7219"/>
                    <a:pt x="2137" y="7244"/>
                    <a:pt x="2137" y="7293"/>
                  </a:cubicBezTo>
                  <a:cubicBezTo>
                    <a:pt x="2137" y="7326"/>
                    <a:pt x="2145" y="7351"/>
                    <a:pt x="2170" y="7376"/>
                  </a:cubicBezTo>
                  <a:cubicBezTo>
                    <a:pt x="2186" y="7392"/>
                    <a:pt x="2194" y="7401"/>
                    <a:pt x="2194" y="7425"/>
                  </a:cubicBezTo>
                  <a:cubicBezTo>
                    <a:pt x="2194" y="7458"/>
                    <a:pt x="2170" y="7475"/>
                    <a:pt x="2170" y="7516"/>
                  </a:cubicBezTo>
                  <a:cubicBezTo>
                    <a:pt x="2170" y="7607"/>
                    <a:pt x="2170" y="7607"/>
                    <a:pt x="2170" y="7607"/>
                  </a:cubicBezTo>
                  <a:cubicBezTo>
                    <a:pt x="2170" y="7632"/>
                    <a:pt x="2194" y="7640"/>
                    <a:pt x="2211" y="7648"/>
                  </a:cubicBezTo>
                  <a:cubicBezTo>
                    <a:pt x="2236" y="7665"/>
                    <a:pt x="2252" y="7673"/>
                    <a:pt x="2277" y="7681"/>
                  </a:cubicBezTo>
                  <a:cubicBezTo>
                    <a:pt x="2310" y="7698"/>
                    <a:pt x="2310" y="7739"/>
                    <a:pt x="2335" y="7764"/>
                  </a:cubicBezTo>
                  <a:cubicBezTo>
                    <a:pt x="2343" y="7772"/>
                    <a:pt x="2351" y="7780"/>
                    <a:pt x="2359" y="7780"/>
                  </a:cubicBezTo>
                  <a:cubicBezTo>
                    <a:pt x="2442" y="7780"/>
                    <a:pt x="2442" y="7780"/>
                    <a:pt x="2442" y="7780"/>
                  </a:cubicBezTo>
                  <a:cubicBezTo>
                    <a:pt x="2450" y="7780"/>
                    <a:pt x="2458" y="7788"/>
                    <a:pt x="2467" y="7788"/>
                  </a:cubicBezTo>
                  <a:cubicBezTo>
                    <a:pt x="2475" y="7788"/>
                    <a:pt x="2475" y="7772"/>
                    <a:pt x="2483" y="7764"/>
                  </a:cubicBezTo>
                  <a:cubicBezTo>
                    <a:pt x="2483" y="7747"/>
                    <a:pt x="2500" y="7747"/>
                    <a:pt x="2500" y="7731"/>
                  </a:cubicBezTo>
                  <a:cubicBezTo>
                    <a:pt x="2500" y="7714"/>
                    <a:pt x="2475" y="7706"/>
                    <a:pt x="2475" y="7689"/>
                  </a:cubicBezTo>
                  <a:cubicBezTo>
                    <a:pt x="2475" y="7673"/>
                    <a:pt x="2500" y="7665"/>
                    <a:pt x="2516" y="7656"/>
                  </a:cubicBezTo>
                  <a:cubicBezTo>
                    <a:pt x="2533" y="7656"/>
                    <a:pt x="2541" y="7648"/>
                    <a:pt x="2566" y="7648"/>
                  </a:cubicBezTo>
                  <a:cubicBezTo>
                    <a:pt x="2582" y="7648"/>
                    <a:pt x="2582" y="7665"/>
                    <a:pt x="2591" y="7689"/>
                  </a:cubicBezTo>
                  <a:cubicBezTo>
                    <a:pt x="2599" y="7731"/>
                    <a:pt x="2607" y="7755"/>
                    <a:pt x="2607" y="7797"/>
                  </a:cubicBezTo>
                  <a:cubicBezTo>
                    <a:pt x="2607" y="7854"/>
                    <a:pt x="2558" y="7896"/>
                    <a:pt x="2500" y="7896"/>
                  </a:cubicBezTo>
                  <a:cubicBezTo>
                    <a:pt x="2492" y="7896"/>
                    <a:pt x="2483" y="7887"/>
                    <a:pt x="2475" y="7879"/>
                  </a:cubicBezTo>
                  <a:cubicBezTo>
                    <a:pt x="2467" y="7871"/>
                    <a:pt x="2458" y="7871"/>
                    <a:pt x="2458" y="7854"/>
                  </a:cubicBezTo>
                  <a:cubicBezTo>
                    <a:pt x="2450" y="7838"/>
                    <a:pt x="2458" y="7830"/>
                    <a:pt x="2450" y="7813"/>
                  </a:cubicBezTo>
                  <a:cubicBezTo>
                    <a:pt x="2450" y="7805"/>
                    <a:pt x="2442" y="7805"/>
                    <a:pt x="2425" y="7797"/>
                  </a:cubicBezTo>
                  <a:cubicBezTo>
                    <a:pt x="2409" y="7788"/>
                    <a:pt x="2401" y="7788"/>
                    <a:pt x="2384" y="7788"/>
                  </a:cubicBezTo>
                  <a:cubicBezTo>
                    <a:pt x="2343" y="7788"/>
                    <a:pt x="2343" y="7788"/>
                    <a:pt x="2343" y="7788"/>
                  </a:cubicBezTo>
                  <a:cubicBezTo>
                    <a:pt x="2326" y="7788"/>
                    <a:pt x="2326" y="7780"/>
                    <a:pt x="2318" y="7780"/>
                  </a:cubicBezTo>
                  <a:cubicBezTo>
                    <a:pt x="2293" y="7830"/>
                    <a:pt x="2219" y="7813"/>
                    <a:pt x="2219" y="7871"/>
                  </a:cubicBezTo>
                  <a:cubicBezTo>
                    <a:pt x="2219" y="7896"/>
                    <a:pt x="2252" y="7896"/>
                    <a:pt x="2285" y="7896"/>
                  </a:cubicBezTo>
                  <a:cubicBezTo>
                    <a:pt x="2335" y="7912"/>
                    <a:pt x="2384" y="7920"/>
                    <a:pt x="2392" y="7970"/>
                  </a:cubicBezTo>
                  <a:cubicBezTo>
                    <a:pt x="2368" y="7978"/>
                    <a:pt x="2359" y="7986"/>
                    <a:pt x="2343" y="7995"/>
                  </a:cubicBezTo>
                  <a:cubicBezTo>
                    <a:pt x="2318" y="8011"/>
                    <a:pt x="2302" y="8003"/>
                    <a:pt x="2277" y="8011"/>
                  </a:cubicBezTo>
                  <a:cubicBezTo>
                    <a:pt x="2244" y="8019"/>
                    <a:pt x="2219" y="8019"/>
                    <a:pt x="2194" y="8036"/>
                  </a:cubicBezTo>
                  <a:cubicBezTo>
                    <a:pt x="2178" y="8044"/>
                    <a:pt x="2170" y="8052"/>
                    <a:pt x="2170" y="8061"/>
                  </a:cubicBezTo>
                  <a:cubicBezTo>
                    <a:pt x="2170" y="8077"/>
                    <a:pt x="2170" y="8077"/>
                    <a:pt x="2170" y="8085"/>
                  </a:cubicBezTo>
                  <a:cubicBezTo>
                    <a:pt x="2170" y="8160"/>
                    <a:pt x="2104" y="8193"/>
                    <a:pt x="2104" y="8259"/>
                  </a:cubicBezTo>
                  <a:cubicBezTo>
                    <a:pt x="2120" y="8333"/>
                    <a:pt x="2120" y="8333"/>
                    <a:pt x="2120" y="8333"/>
                  </a:cubicBezTo>
                  <a:cubicBezTo>
                    <a:pt x="2120" y="8432"/>
                    <a:pt x="2120" y="8432"/>
                    <a:pt x="2120" y="8432"/>
                  </a:cubicBezTo>
                  <a:cubicBezTo>
                    <a:pt x="2120" y="8448"/>
                    <a:pt x="2137" y="8457"/>
                    <a:pt x="2137" y="8473"/>
                  </a:cubicBezTo>
                  <a:cubicBezTo>
                    <a:pt x="2137" y="8490"/>
                    <a:pt x="2112" y="8498"/>
                    <a:pt x="2087" y="8506"/>
                  </a:cubicBezTo>
                  <a:cubicBezTo>
                    <a:pt x="2054" y="8523"/>
                    <a:pt x="2013" y="8539"/>
                    <a:pt x="2013" y="8580"/>
                  </a:cubicBezTo>
                  <a:cubicBezTo>
                    <a:pt x="2013" y="8589"/>
                    <a:pt x="2013" y="8597"/>
                    <a:pt x="2021" y="8613"/>
                  </a:cubicBezTo>
                  <a:cubicBezTo>
                    <a:pt x="2029" y="8622"/>
                    <a:pt x="2029" y="8638"/>
                    <a:pt x="2038" y="8646"/>
                  </a:cubicBezTo>
                  <a:cubicBezTo>
                    <a:pt x="2054" y="8655"/>
                    <a:pt x="2071" y="8655"/>
                    <a:pt x="2071" y="8663"/>
                  </a:cubicBezTo>
                  <a:cubicBezTo>
                    <a:pt x="2071" y="8688"/>
                    <a:pt x="2038" y="8688"/>
                    <a:pt x="2021" y="8688"/>
                  </a:cubicBezTo>
                  <a:cubicBezTo>
                    <a:pt x="2005" y="8688"/>
                    <a:pt x="1996" y="8696"/>
                    <a:pt x="1980" y="8696"/>
                  </a:cubicBezTo>
                  <a:cubicBezTo>
                    <a:pt x="1947" y="8696"/>
                    <a:pt x="1922" y="8671"/>
                    <a:pt x="1889" y="8671"/>
                  </a:cubicBezTo>
                  <a:cubicBezTo>
                    <a:pt x="1864" y="8671"/>
                    <a:pt x="1864" y="8688"/>
                    <a:pt x="1840" y="8696"/>
                  </a:cubicBezTo>
                  <a:cubicBezTo>
                    <a:pt x="1798" y="8704"/>
                    <a:pt x="1774" y="8712"/>
                    <a:pt x="1732" y="8729"/>
                  </a:cubicBezTo>
                  <a:cubicBezTo>
                    <a:pt x="1683" y="8754"/>
                    <a:pt x="1633" y="8762"/>
                    <a:pt x="1609" y="8820"/>
                  </a:cubicBezTo>
                  <a:cubicBezTo>
                    <a:pt x="1592" y="8844"/>
                    <a:pt x="1584" y="8861"/>
                    <a:pt x="1567" y="8877"/>
                  </a:cubicBezTo>
                  <a:cubicBezTo>
                    <a:pt x="1559" y="8894"/>
                    <a:pt x="1551" y="8902"/>
                    <a:pt x="1543" y="8910"/>
                  </a:cubicBezTo>
                  <a:cubicBezTo>
                    <a:pt x="1526" y="8952"/>
                    <a:pt x="1518" y="8976"/>
                    <a:pt x="1510" y="9018"/>
                  </a:cubicBezTo>
                  <a:cubicBezTo>
                    <a:pt x="1501" y="9042"/>
                    <a:pt x="1477" y="9051"/>
                    <a:pt x="1477" y="9084"/>
                  </a:cubicBezTo>
                  <a:cubicBezTo>
                    <a:pt x="1477" y="9117"/>
                    <a:pt x="1493" y="9133"/>
                    <a:pt x="1501" y="9166"/>
                  </a:cubicBezTo>
                  <a:cubicBezTo>
                    <a:pt x="1518" y="9208"/>
                    <a:pt x="1510" y="9241"/>
                    <a:pt x="1551" y="9265"/>
                  </a:cubicBezTo>
                  <a:cubicBezTo>
                    <a:pt x="1559" y="9282"/>
                    <a:pt x="1576" y="9282"/>
                    <a:pt x="1592" y="9290"/>
                  </a:cubicBezTo>
                  <a:cubicBezTo>
                    <a:pt x="1617" y="9298"/>
                    <a:pt x="1625" y="9307"/>
                    <a:pt x="1642" y="9323"/>
                  </a:cubicBezTo>
                  <a:cubicBezTo>
                    <a:pt x="1666" y="9348"/>
                    <a:pt x="1658" y="9381"/>
                    <a:pt x="1691" y="9397"/>
                  </a:cubicBezTo>
                  <a:cubicBezTo>
                    <a:pt x="1765" y="9439"/>
                    <a:pt x="1807" y="9455"/>
                    <a:pt x="1881" y="9480"/>
                  </a:cubicBezTo>
                  <a:cubicBezTo>
                    <a:pt x="1930" y="9496"/>
                    <a:pt x="1963" y="9496"/>
                    <a:pt x="2005" y="9513"/>
                  </a:cubicBezTo>
                  <a:cubicBezTo>
                    <a:pt x="2029" y="9529"/>
                    <a:pt x="2029" y="9546"/>
                    <a:pt x="2029" y="9571"/>
                  </a:cubicBezTo>
                  <a:cubicBezTo>
                    <a:pt x="2021" y="9587"/>
                    <a:pt x="2005" y="9595"/>
                    <a:pt x="2005" y="9620"/>
                  </a:cubicBezTo>
                  <a:cubicBezTo>
                    <a:pt x="1996" y="9645"/>
                    <a:pt x="2005" y="9653"/>
                    <a:pt x="1996" y="9678"/>
                  </a:cubicBezTo>
                  <a:cubicBezTo>
                    <a:pt x="1980" y="9711"/>
                    <a:pt x="1922" y="9694"/>
                    <a:pt x="1914" y="9736"/>
                  </a:cubicBezTo>
                  <a:cubicBezTo>
                    <a:pt x="1930" y="9744"/>
                    <a:pt x="1939" y="9744"/>
                    <a:pt x="1955" y="9744"/>
                  </a:cubicBezTo>
                  <a:cubicBezTo>
                    <a:pt x="1972" y="9752"/>
                    <a:pt x="1988" y="9752"/>
                    <a:pt x="1988" y="9769"/>
                  </a:cubicBezTo>
                  <a:cubicBezTo>
                    <a:pt x="1988" y="9793"/>
                    <a:pt x="1963" y="9802"/>
                    <a:pt x="1955" y="9826"/>
                  </a:cubicBezTo>
                  <a:cubicBezTo>
                    <a:pt x="1947" y="9843"/>
                    <a:pt x="1947" y="9859"/>
                    <a:pt x="1939" y="9859"/>
                  </a:cubicBezTo>
                  <a:cubicBezTo>
                    <a:pt x="1930" y="9859"/>
                    <a:pt x="1922" y="9851"/>
                    <a:pt x="1914" y="9851"/>
                  </a:cubicBezTo>
                  <a:cubicBezTo>
                    <a:pt x="1889" y="9851"/>
                    <a:pt x="1889" y="9884"/>
                    <a:pt x="1873" y="9901"/>
                  </a:cubicBezTo>
                  <a:cubicBezTo>
                    <a:pt x="1856" y="9909"/>
                    <a:pt x="1840" y="9917"/>
                    <a:pt x="1831" y="9925"/>
                  </a:cubicBezTo>
                  <a:cubicBezTo>
                    <a:pt x="1815" y="9942"/>
                    <a:pt x="1807" y="9950"/>
                    <a:pt x="1782" y="9967"/>
                  </a:cubicBezTo>
                  <a:cubicBezTo>
                    <a:pt x="1724" y="9991"/>
                    <a:pt x="1699" y="10016"/>
                    <a:pt x="1650" y="10066"/>
                  </a:cubicBezTo>
                  <a:cubicBezTo>
                    <a:pt x="1617" y="10099"/>
                    <a:pt x="1609" y="10123"/>
                    <a:pt x="1584" y="10173"/>
                  </a:cubicBezTo>
                  <a:cubicBezTo>
                    <a:pt x="1576" y="10189"/>
                    <a:pt x="1559" y="10198"/>
                    <a:pt x="1551" y="10222"/>
                  </a:cubicBezTo>
                  <a:cubicBezTo>
                    <a:pt x="1518" y="10264"/>
                    <a:pt x="1510" y="10297"/>
                    <a:pt x="1510" y="10346"/>
                  </a:cubicBezTo>
                  <a:cubicBezTo>
                    <a:pt x="1510" y="10363"/>
                    <a:pt x="1510" y="10363"/>
                    <a:pt x="1510" y="10363"/>
                  </a:cubicBezTo>
                  <a:cubicBezTo>
                    <a:pt x="1526" y="10363"/>
                    <a:pt x="1526" y="10363"/>
                    <a:pt x="1526" y="10363"/>
                  </a:cubicBezTo>
                  <a:cubicBezTo>
                    <a:pt x="1543" y="10363"/>
                    <a:pt x="1543" y="10354"/>
                    <a:pt x="1551" y="10354"/>
                  </a:cubicBezTo>
                  <a:cubicBezTo>
                    <a:pt x="1559" y="10363"/>
                    <a:pt x="1559" y="10371"/>
                    <a:pt x="1559" y="10387"/>
                  </a:cubicBezTo>
                  <a:cubicBezTo>
                    <a:pt x="1559" y="10429"/>
                    <a:pt x="1543" y="10445"/>
                    <a:pt x="1526" y="10486"/>
                  </a:cubicBezTo>
                  <a:cubicBezTo>
                    <a:pt x="1501" y="10552"/>
                    <a:pt x="1460" y="10594"/>
                    <a:pt x="1394" y="10594"/>
                  </a:cubicBezTo>
                  <a:cubicBezTo>
                    <a:pt x="1328" y="10594"/>
                    <a:pt x="1320" y="10519"/>
                    <a:pt x="1262" y="10511"/>
                  </a:cubicBezTo>
                  <a:cubicBezTo>
                    <a:pt x="1262" y="10519"/>
                    <a:pt x="1262" y="10519"/>
                    <a:pt x="1262" y="10519"/>
                  </a:cubicBezTo>
                  <a:cubicBezTo>
                    <a:pt x="1262" y="10536"/>
                    <a:pt x="1270" y="10536"/>
                    <a:pt x="1279" y="10544"/>
                  </a:cubicBezTo>
                  <a:cubicBezTo>
                    <a:pt x="1295" y="10561"/>
                    <a:pt x="1312" y="10569"/>
                    <a:pt x="1312" y="10594"/>
                  </a:cubicBezTo>
                  <a:cubicBezTo>
                    <a:pt x="1312" y="10610"/>
                    <a:pt x="1295" y="10610"/>
                    <a:pt x="1287" y="10618"/>
                  </a:cubicBezTo>
                  <a:cubicBezTo>
                    <a:pt x="1279" y="10635"/>
                    <a:pt x="1270" y="10635"/>
                    <a:pt x="1254" y="10651"/>
                  </a:cubicBezTo>
                  <a:cubicBezTo>
                    <a:pt x="1229" y="10668"/>
                    <a:pt x="1229" y="10693"/>
                    <a:pt x="1213" y="10709"/>
                  </a:cubicBezTo>
                  <a:cubicBezTo>
                    <a:pt x="1196" y="10726"/>
                    <a:pt x="1180" y="10742"/>
                    <a:pt x="1171" y="10759"/>
                  </a:cubicBezTo>
                  <a:cubicBezTo>
                    <a:pt x="1155" y="10792"/>
                    <a:pt x="1155" y="10816"/>
                    <a:pt x="1138" y="10849"/>
                  </a:cubicBezTo>
                  <a:cubicBezTo>
                    <a:pt x="1138" y="10882"/>
                    <a:pt x="1105" y="10891"/>
                    <a:pt x="1097" y="10915"/>
                  </a:cubicBezTo>
                  <a:cubicBezTo>
                    <a:pt x="1097" y="10932"/>
                    <a:pt x="1097" y="10932"/>
                    <a:pt x="1097" y="10932"/>
                  </a:cubicBezTo>
                  <a:cubicBezTo>
                    <a:pt x="1122" y="10932"/>
                    <a:pt x="1130" y="10924"/>
                    <a:pt x="1147" y="10940"/>
                  </a:cubicBezTo>
                  <a:cubicBezTo>
                    <a:pt x="1171" y="10957"/>
                    <a:pt x="1155" y="10990"/>
                    <a:pt x="1163" y="11014"/>
                  </a:cubicBezTo>
                  <a:cubicBezTo>
                    <a:pt x="1180" y="11039"/>
                    <a:pt x="1196" y="11047"/>
                    <a:pt x="1196" y="11072"/>
                  </a:cubicBezTo>
                  <a:cubicBezTo>
                    <a:pt x="1196" y="11080"/>
                    <a:pt x="1180" y="11080"/>
                    <a:pt x="1171" y="11089"/>
                  </a:cubicBezTo>
                  <a:cubicBezTo>
                    <a:pt x="1155" y="11097"/>
                    <a:pt x="1147" y="11097"/>
                    <a:pt x="1138" y="11113"/>
                  </a:cubicBezTo>
                  <a:cubicBezTo>
                    <a:pt x="1130" y="11113"/>
                    <a:pt x="1122" y="11122"/>
                    <a:pt x="1122" y="11130"/>
                  </a:cubicBezTo>
                  <a:cubicBezTo>
                    <a:pt x="1122" y="11155"/>
                    <a:pt x="1122" y="11155"/>
                    <a:pt x="1122" y="11155"/>
                  </a:cubicBezTo>
                  <a:cubicBezTo>
                    <a:pt x="1130" y="11155"/>
                    <a:pt x="1138" y="11155"/>
                    <a:pt x="1147" y="11155"/>
                  </a:cubicBezTo>
                  <a:cubicBezTo>
                    <a:pt x="1163" y="11155"/>
                    <a:pt x="1171" y="11146"/>
                    <a:pt x="1188" y="11146"/>
                  </a:cubicBezTo>
                  <a:cubicBezTo>
                    <a:pt x="1221" y="11146"/>
                    <a:pt x="1237" y="11155"/>
                    <a:pt x="1262" y="11171"/>
                  </a:cubicBezTo>
                  <a:cubicBezTo>
                    <a:pt x="1295" y="11204"/>
                    <a:pt x="1287" y="11237"/>
                    <a:pt x="1303" y="11278"/>
                  </a:cubicBezTo>
                  <a:cubicBezTo>
                    <a:pt x="1312" y="11311"/>
                    <a:pt x="1336" y="11320"/>
                    <a:pt x="1361" y="11344"/>
                  </a:cubicBezTo>
                  <a:cubicBezTo>
                    <a:pt x="1378" y="11353"/>
                    <a:pt x="1378" y="11361"/>
                    <a:pt x="1394" y="11369"/>
                  </a:cubicBezTo>
                  <a:cubicBezTo>
                    <a:pt x="1394" y="11377"/>
                    <a:pt x="1402" y="11377"/>
                    <a:pt x="1402" y="11377"/>
                  </a:cubicBezTo>
                  <a:cubicBezTo>
                    <a:pt x="1402" y="11394"/>
                    <a:pt x="1386" y="11402"/>
                    <a:pt x="1369" y="11402"/>
                  </a:cubicBezTo>
                  <a:lnTo>
                    <a:pt x="1369" y="11402"/>
                  </a:lnTo>
                  <a:cubicBezTo>
                    <a:pt x="1237" y="11361"/>
                    <a:pt x="1163" y="11311"/>
                    <a:pt x="1023" y="11311"/>
                  </a:cubicBezTo>
                  <a:cubicBezTo>
                    <a:pt x="982" y="11311"/>
                    <a:pt x="965" y="11311"/>
                    <a:pt x="924" y="11303"/>
                  </a:cubicBezTo>
                  <a:cubicBezTo>
                    <a:pt x="883" y="11311"/>
                    <a:pt x="858" y="11320"/>
                    <a:pt x="808" y="11320"/>
                  </a:cubicBezTo>
                  <a:cubicBezTo>
                    <a:pt x="751" y="11320"/>
                    <a:pt x="726" y="11303"/>
                    <a:pt x="668" y="11303"/>
                  </a:cubicBezTo>
                  <a:cubicBezTo>
                    <a:pt x="610" y="11303"/>
                    <a:pt x="577" y="11320"/>
                    <a:pt x="520" y="11320"/>
                  </a:cubicBezTo>
                  <a:cubicBezTo>
                    <a:pt x="462" y="11320"/>
                    <a:pt x="437" y="11278"/>
                    <a:pt x="412" y="11229"/>
                  </a:cubicBezTo>
                  <a:cubicBezTo>
                    <a:pt x="396" y="11196"/>
                    <a:pt x="363" y="11188"/>
                    <a:pt x="363" y="11146"/>
                  </a:cubicBezTo>
                  <a:cubicBezTo>
                    <a:pt x="363" y="11064"/>
                    <a:pt x="363" y="11064"/>
                    <a:pt x="363" y="11064"/>
                  </a:cubicBezTo>
                  <a:cubicBezTo>
                    <a:pt x="363" y="11039"/>
                    <a:pt x="355" y="11023"/>
                    <a:pt x="346" y="10998"/>
                  </a:cubicBezTo>
                  <a:cubicBezTo>
                    <a:pt x="346" y="10981"/>
                    <a:pt x="330" y="10981"/>
                    <a:pt x="330" y="10965"/>
                  </a:cubicBezTo>
                  <a:cubicBezTo>
                    <a:pt x="330" y="10948"/>
                    <a:pt x="330" y="10940"/>
                    <a:pt x="330" y="10924"/>
                  </a:cubicBezTo>
                  <a:cubicBezTo>
                    <a:pt x="330" y="10891"/>
                    <a:pt x="330" y="10866"/>
                    <a:pt x="322" y="10833"/>
                  </a:cubicBezTo>
                  <a:cubicBezTo>
                    <a:pt x="289" y="10833"/>
                    <a:pt x="272" y="10816"/>
                    <a:pt x="239" y="10800"/>
                  </a:cubicBezTo>
                  <a:cubicBezTo>
                    <a:pt x="214" y="10833"/>
                    <a:pt x="206" y="10882"/>
                    <a:pt x="165" y="10882"/>
                  </a:cubicBezTo>
                  <a:cubicBezTo>
                    <a:pt x="107" y="10882"/>
                    <a:pt x="91" y="10816"/>
                    <a:pt x="66" y="10767"/>
                  </a:cubicBezTo>
                  <a:cubicBezTo>
                    <a:pt x="49" y="10717"/>
                    <a:pt x="49" y="10684"/>
                    <a:pt x="33" y="10643"/>
                  </a:cubicBezTo>
                  <a:cubicBezTo>
                    <a:pt x="25" y="10602"/>
                    <a:pt x="0" y="10577"/>
                    <a:pt x="0" y="10536"/>
                  </a:cubicBezTo>
                  <a:cubicBezTo>
                    <a:pt x="0" y="10495"/>
                    <a:pt x="0" y="10470"/>
                    <a:pt x="0" y="10420"/>
                  </a:cubicBezTo>
                  <a:cubicBezTo>
                    <a:pt x="0" y="10346"/>
                    <a:pt x="58" y="10321"/>
                    <a:pt x="107" y="10272"/>
                  </a:cubicBezTo>
                  <a:cubicBezTo>
                    <a:pt x="140" y="10239"/>
                    <a:pt x="148" y="10206"/>
                    <a:pt x="165" y="10165"/>
                  </a:cubicBezTo>
                  <a:cubicBezTo>
                    <a:pt x="181" y="10115"/>
                    <a:pt x="165" y="10074"/>
                    <a:pt x="181" y="10024"/>
                  </a:cubicBezTo>
                  <a:cubicBezTo>
                    <a:pt x="206" y="9975"/>
                    <a:pt x="247" y="9950"/>
                    <a:pt x="247" y="9901"/>
                  </a:cubicBezTo>
                  <a:cubicBezTo>
                    <a:pt x="247" y="9876"/>
                    <a:pt x="231" y="9868"/>
                    <a:pt x="231" y="9843"/>
                  </a:cubicBezTo>
                  <a:cubicBezTo>
                    <a:pt x="214" y="9826"/>
                    <a:pt x="206" y="9810"/>
                    <a:pt x="206" y="9785"/>
                  </a:cubicBezTo>
                  <a:cubicBezTo>
                    <a:pt x="206" y="9678"/>
                    <a:pt x="346" y="9645"/>
                    <a:pt x="346" y="9529"/>
                  </a:cubicBezTo>
                  <a:cubicBezTo>
                    <a:pt x="346" y="9496"/>
                    <a:pt x="338" y="9480"/>
                    <a:pt x="338" y="9447"/>
                  </a:cubicBezTo>
                  <a:cubicBezTo>
                    <a:pt x="338" y="9414"/>
                    <a:pt x="363" y="9406"/>
                    <a:pt x="379" y="9381"/>
                  </a:cubicBezTo>
                  <a:cubicBezTo>
                    <a:pt x="396" y="9356"/>
                    <a:pt x="388" y="9331"/>
                    <a:pt x="388" y="9298"/>
                  </a:cubicBezTo>
                  <a:cubicBezTo>
                    <a:pt x="379" y="9274"/>
                    <a:pt x="355" y="9257"/>
                    <a:pt x="346" y="9232"/>
                  </a:cubicBezTo>
                  <a:cubicBezTo>
                    <a:pt x="330" y="9208"/>
                    <a:pt x="289" y="9191"/>
                    <a:pt x="289" y="9158"/>
                  </a:cubicBezTo>
                  <a:cubicBezTo>
                    <a:pt x="289" y="9117"/>
                    <a:pt x="330" y="9100"/>
                    <a:pt x="363" y="9092"/>
                  </a:cubicBezTo>
                  <a:cubicBezTo>
                    <a:pt x="363" y="9059"/>
                    <a:pt x="363" y="9059"/>
                    <a:pt x="363" y="9059"/>
                  </a:cubicBezTo>
                  <a:cubicBezTo>
                    <a:pt x="363" y="9034"/>
                    <a:pt x="330" y="9034"/>
                    <a:pt x="330" y="9001"/>
                  </a:cubicBezTo>
                  <a:cubicBezTo>
                    <a:pt x="330" y="8927"/>
                    <a:pt x="396" y="8902"/>
                    <a:pt x="396" y="8828"/>
                  </a:cubicBezTo>
                  <a:cubicBezTo>
                    <a:pt x="396" y="8787"/>
                    <a:pt x="396" y="8745"/>
                    <a:pt x="355" y="8729"/>
                  </a:cubicBezTo>
                  <a:cubicBezTo>
                    <a:pt x="322" y="8712"/>
                    <a:pt x="297" y="8721"/>
                    <a:pt x="256" y="8721"/>
                  </a:cubicBezTo>
                  <a:cubicBezTo>
                    <a:pt x="256" y="8704"/>
                    <a:pt x="247" y="8696"/>
                    <a:pt x="247" y="8679"/>
                  </a:cubicBezTo>
                  <a:cubicBezTo>
                    <a:pt x="247" y="8646"/>
                    <a:pt x="272" y="8613"/>
                    <a:pt x="305" y="8613"/>
                  </a:cubicBezTo>
                  <a:cubicBezTo>
                    <a:pt x="454" y="8613"/>
                    <a:pt x="454" y="8613"/>
                    <a:pt x="454" y="8613"/>
                  </a:cubicBezTo>
                  <a:lnTo>
                    <a:pt x="470" y="8605"/>
                  </a:lnTo>
                  <a:cubicBezTo>
                    <a:pt x="470" y="8572"/>
                    <a:pt x="445" y="8564"/>
                    <a:pt x="429" y="8539"/>
                  </a:cubicBezTo>
                  <a:cubicBezTo>
                    <a:pt x="412" y="8523"/>
                    <a:pt x="396" y="8498"/>
                    <a:pt x="363" y="8498"/>
                  </a:cubicBezTo>
                  <a:cubicBezTo>
                    <a:pt x="280" y="8498"/>
                    <a:pt x="280" y="8498"/>
                    <a:pt x="280" y="8498"/>
                  </a:cubicBezTo>
                  <a:cubicBezTo>
                    <a:pt x="280" y="8440"/>
                    <a:pt x="280" y="8440"/>
                    <a:pt x="280" y="8440"/>
                  </a:cubicBezTo>
                  <a:cubicBezTo>
                    <a:pt x="280" y="8399"/>
                    <a:pt x="305" y="8374"/>
                    <a:pt x="305" y="8333"/>
                  </a:cubicBezTo>
                  <a:cubicBezTo>
                    <a:pt x="305" y="8283"/>
                    <a:pt x="280" y="8242"/>
                    <a:pt x="239" y="8209"/>
                  </a:cubicBezTo>
                  <a:cubicBezTo>
                    <a:pt x="231" y="8201"/>
                    <a:pt x="214" y="8184"/>
                    <a:pt x="214" y="8168"/>
                  </a:cubicBezTo>
                  <a:cubicBezTo>
                    <a:pt x="214" y="8143"/>
                    <a:pt x="239" y="8135"/>
                    <a:pt x="239" y="8110"/>
                  </a:cubicBezTo>
                  <a:cubicBezTo>
                    <a:pt x="239" y="8069"/>
                    <a:pt x="198" y="8052"/>
                    <a:pt x="181" y="8019"/>
                  </a:cubicBezTo>
                  <a:cubicBezTo>
                    <a:pt x="157" y="7953"/>
                    <a:pt x="157" y="7912"/>
                    <a:pt x="157" y="7846"/>
                  </a:cubicBezTo>
                  <a:cubicBezTo>
                    <a:pt x="157" y="7788"/>
                    <a:pt x="173" y="7755"/>
                    <a:pt x="198" y="7706"/>
                  </a:cubicBezTo>
                  <a:cubicBezTo>
                    <a:pt x="214" y="7665"/>
                    <a:pt x="239" y="7648"/>
                    <a:pt x="239" y="7607"/>
                  </a:cubicBezTo>
                  <a:cubicBezTo>
                    <a:pt x="239" y="7541"/>
                    <a:pt x="223" y="7500"/>
                    <a:pt x="190" y="7442"/>
                  </a:cubicBezTo>
                  <a:cubicBezTo>
                    <a:pt x="165" y="7376"/>
                    <a:pt x="181" y="7335"/>
                    <a:pt x="173" y="7269"/>
                  </a:cubicBezTo>
                  <a:cubicBezTo>
                    <a:pt x="165" y="7236"/>
                    <a:pt x="148" y="7211"/>
                    <a:pt x="148" y="7178"/>
                  </a:cubicBezTo>
                  <a:cubicBezTo>
                    <a:pt x="148" y="7120"/>
                    <a:pt x="173" y="7087"/>
                    <a:pt x="173" y="7029"/>
                  </a:cubicBezTo>
                  <a:cubicBezTo>
                    <a:pt x="181" y="6972"/>
                    <a:pt x="190" y="6947"/>
                    <a:pt x="206" y="6897"/>
                  </a:cubicBezTo>
                  <a:cubicBezTo>
                    <a:pt x="223" y="6873"/>
                    <a:pt x="231" y="6856"/>
                    <a:pt x="231" y="6831"/>
                  </a:cubicBezTo>
                  <a:cubicBezTo>
                    <a:pt x="231" y="6708"/>
                    <a:pt x="231" y="6708"/>
                    <a:pt x="231" y="6708"/>
                  </a:cubicBezTo>
                  <a:cubicBezTo>
                    <a:pt x="231" y="6691"/>
                    <a:pt x="247" y="6691"/>
                    <a:pt x="256" y="6675"/>
                  </a:cubicBezTo>
                  <a:cubicBezTo>
                    <a:pt x="272" y="6650"/>
                    <a:pt x="272" y="6625"/>
                    <a:pt x="280" y="6600"/>
                  </a:cubicBezTo>
                  <a:cubicBezTo>
                    <a:pt x="289" y="6543"/>
                    <a:pt x="289" y="6510"/>
                    <a:pt x="305" y="6452"/>
                  </a:cubicBezTo>
                  <a:cubicBezTo>
                    <a:pt x="305" y="6435"/>
                    <a:pt x="305" y="6419"/>
                    <a:pt x="313" y="6402"/>
                  </a:cubicBezTo>
                  <a:cubicBezTo>
                    <a:pt x="338" y="6369"/>
                    <a:pt x="379" y="6386"/>
                    <a:pt x="421" y="6378"/>
                  </a:cubicBezTo>
                  <a:cubicBezTo>
                    <a:pt x="421" y="6345"/>
                    <a:pt x="421" y="6345"/>
                    <a:pt x="421" y="6345"/>
                  </a:cubicBezTo>
                  <a:cubicBezTo>
                    <a:pt x="421" y="6311"/>
                    <a:pt x="404" y="6295"/>
                    <a:pt x="388" y="6262"/>
                  </a:cubicBezTo>
                  <a:cubicBezTo>
                    <a:pt x="355" y="6179"/>
                    <a:pt x="330" y="6130"/>
                    <a:pt x="330" y="6047"/>
                  </a:cubicBezTo>
                  <a:cubicBezTo>
                    <a:pt x="330" y="5965"/>
                    <a:pt x="330" y="5965"/>
                    <a:pt x="330" y="5965"/>
                  </a:cubicBezTo>
                  <a:cubicBezTo>
                    <a:pt x="330" y="5932"/>
                    <a:pt x="289" y="5932"/>
                    <a:pt x="289" y="5907"/>
                  </a:cubicBezTo>
                  <a:cubicBezTo>
                    <a:pt x="289" y="5882"/>
                    <a:pt x="305" y="5866"/>
                    <a:pt x="305" y="5849"/>
                  </a:cubicBezTo>
                  <a:cubicBezTo>
                    <a:pt x="305" y="5635"/>
                    <a:pt x="305" y="5635"/>
                    <a:pt x="305" y="5635"/>
                  </a:cubicBezTo>
                  <a:cubicBezTo>
                    <a:pt x="305" y="5577"/>
                    <a:pt x="330" y="5519"/>
                    <a:pt x="379" y="5519"/>
                  </a:cubicBezTo>
                  <a:cubicBezTo>
                    <a:pt x="379" y="5478"/>
                    <a:pt x="388" y="5437"/>
                    <a:pt x="421" y="5412"/>
                  </a:cubicBezTo>
                  <a:cubicBezTo>
                    <a:pt x="429" y="5404"/>
                    <a:pt x="445" y="5412"/>
                    <a:pt x="454" y="5404"/>
                  </a:cubicBezTo>
                  <a:cubicBezTo>
                    <a:pt x="478" y="5379"/>
                    <a:pt x="478" y="5338"/>
                    <a:pt x="478" y="5297"/>
                  </a:cubicBezTo>
                  <a:cubicBezTo>
                    <a:pt x="478" y="5231"/>
                    <a:pt x="429" y="5198"/>
                    <a:pt x="429" y="5123"/>
                  </a:cubicBezTo>
                  <a:cubicBezTo>
                    <a:pt x="429" y="5082"/>
                    <a:pt x="470" y="5074"/>
                    <a:pt x="478" y="5033"/>
                  </a:cubicBezTo>
                  <a:cubicBezTo>
                    <a:pt x="503" y="4950"/>
                    <a:pt x="503" y="4901"/>
                    <a:pt x="544" y="4826"/>
                  </a:cubicBezTo>
                  <a:cubicBezTo>
                    <a:pt x="577" y="4777"/>
                    <a:pt x="586" y="4752"/>
                    <a:pt x="619" y="4719"/>
                  </a:cubicBezTo>
                  <a:cubicBezTo>
                    <a:pt x="635" y="4703"/>
                    <a:pt x="652" y="4694"/>
                    <a:pt x="652" y="4678"/>
                  </a:cubicBezTo>
                  <a:cubicBezTo>
                    <a:pt x="652" y="4595"/>
                    <a:pt x="652" y="4595"/>
                    <a:pt x="652" y="4595"/>
                  </a:cubicBezTo>
                  <a:cubicBezTo>
                    <a:pt x="652" y="4538"/>
                    <a:pt x="668" y="4505"/>
                    <a:pt x="668" y="4439"/>
                  </a:cubicBezTo>
                  <a:cubicBezTo>
                    <a:pt x="668" y="4406"/>
                    <a:pt x="660" y="4381"/>
                    <a:pt x="635" y="4356"/>
                  </a:cubicBezTo>
                  <a:cubicBezTo>
                    <a:pt x="610" y="4331"/>
                    <a:pt x="586" y="4340"/>
                    <a:pt x="569" y="4315"/>
                  </a:cubicBezTo>
                  <a:cubicBezTo>
                    <a:pt x="553" y="4290"/>
                    <a:pt x="577" y="4257"/>
                    <a:pt x="569" y="4232"/>
                  </a:cubicBezTo>
                  <a:cubicBezTo>
                    <a:pt x="553" y="4199"/>
                    <a:pt x="528" y="4199"/>
                    <a:pt x="520" y="4166"/>
                  </a:cubicBezTo>
                  <a:cubicBezTo>
                    <a:pt x="503" y="4109"/>
                    <a:pt x="503" y="4067"/>
                    <a:pt x="487" y="4010"/>
                  </a:cubicBezTo>
                  <a:cubicBezTo>
                    <a:pt x="487" y="3985"/>
                    <a:pt x="462" y="3977"/>
                    <a:pt x="462" y="3944"/>
                  </a:cubicBezTo>
                  <a:cubicBezTo>
                    <a:pt x="462" y="3911"/>
                    <a:pt x="495" y="3894"/>
                    <a:pt x="495" y="3853"/>
                  </a:cubicBezTo>
                  <a:cubicBezTo>
                    <a:pt x="495" y="3836"/>
                    <a:pt x="470" y="3836"/>
                    <a:pt x="454" y="3820"/>
                  </a:cubicBezTo>
                  <a:cubicBezTo>
                    <a:pt x="429" y="3787"/>
                    <a:pt x="437" y="3762"/>
                    <a:pt x="429" y="3729"/>
                  </a:cubicBezTo>
                  <a:cubicBezTo>
                    <a:pt x="421" y="3696"/>
                    <a:pt x="404" y="3680"/>
                    <a:pt x="404" y="3647"/>
                  </a:cubicBezTo>
                  <a:cubicBezTo>
                    <a:pt x="404" y="3572"/>
                    <a:pt x="404" y="3572"/>
                    <a:pt x="404" y="3572"/>
                  </a:cubicBezTo>
                  <a:cubicBezTo>
                    <a:pt x="404" y="3531"/>
                    <a:pt x="454" y="3523"/>
                    <a:pt x="454" y="3482"/>
                  </a:cubicBezTo>
                  <a:cubicBezTo>
                    <a:pt x="454" y="3399"/>
                    <a:pt x="454" y="3399"/>
                    <a:pt x="454" y="3399"/>
                  </a:cubicBezTo>
                  <a:cubicBezTo>
                    <a:pt x="454" y="3341"/>
                    <a:pt x="454" y="3300"/>
                    <a:pt x="487" y="3267"/>
                  </a:cubicBezTo>
                  <a:cubicBezTo>
                    <a:pt x="536" y="3218"/>
                    <a:pt x="619" y="3209"/>
                    <a:pt x="619" y="3143"/>
                  </a:cubicBezTo>
                  <a:cubicBezTo>
                    <a:pt x="619" y="3061"/>
                    <a:pt x="619" y="3061"/>
                    <a:pt x="619" y="3061"/>
                  </a:cubicBezTo>
                  <a:cubicBezTo>
                    <a:pt x="619" y="2978"/>
                    <a:pt x="553" y="2937"/>
                    <a:pt x="553" y="2855"/>
                  </a:cubicBezTo>
                  <a:cubicBezTo>
                    <a:pt x="553" y="2813"/>
                    <a:pt x="602" y="2805"/>
                    <a:pt x="627" y="2772"/>
                  </a:cubicBezTo>
                  <a:cubicBezTo>
                    <a:pt x="643" y="2747"/>
                    <a:pt x="643" y="2731"/>
                    <a:pt x="643" y="2698"/>
                  </a:cubicBezTo>
                  <a:cubicBezTo>
                    <a:pt x="643" y="2657"/>
                    <a:pt x="643" y="2657"/>
                    <a:pt x="643" y="2657"/>
                  </a:cubicBezTo>
                  <a:cubicBezTo>
                    <a:pt x="643" y="2615"/>
                    <a:pt x="643" y="2591"/>
                    <a:pt x="643" y="2541"/>
                  </a:cubicBezTo>
                  <a:cubicBezTo>
                    <a:pt x="643" y="2467"/>
                    <a:pt x="693" y="2434"/>
                    <a:pt x="734" y="2368"/>
                  </a:cubicBezTo>
                  <a:cubicBezTo>
                    <a:pt x="775" y="2302"/>
                    <a:pt x="808" y="2261"/>
                    <a:pt x="841" y="2195"/>
                  </a:cubicBezTo>
                  <a:cubicBezTo>
                    <a:pt x="866" y="2162"/>
                    <a:pt x="891" y="2145"/>
                    <a:pt x="899" y="2104"/>
                  </a:cubicBezTo>
                  <a:cubicBezTo>
                    <a:pt x="907" y="2071"/>
                    <a:pt x="891" y="2046"/>
                    <a:pt x="916" y="2021"/>
                  </a:cubicBezTo>
                  <a:cubicBezTo>
                    <a:pt x="965" y="1972"/>
                    <a:pt x="1023" y="2005"/>
                    <a:pt x="1097" y="1997"/>
                  </a:cubicBezTo>
                  <a:cubicBezTo>
                    <a:pt x="1097" y="1939"/>
                    <a:pt x="1097" y="1939"/>
                    <a:pt x="1097" y="1939"/>
                  </a:cubicBezTo>
                  <a:cubicBezTo>
                    <a:pt x="1097" y="1865"/>
                    <a:pt x="1023" y="1848"/>
                    <a:pt x="1006" y="1782"/>
                  </a:cubicBezTo>
                  <a:cubicBezTo>
                    <a:pt x="1006" y="1766"/>
                    <a:pt x="1006" y="1757"/>
                    <a:pt x="1006" y="1741"/>
                  </a:cubicBezTo>
                  <a:cubicBezTo>
                    <a:pt x="1006" y="1683"/>
                    <a:pt x="1056" y="1658"/>
                    <a:pt x="1056" y="1601"/>
                  </a:cubicBezTo>
                  <a:cubicBezTo>
                    <a:pt x="1056" y="1493"/>
                    <a:pt x="990" y="1444"/>
                    <a:pt x="990" y="1345"/>
                  </a:cubicBezTo>
                  <a:cubicBezTo>
                    <a:pt x="990" y="1287"/>
                    <a:pt x="1031" y="1271"/>
                    <a:pt x="1031" y="1213"/>
                  </a:cubicBezTo>
                  <a:cubicBezTo>
                    <a:pt x="1031" y="1172"/>
                    <a:pt x="1023" y="1155"/>
                    <a:pt x="1023" y="1114"/>
                  </a:cubicBezTo>
                  <a:cubicBezTo>
                    <a:pt x="1023" y="1056"/>
                    <a:pt x="1031" y="1007"/>
                    <a:pt x="1072" y="982"/>
                  </a:cubicBezTo>
                  <a:cubicBezTo>
                    <a:pt x="1105" y="965"/>
                    <a:pt x="1138" y="974"/>
                    <a:pt x="1171" y="957"/>
                  </a:cubicBezTo>
                  <a:cubicBezTo>
                    <a:pt x="1229" y="932"/>
                    <a:pt x="1254" y="899"/>
                    <a:pt x="1312" y="866"/>
                  </a:cubicBezTo>
                  <a:cubicBezTo>
                    <a:pt x="1460" y="809"/>
                    <a:pt x="1493" y="668"/>
                    <a:pt x="1493" y="512"/>
                  </a:cubicBezTo>
                  <a:cubicBezTo>
                    <a:pt x="1493" y="454"/>
                    <a:pt x="1493" y="429"/>
                    <a:pt x="1460" y="388"/>
                  </a:cubicBezTo>
                  <a:lnTo>
                    <a:pt x="1460" y="388"/>
                  </a:lnTo>
                  <a:cubicBezTo>
                    <a:pt x="1493" y="322"/>
                    <a:pt x="1534" y="289"/>
                    <a:pt x="1576" y="231"/>
                  </a:cubicBezTo>
                  <a:cubicBezTo>
                    <a:pt x="1592" y="215"/>
                    <a:pt x="1600" y="190"/>
                    <a:pt x="1617" y="173"/>
                  </a:cubicBezTo>
                  <a:cubicBezTo>
                    <a:pt x="1666" y="132"/>
                    <a:pt x="1708" y="107"/>
                    <a:pt x="1757" y="66"/>
                  </a:cubicBezTo>
                  <a:cubicBezTo>
                    <a:pt x="1790" y="41"/>
                    <a:pt x="1790" y="0"/>
                    <a:pt x="1823" y="0"/>
                  </a:cubicBezTo>
                  <a:cubicBezTo>
                    <a:pt x="1906" y="0"/>
                    <a:pt x="1939" y="83"/>
                    <a:pt x="2021" y="83"/>
                  </a:cubicBezTo>
                  <a:cubicBezTo>
                    <a:pt x="2071" y="83"/>
                    <a:pt x="2087" y="41"/>
                    <a:pt x="2137" y="41"/>
                  </a:cubicBezTo>
                  <a:cubicBezTo>
                    <a:pt x="2186" y="41"/>
                    <a:pt x="2194" y="107"/>
                    <a:pt x="2244" y="124"/>
                  </a:cubicBezTo>
                  <a:cubicBezTo>
                    <a:pt x="2277" y="140"/>
                    <a:pt x="2310" y="140"/>
                    <a:pt x="2335" y="173"/>
                  </a:cubicBezTo>
                  <a:cubicBezTo>
                    <a:pt x="2384" y="248"/>
                    <a:pt x="2376" y="363"/>
                    <a:pt x="2467" y="363"/>
                  </a:cubicBezTo>
                  <a:cubicBezTo>
                    <a:pt x="2500" y="363"/>
                    <a:pt x="2492" y="322"/>
                    <a:pt x="2500" y="289"/>
                  </a:cubicBezTo>
                  <a:cubicBezTo>
                    <a:pt x="2508" y="223"/>
                    <a:pt x="2541" y="190"/>
                    <a:pt x="2574" y="132"/>
                  </a:cubicBezTo>
                  <a:cubicBezTo>
                    <a:pt x="2582" y="99"/>
                    <a:pt x="2582" y="58"/>
                    <a:pt x="2615" y="58"/>
                  </a:cubicBezTo>
                  <a:cubicBezTo>
                    <a:pt x="2648" y="58"/>
                    <a:pt x="2665" y="83"/>
                    <a:pt x="2698" y="83"/>
                  </a:cubicBezTo>
                  <a:cubicBezTo>
                    <a:pt x="2780" y="83"/>
                    <a:pt x="2830" y="58"/>
                    <a:pt x="2921" y="58"/>
                  </a:cubicBezTo>
                  <a:cubicBezTo>
                    <a:pt x="2937" y="58"/>
                    <a:pt x="2954" y="50"/>
                    <a:pt x="2970" y="66"/>
                  </a:cubicBezTo>
                  <a:cubicBezTo>
                    <a:pt x="2987" y="83"/>
                    <a:pt x="2978" y="107"/>
                    <a:pt x="2987" y="124"/>
                  </a:cubicBezTo>
                  <a:cubicBezTo>
                    <a:pt x="3011" y="165"/>
                    <a:pt x="3061" y="132"/>
                    <a:pt x="3102" y="149"/>
                  </a:cubicBezTo>
                  <a:lnTo>
                    <a:pt x="3102" y="149"/>
                  </a:lnTo>
                  <a:cubicBezTo>
                    <a:pt x="3119" y="173"/>
                    <a:pt x="3135" y="190"/>
                    <a:pt x="3160" y="206"/>
                  </a:cubicBezTo>
                  <a:cubicBezTo>
                    <a:pt x="3185" y="231"/>
                    <a:pt x="3193" y="256"/>
                    <a:pt x="3209" y="289"/>
                  </a:cubicBezTo>
                  <a:cubicBezTo>
                    <a:pt x="3259" y="371"/>
                    <a:pt x="3284" y="421"/>
                    <a:pt x="3350" y="495"/>
                  </a:cubicBezTo>
                  <a:cubicBezTo>
                    <a:pt x="3383" y="528"/>
                    <a:pt x="3399" y="561"/>
                    <a:pt x="3449" y="586"/>
                  </a:cubicBezTo>
                  <a:cubicBezTo>
                    <a:pt x="3539" y="627"/>
                    <a:pt x="3581" y="677"/>
                    <a:pt x="3647" y="751"/>
                  </a:cubicBezTo>
                  <a:cubicBezTo>
                    <a:pt x="3680" y="792"/>
                    <a:pt x="3696" y="817"/>
                    <a:pt x="3729" y="842"/>
                  </a:cubicBezTo>
                  <a:cubicBezTo>
                    <a:pt x="3779" y="866"/>
                    <a:pt x="3812" y="858"/>
                    <a:pt x="3868" y="858"/>
                  </a:cubicBezTo>
                  <a:cubicBezTo>
                    <a:pt x="3918" y="858"/>
                    <a:pt x="3951" y="850"/>
                    <a:pt x="4000" y="850"/>
                  </a:cubicBezTo>
                  <a:cubicBezTo>
                    <a:pt x="4025" y="850"/>
                    <a:pt x="4033" y="875"/>
                    <a:pt x="4050" y="883"/>
                  </a:cubicBezTo>
                  <a:cubicBezTo>
                    <a:pt x="4091" y="899"/>
                    <a:pt x="4124" y="866"/>
                    <a:pt x="4157" y="883"/>
                  </a:cubicBezTo>
                  <a:cubicBezTo>
                    <a:pt x="4190" y="891"/>
                    <a:pt x="4182" y="932"/>
                    <a:pt x="4207" y="949"/>
                  </a:cubicBezTo>
                  <a:cubicBezTo>
                    <a:pt x="4231" y="982"/>
                    <a:pt x="4264" y="965"/>
                    <a:pt x="4297" y="974"/>
                  </a:cubicBezTo>
                  <a:cubicBezTo>
                    <a:pt x="4339" y="982"/>
                    <a:pt x="4347" y="1007"/>
                    <a:pt x="4388" y="1007"/>
                  </a:cubicBezTo>
                  <a:cubicBezTo>
                    <a:pt x="4421" y="1015"/>
                    <a:pt x="4438" y="998"/>
                    <a:pt x="4462" y="1015"/>
                  </a:cubicBezTo>
                  <a:cubicBezTo>
                    <a:pt x="4537" y="1048"/>
                    <a:pt x="4553" y="1097"/>
                    <a:pt x="4619" y="1139"/>
                  </a:cubicBezTo>
                  <a:cubicBezTo>
                    <a:pt x="4677" y="1188"/>
                    <a:pt x="4735" y="1188"/>
                    <a:pt x="4792" y="1246"/>
                  </a:cubicBezTo>
                  <a:cubicBezTo>
                    <a:pt x="4751" y="1287"/>
                    <a:pt x="4718" y="1312"/>
                    <a:pt x="4718" y="1361"/>
                  </a:cubicBezTo>
                  <a:cubicBezTo>
                    <a:pt x="4718" y="1394"/>
                    <a:pt x="4751" y="1411"/>
                    <a:pt x="4751" y="1444"/>
                  </a:cubicBezTo>
                  <a:cubicBezTo>
                    <a:pt x="4751" y="1477"/>
                    <a:pt x="4710" y="1485"/>
                    <a:pt x="4693" y="1518"/>
                  </a:cubicBezTo>
                  <a:cubicBezTo>
                    <a:pt x="4627" y="1601"/>
                    <a:pt x="4545" y="1634"/>
                    <a:pt x="4528" y="1733"/>
                  </a:cubicBezTo>
                  <a:cubicBezTo>
                    <a:pt x="4520" y="1782"/>
                    <a:pt x="4537" y="1815"/>
                    <a:pt x="4512" y="1848"/>
                  </a:cubicBezTo>
                  <a:cubicBezTo>
                    <a:pt x="4454" y="1931"/>
                    <a:pt x="4380" y="1980"/>
                    <a:pt x="4380" y="2079"/>
                  </a:cubicBezTo>
                  <a:cubicBezTo>
                    <a:pt x="4380" y="2104"/>
                    <a:pt x="4396" y="2120"/>
                    <a:pt x="4413" y="2120"/>
                  </a:cubicBezTo>
                  <a:cubicBezTo>
                    <a:pt x="4446" y="2120"/>
                    <a:pt x="4471" y="2104"/>
                    <a:pt x="4504" y="2104"/>
                  </a:cubicBezTo>
                  <a:cubicBezTo>
                    <a:pt x="4537" y="2104"/>
                    <a:pt x="4561" y="2112"/>
                    <a:pt x="4594" y="2120"/>
                  </a:cubicBezTo>
                  <a:cubicBezTo>
                    <a:pt x="4627" y="2120"/>
                    <a:pt x="4644" y="2112"/>
                    <a:pt x="4669" y="2120"/>
                  </a:cubicBezTo>
                  <a:cubicBezTo>
                    <a:pt x="4726" y="2137"/>
                    <a:pt x="4735" y="2195"/>
                    <a:pt x="4792" y="2195"/>
                  </a:cubicBezTo>
                  <a:cubicBezTo>
                    <a:pt x="4842" y="2195"/>
                    <a:pt x="4867" y="2186"/>
                    <a:pt x="4908" y="2170"/>
                  </a:cubicBezTo>
                  <a:cubicBezTo>
                    <a:pt x="4933" y="2170"/>
                    <a:pt x="4957" y="2170"/>
                    <a:pt x="4982" y="2170"/>
                  </a:cubicBezTo>
                  <a:cubicBezTo>
                    <a:pt x="5032" y="2170"/>
                    <a:pt x="5056" y="2170"/>
                    <a:pt x="5106" y="2162"/>
                  </a:cubicBezTo>
                  <a:cubicBezTo>
                    <a:pt x="5122" y="2162"/>
                    <a:pt x="5131" y="2162"/>
                    <a:pt x="5155" y="2153"/>
                  </a:cubicBezTo>
                  <a:cubicBezTo>
                    <a:pt x="5164" y="2153"/>
                    <a:pt x="5164" y="2153"/>
                    <a:pt x="5164" y="2153"/>
                  </a:cubicBezTo>
                  <a:cubicBezTo>
                    <a:pt x="5213" y="2162"/>
                    <a:pt x="5246" y="2153"/>
                    <a:pt x="5287" y="2170"/>
                  </a:cubicBezTo>
                  <a:cubicBezTo>
                    <a:pt x="5304" y="2178"/>
                    <a:pt x="5320" y="2195"/>
                    <a:pt x="5337" y="2195"/>
                  </a:cubicBezTo>
                  <a:cubicBezTo>
                    <a:pt x="5370" y="2195"/>
                    <a:pt x="5386" y="2170"/>
                    <a:pt x="5386" y="2137"/>
                  </a:cubicBezTo>
                  <a:cubicBezTo>
                    <a:pt x="5386" y="2054"/>
                    <a:pt x="5386" y="2054"/>
                    <a:pt x="5386" y="2054"/>
                  </a:cubicBezTo>
                  <a:cubicBezTo>
                    <a:pt x="5428" y="2054"/>
                    <a:pt x="5452" y="2030"/>
                    <a:pt x="5485" y="2005"/>
                  </a:cubicBezTo>
                  <a:cubicBezTo>
                    <a:pt x="5494" y="1997"/>
                    <a:pt x="5502" y="1972"/>
                    <a:pt x="5518" y="1972"/>
                  </a:cubicBezTo>
                  <a:cubicBezTo>
                    <a:pt x="5543" y="1972"/>
                    <a:pt x="5543" y="1997"/>
                    <a:pt x="5568" y="2013"/>
                  </a:cubicBezTo>
                  <a:cubicBezTo>
                    <a:pt x="5584" y="1988"/>
                    <a:pt x="5576" y="1955"/>
                    <a:pt x="5601" y="1939"/>
                  </a:cubicBezTo>
                  <a:cubicBezTo>
                    <a:pt x="5642" y="1906"/>
                    <a:pt x="5692" y="1947"/>
                    <a:pt x="5716" y="1906"/>
                  </a:cubicBezTo>
                  <a:cubicBezTo>
                    <a:pt x="5749" y="1856"/>
                    <a:pt x="5741" y="1815"/>
                    <a:pt x="5774" y="1766"/>
                  </a:cubicBezTo>
                  <a:cubicBezTo>
                    <a:pt x="5799" y="1733"/>
                    <a:pt x="5791" y="1708"/>
                    <a:pt x="5799" y="1675"/>
                  </a:cubicBezTo>
                  <a:cubicBezTo>
                    <a:pt x="5807" y="1617"/>
                    <a:pt x="5824" y="1576"/>
                    <a:pt x="5832" y="1535"/>
                  </a:cubicBezTo>
                  <a:lnTo>
                    <a:pt x="5832" y="1535"/>
                  </a:lnTo>
                  <a:cubicBezTo>
                    <a:pt x="5840" y="1535"/>
                    <a:pt x="5848" y="1543"/>
                    <a:pt x="5857" y="1543"/>
                  </a:cubicBezTo>
                  <a:cubicBezTo>
                    <a:pt x="5898" y="1543"/>
                    <a:pt x="5914" y="1526"/>
                    <a:pt x="5956" y="1526"/>
                  </a:cubicBezTo>
                  <a:cubicBezTo>
                    <a:pt x="5989" y="1526"/>
                    <a:pt x="6022" y="1518"/>
                    <a:pt x="6030" y="1551"/>
                  </a:cubicBezTo>
                  <a:cubicBezTo>
                    <a:pt x="6046" y="1584"/>
                    <a:pt x="6030" y="1617"/>
                    <a:pt x="6046" y="1650"/>
                  </a:cubicBezTo>
                  <a:cubicBezTo>
                    <a:pt x="6055" y="1675"/>
                    <a:pt x="6088" y="1683"/>
                    <a:pt x="6088" y="1716"/>
                  </a:cubicBezTo>
                  <a:cubicBezTo>
                    <a:pt x="6088" y="1741"/>
                    <a:pt x="6071" y="1749"/>
                    <a:pt x="6071" y="1782"/>
                  </a:cubicBezTo>
                  <a:cubicBezTo>
                    <a:pt x="6071" y="1856"/>
                    <a:pt x="6071" y="1856"/>
                    <a:pt x="6071" y="1856"/>
                  </a:cubicBezTo>
                  <a:cubicBezTo>
                    <a:pt x="6071" y="1955"/>
                    <a:pt x="6013" y="2005"/>
                    <a:pt x="5989" y="2112"/>
                  </a:cubicBezTo>
                  <a:cubicBezTo>
                    <a:pt x="5980" y="2153"/>
                    <a:pt x="5923" y="2137"/>
                    <a:pt x="5881" y="2153"/>
                  </a:cubicBezTo>
                  <a:cubicBezTo>
                    <a:pt x="5848" y="2162"/>
                    <a:pt x="5840" y="2178"/>
                    <a:pt x="5807" y="2203"/>
                  </a:cubicBezTo>
                  <a:cubicBezTo>
                    <a:pt x="5791" y="2211"/>
                    <a:pt x="5791" y="2244"/>
                    <a:pt x="5766" y="2244"/>
                  </a:cubicBezTo>
                  <a:cubicBezTo>
                    <a:pt x="5749" y="2244"/>
                    <a:pt x="5741" y="2228"/>
                    <a:pt x="5725" y="2228"/>
                  </a:cubicBezTo>
                  <a:cubicBezTo>
                    <a:pt x="5683" y="2228"/>
                    <a:pt x="5683" y="2285"/>
                    <a:pt x="5642" y="2294"/>
                  </a:cubicBezTo>
                  <a:cubicBezTo>
                    <a:pt x="5617" y="2302"/>
                    <a:pt x="5593" y="2294"/>
                    <a:pt x="5560" y="2294"/>
                  </a:cubicBezTo>
                  <a:cubicBezTo>
                    <a:pt x="5560" y="2360"/>
                    <a:pt x="5543" y="2393"/>
                    <a:pt x="5494" y="2442"/>
                  </a:cubicBezTo>
                  <a:cubicBezTo>
                    <a:pt x="5461" y="2475"/>
                    <a:pt x="5386" y="2467"/>
                    <a:pt x="5386" y="2516"/>
                  </a:cubicBezTo>
                  <a:cubicBezTo>
                    <a:pt x="5386" y="2541"/>
                    <a:pt x="5403" y="2541"/>
                    <a:pt x="5411" y="2566"/>
                  </a:cubicBezTo>
                  <a:cubicBezTo>
                    <a:pt x="5395" y="2566"/>
                    <a:pt x="5386" y="2574"/>
                    <a:pt x="5370" y="2574"/>
                  </a:cubicBezTo>
                  <a:cubicBezTo>
                    <a:pt x="5345" y="2574"/>
                    <a:pt x="5337" y="2566"/>
                    <a:pt x="5312" y="2566"/>
                  </a:cubicBezTo>
                  <a:cubicBezTo>
                    <a:pt x="5263" y="2566"/>
                    <a:pt x="5238" y="2615"/>
                    <a:pt x="5230" y="2665"/>
                  </a:cubicBezTo>
                  <a:cubicBezTo>
                    <a:pt x="5221" y="2681"/>
                    <a:pt x="5205" y="2673"/>
                    <a:pt x="5197" y="2690"/>
                  </a:cubicBezTo>
                  <a:cubicBezTo>
                    <a:pt x="5172" y="2706"/>
                    <a:pt x="5164" y="2723"/>
                    <a:pt x="5147" y="2747"/>
                  </a:cubicBezTo>
                  <a:cubicBezTo>
                    <a:pt x="5122" y="2780"/>
                    <a:pt x="5106" y="2805"/>
                    <a:pt x="5065" y="2813"/>
                  </a:cubicBezTo>
                  <a:cubicBezTo>
                    <a:pt x="5048" y="2813"/>
                    <a:pt x="5040" y="2813"/>
                    <a:pt x="5032" y="2822"/>
                  </a:cubicBezTo>
                  <a:cubicBezTo>
                    <a:pt x="5007" y="2846"/>
                    <a:pt x="5023" y="2879"/>
                    <a:pt x="4999" y="2904"/>
                  </a:cubicBezTo>
                  <a:cubicBezTo>
                    <a:pt x="4974" y="2929"/>
                    <a:pt x="4957" y="2945"/>
                    <a:pt x="4924" y="2962"/>
                  </a:cubicBezTo>
                  <a:cubicBezTo>
                    <a:pt x="4891" y="2995"/>
                    <a:pt x="4883" y="3028"/>
                    <a:pt x="4842" y="3036"/>
                  </a:cubicBezTo>
                  <a:cubicBezTo>
                    <a:pt x="4834" y="3044"/>
                    <a:pt x="4817" y="3036"/>
                    <a:pt x="4809" y="3044"/>
                  </a:cubicBezTo>
                  <a:cubicBezTo>
                    <a:pt x="4776" y="3069"/>
                    <a:pt x="4784" y="3119"/>
                    <a:pt x="4751" y="3152"/>
                  </a:cubicBezTo>
                  <a:cubicBezTo>
                    <a:pt x="4726" y="3185"/>
                    <a:pt x="4677" y="3201"/>
                    <a:pt x="4660" y="3242"/>
                  </a:cubicBezTo>
                  <a:lnTo>
                    <a:pt x="4660" y="3242"/>
                  </a:lnTo>
                  <a:cubicBezTo>
                    <a:pt x="4627" y="3292"/>
                    <a:pt x="4586" y="3317"/>
                    <a:pt x="4586" y="3366"/>
                  </a:cubicBezTo>
                  <a:cubicBezTo>
                    <a:pt x="4586" y="3383"/>
                    <a:pt x="4594" y="3399"/>
                    <a:pt x="4594" y="3416"/>
                  </a:cubicBezTo>
                  <a:cubicBezTo>
                    <a:pt x="4594" y="3465"/>
                    <a:pt x="4537" y="3473"/>
                    <a:pt x="4537" y="3531"/>
                  </a:cubicBezTo>
                  <a:cubicBezTo>
                    <a:pt x="4537" y="3655"/>
                    <a:pt x="4537" y="3655"/>
                    <a:pt x="4537" y="3655"/>
                  </a:cubicBezTo>
                  <a:cubicBezTo>
                    <a:pt x="4537" y="3704"/>
                    <a:pt x="4520" y="3746"/>
                    <a:pt x="4479" y="3779"/>
                  </a:cubicBezTo>
                  <a:cubicBezTo>
                    <a:pt x="4454" y="3803"/>
                    <a:pt x="4413" y="3812"/>
                    <a:pt x="4413" y="3845"/>
                  </a:cubicBezTo>
                  <a:cubicBezTo>
                    <a:pt x="4413" y="3902"/>
                    <a:pt x="4446" y="3927"/>
                    <a:pt x="4446" y="3977"/>
                  </a:cubicBezTo>
                  <a:cubicBezTo>
                    <a:pt x="4446" y="4018"/>
                    <a:pt x="4429" y="4043"/>
                    <a:pt x="4429" y="4084"/>
                  </a:cubicBezTo>
                  <a:cubicBezTo>
                    <a:pt x="4421" y="4158"/>
                    <a:pt x="4429" y="4199"/>
                    <a:pt x="4429" y="4274"/>
                  </a:cubicBezTo>
                  <a:cubicBezTo>
                    <a:pt x="4429" y="4298"/>
                    <a:pt x="4429" y="4315"/>
                    <a:pt x="4413" y="4331"/>
                  </a:cubicBezTo>
                  <a:cubicBezTo>
                    <a:pt x="4388" y="4348"/>
                    <a:pt x="4363" y="4331"/>
                    <a:pt x="4330" y="4331"/>
                  </a:cubicBezTo>
                  <a:cubicBezTo>
                    <a:pt x="4322" y="4340"/>
                    <a:pt x="4322" y="4356"/>
                    <a:pt x="4314" y="4373"/>
                  </a:cubicBezTo>
                  <a:cubicBezTo>
                    <a:pt x="4297" y="4406"/>
                    <a:pt x="4297" y="4430"/>
                    <a:pt x="4297" y="4472"/>
                  </a:cubicBezTo>
                  <a:close/>
                  <a:moveTo>
                    <a:pt x="2260" y="12244"/>
                  </a:moveTo>
                  <a:lnTo>
                    <a:pt x="2260" y="12244"/>
                  </a:lnTo>
                  <a:cubicBezTo>
                    <a:pt x="2260" y="12277"/>
                    <a:pt x="2302" y="12285"/>
                    <a:pt x="2326" y="12285"/>
                  </a:cubicBezTo>
                  <a:cubicBezTo>
                    <a:pt x="2351" y="12285"/>
                    <a:pt x="2359" y="12277"/>
                    <a:pt x="2376" y="12269"/>
                  </a:cubicBezTo>
                  <a:cubicBezTo>
                    <a:pt x="2401" y="12260"/>
                    <a:pt x="2417" y="12269"/>
                    <a:pt x="2442" y="12252"/>
                  </a:cubicBezTo>
                  <a:cubicBezTo>
                    <a:pt x="2467" y="12236"/>
                    <a:pt x="2508" y="12227"/>
                    <a:pt x="2508" y="12194"/>
                  </a:cubicBezTo>
                  <a:cubicBezTo>
                    <a:pt x="2401" y="12194"/>
                    <a:pt x="2401" y="12194"/>
                    <a:pt x="2401" y="12194"/>
                  </a:cubicBezTo>
                  <a:cubicBezTo>
                    <a:pt x="2368" y="12194"/>
                    <a:pt x="2351" y="12211"/>
                    <a:pt x="2318" y="12219"/>
                  </a:cubicBezTo>
                  <a:cubicBezTo>
                    <a:pt x="2293" y="12227"/>
                    <a:pt x="2260" y="12219"/>
                    <a:pt x="2260" y="12244"/>
                  </a:cubicBezTo>
                  <a:close/>
                  <a:moveTo>
                    <a:pt x="1320" y="11476"/>
                  </a:moveTo>
                  <a:lnTo>
                    <a:pt x="1320" y="11476"/>
                  </a:lnTo>
                  <a:cubicBezTo>
                    <a:pt x="1353" y="12277"/>
                    <a:pt x="1353" y="12277"/>
                    <a:pt x="1353" y="12277"/>
                  </a:cubicBezTo>
                  <a:lnTo>
                    <a:pt x="1353" y="12277"/>
                  </a:lnTo>
                  <a:cubicBezTo>
                    <a:pt x="1394" y="12260"/>
                    <a:pt x="1427" y="12252"/>
                    <a:pt x="1477" y="12252"/>
                  </a:cubicBezTo>
                  <a:cubicBezTo>
                    <a:pt x="1485" y="12252"/>
                    <a:pt x="1485" y="12260"/>
                    <a:pt x="1493" y="12260"/>
                  </a:cubicBezTo>
                  <a:cubicBezTo>
                    <a:pt x="1625" y="12260"/>
                    <a:pt x="1625" y="12260"/>
                    <a:pt x="1625" y="12260"/>
                  </a:cubicBezTo>
                  <a:cubicBezTo>
                    <a:pt x="1642" y="12260"/>
                    <a:pt x="1650" y="12269"/>
                    <a:pt x="1666" y="12269"/>
                  </a:cubicBezTo>
                  <a:cubicBezTo>
                    <a:pt x="1691" y="12277"/>
                    <a:pt x="1708" y="12277"/>
                    <a:pt x="1724" y="12277"/>
                  </a:cubicBezTo>
                  <a:cubicBezTo>
                    <a:pt x="1749" y="12285"/>
                    <a:pt x="1765" y="12302"/>
                    <a:pt x="1790" y="12310"/>
                  </a:cubicBezTo>
                  <a:cubicBezTo>
                    <a:pt x="1815" y="12318"/>
                    <a:pt x="1831" y="12318"/>
                    <a:pt x="1864" y="12318"/>
                  </a:cubicBezTo>
                  <a:cubicBezTo>
                    <a:pt x="1873" y="12318"/>
                    <a:pt x="1881" y="12326"/>
                    <a:pt x="1889" y="12326"/>
                  </a:cubicBezTo>
                  <a:cubicBezTo>
                    <a:pt x="1930" y="12326"/>
                    <a:pt x="1930" y="12326"/>
                    <a:pt x="1930" y="12326"/>
                  </a:cubicBezTo>
                  <a:cubicBezTo>
                    <a:pt x="1963" y="12326"/>
                    <a:pt x="1980" y="12302"/>
                    <a:pt x="2013" y="12302"/>
                  </a:cubicBezTo>
                  <a:cubicBezTo>
                    <a:pt x="2021" y="12302"/>
                    <a:pt x="2021" y="12310"/>
                    <a:pt x="2029" y="12310"/>
                  </a:cubicBezTo>
                  <a:cubicBezTo>
                    <a:pt x="2046" y="12310"/>
                    <a:pt x="2054" y="12302"/>
                    <a:pt x="2071" y="12302"/>
                  </a:cubicBezTo>
                  <a:lnTo>
                    <a:pt x="2079" y="12302"/>
                  </a:lnTo>
                  <a:cubicBezTo>
                    <a:pt x="2087" y="12302"/>
                    <a:pt x="2095" y="12302"/>
                    <a:pt x="2104" y="12302"/>
                  </a:cubicBezTo>
                  <a:cubicBezTo>
                    <a:pt x="2145" y="12302"/>
                    <a:pt x="2170" y="12260"/>
                    <a:pt x="2170" y="12219"/>
                  </a:cubicBezTo>
                  <a:cubicBezTo>
                    <a:pt x="2170" y="12203"/>
                    <a:pt x="2161" y="12194"/>
                    <a:pt x="2145" y="12194"/>
                  </a:cubicBezTo>
                  <a:cubicBezTo>
                    <a:pt x="2095" y="12194"/>
                    <a:pt x="2071" y="12194"/>
                    <a:pt x="2029" y="12194"/>
                  </a:cubicBezTo>
                  <a:cubicBezTo>
                    <a:pt x="1996" y="12194"/>
                    <a:pt x="1972" y="12186"/>
                    <a:pt x="1939" y="12170"/>
                  </a:cubicBezTo>
                  <a:cubicBezTo>
                    <a:pt x="1906" y="12153"/>
                    <a:pt x="1881" y="12145"/>
                    <a:pt x="1856" y="12112"/>
                  </a:cubicBezTo>
                  <a:cubicBezTo>
                    <a:pt x="1807" y="12062"/>
                    <a:pt x="1782" y="12029"/>
                    <a:pt x="1716" y="11996"/>
                  </a:cubicBezTo>
                  <a:cubicBezTo>
                    <a:pt x="1666" y="11972"/>
                    <a:pt x="1633" y="11955"/>
                    <a:pt x="1584" y="11922"/>
                  </a:cubicBezTo>
                  <a:cubicBezTo>
                    <a:pt x="1510" y="11889"/>
                    <a:pt x="1452" y="11840"/>
                    <a:pt x="1452" y="11757"/>
                  </a:cubicBezTo>
                  <a:cubicBezTo>
                    <a:pt x="1444" y="11749"/>
                    <a:pt x="1444" y="11749"/>
                    <a:pt x="1444" y="11749"/>
                  </a:cubicBezTo>
                  <a:cubicBezTo>
                    <a:pt x="1419" y="11757"/>
                    <a:pt x="1419" y="11757"/>
                    <a:pt x="1419" y="11757"/>
                  </a:cubicBezTo>
                  <a:cubicBezTo>
                    <a:pt x="1386" y="11757"/>
                    <a:pt x="1361" y="11732"/>
                    <a:pt x="1361" y="11707"/>
                  </a:cubicBezTo>
                  <a:cubicBezTo>
                    <a:pt x="1361" y="11674"/>
                    <a:pt x="1386" y="11658"/>
                    <a:pt x="1411" y="11650"/>
                  </a:cubicBezTo>
                  <a:cubicBezTo>
                    <a:pt x="1411" y="11608"/>
                    <a:pt x="1394" y="11584"/>
                    <a:pt x="1378" y="11551"/>
                  </a:cubicBezTo>
                  <a:cubicBezTo>
                    <a:pt x="1361" y="11526"/>
                    <a:pt x="1336" y="11518"/>
                    <a:pt x="1328" y="11493"/>
                  </a:cubicBezTo>
                  <a:cubicBezTo>
                    <a:pt x="1320" y="11485"/>
                    <a:pt x="1320" y="11485"/>
                    <a:pt x="1320" y="11476"/>
                  </a:cubicBezTo>
                  <a:close/>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 name="Freeform 96">
              <a:extLst>
                <a:ext uri="{FF2B5EF4-FFF2-40B4-BE49-F238E27FC236}">
                  <a16:creationId xmlns:a16="http://schemas.microsoft.com/office/drawing/2014/main" id="{2FB098AF-645D-4B73-AFF9-585EBFBE90A1}"/>
                </a:ext>
              </a:extLst>
            </p:cNvPr>
            <p:cNvSpPr>
              <a:spLocks noChangeArrowheads="1"/>
            </p:cNvSpPr>
            <p:nvPr/>
          </p:nvSpPr>
          <p:spPr bwMode="auto">
            <a:xfrm>
              <a:off x="17378818" y="8988425"/>
              <a:ext cx="612735" cy="654050"/>
            </a:xfrm>
            <a:custGeom>
              <a:avLst/>
              <a:gdLst>
                <a:gd name="T0" fmla="*/ 363 w 1701"/>
                <a:gd name="T1" fmla="*/ 16 h 1816"/>
                <a:gd name="T2" fmla="*/ 603 w 1701"/>
                <a:gd name="T3" fmla="*/ 0 h 1816"/>
                <a:gd name="T4" fmla="*/ 776 w 1701"/>
                <a:gd name="T5" fmla="*/ 190 h 1816"/>
                <a:gd name="T6" fmla="*/ 891 w 1701"/>
                <a:gd name="T7" fmla="*/ 404 h 1816"/>
                <a:gd name="T8" fmla="*/ 1040 w 1701"/>
                <a:gd name="T9" fmla="*/ 371 h 1816"/>
                <a:gd name="T10" fmla="*/ 1221 w 1701"/>
                <a:gd name="T11" fmla="*/ 536 h 1816"/>
                <a:gd name="T12" fmla="*/ 1444 w 1701"/>
                <a:gd name="T13" fmla="*/ 742 h 1816"/>
                <a:gd name="T14" fmla="*/ 1626 w 1701"/>
                <a:gd name="T15" fmla="*/ 957 h 1816"/>
                <a:gd name="T16" fmla="*/ 1700 w 1701"/>
                <a:gd name="T17" fmla="*/ 1056 h 1816"/>
                <a:gd name="T18" fmla="*/ 1634 w 1701"/>
                <a:gd name="T19" fmla="*/ 1171 h 1816"/>
                <a:gd name="T20" fmla="*/ 1593 w 1701"/>
                <a:gd name="T21" fmla="*/ 1295 h 1816"/>
                <a:gd name="T22" fmla="*/ 1601 w 1701"/>
                <a:gd name="T23" fmla="*/ 1328 h 1816"/>
                <a:gd name="T24" fmla="*/ 1642 w 1701"/>
                <a:gd name="T25" fmla="*/ 1411 h 1816"/>
                <a:gd name="T26" fmla="*/ 1469 w 1701"/>
                <a:gd name="T27" fmla="*/ 1642 h 1816"/>
                <a:gd name="T28" fmla="*/ 1238 w 1701"/>
                <a:gd name="T29" fmla="*/ 1757 h 1816"/>
                <a:gd name="T30" fmla="*/ 1065 w 1701"/>
                <a:gd name="T31" fmla="*/ 1815 h 1816"/>
                <a:gd name="T32" fmla="*/ 924 w 1701"/>
                <a:gd name="T33" fmla="*/ 1798 h 1816"/>
                <a:gd name="T34" fmla="*/ 801 w 1701"/>
                <a:gd name="T35" fmla="*/ 1782 h 1816"/>
                <a:gd name="T36" fmla="*/ 644 w 1701"/>
                <a:gd name="T37" fmla="*/ 1765 h 1816"/>
                <a:gd name="T38" fmla="*/ 462 w 1701"/>
                <a:gd name="T39" fmla="*/ 1675 h 1816"/>
                <a:gd name="T40" fmla="*/ 347 w 1701"/>
                <a:gd name="T41" fmla="*/ 1609 h 1816"/>
                <a:gd name="T42" fmla="*/ 207 w 1701"/>
                <a:gd name="T43" fmla="*/ 1584 h 1816"/>
                <a:gd name="T44" fmla="*/ 83 w 1701"/>
                <a:gd name="T45" fmla="*/ 1477 h 1816"/>
                <a:gd name="T46" fmla="*/ 33 w 1701"/>
                <a:gd name="T47" fmla="*/ 1402 h 1816"/>
                <a:gd name="T48" fmla="*/ 17 w 1701"/>
                <a:gd name="T49" fmla="*/ 1312 h 1816"/>
                <a:gd name="T50" fmla="*/ 0 w 1701"/>
                <a:gd name="T51" fmla="*/ 1246 h 1816"/>
                <a:gd name="T52" fmla="*/ 33 w 1701"/>
                <a:gd name="T53" fmla="*/ 1105 h 1816"/>
                <a:gd name="T54" fmla="*/ 132 w 1701"/>
                <a:gd name="T55" fmla="*/ 1048 h 1816"/>
                <a:gd name="T56" fmla="*/ 149 w 1701"/>
                <a:gd name="T57" fmla="*/ 751 h 1816"/>
                <a:gd name="T58" fmla="*/ 182 w 1701"/>
                <a:gd name="T59" fmla="*/ 553 h 1816"/>
                <a:gd name="T60" fmla="*/ 240 w 1701"/>
                <a:gd name="T61" fmla="*/ 305 h 1816"/>
                <a:gd name="T62" fmla="*/ 289 w 1701"/>
                <a:gd name="T63" fmla="*/ 140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1" h="1816">
                  <a:moveTo>
                    <a:pt x="363" y="16"/>
                  </a:moveTo>
                  <a:lnTo>
                    <a:pt x="363" y="16"/>
                  </a:lnTo>
                  <a:cubicBezTo>
                    <a:pt x="405" y="33"/>
                    <a:pt x="438" y="49"/>
                    <a:pt x="487" y="49"/>
                  </a:cubicBezTo>
                  <a:cubicBezTo>
                    <a:pt x="537" y="49"/>
                    <a:pt x="553" y="0"/>
                    <a:pt x="603" y="0"/>
                  </a:cubicBezTo>
                  <a:cubicBezTo>
                    <a:pt x="652" y="0"/>
                    <a:pt x="652" y="66"/>
                    <a:pt x="669" y="107"/>
                  </a:cubicBezTo>
                  <a:cubicBezTo>
                    <a:pt x="693" y="157"/>
                    <a:pt x="735" y="157"/>
                    <a:pt x="776" y="190"/>
                  </a:cubicBezTo>
                  <a:cubicBezTo>
                    <a:pt x="825" y="231"/>
                    <a:pt x="817" y="289"/>
                    <a:pt x="842" y="346"/>
                  </a:cubicBezTo>
                  <a:cubicBezTo>
                    <a:pt x="858" y="371"/>
                    <a:pt x="867" y="404"/>
                    <a:pt x="891" y="404"/>
                  </a:cubicBezTo>
                  <a:cubicBezTo>
                    <a:pt x="949" y="404"/>
                    <a:pt x="966" y="330"/>
                    <a:pt x="1015" y="330"/>
                  </a:cubicBezTo>
                  <a:cubicBezTo>
                    <a:pt x="1040" y="330"/>
                    <a:pt x="1032" y="355"/>
                    <a:pt x="1040" y="371"/>
                  </a:cubicBezTo>
                  <a:cubicBezTo>
                    <a:pt x="1056" y="412"/>
                    <a:pt x="1073" y="429"/>
                    <a:pt x="1098" y="462"/>
                  </a:cubicBezTo>
                  <a:cubicBezTo>
                    <a:pt x="1122" y="511"/>
                    <a:pt x="1172" y="503"/>
                    <a:pt x="1221" y="536"/>
                  </a:cubicBezTo>
                  <a:cubicBezTo>
                    <a:pt x="1279" y="577"/>
                    <a:pt x="1304" y="610"/>
                    <a:pt x="1353" y="668"/>
                  </a:cubicBezTo>
                  <a:cubicBezTo>
                    <a:pt x="1386" y="701"/>
                    <a:pt x="1411" y="709"/>
                    <a:pt x="1444" y="742"/>
                  </a:cubicBezTo>
                  <a:cubicBezTo>
                    <a:pt x="1502" y="792"/>
                    <a:pt x="1543" y="808"/>
                    <a:pt x="1593" y="866"/>
                  </a:cubicBezTo>
                  <a:cubicBezTo>
                    <a:pt x="1617" y="899"/>
                    <a:pt x="1601" y="932"/>
                    <a:pt x="1626" y="957"/>
                  </a:cubicBezTo>
                  <a:cubicBezTo>
                    <a:pt x="1650" y="982"/>
                    <a:pt x="1675" y="990"/>
                    <a:pt x="1692" y="1023"/>
                  </a:cubicBezTo>
                  <a:cubicBezTo>
                    <a:pt x="1692" y="1031"/>
                    <a:pt x="1700" y="1039"/>
                    <a:pt x="1700" y="1056"/>
                  </a:cubicBezTo>
                  <a:cubicBezTo>
                    <a:pt x="1700" y="1072"/>
                    <a:pt x="1692" y="1081"/>
                    <a:pt x="1683" y="1089"/>
                  </a:cubicBezTo>
                  <a:cubicBezTo>
                    <a:pt x="1667" y="1130"/>
                    <a:pt x="1659" y="1147"/>
                    <a:pt x="1634" y="1171"/>
                  </a:cubicBezTo>
                  <a:cubicBezTo>
                    <a:pt x="1626" y="1196"/>
                    <a:pt x="1617" y="1213"/>
                    <a:pt x="1609" y="1237"/>
                  </a:cubicBezTo>
                  <a:cubicBezTo>
                    <a:pt x="1601" y="1262"/>
                    <a:pt x="1593" y="1270"/>
                    <a:pt x="1593" y="1295"/>
                  </a:cubicBezTo>
                  <a:cubicBezTo>
                    <a:pt x="1593" y="1303"/>
                    <a:pt x="1601" y="1312"/>
                    <a:pt x="1601" y="1320"/>
                  </a:cubicBezTo>
                  <a:cubicBezTo>
                    <a:pt x="1601" y="1328"/>
                    <a:pt x="1601" y="1328"/>
                    <a:pt x="1601" y="1328"/>
                  </a:cubicBezTo>
                  <a:cubicBezTo>
                    <a:pt x="1617" y="1361"/>
                    <a:pt x="1626" y="1386"/>
                    <a:pt x="1642" y="1411"/>
                  </a:cubicBezTo>
                  <a:lnTo>
                    <a:pt x="1642" y="1411"/>
                  </a:lnTo>
                  <a:cubicBezTo>
                    <a:pt x="1617" y="1435"/>
                    <a:pt x="1601" y="1460"/>
                    <a:pt x="1576" y="1493"/>
                  </a:cubicBezTo>
                  <a:cubicBezTo>
                    <a:pt x="1535" y="1551"/>
                    <a:pt x="1518" y="1584"/>
                    <a:pt x="1469" y="1642"/>
                  </a:cubicBezTo>
                  <a:cubicBezTo>
                    <a:pt x="1436" y="1683"/>
                    <a:pt x="1419" y="1716"/>
                    <a:pt x="1370" y="1732"/>
                  </a:cubicBezTo>
                  <a:cubicBezTo>
                    <a:pt x="1320" y="1757"/>
                    <a:pt x="1287" y="1757"/>
                    <a:pt x="1238" y="1757"/>
                  </a:cubicBezTo>
                  <a:cubicBezTo>
                    <a:pt x="1180" y="1765"/>
                    <a:pt x="1164" y="1815"/>
                    <a:pt x="1106" y="1815"/>
                  </a:cubicBezTo>
                  <a:cubicBezTo>
                    <a:pt x="1065" y="1815"/>
                    <a:pt x="1065" y="1815"/>
                    <a:pt x="1065" y="1815"/>
                  </a:cubicBezTo>
                  <a:cubicBezTo>
                    <a:pt x="1048" y="1815"/>
                    <a:pt x="1040" y="1807"/>
                    <a:pt x="1023" y="1807"/>
                  </a:cubicBezTo>
                  <a:cubicBezTo>
                    <a:pt x="982" y="1790"/>
                    <a:pt x="957" y="1798"/>
                    <a:pt x="924" y="1798"/>
                  </a:cubicBezTo>
                  <a:cubicBezTo>
                    <a:pt x="900" y="1790"/>
                    <a:pt x="883" y="1782"/>
                    <a:pt x="858" y="1782"/>
                  </a:cubicBezTo>
                  <a:cubicBezTo>
                    <a:pt x="801" y="1782"/>
                    <a:pt x="801" y="1782"/>
                    <a:pt x="801" y="1782"/>
                  </a:cubicBezTo>
                  <a:cubicBezTo>
                    <a:pt x="784" y="1790"/>
                    <a:pt x="768" y="1798"/>
                    <a:pt x="743" y="1798"/>
                  </a:cubicBezTo>
                  <a:cubicBezTo>
                    <a:pt x="702" y="1798"/>
                    <a:pt x="677" y="1790"/>
                    <a:pt x="644" y="1765"/>
                  </a:cubicBezTo>
                  <a:cubicBezTo>
                    <a:pt x="619" y="1757"/>
                    <a:pt x="611" y="1732"/>
                    <a:pt x="586" y="1724"/>
                  </a:cubicBezTo>
                  <a:cubicBezTo>
                    <a:pt x="537" y="1708"/>
                    <a:pt x="504" y="1708"/>
                    <a:pt x="462" y="1675"/>
                  </a:cubicBezTo>
                  <a:cubicBezTo>
                    <a:pt x="446" y="1666"/>
                    <a:pt x="438" y="1650"/>
                    <a:pt x="421" y="1642"/>
                  </a:cubicBezTo>
                  <a:cubicBezTo>
                    <a:pt x="396" y="1617"/>
                    <a:pt x="372" y="1617"/>
                    <a:pt x="347" y="1609"/>
                  </a:cubicBezTo>
                  <a:cubicBezTo>
                    <a:pt x="314" y="1600"/>
                    <a:pt x="297" y="1584"/>
                    <a:pt x="264" y="1584"/>
                  </a:cubicBezTo>
                  <a:cubicBezTo>
                    <a:pt x="207" y="1584"/>
                    <a:pt x="207" y="1584"/>
                    <a:pt x="207" y="1584"/>
                  </a:cubicBezTo>
                  <a:cubicBezTo>
                    <a:pt x="157" y="1584"/>
                    <a:pt x="141" y="1551"/>
                    <a:pt x="116" y="1510"/>
                  </a:cubicBezTo>
                  <a:cubicBezTo>
                    <a:pt x="108" y="1493"/>
                    <a:pt x="91" y="1493"/>
                    <a:pt x="83" y="1477"/>
                  </a:cubicBezTo>
                  <a:cubicBezTo>
                    <a:pt x="75" y="1452"/>
                    <a:pt x="66" y="1444"/>
                    <a:pt x="50" y="1427"/>
                  </a:cubicBezTo>
                  <a:cubicBezTo>
                    <a:pt x="42" y="1411"/>
                    <a:pt x="33" y="1411"/>
                    <a:pt x="33" y="1402"/>
                  </a:cubicBezTo>
                  <a:cubicBezTo>
                    <a:pt x="17" y="1386"/>
                    <a:pt x="17" y="1369"/>
                    <a:pt x="17" y="1345"/>
                  </a:cubicBezTo>
                  <a:cubicBezTo>
                    <a:pt x="17" y="1312"/>
                    <a:pt x="17" y="1312"/>
                    <a:pt x="17" y="1312"/>
                  </a:cubicBezTo>
                  <a:cubicBezTo>
                    <a:pt x="17" y="1279"/>
                    <a:pt x="9" y="1262"/>
                    <a:pt x="0" y="1246"/>
                  </a:cubicBezTo>
                  <a:lnTo>
                    <a:pt x="0" y="1246"/>
                  </a:lnTo>
                  <a:cubicBezTo>
                    <a:pt x="0" y="1204"/>
                    <a:pt x="0" y="1180"/>
                    <a:pt x="17" y="1147"/>
                  </a:cubicBezTo>
                  <a:cubicBezTo>
                    <a:pt x="25" y="1130"/>
                    <a:pt x="25" y="1114"/>
                    <a:pt x="33" y="1105"/>
                  </a:cubicBezTo>
                  <a:cubicBezTo>
                    <a:pt x="66" y="1105"/>
                    <a:pt x="91" y="1122"/>
                    <a:pt x="116" y="1105"/>
                  </a:cubicBezTo>
                  <a:cubicBezTo>
                    <a:pt x="132" y="1089"/>
                    <a:pt x="132" y="1072"/>
                    <a:pt x="132" y="1048"/>
                  </a:cubicBezTo>
                  <a:cubicBezTo>
                    <a:pt x="132" y="973"/>
                    <a:pt x="124" y="932"/>
                    <a:pt x="132" y="858"/>
                  </a:cubicBezTo>
                  <a:cubicBezTo>
                    <a:pt x="132" y="817"/>
                    <a:pt x="149" y="792"/>
                    <a:pt x="149" y="751"/>
                  </a:cubicBezTo>
                  <a:cubicBezTo>
                    <a:pt x="149" y="701"/>
                    <a:pt x="116" y="676"/>
                    <a:pt x="116" y="619"/>
                  </a:cubicBezTo>
                  <a:cubicBezTo>
                    <a:pt x="116" y="586"/>
                    <a:pt x="157" y="577"/>
                    <a:pt x="182" y="553"/>
                  </a:cubicBezTo>
                  <a:cubicBezTo>
                    <a:pt x="223" y="520"/>
                    <a:pt x="240" y="478"/>
                    <a:pt x="240" y="429"/>
                  </a:cubicBezTo>
                  <a:cubicBezTo>
                    <a:pt x="240" y="305"/>
                    <a:pt x="240" y="305"/>
                    <a:pt x="240" y="305"/>
                  </a:cubicBezTo>
                  <a:cubicBezTo>
                    <a:pt x="240" y="247"/>
                    <a:pt x="297" y="239"/>
                    <a:pt x="297" y="190"/>
                  </a:cubicBezTo>
                  <a:cubicBezTo>
                    <a:pt x="297" y="173"/>
                    <a:pt x="289" y="157"/>
                    <a:pt x="289" y="140"/>
                  </a:cubicBezTo>
                  <a:cubicBezTo>
                    <a:pt x="289" y="91"/>
                    <a:pt x="330" y="66"/>
                    <a:pt x="363" y="16"/>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 name="Freeform 97">
              <a:extLst>
                <a:ext uri="{FF2B5EF4-FFF2-40B4-BE49-F238E27FC236}">
                  <a16:creationId xmlns:a16="http://schemas.microsoft.com/office/drawing/2014/main" id="{357C3A44-7098-421B-AD82-C30261EFA9BB}"/>
                </a:ext>
              </a:extLst>
            </p:cNvPr>
            <p:cNvSpPr>
              <a:spLocks noChangeArrowheads="1"/>
            </p:cNvSpPr>
            <p:nvPr/>
          </p:nvSpPr>
          <p:spPr bwMode="auto">
            <a:xfrm>
              <a:off x="16948634" y="7500937"/>
              <a:ext cx="1023870" cy="1117600"/>
            </a:xfrm>
            <a:custGeom>
              <a:avLst/>
              <a:gdLst>
                <a:gd name="T0" fmla="*/ 2730 w 2846"/>
                <a:gd name="T1" fmla="*/ 2442 h 3103"/>
                <a:gd name="T2" fmla="*/ 2779 w 2846"/>
                <a:gd name="T3" fmla="*/ 2277 h 3103"/>
                <a:gd name="T4" fmla="*/ 2804 w 2846"/>
                <a:gd name="T5" fmla="*/ 2145 h 3103"/>
                <a:gd name="T6" fmla="*/ 2821 w 2846"/>
                <a:gd name="T7" fmla="*/ 2013 h 3103"/>
                <a:gd name="T8" fmla="*/ 2837 w 2846"/>
                <a:gd name="T9" fmla="*/ 1856 h 3103"/>
                <a:gd name="T10" fmla="*/ 2689 w 2846"/>
                <a:gd name="T11" fmla="*/ 1757 h 3103"/>
                <a:gd name="T12" fmla="*/ 2557 w 2846"/>
                <a:gd name="T13" fmla="*/ 1806 h 3103"/>
                <a:gd name="T14" fmla="*/ 2392 w 2846"/>
                <a:gd name="T15" fmla="*/ 1493 h 3103"/>
                <a:gd name="T16" fmla="*/ 2185 w 2846"/>
                <a:gd name="T17" fmla="*/ 1113 h 3103"/>
                <a:gd name="T18" fmla="*/ 1765 w 2846"/>
                <a:gd name="T19" fmla="*/ 1031 h 3103"/>
                <a:gd name="T20" fmla="*/ 1649 w 2846"/>
                <a:gd name="T21" fmla="*/ 1047 h 3103"/>
                <a:gd name="T22" fmla="*/ 1641 w 2846"/>
                <a:gd name="T23" fmla="*/ 767 h 3103"/>
                <a:gd name="T24" fmla="*/ 1649 w 2846"/>
                <a:gd name="T25" fmla="*/ 512 h 3103"/>
                <a:gd name="T26" fmla="*/ 1591 w 2846"/>
                <a:gd name="T27" fmla="*/ 339 h 3103"/>
                <a:gd name="T28" fmla="*/ 1542 w 2846"/>
                <a:gd name="T29" fmla="*/ 215 h 3103"/>
                <a:gd name="T30" fmla="*/ 1253 w 2846"/>
                <a:gd name="T31" fmla="*/ 42 h 3103"/>
                <a:gd name="T32" fmla="*/ 940 w 2846"/>
                <a:gd name="T33" fmla="*/ 0 h 3103"/>
                <a:gd name="T34" fmla="*/ 503 w 2846"/>
                <a:gd name="T35" fmla="*/ 99 h 3103"/>
                <a:gd name="T36" fmla="*/ 132 w 2846"/>
                <a:gd name="T37" fmla="*/ 355 h 3103"/>
                <a:gd name="T38" fmla="*/ 74 w 2846"/>
                <a:gd name="T39" fmla="*/ 561 h 3103"/>
                <a:gd name="T40" fmla="*/ 0 w 2846"/>
                <a:gd name="T41" fmla="*/ 1056 h 3103"/>
                <a:gd name="T42" fmla="*/ 58 w 2846"/>
                <a:gd name="T43" fmla="*/ 1113 h 3103"/>
                <a:gd name="T44" fmla="*/ 248 w 2846"/>
                <a:gd name="T45" fmla="*/ 1402 h 3103"/>
                <a:gd name="T46" fmla="*/ 545 w 2846"/>
                <a:gd name="T47" fmla="*/ 1658 h 3103"/>
                <a:gd name="T48" fmla="*/ 766 w 2846"/>
                <a:gd name="T49" fmla="*/ 1765 h 3103"/>
                <a:gd name="T50" fmla="*/ 948 w 2846"/>
                <a:gd name="T51" fmla="*/ 1790 h 3103"/>
                <a:gd name="T52" fmla="*/ 1105 w 2846"/>
                <a:gd name="T53" fmla="*/ 1856 h 3103"/>
                <a:gd name="T54" fmla="*/ 1286 w 2846"/>
                <a:gd name="T55" fmla="*/ 1914 h 3103"/>
                <a:gd name="T56" fmla="*/ 1517 w 2846"/>
                <a:gd name="T57" fmla="*/ 2046 h 3103"/>
                <a:gd name="T58" fmla="*/ 1616 w 2846"/>
                <a:gd name="T59" fmla="*/ 2268 h 3103"/>
                <a:gd name="T60" fmla="*/ 1591 w 2846"/>
                <a:gd name="T61" fmla="*/ 2425 h 3103"/>
                <a:gd name="T62" fmla="*/ 1410 w 2846"/>
                <a:gd name="T63" fmla="*/ 2755 h 3103"/>
                <a:gd name="T64" fmla="*/ 1311 w 2846"/>
                <a:gd name="T65" fmla="*/ 3027 h 3103"/>
                <a:gd name="T66" fmla="*/ 1492 w 2846"/>
                <a:gd name="T67" fmla="*/ 3027 h 3103"/>
                <a:gd name="T68" fmla="*/ 1690 w 2846"/>
                <a:gd name="T69" fmla="*/ 3102 h 3103"/>
                <a:gd name="T70" fmla="*/ 1880 w 2846"/>
                <a:gd name="T71" fmla="*/ 3077 h 3103"/>
                <a:gd name="T72" fmla="*/ 2053 w 2846"/>
                <a:gd name="T73" fmla="*/ 3060 h 3103"/>
                <a:gd name="T74" fmla="*/ 2185 w 2846"/>
                <a:gd name="T75" fmla="*/ 3077 h 3103"/>
                <a:gd name="T76" fmla="*/ 2284 w 2846"/>
                <a:gd name="T77" fmla="*/ 3044 h 3103"/>
                <a:gd name="T78" fmla="*/ 2383 w 2846"/>
                <a:gd name="T79" fmla="*/ 2912 h 3103"/>
                <a:gd name="T80" fmla="*/ 2466 w 2846"/>
                <a:gd name="T81" fmla="*/ 2920 h 3103"/>
                <a:gd name="T82" fmla="*/ 2614 w 2846"/>
                <a:gd name="T83" fmla="*/ 2813 h 3103"/>
                <a:gd name="T84" fmla="*/ 2697 w 2846"/>
                <a:gd name="T85" fmla="*/ 2582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6" h="3103">
                  <a:moveTo>
                    <a:pt x="2730" y="2442"/>
                  </a:moveTo>
                  <a:lnTo>
                    <a:pt x="2730" y="2442"/>
                  </a:lnTo>
                  <a:cubicBezTo>
                    <a:pt x="2738" y="2417"/>
                    <a:pt x="2738" y="2392"/>
                    <a:pt x="2746" y="2367"/>
                  </a:cubicBezTo>
                  <a:cubicBezTo>
                    <a:pt x="2755" y="2334"/>
                    <a:pt x="2771" y="2310"/>
                    <a:pt x="2779" y="2277"/>
                  </a:cubicBezTo>
                  <a:cubicBezTo>
                    <a:pt x="2788" y="2244"/>
                    <a:pt x="2788" y="2219"/>
                    <a:pt x="2796" y="2178"/>
                  </a:cubicBezTo>
                  <a:cubicBezTo>
                    <a:pt x="2796" y="2161"/>
                    <a:pt x="2796" y="2161"/>
                    <a:pt x="2804" y="2145"/>
                  </a:cubicBezTo>
                  <a:cubicBezTo>
                    <a:pt x="2812" y="2103"/>
                    <a:pt x="2804" y="2079"/>
                    <a:pt x="2812" y="2037"/>
                  </a:cubicBezTo>
                  <a:cubicBezTo>
                    <a:pt x="2812" y="2029"/>
                    <a:pt x="2821" y="2021"/>
                    <a:pt x="2821" y="2013"/>
                  </a:cubicBezTo>
                  <a:cubicBezTo>
                    <a:pt x="2829" y="1980"/>
                    <a:pt x="2821" y="1955"/>
                    <a:pt x="2829" y="1922"/>
                  </a:cubicBezTo>
                  <a:cubicBezTo>
                    <a:pt x="2845" y="1897"/>
                    <a:pt x="2837" y="1881"/>
                    <a:pt x="2837" y="1856"/>
                  </a:cubicBezTo>
                  <a:cubicBezTo>
                    <a:pt x="2796" y="1848"/>
                    <a:pt x="2796" y="1848"/>
                    <a:pt x="2796" y="1848"/>
                  </a:cubicBezTo>
                  <a:cubicBezTo>
                    <a:pt x="2763" y="1806"/>
                    <a:pt x="2746" y="1757"/>
                    <a:pt x="2689" y="1757"/>
                  </a:cubicBezTo>
                  <a:cubicBezTo>
                    <a:pt x="2656" y="1757"/>
                    <a:pt x="2647" y="1798"/>
                    <a:pt x="2614" y="1806"/>
                  </a:cubicBezTo>
                  <a:cubicBezTo>
                    <a:pt x="2590" y="1806"/>
                    <a:pt x="2581" y="1806"/>
                    <a:pt x="2557" y="1806"/>
                  </a:cubicBezTo>
                  <a:cubicBezTo>
                    <a:pt x="2466" y="1806"/>
                    <a:pt x="2392" y="1732"/>
                    <a:pt x="2392" y="1641"/>
                  </a:cubicBezTo>
                  <a:cubicBezTo>
                    <a:pt x="2392" y="1493"/>
                    <a:pt x="2392" y="1493"/>
                    <a:pt x="2392" y="1493"/>
                  </a:cubicBezTo>
                  <a:cubicBezTo>
                    <a:pt x="2392" y="1435"/>
                    <a:pt x="2400" y="1402"/>
                    <a:pt x="2400" y="1344"/>
                  </a:cubicBezTo>
                  <a:cubicBezTo>
                    <a:pt x="2400" y="1221"/>
                    <a:pt x="2309" y="1113"/>
                    <a:pt x="2185" y="1113"/>
                  </a:cubicBezTo>
                  <a:cubicBezTo>
                    <a:pt x="2128" y="1113"/>
                    <a:pt x="2095" y="1130"/>
                    <a:pt x="2037" y="1130"/>
                  </a:cubicBezTo>
                  <a:cubicBezTo>
                    <a:pt x="1921" y="1130"/>
                    <a:pt x="1880" y="1031"/>
                    <a:pt x="1765" y="1031"/>
                  </a:cubicBezTo>
                  <a:cubicBezTo>
                    <a:pt x="1690" y="1031"/>
                    <a:pt x="1690" y="1031"/>
                    <a:pt x="1690" y="1031"/>
                  </a:cubicBezTo>
                  <a:cubicBezTo>
                    <a:pt x="1674" y="1031"/>
                    <a:pt x="1666" y="1047"/>
                    <a:pt x="1649" y="1047"/>
                  </a:cubicBezTo>
                  <a:cubicBezTo>
                    <a:pt x="1616" y="1047"/>
                    <a:pt x="1583" y="1014"/>
                    <a:pt x="1583" y="973"/>
                  </a:cubicBezTo>
                  <a:cubicBezTo>
                    <a:pt x="1583" y="891"/>
                    <a:pt x="1641" y="849"/>
                    <a:pt x="1641" y="767"/>
                  </a:cubicBezTo>
                  <a:cubicBezTo>
                    <a:pt x="1641" y="618"/>
                    <a:pt x="1641" y="618"/>
                    <a:pt x="1641" y="618"/>
                  </a:cubicBezTo>
                  <a:cubicBezTo>
                    <a:pt x="1641" y="577"/>
                    <a:pt x="1649" y="552"/>
                    <a:pt x="1649" y="512"/>
                  </a:cubicBezTo>
                  <a:cubicBezTo>
                    <a:pt x="1649" y="479"/>
                    <a:pt x="1608" y="479"/>
                    <a:pt x="1608" y="454"/>
                  </a:cubicBezTo>
                  <a:cubicBezTo>
                    <a:pt x="1608" y="405"/>
                    <a:pt x="1591" y="388"/>
                    <a:pt x="1591" y="339"/>
                  </a:cubicBezTo>
                  <a:lnTo>
                    <a:pt x="1591" y="339"/>
                  </a:lnTo>
                  <a:cubicBezTo>
                    <a:pt x="1575" y="297"/>
                    <a:pt x="1583" y="240"/>
                    <a:pt x="1542" y="215"/>
                  </a:cubicBezTo>
                  <a:cubicBezTo>
                    <a:pt x="1492" y="174"/>
                    <a:pt x="1451" y="174"/>
                    <a:pt x="1393" y="141"/>
                  </a:cubicBezTo>
                  <a:cubicBezTo>
                    <a:pt x="1336" y="108"/>
                    <a:pt x="1319" y="66"/>
                    <a:pt x="1253" y="42"/>
                  </a:cubicBezTo>
                  <a:cubicBezTo>
                    <a:pt x="1187" y="17"/>
                    <a:pt x="1138" y="17"/>
                    <a:pt x="1063" y="17"/>
                  </a:cubicBezTo>
                  <a:cubicBezTo>
                    <a:pt x="1014" y="9"/>
                    <a:pt x="989" y="0"/>
                    <a:pt x="940" y="0"/>
                  </a:cubicBezTo>
                  <a:cubicBezTo>
                    <a:pt x="808" y="0"/>
                    <a:pt x="742" y="33"/>
                    <a:pt x="619" y="66"/>
                  </a:cubicBezTo>
                  <a:cubicBezTo>
                    <a:pt x="578" y="75"/>
                    <a:pt x="553" y="99"/>
                    <a:pt x="503" y="99"/>
                  </a:cubicBezTo>
                  <a:cubicBezTo>
                    <a:pt x="272" y="99"/>
                    <a:pt x="272" y="99"/>
                    <a:pt x="272" y="99"/>
                  </a:cubicBezTo>
                  <a:cubicBezTo>
                    <a:pt x="223" y="198"/>
                    <a:pt x="198" y="256"/>
                    <a:pt x="132" y="355"/>
                  </a:cubicBezTo>
                  <a:cubicBezTo>
                    <a:pt x="107" y="405"/>
                    <a:pt x="74" y="429"/>
                    <a:pt x="74" y="487"/>
                  </a:cubicBezTo>
                  <a:cubicBezTo>
                    <a:pt x="74" y="561"/>
                    <a:pt x="74" y="561"/>
                    <a:pt x="74" y="561"/>
                  </a:cubicBezTo>
                  <a:cubicBezTo>
                    <a:pt x="74" y="618"/>
                    <a:pt x="58" y="651"/>
                    <a:pt x="50" y="701"/>
                  </a:cubicBezTo>
                  <a:cubicBezTo>
                    <a:pt x="33" y="841"/>
                    <a:pt x="33" y="915"/>
                    <a:pt x="0" y="1056"/>
                  </a:cubicBezTo>
                  <a:lnTo>
                    <a:pt x="0" y="1056"/>
                  </a:lnTo>
                  <a:cubicBezTo>
                    <a:pt x="17" y="1080"/>
                    <a:pt x="33" y="1097"/>
                    <a:pt x="58" y="1113"/>
                  </a:cubicBezTo>
                  <a:cubicBezTo>
                    <a:pt x="83" y="1138"/>
                    <a:pt x="91" y="1163"/>
                    <a:pt x="107" y="1196"/>
                  </a:cubicBezTo>
                  <a:cubicBezTo>
                    <a:pt x="157" y="1278"/>
                    <a:pt x="182" y="1328"/>
                    <a:pt x="248" y="1402"/>
                  </a:cubicBezTo>
                  <a:cubicBezTo>
                    <a:pt x="281" y="1435"/>
                    <a:pt x="297" y="1468"/>
                    <a:pt x="347" y="1493"/>
                  </a:cubicBezTo>
                  <a:cubicBezTo>
                    <a:pt x="437" y="1534"/>
                    <a:pt x="479" y="1584"/>
                    <a:pt x="545" y="1658"/>
                  </a:cubicBezTo>
                  <a:cubicBezTo>
                    <a:pt x="578" y="1699"/>
                    <a:pt x="594" y="1724"/>
                    <a:pt x="627" y="1749"/>
                  </a:cubicBezTo>
                  <a:cubicBezTo>
                    <a:pt x="677" y="1773"/>
                    <a:pt x="710" y="1765"/>
                    <a:pt x="766" y="1765"/>
                  </a:cubicBezTo>
                  <a:cubicBezTo>
                    <a:pt x="816" y="1765"/>
                    <a:pt x="849" y="1757"/>
                    <a:pt x="898" y="1757"/>
                  </a:cubicBezTo>
                  <a:cubicBezTo>
                    <a:pt x="923" y="1757"/>
                    <a:pt x="931" y="1782"/>
                    <a:pt x="948" y="1790"/>
                  </a:cubicBezTo>
                  <a:cubicBezTo>
                    <a:pt x="989" y="1806"/>
                    <a:pt x="1022" y="1773"/>
                    <a:pt x="1055" y="1790"/>
                  </a:cubicBezTo>
                  <a:cubicBezTo>
                    <a:pt x="1088" y="1798"/>
                    <a:pt x="1080" y="1839"/>
                    <a:pt x="1105" y="1856"/>
                  </a:cubicBezTo>
                  <a:cubicBezTo>
                    <a:pt x="1129" y="1889"/>
                    <a:pt x="1162" y="1872"/>
                    <a:pt x="1195" y="1881"/>
                  </a:cubicBezTo>
                  <a:cubicBezTo>
                    <a:pt x="1237" y="1889"/>
                    <a:pt x="1245" y="1914"/>
                    <a:pt x="1286" y="1914"/>
                  </a:cubicBezTo>
                  <a:cubicBezTo>
                    <a:pt x="1319" y="1922"/>
                    <a:pt x="1336" y="1905"/>
                    <a:pt x="1360" y="1922"/>
                  </a:cubicBezTo>
                  <a:cubicBezTo>
                    <a:pt x="1435" y="1955"/>
                    <a:pt x="1451" y="2004"/>
                    <a:pt x="1517" y="2046"/>
                  </a:cubicBezTo>
                  <a:cubicBezTo>
                    <a:pt x="1575" y="2095"/>
                    <a:pt x="1633" y="2095"/>
                    <a:pt x="1690" y="2153"/>
                  </a:cubicBezTo>
                  <a:cubicBezTo>
                    <a:pt x="1649" y="2194"/>
                    <a:pt x="1616" y="2219"/>
                    <a:pt x="1616" y="2268"/>
                  </a:cubicBezTo>
                  <a:cubicBezTo>
                    <a:pt x="1616" y="2301"/>
                    <a:pt x="1649" y="2318"/>
                    <a:pt x="1649" y="2351"/>
                  </a:cubicBezTo>
                  <a:cubicBezTo>
                    <a:pt x="1649" y="2384"/>
                    <a:pt x="1608" y="2392"/>
                    <a:pt x="1591" y="2425"/>
                  </a:cubicBezTo>
                  <a:cubicBezTo>
                    <a:pt x="1525" y="2508"/>
                    <a:pt x="1443" y="2541"/>
                    <a:pt x="1426" y="2640"/>
                  </a:cubicBezTo>
                  <a:cubicBezTo>
                    <a:pt x="1418" y="2689"/>
                    <a:pt x="1435" y="2722"/>
                    <a:pt x="1410" y="2755"/>
                  </a:cubicBezTo>
                  <a:cubicBezTo>
                    <a:pt x="1352" y="2838"/>
                    <a:pt x="1278" y="2887"/>
                    <a:pt x="1278" y="2986"/>
                  </a:cubicBezTo>
                  <a:cubicBezTo>
                    <a:pt x="1278" y="3011"/>
                    <a:pt x="1294" y="3027"/>
                    <a:pt x="1311" y="3027"/>
                  </a:cubicBezTo>
                  <a:cubicBezTo>
                    <a:pt x="1344" y="3027"/>
                    <a:pt x="1369" y="3011"/>
                    <a:pt x="1402" y="3011"/>
                  </a:cubicBezTo>
                  <a:cubicBezTo>
                    <a:pt x="1435" y="3011"/>
                    <a:pt x="1459" y="3019"/>
                    <a:pt x="1492" y="3027"/>
                  </a:cubicBezTo>
                  <a:cubicBezTo>
                    <a:pt x="1525" y="3027"/>
                    <a:pt x="1542" y="3019"/>
                    <a:pt x="1567" y="3027"/>
                  </a:cubicBezTo>
                  <a:cubicBezTo>
                    <a:pt x="1624" y="3044"/>
                    <a:pt x="1633" y="3102"/>
                    <a:pt x="1690" y="3102"/>
                  </a:cubicBezTo>
                  <a:cubicBezTo>
                    <a:pt x="1740" y="3102"/>
                    <a:pt x="1765" y="3093"/>
                    <a:pt x="1806" y="3077"/>
                  </a:cubicBezTo>
                  <a:cubicBezTo>
                    <a:pt x="1831" y="3077"/>
                    <a:pt x="1855" y="3077"/>
                    <a:pt x="1880" y="3077"/>
                  </a:cubicBezTo>
                  <a:cubicBezTo>
                    <a:pt x="1930" y="3077"/>
                    <a:pt x="1954" y="3077"/>
                    <a:pt x="2004" y="3069"/>
                  </a:cubicBezTo>
                  <a:cubicBezTo>
                    <a:pt x="2020" y="3069"/>
                    <a:pt x="2029" y="3069"/>
                    <a:pt x="2053" y="3060"/>
                  </a:cubicBezTo>
                  <a:cubicBezTo>
                    <a:pt x="2062" y="3060"/>
                    <a:pt x="2062" y="3060"/>
                    <a:pt x="2062" y="3060"/>
                  </a:cubicBezTo>
                  <a:cubicBezTo>
                    <a:pt x="2111" y="3069"/>
                    <a:pt x="2144" y="3060"/>
                    <a:pt x="2185" y="3077"/>
                  </a:cubicBezTo>
                  <a:cubicBezTo>
                    <a:pt x="2202" y="3085"/>
                    <a:pt x="2218" y="3102"/>
                    <a:pt x="2235" y="3102"/>
                  </a:cubicBezTo>
                  <a:cubicBezTo>
                    <a:pt x="2268" y="3102"/>
                    <a:pt x="2284" y="3077"/>
                    <a:pt x="2284" y="3044"/>
                  </a:cubicBezTo>
                  <a:cubicBezTo>
                    <a:pt x="2284" y="2961"/>
                    <a:pt x="2284" y="2961"/>
                    <a:pt x="2284" y="2961"/>
                  </a:cubicBezTo>
                  <a:cubicBezTo>
                    <a:pt x="2326" y="2961"/>
                    <a:pt x="2350" y="2937"/>
                    <a:pt x="2383" y="2912"/>
                  </a:cubicBezTo>
                  <a:cubicBezTo>
                    <a:pt x="2392" y="2904"/>
                    <a:pt x="2400" y="2879"/>
                    <a:pt x="2416" y="2879"/>
                  </a:cubicBezTo>
                  <a:cubicBezTo>
                    <a:pt x="2441" y="2879"/>
                    <a:pt x="2441" y="2904"/>
                    <a:pt x="2466" y="2920"/>
                  </a:cubicBezTo>
                  <a:cubicBezTo>
                    <a:pt x="2482" y="2895"/>
                    <a:pt x="2474" y="2862"/>
                    <a:pt x="2499" y="2846"/>
                  </a:cubicBezTo>
                  <a:cubicBezTo>
                    <a:pt x="2540" y="2813"/>
                    <a:pt x="2590" y="2854"/>
                    <a:pt x="2614" y="2813"/>
                  </a:cubicBezTo>
                  <a:cubicBezTo>
                    <a:pt x="2647" y="2763"/>
                    <a:pt x="2639" y="2722"/>
                    <a:pt x="2672" y="2673"/>
                  </a:cubicBezTo>
                  <a:cubicBezTo>
                    <a:pt x="2697" y="2640"/>
                    <a:pt x="2689" y="2615"/>
                    <a:pt x="2697" y="2582"/>
                  </a:cubicBezTo>
                  <a:cubicBezTo>
                    <a:pt x="2705" y="2524"/>
                    <a:pt x="2722" y="2483"/>
                    <a:pt x="2730" y="2442"/>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 name="Freeform 98">
              <a:extLst>
                <a:ext uri="{FF2B5EF4-FFF2-40B4-BE49-F238E27FC236}">
                  <a16:creationId xmlns:a16="http://schemas.microsoft.com/office/drawing/2014/main" id="{C8AB1435-74E5-4626-BFAB-CCAA5084488B}"/>
                </a:ext>
              </a:extLst>
            </p:cNvPr>
            <p:cNvSpPr>
              <a:spLocks noChangeArrowheads="1"/>
            </p:cNvSpPr>
            <p:nvPr/>
          </p:nvSpPr>
          <p:spPr bwMode="auto">
            <a:xfrm>
              <a:off x="16046993" y="6173788"/>
              <a:ext cx="1565173" cy="1800225"/>
            </a:xfrm>
            <a:custGeom>
              <a:avLst/>
              <a:gdLst>
                <a:gd name="T0" fmla="*/ 272 w 4348"/>
                <a:gd name="T1" fmla="*/ 974 h 5000"/>
                <a:gd name="T2" fmla="*/ 157 w 4348"/>
                <a:gd name="T3" fmla="*/ 1741 h 5000"/>
                <a:gd name="T4" fmla="*/ 74 w 4348"/>
                <a:gd name="T5" fmla="*/ 2055 h 5000"/>
                <a:gd name="T6" fmla="*/ 82 w 4348"/>
                <a:gd name="T7" fmla="*/ 2294 h 5000"/>
                <a:gd name="T8" fmla="*/ 198 w 4348"/>
                <a:gd name="T9" fmla="*/ 2434 h 5000"/>
                <a:gd name="T10" fmla="*/ 74 w 4348"/>
                <a:gd name="T11" fmla="*/ 2748 h 5000"/>
                <a:gd name="T12" fmla="*/ 33 w 4348"/>
                <a:gd name="T13" fmla="*/ 2979 h 5000"/>
                <a:gd name="T14" fmla="*/ 165 w 4348"/>
                <a:gd name="T15" fmla="*/ 3177 h 5000"/>
                <a:gd name="T16" fmla="*/ 355 w 4348"/>
                <a:gd name="T17" fmla="*/ 3639 h 5000"/>
                <a:gd name="T18" fmla="*/ 379 w 4348"/>
                <a:gd name="T19" fmla="*/ 3845 h 5000"/>
                <a:gd name="T20" fmla="*/ 330 w 4348"/>
                <a:gd name="T21" fmla="*/ 4093 h 5000"/>
                <a:gd name="T22" fmla="*/ 421 w 4348"/>
                <a:gd name="T23" fmla="*/ 4281 h 5000"/>
                <a:gd name="T24" fmla="*/ 602 w 4348"/>
                <a:gd name="T25" fmla="*/ 4851 h 5000"/>
                <a:gd name="T26" fmla="*/ 866 w 4348"/>
                <a:gd name="T27" fmla="*/ 4983 h 5000"/>
                <a:gd name="T28" fmla="*/ 1023 w 4348"/>
                <a:gd name="T29" fmla="*/ 4768 h 5000"/>
                <a:gd name="T30" fmla="*/ 1427 w 4348"/>
                <a:gd name="T31" fmla="*/ 4678 h 5000"/>
                <a:gd name="T32" fmla="*/ 1741 w 4348"/>
                <a:gd name="T33" fmla="*/ 4768 h 5000"/>
                <a:gd name="T34" fmla="*/ 1980 w 4348"/>
                <a:gd name="T35" fmla="*/ 4727 h 5000"/>
                <a:gd name="T36" fmla="*/ 2327 w 4348"/>
                <a:gd name="T37" fmla="*/ 4653 h 5000"/>
                <a:gd name="T38" fmla="*/ 2508 w 4348"/>
                <a:gd name="T39" fmla="*/ 4744 h 5000"/>
                <a:gd name="T40" fmla="*/ 2582 w 4348"/>
                <a:gd name="T41" fmla="*/ 4249 h 5000"/>
                <a:gd name="T42" fmla="*/ 2780 w 4348"/>
                <a:gd name="T43" fmla="*/ 3787 h 5000"/>
                <a:gd name="T44" fmla="*/ 3448 w 4348"/>
                <a:gd name="T45" fmla="*/ 3688 h 5000"/>
                <a:gd name="T46" fmla="*/ 3901 w 4348"/>
                <a:gd name="T47" fmla="*/ 3829 h 5000"/>
                <a:gd name="T48" fmla="*/ 4099 w 4348"/>
                <a:gd name="T49" fmla="*/ 4027 h 5000"/>
                <a:gd name="T50" fmla="*/ 4108 w 4348"/>
                <a:gd name="T51" fmla="*/ 3829 h 5000"/>
                <a:gd name="T52" fmla="*/ 4314 w 4348"/>
                <a:gd name="T53" fmla="*/ 3268 h 5000"/>
                <a:gd name="T54" fmla="*/ 4273 w 4348"/>
                <a:gd name="T55" fmla="*/ 2995 h 5000"/>
                <a:gd name="T56" fmla="*/ 4124 w 4348"/>
                <a:gd name="T57" fmla="*/ 2509 h 5000"/>
                <a:gd name="T58" fmla="*/ 3712 w 4348"/>
                <a:gd name="T59" fmla="*/ 2492 h 5000"/>
                <a:gd name="T60" fmla="*/ 3406 w 4348"/>
                <a:gd name="T61" fmla="*/ 2451 h 5000"/>
                <a:gd name="T62" fmla="*/ 3266 w 4348"/>
                <a:gd name="T63" fmla="*/ 2080 h 5000"/>
                <a:gd name="T64" fmla="*/ 3390 w 4348"/>
                <a:gd name="T65" fmla="*/ 1906 h 5000"/>
                <a:gd name="T66" fmla="*/ 3086 w 4348"/>
                <a:gd name="T67" fmla="*/ 1419 h 5000"/>
                <a:gd name="T68" fmla="*/ 2698 w 4348"/>
                <a:gd name="T69" fmla="*/ 1263 h 5000"/>
                <a:gd name="T70" fmla="*/ 2351 w 4348"/>
                <a:gd name="T71" fmla="*/ 1114 h 5000"/>
                <a:gd name="T72" fmla="*/ 2038 w 4348"/>
                <a:gd name="T73" fmla="*/ 1081 h 5000"/>
                <a:gd name="T74" fmla="*/ 1600 w 4348"/>
                <a:gd name="T75" fmla="*/ 834 h 5000"/>
                <a:gd name="T76" fmla="*/ 1543 w 4348"/>
                <a:gd name="T77" fmla="*/ 479 h 5000"/>
                <a:gd name="T78" fmla="*/ 1501 w 4348"/>
                <a:gd name="T79" fmla="*/ 58 h 5000"/>
                <a:gd name="T80" fmla="*/ 1246 w 4348"/>
                <a:gd name="T81" fmla="*/ 9 h 5000"/>
                <a:gd name="T82" fmla="*/ 775 w 4348"/>
                <a:gd name="T83" fmla="*/ 223 h 5000"/>
                <a:gd name="T84" fmla="*/ 610 w 4348"/>
                <a:gd name="T85" fmla="*/ 330 h 5000"/>
                <a:gd name="T86" fmla="*/ 322 w 4348"/>
                <a:gd name="T87" fmla="*/ 537 h 5000"/>
                <a:gd name="T88" fmla="*/ 0 w 4348"/>
                <a:gd name="T89" fmla="*/ 528 h 5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48" h="5000">
                  <a:moveTo>
                    <a:pt x="0" y="528"/>
                  </a:moveTo>
                  <a:lnTo>
                    <a:pt x="0" y="528"/>
                  </a:lnTo>
                  <a:cubicBezTo>
                    <a:pt x="272" y="974"/>
                    <a:pt x="272" y="974"/>
                    <a:pt x="272" y="974"/>
                  </a:cubicBezTo>
                  <a:cubicBezTo>
                    <a:pt x="173" y="1502"/>
                    <a:pt x="173" y="1502"/>
                    <a:pt x="173" y="1502"/>
                  </a:cubicBezTo>
                  <a:cubicBezTo>
                    <a:pt x="198" y="1560"/>
                    <a:pt x="247" y="1585"/>
                    <a:pt x="247" y="1659"/>
                  </a:cubicBezTo>
                  <a:cubicBezTo>
                    <a:pt x="247" y="1700"/>
                    <a:pt x="190" y="1700"/>
                    <a:pt x="157" y="1741"/>
                  </a:cubicBezTo>
                  <a:cubicBezTo>
                    <a:pt x="132" y="1774"/>
                    <a:pt x="140" y="1799"/>
                    <a:pt x="124" y="1832"/>
                  </a:cubicBezTo>
                  <a:cubicBezTo>
                    <a:pt x="91" y="1890"/>
                    <a:pt x="25" y="1915"/>
                    <a:pt x="25" y="1981"/>
                  </a:cubicBezTo>
                  <a:cubicBezTo>
                    <a:pt x="25" y="2014"/>
                    <a:pt x="74" y="2022"/>
                    <a:pt x="74" y="2055"/>
                  </a:cubicBezTo>
                  <a:cubicBezTo>
                    <a:pt x="74" y="2104"/>
                    <a:pt x="41" y="2129"/>
                    <a:pt x="33" y="2170"/>
                  </a:cubicBezTo>
                  <a:cubicBezTo>
                    <a:pt x="33" y="2203"/>
                    <a:pt x="33" y="2220"/>
                    <a:pt x="49" y="2253"/>
                  </a:cubicBezTo>
                  <a:cubicBezTo>
                    <a:pt x="58" y="2269"/>
                    <a:pt x="66" y="2278"/>
                    <a:pt x="82" y="2294"/>
                  </a:cubicBezTo>
                  <a:cubicBezTo>
                    <a:pt x="107" y="2319"/>
                    <a:pt x="107" y="2335"/>
                    <a:pt x="132" y="2360"/>
                  </a:cubicBezTo>
                  <a:cubicBezTo>
                    <a:pt x="140" y="2368"/>
                    <a:pt x="148" y="2385"/>
                    <a:pt x="157" y="2393"/>
                  </a:cubicBezTo>
                  <a:cubicBezTo>
                    <a:pt x="173" y="2410"/>
                    <a:pt x="190" y="2410"/>
                    <a:pt x="198" y="2434"/>
                  </a:cubicBezTo>
                  <a:cubicBezTo>
                    <a:pt x="214" y="2467"/>
                    <a:pt x="214" y="2492"/>
                    <a:pt x="214" y="2533"/>
                  </a:cubicBezTo>
                  <a:cubicBezTo>
                    <a:pt x="214" y="2575"/>
                    <a:pt x="198" y="2591"/>
                    <a:pt x="181" y="2624"/>
                  </a:cubicBezTo>
                  <a:cubicBezTo>
                    <a:pt x="124" y="2641"/>
                    <a:pt x="82" y="2690"/>
                    <a:pt x="74" y="2748"/>
                  </a:cubicBezTo>
                  <a:cubicBezTo>
                    <a:pt x="66" y="2814"/>
                    <a:pt x="0" y="2830"/>
                    <a:pt x="0" y="2896"/>
                  </a:cubicBezTo>
                  <a:cubicBezTo>
                    <a:pt x="0" y="2929"/>
                    <a:pt x="16" y="2954"/>
                    <a:pt x="33" y="2979"/>
                  </a:cubicBezTo>
                  <a:lnTo>
                    <a:pt x="33" y="2979"/>
                  </a:lnTo>
                  <a:cubicBezTo>
                    <a:pt x="49" y="3004"/>
                    <a:pt x="66" y="3020"/>
                    <a:pt x="74" y="3045"/>
                  </a:cubicBezTo>
                  <a:cubicBezTo>
                    <a:pt x="82" y="3070"/>
                    <a:pt x="66" y="3086"/>
                    <a:pt x="82" y="3103"/>
                  </a:cubicBezTo>
                  <a:cubicBezTo>
                    <a:pt x="107" y="3136"/>
                    <a:pt x="148" y="3136"/>
                    <a:pt x="165" y="3177"/>
                  </a:cubicBezTo>
                  <a:cubicBezTo>
                    <a:pt x="181" y="3226"/>
                    <a:pt x="165" y="3259"/>
                    <a:pt x="165" y="3309"/>
                  </a:cubicBezTo>
                  <a:cubicBezTo>
                    <a:pt x="165" y="3416"/>
                    <a:pt x="206" y="3482"/>
                    <a:pt x="280" y="3556"/>
                  </a:cubicBezTo>
                  <a:cubicBezTo>
                    <a:pt x="305" y="3589"/>
                    <a:pt x="330" y="3606"/>
                    <a:pt x="355" y="3639"/>
                  </a:cubicBezTo>
                  <a:cubicBezTo>
                    <a:pt x="371" y="3655"/>
                    <a:pt x="396" y="3664"/>
                    <a:pt x="396" y="3688"/>
                  </a:cubicBezTo>
                  <a:cubicBezTo>
                    <a:pt x="396" y="3730"/>
                    <a:pt x="330" y="3721"/>
                    <a:pt x="330" y="3763"/>
                  </a:cubicBezTo>
                  <a:cubicBezTo>
                    <a:pt x="330" y="3804"/>
                    <a:pt x="379" y="3804"/>
                    <a:pt x="379" y="3845"/>
                  </a:cubicBezTo>
                  <a:cubicBezTo>
                    <a:pt x="379" y="3862"/>
                    <a:pt x="363" y="3862"/>
                    <a:pt x="346" y="3870"/>
                  </a:cubicBezTo>
                  <a:cubicBezTo>
                    <a:pt x="305" y="3895"/>
                    <a:pt x="280" y="3928"/>
                    <a:pt x="280" y="3977"/>
                  </a:cubicBezTo>
                  <a:cubicBezTo>
                    <a:pt x="280" y="4027"/>
                    <a:pt x="305" y="4051"/>
                    <a:pt x="330" y="4093"/>
                  </a:cubicBezTo>
                  <a:cubicBezTo>
                    <a:pt x="355" y="4126"/>
                    <a:pt x="404" y="4134"/>
                    <a:pt x="404" y="4175"/>
                  </a:cubicBezTo>
                  <a:cubicBezTo>
                    <a:pt x="404" y="4200"/>
                    <a:pt x="379" y="4200"/>
                    <a:pt x="379" y="4225"/>
                  </a:cubicBezTo>
                  <a:cubicBezTo>
                    <a:pt x="379" y="4249"/>
                    <a:pt x="404" y="4257"/>
                    <a:pt x="421" y="4281"/>
                  </a:cubicBezTo>
                  <a:cubicBezTo>
                    <a:pt x="454" y="4331"/>
                    <a:pt x="462" y="4364"/>
                    <a:pt x="487" y="4414"/>
                  </a:cubicBezTo>
                  <a:cubicBezTo>
                    <a:pt x="520" y="4496"/>
                    <a:pt x="528" y="4546"/>
                    <a:pt x="544" y="4628"/>
                  </a:cubicBezTo>
                  <a:cubicBezTo>
                    <a:pt x="561" y="4711"/>
                    <a:pt x="586" y="4760"/>
                    <a:pt x="602" y="4851"/>
                  </a:cubicBezTo>
                  <a:cubicBezTo>
                    <a:pt x="619" y="4917"/>
                    <a:pt x="635" y="4999"/>
                    <a:pt x="709" y="4999"/>
                  </a:cubicBezTo>
                  <a:cubicBezTo>
                    <a:pt x="759" y="4999"/>
                    <a:pt x="784" y="4999"/>
                    <a:pt x="833" y="4999"/>
                  </a:cubicBezTo>
                  <a:cubicBezTo>
                    <a:pt x="850" y="4999"/>
                    <a:pt x="850" y="4991"/>
                    <a:pt x="866" y="4983"/>
                  </a:cubicBezTo>
                  <a:lnTo>
                    <a:pt x="866" y="4983"/>
                  </a:lnTo>
                  <a:cubicBezTo>
                    <a:pt x="899" y="4917"/>
                    <a:pt x="940" y="4884"/>
                    <a:pt x="982" y="4826"/>
                  </a:cubicBezTo>
                  <a:cubicBezTo>
                    <a:pt x="998" y="4810"/>
                    <a:pt x="1006" y="4785"/>
                    <a:pt x="1023" y="4768"/>
                  </a:cubicBezTo>
                  <a:cubicBezTo>
                    <a:pt x="1072" y="4727"/>
                    <a:pt x="1114" y="4702"/>
                    <a:pt x="1163" y="4661"/>
                  </a:cubicBezTo>
                  <a:cubicBezTo>
                    <a:pt x="1196" y="4636"/>
                    <a:pt x="1196" y="4595"/>
                    <a:pt x="1229" y="4595"/>
                  </a:cubicBezTo>
                  <a:cubicBezTo>
                    <a:pt x="1312" y="4595"/>
                    <a:pt x="1345" y="4678"/>
                    <a:pt x="1427" y="4678"/>
                  </a:cubicBezTo>
                  <a:cubicBezTo>
                    <a:pt x="1477" y="4678"/>
                    <a:pt x="1493" y="4636"/>
                    <a:pt x="1543" y="4636"/>
                  </a:cubicBezTo>
                  <a:cubicBezTo>
                    <a:pt x="1592" y="4636"/>
                    <a:pt x="1600" y="4702"/>
                    <a:pt x="1650" y="4719"/>
                  </a:cubicBezTo>
                  <a:cubicBezTo>
                    <a:pt x="1683" y="4735"/>
                    <a:pt x="1716" y="4735"/>
                    <a:pt x="1741" y="4768"/>
                  </a:cubicBezTo>
                  <a:cubicBezTo>
                    <a:pt x="1790" y="4843"/>
                    <a:pt x="1782" y="4958"/>
                    <a:pt x="1873" y="4958"/>
                  </a:cubicBezTo>
                  <a:cubicBezTo>
                    <a:pt x="1906" y="4958"/>
                    <a:pt x="1898" y="4917"/>
                    <a:pt x="1906" y="4884"/>
                  </a:cubicBezTo>
                  <a:cubicBezTo>
                    <a:pt x="1914" y="4818"/>
                    <a:pt x="1947" y="4785"/>
                    <a:pt x="1980" y="4727"/>
                  </a:cubicBezTo>
                  <a:cubicBezTo>
                    <a:pt x="1988" y="4694"/>
                    <a:pt x="1988" y="4653"/>
                    <a:pt x="2021" y="4653"/>
                  </a:cubicBezTo>
                  <a:cubicBezTo>
                    <a:pt x="2054" y="4653"/>
                    <a:pt x="2071" y="4678"/>
                    <a:pt x="2104" y="4678"/>
                  </a:cubicBezTo>
                  <a:cubicBezTo>
                    <a:pt x="2186" y="4678"/>
                    <a:pt x="2236" y="4653"/>
                    <a:pt x="2327" y="4653"/>
                  </a:cubicBezTo>
                  <a:cubicBezTo>
                    <a:pt x="2343" y="4653"/>
                    <a:pt x="2360" y="4645"/>
                    <a:pt x="2376" y="4661"/>
                  </a:cubicBezTo>
                  <a:cubicBezTo>
                    <a:pt x="2393" y="4678"/>
                    <a:pt x="2384" y="4702"/>
                    <a:pt x="2393" y="4719"/>
                  </a:cubicBezTo>
                  <a:cubicBezTo>
                    <a:pt x="2417" y="4760"/>
                    <a:pt x="2467" y="4727"/>
                    <a:pt x="2508" y="4744"/>
                  </a:cubicBezTo>
                  <a:lnTo>
                    <a:pt x="2508" y="4744"/>
                  </a:lnTo>
                  <a:cubicBezTo>
                    <a:pt x="2541" y="4603"/>
                    <a:pt x="2541" y="4529"/>
                    <a:pt x="2558" y="4389"/>
                  </a:cubicBezTo>
                  <a:cubicBezTo>
                    <a:pt x="2566" y="4339"/>
                    <a:pt x="2582" y="4306"/>
                    <a:pt x="2582" y="4249"/>
                  </a:cubicBezTo>
                  <a:cubicBezTo>
                    <a:pt x="2582" y="4175"/>
                    <a:pt x="2582" y="4175"/>
                    <a:pt x="2582" y="4175"/>
                  </a:cubicBezTo>
                  <a:cubicBezTo>
                    <a:pt x="2582" y="4117"/>
                    <a:pt x="2615" y="4093"/>
                    <a:pt x="2640" y="4043"/>
                  </a:cubicBezTo>
                  <a:cubicBezTo>
                    <a:pt x="2706" y="3944"/>
                    <a:pt x="2731" y="3886"/>
                    <a:pt x="2780" y="3787"/>
                  </a:cubicBezTo>
                  <a:cubicBezTo>
                    <a:pt x="3011" y="3787"/>
                    <a:pt x="3011" y="3787"/>
                    <a:pt x="3011" y="3787"/>
                  </a:cubicBezTo>
                  <a:cubicBezTo>
                    <a:pt x="3061" y="3787"/>
                    <a:pt x="3086" y="3763"/>
                    <a:pt x="3127" y="3754"/>
                  </a:cubicBezTo>
                  <a:cubicBezTo>
                    <a:pt x="3250" y="3721"/>
                    <a:pt x="3316" y="3688"/>
                    <a:pt x="3448" y="3688"/>
                  </a:cubicBezTo>
                  <a:cubicBezTo>
                    <a:pt x="3497" y="3688"/>
                    <a:pt x="3522" y="3697"/>
                    <a:pt x="3571" y="3705"/>
                  </a:cubicBezTo>
                  <a:cubicBezTo>
                    <a:pt x="3646" y="3705"/>
                    <a:pt x="3695" y="3705"/>
                    <a:pt x="3761" y="3730"/>
                  </a:cubicBezTo>
                  <a:cubicBezTo>
                    <a:pt x="3827" y="3754"/>
                    <a:pt x="3844" y="3796"/>
                    <a:pt x="3901" y="3829"/>
                  </a:cubicBezTo>
                  <a:cubicBezTo>
                    <a:pt x="3959" y="3862"/>
                    <a:pt x="4000" y="3862"/>
                    <a:pt x="4050" y="3903"/>
                  </a:cubicBezTo>
                  <a:cubicBezTo>
                    <a:pt x="4091" y="3928"/>
                    <a:pt x="4083" y="3985"/>
                    <a:pt x="4099" y="4027"/>
                  </a:cubicBezTo>
                  <a:lnTo>
                    <a:pt x="4099" y="4027"/>
                  </a:lnTo>
                  <a:cubicBezTo>
                    <a:pt x="4124" y="4010"/>
                    <a:pt x="4141" y="4002"/>
                    <a:pt x="4165" y="3985"/>
                  </a:cubicBezTo>
                  <a:cubicBezTo>
                    <a:pt x="4174" y="3977"/>
                    <a:pt x="4198" y="3969"/>
                    <a:pt x="4198" y="3961"/>
                  </a:cubicBezTo>
                  <a:cubicBezTo>
                    <a:pt x="4198" y="3895"/>
                    <a:pt x="4108" y="3895"/>
                    <a:pt x="4108" y="3829"/>
                  </a:cubicBezTo>
                  <a:cubicBezTo>
                    <a:pt x="4108" y="3763"/>
                    <a:pt x="4165" y="3730"/>
                    <a:pt x="4198" y="3664"/>
                  </a:cubicBezTo>
                  <a:cubicBezTo>
                    <a:pt x="4248" y="3556"/>
                    <a:pt x="4248" y="3490"/>
                    <a:pt x="4281" y="3375"/>
                  </a:cubicBezTo>
                  <a:cubicBezTo>
                    <a:pt x="4289" y="3334"/>
                    <a:pt x="4289" y="3309"/>
                    <a:pt x="4314" y="3268"/>
                  </a:cubicBezTo>
                  <a:cubicBezTo>
                    <a:pt x="4322" y="3251"/>
                    <a:pt x="4347" y="3243"/>
                    <a:pt x="4347" y="3218"/>
                  </a:cubicBezTo>
                  <a:cubicBezTo>
                    <a:pt x="4347" y="3185"/>
                    <a:pt x="4330" y="3169"/>
                    <a:pt x="4306" y="3136"/>
                  </a:cubicBezTo>
                  <a:cubicBezTo>
                    <a:pt x="4273" y="3094"/>
                    <a:pt x="4281" y="3053"/>
                    <a:pt x="4273" y="2995"/>
                  </a:cubicBezTo>
                  <a:cubicBezTo>
                    <a:pt x="4264" y="2888"/>
                    <a:pt x="4066" y="2921"/>
                    <a:pt x="4066" y="2806"/>
                  </a:cubicBezTo>
                  <a:cubicBezTo>
                    <a:pt x="4066" y="2707"/>
                    <a:pt x="4066" y="2707"/>
                    <a:pt x="4066" y="2707"/>
                  </a:cubicBezTo>
                  <a:cubicBezTo>
                    <a:pt x="4066" y="2624"/>
                    <a:pt x="4124" y="2591"/>
                    <a:pt x="4124" y="2509"/>
                  </a:cubicBezTo>
                  <a:cubicBezTo>
                    <a:pt x="4124" y="2492"/>
                    <a:pt x="4099" y="2484"/>
                    <a:pt x="4075" y="2484"/>
                  </a:cubicBezTo>
                  <a:cubicBezTo>
                    <a:pt x="4042" y="2484"/>
                    <a:pt x="4025" y="2517"/>
                    <a:pt x="3992" y="2517"/>
                  </a:cubicBezTo>
                  <a:cubicBezTo>
                    <a:pt x="3885" y="2517"/>
                    <a:pt x="3819" y="2500"/>
                    <a:pt x="3712" y="2492"/>
                  </a:cubicBezTo>
                  <a:cubicBezTo>
                    <a:pt x="3505" y="2492"/>
                    <a:pt x="3505" y="2492"/>
                    <a:pt x="3505" y="2492"/>
                  </a:cubicBezTo>
                  <a:cubicBezTo>
                    <a:pt x="3472" y="2492"/>
                    <a:pt x="3431" y="2509"/>
                    <a:pt x="3415" y="2484"/>
                  </a:cubicBezTo>
                  <a:cubicBezTo>
                    <a:pt x="3406" y="2476"/>
                    <a:pt x="3406" y="2459"/>
                    <a:pt x="3406" y="2451"/>
                  </a:cubicBezTo>
                  <a:cubicBezTo>
                    <a:pt x="3382" y="2393"/>
                    <a:pt x="3349" y="2368"/>
                    <a:pt x="3332" y="2311"/>
                  </a:cubicBezTo>
                  <a:cubicBezTo>
                    <a:pt x="3307" y="2236"/>
                    <a:pt x="3299" y="2203"/>
                    <a:pt x="3274" y="2137"/>
                  </a:cubicBezTo>
                  <a:cubicBezTo>
                    <a:pt x="3266" y="2113"/>
                    <a:pt x="3274" y="2096"/>
                    <a:pt x="3266" y="2080"/>
                  </a:cubicBezTo>
                  <a:cubicBezTo>
                    <a:pt x="3258" y="2071"/>
                    <a:pt x="3242" y="2071"/>
                    <a:pt x="3234" y="2055"/>
                  </a:cubicBezTo>
                  <a:cubicBezTo>
                    <a:pt x="3291" y="2038"/>
                    <a:pt x="3332" y="2038"/>
                    <a:pt x="3390" y="2038"/>
                  </a:cubicBezTo>
                  <a:cubicBezTo>
                    <a:pt x="3390" y="1989"/>
                    <a:pt x="3390" y="1956"/>
                    <a:pt x="3390" y="1906"/>
                  </a:cubicBezTo>
                  <a:cubicBezTo>
                    <a:pt x="3390" y="1791"/>
                    <a:pt x="3373" y="1717"/>
                    <a:pt x="3332" y="1609"/>
                  </a:cubicBezTo>
                  <a:cubicBezTo>
                    <a:pt x="3299" y="1535"/>
                    <a:pt x="3250" y="1494"/>
                    <a:pt x="3176" y="1461"/>
                  </a:cubicBezTo>
                  <a:cubicBezTo>
                    <a:pt x="3143" y="1444"/>
                    <a:pt x="3127" y="1419"/>
                    <a:pt x="3086" y="1419"/>
                  </a:cubicBezTo>
                  <a:cubicBezTo>
                    <a:pt x="2987" y="1419"/>
                    <a:pt x="2937" y="1419"/>
                    <a:pt x="2846" y="1419"/>
                  </a:cubicBezTo>
                  <a:cubicBezTo>
                    <a:pt x="2805" y="1419"/>
                    <a:pt x="2797" y="1370"/>
                    <a:pt x="2780" y="1329"/>
                  </a:cubicBezTo>
                  <a:cubicBezTo>
                    <a:pt x="2756" y="1296"/>
                    <a:pt x="2731" y="1287"/>
                    <a:pt x="2698" y="1263"/>
                  </a:cubicBezTo>
                  <a:cubicBezTo>
                    <a:pt x="2632" y="1221"/>
                    <a:pt x="2582" y="1238"/>
                    <a:pt x="2508" y="1221"/>
                  </a:cubicBezTo>
                  <a:cubicBezTo>
                    <a:pt x="2475" y="1221"/>
                    <a:pt x="2459" y="1188"/>
                    <a:pt x="2434" y="1172"/>
                  </a:cubicBezTo>
                  <a:cubicBezTo>
                    <a:pt x="2401" y="1155"/>
                    <a:pt x="2376" y="1147"/>
                    <a:pt x="2351" y="1114"/>
                  </a:cubicBezTo>
                  <a:cubicBezTo>
                    <a:pt x="2335" y="1081"/>
                    <a:pt x="2294" y="1098"/>
                    <a:pt x="2261" y="1089"/>
                  </a:cubicBezTo>
                  <a:cubicBezTo>
                    <a:pt x="2219" y="1081"/>
                    <a:pt x="2203" y="1048"/>
                    <a:pt x="2162" y="1048"/>
                  </a:cubicBezTo>
                  <a:cubicBezTo>
                    <a:pt x="2112" y="1048"/>
                    <a:pt x="2087" y="1081"/>
                    <a:pt x="2038" y="1081"/>
                  </a:cubicBezTo>
                  <a:cubicBezTo>
                    <a:pt x="1972" y="1081"/>
                    <a:pt x="1931" y="1089"/>
                    <a:pt x="1881" y="1056"/>
                  </a:cubicBezTo>
                  <a:cubicBezTo>
                    <a:pt x="1807" y="1007"/>
                    <a:pt x="1790" y="941"/>
                    <a:pt x="1716" y="891"/>
                  </a:cubicBezTo>
                  <a:cubicBezTo>
                    <a:pt x="1675" y="867"/>
                    <a:pt x="1633" y="875"/>
                    <a:pt x="1600" y="834"/>
                  </a:cubicBezTo>
                  <a:cubicBezTo>
                    <a:pt x="1567" y="792"/>
                    <a:pt x="1600" y="743"/>
                    <a:pt x="1592" y="693"/>
                  </a:cubicBezTo>
                  <a:cubicBezTo>
                    <a:pt x="1576" y="644"/>
                    <a:pt x="1526" y="627"/>
                    <a:pt x="1526" y="578"/>
                  </a:cubicBezTo>
                  <a:cubicBezTo>
                    <a:pt x="1526" y="545"/>
                    <a:pt x="1543" y="520"/>
                    <a:pt x="1543" y="479"/>
                  </a:cubicBezTo>
                  <a:cubicBezTo>
                    <a:pt x="1543" y="421"/>
                    <a:pt x="1477" y="396"/>
                    <a:pt x="1477" y="330"/>
                  </a:cubicBezTo>
                  <a:cubicBezTo>
                    <a:pt x="1477" y="240"/>
                    <a:pt x="1477" y="240"/>
                    <a:pt x="1477" y="240"/>
                  </a:cubicBezTo>
                  <a:cubicBezTo>
                    <a:pt x="1477" y="174"/>
                    <a:pt x="1501" y="132"/>
                    <a:pt x="1501" y="58"/>
                  </a:cubicBezTo>
                  <a:cubicBezTo>
                    <a:pt x="1501" y="0"/>
                    <a:pt x="1501" y="0"/>
                    <a:pt x="1501" y="0"/>
                  </a:cubicBezTo>
                  <a:cubicBezTo>
                    <a:pt x="1336" y="25"/>
                    <a:pt x="1336" y="25"/>
                    <a:pt x="1336" y="25"/>
                  </a:cubicBezTo>
                  <a:cubicBezTo>
                    <a:pt x="1303" y="25"/>
                    <a:pt x="1279" y="9"/>
                    <a:pt x="1246" y="9"/>
                  </a:cubicBezTo>
                  <a:cubicBezTo>
                    <a:pt x="1171" y="9"/>
                    <a:pt x="1130" y="33"/>
                    <a:pt x="1064" y="58"/>
                  </a:cubicBezTo>
                  <a:cubicBezTo>
                    <a:pt x="1006" y="75"/>
                    <a:pt x="973" y="83"/>
                    <a:pt x="932" y="124"/>
                  </a:cubicBezTo>
                  <a:cubicBezTo>
                    <a:pt x="883" y="174"/>
                    <a:pt x="850" y="198"/>
                    <a:pt x="775" y="223"/>
                  </a:cubicBezTo>
                  <a:cubicBezTo>
                    <a:pt x="742" y="240"/>
                    <a:pt x="718" y="256"/>
                    <a:pt x="693" y="281"/>
                  </a:cubicBezTo>
                  <a:cubicBezTo>
                    <a:pt x="668" y="306"/>
                    <a:pt x="668" y="339"/>
                    <a:pt x="635" y="339"/>
                  </a:cubicBezTo>
                  <a:cubicBezTo>
                    <a:pt x="619" y="339"/>
                    <a:pt x="619" y="330"/>
                    <a:pt x="610" y="330"/>
                  </a:cubicBezTo>
                  <a:cubicBezTo>
                    <a:pt x="569" y="330"/>
                    <a:pt x="561" y="355"/>
                    <a:pt x="536" y="380"/>
                  </a:cubicBezTo>
                  <a:cubicBezTo>
                    <a:pt x="478" y="413"/>
                    <a:pt x="454" y="438"/>
                    <a:pt x="412" y="479"/>
                  </a:cubicBezTo>
                  <a:cubicBezTo>
                    <a:pt x="388" y="512"/>
                    <a:pt x="363" y="537"/>
                    <a:pt x="322" y="537"/>
                  </a:cubicBezTo>
                  <a:cubicBezTo>
                    <a:pt x="247" y="537"/>
                    <a:pt x="206" y="495"/>
                    <a:pt x="132" y="495"/>
                  </a:cubicBezTo>
                  <a:cubicBezTo>
                    <a:pt x="82" y="495"/>
                    <a:pt x="66" y="528"/>
                    <a:pt x="16" y="528"/>
                  </a:cubicBezTo>
                  <a:cubicBezTo>
                    <a:pt x="0" y="528"/>
                    <a:pt x="0" y="528"/>
                    <a:pt x="0" y="528"/>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 name="Freeform 99">
              <a:extLst>
                <a:ext uri="{FF2B5EF4-FFF2-40B4-BE49-F238E27FC236}">
                  <a16:creationId xmlns:a16="http://schemas.microsoft.com/office/drawing/2014/main" id="{9ADA12CF-C592-41F3-BF05-03AA645D5404}"/>
                </a:ext>
              </a:extLst>
            </p:cNvPr>
            <p:cNvSpPr>
              <a:spLocks noChangeArrowheads="1"/>
            </p:cNvSpPr>
            <p:nvPr/>
          </p:nvSpPr>
          <p:spPr bwMode="auto">
            <a:xfrm>
              <a:off x="14424673" y="4872038"/>
              <a:ext cx="1720738" cy="2498725"/>
            </a:xfrm>
            <a:custGeom>
              <a:avLst/>
              <a:gdLst>
                <a:gd name="T0" fmla="*/ 4150 w 4778"/>
                <a:gd name="T1" fmla="*/ 1526 h 6939"/>
                <a:gd name="T2" fmla="*/ 3762 w 4778"/>
                <a:gd name="T3" fmla="*/ 1625 h 6939"/>
                <a:gd name="T4" fmla="*/ 3432 w 4778"/>
                <a:gd name="T5" fmla="*/ 1757 h 6939"/>
                <a:gd name="T6" fmla="*/ 3160 w 4778"/>
                <a:gd name="T7" fmla="*/ 1938 h 6939"/>
                <a:gd name="T8" fmla="*/ 3061 w 4778"/>
                <a:gd name="T9" fmla="*/ 2235 h 6939"/>
                <a:gd name="T10" fmla="*/ 2937 w 4778"/>
                <a:gd name="T11" fmla="*/ 2533 h 6939"/>
                <a:gd name="T12" fmla="*/ 2830 w 4778"/>
                <a:gd name="T13" fmla="*/ 2731 h 6939"/>
                <a:gd name="T14" fmla="*/ 2888 w 4778"/>
                <a:gd name="T15" fmla="*/ 2945 h 6939"/>
                <a:gd name="T16" fmla="*/ 3102 w 4778"/>
                <a:gd name="T17" fmla="*/ 3316 h 6939"/>
                <a:gd name="T18" fmla="*/ 3094 w 4778"/>
                <a:gd name="T19" fmla="*/ 3498 h 6939"/>
                <a:gd name="T20" fmla="*/ 3416 w 4778"/>
                <a:gd name="T21" fmla="*/ 3613 h 6939"/>
                <a:gd name="T22" fmla="*/ 4043 w 4778"/>
                <a:gd name="T23" fmla="*/ 3490 h 6939"/>
                <a:gd name="T24" fmla="*/ 4043 w 4778"/>
                <a:gd name="T25" fmla="*/ 3803 h 6939"/>
                <a:gd name="T26" fmla="*/ 4051 w 4778"/>
                <a:gd name="T27" fmla="*/ 4092 h 6939"/>
                <a:gd name="T28" fmla="*/ 4299 w 4778"/>
                <a:gd name="T29" fmla="*/ 4125 h 6939"/>
                <a:gd name="T30" fmla="*/ 4505 w 4778"/>
                <a:gd name="T31" fmla="*/ 4141 h 6939"/>
                <a:gd name="T32" fmla="*/ 4678 w 4778"/>
                <a:gd name="T33" fmla="*/ 5115 h 6939"/>
                <a:gd name="T34" fmla="*/ 4629 w 4778"/>
                <a:gd name="T35" fmla="*/ 5445 h 6939"/>
                <a:gd name="T36" fmla="*/ 4538 w 4778"/>
                <a:gd name="T37" fmla="*/ 5783 h 6939"/>
                <a:gd name="T38" fmla="*/ 4637 w 4778"/>
                <a:gd name="T39" fmla="*/ 5973 h 6939"/>
                <a:gd name="T40" fmla="*/ 4719 w 4778"/>
                <a:gd name="T41" fmla="*/ 6146 h 6939"/>
                <a:gd name="T42" fmla="*/ 4505 w 4778"/>
                <a:gd name="T43" fmla="*/ 6509 h 6939"/>
                <a:gd name="T44" fmla="*/ 4447 w 4778"/>
                <a:gd name="T45" fmla="*/ 6674 h 6939"/>
                <a:gd name="T46" fmla="*/ 4224 w 4778"/>
                <a:gd name="T47" fmla="*/ 6938 h 6939"/>
                <a:gd name="T48" fmla="*/ 3936 w 4778"/>
                <a:gd name="T49" fmla="*/ 6699 h 6939"/>
                <a:gd name="T50" fmla="*/ 3441 w 4778"/>
                <a:gd name="T51" fmla="*/ 6320 h 6939"/>
                <a:gd name="T52" fmla="*/ 2871 w 4778"/>
                <a:gd name="T53" fmla="*/ 6064 h 6939"/>
                <a:gd name="T54" fmla="*/ 2574 w 4778"/>
                <a:gd name="T55" fmla="*/ 5915 h 6939"/>
                <a:gd name="T56" fmla="*/ 2055 w 4778"/>
                <a:gd name="T57" fmla="*/ 5420 h 6939"/>
                <a:gd name="T58" fmla="*/ 1898 w 4778"/>
                <a:gd name="T59" fmla="*/ 4958 h 6939"/>
                <a:gd name="T60" fmla="*/ 1650 w 4778"/>
                <a:gd name="T61" fmla="*/ 4620 h 6939"/>
                <a:gd name="T62" fmla="*/ 1312 w 4778"/>
                <a:gd name="T63" fmla="*/ 4026 h 6939"/>
                <a:gd name="T64" fmla="*/ 1048 w 4778"/>
                <a:gd name="T65" fmla="*/ 3523 h 6939"/>
                <a:gd name="T66" fmla="*/ 734 w 4778"/>
                <a:gd name="T67" fmla="*/ 2879 h 6939"/>
                <a:gd name="T68" fmla="*/ 149 w 4778"/>
                <a:gd name="T69" fmla="*/ 2450 h 6939"/>
                <a:gd name="T70" fmla="*/ 107 w 4778"/>
                <a:gd name="T71" fmla="*/ 2178 h 6939"/>
                <a:gd name="T72" fmla="*/ 0 w 4778"/>
                <a:gd name="T73" fmla="*/ 1806 h 6939"/>
                <a:gd name="T74" fmla="*/ 371 w 4778"/>
                <a:gd name="T75" fmla="*/ 1353 h 6939"/>
                <a:gd name="T76" fmla="*/ 454 w 4778"/>
                <a:gd name="T77" fmla="*/ 1427 h 6939"/>
                <a:gd name="T78" fmla="*/ 338 w 4778"/>
                <a:gd name="T79" fmla="*/ 1617 h 6939"/>
                <a:gd name="T80" fmla="*/ 404 w 4778"/>
                <a:gd name="T81" fmla="*/ 1707 h 6939"/>
                <a:gd name="T82" fmla="*/ 825 w 4778"/>
                <a:gd name="T83" fmla="*/ 1881 h 6939"/>
                <a:gd name="T84" fmla="*/ 1097 w 4778"/>
                <a:gd name="T85" fmla="*/ 1476 h 6939"/>
                <a:gd name="T86" fmla="*/ 1304 w 4778"/>
                <a:gd name="T87" fmla="*/ 1163 h 6939"/>
                <a:gd name="T88" fmla="*/ 1824 w 4778"/>
                <a:gd name="T89" fmla="*/ 825 h 6939"/>
                <a:gd name="T90" fmla="*/ 2129 w 4778"/>
                <a:gd name="T91" fmla="*/ 561 h 6939"/>
                <a:gd name="T92" fmla="*/ 2211 w 4778"/>
                <a:gd name="T93" fmla="*/ 288 h 6939"/>
                <a:gd name="T94" fmla="*/ 2211 w 4778"/>
                <a:gd name="T95" fmla="*/ 16 h 6939"/>
                <a:gd name="T96" fmla="*/ 2360 w 4778"/>
                <a:gd name="T97" fmla="*/ 41 h 6939"/>
                <a:gd name="T98" fmla="*/ 2690 w 4778"/>
                <a:gd name="T99" fmla="*/ 346 h 6939"/>
                <a:gd name="T100" fmla="*/ 2929 w 4778"/>
                <a:gd name="T101" fmla="*/ 561 h 6939"/>
                <a:gd name="T102" fmla="*/ 3069 w 4778"/>
                <a:gd name="T103" fmla="*/ 742 h 6939"/>
                <a:gd name="T104" fmla="*/ 3474 w 4778"/>
                <a:gd name="T105" fmla="*/ 800 h 6939"/>
                <a:gd name="T106" fmla="*/ 3729 w 4778"/>
                <a:gd name="T107" fmla="*/ 783 h 6939"/>
                <a:gd name="T108" fmla="*/ 3894 w 4778"/>
                <a:gd name="T109" fmla="*/ 775 h 6939"/>
                <a:gd name="T110" fmla="*/ 4142 w 4778"/>
                <a:gd name="T111" fmla="*/ 1146 h 6939"/>
                <a:gd name="T112" fmla="*/ 3993 w 4778"/>
                <a:gd name="T113" fmla="*/ 1427 h 6939"/>
                <a:gd name="T114" fmla="*/ 4241 w 4778"/>
                <a:gd name="T115" fmla="*/ 1526 h 6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8" h="6939">
                  <a:moveTo>
                    <a:pt x="4241" y="1526"/>
                  </a:moveTo>
                  <a:lnTo>
                    <a:pt x="4241" y="1526"/>
                  </a:lnTo>
                  <a:cubicBezTo>
                    <a:pt x="4150" y="1526"/>
                    <a:pt x="4150" y="1526"/>
                    <a:pt x="4150" y="1526"/>
                  </a:cubicBezTo>
                  <a:cubicBezTo>
                    <a:pt x="4125" y="1501"/>
                    <a:pt x="4101" y="1485"/>
                    <a:pt x="4068" y="1485"/>
                  </a:cubicBezTo>
                  <a:cubicBezTo>
                    <a:pt x="4002" y="1485"/>
                    <a:pt x="3944" y="1485"/>
                    <a:pt x="3903" y="1542"/>
                  </a:cubicBezTo>
                  <a:cubicBezTo>
                    <a:pt x="3861" y="1592"/>
                    <a:pt x="3828" y="1625"/>
                    <a:pt x="3762" y="1625"/>
                  </a:cubicBezTo>
                  <a:cubicBezTo>
                    <a:pt x="3696" y="1625"/>
                    <a:pt x="3663" y="1641"/>
                    <a:pt x="3606" y="1658"/>
                  </a:cubicBezTo>
                  <a:cubicBezTo>
                    <a:pt x="3540" y="1683"/>
                    <a:pt x="3531" y="1765"/>
                    <a:pt x="3457" y="1765"/>
                  </a:cubicBezTo>
                  <a:cubicBezTo>
                    <a:pt x="3449" y="1765"/>
                    <a:pt x="3441" y="1757"/>
                    <a:pt x="3432" y="1757"/>
                  </a:cubicBezTo>
                  <a:cubicBezTo>
                    <a:pt x="3391" y="1757"/>
                    <a:pt x="3383" y="1790"/>
                    <a:pt x="3358" y="1823"/>
                  </a:cubicBezTo>
                  <a:cubicBezTo>
                    <a:pt x="3342" y="1848"/>
                    <a:pt x="3317" y="1856"/>
                    <a:pt x="3284" y="1872"/>
                  </a:cubicBezTo>
                  <a:cubicBezTo>
                    <a:pt x="3234" y="1897"/>
                    <a:pt x="3160" y="1889"/>
                    <a:pt x="3160" y="1938"/>
                  </a:cubicBezTo>
                  <a:cubicBezTo>
                    <a:pt x="3160" y="1971"/>
                    <a:pt x="3177" y="1988"/>
                    <a:pt x="3177" y="2021"/>
                  </a:cubicBezTo>
                  <a:cubicBezTo>
                    <a:pt x="3177" y="2079"/>
                    <a:pt x="3152" y="2103"/>
                    <a:pt x="3119" y="2145"/>
                  </a:cubicBezTo>
                  <a:cubicBezTo>
                    <a:pt x="3102" y="2178"/>
                    <a:pt x="3061" y="2194"/>
                    <a:pt x="3061" y="2235"/>
                  </a:cubicBezTo>
                  <a:cubicBezTo>
                    <a:pt x="3061" y="2301"/>
                    <a:pt x="3111" y="2334"/>
                    <a:pt x="3111" y="2401"/>
                  </a:cubicBezTo>
                  <a:cubicBezTo>
                    <a:pt x="3111" y="2417"/>
                    <a:pt x="3102" y="2434"/>
                    <a:pt x="3102" y="2450"/>
                  </a:cubicBezTo>
                  <a:cubicBezTo>
                    <a:pt x="3028" y="2450"/>
                    <a:pt x="2970" y="2467"/>
                    <a:pt x="2937" y="2533"/>
                  </a:cubicBezTo>
                  <a:cubicBezTo>
                    <a:pt x="2896" y="2607"/>
                    <a:pt x="2896" y="2665"/>
                    <a:pt x="2871" y="2747"/>
                  </a:cubicBezTo>
                  <a:cubicBezTo>
                    <a:pt x="2847" y="2747"/>
                    <a:pt x="2847" y="2747"/>
                    <a:pt x="2847" y="2747"/>
                  </a:cubicBezTo>
                  <a:cubicBezTo>
                    <a:pt x="2830" y="2731"/>
                    <a:pt x="2830" y="2731"/>
                    <a:pt x="2830" y="2731"/>
                  </a:cubicBezTo>
                  <a:cubicBezTo>
                    <a:pt x="2814" y="2739"/>
                    <a:pt x="2797" y="2747"/>
                    <a:pt x="2797" y="2764"/>
                  </a:cubicBezTo>
                  <a:cubicBezTo>
                    <a:pt x="2797" y="2821"/>
                    <a:pt x="2904" y="2813"/>
                    <a:pt x="2904" y="2871"/>
                  </a:cubicBezTo>
                  <a:cubicBezTo>
                    <a:pt x="2904" y="2896"/>
                    <a:pt x="2888" y="2912"/>
                    <a:pt x="2888" y="2945"/>
                  </a:cubicBezTo>
                  <a:cubicBezTo>
                    <a:pt x="2888" y="2995"/>
                    <a:pt x="2921" y="3019"/>
                    <a:pt x="2946" y="3061"/>
                  </a:cubicBezTo>
                  <a:cubicBezTo>
                    <a:pt x="2970" y="3118"/>
                    <a:pt x="2970" y="3168"/>
                    <a:pt x="3012" y="3209"/>
                  </a:cubicBezTo>
                  <a:cubicBezTo>
                    <a:pt x="3053" y="3250"/>
                    <a:pt x="3102" y="3267"/>
                    <a:pt x="3102" y="3316"/>
                  </a:cubicBezTo>
                  <a:cubicBezTo>
                    <a:pt x="3102" y="3415"/>
                    <a:pt x="3102" y="3415"/>
                    <a:pt x="3102" y="3415"/>
                  </a:cubicBezTo>
                  <a:cubicBezTo>
                    <a:pt x="3102" y="3432"/>
                    <a:pt x="3094" y="3440"/>
                    <a:pt x="3094" y="3448"/>
                  </a:cubicBezTo>
                  <a:cubicBezTo>
                    <a:pt x="3094" y="3465"/>
                    <a:pt x="3094" y="3473"/>
                    <a:pt x="3094" y="3498"/>
                  </a:cubicBezTo>
                  <a:cubicBezTo>
                    <a:pt x="3226" y="3498"/>
                    <a:pt x="3226" y="3498"/>
                    <a:pt x="3226" y="3498"/>
                  </a:cubicBezTo>
                  <a:cubicBezTo>
                    <a:pt x="3276" y="3498"/>
                    <a:pt x="3300" y="3523"/>
                    <a:pt x="3342" y="3556"/>
                  </a:cubicBezTo>
                  <a:cubicBezTo>
                    <a:pt x="3366" y="3580"/>
                    <a:pt x="3399" y="3580"/>
                    <a:pt x="3416" y="3613"/>
                  </a:cubicBezTo>
                  <a:cubicBezTo>
                    <a:pt x="3424" y="3638"/>
                    <a:pt x="3424" y="3655"/>
                    <a:pt x="3441" y="3679"/>
                  </a:cubicBezTo>
                  <a:cubicBezTo>
                    <a:pt x="3482" y="3745"/>
                    <a:pt x="3556" y="3721"/>
                    <a:pt x="3630" y="3721"/>
                  </a:cubicBezTo>
                  <a:cubicBezTo>
                    <a:pt x="3812" y="3721"/>
                    <a:pt x="3894" y="3605"/>
                    <a:pt x="4043" y="3490"/>
                  </a:cubicBezTo>
                  <a:cubicBezTo>
                    <a:pt x="4059" y="3523"/>
                    <a:pt x="4059" y="3547"/>
                    <a:pt x="4059" y="3589"/>
                  </a:cubicBezTo>
                  <a:cubicBezTo>
                    <a:pt x="4059" y="3622"/>
                    <a:pt x="4043" y="3638"/>
                    <a:pt x="4043" y="3679"/>
                  </a:cubicBezTo>
                  <a:cubicBezTo>
                    <a:pt x="4043" y="3803"/>
                    <a:pt x="4043" y="3803"/>
                    <a:pt x="4043" y="3803"/>
                  </a:cubicBezTo>
                  <a:cubicBezTo>
                    <a:pt x="4035" y="3836"/>
                    <a:pt x="4035" y="3836"/>
                    <a:pt x="4035" y="3836"/>
                  </a:cubicBezTo>
                  <a:cubicBezTo>
                    <a:pt x="4035" y="3910"/>
                    <a:pt x="4035" y="3910"/>
                    <a:pt x="4035" y="3910"/>
                  </a:cubicBezTo>
                  <a:cubicBezTo>
                    <a:pt x="4035" y="3985"/>
                    <a:pt x="4035" y="4026"/>
                    <a:pt x="4051" y="4092"/>
                  </a:cubicBezTo>
                  <a:cubicBezTo>
                    <a:pt x="4068" y="4133"/>
                    <a:pt x="4084" y="4183"/>
                    <a:pt x="4134" y="4183"/>
                  </a:cubicBezTo>
                  <a:cubicBezTo>
                    <a:pt x="4158" y="4183"/>
                    <a:pt x="4158" y="4150"/>
                    <a:pt x="4183" y="4141"/>
                  </a:cubicBezTo>
                  <a:cubicBezTo>
                    <a:pt x="4224" y="4125"/>
                    <a:pt x="4257" y="4133"/>
                    <a:pt x="4299" y="4125"/>
                  </a:cubicBezTo>
                  <a:cubicBezTo>
                    <a:pt x="4323" y="4117"/>
                    <a:pt x="4340" y="4100"/>
                    <a:pt x="4373" y="4100"/>
                  </a:cubicBezTo>
                  <a:cubicBezTo>
                    <a:pt x="4447" y="4100"/>
                    <a:pt x="4447" y="4100"/>
                    <a:pt x="4447" y="4100"/>
                  </a:cubicBezTo>
                  <a:cubicBezTo>
                    <a:pt x="4472" y="4100"/>
                    <a:pt x="4488" y="4117"/>
                    <a:pt x="4505" y="4141"/>
                  </a:cubicBezTo>
                  <a:lnTo>
                    <a:pt x="4505" y="4141"/>
                  </a:lnTo>
                  <a:cubicBezTo>
                    <a:pt x="4777" y="4587"/>
                    <a:pt x="4777" y="4587"/>
                    <a:pt x="4777" y="4587"/>
                  </a:cubicBezTo>
                  <a:cubicBezTo>
                    <a:pt x="4678" y="5115"/>
                    <a:pt x="4678" y="5115"/>
                    <a:pt x="4678" y="5115"/>
                  </a:cubicBezTo>
                  <a:cubicBezTo>
                    <a:pt x="4703" y="5173"/>
                    <a:pt x="4752" y="5198"/>
                    <a:pt x="4752" y="5272"/>
                  </a:cubicBezTo>
                  <a:cubicBezTo>
                    <a:pt x="4752" y="5313"/>
                    <a:pt x="4695" y="5313"/>
                    <a:pt x="4662" y="5354"/>
                  </a:cubicBezTo>
                  <a:cubicBezTo>
                    <a:pt x="4637" y="5387"/>
                    <a:pt x="4645" y="5412"/>
                    <a:pt x="4629" y="5445"/>
                  </a:cubicBezTo>
                  <a:cubicBezTo>
                    <a:pt x="4596" y="5503"/>
                    <a:pt x="4530" y="5528"/>
                    <a:pt x="4530" y="5594"/>
                  </a:cubicBezTo>
                  <a:cubicBezTo>
                    <a:pt x="4530" y="5627"/>
                    <a:pt x="4579" y="5635"/>
                    <a:pt x="4579" y="5668"/>
                  </a:cubicBezTo>
                  <a:cubicBezTo>
                    <a:pt x="4579" y="5717"/>
                    <a:pt x="4546" y="5742"/>
                    <a:pt x="4538" y="5783"/>
                  </a:cubicBezTo>
                  <a:cubicBezTo>
                    <a:pt x="4538" y="5816"/>
                    <a:pt x="4538" y="5833"/>
                    <a:pt x="4554" y="5866"/>
                  </a:cubicBezTo>
                  <a:cubicBezTo>
                    <a:pt x="4563" y="5882"/>
                    <a:pt x="4571" y="5891"/>
                    <a:pt x="4587" y="5907"/>
                  </a:cubicBezTo>
                  <a:cubicBezTo>
                    <a:pt x="4612" y="5932"/>
                    <a:pt x="4612" y="5948"/>
                    <a:pt x="4637" y="5973"/>
                  </a:cubicBezTo>
                  <a:cubicBezTo>
                    <a:pt x="4645" y="5981"/>
                    <a:pt x="4653" y="5998"/>
                    <a:pt x="4662" y="6006"/>
                  </a:cubicBezTo>
                  <a:cubicBezTo>
                    <a:pt x="4678" y="6023"/>
                    <a:pt x="4695" y="6023"/>
                    <a:pt x="4703" y="6047"/>
                  </a:cubicBezTo>
                  <a:cubicBezTo>
                    <a:pt x="4719" y="6080"/>
                    <a:pt x="4719" y="6105"/>
                    <a:pt x="4719" y="6146"/>
                  </a:cubicBezTo>
                  <a:cubicBezTo>
                    <a:pt x="4719" y="6188"/>
                    <a:pt x="4703" y="6204"/>
                    <a:pt x="4686" y="6237"/>
                  </a:cubicBezTo>
                  <a:cubicBezTo>
                    <a:pt x="4629" y="6254"/>
                    <a:pt x="4587" y="6303"/>
                    <a:pt x="4579" y="6361"/>
                  </a:cubicBezTo>
                  <a:cubicBezTo>
                    <a:pt x="4571" y="6427"/>
                    <a:pt x="4505" y="6443"/>
                    <a:pt x="4505" y="6509"/>
                  </a:cubicBezTo>
                  <a:cubicBezTo>
                    <a:pt x="4505" y="6542"/>
                    <a:pt x="4521" y="6567"/>
                    <a:pt x="4538" y="6592"/>
                  </a:cubicBezTo>
                  <a:lnTo>
                    <a:pt x="4538" y="6592"/>
                  </a:lnTo>
                  <a:cubicBezTo>
                    <a:pt x="4505" y="6625"/>
                    <a:pt x="4455" y="6625"/>
                    <a:pt x="4447" y="6674"/>
                  </a:cubicBezTo>
                  <a:cubicBezTo>
                    <a:pt x="4431" y="6740"/>
                    <a:pt x="4439" y="6782"/>
                    <a:pt x="4406" y="6848"/>
                  </a:cubicBezTo>
                  <a:cubicBezTo>
                    <a:pt x="4389" y="6881"/>
                    <a:pt x="4356" y="6889"/>
                    <a:pt x="4323" y="6905"/>
                  </a:cubicBezTo>
                  <a:cubicBezTo>
                    <a:pt x="4282" y="6922"/>
                    <a:pt x="4266" y="6938"/>
                    <a:pt x="4224" y="6938"/>
                  </a:cubicBezTo>
                  <a:cubicBezTo>
                    <a:pt x="4208" y="6938"/>
                    <a:pt x="4191" y="6938"/>
                    <a:pt x="4183" y="6938"/>
                  </a:cubicBezTo>
                  <a:lnTo>
                    <a:pt x="4183" y="6938"/>
                  </a:lnTo>
                  <a:cubicBezTo>
                    <a:pt x="4150" y="6806"/>
                    <a:pt x="4035" y="6790"/>
                    <a:pt x="3936" y="6699"/>
                  </a:cubicBezTo>
                  <a:cubicBezTo>
                    <a:pt x="3903" y="6674"/>
                    <a:pt x="3886" y="6650"/>
                    <a:pt x="3853" y="6625"/>
                  </a:cubicBezTo>
                  <a:cubicBezTo>
                    <a:pt x="3795" y="6567"/>
                    <a:pt x="3771" y="6501"/>
                    <a:pt x="3688" y="6493"/>
                  </a:cubicBezTo>
                  <a:cubicBezTo>
                    <a:pt x="3573" y="6476"/>
                    <a:pt x="3531" y="6394"/>
                    <a:pt x="3441" y="6320"/>
                  </a:cubicBezTo>
                  <a:cubicBezTo>
                    <a:pt x="3399" y="6287"/>
                    <a:pt x="3358" y="6303"/>
                    <a:pt x="3309" y="6295"/>
                  </a:cubicBezTo>
                  <a:cubicBezTo>
                    <a:pt x="3251" y="6278"/>
                    <a:pt x="3210" y="6262"/>
                    <a:pt x="3160" y="6229"/>
                  </a:cubicBezTo>
                  <a:cubicBezTo>
                    <a:pt x="3053" y="6155"/>
                    <a:pt x="2979" y="6130"/>
                    <a:pt x="2871" y="6064"/>
                  </a:cubicBezTo>
                  <a:cubicBezTo>
                    <a:pt x="2789" y="6023"/>
                    <a:pt x="2739" y="6023"/>
                    <a:pt x="2657" y="5981"/>
                  </a:cubicBezTo>
                  <a:cubicBezTo>
                    <a:pt x="2624" y="5965"/>
                    <a:pt x="2624" y="5924"/>
                    <a:pt x="2583" y="5924"/>
                  </a:cubicBezTo>
                  <a:cubicBezTo>
                    <a:pt x="2583" y="5924"/>
                    <a:pt x="2583" y="5915"/>
                    <a:pt x="2574" y="5915"/>
                  </a:cubicBezTo>
                  <a:cubicBezTo>
                    <a:pt x="2500" y="5874"/>
                    <a:pt x="2475" y="5833"/>
                    <a:pt x="2418" y="5775"/>
                  </a:cubicBezTo>
                  <a:cubicBezTo>
                    <a:pt x="2352" y="5709"/>
                    <a:pt x="2310" y="5676"/>
                    <a:pt x="2244" y="5610"/>
                  </a:cubicBezTo>
                  <a:cubicBezTo>
                    <a:pt x="2178" y="5536"/>
                    <a:pt x="2129" y="5495"/>
                    <a:pt x="2055" y="5420"/>
                  </a:cubicBezTo>
                  <a:cubicBezTo>
                    <a:pt x="2005" y="5371"/>
                    <a:pt x="1931" y="5354"/>
                    <a:pt x="1931" y="5280"/>
                  </a:cubicBezTo>
                  <a:cubicBezTo>
                    <a:pt x="1931" y="5239"/>
                    <a:pt x="2022" y="5247"/>
                    <a:pt x="2022" y="5206"/>
                  </a:cubicBezTo>
                  <a:cubicBezTo>
                    <a:pt x="2022" y="5099"/>
                    <a:pt x="1931" y="5057"/>
                    <a:pt x="1898" y="4958"/>
                  </a:cubicBezTo>
                  <a:cubicBezTo>
                    <a:pt x="1881" y="4909"/>
                    <a:pt x="1857" y="4876"/>
                    <a:pt x="1832" y="4826"/>
                  </a:cubicBezTo>
                  <a:cubicBezTo>
                    <a:pt x="1799" y="4785"/>
                    <a:pt x="1807" y="4744"/>
                    <a:pt x="1766" y="4711"/>
                  </a:cubicBezTo>
                  <a:cubicBezTo>
                    <a:pt x="1733" y="4669"/>
                    <a:pt x="1683" y="4669"/>
                    <a:pt x="1650" y="4620"/>
                  </a:cubicBezTo>
                  <a:cubicBezTo>
                    <a:pt x="1617" y="4562"/>
                    <a:pt x="1626" y="4521"/>
                    <a:pt x="1593" y="4463"/>
                  </a:cubicBezTo>
                  <a:cubicBezTo>
                    <a:pt x="1526" y="4364"/>
                    <a:pt x="1460" y="4339"/>
                    <a:pt x="1427" y="4232"/>
                  </a:cubicBezTo>
                  <a:cubicBezTo>
                    <a:pt x="1394" y="4150"/>
                    <a:pt x="1378" y="4092"/>
                    <a:pt x="1312" y="4026"/>
                  </a:cubicBezTo>
                  <a:cubicBezTo>
                    <a:pt x="1287" y="3993"/>
                    <a:pt x="1262" y="3985"/>
                    <a:pt x="1246" y="3952"/>
                  </a:cubicBezTo>
                  <a:cubicBezTo>
                    <a:pt x="1213" y="3869"/>
                    <a:pt x="1221" y="3803"/>
                    <a:pt x="1172" y="3721"/>
                  </a:cubicBezTo>
                  <a:cubicBezTo>
                    <a:pt x="1130" y="3638"/>
                    <a:pt x="1081" y="3605"/>
                    <a:pt x="1048" y="3523"/>
                  </a:cubicBezTo>
                  <a:cubicBezTo>
                    <a:pt x="990" y="3407"/>
                    <a:pt x="998" y="3333"/>
                    <a:pt x="941" y="3209"/>
                  </a:cubicBezTo>
                  <a:cubicBezTo>
                    <a:pt x="916" y="3160"/>
                    <a:pt x="891" y="3135"/>
                    <a:pt x="858" y="3094"/>
                  </a:cubicBezTo>
                  <a:cubicBezTo>
                    <a:pt x="800" y="3011"/>
                    <a:pt x="784" y="2962"/>
                    <a:pt x="734" y="2879"/>
                  </a:cubicBezTo>
                  <a:cubicBezTo>
                    <a:pt x="677" y="2805"/>
                    <a:pt x="635" y="2764"/>
                    <a:pt x="578" y="2689"/>
                  </a:cubicBezTo>
                  <a:cubicBezTo>
                    <a:pt x="512" y="2599"/>
                    <a:pt x="437" y="2566"/>
                    <a:pt x="322" y="2533"/>
                  </a:cubicBezTo>
                  <a:cubicBezTo>
                    <a:pt x="256" y="2508"/>
                    <a:pt x="215" y="2491"/>
                    <a:pt x="149" y="2450"/>
                  </a:cubicBezTo>
                  <a:cubicBezTo>
                    <a:pt x="107" y="2434"/>
                    <a:pt x="66" y="2417"/>
                    <a:pt x="66" y="2368"/>
                  </a:cubicBezTo>
                  <a:cubicBezTo>
                    <a:pt x="66" y="2318"/>
                    <a:pt x="149" y="2318"/>
                    <a:pt x="149" y="2277"/>
                  </a:cubicBezTo>
                  <a:cubicBezTo>
                    <a:pt x="149" y="2235"/>
                    <a:pt x="140" y="2202"/>
                    <a:pt x="107" y="2178"/>
                  </a:cubicBezTo>
                  <a:cubicBezTo>
                    <a:pt x="74" y="2153"/>
                    <a:pt x="25" y="2161"/>
                    <a:pt x="25" y="2120"/>
                  </a:cubicBezTo>
                  <a:cubicBezTo>
                    <a:pt x="25" y="2070"/>
                    <a:pt x="50" y="2046"/>
                    <a:pt x="50" y="1996"/>
                  </a:cubicBezTo>
                  <a:cubicBezTo>
                    <a:pt x="50" y="1922"/>
                    <a:pt x="0" y="1881"/>
                    <a:pt x="0" y="1806"/>
                  </a:cubicBezTo>
                  <a:cubicBezTo>
                    <a:pt x="0" y="1699"/>
                    <a:pt x="58" y="1633"/>
                    <a:pt x="132" y="1551"/>
                  </a:cubicBezTo>
                  <a:cubicBezTo>
                    <a:pt x="182" y="1493"/>
                    <a:pt x="215" y="1460"/>
                    <a:pt x="264" y="1394"/>
                  </a:cubicBezTo>
                  <a:cubicBezTo>
                    <a:pt x="297" y="1361"/>
                    <a:pt x="330" y="1369"/>
                    <a:pt x="371" y="1353"/>
                  </a:cubicBezTo>
                  <a:lnTo>
                    <a:pt x="371" y="1353"/>
                  </a:lnTo>
                  <a:cubicBezTo>
                    <a:pt x="371" y="1386"/>
                    <a:pt x="363" y="1443"/>
                    <a:pt x="396" y="1443"/>
                  </a:cubicBezTo>
                  <a:cubicBezTo>
                    <a:pt x="421" y="1443"/>
                    <a:pt x="429" y="1427"/>
                    <a:pt x="454" y="1427"/>
                  </a:cubicBezTo>
                  <a:cubicBezTo>
                    <a:pt x="454" y="1435"/>
                    <a:pt x="454" y="1443"/>
                    <a:pt x="454" y="1452"/>
                  </a:cubicBezTo>
                  <a:cubicBezTo>
                    <a:pt x="454" y="1485"/>
                    <a:pt x="437" y="1509"/>
                    <a:pt x="413" y="1542"/>
                  </a:cubicBezTo>
                  <a:cubicBezTo>
                    <a:pt x="388" y="1567"/>
                    <a:pt x="338" y="1575"/>
                    <a:pt x="338" y="1617"/>
                  </a:cubicBezTo>
                  <a:cubicBezTo>
                    <a:pt x="338" y="1633"/>
                    <a:pt x="347" y="1641"/>
                    <a:pt x="347" y="1658"/>
                  </a:cubicBezTo>
                  <a:cubicBezTo>
                    <a:pt x="347" y="1691"/>
                    <a:pt x="338" y="1699"/>
                    <a:pt x="338" y="1732"/>
                  </a:cubicBezTo>
                  <a:cubicBezTo>
                    <a:pt x="363" y="1716"/>
                    <a:pt x="371" y="1707"/>
                    <a:pt x="404" y="1707"/>
                  </a:cubicBezTo>
                  <a:cubicBezTo>
                    <a:pt x="429" y="1707"/>
                    <a:pt x="437" y="1749"/>
                    <a:pt x="462" y="1749"/>
                  </a:cubicBezTo>
                  <a:cubicBezTo>
                    <a:pt x="619" y="1749"/>
                    <a:pt x="619" y="1749"/>
                    <a:pt x="619" y="1749"/>
                  </a:cubicBezTo>
                  <a:cubicBezTo>
                    <a:pt x="710" y="1749"/>
                    <a:pt x="726" y="1881"/>
                    <a:pt x="825" y="1881"/>
                  </a:cubicBezTo>
                  <a:cubicBezTo>
                    <a:pt x="858" y="1881"/>
                    <a:pt x="875" y="1856"/>
                    <a:pt x="899" y="1831"/>
                  </a:cubicBezTo>
                  <a:cubicBezTo>
                    <a:pt x="941" y="1798"/>
                    <a:pt x="957" y="1773"/>
                    <a:pt x="982" y="1732"/>
                  </a:cubicBezTo>
                  <a:cubicBezTo>
                    <a:pt x="1040" y="1633"/>
                    <a:pt x="1064" y="1575"/>
                    <a:pt x="1097" y="1476"/>
                  </a:cubicBezTo>
                  <a:cubicBezTo>
                    <a:pt x="1106" y="1443"/>
                    <a:pt x="1122" y="1427"/>
                    <a:pt x="1139" y="1402"/>
                  </a:cubicBezTo>
                  <a:cubicBezTo>
                    <a:pt x="1172" y="1353"/>
                    <a:pt x="1172" y="1311"/>
                    <a:pt x="1196" y="1254"/>
                  </a:cubicBezTo>
                  <a:cubicBezTo>
                    <a:pt x="1221" y="1212"/>
                    <a:pt x="1262" y="1196"/>
                    <a:pt x="1304" y="1163"/>
                  </a:cubicBezTo>
                  <a:cubicBezTo>
                    <a:pt x="1345" y="1138"/>
                    <a:pt x="1370" y="1122"/>
                    <a:pt x="1411" y="1105"/>
                  </a:cubicBezTo>
                  <a:cubicBezTo>
                    <a:pt x="1460" y="1089"/>
                    <a:pt x="1485" y="1072"/>
                    <a:pt x="1526" y="1047"/>
                  </a:cubicBezTo>
                  <a:cubicBezTo>
                    <a:pt x="1667" y="998"/>
                    <a:pt x="1749" y="948"/>
                    <a:pt x="1824" y="825"/>
                  </a:cubicBezTo>
                  <a:cubicBezTo>
                    <a:pt x="1848" y="775"/>
                    <a:pt x="1881" y="759"/>
                    <a:pt x="1914" y="717"/>
                  </a:cubicBezTo>
                  <a:cubicBezTo>
                    <a:pt x="1947" y="684"/>
                    <a:pt x="1956" y="643"/>
                    <a:pt x="1997" y="618"/>
                  </a:cubicBezTo>
                  <a:cubicBezTo>
                    <a:pt x="2046" y="585"/>
                    <a:pt x="2079" y="577"/>
                    <a:pt x="2129" y="561"/>
                  </a:cubicBezTo>
                  <a:cubicBezTo>
                    <a:pt x="2154" y="544"/>
                    <a:pt x="2195" y="528"/>
                    <a:pt x="2195" y="495"/>
                  </a:cubicBezTo>
                  <a:cubicBezTo>
                    <a:pt x="2195" y="462"/>
                    <a:pt x="2170" y="437"/>
                    <a:pt x="2170" y="404"/>
                  </a:cubicBezTo>
                  <a:cubicBezTo>
                    <a:pt x="2170" y="354"/>
                    <a:pt x="2211" y="338"/>
                    <a:pt x="2211" y="288"/>
                  </a:cubicBezTo>
                  <a:cubicBezTo>
                    <a:pt x="2211" y="214"/>
                    <a:pt x="2211" y="214"/>
                    <a:pt x="2211" y="214"/>
                  </a:cubicBezTo>
                  <a:cubicBezTo>
                    <a:pt x="2211" y="165"/>
                    <a:pt x="2162" y="140"/>
                    <a:pt x="2162" y="90"/>
                  </a:cubicBezTo>
                  <a:cubicBezTo>
                    <a:pt x="2162" y="57"/>
                    <a:pt x="2178" y="41"/>
                    <a:pt x="2211" y="16"/>
                  </a:cubicBezTo>
                  <a:lnTo>
                    <a:pt x="2211" y="16"/>
                  </a:lnTo>
                  <a:cubicBezTo>
                    <a:pt x="2244" y="16"/>
                    <a:pt x="2261" y="0"/>
                    <a:pt x="2294" y="0"/>
                  </a:cubicBezTo>
                  <a:cubicBezTo>
                    <a:pt x="2327" y="0"/>
                    <a:pt x="2335" y="33"/>
                    <a:pt x="2360" y="41"/>
                  </a:cubicBezTo>
                  <a:cubicBezTo>
                    <a:pt x="2442" y="90"/>
                    <a:pt x="2517" y="99"/>
                    <a:pt x="2558" y="173"/>
                  </a:cubicBezTo>
                  <a:cubicBezTo>
                    <a:pt x="2583" y="214"/>
                    <a:pt x="2550" y="264"/>
                    <a:pt x="2583" y="297"/>
                  </a:cubicBezTo>
                  <a:cubicBezTo>
                    <a:pt x="2607" y="330"/>
                    <a:pt x="2649" y="330"/>
                    <a:pt x="2690" y="346"/>
                  </a:cubicBezTo>
                  <a:cubicBezTo>
                    <a:pt x="2731" y="363"/>
                    <a:pt x="2756" y="379"/>
                    <a:pt x="2797" y="396"/>
                  </a:cubicBezTo>
                  <a:cubicBezTo>
                    <a:pt x="2830" y="404"/>
                    <a:pt x="2871" y="396"/>
                    <a:pt x="2888" y="429"/>
                  </a:cubicBezTo>
                  <a:cubicBezTo>
                    <a:pt x="2913" y="478"/>
                    <a:pt x="2888" y="519"/>
                    <a:pt x="2929" y="561"/>
                  </a:cubicBezTo>
                  <a:cubicBezTo>
                    <a:pt x="3003" y="561"/>
                    <a:pt x="3003" y="561"/>
                    <a:pt x="3003" y="561"/>
                  </a:cubicBezTo>
                  <a:cubicBezTo>
                    <a:pt x="3028" y="561"/>
                    <a:pt x="3036" y="594"/>
                    <a:pt x="3045" y="618"/>
                  </a:cubicBezTo>
                  <a:cubicBezTo>
                    <a:pt x="3061" y="668"/>
                    <a:pt x="3069" y="693"/>
                    <a:pt x="3069" y="742"/>
                  </a:cubicBezTo>
                  <a:cubicBezTo>
                    <a:pt x="3144" y="750"/>
                    <a:pt x="3168" y="816"/>
                    <a:pt x="3243" y="816"/>
                  </a:cubicBezTo>
                  <a:cubicBezTo>
                    <a:pt x="3276" y="816"/>
                    <a:pt x="3292" y="808"/>
                    <a:pt x="3325" y="800"/>
                  </a:cubicBezTo>
                  <a:cubicBezTo>
                    <a:pt x="3383" y="792"/>
                    <a:pt x="3416" y="808"/>
                    <a:pt x="3474" y="800"/>
                  </a:cubicBezTo>
                  <a:cubicBezTo>
                    <a:pt x="3507" y="792"/>
                    <a:pt x="3515" y="750"/>
                    <a:pt x="3548" y="750"/>
                  </a:cubicBezTo>
                  <a:cubicBezTo>
                    <a:pt x="3589" y="750"/>
                    <a:pt x="3606" y="783"/>
                    <a:pt x="3639" y="783"/>
                  </a:cubicBezTo>
                  <a:cubicBezTo>
                    <a:pt x="3672" y="792"/>
                    <a:pt x="3696" y="767"/>
                    <a:pt x="3729" y="783"/>
                  </a:cubicBezTo>
                  <a:cubicBezTo>
                    <a:pt x="3754" y="792"/>
                    <a:pt x="3762" y="808"/>
                    <a:pt x="3787" y="808"/>
                  </a:cubicBezTo>
                  <a:cubicBezTo>
                    <a:pt x="3804" y="808"/>
                    <a:pt x="3804" y="792"/>
                    <a:pt x="3820" y="792"/>
                  </a:cubicBezTo>
                  <a:cubicBezTo>
                    <a:pt x="3853" y="775"/>
                    <a:pt x="3870" y="775"/>
                    <a:pt x="3894" y="775"/>
                  </a:cubicBezTo>
                  <a:cubicBezTo>
                    <a:pt x="3985" y="775"/>
                    <a:pt x="4010" y="849"/>
                    <a:pt x="4084" y="891"/>
                  </a:cubicBezTo>
                  <a:cubicBezTo>
                    <a:pt x="4158" y="932"/>
                    <a:pt x="4216" y="973"/>
                    <a:pt x="4216" y="1056"/>
                  </a:cubicBezTo>
                  <a:cubicBezTo>
                    <a:pt x="4216" y="1097"/>
                    <a:pt x="4167" y="1105"/>
                    <a:pt x="4142" y="1146"/>
                  </a:cubicBezTo>
                  <a:cubicBezTo>
                    <a:pt x="4117" y="1188"/>
                    <a:pt x="4101" y="1204"/>
                    <a:pt x="4076" y="1245"/>
                  </a:cubicBezTo>
                  <a:cubicBezTo>
                    <a:pt x="4035" y="1303"/>
                    <a:pt x="3993" y="1328"/>
                    <a:pt x="3993" y="1394"/>
                  </a:cubicBezTo>
                  <a:cubicBezTo>
                    <a:pt x="3993" y="1427"/>
                    <a:pt x="3993" y="1427"/>
                    <a:pt x="3993" y="1427"/>
                  </a:cubicBezTo>
                  <a:cubicBezTo>
                    <a:pt x="4002" y="1427"/>
                    <a:pt x="4010" y="1435"/>
                    <a:pt x="4018" y="1435"/>
                  </a:cubicBezTo>
                  <a:cubicBezTo>
                    <a:pt x="4076" y="1435"/>
                    <a:pt x="4101" y="1410"/>
                    <a:pt x="4150" y="1410"/>
                  </a:cubicBezTo>
                  <a:cubicBezTo>
                    <a:pt x="4208" y="1410"/>
                    <a:pt x="4224" y="1468"/>
                    <a:pt x="4241" y="1526"/>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100">
              <a:extLst>
                <a:ext uri="{FF2B5EF4-FFF2-40B4-BE49-F238E27FC236}">
                  <a16:creationId xmlns:a16="http://schemas.microsoft.com/office/drawing/2014/main" id="{02635889-B5DF-4690-A74C-DEC0FE330338}"/>
                </a:ext>
              </a:extLst>
            </p:cNvPr>
            <p:cNvSpPr>
              <a:spLocks noChangeArrowheads="1"/>
            </p:cNvSpPr>
            <p:nvPr/>
          </p:nvSpPr>
          <p:spPr bwMode="auto">
            <a:xfrm>
              <a:off x="14478644" y="4694238"/>
              <a:ext cx="742902" cy="855663"/>
            </a:xfrm>
            <a:custGeom>
              <a:avLst/>
              <a:gdLst>
                <a:gd name="T0" fmla="*/ 189 w 2063"/>
                <a:gd name="T1" fmla="*/ 1659 h 2378"/>
                <a:gd name="T2" fmla="*/ 363 w 2063"/>
                <a:gd name="T3" fmla="*/ 1593 h 2378"/>
                <a:gd name="T4" fmla="*/ 272 w 2063"/>
                <a:gd name="T5" fmla="*/ 1552 h 2378"/>
                <a:gd name="T6" fmla="*/ 189 w 2063"/>
                <a:gd name="T7" fmla="*/ 1659 h 2378"/>
                <a:gd name="T8" fmla="*/ 222 w 2063"/>
                <a:gd name="T9" fmla="*/ 1849 h 2378"/>
                <a:gd name="T10" fmla="*/ 313 w 2063"/>
                <a:gd name="T11" fmla="*/ 1774 h 2378"/>
                <a:gd name="T12" fmla="*/ 396 w 2063"/>
                <a:gd name="T13" fmla="*/ 1436 h 2378"/>
                <a:gd name="T14" fmla="*/ 321 w 2063"/>
                <a:gd name="T15" fmla="*/ 1453 h 2378"/>
                <a:gd name="T16" fmla="*/ 189 w 2063"/>
                <a:gd name="T17" fmla="*/ 1543 h 2378"/>
                <a:gd name="T18" fmla="*/ 0 w 2063"/>
                <a:gd name="T19" fmla="*/ 1428 h 2378"/>
                <a:gd name="T20" fmla="*/ 66 w 2063"/>
                <a:gd name="T21" fmla="*/ 1222 h 2378"/>
                <a:gd name="T22" fmla="*/ 66 w 2063"/>
                <a:gd name="T23" fmla="*/ 1007 h 2378"/>
                <a:gd name="T24" fmla="*/ 8 w 2063"/>
                <a:gd name="T25" fmla="*/ 925 h 2378"/>
                <a:gd name="T26" fmla="*/ 115 w 2063"/>
                <a:gd name="T27" fmla="*/ 850 h 2378"/>
                <a:gd name="T28" fmla="*/ 132 w 2063"/>
                <a:gd name="T29" fmla="*/ 694 h 2378"/>
                <a:gd name="T30" fmla="*/ 247 w 2063"/>
                <a:gd name="T31" fmla="*/ 413 h 2378"/>
                <a:gd name="T32" fmla="*/ 222 w 2063"/>
                <a:gd name="T33" fmla="*/ 240 h 2378"/>
                <a:gd name="T34" fmla="*/ 453 w 2063"/>
                <a:gd name="T35" fmla="*/ 116 h 2378"/>
                <a:gd name="T36" fmla="*/ 759 w 2063"/>
                <a:gd name="T37" fmla="*/ 0 h 2378"/>
                <a:gd name="T38" fmla="*/ 891 w 2063"/>
                <a:gd name="T39" fmla="*/ 108 h 2378"/>
                <a:gd name="T40" fmla="*/ 1105 w 2063"/>
                <a:gd name="T41" fmla="*/ 207 h 2378"/>
                <a:gd name="T42" fmla="*/ 1452 w 2063"/>
                <a:gd name="T43" fmla="*/ 388 h 2378"/>
                <a:gd name="T44" fmla="*/ 1617 w 2063"/>
                <a:gd name="T45" fmla="*/ 397 h 2378"/>
                <a:gd name="T46" fmla="*/ 1790 w 2063"/>
                <a:gd name="T47" fmla="*/ 380 h 2378"/>
                <a:gd name="T48" fmla="*/ 2062 w 2063"/>
                <a:gd name="T49" fmla="*/ 512 h 2378"/>
                <a:gd name="T50" fmla="*/ 2013 w 2063"/>
                <a:gd name="T51" fmla="*/ 586 h 2378"/>
                <a:gd name="T52" fmla="*/ 2062 w 2063"/>
                <a:gd name="T53" fmla="*/ 784 h 2378"/>
                <a:gd name="T54" fmla="*/ 2046 w 2063"/>
                <a:gd name="T55" fmla="*/ 991 h 2378"/>
                <a:gd name="T56" fmla="*/ 1848 w 2063"/>
                <a:gd name="T57" fmla="*/ 1114 h 2378"/>
                <a:gd name="T58" fmla="*/ 1675 w 2063"/>
                <a:gd name="T59" fmla="*/ 1321 h 2378"/>
                <a:gd name="T60" fmla="*/ 1262 w 2063"/>
                <a:gd name="T61" fmla="*/ 1601 h 2378"/>
                <a:gd name="T62" fmla="*/ 1047 w 2063"/>
                <a:gd name="T63" fmla="*/ 1750 h 2378"/>
                <a:gd name="T64" fmla="*/ 948 w 2063"/>
                <a:gd name="T65" fmla="*/ 1972 h 2378"/>
                <a:gd name="T66" fmla="*/ 750 w 2063"/>
                <a:gd name="T67" fmla="*/ 2327 h 2378"/>
                <a:gd name="T68" fmla="*/ 470 w 2063"/>
                <a:gd name="T69" fmla="*/ 2245 h 2378"/>
                <a:gd name="T70" fmla="*/ 255 w 2063"/>
                <a:gd name="T71" fmla="*/ 2203 h 2378"/>
                <a:gd name="T72" fmla="*/ 198 w 2063"/>
                <a:gd name="T73" fmla="*/ 2154 h 2378"/>
                <a:gd name="T74" fmla="*/ 264 w 2063"/>
                <a:gd name="T75" fmla="*/ 2038 h 2378"/>
                <a:gd name="T76" fmla="*/ 305 w 2063"/>
                <a:gd name="T77" fmla="*/ 1923 h 2378"/>
                <a:gd name="T78" fmla="*/ 222 w 2063"/>
                <a:gd name="T79" fmla="*/ 1849 h 2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3" h="2378">
                  <a:moveTo>
                    <a:pt x="189" y="1659"/>
                  </a:moveTo>
                  <a:lnTo>
                    <a:pt x="189" y="1659"/>
                  </a:lnTo>
                  <a:cubicBezTo>
                    <a:pt x="189" y="1684"/>
                    <a:pt x="206" y="1708"/>
                    <a:pt x="231" y="1708"/>
                  </a:cubicBezTo>
                  <a:cubicBezTo>
                    <a:pt x="297" y="1708"/>
                    <a:pt x="363" y="1659"/>
                    <a:pt x="363" y="1593"/>
                  </a:cubicBezTo>
                  <a:cubicBezTo>
                    <a:pt x="363" y="1560"/>
                    <a:pt x="346" y="1535"/>
                    <a:pt x="313" y="1535"/>
                  </a:cubicBezTo>
                  <a:cubicBezTo>
                    <a:pt x="297" y="1535"/>
                    <a:pt x="288" y="1543"/>
                    <a:pt x="272" y="1552"/>
                  </a:cubicBezTo>
                  <a:cubicBezTo>
                    <a:pt x="255" y="1568"/>
                    <a:pt x="231" y="1560"/>
                    <a:pt x="214" y="1576"/>
                  </a:cubicBezTo>
                  <a:cubicBezTo>
                    <a:pt x="189" y="1601"/>
                    <a:pt x="189" y="1626"/>
                    <a:pt x="189" y="1659"/>
                  </a:cubicBezTo>
                  <a:close/>
                  <a:moveTo>
                    <a:pt x="222" y="1849"/>
                  </a:moveTo>
                  <a:lnTo>
                    <a:pt x="222" y="1849"/>
                  </a:lnTo>
                  <a:cubicBezTo>
                    <a:pt x="231" y="1849"/>
                    <a:pt x="239" y="1840"/>
                    <a:pt x="247" y="1840"/>
                  </a:cubicBezTo>
                  <a:cubicBezTo>
                    <a:pt x="272" y="1816"/>
                    <a:pt x="288" y="1799"/>
                    <a:pt x="313" y="1774"/>
                  </a:cubicBezTo>
                  <a:cubicBezTo>
                    <a:pt x="363" y="1700"/>
                    <a:pt x="429" y="1659"/>
                    <a:pt x="429" y="1568"/>
                  </a:cubicBezTo>
                  <a:cubicBezTo>
                    <a:pt x="429" y="1519"/>
                    <a:pt x="412" y="1486"/>
                    <a:pt x="396" y="1436"/>
                  </a:cubicBezTo>
                  <a:cubicBezTo>
                    <a:pt x="379" y="1444"/>
                    <a:pt x="379" y="1461"/>
                    <a:pt x="363" y="1461"/>
                  </a:cubicBezTo>
                  <a:cubicBezTo>
                    <a:pt x="346" y="1461"/>
                    <a:pt x="338" y="1453"/>
                    <a:pt x="321" y="1453"/>
                  </a:cubicBezTo>
                  <a:cubicBezTo>
                    <a:pt x="280" y="1453"/>
                    <a:pt x="264" y="1469"/>
                    <a:pt x="231" y="1494"/>
                  </a:cubicBezTo>
                  <a:cubicBezTo>
                    <a:pt x="206" y="1510"/>
                    <a:pt x="214" y="1543"/>
                    <a:pt x="189" y="1543"/>
                  </a:cubicBezTo>
                  <a:cubicBezTo>
                    <a:pt x="140" y="1543"/>
                    <a:pt x="123" y="1502"/>
                    <a:pt x="74" y="1486"/>
                  </a:cubicBezTo>
                  <a:cubicBezTo>
                    <a:pt x="41" y="1469"/>
                    <a:pt x="0" y="1469"/>
                    <a:pt x="0" y="1428"/>
                  </a:cubicBezTo>
                  <a:cubicBezTo>
                    <a:pt x="0" y="1411"/>
                    <a:pt x="16" y="1395"/>
                    <a:pt x="24" y="1378"/>
                  </a:cubicBezTo>
                  <a:cubicBezTo>
                    <a:pt x="49" y="1321"/>
                    <a:pt x="66" y="1279"/>
                    <a:pt x="66" y="1222"/>
                  </a:cubicBezTo>
                  <a:cubicBezTo>
                    <a:pt x="66" y="1164"/>
                    <a:pt x="57" y="1139"/>
                    <a:pt x="66" y="1090"/>
                  </a:cubicBezTo>
                  <a:cubicBezTo>
                    <a:pt x="66" y="1057"/>
                    <a:pt x="74" y="1040"/>
                    <a:pt x="66" y="1007"/>
                  </a:cubicBezTo>
                  <a:cubicBezTo>
                    <a:pt x="57" y="991"/>
                    <a:pt x="33" y="991"/>
                    <a:pt x="16" y="966"/>
                  </a:cubicBezTo>
                  <a:cubicBezTo>
                    <a:pt x="0" y="958"/>
                    <a:pt x="8" y="941"/>
                    <a:pt x="8" y="925"/>
                  </a:cubicBezTo>
                  <a:cubicBezTo>
                    <a:pt x="16" y="900"/>
                    <a:pt x="33" y="875"/>
                    <a:pt x="57" y="867"/>
                  </a:cubicBezTo>
                  <a:cubicBezTo>
                    <a:pt x="74" y="859"/>
                    <a:pt x="99" y="867"/>
                    <a:pt x="115" y="850"/>
                  </a:cubicBezTo>
                  <a:cubicBezTo>
                    <a:pt x="140" y="826"/>
                    <a:pt x="148" y="784"/>
                    <a:pt x="181" y="784"/>
                  </a:cubicBezTo>
                  <a:cubicBezTo>
                    <a:pt x="173" y="743"/>
                    <a:pt x="132" y="735"/>
                    <a:pt x="132" y="694"/>
                  </a:cubicBezTo>
                  <a:cubicBezTo>
                    <a:pt x="132" y="644"/>
                    <a:pt x="165" y="628"/>
                    <a:pt x="189" y="578"/>
                  </a:cubicBezTo>
                  <a:cubicBezTo>
                    <a:pt x="214" y="520"/>
                    <a:pt x="222" y="479"/>
                    <a:pt x="247" y="413"/>
                  </a:cubicBezTo>
                  <a:cubicBezTo>
                    <a:pt x="255" y="380"/>
                    <a:pt x="272" y="364"/>
                    <a:pt x="272" y="331"/>
                  </a:cubicBezTo>
                  <a:cubicBezTo>
                    <a:pt x="272" y="289"/>
                    <a:pt x="222" y="281"/>
                    <a:pt x="222" y="240"/>
                  </a:cubicBezTo>
                  <a:cubicBezTo>
                    <a:pt x="222" y="199"/>
                    <a:pt x="280" y="182"/>
                    <a:pt x="321" y="174"/>
                  </a:cubicBezTo>
                  <a:cubicBezTo>
                    <a:pt x="371" y="157"/>
                    <a:pt x="404" y="141"/>
                    <a:pt x="453" y="116"/>
                  </a:cubicBezTo>
                  <a:cubicBezTo>
                    <a:pt x="536" y="75"/>
                    <a:pt x="602" y="91"/>
                    <a:pt x="676" y="42"/>
                  </a:cubicBezTo>
                  <a:cubicBezTo>
                    <a:pt x="709" y="25"/>
                    <a:pt x="742" y="17"/>
                    <a:pt x="759" y="0"/>
                  </a:cubicBezTo>
                  <a:lnTo>
                    <a:pt x="759" y="0"/>
                  </a:lnTo>
                  <a:cubicBezTo>
                    <a:pt x="808" y="33"/>
                    <a:pt x="833" y="75"/>
                    <a:pt x="891" y="108"/>
                  </a:cubicBezTo>
                  <a:cubicBezTo>
                    <a:pt x="924" y="124"/>
                    <a:pt x="948" y="124"/>
                    <a:pt x="981" y="141"/>
                  </a:cubicBezTo>
                  <a:cubicBezTo>
                    <a:pt x="1031" y="174"/>
                    <a:pt x="1056" y="215"/>
                    <a:pt x="1105" y="207"/>
                  </a:cubicBezTo>
                  <a:cubicBezTo>
                    <a:pt x="1171" y="207"/>
                    <a:pt x="1204" y="256"/>
                    <a:pt x="1245" y="306"/>
                  </a:cubicBezTo>
                  <a:cubicBezTo>
                    <a:pt x="1303" y="372"/>
                    <a:pt x="1369" y="388"/>
                    <a:pt x="1452" y="388"/>
                  </a:cubicBezTo>
                  <a:cubicBezTo>
                    <a:pt x="1543" y="388"/>
                    <a:pt x="1543" y="388"/>
                    <a:pt x="1543" y="388"/>
                  </a:cubicBezTo>
                  <a:cubicBezTo>
                    <a:pt x="1576" y="388"/>
                    <a:pt x="1592" y="397"/>
                    <a:pt x="1617" y="397"/>
                  </a:cubicBezTo>
                  <a:cubicBezTo>
                    <a:pt x="1675" y="397"/>
                    <a:pt x="1691" y="347"/>
                    <a:pt x="1749" y="347"/>
                  </a:cubicBezTo>
                  <a:cubicBezTo>
                    <a:pt x="1774" y="347"/>
                    <a:pt x="1774" y="364"/>
                    <a:pt x="1790" y="380"/>
                  </a:cubicBezTo>
                  <a:cubicBezTo>
                    <a:pt x="1831" y="421"/>
                    <a:pt x="1864" y="446"/>
                    <a:pt x="1914" y="454"/>
                  </a:cubicBezTo>
                  <a:cubicBezTo>
                    <a:pt x="1980" y="463"/>
                    <a:pt x="2005" y="487"/>
                    <a:pt x="2062" y="512"/>
                  </a:cubicBezTo>
                  <a:lnTo>
                    <a:pt x="2062" y="512"/>
                  </a:lnTo>
                  <a:cubicBezTo>
                    <a:pt x="2029" y="537"/>
                    <a:pt x="2013" y="553"/>
                    <a:pt x="2013" y="586"/>
                  </a:cubicBezTo>
                  <a:cubicBezTo>
                    <a:pt x="2013" y="636"/>
                    <a:pt x="2062" y="661"/>
                    <a:pt x="2062" y="710"/>
                  </a:cubicBezTo>
                  <a:cubicBezTo>
                    <a:pt x="2062" y="784"/>
                    <a:pt x="2062" y="784"/>
                    <a:pt x="2062" y="784"/>
                  </a:cubicBezTo>
                  <a:cubicBezTo>
                    <a:pt x="2062" y="834"/>
                    <a:pt x="2021" y="850"/>
                    <a:pt x="2021" y="900"/>
                  </a:cubicBezTo>
                  <a:cubicBezTo>
                    <a:pt x="2021" y="933"/>
                    <a:pt x="2046" y="958"/>
                    <a:pt x="2046" y="991"/>
                  </a:cubicBezTo>
                  <a:cubicBezTo>
                    <a:pt x="2046" y="1024"/>
                    <a:pt x="2005" y="1040"/>
                    <a:pt x="1980" y="1057"/>
                  </a:cubicBezTo>
                  <a:cubicBezTo>
                    <a:pt x="1930" y="1073"/>
                    <a:pt x="1897" y="1081"/>
                    <a:pt x="1848" y="1114"/>
                  </a:cubicBezTo>
                  <a:cubicBezTo>
                    <a:pt x="1807" y="1139"/>
                    <a:pt x="1798" y="1180"/>
                    <a:pt x="1765" y="1213"/>
                  </a:cubicBezTo>
                  <a:cubicBezTo>
                    <a:pt x="1732" y="1255"/>
                    <a:pt x="1699" y="1271"/>
                    <a:pt x="1675" y="1321"/>
                  </a:cubicBezTo>
                  <a:cubicBezTo>
                    <a:pt x="1600" y="1444"/>
                    <a:pt x="1518" y="1494"/>
                    <a:pt x="1377" y="1543"/>
                  </a:cubicBezTo>
                  <a:cubicBezTo>
                    <a:pt x="1336" y="1568"/>
                    <a:pt x="1311" y="1585"/>
                    <a:pt x="1262" y="1601"/>
                  </a:cubicBezTo>
                  <a:cubicBezTo>
                    <a:pt x="1221" y="1618"/>
                    <a:pt x="1196" y="1634"/>
                    <a:pt x="1155" y="1659"/>
                  </a:cubicBezTo>
                  <a:cubicBezTo>
                    <a:pt x="1113" y="1692"/>
                    <a:pt x="1072" y="1708"/>
                    <a:pt x="1047" y="1750"/>
                  </a:cubicBezTo>
                  <a:cubicBezTo>
                    <a:pt x="1023" y="1807"/>
                    <a:pt x="1023" y="1849"/>
                    <a:pt x="990" y="1898"/>
                  </a:cubicBezTo>
                  <a:cubicBezTo>
                    <a:pt x="973" y="1923"/>
                    <a:pt x="957" y="1939"/>
                    <a:pt x="948" y="1972"/>
                  </a:cubicBezTo>
                  <a:cubicBezTo>
                    <a:pt x="915" y="2071"/>
                    <a:pt x="891" y="2129"/>
                    <a:pt x="833" y="2228"/>
                  </a:cubicBezTo>
                  <a:cubicBezTo>
                    <a:pt x="808" y="2269"/>
                    <a:pt x="792" y="2294"/>
                    <a:pt x="750" y="2327"/>
                  </a:cubicBezTo>
                  <a:cubicBezTo>
                    <a:pt x="726" y="2352"/>
                    <a:pt x="709" y="2377"/>
                    <a:pt x="676" y="2377"/>
                  </a:cubicBezTo>
                  <a:cubicBezTo>
                    <a:pt x="577" y="2377"/>
                    <a:pt x="561" y="2245"/>
                    <a:pt x="470" y="2245"/>
                  </a:cubicBezTo>
                  <a:cubicBezTo>
                    <a:pt x="313" y="2245"/>
                    <a:pt x="313" y="2245"/>
                    <a:pt x="313" y="2245"/>
                  </a:cubicBezTo>
                  <a:cubicBezTo>
                    <a:pt x="288" y="2245"/>
                    <a:pt x="280" y="2203"/>
                    <a:pt x="255" y="2203"/>
                  </a:cubicBezTo>
                  <a:cubicBezTo>
                    <a:pt x="222" y="2203"/>
                    <a:pt x="214" y="2212"/>
                    <a:pt x="189" y="2228"/>
                  </a:cubicBezTo>
                  <a:cubicBezTo>
                    <a:pt x="189" y="2195"/>
                    <a:pt x="198" y="2187"/>
                    <a:pt x="198" y="2154"/>
                  </a:cubicBezTo>
                  <a:cubicBezTo>
                    <a:pt x="198" y="2137"/>
                    <a:pt x="189" y="2129"/>
                    <a:pt x="189" y="2113"/>
                  </a:cubicBezTo>
                  <a:cubicBezTo>
                    <a:pt x="189" y="2071"/>
                    <a:pt x="239" y="2063"/>
                    <a:pt x="264" y="2038"/>
                  </a:cubicBezTo>
                  <a:cubicBezTo>
                    <a:pt x="288" y="2005"/>
                    <a:pt x="305" y="1981"/>
                    <a:pt x="305" y="1948"/>
                  </a:cubicBezTo>
                  <a:cubicBezTo>
                    <a:pt x="305" y="1939"/>
                    <a:pt x="305" y="1931"/>
                    <a:pt x="305" y="1923"/>
                  </a:cubicBezTo>
                  <a:cubicBezTo>
                    <a:pt x="280" y="1923"/>
                    <a:pt x="272" y="1939"/>
                    <a:pt x="247" y="1939"/>
                  </a:cubicBezTo>
                  <a:cubicBezTo>
                    <a:pt x="214" y="1939"/>
                    <a:pt x="222" y="1882"/>
                    <a:pt x="222" y="1849"/>
                  </a:cubicBezTo>
                  <a:close/>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101">
              <a:extLst>
                <a:ext uri="{FF2B5EF4-FFF2-40B4-BE49-F238E27FC236}">
                  <a16:creationId xmlns:a16="http://schemas.microsoft.com/office/drawing/2014/main" id="{AC898C6A-1BF7-41DB-B266-B4EFEB8E0AB7}"/>
                </a:ext>
              </a:extLst>
            </p:cNvPr>
            <p:cNvSpPr>
              <a:spLocks noChangeArrowheads="1"/>
            </p:cNvSpPr>
            <p:nvPr/>
          </p:nvSpPr>
          <p:spPr bwMode="auto">
            <a:xfrm>
              <a:off x="17604228" y="4052888"/>
              <a:ext cx="544478" cy="555625"/>
            </a:xfrm>
            <a:custGeom>
              <a:avLst/>
              <a:gdLst>
                <a:gd name="T0" fmla="*/ 561 w 1511"/>
                <a:gd name="T1" fmla="*/ 1477 h 1544"/>
                <a:gd name="T2" fmla="*/ 561 w 1511"/>
                <a:gd name="T3" fmla="*/ 1477 h 1544"/>
                <a:gd name="T4" fmla="*/ 768 w 1511"/>
                <a:gd name="T5" fmla="*/ 1543 h 1544"/>
                <a:gd name="T6" fmla="*/ 809 w 1511"/>
                <a:gd name="T7" fmla="*/ 1502 h 1544"/>
                <a:gd name="T8" fmla="*/ 743 w 1511"/>
                <a:gd name="T9" fmla="*/ 1395 h 1544"/>
                <a:gd name="T10" fmla="*/ 768 w 1511"/>
                <a:gd name="T11" fmla="*/ 1353 h 1544"/>
                <a:gd name="T12" fmla="*/ 809 w 1511"/>
                <a:gd name="T13" fmla="*/ 1279 h 1544"/>
                <a:gd name="T14" fmla="*/ 883 w 1511"/>
                <a:gd name="T15" fmla="*/ 1304 h 1544"/>
                <a:gd name="T16" fmla="*/ 1048 w 1511"/>
                <a:gd name="T17" fmla="*/ 1263 h 1544"/>
                <a:gd name="T18" fmla="*/ 1114 w 1511"/>
                <a:gd name="T19" fmla="*/ 1246 h 1544"/>
                <a:gd name="T20" fmla="*/ 1188 w 1511"/>
                <a:gd name="T21" fmla="*/ 1279 h 1544"/>
                <a:gd name="T22" fmla="*/ 1312 w 1511"/>
                <a:gd name="T23" fmla="*/ 1362 h 1544"/>
                <a:gd name="T24" fmla="*/ 1312 w 1511"/>
                <a:gd name="T25" fmla="*/ 1362 h 1544"/>
                <a:gd name="T26" fmla="*/ 1436 w 1511"/>
                <a:gd name="T27" fmla="*/ 1254 h 1544"/>
                <a:gd name="T28" fmla="*/ 1477 w 1511"/>
                <a:gd name="T29" fmla="*/ 1007 h 1544"/>
                <a:gd name="T30" fmla="*/ 1510 w 1511"/>
                <a:gd name="T31" fmla="*/ 924 h 1544"/>
                <a:gd name="T32" fmla="*/ 1452 w 1511"/>
                <a:gd name="T33" fmla="*/ 751 h 1544"/>
                <a:gd name="T34" fmla="*/ 1419 w 1511"/>
                <a:gd name="T35" fmla="*/ 603 h 1544"/>
                <a:gd name="T36" fmla="*/ 1386 w 1511"/>
                <a:gd name="T37" fmla="*/ 479 h 1544"/>
                <a:gd name="T38" fmla="*/ 1386 w 1511"/>
                <a:gd name="T39" fmla="*/ 380 h 1544"/>
                <a:gd name="T40" fmla="*/ 1419 w 1511"/>
                <a:gd name="T41" fmla="*/ 289 h 1544"/>
                <a:gd name="T42" fmla="*/ 1461 w 1511"/>
                <a:gd name="T43" fmla="*/ 256 h 1544"/>
                <a:gd name="T44" fmla="*/ 1494 w 1511"/>
                <a:gd name="T45" fmla="*/ 174 h 1544"/>
                <a:gd name="T46" fmla="*/ 1494 w 1511"/>
                <a:gd name="T47" fmla="*/ 174 h 1544"/>
                <a:gd name="T48" fmla="*/ 1494 w 1511"/>
                <a:gd name="T49" fmla="*/ 174 h 1544"/>
                <a:gd name="T50" fmla="*/ 1477 w 1511"/>
                <a:gd name="T51" fmla="*/ 66 h 1544"/>
                <a:gd name="T52" fmla="*/ 1419 w 1511"/>
                <a:gd name="T53" fmla="*/ 25 h 1544"/>
                <a:gd name="T54" fmla="*/ 1362 w 1511"/>
                <a:gd name="T55" fmla="*/ 9 h 1544"/>
                <a:gd name="T56" fmla="*/ 1329 w 1511"/>
                <a:gd name="T57" fmla="*/ 9 h 1544"/>
                <a:gd name="T58" fmla="*/ 1263 w 1511"/>
                <a:gd name="T59" fmla="*/ 0 h 1544"/>
                <a:gd name="T60" fmla="*/ 1230 w 1511"/>
                <a:gd name="T61" fmla="*/ 0 h 1544"/>
                <a:gd name="T62" fmla="*/ 1172 w 1511"/>
                <a:gd name="T63" fmla="*/ 0 h 1544"/>
                <a:gd name="T64" fmla="*/ 1122 w 1511"/>
                <a:gd name="T65" fmla="*/ 0 h 1544"/>
                <a:gd name="T66" fmla="*/ 1089 w 1511"/>
                <a:gd name="T67" fmla="*/ 58 h 1544"/>
                <a:gd name="T68" fmla="*/ 1056 w 1511"/>
                <a:gd name="T69" fmla="*/ 33 h 1544"/>
                <a:gd name="T70" fmla="*/ 974 w 1511"/>
                <a:gd name="T71" fmla="*/ 9 h 1544"/>
                <a:gd name="T72" fmla="*/ 867 w 1511"/>
                <a:gd name="T73" fmla="*/ 25 h 1544"/>
                <a:gd name="T74" fmla="*/ 792 w 1511"/>
                <a:gd name="T75" fmla="*/ 58 h 1544"/>
                <a:gd name="T76" fmla="*/ 438 w 1511"/>
                <a:gd name="T77" fmla="*/ 0 h 1544"/>
                <a:gd name="T78" fmla="*/ 355 w 1511"/>
                <a:gd name="T79" fmla="*/ 25 h 1544"/>
                <a:gd name="T80" fmla="*/ 339 w 1511"/>
                <a:gd name="T81" fmla="*/ 50 h 1544"/>
                <a:gd name="T82" fmla="*/ 339 w 1511"/>
                <a:gd name="T83" fmla="*/ 50 h 1544"/>
                <a:gd name="T84" fmla="*/ 264 w 1511"/>
                <a:gd name="T85" fmla="*/ 174 h 1544"/>
                <a:gd name="T86" fmla="*/ 264 w 1511"/>
                <a:gd name="T87" fmla="*/ 256 h 1544"/>
                <a:gd name="T88" fmla="*/ 215 w 1511"/>
                <a:gd name="T89" fmla="*/ 306 h 1544"/>
                <a:gd name="T90" fmla="*/ 75 w 1511"/>
                <a:gd name="T91" fmla="*/ 355 h 1544"/>
                <a:gd name="T92" fmla="*/ 33 w 1511"/>
                <a:gd name="T93" fmla="*/ 396 h 1544"/>
                <a:gd name="T94" fmla="*/ 50 w 1511"/>
                <a:gd name="T95" fmla="*/ 454 h 1544"/>
                <a:gd name="T96" fmla="*/ 0 w 1511"/>
                <a:gd name="T97" fmla="*/ 636 h 1544"/>
                <a:gd name="T98" fmla="*/ 25 w 1511"/>
                <a:gd name="T99" fmla="*/ 702 h 1544"/>
                <a:gd name="T100" fmla="*/ 141 w 1511"/>
                <a:gd name="T101" fmla="*/ 875 h 1544"/>
                <a:gd name="T102" fmla="*/ 322 w 1511"/>
                <a:gd name="T103" fmla="*/ 1040 h 1544"/>
                <a:gd name="T104" fmla="*/ 314 w 1511"/>
                <a:gd name="T105" fmla="*/ 1073 h 1544"/>
                <a:gd name="T106" fmla="*/ 396 w 1511"/>
                <a:gd name="T107" fmla="*/ 1180 h 1544"/>
                <a:gd name="T108" fmla="*/ 537 w 1511"/>
                <a:gd name="T109" fmla="*/ 1411 h 1544"/>
                <a:gd name="T110" fmla="*/ 561 w 1511"/>
                <a:gd name="T111" fmla="*/ 1477 h 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1" h="1544">
                  <a:moveTo>
                    <a:pt x="561" y="1477"/>
                  </a:moveTo>
                  <a:lnTo>
                    <a:pt x="561" y="1477"/>
                  </a:lnTo>
                  <a:cubicBezTo>
                    <a:pt x="644" y="1510"/>
                    <a:pt x="685" y="1543"/>
                    <a:pt x="768" y="1543"/>
                  </a:cubicBezTo>
                  <a:cubicBezTo>
                    <a:pt x="792" y="1543"/>
                    <a:pt x="809" y="1518"/>
                    <a:pt x="809" y="1502"/>
                  </a:cubicBezTo>
                  <a:cubicBezTo>
                    <a:pt x="809" y="1452"/>
                    <a:pt x="743" y="1444"/>
                    <a:pt x="743" y="1395"/>
                  </a:cubicBezTo>
                  <a:cubicBezTo>
                    <a:pt x="743" y="1378"/>
                    <a:pt x="768" y="1370"/>
                    <a:pt x="768" y="1353"/>
                  </a:cubicBezTo>
                  <a:cubicBezTo>
                    <a:pt x="784" y="1320"/>
                    <a:pt x="776" y="1279"/>
                    <a:pt x="809" y="1279"/>
                  </a:cubicBezTo>
                  <a:cubicBezTo>
                    <a:pt x="842" y="1279"/>
                    <a:pt x="850" y="1304"/>
                    <a:pt x="883" y="1304"/>
                  </a:cubicBezTo>
                  <a:cubicBezTo>
                    <a:pt x="949" y="1304"/>
                    <a:pt x="990" y="1287"/>
                    <a:pt x="1048" y="1263"/>
                  </a:cubicBezTo>
                  <a:cubicBezTo>
                    <a:pt x="1073" y="1254"/>
                    <a:pt x="1089" y="1246"/>
                    <a:pt x="1114" y="1246"/>
                  </a:cubicBezTo>
                  <a:cubicBezTo>
                    <a:pt x="1147" y="1246"/>
                    <a:pt x="1164" y="1263"/>
                    <a:pt x="1188" y="1279"/>
                  </a:cubicBezTo>
                  <a:cubicBezTo>
                    <a:pt x="1238" y="1312"/>
                    <a:pt x="1271" y="1329"/>
                    <a:pt x="1312" y="1362"/>
                  </a:cubicBezTo>
                  <a:lnTo>
                    <a:pt x="1312" y="1362"/>
                  </a:lnTo>
                  <a:cubicBezTo>
                    <a:pt x="1362" y="1329"/>
                    <a:pt x="1411" y="1312"/>
                    <a:pt x="1436" y="1254"/>
                  </a:cubicBezTo>
                  <a:cubicBezTo>
                    <a:pt x="1461" y="1164"/>
                    <a:pt x="1452" y="1106"/>
                    <a:pt x="1477" y="1007"/>
                  </a:cubicBezTo>
                  <a:cubicBezTo>
                    <a:pt x="1485" y="974"/>
                    <a:pt x="1510" y="957"/>
                    <a:pt x="1510" y="924"/>
                  </a:cubicBezTo>
                  <a:cubicBezTo>
                    <a:pt x="1510" y="858"/>
                    <a:pt x="1477" y="817"/>
                    <a:pt x="1452" y="751"/>
                  </a:cubicBezTo>
                  <a:cubicBezTo>
                    <a:pt x="1436" y="693"/>
                    <a:pt x="1444" y="660"/>
                    <a:pt x="1419" y="603"/>
                  </a:cubicBezTo>
                  <a:cubicBezTo>
                    <a:pt x="1403" y="553"/>
                    <a:pt x="1386" y="528"/>
                    <a:pt x="1386" y="479"/>
                  </a:cubicBezTo>
                  <a:cubicBezTo>
                    <a:pt x="1386" y="380"/>
                    <a:pt x="1386" y="380"/>
                    <a:pt x="1386" y="380"/>
                  </a:cubicBezTo>
                  <a:cubicBezTo>
                    <a:pt x="1386" y="339"/>
                    <a:pt x="1386" y="306"/>
                    <a:pt x="1419" y="289"/>
                  </a:cubicBezTo>
                  <a:cubicBezTo>
                    <a:pt x="1436" y="281"/>
                    <a:pt x="1452" y="273"/>
                    <a:pt x="1461" y="256"/>
                  </a:cubicBezTo>
                  <a:cubicBezTo>
                    <a:pt x="1477" y="231"/>
                    <a:pt x="1485" y="207"/>
                    <a:pt x="1494" y="174"/>
                  </a:cubicBezTo>
                  <a:lnTo>
                    <a:pt x="1494" y="174"/>
                  </a:lnTo>
                  <a:lnTo>
                    <a:pt x="1494" y="174"/>
                  </a:lnTo>
                  <a:cubicBezTo>
                    <a:pt x="1485" y="132"/>
                    <a:pt x="1494" y="108"/>
                    <a:pt x="1477" y="66"/>
                  </a:cubicBezTo>
                  <a:cubicBezTo>
                    <a:pt x="1469" y="42"/>
                    <a:pt x="1444" y="33"/>
                    <a:pt x="1419" y="25"/>
                  </a:cubicBezTo>
                  <a:cubicBezTo>
                    <a:pt x="1395" y="17"/>
                    <a:pt x="1386" y="9"/>
                    <a:pt x="1362" y="9"/>
                  </a:cubicBezTo>
                  <a:cubicBezTo>
                    <a:pt x="1329" y="9"/>
                    <a:pt x="1329" y="9"/>
                    <a:pt x="1329" y="9"/>
                  </a:cubicBezTo>
                  <a:cubicBezTo>
                    <a:pt x="1304" y="9"/>
                    <a:pt x="1287" y="0"/>
                    <a:pt x="1263" y="0"/>
                  </a:cubicBezTo>
                  <a:cubicBezTo>
                    <a:pt x="1230" y="0"/>
                    <a:pt x="1230" y="0"/>
                    <a:pt x="1230" y="0"/>
                  </a:cubicBezTo>
                  <a:cubicBezTo>
                    <a:pt x="1205" y="0"/>
                    <a:pt x="1188" y="0"/>
                    <a:pt x="1172" y="0"/>
                  </a:cubicBezTo>
                  <a:cubicBezTo>
                    <a:pt x="1147" y="0"/>
                    <a:pt x="1139" y="0"/>
                    <a:pt x="1122" y="0"/>
                  </a:cubicBezTo>
                  <a:cubicBezTo>
                    <a:pt x="1098" y="9"/>
                    <a:pt x="1098" y="33"/>
                    <a:pt x="1089" y="58"/>
                  </a:cubicBezTo>
                  <a:cubicBezTo>
                    <a:pt x="1073" y="50"/>
                    <a:pt x="1073" y="42"/>
                    <a:pt x="1056" y="33"/>
                  </a:cubicBezTo>
                  <a:cubicBezTo>
                    <a:pt x="1023" y="9"/>
                    <a:pt x="1007" y="9"/>
                    <a:pt x="974" y="9"/>
                  </a:cubicBezTo>
                  <a:cubicBezTo>
                    <a:pt x="933" y="9"/>
                    <a:pt x="908" y="9"/>
                    <a:pt x="867" y="25"/>
                  </a:cubicBezTo>
                  <a:cubicBezTo>
                    <a:pt x="842" y="42"/>
                    <a:pt x="825" y="58"/>
                    <a:pt x="792" y="58"/>
                  </a:cubicBezTo>
                  <a:cubicBezTo>
                    <a:pt x="438" y="0"/>
                    <a:pt x="438" y="0"/>
                    <a:pt x="438" y="0"/>
                  </a:cubicBezTo>
                  <a:cubicBezTo>
                    <a:pt x="405" y="0"/>
                    <a:pt x="388" y="0"/>
                    <a:pt x="355" y="25"/>
                  </a:cubicBezTo>
                  <a:cubicBezTo>
                    <a:pt x="347" y="33"/>
                    <a:pt x="347" y="42"/>
                    <a:pt x="339" y="50"/>
                  </a:cubicBezTo>
                  <a:lnTo>
                    <a:pt x="339" y="50"/>
                  </a:lnTo>
                  <a:cubicBezTo>
                    <a:pt x="322" y="108"/>
                    <a:pt x="264" y="124"/>
                    <a:pt x="264" y="174"/>
                  </a:cubicBezTo>
                  <a:cubicBezTo>
                    <a:pt x="264" y="256"/>
                    <a:pt x="264" y="256"/>
                    <a:pt x="264" y="256"/>
                  </a:cubicBezTo>
                  <a:cubicBezTo>
                    <a:pt x="264" y="281"/>
                    <a:pt x="240" y="297"/>
                    <a:pt x="215" y="306"/>
                  </a:cubicBezTo>
                  <a:cubicBezTo>
                    <a:pt x="157" y="322"/>
                    <a:pt x="124" y="322"/>
                    <a:pt x="75" y="355"/>
                  </a:cubicBezTo>
                  <a:cubicBezTo>
                    <a:pt x="58" y="372"/>
                    <a:pt x="33" y="372"/>
                    <a:pt x="33" y="396"/>
                  </a:cubicBezTo>
                  <a:cubicBezTo>
                    <a:pt x="33" y="421"/>
                    <a:pt x="50" y="429"/>
                    <a:pt x="50" y="454"/>
                  </a:cubicBezTo>
                  <a:cubicBezTo>
                    <a:pt x="50" y="528"/>
                    <a:pt x="0" y="561"/>
                    <a:pt x="0" y="636"/>
                  </a:cubicBezTo>
                  <a:cubicBezTo>
                    <a:pt x="0" y="660"/>
                    <a:pt x="17" y="677"/>
                    <a:pt x="25" y="702"/>
                  </a:cubicBezTo>
                  <a:cubicBezTo>
                    <a:pt x="58" y="776"/>
                    <a:pt x="83" y="817"/>
                    <a:pt x="141" y="875"/>
                  </a:cubicBezTo>
                  <a:cubicBezTo>
                    <a:pt x="207" y="949"/>
                    <a:pt x="322" y="941"/>
                    <a:pt x="322" y="1040"/>
                  </a:cubicBezTo>
                  <a:cubicBezTo>
                    <a:pt x="322" y="1056"/>
                    <a:pt x="314" y="1065"/>
                    <a:pt x="314" y="1073"/>
                  </a:cubicBezTo>
                  <a:cubicBezTo>
                    <a:pt x="314" y="1131"/>
                    <a:pt x="363" y="1139"/>
                    <a:pt x="396" y="1180"/>
                  </a:cubicBezTo>
                  <a:cubicBezTo>
                    <a:pt x="454" y="1263"/>
                    <a:pt x="495" y="1320"/>
                    <a:pt x="537" y="1411"/>
                  </a:cubicBezTo>
                  <a:cubicBezTo>
                    <a:pt x="553" y="1436"/>
                    <a:pt x="561" y="1452"/>
                    <a:pt x="561" y="1477"/>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02">
              <a:extLst>
                <a:ext uri="{FF2B5EF4-FFF2-40B4-BE49-F238E27FC236}">
                  <a16:creationId xmlns:a16="http://schemas.microsoft.com/office/drawing/2014/main" id="{798AA312-0E41-4BC2-8452-C43EB2531C04}"/>
                </a:ext>
              </a:extLst>
            </p:cNvPr>
            <p:cNvSpPr>
              <a:spLocks noChangeArrowheads="1"/>
            </p:cNvSpPr>
            <p:nvPr/>
          </p:nvSpPr>
          <p:spPr bwMode="auto">
            <a:xfrm>
              <a:off x="17148646" y="3698875"/>
              <a:ext cx="658769" cy="989012"/>
            </a:xfrm>
            <a:custGeom>
              <a:avLst/>
              <a:gdLst>
                <a:gd name="T0" fmla="*/ 568 w 1831"/>
                <a:gd name="T1" fmla="*/ 0 h 2748"/>
                <a:gd name="T2" fmla="*/ 510 w 1831"/>
                <a:gd name="T3" fmla="*/ 132 h 2748"/>
                <a:gd name="T4" fmla="*/ 329 w 1831"/>
                <a:gd name="T5" fmla="*/ 272 h 2748"/>
                <a:gd name="T6" fmla="*/ 378 w 1831"/>
                <a:gd name="T7" fmla="*/ 536 h 2748"/>
                <a:gd name="T8" fmla="*/ 238 w 1831"/>
                <a:gd name="T9" fmla="*/ 627 h 2748"/>
                <a:gd name="T10" fmla="*/ 66 w 1831"/>
                <a:gd name="T11" fmla="*/ 767 h 2748"/>
                <a:gd name="T12" fmla="*/ 0 w 1831"/>
                <a:gd name="T13" fmla="*/ 924 h 2748"/>
                <a:gd name="T14" fmla="*/ 107 w 1831"/>
                <a:gd name="T15" fmla="*/ 1080 h 2748"/>
                <a:gd name="T16" fmla="*/ 238 w 1831"/>
                <a:gd name="T17" fmla="*/ 1221 h 2748"/>
                <a:gd name="T18" fmla="*/ 444 w 1831"/>
                <a:gd name="T19" fmla="*/ 1221 h 2748"/>
                <a:gd name="T20" fmla="*/ 477 w 1831"/>
                <a:gd name="T21" fmla="*/ 1410 h 2748"/>
                <a:gd name="T22" fmla="*/ 667 w 1831"/>
                <a:gd name="T23" fmla="*/ 1633 h 2748"/>
                <a:gd name="T24" fmla="*/ 609 w 1831"/>
                <a:gd name="T25" fmla="*/ 1773 h 2748"/>
                <a:gd name="T26" fmla="*/ 527 w 1831"/>
                <a:gd name="T27" fmla="*/ 1980 h 2748"/>
                <a:gd name="T28" fmla="*/ 535 w 1831"/>
                <a:gd name="T29" fmla="*/ 2079 h 2748"/>
                <a:gd name="T30" fmla="*/ 618 w 1831"/>
                <a:gd name="T31" fmla="*/ 2351 h 2748"/>
                <a:gd name="T32" fmla="*/ 799 w 1831"/>
                <a:gd name="T33" fmla="*/ 2673 h 2748"/>
                <a:gd name="T34" fmla="*/ 1047 w 1831"/>
                <a:gd name="T35" fmla="*/ 2681 h 2748"/>
                <a:gd name="T36" fmla="*/ 1236 w 1831"/>
                <a:gd name="T37" fmla="*/ 2664 h 2748"/>
                <a:gd name="T38" fmla="*/ 1443 w 1831"/>
                <a:gd name="T39" fmla="*/ 2557 h 2748"/>
                <a:gd name="T40" fmla="*/ 1707 w 1831"/>
                <a:gd name="T41" fmla="*/ 2524 h 2748"/>
                <a:gd name="T42" fmla="*/ 1830 w 1831"/>
                <a:gd name="T43" fmla="*/ 2458 h 2748"/>
                <a:gd name="T44" fmla="*/ 1665 w 1831"/>
                <a:gd name="T45" fmla="*/ 2161 h 2748"/>
                <a:gd name="T46" fmla="*/ 1591 w 1831"/>
                <a:gd name="T47" fmla="*/ 2021 h 2748"/>
                <a:gd name="T48" fmla="*/ 1294 w 1831"/>
                <a:gd name="T49" fmla="*/ 1683 h 2748"/>
                <a:gd name="T50" fmla="*/ 1319 w 1831"/>
                <a:gd name="T51" fmla="*/ 1435 h 2748"/>
                <a:gd name="T52" fmla="*/ 1344 w 1831"/>
                <a:gd name="T53" fmla="*/ 1336 h 2748"/>
                <a:gd name="T54" fmla="*/ 1533 w 1831"/>
                <a:gd name="T55" fmla="*/ 1237 h 2748"/>
                <a:gd name="T56" fmla="*/ 1608 w 1831"/>
                <a:gd name="T57" fmla="*/ 1031 h 2748"/>
                <a:gd name="T58" fmla="*/ 1575 w 1831"/>
                <a:gd name="T59" fmla="*/ 924 h 2748"/>
                <a:gd name="T60" fmla="*/ 1459 w 1831"/>
                <a:gd name="T61" fmla="*/ 833 h 2748"/>
                <a:gd name="T62" fmla="*/ 1344 w 1831"/>
                <a:gd name="T63" fmla="*/ 684 h 2748"/>
                <a:gd name="T64" fmla="*/ 1154 w 1831"/>
                <a:gd name="T65" fmla="*/ 635 h 2748"/>
                <a:gd name="T66" fmla="*/ 1063 w 1831"/>
                <a:gd name="T67" fmla="*/ 907 h 2748"/>
                <a:gd name="T68" fmla="*/ 1038 w 1831"/>
                <a:gd name="T69" fmla="*/ 726 h 2748"/>
                <a:gd name="T70" fmla="*/ 1113 w 1831"/>
                <a:gd name="T71" fmla="*/ 453 h 2748"/>
                <a:gd name="T72" fmla="*/ 939 w 1831"/>
                <a:gd name="T73" fmla="*/ 239 h 2748"/>
                <a:gd name="T74" fmla="*/ 824 w 1831"/>
                <a:gd name="T75" fmla="*/ 140 h 2748"/>
                <a:gd name="T76" fmla="*/ 667 w 1831"/>
                <a:gd name="T77" fmla="*/ 57 h 2748"/>
                <a:gd name="T78" fmla="*/ 568 w 1831"/>
                <a:gd name="T79" fmla="*/ 0 h 2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1" h="2748">
                  <a:moveTo>
                    <a:pt x="568" y="0"/>
                  </a:moveTo>
                  <a:lnTo>
                    <a:pt x="568" y="0"/>
                  </a:lnTo>
                  <a:cubicBezTo>
                    <a:pt x="552" y="16"/>
                    <a:pt x="535" y="24"/>
                    <a:pt x="527" y="49"/>
                  </a:cubicBezTo>
                  <a:cubicBezTo>
                    <a:pt x="527" y="82"/>
                    <a:pt x="535" y="107"/>
                    <a:pt x="510" y="132"/>
                  </a:cubicBezTo>
                  <a:cubicBezTo>
                    <a:pt x="486" y="165"/>
                    <a:pt x="444" y="156"/>
                    <a:pt x="420" y="198"/>
                  </a:cubicBezTo>
                  <a:cubicBezTo>
                    <a:pt x="395" y="231"/>
                    <a:pt x="370" y="247"/>
                    <a:pt x="329" y="272"/>
                  </a:cubicBezTo>
                  <a:cubicBezTo>
                    <a:pt x="296" y="297"/>
                    <a:pt x="255" y="313"/>
                    <a:pt x="255" y="354"/>
                  </a:cubicBezTo>
                  <a:cubicBezTo>
                    <a:pt x="255" y="445"/>
                    <a:pt x="378" y="453"/>
                    <a:pt x="378" y="536"/>
                  </a:cubicBezTo>
                  <a:cubicBezTo>
                    <a:pt x="378" y="569"/>
                    <a:pt x="345" y="577"/>
                    <a:pt x="312" y="585"/>
                  </a:cubicBezTo>
                  <a:cubicBezTo>
                    <a:pt x="288" y="602"/>
                    <a:pt x="271" y="627"/>
                    <a:pt x="238" y="627"/>
                  </a:cubicBezTo>
                  <a:cubicBezTo>
                    <a:pt x="157" y="627"/>
                    <a:pt x="157" y="627"/>
                    <a:pt x="157" y="627"/>
                  </a:cubicBezTo>
                  <a:cubicBezTo>
                    <a:pt x="91" y="627"/>
                    <a:pt x="66" y="701"/>
                    <a:pt x="66" y="767"/>
                  </a:cubicBezTo>
                  <a:cubicBezTo>
                    <a:pt x="66" y="808"/>
                    <a:pt x="58" y="841"/>
                    <a:pt x="25" y="874"/>
                  </a:cubicBezTo>
                  <a:cubicBezTo>
                    <a:pt x="16" y="891"/>
                    <a:pt x="0" y="899"/>
                    <a:pt x="0" y="924"/>
                  </a:cubicBezTo>
                  <a:cubicBezTo>
                    <a:pt x="0" y="948"/>
                    <a:pt x="16" y="957"/>
                    <a:pt x="25" y="973"/>
                  </a:cubicBezTo>
                  <a:cubicBezTo>
                    <a:pt x="41" y="1023"/>
                    <a:pt x="66" y="1047"/>
                    <a:pt x="107" y="1080"/>
                  </a:cubicBezTo>
                  <a:cubicBezTo>
                    <a:pt x="148" y="1105"/>
                    <a:pt x="132" y="1155"/>
                    <a:pt x="165" y="1188"/>
                  </a:cubicBezTo>
                  <a:cubicBezTo>
                    <a:pt x="189" y="1204"/>
                    <a:pt x="213" y="1212"/>
                    <a:pt x="238" y="1221"/>
                  </a:cubicBezTo>
                  <a:lnTo>
                    <a:pt x="238" y="1221"/>
                  </a:lnTo>
                  <a:cubicBezTo>
                    <a:pt x="321" y="1221"/>
                    <a:pt x="370" y="1221"/>
                    <a:pt x="444" y="1221"/>
                  </a:cubicBezTo>
                  <a:cubicBezTo>
                    <a:pt x="486" y="1221"/>
                    <a:pt x="502" y="1262"/>
                    <a:pt x="502" y="1295"/>
                  </a:cubicBezTo>
                  <a:cubicBezTo>
                    <a:pt x="502" y="1344"/>
                    <a:pt x="477" y="1369"/>
                    <a:pt x="477" y="1410"/>
                  </a:cubicBezTo>
                  <a:cubicBezTo>
                    <a:pt x="477" y="1476"/>
                    <a:pt x="552" y="1485"/>
                    <a:pt x="601" y="1518"/>
                  </a:cubicBezTo>
                  <a:cubicBezTo>
                    <a:pt x="651" y="1542"/>
                    <a:pt x="651" y="1584"/>
                    <a:pt x="667" y="1633"/>
                  </a:cubicBezTo>
                  <a:cubicBezTo>
                    <a:pt x="675" y="1650"/>
                    <a:pt x="692" y="1666"/>
                    <a:pt x="692" y="1683"/>
                  </a:cubicBezTo>
                  <a:cubicBezTo>
                    <a:pt x="692" y="1732"/>
                    <a:pt x="634" y="1732"/>
                    <a:pt x="609" y="1773"/>
                  </a:cubicBezTo>
                  <a:cubicBezTo>
                    <a:pt x="585" y="1815"/>
                    <a:pt x="593" y="1848"/>
                    <a:pt x="576" y="1897"/>
                  </a:cubicBezTo>
                  <a:cubicBezTo>
                    <a:pt x="568" y="1930"/>
                    <a:pt x="527" y="1938"/>
                    <a:pt x="527" y="1980"/>
                  </a:cubicBezTo>
                  <a:cubicBezTo>
                    <a:pt x="527" y="2062"/>
                    <a:pt x="527" y="2062"/>
                    <a:pt x="527" y="2062"/>
                  </a:cubicBezTo>
                  <a:cubicBezTo>
                    <a:pt x="535" y="2079"/>
                    <a:pt x="535" y="2079"/>
                    <a:pt x="535" y="2079"/>
                  </a:cubicBezTo>
                  <a:cubicBezTo>
                    <a:pt x="535" y="2194"/>
                    <a:pt x="535" y="2194"/>
                    <a:pt x="535" y="2194"/>
                  </a:cubicBezTo>
                  <a:cubicBezTo>
                    <a:pt x="535" y="2260"/>
                    <a:pt x="609" y="2285"/>
                    <a:pt x="618" y="2351"/>
                  </a:cubicBezTo>
                  <a:cubicBezTo>
                    <a:pt x="626" y="2425"/>
                    <a:pt x="634" y="2483"/>
                    <a:pt x="692" y="2532"/>
                  </a:cubicBezTo>
                  <a:cubicBezTo>
                    <a:pt x="741" y="2574"/>
                    <a:pt x="758" y="2615"/>
                    <a:pt x="799" y="2673"/>
                  </a:cubicBezTo>
                  <a:cubicBezTo>
                    <a:pt x="857" y="2730"/>
                    <a:pt x="915" y="2747"/>
                    <a:pt x="997" y="2747"/>
                  </a:cubicBezTo>
                  <a:cubicBezTo>
                    <a:pt x="1030" y="2747"/>
                    <a:pt x="1030" y="2706"/>
                    <a:pt x="1047" y="2681"/>
                  </a:cubicBezTo>
                  <a:cubicBezTo>
                    <a:pt x="1071" y="2656"/>
                    <a:pt x="1104" y="2656"/>
                    <a:pt x="1146" y="2656"/>
                  </a:cubicBezTo>
                  <a:cubicBezTo>
                    <a:pt x="1179" y="2656"/>
                    <a:pt x="1203" y="2664"/>
                    <a:pt x="1236" y="2664"/>
                  </a:cubicBezTo>
                  <a:cubicBezTo>
                    <a:pt x="1278" y="2664"/>
                    <a:pt x="1286" y="2623"/>
                    <a:pt x="1319" y="2590"/>
                  </a:cubicBezTo>
                  <a:cubicBezTo>
                    <a:pt x="1352" y="2557"/>
                    <a:pt x="1393" y="2565"/>
                    <a:pt x="1443" y="2557"/>
                  </a:cubicBezTo>
                  <a:cubicBezTo>
                    <a:pt x="1500" y="2541"/>
                    <a:pt x="1509" y="2466"/>
                    <a:pt x="1566" y="2466"/>
                  </a:cubicBezTo>
                  <a:cubicBezTo>
                    <a:pt x="1624" y="2466"/>
                    <a:pt x="1649" y="2524"/>
                    <a:pt x="1707" y="2524"/>
                  </a:cubicBezTo>
                  <a:cubicBezTo>
                    <a:pt x="1764" y="2524"/>
                    <a:pt x="1789" y="2508"/>
                    <a:pt x="1830" y="2458"/>
                  </a:cubicBezTo>
                  <a:lnTo>
                    <a:pt x="1830" y="2458"/>
                  </a:lnTo>
                  <a:cubicBezTo>
                    <a:pt x="1830" y="2433"/>
                    <a:pt x="1822" y="2417"/>
                    <a:pt x="1806" y="2392"/>
                  </a:cubicBezTo>
                  <a:cubicBezTo>
                    <a:pt x="1764" y="2301"/>
                    <a:pt x="1723" y="2244"/>
                    <a:pt x="1665" y="2161"/>
                  </a:cubicBezTo>
                  <a:cubicBezTo>
                    <a:pt x="1632" y="2120"/>
                    <a:pt x="1583" y="2112"/>
                    <a:pt x="1583" y="2054"/>
                  </a:cubicBezTo>
                  <a:cubicBezTo>
                    <a:pt x="1583" y="2046"/>
                    <a:pt x="1591" y="2037"/>
                    <a:pt x="1591" y="2021"/>
                  </a:cubicBezTo>
                  <a:cubicBezTo>
                    <a:pt x="1591" y="1922"/>
                    <a:pt x="1476" y="1930"/>
                    <a:pt x="1410" y="1856"/>
                  </a:cubicBezTo>
                  <a:cubicBezTo>
                    <a:pt x="1352" y="1798"/>
                    <a:pt x="1327" y="1757"/>
                    <a:pt x="1294" y="1683"/>
                  </a:cubicBezTo>
                  <a:cubicBezTo>
                    <a:pt x="1286" y="1658"/>
                    <a:pt x="1269" y="1641"/>
                    <a:pt x="1269" y="1617"/>
                  </a:cubicBezTo>
                  <a:cubicBezTo>
                    <a:pt x="1269" y="1542"/>
                    <a:pt x="1319" y="1509"/>
                    <a:pt x="1319" y="1435"/>
                  </a:cubicBezTo>
                  <a:cubicBezTo>
                    <a:pt x="1319" y="1410"/>
                    <a:pt x="1302" y="1402"/>
                    <a:pt x="1302" y="1377"/>
                  </a:cubicBezTo>
                  <a:cubicBezTo>
                    <a:pt x="1302" y="1353"/>
                    <a:pt x="1327" y="1353"/>
                    <a:pt x="1344" y="1336"/>
                  </a:cubicBezTo>
                  <a:cubicBezTo>
                    <a:pt x="1393" y="1303"/>
                    <a:pt x="1426" y="1303"/>
                    <a:pt x="1484" y="1287"/>
                  </a:cubicBezTo>
                  <a:cubicBezTo>
                    <a:pt x="1509" y="1278"/>
                    <a:pt x="1533" y="1262"/>
                    <a:pt x="1533" y="1237"/>
                  </a:cubicBezTo>
                  <a:cubicBezTo>
                    <a:pt x="1533" y="1155"/>
                    <a:pt x="1533" y="1155"/>
                    <a:pt x="1533" y="1155"/>
                  </a:cubicBezTo>
                  <a:cubicBezTo>
                    <a:pt x="1533" y="1105"/>
                    <a:pt x="1591" y="1089"/>
                    <a:pt x="1608" y="1031"/>
                  </a:cubicBezTo>
                  <a:lnTo>
                    <a:pt x="1608" y="1031"/>
                  </a:lnTo>
                  <a:cubicBezTo>
                    <a:pt x="1599" y="990"/>
                    <a:pt x="1599" y="965"/>
                    <a:pt x="1575" y="924"/>
                  </a:cubicBezTo>
                  <a:cubicBezTo>
                    <a:pt x="1550" y="907"/>
                    <a:pt x="1550" y="882"/>
                    <a:pt x="1525" y="866"/>
                  </a:cubicBezTo>
                  <a:cubicBezTo>
                    <a:pt x="1500" y="849"/>
                    <a:pt x="1476" y="858"/>
                    <a:pt x="1459" y="833"/>
                  </a:cubicBezTo>
                  <a:cubicBezTo>
                    <a:pt x="1451" y="808"/>
                    <a:pt x="1451" y="783"/>
                    <a:pt x="1426" y="767"/>
                  </a:cubicBezTo>
                  <a:cubicBezTo>
                    <a:pt x="1401" y="726"/>
                    <a:pt x="1377" y="709"/>
                    <a:pt x="1344" y="684"/>
                  </a:cubicBezTo>
                  <a:cubicBezTo>
                    <a:pt x="1302" y="651"/>
                    <a:pt x="1286" y="610"/>
                    <a:pt x="1236" y="610"/>
                  </a:cubicBezTo>
                  <a:cubicBezTo>
                    <a:pt x="1203" y="610"/>
                    <a:pt x="1179" y="610"/>
                    <a:pt x="1154" y="635"/>
                  </a:cubicBezTo>
                  <a:cubicBezTo>
                    <a:pt x="1129" y="660"/>
                    <a:pt x="1121" y="693"/>
                    <a:pt x="1113" y="726"/>
                  </a:cubicBezTo>
                  <a:cubicBezTo>
                    <a:pt x="1104" y="800"/>
                    <a:pt x="1071" y="833"/>
                    <a:pt x="1063" y="907"/>
                  </a:cubicBezTo>
                  <a:cubicBezTo>
                    <a:pt x="1055" y="858"/>
                    <a:pt x="1014" y="841"/>
                    <a:pt x="1014" y="792"/>
                  </a:cubicBezTo>
                  <a:cubicBezTo>
                    <a:pt x="1014" y="759"/>
                    <a:pt x="1030" y="750"/>
                    <a:pt x="1038" y="726"/>
                  </a:cubicBezTo>
                  <a:cubicBezTo>
                    <a:pt x="1047" y="684"/>
                    <a:pt x="1047" y="660"/>
                    <a:pt x="1063" y="618"/>
                  </a:cubicBezTo>
                  <a:cubicBezTo>
                    <a:pt x="1088" y="561"/>
                    <a:pt x="1113" y="519"/>
                    <a:pt x="1113" y="453"/>
                  </a:cubicBezTo>
                  <a:cubicBezTo>
                    <a:pt x="1113" y="396"/>
                    <a:pt x="1080" y="371"/>
                    <a:pt x="1038" y="338"/>
                  </a:cubicBezTo>
                  <a:cubicBezTo>
                    <a:pt x="997" y="297"/>
                    <a:pt x="972" y="280"/>
                    <a:pt x="939" y="239"/>
                  </a:cubicBezTo>
                  <a:cubicBezTo>
                    <a:pt x="923" y="222"/>
                    <a:pt x="906" y="222"/>
                    <a:pt x="890" y="206"/>
                  </a:cubicBezTo>
                  <a:cubicBezTo>
                    <a:pt x="865" y="181"/>
                    <a:pt x="857" y="156"/>
                    <a:pt x="824" y="140"/>
                  </a:cubicBezTo>
                  <a:cubicBezTo>
                    <a:pt x="774" y="107"/>
                    <a:pt x="758" y="49"/>
                    <a:pt x="700" y="49"/>
                  </a:cubicBezTo>
                  <a:cubicBezTo>
                    <a:pt x="684" y="49"/>
                    <a:pt x="675" y="57"/>
                    <a:pt x="667" y="57"/>
                  </a:cubicBezTo>
                  <a:cubicBezTo>
                    <a:pt x="634" y="57"/>
                    <a:pt x="618" y="33"/>
                    <a:pt x="585" y="16"/>
                  </a:cubicBezTo>
                  <a:cubicBezTo>
                    <a:pt x="576" y="8"/>
                    <a:pt x="576" y="8"/>
                    <a:pt x="568" y="0"/>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03">
              <a:extLst>
                <a:ext uri="{FF2B5EF4-FFF2-40B4-BE49-F238E27FC236}">
                  <a16:creationId xmlns:a16="http://schemas.microsoft.com/office/drawing/2014/main" id="{00C6FF5A-1FC5-4E48-84F8-E76B0A844CDD}"/>
                </a:ext>
              </a:extLst>
            </p:cNvPr>
            <p:cNvSpPr>
              <a:spLocks noChangeArrowheads="1"/>
            </p:cNvSpPr>
            <p:nvPr/>
          </p:nvSpPr>
          <p:spPr bwMode="auto">
            <a:xfrm>
              <a:off x="15497754" y="3194050"/>
              <a:ext cx="1855666" cy="1530350"/>
            </a:xfrm>
            <a:custGeom>
              <a:avLst/>
              <a:gdLst>
                <a:gd name="T0" fmla="*/ 3118 w 5156"/>
                <a:gd name="T1" fmla="*/ 528 h 4250"/>
                <a:gd name="T2" fmla="*/ 3655 w 5156"/>
                <a:gd name="T3" fmla="*/ 338 h 4250"/>
                <a:gd name="T4" fmla="*/ 3457 w 5156"/>
                <a:gd name="T5" fmla="*/ 404 h 4250"/>
                <a:gd name="T6" fmla="*/ 3605 w 5156"/>
                <a:gd name="T7" fmla="*/ 487 h 4250"/>
                <a:gd name="T8" fmla="*/ 734 w 5156"/>
                <a:gd name="T9" fmla="*/ 206 h 4250"/>
                <a:gd name="T10" fmla="*/ 635 w 5156"/>
                <a:gd name="T11" fmla="*/ 231 h 4250"/>
                <a:gd name="T12" fmla="*/ 668 w 5156"/>
                <a:gd name="T13" fmla="*/ 512 h 4250"/>
                <a:gd name="T14" fmla="*/ 610 w 5156"/>
                <a:gd name="T15" fmla="*/ 726 h 4250"/>
                <a:gd name="T16" fmla="*/ 594 w 5156"/>
                <a:gd name="T17" fmla="*/ 1048 h 4250"/>
                <a:gd name="T18" fmla="*/ 808 w 5156"/>
                <a:gd name="T19" fmla="*/ 1130 h 4250"/>
                <a:gd name="T20" fmla="*/ 750 w 5156"/>
                <a:gd name="T21" fmla="*/ 561 h 4250"/>
                <a:gd name="T22" fmla="*/ 899 w 5156"/>
                <a:gd name="T23" fmla="*/ 446 h 4250"/>
                <a:gd name="T24" fmla="*/ 1270 w 5156"/>
                <a:gd name="T25" fmla="*/ 289 h 4250"/>
                <a:gd name="T26" fmla="*/ 1419 w 5156"/>
                <a:gd name="T27" fmla="*/ 231 h 4250"/>
                <a:gd name="T28" fmla="*/ 1229 w 5156"/>
                <a:gd name="T29" fmla="*/ 107 h 4250"/>
                <a:gd name="T30" fmla="*/ 1452 w 5156"/>
                <a:gd name="T31" fmla="*/ 157 h 4250"/>
                <a:gd name="T32" fmla="*/ 1674 w 5156"/>
                <a:gd name="T33" fmla="*/ 297 h 4250"/>
                <a:gd name="T34" fmla="*/ 1947 w 5156"/>
                <a:gd name="T35" fmla="*/ 437 h 4250"/>
                <a:gd name="T36" fmla="*/ 2095 w 5156"/>
                <a:gd name="T37" fmla="*/ 627 h 4250"/>
                <a:gd name="T38" fmla="*/ 2673 w 5156"/>
                <a:gd name="T39" fmla="*/ 578 h 4250"/>
                <a:gd name="T40" fmla="*/ 2846 w 5156"/>
                <a:gd name="T41" fmla="*/ 627 h 4250"/>
                <a:gd name="T42" fmla="*/ 3019 w 5156"/>
                <a:gd name="T43" fmla="*/ 726 h 4250"/>
                <a:gd name="T44" fmla="*/ 3316 w 5156"/>
                <a:gd name="T45" fmla="*/ 726 h 4250"/>
                <a:gd name="T46" fmla="*/ 3523 w 5156"/>
                <a:gd name="T47" fmla="*/ 578 h 4250"/>
                <a:gd name="T48" fmla="*/ 3721 w 5156"/>
                <a:gd name="T49" fmla="*/ 561 h 4250"/>
                <a:gd name="T50" fmla="*/ 4282 w 5156"/>
                <a:gd name="T51" fmla="*/ 586 h 4250"/>
                <a:gd name="T52" fmla="*/ 4009 w 5156"/>
                <a:gd name="T53" fmla="*/ 611 h 4250"/>
                <a:gd name="T54" fmla="*/ 4092 w 5156"/>
                <a:gd name="T55" fmla="*/ 751 h 4250"/>
                <a:gd name="T56" fmla="*/ 4183 w 5156"/>
                <a:gd name="T57" fmla="*/ 825 h 4250"/>
                <a:gd name="T58" fmla="*/ 4372 w 5156"/>
                <a:gd name="T59" fmla="*/ 875 h 4250"/>
                <a:gd name="T60" fmla="*/ 4744 w 5156"/>
                <a:gd name="T61" fmla="*/ 974 h 4250"/>
                <a:gd name="T62" fmla="*/ 4776 w 5156"/>
                <a:gd name="T63" fmla="*/ 1106 h 4250"/>
                <a:gd name="T64" fmla="*/ 4850 w 5156"/>
                <a:gd name="T65" fmla="*/ 1287 h 4250"/>
                <a:gd name="T66" fmla="*/ 4965 w 5156"/>
                <a:gd name="T67" fmla="*/ 1345 h 4250"/>
                <a:gd name="T68" fmla="*/ 5114 w 5156"/>
                <a:gd name="T69" fmla="*/ 1452 h 4250"/>
                <a:gd name="T70" fmla="*/ 4842 w 5156"/>
                <a:gd name="T71" fmla="*/ 1757 h 4250"/>
                <a:gd name="T72" fmla="*/ 4744 w 5156"/>
                <a:gd name="T73" fmla="*/ 2030 h 4250"/>
                <a:gd name="T74" fmla="*/ 4612 w 5156"/>
                <a:gd name="T75" fmla="*/ 2376 h 4250"/>
                <a:gd name="T76" fmla="*/ 4825 w 5156"/>
                <a:gd name="T77" fmla="*/ 2624 h 4250"/>
                <a:gd name="T78" fmla="*/ 4595 w 5156"/>
                <a:gd name="T79" fmla="*/ 2904 h 4250"/>
                <a:gd name="T80" fmla="*/ 3919 w 5156"/>
                <a:gd name="T81" fmla="*/ 3086 h 4250"/>
                <a:gd name="T82" fmla="*/ 3613 w 5156"/>
                <a:gd name="T83" fmla="*/ 3077 h 4250"/>
                <a:gd name="T84" fmla="*/ 3498 w 5156"/>
                <a:gd name="T85" fmla="*/ 3185 h 4250"/>
                <a:gd name="T86" fmla="*/ 3275 w 5156"/>
                <a:gd name="T87" fmla="*/ 4059 h 4250"/>
                <a:gd name="T88" fmla="*/ 2557 w 5156"/>
                <a:gd name="T89" fmla="*/ 4166 h 4250"/>
                <a:gd name="T90" fmla="*/ 2384 w 5156"/>
                <a:gd name="T91" fmla="*/ 3787 h 4250"/>
                <a:gd name="T92" fmla="*/ 2343 w 5156"/>
                <a:gd name="T93" fmla="*/ 3292 h 4250"/>
                <a:gd name="T94" fmla="*/ 2128 w 5156"/>
                <a:gd name="T95" fmla="*/ 2805 h 4250"/>
                <a:gd name="T96" fmla="*/ 2227 w 5156"/>
                <a:gd name="T97" fmla="*/ 2516 h 4250"/>
                <a:gd name="T98" fmla="*/ 2252 w 5156"/>
                <a:gd name="T99" fmla="*/ 2203 h 4250"/>
                <a:gd name="T100" fmla="*/ 1740 w 5156"/>
                <a:gd name="T101" fmla="*/ 2219 h 4250"/>
                <a:gd name="T102" fmla="*/ 1212 w 5156"/>
                <a:gd name="T103" fmla="*/ 1939 h 4250"/>
                <a:gd name="T104" fmla="*/ 808 w 5156"/>
                <a:gd name="T105" fmla="*/ 2005 h 4250"/>
                <a:gd name="T106" fmla="*/ 420 w 5156"/>
                <a:gd name="T107" fmla="*/ 1790 h 4250"/>
                <a:gd name="T108" fmla="*/ 313 w 5156"/>
                <a:gd name="T109" fmla="*/ 1353 h 4250"/>
                <a:gd name="T110" fmla="*/ 140 w 5156"/>
                <a:gd name="T111" fmla="*/ 1106 h 4250"/>
                <a:gd name="T112" fmla="*/ 0 w 5156"/>
                <a:gd name="T113" fmla="*/ 1188 h 4250"/>
                <a:gd name="T114" fmla="*/ 247 w 5156"/>
                <a:gd name="T115" fmla="*/ 512 h 4250"/>
                <a:gd name="T116" fmla="*/ 709 w 5156"/>
                <a:gd name="T117" fmla="*/ 206 h 4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56" h="4250">
                  <a:moveTo>
                    <a:pt x="3060" y="503"/>
                  </a:moveTo>
                  <a:lnTo>
                    <a:pt x="3060" y="503"/>
                  </a:lnTo>
                  <a:cubicBezTo>
                    <a:pt x="3060" y="512"/>
                    <a:pt x="3060" y="512"/>
                    <a:pt x="3060" y="512"/>
                  </a:cubicBezTo>
                  <a:cubicBezTo>
                    <a:pt x="3085" y="512"/>
                    <a:pt x="3093" y="528"/>
                    <a:pt x="3118" y="528"/>
                  </a:cubicBezTo>
                  <a:cubicBezTo>
                    <a:pt x="3135" y="528"/>
                    <a:pt x="3159" y="512"/>
                    <a:pt x="3159" y="495"/>
                  </a:cubicBezTo>
                  <a:cubicBezTo>
                    <a:pt x="3159" y="462"/>
                    <a:pt x="3102" y="446"/>
                    <a:pt x="3077" y="470"/>
                  </a:cubicBezTo>
                  <a:cubicBezTo>
                    <a:pt x="3069" y="479"/>
                    <a:pt x="3069" y="487"/>
                    <a:pt x="3060" y="503"/>
                  </a:cubicBezTo>
                  <a:close/>
                  <a:moveTo>
                    <a:pt x="3655" y="338"/>
                  </a:moveTo>
                  <a:lnTo>
                    <a:pt x="3655" y="338"/>
                  </a:lnTo>
                  <a:cubicBezTo>
                    <a:pt x="3622" y="388"/>
                    <a:pt x="3589" y="413"/>
                    <a:pt x="3531" y="413"/>
                  </a:cubicBezTo>
                  <a:cubicBezTo>
                    <a:pt x="3514" y="413"/>
                    <a:pt x="3506" y="404"/>
                    <a:pt x="3481" y="404"/>
                  </a:cubicBezTo>
                  <a:cubicBezTo>
                    <a:pt x="3457" y="404"/>
                    <a:pt x="3457" y="404"/>
                    <a:pt x="3457" y="404"/>
                  </a:cubicBezTo>
                  <a:cubicBezTo>
                    <a:pt x="3457" y="429"/>
                    <a:pt x="3457" y="429"/>
                    <a:pt x="3457" y="429"/>
                  </a:cubicBezTo>
                  <a:cubicBezTo>
                    <a:pt x="3457" y="446"/>
                    <a:pt x="3473" y="446"/>
                    <a:pt x="3490" y="446"/>
                  </a:cubicBezTo>
                  <a:cubicBezTo>
                    <a:pt x="3506" y="454"/>
                    <a:pt x="3514" y="454"/>
                    <a:pt x="3531" y="454"/>
                  </a:cubicBezTo>
                  <a:cubicBezTo>
                    <a:pt x="3564" y="462"/>
                    <a:pt x="3580" y="487"/>
                    <a:pt x="3605" y="487"/>
                  </a:cubicBezTo>
                  <a:cubicBezTo>
                    <a:pt x="3622" y="487"/>
                    <a:pt x="3630" y="479"/>
                    <a:pt x="3646" y="470"/>
                  </a:cubicBezTo>
                  <a:cubicBezTo>
                    <a:pt x="3671" y="462"/>
                    <a:pt x="3688" y="446"/>
                    <a:pt x="3688" y="421"/>
                  </a:cubicBezTo>
                  <a:cubicBezTo>
                    <a:pt x="3688" y="388"/>
                    <a:pt x="3688" y="355"/>
                    <a:pt x="3655" y="338"/>
                  </a:cubicBezTo>
                  <a:close/>
                  <a:moveTo>
                    <a:pt x="734" y="206"/>
                  </a:moveTo>
                  <a:lnTo>
                    <a:pt x="734" y="206"/>
                  </a:lnTo>
                  <a:lnTo>
                    <a:pt x="734" y="206"/>
                  </a:lnTo>
                  <a:cubicBezTo>
                    <a:pt x="734" y="206"/>
                    <a:pt x="726" y="215"/>
                    <a:pt x="717" y="215"/>
                  </a:cubicBezTo>
                  <a:cubicBezTo>
                    <a:pt x="684" y="223"/>
                    <a:pt x="668" y="223"/>
                    <a:pt x="635" y="231"/>
                  </a:cubicBezTo>
                  <a:cubicBezTo>
                    <a:pt x="602" y="248"/>
                    <a:pt x="585" y="281"/>
                    <a:pt x="585" y="314"/>
                  </a:cubicBezTo>
                  <a:cubicBezTo>
                    <a:pt x="585" y="338"/>
                    <a:pt x="594" y="347"/>
                    <a:pt x="594" y="363"/>
                  </a:cubicBezTo>
                  <a:cubicBezTo>
                    <a:pt x="602" y="388"/>
                    <a:pt x="602" y="404"/>
                    <a:pt x="610" y="421"/>
                  </a:cubicBezTo>
                  <a:cubicBezTo>
                    <a:pt x="635" y="454"/>
                    <a:pt x="668" y="470"/>
                    <a:pt x="668" y="512"/>
                  </a:cubicBezTo>
                  <a:cubicBezTo>
                    <a:pt x="668" y="520"/>
                    <a:pt x="660" y="528"/>
                    <a:pt x="660" y="536"/>
                  </a:cubicBezTo>
                  <a:cubicBezTo>
                    <a:pt x="660" y="569"/>
                    <a:pt x="676" y="578"/>
                    <a:pt x="676" y="602"/>
                  </a:cubicBezTo>
                  <a:cubicBezTo>
                    <a:pt x="676" y="619"/>
                    <a:pt x="668" y="627"/>
                    <a:pt x="660" y="644"/>
                  </a:cubicBezTo>
                  <a:cubicBezTo>
                    <a:pt x="635" y="677"/>
                    <a:pt x="627" y="693"/>
                    <a:pt x="610" y="726"/>
                  </a:cubicBezTo>
                  <a:cubicBezTo>
                    <a:pt x="585" y="784"/>
                    <a:pt x="544" y="800"/>
                    <a:pt x="503" y="850"/>
                  </a:cubicBezTo>
                  <a:cubicBezTo>
                    <a:pt x="503" y="858"/>
                    <a:pt x="503" y="866"/>
                    <a:pt x="503" y="875"/>
                  </a:cubicBezTo>
                  <a:cubicBezTo>
                    <a:pt x="503" y="924"/>
                    <a:pt x="519" y="949"/>
                    <a:pt x="544" y="998"/>
                  </a:cubicBezTo>
                  <a:cubicBezTo>
                    <a:pt x="561" y="1015"/>
                    <a:pt x="569" y="1031"/>
                    <a:pt x="594" y="1048"/>
                  </a:cubicBezTo>
                  <a:cubicBezTo>
                    <a:pt x="610" y="1056"/>
                    <a:pt x="635" y="1073"/>
                    <a:pt x="635" y="1097"/>
                  </a:cubicBezTo>
                  <a:cubicBezTo>
                    <a:pt x="635" y="1139"/>
                    <a:pt x="635" y="1139"/>
                    <a:pt x="635" y="1139"/>
                  </a:cubicBezTo>
                  <a:cubicBezTo>
                    <a:pt x="635" y="1172"/>
                    <a:pt x="668" y="1188"/>
                    <a:pt x="701" y="1188"/>
                  </a:cubicBezTo>
                  <a:cubicBezTo>
                    <a:pt x="750" y="1188"/>
                    <a:pt x="775" y="1163"/>
                    <a:pt x="808" y="1130"/>
                  </a:cubicBezTo>
                  <a:cubicBezTo>
                    <a:pt x="841" y="1097"/>
                    <a:pt x="882" y="1089"/>
                    <a:pt x="882" y="1048"/>
                  </a:cubicBezTo>
                  <a:cubicBezTo>
                    <a:pt x="866" y="982"/>
                    <a:pt x="866" y="982"/>
                    <a:pt x="866" y="982"/>
                  </a:cubicBezTo>
                  <a:cubicBezTo>
                    <a:pt x="866" y="916"/>
                    <a:pt x="866" y="916"/>
                    <a:pt x="866" y="916"/>
                  </a:cubicBezTo>
                  <a:cubicBezTo>
                    <a:pt x="866" y="767"/>
                    <a:pt x="750" y="701"/>
                    <a:pt x="750" y="561"/>
                  </a:cubicBezTo>
                  <a:cubicBezTo>
                    <a:pt x="750" y="536"/>
                    <a:pt x="775" y="528"/>
                    <a:pt x="783" y="512"/>
                  </a:cubicBezTo>
                  <a:cubicBezTo>
                    <a:pt x="792" y="495"/>
                    <a:pt x="792" y="462"/>
                    <a:pt x="808" y="462"/>
                  </a:cubicBezTo>
                  <a:cubicBezTo>
                    <a:pt x="816" y="462"/>
                    <a:pt x="825" y="470"/>
                    <a:pt x="833" y="470"/>
                  </a:cubicBezTo>
                  <a:cubicBezTo>
                    <a:pt x="858" y="470"/>
                    <a:pt x="874" y="454"/>
                    <a:pt x="899" y="446"/>
                  </a:cubicBezTo>
                  <a:cubicBezTo>
                    <a:pt x="965" y="421"/>
                    <a:pt x="990" y="413"/>
                    <a:pt x="1056" y="396"/>
                  </a:cubicBezTo>
                  <a:cubicBezTo>
                    <a:pt x="1064" y="396"/>
                    <a:pt x="1064" y="380"/>
                    <a:pt x="1080" y="380"/>
                  </a:cubicBezTo>
                  <a:cubicBezTo>
                    <a:pt x="1130" y="363"/>
                    <a:pt x="1155" y="355"/>
                    <a:pt x="1196" y="330"/>
                  </a:cubicBezTo>
                  <a:cubicBezTo>
                    <a:pt x="1221" y="314"/>
                    <a:pt x="1237" y="289"/>
                    <a:pt x="1270" y="289"/>
                  </a:cubicBezTo>
                  <a:cubicBezTo>
                    <a:pt x="1287" y="289"/>
                    <a:pt x="1295" y="289"/>
                    <a:pt x="1311" y="289"/>
                  </a:cubicBezTo>
                  <a:cubicBezTo>
                    <a:pt x="1361" y="289"/>
                    <a:pt x="1361" y="289"/>
                    <a:pt x="1361" y="289"/>
                  </a:cubicBezTo>
                  <a:cubicBezTo>
                    <a:pt x="1386" y="289"/>
                    <a:pt x="1419" y="281"/>
                    <a:pt x="1419" y="256"/>
                  </a:cubicBezTo>
                  <a:cubicBezTo>
                    <a:pt x="1419" y="248"/>
                    <a:pt x="1427" y="239"/>
                    <a:pt x="1419" y="231"/>
                  </a:cubicBezTo>
                  <a:cubicBezTo>
                    <a:pt x="1410" y="215"/>
                    <a:pt x="1394" y="223"/>
                    <a:pt x="1377" y="215"/>
                  </a:cubicBezTo>
                  <a:cubicBezTo>
                    <a:pt x="1353" y="215"/>
                    <a:pt x="1336" y="215"/>
                    <a:pt x="1311" y="206"/>
                  </a:cubicBezTo>
                  <a:cubicBezTo>
                    <a:pt x="1287" y="198"/>
                    <a:pt x="1278" y="182"/>
                    <a:pt x="1254" y="165"/>
                  </a:cubicBezTo>
                  <a:cubicBezTo>
                    <a:pt x="1237" y="149"/>
                    <a:pt x="1229" y="132"/>
                    <a:pt x="1229" y="107"/>
                  </a:cubicBezTo>
                  <a:cubicBezTo>
                    <a:pt x="1229" y="66"/>
                    <a:pt x="1254" y="50"/>
                    <a:pt x="1287" y="33"/>
                  </a:cubicBezTo>
                  <a:cubicBezTo>
                    <a:pt x="1320" y="25"/>
                    <a:pt x="1328" y="0"/>
                    <a:pt x="1361" y="0"/>
                  </a:cubicBezTo>
                  <a:cubicBezTo>
                    <a:pt x="1394" y="0"/>
                    <a:pt x="1410" y="33"/>
                    <a:pt x="1419" y="66"/>
                  </a:cubicBezTo>
                  <a:cubicBezTo>
                    <a:pt x="1427" y="107"/>
                    <a:pt x="1443" y="116"/>
                    <a:pt x="1452" y="157"/>
                  </a:cubicBezTo>
                  <a:cubicBezTo>
                    <a:pt x="1452" y="206"/>
                    <a:pt x="1460" y="281"/>
                    <a:pt x="1518" y="281"/>
                  </a:cubicBezTo>
                  <a:cubicBezTo>
                    <a:pt x="1542" y="281"/>
                    <a:pt x="1551" y="272"/>
                    <a:pt x="1575" y="272"/>
                  </a:cubicBezTo>
                  <a:cubicBezTo>
                    <a:pt x="1600" y="272"/>
                    <a:pt x="1608" y="297"/>
                    <a:pt x="1633" y="297"/>
                  </a:cubicBezTo>
                  <a:cubicBezTo>
                    <a:pt x="1674" y="297"/>
                    <a:pt x="1674" y="297"/>
                    <a:pt x="1674" y="297"/>
                  </a:cubicBezTo>
                  <a:cubicBezTo>
                    <a:pt x="1699" y="297"/>
                    <a:pt x="1707" y="281"/>
                    <a:pt x="1732" y="281"/>
                  </a:cubicBezTo>
                  <a:cubicBezTo>
                    <a:pt x="1757" y="281"/>
                    <a:pt x="1773" y="297"/>
                    <a:pt x="1790" y="314"/>
                  </a:cubicBezTo>
                  <a:cubicBezTo>
                    <a:pt x="1815" y="347"/>
                    <a:pt x="1831" y="355"/>
                    <a:pt x="1864" y="380"/>
                  </a:cubicBezTo>
                  <a:cubicBezTo>
                    <a:pt x="1897" y="404"/>
                    <a:pt x="1922" y="404"/>
                    <a:pt x="1947" y="437"/>
                  </a:cubicBezTo>
                  <a:cubicBezTo>
                    <a:pt x="1963" y="446"/>
                    <a:pt x="1971" y="454"/>
                    <a:pt x="1971" y="470"/>
                  </a:cubicBezTo>
                  <a:cubicBezTo>
                    <a:pt x="1971" y="545"/>
                    <a:pt x="1971" y="545"/>
                    <a:pt x="1971" y="545"/>
                  </a:cubicBezTo>
                  <a:cubicBezTo>
                    <a:pt x="1971" y="578"/>
                    <a:pt x="1996" y="594"/>
                    <a:pt x="2021" y="611"/>
                  </a:cubicBezTo>
                  <a:cubicBezTo>
                    <a:pt x="2046" y="619"/>
                    <a:pt x="2062" y="627"/>
                    <a:pt x="2095" y="627"/>
                  </a:cubicBezTo>
                  <a:cubicBezTo>
                    <a:pt x="2384" y="586"/>
                    <a:pt x="2384" y="586"/>
                    <a:pt x="2384" y="586"/>
                  </a:cubicBezTo>
                  <a:cubicBezTo>
                    <a:pt x="2417" y="586"/>
                    <a:pt x="2442" y="586"/>
                    <a:pt x="2483" y="586"/>
                  </a:cubicBezTo>
                  <a:cubicBezTo>
                    <a:pt x="2508" y="586"/>
                    <a:pt x="2524" y="578"/>
                    <a:pt x="2549" y="578"/>
                  </a:cubicBezTo>
                  <a:cubicBezTo>
                    <a:pt x="2598" y="578"/>
                    <a:pt x="2623" y="578"/>
                    <a:pt x="2673" y="578"/>
                  </a:cubicBezTo>
                  <a:cubicBezTo>
                    <a:pt x="2714" y="578"/>
                    <a:pt x="2714" y="578"/>
                    <a:pt x="2714" y="578"/>
                  </a:cubicBezTo>
                  <a:cubicBezTo>
                    <a:pt x="2730" y="578"/>
                    <a:pt x="2739" y="578"/>
                    <a:pt x="2747" y="578"/>
                  </a:cubicBezTo>
                  <a:cubicBezTo>
                    <a:pt x="2772" y="578"/>
                    <a:pt x="2788" y="569"/>
                    <a:pt x="2813" y="578"/>
                  </a:cubicBezTo>
                  <a:cubicBezTo>
                    <a:pt x="2829" y="594"/>
                    <a:pt x="2829" y="611"/>
                    <a:pt x="2846" y="627"/>
                  </a:cubicBezTo>
                  <a:cubicBezTo>
                    <a:pt x="2854" y="644"/>
                    <a:pt x="2862" y="644"/>
                    <a:pt x="2879" y="652"/>
                  </a:cubicBezTo>
                  <a:cubicBezTo>
                    <a:pt x="2904" y="677"/>
                    <a:pt x="2912" y="693"/>
                    <a:pt x="2945" y="701"/>
                  </a:cubicBezTo>
                  <a:cubicBezTo>
                    <a:pt x="2953" y="710"/>
                    <a:pt x="2961" y="718"/>
                    <a:pt x="2978" y="718"/>
                  </a:cubicBezTo>
                  <a:cubicBezTo>
                    <a:pt x="2994" y="726"/>
                    <a:pt x="3003" y="718"/>
                    <a:pt x="3019" y="726"/>
                  </a:cubicBezTo>
                  <a:cubicBezTo>
                    <a:pt x="3060" y="726"/>
                    <a:pt x="3085" y="734"/>
                    <a:pt x="3135" y="734"/>
                  </a:cubicBezTo>
                  <a:cubicBezTo>
                    <a:pt x="3168" y="734"/>
                    <a:pt x="3192" y="726"/>
                    <a:pt x="3225" y="726"/>
                  </a:cubicBezTo>
                  <a:cubicBezTo>
                    <a:pt x="3267" y="726"/>
                    <a:pt x="3267" y="726"/>
                    <a:pt x="3267" y="726"/>
                  </a:cubicBezTo>
                  <a:cubicBezTo>
                    <a:pt x="3283" y="726"/>
                    <a:pt x="3300" y="726"/>
                    <a:pt x="3316" y="726"/>
                  </a:cubicBezTo>
                  <a:cubicBezTo>
                    <a:pt x="3374" y="726"/>
                    <a:pt x="3374" y="726"/>
                    <a:pt x="3374" y="726"/>
                  </a:cubicBezTo>
                  <a:cubicBezTo>
                    <a:pt x="3448" y="726"/>
                    <a:pt x="3481" y="693"/>
                    <a:pt x="3547" y="685"/>
                  </a:cubicBezTo>
                  <a:cubicBezTo>
                    <a:pt x="3597" y="677"/>
                    <a:pt x="3655" y="668"/>
                    <a:pt x="3671" y="611"/>
                  </a:cubicBezTo>
                  <a:cubicBezTo>
                    <a:pt x="3613" y="594"/>
                    <a:pt x="3539" y="627"/>
                    <a:pt x="3523" y="578"/>
                  </a:cubicBezTo>
                  <a:cubicBezTo>
                    <a:pt x="3523" y="569"/>
                    <a:pt x="3523" y="569"/>
                    <a:pt x="3523" y="569"/>
                  </a:cubicBezTo>
                  <a:lnTo>
                    <a:pt x="3531" y="561"/>
                  </a:lnTo>
                  <a:cubicBezTo>
                    <a:pt x="3572" y="561"/>
                    <a:pt x="3589" y="586"/>
                    <a:pt x="3630" y="586"/>
                  </a:cubicBezTo>
                  <a:cubicBezTo>
                    <a:pt x="3671" y="586"/>
                    <a:pt x="3688" y="561"/>
                    <a:pt x="3721" y="561"/>
                  </a:cubicBezTo>
                  <a:cubicBezTo>
                    <a:pt x="3803" y="545"/>
                    <a:pt x="3853" y="545"/>
                    <a:pt x="3935" y="536"/>
                  </a:cubicBezTo>
                  <a:cubicBezTo>
                    <a:pt x="4075" y="536"/>
                    <a:pt x="4150" y="528"/>
                    <a:pt x="4290" y="528"/>
                  </a:cubicBezTo>
                  <a:cubicBezTo>
                    <a:pt x="4331" y="528"/>
                    <a:pt x="4372" y="528"/>
                    <a:pt x="4381" y="569"/>
                  </a:cubicBezTo>
                  <a:cubicBezTo>
                    <a:pt x="4348" y="586"/>
                    <a:pt x="4323" y="578"/>
                    <a:pt x="4282" y="586"/>
                  </a:cubicBezTo>
                  <a:cubicBezTo>
                    <a:pt x="4240" y="586"/>
                    <a:pt x="4216" y="594"/>
                    <a:pt x="4183" y="594"/>
                  </a:cubicBezTo>
                  <a:cubicBezTo>
                    <a:pt x="4141" y="594"/>
                    <a:pt x="4117" y="586"/>
                    <a:pt x="4075" y="586"/>
                  </a:cubicBezTo>
                  <a:cubicBezTo>
                    <a:pt x="4034" y="586"/>
                    <a:pt x="4034" y="586"/>
                    <a:pt x="4034" y="586"/>
                  </a:cubicBezTo>
                  <a:cubicBezTo>
                    <a:pt x="4018" y="586"/>
                    <a:pt x="4009" y="594"/>
                    <a:pt x="4009" y="611"/>
                  </a:cubicBezTo>
                  <a:cubicBezTo>
                    <a:pt x="4009" y="627"/>
                    <a:pt x="4026" y="619"/>
                    <a:pt x="4042" y="627"/>
                  </a:cubicBezTo>
                  <a:cubicBezTo>
                    <a:pt x="4075" y="644"/>
                    <a:pt x="4117" y="652"/>
                    <a:pt x="4117" y="693"/>
                  </a:cubicBezTo>
                  <a:cubicBezTo>
                    <a:pt x="4117" y="710"/>
                    <a:pt x="4092" y="710"/>
                    <a:pt x="4092" y="734"/>
                  </a:cubicBezTo>
                  <a:cubicBezTo>
                    <a:pt x="4092" y="751"/>
                    <a:pt x="4092" y="751"/>
                    <a:pt x="4092" y="751"/>
                  </a:cubicBezTo>
                  <a:lnTo>
                    <a:pt x="4100" y="751"/>
                  </a:lnTo>
                  <a:cubicBezTo>
                    <a:pt x="4133" y="743"/>
                    <a:pt x="4133" y="743"/>
                    <a:pt x="4133" y="743"/>
                  </a:cubicBezTo>
                  <a:cubicBezTo>
                    <a:pt x="4158" y="743"/>
                    <a:pt x="4158" y="743"/>
                    <a:pt x="4158" y="743"/>
                  </a:cubicBezTo>
                  <a:cubicBezTo>
                    <a:pt x="4158" y="776"/>
                    <a:pt x="4166" y="792"/>
                    <a:pt x="4183" y="825"/>
                  </a:cubicBezTo>
                  <a:cubicBezTo>
                    <a:pt x="4183" y="842"/>
                    <a:pt x="4183" y="866"/>
                    <a:pt x="4199" y="866"/>
                  </a:cubicBezTo>
                  <a:cubicBezTo>
                    <a:pt x="4240" y="866"/>
                    <a:pt x="4224" y="792"/>
                    <a:pt x="4265" y="792"/>
                  </a:cubicBezTo>
                  <a:cubicBezTo>
                    <a:pt x="4282" y="792"/>
                    <a:pt x="4282" y="817"/>
                    <a:pt x="4290" y="825"/>
                  </a:cubicBezTo>
                  <a:cubicBezTo>
                    <a:pt x="4315" y="858"/>
                    <a:pt x="4339" y="866"/>
                    <a:pt x="4372" y="875"/>
                  </a:cubicBezTo>
                  <a:cubicBezTo>
                    <a:pt x="4414" y="891"/>
                    <a:pt x="4438" y="908"/>
                    <a:pt x="4480" y="908"/>
                  </a:cubicBezTo>
                  <a:cubicBezTo>
                    <a:pt x="4504" y="908"/>
                    <a:pt x="4513" y="899"/>
                    <a:pt x="4529" y="899"/>
                  </a:cubicBezTo>
                  <a:cubicBezTo>
                    <a:pt x="4562" y="899"/>
                    <a:pt x="4579" y="924"/>
                    <a:pt x="4603" y="941"/>
                  </a:cubicBezTo>
                  <a:cubicBezTo>
                    <a:pt x="4653" y="957"/>
                    <a:pt x="4694" y="957"/>
                    <a:pt x="4744" y="974"/>
                  </a:cubicBezTo>
                  <a:cubicBezTo>
                    <a:pt x="4760" y="990"/>
                    <a:pt x="4776" y="998"/>
                    <a:pt x="4776" y="1023"/>
                  </a:cubicBezTo>
                  <a:cubicBezTo>
                    <a:pt x="4776" y="1064"/>
                    <a:pt x="4776" y="1064"/>
                    <a:pt x="4776" y="1064"/>
                  </a:cubicBezTo>
                  <a:cubicBezTo>
                    <a:pt x="4768" y="1073"/>
                    <a:pt x="4760" y="1081"/>
                    <a:pt x="4760" y="1097"/>
                  </a:cubicBezTo>
                  <a:cubicBezTo>
                    <a:pt x="4760" y="1106"/>
                    <a:pt x="4768" y="1106"/>
                    <a:pt x="4776" y="1106"/>
                  </a:cubicBezTo>
                  <a:cubicBezTo>
                    <a:pt x="4792" y="1106"/>
                    <a:pt x="4809" y="1106"/>
                    <a:pt x="4817" y="1122"/>
                  </a:cubicBezTo>
                  <a:cubicBezTo>
                    <a:pt x="4825" y="1139"/>
                    <a:pt x="4825" y="1155"/>
                    <a:pt x="4825" y="1172"/>
                  </a:cubicBezTo>
                  <a:cubicBezTo>
                    <a:pt x="4825" y="1196"/>
                    <a:pt x="4817" y="1205"/>
                    <a:pt x="4817" y="1221"/>
                  </a:cubicBezTo>
                  <a:cubicBezTo>
                    <a:pt x="4817" y="1254"/>
                    <a:pt x="4850" y="1262"/>
                    <a:pt x="4850" y="1287"/>
                  </a:cubicBezTo>
                  <a:cubicBezTo>
                    <a:pt x="4850" y="1304"/>
                    <a:pt x="4833" y="1304"/>
                    <a:pt x="4825" y="1312"/>
                  </a:cubicBezTo>
                  <a:cubicBezTo>
                    <a:pt x="4817" y="1320"/>
                    <a:pt x="4817" y="1337"/>
                    <a:pt x="4817" y="1345"/>
                  </a:cubicBezTo>
                  <a:cubicBezTo>
                    <a:pt x="4842" y="1353"/>
                    <a:pt x="4850" y="1378"/>
                    <a:pt x="4875" y="1378"/>
                  </a:cubicBezTo>
                  <a:cubicBezTo>
                    <a:pt x="4916" y="1378"/>
                    <a:pt x="4924" y="1345"/>
                    <a:pt x="4965" y="1345"/>
                  </a:cubicBezTo>
                  <a:cubicBezTo>
                    <a:pt x="5007" y="1345"/>
                    <a:pt x="5007" y="1345"/>
                    <a:pt x="5007" y="1345"/>
                  </a:cubicBezTo>
                  <a:cubicBezTo>
                    <a:pt x="5073" y="1345"/>
                    <a:pt x="5106" y="1378"/>
                    <a:pt x="5155" y="1403"/>
                  </a:cubicBezTo>
                  <a:lnTo>
                    <a:pt x="5155" y="1403"/>
                  </a:lnTo>
                  <a:cubicBezTo>
                    <a:pt x="5139" y="1419"/>
                    <a:pt x="5122" y="1427"/>
                    <a:pt x="5114" y="1452"/>
                  </a:cubicBezTo>
                  <a:cubicBezTo>
                    <a:pt x="5114" y="1485"/>
                    <a:pt x="5122" y="1510"/>
                    <a:pt x="5097" y="1535"/>
                  </a:cubicBezTo>
                  <a:cubicBezTo>
                    <a:pt x="5073" y="1568"/>
                    <a:pt x="5031" y="1559"/>
                    <a:pt x="5007" y="1601"/>
                  </a:cubicBezTo>
                  <a:cubicBezTo>
                    <a:pt x="4982" y="1634"/>
                    <a:pt x="4957" y="1650"/>
                    <a:pt x="4916" y="1675"/>
                  </a:cubicBezTo>
                  <a:cubicBezTo>
                    <a:pt x="4883" y="1700"/>
                    <a:pt x="4842" y="1716"/>
                    <a:pt x="4842" y="1757"/>
                  </a:cubicBezTo>
                  <a:cubicBezTo>
                    <a:pt x="4842" y="1848"/>
                    <a:pt x="4965" y="1856"/>
                    <a:pt x="4965" y="1939"/>
                  </a:cubicBezTo>
                  <a:cubicBezTo>
                    <a:pt x="4965" y="1972"/>
                    <a:pt x="4932" y="1980"/>
                    <a:pt x="4899" y="1988"/>
                  </a:cubicBezTo>
                  <a:cubicBezTo>
                    <a:pt x="4875" y="2005"/>
                    <a:pt x="4858" y="2030"/>
                    <a:pt x="4825" y="2030"/>
                  </a:cubicBezTo>
                  <a:cubicBezTo>
                    <a:pt x="4744" y="2030"/>
                    <a:pt x="4744" y="2030"/>
                    <a:pt x="4744" y="2030"/>
                  </a:cubicBezTo>
                  <a:cubicBezTo>
                    <a:pt x="4678" y="2030"/>
                    <a:pt x="4653" y="2104"/>
                    <a:pt x="4653" y="2170"/>
                  </a:cubicBezTo>
                  <a:cubicBezTo>
                    <a:pt x="4653" y="2211"/>
                    <a:pt x="4645" y="2244"/>
                    <a:pt x="4612" y="2277"/>
                  </a:cubicBezTo>
                  <a:cubicBezTo>
                    <a:pt x="4603" y="2294"/>
                    <a:pt x="4587" y="2302"/>
                    <a:pt x="4587" y="2327"/>
                  </a:cubicBezTo>
                  <a:cubicBezTo>
                    <a:pt x="4587" y="2351"/>
                    <a:pt x="4603" y="2360"/>
                    <a:pt x="4612" y="2376"/>
                  </a:cubicBezTo>
                  <a:cubicBezTo>
                    <a:pt x="4628" y="2426"/>
                    <a:pt x="4653" y="2450"/>
                    <a:pt x="4694" y="2483"/>
                  </a:cubicBezTo>
                  <a:cubicBezTo>
                    <a:pt x="4735" y="2508"/>
                    <a:pt x="4719" y="2558"/>
                    <a:pt x="4752" y="2591"/>
                  </a:cubicBezTo>
                  <a:cubicBezTo>
                    <a:pt x="4776" y="2607"/>
                    <a:pt x="4800" y="2615"/>
                    <a:pt x="4825" y="2624"/>
                  </a:cubicBezTo>
                  <a:lnTo>
                    <a:pt x="4825" y="2624"/>
                  </a:lnTo>
                  <a:cubicBezTo>
                    <a:pt x="4850" y="2648"/>
                    <a:pt x="4866" y="2673"/>
                    <a:pt x="4866" y="2714"/>
                  </a:cubicBezTo>
                  <a:cubicBezTo>
                    <a:pt x="4866" y="2764"/>
                    <a:pt x="4842" y="2789"/>
                    <a:pt x="4800" y="2822"/>
                  </a:cubicBezTo>
                  <a:cubicBezTo>
                    <a:pt x="4768" y="2855"/>
                    <a:pt x="4752" y="2879"/>
                    <a:pt x="4702" y="2896"/>
                  </a:cubicBezTo>
                  <a:cubicBezTo>
                    <a:pt x="4661" y="2904"/>
                    <a:pt x="4636" y="2896"/>
                    <a:pt x="4595" y="2904"/>
                  </a:cubicBezTo>
                  <a:cubicBezTo>
                    <a:pt x="4521" y="2912"/>
                    <a:pt x="4504" y="2978"/>
                    <a:pt x="4438" y="3003"/>
                  </a:cubicBezTo>
                  <a:cubicBezTo>
                    <a:pt x="4364" y="3036"/>
                    <a:pt x="4315" y="3053"/>
                    <a:pt x="4232" y="3053"/>
                  </a:cubicBezTo>
                  <a:cubicBezTo>
                    <a:pt x="4092" y="3053"/>
                    <a:pt x="4092" y="3053"/>
                    <a:pt x="4092" y="3053"/>
                  </a:cubicBezTo>
                  <a:cubicBezTo>
                    <a:pt x="4026" y="3053"/>
                    <a:pt x="3993" y="3086"/>
                    <a:pt x="3919" y="3086"/>
                  </a:cubicBezTo>
                  <a:cubicBezTo>
                    <a:pt x="3869" y="3086"/>
                    <a:pt x="3836" y="3061"/>
                    <a:pt x="3787" y="3061"/>
                  </a:cubicBezTo>
                  <a:cubicBezTo>
                    <a:pt x="3778" y="3061"/>
                    <a:pt x="3770" y="3069"/>
                    <a:pt x="3762" y="3069"/>
                  </a:cubicBezTo>
                  <a:cubicBezTo>
                    <a:pt x="3679" y="3069"/>
                    <a:pt x="3679" y="3069"/>
                    <a:pt x="3679" y="3069"/>
                  </a:cubicBezTo>
                  <a:cubicBezTo>
                    <a:pt x="3655" y="3069"/>
                    <a:pt x="3638" y="3077"/>
                    <a:pt x="3613" y="3077"/>
                  </a:cubicBezTo>
                  <a:cubicBezTo>
                    <a:pt x="3506" y="3077"/>
                    <a:pt x="3457" y="2995"/>
                    <a:pt x="3349" y="2995"/>
                  </a:cubicBezTo>
                  <a:cubicBezTo>
                    <a:pt x="3324" y="2995"/>
                    <a:pt x="3291" y="2995"/>
                    <a:pt x="3291" y="3020"/>
                  </a:cubicBezTo>
                  <a:cubicBezTo>
                    <a:pt x="3291" y="3086"/>
                    <a:pt x="3366" y="3110"/>
                    <a:pt x="3432" y="3127"/>
                  </a:cubicBezTo>
                  <a:cubicBezTo>
                    <a:pt x="3465" y="3135"/>
                    <a:pt x="3498" y="3152"/>
                    <a:pt x="3498" y="3185"/>
                  </a:cubicBezTo>
                  <a:cubicBezTo>
                    <a:pt x="3498" y="3292"/>
                    <a:pt x="3457" y="3350"/>
                    <a:pt x="3457" y="3449"/>
                  </a:cubicBezTo>
                  <a:cubicBezTo>
                    <a:pt x="3457" y="3605"/>
                    <a:pt x="3564" y="3713"/>
                    <a:pt x="3721" y="3746"/>
                  </a:cubicBezTo>
                  <a:cubicBezTo>
                    <a:pt x="3671" y="3812"/>
                    <a:pt x="3622" y="3820"/>
                    <a:pt x="3556" y="3869"/>
                  </a:cubicBezTo>
                  <a:cubicBezTo>
                    <a:pt x="3440" y="3944"/>
                    <a:pt x="3390" y="3993"/>
                    <a:pt x="3275" y="4059"/>
                  </a:cubicBezTo>
                  <a:cubicBezTo>
                    <a:pt x="3192" y="4109"/>
                    <a:pt x="3126" y="4092"/>
                    <a:pt x="3052" y="4150"/>
                  </a:cubicBezTo>
                  <a:cubicBezTo>
                    <a:pt x="3011" y="4183"/>
                    <a:pt x="2978" y="4191"/>
                    <a:pt x="2928" y="4216"/>
                  </a:cubicBezTo>
                  <a:cubicBezTo>
                    <a:pt x="2887" y="4232"/>
                    <a:pt x="2862" y="4249"/>
                    <a:pt x="2821" y="4249"/>
                  </a:cubicBezTo>
                  <a:cubicBezTo>
                    <a:pt x="2714" y="4249"/>
                    <a:pt x="2648" y="4224"/>
                    <a:pt x="2557" y="4166"/>
                  </a:cubicBezTo>
                  <a:cubicBezTo>
                    <a:pt x="2532" y="4150"/>
                    <a:pt x="2524" y="4117"/>
                    <a:pt x="2491" y="4100"/>
                  </a:cubicBezTo>
                  <a:lnTo>
                    <a:pt x="2491" y="4100"/>
                  </a:lnTo>
                  <a:cubicBezTo>
                    <a:pt x="2475" y="4051"/>
                    <a:pt x="2458" y="4018"/>
                    <a:pt x="2442" y="3968"/>
                  </a:cubicBezTo>
                  <a:cubicBezTo>
                    <a:pt x="2409" y="3902"/>
                    <a:pt x="2425" y="3845"/>
                    <a:pt x="2384" y="3787"/>
                  </a:cubicBezTo>
                  <a:cubicBezTo>
                    <a:pt x="2326" y="3729"/>
                    <a:pt x="2310" y="3680"/>
                    <a:pt x="2260" y="3614"/>
                  </a:cubicBezTo>
                  <a:cubicBezTo>
                    <a:pt x="2235" y="3572"/>
                    <a:pt x="2219" y="3539"/>
                    <a:pt x="2161" y="3531"/>
                  </a:cubicBezTo>
                  <a:cubicBezTo>
                    <a:pt x="2194" y="3457"/>
                    <a:pt x="2219" y="3416"/>
                    <a:pt x="2277" y="3366"/>
                  </a:cubicBezTo>
                  <a:cubicBezTo>
                    <a:pt x="2310" y="3341"/>
                    <a:pt x="2343" y="3325"/>
                    <a:pt x="2343" y="3292"/>
                  </a:cubicBezTo>
                  <a:cubicBezTo>
                    <a:pt x="2343" y="3259"/>
                    <a:pt x="2326" y="3242"/>
                    <a:pt x="2301" y="3226"/>
                  </a:cubicBezTo>
                  <a:cubicBezTo>
                    <a:pt x="2285" y="3201"/>
                    <a:pt x="2285" y="3185"/>
                    <a:pt x="2268" y="3160"/>
                  </a:cubicBezTo>
                  <a:cubicBezTo>
                    <a:pt x="2235" y="3127"/>
                    <a:pt x="2211" y="3110"/>
                    <a:pt x="2202" y="3061"/>
                  </a:cubicBezTo>
                  <a:cubicBezTo>
                    <a:pt x="2186" y="2954"/>
                    <a:pt x="2128" y="2912"/>
                    <a:pt x="2128" y="2805"/>
                  </a:cubicBezTo>
                  <a:cubicBezTo>
                    <a:pt x="2128" y="2789"/>
                    <a:pt x="2136" y="2780"/>
                    <a:pt x="2136" y="2764"/>
                  </a:cubicBezTo>
                  <a:cubicBezTo>
                    <a:pt x="2136" y="2731"/>
                    <a:pt x="2136" y="2706"/>
                    <a:pt x="2145" y="2673"/>
                  </a:cubicBezTo>
                  <a:cubicBezTo>
                    <a:pt x="2153" y="2648"/>
                    <a:pt x="2145" y="2624"/>
                    <a:pt x="2153" y="2599"/>
                  </a:cubicBezTo>
                  <a:cubicBezTo>
                    <a:pt x="2178" y="2558"/>
                    <a:pt x="2219" y="2558"/>
                    <a:pt x="2227" y="2516"/>
                  </a:cubicBezTo>
                  <a:cubicBezTo>
                    <a:pt x="2235" y="2483"/>
                    <a:pt x="2219" y="2459"/>
                    <a:pt x="2227" y="2434"/>
                  </a:cubicBezTo>
                  <a:cubicBezTo>
                    <a:pt x="2244" y="2401"/>
                    <a:pt x="2268" y="2393"/>
                    <a:pt x="2285" y="2360"/>
                  </a:cubicBezTo>
                  <a:cubicBezTo>
                    <a:pt x="2301" y="2318"/>
                    <a:pt x="2293" y="2294"/>
                    <a:pt x="2293" y="2252"/>
                  </a:cubicBezTo>
                  <a:cubicBezTo>
                    <a:pt x="2293" y="2228"/>
                    <a:pt x="2285" y="2203"/>
                    <a:pt x="2252" y="2203"/>
                  </a:cubicBezTo>
                  <a:cubicBezTo>
                    <a:pt x="2178" y="2203"/>
                    <a:pt x="2178" y="2203"/>
                    <a:pt x="2178" y="2203"/>
                  </a:cubicBezTo>
                  <a:cubicBezTo>
                    <a:pt x="2070" y="2203"/>
                    <a:pt x="2013" y="2244"/>
                    <a:pt x="1905" y="2244"/>
                  </a:cubicBezTo>
                  <a:cubicBezTo>
                    <a:pt x="1856" y="2244"/>
                    <a:pt x="1823" y="2244"/>
                    <a:pt x="1773" y="2236"/>
                  </a:cubicBezTo>
                  <a:cubicBezTo>
                    <a:pt x="1757" y="2236"/>
                    <a:pt x="1757" y="2219"/>
                    <a:pt x="1740" y="2219"/>
                  </a:cubicBezTo>
                  <a:cubicBezTo>
                    <a:pt x="1674" y="2219"/>
                    <a:pt x="1650" y="2244"/>
                    <a:pt x="1584" y="2244"/>
                  </a:cubicBezTo>
                  <a:cubicBezTo>
                    <a:pt x="1509" y="2244"/>
                    <a:pt x="1452" y="2186"/>
                    <a:pt x="1435" y="2112"/>
                  </a:cubicBezTo>
                  <a:cubicBezTo>
                    <a:pt x="1386" y="2079"/>
                    <a:pt x="1353" y="2054"/>
                    <a:pt x="1311" y="2013"/>
                  </a:cubicBezTo>
                  <a:cubicBezTo>
                    <a:pt x="1278" y="1980"/>
                    <a:pt x="1262" y="1939"/>
                    <a:pt x="1212" y="1939"/>
                  </a:cubicBezTo>
                  <a:cubicBezTo>
                    <a:pt x="1179" y="1939"/>
                    <a:pt x="1163" y="1955"/>
                    <a:pt x="1138" y="1955"/>
                  </a:cubicBezTo>
                  <a:cubicBezTo>
                    <a:pt x="1064" y="1955"/>
                    <a:pt x="1064" y="1955"/>
                    <a:pt x="1064" y="1955"/>
                  </a:cubicBezTo>
                  <a:cubicBezTo>
                    <a:pt x="1039" y="1955"/>
                    <a:pt x="1031" y="1939"/>
                    <a:pt x="1014" y="1939"/>
                  </a:cubicBezTo>
                  <a:cubicBezTo>
                    <a:pt x="932" y="1939"/>
                    <a:pt x="891" y="2005"/>
                    <a:pt x="808" y="2005"/>
                  </a:cubicBezTo>
                  <a:cubicBezTo>
                    <a:pt x="783" y="2005"/>
                    <a:pt x="775" y="1988"/>
                    <a:pt x="750" y="1980"/>
                  </a:cubicBezTo>
                  <a:cubicBezTo>
                    <a:pt x="701" y="1947"/>
                    <a:pt x="668" y="1931"/>
                    <a:pt x="610" y="1931"/>
                  </a:cubicBezTo>
                  <a:cubicBezTo>
                    <a:pt x="519" y="1931"/>
                    <a:pt x="519" y="1931"/>
                    <a:pt x="519" y="1931"/>
                  </a:cubicBezTo>
                  <a:cubicBezTo>
                    <a:pt x="453" y="1931"/>
                    <a:pt x="445" y="1856"/>
                    <a:pt x="420" y="1790"/>
                  </a:cubicBezTo>
                  <a:cubicBezTo>
                    <a:pt x="404" y="1757"/>
                    <a:pt x="404" y="1733"/>
                    <a:pt x="387" y="1700"/>
                  </a:cubicBezTo>
                  <a:cubicBezTo>
                    <a:pt x="379" y="1675"/>
                    <a:pt x="354" y="1658"/>
                    <a:pt x="354" y="1625"/>
                  </a:cubicBezTo>
                  <a:cubicBezTo>
                    <a:pt x="354" y="1584"/>
                    <a:pt x="396" y="1576"/>
                    <a:pt x="396" y="1535"/>
                  </a:cubicBezTo>
                  <a:cubicBezTo>
                    <a:pt x="396" y="1460"/>
                    <a:pt x="363" y="1411"/>
                    <a:pt x="313" y="1353"/>
                  </a:cubicBezTo>
                  <a:cubicBezTo>
                    <a:pt x="297" y="1337"/>
                    <a:pt x="280" y="1328"/>
                    <a:pt x="272" y="1304"/>
                  </a:cubicBezTo>
                  <a:cubicBezTo>
                    <a:pt x="255" y="1262"/>
                    <a:pt x="239" y="1246"/>
                    <a:pt x="231" y="1196"/>
                  </a:cubicBezTo>
                  <a:cubicBezTo>
                    <a:pt x="222" y="1172"/>
                    <a:pt x="231" y="1139"/>
                    <a:pt x="206" y="1122"/>
                  </a:cubicBezTo>
                  <a:cubicBezTo>
                    <a:pt x="181" y="1106"/>
                    <a:pt x="165" y="1114"/>
                    <a:pt x="140" y="1106"/>
                  </a:cubicBezTo>
                  <a:cubicBezTo>
                    <a:pt x="132" y="1106"/>
                    <a:pt x="132" y="1097"/>
                    <a:pt x="123" y="1097"/>
                  </a:cubicBezTo>
                  <a:cubicBezTo>
                    <a:pt x="82" y="1097"/>
                    <a:pt x="66" y="1130"/>
                    <a:pt x="41" y="1163"/>
                  </a:cubicBezTo>
                  <a:cubicBezTo>
                    <a:pt x="33" y="1180"/>
                    <a:pt x="33" y="1188"/>
                    <a:pt x="16" y="1188"/>
                  </a:cubicBezTo>
                  <a:cubicBezTo>
                    <a:pt x="8" y="1188"/>
                    <a:pt x="8" y="1188"/>
                    <a:pt x="0" y="1188"/>
                  </a:cubicBezTo>
                  <a:cubicBezTo>
                    <a:pt x="8" y="1089"/>
                    <a:pt x="74" y="1056"/>
                    <a:pt x="99" y="965"/>
                  </a:cubicBezTo>
                  <a:cubicBezTo>
                    <a:pt x="148" y="842"/>
                    <a:pt x="156" y="759"/>
                    <a:pt x="181" y="627"/>
                  </a:cubicBezTo>
                  <a:cubicBezTo>
                    <a:pt x="189" y="594"/>
                    <a:pt x="181" y="578"/>
                    <a:pt x="189" y="553"/>
                  </a:cubicBezTo>
                  <a:cubicBezTo>
                    <a:pt x="206" y="528"/>
                    <a:pt x="222" y="528"/>
                    <a:pt x="247" y="512"/>
                  </a:cubicBezTo>
                  <a:cubicBezTo>
                    <a:pt x="305" y="487"/>
                    <a:pt x="330" y="462"/>
                    <a:pt x="379" y="429"/>
                  </a:cubicBezTo>
                  <a:cubicBezTo>
                    <a:pt x="462" y="380"/>
                    <a:pt x="478" y="322"/>
                    <a:pt x="544" y="264"/>
                  </a:cubicBezTo>
                  <a:cubicBezTo>
                    <a:pt x="585" y="231"/>
                    <a:pt x="602" y="198"/>
                    <a:pt x="651" y="198"/>
                  </a:cubicBezTo>
                  <a:cubicBezTo>
                    <a:pt x="676" y="198"/>
                    <a:pt x="684" y="206"/>
                    <a:pt x="709" y="206"/>
                  </a:cubicBezTo>
                  <a:cubicBezTo>
                    <a:pt x="717" y="206"/>
                    <a:pt x="726" y="206"/>
                    <a:pt x="734" y="206"/>
                  </a:cubicBezTo>
                  <a:close/>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104">
              <a:extLst>
                <a:ext uri="{FF2B5EF4-FFF2-40B4-BE49-F238E27FC236}">
                  <a16:creationId xmlns:a16="http://schemas.microsoft.com/office/drawing/2014/main" id="{E50E6E68-5D94-44AB-9D1F-A90B679DCA46}"/>
                </a:ext>
              </a:extLst>
            </p:cNvPr>
            <p:cNvSpPr>
              <a:spLocks noChangeArrowheads="1"/>
            </p:cNvSpPr>
            <p:nvPr/>
          </p:nvSpPr>
          <p:spPr bwMode="auto">
            <a:xfrm>
              <a:off x="14742153" y="3170238"/>
              <a:ext cx="1650892" cy="2251075"/>
            </a:xfrm>
            <a:custGeom>
              <a:avLst/>
              <a:gdLst>
                <a:gd name="T0" fmla="*/ 429 w 4588"/>
                <a:gd name="T1" fmla="*/ 1865 h 6255"/>
                <a:gd name="T2" fmla="*/ 586 w 4588"/>
                <a:gd name="T3" fmla="*/ 1774 h 6255"/>
                <a:gd name="T4" fmla="*/ 536 w 4588"/>
                <a:gd name="T5" fmla="*/ 1378 h 6255"/>
                <a:gd name="T6" fmla="*/ 800 w 4588"/>
                <a:gd name="T7" fmla="*/ 1658 h 6255"/>
                <a:gd name="T8" fmla="*/ 883 w 4588"/>
                <a:gd name="T9" fmla="*/ 1634 h 6255"/>
                <a:gd name="T10" fmla="*/ 792 w 4588"/>
                <a:gd name="T11" fmla="*/ 1403 h 6255"/>
                <a:gd name="T12" fmla="*/ 957 w 4588"/>
                <a:gd name="T13" fmla="*/ 1328 h 6255"/>
                <a:gd name="T14" fmla="*/ 1254 w 4588"/>
                <a:gd name="T15" fmla="*/ 1130 h 6255"/>
                <a:gd name="T16" fmla="*/ 1345 w 4588"/>
                <a:gd name="T17" fmla="*/ 858 h 6255"/>
                <a:gd name="T18" fmla="*/ 1444 w 4588"/>
                <a:gd name="T19" fmla="*/ 602 h 6255"/>
                <a:gd name="T20" fmla="*/ 1708 w 4588"/>
                <a:gd name="T21" fmla="*/ 545 h 6255"/>
                <a:gd name="T22" fmla="*/ 1749 w 4588"/>
                <a:gd name="T23" fmla="*/ 635 h 6255"/>
                <a:gd name="T24" fmla="*/ 1823 w 4588"/>
                <a:gd name="T25" fmla="*/ 446 h 6255"/>
                <a:gd name="T26" fmla="*/ 2021 w 4588"/>
                <a:gd name="T27" fmla="*/ 437 h 6255"/>
                <a:gd name="T28" fmla="*/ 2607 w 4588"/>
                <a:gd name="T29" fmla="*/ 83 h 6255"/>
                <a:gd name="T30" fmla="*/ 2813 w 4588"/>
                <a:gd name="T31" fmla="*/ 8 h 6255"/>
                <a:gd name="T32" fmla="*/ 2896 w 4588"/>
                <a:gd name="T33" fmla="*/ 206 h 6255"/>
                <a:gd name="T34" fmla="*/ 2805 w 4588"/>
                <a:gd name="T35" fmla="*/ 272 h 6255"/>
                <a:gd name="T36" fmla="*/ 2343 w 4588"/>
                <a:gd name="T37" fmla="*/ 578 h 6255"/>
                <a:gd name="T38" fmla="*/ 2096 w 4588"/>
                <a:gd name="T39" fmla="*/ 1254 h 6255"/>
                <a:gd name="T40" fmla="*/ 2236 w 4588"/>
                <a:gd name="T41" fmla="*/ 1172 h 6255"/>
                <a:gd name="T42" fmla="*/ 2409 w 4588"/>
                <a:gd name="T43" fmla="*/ 1419 h 6255"/>
                <a:gd name="T44" fmla="*/ 2516 w 4588"/>
                <a:gd name="T45" fmla="*/ 1856 h 6255"/>
                <a:gd name="T46" fmla="*/ 2904 w 4588"/>
                <a:gd name="T47" fmla="*/ 2071 h 6255"/>
                <a:gd name="T48" fmla="*/ 3308 w 4588"/>
                <a:gd name="T49" fmla="*/ 2005 h 6255"/>
                <a:gd name="T50" fmla="*/ 3836 w 4588"/>
                <a:gd name="T51" fmla="*/ 2285 h 6255"/>
                <a:gd name="T52" fmla="*/ 4348 w 4588"/>
                <a:gd name="T53" fmla="*/ 2269 h 6255"/>
                <a:gd name="T54" fmla="*/ 4323 w 4588"/>
                <a:gd name="T55" fmla="*/ 2582 h 6255"/>
                <a:gd name="T56" fmla="*/ 4224 w 4588"/>
                <a:gd name="T57" fmla="*/ 2871 h 6255"/>
                <a:gd name="T58" fmla="*/ 4439 w 4588"/>
                <a:gd name="T59" fmla="*/ 3358 h 6255"/>
                <a:gd name="T60" fmla="*/ 4480 w 4588"/>
                <a:gd name="T61" fmla="*/ 3853 h 6255"/>
                <a:gd name="T62" fmla="*/ 4513 w 4588"/>
                <a:gd name="T63" fmla="*/ 4166 h 6255"/>
                <a:gd name="T64" fmla="*/ 4199 w 4588"/>
                <a:gd name="T65" fmla="*/ 3935 h 6255"/>
                <a:gd name="T66" fmla="*/ 3828 w 4588"/>
                <a:gd name="T67" fmla="*/ 3960 h 6255"/>
                <a:gd name="T68" fmla="*/ 3457 w 4588"/>
                <a:gd name="T69" fmla="*/ 4183 h 6255"/>
                <a:gd name="T70" fmla="*/ 3713 w 4588"/>
                <a:gd name="T71" fmla="*/ 4398 h 6255"/>
                <a:gd name="T72" fmla="*/ 3506 w 4588"/>
                <a:gd name="T73" fmla="*/ 4447 h 6255"/>
                <a:gd name="T74" fmla="*/ 3498 w 4588"/>
                <a:gd name="T75" fmla="*/ 4901 h 6255"/>
                <a:gd name="T76" fmla="*/ 3432 w 4588"/>
                <a:gd name="T77" fmla="*/ 6097 h 6255"/>
                <a:gd name="T78" fmla="*/ 3135 w 4588"/>
                <a:gd name="T79" fmla="*/ 6163 h 6255"/>
                <a:gd name="T80" fmla="*/ 3259 w 4588"/>
                <a:gd name="T81" fmla="*/ 5874 h 6255"/>
                <a:gd name="T82" fmla="*/ 2937 w 4588"/>
                <a:gd name="T83" fmla="*/ 5520 h 6255"/>
                <a:gd name="T84" fmla="*/ 2665 w 4588"/>
                <a:gd name="T85" fmla="*/ 5478 h 6255"/>
                <a:gd name="T86" fmla="*/ 2186 w 4588"/>
                <a:gd name="T87" fmla="*/ 5470 h 6255"/>
                <a:gd name="T88" fmla="*/ 2005 w 4588"/>
                <a:gd name="T89" fmla="*/ 5157 h 6255"/>
                <a:gd name="T90" fmla="*/ 1675 w 4588"/>
                <a:gd name="T91" fmla="*/ 4901 h 6255"/>
                <a:gd name="T92" fmla="*/ 1328 w 4588"/>
                <a:gd name="T93" fmla="*/ 4744 h 6255"/>
                <a:gd name="T94" fmla="*/ 883 w 4588"/>
                <a:gd name="T95" fmla="*/ 4629 h 6255"/>
                <a:gd name="T96" fmla="*/ 371 w 4588"/>
                <a:gd name="T97" fmla="*/ 4439 h 6255"/>
                <a:gd name="T98" fmla="*/ 25 w 4588"/>
                <a:gd name="T99" fmla="*/ 4232 h 6255"/>
                <a:gd name="T100" fmla="*/ 107 w 4588"/>
                <a:gd name="T101" fmla="*/ 4076 h 6255"/>
                <a:gd name="T102" fmla="*/ 280 w 4588"/>
                <a:gd name="T103" fmla="*/ 3721 h 6255"/>
                <a:gd name="T104" fmla="*/ 594 w 4588"/>
                <a:gd name="T105" fmla="*/ 3383 h 6255"/>
                <a:gd name="T106" fmla="*/ 561 w 4588"/>
                <a:gd name="T107" fmla="*/ 2871 h 6255"/>
                <a:gd name="T108" fmla="*/ 561 w 4588"/>
                <a:gd name="T109" fmla="*/ 2409 h 6255"/>
                <a:gd name="T110" fmla="*/ 487 w 4588"/>
                <a:gd name="T111" fmla="*/ 2186 h 6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88" h="6255">
                  <a:moveTo>
                    <a:pt x="371" y="1997"/>
                  </a:moveTo>
                  <a:lnTo>
                    <a:pt x="371" y="1997"/>
                  </a:lnTo>
                  <a:cubicBezTo>
                    <a:pt x="388" y="1980"/>
                    <a:pt x="388" y="1964"/>
                    <a:pt x="396" y="1939"/>
                  </a:cubicBezTo>
                  <a:cubicBezTo>
                    <a:pt x="404" y="1906"/>
                    <a:pt x="421" y="1898"/>
                    <a:pt x="429" y="1865"/>
                  </a:cubicBezTo>
                  <a:cubicBezTo>
                    <a:pt x="437" y="1840"/>
                    <a:pt x="445" y="1815"/>
                    <a:pt x="470" y="1815"/>
                  </a:cubicBezTo>
                  <a:cubicBezTo>
                    <a:pt x="478" y="1815"/>
                    <a:pt x="478" y="1823"/>
                    <a:pt x="487" y="1823"/>
                  </a:cubicBezTo>
                  <a:cubicBezTo>
                    <a:pt x="495" y="1832"/>
                    <a:pt x="503" y="1840"/>
                    <a:pt x="520" y="1840"/>
                  </a:cubicBezTo>
                  <a:cubicBezTo>
                    <a:pt x="561" y="1840"/>
                    <a:pt x="577" y="1807"/>
                    <a:pt x="586" y="1774"/>
                  </a:cubicBezTo>
                  <a:cubicBezTo>
                    <a:pt x="602" y="1733"/>
                    <a:pt x="619" y="1708"/>
                    <a:pt x="619" y="1667"/>
                  </a:cubicBezTo>
                  <a:cubicBezTo>
                    <a:pt x="619" y="1576"/>
                    <a:pt x="511" y="1551"/>
                    <a:pt x="511" y="1460"/>
                  </a:cubicBezTo>
                  <a:cubicBezTo>
                    <a:pt x="511" y="1427"/>
                    <a:pt x="528" y="1411"/>
                    <a:pt x="536" y="1378"/>
                  </a:cubicBezTo>
                  <a:lnTo>
                    <a:pt x="536" y="1378"/>
                  </a:lnTo>
                  <a:cubicBezTo>
                    <a:pt x="553" y="1386"/>
                    <a:pt x="569" y="1403"/>
                    <a:pt x="577" y="1419"/>
                  </a:cubicBezTo>
                  <a:cubicBezTo>
                    <a:pt x="610" y="1452"/>
                    <a:pt x="619" y="1477"/>
                    <a:pt x="652" y="1502"/>
                  </a:cubicBezTo>
                  <a:cubicBezTo>
                    <a:pt x="701" y="1535"/>
                    <a:pt x="726" y="1551"/>
                    <a:pt x="759" y="1592"/>
                  </a:cubicBezTo>
                  <a:cubicBezTo>
                    <a:pt x="784" y="1617"/>
                    <a:pt x="800" y="1625"/>
                    <a:pt x="800" y="1658"/>
                  </a:cubicBezTo>
                  <a:cubicBezTo>
                    <a:pt x="800" y="1675"/>
                    <a:pt x="792" y="1683"/>
                    <a:pt x="792" y="1700"/>
                  </a:cubicBezTo>
                  <a:cubicBezTo>
                    <a:pt x="792" y="1724"/>
                    <a:pt x="817" y="1733"/>
                    <a:pt x="842" y="1733"/>
                  </a:cubicBezTo>
                  <a:cubicBezTo>
                    <a:pt x="866" y="1733"/>
                    <a:pt x="883" y="1716"/>
                    <a:pt x="883" y="1700"/>
                  </a:cubicBezTo>
                  <a:cubicBezTo>
                    <a:pt x="883" y="1675"/>
                    <a:pt x="883" y="1658"/>
                    <a:pt x="883" y="1634"/>
                  </a:cubicBezTo>
                  <a:cubicBezTo>
                    <a:pt x="883" y="1609"/>
                    <a:pt x="883" y="1609"/>
                    <a:pt x="883" y="1609"/>
                  </a:cubicBezTo>
                  <a:cubicBezTo>
                    <a:pt x="883" y="1551"/>
                    <a:pt x="842" y="1526"/>
                    <a:pt x="817" y="1477"/>
                  </a:cubicBezTo>
                  <a:cubicBezTo>
                    <a:pt x="809" y="1460"/>
                    <a:pt x="792" y="1452"/>
                    <a:pt x="792" y="1427"/>
                  </a:cubicBezTo>
                  <a:cubicBezTo>
                    <a:pt x="792" y="1403"/>
                    <a:pt x="792" y="1403"/>
                    <a:pt x="792" y="1403"/>
                  </a:cubicBezTo>
                  <a:cubicBezTo>
                    <a:pt x="800" y="1403"/>
                    <a:pt x="800" y="1403"/>
                    <a:pt x="809" y="1403"/>
                  </a:cubicBezTo>
                  <a:cubicBezTo>
                    <a:pt x="825" y="1403"/>
                    <a:pt x="833" y="1411"/>
                    <a:pt x="850" y="1411"/>
                  </a:cubicBezTo>
                  <a:cubicBezTo>
                    <a:pt x="875" y="1411"/>
                    <a:pt x="891" y="1394"/>
                    <a:pt x="916" y="1370"/>
                  </a:cubicBezTo>
                  <a:cubicBezTo>
                    <a:pt x="932" y="1353"/>
                    <a:pt x="949" y="1345"/>
                    <a:pt x="957" y="1328"/>
                  </a:cubicBezTo>
                  <a:cubicBezTo>
                    <a:pt x="998" y="1262"/>
                    <a:pt x="1031" y="1238"/>
                    <a:pt x="1081" y="1188"/>
                  </a:cubicBezTo>
                  <a:cubicBezTo>
                    <a:pt x="1097" y="1172"/>
                    <a:pt x="1106" y="1155"/>
                    <a:pt x="1130" y="1155"/>
                  </a:cubicBezTo>
                  <a:cubicBezTo>
                    <a:pt x="1155" y="1155"/>
                    <a:pt x="1163" y="1163"/>
                    <a:pt x="1188" y="1163"/>
                  </a:cubicBezTo>
                  <a:cubicBezTo>
                    <a:pt x="1221" y="1163"/>
                    <a:pt x="1238" y="1147"/>
                    <a:pt x="1254" y="1130"/>
                  </a:cubicBezTo>
                  <a:cubicBezTo>
                    <a:pt x="1271" y="1106"/>
                    <a:pt x="1295" y="1097"/>
                    <a:pt x="1295" y="1073"/>
                  </a:cubicBezTo>
                  <a:cubicBezTo>
                    <a:pt x="1295" y="1048"/>
                    <a:pt x="1279" y="1040"/>
                    <a:pt x="1279" y="1015"/>
                  </a:cubicBezTo>
                  <a:cubicBezTo>
                    <a:pt x="1279" y="974"/>
                    <a:pt x="1279" y="974"/>
                    <a:pt x="1279" y="974"/>
                  </a:cubicBezTo>
                  <a:cubicBezTo>
                    <a:pt x="1320" y="941"/>
                    <a:pt x="1345" y="908"/>
                    <a:pt x="1345" y="858"/>
                  </a:cubicBezTo>
                  <a:cubicBezTo>
                    <a:pt x="1345" y="833"/>
                    <a:pt x="1320" y="817"/>
                    <a:pt x="1320" y="792"/>
                  </a:cubicBezTo>
                  <a:cubicBezTo>
                    <a:pt x="1320" y="751"/>
                    <a:pt x="1320" y="751"/>
                    <a:pt x="1320" y="751"/>
                  </a:cubicBezTo>
                  <a:cubicBezTo>
                    <a:pt x="1320" y="710"/>
                    <a:pt x="1353" y="693"/>
                    <a:pt x="1378" y="668"/>
                  </a:cubicBezTo>
                  <a:cubicBezTo>
                    <a:pt x="1403" y="644"/>
                    <a:pt x="1411" y="627"/>
                    <a:pt x="1444" y="602"/>
                  </a:cubicBezTo>
                  <a:cubicBezTo>
                    <a:pt x="1460" y="578"/>
                    <a:pt x="1485" y="578"/>
                    <a:pt x="1510" y="561"/>
                  </a:cubicBezTo>
                  <a:cubicBezTo>
                    <a:pt x="1535" y="545"/>
                    <a:pt x="1551" y="520"/>
                    <a:pt x="1576" y="520"/>
                  </a:cubicBezTo>
                  <a:cubicBezTo>
                    <a:pt x="1609" y="520"/>
                    <a:pt x="1617" y="545"/>
                    <a:pt x="1650" y="545"/>
                  </a:cubicBezTo>
                  <a:cubicBezTo>
                    <a:pt x="1708" y="545"/>
                    <a:pt x="1708" y="545"/>
                    <a:pt x="1708" y="545"/>
                  </a:cubicBezTo>
                  <a:cubicBezTo>
                    <a:pt x="1716" y="553"/>
                    <a:pt x="1724" y="561"/>
                    <a:pt x="1724" y="578"/>
                  </a:cubicBezTo>
                  <a:cubicBezTo>
                    <a:pt x="1724" y="594"/>
                    <a:pt x="1716" y="602"/>
                    <a:pt x="1716" y="611"/>
                  </a:cubicBezTo>
                  <a:cubicBezTo>
                    <a:pt x="1716" y="619"/>
                    <a:pt x="1716" y="627"/>
                    <a:pt x="1716" y="635"/>
                  </a:cubicBezTo>
                  <a:cubicBezTo>
                    <a:pt x="1724" y="635"/>
                    <a:pt x="1733" y="635"/>
                    <a:pt x="1749" y="635"/>
                  </a:cubicBezTo>
                  <a:cubicBezTo>
                    <a:pt x="1782" y="635"/>
                    <a:pt x="1807" y="611"/>
                    <a:pt x="1807" y="578"/>
                  </a:cubicBezTo>
                  <a:cubicBezTo>
                    <a:pt x="1807" y="561"/>
                    <a:pt x="1799" y="553"/>
                    <a:pt x="1799" y="536"/>
                  </a:cubicBezTo>
                  <a:cubicBezTo>
                    <a:pt x="1799" y="487"/>
                    <a:pt x="1799" y="487"/>
                    <a:pt x="1799" y="487"/>
                  </a:cubicBezTo>
                  <a:cubicBezTo>
                    <a:pt x="1799" y="470"/>
                    <a:pt x="1815" y="462"/>
                    <a:pt x="1823" y="446"/>
                  </a:cubicBezTo>
                  <a:cubicBezTo>
                    <a:pt x="1823" y="446"/>
                    <a:pt x="1823" y="446"/>
                    <a:pt x="1832" y="446"/>
                  </a:cubicBezTo>
                  <a:cubicBezTo>
                    <a:pt x="1840" y="446"/>
                    <a:pt x="1840" y="437"/>
                    <a:pt x="1848" y="429"/>
                  </a:cubicBezTo>
                  <a:cubicBezTo>
                    <a:pt x="1881" y="421"/>
                    <a:pt x="1898" y="429"/>
                    <a:pt x="1939" y="429"/>
                  </a:cubicBezTo>
                  <a:cubicBezTo>
                    <a:pt x="1972" y="429"/>
                    <a:pt x="1988" y="437"/>
                    <a:pt x="2021" y="437"/>
                  </a:cubicBezTo>
                  <a:cubicBezTo>
                    <a:pt x="2079" y="437"/>
                    <a:pt x="2112" y="413"/>
                    <a:pt x="2170" y="388"/>
                  </a:cubicBezTo>
                  <a:cubicBezTo>
                    <a:pt x="2261" y="347"/>
                    <a:pt x="2310" y="305"/>
                    <a:pt x="2401" y="248"/>
                  </a:cubicBezTo>
                  <a:cubicBezTo>
                    <a:pt x="2459" y="215"/>
                    <a:pt x="2516" y="239"/>
                    <a:pt x="2574" y="198"/>
                  </a:cubicBezTo>
                  <a:cubicBezTo>
                    <a:pt x="2607" y="165"/>
                    <a:pt x="2599" y="132"/>
                    <a:pt x="2607" y="83"/>
                  </a:cubicBezTo>
                  <a:cubicBezTo>
                    <a:pt x="2615" y="74"/>
                    <a:pt x="2607" y="50"/>
                    <a:pt x="2624" y="50"/>
                  </a:cubicBezTo>
                  <a:cubicBezTo>
                    <a:pt x="2640" y="50"/>
                    <a:pt x="2657" y="58"/>
                    <a:pt x="2673" y="58"/>
                  </a:cubicBezTo>
                  <a:cubicBezTo>
                    <a:pt x="2723" y="58"/>
                    <a:pt x="2739" y="0"/>
                    <a:pt x="2797" y="0"/>
                  </a:cubicBezTo>
                  <a:cubicBezTo>
                    <a:pt x="2805" y="0"/>
                    <a:pt x="2805" y="8"/>
                    <a:pt x="2813" y="8"/>
                  </a:cubicBezTo>
                  <a:cubicBezTo>
                    <a:pt x="2863" y="8"/>
                    <a:pt x="2863" y="8"/>
                    <a:pt x="2863" y="8"/>
                  </a:cubicBezTo>
                  <a:cubicBezTo>
                    <a:pt x="2871" y="8"/>
                    <a:pt x="2879" y="17"/>
                    <a:pt x="2888" y="25"/>
                  </a:cubicBezTo>
                  <a:cubicBezTo>
                    <a:pt x="2929" y="50"/>
                    <a:pt x="2937" y="83"/>
                    <a:pt x="2937" y="132"/>
                  </a:cubicBezTo>
                  <a:cubicBezTo>
                    <a:pt x="2937" y="165"/>
                    <a:pt x="2912" y="173"/>
                    <a:pt x="2896" y="206"/>
                  </a:cubicBezTo>
                  <a:cubicBezTo>
                    <a:pt x="2879" y="223"/>
                    <a:pt x="2879" y="248"/>
                    <a:pt x="2863" y="256"/>
                  </a:cubicBezTo>
                  <a:cubicBezTo>
                    <a:pt x="2855" y="264"/>
                    <a:pt x="2846" y="272"/>
                    <a:pt x="2830" y="272"/>
                  </a:cubicBezTo>
                  <a:lnTo>
                    <a:pt x="2830" y="272"/>
                  </a:lnTo>
                  <a:cubicBezTo>
                    <a:pt x="2822" y="272"/>
                    <a:pt x="2813" y="272"/>
                    <a:pt x="2805" y="272"/>
                  </a:cubicBezTo>
                  <a:cubicBezTo>
                    <a:pt x="2780" y="272"/>
                    <a:pt x="2772" y="264"/>
                    <a:pt x="2747" y="264"/>
                  </a:cubicBezTo>
                  <a:cubicBezTo>
                    <a:pt x="2698" y="264"/>
                    <a:pt x="2681" y="297"/>
                    <a:pt x="2640" y="330"/>
                  </a:cubicBezTo>
                  <a:cubicBezTo>
                    <a:pt x="2574" y="388"/>
                    <a:pt x="2558" y="446"/>
                    <a:pt x="2475" y="495"/>
                  </a:cubicBezTo>
                  <a:cubicBezTo>
                    <a:pt x="2426" y="528"/>
                    <a:pt x="2401" y="553"/>
                    <a:pt x="2343" y="578"/>
                  </a:cubicBezTo>
                  <a:cubicBezTo>
                    <a:pt x="2318" y="594"/>
                    <a:pt x="2302" y="594"/>
                    <a:pt x="2285" y="619"/>
                  </a:cubicBezTo>
                  <a:cubicBezTo>
                    <a:pt x="2277" y="644"/>
                    <a:pt x="2285" y="660"/>
                    <a:pt x="2277" y="693"/>
                  </a:cubicBezTo>
                  <a:cubicBezTo>
                    <a:pt x="2252" y="825"/>
                    <a:pt x="2244" y="908"/>
                    <a:pt x="2195" y="1031"/>
                  </a:cubicBezTo>
                  <a:cubicBezTo>
                    <a:pt x="2170" y="1122"/>
                    <a:pt x="2104" y="1155"/>
                    <a:pt x="2096" y="1254"/>
                  </a:cubicBezTo>
                  <a:cubicBezTo>
                    <a:pt x="2104" y="1254"/>
                    <a:pt x="2104" y="1254"/>
                    <a:pt x="2112" y="1254"/>
                  </a:cubicBezTo>
                  <a:cubicBezTo>
                    <a:pt x="2129" y="1254"/>
                    <a:pt x="2129" y="1246"/>
                    <a:pt x="2137" y="1229"/>
                  </a:cubicBezTo>
                  <a:cubicBezTo>
                    <a:pt x="2162" y="1196"/>
                    <a:pt x="2178" y="1163"/>
                    <a:pt x="2219" y="1163"/>
                  </a:cubicBezTo>
                  <a:cubicBezTo>
                    <a:pt x="2228" y="1163"/>
                    <a:pt x="2228" y="1172"/>
                    <a:pt x="2236" y="1172"/>
                  </a:cubicBezTo>
                  <a:cubicBezTo>
                    <a:pt x="2261" y="1180"/>
                    <a:pt x="2277" y="1172"/>
                    <a:pt x="2302" y="1188"/>
                  </a:cubicBezTo>
                  <a:cubicBezTo>
                    <a:pt x="2327" y="1205"/>
                    <a:pt x="2318" y="1238"/>
                    <a:pt x="2327" y="1262"/>
                  </a:cubicBezTo>
                  <a:cubicBezTo>
                    <a:pt x="2335" y="1312"/>
                    <a:pt x="2351" y="1328"/>
                    <a:pt x="2368" y="1370"/>
                  </a:cubicBezTo>
                  <a:cubicBezTo>
                    <a:pt x="2376" y="1394"/>
                    <a:pt x="2393" y="1403"/>
                    <a:pt x="2409" y="1419"/>
                  </a:cubicBezTo>
                  <a:cubicBezTo>
                    <a:pt x="2459" y="1477"/>
                    <a:pt x="2492" y="1526"/>
                    <a:pt x="2492" y="1601"/>
                  </a:cubicBezTo>
                  <a:cubicBezTo>
                    <a:pt x="2492" y="1642"/>
                    <a:pt x="2450" y="1650"/>
                    <a:pt x="2450" y="1691"/>
                  </a:cubicBezTo>
                  <a:cubicBezTo>
                    <a:pt x="2450" y="1724"/>
                    <a:pt x="2475" y="1741"/>
                    <a:pt x="2483" y="1766"/>
                  </a:cubicBezTo>
                  <a:cubicBezTo>
                    <a:pt x="2500" y="1799"/>
                    <a:pt x="2500" y="1823"/>
                    <a:pt x="2516" y="1856"/>
                  </a:cubicBezTo>
                  <a:cubicBezTo>
                    <a:pt x="2541" y="1922"/>
                    <a:pt x="2549" y="1997"/>
                    <a:pt x="2615" y="1997"/>
                  </a:cubicBezTo>
                  <a:cubicBezTo>
                    <a:pt x="2706" y="1997"/>
                    <a:pt x="2706" y="1997"/>
                    <a:pt x="2706" y="1997"/>
                  </a:cubicBezTo>
                  <a:cubicBezTo>
                    <a:pt x="2764" y="1997"/>
                    <a:pt x="2797" y="2013"/>
                    <a:pt x="2846" y="2046"/>
                  </a:cubicBezTo>
                  <a:cubicBezTo>
                    <a:pt x="2871" y="2054"/>
                    <a:pt x="2879" y="2071"/>
                    <a:pt x="2904" y="2071"/>
                  </a:cubicBezTo>
                  <a:cubicBezTo>
                    <a:pt x="2987" y="2071"/>
                    <a:pt x="3028" y="2005"/>
                    <a:pt x="3110" y="2005"/>
                  </a:cubicBezTo>
                  <a:cubicBezTo>
                    <a:pt x="3127" y="2005"/>
                    <a:pt x="3135" y="2021"/>
                    <a:pt x="3160" y="2021"/>
                  </a:cubicBezTo>
                  <a:cubicBezTo>
                    <a:pt x="3234" y="2021"/>
                    <a:pt x="3234" y="2021"/>
                    <a:pt x="3234" y="2021"/>
                  </a:cubicBezTo>
                  <a:cubicBezTo>
                    <a:pt x="3259" y="2021"/>
                    <a:pt x="3275" y="2005"/>
                    <a:pt x="3308" y="2005"/>
                  </a:cubicBezTo>
                  <a:cubicBezTo>
                    <a:pt x="3358" y="2005"/>
                    <a:pt x="3374" y="2046"/>
                    <a:pt x="3407" y="2079"/>
                  </a:cubicBezTo>
                  <a:cubicBezTo>
                    <a:pt x="3449" y="2120"/>
                    <a:pt x="3482" y="2145"/>
                    <a:pt x="3531" y="2178"/>
                  </a:cubicBezTo>
                  <a:cubicBezTo>
                    <a:pt x="3548" y="2252"/>
                    <a:pt x="3605" y="2310"/>
                    <a:pt x="3680" y="2310"/>
                  </a:cubicBezTo>
                  <a:cubicBezTo>
                    <a:pt x="3746" y="2310"/>
                    <a:pt x="3770" y="2285"/>
                    <a:pt x="3836" y="2285"/>
                  </a:cubicBezTo>
                  <a:cubicBezTo>
                    <a:pt x="3853" y="2285"/>
                    <a:pt x="3853" y="2302"/>
                    <a:pt x="3869" y="2302"/>
                  </a:cubicBezTo>
                  <a:cubicBezTo>
                    <a:pt x="3919" y="2310"/>
                    <a:pt x="3952" y="2310"/>
                    <a:pt x="4001" y="2310"/>
                  </a:cubicBezTo>
                  <a:cubicBezTo>
                    <a:pt x="4109" y="2310"/>
                    <a:pt x="4166" y="2269"/>
                    <a:pt x="4274" y="2269"/>
                  </a:cubicBezTo>
                  <a:cubicBezTo>
                    <a:pt x="4348" y="2269"/>
                    <a:pt x="4348" y="2269"/>
                    <a:pt x="4348" y="2269"/>
                  </a:cubicBezTo>
                  <a:cubicBezTo>
                    <a:pt x="4381" y="2269"/>
                    <a:pt x="4389" y="2294"/>
                    <a:pt x="4389" y="2318"/>
                  </a:cubicBezTo>
                  <a:cubicBezTo>
                    <a:pt x="4389" y="2360"/>
                    <a:pt x="4397" y="2384"/>
                    <a:pt x="4381" y="2426"/>
                  </a:cubicBezTo>
                  <a:cubicBezTo>
                    <a:pt x="4364" y="2459"/>
                    <a:pt x="4340" y="2467"/>
                    <a:pt x="4323" y="2500"/>
                  </a:cubicBezTo>
                  <a:cubicBezTo>
                    <a:pt x="4315" y="2525"/>
                    <a:pt x="4331" y="2549"/>
                    <a:pt x="4323" y="2582"/>
                  </a:cubicBezTo>
                  <a:cubicBezTo>
                    <a:pt x="4315" y="2624"/>
                    <a:pt x="4274" y="2624"/>
                    <a:pt x="4249" y="2665"/>
                  </a:cubicBezTo>
                  <a:cubicBezTo>
                    <a:pt x="4241" y="2690"/>
                    <a:pt x="4249" y="2714"/>
                    <a:pt x="4241" y="2739"/>
                  </a:cubicBezTo>
                  <a:cubicBezTo>
                    <a:pt x="4232" y="2772"/>
                    <a:pt x="4232" y="2797"/>
                    <a:pt x="4232" y="2830"/>
                  </a:cubicBezTo>
                  <a:cubicBezTo>
                    <a:pt x="4232" y="2846"/>
                    <a:pt x="4224" y="2855"/>
                    <a:pt x="4224" y="2871"/>
                  </a:cubicBezTo>
                  <a:cubicBezTo>
                    <a:pt x="4224" y="2978"/>
                    <a:pt x="4282" y="3020"/>
                    <a:pt x="4298" y="3127"/>
                  </a:cubicBezTo>
                  <a:cubicBezTo>
                    <a:pt x="4307" y="3176"/>
                    <a:pt x="4331" y="3193"/>
                    <a:pt x="4364" y="3226"/>
                  </a:cubicBezTo>
                  <a:cubicBezTo>
                    <a:pt x="4381" y="3251"/>
                    <a:pt x="4381" y="3267"/>
                    <a:pt x="4397" y="3292"/>
                  </a:cubicBezTo>
                  <a:cubicBezTo>
                    <a:pt x="4422" y="3308"/>
                    <a:pt x="4439" y="3325"/>
                    <a:pt x="4439" y="3358"/>
                  </a:cubicBezTo>
                  <a:cubicBezTo>
                    <a:pt x="4439" y="3391"/>
                    <a:pt x="4406" y="3407"/>
                    <a:pt x="4373" y="3432"/>
                  </a:cubicBezTo>
                  <a:cubicBezTo>
                    <a:pt x="4315" y="3482"/>
                    <a:pt x="4290" y="3523"/>
                    <a:pt x="4257" y="3597"/>
                  </a:cubicBezTo>
                  <a:cubicBezTo>
                    <a:pt x="4315" y="3605"/>
                    <a:pt x="4331" y="3638"/>
                    <a:pt x="4356" y="3680"/>
                  </a:cubicBezTo>
                  <a:cubicBezTo>
                    <a:pt x="4406" y="3746"/>
                    <a:pt x="4422" y="3795"/>
                    <a:pt x="4480" y="3853"/>
                  </a:cubicBezTo>
                  <a:cubicBezTo>
                    <a:pt x="4521" y="3911"/>
                    <a:pt x="4505" y="3968"/>
                    <a:pt x="4538" y="4034"/>
                  </a:cubicBezTo>
                  <a:cubicBezTo>
                    <a:pt x="4554" y="4084"/>
                    <a:pt x="4571" y="4117"/>
                    <a:pt x="4587" y="4166"/>
                  </a:cubicBezTo>
                  <a:lnTo>
                    <a:pt x="4587" y="4166"/>
                  </a:lnTo>
                  <a:cubicBezTo>
                    <a:pt x="4513" y="4166"/>
                    <a:pt x="4513" y="4166"/>
                    <a:pt x="4513" y="4166"/>
                  </a:cubicBezTo>
                  <a:cubicBezTo>
                    <a:pt x="4480" y="4166"/>
                    <a:pt x="4472" y="4125"/>
                    <a:pt x="4455" y="4100"/>
                  </a:cubicBezTo>
                  <a:cubicBezTo>
                    <a:pt x="4430" y="4043"/>
                    <a:pt x="4414" y="4018"/>
                    <a:pt x="4397" y="3960"/>
                  </a:cubicBezTo>
                  <a:cubicBezTo>
                    <a:pt x="4389" y="3919"/>
                    <a:pt x="4389" y="3861"/>
                    <a:pt x="4348" y="3861"/>
                  </a:cubicBezTo>
                  <a:cubicBezTo>
                    <a:pt x="4282" y="3861"/>
                    <a:pt x="4265" y="3935"/>
                    <a:pt x="4199" y="3935"/>
                  </a:cubicBezTo>
                  <a:cubicBezTo>
                    <a:pt x="4142" y="3935"/>
                    <a:pt x="4117" y="3886"/>
                    <a:pt x="4059" y="3869"/>
                  </a:cubicBezTo>
                  <a:cubicBezTo>
                    <a:pt x="4051" y="3911"/>
                    <a:pt x="4043" y="3944"/>
                    <a:pt x="4010" y="3977"/>
                  </a:cubicBezTo>
                  <a:cubicBezTo>
                    <a:pt x="3911" y="3977"/>
                    <a:pt x="3911" y="3977"/>
                    <a:pt x="3911" y="3977"/>
                  </a:cubicBezTo>
                  <a:cubicBezTo>
                    <a:pt x="3828" y="3960"/>
                    <a:pt x="3828" y="3960"/>
                    <a:pt x="3828" y="3960"/>
                  </a:cubicBezTo>
                  <a:cubicBezTo>
                    <a:pt x="3737" y="3968"/>
                    <a:pt x="3688" y="3968"/>
                    <a:pt x="3597" y="3968"/>
                  </a:cubicBezTo>
                  <a:cubicBezTo>
                    <a:pt x="3564" y="3968"/>
                    <a:pt x="3548" y="3960"/>
                    <a:pt x="3515" y="3960"/>
                  </a:cubicBezTo>
                  <a:cubicBezTo>
                    <a:pt x="3465" y="3960"/>
                    <a:pt x="3457" y="4034"/>
                    <a:pt x="3457" y="4092"/>
                  </a:cubicBezTo>
                  <a:cubicBezTo>
                    <a:pt x="3457" y="4183"/>
                    <a:pt x="3457" y="4183"/>
                    <a:pt x="3457" y="4183"/>
                  </a:cubicBezTo>
                  <a:cubicBezTo>
                    <a:pt x="3457" y="4208"/>
                    <a:pt x="3473" y="4224"/>
                    <a:pt x="3498" y="4224"/>
                  </a:cubicBezTo>
                  <a:cubicBezTo>
                    <a:pt x="3589" y="4224"/>
                    <a:pt x="3589" y="4224"/>
                    <a:pt x="3589" y="4224"/>
                  </a:cubicBezTo>
                  <a:cubicBezTo>
                    <a:pt x="3622" y="4224"/>
                    <a:pt x="3630" y="4241"/>
                    <a:pt x="3655" y="4265"/>
                  </a:cubicBezTo>
                  <a:cubicBezTo>
                    <a:pt x="3696" y="4307"/>
                    <a:pt x="3713" y="4340"/>
                    <a:pt x="3713" y="4398"/>
                  </a:cubicBezTo>
                  <a:cubicBezTo>
                    <a:pt x="3713" y="4414"/>
                    <a:pt x="3713" y="4431"/>
                    <a:pt x="3713" y="4447"/>
                  </a:cubicBezTo>
                  <a:cubicBezTo>
                    <a:pt x="3688" y="4447"/>
                    <a:pt x="3680" y="4447"/>
                    <a:pt x="3655" y="4447"/>
                  </a:cubicBezTo>
                  <a:cubicBezTo>
                    <a:pt x="3630" y="4447"/>
                    <a:pt x="3614" y="4447"/>
                    <a:pt x="3581" y="4447"/>
                  </a:cubicBezTo>
                  <a:cubicBezTo>
                    <a:pt x="3506" y="4447"/>
                    <a:pt x="3506" y="4447"/>
                    <a:pt x="3506" y="4447"/>
                  </a:cubicBezTo>
                  <a:cubicBezTo>
                    <a:pt x="3482" y="4447"/>
                    <a:pt x="3465" y="4464"/>
                    <a:pt x="3440" y="4480"/>
                  </a:cubicBezTo>
                  <a:cubicBezTo>
                    <a:pt x="3366" y="4513"/>
                    <a:pt x="3341" y="4579"/>
                    <a:pt x="3341" y="4662"/>
                  </a:cubicBezTo>
                  <a:cubicBezTo>
                    <a:pt x="3341" y="4752"/>
                    <a:pt x="3498" y="4752"/>
                    <a:pt x="3498" y="4843"/>
                  </a:cubicBezTo>
                  <a:cubicBezTo>
                    <a:pt x="3498" y="4901"/>
                    <a:pt x="3498" y="4901"/>
                    <a:pt x="3498" y="4901"/>
                  </a:cubicBezTo>
                  <a:cubicBezTo>
                    <a:pt x="3498" y="4959"/>
                    <a:pt x="3539" y="4975"/>
                    <a:pt x="3564" y="5033"/>
                  </a:cubicBezTo>
                  <a:cubicBezTo>
                    <a:pt x="3597" y="5099"/>
                    <a:pt x="3597" y="5140"/>
                    <a:pt x="3597" y="5214"/>
                  </a:cubicBezTo>
                  <a:cubicBezTo>
                    <a:pt x="3597" y="5363"/>
                    <a:pt x="3564" y="5437"/>
                    <a:pt x="3531" y="5577"/>
                  </a:cubicBezTo>
                  <a:cubicBezTo>
                    <a:pt x="3490" y="5784"/>
                    <a:pt x="3498" y="5899"/>
                    <a:pt x="3432" y="6097"/>
                  </a:cubicBezTo>
                  <a:cubicBezTo>
                    <a:pt x="3407" y="6155"/>
                    <a:pt x="3391" y="6188"/>
                    <a:pt x="3358" y="6254"/>
                  </a:cubicBezTo>
                  <a:lnTo>
                    <a:pt x="3358" y="6254"/>
                  </a:lnTo>
                  <a:cubicBezTo>
                    <a:pt x="3341" y="6196"/>
                    <a:pt x="3325" y="6138"/>
                    <a:pt x="3267" y="6138"/>
                  </a:cubicBezTo>
                  <a:cubicBezTo>
                    <a:pt x="3218" y="6138"/>
                    <a:pt x="3193" y="6163"/>
                    <a:pt x="3135" y="6163"/>
                  </a:cubicBezTo>
                  <a:cubicBezTo>
                    <a:pt x="3127" y="6163"/>
                    <a:pt x="3119" y="6155"/>
                    <a:pt x="3110" y="6155"/>
                  </a:cubicBezTo>
                  <a:cubicBezTo>
                    <a:pt x="3110" y="6122"/>
                    <a:pt x="3110" y="6122"/>
                    <a:pt x="3110" y="6122"/>
                  </a:cubicBezTo>
                  <a:cubicBezTo>
                    <a:pt x="3110" y="6056"/>
                    <a:pt x="3152" y="6031"/>
                    <a:pt x="3193" y="5973"/>
                  </a:cubicBezTo>
                  <a:cubicBezTo>
                    <a:pt x="3218" y="5932"/>
                    <a:pt x="3234" y="5916"/>
                    <a:pt x="3259" y="5874"/>
                  </a:cubicBezTo>
                  <a:cubicBezTo>
                    <a:pt x="3284" y="5833"/>
                    <a:pt x="3333" y="5825"/>
                    <a:pt x="3333" y="5784"/>
                  </a:cubicBezTo>
                  <a:cubicBezTo>
                    <a:pt x="3333" y="5701"/>
                    <a:pt x="3275" y="5660"/>
                    <a:pt x="3201" y="5619"/>
                  </a:cubicBezTo>
                  <a:cubicBezTo>
                    <a:pt x="3127" y="5577"/>
                    <a:pt x="3102" y="5503"/>
                    <a:pt x="3011" y="5503"/>
                  </a:cubicBezTo>
                  <a:cubicBezTo>
                    <a:pt x="2987" y="5503"/>
                    <a:pt x="2970" y="5503"/>
                    <a:pt x="2937" y="5520"/>
                  </a:cubicBezTo>
                  <a:cubicBezTo>
                    <a:pt x="2921" y="5520"/>
                    <a:pt x="2921" y="5536"/>
                    <a:pt x="2904" y="5536"/>
                  </a:cubicBezTo>
                  <a:cubicBezTo>
                    <a:pt x="2879" y="5536"/>
                    <a:pt x="2871" y="5520"/>
                    <a:pt x="2846" y="5511"/>
                  </a:cubicBezTo>
                  <a:cubicBezTo>
                    <a:pt x="2813" y="5495"/>
                    <a:pt x="2789" y="5520"/>
                    <a:pt x="2756" y="5511"/>
                  </a:cubicBezTo>
                  <a:cubicBezTo>
                    <a:pt x="2723" y="5511"/>
                    <a:pt x="2706" y="5478"/>
                    <a:pt x="2665" y="5478"/>
                  </a:cubicBezTo>
                  <a:cubicBezTo>
                    <a:pt x="2632" y="5478"/>
                    <a:pt x="2624" y="5520"/>
                    <a:pt x="2591" y="5528"/>
                  </a:cubicBezTo>
                  <a:cubicBezTo>
                    <a:pt x="2533" y="5536"/>
                    <a:pt x="2500" y="5520"/>
                    <a:pt x="2442" y="5528"/>
                  </a:cubicBezTo>
                  <a:cubicBezTo>
                    <a:pt x="2409" y="5536"/>
                    <a:pt x="2393" y="5544"/>
                    <a:pt x="2360" y="5544"/>
                  </a:cubicBezTo>
                  <a:cubicBezTo>
                    <a:pt x="2285" y="5544"/>
                    <a:pt x="2261" y="5478"/>
                    <a:pt x="2186" y="5470"/>
                  </a:cubicBezTo>
                  <a:cubicBezTo>
                    <a:pt x="2186" y="5421"/>
                    <a:pt x="2178" y="5396"/>
                    <a:pt x="2162" y="5346"/>
                  </a:cubicBezTo>
                  <a:cubicBezTo>
                    <a:pt x="2153" y="5322"/>
                    <a:pt x="2145" y="5289"/>
                    <a:pt x="2120" y="5289"/>
                  </a:cubicBezTo>
                  <a:cubicBezTo>
                    <a:pt x="2046" y="5289"/>
                    <a:pt x="2046" y="5289"/>
                    <a:pt x="2046" y="5289"/>
                  </a:cubicBezTo>
                  <a:cubicBezTo>
                    <a:pt x="2005" y="5247"/>
                    <a:pt x="2030" y="5206"/>
                    <a:pt x="2005" y="5157"/>
                  </a:cubicBezTo>
                  <a:cubicBezTo>
                    <a:pt x="1988" y="5124"/>
                    <a:pt x="1947" y="5132"/>
                    <a:pt x="1914" y="5124"/>
                  </a:cubicBezTo>
                  <a:cubicBezTo>
                    <a:pt x="1873" y="5107"/>
                    <a:pt x="1848" y="5091"/>
                    <a:pt x="1807" y="5074"/>
                  </a:cubicBezTo>
                  <a:cubicBezTo>
                    <a:pt x="1766" y="5058"/>
                    <a:pt x="1724" y="5058"/>
                    <a:pt x="1700" y="5025"/>
                  </a:cubicBezTo>
                  <a:cubicBezTo>
                    <a:pt x="1667" y="4992"/>
                    <a:pt x="1700" y="4942"/>
                    <a:pt x="1675" y="4901"/>
                  </a:cubicBezTo>
                  <a:cubicBezTo>
                    <a:pt x="1634" y="4827"/>
                    <a:pt x="1559" y="4818"/>
                    <a:pt x="1477" y="4769"/>
                  </a:cubicBezTo>
                  <a:cubicBezTo>
                    <a:pt x="1452" y="4761"/>
                    <a:pt x="1444" y="4728"/>
                    <a:pt x="1411" y="4728"/>
                  </a:cubicBezTo>
                  <a:cubicBezTo>
                    <a:pt x="1378" y="4728"/>
                    <a:pt x="1361" y="4744"/>
                    <a:pt x="1328" y="4744"/>
                  </a:cubicBezTo>
                  <a:lnTo>
                    <a:pt x="1328" y="4744"/>
                  </a:lnTo>
                  <a:cubicBezTo>
                    <a:pt x="1271" y="4719"/>
                    <a:pt x="1246" y="4695"/>
                    <a:pt x="1180" y="4686"/>
                  </a:cubicBezTo>
                  <a:cubicBezTo>
                    <a:pt x="1130" y="4678"/>
                    <a:pt x="1097" y="4653"/>
                    <a:pt x="1056" y="4612"/>
                  </a:cubicBezTo>
                  <a:cubicBezTo>
                    <a:pt x="1040" y="4596"/>
                    <a:pt x="1040" y="4579"/>
                    <a:pt x="1015" y="4579"/>
                  </a:cubicBezTo>
                  <a:cubicBezTo>
                    <a:pt x="957" y="4579"/>
                    <a:pt x="941" y="4629"/>
                    <a:pt x="883" y="4629"/>
                  </a:cubicBezTo>
                  <a:cubicBezTo>
                    <a:pt x="858" y="4629"/>
                    <a:pt x="842" y="4620"/>
                    <a:pt x="809" y="4620"/>
                  </a:cubicBezTo>
                  <a:cubicBezTo>
                    <a:pt x="718" y="4620"/>
                    <a:pt x="718" y="4620"/>
                    <a:pt x="718" y="4620"/>
                  </a:cubicBezTo>
                  <a:cubicBezTo>
                    <a:pt x="635" y="4620"/>
                    <a:pt x="569" y="4604"/>
                    <a:pt x="511" y="4538"/>
                  </a:cubicBezTo>
                  <a:cubicBezTo>
                    <a:pt x="470" y="4488"/>
                    <a:pt x="437" y="4439"/>
                    <a:pt x="371" y="4439"/>
                  </a:cubicBezTo>
                  <a:cubicBezTo>
                    <a:pt x="322" y="4447"/>
                    <a:pt x="297" y="4406"/>
                    <a:pt x="247" y="4373"/>
                  </a:cubicBezTo>
                  <a:cubicBezTo>
                    <a:pt x="214" y="4356"/>
                    <a:pt x="190" y="4356"/>
                    <a:pt x="157" y="4340"/>
                  </a:cubicBezTo>
                  <a:cubicBezTo>
                    <a:pt x="99" y="4307"/>
                    <a:pt x="74" y="4265"/>
                    <a:pt x="25" y="4232"/>
                  </a:cubicBezTo>
                  <a:lnTo>
                    <a:pt x="25" y="4232"/>
                  </a:lnTo>
                  <a:cubicBezTo>
                    <a:pt x="25" y="4224"/>
                    <a:pt x="25" y="4216"/>
                    <a:pt x="25" y="4208"/>
                  </a:cubicBezTo>
                  <a:cubicBezTo>
                    <a:pt x="25" y="4183"/>
                    <a:pt x="0" y="4175"/>
                    <a:pt x="0" y="4150"/>
                  </a:cubicBezTo>
                  <a:cubicBezTo>
                    <a:pt x="0" y="4117"/>
                    <a:pt x="8" y="4067"/>
                    <a:pt x="41" y="4067"/>
                  </a:cubicBezTo>
                  <a:cubicBezTo>
                    <a:pt x="66" y="4067"/>
                    <a:pt x="82" y="4076"/>
                    <a:pt x="107" y="4076"/>
                  </a:cubicBezTo>
                  <a:cubicBezTo>
                    <a:pt x="132" y="4076"/>
                    <a:pt x="157" y="4059"/>
                    <a:pt x="157" y="4026"/>
                  </a:cubicBezTo>
                  <a:cubicBezTo>
                    <a:pt x="157" y="3985"/>
                    <a:pt x="82" y="3977"/>
                    <a:pt x="82" y="3927"/>
                  </a:cubicBezTo>
                  <a:cubicBezTo>
                    <a:pt x="82" y="3869"/>
                    <a:pt x="107" y="3836"/>
                    <a:pt x="148" y="3795"/>
                  </a:cubicBezTo>
                  <a:cubicBezTo>
                    <a:pt x="190" y="3754"/>
                    <a:pt x="223" y="3721"/>
                    <a:pt x="280" y="3721"/>
                  </a:cubicBezTo>
                  <a:cubicBezTo>
                    <a:pt x="305" y="3721"/>
                    <a:pt x="330" y="3729"/>
                    <a:pt x="355" y="3729"/>
                  </a:cubicBezTo>
                  <a:cubicBezTo>
                    <a:pt x="396" y="3729"/>
                    <a:pt x="412" y="3696"/>
                    <a:pt x="429" y="3663"/>
                  </a:cubicBezTo>
                  <a:cubicBezTo>
                    <a:pt x="454" y="3605"/>
                    <a:pt x="478" y="3572"/>
                    <a:pt x="511" y="3523"/>
                  </a:cubicBezTo>
                  <a:cubicBezTo>
                    <a:pt x="536" y="3465"/>
                    <a:pt x="553" y="3432"/>
                    <a:pt x="594" y="3383"/>
                  </a:cubicBezTo>
                  <a:cubicBezTo>
                    <a:pt x="619" y="3341"/>
                    <a:pt x="643" y="3317"/>
                    <a:pt x="643" y="3267"/>
                  </a:cubicBezTo>
                  <a:cubicBezTo>
                    <a:pt x="643" y="3201"/>
                    <a:pt x="511" y="3234"/>
                    <a:pt x="511" y="3176"/>
                  </a:cubicBezTo>
                  <a:cubicBezTo>
                    <a:pt x="511" y="3127"/>
                    <a:pt x="528" y="3110"/>
                    <a:pt x="536" y="3069"/>
                  </a:cubicBezTo>
                  <a:cubicBezTo>
                    <a:pt x="553" y="2995"/>
                    <a:pt x="561" y="2945"/>
                    <a:pt x="561" y="2871"/>
                  </a:cubicBezTo>
                  <a:cubicBezTo>
                    <a:pt x="561" y="2822"/>
                    <a:pt x="569" y="2789"/>
                    <a:pt x="553" y="2739"/>
                  </a:cubicBezTo>
                  <a:cubicBezTo>
                    <a:pt x="536" y="2706"/>
                    <a:pt x="511" y="2681"/>
                    <a:pt x="511" y="2648"/>
                  </a:cubicBezTo>
                  <a:cubicBezTo>
                    <a:pt x="511" y="2599"/>
                    <a:pt x="594" y="2591"/>
                    <a:pt x="594" y="2533"/>
                  </a:cubicBezTo>
                  <a:cubicBezTo>
                    <a:pt x="594" y="2483"/>
                    <a:pt x="569" y="2459"/>
                    <a:pt x="561" y="2409"/>
                  </a:cubicBezTo>
                  <a:cubicBezTo>
                    <a:pt x="553" y="2393"/>
                    <a:pt x="544" y="2393"/>
                    <a:pt x="544" y="2376"/>
                  </a:cubicBezTo>
                  <a:cubicBezTo>
                    <a:pt x="544" y="2335"/>
                    <a:pt x="594" y="2318"/>
                    <a:pt x="594" y="2277"/>
                  </a:cubicBezTo>
                  <a:cubicBezTo>
                    <a:pt x="594" y="2244"/>
                    <a:pt x="586" y="2211"/>
                    <a:pt x="544" y="2203"/>
                  </a:cubicBezTo>
                  <a:cubicBezTo>
                    <a:pt x="520" y="2195"/>
                    <a:pt x="503" y="2195"/>
                    <a:pt x="487" y="2186"/>
                  </a:cubicBezTo>
                  <a:cubicBezTo>
                    <a:pt x="429" y="2153"/>
                    <a:pt x="445" y="2087"/>
                    <a:pt x="412" y="2038"/>
                  </a:cubicBezTo>
                  <a:cubicBezTo>
                    <a:pt x="396" y="2021"/>
                    <a:pt x="379" y="2005"/>
                    <a:pt x="371" y="1997"/>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105">
              <a:extLst>
                <a:ext uri="{FF2B5EF4-FFF2-40B4-BE49-F238E27FC236}">
                  <a16:creationId xmlns:a16="http://schemas.microsoft.com/office/drawing/2014/main" id="{7553CAF3-1617-484D-B1FE-A070F9B31E81}"/>
                </a:ext>
              </a:extLst>
            </p:cNvPr>
            <p:cNvSpPr>
              <a:spLocks noChangeArrowheads="1"/>
            </p:cNvSpPr>
            <p:nvPr/>
          </p:nvSpPr>
          <p:spPr bwMode="auto">
            <a:xfrm>
              <a:off x="14186564" y="3571876"/>
              <a:ext cx="779411" cy="338137"/>
            </a:xfrm>
            <a:custGeom>
              <a:avLst/>
              <a:gdLst>
                <a:gd name="T0" fmla="*/ 454 w 2163"/>
                <a:gd name="T1" fmla="*/ 784 h 941"/>
                <a:gd name="T2" fmla="*/ 446 w 2163"/>
                <a:gd name="T3" fmla="*/ 932 h 941"/>
                <a:gd name="T4" fmla="*/ 495 w 2163"/>
                <a:gd name="T5" fmla="*/ 916 h 941"/>
                <a:gd name="T6" fmla="*/ 454 w 2163"/>
                <a:gd name="T7" fmla="*/ 784 h 941"/>
                <a:gd name="T8" fmla="*/ 1518 w 2163"/>
                <a:gd name="T9" fmla="*/ 421 h 941"/>
                <a:gd name="T10" fmla="*/ 1502 w 2163"/>
                <a:gd name="T11" fmla="*/ 445 h 941"/>
                <a:gd name="T12" fmla="*/ 1601 w 2163"/>
                <a:gd name="T13" fmla="*/ 478 h 941"/>
                <a:gd name="T14" fmla="*/ 1914 w 2163"/>
                <a:gd name="T15" fmla="*/ 883 h 941"/>
                <a:gd name="T16" fmla="*/ 1840 w 2163"/>
                <a:gd name="T17" fmla="*/ 825 h 941"/>
                <a:gd name="T18" fmla="*/ 1741 w 2163"/>
                <a:gd name="T19" fmla="*/ 594 h 941"/>
                <a:gd name="T20" fmla="*/ 1782 w 2163"/>
                <a:gd name="T21" fmla="*/ 503 h 941"/>
                <a:gd name="T22" fmla="*/ 1931 w 2163"/>
                <a:gd name="T23" fmla="*/ 503 h 941"/>
                <a:gd name="T24" fmla="*/ 1766 w 2163"/>
                <a:gd name="T25" fmla="*/ 412 h 941"/>
                <a:gd name="T26" fmla="*/ 1683 w 2163"/>
                <a:gd name="T27" fmla="*/ 379 h 941"/>
                <a:gd name="T28" fmla="*/ 1592 w 2163"/>
                <a:gd name="T29" fmla="*/ 264 h 941"/>
                <a:gd name="T30" fmla="*/ 1328 w 2163"/>
                <a:gd name="T31" fmla="*/ 247 h 941"/>
                <a:gd name="T32" fmla="*/ 1221 w 2163"/>
                <a:gd name="T33" fmla="*/ 404 h 941"/>
                <a:gd name="T34" fmla="*/ 1015 w 2163"/>
                <a:gd name="T35" fmla="*/ 495 h 941"/>
                <a:gd name="T36" fmla="*/ 941 w 2163"/>
                <a:gd name="T37" fmla="*/ 528 h 941"/>
                <a:gd name="T38" fmla="*/ 1056 w 2163"/>
                <a:gd name="T39" fmla="*/ 734 h 941"/>
                <a:gd name="T40" fmla="*/ 1114 w 2163"/>
                <a:gd name="T41" fmla="*/ 825 h 941"/>
                <a:gd name="T42" fmla="*/ 990 w 2163"/>
                <a:gd name="T43" fmla="*/ 899 h 941"/>
                <a:gd name="T44" fmla="*/ 825 w 2163"/>
                <a:gd name="T45" fmla="*/ 924 h 941"/>
                <a:gd name="T46" fmla="*/ 701 w 2163"/>
                <a:gd name="T47" fmla="*/ 734 h 941"/>
                <a:gd name="T48" fmla="*/ 561 w 2163"/>
                <a:gd name="T49" fmla="*/ 709 h 941"/>
                <a:gd name="T50" fmla="*/ 487 w 2163"/>
                <a:gd name="T51" fmla="*/ 602 h 941"/>
                <a:gd name="T52" fmla="*/ 314 w 2163"/>
                <a:gd name="T53" fmla="*/ 561 h 941"/>
                <a:gd name="T54" fmla="*/ 116 w 2163"/>
                <a:gd name="T55" fmla="*/ 536 h 941"/>
                <a:gd name="T56" fmla="*/ 0 w 2163"/>
                <a:gd name="T57" fmla="*/ 553 h 941"/>
                <a:gd name="T58" fmla="*/ 33 w 2163"/>
                <a:gd name="T59" fmla="*/ 470 h 941"/>
                <a:gd name="T60" fmla="*/ 25 w 2163"/>
                <a:gd name="T61" fmla="*/ 379 h 941"/>
                <a:gd name="T62" fmla="*/ 58 w 2163"/>
                <a:gd name="T63" fmla="*/ 231 h 941"/>
                <a:gd name="T64" fmla="*/ 50 w 2163"/>
                <a:gd name="T65" fmla="*/ 99 h 941"/>
                <a:gd name="T66" fmla="*/ 140 w 2163"/>
                <a:gd name="T67" fmla="*/ 33 h 941"/>
                <a:gd name="T68" fmla="*/ 231 w 2163"/>
                <a:gd name="T69" fmla="*/ 107 h 941"/>
                <a:gd name="T70" fmla="*/ 272 w 2163"/>
                <a:gd name="T71" fmla="*/ 190 h 941"/>
                <a:gd name="T72" fmla="*/ 454 w 2163"/>
                <a:gd name="T73" fmla="*/ 297 h 941"/>
                <a:gd name="T74" fmla="*/ 454 w 2163"/>
                <a:gd name="T75" fmla="*/ 223 h 941"/>
                <a:gd name="T76" fmla="*/ 528 w 2163"/>
                <a:gd name="T77" fmla="*/ 280 h 941"/>
                <a:gd name="T78" fmla="*/ 652 w 2163"/>
                <a:gd name="T79" fmla="*/ 355 h 941"/>
                <a:gd name="T80" fmla="*/ 858 w 2163"/>
                <a:gd name="T81" fmla="*/ 272 h 941"/>
                <a:gd name="T82" fmla="*/ 1081 w 2163"/>
                <a:gd name="T83" fmla="*/ 132 h 941"/>
                <a:gd name="T84" fmla="*/ 1287 w 2163"/>
                <a:gd name="T85" fmla="*/ 41 h 941"/>
                <a:gd name="T86" fmla="*/ 1609 w 2163"/>
                <a:gd name="T87" fmla="*/ 58 h 941"/>
                <a:gd name="T88" fmla="*/ 1807 w 2163"/>
                <a:gd name="T89" fmla="*/ 82 h 941"/>
                <a:gd name="T90" fmla="*/ 1931 w 2163"/>
                <a:gd name="T91" fmla="*/ 181 h 941"/>
                <a:gd name="T92" fmla="*/ 2079 w 2163"/>
                <a:gd name="T93" fmla="*/ 264 h 941"/>
                <a:gd name="T94" fmla="*/ 2054 w 2163"/>
                <a:gd name="T95" fmla="*/ 346 h 941"/>
                <a:gd name="T96" fmla="*/ 2129 w 2163"/>
                <a:gd name="T97" fmla="*/ 660 h 941"/>
                <a:gd name="T98" fmla="*/ 2030 w 2163"/>
                <a:gd name="T99" fmla="*/ 709 h 941"/>
                <a:gd name="T100" fmla="*/ 1972 w 2163"/>
                <a:gd name="T101" fmla="*/ 751 h 941"/>
                <a:gd name="T102" fmla="*/ 1914 w 2163"/>
                <a:gd name="T103" fmla="*/ 883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63" h="941">
                  <a:moveTo>
                    <a:pt x="454" y="784"/>
                  </a:moveTo>
                  <a:lnTo>
                    <a:pt x="454" y="784"/>
                  </a:lnTo>
                  <a:cubicBezTo>
                    <a:pt x="437" y="784"/>
                    <a:pt x="429" y="808"/>
                    <a:pt x="429" y="833"/>
                  </a:cubicBezTo>
                  <a:cubicBezTo>
                    <a:pt x="429" y="874"/>
                    <a:pt x="446" y="891"/>
                    <a:pt x="446" y="932"/>
                  </a:cubicBezTo>
                  <a:cubicBezTo>
                    <a:pt x="454" y="940"/>
                    <a:pt x="462" y="940"/>
                    <a:pt x="470" y="940"/>
                  </a:cubicBezTo>
                  <a:cubicBezTo>
                    <a:pt x="487" y="940"/>
                    <a:pt x="487" y="924"/>
                    <a:pt x="495" y="916"/>
                  </a:cubicBezTo>
                  <a:cubicBezTo>
                    <a:pt x="495" y="825"/>
                    <a:pt x="495" y="825"/>
                    <a:pt x="495" y="825"/>
                  </a:cubicBezTo>
                  <a:cubicBezTo>
                    <a:pt x="495" y="808"/>
                    <a:pt x="479" y="784"/>
                    <a:pt x="454" y="784"/>
                  </a:cubicBezTo>
                  <a:close/>
                  <a:moveTo>
                    <a:pt x="1518" y="421"/>
                  </a:moveTo>
                  <a:lnTo>
                    <a:pt x="1518" y="421"/>
                  </a:lnTo>
                  <a:cubicBezTo>
                    <a:pt x="1510" y="421"/>
                    <a:pt x="1510" y="421"/>
                    <a:pt x="1502" y="421"/>
                  </a:cubicBezTo>
                  <a:cubicBezTo>
                    <a:pt x="1502" y="429"/>
                    <a:pt x="1502" y="437"/>
                    <a:pt x="1502" y="445"/>
                  </a:cubicBezTo>
                  <a:cubicBezTo>
                    <a:pt x="1502" y="478"/>
                    <a:pt x="1502" y="503"/>
                    <a:pt x="1518" y="536"/>
                  </a:cubicBezTo>
                  <a:cubicBezTo>
                    <a:pt x="1559" y="520"/>
                    <a:pt x="1601" y="520"/>
                    <a:pt x="1601" y="478"/>
                  </a:cubicBezTo>
                  <a:cubicBezTo>
                    <a:pt x="1601" y="437"/>
                    <a:pt x="1559" y="421"/>
                    <a:pt x="1518" y="421"/>
                  </a:cubicBezTo>
                  <a:close/>
                  <a:moveTo>
                    <a:pt x="1914" y="883"/>
                  </a:moveTo>
                  <a:lnTo>
                    <a:pt x="1914" y="883"/>
                  </a:lnTo>
                  <a:cubicBezTo>
                    <a:pt x="1889" y="858"/>
                    <a:pt x="1865" y="850"/>
                    <a:pt x="1840" y="825"/>
                  </a:cubicBezTo>
                  <a:cubicBezTo>
                    <a:pt x="1774" y="784"/>
                    <a:pt x="1749" y="734"/>
                    <a:pt x="1749" y="660"/>
                  </a:cubicBezTo>
                  <a:cubicBezTo>
                    <a:pt x="1749" y="635"/>
                    <a:pt x="1749" y="619"/>
                    <a:pt x="1741" y="594"/>
                  </a:cubicBezTo>
                  <a:cubicBezTo>
                    <a:pt x="1733" y="577"/>
                    <a:pt x="1724" y="577"/>
                    <a:pt x="1724" y="569"/>
                  </a:cubicBezTo>
                  <a:cubicBezTo>
                    <a:pt x="1757" y="553"/>
                    <a:pt x="1766" y="536"/>
                    <a:pt x="1782" y="503"/>
                  </a:cubicBezTo>
                  <a:cubicBezTo>
                    <a:pt x="1790" y="487"/>
                    <a:pt x="1782" y="454"/>
                    <a:pt x="1807" y="454"/>
                  </a:cubicBezTo>
                  <a:cubicBezTo>
                    <a:pt x="1856" y="454"/>
                    <a:pt x="1873" y="503"/>
                    <a:pt x="1931" y="503"/>
                  </a:cubicBezTo>
                  <a:cubicBezTo>
                    <a:pt x="1922" y="478"/>
                    <a:pt x="1906" y="462"/>
                    <a:pt x="1889" y="445"/>
                  </a:cubicBezTo>
                  <a:cubicBezTo>
                    <a:pt x="1848" y="421"/>
                    <a:pt x="1815" y="412"/>
                    <a:pt x="1766" y="412"/>
                  </a:cubicBezTo>
                  <a:cubicBezTo>
                    <a:pt x="1741" y="412"/>
                    <a:pt x="1724" y="429"/>
                    <a:pt x="1716" y="454"/>
                  </a:cubicBezTo>
                  <a:cubicBezTo>
                    <a:pt x="1691" y="445"/>
                    <a:pt x="1700" y="412"/>
                    <a:pt x="1683" y="379"/>
                  </a:cubicBezTo>
                  <a:cubicBezTo>
                    <a:pt x="1675" y="346"/>
                    <a:pt x="1650" y="330"/>
                    <a:pt x="1625" y="313"/>
                  </a:cubicBezTo>
                  <a:cubicBezTo>
                    <a:pt x="1609" y="297"/>
                    <a:pt x="1601" y="280"/>
                    <a:pt x="1592" y="264"/>
                  </a:cubicBezTo>
                  <a:cubicBezTo>
                    <a:pt x="1559" y="231"/>
                    <a:pt x="1526" y="206"/>
                    <a:pt x="1485" y="206"/>
                  </a:cubicBezTo>
                  <a:cubicBezTo>
                    <a:pt x="1419" y="206"/>
                    <a:pt x="1378" y="206"/>
                    <a:pt x="1328" y="247"/>
                  </a:cubicBezTo>
                  <a:cubicBezTo>
                    <a:pt x="1295" y="280"/>
                    <a:pt x="1279" y="305"/>
                    <a:pt x="1254" y="346"/>
                  </a:cubicBezTo>
                  <a:cubicBezTo>
                    <a:pt x="1246" y="371"/>
                    <a:pt x="1246" y="396"/>
                    <a:pt x="1221" y="404"/>
                  </a:cubicBezTo>
                  <a:cubicBezTo>
                    <a:pt x="1188" y="429"/>
                    <a:pt x="1155" y="429"/>
                    <a:pt x="1122" y="445"/>
                  </a:cubicBezTo>
                  <a:cubicBezTo>
                    <a:pt x="1081" y="462"/>
                    <a:pt x="1056" y="495"/>
                    <a:pt x="1015" y="495"/>
                  </a:cubicBezTo>
                  <a:cubicBezTo>
                    <a:pt x="1007" y="495"/>
                    <a:pt x="1007" y="495"/>
                    <a:pt x="998" y="495"/>
                  </a:cubicBezTo>
                  <a:cubicBezTo>
                    <a:pt x="974" y="495"/>
                    <a:pt x="941" y="495"/>
                    <a:pt x="941" y="528"/>
                  </a:cubicBezTo>
                  <a:cubicBezTo>
                    <a:pt x="941" y="577"/>
                    <a:pt x="974" y="594"/>
                    <a:pt x="998" y="635"/>
                  </a:cubicBezTo>
                  <a:cubicBezTo>
                    <a:pt x="1015" y="676"/>
                    <a:pt x="1023" y="709"/>
                    <a:pt x="1056" y="734"/>
                  </a:cubicBezTo>
                  <a:cubicBezTo>
                    <a:pt x="1089" y="751"/>
                    <a:pt x="1122" y="767"/>
                    <a:pt x="1122" y="800"/>
                  </a:cubicBezTo>
                  <a:cubicBezTo>
                    <a:pt x="1122" y="808"/>
                    <a:pt x="1114" y="817"/>
                    <a:pt x="1114" y="825"/>
                  </a:cubicBezTo>
                  <a:cubicBezTo>
                    <a:pt x="1040" y="825"/>
                    <a:pt x="1040" y="825"/>
                    <a:pt x="1040" y="825"/>
                  </a:cubicBezTo>
                  <a:cubicBezTo>
                    <a:pt x="1015" y="850"/>
                    <a:pt x="1015" y="883"/>
                    <a:pt x="990" y="899"/>
                  </a:cubicBezTo>
                  <a:cubicBezTo>
                    <a:pt x="974" y="916"/>
                    <a:pt x="949" y="899"/>
                    <a:pt x="924" y="907"/>
                  </a:cubicBezTo>
                  <a:cubicBezTo>
                    <a:pt x="891" y="907"/>
                    <a:pt x="866" y="924"/>
                    <a:pt x="825" y="924"/>
                  </a:cubicBezTo>
                  <a:cubicBezTo>
                    <a:pt x="792" y="924"/>
                    <a:pt x="759" y="907"/>
                    <a:pt x="743" y="874"/>
                  </a:cubicBezTo>
                  <a:cubicBezTo>
                    <a:pt x="718" y="825"/>
                    <a:pt x="743" y="767"/>
                    <a:pt x="701" y="734"/>
                  </a:cubicBezTo>
                  <a:cubicBezTo>
                    <a:pt x="677" y="759"/>
                    <a:pt x="668" y="767"/>
                    <a:pt x="635" y="767"/>
                  </a:cubicBezTo>
                  <a:cubicBezTo>
                    <a:pt x="602" y="767"/>
                    <a:pt x="586" y="742"/>
                    <a:pt x="561" y="709"/>
                  </a:cubicBezTo>
                  <a:cubicBezTo>
                    <a:pt x="545" y="685"/>
                    <a:pt x="520" y="676"/>
                    <a:pt x="512" y="652"/>
                  </a:cubicBezTo>
                  <a:cubicBezTo>
                    <a:pt x="503" y="635"/>
                    <a:pt x="503" y="619"/>
                    <a:pt x="487" y="602"/>
                  </a:cubicBezTo>
                  <a:cubicBezTo>
                    <a:pt x="470" y="586"/>
                    <a:pt x="446" y="602"/>
                    <a:pt x="413" y="594"/>
                  </a:cubicBezTo>
                  <a:cubicBezTo>
                    <a:pt x="371" y="594"/>
                    <a:pt x="347" y="577"/>
                    <a:pt x="314" y="561"/>
                  </a:cubicBezTo>
                  <a:cubicBezTo>
                    <a:pt x="281" y="544"/>
                    <a:pt x="264" y="561"/>
                    <a:pt x="231" y="553"/>
                  </a:cubicBezTo>
                  <a:cubicBezTo>
                    <a:pt x="190" y="544"/>
                    <a:pt x="165" y="536"/>
                    <a:pt x="116" y="536"/>
                  </a:cubicBezTo>
                  <a:cubicBezTo>
                    <a:pt x="74" y="536"/>
                    <a:pt x="41" y="553"/>
                    <a:pt x="0" y="553"/>
                  </a:cubicBezTo>
                  <a:lnTo>
                    <a:pt x="0" y="553"/>
                  </a:lnTo>
                  <a:cubicBezTo>
                    <a:pt x="0" y="536"/>
                    <a:pt x="0" y="528"/>
                    <a:pt x="0" y="511"/>
                  </a:cubicBezTo>
                  <a:cubicBezTo>
                    <a:pt x="0" y="495"/>
                    <a:pt x="25" y="487"/>
                    <a:pt x="33" y="470"/>
                  </a:cubicBezTo>
                  <a:cubicBezTo>
                    <a:pt x="41" y="462"/>
                    <a:pt x="41" y="454"/>
                    <a:pt x="41" y="437"/>
                  </a:cubicBezTo>
                  <a:cubicBezTo>
                    <a:pt x="41" y="412"/>
                    <a:pt x="25" y="396"/>
                    <a:pt x="25" y="379"/>
                  </a:cubicBezTo>
                  <a:cubicBezTo>
                    <a:pt x="25" y="363"/>
                    <a:pt x="33" y="355"/>
                    <a:pt x="33" y="346"/>
                  </a:cubicBezTo>
                  <a:cubicBezTo>
                    <a:pt x="50" y="305"/>
                    <a:pt x="58" y="280"/>
                    <a:pt x="58" y="231"/>
                  </a:cubicBezTo>
                  <a:cubicBezTo>
                    <a:pt x="58" y="190"/>
                    <a:pt x="33" y="173"/>
                    <a:pt x="33" y="132"/>
                  </a:cubicBezTo>
                  <a:cubicBezTo>
                    <a:pt x="33" y="115"/>
                    <a:pt x="41" y="115"/>
                    <a:pt x="50" y="99"/>
                  </a:cubicBezTo>
                  <a:cubicBezTo>
                    <a:pt x="74" y="66"/>
                    <a:pt x="107" y="58"/>
                    <a:pt x="140" y="33"/>
                  </a:cubicBezTo>
                  <a:lnTo>
                    <a:pt x="140" y="33"/>
                  </a:lnTo>
                  <a:cubicBezTo>
                    <a:pt x="165" y="49"/>
                    <a:pt x="190" y="58"/>
                    <a:pt x="215" y="82"/>
                  </a:cubicBezTo>
                  <a:cubicBezTo>
                    <a:pt x="223" y="91"/>
                    <a:pt x="223" y="99"/>
                    <a:pt x="231" y="107"/>
                  </a:cubicBezTo>
                  <a:cubicBezTo>
                    <a:pt x="248" y="132"/>
                    <a:pt x="272" y="132"/>
                    <a:pt x="272" y="165"/>
                  </a:cubicBezTo>
                  <a:cubicBezTo>
                    <a:pt x="272" y="190"/>
                    <a:pt x="272" y="190"/>
                    <a:pt x="272" y="190"/>
                  </a:cubicBezTo>
                  <a:cubicBezTo>
                    <a:pt x="272" y="264"/>
                    <a:pt x="347" y="305"/>
                    <a:pt x="413" y="305"/>
                  </a:cubicBezTo>
                  <a:cubicBezTo>
                    <a:pt x="429" y="305"/>
                    <a:pt x="446" y="305"/>
                    <a:pt x="454" y="297"/>
                  </a:cubicBezTo>
                  <a:cubicBezTo>
                    <a:pt x="462" y="289"/>
                    <a:pt x="462" y="280"/>
                    <a:pt x="462" y="264"/>
                  </a:cubicBezTo>
                  <a:cubicBezTo>
                    <a:pt x="462" y="247"/>
                    <a:pt x="454" y="239"/>
                    <a:pt x="454" y="223"/>
                  </a:cubicBezTo>
                  <a:cubicBezTo>
                    <a:pt x="454" y="124"/>
                    <a:pt x="446" y="190"/>
                    <a:pt x="479" y="223"/>
                  </a:cubicBezTo>
                  <a:cubicBezTo>
                    <a:pt x="495" y="247"/>
                    <a:pt x="512" y="256"/>
                    <a:pt x="528" y="280"/>
                  </a:cubicBezTo>
                  <a:cubicBezTo>
                    <a:pt x="545" y="297"/>
                    <a:pt x="536" y="322"/>
                    <a:pt x="561" y="338"/>
                  </a:cubicBezTo>
                  <a:cubicBezTo>
                    <a:pt x="586" y="363"/>
                    <a:pt x="619" y="355"/>
                    <a:pt x="652" y="355"/>
                  </a:cubicBezTo>
                  <a:cubicBezTo>
                    <a:pt x="668" y="355"/>
                    <a:pt x="677" y="338"/>
                    <a:pt x="693" y="330"/>
                  </a:cubicBezTo>
                  <a:cubicBezTo>
                    <a:pt x="759" y="322"/>
                    <a:pt x="800" y="305"/>
                    <a:pt x="858" y="272"/>
                  </a:cubicBezTo>
                  <a:cubicBezTo>
                    <a:pt x="908" y="247"/>
                    <a:pt x="916" y="206"/>
                    <a:pt x="974" y="173"/>
                  </a:cubicBezTo>
                  <a:cubicBezTo>
                    <a:pt x="1015" y="157"/>
                    <a:pt x="1040" y="140"/>
                    <a:pt x="1081" y="132"/>
                  </a:cubicBezTo>
                  <a:cubicBezTo>
                    <a:pt x="1130" y="124"/>
                    <a:pt x="1147" y="99"/>
                    <a:pt x="1188" y="91"/>
                  </a:cubicBezTo>
                  <a:cubicBezTo>
                    <a:pt x="1229" y="74"/>
                    <a:pt x="1254" y="66"/>
                    <a:pt x="1287" y="41"/>
                  </a:cubicBezTo>
                  <a:cubicBezTo>
                    <a:pt x="1328" y="16"/>
                    <a:pt x="1345" y="0"/>
                    <a:pt x="1386" y="0"/>
                  </a:cubicBezTo>
                  <a:cubicBezTo>
                    <a:pt x="1477" y="0"/>
                    <a:pt x="1518" y="58"/>
                    <a:pt x="1609" y="58"/>
                  </a:cubicBezTo>
                  <a:cubicBezTo>
                    <a:pt x="1642" y="58"/>
                    <a:pt x="1667" y="41"/>
                    <a:pt x="1708" y="41"/>
                  </a:cubicBezTo>
                  <a:cubicBezTo>
                    <a:pt x="1749" y="41"/>
                    <a:pt x="1766" y="66"/>
                    <a:pt x="1807" y="82"/>
                  </a:cubicBezTo>
                  <a:cubicBezTo>
                    <a:pt x="1840" y="99"/>
                    <a:pt x="1865" y="99"/>
                    <a:pt x="1898" y="124"/>
                  </a:cubicBezTo>
                  <a:cubicBezTo>
                    <a:pt x="1914" y="140"/>
                    <a:pt x="1922" y="157"/>
                    <a:pt x="1931" y="181"/>
                  </a:cubicBezTo>
                  <a:cubicBezTo>
                    <a:pt x="1972" y="223"/>
                    <a:pt x="1997" y="256"/>
                    <a:pt x="2054" y="256"/>
                  </a:cubicBezTo>
                  <a:cubicBezTo>
                    <a:pt x="2063" y="256"/>
                    <a:pt x="2071" y="256"/>
                    <a:pt x="2079" y="264"/>
                  </a:cubicBezTo>
                  <a:lnTo>
                    <a:pt x="2079" y="264"/>
                  </a:lnTo>
                  <a:cubicBezTo>
                    <a:pt x="2071" y="297"/>
                    <a:pt x="2054" y="313"/>
                    <a:pt x="2054" y="346"/>
                  </a:cubicBezTo>
                  <a:cubicBezTo>
                    <a:pt x="2054" y="437"/>
                    <a:pt x="2162" y="462"/>
                    <a:pt x="2162" y="553"/>
                  </a:cubicBezTo>
                  <a:cubicBezTo>
                    <a:pt x="2162" y="594"/>
                    <a:pt x="2145" y="619"/>
                    <a:pt x="2129" y="660"/>
                  </a:cubicBezTo>
                  <a:cubicBezTo>
                    <a:pt x="2120" y="693"/>
                    <a:pt x="2104" y="726"/>
                    <a:pt x="2063" y="726"/>
                  </a:cubicBezTo>
                  <a:cubicBezTo>
                    <a:pt x="2046" y="726"/>
                    <a:pt x="2038" y="718"/>
                    <a:pt x="2030" y="709"/>
                  </a:cubicBezTo>
                  <a:cubicBezTo>
                    <a:pt x="2021" y="709"/>
                    <a:pt x="2021" y="701"/>
                    <a:pt x="2013" y="701"/>
                  </a:cubicBezTo>
                  <a:cubicBezTo>
                    <a:pt x="1988" y="701"/>
                    <a:pt x="1980" y="726"/>
                    <a:pt x="1972" y="751"/>
                  </a:cubicBezTo>
                  <a:cubicBezTo>
                    <a:pt x="1964" y="784"/>
                    <a:pt x="1947" y="792"/>
                    <a:pt x="1939" y="825"/>
                  </a:cubicBezTo>
                  <a:cubicBezTo>
                    <a:pt x="1931" y="850"/>
                    <a:pt x="1931" y="866"/>
                    <a:pt x="1914" y="883"/>
                  </a:cubicBezTo>
                  <a:close/>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106">
              <a:extLst>
                <a:ext uri="{FF2B5EF4-FFF2-40B4-BE49-F238E27FC236}">
                  <a16:creationId xmlns:a16="http://schemas.microsoft.com/office/drawing/2014/main" id="{2F8A2B80-61FD-44E0-A945-0E52783209F1}"/>
                </a:ext>
              </a:extLst>
            </p:cNvPr>
            <p:cNvSpPr>
              <a:spLocks noChangeArrowheads="1"/>
            </p:cNvSpPr>
            <p:nvPr/>
          </p:nvSpPr>
          <p:spPr bwMode="auto">
            <a:xfrm>
              <a:off x="13797651" y="3378200"/>
              <a:ext cx="439709" cy="392112"/>
            </a:xfrm>
            <a:custGeom>
              <a:avLst/>
              <a:gdLst>
                <a:gd name="T0" fmla="*/ 1081 w 1222"/>
                <a:gd name="T1" fmla="*/ 1089 h 1090"/>
                <a:gd name="T2" fmla="*/ 1023 w 1222"/>
                <a:gd name="T3" fmla="*/ 1072 h 1090"/>
                <a:gd name="T4" fmla="*/ 908 w 1222"/>
                <a:gd name="T5" fmla="*/ 973 h 1090"/>
                <a:gd name="T6" fmla="*/ 949 w 1222"/>
                <a:gd name="T7" fmla="*/ 1080 h 1090"/>
                <a:gd name="T8" fmla="*/ 792 w 1222"/>
                <a:gd name="T9" fmla="*/ 1014 h 1090"/>
                <a:gd name="T10" fmla="*/ 817 w 1222"/>
                <a:gd name="T11" fmla="*/ 858 h 1090"/>
                <a:gd name="T12" fmla="*/ 471 w 1222"/>
                <a:gd name="T13" fmla="*/ 602 h 1090"/>
                <a:gd name="T14" fmla="*/ 363 w 1222"/>
                <a:gd name="T15" fmla="*/ 470 h 1090"/>
                <a:gd name="T16" fmla="*/ 281 w 1222"/>
                <a:gd name="T17" fmla="*/ 437 h 1090"/>
                <a:gd name="T18" fmla="*/ 330 w 1222"/>
                <a:gd name="T19" fmla="*/ 536 h 1090"/>
                <a:gd name="T20" fmla="*/ 281 w 1222"/>
                <a:gd name="T21" fmla="*/ 618 h 1090"/>
                <a:gd name="T22" fmla="*/ 116 w 1222"/>
                <a:gd name="T23" fmla="*/ 561 h 1090"/>
                <a:gd name="T24" fmla="*/ 0 w 1222"/>
                <a:gd name="T25" fmla="*/ 396 h 1090"/>
                <a:gd name="T26" fmla="*/ 42 w 1222"/>
                <a:gd name="T27" fmla="*/ 189 h 1090"/>
                <a:gd name="T28" fmla="*/ 33 w 1222"/>
                <a:gd name="T29" fmla="*/ 66 h 1090"/>
                <a:gd name="T30" fmla="*/ 91 w 1222"/>
                <a:gd name="T31" fmla="*/ 0 h 1090"/>
                <a:gd name="T32" fmla="*/ 141 w 1222"/>
                <a:gd name="T33" fmla="*/ 8 h 1090"/>
                <a:gd name="T34" fmla="*/ 248 w 1222"/>
                <a:gd name="T35" fmla="*/ 49 h 1090"/>
                <a:gd name="T36" fmla="*/ 380 w 1222"/>
                <a:gd name="T37" fmla="*/ 66 h 1090"/>
                <a:gd name="T38" fmla="*/ 446 w 1222"/>
                <a:gd name="T39" fmla="*/ 24 h 1090"/>
                <a:gd name="T40" fmla="*/ 545 w 1222"/>
                <a:gd name="T41" fmla="*/ 66 h 1090"/>
                <a:gd name="T42" fmla="*/ 644 w 1222"/>
                <a:gd name="T43" fmla="*/ 132 h 1090"/>
                <a:gd name="T44" fmla="*/ 735 w 1222"/>
                <a:gd name="T45" fmla="*/ 132 h 1090"/>
                <a:gd name="T46" fmla="*/ 858 w 1222"/>
                <a:gd name="T47" fmla="*/ 132 h 1090"/>
                <a:gd name="T48" fmla="*/ 883 w 1222"/>
                <a:gd name="T49" fmla="*/ 198 h 1090"/>
                <a:gd name="T50" fmla="*/ 924 w 1222"/>
                <a:gd name="T51" fmla="*/ 280 h 1090"/>
                <a:gd name="T52" fmla="*/ 1139 w 1222"/>
                <a:gd name="T53" fmla="*/ 503 h 1090"/>
                <a:gd name="T54" fmla="*/ 1221 w 1222"/>
                <a:gd name="T55" fmla="*/ 569 h 1090"/>
                <a:gd name="T56" fmla="*/ 1131 w 1222"/>
                <a:gd name="T57" fmla="*/ 635 h 1090"/>
                <a:gd name="T58" fmla="*/ 1139 w 1222"/>
                <a:gd name="T59" fmla="*/ 767 h 1090"/>
                <a:gd name="T60" fmla="*/ 1106 w 1222"/>
                <a:gd name="T61" fmla="*/ 915 h 1090"/>
                <a:gd name="T62" fmla="*/ 1114 w 1222"/>
                <a:gd name="T63" fmla="*/ 1006 h 1090"/>
                <a:gd name="T64" fmla="*/ 1081 w 1222"/>
                <a:gd name="T65" fmla="*/ 1089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2" h="1090">
                  <a:moveTo>
                    <a:pt x="1081" y="1089"/>
                  </a:moveTo>
                  <a:lnTo>
                    <a:pt x="1081" y="1089"/>
                  </a:lnTo>
                  <a:cubicBezTo>
                    <a:pt x="1081" y="1089"/>
                    <a:pt x="1073" y="1089"/>
                    <a:pt x="1065" y="1089"/>
                  </a:cubicBezTo>
                  <a:cubicBezTo>
                    <a:pt x="1048" y="1089"/>
                    <a:pt x="1023" y="1089"/>
                    <a:pt x="1023" y="1072"/>
                  </a:cubicBezTo>
                  <a:cubicBezTo>
                    <a:pt x="1015" y="1056"/>
                    <a:pt x="1032" y="1039"/>
                    <a:pt x="1015" y="1014"/>
                  </a:cubicBezTo>
                  <a:cubicBezTo>
                    <a:pt x="990" y="973"/>
                    <a:pt x="949" y="981"/>
                    <a:pt x="908" y="973"/>
                  </a:cubicBezTo>
                  <a:cubicBezTo>
                    <a:pt x="924" y="1006"/>
                    <a:pt x="957" y="1023"/>
                    <a:pt x="957" y="1064"/>
                  </a:cubicBezTo>
                  <a:cubicBezTo>
                    <a:pt x="957" y="1072"/>
                    <a:pt x="949" y="1072"/>
                    <a:pt x="949" y="1080"/>
                  </a:cubicBezTo>
                  <a:cubicBezTo>
                    <a:pt x="916" y="1072"/>
                    <a:pt x="900" y="1064"/>
                    <a:pt x="875" y="1056"/>
                  </a:cubicBezTo>
                  <a:cubicBezTo>
                    <a:pt x="842" y="1056"/>
                    <a:pt x="792" y="1047"/>
                    <a:pt x="792" y="1014"/>
                  </a:cubicBezTo>
                  <a:cubicBezTo>
                    <a:pt x="792" y="990"/>
                    <a:pt x="817" y="973"/>
                    <a:pt x="817" y="948"/>
                  </a:cubicBezTo>
                  <a:cubicBezTo>
                    <a:pt x="817" y="858"/>
                    <a:pt x="817" y="858"/>
                    <a:pt x="817" y="858"/>
                  </a:cubicBezTo>
                  <a:cubicBezTo>
                    <a:pt x="817" y="717"/>
                    <a:pt x="685" y="668"/>
                    <a:pt x="561" y="627"/>
                  </a:cubicBezTo>
                  <a:cubicBezTo>
                    <a:pt x="528" y="618"/>
                    <a:pt x="495" y="627"/>
                    <a:pt x="471" y="602"/>
                  </a:cubicBezTo>
                  <a:cubicBezTo>
                    <a:pt x="446" y="577"/>
                    <a:pt x="454" y="544"/>
                    <a:pt x="438" y="511"/>
                  </a:cubicBezTo>
                  <a:cubicBezTo>
                    <a:pt x="421" y="486"/>
                    <a:pt x="388" y="486"/>
                    <a:pt x="363" y="470"/>
                  </a:cubicBezTo>
                  <a:cubicBezTo>
                    <a:pt x="347" y="453"/>
                    <a:pt x="339" y="437"/>
                    <a:pt x="314" y="437"/>
                  </a:cubicBezTo>
                  <a:cubicBezTo>
                    <a:pt x="281" y="437"/>
                    <a:pt x="281" y="437"/>
                    <a:pt x="281" y="437"/>
                  </a:cubicBezTo>
                  <a:cubicBezTo>
                    <a:pt x="281" y="478"/>
                    <a:pt x="281" y="478"/>
                    <a:pt x="281" y="478"/>
                  </a:cubicBezTo>
                  <a:cubicBezTo>
                    <a:pt x="281" y="511"/>
                    <a:pt x="297" y="536"/>
                    <a:pt x="330" y="536"/>
                  </a:cubicBezTo>
                  <a:cubicBezTo>
                    <a:pt x="339" y="536"/>
                    <a:pt x="347" y="528"/>
                    <a:pt x="355" y="528"/>
                  </a:cubicBezTo>
                  <a:cubicBezTo>
                    <a:pt x="339" y="569"/>
                    <a:pt x="330" y="618"/>
                    <a:pt x="281" y="618"/>
                  </a:cubicBezTo>
                  <a:cubicBezTo>
                    <a:pt x="248" y="618"/>
                    <a:pt x="240" y="594"/>
                    <a:pt x="215" y="585"/>
                  </a:cubicBezTo>
                  <a:cubicBezTo>
                    <a:pt x="182" y="569"/>
                    <a:pt x="132" y="594"/>
                    <a:pt x="116" y="561"/>
                  </a:cubicBezTo>
                  <a:cubicBezTo>
                    <a:pt x="108" y="536"/>
                    <a:pt x="99" y="519"/>
                    <a:pt x="91" y="503"/>
                  </a:cubicBezTo>
                  <a:cubicBezTo>
                    <a:pt x="58" y="462"/>
                    <a:pt x="0" y="453"/>
                    <a:pt x="0" y="396"/>
                  </a:cubicBezTo>
                  <a:cubicBezTo>
                    <a:pt x="0" y="330"/>
                    <a:pt x="66" y="305"/>
                    <a:pt x="66" y="239"/>
                  </a:cubicBezTo>
                  <a:cubicBezTo>
                    <a:pt x="66" y="214"/>
                    <a:pt x="42" y="214"/>
                    <a:pt x="42" y="189"/>
                  </a:cubicBezTo>
                  <a:cubicBezTo>
                    <a:pt x="42" y="156"/>
                    <a:pt x="66" y="140"/>
                    <a:pt x="66" y="107"/>
                  </a:cubicBezTo>
                  <a:cubicBezTo>
                    <a:pt x="66" y="82"/>
                    <a:pt x="50" y="74"/>
                    <a:pt x="33" y="66"/>
                  </a:cubicBezTo>
                  <a:lnTo>
                    <a:pt x="33" y="66"/>
                  </a:lnTo>
                  <a:cubicBezTo>
                    <a:pt x="58" y="41"/>
                    <a:pt x="66" y="24"/>
                    <a:pt x="91" y="0"/>
                  </a:cubicBezTo>
                  <a:cubicBezTo>
                    <a:pt x="99" y="0"/>
                    <a:pt x="108" y="0"/>
                    <a:pt x="124" y="0"/>
                  </a:cubicBezTo>
                  <a:cubicBezTo>
                    <a:pt x="132" y="0"/>
                    <a:pt x="132" y="8"/>
                    <a:pt x="141" y="8"/>
                  </a:cubicBezTo>
                  <a:cubicBezTo>
                    <a:pt x="174" y="24"/>
                    <a:pt x="190" y="24"/>
                    <a:pt x="223" y="33"/>
                  </a:cubicBezTo>
                  <a:cubicBezTo>
                    <a:pt x="231" y="41"/>
                    <a:pt x="240" y="41"/>
                    <a:pt x="248" y="49"/>
                  </a:cubicBezTo>
                  <a:cubicBezTo>
                    <a:pt x="273" y="49"/>
                    <a:pt x="297" y="49"/>
                    <a:pt x="322" y="49"/>
                  </a:cubicBezTo>
                  <a:cubicBezTo>
                    <a:pt x="347" y="57"/>
                    <a:pt x="355" y="66"/>
                    <a:pt x="380" y="66"/>
                  </a:cubicBezTo>
                  <a:cubicBezTo>
                    <a:pt x="388" y="66"/>
                    <a:pt x="388" y="57"/>
                    <a:pt x="396" y="57"/>
                  </a:cubicBezTo>
                  <a:cubicBezTo>
                    <a:pt x="413" y="49"/>
                    <a:pt x="429" y="33"/>
                    <a:pt x="446" y="24"/>
                  </a:cubicBezTo>
                  <a:cubicBezTo>
                    <a:pt x="471" y="33"/>
                    <a:pt x="487" y="24"/>
                    <a:pt x="512" y="41"/>
                  </a:cubicBezTo>
                  <a:cubicBezTo>
                    <a:pt x="528" y="41"/>
                    <a:pt x="528" y="57"/>
                    <a:pt x="545" y="66"/>
                  </a:cubicBezTo>
                  <a:cubicBezTo>
                    <a:pt x="561" y="66"/>
                    <a:pt x="578" y="66"/>
                    <a:pt x="594" y="82"/>
                  </a:cubicBezTo>
                  <a:cubicBezTo>
                    <a:pt x="619" y="99"/>
                    <a:pt x="619" y="115"/>
                    <a:pt x="644" y="132"/>
                  </a:cubicBezTo>
                  <a:cubicBezTo>
                    <a:pt x="660" y="140"/>
                    <a:pt x="677" y="132"/>
                    <a:pt x="693" y="132"/>
                  </a:cubicBezTo>
                  <a:cubicBezTo>
                    <a:pt x="735" y="132"/>
                    <a:pt x="735" y="132"/>
                    <a:pt x="735" y="132"/>
                  </a:cubicBezTo>
                  <a:cubicBezTo>
                    <a:pt x="768" y="132"/>
                    <a:pt x="776" y="165"/>
                    <a:pt x="809" y="165"/>
                  </a:cubicBezTo>
                  <a:cubicBezTo>
                    <a:pt x="834" y="165"/>
                    <a:pt x="850" y="148"/>
                    <a:pt x="858" y="132"/>
                  </a:cubicBezTo>
                  <a:lnTo>
                    <a:pt x="858" y="132"/>
                  </a:lnTo>
                  <a:cubicBezTo>
                    <a:pt x="867" y="156"/>
                    <a:pt x="875" y="173"/>
                    <a:pt x="883" y="198"/>
                  </a:cubicBezTo>
                  <a:cubicBezTo>
                    <a:pt x="891" y="222"/>
                    <a:pt x="900" y="231"/>
                    <a:pt x="916" y="247"/>
                  </a:cubicBezTo>
                  <a:cubicBezTo>
                    <a:pt x="924" y="255"/>
                    <a:pt x="916" y="272"/>
                    <a:pt x="924" y="280"/>
                  </a:cubicBezTo>
                  <a:cubicBezTo>
                    <a:pt x="957" y="338"/>
                    <a:pt x="982" y="363"/>
                    <a:pt x="1032" y="412"/>
                  </a:cubicBezTo>
                  <a:cubicBezTo>
                    <a:pt x="1073" y="445"/>
                    <a:pt x="1089" y="470"/>
                    <a:pt x="1139" y="503"/>
                  </a:cubicBezTo>
                  <a:cubicBezTo>
                    <a:pt x="1164" y="528"/>
                    <a:pt x="1172" y="544"/>
                    <a:pt x="1205" y="561"/>
                  </a:cubicBezTo>
                  <a:cubicBezTo>
                    <a:pt x="1213" y="569"/>
                    <a:pt x="1213" y="569"/>
                    <a:pt x="1221" y="569"/>
                  </a:cubicBezTo>
                  <a:lnTo>
                    <a:pt x="1221" y="569"/>
                  </a:lnTo>
                  <a:cubicBezTo>
                    <a:pt x="1188" y="594"/>
                    <a:pt x="1155" y="602"/>
                    <a:pt x="1131" y="635"/>
                  </a:cubicBezTo>
                  <a:cubicBezTo>
                    <a:pt x="1122" y="651"/>
                    <a:pt x="1114" y="651"/>
                    <a:pt x="1114" y="668"/>
                  </a:cubicBezTo>
                  <a:cubicBezTo>
                    <a:pt x="1114" y="709"/>
                    <a:pt x="1139" y="726"/>
                    <a:pt x="1139" y="767"/>
                  </a:cubicBezTo>
                  <a:cubicBezTo>
                    <a:pt x="1139" y="816"/>
                    <a:pt x="1131" y="841"/>
                    <a:pt x="1114" y="882"/>
                  </a:cubicBezTo>
                  <a:cubicBezTo>
                    <a:pt x="1114" y="891"/>
                    <a:pt x="1106" y="899"/>
                    <a:pt x="1106" y="915"/>
                  </a:cubicBezTo>
                  <a:cubicBezTo>
                    <a:pt x="1106" y="932"/>
                    <a:pt x="1122" y="948"/>
                    <a:pt x="1122" y="973"/>
                  </a:cubicBezTo>
                  <a:cubicBezTo>
                    <a:pt x="1122" y="990"/>
                    <a:pt x="1122" y="998"/>
                    <a:pt x="1114" y="1006"/>
                  </a:cubicBezTo>
                  <a:cubicBezTo>
                    <a:pt x="1106" y="1023"/>
                    <a:pt x="1081" y="1031"/>
                    <a:pt x="1081" y="1047"/>
                  </a:cubicBezTo>
                  <a:cubicBezTo>
                    <a:pt x="1081" y="1064"/>
                    <a:pt x="1081" y="1072"/>
                    <a:pt x="1081" y="1089"/>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107">
              <a:extLst>
                <a:ext uri="{FF2B5EF4-FFF2-40B4-BE49-F238E27FC236}">
                  <a16:creationId xmlns:a16="http://schemas.microsoft.com/office/drawing/2014/main" id="{F878B3E1-A4EA-48BB-962E-2C9C54B82075}"/>
                </a:ext>
              </a:extLst>
            </p:cNvPr>
            <p:cNvSpPr>
              <a:spLocks noChangeArrowheads="1"/>
            </p:cNvSpPr>
            <p:nvPr/>
          </p:nvSpPr>
          <p:spPr bwMode="auto">
            <a:xfrm>
              <a:off x="13746855" y="3027363"/>
              <a:ext cx="398437" cy="411163"/>
            </a:xfrm>
            <a:custGeom>
              <a:avLst/>
              <a:gdLst>
                <a:gd name="T0" fmla="*/ 173 w 1107"/>
                <a:gd name="T1" fmla="*/ 1040 h 1140"/>
                <a:gd name="T2" fmla="*/ 173 w 1107"/>
                <a:gd name="T3" fmla="*/ 1040 h 1140"/>
                <a:gd name="T4" fmla="*/ 231 w 1107"/>
                <a:gd name="T5" fmla="*/ 974 h 1140"/>
                <a:gd name="T6" fmla="*/ 264 w 1107"/>
                <a:gd name="T7" fmla="*/ 974 h 1140"/>
                <a:gd name="T8" fmla="*/ 281 w 1107"/>
                <a:gd name="T9" fmla="*/ 982 h 1140"/>
                <a:gd name="T10" fmla="*/ 363 w 1107"/>
                <a:gd name="T11" fmla="*/ 1007 h 1140"/>
                <a:gd name="T12" fmla="*/ 388 w 1107"/>
                <a:gd name="T13" fmla="*/ 1023 h 1140"/>
                <a:gd name="T14" fmla="*/ 462 w 1107"/>
                <a:gd name="T15" fmla="*/ 1023 h 1140"/>
                <a:gd name="T16" fmla="*/ 520 w 1107"/>
                <a:gd name="T17" fmla="*/ 1040 h 1140"/>
                <a:gd name="T18" fmla="*/ 536 w 1107"/>
                <a:gd name="T19" fmla="*/ 1031 h 1140"/>
                <a:gd name="T20" fmla="*/ 586 w 1107"/>
                <a:gd name="T21" fmla="*/ 998 h 1140"/>
                <a:gd name="T22" fmla="*/ 652 w 1107"/>
                <a:gd name="T23" fmla="*/ 1015 h 1140"/>
                <a:gd name="T24" fmla="*/ 685 w 1107"/>
                <a:gd name="T25" fmla="*/ 1040 h 1140"/>
                <a:gd name="T26" fmla="*/ 734 w 1107"/>
                <a:gd name="T27" fmla="*/ 1056 h 1140"/>
                <a:gd name="T28" fmla="*/ 784 w 1107"/>
                <a:gd name="T29" fmla="*/ 1106 h 1140"/>
                <a:gd name="T30" fmla="*/ 833 w 1107"/>
                <a:gd name="T31" fmla="*/ 1106 h 1140"/>
                <a:gd name="T32" fmla="*/ 875 w 1107"/>
                <a:gd name="T33" fmla="*/ 1106 h 1140"/>
                <a:gd name="T34" fmla="*/ 949 w 1107"/>
                <a:gd name="T35" fmla="*/ 1139 h 1140"/>
                <a:gd name="T36" fmla="*/ 998 w 1107"/>
                <a:gd name="T37" fmla="*/ 1106 h 1140"/>
                <a:gd name="T38" fmla="*/ 998 w 1107"/>
                <a:gd name="T39" fmla="*/ 1106 h 1140"/>
                <a:gd name="T40" fmla="*/ 990 w 1107"/>
                <a:gd name="T41" fmla="*/ 1097 h 1140"/>
                <a:gd name="T42" fmla="*/ 949 w 1107"/>
                <a:gd name="T43" fmla="*/ 1023 h 1140"/>
                <a:gd name="T44" fmla="*/ 941 w 1107"/>
                <a:gd name="T45" fmla="*/ 990 h 1140"/>
                <a:gd name="T46" fmla="*/ 1007 w 1107"/>
                <a:gd name="T47" fmla="*/ 842 h 1140"/>
                <a:gd name="T48" fmla="*/ 1007 w 1107"/>
                <a:gd name="T49" fmla="*/ 776 h 1140"/>
                <a:gd name="T50" fmla="*/ 990 w 1107"/>
                <a:gd name="T51" fmla="*/ 718 h 1140"/>
                <a:gd name="T52" fmla="*/ 974 w 1107"/>
                <a:gd name="T53" fmla="*/ 693 h 1140"/>
                <a:gd name="T54" fmla="*/ 1015 w 1107"/>
                <a:gd name="T55" fmla="*/ 569 h 1140"/>
                <a:gd name="T56" fmla="*/ 990 w 1107"/>
                <a:gd name="T57" fmla="*/ 520 h 1140"/>
                <a:gd name="T58" fmla="*/ 1007 w 1107"/>
                <a:gd name="T59" fmla="*/ 446 h 1140"/>
                <a:gd name="T60" fmla="*/ 990 w 1107"/>
                <a:gd name="T61" fmla="*/ 380 h 1140"/>
                <a:gd name="T62" fmla="*/ 998 w 1107"/>
                <a:gd name="T63" fmla="*/ 363 h 1140"/>
                <a:gd name="T64" fmla="*/ 1040 w 1107"/>
                <a:gd name="T65" fmla="*/ 462 h 1140"/>
                <a:gd name="T66" fmla="*/ 1056 w 1107"/>
                <a:gd name="T67" fmla="*/ 503 h 1140"/>
                <a:gd name="T68" fmla="*/ 1056 w 1107"/>
                <a:gd name="T69" fmla="*/ 437 h 1140"/>
                <a:gd name="T70" fmla="*/ 1048 w 1107"/>
                <a:gd name="T71" fmla="*/ 388 h 1140"/>
                <a:gd name="T72" fmla="*/ 1048 w 1107"/>
                <a:gd name="T73" fmla="*/ 198 h 1140"/>
                <a:gd name="T74" fmla="*/ 1073 w 1107"/>
                <a:gd name="T75" fmla="*/ 83 h 1140"/>
                <a:gd name="T76" fmla="*/ 1106 w 1107"/>
                <a:gd name="T77" fmla="*/ 0 h 1140"/>
                <a:gd name="T78" fmla="*/ 0 w 1107"/>
                <a:gd name="T79" fmla="*/ 0 h 1140"/>
                <a:gd name="T80" fmla="*/ 0 w 1107"/>
                <a:gd name="T81" fmla="*/ 866 h 1140"/>
                <a:gd name="T82" fmla="*/ 140 w 1107"/>
                <a:gd name="T83" fmla="*/ 1015 h 1140"/>
                <a:gd name="T84" fmla="*/ 173 w 1107"/>
                <a:gd name="T85" fmla="*/ 104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7" h="1140">
                  <a:moveTo>
                    <a:pt x="173" y="1040"/>
                  </a:moveTo>
                  <a:lnTo>
                    <a:pt x="173" y="1040"/>
                  </a:lnTo>
                  <a:cubicBezTo>
                    <a:pt x="198" y="1015"/>
                    <a:pt x="206" y="998"/>
                    <a:pt x="231" y="974"/>
                  </a:cubicBezTo>
                  <a:cubicBezTo>
                    <a:pt x="239" y="974"/>
                    <a:pt x="248" y="974"/>
                    <a:pt x="264" y="974"/>
                  </a:cubicBezTo>
                  <a:cubicBezTo>
                    <a:pt x="272" y="974"/>
                    <a:pt x="272" y="982"/>
                    <a:pt x="281" y="982"/>
                  </a:cubicBezTo>
                  <a:cubicBezTo>
                    <a:pt x="314" y="998"/>
                    <a:pt x="330" y="998"/>
                    <a:pt x="363" y="1007"/>
                  </a:cubicBezTo>
                  <a:cubicBezTo>
                    <a:pt x="371" y="1015"/>
                    <a:pt x="380" y="1015"/>
                    <a:pt x="388" y="1023"/>
                  </a:cubicBezTo>
                  <a:cubicBezTo>
                    <a:pt x="413" y="1023"/>
                    <a:pt x="437" y="1023"/>
                    <a:pt x="462" y="1023"/>
                  </a:cubicBezTo>
                  <a:cubicBezTo>
                    <a:pt x="487" y="1031"/>
                    <a:pt x="495" y="1040"/>
                    <a:pt x="520" y="1040"/>
                  </a:cubicBezTo>
                  <a:cubicBezTo>
                    <a:pt x="528" y="1040"/>
                    <a:pt x="528" y="1031"/>
                    <a:pt x="536" y="1031"/>
                  </a:cubicBezTo>
                  <a:cubicBezTo>
                    <a:pt x="553" y="1023"/>
                    <a:pt x="569" y="1007"/>
                    <a:pt x="586" y="998"/>
                  </a:cubicBezTo>
                  <a:cubicBezTo>
                    <a:pt x="611" y="1007"/>
                    <a:pt x="627" y="998"/>
                    <a:pt x="652" y="1015"/>
                  </a:cubicBezTo>
                  <a:cubicBezTo>
                    <a:pt x="668" y="1015"/>
                    <a:pt x="668" y="1031"/>
                    <a:pt x="685" y="1040"/>
                  </a:cubicBezTo>
                  <a:cubicBezTo>
                    <a:pt x="701" y="1040"/>
                    <a:pt x="718" y="1040"/>
                    <a:pt x="734" y="1056"/>
                  </a:cubicBezTo>
                  <a:cubicBezTo>
                    <a:pt x="759" y="1073"/>
                    <a:pt x="759" y="1089"/>
                    <a:pt x="784" y="1106"/>
                  </a:cubicBezTo>
                  <a:cubicBezTo>
                    <a:pt x="800" y="1114"/>
                    <a:pt x="817" y="1106"/>
                    <a:pt x="833" y="1106"/>
                  </a:cubicBezTo>
                  <a:cubicBezTo>
                    <a:pt x="875" y="1106"/>
                    <a:pt x="875" y="1106"/>
                    <a:pt x="875" y="1106"/>
                  </a:cubicBezTo>
                  <a:cubicBezTo>
                    <a:pt x="908" y="1106"/>
                    <a:pt x="916" y="1139"/>
                    <a:pt x="949" y="1139"/>
                  </a:cubicBezTo>
                  <a:cubicBezTo>
                    <a:pt x="974" y="1139"/>
                    <a:pt x="990" y="1122"/>
                    <a:pt x="998" y="1106"/>
                  </a:cubicBezTo>
                  <a:lnTo>
                    <a:pt x="998" y="1106"/>
                  </a:lnTo>
                  <a:cubicBezTo>
                    <a:pt x="998" y="1106"/>
                    <a:pt x="998" y="1097"/>
                    <a:pt x="990" y="1097"/>
                  </a:cubicBezTo>
                  <a:cubicBezTo>
                    <a:pt x="982" y="1064"/>
                    <a:pt x="957" y="1056"/>
                    <a:pt x="949" y="1023"/>
                  </a:cubicBezTo>
                  <a:cubicBezTo>
                    <a:pt x="941" y="1015"/>
                    <a:pt x="941" y="1007"/>
                    <a:pt x="941" y="990"/>
                  </a:cubicBezTo>
                  <a:cubicBezTo>
                    <a:pt x="941" y="932"/>
                    <a:pt x="965" y="891"/>
                    <a:pt x="1007" y="842"/>
                  </a:cubicBezTo>
                  <a:cubicBezTo>
                    <a:pt x="1007" y="776"/>
                    <a:pt x="1007" y="776"/>
                    <a:pt x="1007" y="776"/>
                  </a:cubicBezTo>
                  <a:cubicBezTo>
                    <a:pt x="1007" y="751"/>
                    <a:pt x="1007" y="734"/>
                    <a:pt x="990" y="718"/>
                  </a:cubicBezTo>
                  <a:cubicBezTo>
                    <a:pt x="982" y="710"/>
                    <a:pt x="974" y="701"/>
                    <a:pt x="974" y="693"/>
                  </a:cubicBezTo>
                  <a:cubicBezTo>
                    <a:pt x="974" y="644"/>
                    <a:pt x="1015" y="619"/>
                    <a:pt x="1015" y="569"/>
                  </a:cubicBezTo>
                  <a:cubicBezTo>
                    <a:pt x="1015" y="545"/>
                    <a:pt x="990" y="536"/>
                    <a:pt x="990" y="520"/>
                  </a:cubicBezTo>
                  <a:cubicBezTo>
                    <a:pt x="990" y="487"/>
                    <a:pt x="1007" y="470"/>
                    <a:pt x="1007" y="446"/>
                  </a:cubicBezTo>
                  <a:cubicBezTo>
                    <a:pt x="1007" y="421"/>
                    <a:pt x="990" y="404"/>
                    <a:pt x="990" y="380"/>
                  </a:cubicBezTo>
                  <a:cubicBezTo>
                    <a:pt x="990" y="371"/>
                    <a:pt x="990" y="371"/>
                    <a:pt x="998" y="363"/>
                  </a:cubicBezTo>
                  <a:cubicBezTo>
                    <a:pt x="1023" y="396"/>
                    <a:pt x="1031" y="421"/>
                    <a:pt x="1040" y="462"/>
                  </a:cubicBezTo>
                  <a:cubicBezTo>
                    <a:pt x="1048" y="479"/>
                    <a:pt x="1056" y="487"/>
                    <a:pt x="1056" y="503"/>
                  </a:cubicBezTo>
                  <a:cubicBezTo>
                    <a:pt x="1056" y="437"/>
                    <a:pt x="1056" y="437"/>
                    <a:pt x="1056" y="437"/>
                  </a:cubicBezTo>
                  <a:cubicBezTo>
                    <a:pt x="1056" y="413"/>
                    <a:pt x="1048" y="404"/>
                    <a:pt x="1048" y="388"/>
                  </a:cubicBezTo>
                  <a:cubicBezTo>
                    <a:pt x="1048" y="198"/>
                    <a:pt x="1048" y="198"/>
                    <a:pt x="1048" y="198"/>
                  </a:cubicBezTo>
                  <a:cubicBezTo>
                    <a:pt x="1048" y="157"/>
                    <a:pt x="1056" y="124"/>
                    <a:pt x="1073" y="83"/>
                  </a:cubicBezTo>
                  <a:cubicBezTo>
                    <a:pt x="1081" y="49"/>
                    <a:pt x="1106" y="41"/>
                    <a:pt x="1106" y="0"/>
                  </a:cubicBezTo>
                  <a:cubicBezTo>
                    <a:pt x="0" y="0"/>
                    <a:pt x="0" y="0"/>
                    <a:pt x="0" y="0"/>
                  </a:cubicBezTo>
                  <a:cubicBezTo>
                    <a:pt x="0" y="866"/>
                    <a:pt x="0" y="866"/>
                    <a:pt x="0" y="866"/>
                  </a:cubicBezTo>
                  <a:cubicBezTo>
                    <a:pt x="74" y="891"/>
                    <a:pt x="99" y="941"/>
                    <a:pt x="140" y="1015"/>
                  </a:cubicBezTo>
                  <a:cubicBezTo>
                    <a:pt x="149" y="1023"/>
                    <a:pt x="165" y="1031"/>
                    <a:pt x="173" y="1040"/>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108">
              <a:extLst>
                <a:ext uri="{FF2B5EF4-FFF2-40B4-BE49-F238E27FC236}">
                  <a16:creationId xmlns:a16="http://schemas.microsoft.com/office/drawing/2014/main" id="{1EF79132-618D-486B-A1B8-B52925B8C365}"/>
                </a:ext>
              </a:extLst>
            </p:cNvPr>
            <p:cNvSpPr>
              <a:spLocks noChangeArrowheads="1"/>
            </p:cNvSpPr>
            <p:nvPr/>
          </p:nvSpPr>
          <p:spPr bwMode="auto">
            <a:xfrm>
              <a:off x="16081915" y="3159125"/>
              <a:ext cx="133341" cy="50800"/>
            </a:xfrm>
            <a:custGeom>
              <a:avLst/>
              <a:gdLst>
                <a:gd name="T0" fmla="*/ 371 w 372"/>
                <a:gd name="T1" fmla="*/ 41 h 141"/>
                <a:gd name="T2" fmla="*/ 371 w 372"/>
                <a:gd name="T3" fmla="*/ 41 h 141"/>
                <a:gd name="T4" fmla="*/ 346 w 372"/>
                <a:gd name="T5" fmla="*/ 41 h 141"/>
                <a:gd name="T6" fmla="*/ 322 w 372"/>
                <a:gd name="T7" fmla="*/ 74 h 141"/>
                <a:gd name="T8" fmla="*/ 322 w 372"/>
                <a:gd name="T9" fmla="*/ 124 h 141"/>
                <a:gd name="T10" fmla="*/ 338 w 372"/>
                <a:gd name="T11" fmla="*/ 140 h 141"/>
                <a:gd name="T12" fmla="*/ 355 w 372"/>
                <a:gd name="T13" fmla="*/ 124 h 141"/>
                <a:gd name="T14" fmla="*/ 371 w 372"/>
                <a:gd name="T15" fmla="*/ 41 h 141"/>
                <a:gd name="T16" fmla="*/ 66 w 372"/>
                <a:gd name="T17" fmla="*/ 17 h 141"/>
                <a:gd name="T18" fmla="*/ 66 w 372"/>
                <a:gd name="T19" fmla="*/ 17 h 141"/>
                <a:gd name="T20" fmla="*/ 25 w 372"/>
                <a:gd name="T21" fmla="*/ 0 h 141"/>
                <a:gd name="T22" fmla="*/ 0 w 372"/>
                <a:gd name="T23" fmla="*/ 0 h 141"/>
                <a:gd name="T24" fmla="*/ 0 w 372"/>
                <a:gd name="T25" fmla="*/ 25 h 141"/>
                <a:gd name="T26" fmla="*/ 33 w 372"/>
                <a:gd name="T27" fmla="*/ 50 h 141"/>
                <a:gd name="T28" fmla="*/ 74 w 372"/>
                <a:gd name="T29" fmla="*/ 83 h 141"/>
                <a:gd name="T30" fmla="*/ 124 w 372"/>
                <a:gd name="T31" fmla="*/ 116 h 141"/>
                <a:gd name="T32" fmla="*/ 140 w 372"/>
                <a:gd name="T33" fmla="*/ 124 h 141"/>
                <a:gd name="T34" fmla="*/ 157 w 372"/>
                <a:gd name="T35" fmla="*/ 91 h 141"/>
                <a:gd name="T36" fmla="*/ 124 w 372"/>
                <a:gd name="T37" fmla="*/ 58 h 141"/>
                <a:gd name="T38" fmla="*/ 66 w 372"/>
                <a:gd name="T39" fmla="*/ 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 h="141">
                  <a:moveTo>
                    <a:pt x="371" y="41"/>
                  </a:moveTo>
                  <a:lnTo>
                    <a:pt x="371" y="41"/>
                  </a:lnTo>
                  <a:cubicBezTo>
                    <a:pt x="363" y="41"/>
                    <a:pt x="355" y="41"/>
                    <a:pt x="346" y="41"/>
                  </a:cubicBezTo>
                  <a:cubicBezTo>
                    <a:pt x="330" y="41"/>
                    <a:pt x="322" y="58"/>
                    <a:pt x="322" y="74"/>
                  </a:cubicBezTo>
                  <a:cubicBezTo>
                    <a:pt x="322" y="124"/>
                    <a:pt x="322" y="124"/>
                    <a:pt x="322" y="124"/>
                  </a:cubicBezTo>
                  <a:cubicBezTo>
                    <a:pt x="322" y="132"/>
                    <a:pt x="330" y="140"/>
                    <a:pt x="338" y="140"/>
                  </a:cubicBezTo>
                  <a:cubicBezTo>
                    <a:pt x="346" y="140"/>
                    <a:pt x="346" y="132"/>
                    <a:pt x="355" y="124"/>
                  </a:cubicBezTo>
                  <a:cubicBezTo>
                    <a:pt x="371" y="99"/>
                    <a:pt x="371" y="74"/>
                    <a:pt x="371" y="41"/>
                  </a:cubicBezTo>
                  <a:close/>
                  <a:moveTo>
                    <a:pt x="66" y="17"/>
                  </a:moveTo>
                  <a:lnTo>
                    <a:pt x="66" y="17"/>
                  </a:lnTo>
                  <a:cubicBezTo>
                    <a:pt x="49" y="8"/>
                    <a:pt x="41" y="0"/>
                    <a:pt x="25" y="0"/>
                  </a:cubicBezTo>
                  <a:cubicBezTo>
                    <a:pt x="0" y="0"/>
                    <a:pt x="0" y="0"/>
                    <a:pt x="0" y="0"/>
                  </a:cubicBezTo>
                  <a:cubicBezTo>
                    <a:pt x="0" y="25"/>
                    <a:pt x="0" y="25"/>
                    <a:pt x="0" y="25"/>
                  </a:cubicBezTo>
                  <a:cubicBezTo>
                    <a:pt x="0" y="41"/>
                    <a:pt x="16" y="41"/>
                    <a:pt x="33" y="50"/>
                  </a:cubicBezTo>
                  <a:cubicBezTo>
                    <a:pt x="49" y="58"/>
                    <a:pt x="58" y="66"/>
                    <a:pt x="74" y="83"/>
                  </a:cubicBezTo>
                  <a:cubicBezTo>
                    <a:pt x="82" y="99"/>
                    <a:pt x="99" y="107"/>
                    <a:pt x="124" y="116"/>
                  </a:cubicBezTo>
                  <a:cubicBezTo>
                    <a:pt x="132" y="116"/>
                    <a:pt x="132" y="124"/>
                    <a:pt x="140" y="124"/>
                  </a:cubicBezTo>
                  <a:cubicBezTo>
                    <a:pt x="157" y="124"/>
                    <a:pt x="157" y="107"/>
                    <a:pt x="157" y="91"/>
                  </a:cubicBezTo>
                  <a:cubicBezTo>
                    <a:pt x="157" y="74"/>
                    <a:pt x="140" y="66"/>
                    <a:pt x="124" y="58"/>
                  </a:cubicBezTo>
                  <a:cubicBezTo>
                    <a:pt x="99" y="41"/>
                    <a:pt x="82" y="33"/>
                    <a:pt x="66" y="17"/>
                  </a:cubicBezTo>
                  <a:close/>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109">
              <a:extLst>
                <a:ext uri="{FF2B5EF4-FFF2-40B4-BE49-F238E27FC236}">
                  <a16:creationId xmlns:a16="http://schemas.microsoft.com/office/drawing/2014/main" id="{A5D5EC3D-BD36-49C2-B48D-3D15331163F8}"/>
                </a:ext>
              </a:extLst>
            </p:cNvPr>
            <p:cNvSpPr>
              <a:spLocks noChangeArrowheads="1"/>
            </p:cNvSpPr>
            <p:nvPr/>
          </p:nvSpPr>
          <p:spPr bwMode="auto">
            <a:xfrm>
              <a:off x="17374057" y="3043237"/>
              <a:ext cx="26985" cy="39688"/>
            </a:xfrm>
            <a:custGeom>
              <a:avLst/>
              <a:gdLst>
                <a:gd name="T0" fmla="*/ 74 w 75"/>
                <a:gd name="T1" fmla="*/ 42 h 109"/>
                <a:gd name="T2" fmla="*/ 74 w 75"/>
                <a:gd name="T3" fmla="*/ 42 h 109"/>
                <a:gd name="T4" fmla="*/ 33 w 75"/>
                <a:gd name="T5" fmla="*/ 0 h 109"/>
                <a:gd name="T6" fmla="*/ 0 w 75"/>
                <a:gd name="T7" fmla="*/ 33 h 109"/>
                <a:gd name="T8" fmla="*/ 25 w 75"/>
                <a:gd name="T9" fmla="*/ 83 h 109"/>
                <a:gd name="T10" fmla="*/ 49 w 75"/>
                <a:gd name="T11" fmla="*/ 108 h 109"/>
                <a:gd name="T12" fmla="*/ 74 w 75"/>
                <a:gd name="T13" fmla="*/ 66 h 109"/>
                <a:gd name="T14" fmla="*/ 74 w 75"/>
                <a:gd name="T15" fmla="*/ 42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09">
                  <a:moveTo>
                    <a:pt x="74" y="42"/>
                  </a:moveTo>
                  <a:lnTo>
                    <a:pt x="74" y="42"/>
                  </a:lnTo>
                  <a:cubicBezTo>
                    <a:pt x="66" y="25"/>
                    <a:pt x="58" y="0"/>
                    <a:pt x="33" y="0"/>
                  </a:cubicBezTo>
                  <a:cubicBezTo>
                    <a:pt x="16" y="0"/>
                    <a:pt x="0" y="17"/>
                    <a:pt x="0" y="33"/>
                  </a:cubicBezTo>
                  <a:cubicBezTo>
                    <a:pt x="0" y="58"/>
                    <a:pt x="8" y="66"/>
                    <a:pt x="25" y="83"/>
                  </a:cubicBezTo>
                  <a:cubicBezTo>
                    <a:pt x="33" y="91"/>
                    <a:pt x="41" y="108"/>
                    <a:pt x="49" y="108"/>
                  </a:cubicBezTo>
                  <a:cubicBezTo>
                    <a:pt x="74" y="108"/>
                    <a:pt x="74" y="83"/>
                    <a:pt x="74" y="66"/>
                  </a:cubicBezTo>
                  <a:cubicBezTo>
                    <a:pt x="74" y="58"/>
                    <a:pt x="74" y="42"/>
                    <a:pt x="74" y="42"/>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110">
              <a:extLst>
                <a:ext uri="{FF2B5EF4-FFF2-40B4-BE49-F238E27FC236}">
                  <a16:creationId xmlns:a16="http://schemas.microsoft.com/office/drawing/2014/main" id="{15251651-AC57-4A9E-ADEA-3E1157D4FD7C}"/>
                </a:ext>
              </a:extLst>
            </p:cNvPr>
            <p:cNvSpPr>
              <a:spLocks noChangeArrowheads="1"/>
            </p:cNvSpPr>
            <p:nvPr/>
          </p:nvSpPr>
          <p:spPr bwMode="auto">
            <a:xfrm>
              <a:off x="17085150" y="3309937"/>
              <a:ext cx="174614" cy="160338"/>
            </a:xfrm>
            <a:custGeom>
              <a:avLst/>
              <a:gdLst>
                <a:gd name="T0" fmla="*/ 419 w 486"/>
                <a:gd name="T1" fmla="*/ 33 h 446"/>
                <a:gd name="T2" fmla="*/ 419 w 486"/>
                <a:gd name="T3" fmla="*/ 33 h 446"/>
                <a:gd name="T4" fmla="*/ 419 w 486"/>
                <a:gd name="T5" fmla="*/ 66 h 446"/>
                <a:gd name="T6" fmla="*/ 428 w 486"/>
                <a:gd name="T7" fmla="*/ 66 h 446"/>
                <a:gd name="T8" fmla="*/ 485 w 486"/>
                <a:gd name="T9" fmla="*/ 33 h 446"/>
                <a:gd name="T10" fmla="*/ 485 w 486"/>
                <a:gd name="T11" fmla="*/ 8 h 446"/>
                <a:gd name="T12" fmla="*/ 428 w 486"/>
                <a:gd name="T13" fmla="*/ 25 h 446"/>
                <a:gd name="T14" fmla="*/ 419 w 486"/>
                <a:gd name="T15" fmla="*/ 33 h 446"/>
                <a:gd name="T16" fmla="*/ 231 w 486"/>
                <a:gd name="T17" fmla="*/ 165 h 446"/>
                <a:gd name="T18" fmla="*/ 231 w 486"/>
                <a:gd name="T19" fmla="*/ 165 h 446"/>
                <a:gd name="T20" fmla="*/ 214 w 486"/>
                <a:gd name="T21" fmla="*/ 173 h 446"/>
                <a:gd name="T22" fmla="*/ 181 w 486"/>
                <a:gd name="T23" fmla="*/ 165 h 446"/>
                <a:gd name="T24" fmla="*/ 156 w 486"/>
                <a:gd name="T25" fmla="*/ 231 h 446"/>
                <a:gd name="T26" fmla="*/ 156 w 486"/>
                <a:gd name="T27" fmla="*/ 280 h 446"/>
                <a:gd name="T28" fmla="*/ 132 w 486"/>
                <a:gd name="T29" fmla="*/ 322 h 446"/>
                <a:gd name="T30" fmla="*/ 99 w 486"/>
                <a:gd name="T31" fmla="*/ 355 h 446"/>
                <a:gd name="T32" fmla="*/ 24 w 486"/>
                <a:gd name="T33" fmla="*/ 388 h 446"/>
                <a:gd name="T34" fmla="*/ 0 w 486"/>
                <a:gd name="T35" fmla="*/ 412 h 446"/>
                <a:gd name="T36" fmla="*/ 0 w 486"/>
                <a:gd name="T37" fmla="*/ 429 h 446"/>
                <a:gd name="T38" fmla="*/ 33 w 486"/>
                <a:gd name="T39" fmla="*/ 429 h 446"/>
                <a:gd name="T40" fmla="*/ 82 w 486"/>
                <a:gd name="T41" fmla="*/ 429 h 446"/>
                <a:gd name="T42" fmla="*/ 181 w 486"/>
                <a:gd name="T43" fmla="*/ 437 h 446"/>
                <a:gd name="T44" fmla="*/ 222 w 486"/>
                <a:gd name="T45" fmla="*/ 437 h 446"/>
                <a:gd name="T46" fmla="*/ 239 w 486"/>
                <a:gd name="T47" fmla="*/ 445 h 446"/>
                <a:gd name="T48" fmla="*/ 288 w 486"/>
                <a:gd name="T49" fmla="*/ 445 h 446"/>
                <a:gd name="T50" fmla="*/ 321 w 486"/>
                <a:gd name="T51" fmla="*/ 379 h 446"/>
                <a:gd name="T52" fmla="*/ 305 w 486"/>
                <a:gd name="T53" fmla="*/ 305 h 446"/>
                <a:gd name="T54" fmla="*/ 313 w 486"/>
                <a:gd name="T55" fmla="*/ 198 h 446"/>
                <a:gd name="T56" fmla="*/ 264 w 486"/>
                <a:gd name="T57" fmla="*/ 181 h 446"/>
                <a:gd name="T58" fmla="*/ 222 w 486"/>
                <a:gd name="T59" fmla="*/ 173 h 446"/>
                <a:gd name="T60" fmla="*/ 231 w 486"/>
                <a:gd name="T61" fmla="*/ 16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6" h="446">
                  <a:moveTo>
                    <a:pt x="419" y="33"/>
                  </a:moveTo>
                  <a:lnTo>
                    <a:pt x="419" y="33"/>
                  </a:lnTo>
                  <a:cubicBezTo>
                    <a:pt x="419" y="66"/>
                    <a:pt x="419" y="66"/>
                    <a:pt x="419" y="66"/>
                  </a:cubicBezTo>
                  <a:lnTo>
                    <a:pt x="428" y="66"/>
                  </a:lnTo>
                  <a:cubicBezTo>
                    <a:pt x="461" y="66"/>
                    <a:pt x="469" y="58"/>
                    <a:pt x="485" y="33"/>
                  </a:cubicBezTo>
                  <a:cubicBezTo>
                    <a:pt x="485" y="8"/>
                    <a:pt x="485" y="8"/>
                    <a:pt x="485" y="8"/>
                  </a:cubicBezTo>
                  <a:cubicBezTo>
                    <a:pt x="461" y="8"/>
                    <a:pt x="444" y="0"/>
                    <a:pt x="428" y="25"/>
                  </a:cubicBezTo>
                  <a:cubicBezTo>
                    <a:pt x="428" y="25"/>
                    <a:pt x="419" y="25"/>
                    <a:pt x="419" y="33"/>
                  </a:cubicBezTo>
                  <a:close/>
                  <a:moveTo>
                    <a:pt x="231" y="165"/>
                  </a:moveTo>
                  <a:lnTo>
                    <a:pt x="231" y="165"/>
                  </a:lnTo>
                  <a:cubicBezTo>
                    <a:pt x="222" y="173"/>
                    <a:pt x="222" y="173"/>
                    <a:pt x="214" y="173"/>
                  </a:cubicBezTo>
                  <a:cubicBezTo>
                    <a:pt x="206" y="173"/>
                    <a:pt x="198" y="165"/>
                    <a:pt x="181" y="165"/>
                  </a:cubicBezTo>
                  <a:cubicBezTo>
                    <a:pt x="156" y="165"/>
                    <a:pt x="156" y="206"/>
                    <a:pt x="156" y="231"/>
                  </a:cubicBezTo>
                  <a:cubicBezTo>
                    <a:pt x="156" y="280"/>
                    <a:pt x="156" y="280"/>
                    <a:pt x="156" y="280"/>
                  </a:cubicBezTo>
                  <a:cubicBezTo>
                    <a:pt x="156" y="297"/>
                    <a:pt x="140" y="313"/>
                    <a:pt x="132" y="322"/>
                  </a:cubicBezTo>
                  <a:cubicBezTo>
                    <a:pt x="115" y="338"/>
                    <a:pt x="115" y="355"/>
                    <a:pt x="99" y="355"/>
                  </a:cubicBezTo>
                  <a:cubicBezTo>
                    <a:pt x="74" y="371"/>
                    <a:pt x="57" y="371"/>
                    <a:pt x="24" y="388"/>
                  </a:cubicBezTo>
                  <a:cubicBezTo>
                    <a:pt x="16" y="396"/>
                    <a:pt x="0" y="396"/>
                    <a:pt x="0" y="412"/>
                  </a:cubicBezTo>
                  <a:cubicBezTo>
                    <a:pt x="0" y="429"/>
                    <a:pt x="0" y="429"/>
                    <a:pt x="0" y="429"/>
                  </a:cubicBezTo>
                  <a:cubicBezTo>
                    <a:pt x="16" y="429"/>
                    <a:pt x="24" y="429"/>
                    <a:pt x="33" y="429"/>
                  </a:cubicBezTo>
                  <a:cubicBezTo>
                    <a:pt x="57" y="429"/>
                    <a:pt x="66" y="429"/>
                    <a:pt x="82" y="429"/>
                  </a:cubicBezTo>
                  <a:cubicBezTo>
                    <a:pt x="123" y="429"/>
                    <a:pt x="140" y="437"/>
                    <a:pt x="181" y="437"/>
                  </a:cubicBezTo>
                  <a:cubicBezTo>
                    <a:pt x="222" y="437"/>
                    <a:pt x="222" y="437"/>
                    <a:pt x="222" y="437"/>
                  </a:cubicBezTo>
                  <a:cubicBezTo>
                    <a:pt x="231" y="437"/>
                    <a:pt x="231" y="445"/>
                    <a:pt x="239" y="445"/>
                  </a:cubicBezTo>
                  <a:cubicBezTo>
                    <a:pt x="288" y="445"/>
                    <a:pt x="288" y="445"/>
                    <a:pt x="288" y="445"/>
                  </a:cubicBezTo>
                  <a:cubicBezTo>
                    <a:pt x="305" y="421"/>
                    <a:pt x="321" y="412"/>
                    <a:pt x="321" y="379"/>
                  </a:cubicBezTo>
                  <a:cubicBezTo>
                    <a:pt x="321" y="355"/>
                    <a:pt x="305" y="338"/>
                    <a:pt x="305" y="305"/>
                  </a:cubicBezTo>
                  <a:cubicBezTo>
                    <a:pt x="305" y="264"/>
                    <a:pt x="313" y="239"/>
                    <a:pt x="313" y="198"/>
                  </a:cubicBezTo>
                  <a:cubicBezTo>
                    <a:pt x="313" y="181"/>
                    <a:pt x="288" y="181"/>
                    <a:pt x="264" y="181"/>
                  </a:cubicBezTo>
                  <a:cubicBezTo>
                    <a:pt x="247" y="181"/>
                    <a:pt x="239" y="165"/>
                    <a:pt x="222" y="173"/>
                  </a:cubicBezTo>
                  <a:lnTo>
                    <a:pt x="231" y="165"/>
                  </a:lnTo>
                  <a:close/>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111">
              <a:extLst>
                <a:ext uri="{FF2B5EF4-FFF2-40B4-BE49-F238E27FC236}">
                  <a16:creationId xmlns:a16="http://schemas.microsoft.com/office/drawing/2014/main" id="{277C5C9C-9080-40ED-A90E-F967EAD70DD9}"/>
                </a:ext>
              </a:extLst>
            </p:cNvPr>
            <p:cNvSpPr>
              <a:spLocks noChangeArrowheads="1"/>
            </p:cNvSpPr>
            <p:nvPr/>
          </p:nvSpPr>
          <p:spPr bwMode="auto">
            <a:xfrm>
              <a:off x="16967682" y="11791951"/>
              <a:ext cx="309542" cy="155575"/>
            </a:xfrm>
            <a:custGeom>
              <a:avLst/>
              <a:gdLst>
                <a:gd name="T0" fmla="*/ 0 w 858"/>
                <a:gd name="T1" fmla="*/ 190 h 430"/>
                <a:gd name="T2" fmla="*/ 49 w 858"/>
                <a:gd name="T3" fmla="*/ 198 h 430"/>
                <a:gd name="T4" fmla="*/ 41 w 858"/>
                <a:gd name="T5" fmla="*/ 141 h 430"/>
                <a:gd name="T6" fmla="*/ 585 w 858"/>
                <a:gd name="T7" fmla="*/ 0 h 430"/>
                <a:gd name="T8" fmla="*/ 561 w 858"/>
                <a:gd name="T9" fmla="*/ 33 h 430"/>
                <a:gd name="T10" fmla="*/ 536 w 858"/>
                <a:gd name="T11" fmla="*/ 116 h 430"/>
                <a:gd name="T12" fmla="*/ 536 w 858"/>
                <a:gd name="T13" fmla="*/ 182 h 430"/>
                <a:gd name="T14" fmla="*/ 429 w 858"/>
                <a:gd name="T15" fmla="*/ 215 h 430"/>
                <a:gd name="T16" fmla="*/ 363 w 858"/>
                <a:gd name="T17" fmla="*/ 314 h 430"/>
                <a:gd name="T18" fmla="*/ 437 w 858"/>
                <a:gd name="T19" fmla="*/ 380 h 430"/>
                <a:gd name="T20" fmla="*/ 429 w 858"/>
                <a:gd name="T21" fmla="*/ 339 h 430"/>
                <a:gd name="T22" fmla="*/ 495 w 858"/>
                <a:gd name="T23" fmla="*/ 372 h 430"/>
                <a:gd name="T24" fmla="*/ 495 w 858"/>
                <a:gd name="T25" fmla="*/ 289 h 430"/>
                <a:gd name="T26" fmla="*/ 594 w 858"/>
                <a:gd name="T27" fmla="*/ 322 h 430"/>
                <a:gd name="T28" fmla="*/ 585 w 858"/>
                <a:gd name="T29" fmla="*/ 240 h 430"/>
                <a:gd name="T30" fmla="*/ 668 w 858"/>
                <a:gd name="T31" fmla="*/ 256 h 430"/>
                <a:gd name="T32" fmla="*/ 774 w 858"/>
                <a:gd name="T33" fmla="*/ 207 h 430"/>
                <a:gd name="T34" fmla="*/ 807 w 858"/>
                <a:gd name="T35" fmla="*/ 99 h 430"/>
                <a:gd name="T36" fmla="*/ 700 w 858"/>
                <a:gd name="T37" fmla="*/ 141 h 430"/>
                <a:gd name="T38" fmla="*/ 635 w 858"/>
                <a:gd name="T39" fmla="*/ 124 h 430"/>
                <a:gd name="T40" fmla="*/ 635 w 858"/>
                <a:gd name="T41" fmla="*/ 33 h 430"/>
                <a:gd name="T42" fmla="*/ 305 w 858"/>
                <a:gd name="T43" fmla="*/ 17 h 430"/>
                <a:gd name="T44" fmla="*/ 387 w 858"/>
                <a:gd name="T45" fmla="*/ 75 h 430"/>
                <a:gd name="T46" fmla="*/ 445 w 858"/>
                <a:gd name="T47" fmla="*/ 42 h 430"/>
                <a:gd name="T48" fmla="*/ 462 w 858"/>
                <a:gd name="T49" fmla="*/ 58 h 430"/>
                <a:gd name="T50" fmla="*/ 313 w 858"/>
                <a:gd name="T51" fmla="*/ 240 h 430"/>
                <a:gd name="T52" fmla="*/ 189 w 858"/>
                <a:gd name="T53" fmla="*/ 339 h 430"/>
                <a:gd name="T54" fmla="*/ 90 w 858"/>
                <a:gd name="T55" fmla="*/ 314 h 430"/>
                <a:gd name="T56" fmla="*/ 107 w 858"/>
                <a:gd name="T57" fmla="*/ 256 h 430"/>
                <a:gd name="T58" fmla="*/ 165 w 858"/>
                <a:gd name="T59" fmla="*/ 215 h 430"/>
                <a:gd name="T60" fmla="*/ 231 w 858"/>
                <a:gd name="T61" fmla="*/ 207 h 430"/>
                <a:gd name="T62" fmla="*/ 148 w 858"/>
                <a:gd name="T63" fmla="*/ 141 h 430"/>
                <a:gd name="T64" fmla="*/ 222 w 858"/>
                <a:gd name="T65" fmla="*/ 157 h 430"/>
                <a:gd name="T66" fmla="*/ 198 w 858"/>
                <a:gd name="T67" fmla="*/ 99 h 430"/>
                <a:gd name="T68" fmla="*/ 148 w 858"/>
                <a:gd name="T69" fmla="*/ 50 h 430"/>
                <a:gd name="T70" fmla="*/ 181 w 858"/>
                <a:gd name="T71" fmla="*/ 33 h 430"/>
                <a:gd name="T72" fmla="*/ 305 w 858"/>
                <a:gd name="T73" fmla="*/ 1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430">
                  <a:moveTo>
                    <a:pt x="0" y="190"/>
                  </a:moveTo>
                  <a:lnTo>
                    <a:pt x="0" y="190"/>
                  </a:lnTo>
                  <a:cubicBezTo>
                    <a:pt x="0" y="207"/>
                    <a:pt x="16" y="215"/>
                    <a:pt x="24" y="215"/>
                  </a:cubicBezTo>
                  <a:cubicBezTo>
                    <a:pt x="41" y="215"/>
                    <a:pt x="41" y="207"/>
                    <a:pt x="49" y="198"/>
                  </a:cubicBezTo>
                  <a:cubicBezTo>
                    <a:pt x="66" y="190"/>
                    <a:pt x="74" y="182"/>
                    <a:pt x="74" y="165"/>
                  </a:cubicBezTo>
                  <a:cubicBezTo>
                    <a:pt x="74" y="149"/>
                    <a:pt x="57" y="141"/>
                    <a:pt x="41" y="141"/>
                  </a:cubicBezTo>
                  <a:cubicBezTo>
                    <a:pt x="16" y="141"/>
                    <a:pt x="0" y="165"/>
                    <a:pt x="0" y="190"/>
                  </a:cubicBezTo>
                  <a:close/>
                  <a:moveTo>
                    <a:pt x="585" y="0"/>
                  </a:moveTo>
                  <a:lnTo>
                    <a:pt x="585" y="0"/>
                  </a:lnTo>
                  <a:cubicBezTo>
                    <a:pt x="569" y="0"/>
                    <a:pt x="569" y="17"/>
                    <a:pt x="561" y="33"/>
                  </a:cubicBezTo>
                  <a:cubicBezTo>
                    <a:pt x="552" y="58"/>
                    <a:pt x="536" y="66"/>
                    <a:pt x="536" y="91"/>
                  </a:cubicBezTo>
                  <a:cubicBezTo>
                    <a:pt x="536" y="116"/>
                    <a:pt x="536" y="116"/>
                    <a:pt x="536" y="116"/>
                  </a:cubicBezTo>
                  <a:cubicBezTo>
                    <a:pt x="536" y="124"/>
                    <a:pt x="519" y="124"/>
                    <a:pt x="519" y="132"/>
                  </a:cubicBezTo>
                  <a:cubicBezTo>
                    <a:pt x="519" y="149"/>
                    <a:pt x="536" y="157"/>
                    <a:pt x="536" y="182"/>
                  </a:cubicBezTo>
                  <a:cubicBezTo>
                    <a:pt x="536" y="198"/>
                    <a:pt x="503" y="190"/>
                    <a:pt x="486" y="190"/>
                  </a:cubicBezTo>
                  <a:cubicBezTo>
                    <a:pt x="462" y="190"/>
                    <a:pt x="453" y="198"/>
                    <a:pt x="429" y="215"/>
                  </a:cubicBezTo>
                  <a:cubicBezTo>
                    <a:pt x="412" y="223"/>
                    <a:pt x="404" y="231"/>
                    <a:pt x="396" y="248"/>
                  </a:cubicBezTo>
                  <a:cubicBezTo>
                    <a:pt x="379" y="273"/>
                    <a:pt x="363" y="281"/>
                    <a:pt x="363" y="314"/>
                  </a:cubicBezTo>
                  <a:cubicBezTo>
                    <a:pt x="363" y="363"/>
                    <a:pt x="387" y="380"/>
                    <a:pt x="404" y="429"/>
                  </a:cubicBezTo>
                  <a:cubicBezTo>
                    <a:pt x="429" y="421"/>
                    <a:pt x="437" y="405"/>
                    <a:pt x="437" y="380"/>
                  </a:cubicBezTo>
                  <a:cubicBezTo>
                    <a:pt x="437" y="372"/>
                    <a:pt x="429" y="363"/>
                    <a:pt x="429" y="355"/>
                  </a:cubicBezTo>
                  <a:cubicBezTo>
                    <a:pt x="429" y="339"/>
                    <a:pt x="429" y="339"/>
                    <a:pt x="429" y="339"/>
                  </a:cubicBezTo>
                  <a:cubicBezTo>
                    <a:pt x="437" y="339"/>
                    <a:pt x="437" y="339"/>
                    <a:pt x="437" y="339"/>
                  </a:cubicBezTo>
                  <a:cubicBezTo>
                    <a:pt x="462" y="339"/>
                    <a:pt x="470" y="372"/>
                    <a:pt x="495" y="372"/>
                  </a:cubicBezTo>
                  <a:cubicBezTo>
                    <a:pt x="503" y="372"/>
                    <a:pt x="511" y="355"/>
                    <a:pt x="511" y="347"/>
                  </a:cubicBezTo>
                  <a:cubicBezTo>
                    <a:pt x="511" y="322"/>
                    <a:pt x="495" y="314"/>
                    <a:pt x="495" y="289"/>
                  </a:cubicBezTo>
                  <a:cubicBezTo>
                    <a:pt x="503" y="281"/>
                    <a:pt x="511" y="281"/>
                    <a:pt x="519" y="281"/>
                  </a:cubicBezTo>
                  <a:cubicBezTo>
                    <a:pt x="552" y="281"/>
                    <a:pt x="561" y="322"/>
                    <a:pt x="594" y="322"/>
                  </a:cubicBezTo>
                  <a:cubicBezTo>
                    <a:pt x="602" y="322"/>
                    <a:pt x="602" y="314"/>
                    <a:pt x="602" y="306"/>
                  </a:cubicBezTo>
                  <a:cubicBezTo>
                    <a:pt x="602" y="273"/>
                    <a:pt x="585" y="264"/>
                    <a:pt x="585" y="240"/>
                  </a:cubicBezTo>
                  <a:cubicBezTo>
                    <a:pt x="585" y="231"/>
                    <a:pt x="594" y="223"/>
                    <a:pt x="602" y="223"/>
                  </a:cubicBezTo>
                  <a:cubicBezTo>
                    <a:pt x="635" y="223"/>
                    <a:pt x="643" y="256"/>
                    <a:pt x="668" y="256"/>
                  </a:cubicBezTo>
                  <a:cubicBezTo>
                    <a:pt x="700" y="256"/>
                    <a:pt x="708" y="198"/>
                    <a:pt x="741" y="198"/>
                  </a:cubicBezTo>
                  <a:cubicBezTo>
                    <a:pt x="758" y="198"/>
                    <a:pt x="766" y="207"/>
                    <a:pt x="774" y="207"/>
                  </a:cubicBezTo>
                  <a:cubicBezTo>
                    <a:pt x="815" y="207"/>
                    <a:pt x="857" y="190"/>
                    <a:pt x="857" y="157"/>
                  </a:cubicBezTo>
                  <a:cubicBezTo>
                    <a:pt x="857" y="124"/>
                    <a:pt x="832" y="116"/>
                    <a:pt x="807" y="99"/>
                  </a:cubicBezTo>
                  <a:cubicBezTo>
                    <a:pt x="791" y="83"/>
                    <a:pt x="782" y="75"/>
                    <a:pt x="758" y="75"/>
                  </a:cubicBezTo>
                  <a:cubicBezTo>
                    <a:pt x="725" y="75"/>
                    <a:pt x="725" y="116"/>
                    <a:pt x="700" y="141"/>
                  </a:cubicBezTo>
                  <a:cubicBezTo>
                    <a:pt x="660" y="141"/>
                    <a:pt x="660" y="141"/>
                    <a:pt x="660" y="141"/>
                  </a:cubicBezTo>
                  <a:cubicBezTo>
                    <a:pt x="643" y="141"/>
                    <a:pt x="635" y="132"/>
                    <a:pt x="635" y="124"/>
                  </a:cubicBezTo>
                  <a:cubicBezTo>
                    <a:pt x="635" y="99"/>
                    <a:pt x="668" y="91"/>
                    <a:pt x="668" y="66"/>
                  </a:cubicBezTo>
                  <a:cubicBezTo>
                    <a:pt x="668" y="50"/>
                    <a:pt x="651" y="42"/>
                    <a:pt x="635" y="33"/>
                  </a:cubicBezTo>
                  <a:cubicBezTo>
                    <a:pt x="618" y="17"/>
                    <a:pt x="610" y="0"/>
                    <a:pt x="585" y="0"/>
                  </a:cubicBezTo>
                  <a:close/>
                  <a:moveTo>
                    <a:pt x="305" y="17"/>
                  </a:moveTo>
                  <a:lnTo>
                    <a:pt x="305" y="17"/>
                  </a:lnTo>
                  <a:cubicBezTo>
                    <a:pt x="346" y="17"/>
                    <a:pt x="346" y="75"/>
                    <a:pt x="387" y="75"/>
                  </a:cubicBezTo>
                  <a:cubicBezTo>
                    <a:pt x="404" y="75"/>
                    <a:pt x="412" y="66"/>
                    <a:pt x="420" y="58"/>
                  </a:cubicBezTo>
                  <a:cubicBezTo>
                    <a:pt x="429" y="50"/>
                    <a:pt x="437" y="42"/>
                    <a:pt x="445" y="42"/>
                  </a:cubicBezTo>
                  <a:cubicBezTo>
                    <a:pt x="453" y="42"/>
                    <a:pt x="453" y="42"/>
                    <a:pt x="462" y="42"/>
                  </a:cubicBezTo>
                  <a:cubicBezTo>
                    <a:pt x="462" y="58"/>
                    <a:pt x="462" y="58"/>
                    <a:pt x="462" y="58"/>
                  </a:cubicBezTo>
                  <a:cubicBezTo>
                    <a:pt x="462" y="116"/>
                    <a:pt x="420" y="141"/>
                    <a:pt x="379" y="174"/>
                  </a:cubicBezTo>
                  <a:cubicBezTo>
                    <a:pt x="346" y="190"/>
                    <a:pt x="338" y="215"/>
                    <a:pt x="313" y="240"/>
                  </a:cubicBezTo>
                  <a:cubicBezTo>
                    <a:pt x="297" y="281"/>
                    <a:pt x="239" y="240"/>
                    <a:pt x="214" y="273"/>
                  </a:cubicBezTo>
                  <a:cubicBezTo>
                    <a:pt x="198" y="297"/>
                    <a:pt x="214" y="330"/>
                    <a:pt x="189" y="339"/>
                  </a:cubicBezTo>
                  <a:cubicBezTo>
                    <a:pt x="173" y="347"/>
                    <a:pt x="156" y="355"/>
                    <a:pt x="140" y="355"/>
                  </a:cubicBezTo>
                  <a:cubicBezTo>
                    <a:pt x="115" y="355"/>
                    <a:pt x="107" y="330"/>
                    <a:pt x="90" y="314"/>
                  </a:cubicBezTo>
                  <a:cubicBezTo>
                    <a:pt x="74" y="306"/>
                    <a:pt x="49" y="306"/>
                    <a:pt x="49" y="289"/>
                  </a:cubicBezTo>
                  <a:cubicBezTo>
                    <a:pt x="49" y="264"/>
                    <a:pt x="82" y="256"/>
                    <a:pt x="107" y="256"/>
                  </a:cubicBezTo>
                  <a:cubicBezTo>
                    <a:pt x="140" y="256"/>
                    <a:pt x="165" y="264"/>
                    <a:pt x="189" y="240"/>
                  </a:cubicBezTo>
                  <a:cubicBezTo>
                    <a:pt x="181" y="231"/>
                    <a:pt x="165" y="231"/>
                    <a:pt x="165" y="215"/>
                  </a:cubicBezTo>
                  <a:cubicBezTo>
                    <a:pt x="165" y="215"/>
                    <a:pt x="165" y="215"/>
                    <a:pt x="165" y="207"/>
                  </a:cubicBezTo>
                  <a:cubicBezTo>
                    <a:pt x="189" y="207"/>
                    <a:pt x="206" y="207"/>
                    <a:pt x="231" y="207"/>
                  </a:cubicBezTo>
                  <a:cubicBezTo>
                    <a:pt x="231" y="182"/>
                    <a:pt x="231" y="182"/>
                    <a:pt x="231" y="182"/>
                  </a:cubicBezTo>
                  <a:cubicBezTo>
                    <a:pt x="231" y="149"/>
                    <a:pt x="148" y="182"/>
                    <a:pt x="148" y="141"/>
                  </a:cubicBezTo>
                  <a:cubicBezTo>
                    <a:pt x="148" y="132"/>
                    <a:pt x="148" y="132"/>
                    <a:pt x="156" y="132"/>
                  </a:cubicBezTo>
                  <a:cubicBezTo>
                    <a:pt x="181" y="132"/>
                    <a:pt x="198" y="157"/>
                    <a:pt x="222" y="157"/>
                  </a:cubicBezTo>
                  <a:cubicBezTo>
                    <a:pt x="231" y="157"/>
                    <a:pt x="239" y="141"/>
                    <a:pt x="247" y="141"/>
                  </a:cubicBezTo>
                  <a:cubicBezTo>
                    <a:pt x="239" y="116"/>
                    <a:pt x="214" y="116"/>
                    <a:pt x="198" y="99"/>
                  </a:cubicBezTo>
                  <a:cubicBezTo>
                    <a:pt x="189" y="91"/>
                    <a:pt x="189" y="83"/>
                    <a:pt x="181" y="75"/>
                  </a:cubicBezTo>
                  <a:cubicBezTo>
                    <a:pt x="165" y="66"/>
                    <a:pt x="148" y="66"/>
                    <a:pt x="148" y="50"/>
                  </a:cubicBezTo>
                  <a:cubicBezTo>
                    <a:pt x="148" y="42"/>
                    <a:pt x="148" y="33"/>
                    <a:pt x="148" y="33"/>
                  </a:cubicBezTo>
                  <a:cubicBezTo>
                    <a:pt x="181" y="33"/>
                    <a:pt x="181" y="33"/>
                    <a:pt x="181" y="33"/>
                  </a:cubicBezTo>
                  <a:cubicBezTo>
                    <a:pt x="214" y="33"/>
                    <a:pt x="222" y="75"/>
                    <a:pt x="255" y="75"/>
                  </a:cubicBezTo>
                  <a:cubicBezTo>
                    <a:pt x="280" y="75"/>
                    <a:pt x="272" y="17"/>
                    <a:pt x="305" y="17"/>
                  </a:cubicBezTo>
                  <a:close/>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112">
              <a:extLst>
                <a:ext uri="{FF2B5EF4-FFF2-40B4-BE49-F238E27FC236}">
                  <a16:creationId xmlns:a16="http://schemas.microsoft.com/office/drawing/2014/main" id="{391ACB95-BE75-4EC6-AC27-1C863D7C9CBF}"/>
                </a:ext>
              </a:extLst>
            </p:cNvPr>
            <p:cNvSpPr>
              <a:spLocks noChangeArrowheads="1"/>
            </p:cNvSpPr>
            <p:nvPr/>
          </p:nvSpPr>
          <p:spPr bwMode="auto">
            <a:xfrm>
              <a:off x="18077273" y="4094162"/>
              <a:ext cx="404787" cy="534988"/>
            </a:xfrm>
            <a:custGeom>
              <a:avLst/>
              <a:gdLst>
                <a:gd name="T0" fmla="*/ 182 w 1123"/>
                <a:gd name="T1" fmla="*/ 58 h 1486"/>
                <a:gd name="T2" fmla="*/ 182 w 1123"/>
                <a:gd name="T3" fmla="*/ 58 h 1486"/>
                <a:gd name="T4" fmla="*/ 149 w 1123"/>
                <a:gd name="T5" fmla="*/ 140 h 1486"/>
                <a:gd name="T6" fmla="*/ 107 w 1123"/>
                <a:gd name="T7" fmla="*/ 173 h 1486"/>
                <a:gd name="T8" fmla="*/ 74 w 1123"/>
                <a:gd name="T9" fmla="*/ 264 h 1486"/>
                <a:gd name="T10" fmla="*/ 74 w 1123"/>
                <a:gd name="T11" fmla="*/ 363 h 1486"/>
                <a:gd name="T12" fmla="*/ 107 w 1123"/>
                <a:gd name="T13" fmla="*/ 487 h 1486"/>
                <a:gd name="T14" fmla="*/ 140 w 1123"/>
                <a:gd name="T15" fmla="*/ 635 h 1486"/>
                <a:gd name="T16" fmla="*/ 198 w 1123"/>
                <a:gd name="T17" fmla="*/ 808 h 1486"/>
                <a:gd name="T18" fmla="*/ 165 w 1123"/>
                <a:gd name="T19" fmla="*/ 891 h 1486"/>
                <a:gd name="T20" fmla="*/ 124 w 1123"/>
                <a:gd name="T21" fmla="*/ 1138 h 1486"/>
                <a:gd name="T22" fmla="*/ 0 w 1123"/>
                <a:gd name="T23" fmla="*/ 1246 h 1486"/>
                <a:gd name="T24" fmla="*/ 0 w 1123"/>
                <a:gd name="T25" fmla="*/ 1246 h 1486"/>
                <a:gd name="T26" fmla="*/ 91 w 1123"/>
                <a:gd name="T27" fmla="*/ 1361 h 1486"/>
                <a:gd name="T28" fmla="*/ 165 w 1123"/>
                <a:gd name="T29" fmla="*/ 1411 h 1486"/>
                <a:gd name="T30" fmla="*/ 239 w 1123"/>
                <a:gd name="T31" fmla="*/ 1386 h 1486"/>
                <a:gd name="T32" fmla="*/ 396 w 1123"/>
                <a:gd name="T33" fmla="*/ 1485 h 1486"/>
                <a:gd name="T34" fmla="*/ 437 w 1123"/>
                <a:gd name="T35" fmla="*/ 1485 h 1486"/>
                <a:gd name="T36" fmla="*/ 454 w 1123"/>
                <a:gd name="T37" fmla="*/ 1378 h 1486"/>
                <a:gd name="T38" fmla="*/ 619 w 1123"/>
                <a:gd name="T39" fmla="*/ 1320 h 1486"/>
                <a:gd name="T40" fmla="*/ 743 w 1123"/>
                <a:gd name="T41" fmla="*/ 1262 h 1486"/>
                <a:gd name="T42" fmla="*/ 800 w 1123"/>
                <a:gd name="T43" fmla="*/ 1122 h 1486"/>
                <a:gd name="T44" fmla="*/ 858 w 1123"/>
                <a:gd name="T45" fmla="*/ 1048 h 1486"/>
                <a:gd name="T46" fmla="*/ 883 w 1123"/>
                <a:gd name="T47" fmla="*/ 916 h 1486"/>
                <a:gd name="T48" fmla="*/ 1065 w 1123"/>
                <a:gd name="T49" fmla="*/ 718 h 1486"/>
                <a:gd name="T50" fmla="*/ 1122 w 1123"/>
                <a:gd name="T51" fmla="*/ 586 h 1486"/>
                <a:gd name="T52" fmla="*/ 1122 w 1123"/>
                <a:gd name="T53" fmla="*/ 586 h 1486"/>
                <a:gd name="T54" fmla="*/ 1106 w 1123"/>
                <a:gd name="T55" fmla="*/ 586 h 1486"/>
                <a:gd name="T56" fmla="*/ 1106 w 1123"/>
                <a:gd name="T57" fmla="*/ 553 h 1486"/>
                <a:gd name="T58" fmla="*/ 1065 w 1123"/>
                <a:gd name="T59" fmla="*/ 503 h 1486"/>
                <a:gd name="T60" fmla="*/ 965 w 1123"/>
                <a:gd name="T61" fmla="*/ 470 h 1486"/>
                <a:gd name="T62" fmla="*/ 916 w 1123"/>
                <a:gd name="T63" fmla="*/ 363 h 1486"/>
                <a:gd name="T64" fmla="*/ 891 w 1123"/>
                <a:gd name="T65" fmla="*/ 313 h 1486"/>
                <a:gd name="T66" fmla="*/ 800 w 1123"/>
                <a:gd name="T67" fmla="*/ 289 h 1486"/>
                <a:gd name="T68" fmla="*/ 726 w 1123"/>
                <a:gd name="T69" fmla="*/ 214 h 1486"/>
                <a:gd name="T70" fmla="*/ 677 w 1123"/>
                <a:gd name="T71" fmla="*/ 165 h 1486"/>
                <a:gd name="T72" fmla="*/ 569 w 1123"/>
                <a:gd name="T73" fmla="*/ 132 h 1486"/>
                <a:gd name="T74" fmla="*/ 512 w 1123"/>
                <a:gd name="T75" fmla="*/ 107 h 1486"/>
                <a:gd name="T76" fmla="*/ 396 w 1123"/>
                <a:gd name="T77" fmla="*/ 58 h 1486"/>
                <a:gd name="T78" fmla="*/ 289 w 1123"/>
                <a:gd name="T79" fmla="*/ 0 h 1486"/>
                <a:gd name="T80" fmla="*/ 190 w 1123"/>
                <a:gd name="T81" fmla="*/ 58 h 1486"/>
                <a:gd name="T82" fmla="*/ 182 w 1123"/>
                <a:gd name="T83" fmla="*/ 5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3" h="1486">
                  <a:moveTo>
                    <a:pt x="182" y="58"/>
                  </a:moveTo>
                  <a:lnTo>
                    <a:pt x="182" y="58"/>
                  </a:lnTo>
                  <a:cubicBezTo>
                    <a:pt x="173" y="91"/>
                    <a:pt x="165" y="115"/>
                    <a:pt x="149" y="140"/>
                  </a:cubicBezTo>
                  <a:cubicBezTo>
                    <a:pt x="140" y="157"/>
                    <a:pt x="124" y="165"/>
                    <a:pt x="107" y="173"/>
                  </a:cubicBezTo>
                  <a:cubicBezTo>
                    <a:pt x="74" y="190"/>
                    <a:pt x="74" y="223"/>
                    <a:pt x="74" y="264"/>
                  </a:cubicBezTo>
                  <a:cubicBezTo>
                    <a:pt x="74" y="363"/>
                    <a:pt x="74" y="363"/>
                    <a:pt x="74" y="363"/>
                  </a:cubicBezTo>
                  <a:cubicBezTo>
                    <a:pt x="74" y="412"/>
                    <a:pt x="91" y="437"/>
                    <a:pt x="107" y="487"/>
                  </a:cubicBezTo>
                  <a:cubicBezTo>
                    <a:pt x="132" y="544"/>
                    <a:pt x="124" y="577"/>
                    <a:pt x="140" y="635"/>
                  </a:cubicBezTo>
                  <a:cubicBezTo>
                    <a:pt x="165" y="701"/>
                    <a:pt x="198" y="742"/>
                    <a:pt x="198" y="808"/>
                  </a:cubicBezTo>
                  <a:cubicBezTo>
                    <a:pt x="198" y="841"/>
                    <a:pt x="173" y="858"/>
                    <a:pt x="165" y="891"/>
                  </a:cubicBezTo>
                  <a:cubicBezTo>
                    <a:pt x="140" y="990"/>
                    <a:pt x="149" y="1048"/>
                    <a:pt x="124" y="1138"/>
                  </a:cubicBezTo>
                  <a:cubicBezTo>
                    <a:pt x="99" y="1196"/>
                    <a:pt x="50" y="1213"/>
                    <a:pt x="0" y="1246"/>
                  </a:cubicBezTo>
                  <a:lnTo>
                    <a:pt x="0" y="1246"/>
                  </a:lnTo>
                  <a:cubicBezTo>
                    <a:pt x="17" y="1303"/>
                    <a:pt x="58" y="1320"/>
                    <a:pt x="91" y="1361"/>
                  </a:cubicBezTo>
                  <a:cubicBezTo>
                    <a:pt x="107" y="1386"/>
                    <a:pt x="132" y="1411"/>
                    <a:pt x="165" y="1411"/>
                  </a:cubicBezTo>
                  <a:cubicBezTo>
                    <a:pt x="198" y="1411"/>
                    <a:pt x="206" y="1386"/>
                    <a:pt x="239" y="1386"/>
                  </a:cubicBezTo>
                  <a:cubicBezTo>
                    <a:pt x="314" y="1386"/>
                    <a:pt x="330" y="1485"/>
                    <a:pt x="396" y="1485"/>
                  </a:cubicBezTo>
                  <a:cubicBezTo>
                    <a:pt x="437" y="1485"/>
                    <a:pt x="437" y="1485"/>
                    <a:pt x="437" y="1485"/>
                  </a:cubicBezTo>
                  <a:cubicBezTo>
                    <a:pt x="437" y="1444"/>
                    <a:pt x="421" y="1411"/>
                    <a:pt x="454" y="1378"/>
                  </a:cubicBezTo>
                  <a:cubicBezTo>
                    <a:pt x="495" y="1320"/>
                    <a:pt x="561" y="1345"/>
                    <a:pt x="619" y="1320"/>
                  </a:cubicBezTo>
                  <a:cubicBezTo>
                    <a:pt x="668" y="1295"/>
                    <a:pt x="710" y="1295"/>
                    <a:pt x="743" y="1262"/>
                  </a:cubicBezTo>
                  <a:cubicBezTo>
                    <a:pt x="784" y="1221"/>
                    <a:pt x="776" y="1171"/>
                    <a:pt x="800" y="1122"/>
                  </a:cubicBezTo>
                  <a:cubicBezTo>
                    <a:pt x="817" y="1097"/>
                    <a:pt x="842" y="1089"/>
                    <a:pt x="858" y="1048"/>
                  </a:cubicBezTo>
                  <a:cubicBezTo>
                    <a:pt x="866" y="998"/>
                    <a:pt x="858" y="957"/>
                    <a:pt x="883" y="916"/>
                  </a:cubicBezTo>
                  <a:cubicBezTo>
                    <a:pt x="941" y="825"/>
                    <a:pt x="1007" y="800"/>
                    <a:pt x="1065" y="718"/>
                  </a:cubicBezTo>
                  <a:cubicBezTo>
                    <a:pt x="1098" y="676"/>
                    <a:pt x="1106" y="635"/>
                    <a:pt x="1122" y="586"/>
                  </a:cubicBezTo>
                  <a:lnTo>
                    <a:pt x="1122" y="586"/>
                  </a:lnTo>
                  <a:cubicBezTo>
                    <a:pt x="1106" y="586"/>
                    <a:pt x="1106" y="586"/>
                    <a:pt x="1106" y="586"/>
                  </a:cubicBezTo>
                  <a:cubicBezTo>
                    <a:pt x="1106" y="553"/>
                    <a:pt x="1106" y="553"/>
                    <a:pt x="1106" y="553"/>
                  </a:cubicBezTo>
                  <a:cubicBezTo>
                    <a:pt x="1106" y="528"/>
                    <a:pt x="1089" y="511"/>
                    <a:pt x="1065" y="503"/>
                  </a:cubicBezTo>
                  <a:cubicBezTo>
                    <a:pt x="1023" y="487"/>
                    <a:pt x="998" y="503"/>
                    <a:pt x="965" y="470"/>
                  </a:cubicBezTo>
                  <a:cubicBezTo>
                    <a:pt x="932" y="437"/>
                    <a:pt x="932" y="412"/>
                    <a:pt x="916" y="363"/>
                  </a:cubicBezTo>
                  <a:cubicBezTo>
                    <a:pt x="916" y="346"/>
                    <a:pt x="908" y="330"/>
                    <a:pt x="891" y="313"/>
                  </a:cubicBezTo>
                  <a:cubicBezTo>
                    <a:pt x="866" y="297"/>
                    <a:pt x="833" y="305"/>
                    <a:pt x="800" y="289"/>
                  </a:cubicBezTo>
                  <a:cubicBezTo>
                    <a:pt x="767" y="272"/>
                    <a:pt x="759" y="247"/>
                    <a:pt x="726" y="214"/>
                  </a:cubicBezTo>
                  <a:cubicBezTo>
                    <a:pt x="710" y="198"/>
                    <a:pt x="701" y="173"/>
                    <a:pt x="677" y="165"/>
                  </a:cubicBezTo>
                  <a:cubicBezTo>
                    <a:pt x="635" y="140"/>
                    <a:pt x="611" y="140"/>
                    <a:pt x="569" y="132"/>
                  </a:cubicBezTo>
                  <a:cubicBezTo>
                    <a:pt x="545" y="124"/>
                    <a:pt x="536" y="115"/>
                    <a:pt x="512" y="107"/>
                  </a:cubicBezTo>
                  <a:cubicBezTo>
                    <a:pt x="462" y="91"/>
                    <a:pt x="446" y="82"/>
                    <a:pt x="396" y="58"/>
                  </a:cubicBezTo>
                  <a:cubicBezTo>
                    <a:pt x="355" y="33"/>
                    <a:pt x="338" y="0"/>
                    <a:pt x="289" y="0"/>
                  </a:cubicBezTo>
                  <a:cubicBezTo>
                    <a:pt x="248" y="0"/>
                    <a:pt x="206" y="16"/>
                    <a:pt x="190" y="58"/>
                  </a:cubicBezTo>
                  <a:cubicBezTo>
                    <a:pt x="182" y="58"/>
                    <a:pt x="182" y="58"/>
                    <a:pt x="182" y="58"/>
                  </a:cubicBezTo>
                </a:path>
              </a:pathLst>
            </a:custGeom>
            <a:grp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 name="TextBox 22">
            <a:extLst>
              <a:ext uri="{FF2B5EF4-FFF2-40B4-BE49-F238E27FC236}">
                <a16:creationId xmlns:a16="http://schemas.microsoft.com/office/drawing/2014/main" id="{6E684AF1-2DB6-4FA1-847E-7AFFCB655F0E}"/>
              </a:ext>
            </a:extLst>
          </p:cNvPr>
          <p:cNvSpPr txBox="1"/>
          <p:nvPr/>
        </p:nvSpPr>
        <p:spPr>
          <a:xfrm>
            <a:off x="2286968" y="6457909"/>
            <a:ext cx="7687955" cy="400091"/>
          </a:xfrm>
          <a:prstGeom prst="rect">
            <a:avLst/>
          </a:prstGeom>
          <a:noFill/>
        </p:spPr>
        <p:txBody>
          <a:bodyPr wrap="square" lIns="91422" tIns="45711" rIns="91422" bIns="45711" rtlCol="0">
            <a:spAutoFit/>
          </a:bodyPr>
          <a:lstStyle/>
          <a:p>
            <a:pPr algn="ctr"/>
            <a:r>
              <a:rPr lang="en-US" sz="2000" dirty="0">
                <a:solidFill>
                  <a:schemeClr val="tx2"/>
                </a:solidFill>
                <a:latin typeface="+mj-lt"/>
                <a:ea typeface="Lato" pitchFamily="34" charset="0"/>
                <a:cs typeface="Lato" pitchFamily="34" charset="0"/>
              </a:rPr>
              <a:t>SOUTH AMERICA MAP</a:t>
            </a:r>
            <a:endParaRPr lang="id-ID" sz="2000" dirty="0">
              <a:solidFill>
                <a:schemeClr val="tx2"/>
              </a:solidFill>
              <a:latin typeface="+mj-lt"/>
              <a:ea typeface="Lato" pitchFamily="34" charset="0"/>
              <a:cs typeface="Lato" pitchFamily="34" charset="0"/>
            </a:endParaRPr>
          </a:p>
        </p:txBody>
      </p:sp>
    </p:spTree>
    <p:extLst>
      <p:ext uri="{BB962C8B-B14F-4D97-AF65-F5344CB8AC3E}">
        <p14:creationId xmlns:p14="http://schemas.microsoft.com/office/powerpoint/2010/main" val="392209937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3551A420-2249-4D60-A2BE-2C75E1FA21DA}"/>
              </a:ext>
            </a:extLst>
          </p:cNvPr>
          <p:cNvSpPr txBox="1"/>
          <p:nvPr/>
        </p:nvSpPr>
        <p:spPr>
          <a:xfrm>
            <a:off x="2286968" y="6457909"/>
            <a:ext cx="7687955" cy="400091"/>
          </a:xfrm>
          <a:prstGeom prst="rect">
            <a:avLst/>
          </a:prstGeom>
          <a:noFill/>
        </p:spPr>
        <p:txBody>
          <a:bodyPr wrap="square" lIns="91422" tIns="45711" rIns="91422" bIns="45711" rtlCol="0">
            <a:spAutoFit/>
          </a:bodyPr>
          <a:lstStyle/>
          <a:p>
            <a:pPr algn="ctr"/>
            <a:r>
              <a:rPr lang="en-US" sz="2000" dirty="0">
                <a:solidFill>
                  <a:schemeClr val="tx2"/>
                </a:solidFill>
                <a:latin typeface="+mj-lt"/>
                <a:ea typeface="Lato" pitchFamily="34" charset="0"/>
                <a:cs typeface="Lato" pitchFamily="34" charset="0"/>
              </a:rPr>
              <a:t>AFRICA MAP</a:t>
            </a:r>
            <a:endParaRPr lang="id-ID" sz="2000" dirty="0">
              <a:solidFill>
                <a:schemeClr val="tx2"/>
              </a:solidFill>
              <a:latin typeface="+mj-lt"/>
              <a:ea typeface="Lato" pitchFamily="34" charset="0"/>
              <a:cs typeface="Lato" pitchFamily="34" charset="0"/>
            </a:endParaRPr>
          </a:p>
        </p:txBody>
      </p:sp>
      <p:grpSp>
        <p:nvGrpSpPr>
          <p:cNvPr id="47" name="Group 158">
            <a:extLst>
              <a:ext uri="{FF2B5EF4-FFF2-40B4-BE49-F238E27FC236}">
                <a16:creationId xmlns:a16="http://schemas.microsoft.com/office/drawing/2014/main" id="{339AB36F-CAE9-42E3-A5B7-886F04E7910E}"/>
              </a:ext>
            </a:extLst>
          </p:cNvPr>
          <p:cNvGrpSpPr/>
          <p:nvPr/>
        </p:nvGrpSpPr>
        <p:grpSpPr>
          <a:xfrm>
            <a:off x="3585578" y="757093"/>
            <a:ext cx="5101222" cy="5358184"/>
            <a:chOff x="949325" y="720725"/>
            <a:chExt cx="6418263" cy="6738938"/>
          </a:xfrm>
          <a:solidFill>
            <a:schemeClr val="bg1">
              <a:lumMod val="85000"/>
            </a:schemeClr>
          </a:solidFill>
        </p:grpSpPr>
        <p:sp>
          <p:nvSpPr>
            <p:cNvPr id="48" name="Freeform 1">
              <a:extLst>
                <a:ext uri="{FF2B5EF4-FFF2-40B4-BE49-F238E27FC236}">
                  <a16:creationId xmlns:a16="http://schemas.microsoft.com/office/drawing/2014/main" id="{C4DBF6E3-2E36-4DDD-8895-36A7F374A55D}"/>
                </a:ext>
              </a:extLst>
            </p:cNvPr>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2">
              <a:extLst>
                <a:ext uri="{FF2B5EF4-FFF2-40B4-BE49-F238E27FC236}">
                  <a16:creationId xmlns:a16="http://schemas.microsoft.com/office/drawing/2014/main" id="{34D6D2F3-A355-44B5-901A-2F4AE931684A}"/>
                </a:ext>
              </a:extLst>
            </p:cNvPr>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3">
              <a:extLst>
                <a:ext uri="{FF2B5EF4-FFF2-40B4-BE49-F238E27FC236}">
                  <a16:creationId xmlns:a16="http://schemas.microsoft.com/office/drawing/2014/main" id="{778EA86A-77F9-4153-8E39-B882E561CA44}"/>
                </a:ext>
              </a:extLst>
            </p:cNvPr>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
              <a:extLst>
                <a:ext uri="{FF2B5EF4-FFF2-40B4-BE49-F238E27FC236}">
                  <a16:creationId xmlns:a16="http://schemas.microsoft.com/office/drawing/2014/main" id="{FC0A43D0-DF39-4EC2-B26A-750199E185E7}"/>
                </a:ext>
              </a:extLst>
            </p:cNvPr>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5">
              <a:extLst>
                <a:ext uri="{FF2B5EF4-FFF2-40B4-BE49-F238E27FC236}">
                  <a16:creationId xmlns:a16="http://schemas.microsoft.com/office/drawing/2014/main" id="{5264984F-9289-4442-B993-E4D937E70B8F}"/>
                </a:ext>
              </a:extLst>
            </p:cNvPr>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6">
              <a:extLst>
                <a:ext uri="{FF2B5EF4-FFF2-40B4-BE49-F238E27FC236}">
                  <a16:creationId xmlns:a16="http://schemas.microsoft.com/office/drawing/2014/main" id="{25FBC36A-2DC1-415F-B528-81593271CB8A}"/>
                </a:ext>
              </a:extLst>
            </p:cNvPr>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7">
              <a:extLst>
                <a:ext uri="{FF2B5EF4-FFF2-40B4-BE49-F238E27FC236}">
                  <a16:creationId xmlns:a16="http://schemas.microsoft.com/office/drawing/2014/main" id="{D9491414-5732-4D18-8B9F-8E895FD31CE6}"/>
                </a:ext>
              </a:extLst>
            </p:cNvPr>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8">
              <a:extLst>
                <a:ext uri="{FF2B5EF4-FFF2-40B4-BE49-F238E27FC236}">
                  <a16:creationId xmlns:a16="http://schemas.microsoft.com/office/drawing/2014/main" id="{B2F49637-20A9-40E6-A8D5-CDD824FAA97A}"/>
                </a:ext>
              </a:extLst>
            </p:cNvPr>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9">
              <a:extLst>
                <a:ext uri="{FF2B5EF4-FFF2-40B4-BE49-F238E27FC236}">
                  <a16:creationId xmlns:a16="http://schemas.microsoft.com/office/drawing/2014/main" id="{B783C126-2C0A-4D5F-83B5-D3038950A6BB}"/>
                </a:ext>
              </a:extLst>
            </p:cNvPr>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10">
              <a:extLst>
                <a:ext uri="{FF2B5EF4-FFF2-40B4-BE49-F238E27FC236}">
                  <a16:creationId xmlns:a16="http://schemas.microsoft.com/office/drawing/2014/main" id="{FA4484BA-99E4-4728-B76C-6163849EB332}"/>
                </a:ext>
              </a:extLst>
            </p:cNvPr>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11">
              <a:extLst>
                <a:ext uri="{FF2B5EF4-FFF2-40B4-BE49-F238E27FC236}">
                  <a16:creationId xmlns:a16="http://schemas.microsoft.com/office/drawing/2014/main" id="{F81FD61E-797D-4C93-A1D0-FCB5C4A353DB}"/>
                </a:ext>
              </a:extLst>
            </p:cNvPr>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12">
              <a:extLst>
                <a:ext uri="{FF2B5EF4-FFF2-40B4-BE49-F238E27FC236}">
                  <a16:creationId xmlns:a16="http://schemas.microsoft.com/office/drawing/2014/main" id="{F28DA27B-21F6-4A48-AA61-4CAFE80BADEE}"/>
                </a:ext>
              </a:extLst>
            </p:cNvPr>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13">
              <a:extLst>
                <a:ext uri="{FF2B5EF4-FFF2-40B4-BE49-F238E27FC236}">
                  <a16:creationId xmlns:a16="http://schemas.microsoft.com/office/drawing/2014/main" id="{0944A1CD-88E8-4D59-B671-03231F313906}"/>
                </a:ext>
              </a:extLst>
            </p:cNvPr>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14">
              <a:extLst>
                <a:ext uri="{FF2B5EF4-FFF2-40B4-BE49-F238E27FC236}">
                  <a16:creationId xmlns:a16="http://schemas.microsoft.com/office/drawing/2014/main" id="{3B2B25E5-5002-4215-A95F-4C0975B70326}"/>
                </a:ext>
              </a:extLst>
            </p:cNvPr>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15">
              <a:extLst>
                <a:ext uri="{FF2B5EF4-FFF2-40B4-BE49-F238E27FC236}">
                  <a16:creationId xmlns:a16="http://schemas.microsoft.com/office/drawing/2014/main" id="{D7870A51-248B-4597-BFC5-F83DD386AAE6}"/>
                </a:ext>
              </a:extLst>
            </p:cNvPr>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16">
              <a:extLst>
                <a:ext uri="{FF2B5EF4-FFF2-40B4-BE49-F238E27FC236}">
                  <a16:creationId xmlns:a16="http://schemas.microsoft.com/office/drawing/2014/main" id="{6494452E-4F44-4381-9258-EC951FFFEDA8}"/>
                </a:ext>
              </a:extLst>
            </p:cNvPr>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17">
              <a:extLst>
                <a:ext uri="{FF2B5EF4-FFF2-40B4-BE49-F238E27FC236}">
                  <a16:creationId xmlns:a16="http://schemas.microsoft.com/office/drawing/2014/main" id="{C03E6156-0965-435C-BAAB-1CA85DC6AC3D}"/>
                </a:ext>
              </a:extLst>
            </p:cNvPr>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
          <p:nvSpPr>
            <p:cNvPr id="110" name="Freeform 18">
              <a:extLst>
                <a:ext uri="{FF2B5EF4-FFF2-40B4-BE49-F238E27FC236}">
                  <a16:creationId xmlns:a16="http://schemas.microsoft.com/office/drawing/2014/main" id="{C9136211-E3C3-451B-AD04-0DA593152E69}"/>
                </a:ext>
              </a:extLst>
            </p:cNvPr>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19">
              <a:extLst>
                <a:ext uri="{FF2B5EF4-FFF2-40B4-BE49-F238E27FC236}">
                  <a16:creationId xmlns:a16="http://schemas.microsoft.com/office/drawing/2014/main" id="{D3C449AB-0E42-4750-8BC3-E55B917428F4}"/>
                </a:ext>
              </a:extLst>
            </p:cNvPr>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20">
              <a:extLst>
                <a:ext uri="{FF2B5EF4-FFF2-40B4-BE49-F238E27FC236}">
                  <a16:creationId xmlns:a16="http://schemas.microsoft.com/office/drawing/2014/main" id="{E00BA1BE-D7B4-45DF-B2F4-B633BE273C5D}"/>
                </a:ext>
              </a:extLst>
            </p:cNvPr>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21">
              <a:extLst>
                <a:ext uri="{FF2B5EF4-FFF2-40B4-BE49-F238E27FC236}">
                  <a16:creationId xmlns:a16="http://schemas.microsoft.com/office/drawing/2014/main" id="{83030CC9-B593-449B-9A63-00900E92A975}"/>
                </a:ext>
              </a:extLst>
            </p:cNvPr>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22">
              <a:extLst>
                <a:ext uri="{FF2B5EF4-FFF2-40B4-BE49-F238E27FC236}">
                  <a16:creationId xmlns:a16="http://schemas.microsoft.com/office/drawing/2014/main" id="{BCE34EFA-4C1B-450D-9CFA-6248911163B0}"/>
                </a:ext>
              </a:extLst>
            </p:cNvPr>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23">
              <a:extLst>
                <a:ext uri="{FF2B5EF4-FFF2-40B4-BE49-F238E27FC236}">
                  <a16:creationId xmlns:a16="http://schemas.microsoft.com/office/drawing/2014/main" id="{859572F4-C56A-454C-8302-6E39EA22184C}"/>
                </a:ext>
              </a:extLst>
            </p:cNvPr>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24">
              <a:extLst>
                <a:ext uri="{FF2B5EF4-FFF2-40B4-BE49-F238E27FC236}">
                  <a16:creationId xmlns:a16="http://schemas.microsoft.com/office/drawing/2014/main" id="{5467D737-A83C-4BBC-8688-80A40CBB925E}"/>
                </a:ext>
              </a:extLst>
            </p:cNvPr>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25">
              <a:extLst>
                <a:ext uri="{FF2B5EF4-FFF2-40B4-BE49-F238E27FC236}">
                  <a16:creationId xmlns:a16="http://schemas.microsoft.com/office/drawing/2014/main" id="{C10D15F2-40F8-40C2-93B2-FC3CC717018F}"/>
                </a:ext>
              </a:extLst>
            </p:cNvPr>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26">
              <a:extLst>
                <a:ext uri="{FF2B5EF4-FFF2-40B4-BE49-F238E27FC236}">
                  <a16:creationId xmlns:a16="http://schemas.microsoft.com/office/drawing/2014/main" id="{94590CE1-72B1-4C2F-AED2-EF6162534090}"/>
                </a:ext>
              </a:extLst>
            </p:cNvPr>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27">
              <a:extLst>
                <a:ext uri="{FF2B5EF4-FFF2-40B4-BE49-F238E27FC236}">
                  <a16:creationId xmlns:a16="http://schemas.microsoft.com/office/drawing/2014/main" id="{48FAE947-1F51-4F13-9FF1-4140B183210D}"/>
                </a:ext>
              </a:extLst>
            </p:cNvPr>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28">
              <a:extLst>
                <a:ext uri="{FF2B5EF4-FFF2-40B4-BE49-F238E27FC236}">
                  <a16:creationId xmlns:a16="http://schemas.microsoft.com/office/drawing/2014/main" id="{5F2170E0-3A97-4EA7-8A8F-8137D212E153}"/>
                </a:ext>
              </a:extLst>
            </p:cNvPr>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29">
              <a:extLst>
                <a:ext uri="{FF2B5EF4-FFF2-40B4-BE49-F238E27FC236}">
                  <a16:creationId xmlns:a16="http://schemas.microsoft.com/office/drawing/2014/main" id="{07C4C46A-BA87-49C4-AF25-05C390AE5D1B}"/>
                </a:ext>
              </a:extLst>
            </p:cNvPr>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30">
              <a:extLst>
                <a:ext uri="{FF2B5EF4-FFF2-40B4-BE49-F238E27FC236}">
                  <a16:creationId xmlns:a16="http://schemas.microsoft.com/office/drawing/2014/main" id="{9B2A0C9D-103D-40EA-A2DD-3CB939D75A6E}"/>
                </a:ext>
              </a:extLst>
            </p:cNvPr>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31">
              <a:extLst>
                <a:ext uri="{FF2B5EF4-FFF2-40B4-BE49-F238E27FC236}">
                  <a16:creationId xmlns:a16="http://schemas.microsoft.com/office/drawing/2014/main" id="{96C40BC6-160C-4DDB-983D-C5BFDB109C18}"/>
                </a:ext>
              </a:extLst>
            </p:cNvPr>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32">
              <a:extLst>
                <a:ext uri="{FF2B5EF4-FFF2-40B4-BE49-F238E27FC236}">
                  <a16:creationId xmlns:a16="http://schemas.microsoft.com/office/drawing/2014/main" id="{4D5F4C4A-BCD0-4A77-A501-87B6261F986C}"/>
                </a:ext>
              </a:extLst>
            </p:cNvPr>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33">
              <a:extLst>
                <a:ext uri="{FF2B5EF4-FFF2-40B4-BE49-F238E27FC236}">
                  <a16:creationId xmlns:a16="http://schemas.microsoft.com/office/drawing/2014/main" id="{92E32DA2-B160-460A-B2A5-7E3CD6173058}"/>
                </a:ext>
              </a:extLst>
            </p:cNvPr>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34">
              <a:extLst>
                <a:ext uri="{FF2B5EF4-FFF2-40B4-BE49-F238E27FC236}">
                  <a16:creationId xmlns:a16="http://schemas.microsoft.com/office/drawing/2014/main" id="{DA0179DC-AB88-4792-9E0F-E0634F9B74E0}"/>
                </a:ext>
              </a:extLst>
            </p:cNvPr>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35">
              <a:extLst>
                <a:ext uri="{FF2B5EF4-FFF2-40B4-BE49-F238E27FC236}">
                  <a16:creationId xmlns:a16="http://schemas.microsoft.com/office/drawing/2014/main" id="{DF7E49A7-6DB6-4008-90FF-B31D0D7F9F95}"/>
                </a:ext>
              </a:extLst>
            </p:cNvPr>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36">
              <a:extLst>
                <a:ext uri="{FF2B5EF4-FFF2-40B4-BE49-F238E27FC236}">
                  <a16:creationId xmlns:a16="http://schemas.microsoft.com/office/drawing/2014/main" id="{9BF4FFB3-5D31-43E4-8954-0A24865FBBDA}"/>
                </a:ext>
              </a:extLst>
            </p:cNvPr>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37">
              <a:extLst>
                <a:ext uri="{FF2B5EF4-FFF2-40B4-BE49-F238E27FC236}">
                  <a16:creationId xmlns:a16="http://schemas.microsoft.com/office/drawing/2014/main" id="{B69027F1-E4FC-4CD1-83F6-E9049D52C66F}"/>
                </a:ext>
              </a:extLst>
            </p:cNvPr>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38">
              <a:extLst>
                <a:ext uri="{FF2B5EF4-FFF2-40B4-BE49-F238E27FC236}">
                  <a16:creationId xmlns:a16="http://schemas.microsoft.com/office/drawing/2014/main" id="{BA653A65-5E97-4395-85D2-73E534EB8BE1}"/>
                </a:ext>
              </a:extLst>
            </p:cNvPr>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39">
              <a:extLst>
                <a:ext uri="{FF2B5EF4-FFF2-40B4-BE49-F238E27FC236}">
                  <a16:creationId xmlns:a16="http://schemas.microsoft.com/office/drawing/2014/main" id="{DD75024A-00E1-499A-91E8-34EE9AABDB7E}"/>
                </a:ext>
              </a:extLst>
            </p:cNvPr>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40">
              <a:extLst>
                <a:ext uri="{FF2B5EF4-FFF2-40B4-BE49-F238E27FC236}">
                  <a16:creationId xmlns:a16="http://schemas.microsoft.com/office/drawing/2014/main" id="{56D95792-7C1F-4F61-9AF8-D358A44C5D1A}"/>
                </a:ext>
              </a:extLst>
            </p:cNvPr>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41">
              <a:extLst>
                <a:ext uri="{FF2B5EF4-FFF2-40B4-BE49-F238E27FC236}">
                  <a16:creationId xmlns:a16="http://schemas.microsoft.com/office/drawing/2014/main" id="{991D3D7E-4557-4F59-9287-89D126B1FE68}"/>
                </a:ext>
              </a:extLst>
            </p:cNvPr>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42">
              <a:extLst>
                <a:ext uri="{FF2B5EF4-FFF2-40B4-BE49-F238E27FC236}">
                  <a16:creationId xmlns:a16="http://schemas.microsoft.com/office/drawing/2014/main" id="{10A36B36-D47E-4620-A3FD-3E4998D5FBE8}"/>
                </a:ext>
              </a:extLst>
            </p:cNvPr>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43">
              <a:extLst>
                <a:ext uri="{FF2B5EF4-FFF2-40B4-BE49-F238E27FC236}">
                  <a16:creationId xmlns:a16="http://schemas.microsoft.com/office/drawing/2014/main" id="{C5F74118-E9D1-4384-9D94-62CACCDB484E}"/>
                </a:ext>
              </a:extLst>
            </p:cNvPr>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44">
              <a:extLst>
                <a:ext uri="{FF2B5EF4-FFF2-40B4-BE49-F238E27FC236}">
                  <a16:creationId xmlns:a16="http://schemas.microsoft.com/office/drawing/2014/main" id="{39E810F4-A534-41A1-81A2-BD0C6DB4239B}"/>
                </a:ext>
              </a:extLst>
            </p:cNvPr>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 name="Freeform 45">
              <a:extLst>
                <a:ext uri="{FF2B5EF4-FFF2-40B4-BE49-F238E27FC236}">
                  <a16:creationId xmlns:a16="http://schemas.microsoft.com/office/drawing/2014/main" id="{92502D58-E049-487B-BA26-D7F279AA85F3}"/>
                </a:ext>
              </a:extLst>
            </p:cNvPr>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46">
              <a:extLst>
                <a:ext uri="{FF2B5EF4-FFF2-40B4-BE49-F238E27FC236}">
                  <a16:creationId xmlns:a16="http://schemas.microsoft.com/office/drawing/2014/main" id="{3E251848-A0C4-4148-AE50-78C1DD0696D1}"/>
                </a:ext>
              </a:extLst>
            </p:cNvPr>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47">
              <a:extLst>
                <a:ext uri="{FF2B5EF4-FFF2-40B4-BE49-F238E27FC236}">
                  <a16:creationId xmlns:a16="http://schemas.microsoft.com/office/drawing/2014/main" id="{5EA8ECEA-B013-4C40-BB1B-E551AD378005}"/>
                </a:ext>
              </a:extLst>
            </p:cNvPr>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48">
              <a:extLst>
                <a:ext uri="{FF2B5EF4-FFF2-40B4-BE49-F238E27FC236}">
                  <a16:creationId xmlns:a16="http://schemas.microsoft.com/office/drawing/2014/main" id="{A5CC87C2-ADDC-47DD-A8A3-E1EC508951A6}"/>
                </a:ext>
              </a:extLst>
            </p:cNvPr>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52">
              <a:extLst>
                <a:ext uri="{FF2B5EF4-FFF2-40B4-BE49-F238E27FC236}">
                  <a16:creationId xmlns:a16="http://schemas.microsoft.com/office/drawing/2014/main" id="{EBA0315B-89EB-472F-AA00-52CE0E02E8E4}"/>
                </a:ext>
              </a:extLst>
            </p:cNvPr>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53">
              <a:extLst>
                <a:ext uri="{FF2B5EF4-FFF2-40B4-BE49-F238E27FC236}">
                  <a16:creationId xmlns:a16="http://schemas.microsoft.com/office/drawing/2014/main" id="{400D40C4-2269-4D8A-AC0D-907D7E49E070}"/>
                </a:ext>
              </a:extLst>
            </p:cNvPr>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54">
              <a:extLst>
                <a:ext uri="{FF2B5EF4-FFF2-40B4-BE49-F238E27FC236}">
                  <a16:creationId xmlns:a16="http://schemas.microsoft.com/office/drawing/2014/main" id="{D80B0934-334B-4390-8DC9-1DE39FFC761C}"/>
                </a:ext>
              </a:extLst>
            </p:cNvPr>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55">
              <a:extLst>
                <a:ext uri="{FF2B5EF4-FFF2-40B4-BE49-F238E27FC236}">
                  <a16:creationId xmlns:a16="http://schemas.microsoft.com/office/drawing/2014/main" id="{432696C6-7805-4F57-AEF7-889F56C99630}"/>
                </a:ext>
              </a:extLst>
            </p:cNvPr>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5" name="Freeform 56">
              <a:extLst>
                <a:ext uri="{FF2B5EF4-FFF2-40B4-BE49-F238E27FC236}">
                  <a16:creationId xmlns:a16="http://schemas.microsoft.com/office/drawing/2014/main" id="{68B038CA-A5D5-46C8-9C58-23F0BCE3F9E6}"/>
                </a:ext>
              </a:extLst>
            </p:cNvPr>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6" name="Freeform 57">
              <a:extLst>
                <a:ext uri="{FF2B5EF4-FFF2-40B4-BE49-F238E27FC236}">
                  <a16:creationId xmlns:a16="http://schemas.microsoft.com/office/drawing/2014/main" id="{54DDDF23-D962-4F49-A0A2-7A895116FF9E}"/>
                </a:ext>
              </a:extLst>
            </p:cNvPr>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7" name="Freeform 65">
              <a:extLst>
                <a:ext uri="{FF2B5EF4-FFF2-40B4-BE49-F238E27FC236}">
                  <a16:creationId xmlns:a16="http://schemas.microsoft.com/office/drawing/2014/main" id="{1F73DAB9-2CB4-46DE-BD6F-A9DD497AD97A}"/>
                </a:ext>
              </a:extLst>
            </p:cNvPr>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66">
              <a:extLst>
                <a:ext uri="{FF2B5EF4-FFF2-40B4-BE49-F238E27FC236}">
                  <a16:creationId xmlns:a16="http://schemas.microsoft.com/office/drawing/2014/main" id="{D2429A23-4CF1-4CCB-A928-DD3970863C36}"/>
                </a:ext>
              </a:extLst>
            </p:cNvPr>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9" name="Freeform 67">
              <a:extLst>
                <a:ext uri="{FF2B5EF4-FFF2-40B4-BE49-F238E27FC236}">
                  <a16:creationId xmlns:a16="http://schemas.microsoft.com/office/drawing/2014/main" id="{0ABA6C6A-44DB-4936-A6E7-85375A097D35}"/>
                </a:ext>
              </a:extLst>
            </p:cNvPr>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0" name="Freeform 68">
              <a:extLst>
                <a:ext uri="{FF2B5EF4-FFF2-40B4-BE49-F238E27FC236}">
                  <a16:creationId xmlns:a16="http://schemas.microsoft.com/office/drawing/2014/main" id="{C5DD3322-B390-47EC-86B3-6B03125D4E33}"/>
                </a:ext>
              </a:extLst>
            </p:cNvPr>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 name="Freeform 69">
              <a:extLst>
                <a:ext uri="{FF2B5EF4-FFF2-40B4-BE49-F238E27FC236}">
                  <a16:creationId xmlns:a16="http://schemas.microsoft.com/office/drawing/2014/main" id="{1259F39F-A76A-4ADC-B012-C23833F4943D}"/>
                </a:ext>
              </a:extLst>
            </p:cNvPr>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 name="Freeform 70">
              <a:extLst>
                <a:ext uri="{FF2B5EF4-FFF2-40B4-BE49-F238E27FC236}">
                  <a16:creationId xmlns:a16="http://schemas.microsoft.com/office/drawing/2014/main" id="{BE2FD6F4-4FEC-4E64-B2C9-AE544B09EBA8}"/>
                </a:ext>
              </a:extLst>
            </p:cNvPr>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 name="Freeform 71">
              <a:extLst>
                <a:ext uri="{FF2B5EF4-FFF2-40B4-BE49-F238E27FC236}">
                  <a16:creationId xmlns:a16="http://schemas.microsoft.com/office/drawing/2014/main" id="{99F397FB-274A-40DA-A6B8-74DB1CA5A1BF}"/>
                </a:ext>
              </a:extLst>
            </p:cNvPr>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 name="Freeform 72">
              <a:extLst>
                <a:ext uri="{FF2B5EF4-FFF2-40B4-BE49-F238E27FC236}">
                  <a16:creationId xmlns:a16="http://schemas.microsoft.com/office/drawing/2014/main" id="{0B3F6366-A2BE-401E-920E-C53A993E1BD5}"/>
                </a:ext>
              </a:extLst>
            </p:cNvPr>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5" name="Freeform 73">
              <a:extLst>
                <a:ext uri="{FF2B5EF4-FFF2-40B4-BE49-F238E27FC236}">
                  <a16:creationId xmlns:a16="http://schemas.microsoft.com/office/drawing/2014/main" id="{FBF35E1A-92C8-4F21-A16C-5E1F597F7493}"/>
                </a:ext>
              </a:extLst>
            </p:cNvPr>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6" name="Freeform 74">
              <a:extLst>
                <a:ext uri="{FF2B5EF4-FFF2-40B4-BE49-F238E27FC236}">
                  <a16:creationId xmlns:a16="http://schemas.microsoft.com/office/drawing/2014/main" id="{CC3C14B5-7D4A-4F31-BBA0-DFE246C3D637}"/>
                </a:ext>
              </a:extLst>
            </p:cNvPr>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75">
              <a:extLst>
                <a:ext uri="{FF2B5EF4-FFF2-40B4-BE49-F238E27FC236}">
                  <a16:creationId xmlns:a16="http://schemas.microsoft.com/office/drawing/2014/main" id="{CB956323-E7ED-4570-9A9B-5774D751EAF8}"/>
                </a:ext>
              </a:extLst>
            </p:cNvPr>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8" name="Freeform 76">
              <a:extLst>
                <a:ext uri="{FF2B5EF4-FFF2-40B4-BE49-F238E27FC236}">
                  <a16:creationId xmlns:a16="http://schemas.microsoft.com/office/drawing/2014/main" id="{D4EA29B7-5814-471E-8816-BF67879583E0}"/>
                </a:ext>
              </a:extLst>
            </p:cNvPr>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9" name="Freeform 77">
              <a:extLst>
                <a:ext uri="{FF2B5EF4-FFF2-40B4-BE49-F238E27FC236}">
                  <a16:creationId xmlns:a16="http://schemas.microsoft.com/office/drawing/2014/main" id="{B64A8D18-9BB7-47B8-B53C-1C77F23D0B26}"/>
                </a:ext>
              </a:extLst>
            </p:cNvPr>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0" name="Freeform 78">
              <a:extLst>
                <a:ext uri="{FF2B5EF4-FFF2-40B4-BE49-F238E27FC236}">
                  <a16:creationId xmlns:a16="http://schemas.microsoft.com/office/drawing/2014/main" id="{8A75D23A-9184-4F05-B2A8-17AB91BAD2CF}"/>
                </a:ext>
              </a:extLst>
            </p:cNvPr>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1" name="Freeform 79">
              <a:extLst>
                <a:ext uri="{FF2B5EF4-FFF2-40B4-BE49-F238E27FC236}">
                  <a16:creationId xmlns:a16="http://schemas.microsoft.com/office/drawing/2014/main" id="{BDA1851F-C039-46AB-986A-74A4B0F9C530}"/>
                </a:ext>
              </a:extLst>
            </p:cNvPr>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2" name="Freeform 80">
              <a:extLst>
                <a:ext uri="{FF2B5EF4-FFF2-40B4-BE49-F238E27FC236}">
                  <a16:creationId xmlns:a16="http://schemas.microsoft.com/office/drawing/2014/main" id="{1B039D07-7110-445D-8819-C2DC692D8522}"/>
                </a:ext>
              </a:extLst>
            </p:cNvPr>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81">
              <a:extLst>
                <a:ext uri="{FF2B5EF4-FFF2-40B4-BE49-F238E27FC236}">
                  <a16:creationId xmlns:a16="http://schemas.microsoft.com/office/drawing/2014/main" id="{F345339B-16B9-4AF5-97E2-AE1D7D915149}"/>
                </a:ext>
              </a:extLst>
            </p:cNvPr>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4" name="Freeform 82">
              <a:extLst>
                <a:ext uri="{FF2B5EF4-FFF2-40B4-BE49-F238E27FC236}">
                  <a16:creationId xmlns:a16="http://schemas.microsoft.com/office/drawing/2014/main" id="{99BDC1DB-26A4-4E31-A8C9-37A2C3FFBE49}"/>
                </a:ext>
              </a:extLst>
            </p:cNvPr>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83">
              <a:extLst>
                <a:ext uri="{FF2B5EF4-FFF2-40B4-BE49-F238E27FC236}">
                  <a16:creationId xmlns:a16="http://schemas.microsoft.com/office/drawing/2014/main" id="{47C356ED-6D57-4C5F-911B-DA6F27FADA0A}"/>
                </a:ext>
              </a:extLst>
            </p:cNvPr>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84">
              <a:extLst>
                <a:ext uri="{FF2B5EF4-FFF2-40B4-BE49-F238E27FC236}">
                  <a16:creationId xmlns:a16="http://schemas.microsoft.com/office/drawing/2014/main" id="{6EBD51D2-1072-4055-9747-ECB297B69520}"/>
                </a:ext>
              </a:extLst>
            </p:cNvPr>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85">
              <a:extLst>
                <a:ext uri="{FF2B5EF4-FFF2-40B4-BE49-F238E27FC236}">
                  <a16:creationId xmlns:a16="http://schemas.microsoft.com/office/drawing/2014/main" id="{32EDC812-BA9A-437E-8448-EA9D39BA6886}"/>
                </a:ext>
              </a:extLst>
            </p:cNvPr>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86">
              <a:extLst>
                <a:ext uri="{FF2B5EF4-FFF2-40B4-BE49-F238E27FC236}">
                  <a16:creationId xmlns:a16="http://schemas.microsoft.com/office/drawing/2014/main" id="{F4D4FDF3-57EE-4B49-86C1-F83DD7D05F82}"/>
                </a:ext>
              </a:extLst>
            </p:cNvPr>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sp>
          <p:nvSpPr>
            <p:cNvPr id="169" name="Freeform 90">
              <a:extLst>
                <a:ext uri="{FF2B5EF4-FFF2-40B4-BE49-F238E27FC236}">
                  <a16:creationId xmlns:a16="http://schemas.microsoft.com/office/drawing/2014/main" id="{18182871-0540-493C-8CD5-483BD54C9D85}"/>
                </a:ext>
              </a:extLst>
            </p:cNvPr>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sp>
          <p:nvSpPr>
            <p:cNvPr id="170" name="Freeform 91">
              <a:extLst>
                <a:ext uri="{FF2B5EF4-FFF2-40B4-BE49-F238E27FC236}">
                  <a16:creationId xmlns:a16="http://schemas.microsoft.com/office/drawing/2014/main" id="{A0985440-87BB-408A-B151-20E736059A70}"/>
                </a:ext>
              </a:extLst>
            </p:cNvPr>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sp>
          <p:nvSpPr>
            <p:cNvPr id="171" name="Freeform 92">
              <a:extLst>
                <a:ext uri="{FF2B5EF4-FFF2-40B4-BE49-F238E27FC236}">
                  <a16:creationId xmlns:a16="http://schemas.microsoft.com/office/drawing/2014/main" id="{00B22B1A-ADE3-49B0-B14D-05AAFCBA33C1}"/>
                </a:ext>
              </a:extLst>
            </p:cNvPr>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93">
              <a:extLst>
                <a:ext uri="{FF2B5EF4-FFF2-40B4-BE49-F238E27FC236}">
                  <a16:creationId xmlns:a16="http://schemas.microsoft.com/office/drawing/2014/main" id="{ACE952DC-E2DC-497F-9326-C50EA7AD3576}"/>
                </a:ext>
              </a:extLst>
            </p:cNvPr>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94">
              <a:extLst>
                <a:ext uri="{FF2B5EF4-FFF2-40B4-BE49-F238E27FC236}">
                  <a16:creationId xmlns:a16="http://schemas.microsoft.com/office/drawing/2014/main" id="{723194D3-AA07-4AA3-B720-76C880801F20}"/>
                </a:ext>
              </a:extLst>
            </p:cNvPr>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97">
              <a:extLst>
                <a:ext uri="{FF2B5EF4-FFF2-40B4-BE49-F238E27FC236}">
                  <a16:creationId xmlns:a16="http://schemas.microsoft.com/office/drawing/2014/main" id="{BBA3CA97-8351-44B6-87AE-88FB4CFFDFCB}"/>
                </a:ext>
              </a:extLst>
            </p:cNvPr>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grpSp>
    </p:spTree>
    <p:extLst>
      <p:ext uri="{BB962C8B-B14F-4D97-AF65-F5344CB8AC3E}">
        <p14:creationId xmlns:p14="http://schemas.microsoft.com/office/powerpoint/2010/main" val="308960765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3551A420-2249-4D60-A2BE-2C75E1FA21DA}"/>
              </a:ext>
            </a:extLst>
          </p:cNvPr>
          <p:cNvSpPr txBox="1"/>
          <p:nvPr/>
        </p:nvSpPr>
        <p:spPr>
          <a:xfrm>
            <a:off x="2286968" y="6457909"/>
            <a:ext cx="7687955" cy="400091"/>
          </a:xfrm>
          <a:prstGeom prst="rect">
            <a:avLst/>
          </a:prstGeom>
          <a:noFill/>
        </p:spPr>
        <p:txBody>
          <a:bodyPr wrap="square" lIns="91422" tIns="45711" rIns="91422" bIns="45711" rtlCol="0">
            <a:spAutoFit/>
          </a:bodyPr>
          <a:lstStyle/>
          <a:p>
            <a:pPr algn="ctr"/>
            <a:r>
              <a:rPr lang="en-US" sz="2000" dirty="0">
                <a:solidFill>
                  <a:schemeClr val="tx2"/>
                </a:solidFill>
                <a:latin typeface="+mj-lt"/>
                <a:ea typeface="Lato" pitchFamily="34" charset="0"/>
                <a:cs typeface="Lato" pitchFamily="34" charset="0"/>
              </a:rPr>
              <a:t>EUROPE MAP</a:t>
            </a:r>
            <a:endParaRPr lang="id-ID" sz="2000" dirty="0">
              <a:solidFill>
                <a:schemeClr val="tx2"/>
              </a:solidFill>
              <a:latin typeface="+mj-lt"/>
              <a:ea typeface="Lato" pitchFamily="34" charset="0"/>
              <a:cs typeface="Lato" pitchFamily="34" charset="0"/>
            </a:endParaRPr>
          </a:p>
        </p:txBody>
      </p:sp>
      <p:grpSp>
        <p:nvGrpSpPr>
          <p:cNvPr id="2" name="Group 1">
            <a:extLst>
              <a:ext uri="{FF2B5EF4-FFF2-40B4-BE49-F238E27FC236}">
                <a16:creationId xmlns:a16="http://schemas.microsoft.com/office/drawing/2014/main" id="{8FF55F46-0AF8-4550-A67E-B46046066BF3}"/>
              </a:ext>
            </a:extLst>
          </p:cNvPr>
          <p:cNvGrpSpPr/>
          <p:nvPr/>
        </p:nvGrpSpPr>
        <p:grpSpPr>
          <a:xfrm>
            <a:off x="2080645" y="290872"/>
            <a:ext cx="8100600" cy="5923316"/>
            <a:chOff x="2080645" y="290872"/>
            <a:chExt cx="8100600" cy="5923316"/>
          </a:xfrm>
        </p:grpSpPr>
        <p:sp>
          <p:nvSpPr>
            <p:cNvPr id="87" name="Freeform 100">
              <a:extLst>
                <a:ext uri="{FF2B5EF4-FFF2-40B4-BE49-F238E27FC236}">
                  <a16:creationId xmlns:a16="http://schemas.microsoft.com/office/drawing/2014/main" id="{EC5BFDF4-1BDA-48C7-9C19-0AA334CD7E70}"/>
                </a:ext>
              </a:extLst>
            </p:cNvPr>
            <p:cNvSpPr>
              <a:spLocks noEditPoints="1"/>
            </p:cNvSpPr>
            <p:nvPr/>
          </p:nvSpPr>
          <p:spPr bwMode="auto">
            <a:xfrm>
              <a:off x="5857881" y="2971625"/>
              <a:ext cx="328588" cy="165151"/>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8" name="Freeform 23">
              <a:extLst>
                <a:ext uri="{FF2B5EF4-FFF2-40B4-BE49-F238E27FC236}">
                  <a16:creationId xmlns:a16="http://schemas.microsoft.com/office/drawing/2014/main" id="{3C73ABB9-C3AD-4B00-8C4D-FC8397772291}"/>
                </a:ext>
              </a:extLst>
            </p:cNvPr>
            <p:cNvSpPr>
              <a:spLocks/>
            </p:cNvSpPr>
            <p:nvPr/>
          </p:nvSpPr>
          <p:spPr bwMode="auto">
            <a:xfrm>
              <a:off x="6192555" y="4935742"/>
              <a:ext cx="237313" cy="238879"/>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9" name="Freeform 5">
              <a:extLst>
                <a:ext uri="{FF2B5EF4-FFF2-40B4-BE49-F238E27FC236}">
                  <a16:creationId xmlns:a16="http://schemas.microsoft.com/office/drawing/2014/main" id="{0069CC22-E0D8-435A-91E0-60D77AD21051}"/>
                </a:ext>
              </a:extLst>
            </p:cNvPr>
            <p:cNvSpPr>
              <a:spLocks/>
            </p:cNvSpPr>
            <p:nvPr/>
          </p:nvSpPr>
          <p:spPr bwMode="auto">
            <a:xfrm>
              <a:off x="6121057" y="5058131"/>
              <a:ext cx="267738" cy="489555"/>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0" name="Freeform 6">
              <a:extLst>
                <a:ext uri="{FF2B5EF4-FFF2-40B4-BE49-F238E27FC236}">
                  <a16:creationId xmlns:a16="http://schemas.microsoft.com/office/drawing/2014/main" id="{68EE92AB-08EF-40F4-BE6B-5EE63395FA00}"/>
                </a:ext>
              </a:extLst>
            </p:cNvPr>
            <p:cNvSpPr>
              <a:spLocks noEditPoints="1"/>
            </p:cNvSpPr>
            <p:nvPr/>
          </p:nvSpPr>
          <p:spPr bwMode="auto">
            <a:xfrm>
              <a:off x="6121057" y="5058131"/>
              <a:ext cx="267738" cy="489555"/>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1" name="Freeform 84">
              <a:extLst>
                <a:ext uri="{FF2B5EF4-FFF2-40B4-BE49-F238E27FC236}">
                  <a16:creationId xmlns:a16="http://schemas.microsoft.com/office/drawing/2014/main" id="{807F6C54-9E2B-4B2D-B3F6-CD6E598B2A6D}"/>
                </a:ext>
              </a:extLst>
            </p:cNvPr>
            <p:cNvSpPr>
              <a:spLocks/>
            </p:cNvSpPr>
            <p:nvPr/>
          </p:nvSpPr>
          <p:spPr bwMode="auto">
            <a:xfrm>
              <a:off x="5997836" y="4923946"/>
              <a:ext cx="244919" cy="271319"/>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2" name="Freeform 193">
              <a:extLst>
                <a:ext uri="{FF2B5EF4-FFF2-40B4-BE49-F238E27FC236}">
                  <a16:creationId xmlns:a16="http://schemas.microsoft.com/office/drawing/2014/main" id="{220FBA21-1BE8-4F65-9363-017515F4A454}"/>
                </a:ext>
              </a:extLst>
            </p:cNvPr>
            <p:cNvSpPr>
              <a:spLocks/>
            </p:cNvSpPr>
            <p:nvPr/>
          </p:nvSpPr>
          <p:spPr bwMode="auto">
            <a:xfrm>
              <a:off x="6283829" y="5052232"/>
              <a:ext cx="334673" cy="284591"/>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3" name="Freeform 47">
              <a:extLst>
                <a:ext uri="{FF2B5EF4-FFF2-40B4-BE49-F238E27FC236}">
                  <a16:creationId xmlns:a16="http://schemas.microsoft.com/office/drawing/2014/main" id="{E325E238-763D-424C-BA3F-ECA8B24F5ED2}"/>
                </a:ext>
              </a:extLst>
            </p:cNvPr>
            <p:cNvSpPr>
              <a:spLocks/>
            </p:cNvSpPr>
            <p:nvPr/>
          </p:nvSpPr>
          <p:spPr bwMode="auto">
            <a:xfrm>
              <a:off x="5690546" y="3910922"/>
              <a:ext cx="616102" cy="333252"/>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4" name="Freeform 88">
              <a:extLst>
                <a:ext uri="{FF2B5EF4-FFF2-40B4-BE49-F238E27FC236}">
                  <a16:creationId xmlns:a16="http://schemas.microsoft.com/office/drawing/2014/main" id="{3232DEC9-3771-4A83-8CB2-32D24B0833F0}"/>
                </a:ext>
              </a:extLst>
            </p:cNvPr>
            <p:cNvSpPr>
              <a:spLocks/>
            </p:cNvSpPr>
            <p:nvPr/>
          </p:nvSpPr>
          <p:spPr bwMode="auto">
            <a:xfrm>
              <a:off x="5319363" y="4409324"/>
              <a:ext cx="368140" cy="269846"/>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5" name="Freeform 197">
              <a:extLst>
                <a:ext uri="{FF2B5EF4-FFF2-40B4-BE49-F238E27FC236}">
                  <a16:creationId xmlns:a16="http://schemas.microsoft.com/office/drawing/2014/main" id="{557882F5-6576-4F25-9C94-0DF37E788C3D}"/>
                </a:ext>
              </a:extLst>
            </p:cNvPr>
            <p:cNvSpPr>
              <a:spLocks noEditPoints="1"/>
            </p:cNvSpPr>
            <p:nvPr/>
          </p:nvSpPr>
          <p:spPr bwMode="auto">
            <a:xfrm>
              <a:off x="5343703" y="4466831"/>
              <a:ext cx="716504" cy="645858"/>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6" name="Freeform 9">
              <a:extLst>
                <a:ext uri="{FF2B5EF4-FFF2-40B4-BE49-F238E27FC236}">
                  <a16:creationId xmlns:a16="http://schemas.microsoft.com/office/drawing/2014/main" id="{21D06561-0336-4A6F-A6C4-FA48EE4A5EA2}"/>
                </a:ext>
              </a:extLst>
            </p:cNvPr>
            <p:cNvSpPr>
              <a:spLocks/>
            </p:cNvSpPr>
            <p:nvPr/>
          </p:nvSpPr>
          <p:spPr bwMode="auto">
            <a:xfrm>
              <a:off x="8080413" y="5795412"/>
              <a:ext cx="299684" cy="168101"/>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7" name="Freeform 21">
              <a:extLst>
                <a:ext uri="{FF2B5EF4-FFF2-40B4-BE49-F238E27FC236}">
                  <a16:creationId xmlns:a16="http://schemas.microsoft.com/office/drawing/2014/main" id="{405D004E-7CE1-4EEA-9C7F-E61C623D23DB}"/>
                </a:ext>
              </a:extLst>
            </p:cNvPr>
            <p:cNvSpPr>
              <a:spLocks/>
            </p:cNvSpPr>
            <p:nvPr/>
          </p:nvSpPr>
          <p:spPr bwMode="auto">
            <a:xfrm>
              <a:off x="5975018" y="4480103"/>
              <a:ext cx="587198" cy="606045"/>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8" name="Freeform 25">
              <a:extLst>
                <a:ext uri="{FF2B5EF4-FFF2-40B4-BE49-F238E27FC236}">
                  <a16:creationId xmlns:a16="http://schemas.microsoft.com/office/drawing/2014/main" id="{BBDBB927-0BE1-499E-AA1C-259BF51CA04A}"/>
                </a:ext>
              </a:extLst>
            </p:cNvPr>
            <p:cNvSpPr>
              <a:spLocks/>
            </p:cNvSpPr>
            <p:nvPr/>
          </p:nvSpPr>
          <p:spPr bwMode="auto">
            <a:xfrm>
              <a:off x="4435523" y="4295783"/>
              <a:ext cx="546124" cy="333252"/>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9" name="Freeform 51">
              <a:extLst>
                <a:ext uri="{FF2B5EF4-FFF2-40B4-BE49-F238E27FC236}">
                  <a16:creationId xmlns:a16="http://schemas.microsoft.com/office/drawing/2014/main" id="{17E08576-513D-4D45-8350-3822C49FDD91}"/>
                </a:ext>
              </a:extLst>
            </p:cNvPr>
            <p:cNvSpPr>
              <a:spLocks/>
            </p:cNvSpPr>
            <p:nvPr/>
          </p:nvSpPr>
          <p:spPr bwMode="auto">
            <a:xfrm>
              <a:off x="5918732" y="2454054"/>
              <a:ext cx="684558" cy="409928"/>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0" name="Freeform 61">
              <a:extLst>
                <a:ext uri="{FF2B5EF4-FFF2-40B4-BE49-F238E27FC236}">
                  <a16:creationId xmlns:a16="http://schemas.microsoft.com/office/drawing/2014/main" id="{4AFB8E04-9F99-4278-AD03-8106827A7EF9}"/>
                </a:ext>
              </a:extLst>
            </p:cNvPr>
            <p:cNvSpPr>
              <a:spLocks noEditPoints="1"/>
            </p:cNvSpPr>
            <p:nvPr/>
          </p:nvSpPr>
          <p:spPr bwMode="auto">
            <a:xfrm>
              <a:off x="5616005" y="4668847"/>
              <a:ext cx="497446" cy="426149"/>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5" name="Freeform 63">
              <a:extLst>
                <a:ext uri="{FF2B5EF4-FFF2-40B4-BE49-F238E27FC236}">
                  <a16:creationId xmlns:a16="http://schemas.microsoft.com/office/drawing/2014/main" id="{E1F6D53E-739D-4367-BECD-9DB7FEAA7A38}"/>
                </a:ext>
              </a:extLst>
            </p:cNvPr>
            <p:cNvSpPr>
              <a:spLocks noEditPoints="1"/>
            </p:cNvSpPr>
            <p:nvPr/>
          </p:nvSpPr>
          <p:spPr bwMode="auto">
            <a:xfrm>
              <a:off x="4706304" y="2659019"/>
              <a:ext cx="445723" cy="511673"/>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6" name="Freeform 144">
              <a:extLst>
                <a:ext uri="{FF2B5EF4-FFF2-40B4-BE49-F238E27FC236}">
                  <a16:creationId xmlns:a16="http://schemas.microsoft.com/office/drawing/2014/main" id="{A2E7ACAE-720F-4406-AC06-198BDAC0ABBD}"/>
                </a:ext>
              </a:extLst>
            </p:cNvPr>
            <p:cNvSpPr>
              <a:spLocks noEditPoints="1"/>
            </p:cNvSpPr>
            <p:nvPr/>
          </p:nvSpPr>
          <p:spPr bwMode="auto">
            <a:xfrm>
              <a:off x="4208859" y="3316673"/>
              <a:ext cx="428989" cy="486605"/>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7" name="Freeform 217">
              <a:extLst>
                <a:ext uri="{FF2B5EF4-FFF2-40B4-BE49-F238E27FC236}">
                  <a16:creationId xmlns:a16="http://schemas.microsoft.com/office/drawing/2014/main" id="{71E34515-6F86-4477-94A9-F567717A23AE}"/>
                </a:ext>
              </a:extLst>
            </p:cNvPr>
            <p:cNvSpPr>
              <a:spLocks/>
            </p:cNvSpPr>
            <p:nvPr/>
          </p:nvSpPr>
          <p:spPr bwMode="auto">
            <a:xfrm>
              <a:off x="9102685" y="4486001"/>
              <a:ext cx="532434" cy="364216"/>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8" name="Freeform 219">
              <a:extLst>
                <a:ext uri="{FF2B5EF4-FFF2-40B4-BE49-F238E27FC236}">
                  <a16:creationId xmlns:a16="http://schemas.microsoft.com/office/drawing/2014/main" id="{F00154F0-A951-4448-9958-3D155249DFC4}"/>
                </a:ext>
              </a:extLst>
            </p:cNvPr>
            <p:cNvSpPr>
              <a:spLocks/>
            </p:cNvSpPr>
            <p:nvPr/>
          </p:nvSpPr>
          <p:spPr bwMode="auto">
            <a:xfrm>
              <a:off x="5637302" y="4056903"/>
              <a:ext cx="757577" cy="520521"/>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9" name="Freeform 7">
              <a:extLst>
                <a:ext uri="{FF2B5EF4-FFF2-40B4-BE49-F238E27FC236}">
                  <a16:creationId xmlns:a16="http://schemas.microsoft.com/office/drawing/2014/main" id="{B3EF1794-0C67-4513-A2CB-00D140FD6B66}"/>
                </a:ext>
              </a:extLst>
            </p:cNvPr>
            <p:cNvSpPr>
              <a:spLocks/>
            </p:cNvSpPr>
            <p:nvPr/>
          </p:nvSpPr>
          <p:spPr bwMode="auto">
            <a:xfrm>
              <a:off x="6247320" y="2695883"/>
              <a:ext cx="908180" cy="82575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0" name="Freeform 17">
              <a:extLst>
                <a:ext uri="{FF2B5EF4-FFF2-40B4-BE49-F238E27FC236}">
                  <a16:creationId xmlns:a16="http://schemas.microsoft.com/office/drawing/2014/main" id="{DEF7C1E4-6241-4F8D-8152-85136AF403FF}"/>
                </a:ext>
              </a:extLst>
            </p:cNvPr>
            <p:cNvSpPr>
              <a:spLocks/>
            </p:cNvSpPr>
            <p:nvPr/>
          </p:nvSpPr>
          <p:spPr bwMode="auto">
            <a:xfrm>
              <a:off x="6779753" y="3925668"/>
              <a:ext cx="489840" cy="465961"/>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1" name="Freeform 29">
              <a:extLst>
                <a:ext uri="{FF2B5EF4-FFF2-40B4-BE49-F238E27FC236}">
                  <a16:creationId xmlns:a16="http://schemas.microsoft.com/office/drawing/2014/main" id="{6E04A0CB-D10C-4072-AAFA-B7478C6BA763}"/>
                </a:ext>
              </a:extLst>
            </p:cNvPr>
            <p:cNvSpPr>
              <a:spLocks/>
            </p:cNvSpPr>
            <p:nvPr/>
          </p:nvSpPr>
          <p:spPr bwMode="auto">
            <a:xfrm>
              <a:off x="4109978" y="3669094"/>
              <a:ext cx="407692" cy="333252"/>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2" name="Freeform 31">
              <a:extLst>
                <a:ext uri="{FF2B5EF4-FFF2-40B4-BE49-F238E27FC236}">
                  <a16:creationId xmlns:a16="http://schemas.microsoft.com/office/drawing/2014/main" id="{8F5CBE99-028E-43CF-88AD-2E3E7DE023F0}"/>
                </a:ext>
              </a:extLst>
            </p:cNvPr>
            <p:cNvSpPr>
              <a:spLocks/>
            </p:cNvSpPr>
            <p:nvPr/>
          </p:nvSpPr>
          <p:spPr bwMode="auto">
            <a:xfrm>
              <a:off x="5135293" y="3742822"/>
              <a:ext cx="757577" cy="406979"/>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3" name="Freeform 33">
              <a:extLst>
                <a:ext uri="{FF2B5EF4-FFF2-40B4-BE49-F238E27FC236}">
                  <a16:creationId xmlns:a16="http://schemas.microsoft.com/office/drawing/2014/main" id="{29E3ADB6-B3A3-4CF4-8CDC-B0669B3CCFFB}"/>
                </a:ext>
              </a:extLst>
            </p:cNvPr>
            <p:cNvSpPr>
              <a:spLocks noEditPoints="1"/>
            </p:cNvSpPr>
            <p:nvPr/>
          </p:nvSpPr>
          <p:spPr bwMode="auto">
            <a:xfrm>
              <a:off x="8594591" y="4286935"/>
              <a:ext cx="917307" cy="32735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4" name="Freeform 41">
              <a:extLst>
                <a:ext uri="{FF2B5EF4-FFF2-40B4-BE49-F238E27FC236}">
                  <a16:creationId xmlns:a16="http://schemas.microsoft.com/office/drawing/2014/main" id="{D29AB418-EB0B-48C5-B0D6-5740BE2BFDA5}"/>
                </a:ext>
              </a:extLst>
            </p:cNvPr>
            <p:cNvSpPr>
              <a:spLocks/>
            </p:cNvSpPr>
            <p:nvPr/>
          </p:nvSpPr>
          <p:spPr bwMode="auto">
            <a:xfrm>
              <a:off x="5940029" y="2720950"/>
              <a:ext cx="571986" cy="427623"/>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5" name="Freeform 53">
              <a:extLst>
                <a:ext uri="{FF2B5EF4-FFF2-40B4-BE49-F238E27FC236}">
                  <a16:creationId xmlns:a16="http://schemas.microsoft.com/office/drawing/2014/main" id="{CE78F1AF-4A88-4E6D-BACC-3270F9C09CF6}"/>
                </a:ext>
              </a:extLst>
            </p:cNvPr>
            <p:cNvSpPr>
              <a:spLocks noEditPoints="1"/>
            </p:cNvSpPr>
            <p:nvPr/>
          </p:nvSpPr>
          <p:spPr bwMode="auto">
            <a:xfrm>
              <a:off x="5936987" y="2172414"/>
              <a:ext cx="555252" cy="367166"/>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6" name="Freeform 195">
              <a:extLst>
                <a:ext uri="{FF2B5EF4-FFF2-40B4-BE49-F238E27FC236}">
                  <a16:creationId xmlns:a16="http://schemas.microsoft.com/office/drawing/2014/main" id="{84F768F7-F19F-4BB3-9DE0-2DEF5E4A8ABD}"/>
                </a:ext>
              </a:extLst>
            </p:cNvPr>
            <p:cNvSpPr>
              <a:spLocks/>
            </p:cNvSpPr>
            <p:nvPr/>
          </p:nvSpPr>
          <p:spPr bwMode="auto">
            <a:xfrm>
              <a:off x="6458771" y="4639355"/>
              <a:ext cx="769747" cy="561808"/>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7" name="Freeform 212">
              <a:extLst>
                <a:ext uri="{FF2B5EF4-FFF2-40B4-BE49-F238E27FC236}">
                  <a16:creationId xmlns:a16="http://schemas.microsoft.com/office/drawing/2014/main" id="{5C4CB15A-41E8-42ED-A7B4-3BCE5A659C3D}"/>
                </a:ext>
              </a:extLst>
            </p:cNvPr>
            <p:cNvSpPr>
              <a:spLocks noEditPoints="1"/>
            </p:cNvSpPr>
            <p:nvPr/>
          </p:nvSpPr>
          <p:spPr bwMode="auto">
            <a:xfrm>
              <a:off x="9320223" y="4283985"/>
              <a:ext cx="861022" cy="682723"/>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8" name="Freeform 221">
              <a:extLst>
                <a:ext uri="{FF2B5EF4-FFF2-40B4-BE49-F238E27FC236}">
                  <a16:creationId xmlns:a16="http://schemas.microsoft.com/office/drawing/2014/main" id="{1CAB8E99-53F5-4858-82FA-D648D6DB6FAA}"/>
                </a:ext>
              </a:extLst>
            </p:cNvPr>
            <p:cNvSpPr>
              <a:spLocks noEditPoints="1"/>
            </p:cNvSpPr>
            <p:nvPr/>
          </p:nvSpPr>
          <p:spPr bwMode="auto">
            <a:xfrm>
              <a:off x="4852343" y="4070175"/>
              <a:ext cx="879277" cy="433521"/>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9" name="Freeform 11">
              <a:extLst>
                <a:ext uri="{FF2B5EF4-FFF2-40B4-BE49-F238E27FC236}">
                  <a16:creationId xmlns:a16="http://schemas.microsoft.com/office/drawing/2014/main" id="{8D6AE40B-6A12-4B1A-B165-7DDC5E29DAAF}"/>
                </a:ext>
              </a:extLst>
            </p:cNvPr>
            <p:cNvSpPr>
              <a:spLocks noEditPoints="1"/>
            </p:cNvSpPr>
            <p:nvPr/>
          </p:nvSpPr>
          <p:spPr bwMode="auto">
            <a:xfrm>
              <a:off x="3227659" y="3720704"/>
              <a:ext cx="1639896" cy="1647086"/>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0" name="Freeform 13">
              <a:extLst>
                <a:ext uri="{FF2B5EF4-FFF2-40B4-BE49-F238E27FC236}">
                  <a16:creationId xmlns:a16="http://schemas.microsoft.com/office/drawing/2014/main" id="{90544383-A554-4916-A699-3D8280573B21}"/>
                </a:ext>
              </a:extLst>
            </p:cNvPr>
            <p:cNvSpPr>
              <a:spLocks/>
            </p:cNvSpPr>
            <p:nvPr/>
          </p:nvSpPr>
          <p:spPr bwMode="auto">
            <a:xfrm>
              <a:off x="2080645" y="1424809"/>
              <a:ext cx="751493" cy="606045"/>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1" name="Freeform 19">
              <a:extLst>
                <a:ext uri="{FF2B5EF4-FFF2-40B4-BE49-F238E27FC236}">
                  <a16:creationId xmlns:a16="http://schemas.microsoft.com/office/drawing/2014/main" id="{0EB98CFA-3DD1-40C1-A3CA-3ACB4A5BFF2B}"/>
                </a:ext>
              </a:extLst>
            </p:cNvPr>
            <p:cNvSpPr>
              <a:spLocks/>
            </p:cNvSpPr>
            <p:nvPr/>
          </p:nvSpPr>
          <p:spPr bwMode="auto">
            <a:xfrm>
              <a:off x="5322406" y="3080743"/>
              <a:ext cx="1110505" cy="903906"/>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2" name="Freeform 39">
              <a:extLst>
                <a:ext uri="{FF2B5EF4-FFF2-40B4-BE49-F238E27FC236}">
                  <a16:creationId xmlns:a16="http://schemas.microsoft.com/office/drawing/2014/main" id="{47A0FE67-8A23-4680-93F5-5F0A98AE76A8}"/>
                </a:ext>
              </a:extLst>
            </p:cNvPr>
            <p:cNvSpPr>
              <a:spLocks/>
            </p:cNvSpPr>
            <p:nvPr/>
          </p:nvSpPr>
          <p:spPr bwMode="auto">
            <a:xfrm>
              <a:off x="2775852" y="2861034"/>
              <a:ext cx="523306" cy="575079"/>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3" name="Freeform 45">
              <a:extLst>
                <a:ext uri="{FF2B5EF4-FFF2-40B4-BE49-F238E27FC236}">
                  <a16:creationId xmlns:a16="http://schemas.microsoft.com/office/drawing/2014/main" id="{D31AE4DE-564C-4C07-A715-C70E171D183C}"/>
                </a:ext>
              </a:extLst>
            </p:cNvPr>
            <p:cNvSpPr>
              <a:spLocks/>
            </p:cNvSpPr>
            <p:nvPr/>
          </p:nvSpPr>
          <p:spPr bwMode="auto">
            <a:xfrm>
              <a:off x="2270800" y="4960809"/>
              <a:ext cx="561338" cy="849348"/>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4" name="Freeform 78">
              <a:extLst>
                <a:ext uri="{FF2B5EF4-FFF2-40B4-BE49-F238E27FC236}">
                  <a16:creationId xmlns:a16="http://schemas.microsoft.com/office/drawing/2014/main" id="{6EEF6305-4549-422E-808C-EC6581C5131D}"/>
                </a:ext>
              </a:extLst>
            </p:cNvPr>
            <p:cNvSpPr>
              <a:spLocks noEditPoints="1"/>
            </p:cNvSpPr>
            <p:nvPr/>
          </p:nvSpPr>
          <p:spPr bwMode="auto">
            <a:xfrm>
              <a:off x="4467469" y="3124981"/>
              <a:ext cx="984241" cy="1263699"/>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5" name="Freeform 80">
              <a:extLst>
                <a:ext uri="{FF2B5EF4-FFF2-40B4-BE49-F238E27FC236}">
                  <a16:creationId xmlns:a16="http://schemas.microsoft.com/office/drawing/2014/main" id="{808FDC43-E7C6-49A8-8D78-EC9E07BF6CCB}"/>
                </a:ext>
              </a:extLst>
            </p:cNvPr>
            <p:cNvSpPr>
              <a:spLocks noEditPoints="1"/>
            </p:cNvSpPr>
            <p:nvPr/>
          </p:nvSpPr>
          <p:spPr bwMode="auto">
            <a:xfrm>
              <a:off x="4511586" y="4409324"/>
              <a:ext cx="1551664" cy="1716391"/>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6" name="Freeform 86">
              <a:extLst>
                <a:ext uri="{FF2B5EF4-FFF2-40B4-BE49-F238E27FC236}">
                  <a16:creationId xmlns:a16="http://schemas.microsoft.com/office/drawing/2014/main" id="{9E256DA0-059C-431C-8584-8364280D1E81}"/>
                </a:ext>
              </a:extLst>
            </p:cNvPr>
            <p:cNvSpPr>
              <a:spLocks/>
            </p:cNvSpPr>
            <p:nvPr/>
          </p:nvSpPr>
          <p:spPr bwMode="auto">
            <a:xfrm>
              <a:off x="6127142" y="3990548"/>
              <a:ext cx="1163748" cy="813958"/>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7" name="Freeform 90">
              <a:extLst>
                <a:ext uri="{FF2B5EF4-FFF2-40B4-BE49-F238E27FC236}">
                  <a16:creationId xmlns:a16="http://schemas.microsoft.com/office/drawing/2014/main" id="{B03EFDBF-2C0E-4162-9B68-4E4B4B4ECF62}"/>
                </a:ext>
              </a:extLst>
            </p:cNvPr>
            <p:cNvSpPr>
              <a:spLocks/>
            </p:cNvSpPr>
            <p:nvPr/>
          </p:nvSpPr>
          <p:spPr bwMode="auto">
            <a:xfrm>
              <a:off x="6280787" y="3117608"/>
              <a:ext cx="1938059" cy="1306463"/>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8" name="Freeform 92">
              <a:extLst>
                <a:ext uri="{FF2B5EF4-FFF2-40B4-BE49-F238E27FC236}">
                  <a16:creationId xmlns:a16="http://schemas.microsoft.com/office/drawing/2014/main" id="{B6A98221-EA8C-4787-BE2B-6E060DA17632}"/>
                </a:ext>
              </a:extLst>
            </p:cNvPr>
            <p:cNvSpPr>
              <a:spLocks noEditPoints="1"/>
            </p:cNvSpPr>
            <p:nvPr/>
          </p:nvSpPr>
          <p:spPr bwMode="auto">
            <a:xfrm>
              <a:off x="4984690" y="709648"/>
              <a:ext cx="889925" cy="2344554"/>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9" name="Freeform 96">
              <a:extLst>
                <a:ext uri="{FF2B5EF4-FFF2-40B4-BE49-F238E27FC236}">
                  <a16:creationId xmlns:a16="http://schemas.microsoft.com/office/drawing/2014/main" id="{224E229E-93BD-4100-81F5-A1D2F2912810}"/>
                </a:ext>
              </a:extLst>
            </p:cNvPr>
            <p:cNvSpPr>
              <a:spLocks noEditPoints="1"/>
            </p:cNvSpPr>
            <p:nvPr/>
          </p:nvSpPr>
          <p:spPr bwMode="auto">
            <a:xfrm>
              <a:off x="4441609" y="290872"/>
              <a:ext cx="1697703" cy="232538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0" name="Freeform 109">
              <a:extLst>
                <a:ext uri="{FF2B5EF4-FFF2-40B4-BE49-F238E27FC236}">
                  <a16:creationId xmlns:a16="http://schemas.microsoft.com/office/drawing/2014/main" id="{ADD978A6-7172-4DCA-A681-3A3157CDA4C5}"/>
                </a:ext>
              </a:extLst>
            </p:cNvPr>
            <p:cNvSpPr>
              <a:spLocks noEditPoints="1"/>
            </p:cNvSpPr>
            <p:nvPr/>
          </p:nvSpPr>
          <p:spPr bwMode="auto">
            <a:xfrm>
              <a:off x="3122694" y="2098686"/>
              <a:ext cx="918829" cy="1683950"/>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1" name="Freeform 139">
              <a:extLst>
                <a:ext uri="{FF2B5EF4-FFF2-40B4-BE49-F238E27FC236}">
                  <a16:creationId xmlns:a16="http://schemas.microsoft.com/office/drawing/2014/main" id="{74AE08A6-A391-4BCB-82C0-0D29CCBE972E}"/>
                </a:ext>
              </a:extLst>
            </p:cNvPr>
            <p:cNvSpPr>
              <a:spLocks noEditPoints="1"/>
            </p:cNvSpPr>
            <p:nvPr/>
          </p:nvSpPr>
          <p:spPr bwMode="auto">
            <a:xfrm>
              <a:off x="2494422" y="4705711"/>
              <a:ext cx="1685533" cy="134332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2" name="Freeform 146">
              <a:extLst>
                <a:ext uri="{FF2B5EF4-FFF2-40B4-BE49-F238E27FC236}">
                  <a16:creationId xmlns:a16="http://schemas.microsoft.com/office/drawing/2014/main" id="{C4FC95BA-DD5F-41B3-8ACE-99FE0D541964}"/>
                </a:ext>
              </a:extLst>
            </p:cNvPr>
            <p:cNvSpPr>
              <a:spLocks noEditPoints="1"/>
            </p:cNvSpPr>
            <p:nvPr/>
          </p:nvSpPr>
          <p:spPr bwMode="auto">
            <a:xfrm>
              <a:off x="6230586" y="5052232"/>
              <a:ext cx="1286968" cy="1161956"/>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3" name="Freeform 210">
              <a:extLst>
                <a:ext uri="{FF2B5EF4-FFF2-40B4-BE49-F238E27FC236}">
                  <a16:creationId xmlns:a16="http://schemas.microsoft.com/office/drawing/2014/main" id="{6D4FB0D0-37DE-45A8-B11F-51CBFB63265E}"/>
                </a:ext>
              </a:extLst>
            </p:cNvPr>
            <p:cNvSpPr>
              <a:spLocks noEditPoints="1"/>
            </p:cNvSpPr>
            <p:nvPr/>
          </p:nvSpPr>
          <p:spPr bwMode="auto">
            <a:xfrm>
              <a:off x="7023151" y="4549408"/>
              <a:ext cx="2505481" cy="1306463"/>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4" name="Freeform 223">
              <a:extLst>
                <a:ext uri="{FF2B5EF4-FFF2-40B4-BE49-F238E27FC236}">
                  <a16:creationId xmlns:a16="http://schemas.microsoft.com/office/drawing/2014/main" id="{613EDBCE-4BB6-42D1-99AC-BD1CE2106DD1}"/>
                </a:ext>
              </a:extLst>
            </p:cNvPr>
            <p:cNvSpPr>
              <a:spLocks noEditPoints="1"/>
            </p:cNvSpPr>
            <p:nvPr/>
          </p:nvSpPr>
          <p:spPr bwMode="auto">
            <a:xfrm>
              <a:off x="5536901" y="467819"/>
              <a:ext cx="999455" cy="1769475"/>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bg1">
                <a:lumMod val="85000"/>
              </a:schemeClr>
            </a:solid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grpSp>
    </p:spTree>
    <p:extLst>
      <p:ext uri="{BB962C8B-B14F-4D97-AF65-F5344CB8AC3E}">
        <p14:creationId xmlns:p14="http://schemas.microsoft.com/office/powerpoint/2010/main" val="187889135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Box 36">
            <a:extLst>
              <a:ext uri="{FF2B5EF4-FFF2-40B4-BE49-F238E27FC236}">
                <a16:creationId xmlns:a16="http://schemas.microsoft.com/office/drawing/2014/main" id="{93E68952-4CB8-4B85-83EA-04EAE23845F5}"/>
              </a:ext>
            </a:extLst>
          </p:cNvPr>
          <p:cNvSpPr txBox="1"/>
          <p:nvPr/>
        </p:nvSpPr>
        <p:spPr>
          <a:xfrm>
            <a:off x="2286968" y="6457909"/>
            <a:ext cx="7687955" cy="400091"/>
          </a:xfrm>
          <a:prstGeom prst="rect">
            <a:avLst/>
          </a:prstGeom>
          <a:noFill/>
        </p:spPr>
        <p:txBody>
          <a:bodyPr wrap="square" lIns="91422" tIns="45711" rIns="91422" bIns="45711" rtlCol="0">
            <a:spAutoFit/>
          </a:bodyPr>
          <a:lstStyle/>
          <a:p>
            <a:pPr algn="ctr"/>
            <a:r>
              <a:rPr lang="en-US" sz="2000" dirty="0">
                <a:solidFill>
                  <a:schemeClr val="tx2"/>
                </a:solidFill>
                <a:latin typeface="+mj-lt"/>
                <a:ea typeface="Lato" pitchFamily="34" charset="0"/>
                <a:cs typeface="Lato" pitchFamily="34" charset="0"/>
              </a:rPr>
              <a:t>ASIA MAP</a:t>
            </a:r>
            <a:endParaRPr lang="id-ID" sz="2000" dirty="0">
              <a:solidFill>
                <a:schemeClr val="tx2"/>
              </a:solidFill>
              <a:latin typeface="+mj-lt"/>
              <a:ea typeface="Lato" pitchFamily="34" charset="0"/>
              <a:cs typeface="Lato" pitchFamily="34" charset="0"/>
            </a:endParaRPr>
          </a:p>
        </p:txBody>
      </p:sp>
      <p:grpSp>
        <p:nvGrpSpPr>
          <p:cNvPr id="316" name="Group 1116">
            <a:extLst>
              <a:ext uri="{FF2B5EF4-FFF2-40B4-BE49-F238E27FC236}">
                <a16:creationId xmlns:a16="http://schemas.microsoft.com/office/drawing/2014/main" id="{DA1DA9B7-DC95-4454-B893-E917557C41C9}"/>
              </a:ext>
            </a:extLst>
          </p:cNvPr>
          <p:cNvGrpSpPr>
            <a:grpSpLocks noChangeAspect="1"/>
          </p:cNvGrpSpPr>
          <p:nvPr/>
        </p:nvGrpSpPr>
        <p:grpSpPr bwMode="auto">
          <a:xfrm>
            <a:off x="2643126" y="919140"/>
            <a:ext cx="6905748" cy="5019719"/>
            <a:chOff x="3564" y="1150"/>
            <a:chExt cx="1749" cy="1271"/>
          </a:xfrm>
          <a:solidFill>
            <a:schemeClr val="bg1">
              <a:lumMod val="85000"/>
            </a:schemeClr>
          </a:solidFill>
        </p:grpSpPr>
        <p:sp>
          <p:nvSpPr>
            <p:cNvPr id="317" name="Freeform 1117">
              <a:extLst>
                <a:ext uri="{FF2B5EF4-FFF2-40B4-BE49-F238E27FC236}">
                  <a16:creationId xmlns:a16="http://schemas.microsoft.com/office/drawing/2014/main" id="{6C98A304-5774-4742-B44F-5AC8B0A77B3E}"/>
                </a:ext>
              </a:extLst>
            </p:cNvPr>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118">
              <a:extLst>
                <a:ext uri="{FF2B5EF4-FFF2-40B4-BE49-F238E27FC236}">
                  <a16:creationId xmlns:a16="http://schemas.microsoft.com/office/drawing/2014/main" id="{C4EAB9C6-4BD6-4F2D-963A-A643055A8FFD}"/>
                </a:ext>
              </a:extLst>
            </p:cNvPr>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Freeform 1119">
              <a:extLst>
                <a:ext uri="{FF2B5EF4-FFF2-40B4-BE49-F238E27FC236}">
                  <a16:creationId xmlns:a16="http://schemas.microsoft.com/office/drawing/2014/main" id="{6D4406E9-0511-489C-A4D0-28DA18333B78}"/>
                </a:ext>
              </a:extLst>
            </p:cNvPr>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Freeform 1120">
              <a:extLst>
                <a:ext uri="{FF2B5EF4-FFF2-40B4-BE49-F238E27FC236}">
                  <a16:creationId xmlns:a16="http://schemas.microsoft.com/office/drawing/2014/main" id="{1951E5B6-A9CE-4AAF-B050-B2FDD9C0BF94}"/>
                </a:ext>
              </a:extLst>
            </p:cNvPr>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Freeform 1121">
              <a:extLst>
                <a:ext uri="{FF2B5EF4-FFF2-40B4-BE49-F238E27FC236}">
                  <a16:creationId xmlns:a16="http://schemas.microsoft.com/office/drawing/2014/main" id="{2F291482-23FB-4BBA-95BF-FA33E78A8700}"/>
                </a:ext>
              </a:extLst>
            </p:cNvPr>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Freeform 1122">
              <a:extLst>
                <a:ext uri="{FF2B5EF4-FFF2-40B4-BE49-F238E27FC236}">
                  <a16:creationId xmlns:a16="http://schemas.microsoft.com/office/drawing/2014/main" id="{3C41265E-665C-4AFF-A32E-867FB056D6A3}"/>
                </a:ext>
              </a:extLst>
            </p:cNvPr>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Freeform 1123">
              <a:extLst>
                <a:ext uri="{FF2B5EF4-FFF2-40B4-BE49-F238E27FC236}">
                  <a16:creationId xmlns:a16="http://schemas.microsoft.com/office/drawing/2014/main" id="{1C685073-F9DE-4181-808C-F9580432E3D0}"/>
                </a:ext>
              </a:extLst>
            </p:cNvPr>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Freeform 1124">
              <a:extLst>
                <a:ext uri="{FF2B5EF4-FFF2-40B4-BE49-F238E27FC236}">
                  <a16:creationId xmlns:a16="http://schemas.microsoft.com/office/drawing/2014/main" id="{54ECF041-3942-4A89-B045-8BE40FC4107F}"/>
                </a:ext>
              </a:extLst>
            </p:cNvPr>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Freeform 1125">
              <a:extLst>
                <a:ext uri="{FF2B5EF4-FFF2-40B4-BE49-F238E27FC236}">
                  <a16:creationId xmlns:a16="http://schemas.microsoft.com/office/drawing/2014/main" id="{D4C77AE0-E29E-449B-8DBA-EDE388CDD653}"/>
                </a:ext>
              </a:extLst>
            </p:cNvPr>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6" name="Freeform 1126">
              <a:extLst>
                <a:ext uri="{FF2B5EF4-FFF2-40B4-BE49-F238E27FC236}">
                  <a16:creationId xmlns:a16="http://schemas.microsoft.com/office/drawing/2014/main" id="{9CB5C012-9658-490E-B8F1-D6041FFE78C0}"/>
                </a:ext>
              </a:extLst>
            </p:cNvPr>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7" name="Freeform 1127">
              <a:extLst>
                <a:ext uri="{FF2B5EF4-FFF2-40B4-BE49-F238E27FC236}">
                  <a16:creationId xmlns:a16="http://schemas.microsoft.com/office/drawing/2014/main" id="{647F937D-E260-4E68-BADB-E1D45E8C213F}"/>
                </a:ext>
              </a:extLst>
            </p:cNvPr>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Freeform 1128">
              <a:extLst>
                <a:ext uri="{FF2B5EF4-FFF2-40B4-BE49-F238E27FC236}">
                  <a16:creationId xmlns:a16="http://schemas.microsoft.com/office/drawing/2014/main" id="{88A8CD31-8207-40E5-A2F9-54934C0148D4}"/>
                </a:ext>
              </a:extLst>
            </p:cNvPr>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1129">
              <a:extLst>
                <a:ext uri="{FF2B5EF4-FFF2-40B4-BE49-F238E27FC236}">
                  <a16:creationId xmlns:a16="http://schemas.microsoft.com/office/drawing/2014/main" id="{CA6DA97E-6AD9-496A-8B4D-9E2976D71771}"/>
                </a:ext>
              </a:extLst>
            </p:cNvPr>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1130">
              <a:extLst>
                <a:ext uri="{FF2B5EF4-FFF2-40B4-BE49-F238E27FC236}">
                  <a16:creationId xmlns:a16="http://schemas.microsoft.com/office/drawing/2014/main" id="{CDA9CEF7-D5F5-4619-8730-53E06319636A}"/>
                </a:ext>
              </a:extLst>
            </p:cNvPr>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1131">
              <a:extLst>
                <a:ext uri="{FF2B5EF4-FFF2-40B4-BE49-F238E27FC236}">
                  <a16:creationId xmlns:a16="http://schemas.microsoft.com/office/drawing/2014/main" id="{EF0094F6-D89B-4850-A39C-89CC9E6FC3E3}"/>
                </a:ext>
              </a:extLst>
            </p:cNvPr>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1132">
              <a:extLst>
                <a:ext uri="{FF2B5EF4-FFF2-40B4-BE49-F238E27FC236}">
                  <a16:creationId xmlns:a16="http://schemas.microsoft.com/office/drawing/2014/main" id="{4FDA17A2-641D-4BC4-832C-3BD7E1499CEA}"/>
                </a:ext>
              </a:extLst>
            </p:cNvPr>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1133">
              <a:extLst>
                <a:ext uri="{FF2B5EF4-FFF2-40B4-BE49-F238E27FC236}">
                  <a16:creationId xmlns:a16="http://schemas.microsoft.com/office/drawing/2014/main" id="{24410F67-C877-4AFD-B9CB-73BC7F3E7683}"/>
                </a:ext>
              </a:extLst>
            </p:cNvPr>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1134">
              <a:extLst>
                <a:ext uri="{FF2B5EF4-FFF2-40B4-BE49-F238E27FC236}">
                  <a16:creationId xmlns:a16="http://schemas.microsoft.com/office/drawing/2014/main" id="{0A654AA0-1EC5-429F-9A11-D40103EFC85C}"/>
                </a:ext>
              </a:extLst>
            </p:cNvPr>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1135">
              <a:extLst>
                <a:ext uri="{FF2B5EF4-FFF2-40B4-BE49-F238E27FC236}">
                  <a16:creationId xmlns:a16="http://schemas.microsoft.com/office/drawing/2014/main" id="{44CE0B98-CF8E-42D6-93EC-4D077134B0E1}"/>
                </a:ext>
              </a:extLst>
            </p:cNvPr>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1136">
              <a:extLst>
                <a:ext uri="{FF2B5EF4-FFF2-40B4-BE49-F238E27FC236}">
                  <a16:creationId xmlns:a16="http://schemas.microsoft.com/office/drawing/2014/main" id="{B33437AA-C86B-4E60-A9CF-C30EF99866DC}"/>
                </a:ext>
              </a:extLst>
            </p:cNvPr>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1137">
              <a:extLst>
                <a:ext uri="{FF2B5EF4-FFF2-40B4-BE49-F238E27FC236}">
                  <a16:creationId xmlns:a16="http://schemas.microsoft.com/office/drawing/2014/main" id="{7F648E92-C5BA-4D4E-807A-F62971D52AB6}"/>
                </a:ext>
              </a:extLst>
            </p:cNvPr>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8" name="Freeform 1138">
              <a:extLst>
                <a:ext uri="{FF2B5EF4-FFF2-40B4-BE49-F238E27FC236}">
                  <a16:creationId xmlns:a16="http://schemas.microsoft.com/office/drawing/2014/main" id="{75F47B40-9AF2-488C-BF5A-19B1DD083107}"/>
                </a:ext>
              </a:extLst>
            </p:cNvPr>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1139">
              <a:extLst>
                <a:ext uri="{FF2B5EF4-FFF2-40B4-BE49-F238E27FC236}">
                  <a16:creationId xmlns:a16="http://schemas.microsoft.com/office/drawing/2014/main" id="{E82B6189-126C-4FEC-B9EF-EF026916FD50}"/>
                </a:ext>
              </a:extLst>
            </p:cNvPr>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Freeform 1140">
              <a:extLst>
                <a:ext uri="{FF2B5EF4-FFF2-40B4-BE49-F238E27FC236}">
                  <a16:creationId xmlns:a16="http://schemas.microsoft.com/office/drawing/2014/main" id="{45AEC1E3-6C56-4789-A40D-DC24D9AC6A79}"/>
                </a:ext>
              </a:extLst>
            </p:cNvPr>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1" name="Freeform 1141">
              <a:extLst>
                <a:ext uri="{FF2B5EF4-FFF2-40B4-BE49-F238E27FC236}">
                  <a16:creationId xmlns:a16="http://schemas.microsoft.com/office/drawing/2014/main" id="{F3EC1A81-60D7-441D-8B2A-AEFF0F6DF9F1}"/>
                </a:ext>
              </a:extLst>
            </p:cNvPr>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2" name="Freeform 1142">
              <a:extLst>
                <a:ext uri="{FF2B5EF4-FFF2-40B4-BE49-F238E27FC236}">
                  <a16:creationId xmlns:a16="http://schemas.microsoft.com/office/drawing/2014/main" id="{D186EF6B-D006-46DC-AE02-0EE165F5A2FA}"/>
                </a:ext>
              </a:extLst>
            </p:cNvPr>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1143">
              <a:extLst>
                <a:ext uri="{FF2B5EF4-FFF2-40B4-BE49-F238E27FC236}">
                  <a16:creationId xmlns:a16="http://schemas.microsoft.com/office/drawing/2014/main" id="{8FA062B7-0F11-4A17-B4A0-86CED88019D8}"/>
                </a:ext>
              </a:extLst>
            </p:cNvPr>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4" name="Freeform 1144">
              <a:extLst>
                <a:ext uri="{FF2B5EF4-FFF2-40B4-BE49-F238E27FC236}">
                  <a16:creationId xmlns:a16="http://schemas.microsoft.com/office/drawing/2014/main" id="{E6C2B2FE-C811-46D1-B18F-062174E5CDF8}"/>
                </a:ext>
              </a:extLst>
            </p:cNvPr>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Freeform 1145">
              <a:extLst>
                <a:ext uri="{FF2B5EF4-FFF2-40B4-BE49-F238E27FC236}">
                  <a16:creationId xmlns:a16="http://schemas.microsoft.com/office/drawing/2014/main" id="{B853EB24-DA8D-4FC0-964A-AC2007AB1ADC}"/>
                </a:ext>
              </a:extLst>
            </p:cNvPr>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1146">
              <a:extLst>
                <a:ext uri="{FF2B5EF4-FFF2-40B4-BE49-F238E27FC236}">
                  <a16:creationId xmlns:a16="http://schemas.microsoft.com/office/drawing/2014/main" id="{F09F5BE4-AF90-4691-A843-E428FA091E54}"/>
                </a:ext>
              </a:extLst>
            </p:cNvPr>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1147">
              <a:extLst>
                <a:ext uri="{FF2B5EF4-FFF2-40B4-BE49-F238E27FC236}">
                  <a16:creationId xmlns:a16="http://schemas.microsoft.com/office/drawing/2014/main" id="{763F9F10-5A64-4050-84B7-275980A78632}"/>
                </a:ext>
              </a:extLst>
            </p:cNvPr>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1148">
              <a:extLst>
                <a:ext uri="{FF2B5EF4-FFF2-40B4-BE49-F238E27FC236}">
                  <a16:creationId xmlns:a16="http://schemas.microsoft.com/office/drawing/2014/main" id="{8D877F09-9DF5-4919-8CF1-DDCBC3983C2B}"/>
                </a:ext>
              </a:extLst>
            </p:cNvPr>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1149">
              <a:extLst>
                <a:ext uri="{FF2B5EF4-FFF2-40B4-BE49-F238E27FC236}">
                  <a16:creationId xmlns:a16="http://schemas.microsoft.com/office/drawing/2014/main" id="{51992195-4841-4D57-9A7F-FA8B40CE421B}"/>
                </a:ext>
              </a:extLst>
            </p:cNvPr>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150">
              <a:extLst>
                <a:ext uri="{FF2B5EF4-FFF2-40B4-BE49-F238E27FC236}">
                  <a16:creationId xmlns:a16="http://schemas.microsoft.com/office/drawing/2014/main" id="{E53C11B9-CCF0-427F-B756-F414D1B477FB}"/>
                </a:ext>
              </a:extLst>
            </p:cNvPr>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51">
              <a:extLst>
                <a:ext uri="{FF2B5EF4-FFF2-40B4-BE49-F238E27FC236}">
                  <a16:creationId xmlns:a16="http://schemas.microsoft.com/office/drawing/2014/main" id="{A6BA0A1F-DACF-4D06-9178-73B812E2FB36}"/>
                </a:ext>
              </a:extLst>
            </p:cNvPr>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2" name="Freeform 1152">
              <a:extLst>
                <a:ext uri="{FF2B5EF4-FFF2-40B4-BE49-F238E27FC236}">
                  <a16:creationId xmlns:a16="http://schemas.microsoft.com/office/drawing/2014/main" id="{8FE21A56-FDFF-4267-9F49-718E77CFDD23}"/>
                </a:ext>
              </a:extLst>
            </p:cNvPr>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3" name="Freeform 1153">
              <a:extLst>
                <a:ext uri="{FF2B5EF4-FFF2-40B4-BE49-F238E27FC236}">
                  <a16:creationId xmlns:a16="http://schemas.microsoft.com/office/drawing/2014/main" id="{AAE9B636-7D12-4E59-B720-CC03C75D957D}"/>
                </a:ext>
              </a:extLst>
            </p:cNvPr>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4" name="Freeform 1154">
              <a:extLst>
                <a:ext uri="{FF2B5EF4-FFF2-40B4-BE49-F238E27FC236}">
                  <a16:creationId xmlns:a16="http://schemas.microsoft.com/office/drawing/2014/main" id="{8B1C2C3C-0048-4C30-ACBE-C5DF02F9E67A}"/>
                </a:ext>
              </a:extLst>
            </p:cNvPr>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5" name="Freeform 1155">
              <a:extLst>
                <a:ext uri="{FF2B5EF4-FFF2-40B4-BE49-F238E27FC236}">
                  <a16:creationId xmlns:a16="http://schemas.microsoft.com/office/drawing/2014/main" id="{5C6A29D8-6EC7-4CCB-B646-F8F43FFC8F20}"/>
                </a:ext>
              </a:extLst>
            </p:cNvPr>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6" name="Freeform 1156">
              <a:extLst>
                <a:ext uri="{FF2B5EF4-FFF2-40B4-BE49-F238E27FC236}">
                  <a16:creationId xmlns:a16="http://schemas.microsoft.com/office/drawing/2014/main" id="{23332989-0CBC-4946-959F-DB0B3CA031C9}"/>
                </a:ext>
              </a:extLst>
            </p:cNvPr>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7" name="Freeform 1157">
              <a:extLst>
                <a:ext uri="{FF2B5EF4-FFF2-40B4-BE49-F238E27FC236}">
                  <a16:creationId xmlns:a16="http://schemas.microsoft.com/office/drawing/2014/main" id="{B6B35B43-C626-4729-B748-DF3DEDC71C0B}"/>
                </a:ext>
              </a:extLst>
            </p:cNvPr>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8" name="Freeform 1158">
              <a:extLst>
                <a:ext uri="{FF2B5EF4-FFF2-40B4-BE49-F238E27FC236}">
                  <a16:creationId xmlns:a16="http://schemas.microsoft.com/office/drawing/2014/main" id="{33D8F746-2134-481A-AED0-C934D9B58E0A}"/>
                </a:ext>
              </a:extLst>
            </p:cNvPr>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72881777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กลุ่ม 50">
            <a:extLst>
              <a:ext uri="{FF2B5EF4-FFF2-40B4-BE49-F238E27FC236}">
                <a16:creationId xmlns:a16="http://schemas.microsoft.com/office/drawing/2014/main" id="{54493A14-C8FA-4C0F-BB5B-B25B5DDBF309}"/>
              </a:ext>
            </a:extLst>
          </p:cNvPr>
          <p:cNvGrpSpPr/>
          <p:nvPr/>
        </p:nvGrpSpPr>
        <p:grpSpPr>
          <a:xfrm>
            <a:off x="3032760" y="539353"/>
            <a:ext cx="6126480" cy="5779294"/>
            <a:chOff x="2461333" y="3763563"/>
            <a:chExt cx="8617982" cy="8129603"/>
          </a:xfrm>
          <a:solidFill>
            <a:schemeClr val="bg1">
              <a:lumMod val="85000"/>
            </a:schemeClr>
          </a:solidFill>
        </p:grpSpPr>
        <p:sp>
          <p:nvSpPr>
            <p:cNvPr id="3" name="Freeform 1">
              <a:extLst>
                <a:ext uri="{FF2B5EF4-FFF2-40B4-BE49-F238E27FC236}">
                  <a16:creationId xmlns:a16="http://schemas.microsoft.com/office/drawing/2014/main" id="{B30D957A-8B64-4012-A407-E69F135B9A31}"/>
                </a:ext>
              </a:extLst>
            </p:cNvPr>
            <p:cNvSpPr>
              <a:spLocks noChangeArrowheads="1"/>
            </p:cNvSpPr>
            <p:nvPr/>
          </p:nvSpPr>
          <p:spPr bwMode="auto">
            <a:xfrm>
              <a:off x="2461333" y="4541600"/>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grpFill/>
            <a:ln w="28575" cap="flat" cmpd="sng">
              <a:solidFill>
                <a:schemeClr val="bg1"/>
              </a:solidFill>
              <a:bevel/>
              <a:headEnd/>
              <a:tailEnd/>
            </a:ln>
            <a:effectLst/>
          </p:spPr>
          <p:txBody>
            <a:bodyPr wrap="none" anchor="ctr"/>
            <a:lstStyle/>
            <a:p>
              <a:endParaRPr lang="en-US"/>
            </a:p>
          </p:txBody>
        </p:sp>
        <p:sp>
          <p:nvSpPr>
            <p:cNvPr id="4" name="Freeform 2">
              <a:extLst>
                <a:ext uri="{FF2B5EF4-FFF2-40B4-BE49-F238E27FC236}">
                  <a16:creationId xmlns:a16="http://schemas.microsoft.com/office/drawing/2014/main" id="{C6CB9116-45E7-4FF0-ABEF-63325F15D2DA}"/>
                </a:ext>
              </a:extLst>
            </p:cNvPr>
            <p:cNvSpPr>
              <a:spLocks noChangeArrowheads="1"/>
            </p:cNvSpPr>
            <p:nvPr/>
          </p:nvSpPr>
          <p:spPr bwMode="auto">
            <a:xfrm>
              <a:off x="5854591" y="3957586"/>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grpFill/>
            <a:ln w="28575" cap="flat" cmpd="sng">
              <a:solidFill>
                <a:schemeClr val="bg1"/>
              </a:solidFill>
              <a:bevel/>
              <a:headEnd/>
              <a:tailEnd/>
            </a:ln>
            <a:effectLst/>
          </p:spPr>
          <p:txBody>
            <a:bodyPr wrap="none" anchor="ctr"/>
            <a:lstStyle/>
            <a:p>
              <a:endParaRPr lang="en-US"/>
            </a:p>
          </p:txBody>
        </p:sp>
        <p:sp>
          <p:nvSpPr>
            <p:cNvPr id="5" name="Freeform 3">
              <a:extLst>
                <a:ext uri="{FF2B5EF4-FFF2-40B4-BE49-F238E27FC236}">
                  <a16:creationId xmlns:a16="http://schemas.microsoft.com/office/drawing/2014/main" id="{086C8EA6-F7C5-42C0-800E-5D44D7F01ED2}"/>
                </a:ext>
              </a:extLst>
            </p:cNvPr>
            <p:cNvSpPr>
              <a:spLocks noChangeArrowheads="1"/>
            </p:cNvSpPr>
            <p:nvPr/>
          </p:nvSpPr>
          <p:spPr bwMode="auto">
            <a:xfrm>
              <a:off x="7767543" y="3763563"/>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grpFill/>
            <a:ln w="28575" cap="flat" cmpd="sng">
              <a:solidFill>
                <a:schemeClr val="bg1"/>
              </a:solidFill>
              <a:bevel/>
              <a:headEnd/>
              <a:tailEnd/>
            </a:ln>
            <a:effectLst/>
          </p:spPr>
          <p:txBody>
            <a:bodyPr wrap="none" anchor="ctr"/>
            <a:lstStyle/>
            <a:p>
              <a:endParaRPr lang="en-US"/>
            </a:p>
          </p:txBody>
        </p:sp>
        <p:sp>
          <p:nvSpPr>
            <p:cNvPr id="6" name="Freeform 4">
              <a:extLst>
                <a:ext uri="{FF2B5EF4-FFF2-40B4-BE49-F238E27FC236}">
                  <a16:creationId xmlns:a16="http://schemas.microsoft.com/office/drawing/2014/main" id="{8789C763-7243-49A6-87C2-8ED2AA18EBA2}"/>
                </a:ext>
              </a:extLst>
            </p:cNvPr>
            <p:cNvSpPr>
              <a:spLocks noChangeArrowheads="1"/>
            </p:cNvSpPr>
            <p:nvPr/>
          </p:nvSpPr>
          <p:spPr bwMode="auto">
            <a:xfrm>
              <a:off x="5866232" y="7294797"/>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grpFill/>
            <a:ln w="28575" cap="flat" cmpd="sng">
              <a:solidFill>
                <a:schemeClr val="bg1"/>
              </a:solidFill>
              <a:bevel/>
              <a:headEnd/>
              <a:tailEnd/>
            </a:ln>
            <a:effectLst/>
          </p:spPr>
          <p:txBody>
            <a:bodyPr wrap="none" anchor="ctr"/>
            <a:lstStyle/>
            <a:p>
              <a:endParaRPr lang="en-US"/>
            </a:p>
          </p:txBody>
        </p:sp>
        <p:sp>
          <p:nvSpPr>
            <p:cNvPr id="7" name="Freeform 5">
              <a:extLst>
                <a:ext uri="{FF2B5EF4-FFF2-40B4-BE49-F238E27FC236}">
                  <a16:creationId xmlns:a16="http://schemas.microsoft.com/office/drawing/2014/main" id="{A8D5F5BF-A095-4CA0-9574-251C09FA1770}"/>
                </a:ext>
              </a:extLst>
            </p:cNvPr>
            <p:cNvSpPr>
              <a:spLocks noChangeArrowheads="1"/>
            </p:cNvSpPr>
            <p:nvPr/>
          </p:nvSpPr>
          <p:spPr bwMode="auto">
            <a:xfrm>
              <a:off x="8405840" y="9275784"/>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 name="Freeform 6">
              <a:extLst>
                <a:ext uri="{FF2B5EF4-FFF2-40B4-BE49-F238E27FC236}">
                  <a16:creationId xmlns:a16="http://schemas.microsoft.com/office/drawing/2014/main" id="{B00927DC-90E5-492D-9A4E-73426D42EB1D}"/>
                </a:ext>
              </a:extLst>
            </p:cNvPr>
            <p:cNvSpPr>
              <a:spLocks noChangeArrowheads="1"/>
            </p:cNvSpPr>
            <p:nvPr/>
          </p:nvSpPr>
          <p:spPr bwMode="auto">
            <a:xfrm>
              <a:off x="8409719" y="7820603"/>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grpFill/>
            <a:ln w="28575" cap="flat" cmpd="sng">
              <a:solidFill>
                <a:schemeClr val="bg1"/>
              </a:solidFill>
              <a:bevel/>
              <a:headEnd/>
              <a:tailEnd/>
            </a:ln>
            <a:effectLst/>
          </p:spPr>
          <p:txBody>
            <a:bodyPr wrap="none" anchor="ctr"/>
            <a:lstStyle/>
            <a:p>
              <a:endParaRPr lang="en-US"/>
            </a:p>
          </p:txBody>
        </p:sp>
        <p:sp>
          <p:nvSpPr>
            <p:cNvPr id="9" name="Freeform 7">
              <a:extLst>
                <a:ext uri="{FF2B5EF4-FFF2-40B4-BE49-F238E27FC236}">
                  <a16:creationId xmlns:a16="http://schemas.microsoft.com/office/drawing/2014/main" id="{95FFD28B-B41A-49F0-82E8-0178C12AF837}"/>
                </a:ext>
              </a:extLst>
            </p:cNvPr>
            <p:cNvSpPr>
              <a:spLocks noChangeArrowheads="1"/>
            </p:cNvSpPr>
            <p:nvPr/>
          </p:nvSpPr>
          <p:spPr bwMode="auto">
            <a:xfrm>
              <a:off x="9015035" y="10750366"/>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grpFill/>
            <a:ln w="28575" cap="flat" cmpd="sng">
              <a:solidFill>
                <a:schemeClr val="bg1"/>
              </a:solidFill>
              <a:bevel/>
              <a:headEnd/>
              <a:tailEnd/>
            </a:ln>
            <a:effectLst/>
          </p:spPr>
          <p:txBody>
            <a:bodyPr wrap="none" anchor="ctr"/>
            <a:lstStyle/>
            <a:p>
              <a:endParaRPr lang="en-US"/>
            </a:p>
          </p:txBody>
        </p:sp>
      </p:grpSp>
      <p:sp>
        <p:nvSpPr>
          <p:cNvPr id="10" name="TextBox 9">
            <a:extLst>
              <a:ext uri="{FF2B5EF4-FFF2-40B4-BE49-F238E27FC236}">
                <a16:creationId xmlns:a16="http://schemas.microsoft.com/office/drawing/2014/main" id="{2D571020-A744-45A2-9769-A2B94A755789}"/>
              </a:ext>
            </a:extLst>
          </p:cNvPr>
          <p:cNvSpPr txBox="1"/>
          <p:nvPr/>
        </p:nvSpPr>
        <p:spPr>
          <a:xfrm>
            <a:off x="2286968" y="6457909"/>
            <a:ext cx="7687955" cy="400091"/>
          </a:xfrm>
          <a:prstGeom prst="rect">
            <a:avLst/>
          </a:prstGeom>
          <a:noFill/>
        </p:spPr>
        <p:txBody>
          <a:bodyPr wrap="square" lIns="91422" tIns="45711" rIns="91422" bIns="45711" rtlCol="0">
            <a:spAutoFit/>
          </a:bodyPr>
          <a:lstStyle/>
          <a:p>
            <a:pPr algn="ctr"/>
            <a:r>
              <a:rPr lang="en-US" sz="2000" dirty="0">
                <a:solidFill>
                  <a:schemeClr val="tx2"/>
                </a:solidFill>
                <a:latin typeface="+mj-lt"/>
                <a:ea typeface="Lato" pitchFamily="34" charset="0"/>
                <a:cs typeface="Lato" pitchFamily="34" charset="0"/>
              </a:rPr>
              <a:t>AUSTRALIA MAP</a:t>
            </a:r>
            <a:endParaRPr lang="id-ID" sz="2000" dirty="0">
              <a:solidFill>
                <a:schemeClr val="tx2"/>
              </a:solidFill>
              <a:latin typeface="+mj-lt"/>
              <a:ea typeface="Lato" pitchFamily="34" charset="0"/>
              <a:cs typeface="Lato" pitchFamily="34" charset="0"/>
            </a:endParaRPr>
          </a:p>
        </p:txBody>
      </p:sp>
    </p:spTree>
    <p:extLst>
      <p:ext uri="{BB962C8B-B14F-4D97-AF65-F5344CB8AC3E}">
        <p14:creationId xmlns:p14="http://schemas.microsoft.com/office/powerpoint/2010/main" val="5638957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29">
            <a:extLst>
              <a:ext uri="{FF2B5EF4-FFF2-40B4-BE49-F238E27FC236}">
                <a16:creationId xmlns:a16="http://schemas.microsoft.com/office/drawing/2014/main" id="{572402B6-8879-4A2D-A003-40B5F67329E1}"/>
              </a:ext>
            </a:extLst>
          </p:cNvPr>
          <p:cNvGrpSpPr/>
          <p:nvPr/>
        </p:nvGrpSpPr>
        <p:grpSpPr>
          <a:xfrm>
            <a:off x="2920334" y="1352888"/>
            <a:ext cx="6351332" cy="4152224"/>
            <a:chOff x="5157992" y="1665629"/>
            <a:chExt cx="2936367" cy="1919171"/>
          </a:xfrm>
          <a:solidFill>
            <a:schemeClr val="bg1">
              <a:lumMod val="85000"/>
            </a:schemeClr>
          </a:solidFill>
        </p:grpSpPr>
        <p:sp>
          <p:nvSpPr>
            <p:cNvPr id="3" name="Freeform 5">
              <a:extLst>
                <a:ext uri="{FF2B5EF4-FFF2-40B4-BE49-F238E27FC236}">
                  <a16:creationId xmlns:a16="http://schemas.microsoft.com/office/drawing/2014/main" id="{B814D775-CA97-4B56-B2BE-C002F003019C}"/>
                </a:ext>
              </a:extLst>
            </p:cNvPr>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 name="Freeform 6">
              <a:extLst>
                <a:ext uri="{FF2B5EF4-FFF2-40B4-BE49-F238E27FC236}">
                  <a16:creationId xmlns:a16="http://schemas.microsoft.com/office/drawing/2014/main" id="{B847E4AA-1464-493F-A3A1-499C6E02B79F}"/>
                </a:ext>
              </a:extLst>
            </p:cNvPr>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5" name="Freeform 7">
              <a:extLst>
                <a:ext uri="{FF2B5EF4-FFF2-40B4-BE49-F238E27FC236}">
                  <a16:creationId xmlns:a16="http://schemas.microsoft.com/office/drawing/2014/main" id="{27C90B9F-BFFE-4CBE-A59C-612771391852}"/>
                </a:ext>
              </a:extLst>
            </p:cNvPr>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6" name="Freeform 8">
              <a:extLst>
                <a:ext uri="{FF2B5EF4-FFF2-40B4-BE49-F238E27FC236}">
                  <a16:creationId xmlns:a16="http://schemas.microsoft.com/office/drawing/2014/main" id="{9DA8AA20-C2E6-476B-AFC1-23EFB93E3A7B}"/>
                </a:ext>
              </a:extLst>
            </p:cNvPr>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7" name="Freeform 9">
              <a:extLst>
                <a:ext uri="{FF2B5EF4-FFF2-40B4-BE49-F238E27FC236}">
                  <a16:creationId xmlns:a16="http://schemas.microsoft.com/office/drawing/2014/main" id="{9BF07223-63E3-474A-9E72-C333A34506F0}"/>
                </a:ext>
              </a:extLst>
            </p:cNvPr>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8" name="Freeform 10">
              <a:extLst>
                <a:ext uri="{FF2B5EF4-FFF2-40B4-BE49-F238E27FC236}">
                  <a16:creationId xmlns:a16="http://schemas.microsoft.com/office/drawing/2014/main" id="{D793CA1C-320C-4958-B8AF-ED9E228AB078}"/>
                </a:ext>
              </a:extLst>
            </p:cNvPr>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9" name="Freeform 11">
              <a:extLst>
                <a:ext uri="{FF2B5EF4-FFF2-40B4-BE49-F238E27FC236}">
                  <a16:creationId xmlns:a16="http://schemas.microsoft.com/office/drawing/2014/main" id="{1E6CE90F-C535-458D-8353-434818A2FD12}"/>
                </a:ext>
              </a:extLst>
            </p:cNvPr>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0" name="Freeform 12">
              <a:extLst>
                <a:ext uri="{FF2B5EF4-FFF2-40B4-BE49-F238E27FC236}">
                  <a16:creationId xmlns:a16="http://schemas.microsoft.com/office/drawing/2014/main" id="{0682EB7E-FF52-49F3-BEE5-0E79830D6AFD}"/>
                </a:ext>
              </a:extLst>
            </p:cNvPr>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1" name="Freeform 13">
              <a:extLst>
                <a:ext uri="{FF2B5EF4-FFF2-40B4-BE49-F238E27FC236}">
                  <a16:creationId xmlns:a16="http://schemas.microsoft.com/office/drawing/2014/main" id="{B62DB062-1F9D-4263-B09D-4D2D60CD1957}"/>
                </a:ext>
              </a:extLst>
            </p:cNvPr>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2" name="Freeform 14">
              <a:extLst>
                <a:ext uri="{FF2B5EF4-FFF2-40B4-BE49-F238E27FC236}">
                  <a16:creationId xmlns:a16="http://schemas.microsoft.com/office/drawing/2014/main" id="{CD65AAFA-6CE4-414C-BEC3-96F36EE054F0}"/>
                </a:ext>
              </a:extLst>
            </p:cNvPr>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3" name="Freeform 15">
              <a:extLst>
                <a:ext uri="{FF2B5EF4-FFF2-40B4-BE49-F238E27FC236}">
                  <a16:creationId xmlns:a16="http://schemas.microsoft.com/office/drawing/2014/main" id="{8A14322D-E479-44B4-A549-74EAB8564748}"/>
                </a:ext>
              </a:extLst>
            </p:cNvPr>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4" name="Freeform 16">
              <a:extLst>
                <a:ext uri="{FF2B5EF4-FFF2-40B4-BE49-F238E27FC236}">
                  <a16:creationId xmlns:a16="http://schemas.microsoft.com/office/drawing/2014/main" id="{44315422-A7EF-4A7F-9BC5-60AFD1261550}"/>
                </a:ext>
              </a:extLst>
            </p:cNvPr>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5" name="Freeform 17">
              <a:extLst>
                <a:ext uri="{FF2B5EF4-FFF2-40B4-BE49-F238E27FC236}">
                  <a16:creationId xmlns:a16="http://schemas.microsoft.com/office/drawing/2014/main" id="{46ABAE7D-97E4-4F65-9095-040E5D8675F5}"/>
                </a:ext>
              </a:extLst>
            </p:cNvPr>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6" name="Freeform 18">
              <a:extLst>
                <a:ext uri="{FF2B5EF4-FFF2-40B4-BE49-F238E27FC236}">
                  <a16:creationId xmlns:a16="http://schemas.microsoft.com/office/drawing/2014/main" id="{44FC0AD9-0521-4D4A-8E39-EEC13FAE1015}"/>
                </a:ext>
              </a:extLst>
            </p:cNvPr>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7" name="Freeform 19">
              <a:extLst>
                <a:ext uri="{FF2B5EF4-FFF2-40B4-BE49-F238E27FC236}">
                  <a16:creationId xmlns:a16="http://schemas.microsoft.com/office/drawing/2014/main" id="{F540E284-56A2-4DFF-9A01-ED55E0B7B096}"/>
                </a:ext>
              </a:extLst>
            </p:cNvPr>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8" name="Freeform 20">
              <a:extLst>
                <a:ext uri="{FF2B5EF4-FFF2-40B4-BE49-F238E27FC236}">
                  <a16:creationId xmlns:a16="http://schemas.microsoft.com/office/drawing/2014/main" id="{9E8AB397-070C-4029-9575-986B186C495C}"/>
                </a:ext>
              </a:extLst>
            </p:cNvPr>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19" name="Freeform 21">
              <a:extLst>
                <a:ext uri="{FF2B5EF4-FFF2-40B4-BE49-F238E27FC236}">
                  <a16:creationId xmlns:a16="http://schemas.microsoft.com/office/drawing/2014/main" id="{643EDCE4-2F2D-47AF-AC4C-97BA25425E2A}"/>
                </a:ext>
              </a:extLst>
            </p:cNvPr>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0" name="Freeform 22">
              <a:extLst>
                <a:ext uri="{FF2B5EF4-FFF2-40B4-BE49-F238E27FC236}">
                  <a16:creationId xmlns:a16="http://schemas.microsoft.com/office/drawing/2014/main" id="{89200E42-1BAC-459B-803C-665299142668}"/>
                </a:ext>
              </a:extLst>
            </p:cNvPr>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1" name="Freeform 23">
              <a:extLst>
                <a:ext uri="{FF2B5EF4-FFF2-40B4-BE49-F238E27FC236}">
                  <a16:creationId xmlns:a16="http://schemas.microsoft.com/office/drawing/2014/main" id="{3E1260E5-D961-4395-A1D8-06503DCD504A}"/>
                </a:ext>
              </a:extLst>
            </p:cNvPr>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2" name="Freeform 24">
              <a:extLst>
                <a:ext uri="{FF2B5EF4-FFF2-40B4-BE49-F238E27FC236}">
                  <a16:creationId xmlns:a16="http://schemas.microsoft.com/office/drawing/2014/main" id="{FA777B7E-0E6F-4519-9DDC-FE4A572A6174}"/>
                </a:ext>
              </a:extLst>
            </p:cNvPr>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3" name="Freeform 25">
              <a:extLst>
                <a:ext uri="{FF2B5EF4-FFF2-40B4-BE49-F238E27FC236}">
                  <a16:creationId xmlns:a16="http://schemas.microsoft.com/office/drawing/2014/main" id="{00160C6D-722B-4D2C-BC58-99AC07908F65}"/>
                </a:ext>
              </a:extLst>
            </p:cNvPr>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4" name="Freeform 26">
              <a:extLst>
                <a:ext uri="{FF2B5EF4-FFF2-40B4-BE49-F238E27FC236}">
                  <a16:creationId xmlns:a16="http://schemas.microsoft.com/office/drawing/2014/main" id="{F8C61F6D-5DE7-4FA1-A9F0-E3385BD2E336}"/>
                </a:ext>
              </a:extLst>
            </p:cNvPr>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5" name="Freeform 27">
              <a:extLst>
                <a:ext uri="{FF2B5EF4-FFF2-40B4-BE49-F238E27FC236}">
                  <a16:creationId xmlns:a16="http://schemas.microsoft.com/office/drawing/2014/main" id="{377DBC55-D44E-4454-BF28-8C4514EF294C}"/>
                </a:ext>
              </a:extLst>
            </p:cNvPr>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6" name="Freeform 28">
              <a:extLst>
                <a:ext uri="{FF2B5EF4-FFF2-40B4-BE49-F238E27FC236}">
                  <a16:creationId xmlns:a16="http://schemas.microsoft.com/office/drawing/2014/main" id="{1D973BFD-6448-4F56-B5BC-82C366ECD49E}"/>
                </a:ext>
              </a:extLst>
            </p:cNvPr>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7" name="Freeform 29">
              <a:extLst>
                <a:ext uri="{FF2B5EF4-FFF2-40B4-BE49-F238E27FC236}">
                  <a16:creationId xmlns:a16="http://schemas.microsoft.com/office/drawing/2014/main" id="{4F37CB6A-491D-4CE6-A5A6-C6EAB7087680}"/>
                </a:ext>
              </a:extLst>
            </p:cNvPr>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8" name="Freeform 30">
              <a:extLst>
                <a:ext uri="{FF2B5EF4-FFF2-40B4-BE49-F238E27FC236}">
                  <a16:creationId xmlns:a16="http://schemas.microsoft.com/office/drawing/2014/main" id="{7A586F9D-4443-4CB4-AB51-7A78F06D4FE3}"/>
                </a:ext>
              </a:extLst>
            </p:cNvPr>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29" name="Freeform 31">
              <a:extLst>
                <a:ext uri="{FF2B5EF4-FFF2-40B4-BE49-F238E27FC236}">
                  <a16:creationId xmlns:a16="http://schemas.microsoft.com/office/drawing/2014/main" id="{76015B5B-ABB2-4A02-9095-ECACDF43139E}"/>
                </a:ext>
              </a:extLst>
            </p:cNvPr>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30" name="Freeform 32">
              <a:extLst>
                <a:ext uri="{FF2B5EF4-FFF2-40B4-BE49-F238E27FC236}">
                  <a16:creationId xmlns:a16="http://schemas.microsoft.com/office/drawing/2014/main" id="{A0C73223-4A93-4DB0-B4DA-F96053E34D95}"/>
                </a:ext>
              </a:extLst>
            </p:cNvPr>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31" name="Freeform 33">
              <a:extLst>
                <a:ext uri="{FF2B5EF4-FFF2-40B4-BE49-F238E27FC236}">
                  <a16:creationId xmlns:a16="http://schemas.microsoft.com/office/drawing/2014/main" id="{CAA19F95-C05C-4266-B9D4-5DF77F89EC83}"/>
                </a:ext>
              </a:extLst>
            </p:cNvPr>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32" name="Freeform 34">
              <a:extLst>
                <a:ext uri="{FF2B5EF4-FFF2-40B4-BE49-F238E27FC236}">
                  <a16:creationId xmlns:a16="http://schemas.microsoft.com/office/drawing/2014/main" id="{A2C8D46D-73FD-47C4-837E-98753E7640A3}"/>
                </a:ext>
              </a:extLst>
            </p:cNvPr>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33" name="Freeform 35">
              <a:extLst>
                <a:ext uri="{FF2B5EF4-FFF2-40B4-BE49-F238E27FC236}">
                  <a16:creationId xmlns:a16="http://schemas.microsoft.com/office/drawing/2014/main" id="{8B71558B-EAC2-4B9D-B8D4-3BB6B405B4C9}"/>
                </a:ext>
              </a:extLst>
            </p:cNvPr>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34" name="Freeform 36">
              <a:extLst>
                <a:ext uri="{FF2B5EF4-FFF2-40B4-BE49-F238E27FC236}">
                  <a16:creationId xmlns:a16="http://schemas.microsoft.com/office/drawing/2014/main" id="{FAC84DF9-C6C1-4AA4-8143-4391095D7A27}"/>
                </a:ext>
              </a:extLst>
            </p:cNvPr>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35" name="Freeform 37">
              <a:extLst>
                <a:ext uri="{FF2B5EF4-FFF2-40B4-BE49-F238E27FC236}">
                  <a16:creationId xmlns:a16="http://schemas.microsoft.com/office/drawing/2014/main" id="{EDCA4D0A-D7CD-4DD9-BF29-A9E3A52AE8E9}"/>
                </a:ext>
              </a:extLst>
            </p:cNvPr>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36" name="Freeform 38">
              <a:extLst>
                <a:ext uri="{FF2B5EF4-FFF2-40B4-BE49-F238E27FC236}">
                  <a16:creationId xmlns:a16="http://schemas.microsoft.com/office/drawing/2014/main" id="{29602724-B557-41B8-BB8C-909A85365A7B}"/>
                </a:ext>
              </a:extLst>
            </p:cNvPr>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solidFill>
                  <a:schemeClr val="accent6"/>
                </a:solidFill>
                <a:latin typeface="Lato Bold" charset="0"/>
                <a:ea typeface="+mn-ea"/>
              </a:endParaRPr>
            </a:p>
          </p:txBody>
        </p:sp>
        <p:sp>
          <p:nvSpPr>
            <p:cNvPr id="37" name="Freeform 39">
              <a:extLst>
                <a:ext uri="{FF2B5EF4-FFF2-40B4-BE49-F238E27FC236}">
                  <a16:creationId xmlns:a16="http://schemas.microsoft.com/office/drawing/2014/main" id="{54E9E4E3-4B54-47AE-B450-69B79070F3B1}"/>
                </a:ext>
              </a:extLst>
            </p:cNvPr>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38" name="Freeform 40">
              <a:extLst>
                <a:ext uri="{FF2B5EF4-FFF2-40B4-BE49-F238E27FC236}">
                  <a16:creationId xmlns:a16="http://schemas.microsoft.com/office/drawing/2014/main" id="{EA5B2D6F-7FD1-4D47-A5BA-19F9B8C58639}"/>
                </a:ext>
              </a:extLst>
            </p:cNvPr>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39" name="Freeform 41">
              <a:extLst>
                <a:ext uri="{FF2B5EF4-FFF2-40B4-BE49-F238E27FC236}">
                  <a16:creationId xmlns:a16="http://schemas.microsoft.com/office/drawing/2014/main" id="{B017F6C4-C21D-4153-A2BF-0FBA8C7303C4}"/>
                </a:ext>
              </a:extLst>
            </p:cNvPr>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0" name="Freeform 42">
              <a:extLst>
                <a:ext uri="{FF2B5EF4-FFF2-40B4-BE49-F238E27FC236}">
                  <a16:creationId xmlns:a16="http://schemas.microsoft.com/office/drawing/2014/main" id="{BAD49D54-C3ED-42C5-A816-8562B2A05695}"/>
                </a:ext>
              </a:extLst>
            </p:cNvPr>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1" name="Freeform 43">
              <a:extLst>
                <a:ext uri="{FF2B5EF4-FFF2-40B4-BE49-F238E27FC236}">
                  <a16:creationId xmlns:a16="http://schemas.microsoft.com/office/drawing/2014/main" id="{83018C4C-88A1-452B-8157-C408C35964E2}"/>
                </a:ext>
              </a:extLst>
            </p:cNvPr>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2" name="Freeform 44">
              <a:extLst>
                <a:ext uri="{FF2B5EF4-FFF2-40B4-BE49-F238E27FC236}">
                  <a16:creationId xmlns:a16="http://schemas.microsoft.com/office/drawing/2014/main" id="{2AB31CB3-EF23-40F4-BFD2-7AA493A9200D}"/>
                </a:ext>
              </a:extLst>
            </p:cNvPr>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3" name="Freeform 45">
              <a:extLst>
                <a:ext uri="{FF2B5EF4-FFF2-40B4-BE49-F238E27FC236}">
                  <a16:creationId xmlns:a16="http://schemas.microsoft.com/office/drawing/2014/main" id="{7877B750-F305-45EB-99EF-85F0BF3F5AC7}"/>
                </a:ext>
              </a:extLst>
            </p:cNvPr>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4" name="Freeform 46">
              <a:extLst>
                <a:ext uri="{FF2B5EF4-FFF2-40B4-BE49-F238E27FC236}">
                  <a16:creationId xmlns:a16="http://schemas.microsoft.com/office/drawing/2014/main" id="{2EAEE272-2700-47B4-A59D-6D5CB3A737E5}"/>
                </a:ext>
              </a:extLst>
            </p:cNvPr>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5" name="Freeform 47">
              <a:extLst>
                <a:ext uri="{FF2B5EF4-FFF2-40B4-BE49-F238E27FC236}">
                  <a16:creationId xmlns:a16="http://schemas.microsoft.com/office/drawing/2014/main" id="{3C7D273F-F775-47A5-8DEF-C2A6F4F1FA72}"/>
                </a:ext>
              </a:extLst>
            </p:cNvPr>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6" name="Line 48">
              <a:extLst>
                <a:ext uri="{FF2B5EF4-FFF2-40B4-BE49-F238E27FC236}">
                  <a16:creationId xmlns:a16="http://schemas.microsoft.com/office/drawing/2014/main" id="{93E39C7C-7A07-41E7-A4C2-65E18562BA7C}"/>
                </a:ext>
              </a:extLst>
            </p:cNvPr>
            <p:cNvSpPr>
              <a:spLocks noChangeShapeType="1"/>
            </p:cNvSpPr>
            <p:nvPr/>
          </p:nvSpPr>
          <p:spPr bwMode="auto">
            <a:xfrm>
              <a:off x="6881808" y="2014722"/>
              <a:ext cx="0" cy="0"/>
            </a:xfrm>
            <a:prstGeom prst="line">
              <a:avLst/>
            </a:prstGeom>
            <a:grpFill/>
            <a:ln w="6350">
              <a:solidFill>
                <a:srgbClr val="000000"/>
              </a:solidFill>
              <a:round/>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7" name="Line 49">
              <a:extLst>
                <a:ext uri="{FF2B5EF4-FFF2-40B4-BE49-F238E27FC236}">
                  <a16:creationId xmlns:a16="http://schemas.microsoft.com/office/drawing/2014/main" id="{4246DF6B-2140-43DE-B9D4-0E724830B109}"/>
                </a:ext>
              </a:extLst>
            </p:cNvPr>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8" name="Freeform 50">
              <a:extLst>
                <a:ext uri="{FF2B5EF4-FFF2-40B4-BE49-F238E27FC236}">
                  <a16:creationId xmlns:a16="http://schemas.microsoft.com/office/drawing/2014/main" id="{680932A2-47D9-42C8-9390-0B701A699DC0}"/>
                </a:ext>
              </a:extLst>
            </p:cNvPr>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49" name="Freeform 51">
              <a:extLst>
                <a:ext uri="{FF2B5EF4-FFF2-40B4-BE49-F238E27FC236}">
                  <a16:creationId xmlns:a16="http://schemas.microsoft.com/office/drawing/2014/main" id="{2CB17AF5-A1AC-42DC-A5A5-FA3CEA810FDF}"/>
                </a:ext>
              </a:extLst>
            </p:cNvPr>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50" name="Freeform 52">
              <a:extLst>
                <a:ext uri="{FF2B5EF4-FFF2-40B4-BE49-F238E27FC236}">
                  <a16:creationId xmlns:a16="http://schemas.microsoft.com/office/drawing/2014/main" id="{B3B7675F-7FC6-43F6-B8EE-B91990CADF4D}"/>
                </a:ext>
              </a:extLst>
            </p:cNvPr>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51" name="Freeform 53">
              <a:extLst>
                <a:ext uri="{FF2B5EF4-FFF2-40B4-BE49-F238E27FC236}">
                  <a16:creationId xmlns:a16="http://schemas.microsoft.com/office/drawing/2014/main" id="{5B281191-274C-4D32-ACAD-850C93D5243D}"/>
                </a:ext>
              </a:extLst>
            </p:cNvPr>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52" name="Freeform 54">
              <a:extLst>
                <a:ext uri="{FF2B5EF4-FFF2-40B4-BE49-F238E27FC236}">
                  <a16:creationId xmlns:a16="http://schemas.microsoft.com/office/drawing/2014/main" id="{18BA0D3E-E4BF-42BC-AEEF-D0DBA856430A}"/>
                </a:ext>
              </a:extLst>
            </p:cNvPr>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53" name="Freeform 55">
              <a:extLst>
                <a:ext uri="{FF2B5EF4-FFF2-40B4-BE49-F238E27FC236}">
                  <a16:creationId xmlns:a16="http://schemas.microsoft.com/office/drawing/2014/main" id="{EE8446F6-01F8-4FA3-B3DB-9D983A4C96D3}"/>
                </a:ext>
              </a:extLst>
            </p:cNvPr>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54" name="Freeform 281">
              <a:extLst>
                <a:ext uri="{FF2B5EF4-FFF2-40B4-BE49-F238E27FC236}">
                  <a16:creationId xmlns:a16="http://schemas.microsoft.com/office/drawing/2014/main" id="{C7B6C506-CD03-4958-B2F7-6BC5E8B1C67C}"/>
                </a:ext>
              </a:extLst>
            </p:cNvPr>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sp>
          <p:nvSpPr>
            <p:cNvPr id="55" name="Freeform 282">
              <a:extLst>
                <a:ext uri="{FF2B5EF4-FFF2-40B4-BE49-F238E27FC236}">
                  <a16:creationId xmlns:a16="http://schemas.microsoft.com/office/drawing/2014/main" id="{D7983427-5B48-4B22-854B-92040CC42A4E}"/>
                </a:ext>
              </a:extLst>
            </p:cNvPr>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Lato Bold" charset="0"/>
                <a:ea typeface="+mn-ea"/>
              </a:endParaRPr>
            </a:p>
          </p:txBody>
        </p:sp>
      </p:grpSp>
      <p:sp>
        <p:nvSpPr>
          <p:cNvPr id="56" name="TextBox 55">
            <a:extLst>
              <a:ext uri="{FF2B5EF4-FFF2-40B4-BE49-F238E27FC236}">
                <a16:creationId xmlns:a16="http://schemas.microsoft.com/office/drawing/2014/main" id="{3551A420-2249-4D60-A2BE-2C75E1FA21DA}"/>
              </a:ext>
            </a:extLst>
          </p:cNvPr>
          <p:cNvSpPr txBox="1"/>
          <p:nvPr/>
        </p:nvSpPr>
        <p:spPr>
          <a:xfrm>
            <a:off x="2286968" y="6457909"/>
            <a:ext cx="7687955" cy="400091"/>
          </a:xfrm>
          <a:prstGeom prst="rect">
            <a:avLst/>
          </a:prstGeom>
          <a:noFill/>
        </p:spPr>
        <p:txBody>
          <a:bodyPr wrap="square" lIns="91422" tIns="45711" rIns="91422" bIns="45711" rtlCol="0">
            <a:spAutoFit/>
          </a:bodyPr>
          <a:lstStyle/>
          <a:p>
            <a:pPr algn="ctr"/>
            <a:r>
              <a:rPr lang="en-US" sz="2000" dirty="0">
                <a:latin typeface="+mj-lt"/>
                <a:ea typeface="Lato" pitchFamily="34" charset="0"/>
                <a:cs typeface="Lato" pitchFamily="34" charset="0"/>
              </a:rPr>
              <a:t>USA MAP</a:t>
            </a:r>
            <a:endParaRPr lang="id-ID" sz="2000" dirty="0">
              <a:latin typeface="+mj-lt"/>
              <a:ea typeface="Lato" pitchFamily="34" charset="0"/>
              <a:cs typeface="Lato" pitchFamily="34" charset="0"/>
            </a:endParaRPr>
          </a:p>
        </p:txBody>
      </p:sp>
    </p:spTree>
    <p:extLst>
      <p:ext uri="{BB962C8B-B14F-4D97-AF65-F5344CB8AC3E}">
        <p14:creationId xmlns:p14="http://schemas.microsoft.com/office/powerpoint/2010/main" val="120840529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F06D131B-5F52-48F7-8389-78B4E507844E}"/>
              </a:ext>
            </a:extLst>
          </p:cNvPr>
          <p:cNvGrpSpPr/>
          <p:nvPr/>
        </p:nvGrpSpPr>
        <p:grpSpPr>
          <a:xfrm>
            <a:off x="2485226" y="457200"/>
            <a:ext cx="7221548" cy="5943600"/>
            <a:chOff x="5819797" y="2331019"/>
            <a:chExt cx="12724949" cy="10473104"/>
          </a:xfrm>
          <a:solidFill>
            <a:schemeClr val="bg1">
              <a:lumMod val="85000"/>
            </a:schemeClr>
          </a:solidFill>
        </p:grpSpPr>
        <p:sp>
          <p:nvSpPr>
            <p:cNvPr id="3" name="Freeform 2">
              <a:extLst>
                <a:ext uri="{FF2B5EF4-FFF2-40B4-BE49-F238E27FC236}">
                  <a16:creationId xmlns:a16="http://schemas.microsoft.com/office/drawing/2014/main" id="{325EB8A1-2533-4F0D-BA44-7AF12F4547C7}"/>
                </a:ext>
              </a:extLst>
            </p:cNvPr>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4" name="Freeform 4">
              <a:extLst>
                <a:ext uri="{FF2B5EF4-FFF2-40B4-BE49-F238E27FC236}">
                  <a16:creationId xmlns:a16="http://schemas.microsoft.com/office/drawing/2014/main" id="{C52D81AC-669E-4F01-83B3-C7C48DEB1BD5}"/>
                </a:ext>
              </a:extLst>
            </p:cNvPr>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5" name="Freeform 7">
              <a:extLst>
                <a:ext uri="{FF2B5EF4-FFF2-40B4-BE49-F238E27FC236}">
                  <a16:creationId xmlns:a16="http://schemas.microsoft.com/office/drawing/2014/main" id="{E7D67CA0-1C1C-4C72-B281-2FD8025CD1F5}"/>
                </a:ext>
              </a:extLst>
            </p:cNvPr>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grpFill/>
            <a:ln w="9525" cap="flat" cmpd="sng">
              <a:solidFill>
                <a:schemeClr val="bg1"/>
              </a:solidFill>
              <a:round/>
              <a:headEnd/>
              <a:tailEnd/>
            </a:ln>
            <a:effectLst/>
          </p:spPr>
          <p:txBody>
            <a:bodyPr wrap="none" lIns="121853" tIns="60926" rIns="121853" bIns="60926" anchor="ctr"/>
            <a:lstStyle/>
            <a:p>
              <a:endParaRPr lang="en-US" dirty="0"/>
            </a:p>
          </p:txBody>
        </p:sp>
        <p:sp>
          <p:nvSpPr>
            <p:cNvPr id="6" name="Freeform 9">
              <a:extLst>
                <a:ext uri="{FF2B5EF4-FFF2-40B4-BE49-F238E27FC236}">
                  <a16:creationId xmlns:a16="http://schemas.microsoft.com/office/drawing/2014/main" id="{7B2F5C6F-A33C-4D8D-B0D3-58CA332EA94C}"/>
                </a:ext>
              </a:extLst>
            </p:cNvPr>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7" name="Freeform 15">
              <a:extLst>
                <a:ext uri="{FF2B5EF4-FFF2-40B4-BE49-F238E27FC236}">
                  <a16:creationId xmlns:a16="http://schemas.microsoft.com/office/drawing/2014/main" id="{A33331EA-0339-4ED3-9A83-8ADBA09EE54B}"/>
                </a:ext>
              </a:extLst>
            </p:cNvPr>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8" name="Freeform 16">
              <a:extLst>
                <a:ext uri="{FF2B5EF4-FFF2-40B4-BE49-F238E27FC236}">
                  <a16:creationId xmlns:a16="http://schemas.microsoft.com/office/drawing/2014/main" id="{76A96239-0FD8-413E-B986-C616A7EC0DA7}"/>
                </a:ext>
              </a:extLst>
            </p:cNvPr>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9" name="Freeform 17">
              <a:extLst>
                <a:ext uri="{FF2B5EF4-FFF2-40B4-BE49-F238E27FC236}">
                  <a16:creationId xmlns:a16="http://schemas.microsoft.com/office/drawing/2014/main" id="{9A9335D7-CB61-4607-BE88-6BE257244D34}"/>
                </a:ext>
              </a:extLst>
            </p:cNvPr>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0" name="Freeform 18">
              <a:extLst>
                <a:ext uri="{FF2B5EF4-FFF2-40B4-BE49-F238E27FC236}">
                  <a16:creationId xmlns:a16="http://schemas.microsoft.com/office/drawing/2014/main" id="{E13242F5-FA9F-4B7A-B691-A93EA93FD12B}"/>
                </a:ext>
              </a:extLst>
            </p:cNvPr>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1" name="Freeform 19">
              <a:extLst>
                <a:ext uri="{FF2B5EF4-FFF2-40B4-BE49-F238E27FC236}">
                  <a16:creationId xmlns:a16="http://schemas.microsoft.com/office/drawing/2014/main" id="{47431A5F-AFE9-40FA-90CF-51CB7E9A87B0}"/>
                </a:ext>
              </a:extLst>
            </p:cNvPr>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2" name="Freeform 20">
              <a:extLst>
                <a:ext uri="{FF2B5EF4-FFF2-40B4-BE49-F238E27FC236}">
                  <a16:creationId xmlns:a16="http://schemas.microsoft.com/office/drawing/2014/main" id="{C2F2BCE2-9D03-4EDB-BAA6-FEB7A577C4FB}"/>
                </a:ext>
              </a:extLst>
            </p:cNvPr>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3" name="Freeform 22">
              <a:extLst>
                <a:ext uri="{FF2B5EF4-FFF2-40B4-BE49-F238E27FC236}">
                  <a16:creationId xmlns:a16="http://schemas.microsoft.com/office/drawing/2014/main" id="{F5BE5556-0714-4FA2-99E9-548C8DD83DC5}"/>
                </a:ext>
              </a:extLst>
            </p:cNvPr>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4" name="Freeform 23">
              <a:extLst>
                <a:ext uri="{FF2B5EF4-FFF2-40B4-BE49-F238E27FC236}">
                  <a16:creationId xmlns:a16="http://schemas.microsoft.com/office/drawing/2014/main" id="{AC7B82AB-3C7F-4640-9494-9939B594DEC2}"/>
                </a:ext>
              </a:extLst>
            </p:cNvPr>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5" name="Freeform 24">
              <a:extLst>
                <a:ext uri="{FF2B5EF4-FFF2-40B4-BE49-F238E27FC236}">
                  <a16:creationId xmlns:a16="http://schemas.microsoft.com/office/drawing/2014/main" id="{388BD42C-F960-45EE-BCD7-B7DDA1111DE1}"/>
                </a:ext>
              </a:extLst>
            </p:cNvPr>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6" name="Freeform 25">
              <a:extLst>
                <a:ext uri="{FF2B5EF4-FFF2-40B4-BE49-F238E27FC236}">
                  <a16:creationId xmlns:a16="http://schemas.microsoft.com/office/drawing/2014/main" id="{33B9DD8D-A12E-4601-9417-86226EC12397}"/>
                </a:ext>
              </a:extLst>
            </p:cNvPr>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7" name="Freeform 26">
              <a:extLst>
                <a:ext uri="{FF2B5EF4-FFF2-40B4-BE49-F238E27FC236}">
                  <a16:creationId xmlns:a16="http://schemas.microsoft.com/office/drawing/2014/main" id="{6BF5F037-3C95-494A-9986-46A18BC49C51}"/>
                </a:ext>
              </a:extLst>
            </p:cNvPr>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8" name="Freeform 27">
              <a:extLst>
                <a:ext uri="{FF2B5EF4-FFF2-40B4-BE49-F238E27FC236}">
                  <a16:creationId xmlns:a16="http://schemas.microsoft.com/office/drawing/2014/main" id="{7DBB3418-1939-4876-8A77-07772D638848}"/>
                </a:ext>
              </a:extLst>
            </p:cNvPr>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19" name="Freeform 28">
              <a:extLst>
                <a:ext uri="{FF2B5EF4-FFF2-40B4-BE49-F238E27FC236}">
                  <a16:creationId xmlns:a16="http://schemas.microsoft.com/office/drawing/2014/main" id="{2A35153B-4928-4B5A-8DB4-4871D26EFAF0}"/>
                </a:ext>
              </a:extLst>
            </p:cNvPr>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0" name="Freeform 29">
              <a:extLst>
                <a:ext uri="{FF2B5EF4-FFF2-40B4-BE49-F238E27FC236}">
                  <a16:creationId xmlns:a16="http://schemas.microsoft.com/office/drawing/2014/main" id="{F83C0F12-5AF1-4316-96B8-7A10641D3F84}"/>
                </a:ext>
              </a:extLst>
            </p:cNvPr>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1" name="Freeform 30">
              <a:extLst>
                <a:ext uri="{FF2B5EF4-FFF2-40B4-BE49-F238E27FC236}">
                  <a16:creationId xmlns:a16="http://schemas.microsoft.com/office/drawing/2014/main" id="{A2A91FBB-7DA7-45C3-B11B-0E0E21B96820}"/>
                </a:ext>
              </a:extLst>
            </p:cNvPr>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2" name="Freeform 32">
              <a:extLst>
                <a:ext uri="{FF2B5EF4-FFF2-40B4-BE49-F238E27FC236}">
                  <a16:creationId xmlns:a16="http://schemas.microsoft.com/office/drawing/2014/main" id="{540CCDB0-2778-4130-A4F5-569CE1A8D947}"/>
                </a:ext>
              </a:extLst>
            </p:cNvPr>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3" name="Freeform 33">
              <a:extLst>
                <a:ext uri="{FF2B5EF4-FFF2-40B4-BE49-F238E27FC236}">
                  <a16:creationId xmlns:a16="http://schemas.microsoft.com/office/drawing/2014/main" id="{B5FCDBEE-925C-4A7E-A17E-E7E2CB48E50B}"/>
                </a:ext>
              </a:extLst>
            </p:cNvPr>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4" name="Freeform 35">
              <a:extLst>
                <a:ext uri="{FF2B5EF4-FFF2-40B4-BE49-F238E27FC236}">
                  <a16:creationId xmlns:a16="http://schemas.microsoft.com/office/drawing/2014/main" id="{F6ED3C31-9B20-4508-9D58-BCC408D2183E}"/>
                </a:ext>
              </a:extLst>
            </p:cNvPr>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5" name="Freeform 36">
              <a:extLst>
                <a:ext uri="{FF2B5EF4-FFF2-40B4-BE49-F238E27FC236}">
                  <a16:creationId xmlns:a16="http://schemas.microsoft.com/office/drawing/2014/main" id="{B8065E1C-D4BE-4B69-B016-549A273468CF}"/>
                </a:ext>
              </a:extLst>
            </p:cNvPr>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6" name="Freeform 12">
              <a:extLst>
                <a:ext uri="{FF2B5EF4-FFF2-40B4-BE49-F238E27FC236}">
                  <a16:creationId xmlns:a16="http://schemas.microsoft.com/office/drawing/2014/main" id="{B11A8590-F103-4E48-B3B7-C724CBA11EA2}"/>
                </a:ext>
              </a:extLst>
            </p:cNvPr>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7" name="Freeform 34">
              <a:extLst>
                <a:ext uri="{FF2B5EF4-FFF2-40B4-BE49-F238E27FC236}">
                  <a16:creationId xmlns:a16="http://schemas.microsoft.com/office/drawing/2014/main" id="{98187109-8100-4731-989A-AC3EB7CCEA07}"/>
                </a:ext>
              </a:extLst>
            </p:cNvPr>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8" name="Freeform 31">
              <a:extLst>
                <a:ext uri="{FF2B5EF4-FFF2-40B4-BE49-F238E27FC236}">
                  <a16:creationId xmlns:a16="http://schemas.microsoft.com/office/drawing/2014/main" id="{A0103FF7-2F3A-4C85-A9D2-DB1228D582DD}"/>
                </a:ext>
              </a:extLst>
            </p:cNvPr>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sp>
          <p:nvSpPr>
            <p:cNvPr id="29" name="Freeform 11">
              <a:extLst>
                <a:ext uri="{FF2B5EF4-FFF2-40B4-BE49-F238E27FC236}">
                  <a16:creationId xmlns:a16="http://schemas.microsoft.com/office/drawing/2014/main" id="{3290676F-AE40-4C1F-ADB1-799C0FFBCCEF}"/>
                </a:ext>
              </a:extLst>
            </p:cNvPr>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9525" cap="flat" cmpd="sng">
              <a:solidFill>
                <a:schemeClr val="bg1"/>
              </a:solidFill>
              <a:round/>
              <a:headEnd/>
              <a:tailEnd/>
            </a:ln>
            <a:effectLst/>
          </p:spPr>
          <p:txBody>
            <a:bodyPr wrap="none" lIns="121853" tIns="60926" rIns="121853" bIns="60926" anchor="ctr"/>
            <a:lstStyle/>
            <a:p>
              <a:endParaRPr lang="en-US"/>
            </a:p>
          </p:txBody>
        </p:sp>
      </p:grpSp>
      <p:sp>
        <p:nvSpPr>
          <p:cNvPr id="30" name="TextBox 29">
            <a:extLst>
              <a:ext uri="{FF2B5EF4-FFF2-40B4-BE49-F238E27FC236}">
                <a16:creationId xmlns:a16="http://schemas.microsoft.com/office/drawing/2014/main" id="{9D847F54-6CEC-4A8F-867A-DAAF0A139D5B}"/>
              </a:ext>
            </a:extLst>
          </p:cNvPr>
          <p:cNvSpPr txBox="1"/>
          <p:nvPr/>
        </p:nvSpPr>
        <p:spPr>
          <a:xfrm>
            <a:off x="2286968" y="6457909"/>
            <a:ext cx="7687955" cy="400091"/>
          </a:xfrm>
          <a:prstGeom prst="rect">
            <a:avLst/>
          </a:prstGeom>
          <a:noFill/>
        </p:spPr>
        <p:txBody>
          <a:bodyPr wrap="square" lIns="91422" tIns="45711" rIns="91422" bIns="45711" rtlCol="0">
            <a:spAutoFit/>
          </a:bodyPr>
          <a:lstStyle/>
          <a:p>
            <a:pPr algn="ctr"/>
            <a:r>
              <a:rPr lang="en-US" sz="2000" dirty="0">
                <a:solidFill>
                  <a:schemeClr val="tx2"/>
                </a:solidFill>
                <a:latin typeface="+mj-lt"/>
                <a:ea typeface="Lato" pitchFamily="34" charset="0"/>
                <a:cs typeface="Lato" pitchFamily="34" charset="0"/>
              </a:rPr>
              <a:t>SOUTH EAST ASIA MAP</a:t>
            </a:r>
            <a:endParaRPr lang="id-ID" sz="2000" dirty="0">
              <a:solidFill>
                <a:schemeClr val="tx2"/>
              </a:solidFill>
              <a:latin typeface="+mj-lt"/>
              <a:ea typeface="Lato" pitchFamily="34" charset="0"/>
              <a:cs typeface="Lato" pitchFamily="34" charset="0"/>
            </a:endParaRPr>
          </a:p>
        </p:txBody>
      </p:sp>
    </p:spTree>
    <p:extLst>
      <p:ext uri="{BB962C8B-B14F-4D97-AF65-F5344CB8AC3E}">
        <p14:creationId xmlns:p14="http://schemas.microsoft.com/office/powerpoint/2010/main" val="390616417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 name="Group 79">
            <a:extLst>
              <a:ext uri="{FF2B5EF4-FFF2-40B4-BE49-F238E27FC236}">
                <a16:creationId xmlns:a16="http://schemas.microsoft.com/office/drawing/2014/main" id="{7006B15B-BDE4-4980-BBA8-6747D5D2B423}"/>
              </a:ext>
            </a:extLst>
          </p:cNvPr>
          <p:cNvGrpSpPr/>
          <p:nvPr/>
        </p:nvGrpSpPr>
        <p:grpSpPr>
          <a:xfrm>
            <a:off x="4548554" y="572102"/>
            <a:ext cx="3094892" cy="5713796"/>
            <a:chOff x="4548554" y="572102"/>
            <a:chExt cx="3094892" cy="5713796"/>
          </a:xfrm>
        </p:grpSpPr>
        <p:sp>
          <p:nvSpPr>
            <p:cNvPr id="3" name="Freeform 1">
              <a:extLst>
                <a:ext uri="{FF2B5EF4-FFF2-40B4-BE49-F238E27FC236}">
                  <a16:creationId xmlns:a16="http://schemas.microsoft.com/office/drawing/2014/main" id="{D022FD17-49B1-4A70-ACD4-60F7ED2C301C}"/>
                </a:ext>
              </a:extLst>
            </p:cNvPr>
            <p:cNvSpPr>
              <a:spLocks noChangeArrowheads="1"/>
            </p:cNvSpPr>
            <p:nvPr/>
          </p:nvSpPr>
          <p:spPr bwMode="auto">
            <a:xfrm>
              <a:off x="6302649" y="1436594"/>
              <a:ext cx="510318" cy="274580"/>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 name="Freeform 2">
              <a:extLst>
                <a:ext uri="{FF2B5EF4-FFF2-40B4-BE49-F238E27FC236}">
                  <a16:creationId xmlns:a16="http://schemas.microsoft.com/office/drawing/2014/main" id="{4CEF324A-9CA5-435D-AD03-C54D636EDC5E}"/>
                </a:ext>
              </a:extLst>
            </p:cNvPr>
            <p:cNvSpPr>
              <a:spLocks noChangeArrowheads="1"/>
            </p:cNvSpPr>
            <p:nvPr/>
          </p:nvSpPr>
          <p:spPr bwMode="auto">
            <a:xfrm>
              <a:off x="6730502" y="1371586"/>
              <a:ext cx="367700" cy="275551"/>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 name="Freeform 3">
              <a:extLst>
                <a:ext uri="{FF2B5EF4-FFF2-40B4-BE49-F238E27FC236}">
                  <a16:creationId xmlns:a16="http://schemas.microsoft.com/office/drawing/2014/main" id="{5A92ACD5-D963-4E97-85AA-E5D00B23BAFA}"/>
                </a:ext>
              </a:extLst>
            </p:cNvPr>
            <p:cNvSpPr>
              <a:spLocks noChangeArrowheads="1"/>
            </p:cNvSpPr>
            <p:nvPr/>
          </p:nvSpPr>
          <p:spPr bwMode="auto">
            <a:xfrm>
              <a:off x="6692664" y="1905224"/>
              <a:ext cx="434643" cy="357052"/>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 name="Freeform 4">
              <a:extLst>
                <a:ext uri="{FF2B5EF4-FFF2-40B4-BE49-F238E27FC236}">
                  <a16:creationId xmlns:a16="http://schemas.microsoft.com/office/drawing/2014/main" id="{05FC8743-77F3-4071-820F-8A9509BAC0D8}"/>
                </a:ext>
              </a:extLst>
            </p:cNvPr>
            <p:cNvSpPr>
              <a:spLocks noChangeArrowheads="1"/>
            </p:cNvSpPr>
            <p:nvPr/>
          </p:nvSpPr>
          <p:spPr bwMode="auto">
            <a:xfrm>
              <a:off x="6746995" y="2141965"/>
              <a:ext cx="409418" cy="422059"/>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 name="Freeform 5">
              <a:extLst>
                <a:ext uri="{FF2B5EF4-FFF2-40B4-BE49-F238E27FC236}">
                  <a16:creationId xmlns:a16="http://schemas.microsoft.com/office/drawing/2014/main" id="{6F86E401-013A-45F7-979D-30DBD78BFB46}"/>
                </a:ext>
              </a:extLst>
            </p:cNvPr>
            <p:cNvSpPr>
              <a:spLocks noChangeArrowheads="1"/>
            </p:cNvSpPr>
            <p:nvPr/>
          </p:nvSpPr>
          <p:spPr bwMode="auto">
            <a:xfrm>
              <a:off x="7024468" y="1539440"/>
              <a:ext cx="306578" cy="485124"/>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 name="Freeform 6">
              <a:extLst>
                <a:ext uri="{FF2B5EF4-FFF2-40B4-BE49-F238E27FC236}">
                  <a16:creationId xmlns:a16="http://schemas.microsoft.com/office/drawing/2014/main" id="{B8BB04DC-878D-4617-A64C-2391C9065159}"/>
                </a:ext>
              </a:extLst>
            </p:cNvPr>
            <p:cNvSpPr>
              <a:spLocks noChangeArrowheads="1"/>
            </p:cNvSpPr>
            <p:nvPr/>
          </p:nvSpPr>
          <p:spPr bwMode="auto">
            <a:xfrm>
              <a:off x="6745054" y="1512273"/>
              <a:ext cx="445316" cy="526845"/>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 name="Freeform 7">
              <a:extLst>
                <a:ext uri="{FF2B5EF4-FFF2-40B4-BE49-F238E27FC236}">
                  <a16:creationId xmlns:a16="http://schemas.microsoft.com/office/drawing/2014/main" id="{C8793166-3342-45EC-8AFE-A2E3B62BA7DF}"/>
                </a:ext>
              </a:extLst>
            </p:cNvPr>
            <p:cNvSpPr>
              <a:spLocks noChangeArrowheads="1"/>
            </p:cNvSpPr>
            <p:nvPr/>
          </p:nvSpPr>
          <p:spPr bwMode="auto">
            <a:xfrm>
              <a:off x="7055513" y="1984784"/>
              <a:ext cx="337625" cy="277491"/>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8">
              <a:extLst>
                <a:ext uri="{FF2B5EF4-FFF2-40B4-BE49-F238E27FC236}">
                  <a16:creationId xmlns:a16="http://schemas.microsoft.com/office/drawing/2014/main" id="{19C90EF6-CA5D-4E36-8CA6-6C9097A230BA}"/>
                </a:ext>
              </a:extLst>
            </p:cNvPr>
            <p:cNvSpPr>
              <a:spLocks noChangeArrowheads="1"/>
            </p:cNvSpPr>
            <p:nvPr/>
          </p:nvSpPr>
          <p:spPr bwMode="auto">
            <a:xfrm>
              <a:off x="5847633" y="1468612"/>
              <a:ext cx="488974" cy="573417"/>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9">
              <a:extLst>
                <a:ext uri="{FF2B5EF4-FFF2-40B4-BE49-F238E27FC236}">
                  <a16:creationId xmlns:a16="http://schemas.microsoft.com/office/drawing/2014/main" id="{594F4C9D-5535-4B14-92F5-70AA1FD2FB4F}"/>
                </a:ext>
              </a:extLst>
            </p:cNvPr>
            <p:cNvSpPr>
              <a:spLocks noChangeArrowheads="1"/>
            </p:cNvSpPr>
            <p:nvPr/>
          </p:nvSpPr>
          <p:spPr bwMode="auto">
            <a:xfrm>
              <a:off x="6283246" y="1537499"/>
              <a:ext cx="622859" cy="480273"/>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0">
              <a:extLst>
                <a:ext uri="{FF2B5EF4-FFF2-40B4-BE49-F238E27FC236}">
                  <a16:creationId xmlns:a16="http://schemas.microsoft.com/office/drawing/2014/main" id="{323E3CE9-33BD-4506-A627-7E2E1CD1D3C5}"/>
                </a:ext>
              </a:extLst>
            </p:cNvPr>
            <p:cNvSpPr>
              <a:spLocks noChangeArrowheads="1"/>
            </p:cNvSpPr>
            <p:nvPr/>
          </p:nvSpPr>
          <p:spPr bwMode="auto">
            <a:xfrm>
              <a:off x="6274514" y="1680125"/>
              <a:ext cx="256129" cy="360933"/>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1">
              <a:extLst>
                <a:ext uri="{FF2B5EF4-FFF2-40B4-BE49-F238E27FC236}">
                  <a16:creationId xmlns:a16="http://schemas.microsoft.com/office/drawing/2014/main" id="{1CC32FC2-7CFF-46E0-AEF5-11DD87975042}"/>
                </a:ext>
              </a:extLst>
            </p:cNvPr>
            <p:cNvSpPr>
              <a:spLocks noChangeArrowheads="1"/>
            </p:cNvSpPr>
            <p:nvPr/>
          </p:nvSpPr>
          <p:spPr bwMode="auto">
            <a:xfrm>
              <a:off x="6438476" y="2412664"/>
              <a:ext cx="413299" cy="651037"/>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12">
              <a:extLst>
                <a:ext uri="{FF2B5EF4-FFF2-40B4-BE49-F238E27FC236}">
                  <a16:creationId xmlns:a16="http://schemas.microsoft.com/office/drawing/2014/main" id="{4363495A-8E1A-42EF-8458-52794B4C1C7E}"/>
                </a:ext>
              </a:extLst>
            </p:cNvPr>
            <p:cNvSpPr>
              <a:spLocks noChangeArrowheads="1"/>
            </p:cNvSpPr>
            <p:nvPr/>
          </p:nvSpPr>
          <p:spPr bwMode="auto">
            <a:xfrm>
              <a:off x="6591765" y="2085690"/>
              <a:ext cx="252248" cy="483184"/>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13">
              <a:extLst>
                <a:ext uri="{FF2B5EF4-FFF2-40B4-BE49-F238E27FC236}">
                  <a16:creationId xmlns:a16="http://schemas.microsoft.com/office/drawing/2014/main" id="{B3837774-6BEE-4453-A9E4-3E8DDEAC5DC2}"/>
                </a:ext>
              </a:extLst>
            </p:cNvPr>
            <p:cNvSpPr>
              <a:spLocks noChangeArrowheads="1"/>
            </p:cNvSpPr>
            <p:nvPr/>
          </p:nvSpPr>
          <p:spPr bwMode="auto">
            <a:xfrm>
              <a:off x="6683933" y="2532004"/>
              <a:ext cx="378373" cy="451166"/>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14">
              <a:extLst>
                <a:ext uri="{FF2B5EF4-FFF2-40B4-BE49-F238E27FC236}">
                  <a16:creationId xmlns:a16="http://schemas.microsoft.com/office/drawing/2014/main" id="{6B2E77FB-FAF1-41C5-9B9E-7E97F2A81485}"/>
                </a:ext>
              </a:extLst>
            </p:cNvPr>
            <p:cNvSpPr>
              <a:spLocks noChangeArrowheads="1"/>
            </p:cNvSpPr>
            <p:nvPr/>
          </p:nvSpPr>
          <p:spPr bwMode="auto">
            <a:xfrm>
              <a:off x="6026147" y="2062404"/>
              <a:ext cx="425911" cy="526846"/>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15">
              <a:extLst>
                <a:ext uri="{FF2B5EF4-FFF2-40B4-BE49-F238E27FC236}">
                  <a16:creationId xmlns:a16="http://schemas.microsoft.com/office/drawing/2014/main" id="{B93689BE-4A16-45AF-87BF-5C53157FFA53}"/>
                </a:ext>
              </a:extLst>
            </p:cNvPr>
            <p:cNvSpPr>
              <a:spLocks noChangeArrowheads="1"/>
            </p:cNvSpPr>
            <p:nvPr/>
          </p:nvSpPr>
          <p:spPr bwMode="auto">
            <a:xfrm>
              <a:off x="6185257" y="1914926"/>
              <a:ext cx="539424" cy="558863"/>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18" name="Freeform 16">
              <a:extLst>
                <a:ext uri="{FF2B5EF4-FFF2-40B4-BE49-F238E27FC236}">
                  <a16:creationId xmlns:a16="http://schemas.microsoft.com/office/drawing/2014/main" id="{6E9B9F2D-5BEF-47FE-9778-8C1FB8D63C78}"/>
                </a:ext>
              </a:extLst>
            </p:cNvPr>
            <p:cNvSpPr>
              <a:spLocks noChangeArrowheads="1"/>
            </p:cNvSpPr>
            <p:nvPr/>
          </p:nvSpPr>
          <p:spPr bwMode="auto">
            <a:xfrm>
              <a:off x="7172906" y="2291382"/>
              <a:ext cx="470540" cy="741270"/>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19" name="Freeform 17">
              <a:extLst>
                <a:ext uri="{FF2B5EF4-FFF2-40B4-BE49-F238E27FC236}">
                  <a16:creationId xmlns:a16="http://schemas.microsoft.com/office/drawing/2014/main" id="{2827B6B0-F636-4F2F-9558-20EFC195F83E}"/>
                </a:ext>
              </a:extLst>
            </p:cNvPr>
            <p:cNvSpPr>
              <a:spLocks noChangeArrowheads="1"/>
            </p:cNvSpPr>
            <p:nvPr/>
          </p:nvSpPr>
          <p:spPr bwMode="auto">
            <a:xfrm>
              <a:off x="7024468" y="2199210"/>
              <a:ext cx="310459" cy="413326"/>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18">
              <a:extLst>
                <a:ext uri="{FF2B5EF4-FFF2-40B4-BE49-F238E27FC236}">
                  <a16:creationId xmlns:a16="http://schemas.microsoft.com/office/drawing/2014/main" id="{E51A7621-A4E8-4DAF-80C1-602A70477162}"/>
                </a:ext>
              </a:extLst>
            </p:cNvPr>
            <p:cNvSpPr>
              <a:spLocks noChangeArrowheads="1"/>
            </p:cNvSpPr>
            <p:nvPr/>
          </p:nvSpPr>
          <p:spPr bwMode="auto">
            <a:xfrm>
              <a:off x="6975959" y="2502897"/>
              <a:ext cx="382253" cy="478333"/>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19">
              <a:extLst>
                <a:ext uri="{FF2B5EF4-FFF2-40B4-BE49-F238E27FC236}">
                  <a16:creationId xmlns:a16="http://schemas.microsoft.com/office/drawing/2014/main" id="{6C003513-13B8-485D-8549-5064476DDE3D}"/>
                </a:ext>
              </a:extLst>
            </p:cNvPr>
            <p:cNvSpPr>
              <a:spLocks noChangeArrowheads="1"/>
            </p:cNvSpPr>
            <p:nvPr/>
          </p:nvSpPr>
          <p:spPr bwMode="auto">
            <a:xfrm>
              <a:off x="7185518" y="2221525"/>
              <a:ext cx="234785" cy="317272"/>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20">
              <a:extLst>
                <a:ext uri="{FF2B5EF4-FFF2-40B4-BE49-F238E27FC236}">
                  <a16:creationId xmlns:a16="http://schemas.microsoft.com/office/drawing/2014/main" id="{A6A7A000-3641-42BC-B6B8-400B739074FE}"/>
                </a:ext>
              </a:extLst>
            </p:cNvPr>
            <p:cNvSpPr>
              <a:spLocks noChangeArrowheads="1"/>
            </p:cNvSpPr>
            <p:nvPr/>
          </p:nvSpPr>
          <p:spPr bwMode="auto">
            <a:xfrm>
              <a:off x="5752555" y="2702768"/>
              <a:ext cx="319191" cy="319212"/>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21">
              <a:extLst>
                <a:ext uri="{FF2B5EF4-FFF2-40B4-BE49-F238E27FC236}">
                  <a16:creationId xmlns:a16="http://schemas.microsoft.com/office/drawing/2014/main" id="{260D1EC9-D7C9-4E9F-90A7-9D2B25EB27D7}"/>
                </a:ext>
              </a:extLst>
            </p:cNvPr>
            <p:cNvSpPr>
              <a:spLocks noChangeArrowheads="1"/>
            </p:cNvSpPr>
            <p:nvPr/>
          </p:nvSpPr>
          <p:spPr bwMode="auto">
            <a:xfrm>
              <a:off x="5692403" y="2457295"/>
              <a:ext cx="367700" cy="394891"/>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22">
              <a:extLst>
                <a:ext uri="{FF2B5EF4-FFF2-40B4-BE49-F238E27FC236}">
                  <a16:creationId xmlns:a16="http://schemas.microsoft.com/office/drawing/2014/main" id="{2CF66D75-E711-4B5F-9911-E024D5E0783C}"/>
                </a:ext>
              </a:extLst>
            </p:cNvPr>
            <p:cNvSpPr>
              <a:spLocks noChangeArrowheads="1"/>
            </p:cNvSpPr>
            <p:nvPr/>
          </p:nvSpPr>
          <p:spPr bwMode="auto">
            <a:xfrm>
              <a:off x="5958233" y="2928836"/>
              <a:ext cx="360910" cy="329884"/>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23">
              <a:extLst>
                <a:ext uri="{FF2B5EF4-FFF2-40B4-BE49-F238E27FC236}">
                  <a16:creationId xmlns:a16="http://schemas.microsoft.com/office/drawing/2014/main" id="{CD0EBF78-AE18-46F3-A350-8BD17B2FFE96}"/>
                </a:ext>
              </a:extLst>
            </p:cNvPr>
            <p:cNvSpPr>
              <a:spLocks noChangeArrowheads="1"/>
            </p:cNvSpPr>
            <p:nvPr/>
          </p:nvSpPr>
          <p:spPr bwMode="auto">
            <a:xfrm>
              <a:off x="5966966" y="2410724"/>
              <a:ext cx="711146" cy="65297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26" name="Freeform 24">
              <a:extLst>
                <a:ext uri="{FF2B5EF4-FFF2-40B4-BE49-F238E27FC236}">
                  <a16:creationId xmlns:a16="http://schemas.microsoft.com/office/drawing/2014/main" id="{4D9CC638-97FA-4CA1-890A-BD73F4DC749B}"/>
                </a:ext>
              </a:extLst>
            </p:cNvPr>
            <p:cNvSpPr>
              <a:spLocks noChangeArrowheads="1"/>
            </p:cNvSpPr>
            <p:nvPr/>
          </p:nvSpPr>
          <p:spPr bwMode="auto">
            <a:xfrm>
              <a:off x="5876738" y="2907491"/>
              <a:ext cx="216351" cy="216365"/>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25">
              <a:extLst>
                <a:ext uri="{FF2B5EF4-FFF2-40B4-BE49-F238E27FC236}">
                  <a16:creationId xmlns:a16="http://schemas.microsoft.com/office/drawing/2014/main" id="{5156D3B3-198B-4445-A216-AB0157B00AA6}"/>
                </a:ext>
              </a:extLst>
            </p:cNvPr>
            <p:cNvSpPr>
              <a:spLocks noChangeArrowheads="1"/>
            </p:cNvSpPr>
            <p:nvPr/>
          </p:nvSpPr>
          <p:spPr bwMode="auto">
            <a:xfrm>
              <a:off x="5616729" y="2849276"/>
              <a:ext cx="230904" cy="218306"/>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26">
              <a:extLst>
                <a:ext uri="{FF2B5EF4-FFF2-40B4-BE49-F238E27FC236}">
                  <a16:creationId xmlns:a16="http://schemas.microsoft.com/office/drawing/2014/main" id="{D40CD746-746F-4934-B1AC-30C5CFC8183C}"/>
                </a:ext>
              </a:extLst>
            </p:cNvPr>
            <p:cNvSpPr>
              <a:spLocks noChangeArrowheads="1"/>
            </p:cNvSpPr>
            <p:nvPr/>
          </p:nvSpPr>
          <p:spPr bwMode="auto">
            <a:xfrm>
              <a:off x="5604115" y="2798823"/>
              <a:ext cx="124184" cy="160091"/>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27">
              <a:extLst>
                <a:ext uri="{FF2B5EF4-FFF2-40B4-BE49-F238E27FC236}">
                  <a16:creationId xmlns:a16="http://schemas.microsoft.com/office/drawing/2014/main" id="{CF32753D-B270-4AA8-B294-2288DF01B0B2}"/>
                </a:ext>
              </a:extLst>
            </p:cNvPr>
            <p:cNvSpPr>
              <a:spLocks noChangeArrowheads="1"/>
            </p:cNvSpPr>
            <p:nvPr/>
          </p:nvSpPr>
          <p:spPr bwMode="auto">
            <a:xfrm>
              <a:off x="5604115" y="2679482"/>
              <a:ext cx="109631" cy="142627"/>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28">
              <a:extLst>
                <a:ext uri="{FF2B5EF4-FFF2-40B4-BE49-F238E27FC236}">
                  <a16:creationId xmlns:a16="http://schemas.microsoft.com/office/drawing/2014/main" id="{CBDD39FD-257B-4F0E-B4D1-34810183362A}"/>
                </a:ext>
              </a:extLst>
            </p:cNvPr>
            <p:cNvSpPr>
              <a:spLocks noChangeArrowheads="1"/>
            </p:cNvSpPr>
            <p:nvPr/>
          </p:nvSpPr>
          <p:spPr bwMode="auto">
            <a:xfrm>
              <a:off x="5629341" y="3054969"/>
              <a:ext cx="117392" cy="132924"/>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29">
              <a:extLst>
                <a:ext uri="{FF2B5EF4-FFF2-40B4-BE49-F238E27FC236}">
                  <a16:creationId xmlns:a16="http://schemas.microsoft.com/office/drawing/2014/main" id="{EDC7D07D-2F11-428D-AEE5-2620EFA257B6}"/>
                </a:ext>
              </a:extLst>
            </p:cNvPr>
            <p:cNvSpPr>
              <a:spLocks noChangeArrowheads="1"/>
            </p:cNvSpPr>
            <p:nvPr/>
          </p:nvSpPr>
          <p:spPr bwMode="auto">
            <a:xfrm>
              <a:off x="5658446" y="3002576"/>
              <a:ext cx="218292" cy="14068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30">
              <a:extLst>
                <a:ext uri="{FF2B5EF4-FFF2-40B4-BE49-F238E27FC236}">
                  <a16:creationId xmlns:a16="http://schemas.microsoft.com/office/drawing/2014/main" id="{EA20B5BB-9427-4F72-8BB5-BE012E1314ED}"/>
                </a:ext>
              </a:extLst>
            </p:cNvPr>
            <p:cNvSpPr>
              <a:spLocks noChangeArrowheads="1"/>
            </p:cNvSpPr>
            <p:nvPr/>
          </p:nvSpPr>
          <p:spPr bwMode="auto">
            <a:xfrm>
              <a:off x="5700164" y="3210209"/>
              <a:ext cx="197918" cy="98965"/>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31">
              <a:extLst>
                <a:ext uri="{FF2B5EF4-FFF2-40B4-BE49-F238E27FC236}">
                  <a16:creationId xmlns:a16="http://schemas.microsoft.com/office/drawing/2014/main" id="{F55A429F-0F7D-4AF7-9F8D-AD1A663773EE}"/>
                </a:ext>
              </a:extLst>
            </p:cNvPr>
            <p:cNvSpPr>
              <a:spLocks noChangeArrowheads="1"/>
            </p:cNvSpPr>
            <p:nvPr/>
          </p:nvSpPr>
          <p:spPr bwMode="auto">
            <a:xfrm>
              <a:off x="5658447" y="3121916"/>
              <a:ext cx="230904" cy="182407"/>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32">
              <a:extLst>
                <a:ext uri="{FF2B5EF4-FFF2-40B4-BE49-F238E27FC236}">
                  <a16:creationId xmlns:a16="http://schemas.microsoft.com/office/drawing/2014/main" id="{EE5F56A9-6149-4AA4-A4D6-D89A95D1962D}"/>
                </a:ext>
              </a:extLst>
            </p:cNvPr>
            <p:cNvSpPr>
              <a:spLocks noChangeArrowheads="1"/>
            </p:cNvSpPr>
            <p:nvPr/>
          </p:nvSpPr>
          <p:spPr bwMode="auto">
            <a:xfrm>
              <a:off x="5519710" y="2082780"/>
              <a:ext cx="317250" cy="288163"/>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33">
              <a:extLst>
                <a:ext uri="{FF2B5EF4-FFF2-40B4-BE49-F238E27FC236}">
                  <a16:creationId xmlns:a16="http://schemas.microsoft.com/office/drawing/2014/main" id="{E2A84AF2-9985-4A66-AB99-1F2C1835BA25}"/>
                </a:ext>
              </a:extLst>
            </p:cNvPr>
            <p:cNvSpPr>
              <a:spLocks noChangeArrowheads="1"/>
            </p:cNvSpPr>
            <p:nvPr/>
          </p:nvSpPr>
          <p:spPr bwMode="auto">
            <a:xfrm>
              <a:off x="5773899" y="1869324"/>
              <a:ext cx="432703" cy="736419"/>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36" name="Freeform 34">
              <a:extLst>
                <a:ext uri="{FF2B5EF4-FFF2-40B4-BE49-F238E27FC236}">
                  <a16:creationId xmlns:a16="http://schemas.microsoft.com/office/drawing/2014/main" id="{0D5345F1-6C70-4D1D-B008-8998A1378D06}"/>
                </a:ext>
              </a:extLst>
            </p:cNvPr>
            <p:cNvSpPr>
              <a:spLocks noChangeArrowheads="1"/>
            </p:cNvSpPr>
            <p:nvPr/>
          </p:nvSpPr>
          <p:spPr bwMode="auto">
            <a:xfrm>
              <a:off x="4844461" y="2465057"/>
              <a:ext cx="648084" cy="745151"/>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35">
              <a:extLst>
                <a:ext uri="{FF2B5EF4-FFF2-40B4-BE49-F238E27FC236}">
                  <a16:creationId xmlns:a16="http://schemas.microsoft.com/office/drawing/2014/main" id="{5F6FA432-A839-4217-8A68-2B67811CB592}"/>
                </a:ext>
              </a:extLst>
            </p:cNvPr>
            <p:cNvSpPr>
              <a:spLocks noChangeArrowheads="1"/>
            </p:cNvSpPr>
            <p:nvPr/>
          </p:nvSpPr>
          <p:spPr bwMode="auto">
            <a:xfrm>
              <a:off x="5188877" y="2263246"/>
              <a:ext cx="658756" cy="436612"/>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36">
              <a:extLst>
                <a:ext uri="{FF2B5EF4-FFF2-40B4-BE49-F238E27FC236}">
                  <a16:creationId xmlns:a16="http://schemas.microsoft.com/office/drawing/2014/main" id="{8FA92919-FBF0-4FCA-A41C-F23FF85F0C70}"/>
                </a:ext>
              </a:extLst>
            </p:cNvPr>
            <p:cNvSpPr>
              <a:spLocks noChangeArrowheads="1"/>
            </p:cNvSpPr>
            <p:nvPr/>
          </p:nvSpPr>
          <p:spPr bwMode="auto">
            <a:xfrm>
              <a:off x="5414930" y="2562082"/>
              <a:ext cx="245457" cy="196960"/>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37">
              <a:extLst>
                <a:ext uri="{FF2B5EF4-FFF2-40B4-BE49-F238E27FC236}">
                  <a16:creationId xmlns:a16="http://schemas.microsoft.com/office/drawing/2014/main" id="{14090205-C7FF-4F27-8141-7CE74DB93DC1}"/>
                </a:ext>
              </a:extLst>
            </p:cNvPr>
            <p:cNvSpPr>
              <a:spLocks noChangeArrowheads="1"/>
            </p:cNvSpPr>
            <p:nvPr/>
          </p:nvSpPr>
          <p:spPr bwMode="auto">
            <a:xfrm>
              <a:off x="5472171" y="3040414"/>
              <a:ext cx="189187" cy="205693"/>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38">
              <a:extLst>
                <a:ext uri="{FF2B5EF4-FFF2-40B4-BE49-F238E27FC236}">
                  <a16:creationId xmlns:a16="http://schemas.microsoft.com/office/drawing/2014/main" id="{ED48E539-1E74-4BBD-B2D2-984B495BBC24}"/>
                </a:ext>
              </a:extLst>
            </p:cNvPr>
            <p:cNvSpPr>
              <a:spLocks noChangeArrowheads="1"/>
            </p:cNvSpPr>
            <p:nvPr/>
          </p:nvSpPr>
          <p:spPr bwMode="auto">
            <a:xfrm>
              <a:off x="5219923" y="3130648"/>
              <a:ext cx="339565" cy="317271"/>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39">
              <a:extLst>
                <a:ext uri="{FF2B5EF4-FFF2-40B4-BE49-F238E27FC236}">
                  <a16:creationId xmlns:a16="http://schemas.microsoft.com/office/drawing/2014/main" id="{2DEABA3F-292C-4A66-9C37-6C474660DCC3}"/>
                </a:ext>
              </a:extLst>
            </p:cNvPr>
            <p:cNvSpPr>
              <a:spLocks noChangeArrowheads="1"/>
            </p:cNvSpPr>
            <p:nvPr/>
          </p:nvSpPr>
          <p:spPr bwMode="auto">
            <a:xfrm>
              <a:off x="5546875" y="3214089"/>
              <a:ext cx="147468" cy="120311"/>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40">
              <a:extLst>
                <a:ext uri="{FF2B5EF4-FFF2-40B4-BE49-F238E27FC236}">
                  <a16:creationId xmlns:a16="http://schemas.microsoft.com/office/drawing/2014/main" id="{384BE8B1-C822-411F-91C0-91AE93C2DA60}"/>
                </a:ext>
              </a:extLst>
            </p:cNvPr>
            <p:cNvSpPr>
              <a:spLocks noChangeArrowheads="1"/>
            </p:cNvSpPr>
            <p:nvPr/>
          </p:nvSpPr>
          <p:spPr bwMode="auto">
            <a:xfrm>
              <a:off x="5477992" y="3289770"/>
              <a:ext cx="90227" cy="106727"/>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1">
              <a:extLst>
                <a:ext uri="{FF2B5EF4-FFF2-40B4-BE49-F238E27FC236}">
                  <a16:creationId xmlns:a16="http://schemas.microsoft.com/office/drawing/2014/main" id="{5C4FAB0C-A980-47FC-8340-800D699613CA}"/>
                </a:ext>
              </a:extLst>
            </p:cNvPr>
            <p:cNvSpPr>
              <a:spLocks noChangeArrowheads="1"/>
            </p:cNvSpPr>
            <p:nvPr/>
          </p:nvSpPr>
          <p:spPr bwMode="auto">
            <a:xfrm>
              <a:off x="5266492" y="2692095"/>
              <a:ext cx="382253" cy="394891"/>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42">
              <a:extLst>
                <a:ext uri="{FF2B5EF4-FFF2-40B4-BE49-F238E27FC236}">
                  <a16:creationId xmlns:a16="http://schemas.microsoft.com/office/drawing/2014/main" id="{2312B10F-B0CA-4978-A7A6-96596E696AE3}"/>
                </a:ext>
              </a:extLst>
            </p:cNvPr>
            <p:cNvSpPr>
              <a:spLocks noChangeArrowheads="1"/>
            </p:cNvSpPr>
            <p:nvPr/>
          </p:nvSpPr>
          <p:spPr bwMode="auto">
            <a:xfrm>
              <a:off x="5158801" y="2414605"/>
              <a:ext cx="415240" cy="331825"/>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43">
              <a:extLst>
                <a:ext uri="{FF2B5EF4-FFF2-40B4-BE49-F238E27FC236}">
                  <a16:creationId xmlns:a16="http://schemas.microsoft.com/office/drawing/2014/main" id="{36D21394-A2CB-4B72-A081-56AE16B86948}"/>
                </a:ext>
              </a:extLst>
            </p:cNvPr>
            <p:cNvSpPr>
              <a:spLocks noChangeArrowheads="1"/>
            </p:cNvSpPr>
            <p:nvPr/>
          </p:nvSpPr>
          <p:spPr bwMode="auto">
            <a:xfrm>
              <a:off x="5279105" y="1619970"/>
              <a:ext cx="295906" cy="455047"/>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4">
              <a:extLst>
                <a:ext uri="{FF2B5EF4-FFF2-40B4-BE49-F238E27FC236}">
                  <a16:creationId xmlns:a16="http://schemas.microsoft.com/office/drawing/2014/main" id="{203932DE-4388-4E70-9C08-50073DF8C9C1}"/>
                </a:ext>
              </a:extLst>
            </p:cNvPr>
            <p:cNvSpPr>
              <a:spLocks noChangeArrowheads="1"/>
            </p:cNvSpPr>
            <p:nvPr/>
          </p:nvSpPr>
          <p:spPr bwMode="auto">
            <a:xfrm>
              <a:off x="5486724" y="1654899"/>
              <a:ext cx="463749" cy="548191"/>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5">
              <a:extLst>
                <a:ext uri="{FF2B5EF4-FFF2-40B4-BE49-F238E27FC236}">
                  <a16:creationId xmlns:a16="http://schemas.microsoft.com/office/drawing/2014/main" id="{F8CF5292-1624-4A84-8662-883CFFB21B6E}"/>
                </a:ext>
              </a:extLst>
            </p:cNvPr>
            <p:cNvSpPr>
              <a:spLocks noChangeArrowheads="1"/>
            </p:cNvSpPr>
            <p:nvPr/>
          </p:nvSpPr>
          <p:spPr bwMode="auto">
            <a:xfrm>
              <a:off x="5154920" y="1984784"/>
              <a:ext cx="396806" cy="396832"/>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48" name="Freeform 46">
              <a:extLst>
                <a:ext uri="{FF2B5EF4-FFF2-40B4-BE49-F238E27FC236}">
                  <a16:creationId xmlns:a16="http://schemas.microsoft.com/office/drawing/2014/main" id="{E294CBD0-0B70-4A3B-BB43-1897975656EF}"/>
                </a:ext>
              </a:extLst>
            </p:cNvPr>
            <p:cNvSpPr>
              <a:spLocks noChangeArrowheads="1"/>
            </p:cNvSpPr>
            <p:nvPr/>
          </p:nvSpPr>
          <p:spPr bwMode="auto">
            <a:xfrm>
              <a:off x="5660387" y="910719"/>
              <a:ext cx="380312" cy="642305"/>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7">
              <a:extLst>
                <a:ext uri="{FF2B5EF4-FFF2-40B4-BE49-F238E27FC236}">
                  <a16:creationId xmlns:a16="http://schemas.microsoft.com/office/drawing/2014/main" id="{6BAA04E1-B69B-4D21-9D7D-2E89B95F4E7D}"/>
                </a:ext>
              </a:extLst>
            </p:cNvPr>
            <p:cNvSpPr>
              <a:spLocks noChangeArrowheads="1"/>
            </p:cNvSpPr>
            <p:nvPr/>
          </p:nvSpPr>
          <p:spPr bwMode="auto">
            <a:xfrm>
              <a:off x="5505157" y="1407486"/>
              <a:ext cx="476361" cy="470570"/>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50" name="Freeform 48">
              <a:extLst>
                <a:ext uri="{FF2B5EF4-FFF2-40B4-BE49-F238E27FC236}">
                  <a16:creationId xmlns:a16="http://schemas.microsoft.com/office/drawing/2014/main" id="{AB77F800-C396-4FBA-957E-E1EFE7A11D59}"/>
                </a:ext>
              </a:extLst>
            </p:cNvPr>
            <p:cNvSpPr>
              <a:spLocks noChangeArrowheads="1"/>
            </p:cNvSpPr>
            <p:nvPr/>
          </p:nvSpPr>
          <p:spPr bwMode="auto">
            <a:xfrm>
              <a:off x="5293656" y="1225080"/>
              <a:ext cx="461809" cy="447284"/>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9">
              <a:extLst>
                <a:ext uri="{FF2B5EF4-FFF2-40B4-BE49-F238E27FC236}">
                  <a16:creationId xmlns:a16="http://schemas.microsoft.com/office/drawing/2014/main" id="{ED08A943-231C-4FF2-AF0A-59A9F2219845}"/>
                </a:ext>
              </a:extLst>
            </p:cNvPr>
            <p:cNvSpPr>
              <a:spLocks noChangeArrowheads="1"/>
            </p:cNvSpPr>
            <p:nvPr/>
          </p:nvSpPr>
          <p:spPr bwMode="auto">
            <a:xfrm>
              <a:off x="5033647" y="1260978"/>
              <a:ext cx="245457" cy="51229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50">
              <a:extLst>
                <a:ext uri="{FF2B5EF4-FFF2-40B4-BE49-F238E27FC236}">
                  <a16:creationId xmlns:a16="http://schemas.microsoft.com/office/drawing/2014/main" id="{6D06615C-C48A-4833-B94C-3B1D11DE4776}"/>
                </a:ext>
              </a:extLst>
            </p:cNvPr>
            <p:cNvSpPr>
              <a:spLocks noChangeArrowheads="1"/>
            </p:cNvSpPr>
            <p:nvPr/>
          </p:nvSpPr>
          <p:spPr bwMode="auto">
            <a:xfrm>
              <a:off x="5253879" y="572102"/>
              <a:ext cx="495765" cy="587971"/>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51">
              <a:extLst>
                <a:ext uri="{FF2B5EF4-FFF2-40B4-BE49-F238E27FC236}">
                  <a16:creationId xmlns:a16="http://schemas.microsoft.com/office/drawing/2014/main" id="{5B1633E8-340E-409E-A864-A27C50F3D12E}"/>
                </a:ext>
              </a:extLst>
            </p:cNvPr>
            <p:cNvSpPr>
              <a:spLocks noChangeArrowheads="1"/>
            </p:cNvSpPr>
            <p:nvPr/>
          </p:nvSpPr>
          <p:spPr bwMode="auto">
            <a:xfrm>
              <a:off x="5419780" y="868028"/>
              <a:ext cx="350237" cy="369665"/>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52">
              <a:extLst>
                <a:ext uri="{FF2B5EF4-FFF2-40B4-BE49-F238E27FC236}">
                  <a16:creationId xmlns:a16="http://schemas.microsoft.com/office/drawing/2014/main" id="{1AFB4669-71EF-44E1-891A-97A2BA624556}"/>
                </a:ext>
              </a:extLst>
            </p:cNvPr>
            <p:cNvSpPr>
              <a:spLocks noChangeArrowheads="1"/>
            </p:cNvSpPr>
            <p:nvPr/>
          </p:nvSpPr>
          <p:spPr bwMode="auto">
            <a:xfrm>
              <a:off x="5106411" y="1000951"/>
              <a:ext cx="474420" cy="866433"/>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53">
              <a:extLst>
                <a:ext uri="{FF2B5EF4-FFF2-40B4-BE49-F238E27FC236}">
                  <a16:creationId xmlns:a16="http://schemas.microsoft.com/office/drawing/2014/main" id="{AB86E8C8-9A25-44F6-9169-72EAD8573C28}"/>
                </a:ext>
              </a:extLst>
            </p:cNvPr>
            <p:cNvSpPr>
              <a:spLocks noChangeArrowheads="1"/>
            </p:cNvSpPr>
            <p:nvPr/>
          </p:nvSpPr>
          <p:spPr bwMode="auto">
            <a:xfrm>
              <a:off x="4548554" y="838921"/>
              <a:ext cx="483153" cy="85867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54">
              <a:extLst>
                <a:ext uri="{FF2B5EF4-FFF2-40B4-BE49-F238E27FC236}">
                  <a16:creationId xmlns:a16="http://schemas.microsoft.com/office/drawing/2014/main" id="{E1D65ED5-4400-421B-BE7D-AED4CDF7E9F9}"/>
                </a:ext>
              </a:extLst>
            </p:cNvPr>
            <p:cNvSpPr>
              <a:spLocks noChangeArrowheads="1"/>
            </p:cNvSpPr>
            <p:nvPr/>
          </p:nvSpPr>
          <p:spPr bwMode="auto">
            <a:xfrm>
              <a:off x="4696022" y="1604446"/>
              <a:ext cx="648084" cy="1051750"/>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55">
              <a:extLst>
                <a:ext uri="{FF2B5EF4-FFF2-40B4-BE49-F238E27FC236}">
                  <a16:creationId xmlns:a16="http://schemas.microsoft.com/office/drawing/2014/main" id="{1043747E-ACAB-4A61-A28C-51825709C7C7}"/>
                </a:ext>
              </a:extLst>
            </p:cNvPr>
            <p:cNvSpPr>
              <a:spLocks noChangeArrowheads="1"/>
            </p:cNvSpPr>
            <p:nvPr/>
          </p:nvSpPr>
          <p:spPr bwMode="auto">
            <a:xfrm>
              <a:off x="4785279" y="706967"/>
              <a:ext cx="583082" cy="1149744"/>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58" name="Freeform 56">
              <a:extLst>
                <a:ext uri="{FF2B5EF4-FFF2-40B4-BE49-F238E27FC236}">
                  <a16:creationId xmlns:a16="http://schemas.microsoft.com/office/drawing/2014/main" id="{715FB704-2CEA-4E22-8E58-01FA1F1C9A27}"/>
                </a:ext>
              </a:extLst>
            </p:cNvPr>
            <p:cNvSpPr>
              <a:spLocks noChangeArrowheads="1"/>
            </p:cNvSpPr>
            <p:nvPr/>
          </p:nvSpPr>
          <p:spPr bwMode="auto">
            <a:xfrm>
              <a:off x="5214102" y="3627416"/>
              <a:ext cx="329863" cy="644245"/>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57">
              <a:extLst>
                <a:ext uri="{FF2B5EF4-FFF2-40B4-BE49-F238E27FC236}">
                  <a16:creationId xmlns:a16="http://schemas.microsoft.com/office/drawing/2014/main" id="{4A6CFEE1-5525-4986-8CD4-D2E456A763A9}"/>
                </a:ext>
              </a:extLst>
            </p:cNvPr>
            <p:cNvSpPr>
              <a:spLocks noChangeArrowheads="1"/>
            </p:cNvSpPr>
            <p:nvPr/>
          </p:nvSpPr>
          <p:spPr bwMode="auto">
            <a:xfrm>
              <a:off x="5201489" y="3358657"/>
              <a:ext cx="384193" cy="297867"/>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60" name="Freeform 58">
              <a:extLst>
                <a:ext uri="{FF2B5EF4-FFF2-40B4-BE49-F238E27FC236}">
                  <a16:creationId xmlns:a16="http://schemas.microsoft.com/office/drawing/2014/main" id="{DBA5080D-E1AA-4B48-B746-CCED76BAB2E1}"/>
                </a:ext>
              </a:extLst>
            </p:cNvPr>
            <p:cNvSpPr>
              <a:spLocks noChangeArrowheads="1"/>
            </p:cNvSpPr>
            <p:nvPr/>
          </p:nvSpPr>
          <p:spPr bwMode="auto">
            <a:xfrm>
              <a:off x="6161973" y="3369329"/>
              <a:ext cx="325982" cy="391981"/>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59">
              <a:extLst>
                <a:ext uri="{FF2B5EF4-FFF2-40B4-BE49-F238E27FC236}">
                  <a16:creationId xmlns:a16="http://schemas.microsoft.com/office/drawing/2014/main" id="{2E6B5946-BFA8-4498-AD8E-9CA334FA4CF5}"/>
                </a:ext>
              </a:extLst>
            </p:cNvPr>
            <p:cNvSpPr>
              <a:spLocks noChangeArrowheads="1"/>
            </p:cNvSpPr>
            <p:nvPr/>
          </p:nvSpPr>
          <p:spPr bwMode="auto">
            <a:xfrm>
              <a:off x="5905844" y="3434336"/>
              <a:ext cx="306578" cy="220247"/>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60">
              <a:extLst>
                <a:ext uri="{FF2B5EF4-FFF2-40B4-BE49-F238E27FC236}">
                  <a16:creationId xmlns:a16="http://schemas.microsoft.com/office/drawing/2014/main" id="{CA189F6B-1E4B-48D4-813D-A7A83F84B303}"/>
                </a:ext>
              </a:extLst>
            </p:cNvPr>
            <p:cNvSpPr>
              <a:spLocks noChangeArrowheads="1"/>
            </p:cNvSpPr>
            <p:nvPr/>
          </p:nvSpPr>
          <p:spPr bwMode="auto">
            <a:xfrm>
              <a:off x="5842782" y="3264543"/>
              <a:ext cx="333744" cy="390040"/>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61">
              <a:extLst>
                <a:ext uri="{FF2B5EF4-FFF2-40B4-BE49-F238E27FC236}">
                  <a16:creationId xmlns:a16="http://schemas.microsoft.com/office/drawing/2014/main" id="{E0A6A6B7-4616-4992-967C-BF03B1B215AF}"/>
                </a:ext>
              </a:extLst>
            </p:cNvPr>
            <p:cNvSpPr>
              <a:spLocks noChangeArrowheads="1"/>
            </p:cNvSpPr>
            <p:nvPr/>
          </p:nvSpPr>
          <p:spPr bwMode="auto">
            <a:xfrm>
              <a:off x="5853454" y="3115124"/>
              <a:ext cx="423971" cy="310479"/>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62">
              <a:extLst>
                <a:ext uri="{FF2B5EF4-FFF2-40B4-BE49-F238E27FC236}">
                  <a16:creationId xmlns:a16="http://schemas.microsoft.com/office/drawing/2014/main" id="{E9E57B9E-58B5-492B-8830-1B9C274D71C2}"/>
                </a:ext>
              </a:extLst>
            </p:cNvPr>
            <p:cNvSpPr>
              <a:spLocks noChangeArrowheads="1"/>
            </p:cNvSpPr>
            <p:nvPr/>
          </p:nvSpPr>
          <p:spPr bwMode="auto">
            <a:xfrm>
              <a:off x="6234737" y="3035564"/>
              <a:ext cx="402627" cy="355111"/>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63">
              <a:extLst>
                <a:ext uri="{FF2B5EF4-FFF2-40B4-BE49-F238E27FC236}">
                  <a16:creationId xmlns:a16="http://schemas.microsoft.com/office/drawing/2014/main" id="{E0DD72C1-39A8-4486-A76E-40E55793AAC4}"/>
                </a:ext>
              </a:extLst>
            </p:cNvPr>
            <p:cNvSpPr>
              <a:spLocks noChangeArrowheads="1"/>
            </p:cNvSpPr>
            <p:nvPr/>
          </p:nvSpPr>
          <p:spPr bwMode="auto">
            <a:xfrm>
              <a:off x="6373474" y="3585695"/>
              <a:ext cx="249337" cy="46183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64">
              <a:extLst>
                <a:ext uri="{FF2B5EF4-FFF2-40B4-BE49-F238E27FC236}">
                  <a16:creationId xmlns:a16="http://schemas.microsoft.com/office/drawing/2014/main" id="{FE21D4B2-EBA7-42FF-999F-4C9FF076D51E}"/>
                </a:ext>
              </a:extLst>
            </p:cNvPr>
            <p:cNvSpPr>
              <a:spLocks noChangeArrowheads="1"/>
            </p:cNvSpPr>
            <p:nvPr/>
          </p:nvSpPr>
          <p:spPr bwMode="auto">
            <a:xfrm>
              <a:off x="4932747" y="4342488"/>
              <a:ext cx="214411" cy="554013"/>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65">
              <a:extLst>
                <a:ext uri="{FF2B5EF4-FFF2-40B4-BE49-F238E27FC236}">
                  <a16:creationId xmlns:a16="http://schemas.microsoft.com/office/drawing/2014/main" id="{E9FF883D-BFE2-4D7D-BE91-48E51515513D}"/>
                </a:ext>
              </a:extLst>
            </p:cNvPr>
            <p:cNvSpPr>
              <a:spLocks noChangeArrowheads="1"/>
            </p:cNvSpPr>
            <p:nvPr/>
          </p:nvSpPr>
          <p:spPr bwMode="auto">
            <a:xfrm>
              <a:off x="5021035" y="4244494"/>
              <a:ext cx="331804" cy="539459"/>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66">
              <a:extLst>
                <a:ext uri="{FF2B5EF4-FFF2-40B4-BE49-F238E27FC236}">
                  <a16:creationId xmlns:a16="http://schemas.microsoft.com/office/drawing/2014/main" id="{4F83A69B-5A6D-4196-8448-EBD16F3137C9}"/>
                </a:ext>
              </a:extLst>
            </p:cNvPr>
            <p:cNvSpPr>
              <a:spLocks noChangeArrowheads="1"/>
            </p:cNvSpPr>
            <p:nvPr/>
          </p:nvSpPr>
          <p:spPr bwMode="auto">
            <a:xfrm>
              <a:off x="5234475" y="4894560"/>
              <a:ext cx="425911" cy="555952"/>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67">
              <a:extLst>
                <a:ext uri="{FF2B5EF4-FFF2-40B4-BE49-F238E27FC236}">
                  <a16:creationId xmlns:a16="http://schemas.microsoft.com/office/drawing/2014/main" id="{3FDB5743-1754-4815-9F24-34D907C38E25}"/>
                </a:ext>
              </a:extLst>
            </p:cNvPr>
            <p:cNvSpPr>
              <a:spLocks noChangeArrowheads="1"/>
            </p:cNvSpPr>
            <p:nvPr/>
          </p:nvSpPr>
          <p:spPr bwMode="auto">
            <a:xfrm>
              <a:off x="5557547" y="5417525"/>
              <a:ext cx="386134" cy="615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70" name="Freeform 68">
              <a:extLst>
                <a:ext uri="{FF2B5EF4-FFF2-40B4-BE49-F238E27FC236}">
                  <a16:creationId xmlns:a16="http://schemas.microsoft.com/office/drawing/2014/main" id="{9C86AC0C-6F5B-4F2A-A452-C607195F11E9}"/>
                </a:ext>
              </a:extLst>
            </p:cNvPr>
            <p:cNvSpPr>
              <a:spLocks noChangeArrowheads="1"/>
            </p:cNvSpPr>
            <p:nvPr/>
          </p:nvSpPr>
          <p:spPr bwMode="auto">
            <a:xfrm>
              <a:off x="5438215" y="5428198"/>
              <a:ext cx="250308" cy="302717"/>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69">
              <a:extLst>
                <a:ext uri="{FF2B5EF4-FFF2-40B4-BE49-F238E27FC236}">
                  <a16:creationId xmlns:a16="http://schemas.microsoft.com/office/drawing/2014/main" id="{DF0405BD-23A8-4D37-89C8-E0D0810817D8}"/>
                </a:ext>
              </a:extLst>
            </p:cNvPr>
            <p:cNvSpPr>
              <a:spLocks noChangeArrowheads="1"/>
            </p:cNvSpPr>
            <p:nvPr/>
          </p:nvSpPr>
          <p:spPr bwMode="auto">
            <a:xfrm>
              <a:off x="6052342" y="5901679"/>
              <a:ext cx="268742" cy="353171"/>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70">
              <a:extLst>
                <a:ext uri="{FF2B5EF4-FFF2-40B4-BE49-F238E27FC236}">
                  <a16:creationId xmlns:a16="http://schemas.microsoft.com/office/drawing/2014/main" id="{7ADF44A5-3E4D-4917-AE03-47F2935B0F68}"/>
                </a:ext>
              </a:extLst>
            </p:cNvPr>
            <p:cNvSpPr>
              <a:spLocks noChangeArrowheads="1"/>
            </p:cNvSpPr>
            <p:nvPr/>
          </p:nvSpPr>
          <p:spPr bwMode="auto">
            <a:xfrm>
              <a:off x="5849573" y="5887125"/>
              <a:ext cx="283294" cy="398773"/>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73" name="Freeform 71">
              <a:extLst>
                <a:ext uri="{FF2B5EF4-FFF2-40B4-BE49-F238E27FC236}">
                  <a16:creationId xmlns:a16="http://schemas.microsoft.com/office/drawing/2014/main" id="{55C6A2FD-62AA-43C7-83F4-FB319D4FB524}"/>
                </a:ext>
              </a:extLst>
            </p:cNvPr>
            <p:cNvSpPr>
              <a:spLocks noChangeArrowheads="1"/>
            </p:cNvSpPr>
            <p:nvPr/>
          </p:nvSpPr>
          <p:spPr bwMode="auto">
            <a:xfrm>
              <a:off x="5914575" y="5803683"/>
              <a:ext cx="264861" cy="131954"/>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72">
              <a:extLst>
                <a:ext uri="{FF2B5EF4-FFF2-40B4-BE49-F238E27FC236}">
                  <a16:creationId xmlns:a16="http://schemas.microsoft.com/office/drawing/2014/main" id="{B3C14A45-62F9-4F08-BBC6-2DD8509A7083}"/>
                </a:ext>
              </a:extLst>
            </p:cNvPr>
            <p:cNvSpPr>
              <a:spLocks noChangeArrowheads="1"/>
            </p:cNvSpPr>
            <p:nvPr/>
          </p:nvSpPr>
          <p:spPr bwMode="auto">
            <a:xfrm>
              <a:off x="4965733" y="4712154"/>
              <a:ext cx="602486" cy="573417"/>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75" name="Freeform 73">
              <a:extLst>
                <a:ext uri="{FF2B5EF4-FFF2-40B4-BE49-F238E27FC236}">
                  <a16:creationId xmlns:a16="http://schemas.microsoft.com/office/drawing/2014/main" id="{32BE6202-7DC8-428D-963A-F3AFBFDB7F8A}"/>
                </a:ext>
              </a:extLst>
            </p:cNvPr>
            <p:cNvSpPr>
              <a:spLocks noChangeArrowheads="1"/>
            </p:cNvSpPr>
            <p:nvPr/>
          </p:nvSpPr>
          <p:spPr bwMode="auto">
            <a:xfrm>
              <a:off x="5225744" y="5694046"/>
              <a:ext cx="386134" cy="290104"/>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74">
              <a:extLst>
                <a:ext uri="{FF2B5EF4-FFF2-40B4-BE49-F238E27FC236}">
                  <a16:creationId xmlns:a16="http://schemas.microsoft.com/office/drawing/2014/main" id="{8F35EAA4-84B8-4E4D-A82C-C89E8E57FC73}"/>
                </a:ext>
              </a:extLst>
            </p:cNvPr>
            <p:cNvSpPr>
              <a:spLocks noChangeArrowheads="1"/>
            </p:cNvSpPr>
            <p:nvPr/>
          </p:nvSpPr>
          <p:spPr bwMode="auto">
            <a:xfrm>
              <a:off x="5241266" y="5385506"/>
              <a:ext cx="279413" cy="353171"/>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solidFill>
              <a:schemeClr val="bg1">
                <a:lumMod val="85000"/>
              </a:schemeClr>
            </a:solidFill>
            <a:ln w="9525" cap="flat" cmpd="sng">
              <a:solidFill>
                <a:schemeClr val="bg1"/>
              </a:solidFill>
              <a:bevel/>
              <a:headEnd/>
              <a:tailEnd/>
            </a:ln>
            <a:effectLst/>
          </p:spPr>
          <p:txBody>
            <a:bodyPr wrap="none" anchor="ctr"/>
            <a:lstStyle/>
            <a:p>
              <a:endParaRPr lang="en-US"/>
            </a:p>
          </p:txBody>
        </p:sp>
        <p:sp>
          <p:nvSpPr>
            <p:cNvPr id="77" name="Freeform 75">
              <a:extLst>
                <a:ext uri="{FF2B5EF4-FFF2-40B4-BE49-F238E27FC236}">
                  <a16:creationId xmlns:a16="http://schemas.microsoft.com/office/drawing/2014/main" id="{3A875F8C-A819-4B5D-8DE0-F58788A0032D}"/>
                </a:ext>
              </a:extLst>
            </p:cNvPr>
            <p:cNvSpPr>
              <a:spLocks noChangeArrowheads="1"/>
            </p:cNvSpPr>
            <p:nvPr/>
          </p:nvSpPr>
          <p:spPr bwMode="auto">
            <a:xfrm>
              <a:off x="5018124" y="5136153"/>
              <a:ext cx="297847" cy="468630"/>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76">
              <a:extLst>
                <a:ext uri="{FF2B5EF4-FFF2-40B4-BE49-F238E27FC236}">
                  <a16:creationId xmlns:a16="http://schemas.microsoft.com/office/drawing/2014/main" id="{4B53E8D0-AB94-451C-9B59-0E8491060CBB}"/>
                </a:ext>
              </a:extLst>
            </p:cNvPr>
            <p:cNvSpPr>
              <a:spLocks noChangeArrowheads="1"/>
            </p:cNvSpPr>
            <p:nvPr/>
          </p:nvSpPr>
          <p:spPr bwMode="auto">
            <a:xfrm>
              <a:off x="4853192" y="4884858"/>
              <a:ext cx="193067" cy="526845"/>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77">
              <a:extLst>
                <a:ext uri="{FF2B5EF4-FFF2-40B4-BE49-F238E27FC236}">
                  <a16:creationId xmlns:a16="http://schemas.microsoft.com/office/drawing/2014/main" id="{4AC9237E-851F-4FCB-B997-257922EB9268}"/>
                </a:ext>
              </a:extLst>
            </p:cNvPr>
            <p:cNvSpPr>
              <a:spLocks noChangeArrowheads="1"/>
            </p:cNvSpPr>
            <p:nvPr/>
          </p:nvSpPr>
          <p:spPr bwMode="auto">
            <a:xfrm>
              <a:off x="4884238" y="5318560"/>
              <a:ext cx="66943" cy="162032"/>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solidFill>
              <a:schemeClr val="bg1">
                <a:lumMod val="85000"/>
              </a:schemeClr>
            </a:solidFill>
            <a:ln w="9525" cap="flat" cmpd="sng">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1" name="TextBox 80">
            <a:extLst>
              <a:ext uri="{FF2B5EF4-FFF2-40B4-BE49-F238E27FC236}">
                <a16:creationId xmlns:a16="http://schemas.microsoft.com/office/drawing/2014/main" id="{3B6CFF66-AD48-45C8-A181-60898F050C1A}"/>
              </a:ext>
            </a:extLst>
          </p:cNvPr>
          <p:cNvSpPr txBox="1"/>
          <p:nvPr/>
        </p:nvSpPr>
        <p:spPr>
          <a:xfrm>
            <a:off x="2286968" y="6457909"/>
            <a:ext cx="7687955" cy="400091"/>
          </a:xfrm>
          <a:prstGeom prst="rect">
            <a:avLst/>
          </a:prstGeom>
          <a:noFill/>
        </p:spPr>
        <p:txBody>
          <a:bodyPr wrap="square" lIns="91422" tIns="45711" rIns="91422" bIns="45711" rtlCol="0">
            <a:spAutoFit/>
          </a:bodyPr>
          <a:lstStyle/>
          <a:p>
            <a:pPr algn="ctr"/>
            <a:r>
              <a:rPr lang="en-US" sz="2000" dirty="0">
                <a:solidFill>
                  <a:schemeClr val="tx2"/>
                </a:solidFill>
                <a:latin typeface="+mj-lt"/>
                <a:ea typeface="Lato" pitchFamily="34" charset="0"/>
                <a:cs typeface="Lato" pitchFamily="34" charset="0"/>
              </a:rPr>
              <a:t>THAILAND MAP</a:t>
            </a:r>
            <a:endParaRPr lang="id-ID" sz="2000" dirty="0">
              <a:solidFill>
                <a:schemeClr val="tx2"/>
              </a:solidFill>
              <a:latin typeface="+mj-lt"/>
              <a:ea typeface="Lato" pitchFamily="34" charset="0"/>
              <a:cs typeface="Lato" pitchFamily="34" charset="0"/>
            </a:endParaRPr>
          </a:p>
        </p:txBody>
      </p:sp>
    </p:spTree>
    <p:extLst>
      <p:ext uri="{BB962C8B-B14F-4D97-AF65-F5344CB8AC3E}">
        <p14:creationId xmlns:p14="http://schemas.microsoft.com/office/powerpoint/2010/main" val="186703579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DB00077B-D776-4098-9801-DE38C83AE52C}"/>
              </a:ext>
            </a:extLst>
          </p:cNvPr>
          <p:cNvSpPr>
            <a:spLocks noGrp="1"/>
          </p:cNvSpPr>
          <p:nvPr>
            <p:ph type="pic" sz="quarter" idx="10"/>
          </p:nvPr>
        </p:nvSpPr>
        <p:spPr/>
      </p:sp>
      <p:sp>
        <p:nvSpPr>
          <p:cNvPr id="5" name="Freeform 157">
            <a:extLst>
              <a:ext uri="{FF2B5EF4-FFF2-40B4-BE49-F238E27FC236}">
                <a16:creationId xmlns:a16="http://schemas.microsoft.com/office/drawing/2014/main" id="{1DE78AC4-0FED-4579-9495-CFD24348C5C1}"/>
              </a:ext>
            </a:extLst>
          </p:cNvPr>
          <p:cNvSpPr>
            <a:spLocks noChangeArrowheads="1"/>
          </p:cNvSpPr>
          <p:nvPr/>
        </p:nvSpPr>
        <p:spPr bwMode="auto">
          <a:xfrm flipH="1">
            <a:off x="10939765" y="4701118"/>
            <a:ext cx="561983" cy="545740"/>
          </a:xfrm>
          <a:custGeom>
            <a:avLst/>
            <a:gdLst>
              <a:gd name="T0" fmla="*/ 111414 w 634"/>
              <a:gd name="T1" fmla="*/ 31553 h 619"/>
              <a:gd name="T2" fmla="*/ 111414 w 634"/>
              <a:gd name="T3" fmla="*/ 31553 h 619"/>
              <a:gd name="T4" fmla="*/ 63459 w 634"/>
              <a:gd name="T5" fmla="*/ 84260 h 619"/>
              <a:gd name="T6" fmla="*/ 111414 w 634"/>
              <a:gd name="T7" fmla="*/ 131589 h 619"/>
              <a:gd name="T8" fmla="*/ 164417 w 634"/>
              <a:gd name="T9" fmla="*/ 84260 h 619"/>
              <a:gd name="T10" fmla="*/ 111414 w 634"/>
              <a:gd name="T11" fmla="*/ 31553 h 619"/>
              <a:gd name="T12" fmla="*/ 111414 w 634"/>
              <a:gd name="T13" fmla="*/ 115813 h 619"/>
              <a:gd name="T14" fmla="*/ 111414 w 634"/>
              <a:gd name="T15" fmla="*/ 115813 h 619"/>
              <a:gd name="T16" fmla="*/ 79684 w 634"/>
              <a:gd name="T17" fmla="*/ 84260 h 619"/>
              <a:gd name="T18" fmla="*/ 111414 w 634"/>
              <a:gd name="T19" fmla="*/ 47329 h 619"/>
              <a:gd name="T20" fmla="*/ 148552 w 634"/>
              <a:gd name="T21" fmla="*/ 84260 h 619"/>
              <a:gd name="T22" fmla="*/ 111414 w 634"/>
              <a:gd name="T23" fmla="*/ 115813 h 619"/>
              <a:gd name="T24" fmla="*/ 191098 w 634"/>
              <a:gd name="T25" fmla="*/ 121191 h 619"/>
              <a:gd name="T26" fmla="*/ 191098 w 634"/>
              <a:gd name="T27" fmla="*/ 121191 h 619"/>
              <a:gd name="T28" fmla="*/ 201555 w 634"/>
              <a:gd name="T29" fmla="*/ 84260 h 619"/>
              <a:gd name="T30" fmla="*/ 111414 w 634"/>
              <a:gd name="T31" fmla="*/ 0 h 619"/>
              <a:gd name="T32" fmla="*/ 26321 w 634"/>
              <a:gd name="T33" fmla="*/ 84260 h 619"/>
              <a:gd name="T34" fmla="*/ 37138 w 634"/>
              <a:gd name="T35" fmla="*/ 121191 h 619"/>
              <a:gd name="T36" fmla="*/ 0 w 634"/>
              <a:gd name="T37" fmla="*/ 179277 h 619"/>
              <a:gd name="T38" fmla="*/ 42186 w 634"/>
              <a:gd name="T39" fmla="*/ 190034 h 619"/>
              <a:gd name="T40" fmla="*/ 74276 w 634"/>
              <a:gd name="T41" fmla="*/ 221586 h 619"/>
              <a:gd name="T42" fmla="*/ 106006 w 634"/>
              <a:gd name="T43" fmla="*/ 168879 h 619"/>
              <a:gd name="T44" fmla="*/ 111414 w 634"/>
              <a:gd name="T45" fmla="*/ 168879 h 619"/>
              <a:gd name="T46" fmla="*/ 116822 w 634"/>
              <a:gd name="T47" fmla="*/ 168879 h 619"/>
              <a:gd name="T48" fmla="*/ 148552 w 634"/>
              <a:gd name="T49" fmla="*/ 221586 h 619"/>
              <a:gd name="T50" fmla="*/ 180282 w 634"/>
              <a:gd name="T51" fmla="*/ 190034 h 619"/>
              <a:gd name="T52" fmla="*/ 228236 w 634"/>
              <a:gd name="T53" fmla="*/ 179277 h 619"/>
              <a:gd name="T54" fmla="*/ 191098 w 634"/>
              <a:gd name="T55" fmla="*/ 121191 h 619"/>
              <a:gd name="T56" fmla="*/ 74276 w 634"/>
              <a:gd name="T57" fmla="*/ 195053 h 619"/>
              <a:gd name="T58" fmla="*/ 74276 w 634"/>
              <a:gd name="T59" fmla="*/ 195053 h 619"/>
              <a:gd name="T60" fmla="*/ 53003 w 634"/>
              <a:gd name="T61" fmla="*/ 179277 h 619"/>
              <a:gd name="T62" fmla="*/ 20913 w 634"/>
              <a:gd name="T63" fmla="*/ 168879 h 619"/>
              <a:gd name="T64" fmla="*/ 42186 w 634"/>
              <a:gd name="T65" fmla="*/ 136968 h 619"/>
              <a:gd name="T66" fmla="*/ 90141 w 634"/>
              <a:gd name="T67" fmla="*/ 163501 h 619"/>
              <a:gd name="T68" fmla="*/ 74276 w 634"/>
              <a:gd name="T69" fmla="*/ 195053 h 619"/>
              <a:gd name="T70" fmla="*/ 111414 w 634"/>
              <a:gd name="T71" fmla="*/ 152744 h 619"/>
              <a:gd name="T72" fmla="*/ 111414 w 634"/>
              <a:gd name="T73" fmla="*/ 152744 h 619"/>
              <a:gd name="T74" fmla="*/ 42186 w 634"/>
              <a:gd name="T75" fmla="*/ 84260 h 619"/>
              <a:gd name="T76" fmla="*/ 111414 w 634"/>
              <a:gd name="T77" fmla="*/ 10398 h 619"/>
              <a:gd name="T78" fmla="*/ 185690 w 634"/>
              <a:gd name="T79" fmla="*/ 84260 h 619"/>
              <a:gd name="T80" fmla="*/ 111414 w 634"/>
              <a:gd name="T81" fmla="*/ 152744 h 619"/>
              <a:gd name="T82" fmla="*/ 174873 w 634"/>
              <a:gd name="T83" fmla="*/ 179277 h 619"/>
              <a:gd name="T84" fmla="*/ 174873 w 634"/>
              <a:gd name="T85" fmla="*/ 179277 h 619"/>
              <a:gd name="T86" fmla="*/ 153600 w 634"/>
              <a:gd name="T87" fmla="*/ 195053 h 619"/>
              <a:gd name="T88" fmla="*/ 132687 w 634"/>
              <a:gd name="T89" fmla="*/ 163501 h 619"/>
              <a:gd name="T90" fmla="*/ 180282 w 634"/>
              <a:gd name="T91" fmla="*/ 136968 h 619"/>
              <a:gd name="T92" fmla="*/ 201555 w 634"/>
              <a:gd name="T93" fmla="*/ 168879 h 619"/>
              <a:gd name="T94" fmla="*/ 174873 w 634"/>
              <a:gd name="T95" fmla="*/ 179277 h 6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chemeClr val="tx1">
              <a:lumMod val="85000"/>
              <a:lumOff val="1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lgn="r"/>
            <a:endParaRPr lang="en-US" dirty="0"/>
          </a:p>
        </p:txBody>
      </p:sp>
      <p:grpSp>
        <p:nvGrpSpPr>
          <p:cNvPr id="2" name="Group 1">
            <a:extLst>
              <a:ext uri="{FF2B5EF4-FFF2-40B4-BE49-F238E27FC236}">
                <a16:creationId xmlns:a16="http://schemas.microsoft.com/office/drawing/2014/main" id="{92E977EF-109B-4020-88E9-A00D6BCC15D5}"/>
              </a:ext>
            </a:extLst>
          </p:cNvPr>
          <p:cNvGrpSpPr/>
          <p:nvPr/>
        </p:nvGrpSpPr>
        <p:grpSpPr>
          <a:xfrm>
            <a:off x="7025560" y="5335575"/>
            <a:ext cx="4620986" cy="1303946"/>
            <a:chOff x="7025560" y="5335575"/>
            <a:chExt cx="4620986" cy="1303946"/>
          </a:xfrm>
        </p:grpSpPr>
        <p:sp>
          <p:nvSpPr>
            <p:cNvPr id="3" name="TextBox 2">
              <a:extLst>
                <a:ext uri="{FF2B5EF4-FFF2-40B4-BE49-F238E27FC236}">
                  <a16:creationId xmlns:a16="http://schemas.microsoft.com/office/drawing/2014/main" id="{D51247DC-0715-4941-B9BE-3D2519C58B65}"/>
                </a:ext>
              </a:extLst>
            </p:cNvPr>
            <p:cNvSpPr txBox="1"/>
            <p:nvPr/>
          </p:nvSpPr>
          <p:spPr>
            <a:xfrm flipH="1">
              <a:off x="8107792" y="5335575"/>
              <a:ext cx="3538753" cy="353943"/>
            </a:xfrm>
            <a:prstGeom prst="rect">
              <a:avLst/>
            </a:prstGeom>
            <a:noFill/>
          </p:spPr>
          <p:txBody>
            <a:bodyPr wrap="square" rtlCol="0">
              <a:spAutoFit/>
            </a:bodyPr>
            <a:lstStyle/>
            <a:p>
              <a:pPr algn="r">
                <a:lnSpc>
                  <a:spcPct val="80000"/>
                </a:lnSpc>
              </a:pPr>
              <a:r>
                <a:rPr lang="en-US" sz="2000" b="1" dirty="0">
                  <a:solidFill>
                    <a:schemeClr val="tx1">
                      <a:lumMod val="65000"/>
                      <a:lumOff val="35000"/>
                    </a:schemeClr>
                  </a:solidFill>
                  <a:latin typeface="+mj-lt"/>
                  <a:cs typeface="Segoe UI Light" panose="020B0502040204020203" pitchFamily="34" charset="0"/>
                </a:rPr>
                <a:t>INSERT YOUR DETAIL</a:t>
              </a:r>
              <a:endParaRPr lang="en-US" sz="2000" b="1" dirty="0">
                <a:solidFill>
                  <a:schemeClr val="tx1">
                    <a:lumMod val="85000"/>
                    <a:lumOff val="15000"/>
                  </a:schemeClr>
                </a:solidFill>
                <a:latin typeface="+mj-lt"/>
              </a:endParaRPr>
            </a:p>
          </p:txBody>
        </p:sp>
        <p:sp>
          <p:nvSpPr>
            <p:cNvPr id="7" name="Rectangle 6">
              <a:extLst>
                <a:ext uri="{FF2B5EF4-FFF2-40B4-BE49-F238E27FC236}">
                  <a16:creationId xmlns:a16="http://schemas.microsoft.com/office/drawing/2014/main" id="{AFE1447A-9667-48AC-AA9D-3ADC09993041}"/>
                </a:ext>
              </a:extLst>
            </p:cNvPr>
            <p:cNvSpPr/>
            <p:nvPr/>
          </p:nvSpPr>
          <p:spPr>
            <a:xfrm>
              <a:off x="7025560" y="5674129"/>
              <a:ext cx="4620986" cy="965392"/>
            </a:xfrm>
            <a:prstGeom prst="rect">
              <a:avLst/>
            </a:prstGeom>
          </p:spPr>
          <p:txBody>
            <a:bodyPr wrap="square">
              <a:spAutoFit/>
            </a:bodyPr>
            <a:lstStyle/>
            <a:p>
              <a:pPr algn="r">
                <a:lnSpc>
                  <a:spcPct val="120000"/>
                </a:lnSpc>
              </a:pPr>
              <a:r>
                <a:rPr lang="en-US" sz="1600" dirty="0">
                  <a:solidFill>
                    <a:schemeClr val="tx1">
                      <a:lumMod val="65000"/>
                      <a:lumOff val="35000"/>
                    </a:schemeClr>
                  </a:solidFill>
                  <a:cs typeface="Segoe UI Light" panose="020B0502040204020203" pitchFamily="34" charset="0"/>
                </a:rPr>
                <a:t>Insert your detail Insert your detail Insert your detail Insert your detail Insert your detail Insert your detail Insert your detail </a:t>
              </a:r>
              <a:endParaRPr lang="en-US" sz="1600" dirty="0">
                <a:solidFill>
                  <a:schemeClr val="tx1">
                    <a:lumMod val="65000"/>
                    <a:lumOff val="35000"/>
                  </a:schemeClr>
                </a:solidFill>
                <a:latin typeface="Segoe UI Light" panose="020B0502040204020203" pitchFamily="34" charset="0"/>
                <a:cs typeface="Segoe UI Light" panose="020B0502040204020203" pitchFamily="34" charset="0"/>
              </a:endParaRPr>
            </a:p>
          </p:txBody>
        </p:sp>
      </p:grpSp>
      <p:sp>
        <p:nvSpPr>
          <p:cNvPr id="20" name="Freeform: Shape 19">
            <a:extLst>
              <a:ext uri="{FF2B5EF4-FFF2-40B4-BE49-F238E27FC236}">
                <a16:creationId xmlns:a16="http://schemas.microsoft.com/office/drawing/2014/main" id="{F0EF3495-3B76-49A2-9F70-E1220285324C}"/>
              </a:ext>
            </a:extLst>
          </p:cNvPr>
          <p:cNvSpPr/>
          <p:nvPr/>
        </p:nvSpPr>
        <p:spPr>
          <a:xfrm>
            <a:off x="-7374" y="0"/>
            <a:ext cx="6103374" cy="6858000"/>
          </a:xfrm>
          <a:custGeom>
            <a:avLst/>
            <a:gdLst>
              <a:gd name="connsiteX0" fmla="*/ 0 w 6103374"/>
              <a:gd name="connsiteY0" fmla="*/ 0 h 6858000"/>
              <a:gd name="connsiteX1" fmla="*/ 6103374 w 6103374"/>
              <a:gd name="connsiteY1" fmla="*/ 0 h 6858000"/>
              <a:gd name="connsiteX2" fmla="*/ 6103374 w 6103374"/>
              <a:gd name="connsiteY2" fmla="*/ 5789606 h 6858000"/>
              <a:gd name="connsiteX3" fmla="*/ 5813524 w 6103374"/>
              <a:gd name="connsiteY3" fmla="*/ 5872902 h 6858000"/>
              <a:gd name="connsiteX4" fmla="*/ 0 w 6103374"/>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3374" h="6858000">
                <a:moveTo>
                  <a:pt x="0" y="0"/>
                </a:moveTo>
                <a:lnTo>
                  <a:pt x="6103374" y="0"/>
                </a:lnTo>
                <a:lnTo>
                  <a:pt x="6103374" y="5789606"/>
                </a:lnTo>
                <a:lnTo>
                  <a:pt x="5813524" y="5872902"/>
                </a:lnTo>
                <a:cubicBezTo>
                  <a:pt x="4148685" y="6322320"/>
                  <a:pt x="2226327" y="6668000"/>
                  <a:pt x="0" y="6858000"/>
                </a:cubicBezTo>
                <a:close/>
              </a:path>
            </a:pathLst>
          </a:custGeom>
          <a:solidFill>
            <a:schemeClr val="tx1">
              <a:lumMod val="85000"/>
              <a:lumOff val="1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a:extLst>
              <a:ext uri="{FF2B5EF4-FFF2-40B4-BE49-F238E27FC236}">
                <a16:creationId xmlns:a16="http://schemas.microsoft.com/office/drawing/2014/main" id="{C2BF7D73-48B5-40F9-927A-3DB59634C457}"/>
              </a:ext>
            </a:extLst>
          </p:cNvPr>
          <p:cNvGrpSpPr/>
          <p:nvPr/>
        </p:nvGrpSpPr>
        <p:grpSpPr>
          <a:xfrm>
            <a:off x="1231980" y="987458"/>
            <a:ext cx="3624666" cy="4259400"/>
            <a:chOff x="6096000" y="1038950"/>
            <a:chExt cx="3624666" cy="4259400"/>
          </a:xfrm>
          <a:solidFill>
            <a:schemeClr val="bg1">
              <a:alpha val="50000"/>
            </a:schemeClr>
          </a:solidFill>
        </p:grpSpPr>
        <p:sp>
          <p:nvSpPr>
            <p:cNvPr id="24" name="Half Frame 23">
              <a:extLst>
                <a:ext uri="{FF2B5EF4-FFF2-40B4-BE49-F238E27FC236}">
                  <a16:creationId xmlns:a16="http://schemas.microsoft.com/office/drawing/2014/main" id="{3233CECD-9405-4580-B425-CD611855DC06}"/>
                </a:ext>
              </a:extLst>
            </p:cNvPr>
            <p:cNvSpPr/>
            <p:nvPr/>
          </p:nvSpPr>
          <p:spPr>
            <a:xfrm>
              <a:off x="6096000"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5" name="Half Frame 24">
              <a:extLst>
                <a:ext uri="{FF2B5EF4-FFF2-40B4-BE49-F238E27FC236}">
                  <a16:creationId xmlns:a16="http://schemas.microsoft.com/office/drawing/2014/main" id="{01A50A01-2915-4DC5-8647-D9480F9BA274}"/>
                </a:ext>
              </a:extLst>
            </p:cNvPr>
            <p:cNvSpPr/>
            <p:nvPr/>
          </p:nvSpPr>
          <p:spPr>
            <a:xfrm flipV="1">
              <a:off x="6096000"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6" name="Half Frame 25">
              <a:extLst>
                <a:ext uri="{FF2B5EF4-FFF2-40B4-BE49-F238E27FC236}">
                  <a16:creationId xmlns:a16="http://schemas.microsoft.com/office/drawing/2014/main" id="{E92DA5BE-B53F-4223-B338-C6BA990ABB38}"/>
                </a:ext>
              </a:extLst>
            </p:cNvPr>
            <p:cNvSpPr/>
            <p:nvPr/>
          </p:nvSpPr>
          <p:spPr>
            <a:xfrm flipH="1">
              <a:off x="9446078" y="1038950"/>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27" name="Half Frame 26">
              <a:extLst>
                <a:ext uri="{FF2B5EF4-FFF2-40B4-BE49-F238E27FC236}">
                  <a16:creationId xmlns:a16="http://schemas.microsoft.com/office/drawing/2014/main" id="{3A2D519A-031A-4796-ABE9-ADF2A8AFEED9}"/>
                </a:ext>
              </a:extLst>
            </p:cNvPr>
            <p:cNvSpPr/>
            <p:nvPr/>
          </p:nvSpPr>
          <p:spPr>
            <a:xfrm flipH="1" flipV="1">
              <a:off x="9446078" y="5023762"/>
              <a:ext cx="274588" cy="274588"/>
            </a:xfrm>
            <a:prstGeom prst="halfFrame">
              <a:avLst>
                <a:gd name="adj1" fmla="val 11156"/>
                <a:gd name="adj2" fmla="val 1317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28" name="TextBox 27">
            <a:extLst>
              <a:ext uri="{FF2B5EF4-FFF2-40B4-BE49-F238E27FC236}">
                <a16:creationId xmlns:a16="http://schemas.microsoft.com/office/drawing/2014/main" id="{26D7253C-7391-4E3E-B458-206264AA661E}"/>
              </a:ext>
            </a:extLst>
          </p:cNvPr>
          <p:cNvSpPr txBox="1"/>
          <p:nvPr/>
        </p:nvSpPr>
        <p:spPr>
          <a:xfrm>
            <a:off x="1785041" y="1716775"/>
            <a:ext cx="2518544" cy="2800767"/>
          </a:xfrm>
          <a:prstGeom prst="rect">
            <a:avLst/>
          </a:prstGeom>
          <a:noFill/>
        </p:spPr>
        <p:txBody>
          <a:bodyPr wrap="square" rtlCol="0">
            <a:spAutoFit/>
          </a:bodyPr>
          <a:lstStyle/>
          <a:p>
            <a:r>
              <a:rPr lang="en-US" sz="4400" b="1" spc="-150" dirty="0">
                <a:solidFill>
                  <a:schemeClr val="bg1"/>
                </a:solidFill>
                <a:latin typeface="+mj-lt"/>
                <a:ea typeface="Open Sans" panose="020B0606030504020204" pitchFamily="34" charset="0"/>
                <a:cs typeface="Open Sans" panose="020B0606030504020204" pitchFamily="34" charset="0"/>
              </a:rPr>
              <a:t>Insert Your</a:t>
            </a:r>
          </a:p>
          <a:p>
            <a:r>
              <a:rPr lang="en-US" sz="4400" b="1" spc="-150" dirty="0">
                <a:solidFill>
                  <a:schemeClr val="bg1"/>
                </a:solidFill>
                <a:latin typeface="+mj-lt"/>
                <a:ea typeface="Open Sans" panose="020B0606030504020204" pitchFamily="34" charset="0"/>
                <a:cs typeface="Open Sans" panose="020B0606030504020204" pitchFamily="34" charset="0"/>
              </a:rPr>
              <a:t>Detail/ Tagline</a:t>
            </a:r>
            <a:endParaRPr lang="id-ID" sz="4400" b="1" spc="-150" dirty="0">
              <a:solidFill>
                <a:schemeClr val="bg1"/>
              </a:solidFill>
              <a:latin typeface="+mj-lt"/>
              <a:ea typeface="Open Sans" panose="020B0606030504020204" pitchFamily="34" charset="0"/>
              <a:cs typeface="Open Sans" panose="020B0606030504020204" pitchFamily="34" charset="0"/>
            </a:endParaRPr>
          </a:p>
        </p:txBody>
      </p:sp>
      <p:pic>
        <p:nvPicPr>
          <p:cNvPr id="15" name="Picture 14">
            <a:extLst>
              <a:ext uri="{FF2B5EF4-FFF2-40B4-BE49-F238E27FC236}">
                <a16:creationId xmlns:a16="http://schemas.microsoft.com/office/drawing/2014/main" id="{AA20E1A2-A0AE-498B-B99F-36A1E23477A8}"/>
              </a:ext>
            </a:extLst>
          </p:cNvPr>
          <p:cNvPicPr>
            <a:picLocks noChangeAspect="1"/>
          </p:cNvPicPr>
          <p:nvPr/>
        </p:nvPicPr>
        <p:blipFill rotWithShape="1">
          <a:blip r:embed="rId2">
            <a:extLst>
              <a:ext uri="{28A0092B-C50C-407E-A947-70E740481C1C}">
                <a14:useLocalDpi xmlns:a14="http://schemas.microsoft.com/office/drawing/2010/main" val="0"/>
              </a:ext>
            </a:extLst>
          </a:blip>
          <a:srcRect t="27056" b="27101"/>
          <a:stretch/>
        </p:blipFill>
        <p:spPr>
          <a:xfrm>
            <a:off x="174529" y="180918"/>
            <a:ext cx="1690390" cy="464877"/>
          </a:xfrm>
          <a:prstGeom prst="rect">
            <a:avLst/>
          </a:prstGeom>
        </p:spPr>
      </p:pic>
    </p:spTree>
    <p:extLst>
      <p:ext uri="{BB962C8B-B14F-4D97-AF65-F5344CB8AC3E}">
        <p14:creationId xmlns:p14="http://schemas.microsoft.com/office/powerpoint/2010/main" val="1989353473"/>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53" presetClass="entr" presetSubtype="16" fill="hold" nodeType="withEffect">
                                  <p:stCondLst>
                                    <p:cond delay="500"/>
                                  </p:stCondLst>
                                  <p:childTnLst>
                                    <p:set>
                                      <p:cBhvr>
                                        <p:cTn id="9" dur="1" fill="hold">
                                          <p:stCondLst>
                                            <p:cond delay="0"/>
                                          </p:stCondLst>
                                        </p:cTn>
                                        <p:tgtEl>
                                          <p:spTgt spid="23"/>
                                        </p:tgtEl>
                                        <p:attrNameLst>
                                          <p:attrName>style.visibility</p:attrName>
                                        </p:attrNameLst>
                                      </p:cBhvr>
                                      <p:to>
                                        <p:strVal val="visible"/>
                                      </p:to>
                                    </p:set>
                                    <p:anim calcmode="lin" valueType="num">
                                      <p:cBhvr>
                                        <p:cTn id="10" dur="500" fill="hold"/>
                                        <p:tgtEl>
                                          <p:spTgt spid="23"/>
                                        </p:tgtEl>
                                        <p:attrNameLst>
                                          <p:attrName>ppt_w</p:attrName>
                                        </p:attrNameLst>
                                      </p:cBhvr>
                                      <p:tavLst>
                                        <p:tav tm="0">
                                          <p:val>
                                            <p:fltVal val="0"/>
                                          </p:val>
                                        </p:tav>
                                        <p:tav tm="100000">
                                          <p:val>
                                            <p:strVal val="#ppt_w"/>
                                          </p:val>
                                        </p:tav>
                                      </p:tavLst>
                                    </p:anim>
                                    <p:anim calcmode="lin" valueType="num">
                                      <p:cBhvr>
                                        <p:cTn id="11" dur="500" fill="hold"/>
                                        <p:tgtEl>
                                          <p:spTgt spid="23"/>
                                        </p:tgtEl>
                                        <p:attrNameLst>
                                          <p:attrName>ppt_h</p:attrName>
                                        </p:attrNameLst>
                                      </p:cBhvr>
                                      <p:tavLst>
                                        <p:tav tm="0">
                                          <p:val>
                                            <p:fltVal val="0"/>
                                          </p:val>
                                        </p:tav>
                                        <p:tav tm="100000">
                                          <p:val>
                                            <p:strVal val="#ppt_h"/>
                                          </p:val>
                                        </p:tav>
                                      </p:tavLst>
                                    </p:anim>
                                    <p:animEffect transition="in" filter="fade">
                                      <p:cBhvr>
                                        <p:cTn id="12" dur="500"/>
                                        <p:tgtEl>
                                          <p:spTgt spid="23"/>
                                        </p:tgtEl>
                                      </p:cBhvr>
                                    </p:animEffect>
                                  </p:childTnLst>
                                </p:cTn>
                              </p:par>
                              <p:par>
                                <p:cTn id="13" presetID="10" presetClass="entr" presetSubtype="0" fill="hold" grpId="0" nodeType="withEffect">
                                  <p:stCondLst>
                                    <p:cond delay="75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2" presetClass="entr" presetSubtype="2" decel="100000" fill="hold" grpId="0" nodeType="withEffect">
                                  <p:stCondLst>
                                    <p:cond delay="125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1+#ppt_w/2"/>
                                          </p:val>
                                        </p:tav>
                                        <p:tav tm="100000">
                                          <p:val>
                                            <p:strVal val="#ppt_x"/>
                                          </p:val>
                                        </p:tav>
                                      </p:tavLst>
                                    </p:anim>
                                    <p:anim calcmode="lin" valueType="num">
                                      <p:cBhvr additive="base">
                                        <p:cTn id="19" dur="500" fill="hold"/>
                                        <p:tgtEl>
                                          <p:spTgt spid="5"/>
                                        </p:tgtEl>
                                        <p:attrNameLst>
                                          <p:attrName>ppt_y</p:attrName>
                                        </p:attrNameLst>
                                      </p:cBhvr>
                                      <p:tavLst>
                                        <p:tav tm="0">
                                          <p:val>
                                            <p:strVal val="#ppt_y"/>
                                          </p:val>
                                        </p:tav>
                                        <p:tav tm="100000">
                                          <p:val>
                                            <p:strVal val="#ppt_y"/>
                                          </p:val>
                                        </p:tav>
                                      </p:tavLst>
                                    </p:anim>
                                  </p:childTnLst>
                                </p:cTn>
                              </p:par>
                              <p:par>
                                <p:cTn id="20" presetID="2" presetClass="entr" presetSubtype="2" decel="100000" fill="hold" nodeType="withEffect">
                                  <p:stCondLst>
                                    <p:cond delay="125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1+#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0" grpId="0" animBg="1"/>
      <p:bldP spid="28"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E7251137-01D3-4987-91F2-9F1928ED1CF4}"/>
              </a:ext>
            </a:extLst>
          </p:cNvPr>
          <p:cNvGrpSpPr>
            <a:grpSpLocks noChangeAspect="1"/>
          </p:cNvGrpSpPr>
          <p:nvPr/>
        </p:nvGrpSpPr>
        <p:grpSpPr bwMode="auto">
          <a:xfrm>
            <a:off x="2120553" y="569909"/>
            <a:ext cx="7950894" cy="5718182"/>
            <a:chOff x="-9" y="5"/>
            <a:chExt cx="5769" cy="4314"/>
          </a:xfrm>
          <a:solidFill>
            <a:schemeClr val="bg1">
              <a:lumMod val="85000"/>
            </a:schemeClr>
          </a:solidFill>
        </p:grpSpPr>
        <p:sp>
          <p:nvSpPr>
            <p:cNvPr id="3" name="Freeform 5">
              <a:extLst>
                <a:ext uri="{FF2B5EF4-FFF2-40B4-BE49-F238E27FC236}">
                  <a16:creationId xmlns:a16="http://schemas.microsoft.com/office/drawing/2014/main" id="{28575A40-C769-49F1-87BA-A1BEA6384C5A}"/>
                </a:ext>
              </a:extLst>
            </p:cNvPr>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 name="Freeform 6">
              <a:extLst>
                <a:ext uri="{FF2B5EF4-FFF2-40B4-BE49-F238E27FC236}">
                  <a16:creationId xmlns:a16="http://schemas.microsoft.com/office/drawing/2014/main" id="{A6AE418A-2AD5-43D9-8A7B-31CD90969402}"/>
                </a:ext>
              </a:extLst>
            </p:cNvPr>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 name="Freeform 7">
              <a:extLst>
                <a:ext uri="{FF2B5EF4-FFF2-40B4-BE49-F238E27FC236}">
                  <a16:creationId xmlns:a16="http://schemas.microsoft.com/office/drawing/2014/main" id="{18E13EAB-A565-41EE-8B7E-216FBEBED738}"/>
                </a:ext>
              </a:extLst>
            </p:cNvPr>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 name="Freeform 8">
              <a:extLst>
                <a:ext uri="{FF2B5EF4-FFF2-40B4-BE49-F238E27FC236}">
                  <a16:creationId xmlns:a16="http://schemas.microsoft.com/office/drawing/2014/main" id="{E572DF03-7A2C-4BA2-B6F4-19A5C8C7A218}"/>
                </a:ext>
              </a:extLst>
            </p:cNvPr>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 name="Freeform 9">
              <a:extLst>
                <a:ext uri="{FF2B5EF4-FFF2-40B4-BE49-F238E27FC236}">
                  <a16:creationId xmlns:a16="http://schemas.microsoft.com/office/drawing/2014/main" id="{1C854EEB-0AB1-4AF6-8588-DA1EEF29D267}"/>
                </a:ext>
              </a:extLst>
            </p:cNvPr>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 name="Freeform 10">
              <a:extLst>
                <a:ext uri="{FF2B5EF4-FFF2-40B4-BE49-F238E27FC236}">
                  <a16:creationId xmlns:a16="http://schemas.microsoft.com/office/drawing/2014/main" id="{B57E3EDC-E47D-4B9A-B1F1-BBEF382DC044}"/>
                </a:ext>
              </a:extLst>
            </p:cNvPr>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 name="Freeform 11">
              <a:extLst>
                <a:ext uri="{FF2B5EF4-FFF2-40B4-BE49-F238E27FC236}">
                  <a16:creationId xmlns:a16="http://schemas.microsoft.com/office/drawing/2014/main" id="{F616018B-C373-4483-A209-9521D9B167B9}"/>
                </a:ext>
              </a:extLst>
            </p:cNvPr>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 name="Freeform 12">
              <a:extLst>
                <a:ext uri="{FF2B5EF4-FFF2-40B4-BE49-F238E27FC236}">
                  <a16:creationId xmlns:a16="http://schemas.microsoft.com/office/drawing/2014/main" id="{76F3DE2B-422E-485E-89E2-923A6923D435}"/>
                </a:ext>
              </a:extLst>
            </p:cNvPr>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 name="Freeform 13">
              <a:extLst>
                <a:ext uri="{FF2B5EF4-FFF2-40B4-BE49-F238E27FC236}">
                  <a16:creationId xmlns:a16="http://schemas.microsoft.com/office/drawing/2014/main" id="{E3FA4443-AA5A-402E-9DC8-E3C75CF77AC2}"/>
                </a:ext>
              </a:extLst>
            </p:cNvPr>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 name="Freeform 14">
              <a:extLst>
                <a:ext uri="{FF2B5EF4-FFF2-40B4-BE49-F238E27FC236}">
                  <a16:creationId xmlns:a16="http://schemas.microsoft.com/office/drawing/2014/main" id="{C8401895-A686-4AFC-ABB2-91E0AE5E0F5E}"/>
                </a:ext>
              </a:extLst>
            </p:cNvPr>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 name="Freeform 15">
              <a:extLst>
                <a:ext uri="{FF2B5EF4-FFF2-40B4-BE49-F238E27FC236}">
                  <a16:creationId xmlns:a16="http://schemas.microsoft.com/office/drawing/2014/main" id="{5B3FDD20-21B5-4EF1-8D62-F47D39907394}"/>
                </a:ext>
              </a:extLst>
            </p:cNvPr>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4" name="Freeform 16">
              <a:extLst>
                <a:ext uri="{FF2B5EF4-FFF2-40B4-BE49-F238E27FC236}">
                  <a16:creationId xmlns:a16="http://schemas.microsoft.com/office/drawing/2014/main" id="{435BEF31-5377-457C-B7F5-B8F8061EF6E4}"/>
                </a:ext>
              </a:extLst>
            </p:cNvPr>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5" name="Freeform 17">
              <a:extLst>
                <a:ext uri="{FF2B5EF4-FFF2-40B4-BE49-F238E27FC236}">
                  <a16:creationId xmlns:a16="http://schemas.microsoft.com/office/drawing/2014/main" id="{404A144A-1D03-480C-BD3D-D109A1A7343A}"/>
                </a:ext>
              </a:extLst>
            </p:cNvPr>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 name="Freeform 18">
              <a:extLst>
                <a:ext uri="{FF2B5EF4-FFF2-40B4-BE49-F238E27FC236}">
                  <a16:creationId xmlns:a16="http://schemas.microsoft.com/office/drawing/2014/main" id="{51D5930E-4E98-419C-96D7-3ECBC96AC4D0}"/>
                </a:ext>
              </a:extLst>
            </p:cNvPr>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 name="Freeform 19">
              <a:extLst>
                <a:ext uri="{FF2B5EF4-FFF2-40B4-BE49-F238E27FC236}">
                  <a16:creationId xmlns:a16="http://schemas.microsoft.com/office/drawing/2014/main" id="{63024126-2D07-4599-89C5-3C10864323D8}"/>
                </a:ext>
              </a:extLst>
            </p:cNvPr>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 name="Freeform 20">
              <a:extLst>
                <a:ext uri="{FF2B5EF4-FFF2-40B4-BE49-F238E27FC236}">
                  <a16:creationId xmlns:a16="http://schemas.microsoft.com/office/drawing/2014/main" id="{F8ADC059-6CA1-4D9F-B610-8F080CB6B8F8}"/>
                </a:ext>
              </a:extLst>
            </p:cNvPr>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 name="Freeform 21">
              <a:extLst>
                <a:ext uri="{FF2B5EF4-FFF2-40B4-BE49-F238E27FC236}">
                  <a16:creationId xmlns:a16="http://schemas.microsoft.com/office/drawing/2014/main" id="{404F0D49-A084-40E6-918F-23564EEBA877}"/>
                </a:ext>
              </a:extLst>
            </p:cNvPr>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 name="Freeform 22">
              <a:extLst>
                <a:ext uri="{FF2B5EF4-FFF2-40B4-BE49-F238E27FC236}">
                  <a16:creationId xmlns:a16="http://schemas.microsoft.com/office/drawing/2014/main" id="{E52A09E9-648B-4716-BF60-A0F52CC95D5E}"/>
                </a:ext>
              </a:extLst>
            </p:cNvPr>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 name="Freeform 23">
              <a:extLst>
                <a:ext uri="{FF2B5EF4-FFF2-40B4-BE49-F238E27FC236}">
                  <a16:creationId xmlns:a16="http://schemas.microsoft.com/office/drawing/2014/main" id="{B79EE75C-F3B6-472C-B908-D40205B11F72}"/>
                </a:ext>
              </a:extLst>
            </p:cNvPr>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 name="Freeform 24">
              <a:extLst>
                <a:ext uri="{FF2B5EF4-FFF2-40B4-BE49-F238E27FC236}">
                  <a16:creationId xmlns:a16="http://schemas.microsoft.com/office/drawing/2014/main" id="{105B14D2-3AF4-4515-B75F-92817259BDE7}"/>
                </a:ext>
              </a:extLst>
            </p:cNvPr>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 name="Freeform 25">
              <a:extLst>
                <a:ext uri="{FF2B5EF4-FFF2-40B4-BE49-F238E27FC236}">
                  <a16:creationId xmlns:a16="http://schemas.microsoft.com/office/drawing/2014/main" id="{4A3E6824-8320-4D9B-8EFA-482B4E158EFE}"/>
                </a:ext>
              </a:extLst>
            </p:cNvPr>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 name="Freeform 26">
              <a:extLst>
                <a:ext uri="{FF2B5EF4-FFF2-40B4-BE49-F238E27FC236}">
                  <a16:creationId xmlns:a16="http://schemas.microsoft.com/office/drawing/2014/main" id="{4F02028D-CE66-4D1D-AAA6-D22830D71F0B}"/>
                </a:ext>
              </a:extLst>
            </p:cNvPr>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5" name="Freeform 27">
              <a:extLst>
                <a:ext uri="{FF2B5EF4-FFF2-40B4-BE49-F238E27FC236}">
                  <a16:creationId xmlns:a16="http://schemas.microsoft.com/office/drawing/2014/main" id="{3E8B5C98-2607-4569-A3B6-87CF18D26F3C}"/>
                </a:ext>
              </a:extLst>
            </p:cNvPr>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6" name="Freeform 28">
              <a:extLst>
                <a:ext uri="{FF2B5EF4-FFF2-40B4-BE49-F238E27FC236}">
                  <a16:creationId xmlns:a16="http://schemas.microsoft.com/office/drawing/2014/main" id="{CB6AE089-F759-4575-8D00-90A9A98FDFE0}"/>
                </a:ext>
              </a:extLst>
            </p:cNvPr>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7" name="Freeform 29">
              <a:extLst>
                <a:ext uri="{FF2B5EF4-FFF2-40B4-BE49-F238E27FC236}">
                  <a16:creationId xmlns:a16="http://schemas.microsoft.com/office/drawing/2014/main" id="{E1E6803A-9012-4CA5-A4C5-C94CDE06F1FD}"/>
                </a:ext>
              </a:extLst>
            </p:cNvPr>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8" name="Freeform 30">
              <a:extLst>
                <a:ext uri="{FF2B5EF4-FFF2-40B4-BE49-F238E27FC236}">
                  <a16:creationId xmlns:a16="http://schemas.microsoft.com/office/drawing/2014/main" id="{E9CB5E6A-FF00-42DE-AF6B-A4C47AFD9131}"/>
                </a:ext>
              </a:extLst>
            </p:cNvPr>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9" name="Freeform 31">
              <a:extLst>
                <a:ext uri="{FF2B5EF4-FFF2-40B4-BE49-F238E27FC236}">
                  <a16:creationId xmlns:a16="http://schemas.microsoft.com/office/drawing/2014/main" id="{B307713F-C70D-4A18-A16E-3B85D94E1E30}"/>
                </a:ext>
              </a:extLst>
            </p:cNvPr>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0" name="Freeform 32">
              <a:extLst>
                <a:ext uri="{FF2B5EF4-FFF2-40B4-BE49-F238E27FC236}">
                  <a16:creationId xmlns:a16="http://schemas.microsoft.com/office/drawing/2014/main" id="{CDC5A61D-0C85-4BEC-A9C3-09C9653C60C9}"/>
                </a:ext>
              </a:extLst>
            </p:cNvPr>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1" name="Freeform 33">
              <a:extLst>
                <a:ext uri="{FF2B5EF4-FFF2-40B4-BE49-F238E27FC236}">
                  <a16:creationId xmlns:a16="http://schemas.microsoft.com/office/drawing/2014/main" id="{349B8997-93FC-4463-9BF0-319080BAF323}"/>
                </a:ext>
              </a:extLst>
            </p:cNvPr>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2" name="Freeform 34">
              <a:extLst>
                <a:ext uri="{FF2B5EF4-FFF2-40B4-BE49-F238E27FC236}">
                  <a16:creationId xmlns:a16="http://schemas.microsoft.com/office/drawing/2014/main" id="{7639BACC-7096-4D57-8C6B-2ABFCBC651FB}"/>
                </a:ext>
              </a:extLst>
            </p:cNvPr>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3" name="Freeform 35">
              <a:extLst>
                <a:ext uri="{FF2B5EF4-FFF2-40B4-BE49-F238E27FC236}">
                  <a16:creationId xmlns:a16="http://schemas.microsoft.com/office/drawing/2014/main" id="{7E28D0BD-9E6F-48AB-8FB9-319DD5E3AFFD}"/>
                </a:ext>
              </a:extLst>
            </p:cNvPr>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4" name="Freeform 36">
              <a:extLst>
                <a:ext uri="{FF2B5EF4-FFF2-40B4-BE49-F238E27FC236}">
                  <a16:creationId xmlns:a16="http://schemas.microsoft.com/office/drawing/2014/main" id="{FB30AC9B-3F9F-4F7E-81FD-EA5B9754357F}"/>
                </a:ext>
              </a:extLst>
            </p:cNvPr>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5" name="Freeform 37">
              <a:extLst>
                <a:ext uri="{FF2B5EF4-FFF2-40B4-BE49-F238E27FC236}">
                  <a16:creationId xmlns:a16="http://schemas.microsoft.com/office/drawing/2014/main" id="{2CF4874C-D4B9-4CE3-B57A-5E08461F1D83}"/>
                </a:ext>
              </a:extLst>
            </p:cNvPr>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6" name="Freeform 38">
              <a:extLst>
                <a:ext uri="{FF2B5EF4-FFF2-40B4-BE49-F238E27FC236}">
                  <a16:creationId xmlns:a16="http://schemas.microsoft.com/office/drawing/2014/main" id="{DF0E9233-B5CA-4C6D-9A97-29423CBB0753}"/>
                </a:ext>
              </a:extLst>
            </p:cNvPr>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952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grpSp>
      <p:sp>
        <p:nvSpPr>
          <p:cNvPr id="37" name="TextBox 36">
            <a:extLst>
              <a:ext uri="{FF2B5EF4-FFF2-40B4-BE49-F238E27FC236}">
                <a16:creationId xmlns:a16="http://schemas.microsoft.com/office/drawing/2014/main" id="{33E37150-8F96-4E77-81AA-A2223CB1EA3A}"/>
              </a:ext>
            </a:extLst>
          </p:cNvPr>
          <p:cNvSpPr txBox="1"/>
          <p:nvPr/>
        </p:nvSpPr>
        <p:spPr>
          <a:xfrm>
            <a:off x="2286968" y="6457909"/>
            <a:ext cx="7687955" cy="400091"/>
          </a:xfrm>
          <a:prstGeom prst="rect">
            <a:avLst/>
          </a:prstGeom>
          <a:noFill/>
        </p:spPr>
        <p:txBody>
          <a:bodyPr wrap="square" lIns="91422" tIns="45711" rIns="91422" bIns="45711" rtlCol="0">
            <a:spAutoFit/>
          </a:bodyPr>
          <a:lstStyle/>
          <a:p>
            <a:pPr algn="ctr"/>
            <a:r>
              <a:rPr lang="en-US" sz="2000" dirty="0">
                <a:solidFill>
                  <a:schemeClr val="tx2"/>
                </a:solidFill>
                <a:latin typeface="+mj-lt"/>
                <a:ea typeface="Lato" pitchFamily="34" charset="0"/>
                <a:cs typeface="Lato" pitchFamily="34" charset="0"/>
              </a:rPr>
              <a:t>CHINA MAP</a:t>
            </a:r>
            <a:endParaRPr lang="id-ID" sz="2000" dirty="0">
              <a:solidFill>
                <a:schemeClr val="tx2"/>
              </a:solidFill>
              <a:latin typeface="+mj-lt"/>
              <a:ea typeface="Lato" pitchFamily="34" charset="0"/>
              <a:cs typeface="Lato" pitchFamily="34" charset="0"/>
            </a:endParaRPr>
          </a:p>
        </p:txBody>
      </p:sp>
    </p:spTree>
    <p:extLst>
      <p:ext uri="{BB962C8B-B14F-4D97-AF65-F5344CB8AC3E}">
        <p14:creationId xmlns:p14="http://schemas.microsoft.com/office/powerpoint/2010/main" val="1494520066"/>
      </p:ext>
    </p:extLst>
  </p:cSld>
  <p:clrMapOvr>
    <a:masterClrMapping/>
  </p:clrMapOvr>
</p:sld>
</file>

<file path=ppt/theme/theme1.xml><?xml version="1.0" encoding="utf-8"?>
<a:theme xmlns:a="http://schemas.openxmlformats.org/drawingml/2006/main" name="Office Theme">
  <a:themeElements>
    <a:clrScheme name="IMBA_RGB">
      <a:dk1>
        <a:srgbClr val="3F3F3F"/>
      </a:dk1>
      <a:lt1>
        <a:sysClr val="window" lastClr="FFFFFF"/>
      </a:lt1>
      <a:dk2>
        <a:srgbClr val="313C41"/>
      </a:dk2>
      <a:lt2>
        <a:srgbClr val="FFFFFF"/>
      </a:lt2>
      <a:accent1>
        <a:srgbClr val="9D4C9D"/>
      </a:accent1>
      <a:accent2>
        <a:srgbClr val="7C4697"/>
      </a:accent2>
      <a:accent3>
        <a:srgbClr val="57458B"/>
      </a:accent3>
      <a:accent4>
        <a:srgbClr val="5B97C8"/>
      </a:accent4>
      <a:accent5>
        <a:srgbClr val="396BAD"/>
      </a:accent5>
      <a:accent6>
        <a:srgbClr val="2B5A9C"/>
      </a:accent6>
      <a:hlink>
        <a:srgbClr val="0070C0"/>
      </a:hlink>
      <a:folHlink>
        <a:srgbClr val="002060"/>
      </a:folHlink>
    </a:clrScheme>
    <a:fontScheme name="MBA (International)">
      <a:majorFont>
        <a:latin typeface="PSU Stidti"/>
        <a:ea typeface=""/>
        <a:cs typeface="PSU Stidti"/>
      </a:majorFont>
      <a:minorFont>
        <a:latin typeface="PSU Stidti Light"/>
        <a:ea typeface=""/>
        <a:cs typeface="PSU Stidti Light"/>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3643</TotalTime>
  <Words>4697</Words>
  <Application>Microsoft Office PowerPoint</Application>
  <PresentationFormat>Widescreen</PresentationFormat>
  <Paragraphs>683</Paragraphs>
  <Slides>90</Slides>
  <Notes>6</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90</vt:i4>
      </vt:variant>
    </vt:vector>
  </HeadingPairs>
  <TitlesOfParts>
    <vt:vector size="105" baseType="lpstr">
      <vt:lpstr>Arial</vt:lpstr>
      <vt:lpstr>Calibri</vt:lpstr>
      <vt:lpstr>Gill Sans</vt:lpstr>
      <vt:lpstr>Lato Bold</vt:lpstr>
      <vt:lpstr>Lato Light</vt:lpstr>
      <vt:lpstr>Montserrat</vt:lpstr>
      <vt:lpstr>Montserrat Light</vt:lpstr>
      <vt:lpstr>Nexa Bold</vt:lpstr>
      <vt:lpstr>PSU Stidti</vt:lpstr>
      <vt:lpstr>PSU Stidti Light</vt:lpstr>
      <vt:lpstr>Raleway</vt:lpstr>
      <vt:lpstr>Raleway Light</vt:lpstr>
      <vt:lpstr>Segoe UI</vt:lpstr>
      <vt:lpstr>Segoe UI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Insert Your Detail/ Tagline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Odyssey Design</dc:creator>
  <cp:lastModifiedBy>คณิน บัวขวัญ (KANIN BUAKHWAN)</cp:lastModifiedBy>
  <cp:revision>277</cp:revision>
  <dcterms:created xsi:type="dcterms:W3CDTF">2017-08-02T01:18:33Z</dcterms:created>
  <dcterms:modified xsi:type="dcterms:W3CDTF">2019-08-19T18:14:17Z</dcterms:modified>
</cp:coreProperties>
</file>